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charts/chart2.xml" ContentType="application/vnd.openxmlformats-officedocument.drawingml.chart+xml"/>
  <Override PartName="/ppt/charts/style5.xml" ContentType="application/vnd.ms-office.chartstyle+xml"/>
  <Override PartName="/ppt/charts/colors5.xml" ContentType="application/vnd.ms-office.chartcolorstyl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Ex4.xml" ContentType="application/vnd.ms-office.chartex+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8.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9.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58" r:id="rId3"/>
    <p:sldId id="257" r:id="rId4"/>
    <p:sldId id="331" r:id="rId5"/>
    <p:sldId id="332" r:id="rId6"/>
    <p:sldId id="334" r:id="rId7"/>
    <p:sldId id="259" r:id="rId8"/>
    <p:sldId id="262" r:id="rId9"/>
    <p:sldId id="263" r:id="rId10"/>
    <p:sldId id="288" r:id="rId11"/>
    <p:sldId id="266" r:id="rId12"/>
    <p:sldId id="289" r:id="rId13"/>
    <p:sldId id="290" r:id="rId14"/>
    <p:sldId id="295" r:id="rId15"/>
    <p:sldId id="298" r:id="rId16"/>
    <p:sldId id="296" r:id="rId17"/>
    <p:sldId id="297" r:id="rId18"/>
    <p:sldId id="299" r:id="rId19"/>
    <p:sldId id="300" r:id="rId20"/>
    <p:sldId id="301" r:id="rId21"/>
    <p:sldId id="291" r:id="rId22"/>
    <p:sldId id="292" r:id="rId23"/>
    <p:sldId id="293" r:id="rId24"/>
    <p:sldId id="294" r:id="rId25"/>
    <p:sldId id="302" r:id="rId26"/>
    <p:sldId id="305" r:id="rId27"/>
    <p:sldId id="303" r:id="rId28"/>
    <p:sldId id="304" r:id="rId29"/>
    <p:sldId id="306" r:id="rId30"/>
    <p:sldId id="307" r:id="rId31"/>
    <p:sldId id="308" r:id="rId32"/>
    <p:sldId id="311"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5" r:id="rId52"/>
    <p:sldId id="273" r:id="rId53"/>
  </p:sldIdLst>
  <p:sldSz cx="18288000" cy="10287000"/>
  <p:notesSz cx="6858000" cy="9144000"/>
  <p:embeddedFontLst>
    <p:embeddedFont>
      <p:font typeface="Aharoni" panose="02010803020104030203" pitchFamily="2" charset="-79"/>
      <p:bold r:id="rId55"/>
    </p:embeddedFont>
    <p:embeddedFont>
      <p:font typeface="Calibri" panose="020F0502020204030204" pitchFamily="34" charset="0"/>
      <p:regular r:id="rId56"/>
      <p:bold r:id="rId57"/>
      <p:italic r:id="rId58"/>
      <p:boldItalic r:id="rId59"/>
    </p:embeddedFont>
    <p:embeddedFont>
      <p:font typeface="Cambria" panose="02040503050406030204" pitchFamily="18" charset="0"/>
      <p:regular r:id="rId60"/>
      <p:bold r:id="rId61"/>
      <p:italic r:id="rId62"/>
      <p:boldItalic r:id="rId63"/>
    </p:embeddedFont>
    <p:embeddedFont>
      <p:font typeface="Cascadia Code" panose="020B0609020000020004" pitchFamily="49" charset="0"/>
      <p:regular r:id="rId64"/>
      <p:bold r:id="rId65"/>
      <p:italic r:id="rId66"/>
      <p:boldItalic r:id="rId67"/>
    </p:embeddedFont>
    <p:embeddedFont>
      <p:font typeface="Constantia" panose="02030602050306030303" pitchFamily="18" charset="0"/>
      <p:regular r:id="rId68"/>
      <p:bold r:id="rId69"/>
      <p:italic r:id="rId70"/>
      <p:boldItalic r:id="rId71"/>
    </p:embeddedFont>
    <p:embeddedFont>
      <p:font typeface="Georgia" panose="02040502050405020303" pitchFamily="18" charset="0"/>
      <p:regular r:id="rId72"/>
      <p:bold r:id="rId73"/>
      <p:italic r:id="rId74"/>
      <p:boldItalic r:id="rId75"/>
    </p:embeddedFont>
    <p:embeddedFont>
      <p:font typeface="Source Sans Pro Bold" panose="020B060402020202020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5196" autoAdjust="0"/>
  </p:normalViewPr>
  <p:slideViewPr>
    <p:cSldViewPr>
      <p:cViewPr varScale="1">
        <p:scale>
          <a:sx n="52" d="100"/>
          <a:sy n="52"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4.xml"/><Relationship Id="rId1" Type="http://schemas.microsoft.com/office/2011/relationships/chartStyle" Target="style4.xml"/></Relationships>
</file>

<file path=ppt/charts/_rels/chart10.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9.xml"/><Relationship Id="rId1" Type="http://schemas.microsoft.com/office/2011/relationships/chartStyle" Target="style9.xml"/></Relationships>
</file>

<file path=ppt/charts/_rels/chart6.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10.xml"/><Relationship Id="rId1" Type="http://schemas.microsoft.com/office/2011/relationships/chartStyle" Target="style10.xml"/></Relationships>
</file>

<file path=ppt/charts/_rels/chart7.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11.xml"/><Relationship Id="rId1" Type="http://schemas.microsoft.com/office/2011/relationships/chartStyle" Target="style11.xml"/></Relationships>
</file>

<file path=ppt/charts/_rels/chart8.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12.xml"/><Relationship Id="rId1" Type="http://schemas.microsoft.com/office/2011/relationships/chartStyle" Target="style12.xml"/></Relationships>
</file>

<file path=ppt/charts/_rels/chart9.xml.rels><?xml version="1.0" encoding="UTF-8" standalone="yes"?>
<Relationships xmlns="http://schemas.openxmlformats.org/package/2006/relationships"><Relationship Id="rId3" Type="http://schemas.openxmlformats.org/officeDocument/2006/relationships/oleObject" Target="file:///E:\Miscellaneous\AccioJob\Capston%20Project\Weather%20Analytics\Solution\Weather%20Analysis%20-%20EDA%20Analysis%20Report.xlsx" TargetMode="External"/><Relationship Id="rId2" Type="http://schemas.microsoft.com/office/2011/relationships/chartColorStyle" Target="colors13.xml"/><Relationship Id="rId1" Type="http://schemas.microsoft.com/office/2011/relationships/chartStyle" Target="style1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Miscellaneous\AccioJob\Capston%20Project\Weather%20Analytics\Solution\Weather%20Analysis%20-%20EDA%20Analysis%20Repor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Miscellaneous\AccioJob\Capston%20Project\Weather%20Analytics\Solution\Weather%20Analysis%20-%20EDA%20Analysis%20Repor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Miscellaneous\AccioJob\Capston%20Project\Weather%20Analytics\Solution\Weather%20Analysis%20-%20EDA%20Analysis%20Report.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E:\Miscellaneous\AccioJob\Capston%20Project\Weather%20Analytics\Solution\Weather%20Analysis%20-%20EDA%20Analysis%20Repo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6623051696419412E-2"/>
          <c:y val="0.12654681520111555"/>
          <c:w val="0.94119446834076592"/>
          <c:h val="0.80808686696218368"/>
        </c:manualLayout>
      </c:layout>
      <c:barChart>
        <c:barDir val="bar"/>
        <c:grouping val="clustered"/>
        <c:varyColors val="0"/>
        <c:ser>
          <c:idx val="0"/>
          <c:order val="0"/>
          <c:tx>
            <c:strRef>
              <c:f>Output!$B$14</c:f>
              <c:strCache>
                <c:ptCount val="1"/>
                <c:pt idx="0">
                  <c:v>correlation</c:v>
                </c:pt>
              </c:strCache>
            </c:strRef>
          </c:tx>
          <c:spPr>
            <a:solidFill>
              <a:schemeClr val="accent1">
                <a:alpha val="85000"/>
              </a:schemeClr>
            </a:solidFill>
            <a:ln w="9525" cap="flat" cmpd="sng" algn="ctr">
              <a:solidFill>
                <a:schemeClr val="lt1">
                  <a:alpha val="50000"/>
                </a:schemeClr>
              </a:solidFill>
              <a:round/>
            </a:ln>
            <a:effectLst/>
          </c:spPr>
          <c:invertIfNegative val="0"/>
          <c:cat>
            <c:strRef>
              <c:f>Output!$A$15:$A$18</c:f>
              <c:strCache>
                <c:ptCount val="4"/>
                <c:pt idx="0">
                  <c:v>Latitude and Temperature</c:v>
                </c:pt>
                <c:pt idx="1">
                  <c:v>Longitude and Temperature</c:v>
                </c:pt>
                <c:pt idx="2">
                  <c:v>Latitude and Humidity</c:v>
                </c:pt>
                <c:pt idx="3">
                  <c:v>Longitude and Humidity</c:v>
                </c:pt>
              </c:strCache>
            </c:strRef>
          </c:cat>
          <c:val>
            <c:numRef>
              <c:f>Output!$B$15:$B$18</c:f>
              <c:numCache>
                <c:formatCode>General</c:formatCode>
                <c:ptCount val="4"/>
                <c:pt idx="0">
                  <c:v>-0.16687662621327801</c:v>
                </c:pt>
                <c:pt idx="1">
                  <c:v>2.72776458778177E-2</c:v>
                </c:pt>
                <c:pt idx="2">
                  <c:v>0.101502837644509</c:v>
                </c:pt>
                <c:pt idx="3">
                  <c:v>5.8782647224059702E-2</c:v>
                </c:pt>
              </c:numCache>
            </c:numRef>
          </c:val>
          <c:extLst>
            <c:ext xmlns:c16="http://schemas.microsoft.com/office/drawing/2014/chart" uri="{C3380CC4-5D6E-409C-BE32-E72D297353CC}">
              <c16:uniqueId val="{00000000-6E02-4E8E-A7E5-7D740C55E9FA}"/>
            </c:ext>
          </c:extLst>
        </c:ser>
        <c:dLbls>
          <c:showLegendKey val="0"/>
          <c:showVal val="0"/>
          <c:showCatName val="0"/>
          <c:showSerName val="0"/>
          <c:showPercent val="0"/>
          <c:showBubbleSize val="0"/>
        </c:dLbls>
        <c:gapWidth val="65"/>
        <c:axId val="2065282607"/>
        <c:axId val="2060788383"/>
      </c:barChart>
      <c:catAx>
        <c:axId val="2065282607"/>
        <c:scaling>
          <c:orientation val="minMax"/>
        </c:scaling>
        <c:delete val="0"/>
        <c:axPos val="l"/>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60788383"/>
        <c:crosses val="autoZero"/>
        <c:auto val="1"/>
        <c:lblAlgn val="ctr"/>
        <c:lblOffset val="100"/>
        <c:noMultiLvlLbl val="0"/>
      </c:catAx>
      <c:valAx>
        <c:axId val="2060788383"/>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65282607"/>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sz="1995" b="1" i="0" u="none" strike="noStrike" cap="all" normalizeH="0" baseline="0" dirty="0">
                <a:effectLst/>
              </a:rPr>
              <a:t>Frequency of Storm Occurrence Based on Wind Speed and Direction</a:t>
            </a:r>
            <a:endParaRPr lang="en-IN" b="1" dirty="0"/>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spPr>
            <a:pattFill prst="ltUpDiag">
              <a:fgClr>
                <a:schemeClr val="accent1"/>
              </a:fgClr>
              <a:bgClr>
                <a:schemeClr val="lt1"/>
              </a:bgClr>
            </a:pattFill>
            <a:ln>
              <a:noFill/>
            </a:ln>
            <a:effectLst/>
          </c:spPr>
          <c:invertIfNegative val="0"/>
          <c:cat>
            <c:strRef>
              <c:f>Output!$E$573:$E$578</c:f>
              <c:strCache>
                <c:ptCount val="6"/>
                <c:pt idx="0">
                  <c:v>Eilat</c:v>
                </c:pt>
                <c:pt idx="1">
                  <c:v>Jerusalem</c:v>
                </c:pt>
                <c:pt idx="2">
                  <c:v>Jerusalem</c:v>
                </c:pt>
                <c:pt idx="3">
                  <c:v>San Francisco</c:v>
                </c:pt>
                <c:pt idx="4">
                  <c:v>Tel Aviv District</c:v>
                </c:pt>
                <c:pt idx="5">
                  <c:v>Tel Aviv District</c:v>
                </c:pt>
              </c:strCache>
              <c:extLst/>
            </c:strRef>
          </c:cat>
          <c:val>
            <c:numRef>
              <c:f>Output!$H$573:$H$578</c:f>
              <c:numCache>
                <c:formatCode>General</c:formatCode>
                <c:ptCount val="6"/>
                <c:pt idx="0">
                  <c:v>2</c:v>
                </c:pt>
                <c:pt idx="1">
                  <c:v>1</c:v>
                </c:pt>
                <c:pt idx="2">
                  <c:v>1</c:v>
                </c:pt>
                <c:pt idx="3">
                  <c:v>1</c:v>
                </c:pt>
                <c:pt idx="4">
                  <c:v>1</c:v>
                </c:pt>
                <c:pt idx="5">
                  <c:v>1</c:v>
                </c:pt>
              </c:numCache>
            </c:numRef>
          </c:val>
          <c:extLst>
            <c:ext xmlns:c16="http://schemas.microsoft.com/office/drawing/2014/chart" uri="{C3380CC4-5D6E-409C-BE32-E72D297353CC}">
              <c16:uniqueId val="{00000000-F298-401A-98C9-3B70EEEFB032}"/>
            </c:ext>
          </c:extLst>
        </c:ser>
        <c:dLbls>
          <c:showLegendKey val="0"/>
          <c:showVal val="0"/>
          <c:showCatName val="0"/>
          <c:showSerName val="0"/>
          <c:showPercent val="0"/>
          <c:showBubbleSize val="0"/>
        </c:dLbls>
        <c:gapWidth val="269"/>
        <c:overlap val="-20"/>
        <c:axId val="430433791"/>
        <c:axId val="2062332639"/>
      </c:barChart>
      <c:catAx>
        <c:axId val="430433791"/>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062332639"/>
        <c:crosses val="autoZero"/>
        <c:auto val="1"/>
        <c:lblAlgn val="ctr"/>
        <c:lblOffset val="100"/>
        <c:noMultiLvlLbl val="0"/>
      </c:catAx>
      <c:valAx>
        <c:axId val="20623326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430433791"/>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Frequent occurence of Rainy Weather in different seasons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Output!$A$22</c:f>
              <c:strCache>
                <c:ptCount val="1"/>
                <c:pt idx="0">
                  <c:v>Seattle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Output!$B$21:$F$21</c:f>
              <c:strCache>
                <c:ptCount val="5"/>
                <c:pt idx="0">
                  <c:v>Summer_Rainy_Days</c:v>
                </c:pt>
                <c:pt idx="1">
                  <c:v>Winter_Rainy_Days</c:v>
                </c:pt>
                <c:pt idx="2">
                  <c:v>Autumn_Rainy_Days</c:v>
                </c:pt>
                <c:pt idx="3">
                  <c:v>Spring_Rainy_Days</c:v>
                </c:pt>
                <c:pt idx="4">
                  <c:v>Total_Rainy_Days</c:v>
                </c:pt>
              </c:strCache>
            </c:strRef>
          </c:cat>
          <c:val>
            <c:numRef>
              <c:f>Output!$B$22:$F$22</c:f>
              <c:numCache>
                <c:formatCode>General</c:formatCode>
                <c:ptCount val="5"/>
                <c:pt idx="0">
                  <c:v>1194</c:v>
                </c:pt>
                <c:pt idx="1">
                  <c:v>3440</c:v>
                </c:pt>
                <c:pt idx="2">
                  <c:v>3487</c:v>
                </c:pt>
                <c:pt idx="3">
                  <c:v>3248</c:v>
                </c:pt>
                <c:pt idx="4">
                  <c:v>11369</c:v>
                </c:pt>
              </c:numCache>
            </c:numRef>
          </c:val>
          <c:extLst>
            <c:ext xmlns:c16="http://schemas.microsoft.com/office/drawing/2014/chart" uri="{C3380CC4-5D6E-409C-BE32-E72D297353CC}">
              <c16:uniqueId val="{00000000-F376-4D35-BA24-3209205B4DA9}"/>
            </c:ext>
          </c:extLst>
        </c:ser>
        <c:ser>
          <c:idx val="1"/>
          <c:order val="1"/>
          <c:tx>
            <c:strRef>
              <c:f>Output!$A$23</c:f>
              <c:strCache>
                <c:ptCount val="1"/>
                <c:pt idx="0">
                  <c:v>Portland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Output!$B$21:$F$21</c:f>
              <c:strCache>
                <c:ptCount val="5"/>
                <c:pt idx="0">
                  <c:v>Summer_Rainy_Days</c:v>
                </c:pt>
                <c:pt idx="1">
                  <c:v>Winter_Rainy_Days</c:v>
                </c:pt>
                <c:pt idx="2">
                  <c:v>Autumn_Rainy_Days</c:v>
                </c:pt>
                <c:pt idx="3">
                  <c:v>Spring_Rainy_Days</c:v>
                </c:pt>
                <c:pt idx="4">
                  <c:v>Total_Rainy_Days</c:v>
                </c:pt>
              </c:strCache>
            </c:strRef>
          </c:cat>
          <c:val>
            <c:numRef>
              <c:f>Output!$B$23:$F$23</c:f>
              <c:numCache>
                <c:formatCode>General</c:formatCode>
                <c:ptCount val="5"/>
                <c:pt idx="0">
                  <c:v>1093</c:v>
                </c:pt>
                <c:pt idx="1">
                  <c:v>3418</c:v>
                </c:pt>
                <c:pt idx="2">
                  <c:v>3253</c:v>
                </c:pt>
                <c:pt idx="3">
                  <c:v>3269</c:v>
                </c:pt>
                <c:pt idx="4">
                  <c:v>11033</c:v>
                </c:pt>
              </c:numCache>
            </c:numRef>
          </c:val>
          <c:extLst>
            <c:ext xmlns:c16="http://schemas.microsoft.com/office/drawing/2014/chart" uri="{C3380CC4-5D6E-409C-BE32-E72D297353CC}">
              <c16:uniqueId val="{00000001-F376-4D35-BA24-3209205B4DA9}"/>
            </c:ext>
          </c:extLst>
        </c:ser>
        <c:ser>
          <c:idx val="2"/>
          <c:order val="2"/>
          <c:tx>
            <c:strRef>
              <c:f>Output!$A$24</c:f>
              <c:strCache>
                <c:ptCount val="1"/>
                <c:pt idx="0">
                  <c:v>Vancouver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Output!$B$21:$F$21</c:f>
              <c:strCache>
                <c:ptCount val="5"/>
                <c:pt idx="0">
                  <c:v>Summer_Rainy_Days</c:v>
                </c:pt>
                <c:pt idx="1">
                  <c:v>Winter_Rainy_Days</c:v>
                </c:pt>
                <c:pt idx="2">
                  <c:v>Autumn_Rainy_Days</c:v>
                </c:pt>
                <c:pt idx="3">
                  <c:v>Spring_Rainy_Days</c:v>
                </c:pt>
                <c:pt idx="4">
                  <c:v>Total_Rainy_Days</c:v>
                </c:pt>
              </c:strCache>
            </c:strRef>
          </c:cat>
          <c:val>
            <c:numRef>
              <c:f>Output!$B$24:$F$24</c:f>
              <c:numCache>
                <c:formatCode>General</c:formatCode>
                <c:ptCount val="5"/>
                <c:pt idx="0">
                  <c:v>1793</c:v>
                </c:pt>
                <c:pt idx="1">
                  <c:v>2694</c:v>
                </c:pt>
                <c:pt idx="2">
                  <c:v>2734</c:v>
                </c:pt>
                <c:pt idx="3">
                  <c:v>3196</c:v>
                </c:pt>
                <c:pt idx="4">
                  <c:v>10417</c:v>
                </c:pt>
              </c:numCache>
            </c:numRef>
          </c:val>
          <c:extLst>
            <c:ext xmlns:c16="http://schemas.microsoft.com/office/drawing/2014/chart" uri="{C3380CC4-5D6E-409C-BE32-E72D297353CC}">
              <c16:uniqueId val="{00000002-F376-4D35-BA24-3209205B4DA9}"/>
            </c:ext>
          </c:extLst>
        </c:ser>
        <c:dLbls>
          <c:dLblPos val="ctr"/>
          <c:showLegendKey val="0"/>
          <c:showVal val="1"/>
          <c:showCatName val="0"/>
          <c:showSerName val="0"/>
          <c:showPercent val="0"/>
          <c:showBubbleSize val="0"/>
        </c:dLbls>
        <c:gapWidth val="79"/>
        <c:overlap val="100"/>
        <c:axId val="600047215"/>
        <c:axId val="612505535"/>
      </c:barChart>
      <c:catAx>
        <c:axId val="600047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612505535"/>
        <c:crosses val="autoZero"/>
        <c:auto val="1"/>
        <c:lblAlgn val="ctr"/>
        <c:lblOffset val="100"/>
        <c:noMultiLvlLbl val="0"/>
      </c:catAx>
      <c:valAx>
        <c:axId val="612505535"/>
        <c:scaling>
          <c:orientation val="minMax"/>
        </c:scaling>
        <c:delete val="1"/>
        <c:axPos val="b"/>
        <c:numFmt formatCode="General" sourceLinked="1"/>
        <c:majorTickMark val="none"/>
        <c:minorTickMark val="none"/>
        <c:tickLblPos val="nextTo"/>
        <c:crossAx val="6000472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tx>
            <c:strRef>
              <c:f>Output!$A$28</c:f>
              <c:strCache>
                <c:ptCount val="1"/>
                <c:pt idx="0">
                  <c:v>Humidity and Pressure</c:v>
                </c:pt>
              </c:strCache>
            </c:strRef>
          </c:tx>
          <c:spPr>
            <a:ln w="57150" cap="rnd">
              <a:solidFill>
                <a:schemeClr val="accent2"/>
              </a:solidFill>
              <a:round/>
            </a:ln>
            <a:effectLst>
              <a:outerShdw blurRad="40000" dist="23000" dir="5400000" rotWithShape="0">
                <a:srgbClr val="000000">
                  <a:alpha val="35000"/>
                </a:srgbClr>
              </a:outerShdw>
            </a:effectLst>
          </c:spPr>
          <c:marker>
            <c:symbol val="circle"/>
            <c:size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57150">
                <a:solidFill>
                  <a:schemeClr val="accent2"/>
                </a:solidFill>
                <a:round/>
              </a:ln>
              <a:effectLst>
                <a:outerShdw blurRad="40000" dist="23000" dir="5400000" rotWithShape="0">
                  <a:srgbClr val="000000">
                    <a:alpha val="35000"/>
                  </a:srgbClr>
                </a:outerShdw>
              </a:effectLst>
            </c:spPr>
          </c:marker>
          <c:xVal>
            <c:strRef>
              <c:f>Output!$B$27</c:f>
              <c:strCache>
                <c:ptCount val="1"/>
                <c:pt idx="0">
                  <c:v>correlation</c:v>
                </c:pt>
              </c:strCache>
            </c:strRef>
          </c:xVal>
          <c:yVal>
            <c:numRef>
              <c:f>Output!$B$28</c:f>
              <c:numCache>
                <c:formatCode>General</c:formatCode>
                <c:ptCount val="1"/>
                <c:pt idx="0">
                  <c:v>0.21770548646722901</c:v>
                </c:pt>
              </c:numCache>
            </c:numRef>
          </c:yVal>
          <c:smooth val="0"/>
          <c:extLst>
            <c:ext xmlns:c16="http://schemas.microsoft.com/office/drawing/2014/chart" uri="{C3380CC4-5D6E-409C-BE32-E72D297353CC}">
              <c16:uniqueId val="{00000000-4C27-4076-BC8E-9E8578806007}"/>
            </c:ext>
          </c:extLst>
        </c:ser>
        <c:dLbls>
          <c:showLegendKey val="0"/>
          <c:showVal val="0"/>
          <c:showCatName val="0"/>
          <c:showSerName val="0"/>
          <c:showPercent val="0"/>
          <c:showBubbleSize val="0"/>
        </c:dLbls>
        <c:axId val="435291295"/>
        <c:axId val="434571599"/>
      </c:scatterChart>
      <c:valAx>
        <c:axId val="435291295"/>
        <c:scaling>
          <c:orientation val="minMax"/>
        </c:scaling>
        <c:delete val="0"/>
        <c:axPos val="b"/>
        <c:majorGridlines>
          <c:spPr>
            <a:ln w="9525" cap="flat" cmpd="sng" algn="ctr">
              <a:solidFill>
                <a:schemeClr val="tx2">
                  <a:lumMod val="15000"/>
                  <a:lumOff val="85000"/>
                </a:schemeClr>
              </a:solidFill>
              <a:round/>
            </a:ln>
            <a:effectLst/>
          </c:spPr>
        </c:majorGridlines>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4571599"/>
        <c:crosses val="autoZero"/>
        <c:crossBetween val="midCat"/>
      </c:valAx>
      <c:valAx>
        <c:axId val="43457159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52912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Pivot!$C$70</c:f>
              <c:strCache>
                <c:ptCount val="1"/>
                <c:pt idx="0">
                  <c:v>Wind Direction_Temperature</c:v>
                </c:pt>
              </c:strCache>
            </c:strRef>
          </c:tx>
          <c:spPr>
            <a:ln w="38100" cap="rnd">
              <a:solidFill>
                <a:schemeClr val="accent2"/>
              </a:solidFill>
              <a:round/>
            </a:ln>
            <a:effectLst/>
          </c:spPr>
          <c:marker>
            <c:symbol val="circle"/>
            <c:size val="5"/>
            <c:spPr>
              <a:solidFill>
                <a:srgbClr val="FF0000"/>
              </a:solidFill>
              <a:ln w="3810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Pivot!$B$71:$B$82</c:f>
              <c:strCache>
                <c:ptCount val="12"/>
                <c:pt idx="0">
                  <c:v>Beersheba</c:v>
                </c:pt>
                <c:pt idx="1">
                  <c:v>Eilat</c:v>
                </c:pt>
                <c:pt idx="2">
                  <c:v>Haifa</c:v>
                </c:pt>
                <c:pt idx="3">
                  <c:v>Jerusalem</c:v>
                </c:pt>
                <c:pt idx="4">
                  <c:v>Los Angeles</c:v>
                </c:pt>
                <c:pt idx="5">
                  <c:v>Nahariyya</c:v>
                </c:pt>
                <c:pt idx="6">
                  <c:v>Portland</c:v>
                </c:pt>
                <c:pt idx="7">
                  <c:v>San Diego</c:v>
                </c:pt>
                <c:pt idx="8">
                  <c:v>San Francisco</c:v>
                </c:pt>
                <c:pt idx="9">
                  <c:v>Seattle</c:v>
                </c:pt>
                <c:pt idx="10">
                  <c:v>Tel Aviv District</c:v>
                </c:pt>
                <c:pt idx="11">
                  <c:v>Vancouver</c:v>
                </c:pt>
              </c:strCache>
            </c:strRef>
          </c:xVal>
          <c:yVal>
            <c:numRef>
              <c:f>Pivot!$C$71:$C$82</c:f>
              <c:numCache>
                <c:formatCode>General</c:formatCode>
                <c:ptCount val="12"/>
                <c:pt idx="0">
                  <c:v>0.34236343327809299</c:v>
                </c:pt>
                <c:pt idx="1">
                  <c:v>0.17755739283477601</c:v>
                </c:pt>
                <c:pt idx="2">
                  <c:v>0.25858622963663302</c:v>
                </c:pt>
                <c:pt idx="3">
                  <c:v>0.25390295062674501</c:v>
                </c:pt>
                <c:pt idx="4">
                  <c:v>0.32747801169706098</c:v>
                </c:pt>
                <c:pt idx="5">
                  <c:v>0.25545703647951801</c:v>
                </c:pt>
                <c:pt idx="6">
                  <c:v>0.34375899568598101</c:v>
                </c:pt>
                <c:pt idx="7">
                  <c:v>0.37291539326315398</c:v>
                </c:pt>
                <c:pt idx="8">
                  <c:v>0.285013362587202</c:v>
                </c:pt>
                <c:pt idx="9">
                  <c:v>0.16881632297025301</c:v>
                </c:pt>
                <c:pt idx="10">
                  <c:v>0.23535178335191201</c:v>
                </c:pt>
                <c:pt idx="11">
                  <c:v>0.260819168960295</c:v>
                </c:pt>
              </c:numCache>
            </c:numRef>
          </c:yVal>
          <c:smooth val="1"/>
          <c:extLst>
            <c:ext xmlns:c16="http://schemas.microsoft.com/office/drawing/2014/chart" uri="{C3380CC4-5D6E-409C-BE32-E72D297353CC}">
              <c16:uniqueId val="{00000000-0670-4961-838E-4157E1EF1B7D}"/>
            </c:ext>
          </c:extLst>
        </c:ser>
        <c:dLbls>
          <c:dLblPos val="t"/>
          <c:showLegendKey val="0"/>
          <c:showVal val="1"/>
          <c:showCatName val="0"/>
          <c:showSerName val="0"/>
          <c:showPercent val="0"/>
          <c:showBubbleSize val="0"/>
        </c:dLbls>
        <c:axId val="146495023"/>
        <c:axId val="2106762271"/>
      </c:scatterChart>
      <c:valAx>
        <c:axId val="14649502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762271"/>
        <c:crosses val="autoZero"/>
        <c:crossBetween val="midCat"/>
      </c:valAx>
      <c:valAx>
        <c:axId val="2106762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950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[Weather Analysis - EDA Analysis Report.xlsx]Pivot!PivotTable17</c:name>
    <c:fmtId val="1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kern="1200" baseline="0" dirty="0">
                <a:solidFill>
                  <a:schemeClr val="tx1">
                    <a:lumMod val="75000"/>
                    <a:lumOff val="25000"/>
                  </a:schemeClr>
                </a:solidFill>
                <a:latin typeface="Cambria" panose="02040503050406030204" pitchFamily="18" charset="0"/>
                <a:ea typeface="Cambria" panose="02040503050406030204" pitchFamily="18" charset="0"/>
              </a:rPr>
              <a:t>Periods of extreme weather events (Heatwaves)</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Pivot!$C$4</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cat>
            <c:multiLvlStrRef>
              <c:f>Pivot!$B$5:$B$26</c:f>
              <c:multiLvlStrCache>
                <c:ptCount val="13"/>
                <c:lvl>
                  <c:pt idx="0">
                    <c:v>Oct</c:v>
                  </c:pt>
                  <c:pt idx="1">
                    <c:v>Nov</c:v>
                  </c:pt>
                  <c:pt idx="2">
                    <c:v>Jun</c:v>
                  </c:pt>
                  <c:pt idx="3">
                    <c:v>Aug</c:v>
                  </c:pt>
                  <c:pt idx="4">
                    <c:v>Oct</c:v>
                  </c:pt>
                  <c:pt idx="5">
                    <c:v>May</c:v>
                  </c:pt>
                  <c:pt idx="6">
                    <c:v>Jun</c:v>
                  </c:pt>
                  <c:pt idx="7">
                    <c:v>Jul</c:v>
                  </c:pt>
                  <c:pt idx="8">
                    <c:v>Aug</c:v>
                  </c:pt>
                  <c:pt idx="9">
                    <c:v>Sep</c:v>
                  </c:pt>
                  <c:pt idx="11">
                    <c:v>Jun</c:v>
                  </c:pt>
                  <c:pt idx="12">
                    <c:v>Jul</c:v>
                  </c:pt>
                </c:lvl>
                <c:lvl>
                  <c:pt idx="0">
                    <c:v>2012</c:v>
                  </c:pt>
                  <c:pt idx="2">
                    <c:v>2013</c:v>
                  </c:pt>
                  <c:pt idx="3">
                    <c:v>2015</c:v>
                  </c:pt>
                  <c:pt idx="4">
                    <c:v>2012</c:v>
                  </c:pt>
                  <c:pt idx="5">
                    <c:v>2013</c:v>
                  </c:pt>
                  <c:pt idx="10">
                    <c:v>2014</c:v>
                  </c:pt>
                  <c:pt idx="11">
                    <c:v>2015</c:v>
                  </c:pt>
                </c:lvl>
                <c:lvl>
                  <c:pt idx="0">
                    <c:v>Beersheba</c:v>
                  </c:pt>
                  <c:pt idx="4">
                    <c:v>Eilat</c:v>
                  </c:pt>
                </c:lvl>
              </c:multiLvlStrCache>
            </c:multiLvlStrRef>
          </c:cat>
          <c:val>
            <c:numRef>
              <c:f>Pivot!$C$5:$C$26</c:f>
              <c:numCache>
                <c:formatCode>General</c:formatCode>
                <c:ptCount val="13"/>
                <c:pt idx="0">
                  <c:v>311.98636363636365</c:v>
                </c:pt>
                <c:pt idx="1">
                  <c:v>312.58999999999997</c:v>
                </c:pt>
                <c:pt idx="2">
                  <c:v>311.60000000000002</c:v>
                </c:pt>
                <c:pt idx="3">
                  <c:v>311.76071428571424</c:v>
                </c:pt>
                <c:pt idx="4">
                  <c:v>311.62</c:v>
                </c:pt>
                <c:pt idx="5">
                  <c:v>312.69794871794863</c:v>
                </c:pt>
                <c:pt idx="6">
                  <c:v>312.98212765957499</c:v>
                </c:pt>
                <c:pt idx="7">
                  <c:v>312.36766233766258</c:v>
                </c:pt>
                <c:pt idx="8">
                  <c:v>312.51735849056661</c:v>
                </c:pt>
                <c:pt idx="9">
                  <c:v>311.81666666666661</c:v>
                </c:pt>
                <c:pt idx="10">
                  <c:v>312.99595317406283</c:v>
                </c:pt>
                <c:pt idx="11">
                  <c:v>312.68759999999992</c:v>
                </c:pt>
                <c:pt idx="12">
                  <c:v>312.82394366197241</c:v>
                </c:pt>
              </c:numCache>
            </c:numRef>
          </c:val>
          <c:extLst>
            <c:ext xmlns:c16="http://schemas.microsoft.com/office/drawing/2014/chart" uri="{C3380CC4-5D6E-409C-BE32-E72D297353CC}">
              <c16:uniqueId val="{00000000-6D4B-4B7A-9411-29BECB358B9C}"/>
            </c:ext>
          </c:extLst>
        </c:ser>
        <c:dLbls>
          <c:showLegendKey val="0"/>
          <c:showVal val="0"/>
          <c:showCatName val="0"/>
          <c:showSerName val="0"/>
          <c:showPercent val="0"/>
          <c:showBubbleSize val="0"/>
        </c:dLbls>
        <c:axId val="1488837151"/>
        <c:axId val="377304303"/>
      </c:areaChart>
      <c:catAx>
        <c:axId val="1488837151"/>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304303"/>
        <c:crosses val="autoZero"/>
        <c:auto val="1"/>
        <c:lblAlgn val="ctr"/>
        <c:lblOffset val="100"/>
        <c:noMultiLvlLbl val="0"/>
      </c:catAx>
      <c:valAx>
        <c:axId val="37730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88371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[Weather Analysis - EDA Analysis Report.xlsx]Pivot!PivotTable28</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dirty="0">
                <a:solidFill>
                  <a:schemeClr val="tx1">
                    <a:lumMod val="75000"/>
                    <a:lumOff val="25000"/>
                  </a:schemeClr>
                </a:solidFill>
                <a:latin typeface="Cambria" panose="02040503050406030204" pitchFamily="18" charset="0"/>
                <a:ea typeface="Cambria" panose="02040503050406030204" pitchFamily="18" charset="0"/>
              </a:rPr>
              <a:t>Seasonal temperature trends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rgbClr val="FF0000"/>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rgbClr val="FF0000"/>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rgbClr val="FF0000"/>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Pivot!$C$32</c:f>
              <c:strCache>
                <c:ptCount val="1"/>
                <c:pt idx="0">
                  <c:v>Total</c:v>
                </c:pt>
              </c:strCache>
            </c:strRef>
          </c:tx>
          <c:spPr>
            <a:ln w="57150" cap="rnd">
              <a:solidFill>
                <a:schemeClr val="accent1"/>
              </a:solidFill>
              <a:round/>
            </a:ln>
            <a:effectLst/>
          </c:spPr>
          <c:marker>
            <c:symbol val="circle"/>
            <c:size val="5"/>
            <c:spPr>
              <a:solidFill>
                <a:srgbClr val="FF0000"/>
              </a:solidFill>
              <a:ln w="57150">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Pivot!$B$33:$B$48</c:f>
              <c:multiLvlStrCache>
                <c:ptCount val="12"/>
                <c:lvl>
                  <c:pt idx="0">
                    <c:v>Autumn/Fall</c:v>
                  </c:pt>
                  <c:pt idx="1">
                    <c:v>Spring</c:v>
                  </c:pt>
                  <c:pt idx="2">
                    <c:v>Summer</c:v>
                  </c:pt>
                  <c:pt idx="3">
                    <c:v>Winter</c:v>
                  </c:pt>
                  <c:pt idx="4">
                    <c:v>Autumn/Fall</c:v>
                  </c:pt>
                  <c:pt idx="5">
                    <c:v>Spring</c:v>
                  </c:pt>
                  <c:pt idx="6">
                    <c:v>Summer</c:v>
                  </c:pt>
                  <c:pt idx="7">
                    <c:v>Winter</c:v>
                  </c:pt>
                  <c:pt idx="8">
                    <c:v>Autumn/Fall</c:v>
                  </c:pt>
                  <c:pt idx="9">
                    <c:v>Spring</c:v>
                  </c:pt>
                  <c:pt idx="10">
                    <c:v>Summer</c:v>
                  </c:pt>
                  <c:pt idx="11">
                    <c:v>Winter</c:v>
                  </c:pt>
                </c:lvl>
                <c:lvl>
                  <c:pt idx="0">
                    <c:v>Canada</c:v>
                  </c:pt>
                  <c:pt idx="4">
                    <c:v>Israel</c:v>
                  </c:pt>
                  <c:pt idx="8">
                    <c:v>United States</c:v>
                  </c:pt>
                </c:lvl>
              </c:multiLvlStrCache>
            </c:multiLvlStrRef>
          </c:cat>
          <c:val>
            <c:numRef>
              <c:f>Pivot!$C$33:$C$48</c:f>
              <c:numCache>
                <c:formatCode>General</c:formatCode>
                <c:ptCount val="12"/>
                <c:pt idx="0">
                  <c:v>283.47000000000003</c:v>
                </c:pt>
                <c:pt idx="1">
                  <c:v>280.52999999999997</c:v>
                </c:pt>
                <c:pt idx="2">
                  <c:v>292.47000000000003</c:v>
                </c:pt>
                <c:pt idx="3">
                  <c:v>271.33</c:v>
                </c:pt>
                <c:pt idx="4">
                  <c:v>296.24</c:v>
                </c:pt>
                <c:pt idx="5">
                  <c:v>292.95</c:v>
                </c:pt>
                <c:pt idx="6">
                  <c:v>300.54000000000002</c:v>
                </c:pt>
                <c:pt idx="7">
                  <c:v>286.75</c:v>
                </c:pt>
                <c:pt idx="8">
                  <c:v>288.81</c:v>
                </c:pt>
                <c:pt idx="9">
                  <c:v>287.41000000000003</c:v>
                </c:pt>
                <c:pt idx="10">
                  <c:v>297.19</c:v>
                </c:pt>
                <c:pt idx="11">
                  <c:v>278.74</c:v>
                </c:pt>
              </c:numCache>
            </c:numRef>
          </c:val>
          <c:smooth val="0"/>
          <c:extLst>
            <c:ext xmlns:c16="http://schemas.microsoft.com/office/drawing/2014/chart" uri="{C3380CC4-5D6E-409C-BE32-E72D297353CC}">
              <c16:uniqueId val="{00000000-6BAB-4C84-9872-2B6478B60863}"/>
            </c:ext>
          </c:extLst>
        </c:ser>
        <c:dLbls>
          <c:dLblPos val="t"/>
          <c:showLegendKey val="0"/>
          <c:showVal val="1"/>
          <c:showCatName val="0"/>
          <c:showSerName val="0"/>
          <c:showPercent val="0"/>
          <c:showBubbleSize val="0"/>
        </c:dLbls>
        <c:marker val="1"/>
        <c:smooth val="0"/>
        <c:axId val="2106812015"/>
        <c:axId val="2118669295"/>
      </c:lineChart>
      <c:catAx>
        <c:axId val="2106812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8669295"/>
        <c:crosses val="autoZero"/>
        <c:auto val="1"/>
        <c:lblAlgn val="ctr"/>
        <c:lblOffset val="100"/>
        <c:noMultiLvlLbl val="0"/>
      </c:catAx>
      <c:valAx>
        <c:axId val="2118669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8120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[Weather Analysis - EDA Analysis Report.xlsx]Pivot!PivotTable59</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Pivot!$F$4:$F$5</c:f>
              <c:strCache>
                <c:ptCount val="1"/>
                <c:pt idx="0">
                  <c:v>Extremely Cold</c:v>
                </c:pt>
              </c:strCache>
            </c:strRef>
          </c:tx>
          <c:spPr>
            <a:solidFill>
              <a:schemeClr val="accent1"/>
            </a:solidFill>
            <a:ln>
              <a:noFill/>
            </a:ln>
            <a:effectLst/>
          </c:spPr>
          <c:invertIfNegative val="0"/>
          <c:cat>
            <c:strRef>
              <c:f>Pivot!$E$6:$E$41</c:f>
              <c:strCache>
                <c:ptCount val="35"/>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Minneapolis</c:v>
                </c:pt>
                <c:pt idx="19">
                  <c:v>Montreal</c:v>
                </c:pt>
                <c:pt idx="20">
                  <c:v>Nahariyya</c:v>
                </c:pt>
                <c:pt idx="21">
                  <c:v>Nashville</c:v>
                </c:pt>
                <c:pt idx="22">
                  <c:v>New York</c:v>
                </c:pt>
                <c:pt idx="23">
                  <c:v>Philadelphia</c:v>
                </c:pt>
                <c:pt idx="24">
                  <c:v>Phoenix</c:v>
                </c:pt>
                <c:pt idx="25">
                  <c:v>Pittsburgh</c:v>
                </c:pt>
                <c:pt idx="26">
                  <c:v>Portland</c:v>
                </c:pt>
                <c:pt idx="27">
                  <c:v>Saint Louis</c:v>
                </c:pt>
                <c:pt idx="28">
                  <c:v>San Antonio</c:v>
                </c:pt>
                <c:pt idx="29">
                  <c:v>San Diego</c:v>
                </c:pt>
                <c:pt idx="30">
                  <c:v>San Francisco</c:v>
                </c:pt>
                <c:pt idx="31">
                  <c:v>Seattle</c:v>
                </c:pt>
                <c:pt idx="32">
                  <c:v>Tel Aviv District</c:v>
                </c:pt>
                <c:pt idx="33">
                  <c:v>Toronto</c:v>
                </c:pt>
                <c:pt idx="34">
                  <c:v>Vancouver</c:v>
                </c:pt>
              </c:strCache>
            </c:strRef>
          </c:cat>
          <c:val>
            <c:numRef>
              <c:f>Pivot!$F$6:$F$41</c:f>
              <c:numCache>
                <c:formatCode>General</c:formatCode>
                <c:ptCount val="35"/>
                <c:pt idx="0">
                  <c:v>1860</c:v>
                </c:pt>
                <c:pt idx="1">
                  <c:v>1821</c:v>
                </c:pt>
                <c:pt idx="2">
                  <c:v>374</c:v>
                </c:pt>
                <c:pt idx="3">
                  <c:v>1872</c:v>
                </c:pt>
                <c:pt idx="4">
                  <c:v>1847</c:v>
                </c:pt>
                <c:pt idx="5">
                  <c:v>1847</c:v>
                </c:pt>
                <c:pt idx="6">
                  <c:v>1529</c:v>
                </c:pt>
                <c:pt idx="7">
                  <c:v>1881</c:v>
                </c:pt>
                <c:pt idx="8">
                  <c:v>1849</c:v>
                </c:pt>
                <c:pt idx="11">
                  <c:v>1514</c:v>
                </c:pt>
                <c:pt idx="12">
                  <c:v>1875</c:v>
                </c:pt>
                <c:pt idx="13">
                  <c:v>1477</c:v>
                </c:pt>
                <c:pt idx="15">
                  <c:v>1872</c:v>
                </c:pt>
                <c:pt idx="16">
                  <c:v>1519</c:v>
                </c:pt>
                <c:pt idx="17">
                  <c:v>1473</c:v>
                </c:pt>
                <c:pt idx="18">
                  <c:v>1879</c:v>
                </c:pt>
                <c:pt idx="19">
                  <c:v>1874</c:v>
                </c:pt>
                <c:pt idx="20">
                  <c:v>778</c:v>
                </c:pt>
                <c:pt idx="21">
                  <c:v>1852</c:v>
                </c:pt>
                <c:pt idx="22">
                  <c:v>1623</c:v>
                </c:pt>
                <c:pt idx="23">
                  <c:v>1872</c:v>
                </c:pt>
                <c:pt idx="24">
                  <c:v>1485</c:v>
                </c:pt>
                <c:pt idx="25">
                  <c:v>1844</c:v>
                </c:pt>
                <c:pt idx="26">
                  <c:v>1519</c:v>
                </c:pt>
                <c:pt idx="27">
                  <c:v>1848</c:v>
                </c:pt>
                <c:pt idx="28">
                  <c:v>1528</c:v>
                </c:pt>
                <c:pt idx="29">
                  <c:v>1482</c:v>
                </c:pt>
                <c:pt idx="30">
                  <c:v>1111</c:v>
                </c:pt>
                <c:pt idx="31">
                  <c:v>1590</c:v>
                </c:pt>
                <c:pt idx="33">
                  <c:v>1872</c:v>
                </c:pt>
                <c:pt idx="34">
                  <c:v>1523</c:v>
                </c:pt>
              </c:numCache>
            </c:numRef>
          </c:val>
          <c:extLst>
            <c:ext xmlns:c16="http://schemas.microsoft.com/office/drawing/2014/chart" uri="{C3380CC4-5D6E-409C-BE32-E72D297353CC}">
              <c16:uniqueId val="{00000000-7AB4-4BA4-86FB-70AD986DF49E}"/>
            </c:ext>
          </c:extLst>
        </c:ser>
        <c:ser>
          <c:idx val="1"/>
          <c:order val="1"/>
          <c:tx>
            <c:strRef>
              <c:f>Pivot!$G$4:$G$5</c:f>
              <c:strCache>
                <c:ptCount val="1"/>
                <c:pt idx="0">
                  <c:v>Extremely Hot</c:v>
                </c:pt>
              </c:strCache>
            </c:strRef>
          </c:tx>
          <c:spPr>
            <a:solidFill>
              <a:schemeClr val="accent2"/>
            </a:solidFill>
            <a:ln>
              <a:noFill/>
            </a:ln>
            <a:effectLst/>
          </c:spPr>
          <c:invertIfNegative val="0"/>
          <c:cat>
            <c:strRef>
              <c:f>Pivot!$E$6:$E$41</c:f>
              <c:strCache>
                <c:ptCount val="35"/>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Minneapolis</c:v>
                </c:pt>
                <c:pt idx="19">
                  <c:v>Montreal</c:v>
                </c:pt>
                <c:pt idx="20">
                  <c:v>Nahariyya</c:v>
                </c:pt>
                <c:pt idx="21">
                  <c:v>Nashville</c:v>
                </c:pt>
                <c:pt idx="22">
                  <c:v>New York</c:v>
                </c:pt>
                <c:pt idx="23">
                  <c:v>Philadelphia</c:v>
                </c:pt>
                <c:pt idx="24">
                  <c:v>Phoenix</c:v>
                </c:pt>
                <c:pt idx="25">
                  <c:v>Pittsburgh</c:v>
                </c:pt>
                <c:pt idx="26">
                  <c:v>Portland</c:v>
                </c:pt>
                <c:pt idx="27">
                  <c:v>Saint Louis</c:v>
                </c:pt>
                <c:pt idx="28">
                  <c:v>San Antonio</c:v>
                </c:pt>
                <c:pt idx="29">
                  <c:v>San Diego</c:v>
                </c:pt>
                <c:pt idx="30">
                  <c:v>San Francisco</c:v>
                </c:pt>
                <c:pt idx="31">
                  <c:v>Seattle</c:v>
                </c:pt>
                <c:pt idx="32">
                  <c:v>Tel Aviv District</c:v>
                </c:pt>
                <c:pt idx="33">
                  <c:v>Toronto</c:v>
                </c:pt>
                <c:pt idx="34">
                  <c:v>Vancouver</c:v>
                </c:pt>
              </c:strCache>
            </c:strRef>
          </c:cat>
          <c:val>
            <c:numRef>
              <c:f>Pivot!$G$6:$G$41</c:f>
              <c:numCache>
                <c:formatCode>General</c:formatCode>
                <c:ptCount val="35"/>
                <c:pt idx="6">
                  <c:v>738</c:v>
                </c:pt>
                <c:pt idx="9">
                  <c:v>1574</c:v>
                </c:pt>
                <c:pt idx="10">
                  <c:v>464</c:v>
                </c:pt>
                <c:pt idx="14">
                  <c:v>377</c:v>
                </c:pt>
                <c:pt idx="16">
                  <c:v>1556</c:v>
                </c:pt>
                <c:pt idx="24">
                  <c:v>1566</c:v>
                </c:pt>
                <c:pt idx="28">
                  <c:v>1492</c:v>
                </c:pt>
                <c:pt idx="32">
                  <c:v>377</c:v>
                </c:pt>
              </c:numCache>
            </c:numRef>
          </c:val>
          <c:extLst>
            <c:ext xmlns:c16="http://schemas.microsoft.com/office/drawing/2014/chart" uri="{C3380CC4-5D6E-409C-BE32-E72D297353CC}">
              <c16:uniqueId val="{00000001-7AB4-4BA4-86FB-70AD986DF49E}"/>
            </c:ext>
          </c:extLst>
        </c:ser>
        <c:dLbls>
          <c:showLegendKey val="0"/>
          <c:showVal val="0"/>
          <c:showCatName val="0"/>
          <c:showSerName val="0"/>
          <c:showPercent val="0"/>
          <c:showBubbleSize val="0"/>
        </c:dLbls>
        <c:gapWidth val="219"/>
        <c:axId val="393128415"/>
        <c:axId val="529920303"/>
      </c:barChart>
      <c:catAx>
        <c:axId val="3931284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29920303"/>
        <c:crosses val="autoZero"/>
        <c:auto val="1"/>
        <c:lblAlgn val="ctr"/>
        <c:lblOffset val="100"/>
        <c:noMultiLvlLbl val="0"/>
      </c:catAx>
      <c:valAx>
        <c:axId val="529920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12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a:t>Comparison of Weather Attributes by Wind Category</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Output!$B$564</c:f>
              <c:strCache>
                <c:ptCount val="1"/>
                <c:pt idx="0">
                  <c:v>AvgTemperature</c:v>
                </c:pt>
              </c:strCache>
            </c:strRef>
          </c:tx>
          <c:spPr>
            <a:solidFill>
              <a:schemeClr val="accent1"/>
            </a:solidFill>
            <a:ln>
              <a:noFill/>
            </a:ln>
            <a:effectLst/>
          </c:spPr>
          <c:invertIfNegative val="0"/>
          <c:cat>
            <c:strRef>
              <c:f>Output!$A$565:$A$568</c:f>
              <c:strCache>
                <c:ptCount val="4"/>
                <c:pt idx="0">
                  <c:v>East</c:v>
                </c:pt>
                <c:pt idx="1">
                  <c:v>North</c:v>
                </c:pt>
                <c:pt idx="2">
                  <c:v>South</c:v>
                </c:pt>
                <c:pt idx="3">
                  <c:v>West</c:v>
                </c:pt>
              </c:strCache>
            </c:strRef>
          </c:cat>
          <c:val>
            <c:numRef>
              <c:f>Output!$B$565:$B$568</c:f>
              <c:numCache>
                <c:formatCode>General</c:formatCode>
                <c:ptCount val="4"/>
                <c:pt idx="0">
                  <c:v>288.82</c:v>
                </c:pt>
                <c:pt idx="1">
                  <c:v>287.74</c:v>
                </c:pt>
                <c:pt idx="2">
                  <c:v>290.29000000000002</c:v>
                </c:pt>
                <c:pt idx="3">
                  <c:v>287.60000000000002</c:v>
                </c:pt>
              </c:numCache>
            </c:numRef>
          </c:val>
          <c:extLst>
            <c:ext xmlns:c16="http://schemas.microsoft.com/office/drawing/2014/chart" uri="{C3380CC4-5D6E-409C-BE32-E72D297353CC}">
              <c16:uniqueId val="{00000000-13BA-421A-85E8-B035BB643960}"/>
            </c:ext>
          </c:extLst>
        </c:ser>
        <c:ser>
          <c:idx val="1"/>
          <c:order val="1"/>
          <c:tx>
            <c:strRef>
              <c:f>Output!$C$564</c:f>
              <c:strCache>
                <c:ptCount val="1"/>
                <c:pt idx="0">
                  <c:v>AvgHumidity</c:v>
                </c:pt>
              </c:strCache>
            </c:strRef>
          </c:tx>
          <c:spPr>
            <a:solidFill>
              <a:schemeClr val="accent2"/>
            </a:solidFill>
            <a:ln>
              <a:noFill/>
            </a:ln>
            <a:effectLst/>
          </c:spPr>
          <c:invertIfNegative val="0"/>
          <c:cat>
            <c:strRef>
              <c:f>Output!$A$565:$A$568</c:f>
              <c:strCache>
                <c:ptCount val="4"/>
                <c:pt idx="0">
                  <c:v>East</c:v>
                </c:pt>
                <c:pt idx="1">
                  <c:v>North</c:v>
                </c:pt>
                <c:pt idx="2">
                  <c:v>South</c:v>
                </c:pt>
                <c:pt idx="3">
                  <c:v>West</c:v>
                </c:pt>
              </c:strCache>
            </c:strRef>
          </c:cat>
          <c:val>
            <c:numRef>
              <c:f>Output!$C$565:$C$568</c:f>
              <c:numCache>
                <c:formatCode>General</c:formatCode>
                <c:ptCount val="4"/>
                <c:pt idx="0">
                  <c:v>70.22</c:v>
                </c:pt>
                <c:pt idx="1">
                  <c:v>66.06</c:v>
                </c:pt>
                <c:pt idx="2">
                  <c:v>69.290000000000006</c:v>
                </c:pt>
                <c:pt idx="3">
                  <c:v>67.55</c:v>
                </c:pt>
              </c:numCache>
            </c:numRef>
          </c:val>
          <c:extLst>
            <c:ext xmlns:c16="http://schemas.microsoft.com/office/drawing/2014/chart" uri="{C3380CC4-5D6E-409C-BE32-E72D297353CC}">
              <c16:uniqueId val="{00000001-13BA-421A-85E8-B035BB643960}"/>
            </c:ext>
          </c:extLst>
        </c:ser>
        <c:dLbls>
          <c:showLegendKey val="0"/>
          <c:showVal val="0"/>
          <c:showCatName val="0"/>
          <c:showSerName val="0"/>
          <c:showPercent val="0"/>
          <c:showBubbleSize val="0"/>
        </c:dLbls>
        <c:gapWidth val="247"/>
        <c:overlap val="-27"/>
        <c:axId val="2007743983"/>
        <c:axId val="240776111"/>
      </c:barChart>
      <c:lineChart>
        <c:grouping val="standard"/>
        <c:varyColors val="0"/>
        <c:ser>
          <c:idx val="2"/>
          <c:order val="2"/>
          <c:tx>
            <c:strRef>
              <c:f>Output!$D$564</c:f>
              <c:strCache>
                <c:ptCount val="1"/>
                <c:pt idx="0">
                  <c:v>AvgWindSpeed</c:v>
                </c:pt>
              </c:strCache>
            </c:strRef>
          </c:tx>
          <c:spPr>
            <a:ln w="22225" cap="rnd">
              <a:solidFill>
                <a:schemeClr val="accent3"/>
              </a:solidFill>
              <a:round/>
            </a:ln>
            <a:effectLst/>
          </c:spPr>
          <c:marker>
            <c:symbol val="none"/>
          </c:marker>
          <c:cat>
            <c:strRef>
              <c:f>Output!$A$565:$A$568</c:f>
              <c:strCache>
                <c:ptCount val="4"/>
                <c:pt idx="0">
                  <c:v>East</c:v>
                </c:pt>
                <c:pt idx="1">
                  <c:v>North</c:v>
                </c:pt>
                <c:pt idx="2">
                  <c:v>South</c:v>
                </c:pt>
                <c:pt idx="3">
                  <c:v>West</c:v>
                </c:pt>
              </c:strCache>
            </c:strRef>
          </c:cat>
          <c:val>
            <c:numRef>
              <c:f>Output!$D$565:$D$568</c:f>
              <c:numCache>
                <c:formatCode>General</c:formatCode>
                <c:ptCount val="4"/>
                <c:pt idx="0">
                  <c:v>2.5499999999999998</c:v>
                </c:pt>
                <c:pt idx="1">
                  <c:v>2.57</c:v>
                </c:pt>
                <c:pt idx="2">
                  <c:v>2.9</c:v>
                </c:pt>
                <c:pt idx="3">
                  <c:v>3.07</c:v>
                </c:pt>
              </c:numCache>
            </c:numRef>
          </c:val>
          <c:smooth val="0"/>
          <c:extLst>
            <c:ext xmlns:c16="http://schemas.microsoft.com/office/drawing/2014/chart" uri="{C3380CC4-5D6E-409C-BE32-E72D297353CC}">
              <c16:uniqueId val="{00000002-13BA-421A-85E8-B035BB643960}"/>
            </c:ext>
          </c:extLst>
        </c:ser>
        <c:dLbls>
          <c:showLegendKey val="0"/>
          <c:showVal val="0"/>
          <c:showCatName val="0"/>
          <c:showSerName val="0"/>
          <c:showPercent val="0"/>
          <c:showBubbleSize val="0"/>
        </c:dLbls>
        <c:marker val="1"/>
        <c:smooth val="0"/>
        <c:axId val="2007747343"/>
        <c:axId val="240783055"/>
      </c:lineChart>
      <c:catAx>
        <c:axId val="200774398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40776111"/>
        <c:crosses val="autoZero"/>
        <c:auto val="1"/>
        <c:lblAlgn val="ctr"/>
        <c:lblOffset val="100"/>
        <c:noMultiLvlLbl val="0"/>
      </c:catAx>
      <c:valAx>
        <c:axId val="24077611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07743983"/>
        <c:crosses val="autoZero"/>
        <c:crossBetween val="between"/>
      </c:valAx>
      <c:valAx>
        <c:axId val="240783055"/>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07747343"/>
        <c:crosses val="max"/>
        <c:crossBetween val="between"/>
      </c:valAx>
      <c:catAx>
        <c:axId val="2007747343"/>
        <c:scaling>
          <c:orientation val="minMax"/>
        </c:scaling>
        <c:delete val="1"/>
        <c:axPos val="b"/>
        <c:numFmt formatCode="General" sourceLinked="1"/>
        <c:majorTickMark val="out"/>
        <c:minorTickMark val="none"/>
        <c:tickLblPos val="nextTo"/>
        <c:crossAx val="240783055"/>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IN"/>
              <a:t>Max vs Average Wind Speed</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manualLayout>
          <c:layoutTarget val="inner"/>
          <c:xMode val="edge"/>
          <c:yMode val="edge"/>
          <c:x val="4.7352571249570083E-2"/>
          <c:y val="0.141302274311499"/>
          <c:w val="0.91443203553503527"/>
          <c:h val="0.74834474132490814"/>
        </c:manualLayout>
      </c:layout>
      <c:scatterChart>
        <c:scatterStyle val="lineMarker"/>
        <c:varyColors val="0"/>
        <c:ser>
          <c:idx val="0"/>
          <c:order val="0"/>
          <c:tx>
            <c:strRef>
              <c:f>Output!$C$572</c:f>
              <c:strCache>
                <c:ptCount val="1"/>
                <c:pt idx="0">
                  <c:v>MaxWindSpeed</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Output!$B$573:$B$608</c:f>
              <c:numCache>
                <c:formatCode>General</c:formatCode>
                <c:ptCount val="36"/>
                <c:pt idx="0">
                  <c:v>3.63</c:v>
                </c:pt>
                <c:pt idx="1">
                  <c:v>2.72</c:v>
                </c:pt>
                <c:pt idx="2">
                  <c:v>1.88</c:v>
                </c:pt>
                <c:pt idx="3">
                  <c:v>1.91</c:v>
                </c:pt>
                <c:pt idx="4">
                  <c:v>3.45</c:v>
                </c:pt>
                <c:pt idx="5">
                  <c:v>2.79</c:v>
                </c:pt>
                <c:pt idx="6">
                  <c:v>2.5099999999999998</c:v>
                </c:pt>
                <c:pt idx="7">
                  <c:v>2.64</c:v>
                </c:pt>
                <c:pt idx="8">
                  <c:v>1.75</c:v>
                </c:pt>
                <c:pt idx="9">
                  <c:v>3.24</c:v>
                </c:pt>
                <c:pt idx="10">
                  <c:v>3.76</c:v>
                </c:pt>
                <c:pt idx="11">
                  <c:v>3.21</c:v>
                </c:pt>
                <c:pt idx="12">
                  <c:v>2.4300000000000002</c:v>
                </c:pt>
                <c:pt idx="13">
                  <c:v>3.83</c:v>
                </c:pt>
                <c:pt idx="14">
                  <c:v>2.12</c:v>
                </c:pt>
                <c:pt idx="15">
                  <c:v>2.76</c:v>
                </c:pt>
                <c:pt idx="16">
                  <c:v>2.44</c:v>
                </c:pt>
                <c:pt idx="17">
                  <c:v>3.05</c:v>
                </c:pt>
                <c:pt idx="18">
                  <c:v>3.38</c:v>
                </c:pt>
                <c:pt idx="19">
                  <c:v>2.83</c:v>
                </c:pt>
                <c:pt idx="20">
                  <c:v>2.23</c:v>
                </c:pt>
                <c:pt idx="21">
                  <c:v>3.83</c:v>
                </c:pt>
                <c:pt idx="22">
                  <c:v>3.3</c:v>
                </c:pt>
                <c:pt idx="23">
                  <c:v>2.46</c:v>
                </c:pt>
                <c:pt idx="24">
                  <c:v>3.23</c:v>
                </c:pt>
                <c:pt idx="25">
                  <c:v>2.42</c:v>
                </c:pt>
                <c:pt idx="26">
                  <c:v>3.17</c:v>
                </c:pt>
                <c:pt idx="27">
                  <c:v>3.02</c:v>
                </c:pt>
                <c:pt idx="28">
                  <c:v>2.0499999999999998</c:v>
                </c:pt>
                <c:pt idx="29">
                  <c:v>1.22</c:v>
                </c:pt>
                <c:pt idx="30">
                  <c:v>3.38</c:v>
                </c:pt>
                <c:pt idx="31">
                  <c:v>3.43</c:v>
                </c:pt>
                <c:pt idx="32">
                  <c:v>3.02</c:v>
                </c:pt>
                <c:pt idx="33">
                  <c:v>2.96</c:v>
                </c:pt>
                <c:pt idx="34">
                  <c:v>1.99</c:v>
                </c:pt>
                <c:pt idx="35">
                  <c:v>2.38</c:v>
                </c:pt>
              </c:numCache>
            </c:numRef>
          </c:xVal>
          <c:yVal>
            <c:numRef>
              <c:f>Output!$C$573:$C$608</c:f>
              <c:numCache>
                <c:formatCode>General</c:formatCode>
                <c:ptCount val="36"/>
                <c:pt idx="0">
                  <c:v>50</c:v>
                </c:pt>
                <c:pt idx="1">
                  <c:v>49</c:v>
                </c:pt>
                <c:pt idx="2">
                  <c:v>49</c:v>
                </c:pt>
                <c:pt idx="3">
                  <c:v>48</c:v>
                </c:pt>
                <c:pt idx="4">
                  <c:v>44</c:v>
                </c:pt>
                <c:pt idx="5">
                  <c:v>43</c:v>
                </c:pt>
                <c:pt idx="6">
                  <c:v>36</c:v>
                </c:pt>
                <c:pt idx="7">
                  <c:v>31</c:v>
                </c:pt>
                <c:pt idx="8">
                  <c:v>30</c:v>
                </c:pt>
                <c:pt idx="9">
                  <c:v>28</c:v>
                </c:pt>
                <c:pt idx="10">
                  <c:v>25</c:v>
                </c:pt>
                <c:pt idx="11">
                  <c:v>25</c:v>
                </c:pt>
                <c:pt idx="12">
                  <c:v>25</c:v>
                </c:pt>
                <c:pt idx="13">
                  <c:v>24</c:v>
                </c:pt>
                <c:pt idx="14">
                  <c:v>24</c:v>
                </c:pt>
                <c:pt idx="15">
                  <c:v>22</c:v>
                </c:pt>
                <c:pt idx="16">
                  <c:v>22</c:v>
                </c:pt>
                <c:pt idx="17">
                  <c:v>21</c:v>
                </c:pt>
                <c:pt idx="18">
                  <c:v>20</c:v>
                </c:pt>
                <c:pt idx="19">
                  <c:v>20</c:v>
                </c:pt>
                <c:pt idx="20">
                  <c:v>20</c:v>
                </c:pt>
                <c:pt idx="21">
                  <c:v>19</c:v>
                </c:pt>
                <c:pt idx="22">
                  <c:v>19</c:v>
                </c:pt>
                <c:pt idx="23">
                  <c:v>19</c:v>
                </c:pt>
                <c:pt idx="24">
                  <c:v>18</c:v>
                </c:pt>
                <c:pt idx="25">
                  <c:v>18</c:v>
                </c:pt>
                <c:pt idx="26">
                  <c:v>17</c:v>
                </c:pt>
                <c:pt idx="27">
                  <c:v>17</c:v>
                </c:pt>
                <c:pt idx="28">
                  <c:v>17</c:v>
                </c:pt>
                <c:pt idx="29">
                  <c:v>17</c:v>
                </c:pt>
                <c:pt idx="30">
                  <c:v>16</c:v>
                </c:pt>
                <c:pt idx="31">
                  <c:v>15</c:v>
                </c:pt>
                <c:pt idx="32">
                  <c:v>15</c:v>
                </c:pt>
                <c:pt idx="33">
                  <c:v>15</c:v>
                </c:pt>
                <c:pt idx="34">
                  <c:v>14</c:v>
                </c:pt>
                <c:pt idx="35">
                  <c:v>13</c:v>
                </c:pt>
              </c:numCache>
            </c:numRef>
          </c:yVal>
          <c:smooth val="0"/>
          <c:extLst>
            <c:ext xmlns:c16="http://schemas.microsoft.com/office/drawing/2014/chart" uri="{C3380CC4-5D6E-409C-BE32-E72D297353CC}">
              <c16:uniqueId val="{00000000-EEFA-4237-906D-415E69E0D318}"/>
            </c:ext>
          </c:extLst>
        </c:ser>
        <c:dLbls>
          <c:showLegendKey val="0"/>
          <c:showVal val="0"/>
          <c:showCatName val="0"/>
          <c:showSerName val="0"/>
          <c:showPercent val="0"/>
          <c:showBubbleSize val="0"/>
        </c:dLbls>
        <c:axId val="228927087"/>
        <c:axId val="557616319"/>
      </c:scatterChart>
      <c:valAx>
        <c:axId val="228927087"/>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57616319"/>
        <c:crosses val="autoZero"/>
        <c:crossBetween val="midCat"/>
      </c:valAx>
      <c:valAx>
        <c:axId val="557616319"/>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228927087"/>
        <c:crosses val="autoZero"/>
        <c:crossBetween val="midCat"/>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Output!$B$4:$B$5</cx:f>
        <cx:nf>Output!$B$3</cx:nf>
        <cx:lvl ptCount="2" name="city">
          <cx:pt idx="0">Vancouver</cx:pt>
          <cx:pt idx="1">Miami</cx:pt>
        </cx:lvl>
      </cx:strDim>
      <cx:strDim type="cat">
        <cx:f>Output!$A$4:$A$5</cx:f>
        <cx:nf>Output!$A$3</cx:nf>
        <cx:lvl ptCount="2" name="Country">
          <cx:pt idx="0">Canada</cx:pt>
          <cx:pt idx="1">United States</cx:pt>
        </cx:lvl>
      </cx:strDim>
    </cx:data>
    <cx:data id="1">
      <cx:strDim type="colorStr">
        <cx:f>Output!$C$4:$C$5</cx:f>
        <cx:nf>Output!$C$3</cx:nf>
        <cx:lvl ptCount="2" name="latitude">
          <cx:pt idx="0">49.24966</cx:pt>
          <cx:pt idx="1">25.774269</cx:pt>
        </cx:lvl>
      </cx:strDim>
      <cx:strDim type="cat">
        <cx:f>Output!$A$4:$A$5</cx:f>
        <cx:nf>Output!$A$3</cx:nf>
        <cx:lvl ptCount="2" name="Country">
          <cx:pt idx="0">Canada</cx:pt>
          <cx:pt idx="1">United States</cx:pt>
        </cx:lvl>
      </cx:strDim>
    </cx:data>
    <cx:data id="2">
      <cx:strDim type="colorStr">
        <cx:f>Output!$D$4:$D$5</cx:f>
        <cx:nf>Output!$D$3</cx:nf>
        <cx:lvl ptCount="2" name="longitude">
          <cx:pt idx="0">-123.119339</cx:pt>
          <cx:pt idx="1">-80.193657</cx:pt>
        </cx:lvl>
      </cx:strDim>
      <cx:strDim type="cat">
        <cx:f>Output!$A$4:$A$5</cx:f>
        <cx:nf>Output!$A$3</cx:nf>
        <cx:lvl ptCount="2" name="Country">
          <cx:pt idx="0">Canada</cx:pt>
          <cx:pt idx="1">United States</cx:pt>
        </cx:lvl>
      </cx:strDim>
    </cx:data>
  </cx:chartData>
  <cx:chart>
    <cx:title pos="t" align="ctr" overlay="0"/>
    <cx:plotArea>
      <cx:plotAreaRegion>
        <cx:series layoutId="regionMap" uniqueId="{A2E82591-5C73-4F5C-B87A-50C54136CB38}" formatIdx="0">
          <cx:tx>
            <cx:txData>
              <cx:f>Output!$B$3</cx:f>
              <cx:v>city</cx:v>
            </cx:txData>
          </cx:tx>
          <cx:dataId val="0"/>
          <cx:layoutPr>
            <cx:geography cultureLanguage="en-US" cultureRegion="IN" attribution="Powered by Bing">
              <cx:geoCache provider="{E9337A44-BEBE-4D9F-B70C-5C5E7DAFC167}">
                <cx:binary>1HtZc9y4ku5f6ejnSzdBggAxMWciLrjUXpJKkrcXhiTLXEGA4M5fP1ko2ZJ1PH1m4s7LdUfDyMwv
EygSBHKB//1p+ren6vlB/zGJqm7/7Wn6x59Z16l/++uv9il7Fg/tB5E/adnK792HJyn+kt+/50/P
f33TD2Nep385NsJ/PWUPunue/vyPfwdr6bPcy6eHLpf1Tf+s59Nz21dd+zey34r+eJJ93Z3VU7D0
jz+Dh/rh28OffzzXXd7Nd7N6/sefv0D+/OOv94b+adA/KphX138DXeJ88Ch2EEKObf6gP/+oZJ2+
iC1GPhCbMmQjcpG7P8Y+PgjQ/9fzMbN5+PZNP7ftHy9/v+r9MvdXdt7K4PLDA3meZvB/ze/669cH
+x///o4Bv/Qd582zf/9Y/pXo/aO/r/Pu+dsft91D99z+eAr/72/AZR882/Wo7ZF3j559sJHvOp5v
M/Pn3aP/b8/n92/gnfq7F/FO+v593N/+b7yP//pd/Vyy4UP3EJm1/uZ1/b30x3t+p/p3n8zla9p8
+8efDsVvvqCziRe9y3K/fXj8+fH9hD8/tN0//rSI+8FBmDrMtZntO7YLn9L4/FPk+dij8D59l/oM
RLXUXfaPPxH9QDzboTYmoEKQC2+5lf0PEcKOxyhiPvYJiH78tmtZzamsfz6IF/qPuhfXMq+7Fgzb
f/6hLrDzTH2XwUoiPrIpgXGwfR5IPT2cYPs6o/9PgtMpcXvfCcfADvJ1vtXrOSZxtvWjN4/kdyPB
I/vNSJRhCvO2KX03ku7IVKWz5YTFJvHiZuFVXB6aUGzyjdgMeeA957c0/PtBie3//aj+u1Fnp12m
TDIn9NhhaDZz/y25L/t7JwuyOS6bkhd9w4kvj3l/0s7eG+ogUwenPjbySL+UPnd24646yCg/9s6q
r7j8OG+Te3TdRu3H+ssSy4rn3+3TrCId13t7m67rML1ZNvO25O7IdexmJ6uKsbhtUo5sPp66TTdw
b5+v6035UW/aoIj9DVrNjJ+sKN3KGxVnwXKHP9r1Ld42R+wHycyrb+UUjiIULa/uXK8L5mpbXfcf
8/V4kI9yja6cbbLS++raZdyORIQcXh6zdMX4ErYrK7I3eR9ksRvK+esUkiCPut2VF8uPRPPy4xxZ
3Hmej+oOCRAVLCYkkEcRTWtBo+Z+6TaePlAUFgn3VVAuYaNvnSqSxQaLcO731V1V8OaQfvJ4OIUo
rOIa/sPBgXES1RsvLreIu3yKKcfB2WzDi40d0JjqQx3KQ9lf6YxnTjA9LqfE5VnG+/v+YyY5qcL0
VG0Ebz6qOxElm3rdf6llKFb5roqTMIl7J042xWOa824tMUfrOh424xLBL1jRaNI8D8h1GdApmua1
6LaliFkZNEH3OJ06P3BTPgTNZvAD5Qe9e5tYJ0UOZb4enIBWQcd4svKf3bj+XG2qPLTdu/EBXs33
cg3vLizaYFypPY3hgX5qJy5kQOCVWoGKmoOImkAeLMq9pymEBeD2wXjThXPFq+tq08zB8MT2SZR9
ddbNo15ZIb1LTuJTtaoYx2LVEE4zXmXhHLkh2ZJgDqYQ3uBKjkH/UO6u2Oc61nsrxqtJBPg7DhIZ
NKs6Lm7ROglxOB+aQxWnX+vY3eeRCLqraa0iWBAwcRFUsR8uvNnWV+c34CueY042bhWpT84VOnop
b8P0jh7Ghwysssibg3QvNsuq3Vsed6qgOpabJepWQDXJoW2jfuSFtZ8Vd0aO7yYROWmYoz090Ygd
2iJMJ0724iv+kt4436zTECRpNMiwmnlTcGsO6yT04YXi68Ln6QHzPkwDf43jcsOibu1ckTsG62dj
Hclm2KXwlO6qjCcjrz8Nga441mEvOb7VKdfwDY0hqsKhXuf37omdvDmUn2XBZRHhL47FyRh4J1vx
7BapaFh7cpsepLX2UNSJzzmMPAW4eqydyArovfJ4Wwep/KKtiKBwUUGThWOoW67aePbXrNgs9aqC
DWKaeQYLawwXWKvpyWZclWuUXGO9xjiSOHJpMOhAWBwVQf9seVHScPpJBCxgc1C3sSuiAaZdbFC9
Spa4C/J4tDkrrkV98JqHzLlaxFZUe8sPiBsQKy6T7aJ5ccpHniI+L7eD/7l1rke8r7uF5+xpsb86
6ks+IT6pnFN06MpNjW9Ie1faDc9YoAN1wDs/VqfkM97nVTCxCMMW1ayzaqWqFSW8vc67dU3ieYkr
j+MyGNIAkUD43JIxG9bFGEmf5yp0aVT08Bo0l+mXwlpXZbQUuzrftVG3t9Z1EbGs48PRjsdNEaVx
EeRj2JG9P4d+vXanVdted/2BtVd4ikrK3TJeEO9prL1AyZ6jMVjck+43Iw1aGbbW57deyctJdTkj
n6SadZ5mLx74T/I/rtRzfdvp5+fu8KCM9/gq+5UEQy8Oy9kt+IX4Jw/lxzn9zge5BAH/hfC/56Ag
OPZ+evj/5J/wB/348E22P9zT88l/1nhxUTz2AUOo4tjO2RugPnJ+uiggAj/ER9SnyGYu9V49FPeD
63qIMMocRD3wb149FPeDjTG4J4QR6DDH+R95KOcT+q2H4hPGwMthHnPPFgn71UMZhagWcKCsINs7
Hk9Pw6aKZRnNBU9ucayGMI/p5s3j+Y2v4jr0d4NSD0GM47s2/P/roB1JUF8snhXYfv7N8tluLLs+
Tlw7sJeC+0jHrD5YYxNWfWevzgt6rLa+28WLrzmqfO53FA7Jk9M+tfZN55eruum3Xu8HCL60fOs1
ycp2homroV+TVge6Pkzu9TiUDzN8xknT8qka4on6UcuSE3LJdkj9B4bLkis1BGk7hf3kh+5wnU04
KogMWZ+sSDsNPKnVZl6aqPHyXWp5wVIMXNqw07ftKndUmC3WZsAt72s4LRe0agYa+NreVyjl4HDO
HF75GvWaZ00XuE0T1EmzqcaWa1kFY+/zibGVO1vB4nRbaolY6YmP2I6d7FjkSVRm9n1Kjym7qt1q
PVubZaz4Yi8Rnh9S2LFEgUOlS967Hp90EXjDGJTVp2IQvIVjmua7PBti5bpDQGh11dax33zWTc6F
8AOh7Qjn3iZtynXpTHeDyu49Ve9zvw11lt/lDYtlYoXNPHCc0K1fwv6aKnBbxgj7S1AzFQ4p2TLY
n6bSC3HSrrRaKwFm5vprgdXNVOM7a1Q7z6EW7xzrWzaJ70vZhATND92AG15b48ERTXYDK6dcza3e
OA35rkvE+OAvkSsEnMN5oLJU8ILqMBEOLIo5KDMB6xb8g6HajNIJkfdtcpbY7+Ekbau4lZSjvIeF
0XNmq2hcbrp5+aLQ3bQMG+RgnpNP3QyTWuqAwCKaHrvlWz0VXGXDiY3kIV1oPIJHWtI1YzdETrAh
r1A/fUV9Bk7k1yKpOcomntEbz00flva7WrItaRsYrzlJQfkww4mRZtzN4fzENLBczNu2i8GP3iD3
ihCHp72KZMaiHAbLkmnjpPtsbjeN/iLKZDePiMvcXXf6MdXpoey8u4VKbtltCg98ukGe2GM5WKHj
twu3hzZWtj5k3XjT+s22J2XCmWxObce+WgSH0k2i2qXHpGw2cspXriQb6uOrfBqvmA3zoiQqShV6
etpAwLSDuCOoWHqNh+W0pPSUjd1+6Tveel7YlWTj1WXkp+LByt37quWJzm4TlzwMDlkleRE2Xb8q
XfqIF3E9wUxdT25a6Txl0t4oB22bxI/bGZI8Hj7ivA5L3X6fu+WjM7efsb2sCSbXY5LGVVnuSKZP
2t5W3Umg+UBmd1fYsuaLkkHnTiN3KIrSwQnzMk6GBFZOvtK+/61trL2F3CdP2nu6pKFgLZx5IqCj
jkTqgY9LPdh22H5aqp4r/yHTIp4GOKd7fRyZH4+eG48KIoUMQoc0KqbyK8tJ2LEs8q205F4qnnvm
BCIjD9izj4sHn5RzrSrw0VR7o0v7ei79VZO4h7IkLf/7vfW8Xb/fzhmlnkeob8PjeLed9/PsWL1r
p6G9zddiW67KDY67Q7H6+2Gc94GtTyE15REIsOH08hmBo+ttYNtp1vdNKtMQr7oNSvf4JlmBFxtk
4VO+WQI7BC+Q19za1ss2Byfk74d/H+yeR4cY3bUJcT2H4HNY+ias1mnfDVkGzi9yJazNx6FIL8/x
xZl4OaT+hZty+JF9/NUnMa7Eq8Py/5sz48KS+K+dmV9zi2dX5oz/4co4H4jDIG1m29R1IIMJopds
C8Kv6RXf/YCw7fvYZQxDj4DH85JewegDoeBuwNKBdAhxvP+R74IQpOveLHcMWxFyKbCxB94Lgkn9
uhAE+J+qhs/wk2UNI8+9eGjz/N7RtQvNG+KHBA3EuQeidFF2b59hen6BTaUTtTRrOJwX8roTXtg6
OUSb2umqMMFlsRLNlN12HamN1FBew7JbieRbRNkOF4QRGtjozlUoiJNfbJgRpHC56GNFLLqbhtnf
qURVfeyX6kc3a9JV7rpiIwSFKNv3JwhtrNTezEOC1wNbfD4UDpxuMhnO5/ys152hB+tYNKy9qdio
d7DHuiFtIBJL6159GlXCVrPXaAiUUvUpTxUNUOpVWyOtWu80WzmK6gLigXrI/FsqmQj8TFabVCB6
q5pUbFjfiot0pHlysvqDkRk8k9bMlczG7Yg7/9bPYTwHXMFAdOBuzIWKXW3BUZRKvbV001b8QiP6
m64RaTTqrenNuQdhqKEv3fFshRkrpmusln7SBGU7s3AYLbG2m8XmrSPxdXNu5tIej0q6QTEw99o0
QmRcNZhGVSXlXuUV23ipn21klcsDk3Mbd25S3KASwW4z19O9ZHAMw1j911H3d2rK2LNPRVB2ELBS
hVNwCoarnKTtDdVI37Rt2u5tPV0ZCioe7U1NHW1Y6U+UC8fD3gXFd6yfitjp3H2zzN0R0XqI7LYR
e+n4xWHGiIXtMg6fUV8eSOuQbyWxTkU3iU+v0OYMrauRhVmTDJ9TNz/UtKLftMNORe2XR9dZrtUg
2gMZfX1wPEFWuuoeDPXKb2XdDaGy+EiW/AK1FzVOvD6rGhyupu9TzfRqGhkIBm+2wmnoy3iQFrhn
NWZHosb84CpWhOPiDI9do3ib6+6rJPAZejPpt7UQ+YkVS80zrx4e4bj/bNW1vKtcmqx9CREr7jr2
SSq0MoBX20NJYGIK/wvbjTXUvK/yOl6gBhV3Ba2DAYvqqvfLZT97NeQohIUeIZFhIUhVCKZJuBQj
2/mCsKuyHBPe20l+rJN5jrSXOluxKGdbnhvTMzzTDHPjCf47zFSV/WbR45UvEieyae3dVtmcHZvR
uxnblNwaVtuhGz2I/GgVtndro8qJuhxD7uRMNqTOjmyiN1kJlFTjsh1JcvTb3O65rv2gmStnK62U
ybDPIV80uRqSRvmwXMRCuM72QhoxqtyexGdFIzG8i/hiY6yTdm3lVvqIZAdxT4e+eswewqFD3YHZ
bNnrMWFh2aMRvGu5arUFUV4yCu7Jqb8tKi9Z5Xa2rJPZ6U+9LwZuIL9as1urO7SpvezTskzCtPeG
Ly1Tq7IZxsPsZmpVDe16AUOPFivmoPe95GBD70g8RwV6nPLHws92Q59NH3OlrdUivGnFFmdPOoYO
rdt1+9m1j43orBRyRgs6lEm+TmQqbwrfrm+6RaRXWKCAIv3CKty6vSblwcinvIP9rB/XhfDEOZ5D
3k6xmuxMzzSWsJtgSrMinJfEeyMwJFQhnpwsH1c57SikaEUdFrUrQmS59OCeG5VV/cINfVicgh4M
0oheQUYxKWcR9mXuv+gYoFfXu7bpPs2ex2s8qMfCk3OgKuJfZZXvbcY5r1fWbOPb3CKSp6Qm36qB
XLCpLN9ic4LauC+bqzqT26nOpoNpYAOeDsU0lzOf3SndnqWGZ6T5WZoZ6VCTdDuP4qKbzwKykmJM
ipkbSTKpi8TL9Rbbo7Py2rnZNhlttkmPkwUygtCtLEuhyIhMY5dWU/ELFKsX/Kv4DfyCTC3WRG2v
MJy9U3cabIgfbFHUnHpVtzVkKfviOid2YCjT6KqtV36TkqDXcx7A6rMCN8vJldPCuVr5jv+lcool
wLTs9n5Z53dD1R0mJMovbrMSUyIj2GnzrQt18PuCqp2LLPIV1/4YJtkodwvK3Vuna24NHxVwJley
H/ddOhSnrrGfvDPeVlYdUN8ih8Qf52s51ZAIVhP5Oo45ZPQXUV9NhV9cCdhhuZroSdVy4w9Nsves
VG3s2dkVbprskzOLSjvZv5KmZ3glXhEm2gvKaBu8aV5RDZlPZWrrteFDuO/uiFgiZuEpKFqdPybW
sG50Lz/lPZlXHp4gfWKz+SPNkm0u9GpM3RVxRS+eik9Jw5JdX5NiglMni8oBociyiBenzO+/OjKe
mFc9OPZUxkWOIXM7EPGxbCAv0ErxQPzs1uqaAy3Hp7qtYSIdwqcJAvU9m4Yvg868U3du0rlqgln1
WayVFXqqgdKMY2XWzlpwcmnSjAHT0JnVFpFoCOSGf4rfA3MDJ82sVxVunoqMLHxwlnLt23ad8LpE
DnzbPuGZ1ciEN/VcXw+QxSBZ3kYG3Uv6A70MwllZKKVcqkwl3L3yjvmcQZWoISwowWUJDYmolsfW
nzNwQezxnyTLWWwwOplz8BD1ldGlQlU2+J+/2KpVAjlto6IG8NEM8sKEbd/lcHyzTQIJCjLQ6sm2
cii1TPNyPWjkbUVtuRHUXtMvsCvG3diICyKhntiVidw3k+5OaoDkvl9YKSQ4rPZke511k6HArT27
CuBU6NeiGfPACH+nMJ8VChTAEWEfpomtBZm6fd1SyDwsbhs3zC24IY3ANE1S9vtXnOlVZw1UEShW
1dQFb/yHFSN4JUcoCnfc0MiTO4Rytn6194ozap3TR+Mwq4P27Gtf+eMOgid48zSBdezK1A37zJ6u
fTp73F5gT9HLMkSkLIo1E9r/5CXl50xmwzWyRH6X+mOcIAbVClzaW9K1JKBnlN94OlRQ4d4YaZ51
uyQr8UkvqXNjseUat679EXm+2HmJ5+0aNL40aui+IVR2cS8LcuHb/gCHlcHVtUXhAZ7RMGFvN+Lm
W0anLrbn5FY4fbPK+qXoNwaxLCppY5bJF4gx47oEahPNskvnWQ2cul9VXuNd1iOyzxZcsxg7muyX
yhnDacx6OAtFM/DM7x+LHA5zI53cqW/CUX2VenzRvZi7SI1GL/0rS7nFCvfTuEW5k24GlAeGMs3I
8mlreoUg46X3O152lhrIArEL5ERhDwqR00Fl7SyR8NULnuYNiC79UtJt02uyLga67HFR2XsfZR+J
k+KVoV75zln4jqdTck73DSh+FQy4t/evaqZneGSGXK9HCyf6b4BlaRUBdVzIsp7HfTf43Kl2V2oH
coiFhsOuKr7aSdYEnrNUB9Hb9mlE7L7xsvLr3JAhLL2BbkXqYMhUQf6G0goqlfgRteA/gVv6Qiqv
mjyuG91eOT94uBlHKFllTnvl4eWi9jteuaTtVXdWLascfGoI3WNCxzYqZdVdvpNZNzNEafBr7Czf
+k0iEt4Ja7pu1XhH7Srdmc/JNEZVD82LquElFrb3E3ghRkk2nbcqs2EJJASlUeGTbqXo4H5a8JTD
Jov9o5/06mPfftZntm8JKOO6xONE5+6nVyVDOo79Tgn0HNagbZkuSnHZps3OR3WWb4YGf5sUyeIU
9fKHZJqbncGYpvdaKAazbgr9XwUXM2feRdnqVbPLBmguypgpKKAWQ+B6NQ4ULr21HFvvrkYICoVd
bUdZ4Xl3bp7MG+xiFRhS5Zl7oKn/xWBR66CTrhJuqAtghkS+yMebi7HRzjjB8DgM+b8xVO8Gqd8h
CDlr69I02fzSg7zBUZYMb96wfsJcq2nDAXVF+KpqegbsleBvCj/dvQq9PksWbuhcFRfDr9JX1SeR
iSlQtegjUtuWw925x8d0kWxPdQ47tecee5GkLjfdZfGnYJRpHxncRaUsfba3WBoYnsGZJi1KfCQ5
OEOlaPvonWDQ85sxDDbJQeHdOEaQdt3X1OmKowtpX94qb9pfFqvzPbHL/KPVZMUVHVh6WbTa9qcV
TqBKbFBwmPxOKW2KcSPT8VlP4MnmbTrcoRnjA8XTp1x7w91E2+GOulBE0sWF0GP72Au3OhgROO8y
LCAHszKkA0mxtbF1kQ79xZahjEGwVRW4uDNjiXJ4HM6VvMxhUINXjbdFMG24QjVufVqSMYQUfOtY
dz3FsFFkY7tRXV/ej32WRshaqpVws/J+wJrEngd3g6oMFfcUYrz1MLY4MKTt98MOFRnc7TlLrYyq
Y1/3n4xqg53hBrKKsaH8tEjvp9jgzECkz+NJaXnQUAda6AgFj77lc2ejm8yX6KagFtkzWR7tM8vw
k77Otg5NK254Bgabgb2CW2YyMLzSk+OhXpKtnCXUC2lGI3X2kOyzXzQ7zk4pwQ6G1XdS7VFafDQy
0xglP5c0MiSs8faUabzLS98/zP3IDnnf5yPjhS+XYKgRxPQkhTJZXrj3hoSZZG9Jv8yDVjjOfVKg
45uk8Uv2/O3FNweq0O8zsxQRB8NlNIw87NJ3mVkNlSlSFaP+mKd6htsOA4fjv/+scT6tZT3pWDbO
/FVB7E9d2n9OLDLC3ZBGx4VdLl8J4Puf+Ff+r/jmbGdI4cZVB+f3O7yx/3NcY59h9wV/tk8VLUPX
t6eNFLreZ4WqgoGk8rOq4f7VWLFpU4ql/jx5alVMfnUnSD5daWan3PATVM5xIcp8ZbScRT3Q0Wmu
B0XkbdZN2+lszB0hXYVnWLiGtDy4rTSNikGYKPtPTK+NcpbN4H6lk4b9AoZU86RDcPDtePaQvwXH
yzqYplGS7Mq2Cl9Zlq1huzP0OJdfs7Fo14Z6I3DgRUQL6lTQl+6LKUdMKPBqiAlS2wZn1VvUehlc
8cmzIVOjkz4/QjKu/gTBLkRAy3RfEagfD0idDNsZinY7Q7oisMq5/iQqtUS5ny4rYwPSv3BbRmTl
wUh1WYYl/lbqAe3wLCFyaTofLgGeG8ypJcURLXZprzD3zgR1BFwZdEXjhlCVdZPqSJdKu1A//GcF
1UM2qtH4e90OnQVXZ7wxJKPdRTmreos3LoRjMsEOr1BOrzPhUXDUk/Tg6G5jWEXvAy5t56ArBTpe
yLmHOu+obQi458ziM+votUEb+2ogXfTKex3DmDe4NJmyQw53Il9ZRuE8Tr6M6HiZ3mWccXyZiwFT
2sNNpU4fC0hCVYrpfYoXva/Pvd6vho4buiIzVF4LKIGsMwC+Yl5VDO8C/mmmz+DqnW2ri8Ibe6+4
2hNw3WLoQjeTix84rR5DO/HAYUFK7VIbl4oPS6p2pqnx/NIbBgGSN/QZc4EbTQPHZxtTbcfMGvD6
Hd8gFghB/sVNVWRKgq+FUagUeXDfxPfAHfbPZUv2bj/Kvaxz2DQl960N92B04Mvi0Vs0BbceygCm
MpDPlh0pnMDJ9rM0wBRi29maPr6yTE85zwxW0NUrmwwjhFXGoscglYX3etLebbG0/QrLEq6tKgvf
ir7xr3PGQgLXNnSQEynggp0/7KDC9Xtwx/wQG3DF9FtwXW9wr+0NJBChfDHO+sY0eeOUWzgzX3iQ
idU3GnflFv6pBFz6PJPveIY0AqNrcMbU73ivumaMUWZN5NUyC/vaITuU4WA+5ymlSVwW57ymoX3b
h0sVUCCJDLnMFV7CibUXlTfoCo9wq87AWV3rCLJp7hJmZ0O/jmBsXxTfjXAxYZjOOYlq9MBMYFSG
BK7rJf2jW1iYhl3d7qGWDFl7mrhH09hkwUe5wM0/ytwZLnuAoHJk5l66/dRcNMiceDTEvUxXBRln
Dh917q/OBoVqnK1n7LMR7gi/2rkY02N/zNtgQbpdVw2DoMzts1vTSLvZe43SR0MZhGPhF0SDSXY7
QGLlHUL07e3fn98u/afKKvwTCJ8gDHcIXDjFnXcl9sUf86JXLb0nLHn2hNcNG5tMdNeo0c3CepEj
V4jIyCop3elR0p0R9+x8TesN0qZB0s3jDrMM7jwZwXy2c6GNojFxoSGFAkUNyGDxyzhGlJN6GDav
Y1Ql/j77/X9S9l3LkuJMt09EBCDsLeXtdr2nzQ3RFitAIOzTn6Vk96ampme+/9wolFaUAylzZVa1
nYRuxuvlCupR/73Goq3HyG7URhwUCIbUAfZIyWEsnd2Yh9m5ZnqGj6t+m93xQm2UgazLaUMC0iu6
RGynDpsABL70U/g+mF2jVcCwgdmZEfaPSmcR08zSzAlIO63ST9itdiLQ8r4HPJXmcSkusR2Gu5np
92ya3ZN+3E/50Qq9tcsy65IPlRfYOAZ+rjmvV0YJgBmwW+yDNJPDUBTt5wmZoW3O8nZHZFo0m970
/Nc61tipqJMzgjqPgz7xE3fKx5K15a6dBD/JMeYnrUfWOHDaHCNxy7EHWsltJuuNcSMjhUbZ2pUp
AztygT7y6yzdki9aAxlvuFroZSmakQ5Jibzx2CALZYcAZP233mJ2twYJiDe/BFqJmFGVIeHrNr+I
mqU0nV/aDWNWcEO+4l0bbtMM+FtHul/TrgLaLeT12QTI59Ey8z4YOs/9imzFV7Myi5eRF+LYOHzY
4GjJzyKKAUIfsm9Oy71DrMfFozapQSvLQ8IsAPQVbxG0efEtjUN31uVGUyCUGJWHXAduHdkzPuuS
QPn1SzsPzNEL17kl3acxS9wnvJxDVKXahag0reSjCAE9t22ZAu+HR4+X+J9IP1VGPgJpu75wmhUZ
kKAKsQNwkILfLH5ZV0jkwIv+gMe+fDDSYsUqM794sskvhmzZLjGmL4ZiLXyEcPgNKXQWr4yiKjaL
Hin3rgeIO7lKMyTzXRdABuVq0SNh2Y7ZputH3GbX9a8sSUbkcO12M3aj+xB7jfcs2ibaJzUCTpyk
OI48Fn7aXzzAip5H2doHs/UBKlfKNKByLAoKr61PRIbTYJ+mTn4ng9KPvGeT6di1JlZzIA0fOZlL
yrrL4qOZgACTWWLsNBd+k9FqHpG3Xi0aVhF5axwL0y2Du6fIOPMYgM+chfLYJPjhBgtNs2X4Hzok
Ju3Zz0LfuVhImv2rnsHyT0be+Zs/qVW1fLvqSUu+abVrbUtNs840aEZlnwcrygGRVcxBkx/beGS7
O5Wolhmiwia0m0lrDmmXIhL728vi6o6nZ6NYWWOrrxcBLbmQi60lPvUmzsu0ysKelyYav19vE9fs
7WIXxUxrm5Wnl+Wu0Jp8M2pZtTMJSWSNb6SwWgPRAoGcZhrmD3U75Q8W09xzW5droogvRG4f//tR
bVgK0/e3rS0SZ4arY4eIOjNUuims3g0aDtgaC5HOanwtytQ7aFb2UHPb/OzialYdL8qnUPBup/Nm
PLYuSy9WrOvqRzN88JBMD3DYZN9jJldVaqHGJbdWevSd5xY/WWxtN7lzDBPOT3HWIaszRsgT05SY
pHZHal2Lez0xSbxYE08DEll5rvxkWjVthNogBYGiocu4H69dgkBpdtxuI8+YtqIdvgEFhu01SRb1
inQW5mhNT2Xe6TtSmfgUraRRI5dY1i+xLflxjj6rODSFsBXfrE3AJBWLBgpjv+svLJq988kPuXjn
L34KipGPUr6kak3SIF2yUnzkvvkxSbthZTqo7cGDvzjRoBW/Z3e8NJF+GWS5hnHkMdQt1KF1k1mu
Z2amocouGKvpzdOf6VmXfJMX0vf8zj9Y2Oncun+/JFKZl1Q8n1fVJhx8AJ2jMjn1sRbPQ1uMZYkY
D+i0in5PF3nhF0B399l2YcnEjE93bkh6x2vJaWIW/wNFipIJtYv920/HBWqZAdQIIKGpA9P4958O
rw2rjScWvTrcacfwwziZALY5edOum1IvL7IW5aXrutc2HKu9ZhR5tiNeJvt+V9Yo/mmEeFMOsxTg
75ANr1oF0Ds5iN3YQ+anEkHXhDaCoAAernKcgbe1aYZXnjXhtVKzykjyfYxkTdCUFRSJSWLXSvFJ
++OFqHs3pDeb+PaQ72UMdcMasqMo/Ye0B8w4bHR2MfQimgKNfc8yYzzfsEjFQ1pylyDVE4iptC7E
W2yJFzWoFkor3CIXweyUaF78KL14PM+ssp2AAhwc580r9qDVygl5dQpx+t55OrITvtXED71mVWsp
8unTEIaPYujDn0YvtkDjjV8LHfkqM5Q4vzZJuJtqczw4efJmlCXT9MkMvUfJjO9ZzrIDU6lGwBdC
Qy/PUYsUJHF6Si/S1IunYs0jDelnpUs6vRY7Z21Q6cvO87DHK+J63XnDUAVWNTanMM1QcEdTU9E0
03Jk1+54AA5tnEgvDiScpNucaDb7Ivof0ztV8ui24tqwUd/dmCxLiTEC0j/qxC7X8wpARqdCyAoZ
iKTw8IQOu+qKLejE1jIWJooc9W4rPCs3AlInOV4b6l8k4P5d5D7JSKsPCEBlOnImTnQ1I9tZIzbD
UNFQDsAmeZp+QH3Aw0xGSR5fGxSNjnx0T0TNxhpqZlPBL3MAv29RVzsg2LCui2ood8koin2cREJE
G95FhwJHunjlSxUQqDN3PdPRgBN/6oTO2kx5H68WujeyGl+bRl9H3fAlHfL6OdFa86wjlYXSxG78
0svmC8C29XNX5eY5M/Ah6240finC9kYfp5MbfX0SP4dIi2uJ+Fazd5jA1sR2Aeaxksvotm9DEZai
D4jutd7dJKU5zeSd4kKarqzWTY0UHZktgqwyqj4gepA5dr8I+m9m5s0yJNeHOgnaTobb5VIWRwsP
cU7A/6zXcNL5tvDq+jHSzBq7/Kw8+FWUosg1aWYeSZM8v4Z+Yp1aZ2r9oMlzua0z5MJIT9N9lORO
7qFCnfnDrCL9DB/4aI4b8hyGcC91EaH0dtpFRuru7UIzNnlboYiwrcYvfsM+RUOpP4ecdcipZvYq
stjM13Rveo4K8Bd9F/qxAT7pt/idrgCnFJXVXAvNCf8qs70PoMfHKevxDUtyPRAqY8udDtXcSZTu
TEdYHwE+xXNJT+S7EWk5kfNmVNiS7SvNlHsk2YOpsVA3gBYCDxVLvM+TbjWr0vXDp0xMzlbX6xGP
uwjYCJaZ2zbV+LNA3dBKhqH3ORTDwdYk4JalY7+gEOJLj7sHgFZg5RwhEKTeo42rSNb7xYNIUU0d
O9rakZW3K/SyvnAzFJdOsm7rjlYd9ImWdGti2qkAZqAXxt4M42+T13oHPlYeyt7U4S9Vh7/loDif
FnH4I73lUEi6YghvdUmqDpXW+wF0NmdWcSBdOo8uzt8Pq7gHYn2UK73pdboG+t0fHVLpGHrnjzRq
4bUrWfECBacct2g1RIaTY3aox/6NYzkl7sFThpYB6yas9JWG92q9WBSVB/lC/5sH8uiECKTgncdW
C0dd/j1k/euoRcOJYpoU3VxYhoN7kSJdm/Wn2E7fyF4ZLCTZa9Zv6ezu77aG0acBy2WGPFxZevvE
zbtLrwNya2moIE709NlAgmcXx76xIpIEgCJnK8tBpoJ4NKS5t+UDssIz67ejxehfHQ0V8FUyZT+R
YdSPZZy5VwS1ESjzU+9LEg0b3WidH34jfxVtH70ygLy2iZsas2ocZzeqWhrOqo2NHOmimo+te22A
6lq3YrzzSqoh0KBbuoAkSeo9ngH9ajkoTDxGwWGjGxs6ImSFbaMYTp0Mbk4PN4eNP0/JX1nhK764
mo8ldEwhf3yZNk3SBKzCjc428b6G5QSI5mC/0IB9+V8tkPkoqcvtF+456XZiSC2TkBcOu9qxcaM/
pfVffpU0l/TgHSxVSpHV6avOdPlomob3mlgfkQ2uPjrAhF5DD2F+UvKanO+la2WbWFVj1D2L1nbb
eYehn8qPnlO85joiNLFdeq9T/olspn54c9FqRntojLDeycjcuay3fklf7hFqHL4C/B2t/CS3npuy
G7cmlwwJ5dpDTH5ot3pRas9a04TB1Lr21xrm/m/zME7He3PmTca2aH0t0BC/yKI+PBqG8D0g7bxy
X4eixS+1KB5n5rtOm3r80ckBcyS9pm7bIE2CSgamHzE0wEn06+AawM2A4jqbrn1lfWKxbs4yRc2a
XM4yopiJdHhkxg+5Y67uQZBD5PGzEhDokbCMi4rZ5cXZw15AIIQ/wylJjTRIqOtslbjMAnYcgfB6
5Uo8fAA+YCwCiNwy0Onjszd0gAlhn+nYUfgzr7/rsZ/+yEs8h6qhq186ZplbvAnxqbW08pL7Y7EB
XuTGppLfctFkP1Jl03YlcrSi1XFz6pN4eqyjjG98Ky62ufr29U7HL7j9f0R5rfVCLMRAgYmS/rVX
39ikCHOAVso3fRnms34CDPy6Dydzw3QghDWRfejV9wqtc6JjK6pwRVU+vtkVKLJw0dxESdHCpgj8
zNIuJG37H7YozNd3F8S1cVQ/YqcRrsjGqN1iEw8NUolF+dINnnboW5vhwNSxS4FU0LrPAIhuBx/n
AGKS2BhS69KgxgEFLC6KWKFMLBLSwI3QOwrA5e74i25i9ii3NIsJ1dK/V5zXIVp5R8GIu++sUd9H
1Sg+6I23yhC0iQM1i+qsvJ9puv7GQ9L9baYzVJu0ffsF4IbmZKgBuY3m5BYSBwKi5ylx+04Dl6Za
hdYXpW4ciKJhcfFnE1LSNa055UlebYXgYh+ZffOAF9s8CKf1d6Wf1QFS4c1Dh6PFA80WAemRxSLo
OKqwiVxcASDt70iwKN+tsSgvrmjxZV1mFGlgplZzGo2NqX69eeumr/0t0XUbE9utV5kkJDHoJ2+1
6StsJkWUioDNIlE2PB2CGsUDE3bcsmdHX8vKaz7Z5TV0uHEY5fjYVl15Xfg0Gzr/R9FU3SHDGT1a
R35rnGhgXZWiTDW09E1ZNQUaXlhvknudWf3v4rGtn63SMKz4ezk46QFF+9MxfR/GIZuOdt8cK78Z
dkC5SpSkKynpzbSZmG8mpL2I79yQ3p9dDNbU8mAxJ1Uis04kG9QNtjsfhcerGkmoXe5m2lPD7fDJ
M7NrWenphah4MJrHpi0CUiiUFkDwPyIULOVfUzO54sbRIAqLb5ylvmepmpWpGeEmNbA9CYhH0kVQ
ajngzcR00fFq1h76HkjRhVmFFtsTSQP5YVnyiM4ZuOnVYscAz5wC6Y/upVYDiyx+CJ0JMK3SvRAf
2AdUwxBd6U4W6FUmdqR8I278brYjXiV/2V7Rf0Gzva2dVv4nDrTzptNbplCD5qNeZ05A0HXPMbe8
cr0bDTtBn5f/1CAfLC+dIEE9+/faQoRH1fynfuEdLbv3jh06hM2zqQ2HAuUBv2kSk+IdLyz6sQhI
TIOp/NAsKpWE6HlKXFQWWStPxnx1s2ycoHLuhn5f9oZHOuTiZsmby7xZjrSWga44FJ3Y5nn1kfjd
3YozUy1741GvN5oE8jVrW3RPQDhQXGSVVEPga053FL67JV44OhVAyq24IBaArgluMa56dzQutu8Z
l8ouDUjTlehytA5R/FYNPQICY5CgQcAR+8ljnKVI35PyPI24Z29s9FsJ7nwRSQMvS2zckaHYLDzy
QAuzQlsJXeMHe2pFEXh56xxpaKex2ww8iwFpVL1ETN5ZK5ouOhmQQ8aemEwp3dCl51VwV8U9Pkfl
dPbfJTgbjnVY509u7dTHprDqJ6GGkI9n28jcM7EKu6mfJMruWtm6Z6KIr7Saf7LIcDJSFKEqQ6W1
GL67n1moRDp0JWAKKMvUr1loditsj7pNNUXGVXdRuxmgMNO4Vij31+38Olm5bgaFknrZAAD0mKWr
gZhkQm68mj9HsW0dyHT2Mhm8R4eJ5gPZzm5IWcfBGwVwWbm9WQ71YM4FGNOZRSbkvm27atPahb4S
xtSeu5LZe4bQ41Fqaq8luzFHftTtqqOuhplmnfV7SiKiyYpIGoCV4MBr9CPKvvDZufT518BeFUHG
JmvtjrqcP/uxjsCcRbdqt3PyQUNP2rONjt/A/HVa5MS7WZLowTfGNUPF/eoGDR/Hxdll1ZlYEZUb
WU77ZHIP2xYC0hepyDbctPW1TzUqxsj42YfJXLKCKoz83OXYrukobwak1tUeec2jpzbTwq2T9RK4
WvBosDoAYw2R/iKqVGoabp6XHOFGMlpUTetL4QrrYdGURfTMbG6eFk2hRWYQekW1JzUS6Pg9rOla
yD8Jpphr/3otddJpgOrV03wdjZlH0XzNuAbLiIZzyD2211NZFOjsgTY1LeqRrZUVWfbRUcPkhBDR
FC0vKmsl884+3hiQaKYLlKACnsk/Em8kp7Pk3tUsI+4y3CxF68+XQldFSjeL0kXUdZ2tBjf72IRx
sTaGRHyWIyo7QtxsHiK9xBNf+q/Ez0U3bdrJZ/tm0qvPRfFrENX0MRI1GvNERbGelHWnrG2nfrM2
TO2V1PvGmLCnezbGsFhJR0vQwsyW/ammqR6aKkICusoQHOGdhHxUzEXi55a546N+vTGRiWaEq0Xn
3np2lPvxTzyg8y2JaZlZsNDOmNS4F6gVl2XfV7y5UjHGzSZsjQpZMYa8g6qjGDt8xQJT4DCPJN2O
eIWq21hUiFyGRaUSArYLfacjUn8ISidFKFs5pMHXW5R/zCOtsIgWP3aaG5s0itEoqQZuHqge1UGo
MFE36jexBqTvFK4HxtL1LGeGkT44ftLvPVihkSMC+CiewonRxAbQjGtIqyh7aFJHogVLN+4nEzve
2TgHxtlHYd+hyGWFVn7cRabOQiXVSXC7XTsayiBmJir2oNB5Io+3FSnPJvOo2y2P0XVTmcu+SU56
1v9g3PQ22YBIJw2zh1nnn1azh5lPHjpnnXWecbxd/tZ4voj5guiKMxwv1pOWTSgBkrjDbf3JHh4n
zS0uyYRkQTKoL0CTfe7SsD2SkIYwRUuvoa7TtWdrqNWreYnuYG6zi8cRZZnKwu1lgvc0R/XnRs8a
5HVkyjdRhrLhqbfqMw0eoupnVcl5FrUHJC5NZ4nS1uocRcZ90ssbGxIbsgOGdzZXmnEDzT87Ut7J
Znau+/l8FWg5wjZ+GnXaS1LKN2QiUIHW1VUDwQzj3t06yEAAmAdAI7FoME3Gt22fxqtFlwSk11TO
Fid/64QKlp++N4Wo3cX+O05890IzxxEG7p5DuV0EJu3dTVH1RzOND4hVYp/eqF38PCUbNPIqt8QU
SjJ4fC+0pNdemiFNL7WR7qk7y6Q7xlMRxUgp6Oy1G1LjyRTJnnq6hKije7JAUeuWKAWlZIvdu+a7
ncftEypfN1yrEiRjALA+0mB77dts4L51w6tiPSsCYpJO62bGpkGSamW6rB0CHd0TLkWImkmcH3Am
A0WsepJvs4WHe95Hz/DSvdbFzYU07tTaQphrgIIH1BvB/mYJNLL6VJeojzOCWlrPVhpHAdq2+B8S
QxsRbOLT0aot/zqo5n0yZ9oXhqZmFNpddPOaT8hk+OOsWxg9GsS5J550zaOQqXbsqlbfhOhp99nr
GUrHJv5dtSMM/lOj9NBNF10E/t3HopFItLyrmp6Jbz0qLHAk0Uy8cwkyOIhKvRIZ4YwadFZnvrZ5
xe6lUkfIbFGuFbkok3QhyXPdV+zV0VFRs9hmPyafm9vlZ0DfdlThNXj08/nncfcDstEoL0hEWezu
fkFNEssj49k19Yb0CsSlo+oVIp5+YxmXe51KGRTJXSn3seOjyMIe0S5DSTvkxa4OlTMoFaHKF+54
ZGZTnUTP0cXQKTS5paYKI6KTWxaiY2dsoK7q2I6oMtQrdKOZ+zDk6XrwGv8F8UhvXQ6Zs6cMGNBD
H3zT9R6bNI0+pDaKflX6rE7j+MQmwISI/DejQYtstJ5tE9wKuuLFRQCdQjbCTIuXJhpV6gQ13mUH
DJdha/Gqdxw80qxEu/DRCi8ic9wpKI1B7g29/0w8GhaVXCkPY7fNOjs7zQaLnl35QIEKPq0X3mKr
8zE86IN7ns0mpuWHhvsPDMVf56RyonObyPhM5MzLkciUlo7Gb0plEdBsUf6TLbAkT6VWWLt/NSWr
xSe5A1Dc2w2sffyjS3URpPYn08x2EULHnWezSJdL1KTTrB29bHapaKw1c1JnpytkmmUP1rptPXsG
qpGUSEM1vVpIgrEtyv9ftnmROEeu5T8L5mbNz8IxzSMfao8D1lwDOTbZ+xtegxJLwBvxKJiQgyjZ
setQnyqBtoFZnFTRakQhxAotmOT0eUScYErSSxi55rCWDNsoDqT6ttA7/ZI6AK8F/ZjrF6K9DN2C
LERdiOX27jTzieR+jhiDPau3PjqVzFMSTrnbH9Dz8PInS3JUJ6Pcqn5JQeLlySpm0llTrfxNGT2V
xy/DUoJfNWN8EEaLmqikqIM/qcxu4mEwD4VA1MEcposeoY2hC6jxOmvq+CF1h2eAcmO00us5QieK
N2XoReI7Edqia0b8QDways52dl6ulTiEv2trDG9JjAaggLE70T6zuueorePjYkZevMa1V6XJq01T
dMa6U50WU+RbP1Sj+4JcWHIlCjXjHVpIAcpMZOmU1gE/umjVsJZ/sAYmn3jXrQ2vdYGabJAA/7tp
NXb1jnS7Nro1Rb1jS6YkfF95rLX46vVF8QFxsHZ9Z67jYTevzJR5PaCa/31lvxXuNtP4l87LxhMN
VtK+zYgsTXc43fGINAbzuz1Z1fZfTaOwUrCud8+L+zpMxP/CqpnW35seooLJddDHC392oKMwFWi1
O6xa7IR6g6SS/MvoEHdDL1vvhFr1j0BbRrs4RxVGaKKBxLfRGJxdlMSPXmPaKxwM601i6fEL+oxl
V7cbLkQNrEQpiczLVYhd8554ntIAXmPWMKwI/xjgo2zHbeJxH8Z6eXqrnUKb9Dz1rqFwfzVoQvNR
WoBV8AY3ICKxtWzWmtWKA1oqIKmZ9QDnZMaDkXn2X8JbEdcxpXcdTWP2kOkG27su7lkkJA/exNEY
t0KlcoNU//yA60Ls+UXK3dX8/COaG2ixS+2GWhOlhX0bsU0NaEvQqJYkaZKfONP6jywRaK8Xt+6B
pan7BATfmwY3gG5lZvLEGv3YqnYD1jixg1mJX2aVps2m4s26ilCDrYWqjYs9oo++7as6ENWvYFBD
VdTsUKXy3sLk/fbtXZukL3ZaYWgPna9VZz3jh7rWwgcaiC/RIgQNgTQdRz0IxkposzSMbWysy+i8
8D0E7I9FIT/pSqvt0EzfSzkHYlbku85OnVVhuuKZZZl41jNb4pSn2wcEx8WzSMbADEvjOuYafwS8
y0UWM213YWEgoctF8YjsJ7riOPGZNBa+zAY3iJhod6SWtwNDWybb2Ujk49Cq30T5clnlaIweF2im
5zufalQ2dr6X/hjR9AbN02XyAf3epp20VLF2kvpPg2DYzymVzE9XUeg0X8mbyRv/4phjfkbdWrEp
lLcK3jK0AvjBGh/1bSU6Eue2hg5MXPwwWPOl04r8YZgm468EXxGecO2lbFj0YTKsVdly46/IP5vN
sJnQzWY9JiO+gWro1VD0qmNNAjwaUUPhXbXJe9PIzCxFsUOLhsskBTaIBVGELVGVIGJGDkiSaPEH
RK+9IxUGmjja6wN6ci1lglXSecGY1QxtoZxIC9AFBwhnG+2LjSRTtGaX55GH55l8d+M3lnuZeWFe
e0Hr2Gy3uK2LEJtkR9uZ6FX1FIXAKSHArH9NsmLrapH2c4rTp6IT46emT8VadDJ6kD6bDjLMfFW/
dm/EyyH86cT5k7RGYMFqx3B26Vj8aipWH6h3Fprrdug+c1naZA0uECxDg5tKgr7d+crFdy7IkjjG
FzJHS+/cesAHZKHndJGfQmu6oi7ZehCNw2b+gK5rW2lGcrUISIrCdXRTykPtxgkJpLT3I4qWz4tz
5BTsM0I1W1JYHPUC7T+0bjCDRZdUjNIy0BNoQH/e9yskQWjIZw/tBvDT+32ZuJ8NV9v7eudbj3H7
QnPuNIgqiQZOJI7rdlijclqBGX/b08ufhPezZnV+uOPr6R6RmvRhYVdakh+Nhv+1sMiDyJ1+E+E/
b27eKBJ0DuryOks4u8VifpEeOrnnvbgsrxE98cxTmQKlql72wmd1pAP6EeU3zskHCoPylSib6f5T
mLh+8ipunBYn3Ffn4rJeL+8UGjmlW5F7GQrgYvPihf5Xvc2iPa9jC/U3ihf3Bqb1JyTJ+wtx+rgx
L7OGXQNUDWz0J+IhumdeTGw2R/xbhF6uTbtL1rM9GZL8XxdaXISvtBgx5mugC1EDLVgz99PicKja
fp35MW57foX/10mwFQ0K46/YRx0hsRiyzclu7NAIp3LkJUPgQK7TJMouvItVW2o7rDeG7fvBjYjk
NLj4nQd1hp7RyFaiLc4ioVnnRidAc4bDvLJhAYYOgA28M4MzPMWamcpDf4WT60/Ht/Id3fTpQTAN
3sbAgfahVc+BoivLk/Uo6kkcK1F9TjNNPqZ++Tbo9vRYeJVEJOg3f+jwdxGjagI+qylB7mvsgaML
lDLsI+CfRjWEFVrE+glSB4uAVirt+vOyCBmoldpowkrvi0e+j1IBtRJ5I0Fcu2hnhP9xCmKUNTp+
OT3niT8+I+szbFgYlXhf9TdeFA8Hf7D7K2kUzjgdUVbKAyJpGCKbY3vUij1ZeWbYP1Xu06KACHq0
Q/1htF54iFF8NNqkPBNLq4FA5mX2gSi6oCpBYxQPAJjtYpR6RTAWKnWirrazbXOPTDBSE4okq14A
qeEXMT8SLwvd6GEw+93iY3mNy+t2u/GQ5N3ta+QacAKLVWjrfMV8Q+zJSuNieMJNe1m4Msxop2Vx
fPMah1S/eY1mbJln0R3QU1O47akuv9vui2MiyBuqtnhIItk1/rqgC2fa8fIQSiDrbJiSNS8/4N8V
4hMAj2isN2uTYQt/e5M1dnaxjelDgxDDWHfVYxy33YvE7wz4JmTqifSdSX/ItWTPAfh9Cd24e8HT
cAgMZldHIv3YtQ+5dKwAYT6/Wun4VyWjyqpHLYI7HV06AU420eJI2ZI7D38bQ0Jagdy13dsFNT0O
UVS3EzlANrhxHu2oeGcu7Unemf0IFPvGiLo3pbk9VtbaIihneJfRjahAuvaeFe8K14oubtH7B6nL
fRN3ERohgUVDZiTxDUlqHmBid/z83YCsBDqwHLCvvFFDS8+0D8iMlshaxG0BTurR3yhpUdjopUfq
TFCm6KhvOfi7CyK7wjOe8YWMVJsC4qDTBMN/ZejpET1p0JzAd/+hnxTPpEpDYlWoW1H+/6Qfit7A
H6M9W6rRwew/Rgtsuh7PidOzl6bPbWqFR1vkhr1yrAqwNMDfXWTkbuaIKIdHGnqlnNkt/t0oaaf1
rdI/50Uca7PZrWxxNi8U6y4WTWlEC4BveAwC6Og6KKnRhXmyFTjIbGJzHvT3GfFISnp3JMNfLgQp
M4BuUhZ/0iPBf6+B2vbnUWRyR8s29oi/yiCz/8NlkF7VoCQhr8zD8jL+tOKfeLSE1JHokenx//Ai
FpW6yvFrmF9yyqZ97peHf12BzGiIonJr6lIcJtUswFBDo5oMROqgi/juUYZs3BOLhHdqJGioHcBi
m4Se2KF04cMsfXe3eKEZLbGoLO7D1JdBUZv4bzplO7v/b2PyZenIr+n8YbmSu6tdlqCZBezaepwa
b5sY8c6WHqrDVJ8olGyIk2lUP26aQpkdwPLor7BdeExGuywqtD8ZlYJrK81O3SB3quFSqMGytf5S
SnQiMiy03lUUoOjDxewnq18zq9n35vSKCrH0Ef+wkT6iuUDFe/GENjDiKfML/RH/R0IEsauxz5/E
qX5XIa7sV37J/EfSY9UktnaHZ5PFWmfTxtYUcHVjoyFTs8gURbP+k1iYDu5vtbp7uilLt2i+h95n
TuJtvYYPH6e4ORhuaXyT6YjmgTjCPUxjqp2auMRflDRF9U3mAG9CodfRKajwPYmO76x+QB4FKR7N
1r+NTrUrDcE/VXheoo+DLQ8DD/kLoKS/yDLJ+LfcDO0XDxDvA61daFZPazuM/WPtYkjsNQDIy9ro
XPG2NjoN1g+Nh922IZvkwXUB64hqNMurBPuqCQP5mlp2D7kQ2dEyiv/H2Xc1R47zXP8iVYlKlG7V
ObjbaYLnRjVhh6JyTr/+O4Q8Vtu7z+5b3w2LBECwPdMtkSBwDmqB6ix/dnoj9kWM3HzWG7MtqlxM
gBXJV1uN29Wq04NHivAGHUA7JgniGhomqLBZ56JG3c7UAP9LaZfhWIfyxniZi9u37tIMWgAE0xzc
YF4mvg06CvVc0wCckJNcagZyJpKbAOMBp5teXVzX7R46Lf1ZKns8zkGWAFS8E8796SeULCIoAXnp
Ne6mi0J7nyCF+iXtcFUIsQUg+11sOQOIEpC0jIrXchVNln3xUOe0tnIcsVzZ2pc66zPTx1VbdZcj
WDwPSZMoa8tEdlys6RpCm8qQNC1Smk+Zx47kkOxmbWAB5iJgJtsBUrVwgU3J3T1iS99nX1UG+LbR
qZ7LxpgOjsCxbyiYOBUrUH2Vjy14gB9ZI+19VxeeT0NqUJcIHhoRG3vQAVnrNOKGoo0xDnUXjiv6
j8mBWnZo1ZAi8cuQ/p9o2Ij01ngIAEu4zCXtYkyuSFuphf4Pc2uRrPsutB6MvKz2ve1GO4SU6q/d
EKxTYBl/R11HvLbDQT9PYY7wETCzcFsIhWYXX/jgeE+DnVig8zGCjZHk/Jsccd8Ifd6bchMkvThx
L0sfo8Hc5FJcUMk8ftNt0CfoY20CpcKIH3hWA2tTFZLlWZyB2kK+Koyke1U0QmTzDFcgCmUi3wug
zmZhhkCW001AZwdAr1Q9aoymGtZFk9erRZHo5d/sZuN4+C1LBqorNZ/MqLdMpeFs652kN4SzVVDn
Wout359VqYfaSW2H4rVnS3oNrlhBp2Eh3s+R69oDKygAn2aDGxRfj1vvKvMx3dh9VawraXtXamL8
0K+TZj70U8GPi7wOSnbq9O5MIppOvSTT8e1ineFLRBOaqseDjZel7mthmB8MJwM7p93elaj+RxQ0
yh6RDw/KAAOlS/NQyRzRghMzmrzNIuuxC+R92Z7tuMse7SKVVyQFbRcDoUmUpUQdaDiT0j60diVW
ll0OJ3z6ADfckfHSOCHA1gUIFED81N47dSNxpc7YiyxYukaALzpFjBWfM7CMkVyfrGg3hkW2K9T8
CgdwTWT951Rm2jHpQABEfrkDStOmBxgycO8s1PfrOagokZhrVsBpTCag5OTpmF9Zm3mAVuVigzCM
+c0GMr4xVunP/z8LpnyY73w0w0NTjs2M9R/bFS5+EqQrgGRUMQBYYnpxuW1vdTXS3eT3f6BBOO+5
9SywPgHGkOuoZjdNB6gQH64JitQyUQlsx09tbW5TXMysjCEbPjuasLZhkodbm+nD57wuhnUAEK49
aTsLsIRVwrA5VdogKL/mqIO+kjKfjHUwiv4pn/rg2UmFP4v7Gsf2qLinKRNep+dMG0ApUbj9o4tz
D65swY4TlxYizQM74mUaPlFTWiWoSQs7BvQ3ZJ4lDaTzT7MFTeK4QVppeNLsR+EN644V4JN4f0Jq
GVL1hjQDz/Cbgg48CJTn9XpRV7RhoONSP4l0Mwkca3QvLk+NaMtTpxoaFl4BHN9utO8tkxW7xYR6
ix1NI1nfOnKvjcZxsf1gVpFPUrujeY8Xyavjxe51WfUxLF5uXd7yPRBHcOW9LESfOdYduS0MOV2R
jDldQ4Z3oeWE+dbRZRttQi3/C5hyER69MFnspgHVYFY1no0k4Kum14MNWCAqHAU1lp5HXDZMbW9v
SxRLnqmxQvcRBx+FNCbslVSp7Dg7u0fNs/WdGWenMW81CwDESEtHxCkNALUIm57y20maMVwE+R8N
wK6dmnuS0oQB0fW6S52nyqzlXaRH3zPkTzxbpZU8e8BtHXRRPJIob/ETMy03PXbIhn4WpQt4YhQL
mr0b3jPVFDxsEDqumlU/DOE9NaLP5L0m3Yd8kgFql1jmguahC4/cql4+mOFOUgM4Xnv995+j+RFh
QvHIAz4NJJu64SG1/CND1SQLw5bIWfw0laG3nkZuHkIRAADxD4EGy9krlQbJRIarJ2UxM2QsdpTg
QVokAJ1m5gySkYlURBsdL82DqrCfurxH6lob4oKS1DfmZOkhHXqjKoTBuYuJyyqkJVmJPenGjBDM
XxYgxexr8fDxD3hzSCZIb3z18E8rkcmyCK3UUOGiQMbLmBsPXTMGSHM377xINx64akxk7R0YWE/8
oq2fZekodNAYxdk2SmyRnJIDUfZKo5x57RmUGE/gSkKFbRvauI2zk3S9TEiwnG9HZrCnGaT4H07I
oKw0d498DJBSj3W3G2q88G2Vb2movExqSpG4J+TM7Ph7OZmZCoewQ+n8Yi+DMr5mgBr2p8iq9ouC
JgDOOluHVsHXiztSLOubBZDgIysvtqQgO85wUFYfopviDiSTlFuaIgUuUYuT3bLQsjhwyaWGzCFQ
0dCaiw31HGvqdqgxaoFZh78ZqCHRcUKW685w7RpHFdEaxz7PeerPmR9qjNJM40jDgdmjd0IFhXEc
3Ams5cz1G91wADdLLRkt5gxR21U4gn9pHMvghCOtvat0dk+jFNmuqI5QCplho+FTlxqgZZp7sF0d
bhQRsmhPi0mUhcGJZDFN7mVgHEZwNvTK4WKXBAJhSxp/nBK1vXWMWol0EkyZ3cyGaqmkx0PmdeLb
0lVv8BO/WSMT2YijliGGtaxHVBhQ8Xs3Iug0mJlAttqfcnlcZ+Qe0s3H/jBG0yHUmi56AgFA64sm
FNsuTsC1QOZU/o7Ca5RTANrYHByzuAxgTXNdTZwmE1wQPAG6O64ONLBrczc7ayaq5NfUnaVM6y51
6xR7p5oyXEZ2OLLddHEwaLYo2nnnpFKeyIgcUW+RAfLxYgKpe38jWtxaphDIkn37bDQ5dcp7d3LE
wQtBZIIyZIDYZFJHuNQ+3YgkIdzgsHyHe8Z0m4iC+dkgjHFNM6jpDSfxxzJJdoEyZDhPbkQDehde
tSbYHGLzHCHRaO6BceoxQBh9v4jiALAq6yLLmnPpvriuudG12EVRjs0f+hGVEClLUp+G09S7iIwA
CXKcvGxNMmrAHzusAkS4d4vMzepvZRxWJ8RnweA34myju2N9TxZOAqKfAmHtxb5twJfKJtwiLTK7
bwxkEBfWevlMnVXEqyoOxZ7shNPH50BY5xIUKKd00tp95Lh7GuVKZA+DWfhmH7e4C8TWlTTUmKSh
7uhEVoGbTdiTkZubqBpGpdOGJi6KZfjRBY2puVkW34pmr2r9btbiRRb+VwKN9QHR1GWG7Xg6d03P
9bijf8yfwWWQ1hZGaTy1oB/ZIAP1vuvG4BfyIveyFJnwuwm1IMAIlkDkOggDGxJ/aC+4g8qlH5fZ
ugm64LcT6YfUrYxfRWY8gDav/2FW3Q9mGcUF5A9/5X2TXXRwpiCLNohRR96JXR4ARNlVRybUOCJg
HhST75VledD1NH8kRTvsQuAmP8wDBECOBi6R/GWS4yKxSRZJvo2BXOTbbWHu49YIAO1bfk9stzgZ
PTALVrhPFdhzPMw6w6nPkTY+MjwDQD4nwTGGKazTgV2Vp+2qcCYerXB3oq26oDG2DYizH1AfoD2U
af7d4Ul56qsq2+p9Ua2lmvt3/6gYepzXRjTs1a9jPJXGxO9pyuKeVqc11KfOelfiLtVhZbTNgsjG
3iWwVSGRY4IqSbc64C7z8FPeWvW6lg34ZVkuPxlizLaViUo+GsbJ0O57N8DxqmTyE5JJwPgWOAby
Y2EsWqSO6ZP2VdPVaEi6B31kW9JR414a3XSfqR+UT42Vp8d2KLD56ocdOKOsY6Mau8xBETYlSHKz
K/xntime/aTJqykwV6glgj7uu0rfkw7xNWTsIG/I3ZDZ3I2n7jugk7zN7G+2/LPaMu9mSVc3ZIa0
b7U8iXlbJv/1yzDM9yho+GUgs4w5NgMXu0ov+4j1W1XM7qeyf+LOJy4THq0DQ70nAOTmF7Erz9Qg
tAN6y49dB6lgZ9wd5afRu7doMCA9BBU8/zDPFMXTmAPnvdHaaPb6j3bzUlZU4gwJ3ysyIue9gxqb
9aw3tBIfCEQDIAV0hs8Igwf7niHsQxgvWqtX58YerwT2QrDV3h/RjOlCw9rtr3YNYmYyIxH4Kq8L
TMx7P2TqeuXs2q5yC/QfLK1Bne1qlybGbxjYCe4ROZI/aORM9fgQyQyJoKMGSNMqArfIYMf1zpMN
olE0Ix/yQ1UDdr+Odcv0J2bzg6mlT44FBspdjns3AGv0p6EGog1K2xPQVjdA2U3HMLhEWj0CmjnC
K9oV+jU0K/1amshay0IhZtmiyI0hXRVm0m1JJuU44Gs9qp0b3hHJmN42iyxvku+iww5jES22iwyM
IvG5FgperDXwQAVvTrtdDMFWkZ7+/XyFmOvfvrueAbZrfGkt27L+9lSPcQOKnUJZPBVUY4DN5Ql0
6dYZZwdLEadbZ3AA3g5JAdzX720L2rZ5pGxlNElgkL7NzTXQaSGKdSP64C4CeRyoK5mTbvTeQVaX
cqOLDsnYIrew+U6Cu7DMvja1Zj+3muE92rL3dXu0n7GFBnE7ajMcWecPJPIsxN8kK4czDQFpxlcV
8LX2NETycbMF3Hu/qbXKedazwTqIEqFE8tTZptw2gT5o6YYbEpfXKOc6StVQjxqEFKwjoNLsI3Cy
UeJC3UVDPZKR4TKP3ODBmIDO+83FMu+DG1DElRtUC8nZ/+LLIA80jzUcJDXpUN956j4+yZAxPmAv
NY9GV187YWtsadj0cXoxy+JKI0HZAVYTIcU8HE6Jygdo8EgHNCOINknrFSUSWx0E5lWtOOvM73Wa
i/0wakgtckWXjOv4i5GBioUMqClEZtxhM44MJNbne6vWvpJ8bCpM0qm1+ixfywzvrGUe9Wge9VCA
8F/P5r+F8/BMRmDDsEBaatvWnBV8A+4KsGlwFzpm/TTaE/edCAl3TVEEd1mfTKesA45qoCNP8k1O
PWr0wcAJ2bWz3SJb7LwibHe6hpvtRUuOlyEP9c2UJtXpg5xWnBDZUlfueOyotRfH1AuMdsKFrTEr
l/nLhy2YnfqxM/7LpxsAWHXzFy9zaQn16ZwCKM3L+suH6ORUrDW7ff10NHX5FMDjn07TwNYkGkoN
exvs+JLQ+35ANSb/znEvugFSD/hGHR4/dXn3Y+pG97uepAibORq/NwNLnl0LHMF8qru1w6thw7lo
hi2wXa018AeQ4GXlufzpTSAQ1JCy1dN70TNGeZ4tS/WKbItwUwrBD45useQLyTRZ935QuPWG914p
f44SdCYc2I0+SqIr7QFlZdVGHwsHhxq73Nei+jFooE2p8ym9tKqh4RjiAIhd0cMiInkzeOkFeZ/8
WNf2nkSorQDRJXW9xMvOLOhWNPrgsq5xfhL1hnSL28VK9F9C1JmDxQhA0FlV9VtRW+OdV7bjXYAf
050sNBDadmWyLfOpKnakGUTzlz7Y0y7QekAo1zJFdDo2xqvbAHCOTJJGTsCWLLJhnbTjRuuBHYvs
9OKPtYU7W4CP3CHduwJpg5HxzX+9aj6AxboMP0RUSnFLx/kBr5sPFCLTmAM5CGApTwBKbs/IZkcZ
olkfPJwLcLzK+7ODYqPWpzGPMnRzC7RqoQWwrMWIevif6c+zjatmztNNZ4+naX2g0SJf5s4LkNcm
wNn/46rkdjGn3tvnLHoUvwsbaDyh6/7meeA9Jzobt6ldTkdd89yLiQzkNciPgm91AlaPGjziEUwt
fUDVYemOWxwhXk11LccmxIyDbyytNn2QOr8Qg5J2qqvMBb5ecATjLojuvc2MC6jQ7qmX2ZE1W9KQ
oAOTDikGr5Yd4QsuVoHmXV7TmDqQIm+0LCrAw4siBmpsI7zLUTBwoZFjTx2qnp18tghV+UOpaecP
FrkW5KtoLNJ89Q9aWgEpaHEOuLi/eae5uaVwuhw3BizmJws0YfFKgBTq6JkCJ3ktFI9cb8RjnAq+
iSpz8kMPuGB4kJySCUjIgcwQ8lNDVyFe54OYqnl808W1npTrClj9YHnMj2Q+AN2QPVB3buRQr7wY
Ncs0bP1//+abBv/bLsv2kAVpeNzAKZqB0+s9TnKfuHkNbO7iyWK5ewzs3AJqzsjWcdhkiMzGxpWa
luXTOfOcbYjX2XU2Y4UW7PJ0anwz6vJ4M/CoX3c24pk0JQja18moTcyAzFK3+8UhadVCiIz9bSER
I+fjbTpNosVAVdT4NKycH1FbdWeKK1P8GY/b/BTjxXQT8kb0C5cNKiDPMisj7RKrnqmtafymvQnN
m1MEHhvTiFa2ApAwQTuM85rqIn7uHHPVUM91FJ4EaVId4L566N5oJ4KPABiHc2wIk4ImzlKaPhIy
xeIznvJPIkK1H6pd8jtqxsFTBERWsw30UItmDTb8Anxz3p5MWjIeOA4iNC508Vdv5aBm1rpdL+0E
t2GoTm1UM9ekqsJWpWwiCW4QJTfyAFlBDbDn+gw4Ezzwph2V/ZgJ7pT6oa7vaJi60QqpX97zAOjy
BxOJQ+BaQ60QLl6OaQ+ESrIiH1pf67OPqI5vfUxTvIob03suOMpDZ6BecwBHaqV4W6ghZpYiCatN
aGfIHVeKha3FKZsRxH2K6mVheWF2YK2CoAYmLcryNmOJF8bQOji10OzizfcHZzSkKZFa6oNXYPBj
KbK5aSoLzN8ocCkcoCzTX1yMwYvsEvMqbM34jEcl/bOglN++iKoGMYeqqJp0pAXotWWvkaSfXrUm
rJHL5H4TU5e92EGCYruiaJ518F0hqamP78NI07Y6j+oz4qT2IWRufOgBXXWX4E50C5IG8WB2eblO
pqz5ZBWtgS98XH2LGX9uQA38l2hAiZUgs90fvAAwdq387SFUhsDDWQJd5EQVH2kkkJBaIWQ013eA
98Py8QOLDlQDYvPSfWhToGuBVJ0myK6r90huiJCJBBk1AJn+iUwcMwZrPM93XT6Oa2IhDC1X4hKm
HtdEWVgYze0wMyq+NTyZ7rqgr5+DAnDyyMP6GWTuV1zxW892XgY7Nrjx/r1BX7wAotE8VcSYrXOw
Y2NzJu/M6MeNKFRE2wPwH3yrRfDWjn50QiBQMepZdDeOP0gfAQAc/zYgnabnASjvvRr48PTooIuz
kJjuafxHOT8rbu7foAC47eus5TlDk5C7bAGLewKCVKxNW4kMG+SXgx7SB25idrYBfXJ2ALhSIon4
GJMiVjakzXRdbECR7GCzgUIM5OikA4iaEC+ieVPTufoddd0GlJSBbm25herAUHP0Txn+af00d7Pf
G8+p09/dUEQodMumT1FnIpZgpuldYhcuSHkjbctSC0FF/IMDQ9lE+WlVl1tCVDcqhDzt7iwmxf28
YLBXeCCtK1baKzYgq3PdFf2GpQAzxs2VDkQWBa64NJMCQqQh8uQmX4KDYl2aw/Rq+I9zbvQ3XXLi
tNXv2uQ9MKOT37g8nMAuBZaMk57U4Pk0tTA5aUGHsnMlpIZkddhUfEXdkrqgEbqCRwDc9a0HUJSy
/U2UfKPmSWObxRqQPlxQsp6bbKXldZNiK6Vks1FYo1sPhUAAvvFxnaM0pJ/nu67UDilOEaOT1udb
jZcXyM7JANyiWIEjIhtOqP17v55c5A0IRRfsVeZRY4YEFz1HGBe1woCnTJKy8EmdRNmujmR3dEFw
jm917qbIsGDxGpFw885Vty2omOKjT2O9Be2jLkPk6tVDtctyszslol0nfeuOuAvEqWDuhgU3kQ6A
0888jsgAZ3Jc4BZa5gcOy3wkfYQrcwz7a4uo15V6ug0A+slGejMNPbyaHMQbst/CRViP7IAlALaM
zB7vu7Fix9mErHEpsQWI4QC2lT/+SK6N92AIGi+LuEnxCiuLn9IxupvVjQqHHpSvgTlkED5r4tKn
FPUoCYuLJfN7ylqn1Pg2TJ9YVDl3c857z5wNiArGDQ1zDpTZKizvyZQmvdmTKDG5swlGPoASFXnw
ZK/8O8TwZyb5E2ClX33Hb77JFonHOXballP+MLTIWI1s7Fahpw1ILsPNNzW96I4TsqDu5hFoKC5O
hctQZUBX21qeOTsAlJYoYPoz6X85KvPUu6NZCP/PjrCdddYmEj02bSD2bBhsXMfV1Ywkp0RBk9l3
BCJHEHRKVJSedaeN1i887PDpFPBcpGs7V1mSEXl4788cy01r4sw4HwyKGPvbBEmgdFigpqx1gLoH
5SwimHGSKzCEVQ3g/63WTdz1WR6kdzG4scnTMj9RPktlN0Orkz+kMG4bx9TyDdh+Xpdc5pGJckVe
5hMKuaGP9sFOuZoC8anPrYsXFd2Jx+2mbDNgU+YjOLcSwy18u8s9YErhuvFkRgHgeak7S2kSjdXM
YQCq5ay4mfTqhbkHHeUxJ1txsOOriUKbIHF3vdX1IQ4ef8a60aOapUbQ/Boz7BVR4cl3szC02/OQ
WiCcK+JPiWG3x1GVFaeNjvrkEaytvTvNxccgWX4tWU5cbOTxe9bmauVFEbFqL2rWnReRawNzymz5
90pNt0YkJyBEbDQrT3PLLS1jZDqORCAq81sdb5AGVSxn6rVO3ePDZfXW7fTYJ4Vt9Dhek3ruWjke
bFaEMCgJ67YHkLej7yvlZvFFvQ+y0WrqbaBcSyCUIXcx6oFSYgHmZGPiLuTkZl56zznDBwPI3k/Z
x5vkvYWTB81+GsvwrAMj0DeNlP8qxFMQBfVPMzYzoC5HJp5EBS45RWoBG83lj1Vk98CIN503U9yM
Zkjl3TYekuc9P2xKvq7tbTTWzY+h5PU6aJi4A8S3vHhF7q5MMaY/3xmAhQGJJQ67vlYfRR038LSI
p69IsQeNbBX+ypFJsi1MbTC/FGH8CyxMfOvayOVcm9ys12OOOCoZB4EFlKq3eWRIo1RRyYIP+Y+2
W7rKY5rwcdtHmyniI/BO0umeeqn4BcDK4koDapC2C8wPXtU7oaxmU6+L930Y4VWgpk/tMN2Pjlff
24+LKzJnsu1RBzjV+8XSlTzeZYhs4eCRAOpcB042EhmA3aEWKNuuQv41Akk+oBG6QyeHAZfeKEDg
ipKWGoRWXnuT5yaFv2g+qLuJ3aud+u6DnIYf5y5eF38kCzxEo404Zyst43d4vuAqDXuywLcMpq/C
vgSaIpDzAp8NEwfCb+b48xg3IeEFxWw4TSvzgZvmfR3isa9c0Iiaxc3sVo/rVzetqTmAbAAwiq6g
mDug+FQKzofg1pt3IxcpVY4C/iGYdoRsZ0saqXm8q5+Guuv2oYr04fMBa0T1gBE/3kUV4KyDDsV6
pCAZaanRVEQwxm3eumnKdrU4+GCXidRG0jTv18vcxUHnFuBRzL44cY1LmCAz9rWdp492r6ePqHNf
IS0guScRGBvNU9QCQja0/SJyNqBTca8VkiifVGHKLp0Q1XJMkLFWpgyfsN/dOFbjXkm0WNAEkr35
WCyyvnn18WZBPv5pFbL411WKFulpRt4XyHXT8wtvwxcLFZl7GnVI7wc6mFIgS2xWVIwDeLw13G0+
tfoKTNhsfXMsmY8jdZPo4DGx2Xo+mIDxws9dGaXyMlWRuxNhswsNJB+Bq92K1khVDjZaaosX5Pdv
YxCffgIMI16/maWpH1n4EoSluRqyYDh1o5N9ySPAgyt5L6ICfEgimqezacK9UNV7V4CmOg/cbT+R
27RP4q0NcPkdzXpbhRsWKB8zFywEavXObM3V9G4VktMqODxvDM87oCjhZUrb+DHoZAycWU/btDjC
rmk4K6YQaVP6AFojZQKIiXurD71z4/4E34p9T9KhjQ2QsqUvIUonEdd78zOPB5G0flgW+sHpG2ej
eagQievwPtU4e86aVh4dN203eLpm3yM24EESiJdx0Dsk0AbTrg1M6ysyZ30y0Ju+3ACbMDsmeds+
2176YEdB+h3gpNMqbYviThNswHe8rZGqCMWogTt2cnXrXnrAzrO6eGPmiDKUU519f/8xGAJqG5Kr
j6Fi3Oe07/ut5YpjlPTTleO/7cn2+madIYVwNw97PTzJ2K59GoJPKsC+9Cnkkf1IkiqykGuSls2B
hjXqIvcI8fQrGhaxtB5wYpxHJBptEO7oOjhDmO3bfR9fTNVQT2t/jZ4IzjTA/vZVjAvD+KINgLMc
e+uwyMmMmrrTAT7q9KD/UbYf5muA8FnJuvPWi2Kx01Ls2Ufc8a4WzyjQH1AlwYC2zx3j97LQYqLh
93gca2A30KcLnVGf/xwtKcOL3C2WEqBRd3UwozZnY1YfgJALrl8wRYarZWxZP8H71CAHOC807Na0
hLNtp7UVtlsKVdLuBpBEscpak5AaK6pdtvVw5o7zaAMkINS6Y9v6WRPBphf5+C3gFg6SSs7fyYUL
OdnXJsL1w4jIjpoEEMLxG3fGAZcV9XBws2Z2RvJl0tsiGc5up8Qey51UFfuWWRxq22HnTlX+k2gI
6nKDE2OzlgokgGR9WJaXQeA5H02AGCSZLEaGEg3Dmz2RMU977JJHGfux6zLQHCqvao0wHth5nqac
1jIrN6gnwxrqU1DjVXp5AbYo0tYhssU04euDyr8QN/TgGen+QtojriDszntoHecpd6TztQj5tDUL
Xuy0CVZp3gKIwmKocpjA+CKbOy8GAQs9v+s0HfbtkOUrNjLcGyAV8k42PL7Qk/yjNhyLj9oOKSMr
3KeopOg/nsvaO1tZnpy9vm02bELubad4VEZFsEI9mb00gQivrRxexWWHK8HFlKxEMopNMnG+ar1G
B8nYKMG9C2yS3sez/sHCtmrvKHZer0knuRsYghGuhZigsrsx5nJ6adrM2SbYL5yI6CIXHHx4HeIK
B1uwtU0UGERacdPttOgXmEDYFgGl7gzuoe6slznb6k4rsNNFHJ4Uw9gEzTx2g7TJ1rFjfY7SctzR
lEEC81QcCt6CXT21fiI/uwd0pm1eTJAoXxgf61OfJHhaGGDErD13j71Yf9+oZsA3bBfqDng/1ZAU
uMrKsLn0Fwn1PER8fRaHxm5RwG2/9xjeDg4erjvk5gBSZEjWLOOg3Mpk5OPXVEfgNl030g1jHzAP
bKoTSFDjjPIZ5NVWiF+6eZ8IP075rnIa468qLs6D5+W/ksJ6KDvN/ZEP2VcrA2lPXvG/rL7KvjkM
BRNNZ3r4NgJktBJjvQq0ONj2XhM9u8i1paAojSZUOtWoyvz0pqP46TJ60ynL/9u8SkrfqbP6hOsm
QHVOIepCaoSkkGwPWgPFrxfioLUqU0fcTZkZkDzuvFc5ksHD/yl3gWG/+LEt7aMf8s+EBwbGIdpp
lrxSyaI9thF+qvJKtZBcjd7rhCeuhGdIlmq0zItZfKU6SGO0o3ulS4bePDPkUa4mZJGvRo3FX6q4
z3zAm1U/8Lg+xYkEhH8bbkBmCrSqCUBqXZ6yn6kH3CNrKr/irVesNM3un3BFj9BYAlbnXj6arHG/
xtXgrbQ0Ke5Nq8oAOz+OhyZx20uPq7V11ETT5zzI/nLw3vkNgKQg7H7bTfobJ/X2cxd4fG1USXoR
D/i6Y/M12Oa9jkTMVZobzpfaGb+rh/VvUPiiOhe3BEncPkx2awKq2C5XHCjdj1NXddvI8tIz6IQC
7D/MWz+2FfEvXta/+WHdAD8lojGMI9lmks20D1sUR4N2kr+Ivk/AEYlepGQCfPMvi3bp/bvdB+3/
9Ed2KIwFkFjnVBvXcoF5mXsJ6pGA5CoCdjtctJVCkK0q+1VLw0WrlSOwnmI3WMkJZGoHxO2rY1kh
051OvygvBqxzjK89rv13xGtODQL+n1AjrJ0WqnOnvRNDrOGBrPjUHaO94810mkcqBzwFjvGhlkgV
upkjGNuISsMtt5pFilznyYqWc9Q0UnRd8qlFgvmNO8nPtBzNqRzRoUQfuU4WyNkbwNIfGFIofXNg
1lV/EfieXV0GfH0SuE7SHare/lFFHYr8SdZm+P7hMn9cp2GtxRvp5r9H4GYfhqYK4s2rDz5Fkvtv
82fTZWqvoRrUmZoD/qL4RI2lAucOhdMF+OtONF7Uk3AQaA+AE82m3NyTYrHLmto91qZP4tn0g8Xi
iXqLd3LyQdb1VoXwSNPdO2G5pgAMvtTSjyoxPMue21uvi8qjsNzsirsVvkqmofkeauWaIjBpYyPF
m0/9cx5LADyBy55yGXE9lseojP+TG1lmAjeHVuXMakptJC1o5OMz9VpKf1zGoWTHDFccwGBjX7MS
+UPUE2bx2pOq1+cD+0q9RQv2Vfb1g93iJZPFEZSTvzjAPldpahjYjmt491J0JqCAjiVCbdX2mjEH
dOYoDy5PUBgrcOHKGQiCxwbweXmKsiNbDUlmFZYD1sFPJClR3TaL9bJCAugEzlJS9LiVL21W39Ec
L0E4M3S1Vz80a3AkV35oILvsGZkAw7P2QCRqfcITv+zBPyhLzdl0qEA4p1GjnfSUhSjjsMbnIsOV
Recx9pf2UChm4GVONSR8A1zC+pj1oGJVeSBF1U0+lw4/0HDCS/g8uXhmjyrBA/D3t1oULyD1lidX
ygs20+4Z73N2AmcwqB/bBt8ZNaSUYGoyfboR0aQaVky39NOSPaysyqa7Fb33xesYeU8hY8hhAnB0
BSjeKRHlfYloDo2w4Z5HBGnuZtU8shUU+nvLtxHp3ixx4+OuIyMXl7oq7vWplc+8satTGADD0gvT
6ZuSN7mUz14mP4dumOwGVHJccq1+bcYWl9KIxgILthea7i8ax3YAxAj2uNUiWyZrtQTaoR2ls5YU
QLLwcKICv+o2qWPPX6zxTHhdD5WX/Xb03q2Ux1F9+H+UfVd33DgT5S/iOQwgQb52jupWsCXrhcfj
b4YJjGD+9XtRlMSeHs/s7gsOUAltS2KDhap7AWn4nKLs7SEzDbmM+theT8u6B3O2UrCos3d+IH/d
yWlZ4Ps4RN7rFNhBAYQGr98prNNrzGqc4SOtXtASz7PhSjMRXbwWSFMkCW2IBwu/DnJAZmg2HTTR
79Akh9yoMrlR4IQaJGL9wSNY1OJbrBi0JiYsZP4ecjvzDqGSjcSOZUNWueC7u2HQ+pKBmcMFoqjx
bpuorwRt55E7tnyiofY8oBV2LXoCv2QWy7+7IsuRNMdV+9+dSGQa1oeTxO/BUWYOShZWOS6jl1mB
KgH8cFC/PE15rAFnNc1QBTgL0cYKhGIPeEs4naJg+mvQxuTRFJnckbHBow/l3dIwWm0fFN6G5OQ+
7XYXbt48ogprsrz5HLQBrn8ePbwFbkRh9+h1DXTXRQO5ba80y/E2DMnMlxxcfodCSPCQqaVp2MlT
Ag7LPs8ATVzK6q3RvOZsxF32YtmjvRr4eOs6+AD2IlfwVY3XpJH/axm6CgYu2xeXD+Yq6UW6pWWj
t6gHZHJAShtaC3i5D3VoPtKKBj376Wt+9IwSJ+hxrgVQ42ewrGQfwWIZtC+/C2Y4qJvsNQ2vdyMK
ctAjgCoF/GboTYjKslJVAdNaMNxg2q5vbD1WIiP8paBZrnnaZijx0L9xHtEZgqejRLqEB95xikj6
xkCxTcfrdOPzKkCKB2RfwyBB+GRHwOrWshRFfC6wxdAYCgxCN8eUqSmL2FNkgqREdqjBQaEwZLWC
TMQXNTvafgn0C6yCzrDag1OjoZCHZrko0Cl/JuMiTKtoy3QTKd04aNbTNtMOaFVR7IAN21R9Xh3G
NDHbQ4XegH0T2Pt5r2lvHIXSddQY/iLOgLVvVPbFLFQ7PNCMmoXh6YpLC8z1NJBGV2qe/q/BFfex
BYF5A6o55aEGMpuXKOUIF0GF11yQRsNwDtVw0FznPD8AoyLdxl2hLVjAkWtUQxx04uo37qnQHRuo
EJ8iDfhp2w6NrwuymB180LCi7t07zKI8afVdHLqgaQnT9CYud4P3IhbRwReO5QJIBbC5nTn8Zapt
glTJqqEJQTHnZvs265i7EDjyHhrACVN4ikcfwA2CauH2qKekJSlSYAscB3d4HJMEoUjm1hx5HNxT
b+cAaSC1oxfbx7p2ouU4iHZLV71FV+FJi1bkKRfmA8n4AkD4JR43eNySVi3Jlq6L0asyOUwWtBw8
NlmQGcWYQ37FsLvhJTF9/XtnIXfaShZ+520CGDTW6FeZ9doG6e7glGeyPUR6m+1sQLU+oPkpW3fS
5c+4i0cuQdfYD0V/DGr07j1Jk3zhuLLfGFHMrp26egmLyN4awYBLTbqPaXJcwdtZs67K0KrRHVKc
OR/S06Q1XHCXUgQ0CeP2RsvhXWggxzB8vHVZQ29tcPEqLzeDidP80Ah/E3gjrm+H/s1xyw6UZGGL
CiGkVvBZmhMtaUayyvHOORrmALoWuDXKe2A3TcmwV85tHoU7vcyeZrcbk1QW3TFHfYjEPS0SRagv
06WeX/WkBgVFw8M/9Mp+idEV/tIkXrqPq7rZtHXZ/jCCEFx5+aosI++xLcPspWvCE3dx+czQ9f8S
pcxBCszId6RMB0CIDzWAj+I+BwbEEIZXK0VAWimHL3eyt+oRAPhlUuxCpN6RhEcRbhnzowu8hyfc
ELjXOLa+m6ORvIV1bGyrJtbWtIxM1NIlWZk9tGYP9NfWWjBllqOK42hxZK3puA4QEcCMmSF2sIDi
cuLMObZ40l7bqmxR95S450ADtwTJcjQmX9Fvi0ykRNaflqQYNDyfAEr+niqLXivDfSXid00VelIx
Z1BEoP6zqWzUHAfngMd/xZZUCUpWgejAHKAhF5aNhWQARYErqSenAbUg3noKQxFnA5rRUFLQ3++S
DRbyFgFwNs49FTdpNv661RAHfXTsvpai5UAnN7MWjyYoYi2Kj2Wcl/liso6cz2mCrPO26otX7sbu
LgeBzipRSPBm4DTgC0f2PFJL3OT8rEfZXIrcC16z75oj89egDYGCZsR/kocW6PwmQFZozUqqAKQd
dD4FCFhdrX0gdi5HhesSo+vIXWq9Kbajxx+B4VgepRpIS8OdbPIgDX6B8NoxW05CFatCQfcsn1x4
wg7ATHC3oYWmo6WLh2G+8IY+PNoWsp5j0RvrSVjmuDdDN1wrPgxuPaY5+U0Wbg/QVB1kAFv0xR4/
ZHNwUt9Kp+io1AyPFGVac/VB5k8jaws5CWVz409qWpNmciQhefu06fRPaBxdOssUibAwRvazVVD5
Taj3V3cwHdCx9Q8TlSDJfBsYtsBzPk4yOQD+JALW/KpWbuT7b25dJtmRLMi217iLPKzDAcSGzWjw
XM05omPkYRaRrdqV3IHzoh9B+Tw9E+nRRyloevLVAIK0dA2d3OqROMtJSUlqmpHCLuxxY/MonFLW
s4J85+XsG6O5EInCZDtmGRAj7/aYwyd4ku1R3oyaqM+n+ORB+965JU7j4hYUyck5wPzB72QMYHrH
xtndfTpfOvg8sxdtUfES7Aa4IZy+TPyi30iUU51qdQUxBlF/cZ3ddL+AeiEg6Hh+s0IRcAISUJy5
gWxsdfg233tNDi3dWcwm5FewWFvaEiS19OUVAo5qkYIedEtLGuibzgfLzSLxEqTk1bdfzm1+bLOS
LwynuzheMAJFxEkv8+BqMUo0Qt3fzjKaDY7sUTAGGtdZ0YEJ/mKMcbbuo8QH2AKWpCVF0eAlz3PA
K3PnIVC1gnLq7NudfNSZfRqzYTXH0Dp8v6Nh7ZGNQfFAYcfoaBWduLCgqM4d91fCb/wLeGj9C838
ph7WuCjUloPejSlYyvRn/IvHw2xXyHI8VqV3Cq1XJuqx54dSIgvohDWIAn2g7Z/nwWhsQNUaQsMt
PU5nW9IABMfdBSiS8FP7wzjM7QCX0uDRnpyB5f/hRx7u2PwqOvCKGAY670EIaq2LED1qAKAqTi0e
4/aeOW1+orWT1toS5YvGEvW9+WlWNIYG53lNak+a9YFZ+rIIRrTnoSYqW9lOgUbW1kMO0ZcDbnVQ
jHVsRqD37GhKgxdZ+j6WuA5UhrXmw5CmswnNUGD2GcJqk5IvZ/1szjoNmhgsZCi2Ynsymaxv3Ek6
4nsDEHfqE5H7ZAW28eRIwmHUr0Po4JuGDOctNJSTejtaT/+qAEcaA/Vy25TjoKLpZYeX195xjjRo
euwehPlKSvRNV2gFwh8lwOOUiTSDz+mkE7qfbwLL/IvUdjuMgPBWlqPL1l2GH5AVJ+XJVoN6MZmG
BkdGNyq6w528RE32jdnkoGQ9ymgXgeM29HZzuovpuOLcNH6yc3nKjhKwh2AAMPBuF4J89AhSNLxp
B92BFDTMdrRMUa9WoiARfndqJnI0Mw1VuSQFxZtC3xnOzmQzLyv8PgskTYBg+LdPdROFPEhPbikK
BlajIU4sQLF1K7rhLTIBNhBldX+Immh4M8tXqeXiNQa1w8kTlUAfBMRIT31YcfzZnkZAwS6li/Oy
XcnwB1gjO3CmADnVT3n1zHPcySo5awDmCnhLsKqpZZrmJ5sXw3MSdOWDQFJqEYCA6YcYRL5KErD9
8bDR3xJzEgOGKjq0tt+vyArAXxUYqlix7P22XBqeLU/D0H0b/QydNW1cA8IdA8lpEGF9uySZ7uNE
rt7HZ7N/tXVK9F9WNSjU1FY00A601+9kbdbHu2aMH/815N1HynvdWCNp2C5mBcieslUqcPwdnwtA
Mx0AShAfaahaH8/apouPNENzubVzwF1KSr/5NKNl45d1jjJ4CO/cSPY7l9ku1pj8cO6BHLSzi2ja
5C7evIwHFLZqIGLVa907tF3lHWg2qCXNKjwVwRGg1tP0Tk8+vPRuvXWkkRaxUVqrOwUZmxZO6uhc
/9yQbO6W01b/bn6j5z1AdXW0ya9R3w/wJFwDL3LFc9tSXwGYbHBmBrxOeSRpiEKBaTbpf7vOVKS6
tAC8Q+4J9TQEhuLMJQeK54HR7NA5O6FxZLA5OpobCQhzR9rAhwY3bnCu3Q5val+ayZA0Zu4BcMEE
Xhb5kIwGsEpDITI/2QICI17ENTASA3yrLtB5GblbQ8v3JVqPj7XXWmhmZf4/1LwUT3Xoo44pGdCb
Wcl2E6lX8/lMg2qCaDmAInJ6Z58Vmd4FS7TZ6pNC1BJl2RFzfTxpS2uTB7lEUzs4GUD5+YYGb/8R
+S7Uq4gUX+ilZixpSQqOIhYgaTruxk40b7LDN8C7X47VkcxILvuTX5fRIy3iZGAns/QvfaWhM2vM
Ym0rihHULmoXMtF1q16ZvhdPYaO2yFHRPWQAmdMvPlB0AeaF7gX8ENp1lzjuulQEAQArAUyv5T1r
OSgESPRlnysDW2q39khiA3BhALecCvZlzyO/eqAV2ZsWftiim7bIeW/SFkNSANGVe90ltgeJTGvj
o6OkdlesTyxUWXWjcaQBiJ/mEYnYbllrqbOcFTeGsrLiYEWqG+nspKMv/Gi1HrqXogF0IFUBzicD
TVfnumqtcwu6rQUTXoHGIBvwYl8KWuKW1zn5xTMtyH62opkf9uEGvycglLL8X2M1ahu6PpyBUyZI
lfkakhBXuN8fCk9ju/kWcrKb/XIF8cAHvmvMGg0IpYY7OgfFRyiG6ZP2eDPtrb5chYmnLXA8a496
NAj7RF56MfZLJP4TZFyB6YzjlIKzAyOnf0QCAAwfNDXCK09AtEZKJsDduJrtaIbeJRRYfPnCoZD4
b6uzJN0gw9rn2xJgWudELx7SrJLA/U8Bz46cEvozh3rdWRZoxUyn3ml5czuL6qiZZMHX7M5u+Ltv
ZzR4pcjan+WoAyQitXycwHVkHr0GKG965/1tXTkqcSQyFO2RfdRaS3TcERpJwZFirXCLSCut7HHL
FYfpelpyG9nBERQ+QOxF1UgUoNozF82eUEoyEAwdGieoFxNoicJBAVUQCDLxtuAr0pJIw7mTwpFF
pzdTOMI8ycceWIUc/zuljLU9ioreKnR1cxCHxx7YfSpvmYpSXw8KU1pXAyn6Ut+gb8UB4r39Ifry
J4NZPscgRT3i5PEBK+r1ZXuY22lFFozAhcrT72FnV1tqfr3rjaUlKWY3kimvQQ/k9k5+045Ldpzr
5xZFVjsK4vHyu1kp9B7V2DvZ0nSOYgY4GqWyR9L/pmFOCFPV9gR7aoGj4aapjtbufbfc1Dk362im
AmVZGeynjrrJhqv+PIFW04mY+7+b8Pk/QLpcUzdBgwgIO920PfOuBb8UpdGhSjB8moCOUC84rAPP
+KuoevauJkh9svfYYn8ho2u/JHo/rAA1lO3x7mA9hT1LAY8NPsS6qi5BH/bfx9opN1pXbcuyKJYz
E82El4wLwQ9mGieqnFUdCjDKfQEtz9azbLbzgdy6NvDUXrYeB8li7bmbsnazB0acxjTlDGhLzGg/
NCibQF+esuGq5TyqADEasR4VBiAbJSrQBI/Zk9Pbv0JFSTpRj5avlQdYJVqYKdo5zKDkB1qig6bZ
oLxOrHMD0L55CwwgYcjsWhZcbuoBvXOoDED+ItCBSVEAWMk0WY3rMrc6//dPzrHvIaoA6A3wHg9I
wK6Hy5U7eLUy4nmMS26Q5eWme+o0XMyAMLnYpOAWey1SDU1BaOSxEglGI9cEPJ2eO2BF4i7KgSV/
msDKMuDBHFHJ+tRQjYI5Bu6xteVjmJjB1QtRek4zsxrRkUGtVMDDvLpqIIWNuicGXGivRU524Qvs
0/EqW5LSqYcE/xNl9GoD5QT3cWoJ2ibtUDrNo6+C8EYidQQs2QUK1fsr8ELqLW9bbeHagONdAH+Z
X+J2T0pfXakH6nZcz20gZKHSdTeZkZvs8AMBZgSoNMNIOheuTW6zr6nc7Kysd7wtEL2qc+//Amrh
6d4/fiyeA7h0sJ+73LPt+z8oF+krDfzqwXNWx+0uUm/4vKkwSAbyyGmq1rPGjtV7XpLvSTnLack8
oLgtZjdQ7WIN3i2M03zWTVvkBuANYktHgdrX5rdeZG+rj/D7KJbriWhDBgXqzreRVk3/ArQlsL0L
evB0NP2LxP3nYxK1PxORlD+arkvXZoVqalqGuEn2wQrZWUF20DsN4FjKCjiZCTpgQ+0SVEzM3nFp
AuxMeVcctTq+h9d73OgbizEMvC1RtU2MbnWQ7bXBxdFa1WHPCnBXIlOYGadZnlsMpeK1J1cko0Gr
RhCHNLikN1JUgJNs2sdDcf5sJ3CVv09HHCRmkjrSZrrcu7ann2Z5qfYpUqBJzix1remXtA9wbrAP
fc4e1+GLAWh30z51+Qys4fIhMJCJVPgqPyOTP6sukBc3SeQ+Ra5ioxtu+i7jX6SvbXSgGf7w2Nj4
vVLgM4EaZJWaS9PV7S3JksAUF2VBRLskKpUFfmU/LDQ9AGlQ3ez6MRkXie0C/4kAO63mT2wxXCe4
TuTpzoE3PDACAHXFoG3Rz4N2cYXjSZCbLA3AEpRp+WbC8FRAnrVm/hUPmnUgC5J/hp0kFp7/cdQ/
zGFQR/gResYJnUPPcf4emuR4N48NAEW6UTuiuppGjaGkF9St4Gavo30dRcZpEk3qpmb6iQacE8NT
V+5pUdgAd8G7oLnmbiROHTqjwgi0GDhKJ7heVCI1s79mdzIf6YOjJ4F/8mk1G5CMNS2Y4WlKw1AV
9SEFVCMgp7ydHDv9vQKESeQP1XvRtOMSFxXWVZRRupMaqIJctMlfAtAQrdD+IN5w2/JiDAUabTMg
+IEwV2w7NEIAdUF3vo0ydzboVdLXqRvyb4NmNhu0zvmTVtqgN6q1odhoPoxx0Wevq4LpG/L1NVzb
D3bXr2ygzZgiSM9WYYpzHTOGHlQ1JeFYM3cp8fK4ssIynWSkLasEhmTTuP4WnNPJQVdh5ljTTLl1
vKh3Vmo/z0oKV4+d9REEpfggG6yWza8BSKjrGsmRix5LH9TNmfGaj5mGa9rWutCQDGZzwUX6ZEC2
DQri9yNnPy1pes6CzEbBxBpoMdnqRlg3uBLVQpnsyAbRvbOw0DSRpO4qz4L+IHiWfbNa7UDdMOkQ
uCuUbvYAwtGzbynSKBZe6Y5oX8pXnpTjarBS75iHvnOVKCVZyK6P/gj68U0fC9QANLq+R9NdvBnb
Jn33WlTfKwPyHPGvnjy1Ad9ZqCONUHvbvwGv0Z08Q7wPbiITzwflSQbkWTRxs2FgdXElipQXqdTQ
cFQU+2ZIwysNVoEqZA6ag0oKma0ttHKA8Qhcl7MJzfBuohKMxgMerIgkZZhtB8CFA2R4BB3TZJPr
f1SjMPetokcgkShFd6wd/0yi6VOI2LaXQA/hKMj8tPMDnuDYwKrA3Dk5SJGq0dG0pVO7+rEyhAHW
CqShFqB8QDdWoQQkJb1TxOvE7Jr9LJqs79eTN0kphMjEU6PI7kg0AiB8jVoWHJA4kEIsNZRO4S4H
kG8vZxlK3uWRht/JdAUrghKaYxVwf4u+oaGY4pHHHHTkSKHOsv+OR9rZmPa9Wybx+JbgW+lUFDGe
fqMjDEAUufoJJ9n4kKbemlYkt7pBn5Qk05UZzRojTg6A4Fr7dr+Iwo0rQAVb4F3m2CdJOM1I5igF
zUzPj/LFnfp3Lncyjo66fFHYbrmMBsNYkpoiUqyR6zHe+oHQjUvO+kiDp2DDwQBmqCZ8CGlNMOHz
crZGfj1BAUycrMgOnWPWocAh+h1vP7+sMOyepeXjLwHtoqDAK9M3YJmjApMhpeUxQHcLgaK0aHCe
HJSBb+MxEYDS9q0rc1G4Hedd+6vXrobROP8j0xrFAjemnBdsMk1EeG9qJkAAigHpnJqWWCA3EOGp
boTAKEEJEs0KcFWutT7XlncK4JayvVPyF7IFV04K2gXla3qvaHH2z5NoiLoHwJuOhx6EaTc7kOm8
Q9rgVm2W0Yx2EIP3Msvnz4VdTJAKnUnHbZGxxd2/IZVhsPQz4GlvygJEvgCUOqt+2wOBGxEy0qDg
kWjmCz4pZ9FsBg6MSUmms5xs/x6WlIUALArNvpQT9tLs+hVyFs2uymsc/ODQ6qigxT1iesKXHjr1
NZTc5IonrGP8gt625EXyqERXG9ASSA5co0vR1/0Zd3TeEtWF5TGIVYEHTe/XRLhTeYoGiFS0dn2u
rxlIptCI+EkVNDPzkGyi8HGdJtkzO14HSWvq38ivQlf9AtS3cbRnVvgHqlv6JFrWEbITdJzpUYh2
CgxtKVA9fZjOP3QUmrVcRnqzcD1vspmOUPLrdEQRErfWtlZbuAvWhnLTx4X1mgFiAIC3UXmORtN6
HZF6xfX3a+RK/CxQtrggKzcqgu3vnEiLK5jfOfnKyVQ7jQzn9sbtOpRmfxI4SlRWHhw/X/dERUsK
31B8jqSx0XgTq0xCAmDPYMuR8QcMFHj/pIODVhQ3B5rRIBMNf4bzmmaxMqxYDU0Qj9vci/mW/CbZ
zZTM70KmZl8f7uNO62mcosyuUrqmADL3bz4JhU5CF3n+MPNWaSL9h8oyr1phgqpI+ra1IBkYitCC
U1jpZEKySQGgimOf94dZ1MuDloLYFvUFtb8cudke88L0kbMFyh26wWPA7gZBdyxJSPpeGYnCl/6S
VEaY2StzCNsHK+22WZiHwcI0CrxkaT5ax4pxib8UQL0xdJGbvskjVMdf3TBHi7YNJvbEAipwETj+
3o/89DDa9u3wO5lEKy46MYwPO1rObqS4k3k4/aAGAymiOwW53e0xm0x75ObJ12xtA17C6hCbcXWw
kIIExYlaT1MZ8vKQ4wAhFmQwm9JylnGtTvQlqfVQjz+mUxCyug9yY2W23rbLNRu1Cjy4Arcx3yNP
FiwaOjspGSkSK8Y3QQnShYrOdkrhagX6lCNj4dCZrVaK1LKBtFYDuo0CoBkdmZpuHA9BCLDhQGio
2MC18gV5qwve7I0fdmUOKAjU0se67tttlYr+oA+JOAOddFwbQNZ7ibmDZ0eW2b9AKIovNTT0Mb17
NtvgL4ni3R1a8lBO2nDcQKEJ6tco2ng/LUkDfO2fcTaUt7IY7FmVnfX72OtGXFypfgbPla9ulTP0
lCEeiSK82V1qIb+NdqV9+JPMa5tnGQ3pgWxpAMmzBMG39VilvJ7keZkd/jsPx8x/APgi+2aY3PYY
OM89x9T/jmIaO2lng4OxeuItU5VGWvLQ4xT8ILkGrlkgXa1atbT7ojZXdpmJDe8DjgoWNgIcWalI
X9pxsdNa4w+KwMq8MVdearDD6KCeC41D+hS7yxjux1MPGA3rrrP/ZKp/WTfZlcsqPJhqpUUJQ1YU
szpP+61whxJldX5gLUhDNoXpXE0k8g6TgmR+W/dbZ8Tfb84b1IZ+hW7y72jg9eL0bFTjqnOM5Mfg
Fc46r6rxUAHi4zFPAFkw6lbwK4jiA48iE12wKXCamW/sUeVaPgUBzyeLfAiueLbk3yvHyoBtIGK8
jJk1rgvZfuB4XySclnkgPBetSIazZkao5O2dIylJDmQ6wCeCnLI9e2vGKqATkpws2tjDhR3fOKMm
z0Zk9d4KuV4gUQ6y2eDeCTg+eYHHKY89bdt6AZDNlXB+bNLMi95lK5wzLaovA4qUpWOzubMvR/CZ
ULRpS1I7+o85CJhgv+mG/+KWBXsQ3LceeHgpu949O0oyiwFejCLFHNgvNzJlT3aDnJwoAg1o52AP
A5AYV7FyIhmzkrd6yMSelCSCIwhY3DMtiqB2D0mUH2lFOwYVEGvIvLF8zVyQprLud6PPRLvh2uBj
NzIlxedHDEO/QztVmiQo6QmQA/2iVUsy94+0aXMcwIEa5wVN8Zga04IkQOMCnEgPDC5a0lDUaGo2
jBGZmn+JE6E74lJFeAlX0AscFdWRaB9sw2kekFlpH8pKr/dmzZ8bkLQYC9LSYFRFtk4YyujJDl/A
n2pD9/C8C+1wO8cKa4kMpeuKNbiG3GMytUPWXlytjAAocIRqNQFaUfckrY0CreDSFsCcU9BZE8hV
rqCvpilJaXBEdmt5E8jQW4BpMLmdjWkDit02aCFABZcAEp71Tqc4vFIBCaeasl4kuTsK0qGQZBWe
11+mJJ5PhDmAkfNV6i0s8Wc4xgYOnH1e6ycuABMjio8aBapWAB+hfUKnCHAFzd5eeEXVbFwrTdCt
AQWQDdZtWQBEbpAlOk1H/UgFnaWeZYfc4W+0mgo/Lc/8kaM+Cq8hrKzQ5okawhexpLmpBFEevhpi
cM+G43cvvgSiky3FsMvKZFfgjfPCStRI6nF6NYGKCOwYkOmCKDphGzvtjCcZu8YT7iYscA09kmQA
wcEWkCDjkpalMhDM+GG2IjqRyDQyeTLT8JWHowXeE9awZWuOzZa0aD4w1tYIOp/U1cKtBdifqZzS
U2WRc23kVGhZ63h0apm9uy+dpILJOcLsRwoapghMF49GFNi7zIt+Wi7ufxMgbz7xLh1WRgG4QFpG
SlbZw7JLk+Lap/3w1LSg/QIGibUgJcnSEpzpdZz3eyBfaUAi6MOFaAQIC9TQRc3HzJZ9LvCy/Lme
beIv69mlMUAxNcW5U882cwTXdovD2MfmeuCA6XdzHzXyg14vA+Sfw2VYojfuZi0rmW4b0dXooFb6
eZ13Q/XIFAnPHAOQCNWjtMpko6OYea0JILo3zvgNSKJIFrTuCFQqlr1HY/oEvtD6ORVGdWKpAohS
cnysvzRw3D8GmRc/VB7abEheO8h5CqSNLkBB1y68bFCAiK7J9wE/B5Tve91ZFw74r8zgJwu77PTf
ZxADif+7aycTF04gU/BcMPVanN1DqRuOanp2RPPUVxL5XM61Q6GG3mQ+SFlo3aBnB1W7m9QbtAOJ
GHr2ssX9evKZdNN8sBMgzH650Uy0LnwnPW3VGKyf49+5TNFoU/K+X5OGfP65O0XvSnDrOH290QCO
vgn8KlhobmMAWhJghB/TNCuCM0lpaLxc23iMfY8qE6lEBjipowHIueBM09rJ4Rmmsbcd0/iBXETR
BNXj5F3gPmRw2s1UCdCWeze1+mOdprhW/VxR4QDe5N/tJkovLU+NNbpo850VVMNb31SHosr1Z+C7
5Jc2xB8Bycms+jIbNHkwUVj9jOPQrZllJktQEyFHQU/RhKFw2iuLE1MP21hVhYVq0DogJyu5Vhpy
Z6I0Ex3W+M3PkzA9WGBjXdR0t0trgN0Gi+kPZV6TOf1lGGAUm3xoSQqS4e4/WNDf0hybYtGSFGUK
GvKh+9M0hxaMoSJ8jqomfwQ72aK1HDTLh12tr2xAZ22InzlRWiPtUBsUQRsrLfkGHGnfpASBoFkG
z5aVRLuhrzvwJWDpm2aAazJ5zGsHX+pK1A9hs+OdWSxJSTLeRg+pbWlnEqEY297h2wtw+hSyY8se
xdJGamTLgmf9K2oCzHXQoKMrKIz+lYsWOTQRNw/MkdUTfnnW+RjsLVyAv6ETR2zMuM8OXhVVj8A8
GvFTxa/E/5uFCJxwN0hNP2W4/UtAz/kWAzRsbRYtavFjV55Q4V+t0RfXvka5/sgU6qcr8sk0MmS4
znpxa4pn9mRaKNRPZdoA7XKwmlcU4hkbx6m6cBllAwPv09/XYZ+jZy0sDhoOZ0vA65qP5hA428Dk
Izqq3QT9k2m6AqZz8gMZsnPhcPZnC4zL0mzKd3NgbFnYeXSNNcvbNdJudkakAGYCt11KdKf+FK67
qao63Tkoml4FFYqRQ9MOQaOQGcXeEemOZLYq+qeZpWa01KlFgIQ0OG3whwVM6w2ZkAgkkoCVsQER
CW5ndAQAKGpPBGsEpND7+qeMfv3nNanJkGQAkkv2deC654g3eOtdt7YOlKbOV78Ctbi4SWk9A195
b6q/6SDm5S7XihF3Zl7/htstlKN30Y0ZU2Y++KpuzAC5jjqZIVoH+OLcDTpQECKL82+c5fbOMfFu
Puq5+y0CtiT+S/p+hRZz91utCWOLs6G/KgfD/abXoF9oilyuyVdPEn1jy9ZZk28WVKgHBgPGhrRp
jmOILFMwcCtf28HR1kPF2Ja0aCVxVkMH2E5aViCNWzk6CiOE1xZrqwBzYx3XyP+zSN2mqasA09A/
pwXom9Btpm4Ecs1YSeFrOzInw8nn3p3WsWrxiFHejRw84IOJKVcQr60aIsvKNkj8hRPBLSksier2
mzUJUSAuF8TGQpgcVtZtWtM2LrQCvXizLYGlvkz6HnhoSlt/aXulNcD7fsPhkkftpuxBNjL7W8oC
CRE8l76iC8sNnmXS3fr/fX9ihIlYZG8KNLG4ub5FAU3zGrYZbpPR+I4k+li/luJsB778npbjcEl7
7SdJawbMCTN22IqWaCOLgSgUO/vJJxqf+rbxr2MmnRcGeFSKnHh8GdaBzJN9CpqjUlFMZEX1MeQy
RjqYg0RkVuA9EIQUtNbaGig0ZN6b+YdlysPkNJvTkkxmWVDa4OgROBINFftBrQqpCRDtOPWzLS1d
t3nKG4XOZXf2VVlR24MHcMwbq9CRk9UQuvYV/A1TLLJyYyQGIs8b3r6svmL1qoWCdiQrWv7Tipwz
N7z0Q7d1VF3p/ItGfMq/k7UpysKsKgHFyNdvJf2STr+vJJT0qzvrXY83K7/BdwuFnSwjYQkU3ybO
okOl7DNKGZ9QYGmd81Afn9HGite/MHVWpKxHbl/bbFyFDZqy0MDU6AAxxPcwabsQJSd43QqWXahu
Ja2kRHGDAPu8CmUD+3g1oqh1S8ZlYtun1Ol+TKHUtrJI2Nl2sn/fdlIqiwbZxJuteeaCNGrQtOkf
QTuo7dscWMd2kTQHcv3dZ2iL8QfZcxX365/vdkX0kAfmvlGFwr3kzZFmUi3/W9aF6LTHARN9dsrt
/8v3d3sUEn8HRZJm67vNHapnJpfS7VEBpNVolOIxjk28jq7Ik4VPSAI8p8x13kY905EvHottn7vA
jSizBK+2ngXObDxCdbycPtGAwrhkabIo3tX/h7Ar644TZ6K/iHMAsb7S++a2HcfbCydxEkAIBGLn
13+XIuPu6Zkv88KRSiWB292Aqm7dm3BkKasy3jMwUJ8Ka4wfVQyVLEtL1mrqkQlRIOwJ09ACES4W
EUmroe6kSJZ+tM25Axo5uy030HZ0P4q2/iljp34dskoibusNXzQf15GLvDyz2oYGMNDfh85AvVE/
AupcI4F75zl4cDSizh4rG3vmJlPuM+910MYbEf8+9v5Rgew9Cv7rfDKU45ckS9JVnZRQ87UbUIRO
+bCwGnHboyYo3T9AFCfWvuMWBzqQnVosj//yuwxTy/30nteqWNKvChTHm5DsXBgyFveOGdtbSGsb
W4BOivsmZ+aiKWX1DgmyHZ52/k9ZjsdSWf0btPS0RQwJ7zP+wnSnjx3EffU42qguXyOj5J/pYEyo
5tbWzBUkEl28N/1tYEyTdzBUudCA/8uuujA8/n2NcApCxn5dLLtJ/kmglPU0TC1PQNWoaKwfSOFY
3ZJs5BL7xrjRhftDdCGHBtDntAry4Hu7mhDBmDp50FjTlnC7rO4D7EML07ku9qQfUPF1WX26EnLJ
XQM4+M/roRk5nfuywue0NFQgdsG2dwDIDieaLsMfusLefy4wr5fqXr5QeKVYRB6kZHTHeilqMNzp
3A7v3bYrzhGAu9QjO7614b1pd2vfgDoFCIlcLcCOJQHYxDR35EcHB/e1BdPB1V9XOXwg7VmusWFw
FxefpBvGXT9qHMQuOBsNmD3qOvzQX889Wt9088DgfX2mk9NllCJ+sfkYHWY3rxq2lg4lg7SD7lXQ
uqG4y61HA7U5+I5E1wetz3eNB1HKG7uXoiai4AzvV9OE3G50lPC6kLWUrY+C9c9VaFHADZy1ihIn
uAyASarb1FlonUYD8L0xt/id0K3uFMtUW/A6Zd9164dvqfBdOYZcuSrMDqhoN++9lJvB0Bnmd2DJ
jrxq7WfRs2wTgrxn28hcPumsfYunFaSmQC3aC2yret7tUPwJBue6Fa+gcN4UQ/kLm5JHBgqP+6RE
nQBvITY/Vua4jqYu2freGDZiRCCk7W3rnpw1o2xPJU831GM2EGVGx8CLKNpwD2z+78PgMzufEP7h
nkasz2HqmmqINslg3d9MAxLt/6wyJij9RMkMznLVnBfLdQtMqH+fSiM9TaJm1kcPHPiuNfnpTP70
RtGvonBo98DPt3t3OkCKDVsDaoLnHU0a59QkL+rTOLUu02efy/DF+2pkXvPqTJcz08zbE12Wo5bD
xp8QaHRCkEMmlrO6VKfNBW1dLazAluYwj+RTqdtVVVtq+dHp4jOXupExNgoUt/3/8cuJqEVrsM/z
XEaNEXSCFpi+F2UNNHAx4NtnWireCWnwDeN69gwBTjAZ8ezjjx6DNorZYyjUVwuPoG2Z+qhqHar2
3XD9R9Nr2y88qsODD6LWJXKW7Tsbq+fK0r3HqMRW27WVvSB7kYr3oeLlI+TMvGPlaP2C1hmd6oe0
XfaQhuBkzqFKOdsNaYPSNcvFw2CMb8DeZwGo5tSeDu5n699sbm41+P5MPmlafPxHJNBw/hEItBzP
tFA7BppSXNmNnCgHLN4Ph8Z/wNtAfYS2Oj9BDIOfqAWGld+tDOAlAenELdn/r5spP8SgwLc0LSF0
VkFrPDM5iEuxkBSq2tcl8g1T72K/Wc1AFeBGVsav2Q2qcV1ALpdphsP1ZZ6DGO5m4NKlljF9e7N4
1FdX1wL1lXwBtEax9Hqz2DDUfi5nLmwZ2SveTw90s+4fBQTmSsM+0MGItG6XacXKgAzBbBK2ylHu
PLmkmZ2hUv5zSCZRfUiMJYPUPCK7RTQcRJ13+KZMTTrEsok3uaE9jW3x20T2MrQ2sW0ke4X3EjBU
MLs81Rr0xC2g4ahHh15DucCywFsditXUTzzlm42AINSJRqtGB2Ma9RmUMKD2CaWbecFepmrDOSrE
w6H4GOqsOLciky9b5kbFS4rH3ZmH5kfXjfLFqvNoB23wAaosGCyZiWqmFiLy1FXsy5+/jJb7j++i
qyMY7Vi266AiQr8pLpKlM0YD4LMPHnfF+NzWnrZ3TBTikAqk0vBagW2Y3FxsUeZDewLikb9HZrnI
EWKUaeOZp0qaBgLr4I1GsLMLbCscz72eifO/DUCQXm25UgU2TYj8Rj6ixXSgbkfRX3sauRk2I+zg
wZz3erFD+y1CTVwR7zpkce6a6VAglYISgl7fUBd8zGr958/Pvi3OMnWX2aaBilXXt2zdv/kt20Xn
JJ01Wg9O5D+k+E6cFMg2D45qkOSaKpXFdLumQ2PgcwMDiViolCUriK0az53bQOwh0n6GeBvxjMiC
ajR4qWKriL9oVeitzVZ39q2d9Cc3A/OWZ6Hu8wrHNuPPCIpmMZD0BYRPu8DVCMzmunG9TXK2vfUb
LTMCvprZi5jJHvA1YADCiOcHLy5w7yg0aAGbgj/nTfIzqa3wp1Z8jblV/ahB2g5SvXSAXEoxrj2O
zcWfP1hsCG6/mQZzDX/6avoQwvScm+IpESd5rwCCeXDK55bz9A6vB+U+icHWnxQI+aZqCANXFd53
VNiDCBsfoojC56osmhevR8zP1VMgloE6CNI+9I5WoiPOHeagm09t8U42Olz5zM1Sf2vs8UuIwgvk
16ANjhpjbCc04xllGvFWOk61QSLJe2naDNDwSR4cFdULvJaExxxkzWcP8iVBnrFfEAqSmzQdpLng
tjvsvWgc9kyWA95+CrPdOlOfjHTAxtWDgm6NLAXLf08BRVyZAc0HxyYLFe6W00JuhVr4hd9FYoWv
Hwu8pqkOuarvSuZoZwN1iIB/1yzB/iFvV0DYhtlKZQZSZKFzchGHBdOWAErJ7+QWoMgqmF26oYRY
YoRCElqHfIwy3Oa1NuL0NQM3BepXT3rYtquCD8nC8JhxogMNzD4SdHmBVYbV+jJ88aGWKiNcuScP
N3bq+n2d7VXn7GhNMtFBqBjIRt2J9FVR9hqK5nDyGx+y4aVmDFB6AwrqyUW1nbGru/SH5+oWlG9q
G8USKjqwEbLtSOLLpzgKZcB73vwEKYybZM0PkMWywNZidZBg6NfEYtQBX0Q6Ue8D0EOiZlt2HpTf
Q9ZCmwjYlbAs6tNEvrhC7a9c+MVYn6KU6dnGxyexBTvn17Cra3OvDS07xsZ+7o2p/JEk8VvpJykq
ecwOaU8+nKsC1KZh2ycPiQ41MJ9pOko5qxRxLLt4gs5iuxBQlnm2nAaCYcofT5rdOutBC+tNk5vs
qJgxbHukdQ8QAXZ2ltv7u0LI7MAdPm0yxM/IbJsAAi9yfzkgvw926TjrdWA3/hrB15/L7aVPLRSw
IAFPTZp0M3yxWaAIx8vUtFpuhVwEl6Hbha5cr5pXs+bm7bTLgldXPjcvQ1fXe7nUq7NcNTn9vTT1
6oRXDldNWutyllSNye+P6mK8OvXVzKs/618v6LIyyG693Z9vr4Z7W5tqIhtg4pFv4ID76y0kDg/F
rEmATH4QoIoOmqqpHUBdc763detrkXL9PNtwa443fSnBQpmAWn5Vx6m+dLljLHMj6XZeiuJslLlY
YljYIIK+h/yvc06w5cpDA7+XFj8STesB+ZgG6SA1ltyzsAOTaAtCgU87C3GnERw7DrKNcVKizklH
EDAbknJ7cVRFxo4hY5swm87hoMQ3kKkJChuE8PBVzZ+jKEFLevIZpOx8kYHB/DmOfcBh3L56RsTl
h8/Ukgi+50xUmxVLG/c9wGF89UAD/WSDTKS20gi1ADBQsbRMBVUpylZ1Kv49h9yJDPxiu1kHxZTa
ivzwE7QXrZOVKyfP+lMpgU5v3LBcAuzVna4OsuvnLrkgKVcurWkGudDcsQOkL6hr4/cKvps63dU6
NLGb1r6a2OoIS6lp8bDSooXmG1mVbEoEF0FoAmYSZHfCoGMSHGnAAJ81xAhx6P2tBSQQ2elA9riQ
eMtW+k6YmmcFXpgnR8Pwf8aGhYInreBbKzV10G0q/U4iGn7nyYQdQj6ub+zUDS38iSCSb5c0gQ71
NJVakWng9U4PD3qH4lLI9yQouY1DECDHgwYtUoknJ8C8Qe7m6E6HDNJb46TxoZ1mKzWvhpDFg7h2
AvAhGTtuDoHsUMKpAWP/WJUQZgHDY78Hltp4bL0WKNABtMBVOmYLVUNbofLB1DD3HVEuaitq72lu
1yNpWEJrISjLFOAkYar/wLS6/9hEmiYIgnWGNyTPMT375sUTeQAQzOSZfW8PQw8C5xZqTUeSovXD
ulqagIIjUw46FqlMGyrAOUcYCVQsZGutaJ0D/4xSFDZgMu/bnQFYyo60TElTtWaMgaOw/yDNU7JT
C5X6YLfUwxjyhaPDkAmEig3o1sH7Y4BMdF3y7juA/X9R+cwMP8QN5E0sCdSiw8z6c+lffHLEvMFg
jLeHROP34yRTmGjanZmU6b0x9SL0aMy0a/ZVc+Kzmeh8Hpt6lWXZG8/l40JLHR/3KK2DproCJDNT
fKUcq3/Kc9cMcAesv0m7PI4NMqUgxoZuVNL+AsHKC8uhyBPqwCwhBNI8akaYrse+0I5Govj2zzdj
67Yg3TRNx/Mcx592YLrr3vwvQbCDgsQ6bB9ypwGMI4j7ELUrrbEKPd5AA0S4uyzyFTRNc3UWBRuX
hp2JZ9/WROD7VfHD8JpFCzmhKGBgc5Z9MnyLpXQCU/XOl8hAntkY9O+uC3ks3eOoB/F9BiZb3uC2
M3TOET+fqlymeYxvRST3liMLvDW7mXOcnaDx0II/FHlHrfO/ycRaiVTIt6hh2ObzOtz7plbdA0OF
dxENufEi7dvlXASiJjoJ5F/6Yxmvr+pCmPv850+Rmf98pFmuxbCdBT+kjkLOm72sH/XRqJSVPFQc
1GlVCcbhxu0fQ5mhIsCO6rPfNf2hEuPH4NQftmOxX6Acl+DNyPhH7UX8pQgRcg+tKj13pe5vnUwP
t71X8bPuFf3SgVTxS4ep+Lj9wHVKtg1170OzzebNiH1wZdSxvyuVa762/rpxZPMmOhnv/LZsVuSV
iv5r3ZkCgQ4T6sAmNshZ7/R3kRUjhy/1EQU5SbHM/SJ/yqAte1cUzUPV+dkT4332VHr6qu616IF6
jtAFErys2TWTh49b8sZFRmdJE7RRQoFIVg+0GE1w7ak2AORhEPbBfXvCKOu2VHcZqvpAK8FmDDFh
io24yJed9PQZn0y+NKCBQm2a4CWbYcDtzrHt9AFvBulDKvRlj6c/hP68PlqUaXrPBcoXaFA0TfqQ
RRBm0U3kZhCehYvm8zAwUc254dMw+Thui1rX0E/XrBqHCFmKEWCK0JuEM+BDpzM9MCV5PmsW8zoe
Yi3bMJYgjJt86ISDrsI9CHhe56uJx7o4VZlCFWzT3/9m009Tb2sVJWAOSuJNpDFBdG/Y4V0x9ch0
OfybbZ77OQ11iuHB8UR4YImur6WjuQEXpv81ke3CKgrQCPYe2+kgAFvWg9u/JgPAvBI0DidyK2JQ
VU32ONPZDhoq+Epk/f4C/SVg8IzxtVxsLE2t+0aj4HeunbUbJimoF4oXmZg/EO1hD3mToRzAks2C
yqEnOwPy/t/sWR39qz10IStitAqqKdlfpL86SyDgEqXnmeAXNGAovmyLqSwHb2TBkCp/O8aeRFnO
1Cc+Xy0DxtaCNNdsc+NYIl2ukiXqrn9AFU17zTt2hOCn/Klp4x2Yx7vXjAvwR9s1QPCVFyO4Z9fr
PCn1p6g30wCc2ggUm+Z7k3TuV180MlBh6390XrLsq3iSuKpiiNYl/rfIx15uzIb0SSAJuVKhNE+1
XoEFuA37re97yZmjCGXpIeK0y1z1muUoYIAyvHPgE7UmtcjmRRIV5Z3OsFn8a8DJzAKZqGnK3CRP
6l+tM5RQgBqcAnfZT0dVohADGNYFp2BmPMU1VRUixElNOtQ5lClT6aAMWld5vKx06wUExvU6GUd7
3zeevU9K4eypm0ooByI++lefawb67eQ0e37OiWmEjJdh6tZ2jfRb9VYZub81piBkONofqcryM8Ug
fyQizF4SpMrOvg/2msnD7FgMHayqX1IQk6XesMT+WZsjnB7mg6Iq+z1/cKwcyby+OIcyRW78ZDkQ
+2oRdkwg1xOBdIEOlm4b2CyW0e9+OpXv5YWEkcaLG8/LzJvhywAtQd3LsqMMh8Wfn0QI/N3GrpgH
FPH0dgbeHt28jQr6YLEH6o23D3ESlYh0lA4oj4Qov4N9Z1lOikY9y5/qzPVfxjIdlny0NSh2mhs8
wCJwSOBgeeW7BPnWzhXmbxPZ7QolfpXZ5cubAdEU0R7Joscbuwc1qDP0vpa9D+0WWqNO9BWLzS2A
r9jmSRSuhWAZeoUwfbPugH3eUDd1+xffqPx7i/HmMXf1u9hX5WsbAy04imxcUbeMVR142PXemU3U
fsWtc0H2CpJX+6FJQds52OVr2YMgIi0K50CjNl8UeLV9qZu4Ab9xvGk5vsD5MvH6B55wvunNAapB
4NbQDzxr7zgoIe8zn/8+NFDaCxyj6balI4UfZEbn78Dr/J1cZlvsWu+eKhIwGU0uKbRTt6isqwMx
rXVZUNjNyS1lujU8/SlpHcCzY+0xcSx1qtNCAPUq3DctQca2cEG2ghz38JBy+xszY+8tQhXh0kXp
4r4bcTvyQLFTjqP7BjY3e+2F9Rqw025xCZ7XEdiuKGIeCYT1HGNsN9S9DJAzjbZAgGxo4GYBhEaz
IOMJ0s8IIu8Sc7yrp7JgfMbGsZn4VKg7t9rCQVWaLlcXGw1Ukx+16NCLvt+akBKqVilYrx87PpaP
eNuTu3CK93vNANbbvunahdIzczP37axdeDnkGckbxS7tVmb3oKaE2B7qccAJ7TJgSes4PxiRsrdz
t60teVSIHIBgenKiPrX8UCCg6ZWQh3PLiX96Gp49Y6MZt2URj4HPDG0VxqJ77W13Q8DedDRMbATb
+KEsebsfua6C1gdbD14u8B/kmnsHLQYDmRqECaDVlHz3erGJBUrggHdSmwog2q3f5+JZqvFIDmMb
ZWBBgHDxZWaiR/wLii2x/4ywCWpZ/Muoqte8FeFrKFoF0k+bPSoXvJgAK7YnVntqp3uR2CGfaJ2s
bGSrGuQwX1oXlJp2V5ZvCeIRZYtNB/OfutEcNjLm3g7FCUu7GfNXFQHoOhZq2KCMt3pNAVmyPb35
1iKGudSlkR30WBmAPyPPqrLmWy9HFugoFEHMI2oXeP7iPW1Ca9e8iM2lZ/X8zlfggUYd1T5phZ8f
EE+vFcIBNJZUZWQua6u/dz2UMNkxOFCgpaf5QC8kGfAr2nmE4ve3FsqYi46ZzV1lgv2/ylBlg8i3
+c3Vhvs8NLUngcrlXTvKfG1rvv7u8qNmV+Y37gH6GdaLHOUBoMfC72rWk3BbHq2UKaogBkdNc08j
ooX69bsTKn5I4wr+bZ47WzYaiD3j8bvosPPooES3wd51nBK2brUf6kSrfugxKF010CQvGiOtQQvT
COcLjWMjBtfGye6rMYuCDIgop08AGOO2/aTn449CeALSdsJ5AuC/XxSRl+7mQSC8VkCX+iuoHTlP
BvOyXV6pbuFPznaiydPYG3jSoedaKn10wHNBM8kEXOifz+T5uNvTWvr/OxOtloBy9/+daXYQgAp/
/k1QHPthox5VMEdfmwVEdK3poKFEYW6F4IUFh+/Up8PcvziNqNG9cpfDohmq5MpCs668wF67mKns
uLKfHNRSrOSkM42tDaoL0+i5Lt1o/3e7SJj2tccb27/ZK5Di7lkR5ytDRR/4impB7JSQRPFCrBpq
r7LGPs+vkv7IJzsoSyGFXSVvIAkb/s0eD23/WAHpPfs32L4YAEsBVq/HVrTI8E4eJDoKSxqoIYN1
yozE2rAMxIOob3RNc2y6HA83akYkwVP3AkXdsliTjeWp+D0sRgeL2CoBVXpyPW8eIHc6KBaqVQmV
LdAbQNSHbLMPafTMZ8zG+Buk5NPNfC3kqRCDxclQJbrJq/BxhgjjyVRFqDdWBCgmGx3EBD++dK9s
ItlEnVbtMqgCgYT0vZJcYa/mV68edLpGbBJRDltad7jzyYDsVp2xlWeWfJvpqn71lYsdNaJldV21
90DgfUOmvH6VJvCWoWGFa5pUtuOr6AcH4sxm8WgMzrloqgR1f3W+llyMBzp4vBu2HX4S1ItLQLjS
JkPVVg9VcJQTFTCQFZRb6Hsd+z2RjHnpgwit1dLlPImMHqsguEDr4SlebGwkwoYuyD3xboxGcbar
zkDaEKJd4Kxg0aoF/fFC6HkGJVMMXw7YwvnYq1UFdJ4qK1pFsjWWvC5acHtUdrTqkKBcSBAVL8MJ
j5SiemNTevnRAz7VWvkQH94zSAJZKxpGETrKmrVbayuK6IkcaILXuwj3ZGO9Cmvf3uhu1T7orvUL
MhX9uxCRWuiDVp+I/KTJlVx2QMQundhT56F330u70Z6B3E/2XgUtF+rWoIVYAWaIGkgoeD43DHwW
obRAMTE526M4t36ePQxj4n+FNrM9OdGCeWS/U48WtPXcWVDXBK5vXpC6WgFWQYimB7QomaZFJSpl
H/q+9b/m1h2d+e9X2fl4a6NFb66SutDF5VdXqTMUkKLcYV7QQga0LKKXv19lEo/hIk2yFvJd2J7z
vP7oUjGuacdOe3yyU+s/bH15O/UyH/dcCDjZNjIGvhxAZoKKtsYoUeHQ9CjIHSLrIMoeif3PUU10
kxplxrXlwsrb4q1zHWtXVqG7LFNVvvGm+AUYLJ7GyTDc8wIZeLBNvxWN8Jd4MWQ76m5xa/w9tQ05
9qfTVGwHftmN6O/Bi9btwEFcbPEBGPvLYUSt0b4oW9tZkRE/SQg3UDOudamg1PWXv2EAGhzWCIvq
bcLA3FEtfA2EjpA+BsI0DyRCvwdv0hxKK/wMjrj7QyQAPP7ROhIoQy0HP9/0uavOFkqVtmChxXci
hoJ1AHRedS7KrNx2AmQr8cQp0Y8CI7K36y2q5NLfRppN3hzF6rgZ82B2pCX6zh3BaRFDzbdDcKtI
zQeRF+VL13SofgEaJXEMZ8V1S+wgPnRl5yNQ1oBtip0z2UfsYbHpHd7FZCf/xknKPSCwXkCUtzXq
ohJTYzsiyr2w4A643QF9N/HbfLoQWy5LobjARI03hwDVupAgWIJR3dhwr3KWHje8Jd6F6vs6ZvU9
6A+q08TXGPqJ6QO3iAGvhgIIkvf6VrAKXJWJIdTSraCumvTFsc5khifU1GyLGkRJDnJ0ZLOGHMMl
PtbllWccDkfkpsctDcvRQVXiNPnWu/VEs0AgOF9GOaAnAY1fNWkSTTck0A6D+d3Sahs482FYWOPQ
bKk7ukOB9LKtB9TNpYMMhPfuuHb9eOOPt2n7i966v/2Rg04WKPIrkZ0anSbaCX8Yz1FqaaDKjs+S
+eOZTHTwLBTXeKj7DC42chlNB2BesMMtaeAyDXfHMMDX1l9fbNm0aJ8bXxtw5e4vK9W91M8m+FQg
HR/dXRZSieMdE4TGLyZqRS4TkIBnPy5Lk912ENccDVUvqDsmQPhDaQ6346G3h3kVGqETsnaCLNZW
syUbrUVXWAzJzgX77/GyvKdn2l2M3dfnx0KewgFrVmINV58ULa1B7GmDTOQIhhhwNegq8vc8EwAl
o7DwmzMau7ZLoCYKKrNFU0Xjj6TQkoBpgMAYLrSzXQB/72MPhYhdpYF1EbmHY2XW5To2kSyRXlcu
ZJmMb3rDHstq6CLkcQNU/iYgIXIAo+GF8wpmggEoCcN+aLk0107nQgK6aCFb1hf1RgMc9b5XabLM
sdUyCqvfZC3ElSyz40ZAzarPNo4v5OHKlk4+A9jR9SK3DuSmJgoysiPsXax1CIVgVzkufA9U2Egg
DUFWVNqbIez3sK+Nj5FXe+kOYxQgEIH4U2lBTTz6VQPLATKlNt6HIKj/CNv83cfG7b0GzSOq32Lz
ToFzQJ/IPVwtL4CmTJqgJmoOMqYUbjf0Oy0dy71bgkPEng6N1O3/yg0at+EnCxXmlmXgZ2Sa7B+J
EMeOo9Fy0/rBK7WvxPhPjP7VxPBPLZFEHPzXg410wlTmA6qXw8Xv32yXub6VqkOYoWxN/lAAuH7t
PRWePnvt1NPS7EeJoN48NvUyVQ0QiK1x2ikpaQJtv0T+n63nlGWuN0eg0z9GUncAB8VWNgY7W1BQ
WdRGpq8ciMx5x2go3VU1XfwVzPMC8JyNiRHpYCwvtBUPnQa6OFp6ijvXfhgt+QMSHMYDVIDTAG87
xXFAjGVVsy7+2pp4/NQVHrHxe5Nq+s8ia4qAl6BS0i2VrCtuhocoy7z/CBY6/0j+WVO+CmqztmH7
huPdZK3AS5RwrWqLhwr0AT7e4nJd/1K1xnvMx+yDe/rb2HTGk42/Y9PlLd8aWdw9/ckBewd+N+is
POYdKpkAA2vww8SDlVSp6XHJrBrlxKlXry+2EuioXVE295mDqrg8kyB9STj7moOVPMjAZo3CetOc
u5dR8Mk5AbBGUziuvte0Y29p/DFBPvbR88xwl8V2AfoKdGkgtEZniRwoW11sWie/s7osD2QKaxWh
QmKBFAEC4X5uI3vdJw6YJdEK9RHG5rN/GVZV/RjnMSoJIXB0+HNA12L/ACPaQCE6DqjXLdeHuPvN
PymuLc6NsWzvUx1RWnPibSoa4NtCWYJttdFTD6irZBvXDD+ksoFi4WU4FGPMgDOojCNCF0sIzYL6
viq6Zc/19kvcOeJxMN4Qs2q/NGHefqnxSS5slbZb6hpGbx/Myge72DTqQA3kC4imQTwc+yealcrC
W/NKf0aiiQdkknmWPZr2K3XoPEPVX68a49G6FAZYiGKBL4qs67IOKmysjkChqiO1+DTiZ+kjt9Nw
Q73Zj6ZQn/zcrniXcatwl9WGdSFAzVkgcvNmMgsIaFG9IJvY7KtMH5D38oy3SBs+bEOJB1bG5XkY
EZywusZ4433HFgraLwfwcoivKcu3tA4tq6MeaxO2X91835mpNq75CDWOgVv5UdOQC1Oi3VXguzNO
ZKNDjg0engQT8cfkPM+jEZqcS6ZVwTQ7T/0GQsnTsgXP3e3oQtB5ED3EbBErHGTdBAivafeaauyD
jPBfpAEv+x6NKGUzkypes9xmO9/i7Mu/TKwMZh/soUb0v2Ddu999+Ikf2OWY3FGdWjnJcgC85287
F8VVl9o1GgBzNXhpBX6tNwN/X4QGHb8JbxdRzE4P0kvfGTZqPUrWX5oR1Yp4mUZAa3o5nuztZO8m
u/c3+8UfONsrf7Oz9JdiRJJHc4W2Eq0/r3Pxp/WdzIpx2Rny6rZdZMvIyje4JwwgzMNdcU3ESt7n
SGx1w45Ik9K6BdVzwxBKj45W7BUvVR8P614wc5fHRfyYRawKkt7OPj49fBdlu+QRIpDzmBuQJyEP
8AgeEVX8wxqS8WXUiyMPfXdHt0jUrlVnamV9/oxqLXfXGVobr6aumNz6rgN10qfLlY1uqp/TpCbA
sudhJ74K8R4FPR3bjtPlrKIJSehiyVFktopIZVNoZXYurUdiWCJRzSbps/twcosnN1H39gm0exFW
5P4A6G493A3Sr7UvZe5EW3Be+NhdjYW29/5+sDz3BNRvtbnYrRyoVhAlRuCiAa/E3ikFKG6rfazA
qBEQBTPh8cOJx8UhumcyUp9anjx1Q+ucIPIWMiO9U6PN7jje9cBk50fW0jVVuiQjHYBhxgiUtuxW
pXcRBwse2ZG7BineNEGwdts2Cc7+mYanPbkxMBuJUeAsVDC3yZzZWgbgQueu/ryHHwoQ96oWZCax
IaaKy0E1y5HpDlLXSWmDChf9Umsh5WuGWoDSIpCWQxIEZCBtH4ye5q3MVEKEj/o01A6DOlEL98Lm
4Pn9IqFRGgAr/+9R6qIe9FE5IaD1KeCSyfTDnw45a6eK7rDTF6gHDJdkZI5M7trCx4EHHV4Tcf+3
RZBwvHotABQGzyyiZ6SUZYxWDhYCWW+oqwO1djDxEwxiqEs9huwUhqJWIAsEmcrlgOB8ucxDO11E
2udwLWoQrpQjdpvkSf25NVrTGnn2pLWR2vggEt0PAK8YEjF2F+JOETvqQ23ifSMBSJKaCObJpSyN
cWFCBR4lpZdxJZl5LFFzFBRhq6+uxgHq/mu+FMmjGw/59mqYJl71kYUMOrD0H4RNVavTKUCxYs4X
Q2eEymOzj3wLWdfPpeerbEHJvXE75+1mBnUL+kOQ0IxWZq6ixVAB6ceYYwaQUDDOdGB6E564soK6
L8zZRPbUNaNdmWGvcxlQk4tTV3I1StBGePpoOcDjwejmPqpChhaw7WllVIuWwZ/fXtx/1Pg4nu4z
Ztmm41i6cVtv1gsnNSsgie5BaITKZYj3nhkAX9vO9jpsJB2IruWjv0ytij9nPsAdAlUTPyNIlaKI
7dfQNi/YakSvphGJZdfgDhixOF2IFKkha6jFiU8swz2DRELl/4+yL9mOHEeW/Ze7fjyHM8HF3cQ8
agylUr3hyaGKI0iCI8CvfwanSsxSV9+q3uDAHQ4wFIpgEHBzsy+mZN1dLwN8KbXbG90MJaKq2pFJ
k9Lf3tmQ26PQGwgViHOXFsFDo7cMHxaNJQOY2/VYxaxkh4cqVHghU3FPTdjab3gsGI6pU/mnqOPy
jONm6CyAmgc5mx7qJz6YVHOry35W1W+oday/W9INoZNTq7t0ChWqgh21Bf7WeMXn+TKELPtpxA1A
j4Z/6x11U35SykcU7Y5Hz1IgMk4BtYsYt1DLNZmXsAzNyycT/JvT3yAE7c+bBNcPGPYGzPGBt3Ft
Ijj98e0Jxcbt//6P9f8iS+IjjueKmwS5BQQBrEsyjlBrcUa568MJBd8yFW9m52zj0rRe/F4VF+jW
jWtjQFigoUgFMGdXFZoO+Jqsi1dPx0ByW3w34wbPshJ10IF0NoM72C/cvYBNu30DxuGENEr9Esp0
PBWlD5W9yWJ/8/m07M/7VeyAUOYDWTSwo1mhY36iZ4XSvB9XUR/fgrrZOn1665mTgniq7J5j0zng
kDR47UFQd7J7F4ghCOy+xqDX3nQQ8DnRaMrSY9oo8SxbFHyaIDygqGbqpoOKwGZ468Fw+NA6E7/E
XtlvzNRMvjvBtKq4674FVSx2KJVsjzJGNYiRii8UUJk4InEgGfkAJRK+6QqodtQyxwaGV08O88un
tkjiQ1CZ1Xrx4WAhW/vmUB8ohAbUkK1D1yoe7CJp9knQWhCaRXEJJEF+UEBVlApMQpW1CqGNdAmZ
SO0dAA9yBz76ZIUb0titQCH3CsJzgKpK5r+BjXSLx16kwEwIiQQ2JOa8RrEvvgnqI+0vB3fasrDr
j5J7xUkkElQk8pTrL6aaqgwfBxymkBlYTbkLVV3sif5bxC2IVn3wd0Fy0P+C2g0PP9CvCtVFZxt/
bCTz7yiIi+tt4gDrHWkG5NSPfoxhXmIb1j6kFrgtPTDvreo6N2/tZLDNUKnmvkHl895IgvDUT+l0
jnFMsA94yh+s3DjHNnBAcSOyy6g2vekNl95vxwv1UEP63iMf2AtwdO7akCkIeQfWDSg7/N/3TZdw
t5oGFdJBP//3f1zs9Ri+crpY18SN899wua0sOlVVPLkB5sHPZeHZ18DpDzWJBpKpMvCmJhE0AqMy
c6687Q5c8vYxR8XUfRxXa1QiDA8VZ3JbVe7wEOf4n1GPfL+Mtj5kP5uBrTubh89F1W1djayCNIm6
TAr4NVubLbi59i0gyDsa7VtVr0UAelYaVWZ/5tzlTyjnBYBAAQUdcevUprZ117h+8lzkY36oq35Y
+06fPCdNqS6+YN8jUa6KweQvUd/4j4UVX5BAMb7kZp1ccsMLVmQWXtvvbfBPbslskC5C6VM6HclM
0vE3URouNA4wVa8IlSF2mutKxxrnuY810KPdsYo0L2rdb+kXAfjXfM28iZ19+oSN7Rpgdf4yqjS4
7xr/G0X5ssXuWk/yrG41QdGyO7bB6OZXgFeeSxfMy3EEOmxIsooT9lEQULTs6quFr7+jGjC/mTZA
TjjNhEhbUH+tJoCyzGhsdyYbUEbsYW9yRrmqd7aGFAcM7VTVIPgCSXlkhTzZLONVaf2wsxpgeisc
mnMXe3tov6EUXf/XwzRoHoOcfbN4AA2uD1ckvW8ofsfjNTG9lYY9mzSJwj5cSrooZMCZSg4+Egam
8HpQxxrKsChixBUoeIpL0HwoDoIvfcEKaPddDzI3yGlWUKhhw8/Q8MRKtXn8YgLtBCG8orn2cdKf
kEGTe2gClY9NlCiouqbsLe+LO8Zr63dQMwCAlZQ/co7CiYAbEYRscIzmYp8DbJEsziVu07sJwIkn
LxCAx+Dz+60Q3jHP3OA18csT/svuNekK79rXAXralGYZrLCPDrfk82NAzWM5WnhgZlt/cqyvvswE
zsUzRzOLj0/y9zpCLh26Vd5PsHOuJ2f0vzXCs8Fl58p7J+HpCS8OUvfIsd8otkwysRKBDR7C0W0u
pm7qhvXdajB6HGfgZtRkZrYnaw6ZgGoYyziXjxGD1C+oje2d5E6/oW8KfT/sjq/NRrAH8NyIx44+
b1Dpmt63aqDf2EZTMVyXvZrhhM0ORAfjmnZtQt1lo+dse6AKXhMBoSb9YXRz7K3s0KggdFPLo9HW
DPUadlXuWSya3Xwdz0vNYzDk0CyLQejSgb52E4tieuLI7bmGuNEvdeG+1YwvBhjLxI0enBBGIxBb
bi8+5/oLk4bBv0LjCaxy0ABoEwgsyUn87rrYYE+gKQqD8ovH+/6b1wCoHeVZ8VZEX3r74nSTvw5F
Xh/8CIRlkjfRzhKIGfts+lJZab+pPMu+HyeF48nSyU8QAk6vyAWwbTpE3XNfoagICnLptxZH4/rT
VQ9F/ljr48Wk4KB1/cNSZn6qeGhCBWrCr4M+tbTB5rllUZxsUm06Oge4DEysSDb4PUHGcNA79iWa
AmlKASKBNBNyOyILeIKUJkjMdS8WQ7OZNN8zHUNwTfK8MDbPpxK9efZzKAmTnxV2ucYf6K6MEbf0
oR/j4xgH5tvvIRunN2mO6dEWfNwaSW295YV4nJwqfW5Zal7BpA2aLh1cNHGy9lQlrzgYK55xY4CO
I+IhYi63rKjzVZDHHgDvSIEkdlKvpwkkD638Ynil/zNpIVRliTh+BgTb3g+Dqo4+9lplZXZnI3ML
SEDFwTXOgHCjHvlG7Uu1j3rkSxlEQlHv8fgPYv/vNY1R/HpFWs/IjC+cJygG0czhfqrG+xSiuLOl
ecHdRNiHvIQmL/moAY1hsrE0Pdfiw7nxg6Olq1FLgcqXMq1BDY7si0QZT4Rt4gFA4/hg58504134
1o7QOv3bgAKAVXDfrPzSzn7ixPaYCOSkwBUJjJEV5Be74tHVjEW5UVnWfTMg9T0YPPsZNMhlTnjK
eiyrEYRfI4ouJK/SW8hBN9I6iXvfRaa3sprOw8YD2cqUl9VLmcQObpdufiTTLKS/KcBquEeyon7h
RZTh5l3EOxp1uT/tPSjBbmjUjyAONuAQd12mYMSquB8hm4qfwhrP1PjOSYWEvKy+Qw5gNUTc/wlN
bJQORLn/XAGru5fgIz5SbJhDNiIAVvdTbA1I+rPQsYOODUMR/A1Pgv95D4rjc8eDkqJnMeaHnvmp
mr/vrNQMk95+nn/bkM3e15Br3Zlen9wE4AYryJHkv6nsBwrImh9Ql8EbXrrVo8wB0QdYBBVcQorH
THTZOuiD7gdr/jVPQckLtEhz49njHQgTpNeeHPx03Llsyjdp12T/YkN7oFhDlfcKX9rvMoUkG2tY
82xJyzuA6uCQWxaUekCZboJf/xu0pW6DZZW3qEZNT4ht4pb8NnSbC6v8NvYqwS9hORz7MLiAvT45
j5F0t6CMzR4Mt3nvIWvlbsfYSB/K3HW3Svfi6K2yHcAxOjvbEhsjPrv9qgGXAVKHnnuzeQu9xlR9
TUecrlLYlJj93zzehn/eU3pWiGopKGyZ2Fo6JrZgn6rObKSRoVRUoRwG4H2k7P0T6mj8E/Wsj97i
6/ASYpQBHP4qdglb5v9XPoCrkTaAjkmsSwln7eZQVwySTQrLfVbcVNlFu09+iiDfPI3sWZ+Zuss4
LTNrNuvFhtyMoPTxx0UKEoyexZz7+LsXZl0H9vDSjDclkuOn+s9NjieG09gygGj0QNdOHvZMHzE0
AqYb/yi7l8X9aRYNkI96QDVDrnmx/+O8JYSBimWVdVLt6CA1Z3m7zUB5vK5kjHNWX6CeMAAvSdnw
v+E011WKf8o0e9gXQfndDxycTdiWb34m6XDlZLPKbYKH0nJwnCs35eDxn1kZxXimjwXY1AvvAGXr
/CAjr3qyfeC0QZOBexRublzwn2oaQCLtXgkgGncZdg1Nbz5wjN2lUZIARwDkKChSADIqsveBwoAg
Eg0kNQYSOxofkCqYWiRseW4ewSHYgt6QtybSLVXw4MkpeHDbkh2SBlwXi080nXFN1bQF+r03VhQH
Zc2daxfOlSxqAsjFrWwlLJQbRMEDzS9AiLWdkp5tKMTRl3B6I5gvQT6KG4LhMdbk+lNh7XLDYs9x
nBgPYZMAIi2d1yG3gsNogOOBzMxIJkhyy+hE5r9PQnVbtyoL9mOh9YYMrQpy7wGVmMWlCoavEAwC
vBmUjziexfGPwLPZRrjA0KJIIfiai/WIKr43BQ440JrIdEuHRyi//wHMUfhQRZwjkVuhVk8fKtFs
TVYHQg3H3TShUNfKMwBULevsxcED54r7gFyPUDgEZ5j7O2vCR7/Ls7fJMsBozS33AZLB7n4QnJ96
Fr9Px7nn+/QpaJ6ynF+TEhkasPo9WmYYP8o0KF6y3IKyPdxpN6gr8k/Nat74Oqm3FxO4TWi0CWIX
ChqosqbRLuoeHb3G8McaQAGtonQMUa/s+eAEcnpzM1gD8JGa6wjPYihx4CKo7kZR40PjinjjAV2x
nwXdUSsFSlfonGgBcmg38psE4HIlldNdWqdHdSaKL1E2UZQ7CilwVH7muFVBnBjB4CDrnm1sbrRB
8SKucDqM2vZjlMWD8dy6bNz1mcznc7xgAE932AI7LYrgYhtluaZ/ReDFxRpqmMZlnMbphr/kSP9g
UKXEe82csKdTQT3dNQf3LqnkiepHqMSkyXSmCRCKzVJxkkRpCUG/V3obKMARTMzvylyIQmxPrHTf
p44NeFf8qR2OhpdLkI6gsd2kPImJH3u/f3eRf9RmnqR4v/0O1EQuzvZR7jTt6Y2wSj4gCYiqEnpL
msZIHl1Qk5JFEW4kH00muzuyaDpPQzVP50M/HBtsJ1YhG7YTC0+8r4bnEGrl97mAoJlIHPW1NoA0
ABq8OHi6ABMSk+eyZv1zhbKU+0REkOhz8+krhxDlfwyLRQJKCj290athu1GoKMInKXFivqtQEnj2
eiHYOotq8NmYY1xD9xvdz3brpkm9oglzF48WL3mvnHmR2Ucz83qAxil1f5lEtl+CO9EH7any/Ovk
QzYKDEdsF3TIwXm6oZ5dQwzJ7yp2kla+X/wQgIDqbafibs3bKNtSHHLWyMXQPFSJyKujExJYXQYp
/BRCtgtGq02PnA6wGdgSbtI8qaDZJeU+ivjPRetHpDgiAkc6SNH1oz8NjL1ZrkRr5yfyUdPKvcOL
4XE2oig7/6d1+vhnN0XNa2BP+J4bpnXOWd18acFCAPCBeNMQs0MeSr7ztIlz5nu3M9JncN2Ud2MJ
RrJRBfXbMp3hKfEZYm37uC9/43mggPSHLHQdj4DGK55DkNpGanWxqUcxegakQKcdxZE/t3x/BV53
tRltZBdyI4qeqdfVjTH3mo9eneTJcYp8EOLGeQn2s1bs8YTivOKDsyd9YT+07TWqXsyrrCd2109T
AaJinFd7wr04fZsDx834PBPCE85rkt+kBFGjfvWf/o7FpFFb+elBgi2omGr7BKi6fQpTcPKuq6bE
g0eRI3M4DVGKszmMz04vcjFEsZaGDM/2+4SPZZiTgR1Zdj+JR5JIKxtk7Vd2Jtvdwi1J7JSfzD7J
HtwAetgGKlRkDyY5alqw5809Mnu7rY6BGq6f/J9iXV1XlKCwcYdKq1/ns6Z1D54YuoexVdU690YH
YkF5dHPaaE+30a6P+J41fbSju21Y2sAE+/0NYlTZlUMHdL4LL9PTYIxuKHbaJ9G3klnyiTBvAZ4L
jLp4aXU26w+DkHIwcsDMXv4IAwrrq6zZFtARlPK77EsRKP5oAZXyhGMABR1ckE2RSU1tqGbNuiLS
ud7uiXyYJH0cbwBWjbzc6EbroU5x8p8lXypzTJ5RlZRfUvIHNo7KC6fbxHiKh6oE0DKXBiL2Le6B
Eue8UVxvYjuu14Y2TZVqvBm7rymEfBTntgWmLDa3XyNsgM/koUXn5fTyn3zz1cDEiSpo0EuvJtTI
H5AnUWdqmnwCdeNi20TluNiGpd4jFaCcu9SffqPBxT+vEEbVGsfS35CbhZxv2XdPQ5d2TwqVHasw
86oTmb0ZVA8uSo7JogYCeWL/aZbjt//KE2DwzdWIH3JANfI03/tIlm2VxI5blGnu3VnOuEsNOZ6M
runUCRn4Lfgy68fML9mzLlpBesV5+bDswbdnC2oz+It/tZax/25e1QsTWScDZECmnX4NoFWcOMNr
l1n8WiRgOyF3C2z9FvUD0KzXUd4UPkG9tn/Ezml48vPuSlF4aGUH0+sMJGEQBU7KFEiBpEEmZl7a
Nevh1TWi96VRzlg824aSZ+Xz7m7UDRTvI3BaQMm+iIVp4clc/5IPrL2rIKsnrLg6aqFaex92SG81
QXaliDk4iov+rMJwV05Al2/muWIKcNhupZA3Tkwb+GUJURbLsNdFP1m4gF6brl+C9Gi+9HyFjwtS
CB8b4BmFY+zx2LeP49jHAR1PH0UyPnugAUDRMwsPoRV5G2W17uvoDOa6hsrfCQqyzmsNQnKaBHXs
9LEcbNDTf/WxLzhYXXAIGMr08R9V7Dxg4z03+MaEyDRPE6pStTOmri/sCwAv1fucJfzzGrNdRkm4
dlMpwR6FNWhN6jkFB0x6mb6MfLyq+YJLCPXmZak7jzdD0J1NFGyGxV0YucZ+YVdNNTUB8bB+8tHA
J9/HfKEZFCiCGsC/n2KWgeM+cJwHJut6DSKVeE+mDXTLQxX7FZKjwKaSjxorU+U1DNMDsnzgsCZf
zOyjbXN2kQE+hKuwKt6XolWEhQoQBT4LL6ycXZ+Ap26Ik+xxECJFdTlRFTCgSC0LVDG6CbnvnoEU
mCPIr2W87twCb7aeRA350/SHmGLvfnEPqXFxx1BeFldtQvsZQELUiOjlaUD1JUgBs6TeL9c1a+Ft
IApbbUFBIeK1o1+vNwEzs6xFrxffuna1+PIx885Z6j8uf9ZQBSjV61A+mXWvUT0Wb3aP0jw7cZCg
1Kbf12szGacvVl255w74rjXT/rrr2ApZIXn1sM+41ViC/PnU5XsB6sIdTU/qEXoBdfCMQqIAGzHf
XZEfdbr+2o3d8VgP0cpw5Hhv4DjxHrXYzRqEXHwXjQy+j4EOTNIraxDGngaYHqVePTovXglR8iWW
/KmPvAiEBC+f/FBNBQVheLe44yntr72rlXHxMubr6teCW0p8DkV3Z0u7v9oOuHtALQHNgfbXhnwB
S999zNn05eie/yq0+ouZTAFR0TOxW5ZdwlCpbbWfrzoiH7Jvkunt0yU+mYrm0qocKbENRIV9oFHx
2uXUslOC4hvpgtkGiN5s1SemfKCG6Fom8Be0RaXuFr/ZoIQfhbYTvhiIJXKWHGnfz/O5i0wPmAdL
iJ5Y/iUBzgylMiqPd6NV9KtYKVBE2XbjX8CJ997ImIsBmHnrKMHNcKQBmj1Hz/YgUADWjd9JmMeY
QucJ5xRkJGDsfG4br9naqBjakq+VtQv+tDmAPGU/QXzLNswtxbu4Jz8JlJJr7Z/aBIthEefdquok
RGJZlB9SCb4412wK3M9QxCKsFk+/gFBA1BUN13FiapDAH416R77WB4YR+zRMjvVkqA/CxmlqCp0G
G7v8VQv0pRvx/Lw09p9NGgijIT+L1v/a93G7W1zLLCsKUY6iwxYf9f7jcjRjCaa5SQcty6AHbrQ1
SzzxDBBZBIvVsO8DUPNg1wB8wmCAagJiCeW69NrmsS3d5hGsru8+MmmAfF2zA4XWoUmD62RO0cnS
TRU5EMWiLjWOzCHUkDoiOs3dZWgOLYPYx6ZPsfcFfolSU9/s9fI0B3dx+9Cb7Y57LorV8JuKT63n
XAD0wsEbdes0BXeOSI1HPIfX4KVJgVFiINxbzV0dHisQnPhIlJ4yiGV5Q4HRDHuQnT3i+IFq8ajp
EgYB3p4dGttHyR75qG6PKvr+HEJ+cgVQDdxbqf8UGgk2QWqykE0XFvjkYVKv0ib1/sr8B9McyS0O
LpbxtY+q56F0rEOHzdodY6OxaSyzfgHKD/cRqCb+sJ0GvxogzVsNGQdFhJLfDQZcq/IG6zZ6QbW1
eghShD2vIdDZsoMyShAw6pVQjFm/QDkXxJpFBXn6AT8uUDhzL3Un3xtQVdjbtA3Uinw0GgDsVm/I
LnVgB5abVaMKb2caFv5Pfha4wOsIVm9kr9WcQL9GFg3QErKtUwT+efHZaZhBcwAaSDgmsBW2uenq
2LwkPB7ORvt7WaJCYEUuasyuyiDIkewsAzfsNKrNC/nnuFzb4BDDlAQZ9BC8cCfyedDKTU8UmeMY
JcLoMV/7btOf0i7B3heF7eMJm3FwiHhl1x3aOB5PQKdEDqTZlA7QY//mJUc/9YF1poBlmSV+hPS4
taZI6J3ka8WQ0e7dsgV3S9jMzTDad92EKs5PfjILHEOVkAO/LvHk97ysuzC3X3/ykwnVc6SoUudp
tloINVeDC22sNR7xy2tiTJ0EzzKQXEejUsMZlXn3wD6O+yirhzPTDfWcBnXwO4Au+l9tGod62H3b
o6DQM9M6AgEr5lAgLRgj/Rmtl4VoxB+qEMpDf0wMC1APrShm7tJMimRWANKvoOjmX4Cow54VZfx3
9FMw9UlzmPwRxCtOBTiT/v3wXOPcOoqvx8hrt1HcD6C85PneUEIAJJYMz0VST08Kn0/u47yQPAUe
EVO3BQeMNqM0yi5Aw/8kC7AZhNUC6XY8JM0WMLzzgmTi7F+eUQj5dYggSgkYUwL+AJC5eiXoWh3d
kEnNGIN9hOkQiTLCcTOPaDpWGpE5nocV8bouSywTl7WX0eUCywpS6lvBvLZ+JRSj9KWXFXLT+io7
x9oTaxCTKagO8ZS1MAJ9Iggi+iCKTSSIenXs4qJZZFKPwsj8iCU/LZnja3d6P0L1e4jaVGl7w6kP
cIwTSwDEicKzdKP6OQjqW0nEIR/+ylL1s44PbA/MMDJBfaiPhLw/VeuudvdNiy0MlurAo4aeO+Y9
PtKGXa8Wm3qzk8aXOWROyhFgOTfB7fCxGA34Ujrv69R6hIZn52KTk8JzR1oHZtjza1r8n18Ovdp5
GU/iW2GGjosywMwSFvqQ6SLWfuL1J5Ma4OjWkSnM4+Ki3i/SAGS3mSPOszLAYi9zFrUAvWDbj/7a
ML8auLF/CVW45WbpvQVD5OyEwa09mSl0PHnlOq+tweOT14GJgPzKLr5MeA59as0svsP7w1bkL8sK
hCoQobyywLKfkiq+2V7mvwUMAIlW/1aMlnXHwGJ0V0+xdZd25s/aK4dDjPtgALx1aZ0c6Hr7OmL2
9b7boXK4VNj9+6YNcc8/VsjWVpRM72FuaZvbyTdwZqbn4ugQOSzqdqgTaDJLnviI87gVXRdoOwUR
1P7HpCmHe7MD4yfyZMFlMLz0nEII5axyuwYH0YdNzjKr8PRJXWpoeI4kGzsKsc5SpeEf/3SNZSEn
xsmaYwI8Xxag9pgMtcpxKrYF8K1aAx0SQVhkRJWH79tvY4lHtqg1nWueh44CtUBinlMI0lGEmCr3
Sj0Kod6g+PtSZFJT1o+p/YUqMbuhvasTVVypcrNu7eQetUdbGqNG4NfrUCpQeS6+VvX+ukuSZL/4
/rwQlGTGq1X6eyDewDCWI3UFAPN5HML87A/I3ayp2xuRqlbUpXHWN/l5CgGd8xQPN4p7Jg7yxl+b
/8qHhMT7XJrWnZSK8Nv/seI/WKyGbCIH7AwvglYDVfrJb8rh2gVdv6uSFCVjeeQ/dlHfr1Jdziva
HHxX3vjKq7Lf+ZFpg6PLwvmXDS138Ewnp7SNh1seReUuhmT6Nm08mFWcovZYyBWNmqAfegzDbCvB
AXOjBuocR2QdsgeKN60GUDMbe2ka9PCYMK/W5mF3jHkE5rmyA+lTAGKE82RAq5l6iwkAQQ/N5DTd
ks8O7PZs6qbswaEp0murvOKOGh8SrsihP9WsQ26OXE1WrLBr9S+zb8ibI0pdnFPo1Hi6YyUKsQIr
PZNcyi/6KNLYa86bE/krLXu1DCYlg3JDG1rrFPSgcR8k39tcQWs+bst7VkhxLVFEt8b9Mv0Opqtt
2Q7F174s8Tvt5xDaYDh+TXJ1RwFBig0RzYyA5E1DU1xrzRJQDVAqbsfiG55Fq7tEJdWd0r3AqdTx
PRUM9I9nrLoepPngvwavk/5vXPDoDwImaKP0l7BQ4X5y82eyjBSujlijfgkcFavXsTMNm1+Gok6K
Q1ZlT5VORFOTxQBqytbz95ScXgaoN1jNb4w1+WG2NLXgPMss6junDb51Rt7Pg5l2eeAih8QzUvet
rxR+NLPwVHpBexs8J9BSFv5WiaG9AXIPRuc0USsaLSDO8ohbzVolxdStgcG8Y7Wd3Udl1d1cX8i1
IwN2oFjTK4a9AOZ4g6QkzlxEcowByxWrqU3sM2m6f7aTJiiOOPgHJzyEfpa4Cdze74rwNOKGNVgi
/Dy5RJWZ43e1G6qbnQtdMVIma13Sdl0aDgKb2exx2HoGt+gcsfg/xw5gtRtyd89dfBz+KuwfXMvt
kJEE2xD03SdPrtxJpNtFougv5Y0WuaNPw0KvYOsVaMCo6W0EpRTwhRIa2KnZvOZIZ4BZ1A/CS9sO
UJ8pPWT8W76Fco4LUfepiC5zF1Q50YXs3ILsqZGGp5DhyXlDk9/D2fQblOvz/WzSivOwnkw9iyXO
WsSi2tCCQWTVFxPcPaE9VitU7uTnDtuuCjxouFnbvZedyWnpEUVB5KThwpt+s6o80BU/uP3/5RK/
rDZ3KTYF1/0G9czFDjLnX6jURSR2iBJpwS9JVxpPddt+yXVF8sDlX/r/Ip7WqT7WKZypOQowdIJj
W250xuEFpUYecknjhjjpPyzipOdqmseIk56sP88DcuLTKss8PVbsjSaelmssV9SjS6y+/mJ9jNGr
CQAUGewSDP1JLTZObvSrrBVBhNI8wc+9biyvzLJdpyBSJc2Jn6nH+sJD6cBHUFBKBSKF6erTQNCC
OmO1hJugNEKZrKw2rBvba+UM/S4HpgCobt5eyUc92frtlXqtipuz0WAjqCf4uqFeIAol52mmmM4O
NOiOs29ZhXpNDMpYXqKA8tPAcg16GQEPkbbXL2MZoBl0zY+X0YSgjBvqHqVLk+merNYT5oG6DnXD
PnQhQdDV714a8gcjBdrMa9xTUEhA1ajrTWYDvk9QJ6xlxeSaprLG8CDJp1eZFzSZla9QUeuBdiUp
HwaW8wNvFCjLVc0gM6WdqPoFdZ8BBhwQcT2QC7fj9zgyqaHRpAEtA7OT8+KnNUPWY02rLef5NKpj
ObJs52jCVciF/eEf19ex0TAFDDJC73HLfL8Oi4PlWcOKrroMfMQu/mXNHDfsra0lYY2VndvNdqRK
efB34wNQBvV2mAvpI30y8IutdNpEFtEGsJEt/hx1dtNenak3m3KCtOoyYlhg5bJEi9uR5rjOhSa+
1g2Zf+WjkNFVLzOH9kfsp6lk0nxaLo/9fg8OtbDPjnkdFysDVGPYe/lXVjYJIDfJr80vvjGMj4nD
5gg3myBECJ1c3Jvx7fQc77nilfkA5uMtVW9Tw+wqXzVpaZ9n3zhAMBGPKKhghnyHQWLjqMsUzOC6
fr25IrFoQ4IW0HBbV5fkzwD7Rt+X8bqG5PI7uYyKDHczJmV1X0K3eO/Lpr8wO2uOad5ERzYYztnK
OnevLJAuD2A43lZhNT7agw1sQMmDW5IykHuycfhauXkKlpis/66G/K5To/17ByFyO5ASuMPxi29o
cWoz5idrNOUPYcjvJgvGtzTGYXoJXgtQCgbhOsFreEpq1W2XlwXUn6YDCsT8ssBgD+ZMt3h/WSBI
ZwAf2qhhAlfTkeeN/+RaupZ+tC+QWvSfutTxn4QWmbRqVDQWHLdtL4vtR57daIyiMpyPbHOQ1m0p
gAZcITdgjc0eKCJGpdTBcKt2TRchX+KNL3aLohiKx7MsO00BsAy0BkX0qJBb+RLyyGR2PRTVU5yu
LlfxShZvoiqF5qZ+ucpq7MfQfkYyXKHcQIEbA6TByautIuzDM/Mx0SwXZgLe4SFCoh2/+aD4MFq+
/4hw+6FYo/Is3I2sGIBRh1oRjs9Rz0K9CirLgHUIY00m8vPtPLDE9SjL+xtqIwt48s/44ACgf6CE
HReDEDj5hDHHpw50xdggPDRedlAmCsxtVoyrISmKb1BMfJgUAKO+AKHylLEEOMFpY4c8/S0KzK+D
KMw3ZBvZSoS9cwuaYdr0k9s8cDAVASCPorQ8Ucg1yag62mydiyw5EAASONVVVhfpa5Bm/Fwkfrwh
f9OYyBfkvnunIEsCyfbimZA+ZhUFW6u1oZKIwyTucx91zly9hSjg7HBc+L2HrNfGAKAa33dV3cvM
S9eNHuD2dAZcbPpSghEQeyXzZBUg+wGQxEcqtSvvA8O5z4zSvzEputvA14U2yDO4yQXHudF91Qbe
LUzbp36cVqNIyptvxsVdUdXPZPXaZSt7g9xu84h7Ab+NeQpEhp/Yx8bpyttUFN3eRJ37hiYEeaN2
mWrSczF51V3hOiMwxR7f+nj4dzahkVd3EDIY14V2Onz6VrHy9zZ3E96vOAi8VoMajJXZNebBJmyS
dxQohX2qNe7IjRz/kImarUyNVKKG4r1yMg+dmQDLJM61xasnPuFQRSEF6PFgjarDDFDjHMdymoCY
GjLjXBMQAz2Bvej/J+3LluTUlWi/iAgQIOC1qHno6sHttv1C7O1jI+Z5/Pq7lLRb5dre556498EK
KTMlcFcVSDmsVTN083762RUdKg+l4SwVpL2b96/DZSmaRuuhFvqnp//oDIkmB0pyZhfO0fA0ftMo
GWLmHHiP/82E5v4Pdv+DiQvklh0OsOf/wVZdtpnx2l4t49/v9G6Zajgb7WgeHQOoWIBKbk/Uoybh
DJS5sqEeycrJ8rZpk70q0d1UpbibSnZ43cPZqla2Q8C9OMZ/+igWEgwXpR0SP07Ihnr/P7K69NYm
iCUOldP+YzkwJHHAdcfDxnD0wa874X3re+x6ijH40XEBjpG6+Oqi9nzdj914tUYjO+DxWu5TPeKP
+dQ9ZENzTux+C0YfwG9FJTKfK03CM4m9N2scWHYC3/dOSqBbrEBsty0rIMObKT8BjywHu4n9nIai
/7uyp78mPPC+ebkAiUUXJM/YtYzbACF6sLH9ahxQ117cJIwu49c7qRpSr9NSzR/wGFu7ohXjimYK
UB2Nq/f5AEOD3ALirZ+0jcERmBgE3wC4EmV2QLk7Up1Rnz9zHBjegONYnXVsRX0Sk5VruT+xw+VL
LZrhhK4fmKikSGThGoqVg3WPT3xnN235qo0AEUiszNsgalm8Go5j7DqgTSxzm4K/17HRXMBnxydw
XYLrXM41PHiVAsuBv0POBRBGhAcj/5bPuffdMuwruMSjt8QW6XZGEeUR3i4XT1erBDaL5X43pu0U
5sn3rh8tv2x7+6FsdJA8A7x1DV+XjxfniNcq0GQ9He8dOE69R8QHswfhio0Sgf3PA7Cl2NR5kj2Q
FSkDvUvky3c8KJnWIR3QS7GJSEEW9kh2WYW3Mmc898mOlpNY+Sev4J/UVDfm5aOId3bigngKHk8G
dwuOLeN86T3LwoZvHpoN9kegyZBCajotH8Z1W9kA4AVpyXqqMjyj3H7Aht9Ju+29JfBVPwnuGfvF
EOUR6xo1OSeys4CXe2Glbu172+bStd4OxdoWa4FK7S8gPMSXl7UdyBLq6UvGQBGcRl1yoiHP1h4v
xBfdFM5pKsoO2ZYl+D9qDpSRqE+OzYACYbzPC9RnBgkgk1C2auG2w3Yy/8qBe+1z2+uuyrYqu3db
gP4Zb40wDgvIAjhT4nWTDsCmkKXuDNnwxxEJyMlFn8rz6A5/ReDPBks7Gidv35s+1G6HpCU7MvnT
kBRkwrXEPkSowR07gA4ABC5Izj3HQdnNP2cSOT2F0xeRc9mtTVCikUWaj0BeR5rw6HhAelpprhc/
icCJ197ghhdqeAKsuLVh6uXWcnvknzVTG+7KKgkOom9cZFSBGhJpkwkgBFnbn1AQWAWAg0DXrTQE
SJVqGZeFyza6g3slzSIk+5sxirM7hFZnBMkMVvcoi0iccydQH2ZmqPS4EXpW64CkDWqtZyDdgYuE
71wnYAeDeS+UbYwjSPtcOah8qoPO2HT0rkcm/qVD9e2FTEJvmM5ygkkbB2VM2knDDjWvjaPKAx+S
Co7eBCBbsVEEG5UbTj2yYwUgWJBQV4yrqkc+ae1yH/H84lTK4gvVkIxRAcaf1Kjve7cOnA4MTsWM
4mS5gjJGtOM0YHu9u5PfL5rJq99Mi/Rsmw5D8pi3wNDvwSlXoqMNoJizADuAT37pCBAu/vywkarB
4cZbBlwtp9q6veWulozKvv4ZJxZQkxTjPSnuUirvMi8/5oZ6UGxpREmbN6sguI/0Oxw5jAdr1qoj
HAPjiZrSTMZTGpvvw6lAUlhSis2dnIY0gWzvhmqlGpwg1YrUIIH3x14D35a8GGIQ75eg4Z9kyoSX
kx8yXhwb+VuLO0COxQ5S5mmYyx/h1EdAmKPx0h0r4yer2n5LMn1ke7eJhr3oUVd6Q0dJY+TPVCeA
XLwTU/5JxgbEpZzXP1mqibXpdZuR2y0eG6hfUCUKCUgmNm3vOPcKslPGAOLZNHFownPx23wtifEC
j+QqFcqPllXUXISMajAUZi3Yot0hNXyksjVnJzGa81QGbGsGwQ8SqQYwY81ZDalnywlNqYkNygWQ
0y4XUQo1vJs7I1sDgJ0hiuXkAnRZZUwyGipFiJPUCvB03SbPK20dd7NzrFFXejCGpN8yUfXYhNQn
u3fS73WG0wjQFd2nLgeDdeB63RYHwf6NOeWpkVX+ZIHE+mH//gMycvDqfCQMU6rwkjX8rwnDPSUQ
3+UdUxYxpSE3iag3gDt1T0EfeicP/rATDR2QIgGN8EMTwP93GIDWpExoBjVIaM53hQeedrhruc8M
cGi0sYd99wRqTtTk2G/4r1xMi0X/abzx7xY0GZ8EilN2lpkPB3Agp0+plSJPV1pY2o8OSYh/w/UQ
+LyFoyYamuDIwr5fF7nIXqfS0fbMMyyfhjFgGU9NbDPAeevpK0ui8TKV4X9ICfrP9LFxEcGSM72w
jV46kwO6sc1eSVQAzTk1gSKgAUM94cEnG/7KSyRLGa1yxC5kSLNdK4sg3czTDsJIgFAvtUMGKCE+
9z5eg2BukpmJ4DQPtz3C1OslR3Hou/cxpR4CAaZB8Nn99o6S6blI/qLqMQQTx/2EaCBcAb8qyrQG
pQ6aEzhbklHDR+uK1JHgTKNIZNW1cLWbMrS7hcgMpHnBzUIDdn/2QgwCFJocyeX5vIpYkj+CJMDD
oZcH16GP69MyhBcpQJ5l9W5Tsx7uXGljexlg/EvC+6z7/m1Kh+nLgLp/5Jmmn4patx/mZEQWlJQ3
hd5stKmZQYOA4fTLTDil/SC68Ru82f2p7HRss5KqeIisAOf6LDaP6WgfSG6JJAJxTOK9NeA/PXU8
B12rUYCRVdbPxrbDtlnftwtwlC5JNBLAhy/AUXWcHEqAtD17Y1K95Ea2ozraHiWCAJ9qvKXoltYQ
EWu34zAXb6aXxH7sWeJooPgMu9wiWysIFW40wy6vu89BYMEhRfApC+QrdY0SeDYT8utFCuoXMAyO
j9SMeQEIfgBJW8n0KGw0JAY1NEgOWngTbkxRTblDAU8Ez9YvO4YY9NWylkkktm1g39be8OCUc3du
QEymRVN7BP5ddyYRPhJ8+138BGLXwwOcxvBIzDu9zT/T6M5OyUhBSyVaH/l5a8O7KtezwhGhYVIv
XTXH65LlFv5hoy5Dl9fi9DOtvdwX3aJaRjif8tirRIBc5zLXwZWcP0Z6lVxAwdo+t/EkLpNtPfZ6
ivIn2QThUG2KqG42NOTcbp4zUT7aVvg+iSHf7SI4WybVMRCiudd7q0F64qmxpTueeiX8vCB8dh7M
AaFYkoeaGYOejExGs6iWeQLoJb91PyapFQO3kTzSAXZ/ctmbKWSjDAdaly6RJBxZRpm5u5EtXTJH
gS5uRs3sEEhHxD9A0D5pDzjOoxrLTEzfwOFzGYLNxwRzFLSmjPXRUGnJ+P9xLiCJHNS6FXuGVJ3N
SLGQWEIZobQB8KhSuEAEE5Rw2jSo/0Dp2kYhECsFWQs5mWT/qihlJUUzAxQtQqiuRgXagETMDZWR
ZheGYhcAd/FmU2uJfrS7vH824TpEEWsU/R26WrxCtjPcEw3ez3YtPiaOqeH8FRVhu0wsUCz+aDbu
J13bxUUDruoCJRhD7ITDmsb9JHZTm03HWQ8RzkYpboeMctlljfhPxEMdNYZSlnpavxZyCRAdoxYy
6vPNYrgIPxY3ZqDk9o1T+3QtdVVllyObFZX7+O8Us45LSR/Pjg/ejw6MbidqTC9Atn+c9OUmiREx
rHmiI7AEipGTTSrqMgHsnW0LgPCoBTT3MqT5KDiaNV+txwcdpz69KMsNRzruijSLUBn1yKE93Szi
RREmwSe1K+AM2pPhzXXJnIR6FffbYZy/jQLRQSZzwqjXRQgAKhlDCsrssORAIiVXw17OV8M/mZDs
f7Cju5BXBIHxP66YlWGBgLG8mg3yBL+zRbxBHal+4dnXGtUUC+izKXH0aWgALQVMIx44AKVWKWiS
Z31REp7rGgN7UOODoQ21nKIFkkNsHQi+jxpC63M+IP2U7M6EhihxWbPSMZf5HdLKFyBAZZuUdrdO
rd7bo+IbDKHG/FwjYHDRdbwYU1NjX8EkJ3ygRU6S6Fx7brromeRzZlebZKjrw5SFGsD4dyR2q6Hf
Oy3gnjLkuHwFCNspwonhUxI6/RnfRPjladW6G1bwqIVXFz6ipzk2kdmEq8G5isoc7gyoxK6jNxQ9
LfbuGLS7Blxr20IuqwOnDtGv+HMyBynq5Zt0PRf4OWt2CfjHpM62Uxlpa3dy8pfAqpEhbi2D0ciL
F6sVw7rWKmtLBgJbxCtK1PaNNRcvJEoYuCXyTnP3NDTiZDg7Jv9KI2pySffholznREvOs+keChuI
o6QtxqF6LAvsIFPva+4CUnomEBbRAIwebCzldhk7EQrRMlYDYZXliEq0JXYtcD09EcZKC/zlZHTE
lcBWQglCDJBVBdMiF+f6NB9JT/IkAeGOTCTekmxBeJEXYcj68ZWMLoTH4zqFs9QuUdGQBHNwAlxQ
cKJha8ySO5xaUi167iUbrdZnYEb8mnM3kYbMbKedboef+nZCNFE24J+z4axBGgvgNJoNB2Dxuyy0
YmBoL3pTJm13WvtGE3XhWSjHIj34T6aVp3XeuskG6+jizbI0M6r7jxnOIjmwy9AlDdl4BWAzF+GN
/qYbgZ/G9NVSLsi6UAfA34RuuWsukJZaZ1erHlPkdDrpZZYN9dQQxNUWAO+Qu0R2Zc/NYUVdAaQz
Vw+y46LQgn1fgTRELacWoR4S/cA30CVXPU5BbS6vFbkvLPTy853l3TXJXi1LvRgIu2MOnnjm8nZe
Nd7kIGtksPaI+77SyLYK5zLYuoXIYzb+DDj2Ok7ad+/GpHaBv0kzFuM6mS7YBQKmoX1GKkm5ouBt
qtuXrkrdz7mwra0uuu5AFmUIkhk6y35YWPlkbZ2C3VrQeRjbgUscW879GrqG+Kk97shnnzqMr51a
bw40BA/a2rDm5rUKY/vCJWQ3ycH/xFGD7wLwWJ43dBCt35n1Uu5ZcPz/m5klV6PptNrvFx3GsF0u
CmzA94uqe6PF5UXJrNYQVDBd8CIkTTquAqOYnuLJEAByLfEjtSvnzbG9QxslGbzlcAKOqQea6A8L
ngK7qcpCd02JyjXLgUTB4dxTGcgjg5ccdNrAgZRUNNQEQDrXc3N+pFnTCJqVQY+/KIMMf6r/y0Ij
S1Eb3gL6z2bufMh0XWLzgQeNy6ZLfNE7zQtJ+jHLfU0DQiSxoCl7Ij4jE6NY7PvWOIkwnffJ3LWS
3sRcN/gf/NUXf9F3hSOTxI9A6PvwLwZapk2+sOp3A44DdwEcGK8akDiAkMCzaQM4pwU86/fCnY+8
qbU3N5y1TWIXxlHPi/pxzkCEShagHvCnLgmewVz8mJpxfC5NoB/RHdN/RYuLXY8N8iOJkIELQnNk
+GxFAEqlEPH/jZOgkjZwMuskOsCrr9SYhNSY9hAAAbkzVkpGPa2VU6j7p3mgBbGxmwSxJAAFwN2J
DBT20xubek+UWwvvlqTl8jItPmR8+EIi5PvKQL0TmA+OYf/ESaHeE1HXwtkVlnlCxiwFFQy2OOGW
ntqgr8AzXz3Zb8ZFDZrrOHqgF8TyiG8y558viIGBLssevGNpmD6Qx8WDSuviUyJQhOqYAHHQfuWF
STtgZIWoSpCyugCTIUJuFd7+foc3pf7QBOC1iPkQbY1alIDQdrrkknvjNhz65rjI4haV9w0YGYcE
WAuLDPnY6VbDURgpY+bjf4fPRgz0H+hwnukaum46nsN03bvHdbdECwCrsQ2vfY/ExNzR+lVSICcs
YzzbtNLvn5mhpm050Ezx4vCY72hTuTZB9wd3/8i089IlvW1ZSIMUdu8vQo9h2z5qbl5QWfKO0gQo
JUDlCvxr6kA32NEasdzEVzPuFlhSEe7W8mrQ41quuISo3cebes6+3vUss8+/igau7xzUAffapspf
xihPt0wT2kmbrQDpI2XdbytJdkLCUiuRfpCEK9IqOQ2psYzx2lQZe2QTGCqT+dtQeWJntdzc2Zrn
fnWsDbw/9moSDY5hVolaZpk6RvljIn8GqIvxTBKTYysIUGC456RB5oL1MBGZuaLctEESj1hd98Oe
wgiwmWkJ2NtRd3wNAeANCausjq7A/IyuCB8aO4GUWTyIIVus0zqNLnrT+SQbPQ/OqDQBHBCyaB6o
QU215c+A8d8gPaZkK7j73zUovITL1OlOMynIWvea6ZAU9csiw0c3PdAM+NACH4Vgzvp+GRewCGmS
IBNGVGAS1cpmDzjl8KH3yvemxsEu6BoEXiGJQhxJEYFGV55LV9Kxty5LcRAJcuWxMX6N22o4Ag3D
XSMWPn2zRueoN3rxClyz4RgNwAMkJiQp7z3skBuE/3dEcudaKDaGB1U/IhYKpky9ACriAEAr0pZh
HTwVbFjpdqA9MxRs6PnADkHrTGsn1COfl6hC2MYRAEM4NkAUHRNGicCYmdcmADNaFOfKoonWHXCh
MgrAgB5qzT6du8zX0sw+CMlxPnbRAFyIpt3ScDLCec8cfKzF0NifmD4NZ9QCIyNLDgGnmD+Nmr7Y
ahHmp1O3ahDXfSaDgcVf+lIPLrQYXSorW/B+6c6F2OOombxwjtcdAr7cXieov/UbIBhckanQXl2G
iBMwVo4k0tkAriQNKIEnEPAtMlswwD7LpgAf3wmhhiOJ8g5PuLGNsn3g6T7R5WUJUqz0KTWuZWhM
qASc8w0QZDnIYEHdwB1LXxlDitoppNW9Bb05n7kEwndygJjPOVDkDWQ+Fr5rjjdaW2pprj6CbxLY
+eMb/tzzmZDC1Vx3YAPeuhZbaUaeJjtU2QJ4rPecjR0wRHFaCWhFDdy9xaUopgKZx/CekTYsrWgX
cRuwGbGYd04eAZZKi/XPQWYfHVnXoqOYzxesGh70YESNXVSPPlXCTI2x5+OUv3VtliELvp+3y9kk
kgcWehVRY6Ua8tga0L5szFY+PunoYprTgwMa672NQNoBaYYXVZgzcYaYNZXh6CBrOiARcdGq8pxy
SBIQrFleeKlkhHYW+PJ0HYAYGpSFX0358KBeWUUIpYf91rHT3Fq0pOhQgRy4yPRStiQPjBpAMBx1
xzRUjShyC4BtuIT0Oh9EARy/YO5bVvgaA3hZQ1QRshkKfQvcIn7oUdRy7olRQspLox5yAHygmzlZ
v7EzbV4pG4/IJdQYeW8gzGVa6+dwgK1HUPK9mHYEVzPTgXWBETWW3f7dNO58RqYwtoCBPW/zqP6P
6LJXJ+rxluVNpOOARy3VwkKmmYjH6U0CjLcuD86uhm9AbObjq4EyLngV9PEVcaX33ixlLZJWj23C
3K0qjFN1cmk4zoDDkCV1St2bHTCpRw2fpVTc1NbZAdDQ3s3VTBS746tgsc1sRGDKiUExNkei38Q5
6G/SuakY6tmkUKqrOfkGLEy+J1FimXiQo5o6PYvAWisz6gWoEjBiXFB+X6hpsvqlHIp6H0tRRw8v
Uqhv4YfJ8l1T3z2yG1DvUnc9UJxzhx1B2cGOmex1ncYzsFah26gu6VuRmIg7tn/QzxFxF8lVbrrL
WjfLqmWKLL+GEde291e6mU7WwPY+9lhoH/xOH0QcQqCB0s+dM70i9Z/vlIh61BDfEE1dtNNwbysm
wIDYIgOJoQYoYg2wdQ/NmCP4k3xrABD0yoahe8Tf7BNJEVD1wPeZhYDX4sVbNVvpJnKrdE9a3QEZ
+IACdXhzkVruec8MbHQrge0Czrc4FtMBeTkMA7n8cXRiMAzIIzRplR2zZ5w8UJQCFt082Yi4xiMo
I99scM0Jq6T6fQg6Oum5Da4sRkWkL41bh6crsKfayaWMkSXNg6hwDyBysRBZ4unmnUEQNBdilght
/jCBaplwOwjUg2A8iMNbWKLZsLjAY43U7xggQFTESlCRkBoF/aFkuj24q8HIm81C960WX8YoOb5d
ZxHSQtjnosTNRuR7spMQGReTdqwdR0MCBnokq+PoTSutFvmGkCMe924xMivIAezxz2nWVGk5Eg9h
edNVa6s1+rYW+JUTnTbeS6ickhtOJNFtYmMaDnne6shwlvtR1SxClvBnPUzqnSm6ZmWKqdwoSL47
/D2lUJh8fzIZGqRWJfAtRh0ACxvN/qQZfX4ekykDBy+GWSy8xzJydiVYoHo/7X8gg7580e0JmdJW
+Dmqgd9Pls1kRYhza2A+lxNBvFNtAFY8451R809mnDR724rDdRrP0zXh4hCNE7ARkLI3XCI9QdJk
FJXbKQfu6SAbZG/FEwIV6NYJXmekJmtqeNPHKBs3XkPQ3J4cHW5UgOsZr4Fj/uU0DJgR9rDTRjv+
xuKmXCPRvnzwCjgCKrd9q8CYLYtgOao30FPNjcycPH9I7NC3Q8u+N76x+1gAeLK3S/3pGhMP8PNT
l/uTjVoanHjf38tF6gL1uvh7gAtbnjMQ4S/9eOiGS+a22VN0XLh1yhAQALP4FnSs3IxAeDn1RWtf
LQPkzaZZoyJSS0q/7QCwmkpsVZSqsP3UZGBSlXCrsqEeNbMbT81KjWkaM2ykMf6a8adpd7IyDh8T
4E1dw2zITxUICH3GK+sNOEfhJnByfa+BZOKtnrLP5pAYcGtoxScwrOH2G3HtQB+wSySApZs6QMaU
PWoaICutR5P1C0bmAoVJcJcK6VLNW9SdtmOjgxy+j6VuEDX1lEfwiaBORgzToxudOqSMPpXDVD/9
ktDAbsrmqUUcVtqQZJCG0/ssGpDYyxxl89s6Xuy+er1Vh0yeOvBmTzrvSpSxQz+Xp8mZHgwpUnIQ
8LJ1kJfWusMpG9UDoXcpWNiCNmfmQLq3zIOH3TJSyAGoSEFTGnqocMAJsjVf20nPFy0FXEnLU5BL
kzZGnVfpAbZGskrHY5keuCFcfzkwIMPlUDUTQOpiJ50/awDwXgMQwr6y0bCWxmLiCZXGoC34kHtg
H7xYpfDJSsnHNvd2yZQAsUxOV4q4E7Y/RY25adyc71mhfWkDk4mtE9Txyc0KO3sdOat9QCniXmhc
pmnuT06QJ8ke5AAVil317ji6lpOujAighkMaFJsx5Egbs4NwBfgtgBaPmjgEtY2EYxuQYkEyireh
BdmuGZr92pVDhkfNpsgZSo6cWLzFJeCL3EJkFxpqIx7VSPd6McEd/TKACrcGhUVkfBIGav4BA9ez
dREjrbPOUH7c947wPen/r0fDm/etjAdIlzh2IHXsbqiLG+PmYkX6xZRUMXn9qWuFTrZyLSvaTHJ+
B1+Yu6GlSS2AVoOMrjLeBHzAxq7Kp/AkwCrD/fuuSwZe6oSnpVshsevgIPb/Z0tmaW/eFDmF+ayF
Yw7cB4HUpTyE83PWe83HVrxI1q3DTB+lmuap1J+nRgARazb5lYPJ69uALTV8l9UMp4debcHH0p4Z
mEqOqB2edwHOo496BkrBLJyHNy3pv+tI8PqBdXhWIcXVWbcRqKsi0AkaMmNAjgYkT6rRxBKUvwGi
RJelMBGiNnvcI4CC5ZCqZcA0Yq1QixYdSGYhe+rJBdlmUxrXGf6nFDtCRMcF3uNFY2pHapYxqW7G
nYUM9NWisxhnfp/g20ZWLTxoJ2WvZDRdKQrQLx/cRACuYJsHQL1MdWPbSK5A5sbdxhRgV541u//8
B/kQ9MHVCZNql1BSqpCYoNMc2Cegw9knGt5oaDzn2zYDBA2ZRUH+MlkhKpU+7En+x5m/pndwjNxc
wDaG5wYkxtwBC7TQV0D+5ufQLOgHDFopT7dL4FJAaNvzDqw53oGNsQVmsoSHR0PLt1QFXZZ9t5sq
84Eb7nthNIDushM1xVzyYkV2pCYhDalHMjGCQhWfBeZQXTT1qHF7W/jOWOViXY85kINXXj3F63iM
oxM11dC89+5kwcjFCdRxCJ1XRYn2zpz0KdORfW4HAFeX69wYLjO9Ov5SoCJWkg9MrgcOhww7epTH
3VGHG8mYboU7DotCPfqHMv4ZxSP4HJFfdEWdpnfNstm4yDUyrTu2cY0dkERbgLe9vjRNUI/w6GIM
ILy11eCFdiMjG9Kag1v4cwRG3bYAGf2qHSpMJH2vueneMdM3MpwYOIYRCPhLpdeOPCzL1dzlI8BB
HkOjKxBXk/m8yoTyc1343k/UUw3Jlin4vWzbNosOwCa+y08iwZJ4VJeBexy9+4wnyiVigfM3wHW+
o+TVPVGT8va9dy+LNBvQDagYV3b578b/PpeW1/sjnuAooJOjO1t78tJNGBTd8tSgX/jyZFieEvS7
z+QDxaBnCxnU20HrvaN6HJABmd4+W5b+3SPFCcFHVaeIkwIBFr5vKsJeutxiqEXMrQPJvCSLUeFA
hdv0V3V7pOPknH0HN+i0czOwTypyr1jXK9+A02PHZ3CCkUKkfG+CD++BRGLm3iUP6iO8Dn3i0yIg
S/VLE1xspiTFRAE02NMTN9gNMi8RiPMy6mrwC2mBfQbqmLZ/dbXOesxM7TmUCZGGBS6CKXFRl+hW
8aaIzTDsrpoNYhByRPZi+F5VcHmR49EDJYsN9J32RkZm5IiU8raB80yJqPchJysSUSPXVvZqUs7g
IIvqo8l7e0vx7LugNoWti8mZz56zu4u0k06FuSveii3OdgCQ/z0sr+xI4aHGeUUXDI0oOliN8xn/
jE9xUlgbbCWiLZfDEKXbgIgdSp+0jbCaB2MCXrDTGZ960BZ+mkDNIi1JMnL+CDJX74EmZ90U+RNo
OQ/CbfXHxgCHVCXwBur0YUMFrDHSg89uHIJSEGfWxm8b4C0G+guVszZdjChaVYGvUVbCwjkWb+2s
Psa81DdLTunC38eBC7/KhD0B0BDF7bg/+6IyUoU1LApKQPUquzykuinj+QFI2kSlbdp0QFmO2wZr
EgrdAX4pdbvYCgD6AMsKxHBLb0bIUNsozc1CJAQ6/HgYanfhZVDkDIo34k5WcK9ely4g6UmRy4MR
9ajR6WCkxsTsgCSM2ymkdbqUr10AOqyduM7dgxV0SHULGfD2JS1mLpP7y4hl9gVR2nKLzUCyqogr
k/Tc5nCt9HjELiodAGdAGpBTh2LyjC3NKrQpWS1jLvmKrRDhhilBUi/OOeHJoa0eINqw1VNj5sFt
s1p0JCaDEaR/J/0b0u74MaSNo5rH5eRlGk0ApdsPJGFE2zAAHeWWHjg9PWWi+MnIbOvoUeLnjcLS
g9KvSyfbxp7Zn0QbAg547OoXarwkek3tPrvQqJlcd9fUgenTkEmzHt4ow5ydJxKBAFlsmgpViFob
IRAFhucrCBi2pJwNDl8mcgtXnWDlgWR0UR1uYtZP2xAeR3h8hTWep8Dj1tbuOepNLXjl2sS14KqG
Jhe5lq/DNgbNgw5YLym7UVRdh2JhQ0znvAw6EHeIek2yOg0RLYvdlYO09S/gqH30UDf13I51/5RZ
/QtqX4oveJ/wXasB7ynJ5hw7BRM/raCvHrSx1V8LMWDrgtlF5U2g7gXYBg1xwsNBQczitAxFvYoi
t/ycpJN9CUbUbtFqoTUh1h+G+Z6G8haQKQ+uXGeat6HFUWUom7wcUHzUo9QenG98UWhwHiBukqIQ
uuGI5UmTmFsmWy3WZlyuiyIYcRSNIVTrzI2xsvVRXJwsZcvSpMzCvN+ChspZda0TO2sUrRsPnZa9
TPNg4PkgR7SU3TT5YS6iN7oQKWgpBt7NiXXXwuo2VRDFF7PEZ23IJkDJ6XFMtScSDaAWB4elixTH
Fu+StbKjntUVf/e1MR0iIK1eO/iQr4Dx7h8YcijIQMm11pt3g2iQLyNt1UIxiDt9NxDGVhmT9uPm
RDA+jKgE3psBq0+AX3xv4MOXGUYfY+opG2OE888FsYASKVuSITh1u96dHWnvZLRAWLn46FACCO7k
Xwv8yc6y7f5Q1GBXlMUfWmPbm6SXKZnk+lXjxVEMAEQbjOMJSHolfjXNAU/WP2Rk12K3tdbivnki
Y1pLzZ0+rqdk/329GDmRPiKYKPMCNzRnNzRaRKjFbbM8hWOwJeIsAmxbiMVIEVvadjGTjGOKgasH
56+apaZS73clLWm44X6svfKooolFPoA4LNfhJv89wogdU9UBjwx8bKXB9kq7RBxpjILw28ms7FF2
RBo5D/lHbI+wXt2tScZD5ycYbZsKYIWxdxkipwJBWR8Ax0cCDMQSTIB6UamDexAPKYB+38pJSU3m
xkAKuJum1LQUTSZZgAKmVRC0SC36uIYy5vLiamgSCAGN//XyKFPSBoTClNXNLLXU3W386eKtO3qo
nGZINP/9NpSxM48GuAl/v/O7obpTw0se56Todmo9slV/DVKQrKC/4r+qE/kxWPgYaMYMBAwc3ZqV
1QN+sZXnRzMaAV9KY421FqA7pZSam7FBVoutVne6n01m4zMLQT8UqAfvE5Yxl2sHsQao1GUaCZyR
l2JLXXVxbOuqUVKOyinL6suUyapwLp1GZxNk+PI6+fxQxXP/yTTcyQfQoIPvJIZTgsI0xiqwG8ph
krLmDI6WCGBVWv/Jirz4BY540lEjF6v7FmRWgG4Cxu4wSdiGrjCfqJl58KYj6fikRLFk3bbD+KpN
mvk08Kp6jNlPpXewD8K+NX1UorrV6sPcekCGDPX3lRmwZ7c4dqFgTa5DxsAC69fZ4HoIXuIOSGG5
Ll8BeqDfkwzkBxWoHcnT6IGRdEKJTAWfXwSuORev6mXc5ZF1MgMLDjAgrFUrNSZhxHrz5IlRgyZd
l0XZnG5EZEKNIVeg3mJMRvMUWrt3f5HheeYqLD7b9exhg1dg34F8CnCwjPaI5MpiMFYc3GwbHN/d
s5Xwojy6wMXYAlIjRFUVM7KX1Fhm6zPwLzUQXawBVwdQ+QkkP2eBt+rZbZm7yTqJaaBp7zKlzYcs
7ldkGIYzsBwcEykxSJvqV2QUI7ehXFteX5yRuU4rLNoaZfEr0xr5pqM9bO/i/6KHPYjF5e6VdrcA
QKhkjiw3VyhUzDZGi3K5Zc9M+qCNxAE7jYcyLYJHo0XUsS6zZWR1c/A4NXgEVzpDQZ60oMY0kFlj
eNhnK1niMdSJVpbh0zTXcb1HRxuTIxviHyQiW6vH195mmr+M5BWoF7bJhvcZ+/UtBu+Su1LvuWwE
Hm/XYiNLrz16zzmjEfqGhmeBem/aH7Jo+j+kfVlz27jW7S9iFTiTrxqtwbZid5JOv7C6kzTnCZzx
6+/Chi0oavf5zqn7ggL2REqWSQx7rwXChTEPXRyrui6IKzsPhFxpxVc0tlMT3dk1zmElJxg0JM0o
qyUMbtmrEDmEO69YqssI5laUUfX+Dke4yFZ0mhEw/rsqs8xvrj21ay81uxdvMrudWOruHLqDfWya
hu0Z79gBGbjL2pvZnvJyVHJOW7prUdoM1bDI1QHjZPds1uLGIsUO+HqWFuRwtYg7L1/3AkjWOpXD
s6YYeV0y84PSQUIWpcj6yacd2bxlfshEkRvLzI4ADOssTzoOVjEzqLWp8hrAEdbaBDXVKZjEW+PO
OeBL9XjxreGERG0ys6+2N142TtuNlDhKZ2TrbofeAatBmprn3gW5JivnI4moAZEB8gVkYzg+MrLI
rgGh4KExx+ONTHWB5VnupwYJv5+waPuTVsBlDbKzMl4OPn7H7iPJflXERZz2L7NEC5PGQPUAx+WA
v1nHUJzmTskWJAIgaPV5fyBPtRg3kb05hmAMuan3RHIOVpFpjwxQH3wgqlp0CMH3WZXhjHpjYaBI
1GfjOUSN42kyk19kcT2dSRv10YiHBBrqCVBUorrImTY0BN0j/rjasE0+LzWvz83sN8MmxOxolaXg
4TUk2E6BxSQojiYQkZkxe4wqV06WGrYDqpoHKmozfbJ828e7Lii+N3yP/w3+F8qge3BgLu6+tvoU
gQC33WC6uYAOqQXyttnsM+RSIRMQqNykjWsAWa8WlAQ/gGfqJaUhvsE3NdmgLtsEQlfsbEgRggDj
4S2RAUsWpBtLGCwfKRYH6k7BjC0ubEzNq8QCFrYakypH0maJhXsPArhu2MVjlYFBG02Enzygp52u
XtF4GNrIw9lIyQ4D81akjqICR19cvtBVV3suz5ELeBBKMKxafzoX0fYt0VDmHHqdWyGhQiqWHA9e
v+xukxHfFeSuID3mqOiAX9ja+wQZKl5QRCcTACo7Ky6zVZKEyLImIZd5CvfjSCBRgTR5jM0g8qGh
VmjnO5mKNdnOsklcizfiFSVXkkWG169hYu1cPy+PabqEZ9fsW44iAnRNBbErqQYay9reaEDSYo2r
wfTElrHeApeinbbKP7Yx3Ro6VA/KENSU2Ihe+f5Qb2kzX+3eq4172uxX3X/oDDOK9vh2jv8wkrM1
s5gXnLbJruD2UeYTP+gsjlB+V3qIpagDgHVs2ZICk3x805R47DYtumRJY5UhIr3r1HPAOies9Z1C
G5c+kBHctwQ34noAGORfTo7FhWGZSHq7TYAjfc7S73MOtOFbPWkq0PpiLwnHjvSE9n0cGdmL+bt6
IKun9l2CHj3PW7f7ihX0tNdPaf2cv5OFubme/BGHYQVOkDtrAjZDazabice8WpGQmv91zCSqnHb/
v2KYEmuOjOgW8ql5wP4fliaRMZw0C8odpwpp/wvZUHbLuskzU5GyEMGKdqPe/yTD+/stnuJmkUwv
ZVFi37d3D7T9qTdLlwhwlU3g9lutALLV+4bqh5untLd6r3HmFrRTfFh2QTUWhzBvgpMvm9Yz/Jvm
I1maIjcQVXjADfo34/8cbwzS3cj9DkDQ7xebQUwyl1b711TlL60kQqplQz3fAs4n9ZrQArm4Y/lr
LUNJOdiP7gxZgezPMYoPJKeG4pnEqURj0Jy0B7AYHnUo6hXAot/xoRhQYA6o9s7apPJItnI55ms3
yEAB3j8Tz7NtQRoyUl0CB8pLbKbf2ssg6dVJB7oJrHyQIo/qywS5XF4qCrwWgcPeAc7kF1awVBKE
NUUo3rjDaEykYGP9tZpLwEdIdjHld9P90I/05OyKanHXmlwMGFHDEQxLKGBfNmmILH4CHSe4cQUd
zkOJTE4CaiZCHEfK4giaCeqTmNwA2WZsp9n7TiICHSe5stZ2KjLKB5N0p6X/iOkV2VNQ48hZ3xPF
1C6zfOleDHkCjCUazn6pG7d29dalMTXILwAhCWkioNeeaBzPzNhWc/r9zq6qLSDOaGEJrNH9GyqJ
aTsXHwghz0OfBk8d2E/loHVCAOtRLyij3TRi6UAKM/SYv8oKHP75BYiXSFhG4AIye+F2+D/xnAao
7zVwfeJm3NDNZY0fJzv1kUKOLPwV3a6+If2RqHfzidVHJPO8nC2kjyIoGZVIW3ybevslNpCNMT+N
4FgAFXzaoWrZyfFORBW20rC5m/szScnSMZLitKRAXV2TEIQ1SCQHu5zgKHgGPfJ0Kp1oAWsypnBh
wvHfQ5M0L46GfV2A+F0J9RSPpn5tOXuAv8vC7b0jjdvgz76rxdmoi3YtUOK4SVHndZrl2W4euCN2
1K9j6lFjDxzcOyGAkKVSN+QmpO+dTA8rb662IAhFueTVDlzcOOHye6T2emwct0XGvBJpvi2STv0i
+ArAiGq80AQQhUQ98hAaSdKDdTmV5Wet44AQDtzamLMB15OEQRrlpzyzACAzuNhnT3PA6+LgQhlm
ZEhCbBsCiWWx3wwH0GpvowUEhQEAYh/AoHy5KV+ZZHWYBon71UTLyYMRPBxqgLt9lm9E25ffRDUe
69r2fiA384tVmdOX0czd7eh41gkg5uwxGRcGIjwAXKOWtFJrrRpnyDUKphbskfHyoNdfszOws4mt
FVZU/JzElrVxUDX3pUiKvy0kkPzdtMCmB7Ibvsc/OmMav5ZDxTf50I/P/VyZmPgDW5SLMgHRUb2J
5xGsex+QgwGQenpscX69HhNTEvNhMYzqnncCMXJpLW9S6nvFleirKY1pTRehgB9eSV5E34e68DUA
DSkK3QcNFSmZugVpWMmLaLWKIHnMdCx9H3Sr2pdMSKZNtPbuc9GFUvmVacX91a7fiY6s4ynj6wem
odZS0Ah1FQfhYaF4/VT6YurP0NJnu17o5m+jY+lbvfm2dCD9YYEMDRojLsFOr4gcMXJLUImGDFop
yjWChgLTILwN1VU61R+BR/2GtEF+d+AgQGrBiZ6HDDnApjyKEZSmyP5G0aEEMWhHqx13NHapMuhX
m3+oyTIOg0dTxlEuJEP9J0oYKeavNsimi04+CI1AYRKq8hBVDzKh5qhYXmYLC29dISKkuIsaa196
Q7m6rzMpeAkAvNzHzhH52+CJZmwBhoXdhjNAA5oCUxxgaKv7uflg1KWGjNoSaSx0b3GWoSKKuqQe
yvyFgb9mF5ko4HMltLIlZ/TUu5MZmdsjKVHaAFh22Pduj6QzjLQdDZEo9haKhv8/MgeUnBuOnScs
M+e3nGRA0xrHZPmLJCrl2JBKbcEBotLdeMQFMmfyDpQCccxLJOJf85txxp6cb2LYGRgqpgbfqy3J
n3jK2304J5+CMZK0KpI9SnVJfSOdRhTy4j0ZGdsQUMWrdNw6SPt+ThpAdcRxWTorv26+Nag3P5CM
tNREkVVvPBSbbu4UmejnhxJ7UittTD3DljVKb1cwAW+cBV7bJJ/mMhVbwkM1YtC5rYo6/M6wm7Uj
2dz5w2mQaKvUu5MB6Bkeyi9oQIU8Lw6OJMIF++98QqbRglTwLY191472ohuHZCsKUB3d6+/HYzdU
O9FZ8edIdNHWN4f2wZma9hsQhEEhsgAkombNqUJh2Loa7fYbGEIm1DHZ7ImDZPoFMKkvOFgMnvyg
nadlZ0w1MqSxC+jvq8IpT5kbbhg2yg80qoAdhEwbqVhKFKhPruXXK6WSwkkKSUMyHHZEmBd5bH4Y
4mGvhqQxqrY6GVb+7k2ON9ENQMX6qI9DTOE04DVvfQA+3UUvDGzx0NVUZNKndE1lSncnajweRReX
W3URGfMmvHLV90xG6s7UR5QX1Z9Qfh8ZptcHFSKxU5yvd5igGGOP/GEFIkpgv4XEEw3zMEVKd1Lv
SEMNKUBsh5VO6SfA1ZNgpFrdlV66asCHtVM2pOFZ9HvLbX+n94CpRzu+SDLHYyrq8Oy67hjrreCb
veM6XfCT0ioy1953Cn2Bj8JG4CtbNSyeNywEr6QmfwS2/8/Wto0tye85JLUdqe989ZB6RFZJPRlU
yAfAnVwzWWpbkuFQG0meWq39SBay7JVPdXwOctd5BcNBi9QC3uwnKr8sXfNklxWgkHlecJmrssW/
aXgcI/OTiWzxR5a0W1TIG/W2G4CwFMYJViyEp+CJVqkTScJDTSlJcbSdMSKbaoVc5RGUYnxtLokw
+Z858CdDgHQd1bMgC8TrzRBEUq/gqMBhlpFeCCl4dABYuNKgwQpTGITEkN7jC6sx+IUOQRVWDxri
mHpOWf8xosINdXmoRx1QYfC+ZANMWrRJg2za3K3lXIddCksYRy0HGoh9ihLMA6R7m7Z8Z43IpolL
HBGatNtsy41nq5zmI89eSc6IUAGl614GuFNkV5cxOC2mSNZMWbmxKcDGs6ZKqaTm8yP1VElVwiXg
q1RTsdVNnZUqvvrVmwqwyJu0iV+U67dlq8HHZmfY4BdtxfwEgIL+4snGMupmMzbLsDUdFD2sYgvU
ewC6QqZE1l+oIeMoBRZgZ47dQStyf3SQll448pAQvmQYpwEgHhiQZzxsiNCuiGxmxwEaegaUPpIZ
89JhBWz/FaZmewyAIP2QtMiVRlLSggS1HvykTSlW2P8AxKXX15cU9CwS2DJwjSoCCEvGViNgsUAp
AIsiGgF5OczWPs2Aw0qyOTbjrc2QRG4jcesx9Xv/MQAPwdaX2AoLcFEFeD9coBJx/Pm6LGvOTVJg
yHqvXk/ACXk0sny1AAU8XaEQ/60nZRO4wi74W2dYJALmuCfOzXgqCyxMMdZNOHvcB4gzhKQWKHJZ
WXFQbrTsQ+sgxeMUkLL8uBQWuMcXY9pbwOz9TEPM3qa9OXrAW5RalK3ON0PS2ovgn5vvOnguK5jp
Jko/KteiqwJ1Ywm+SsyF5T2Szd2dlVTeTI4ffs6pB7EqqC9mteTS03paMUwB3qgAeL58tH4gWRWB
HQrs55eP2Zff/dXKwQcOkJjCw1D2/tNo2/6TQxh5oFZY93JIMtKGQcYfkW+xIrl2oGEIpDG5627s
SBG73WgDrqY0H1w3/XFnTDGnGIcS+QSEWHnppcbWTwis7/24pC2eQyB+c0qkSGK7KnnC2W7BVpHs
shDV2U39JUmL5Mm1Q2dCAjKyIxuRH0gWou7hzQHzYmfttIu7IaEfit7c6NAlpmdrzG6qNX3HtEBS
38oUN0C3GMOvd1++Wk6RNoCWvm69rtLGZpfUgMM2lAWZNRI0OGmsM1iC/BM4ckDVxgCZnCAFL5YN
9UazZ7vKSvHPKrVm30xP2o4BMWdd9E2InAAoyENrw6Q+2phyHkmuAw95J3ZmVo4oj7JRXAwyxF4e
2BI5tjoikUOFCUDjq92N7KarvN9jUZhM1KjGIOeufbtInU84oVqWubPWfeXnD7wxgM+bBeWllw31
AM/1LYqz4kgjVHZXFwcZ1w9Wm4Lk/mpGimluvxkLXnRDOpcXEjVhCohpaSvM5rdo8eKDeorrEtqZ
I/eyq317q98E9ECnhp7vZGL2iSMZNCb1siBFpV4oU4zqK1G9qd+E8gpkri9AQ7oK3urPogmec8PA
BMsKAMIfTWG9UuMEdBiPeWNbYlUb4IRqau+UMQ5LlKUCwkSqA6tNAFNn9xsakkK52MOUn9yq390G
o+ukNo6rl4SL/U20xR9RtxD+nTZ/0EzmZlrV0EyHpj+ObaOW5Wb+Q7Y0jv0IP6zx+42Jm2ETqkUe
KOqTip5hJ3duvFUeYO+3pid+Jt8NiWymGRwYWV/vQaoH3LirnHokY3b8zHBczpAcGpzDrLfWqQSW
jWUzjMCZyR1eAvoaQxuntTcK7mN5TjJqRlAtPXN/qh+0gqKQr1ZUBvKFld9dfLIGJOPvU5SDQBaw
8PGmn7iDTDQ04KZ3gMtqV6eO/UM5AJ7v1MmGbLF6RHYyjUnDcBawAtpNviO1NtRDv/bhosfUo8bw
+bAVTtypgFqhjZVzHC4/wIXjbic/Ekdq8N1P2FqVYwB+jyUgcUA4PfkWunZqCfnHeTd4U8HUYW23
GjmKOW/UymlQoaU/RdVOFE4Pby5PGuV+f/k7+4FujFyp8aMd0M6bYyQ5LH3FfIlEnGMo+TJvxq5V
zHvQ952ULLgzJ3fyoR6pqacVTg6SNJxGIy4mNcCYoK6SaifkuaNS0bF+00ltWR3G66pGNvBCiXH/
nsam9JQYNwmXH6t2wu8aeXHkohPmPkygmyh47foDwEWLE4Anvi4NXpjIURnPTLI/E9MzNUT3TD1S
RICVOfJ2Wd/JP7KlcGNiBRtQ4Birf41553u9HZBCVGdUkfbGAIS+PEjP2Nme5h11nbnIzl1pn8Ga
1D94aTWlstY1XbNOLBuBZEiwpkqfxZw6HOdJcx9nCdlmMuMCgF1hBmAqWxifdDg3xO8ZPCKrtDRb
8+BMtrlCmmsEbJcJ+2tI4rM3foPCATW+ewQl5m+FZfvnm+cWPZXIDWVq9lo/uKgHgj3/UfWSzzeu
2oxcO1baSFOArbosPQzVtd+uqG9EWeDkERsVeHEYeJiu22QxHiu/um2mKXOOnuAPWu4OSSRWNObu
9AmrhObwkSvvDXPDU+EhveeXmGQMRBNbBy6uFkuKPIaV7bNPBkp0DtpVXbaXQdN2uA165qh/wEak
BUybwrOsIyrurONsolAQtYPoKlUZD8DIce3O3y5Yajz4bbm1ArezAZ8GI1JT78YnmAcWnrRK2aOC
dhW3XRK2YKA2bdRZxCAgj7FgOrXuuAV8TI3sRTRtH1RPNLwqyVTLqUdKIHpt7+QUg5R4kSjlnbsB
NrPVHAwcWab+KrfD9JL0QfxSgZH+7LnLM0vr5EWJRN3vF6MD74C0oMZIZ4EFBBAVcSj4Zpd65mVJ
TBts0jDr8ry5hOa00k65uUSHKcuxoLd5nq+B09ZsrW4pAQzzHsQa8LZGmY97ID9SmIm/8q06u4zj
yPAsyatpBG23THpECuV5lOQBBvayHipWfaLR0hWNvSOtTawCrdN16ynJOuxbv7u4xjgGj3Yw72wU
Kh6UofLpg7TaLNxtd10Ug6WidP2LiRr+S92jnAYUWt2WZErRTuWD4WIerGW1Y2UAVcgOWjSHvQ98
DReFnLN4IjmJLEC0gnrO5odYXsYH4pU5AWdP/jLYNBd4KPTzPi5BnrLSpQ6W1OCwbN6T4Y3aXdgv
PswQMcp9rtJeBr6rqiCtjkaXUSFJY5ZYYt6UX8gIZKOjvlvXuEu6a9dkM1jdfq3bkI63EZt+FRhx
h0ylK+AZtmhA6o1nMkGXaQWQr+3HysIuxK8IaTREUfUrCo+iA41qMWGvHBB2yEMEgv+WhLlRiYdO
5bBbxeACBjbGvNepn8LeC46OhMpDBv0EsmnRKlnlgihkhXw2Zee0WXgkL2o+kJPoGpfsSaTjkkwN
6YqASwSK0gm7Y/UJvIvsmZoQ2eTPw476ZtS/SW1wYJ2CcH7ShqS0xmTYA28b2xjXCEJ6edMg8DYx
rc2dokOlGp5D2bLX0cnDwKZfA+DRE06420feB5vFrpNXYTTId6uH6UjDjgH2txynH4nDklcSAY0S
aXCGdWtRlOIHKUH4E792FhJmKAZ5Jbx2T1cLMuN1culRLdoABGQEBtzBLfAsoqaNrLeelqUjT4DZ
gRQdknVXkzvjuo2qXZPWQKC9xtNBRe9Iou4UiNY+cjvJV4fSdtoXR+U3tyfm+etbrn+RxsMBQPN4
V9ALQzaZbMAIAWgxEoIHG++aqEGSI3jl1YgULtLY8Na/Ouo4tXxHkYJkN8E6HRfniK29vjMlpxsj
daHSf045KOVAzWsfGcoojknz3tMyExAjG24O4OWRJlrBvSEslZA0d+r/Saajkls+xtF/FdoEk8Bk
JEgibgDCkSIfOkmjL07p9Yd6ZGxbut1T37TNGbwpZ8LG8YNpvlxHAHNUI4LRSWI8p4sSeXJWOtX1
QdXBAjfo5I1WeghBMkeim/LZprP/zEER2eanFCtjJJnhORczgE81Rn2gkX4j08vYdEYXqegtUtbe
3+z6RX9VkujO/V/Dskgc8H9q9IcoDru9IxZUBcnGHFEfJGRDwyyef85JYW5pxLDFoOQ0JDNyoOF/
IYudogWiigz/diEbY3LUcfTVLRfTEwFkIBA8zcjdAWVIWBQRcH0cM9ksUtYzG/xIOKfwT9Qs3lDv
w678rEXIZ7SSjYpAXa3KKxQkiXhYNlp2Yz7xxex3dB2krW9aO8DeNAPEe54iMUfBlhAGicYuucEp
uYM60TbahXpjGD1Utl8/kAWJ7lxJRrAn7R1Uinb50OYamrR3d8AHDxW7tvMnwbf49oiJJXWpqYA9
5S/pmQZ1EzQjqmc976y6g835Zq5QHaY9qHcfJgVNZY11jja7tzBn8BR8FIou17ritZake13Y5I/L
MOLQVcTfGhTrpHvbETngD9FYyZJsrJHFmxobOo9hYc5A9g3qZQLNABxLf/7GLaTikbX2I6WW/Z5W
mHuR8CYOjSMxLGDwwkxiXftOe5x4anhfC9Dp1nkozmmCZ8fi9sNnYeNwEgfF0U+g/mElUvws0qBb
uUlY/NaIoN51AHBGhj3r9/GcCmAnGgVKeAAOtQVPTwGk69IC7FEPrnFg4P7p1Q6gwJAuD0aHmPtb
NZbWkZshT9eps02Zd9ET8uSjJ+qlRoZiKySw7UjW1Y0L9s0G87CqBqSgNlSaAUBXJR+euAygRBTB
wHnMTo0p7DJhxkgRlFDHSZctmPXA3yzvgy6ULgBL3zQ83HusS8+gSutAYY5iNROII+c5/Xq/DKUV
ZI7SQpw6zQ4QcCcsafUSdLCWCmvGZFn5PEYZhZxZ0FxgqLt9jknMM4mwmSX2OfPdtZ5eJEC3KaoO
9LdyKkEWOgZ5yRiZtKARDyqgAcurmLbkFxQ4QbtLgMuG1DxaQDEhOaXOUWIcNdr2VzNtgRVzDjAk
FHAM4QhsLbA675C6MaDaOXUFKnvnYMcMuwVYlTtPDwVwQ/ZV4z54izCP1HSzCGc1ZnaD7MK+C0wA
sKYpkBSuVtqe1DeWqkt6UmlL6oX21AQnLbRbvFeAkRT7+9jyHsjFFo638lqg+uqzn2Cplv6sx/pg
C4BGSP8kjTo16pYm3xYm0jvUMdFYgud65NEGIILY0fDL6Ek3DY4SHrPld5IsVYX632VGHrzVt8ae
hJ0HGqPVkIGyEuhx0SqKy6chqo6eBHWkBge53s3wTtYXeMX+ZxPyWLIeyI466l0YGjrXa45RwQ9G
4yuHfw1fxCgs4nMNliG54wc+GefI5Q3R0MLMrFppDfVITYY0pCaVznpIWiS1wFkb3vmxETvZo8v+
0BZ3ofjCsEOo78bt/nRtbMFRhq6uqvJMa1UsyOZQ1Veq6KqbW29v+e0PytdVMqXvOJKcuRjAmES1
XD1gE0ARhPPkhoBRRmPg2OqrE8AM1dhimFD4uSGhk+GXvsP5FFjEJXVqZhS+ufNlUamyIi/g1Pmr
G3sVb2iXXW5hOj01wH0AInWJMjGcPhV1Oz4l8myKhqbFQJ2NOeKWZKTVdjbrX9LOEmAJfXel3lIC
1GQwYxVSKymGvuDAvRiZiHW5BxOodx7zogp3PPMDMLIue5FnQ7tBJY53Vl2vycWqXVJ7a86e3TxN
EmCNgfw6SpYZ+Rl4Vq3MHrTU5EMhedqjBH0ZX27+dEMmzGCr/8g3v6kblRum3zwhkL3U4r22pj+6
CnL3o7jxUT+w2gUEtRkv4YZLtBSnqAC74i38pxt4/k4NSeN5+XymXiRhVmhYxCVeZnUBIpKrjEx4
ieWXihingJJp0z/IwgSe7oA6clxJe7Q96qz6iM1GidcZqw5MIugkeOr0mdEf1e+EfgeAw0ZpZAZN
hyS0483PZJEuNM5xO9sERNsReBtRyMj6eI1cmHS/LFG3xhkwxgaOEw7APAL7OI2tlJvyBP9lMsMu
Xo/mNDxVkbuJbTv7ZPMu+zTFSfaJZ/hIjXmZUj7EQINke4Chs0fSkSkLpt+jmUVHZTGMbME7my0P
FIMaJLXjwDfs5p26FscaYsuRLKEuZuAv8RQl4cpqLDBEodYBO6c+R7pcDC5CKfP7Dgo5pB7JmhYb
H4u9nO7MSMmkV184837K2V//GoMU+SSiVcrYk5uVA74HA5l79pzWGyOfwSV4N16K/EeQDuI8e+1w
6UTzaEksUyFHM+eY2oEdsotMpfN4ws45vlFQV5rDPi/w7zyE+MHu/UDw8LnoTKSyxSALMBYhy3md
MxLGgwfMc4H9HknUb2qQ5sPOIsqKXTSBJxiUEHxlt439EFKWCKChi70NOJu1QWPAdvfPpf3VT2dg
Vnse9j7HxPmtrAO+1XS4czujBmken0nkWql3LrCxSSPi1a2s2dnZQ4+1hOTVpcZzXR9PBA8ZBJaJ
ScdSNLsBeXWXXqZMpRPrMcfGkGRIjIov5ei/lsmEF76Uk2hwwPkYe+ZvZKpEUlkjX2FtGyNei12Y
BysRuNFzviaDcZ6Ti2GkxWOW8m1vW/XRH5pH1uB3a4fFbRNlMd+NAIVd3SlMaWeGAOhNgeW11VpS
0BD0N19t24oeKHAw+/1N9N555C5jj/dieTOgfnm0PVA4Fig+X/LUBydz738CStJuRO3vE41YKcRz
BF5boNL02TqNYpzCDsYPsve4638azDHeY6Enz0XgToq+Bylsk0/DrsLWf4Z/bTAnLQXLjuQCvgSs
Gzzf3UbZiPenY7fukZo5SID9KoQL/Fn0SMab4G9kec1bS5uhTgnY7dJOu1HvzvduSCY6jPb911AB
KwKs4csc4LhhC6hFKrHRzTSNa5AmDIc0r1E/TYqwcp3wgcpyPOxs1iuSOtStOyRjW0P1JZ6Qr1x1
KYqZZPG2qtamLjUcW4xZhPMtquImEZaI9SMW+O1mQBXKqkXxUbjs7RiFy3h7pe03f5iBBMWAQ9wJ
1nwLy+YnEGHMi8CT8jKV0d8kNpnrbeJh8g5ubRffxm0YsPKAbBbkToBUZlPzStK0OPZXANM/uqPI
X8J2MV/svj71UWt/zXOegmIVMLOuX7efQ5AiCq8wz0sRsDMqKpnqkczPrenEwu9aZ0W83YahaYKi
qasuVvMVadHg25G5ipFAY9lut50FHmckowbrm5+2mNx9AzCuQ7KMYLlwYqw60aCABPQwejxXkzIB
LxEU+dXwAxMtol5mpskjT8a3yBRpQpm5aABiAoCFXjaDxFJwCXWBxqrrTfxvziW9JFXyDpKegyy1
D8kqnFVKzueL8o0BPI2UknprWxy4r8LBbKULUd5g4T8GGO+L1zzlIfAKgMBMJqa083D+ssVK0doa
MmcRYBml+Vq1PRu3ZX2kCTtgYWZsqopyX/bz7Vw/AdHgXkxsXqmJ/s30nrpkPjbVioXzJwMIFeCm
BPav4YfgJ7amPYEAkyhF1fiuyUS3oSEpuiL/PmDja7t0S7Id7brbDXllfgXG3dFaePm9mEYcrwnf
/lQmWXT4vy0AMlOvHWaKvZM75oka0SWW6v1n2SDSVxz6tzeuZmR8d4yAAQ43faua+rXACsv4L9Y4
zl+WMXK24JK2T3Fg/lQlsmHkpseplVXIFoAKsZbyzrpB2Rf+hsuCrZwZVQVn0YHqHKI7CyBn38rs
KUW+TtxV+yFhM/BGjPmyAA5l38Wut+rlkBSg26guQKegQWy0dYQMDJyqVkmYPQBt/DecCr5aVzTx
0a09pHoYqHG/yqiXTA4O/izDBYz7O/Q49YaqX9egcnoEdxaAof02BI5kkV5GGoooWdkcieupSOrz
DAjic+X2NU4Ekk0uRSRHGlJVbG66WGb5KwZSyk3Yh1CRadbkBkCbPJODrWFEImACoMNBQnqrnnz0
3wyloi2iZON3TqCMay4AakjWbltnyBL4NQSXQ5IFzAJk7SBDjp4TgohOdm+kLYXSDqwEqsYbSJEX
AbuT9vbUvuO/wifrfcK7rUW9J2jUmEDnRtSuPzKeuLUOhqL9vctwMhF25tewcLxpU6dpsivjaAKy
ULOc7mgoeC5QvVqBshg1Q264UmOyFC0qwXc4+xHg1mXL0fKKH2G5RK9IwO8f2OKY+y5Iys9jVH/J
4qz8jrr6H+kc/bsBSgyANly4+yoa96M7oAbHMbPk3I0WimxkL46DHKlF1zEJGQefa+7bw/ZOMad9
AnhYNGQ3U0QajznWF8gc3o9dNzyMSXAMJoa9uRZMyepIX43pYF+d3tNpvtGy3l5TF4cFwFugrsoO
UF15AtQzmVOg3MYe+R2TySJMUa4OqjuYvfkwlBGmP/EwvgIPEbgcIKUHqTywJzsxguQ8d7ak9ObW
fg5td0/KOIF9lTvgrsVv/kiyKjT9Q90FNrZOoPUw5bKaZHuzpo4yrMSFh4yTMx64JohvguRzMu6I
W4AGQ70j3oF3DZMY7u8D0ngCWAtVCs5Fv+pRsITsPrSNb9qACccpTBwCTIXKnKjAqcDWcXYYxy7f
1sKOViZqgEAEBxJfgFP7r6PAOZiLspmVK/G5abhIhPBhSXDOJrXU9NeeVpBdOBQAFf/PLhQ/dZID
r+oRGZ7x8nsW5NiQ5fVTiqPXpy5A4gJgSirnJBUACcWReQu6S6WesKg8FVDkYHbYN2Gcr3wgzZ7s
4ieVueqqV4UcpNGG3s1uwIVISW6EP0RDbA6MMprtrxtMnR7vkzUGsTway+Gj4yFD6lr/5tBJO8c4
H3v0syOdOYEc8LvoMwCmSpwMDWlRZf3WZXZ50CKNchEWlizpqpcRvDe/uJGMhy5bs9B2AAzXTnMi
ERX4JyFhIu2h+XMakOHrY587WXtxdzvMxPCnuQgPrFP4Payvxm0FiEoQjnDt31h5+ikqUOWVWocx
BLjy0g/1H5b9Mxn85K9FgG3aSlv/NCDh5TIw5A7Xdpf8NUXxtwSYC68O9uoP4aeWjwMys8A7VvZZ
drGwYVzgSfNKIkOYf7t1B7IVKepRlrWbcFiAhEIMDYApa3uySAfnxr4zWLRzI2SFBeBROk3t0m39
Of46jT4/d7nJXoTfVee0zH+v3XAp14PduOsISSl7M07MlwT4Cy84kyDd5KSAjZKV9uRJDSDRv9pe
OK/roH3wZfUTiKTNE/X0kC0xqgYd093eKfRQG09pUR8TMDhRJjj2QRaclP6WWT6IMd5HvGrmGqkn
8t8ibtaEpUkpHTqvI4udlWcDXFtnlGizmNursSuYJBtYQPIABG8hwudRNhaAFAB9bBw9CZtA8hn7
v6fIMk4k0vI2ZhE42IZpQ7Jw8dhegCh0/pSz0DqiXszfpmbBjgHw2C6zFTmrXnjl98hL9pzV3WMw
4JGtaBbAc9xvIg8ssESWQFwKH1ErkFabLJUp1n2O7DGNChQTDBCNewd/aWyuS9gly/A3Q2eBX/dK
V6pRgbRMIQfpcZB5b34aIIh6wMiVeYQjO7jczS5x2O9ExsZXbI2PrwJwTBKZOTrMUuYFyDh3c0+s
lFbK0rnfOyCSfSZRaSHRHfOheUvDoucuHsO8eegTbFB3EXuhZgx5vwNn3LTpk5qV68psnxpUOD6O
dWu+DI4NhGmHpzcebWiV/4+zL2tyG1e6/Cs37vMwhuAGYmK+eRC1lFSSaneV/cIo231Jgvu+/Po5
SJaLanW3v4l5gYlEApJLEglknjzHY2C0uqEFcJAKH9Saoz0xr3b1r4HbG2semtpt5PfxvT2kzqpH
mcR3zQ+RrrPqL1oqsWGYiugGlPTsRebNPTlABnBahXpp3WeWaG/rZAo2me6G32sU2qoVaOlxiMR6
qNsJf6fvWhJF9/O9JRDv/9iLxHuZNNH92Ia4R2EeM5vvLtgatnUBNU1QuOaIRKlNEfWpcUZ/cI8g
VTlPqW3uyFa2DUE4q03tW9lr0j+TxndghtMhdMwI5CpifOOcJ16b8fo4QFH+1XIvvCLbhVcbjW9G
iOqwxaspXsgM1O14KKxQzl5TFn94pQLqRVxPtwObOkggRyhXL4fwyTdM41y040HnQRKuS8Vsj6Mn
HULnY2unp+NOb5P35Yh6fdAllynIL1zo7AoxbezvtOAYKsEL5GcQw0juqFMo9QtWQKgVKVbw0ymH
ZUAvalSZIdaxi3nC+MqX5Uqi7HHMAZ1h3WbBBl/BfyfU8aLEffh6BSGmCTGqNPFSEsVr1OdpKkBI
OQRglwaj8epqrQt3bQo9BNmcA81b1kYiJlujGA7b0aToV3bQRvcgE3ORvm5Lb3Qs+Q65o9d6Sosn
P4XKVsYcBjgD7PGY72Tn2l9cQC1uDHDybBMoY79PredOnf4NzHv2ttF5cQMZIvMVUZI1jUMRMNpo
CBIfuqyKn3u3eaT1rCAFeWyXpqesspx7rdew31EvZOg1apwDO7pH8ewhSzuQPE1IXNtFMb6lTe1s
wDga3Qgrnt54qd8ak188lY013KEuGvnt0PxwG6s+uqHun930xH6wqnSNPcAWQUn7uR3C4oyAQTtr
2Ec+8qdBnwV7+opacIOsKAMIt8vXVmRqT05WfQmzyX4vOMSVhZWYd33dp6dR4FZKA3aY3DRVI1/d
chK7FJzmuxFEs6/BYG3IQRZRjBrIYjqCWKW+t3IkkMcxtt+B8n2PUGD9ZJiyPtQO0ulkd1CKCHDO
e5BqzqawC75vrFJ7sofmi49Ee5jhaT5Aie6xsabBK1zA0qNPgfsxjm/1HhoIZGqysD0XuCFJaUBH
I6uQDO/w+Xox5I9jJO6xQAoB44sFECX7f1mAlvebpj5HVrKtFQd11GBfnbrjLVDp+alVJrJTlxpZ
ohy04UPuLTa6WvzGKamOgw7t3mrt+n5/WDaZkFrn+Zr2m9R8unDSVnVIbXXZnX76II43HHIr/E8Q
Owjbfm7EaUsekaYP7clpD07DS5euZp9lBx8kfuR1fAjXiyPNsxwfsltz/sfQQGnAM9QLB25dbkJV
UWOpihqprmw1wDUoTtEA2Wh0GehVgQ3ZlgGAOD5mBBFXUE8Z41RWWzmAf1QgZJgx9yTkDg+xVrn3
VR2julXFlIwBEZ5eY29xHorN33mETrUrUAj7ZmoOKpgjrVr7vmXsoAGz7+t4gshw52vr2A35JgSP
Zoo9cbFOuRveV2XMHrs8i/ZjXQI3Qt6AQpbA8rT5IWgt/THQ5HBWawVjhjxWkdVbVwVrl3DuHNOV
hrllAyLX/ucoDxswGi2Oo52dnRZ4NzK5Vi+9bEBA1LGQoo+UWCldWfjyNMgYLWYINwDRUafpuG6x
2/YGVBBNyJb8moYZqKBDjklJmkJSGeW0NNgN1ceMSo3QMA046fT2cXzAvp2t8XlYZ2JIAubGXIe2
Fq9xPP5Fm0SUSMi+VBE4hMlt5lSKlbNrx8majBcz4DzafjI7sz6S54+C6LTcN7XR7nACx8ZNTvdu
aon/NP07dwNbgYy7Daqth59ge3q3Xaa9VSh89tKmD54DbPMgL+5Md3YS4RDRFjbqveP6oEPK4WYy
CpRBpJW76eK829pliuRpzCAfojREQGTl7gvN3ywmslMzWHxoVhf9ppvwEE1Pi4mYl2luqKMsDIi3
ASXlQNkHiR6d8c6Tl1aLoRZl92+DJus9typn3Q5V/6aD7Rk00HI66dAdenEHpFqVW8ptqBBJFzIR
Wjq85a5ACaJmVYjfodJt7zu57+VgXTjJHCBZPcLNrq0ZWKmA/XWTLN77eoWyDnKhRpMBgv9lbHq1
U1vdjuaBX1Pd3B19HfbGObfElzLE/d5t8dQ0VC1zMuHeSl2mKp2XLo3mytlXzrpyvppLo2Ecr8HZ
gkxuwUH/MLchUC+/rnsn/7xOod7h6AawMKJlt9SYKvS7dBfb5Tyyfk6eX+Mv4+QkKxx5xjC+DbPA
PLGhQ/xQD8KdYCBAwa4IRmpcRYGbABzZsNmwWAlyERcQNUmQvIeU79/MbHqO2CcqzfGw/LUkQTpS
HL5HoOsh226D8oxeZnFBNXG0CSyU/fS2n3sc7HnIKkC5IynC7k6qpm+RzRcBOIxpgBpU/HR3WQwW
8bBw25urGdEo3yQe+/urCQFS426Gg/GyBl1pfbX1o7E/Uq+WSGyuIh6vHIQEzotvZjAghIDAaSLF
mq8axMhA0Yv97Nwlm5+kiqdXGWn4whsbuIZDjv5TLSvQRQYBSeQOSTyLBlpDPLVdWB3JhOpruRZR
AH6ayuEb00IyCaQ8+Ql5EdxM6XJpWKvvWKLlh8VEV1zdg2eb1C9XoQGhRuPsJkIM51H4HX77WoWM
sDrY4fzS7dMUexnIaUKMR4huzVDOeU9nPx3B+40TcqgDQMT1yWJBdpdOYh92LdRmr5bSi7Lbd7kh
Vs2An0caG84urf0bYIDCJ4gshk9W4yCMA72eXWk5gPvXaXSXaO7sMQZfUQnnJOCe8n0Q+RXQDIP4
jQ/eJt0BdD7X/SP1swSfXyuCbkNdAwqp2paGR2yC1wjtlh513SzERK4mLrN5PvywLK26WSCJBGYU
hoFPL87zHR6mAKekjS53PUdVzpiH2gxXrAOoZuV98hY1CZ4VXWJaZ5z5rLMt0v8AUFbfUG+xp90Q
7fFr+Kqz2jobqvGhC3sKSp5+yXn7JUbSCzCg1UDamLlrvlTYGbz5jTZ5hhGNDyDOEPjP+dNtK+0e
WgGZtq0w8wFlxjjvjrn5lg31lyEMS7VOVw3O10kzniikADzCa2n1/pZ6S7MoO5KtEJkzS0ReuZSN
uJ7vAJ3aglKVjnIOEk/9aj7uVVJbZRWgJTSyHAERpOOeDyEYJcNR3xkW4JA24mKLshqKU9kR0sS7
1ABlhVal7m6WhRhRHx9ApXUNivXu2RljdpLp+Kbnkd94eIIkTvZMahJAd4DxJS9ONE9M5t8v07lK
S6oSyZ7HdX8TsXDaIfdUvRhtBf3QGHkDTf7BYst5mh2cDo8RByE+3ZQ7JqofpPPOCR5CovCk9k4N
jXz6kakGOGw9pZWNp0GZlyEkN6R1b6omY+MfFgh49j03zXuy+23uroto0taLbczxyBQmPlkEDzR/
pae+fu+ijhmTem7BYjXsYiHXBs/mgB0ElKGNiW+aKRKH3rDdA11Vf9NdXMgPFJQfM5ZpuaxXVWjq
+8WX99Ur8rblFsdxHWDbP7/E4kevuHTp6upd0NwrvwECcCuzq3LPUQSLTY0sVpq5ztZSXeim9XND
o2RbXPCZge+mUoyAi2M0gi+TVqApdTPVe3ywECMZ3Olm1Ipxr1c28CWi6Ta10CFkZ2EXY5pJ+J1L
46blAaRrLQG8ncvsH5BOhm7TwM2XEu90LRKhnWklUIeO+6STkKoQWbcxAH47izBJb+jO7/hCAvw9
vdCdn5rcGoutnfvVelZQ5ArKDJlyQNLssI+9ITRXphbl9+Rt1lm8LMAk6NY08AzbGgiunAbyd/hP
h9nYn9ZEr0HNBeFJUPBvRpvwc6wF7BHS7W1phk/UFDgGbmxpGRsJONMT9qD1XZG951niYDeKfc+6
8cEqP/dHG6TsA+iaDtANxTi4E1dj7Ph3bhRpDyPHu3CbCXX/pf8gW8N/cHNo72YmsjLUpQExpdM6
qW2xoVlWxeUdaiR1QPKQdw2PvuDJLY7DRzO367t6aD+a3LWTjUjjbdDm7MhLd1x3QrrvQ/9Q92X6
Q4DoHe84a8/C8iHDYOC9pyGwgYwn5XbgLm7zjsAB1eeV4y3wNdCLIZdMmDRqMgAzxDRW+3LqzY8B
aNumMxLO6Ee2xcfxRS8N7CMMfot6DwX0Shp+6+BNdfvMASs19S1oj6zHltVeXgOJ3HUo6+T+t8KM
EfOYFI6QZProqoLM6h48ZqcgkT8hrFy9lJ1fbbVpdBEuL8Cl15fJ2uFB/y1Luq0mfeencrUtp5xd
oy6fgBGT9gGZre7cS3ASOCB+fS0GPd6JeMy2yWSYr5NABGWacnmiUXyaaSacL8ukWLfz+2kqQhQi
K8I98M6JYtUaTXeLONAxBaMmEPuftkbR9c39S//5egCDwW2YQhPPdCv72OM35kVySn+U8QsfXePd
mLBlz6NsOPaSDecEnFheCZr6rR6HoCtWOSGhKM3tLseboL6vskV0BXlRCIAPbPCWAZcySkufrq6X
KMpg3LKp/IG/SoiidNDoLA3ZhCLBDerEXeMZ/DFKA1KPHsKuCW+YK0ek/VsbSR0wkhzbsYDkVAnU
Admwb/oYoKuJvOkyH/FUSe0YiuNdBKKwMkP+UinHI0dSPSgk6myzlL78YsPWWO4b5iCdtfjQcO6m
2tnOAqCa/OEJnE3jtuh9JDbjWJ600i2h2KRFX6Qj/6hUzYlmPHeWVv8sUIO2AhZrfIIgz7g1hiy7
jWPklYHtfzG0vj6NSPwtby0Js9m0vDMyFY67F9i2nf/9r//5f/73j+F/BX/k93kyBnn2r6xN7/Hx
NvV//Zvp7r//Vcz2/c//+jegjNDlsQR38a8JCXBLjf94f4yyQLn/jzCpqixrcvOcAvm6I6odotVh
ZrLVGWocFxMx7yzdmX0ngk4L7uVbHjfRTMhDHldkP50QIHhllgF0nx8fbQc8BxEyix4ep/ERMWZ8
zHQJEYcYuDD4UJcaSF3EXhvrD9FoWV6OfOU7NMo9/PmdnyP0g1ZpoRXPGnJQW722k4ORjs2dacW4
JxigfyPpH81GdB9nveBmVtSjPk6WwU1C2culPyvwYSfjrwInCm9IHG/0N5NYz88/GcRyW2i6Ds2I
AoBE6leqPzqp3a8BltaOMW5uKLp8yFzXeIhCSKFXI7+jnplGw13XtB4PkDDwOlC63aJs/HnxN/vY
voHOIkq+ySWtw3SbOn6+pgWogcaQXBvDUG/rz9fRIWi+MkIe7Oelo8x6BMlZcqSldWZF515EYKgS
4RPlF7oyPyfYyZ6oJwudQe0HqQvu97n3+28a1//yRQO61AVewBEWZ4bp/PmLViV2MMaBmM46N4Jb
0lFyqqEIZ/GlWV0pR3VfFCG8Mg9DeeYWTLpZO/fDjuXh+s8++lT49RY1mbi7EYWhjsfrvhmbYOWP
RnpPjIY0EDfDD1CHmXukCyDXNEZsM+JLtdWCVSpH/j1TDzKjsYpTCOn6k2Am3guAl4A32tuZ49sO
2+jslPt8QEnWLjDBTBfUrrVuwB6+NcFrhGqvUmoeZZvACgpIOqWWKiuBouiY3jkJ0ixzD3zC064K
kvII4dDy3BgAC9JhTp3ecjMrPYiMNvPx7dNDH1mae0lYY9SKPkYD+9vvPyr89K8/Kwj84GZgAvAh
wDzK1fjFTaHrtCFPLXc4A5bpe8PkHrkwtCejrN3j5FqFV3QB+4pDqLlC6W5xbs24eHQM7YXsfqjJ
zZSb0x5RQuMt1A5W37KvKOnrb8bI8Dfk5eD46ZQJ3wRt3dxYSVHfZcCdbFSi1aOuFFN9F6qmjc3L
gQKVead2Qga5YtKT6onrQ/lukwVFcDPKwnztI/ASCoBtstopXvQWXI3Ka6wGDVoxmOS30xsL6gal
wTHgUzruO2vNrIRHW95cuIjAhiJd18w9+kzvv7at5ns17827yK3CPRTn8OfHafaesRK1Y+U0fcvD
aF+om3+e2UdrzDZSCzHeu/WjcMJ4lbsNO1CXidG6G9IOgVHg0b3KTYMdill8SDoV2l6THBHzyHgb
C19+Vxfg442/R7jolUVdkOVzKNOnxQdDO5Yl5S2dFpeGzo2IRPA1lHtyjwZM3Gq2v//2WNy6/vaY
jgOEAmQUTANPFXrkXHx7RiPmcRDa8qwBceeVjmudbGPET0pAe7kx2c9BFSSRiQbJTt1M6umtGeqb
Kzt1qQn7rlnzNtfmdf/Or2HxftBRUZKrV16m0iuMA0SCeMxer+z0HnjmdgdZBDu7le7BVI2eIjeG
yh+HHwZtwCUNzZdkpT5dgWPCPSy2ax9abhmmKxQb3gSo7r1J+vAJPydj+/F6/7jUxZtY1rpa+vqV
yZHe3bw6uS/vOwXBbKpee7Ff+C2vsiyz2AYtenG6pt76+OgOIo4hCEeX1EhoJx1wvNMPi42urmzI
rg9gVFBLUHPRpyXmPi8jMDQ1CEP93Rp/Z6OXARgQu/Sr4RAkdatSq7ItE8A3sNz/A5g7pCPF9KVJ
KvBRWEV/coaJHwDHhKYf16InpAHAkwjEwA8lnZI0lv8HK9g7eFOnL47b/5qkNillMXTbpuAn7OET
cJGyJPN4Vk+of0HATsu08Bz39onR/XxUo3kbf4ymXRHRKDLF4RNNmNrwcj55RJivIyG37d042g6A
VRy5YSZe3oE6u4rwFB+MGPJbrDWe29YE5Kgov2J/GO1iEzXb/ciLr0bm3DgDY880fXSBbbCV2zJd
4P9M05HFCiGyjHPdDLRjmi7WEBXH//UTYzdj7mjEZca25Fm77qw8edPr7sxrw/mJROsD0+L+1QIx
z6bPrAac0pl7TE0z3KS1kbyJoVlcSwnJiiZ0X9yysM6i5iDkacD7qXoJ900QLU0IFjoj0z2A4ssN
+dEINSgfQ006ZlzZJ2iNe/pYTRujBxZfG4NmznItmbMlwdU7NnakKTYlKkk258/IrzOBxGt9+TGX
Zlwlx9RcPGEgwKGFO5IKjFMNhZN02SG91qyYHWzqJpIHsuWFQOkbDRR80vZ4bjjQZplEAeCNqigu
7ZId6MpWXbpaBlpVf9xR/TFdkrdFZcPkhFJqVBAvM9syKVajqAGwFlO35Wnzw1a7rpL1H83URVBV
or6OGF+1apX45TI+5AmQDSnwMZmqoKCmVqURFdVbUH8AZG1l+LqziRV8ZXFEBaG2DxB4n//H9J+P
XGxuHNw4Zq3EVP1B5j8akx8j9JcCHoV5slGosK7Nb7Mm+WhKX4BZeunT8GgosCoZqQ9xF2ODjWC0
mkf+f9aYV3Pqais13YxPblokCBuDiFYTQtwjVtofGPanm5EBzAGkxo4A1ORR4rdyb7ig4yEPHQSa
q6LK0jWQAfYRlKv7XnTtnnrUCGVfuigmbA9lUAHnikrBwgpy1Ifow2Y027JcEdeJE7Xj7dyny7C0
s2JLl9SkyHPrZW5uQR7b5nuy0Wp0FfmFgoyr1W2Q+yLM6jTHrMahXNbAyjzQyPI6NAdh6goAv16T
XtWzfE8wyxEUAvuSQ0OcUJpk67e17etPdG3rON2Ru6sIzlEDdeke1F3tOX5SeKCNFo6xarvu58RM
vBL26zsqUYwm0I9Rlymks1lb6aZRo5Pq0qghk3xHFYxj6qfgJjd+M3dxprmubRzyIHFXFcp8b2P1
PbMQkYd6NLL4qPhRVr2YMqTGUIfoUT9BdSXqudQQNdJIu00f2EgSKk+y9VkUxFvq06KL9zzF77v1
77dmTGfXWzPLRRWgYTjQbWTCdNTW7WJrxvVQcxCWME6Ab8lm737V5ZvJS29Bl16BUhew6T+6IDes
7dUioYFfbeNDO9jv7hBbyk+dnjSof3bFMRb9Q9oOzSOZWqPIN3Zbtxvq0sDfTMr88YEcqKnVJK4m
LQt9Tuqtrlxhw57Mx77CAvtcnrjf6fyXQkkCtOlTGK5wHy73ZGQGbvpy6DoUx6WuFmz+IuOBp43A
/fLQk6gHweEzQsLTpQFdtS23ZIEHWoZ8Xez+tAqOHUE+vuYBaBQMcII8mCD53sZBGxxrcBJCH7Ox
dnIy7bsOZ3eAWJnzEgxjhRRc735vHZBLI4gcAGHvrkS/Ezhh3KJMEAKtSy4ykbFYWzVOiGFuB8Nq
SVDO/cZAzldNjCC+/fsvkPjLwdByHctxdUdnHLUvxlW0SPp5U+Kn250CAdKfwESF76qcStS85oln
mgG6WplChZq7GWi/UHECpu8CQmpJaq3JSI2GX6aO8NLkryHcWnt+zswNt80JmyTw+K0ogSVbcCi3
2TR51IXsKzBDqiHvZQB/hOaOXJYB8qMZy1Khku7SCzv75tc5kp6oRHnqIw3yym4EoTHHQQEVirI8
X7dRf5a+gRGhuLGRtvNqFX5tPyVT6IpsqDOJd46WP5GUymL/O98Ll8Q3tl3fTSs5jpE31ql+LBzL
/VKbfzgK95dAm/SQcWTsmpEPb+RVhb1+RCGO+GJnf1jKqxwBmQtsJOTIC0cxRWuKtcgLa5F58aJJ
tBYD19bx998MZtnXtxakih1mMm5xF3r07CpmYIAwsg2F1Z6sqXa9STFrUxNKBklBBxw5i42u0nHw
QMEiz+HgQ2aC/Biechd+OIGl97waEZCq5bl1o2Dft1a9yoskfcJvndLslD53cZL2IkM6O7IBm68f
eSe/zZn3yaletcrUjuTbMFDwJPj41+RbZWX5lB1nzz4MhNdWlTmv02KLd6xl89WNAaD0xih9czlY
o2kdvTWmXWk0GlhueLXOR6ve16BLB7CZif3ItfgL4iy7vDTGb30bXtoLlEeRXRTZpV35Sz2evvnJ
+FWz66fGts4oPW8ecQ71712Wv0YIF705Nc93in1wm7CmfDMD6/QBipKmBdhY8DMHacOJcDeqNwWB
fyJQzueYPTXGy2ePIDmfvc95oBC8WIXW/JwHtgX/RL0skPMrpDGAnUEAEKta6p8mJ3D/3dujN/v5
Fsjz8+1Nbu0NWYuCsITbSnbeKDgEY13tTuv6FErMdvEU4FSF0F1TPGW682FbRpcr8tO62vxvfgvi
OtSpguquzTnDrRLhD/vqp9D2AOcHaZ+cCo6KMdZ02OZTBmpOS4G6bGdYzQQhhF/5KVOUyJLbw1Gb
KmQgUH3igTTLeda0ID7hl/VHIG372Rpd/6FxhjVnifMsVIOybmhyjOkjOQhe/pC6U57m3oCi865t
8j25IvUJTGPIgi11mRGPG8Pqv4KnJFmBzdB8aLPWfKjqOt0NoQZYrbJR04SlWMcVbzeLTWv92BtD
zne2bX/4AeL702iFfWhNjkAzIK27xA+KM81K6yx9yLENUq9CFkTiyhNAm7fLCmaXBIflHcW2HQKi
EGSHSUcpaF7X9j1K7XoVK5WIhmfT+9gCv1f7yauQUXRTdVG+KwvdeEt83SMHqGQb68FG1cGAUMuj
6eJrQwO0JHc9TQsRiF5lfsL3/81d0by+KxrMcHTdsEzLslAboKuvysWGq+yiYIAIk3YMbbCpL0Uk
NrJ8NnI9s2D1Yl+KSa5skOdu1q4boIQFVWyrMA2mCzrXpZgnzCFOoAtrnEeXAeKMNVJIItDcZcAE
CIetaMSOkgZloPV9Q8jlXAfyKZbAStXq0gK6dSusYFzRsIYgY7yjS8hN730jCA54b91BF9gPpLlW
vBXggPLyyM62edudc9y6fwZ2dXWhhgZZ1D+nqbkaGmCZ1NCffJATSVamPZQ31cYRZXFHdK0u7RzK
NVnmDtmrDcM2/e5PFiDW5KrWFXAhF42XqdL3VHFdUZNNDjtKMB01xGaFuCyYSWJufC9zjd9c+Klp
HCDnTcfC1ptcoJFZVbFNH6EIyhz3C49NVBRtsyJ6JOK1WRpV3Tn1xbZTeAG/qMInu4eeHrZ3gLmq
HhQrbnzEefBLbh2Uo0KZOUkgZdgDw1+t6JKaTBnpynUnkF7I1tlcD3Tj0++/4I559dQ3GMcNznZQ
ucZM077OFDj1BDY/DjBAFuSIEKGg/aXPrbdCGk7tPUKFKnmOwIn03GYMtbS2tG8bs02fY1kA7ShL
G3wn6OoaFCmAwUwBeHJQWNEKxYjZIKggE10ADhKXO0riUANZ9vgYlvKW9vGU5iG7XuR7FDLEw4Oe
SH9nR63WFIpKZxNqP4cGtyXc/d4DWyK9C/QxChc/uzSKA/t785kkjn95zPlg8gAL8UOEM9+chwEv
EAM6Eyklyty4ZsaOvUheB4r5dWbLoDrWfYzKZmDHFqOlQMnN7z8FRNb/8jEI/KaFwZhg4D/+S3LN
MW0XW35ESrrYmlCGCGbyyQvirg7Bi6iXqNAJ7OFHOeryXOFI/WQk6QZcrZD1AQTpSStCE0extkP2
pcTWJWLTJheB+ygz1MwPGTchUVC7j3GhdccYmynQX3aZN4lSQg1RGDfknOmgHQTTz00Xl0PmVd2Y
ross8LeTr/PHIjHtLaDaXH+fokx/sKau2YIAr72ZIh+7WZBn1MhffgvDokEoekBkvOrHN9SSrRKc
0Wb74p8gxrPY/+xP62Rt/LN3IaBB9aw6tIZ3FiJDnk21rEufhrMUjH12Z/jQ8R2KYyDR2GMGQanJ
QSO1fp/nyY5MNLi4GQlumkB8w8+IULzttm58m/e2DjQjGhPFNOc215+LKu/2fSKLnZ2ZOKYGwdSs
RKLXR5cuhyaRu3as3ucuNJ4e8qkMtmMCav+VhojCIZuEfsBxAVeWgJH6F5cXrvPlhcM8TS2wLDVP
pZGwbiHwUgI1WZTsNorar90YmttGNuBxMkYNLY0ADMluL/qzu5pDV5UJmoYeN67N3KXp8yIQKAUt
V7H6/VffuX7AgtHOsl2kJzi2XJZuXD1gAW3omJ2g3qEasnACYhI1eFBNK6Dyy6wX+XmVj+GHbbn6
R7/csvDZRH73kPnPODckX6cUNXki6oxtPPXjN7d8yZ0h+cqUOUK6e6uFZnnq4gyM7nngQ2fNxWmj
sJovVqcDmoWiQL8LowPDIWEtVSWhUbnf3cg24lOil+OdPeH26QU+JC+5FlSnIIVAtWCtee+Dg/7c
gVMAmU68tMgLEFGDnP6+RaHWxQDNgBbXx4zRAqUpzQCqOl0FHQYmsP7MM3zo3H9LpMRSSG/8/jMR
QuXyL0EljmEyobsccQKbOa5zFSZobL3rTScfT2MCdI8BIW7EySI3v6VmjJMCilRokgaooRVdjqzd
DBn0lMhFS9vi1oHG08e8i/7srWaT59Ktfb/ZWr4WrlLFvxkhr7vJeZnfyYHld3TVcEj15aGfrK8G
JnDfbcMCJ2gaiNWOga5AYAigLI7iCK/+WipR64WjHx2kOTwtq5OHgM7tMTOn7cUaaqaDw/O5TXeL
Oy1Dc6o+81JQp0MhO2a3MhuGc1mkEbJOOZ5UTgrMlrIlRp0YK5xaSgC4AUlLGdJQeTqaPwc7WlXS
siC6lD3pfee8FTYQMpAnGe6HHmUXNaQANyzwb5Hvrc11VeXfZN+jntvBHWj3N11kWMYbqK1iZwjg
iaeNUJ8K04LtBmHo2F86Otg0VdW30/QgrYfE4q41DRD64JsG0Nnd7AHmELZri0lfpYMPX5rwOWty
22nXgI7sPM30A6b5g1MFGwQbEAoaWbYmMBH4pxFFI7wR9ZfhGaqUmK2z1XAqa1fgxJxAYAo6VFDM
iHztUl3cPMvl5W2B5OjXOu2EZwDje+IG4FvIQFXrLpqG762xJqxyqxx05QDFXn/PZODeEuITMpN8
i0oNPBQHhexasKAzQHSC7imA7MgYKyAtNReO4efwIuIGnkysI60E5fEQTfMyle8IgvBVCydIAlDP
mmBSTUuJodkFxZg3RpDcicHkj0mVRZCoQVHDmOHBPIxJuRnKftqMvXQfycWYXk08vleRbd2Ytmk/
+a6lrescBRQlmHyeQiQ7j31RfwOBFpREsw6pzyxq17J0HERWULAXJSDfAyXDdBic7p5MoYCu0KpI
eXOwBHvArW9CHo+DNU624nGZRVdj60pwh8XPV/a2hqYIyv9eLpYE2QCKPRr3C71oQQJaFW44+zbJ
3sg2L6LeF4SKur0eW1/tMACbVF0DomOx8r1T1YOLG5DEyd61/O+iFMEugXDBylYZvVrVs0FNAXVz
mg/AkeZ4V3byIFscjZnXCXA4ciqNI2Ooyu06BolMNZecL0bnyU7zMY+caRqgUtwDwV6GWuEIFAp1
9t0MbIhJpK3+0oTdsEZaR7vrh3bYDZ2EjnGOMyyoxcqdRAb0fgiGem01fvCldHtIf2UF+544xg1I
gKJw1ZZyFSe99ofIzLe4j8TbmA2V58RpeUYhJGgbwTKd+0a1b0fzlRijqVlKN0aRbnWkCY5k72of
zL4VSMc8LWuqzVK5MQ9bbbXnvv06+y3rqVWytvtYxY63RbmjnLaOJxAqSLk/d7ntivMEbC8NWpQm
L51LD6fK/HMQt/slL659epDtz2tUqiymMIqfNpREELuIb4H/RRgeaGc9NlF5l/JkthEMmncD1OIh
8LKyutEFSabirexNY4OKmeSguSk7iiYBeeU87CviSjWcDuDOSsAQrvP0xGolhx2nRnRrSsR/SH0k
raD/KWvnSOWsuQ8lw16LJLajKIWlhgakARLzMECCfup7BME/qmJ/GXP6DRgZOPIVkerMnrqcI3vd
fzXrEfWrC3PvL5JeRJlE5r5Gg13tLubNXKwjJjI1cfYGtDddQXgOdC9dFD42MVgZyzB7blXDS/Ya
SmM4mdh+PjcWgvqa3qNqxmyy5//L2JV1N4pz21+ktQRCIF7xbMdx4kyVvLBq6EIg5hl+/d2S0+VU
um/198LiSEc45cIgHe2httJsT60WkhA6t007ea7aGBBPdJoBvw8nMagUcQR4vj2kqxCiQ9tOjNMX
qCWt026kj2FHm1u8BVrIcqHd0mlCpw06bGq+jn1FH8GoXmQsHW6gvQkBAUqmL6gBpFpVzt/KVF2u
mOgrlm74fkXTbj7YpJEMaKsUGrAoj/WPSSw1xbx8sQiPjgrVgsDxovLFjsJ643W9uzKhV7F+ESbA
iJhQKP8I1Rz73lyjyKKlaZ54AsUGfQ371zXiAsvfmrjLKi0I+D6oPJgaRFdAsQMv/UvTtR2FOLaw
QlClTdulLjFmgK9xnr5cwhkG8JU7QH8ZlcdTyXZZyPvbvPYo7Iej8Vao2d5HtEN9mLhueppa3Msg
d44buwHSYJkWQwKydh+tMK+AK4vsoMnXe9HJHGxwnLdlQ9KgymQRLkU24Zu0t70Y3jP8JgPROlfu
V6i/RbtLaMbCWs1aAhuEl6zO7uNMXi6akG7Y9XjIm7Rruwnn9qdyEgcYGfhY1uBubGC8hOlIBCPy
Hbisjz2od7chUcXtpcNP+nLR2wKb1sAQf7Au5wCphF0JxUMDLv5kZ36xLjddZuCvbBPZTXWoRSj2
/opBEfYDfd38PN9b8fJqTqP51fqQUB7K04Wbbn7X7hKuc9B2jflT1BRkWbcuwO6Ark8yiBunA4Bm
ZFthxd1xyvWOKMFmpSlosKTrFy6o32tldjBzq7nkXAsfEB6cNyjAwE5AY+iVhtl/EsIvxHCAGFK9
uyrfm7MWkCXN19hDLvceLLLpsQD/8Jx0CuZdiPqOT48DT45hqoaTaXJbO1rQsY6AMUFnCHToClM1
d2V656TGPmWb/yi5KiB3o/rXpp8w1+Y0OhRF5z/3vFi0fOpfk4L4mxY7x2uTlojoBs/k6FG5XXrE
xri6pBG/iRdj25dY3YXug8qhaZnjBi6p5+1VmnTnqLKe+olCogncrDNFgeroUe8mxUPnnOsDqSq6
Knoer65ttt2c7YjzG5ORCrBHcvgfA/t5GGzKn0aPto/CejVBD0nBBwnCgIk4/k8egCmFarp0n2Jp
hWfgupaXTNH0ZzyR8MsO3UesAisFbY8YHISSxFiaiiKHyLkNprdZQyqKjdoIj7BT65H5NGUwyQgL
Jp6wqni6SjwUkcLbyIiNDR5Uu8OtkYOAI0GLSa9VsQ2AEXMAFco77Lnnz0lhJdheAEYVRsTkzNtW
BQZ3okL3jgFg+RxBze2SUU5p9FC11f+coT8l5HDFsxUtVxOoawGUnylMuxvYDPUtZIDkOKy5GiOw
FfESX2IDaVr1ckzuHJmBmihFctftxqYlJ9NqDkXusxW1Mel+v5DOnxI4osYVxNl1dMlLQr4h0CIO
Ovx6itWUuK9pl8q9uewlz02K/WC5L5eMMk5ZkA0EVhJg477/iUPdQ25UXwDSIu9/4iUm+6KLyel6
OeAW2KoeKTYFzQDitptC/1F2OkbLqPeqDSn6N8/Cq6qEdfmTjmhVfYiUJM1tk9n2k8PHS18T9uyp
cJp/G/erD6pNRRAnZNdxD/dcO3xL/B5rAB3BsD7aihDcbxOOvHjOBLaK6mmVhyjUTVo1qm8K6KuH
dbnpNR154hN+Rz559M1eZi3nb6rJ6ptWdyZR+n7BS+/grGLfwYVKOixyiEJu3BLPEeVOF5XRq96o
aBJMnMv4xiiSmvaKQcuBFlSujAipaZv7dDwQd7gzadf2X8PTkICEmJXDWoyDghP9TF6H2X4/u7Z9
OitnGb3NUJC7jBB1c/Ky5tDOpQMv4Ml+BlcH3hRkPIPTiqrN+OLVqf2sX/13paQPnc6BwBA7pND8
CFw3yY+ptJoVsN31ubDHG0hoOy+wo/N2k4ywItXaxmQW6dIKAdMyIaIbNxm7c1b3oOFCn9uhcRku
DCdqxL88fIr6FtACKcLFhT1Vs1xtJw+imihRgR1C26Or/7CB+oBiufLsOiV5SrqNaU1kzaFkQk4m
aqDxfSMZuP0mTGlPtyUeyEsTtlFmrfDlF5ehOS+xwxGXdO/xWmyJi0UmtHRsFoDAgAlFA5GHEULe
Ptjd8wiBHpgjmrBmo38rbf+vWPnjFs88cK9garLvfchqDXUznBj41qcE9M1NSWFZ3em2a8eE/0KY
jkPN9NpmztJqaJYWRECXnzoEHerFJNp0bTquvczptUIzignmI02H+TTs3H3zVVftTHvsevNR+PO8
4tNrCKAW7m0vvzFnDRze2sCcRh16pI+NlcAJM7WwZn+C0jUaTbc5JKbbnPYZR2Eu78mS0QJwUohk
N6LiWxNFw6Sg6aSf3SZmo+cfojkKYt1helOop/0HkMv2/M8VNuZjtSso5z73wZv6VGHzhC+doZzi
I62LMbigqAb4WmKCl6+vmKm2gOR+RYdbA5maQLfUTl1v14Ts/xkEKJG7brE5DgOBKFuGKci7V51t
1Eqw8yW/X1vM2TU1hLK9CEyaL797TblIODSoJlueotaLHksBKdp5hCIA3K3lI/aqKGTzJ4AHdO/s
+OEDQB+6yzRA/BWlDdI4e5NORZPimZbgn6vT4bTh31atezSRGQUv4GPvzylQHMwKhiiJYGSAW54P
ebivoUT/1MDDdIkFcrxtdQgrUjCuHQjrmWQLvvZblk98YcKRAmUQuyO4iDq5bOzqNOfJ3SW3AX4E
JpUBHiDRsOhSvMWwh3o2HzNb2RMn4XBrUnsLv1m89tXBXMeVbtBAsQWwnRkW9FozBa/UaDn9Hppe
4MjsSy+pvY/JoKR/DP9tbFVAvUD1sCkPKab2sP95iIaKH/zYq+9REGvudRPPJD8orCruTXtJ7UuT
3zbLvFTgMtke1N4g2+Gfhgim6ULPzlXnn2Z9kHEBG45R/DQJ13as1XrIlIfZ2nRcLvJr/DVZNlDX
GGfaLS+wUAGYjRqSNyPfaZrALNuTpi5OBiiqmgnA6ZS362s+4BJvJqrqxLpnLUiFug7nGt66YfYY
jnrYAy+eQi4WDGFdfTNJeWv56x5rn0VXyOzEu1LfOMX01kDrEF9fN52gqJid2jS2glxjeloURS8d
ZkQMcfsPI+DdPgGqlrmowUm6Mbq7KG9gsuU/guJiP7X5h+DvHpNWka1J+3vM2MRnYAx8+OsACj7x
gb1YyVTsK4UCkDHiwYKg2Nqs4eqYzPSLef2bmQHYwGvi0vBkohx0o5U5mNB06AwzBTCTBDATLFR5
qNyb0JyBYA9EoZk0/Lqc+QTICL5fziTHuNFPIsRzg+OX7Moev0ppiV3XuukCbw7x6CXVfMzY+NVE
rM+gIenQGaq9XriLyRQ/9qSnmGBpAI8OHZWVJ4nJRV52wAmqOT6mDDYADPsxjySyy+WUZcOmr0j8
ONfwjUhArg3MUKay/GaaxiWk6IpDJAEZqsoBDigkKU04hTaqLCTPs82f9z8ss+v92/6H53qWj11x
SMrYwNt+2pRiZVJaqF7gJR2Rcs9sLF1ESX74IVmToYcACzRTxw64Q81jBqHcgdrAzMDYwoL4Ox4P
Xx3iR2+Og/sLe1v8uaEJKg054Q9TT+ZlDpzVfVn10boUTXebjOEM+X43wcu76nZRNUd7y3f6A5wh
km0/Ugerz7xbT4QUdwDARitWy3YBSDKQBZhuLrx67F8E4MvAxdjlN55GR+iiTlFQdGfaljF0Bodo
VfkZ3BVccDeYnnJZoSb/ec0TtryLpQqn4n5q+3wdV+V8JAWxtnK0GmxXDtBXmUdr40QJgSQQNiJs
hVl32rJo53JuH8Dx9gMrrO1nZ/TircdagrkVwpEC2K26kcPjFiEs70GXRdHsYELfZ89OWdknEyWi
C6A26jy6da8eapmsTXPE6vJ2Bvf08gFDYe3hMepU3zh3IH8StDY0DbHljH2mTkGmQYPiOj/hQeHO
1cGA0Jpf4SBRdkWR8SEMs/tuzMaXdBxAY+lm0Fi8WNzYsCZaAZGpvmBz4NayOvcHClz3gD0MLyFW
Base0q830LDwbtw4tZZMwz+HetjYWZXfTYpmdwx0GNArJlhiu6gDgAWc3REfOqsMPikbE5rkX3kJ
q7oNJWEM469kXJEc+3k2h3OPCR1IaYDjBBz8tdfA4gWtod9DYnVj3jvSIQsWlfLBRB2mqdfInaNl
CRedg1DUATpTXaR5lYO3HRbAAtLbQ34zNsxdjmOWf6XW/5yRlKIHMbb0/+0aCZ2d/0BKMOszNs/1
gUfAljFzLZAwhKe3Lj8AsmgIkjSpcOGaDVCVvAorGPGFWFlqlYiku2gxNDYEGS4qC6b7IsFgBlkW
ozk0L6C9YGIzEiv8DgpNv8QaQCKPFy3w4cuQRfQg9AELyvlgQmDAAFo3p6bRdCvgCZZu7kLzSye6
zEeOOb0O/HSd62DfIRU0TdIIVHWUc2aQxAODte1iBox5rPqtCaEtmN+NamJ7nVeZPDed8juTN6CC
vL00mhxo7TxeMLox4OELMeglQjj9NEDVkTX1wrai9gj1WCBv1HBpn2LsNpj22eLDvc43gFertT62
63wgaN8kJuJbt8ytI6lH62jOtAzQUXYrf5yyD81wqJ1RTI39fiez+takRiSE4SHz7gAvux/dePSA
FWzFKcNu6dKDAsLShOZQdk22jch0gL97/oitrHmJ4lSKyviA0MZ+X+KHfiArlj0yLPYgF8EXrs41
A4Dxe0IJ1D1eh6tKpBuTP6WS7KBZ+j7ckih+CNCmdl3dwzCjg2sGxN6WWdo1BwpGwITNccyi4pq3
EHFxXkxaP/pkCoiywilgWIViIgzlfTPYHD4kYZp6uZhpM9e65pmrisp+Me0W9ZodiZwb2hdWCWVr
0hyuB5aU7YeQm5COFYqG9vKaZs5M7iVDX+TTUJPy+TNMjmwiseK5kkGf27QMrgNbEzckQau5sOma
YolJDawUsHrtzkoJBkoH7YNK0O7c6APsi4oF9Wa1NaHpKDq4Z7TybAZpN4dtyXgYzHbUX9rgUOIA
9TCrncknHEr3vLn0iQrI8MRjtwyzUfjPNM1XZbN9yJ06CgTFWjH3ux8RBQKzg33Gc2TzEXTquD/F
lV9sZ0yCN/izt5GLJQlwWhoaXpA3CjL4rN8GRRn+9O1QPGZ1Nq9zzGGx7EHqwARZuJUbvkE1ZmVe
HAJ2JC02TOuhZE9QuJhuaS2+9E5vP7kKytWYR3y59o0+/1JRYT8Ru4TEwt+Z/zJOZ+L1DH5aIzeR
52Azx4unYwKJVJAZIbNn2q4dXPeaUEDiGQaHIcSywEbDWk0P7iIiVlVd1ytiZWINTJy3r/JqAO0S
NFoKZZfnprW+tk0Z/tXFZSCV43z3oTAIokgRP4TMPeX98CQF1EKDiXSYMeiDtFizj0dsZAefT00/
CHfNXpn+y6Aqai8jr8M/5JjTGBIgf57p8c9vE486jmuDEuO7lgfW+yc+VT+5HOJKorlpYQ/HbCH3
udXFwUVjxMTFPP4dVxmm1aXun7BPdG+ERVgaj1tQY4PaZtGFHSzI5N32tQcnyhTcYQe+15Dt96sF
iQcfc0cCGuyidfj6ujKC0I0MlCIEr2hw6LIwiaHzpobLUgrQgeIOWqFYKLlHltTYPdFOYp+UEGF2
MK2njJUXQpG4aiReCUYhbPzgVNfsmsShhz9/l/8oaXiozgN4wCzXo3A5sT69mW2o5FgQ4stu3nXd
LAX9p8s7TET46eV+Fq6htuCLYJqhOiP66f0tZV5d2F/Zu4MHeY2TEV0KhQxvFF5ogZF+iGyl1lPZ
oCqmBZsan0E3BkvA28nv5+d/DsogzrMY5FhsBw0JDW2QzwcSFbtSKwiZNt6Q+tLGG8gImY6I/ZbX
6bHXtra0a0iBSXingRgt2rXnoR7pR9kZ2M7oNq9GEUT4fl6zXAFDxoTATmtbnYdqfjbtXZbyJaqT
+Z43WfHid+Vi6EL31Wr0Pww1zY0JKZ2xiuXxiy9ptY+BCVua4frjaGal515Jefk4k1+ncIkyH5eF
wN/++T8WL5JPxSqPupC19IXFGQgs/9AYUn3lOh6I5Td+PQSz7yzeNXcSOz6NCI1Cj/k5+P9PE268
xUWYx2Toa5jfkBmJX05y0hkmGirgwvH/fMB0uthDi1ytbSC+vkDOfetiHfSdUXgruCKq7pOxRkbR
aE2v/Isr6f0sq+Z+KGNYLthya24cMK8pfrUzPjEpIfUOGwkYaDpqZ0KoqH0YZEXJtmCEBGDLt+sk
1Ijs3w+NBS5SYBphHp1teTsc/y3v2lbR/AhwpuO+YRNqCGLtdZO4DttW+fzFRFcCvuXBDUfqTsy5
vsATorg1Tdc0M3JG56U9ZPcjQCKB6G6N3YaYO42DJfUtdtfYDS3ZuKygiPFtVpeEBnDnhXSr+lZ6
IM78KcENq3I3+/4yBjWCZts/31X/wBh6zIKcEDc6I47D+KfHRY76TTsJSx5gvIP9tGCI+33WKeu5
dbxAJLR79FQxP4SJvZQlo8/DBDNWu8q/hUlFn9t69AFWyKGDosf4GVigwlM1zGaRO1VZuMQnJNvL
FTmYzZTPIyx3MFYvPGkY0tOvj6Oht2QjzE6vIPW4GOelDx3l1bUt9W33BHU203LFrafU/phqOkxq
MyzMTm8/QKSRO6Ch4udTwhold+Du2Je0Ae8WuAS3cl7bHs+wZMC/BRtzphUqE85t1KMWPcCL4wVQ
bms7W9B1Nr3p75coPetyic4azSUsfeHYoe+XMGNo49HLJSKNjrj+FUrUP2caRrsrHgp0uTtbuAAF
GaDUFUIlfTvFy8mBkbnGXF07bKn+oxAj9D3wsQ7j4b0sgIZnvuXaFFDh3xd7biUddy7nZo96E3gg
uoTa6QU/9H2wuNf11ub3EHjU916eU/Yhuamdbz6FGFBSOvmqpTRdR6HPH3wSQuLfUS+gcPMHyOTx
ByirHD3eQgpSN8Fm8z3fdCrAd49JG7+Y6Fd+jmnG7eWCVT3AImiCXnfhdhb8CcJ4a4gsdkoA1hrZ
Wwstl1OtD6ad1Xlj2k008LS89ft4wVqRr73BVg/VjOWMSmxwpYDYACg5/JlN0A2hsF0Je20+kynv
wSZKrJTbozTReXSPDdpuk8EJQT8OIeriTskry6ZzDkPBn036Josk+2vEQzjgrEmeU/Bnl6kPeS9Y
u0U76XrkDlYXX9qSeFAZCJM1jam3KfrR+5KCkUbyUT1GiUv+47+cfSakCAsMVMdzuO3a/j/x4Goc
HGvOsUMleoEy0ESOnQWWQipbuppyQeDbibbrIey0xpsT/7g2mTOCkv/SBnFiORTT8wBfo796P4Tv
Ljb+A79slm3ihj+m2noLo1a+2iNmKMAvOw9zDJOxpmvUqSaCb/puTA+yLZPDJFmG4j8gk8V/PAtR
Vvx0o4Nuy6iHG5CBfovJ06cbXXHWoyRa1AcHrMEbUDW8bQdU666Niuh2FFzPzq32kfio5EKjJ/lG
YVpXVWWHuliZLLFnRr7nGWhDdgM8oc0IXdKuqU65W9bbaRIChjxedQSnzgG6oZsfRjwxgzizUaqc
Ua8yV5IdFg9w5/5rLjIJpR4unqeIl0uGr/iO2oO3sfuk36MYZ4P7Fmdrt+n4OVQwBgsBiH0TnnXi
GYd0m03uehHKn36afZOS8hfYjIULc4kYuvz1Cb/EHvYO47QpwHZeXC3HiF39oa3RrmQm2eSVcQbA
LYfdGWj+YlHVEoiKcajPwCjyubbvQ0fVZxeP8p2i8Ek1fXKcxG06ogqG/8ryWWKnAxDpqf+K7+BU
9cB9BZb/FFqxh/tkwjZ6I/ofUBv+Gla4T7CcjhcC+0S30MpPFjKL366Tx6LpAUCw1ZuZSpq54+9N
uQL2rICc/yaS9aKoKO7F388SpkBvHIsK5B8LZx96V1i3AQtj10NzNstIHUHw+0Nk+syiMi/mlaMz
zaLy17hGLzF1nxln+kpE/9u4X1f5Nc5cBVQGf+d3bFzV8TQdPIuMhzKnaTB3pX1pi0CGhb3q3weT
dw3NmWnrUwh6o667HWCwU4FygOsV6ZhCqqO3V5e8qfohqDftqDfmZw/Es00sZYMqAsJ+9vOzgsrg
Qoq53Zq2VrfhJxD4dlbemSbUh8pD7DTfTdRFCZgA1KIbKNyhHBLBTkNXrszBNsUqc9pgi3HToU6M
BZauc6UzPVLTbeLOkoCrT00MLwVd4Lpew5xFCuw4CDTFGwe0sx1K6ygnAgt8dEFyOkDjnO95LS98
wKJX0bRru5Kuywn6BcpncGny2nI3sQJCY5FIj11ePkgH/g8pE9HDNcO0ZToDgOIHk28OeO786zUS
r7hF1eup43H8jbFm6SWj8wX233w9CIdvy9pST2WY35sECYe0YLRQtM8TD1qCpI2XMNiV3yqrXYKm
5nzJYtvFmgbqMZh8gBEZdeEaJbcCs0iElhPFDxmwF6LOAEHXTXgqvmeYTtP2e4a5xuTwYgnweX1b
U/cBmFGoa1gxSohJW98lwNMsnJGJb3DnQokCwr+iAd8YPJ0S5mvje245SX4zttk2TutxMXmYkztp
uyVFRP4qHQdI0bB6bf1WLsecT6cG3JQddgGrre2XcMrTgwY9qAW5DT6Q7dkF4Bn/MUo9FiTb0dzl
X3o3DTeKj3Jdo8gI8cT5bZqJB21zt7wXxHkxzaDGEWAaYf0AY6mTnw6LlFXevZ0Q974tuLcvC/6j
hvJgAvGKGnh9aImGIhE7CQbaq4JTig31r8yZd5YFdHIKc4pXWts/irRkd6TsG9QLelS8dBrk1/mS
QfpxB2ZhjMH5rPqXP8/mLedzJUVAlIbjt+l73IY0zWfRwJCH8Cm0reTQ+j2DtIM1aCcKma5gbgZB
FGxbrYQcxXdXhSqoncZ+pi0I/5GlxjvmS7DqmNMcwrnHAUWMjTbivmudFLYBM7bZ7Kx5cjpsEEI5
Pl+AZNI8ef3cH7D/TAOlw8oDFLfmQxL4edQ+tbQbbzHvfjFDRd7md4WIjmYkcTi5D1sfDEoM7KgU
D/nwo8VuzrKR0luWIyvANMGhm6Py0McDCl/X2M5i8JquMeHtDXXVUEPQQvbWoteqF108Zneta2cb
MAFIYNquB1vVe9YmJfaSkGsOH3Jhun5bpeQV7ll+kNQxKD5Za8u1VEkYYNeSTphWTmR5sZCDMDg7
VHjeGlc4Iwt5tRgwoTnM2Fk5EJDLr01mwKdck8bhrrrkY0pJENaWuJssdmwKq7gRmDsQmMXBIQl0
BAHtFB27gBis8NyY3sd4YUe2FVHwr+nwdwZRUVpH1OTX5mKXMVgcLiKPTbc+jfw70wGV5zigcc4A
yjo7LfgE1KATBlRwW3c4X9zqTFsONs2SZ9Ds+9DYDQMowS5B5UDjGTTOAdD9y9hrk2mvQm3rnXj2
f6jkmhXJxxWLwDwOE1ioAtvYQv6HQNMARlzE2ik5eFkGDnSFYjJKyBnWqbKCFmoenztNFC+ItnvO
IR0n/Xl5IT3DTh0j/vy7dD6voMCstKD/Sn3saFN4wH6aWCYx5yUKZFAu8mh6MwHigFsVB3N2DbOi
0kZXJUpsuhdPmm7ti7LG9voEPwWQyG9rWGSb6HoQbnefxRJ21TrLHBJQVhd1gu3bOGOoNA/ELbc5
OEdB3MM5RVU+NnBTrUNXt6O99RWImiWImmvDtTI+qObsSrByHPp3itbwN70fDrptkOz85+9Nfzmf
puS+B4UkFxVNS3BMRz9/c00TjuAZtdU+dzH/5XiW8lXo0uHYaJgoVidRYMI2AzKU1ZAhZi7K5q2G
huawVg4UuKDLGgz7AOJp8lgkLTbqWXYQeS2PpgkbcEBwm9jNyJmqUdzLMvQ3k93nq5p35NmmExQd
YCW/MyHxqAqUM4EFrntT+JyUvqgfq6acz9DT3rpSEFRDKbgtBZ6MJhTxdworv60j63SRNCBIuJCK
PhWAZUxeA7pEzftH/MgWsezIvUmI+rKBuUvVH0wnaMBQw03bcW16Z0tZYGhl0JXISQCCYvECXl64
rrG5vzakCS9080WX4GFuerF22MdlWp8jlTsPTu6tDJcCjzOYReqCCNyA2UGCILmAXgVxvmPj80cy
lHC68GGKNhlCfv2SpLV7NvwiBhGRVR9C5Lfq2NJtU6lxxM+Ry2xgoXJ5J4sBk6mJRa9FDi7JBBDc
DsBE+UpA/7f7LHlp+tg6lLVtLcxwVA7kosjqGBOyLn0CBnUNv0O9MCTRth9C/FwHAFKcAU4IM8nC
bRcPKRTEoUV9kSezGvUqpjLbX7D+kPyMg8QVSVATv9yAnDIBVODcU1i2nukU2XekHd9MMyzL+rUT
p+CFaZ5xn7n3LI5iTFqRJbvxbdCDvczp1+ZanZw2IYrOWGNp9lWTOguizcal9iO326Xj4GYyAVSy
06Uz9PXGhKSZ8iNgrk+KuvAoGjvydRhYexNqq/POoivuQlV7nhKsjrWsQ1XGxa2bWGcIHeLXHwqy
7LFde6+0IgT1C7P+mXf+kIMu1JT9ZhrgeBKL6ZZwkkOvPR4dqPgOz+HMxztzILCFvCuUu4Wvkri5
pGUxA0C+ldMqHeF/VLCYxxEm/9Wzh/XuOg9hFAV7Xfd1qOO/Cj9R9zBWgasIuC+BMzbeq0OhLBk5
YGy3LG0fRNzcwUnQe41DC+JMddjtsjHuIcf8ZC4TJ4W/Icwd1yaMGL593xJPLcBkB+U58MOYwFyT
eFAGKB74FirBlb8e/Pz7JYzaUsJzEtIxRdBGrbWzOglGXionvKIt65F1vb+Nw3BewFPVehSNpEe7
8F9N5Ix++yDLJ5Ig07TgZ3cDRwz7ZAZzJ+VBmlfz/pKe8RqWev3CwSbrisIy/lxqqoQFEkoN1fqj
aaJuNN7ktHhEOYxCkFpZ0coM8N0KdpOe8xxNvA9QNcCnRHl8Ku0Ze1Yp9BpMh1dE7DSB7nuiDfvY
YesRhMCM6tOIa0etL6W0xEOTlCvbr2W3gxHURipPrKMyKW6Lgv7jLPnVO7ppjy+7cNVxAux6gSk8
avxh8wzmARy2KhtySKqODqjZYwsMZU38BysLK6VS/vDIXyBzh39J7Av0vXofwwoQ8LEzF2ESVzvw
Q20whgsKyzDnOka16ns/NeF+CFEebgW2c8Cq93ZE1C44YDBYbbRpSiskBBPc8eWa4ZSRe0/j8HNG
zed+BXz8z3qEL5G0B5h4cMdr112DoohnTQ9A7FknBdLLsXNrOMN0nL42UYMnT1cOxwmrogcWznek
z6G3HubTyoWXzFYOCP0lnHXGV5uwZCcswHnNYCy+7qGTHj0MZLwbgMRYpw3rwDfy3YfIwn955XH2
w02P5mtKGwDVMFfgT5kv4RE2jFjDSdoesBm1nMZpW+PuwfoOVdBeHxpYnMG4ld+ZJr+riiVguM3G
VDoBQpsOkwctDD5Y3z3fS1YO0IPBhX9csO3oanOzEdxkaqHc4aE2ub1QlUPobEBiYMt9qAECqA9l
qF9WIJe4i0aN1tXOIXCzBKOJDem6becGf8+QzM/gWgL+oGFSJDxbMFl9NOqgOXuwu+k9iOuHcKi1
Mxq1q29lM7AKjkVeOj/HXVE+5xn4O7xj8ghmHXupC0jIRc5zn/Px1u0h9WmaPSitQARLZeuBDSP+
aglvEYZHnFtO022WW/YSNLdkaUJHt5kzc2id6W5Qvr+jaay9cHSvFFm4r6N4f2mrQWnbcXCEt1bI
Lcx+sZaOpf3YYq/gsSNDhh0Cv1vTNgHpyoVAoE5oYAW+9MCOvinAlrnrwekdxwRvY1J1D0M2dCvw
1LBQ7sJxa9lerNUdhxuQTyi86trivmoI7Azgi/QM+eAM73kYtc+aoJc0OczlAP8STpb8jFLyTCDa
/eqkSbrI0gKzr2kMAZrCpCFW5YD5ICFbwFT6R9qA9zoQxZemF3qRORznYxWYXkUq/xz1KGzpob0+
SI/d9RF2OKARNcBfFlXcDo+to0r5Ie1rdZ60PbBDQGytGqgJmPDSIeBybgaYNnOwZ+hlYQ/o1kRj
ChdCYQ1xgH1LqOkCwIBiflQ9ppYDHSIQTMNytrdeXsCJVhNMHav9q+AvluThg8hdf5VBIegGhahw
j4UDfLJri98Db1kvnKJo3pK8u4H/i/PTAk+mqzP5fQBIPyBO5Oyt2P3OScsfvG8FprgP5tyPhnQB
yH+283RXH4/DLm4L6GrqsBxot6AdGaEsAw+vwbP7RVliHXqdBJsJr1N3cGYTULKNcvCboxI0cXgv
v5/FaBsAOQXAIAGs1pxd837vjZ3aCRzZNxuvapxtm5LT1dvHnBkfH2PrAzVDtqs9vo0y2KbFdQ0M
51iDM6ZY9lvch423ahg+24fd6uwfBaimR3/Aqht07ejoqrloljEUaHa16x3hJfLdCpP6ZeTzI2tp
8VDg+z4oTNyWF2Eg3CV0wON+bi3sw2aWXMISNtkNgCEsAGqJfNwGhXxzOhBmn8bK/jp7Yds+QCgb
rk5+l0HIBrv3LJra7VwKFsDSAOj5jgGrBScaBvVJdF9Ktdc2Yx5kxpgccwkRwwQt0kbkVeICiq9R
5X6FXWjGQSRggsutCxe6ZR1mziFrl5n2Oir1E63TD7BPoem4tpUjYKy51e/+j7LzWo4bWcL0EyEC
3ty2d2xakdTcIKTRGXjv8fT7IVuj1kzMRuzeIFBZVaBEdqOqMn/T4OWOHvigfPEAg4sGktUgdtxH
RnAawJTd4/6ERPI97ob5QX5l9/GehRRKw6sZjclHEVINfIQz3Go4SkhkVX/FRwqwRwnpiCHt1CWn
hHJYTPKhDTDg0ZNnzdK/9fFUfcW0L93WaVAfE8k6Nbshxb6CPXF2chV13ozLKA7J8WqE9VPX6O5b
tVaS7taSpy6Nv5EJQ8i15nChCrB1bI2VloX9WfDy0itN/ijIPy+D773pMnha5hoLBl+ag1+3a5+/
x1o2pnHTIEabhFTDln3qTL3lLBtTaRYqyHP7eBM4Qzg2XRV55p3TgGRcXSCAElUIQaBsa53n5SJN
uZR5Va7ayZu3KXCDenXvkYEyJQ1YcuOsMNkZGqVac+bCcPbDAvnzoHjKygENurEztoyCTYDh+WBG
cQwNNjBebJti+IJR6KMmPi0goI2MQj2l2pRx9YTbTjY+37ZKieou9lxz/lCSJt/CXdTfAHC1K1Xp
vT+7MF3brGZ/GeCz1NIcv7YdtpljY8XPlN3HPbSVDqPo4hteyRaJcjwPAJBhETddbHWKvlfRNGyo
Viya5VGJ58/fA5ryEsVD/H02m38M0JOXcbZ5q3hejshFkb+FSf8on0rVwEfgP+JajzwJn5vi3Oj8
oZbx8qnXlKbbhC4rTeG7c6NDKXOjy6AMZ7LPyM8vBR+pBC0hIy2g54sH1K/mvMCzEqvxrjclui7r
8ofRzzjCUEv9juz3Sl3QfBCTW1CBXfHaKcqwh0neHb0yyA9TkNmw563axnKv1UzrVLr57yu7ng67
vFH1832xl7U/4QCEPHXxLnEjMP5e9qHS6muW8nQrT8qdtOIFbE4ref+4c8/2DsfS7b1y9K+YvIjs
X+OkKYP/HWOLia4MfOcC8NNxrpRvbESbx5smRbbEJsP9z9iw6K3cRS3iqlD3vvHa53xyeteLv7ds
VMG62T+saUQiZ5y918Buk72ZLERKWzcf8QiY15ZbHq3eMp4ycDybfKraJzjQrKJ2gsQKWrcnIDwK
R9IpeVRSmAkF3JA3RIAclMen9o+20J/raNlCa9bPPUneBOfO7OPv3cT/LAwH58s4p++jbyLONabd
XiDyYYsLRYOzz152htKUXtkb3psCoG9i7+fg/6+59yfLD7rPDf/5z5Cfy6/Qvd42ng1JQ8B/DWo9
C2wCaAVulqY+5g9Qx/6FpLhBLkYyO2tQ2ONGUBke2JfzZLaHplGst1kjZVZ15fNsTdZbY6MWk7ve
eOmWznhG8qdvZ/UgTbS8eUmP5biVwV4fmEfTL9H/W+ZqQ+Y9pC1v8KXVxrn7kvrjSmbKj1osmgf4
uT+9h23nzVuO84HFSV7u3NT+VvZmenL6klO/pdbKNqkUb+1LFsA2kukBc71d06vWCdyStc6sBu7f
svPKHMOGtJsXD4rdRO8D/6reRR2ElJx9TBN7c/vtsdg/N9NgwwEKeBkajmOfQp+fkOhz/JoXbbAe
XCfaFqVb9iQyGZl6D6aNrEIZjHvsLpInzE+aDdah+TtVumJRuqj+RO15NwBCgUjSRRsHEOqPwhvR
XAz15COulGBj4Vf7NDp9uF+KFudBM6KzPNPt8fVuFM+55H4Cx9om6zS6nX7UKjI5VNrnV8gIFRId
fGE0bDJDvRieM2/211arnR2kOq5mhZObrpclGnTkvsTFTS6aicHqwgZTwrL64iX2se6D/FlY6IOK
SCEMq2dhmg+aeetDQLvaRS2cDpQqg21qW9l5Dkz92baNfCVFutpzf8Bf8l+MJihPjjNQTXbb8pui
4edA+U9tIOigqvNsFK12+0qhKME+dGnKB1+a06TSXJbfe1O+Uigguhs1bKtdEWOavQAtxRmxiuxn
30A28+6TyNoEA2cKLzd3xmXoEtJgFkH69X5OXEIykZRh+Vhr0ZdOgeBn2/UQrvWmiPecyf7RjnhL
rJSe6pkS7/NmIv+WTz9vfkV+v1EK1YvZMiMDYM4PpGBxotFBgilqcJV/rvxrJEQe+BrIHtLXGLE0
7/9HtPxIeLmBR90PFbK5Qh+YTKazwcDS3rYBwvTzoGE7p6fzhpSMNdwmmwv0tInr7Rz0w+0nykOX
UA0n/TbqV0gm3n9BYVRtJRQuf6ZKUUG7VuOa45bxwRKB5SHZwYM0Ean6QhbPfvJxeoTAm+4kjN1E
dN6kUGYeW1tb/rXJywww7mXi3XoADOQuFpzJi1xShF3XHeyc3T0G5P4pCnMH2C+z8jAuHrWRNAhf
A8DPoa6sRwoJ+6waw1cPe9xH9FOXNBkUC8n5dEX6DMOaD/xcNods4a8KibVzxp+xO83ViGuSU6MI
RTZsdQwF85+ZBC0ljvprGz9JGqoeM+sWzsa0/grfW8IymmSeKykAFTpzpGk/moXn3JVYGKt1c1YC
JfsGfcYjVTaNSKw1/O04hT+UnheevCLKDmZkz4+Vo/YbE3XY92aBUPWKZV91NfkLPpZ5nRDlIyHm
O3tp9pmPcUGgKOpRH9xXc6K6Jx1ymX0z3aSJ+uYW3vzs1ckaBfuEgyZ60bBRK+90O0Fqg7fvLcu9
HRmRnQw2t0wI55mdAGe1xPEONpa8K2nKxU7nn7E7ZD3M658xgeyS80bjPunCQ62aFvhEiv6VZ8Uv
cvHVeIM4oPp4aymIZjWh+SwtrO+Sl3YgRTsOqHbeY0aOfkzF1yClKrqL4hZr3uUCff3nXQ/pPois
h8gEuYNIBp06pLm962GEcx+behHdfUkhIF8eZZnxuE6HdNnJLnJmeZ6OlxiKULmooU2NMWBO35Tf
YrMKjqJh1hQl47IwV7dOBDJPgkky2bveqrSD50TxwSzZtGizWr+6fVG/jvi2GyWaOinHpVcj4gjm
k6zbSmfl+CibqMpWOmUSAORobTVGdJQRiDYaaCEvu5dfj8xc/10fwbPbyw9Qlh/Kn+dSVDmcYD1S
Vw5iAZsqbGtnXZEiPztN0LUXQwnTs5vj/0o1lahcJCiTjKKEfOf4eZIcQJKoxxS9+AwWZBrt6ihr
t5GJkepsUntMLP9/ZWZ9WKYKktQa7Y1SxsG1DVSUyHqHDJer9C9uFgI0bMln2EO57hbKhzk5H3qb
Fx9VBT1QJuXmwSY5Ohmwshqc0Z7ikVqEXNSO712hothJRPpMTpXbLEUBxyVp8NtQDSlZv6i16/0R
YRp429AZoKgtY/3AAiStZXgGAWZ+LXoEMRcE6JiOv7V+9QkcdNLNH2yD2NV3fH2apNff4DLPyIxP
8cOI3eFpVgqk0kxleLaKqFtrWZ3/kWn6pVAD7S8VlALETOu7ChtsBe8YoFyUpru5igvsKPruHHSD
sYs7gJRj7YZrz9SHb41VHnzHnr/gSPPh9G63Lmr2XuSerVeziOMTqr1I7y1NubTJs+sp+os07uOD
UjFf9WV8pJGdkN7Z8F4bXc0eQFNv5ybxH81FWc8qAExoaYj56tIU8byK+s2AIfajhPwUkFkTZyG1
jMVz9D96q6X35m+3PL2Zeyr5RfMtJW27qxNAoVk9fXrZrP/Aa+dUks3+WgBsWblAaFYGZc9D7fRo
D+b1lyTzjadAqZK3OsAfdAk32J+fFb8f1nYdGR9uaPsbcn0WywFcZ2pNFVsVIMgfEAvIKmj1wJs2
dw9ibGeln0U5OB+1kmsnvkygOBe/u2rAXD5r3eaRt6X5DAb6w7bKTzzYPzwzmT8LG0ICfiMvnQ+s
Alr2jwrbrk9vdDJ8YmFZ90XYrNLMaHdzf8300H6RtyvFXjRWzFo/SDNzghDDgtlcDUZovRaFbb0y
Ph921LSrh0RnD3tq+jTbJE0Tr/QUDK78J9UStoICEGwvv4KShOiq6nL1almD+h7NVwlTxfTRH2IS
FJ6dwwI6TDtvvnCifqr0Hs4nwnT5k2lW08rhGHRIYd5AmnEhvi9jFk7EGkMV6yagHimxDRlLHfZ3
SDq/DPfchT8B7YE+lsdbYaa2az4R4CxQ1Iq+z7ECmSlQipfSo1SXmZSxJMMcrBQ/D76nCt9e9Mf1
E6nM+kUmBjr1RifPo2NTu/XLCxl9qlFLXQogjXGAng/KVqpQZjV4q5Z91cG2ZuvZCneW8GzMkmSa
3z/c8nElzcKchgc5zc52Z27KeZ5gfWYF/oBc5I7DcrKOjMjY3mMVEOnfei2nIPGzzLh3yGCZ6yy9
0iEXCgw/x917709W7fBo9CRRomL4dPWOb5AfY4IXmMCo4jqOXhu/Gi5Jaa7NWutWSmbWN0B6Npvm
CrFFqhMLPt2pXfT6ll55d0nz3iuD/x/mIr8JvuxeRQ15uXcpiDVXTlwhyiXrAZj0TsqrMq5zXeU4
4JksLVyTElzmmuc4X1yUyjxDrXl2x/XNCtlVURVJsPmqZ8u45gVln7RTcIRqMudvtosQX8aOEp9b
UPlXRssfj2Ph1NB2ip4szRgn74JkarK5xbwdzKI0va7g01u27llDX/aGeGr0DOPftJ0Oulaju92W
X0s9xxsGf6OV7WrlixSVkZg3VmB1oAouqTz08O2dN7DVlV6+NseooZQiUp+OoXebHNuYtWh9Ssxf
RD7l4i53kW3Gh8Yxnqep8kndeOgpl/Zj52ceBzbIPvd41etVv5Ogr47FLvG1ZH4f9eKxyysfKWYM
CoyA92Ppaxedo8CrW+MJjG0bqgumSUkhUCw4LX70IGwRWJ3Z3lnAUsIIuTNIyqY6Ld/Pi+VU+cF0
+2j1rwSx5JAlVrjuJ9WteH/PLd/Hjq0FpJDk5QZsd/84hM7PhLfPdvyx5q9x+745bJGsnR13DjkB
xP2tEi+qulS/TEnZPbe1Wj43Q/su4ZKE9gYuxCHuJuTy1NbIXhs36J+8It3ZojMch2hXF5NjL7VW
1jveivvajtqN1nFKRCTWsZzjZ4ZA0Je6iNnj8D6OMm/EJTkz0PKm2Wa8CkcY5g8aZQ+UbdHzS4oq
eijVYl1qI3RftcyCR093lGvpT19c4DzHewghxODRd5x+wxd12Mgw6ZUOY5jZeGvDFxPIDkiTZbAM
GVA1kh8jY0FuBGRKuXBosFadnVrQDWnepjVLu1h6fgv++kfKQ3M+eh0CO3ZSuufSVpzznLbO+Vlu
70Fp/lfsX0NMy9b5UqLude9wfz36HvvX89ihjwdO9Zeod/wVysLmT6njW8YpVc0MRQRvKzmlW+yW
bpLxYWSYt65bUNg9Mod6/TZchJJvc+4Zq/vPIdU97RDwVldNP2rsYoZgD+HAfuEVCSunrLs/QauR
WWJfaSNBolYznmk+2qVtkRsPUaNlYCfZF9ZVGXxADTso2mwB+yvTt0yPNwJ5mrPUfzB5Ba2kWU+G
d4gzctHSHKs22Va9x2FmwUflfTaR6IntS1KHzinAz3gbII52lourIigeOFmCuD4dgx0gIyLB2+1t
UJqS9pdbZ5yqM2IGP6ffut1O2+ljEWxYfE0oUX8fnJy2SzYQheadHJOko9Oblwbu9UVCYRKYQH/t
9X1SO7ABkgfNZvgcAUW5yKoYxCQxUE3L1oq51LDu7U7qVdIu04KCGGY3Vw4vG0kQh3U37SV+zxfL
WNQns7U8+l/Pl5qYW8fkwCnX78nMapweqnoXQvcmwZFY2nFWvL/GupqebrHGQUovVFLU8cEgyGWy
5mu4WO7GdYkUQipXyxqTdZJ57XZYdBRuQV5uSCosFz1r1yEp6LO0bhNvA3VMS3vN/SatIAIUYmR9
sG5z0iMPDda6qzpwrW1mO1G4jXp7tK2NqaJI/E9ggYAJclbw06DWyEdRo/ttSK4rxaGwtL+AOU97
bMn8fc1L+x0VklPQOeF3FaGWdahXw1X1x+BqTP249pIq+k5d/AD9P/8osiImZ+M92ZofsgdCKAob
F+/JUCIqLIP3JqGpP7SFl7xJxEmyKwCB6VG6AIN3q37I1LN0Wiqn6izBxVB6G8uudxgdzFvp1Rrs
cip0ENfSW/GCumB1Ha5uDzaOQCZK33mex1HZjnbWXGC5YGIUmE9lX45nRFvQNwJHexndxcdY2n3F
4+qlcMlyuE+UBNgKrrjqXtquyqnWKozSQA6Y3J2B0s+qJrV/nNzOes/RJl8pfMgBstCM++6QB+r4
ovCH+cIfix0s4TqKp0dnLD5JFlrvidd4py4GjSadYZil+7Jqra00o64rN0GkJkc3REouiWOOi2qy
S3CP2QompUUb5IqeNvgW8CrBQunzw+m9brvFgqPqzmbU4BcJX/43FvzS5JS4BkhZn+9xOxSZuqW3
ysJkO4O8Zp/999yst8qjoY7nHmQ41Zuom37e9m4yUSgc2wMwsqO0WpjKxfE2hl3q+ZbGNuZu3AV2
0Dz7bhLv27LnAN8EJDPvbdARxtX3jLWyVM6lfC6XzEjjE0br+3tZXeJdavnrsg/8zUzC4bEF02wO
nL3WEa6lp8DE6yDpdP9ZLq7uG9uiKc1N9CsWpqTg+6ZWDzJEOtoqPMX9TJV+GRbHhX3osvZ/aFZt
g85UX+SiBJysMerNAFG4c7aeFH8/Ura7Sq9fWd7R0ZJ+dZ/RpoDL0D9Ay7hKtJdhgoQ7FN02DvT4
HMXaF9mT3SnXv7GtJch76eJkcXP41zirs9wteI9qpRYe6RvdHatNraT6+q6qDACPnk53Pm9A6wKz
02Nleu6jszha1FHIOX82h7W1NCUmva4b/gVFsDje4yTu4P/E3loGsNhS3lDHK0pmGufUvLzmSpOe
hlptOYK3yYudILs8lt38XZ3CTV6M/v+8bPriabn1OPSTsZaDm2wMdaBlm9jsUQlQgZbeO44h5dmn
qfIuGoATElSedTDbwbziuuZtJjfvv6QUnFcjum1/auikAdxF8wT9xD1V9uZ7p+h4eHfZ+KZ0EbbT
NcRCM7YazArDGQ1Ftl0xyoWCtLVKfpvoYd1SCehZIPmPbNsaBM9IhQCU+XDU/VLNT65qdGtXY+vV
ocWcn7CwYq0dqKCr46c0Qlaoy9BEzqrKSOWgXqm3gMxxn83LvuVwkfvdOmtjAElLcKxgWG7U+209
FM5ZLhKEZ3Hwq0g5SOj2NLm9TbzdBiTE9Gh+sBGarFe/PczKsCftxrDe6EsWFgG3fh2wkm0lFSsx
uYsybEP1cVy3kru9pWzr9E891tGKtrph64zN9NXtAhRyw/xP1odgXaZu+gT6Lzn/x4jRSYO1nozp
00K6PPv6bK/1qs2vI4ILT3WdKixqRgB6iqZc1BGNIS0xXvQoNm8hic+9v9I1j3zzrzhJ93EFQ6I7
yIiqSK56stilLcL0Y/JgqUNyE6iXiFzcdLZXlVJrO5vPordBQNbYU7opV3Oej96mzcY/boeeGJFw
WDElOyyTOymAKMF/tO1+8re3DUnHEW6TtP6XieXgtrRgS19mm9sqk3koG4/dj1DFjLtH8GClqewv
gRod+eoaJ/ZHtbGRczrvtKO6xDRlDrTVPSugM5g3l3G6H/ZnGbLMkKdERlYZtzzCryffj/3/fNLt
RxgKLFKdH12UGb72rPo6yByU9sL0agw4HyJf1NxWfThOJ7XqrfcQf5W92nf63uvT6KN3kmM3uahD
6dWz4dv6NUqyz1tysh/0a2zEv7Vy1sGJqt7B8IIejm+FFnlshs1WxexzVes2/ICkNKrLlD/ecA+j
Y639aGZbKT5oKe+LWxv7KQyoul/9N0yEZek/xwtiAsJT8eTrV9cwZ9wD5CrnYzkum2Hu7ZHyfpNQ
19XzlvJIzq8E6dUI0CmaFRBw5R9yj0lTIBcSwzcCLaxfGA2rtY2VxOQfcJ/rNB1aa+IUOONwdWpx
kNsnaTTs5IwIMv6PbHYBwPMfewlK7zmbUjDKN2RGoXPMroEeCB+hIu15gAi4cPoAjWmzpl9BFT8P
S0tCk/IjcH3lRRq85MEmzUV5oz+kYWJuwjpL9sqiy1Jr/cWdY9L36Gb+tkAgsmg9xHgeyzpwXzgC
Dx05e+At9q+OtnmJkVQdWHdeCjO1n0fXfAqdPvqkhTueP5FKab3o0y4sFuC8cS+LEu5HhlVdFH1W
SqNdolanTrbM6aMWGkMUqAfppaTPysmT/fLtVkdrncFMHpzmE0tZZY/zsvZmGf1XoGzZn3xN/hgA
irzNUFwPGJnNOG503/JlB6b5abEaW07fsiHrqMIkjma+AAJz3rqJRP+ya7N8WNtJ5H6VOeizGafB
mZvbrk2vwnBvtJ5727WRWUP+s9TLI6/fgO1fB9cK9V8+1CAMuoF9wRiQwmwXrEIW5ckV/e73fmn5
KeKPepKiTaXky96o2kdmET5LZ4o07Koo6voizYR0+HrAZvUgDzIcZVjsw2Ci5QX2uymoEHkd6my3
V8Ho4H316+UKeU3dKS7VpPtb1KjC+hLx1weRZT7d407hUmNtrAcJyVu66Q1nwxpfPIRz9S2Lc2MP
7qB4YBuUJJx58doYdfNDRvhLhy8e8CMHxQ27Kmcd9uk3n8PB/tYhA+XSJxx7g9j5QCoW9dDbE2Ry
EBbfQidtSAlnwJmDDLK/bk75sfIBq4N3XQ5tvpk/D9AksatdzomjmT7XIHfYzlNSdz2K0l7lnlE5
x3e+WTxib7cABsqtMo7M6IICnTsunVjI3sdMOlbMTsTa5fbpuXbV+RGfGG/vZVl2KJq0fvOc6Rty
d9mfoTF/1lOLuzGo+wU48NsAkampyvHTT9P8ZfCyZJs7JoYay0XuJjidvPW0KHyAURhPWX+BXBXg
PvCD+gGZ6Hz81HKl2ro+eFFT4/NTOGWyUbRU/+bBDChLLf6BMzsIT6/UnkkOJEe7UJFiz5WSTILy
l+51/lPkgyz0nOA9QMn0FchxerFaRN/VWEeFmFNrgh1mg2Qm76/BGk8UAq8SQ3YKp9lfF6cbLlFX
YUf6KyTDWk9pNl6BqLd0GMj0QKbY22ZXYTKVJ3+m0bcep4kfWrV8y0Y/flU0ahQBthpHjfLHE64T
qIa54Kwru3/AZat8hXF/9JaXRo7By1FHQWAjTdLuNcqOvn6WZtV/i+N+es/ROHjwuYWDxiRIBjie
YJazl1FIwX3YRq89hYnNBsKZP/y47CnaKB1KOdxRcehvdwg/fAyqa+wkbok6/n2Ih+tQuVKKqT9n
4ZCcuwjvwyArD5UIVqPeZq1giP+jnZNW2EQ90ONuMKH59562EkxnaITz2bIWNPwCD703BR4qg6W3
ygKDfU70RfjtMcYIMds1jrSQypNh6o9+Qe5dOuUS/j1CWiZqbEfbUH+OCNO2OyRjDPwomL+7STWc
HdtqXpSwN69qZO07NW1fJAQUoN5Vpd1u7rFlUtnZm7750Be7gd7svpLCSZ8g9ttvWZNjVY/tQKrk
CIhiiLNWWtP4MGHObfVwhCEZas4+LsZmxzezQEmmDXeait7dzcIvgK6B18gSXTITIJAZJIbQchfD
M7CxAtnXMW5uI4Kl78j/zHscfYetNIvllVxlVnuUpl2Bd0DFbbreBrvTKiQb/gbrIXqZOuWk+X3w
UXMCufD6slaePx+0qv/TNxIFTw/4j93kqRul8Py9EB57JUJVS5oLHVKa46wZq1lXcYI7l1X6ct9w
yR2C5rieDNa8kw2cKV6F956I1AG1cYo5aR3mu67ItXOVbeY5GL7Zvj9ueau0pyJGgcRLo79ks2Ya
SCCrUeA+Y1YbnTEDi7d5z0a9xnHEJeugxup7Z2XaVcHklZqZZ3zYlOT3g5tTtxPQTJkgODcN/kWa
TLL70t1FfgNVYDmRKaFiXGPUj6R1P6T5i9txYbFlusWWwlqsjbBGqCD6yCkf7cBiLRdwx5BsTMwb
buQA21PytW4H4bGrvpXoxe1L7JEeFLX2Z1yBuCVf3q77uk+3XWIoDxLTCwPXmJK63wGNgY+fzWX0
fYziJFs764YzlpnBznWCHrpahyGSV5LplFuVFBYwbC790vNfsaGj4pCa08u/xpbyFAn62aWsahdo
Pn7hGE1QFplUsutZnFxsHefCWD9hUQwD0qpwXOsd6xLrSf5U5sOqyofpKq1UQkqhb22rDDYSa71p
ySL1LIUdeduiCarzKInae1uCSTDzf5Lb26CoNta8XVpg8MwJNCg/K5CFP58hwSrZVdk0Ppado6zK
osl+q6DqelJdKMmc5Fgu53ASaQNi7I63ksUe088cr8jLffGW8L3ZBV2+CdCqWt87but9iPDS3+Bm
z8yjbVep478B5dECRL9fbqDzG8pc8OdJXfKBWCaC9TVz6mZ9GG9TDthOsXIGa0KqL4m2v29YZdfa
J+Ag69SNttK8Xxw0SBSn988qigPOKkty66SW8cscJvUDhkScddVxOeGOT57W/tAmxz3efWRaBd+P
1EFrV4aB0Z+eksZ0sEX5OXMe7P5oAvPy9lrhJl8DuyBhOEfFNgnYxjh++JFnrrYHQmDv/cEx3xU/
PQlyMWMDtgb0gBGPPSbXacRYSwRJ1CQ5svGdt0oYJ3s37ttzZ8zqup2c8TNs2OhCyhvOg6L3n5g1
WErxhifHvtSj4ckb4b8u1NpEIbOaD+CGhY87e9rTUOTFy+LLxVKdzrwPEX19V7z2O4Jk7R7Vg3ov
5gIX0+6GP+wlqFdNvRdjga8SzEasdyoffq02WO0DjGgFphxYB6SRGja/AHzCsa2/2K26u4EeEIPf
D2pk3JpVXpydro5f4d/caggZpx40t8yTVAxiu/Kfneu9vDA2Zn9iixGDm2YVXsM8wM+1cOutjG8M
c8STXqysIipAmFnYp5mE771AKnf386AUUqVZLSmeEE1TwYjdf6TOR24DuEgF1UzlQzoWfJi/AMUk
RJpfe7SCcHOfJBAzeVCPs8JGF6Br4nImqsKhSd6x1g5eoHzc1u5wnnYxeMFHWbbryuj2ThB469ua
viz28f9lhOwEqrFIL2waLje4cY4/d+lNT92kpy9Tkj1L2KaCtG8xqdsNBZoXC3t9IwIe0yK0DdXF
6LDG6WNAJRKZF2ETpcHrQmIZi3fuaupDEozvwULWdP0o2uZVph9VoJufXf8wd1A9ayXsDiVaxDtp
FlZ/qZI8etMnzMy8zILFvMzuQAPDeVHra8cu6mV5ahl+zes2wxKdV/SuVOry0AYO+0vYfnvxa+yc
XkXcFHkqaZpjUT7rLR49pQN3G5jRi4uJx1XcHFurPQ9CJkEv1MDSBQ8T23PHYxFzSLR0lt5Un9Jt
tTTR55jOehfXK+nVKjV+KTmcSadc6hhZHU7uj9LigwCeFuEsfTa0S9em0zl1fOPqViUpt7CCfVXE
f0nI0mfQCLZ0WNlX3E/D44SvD/4OylsQREX1BR53tfb3ZVdOfwC+rvZDZ3Z7IzG6P/x9wCr6B7Ws
aj+ryN1JlIRW0P9vRtjaLh2v2RVt5DzD5kUM1q+DpzgtyoMVFcAKVX79HWeNC8pObOHHJNg1jQpf
cOno7Wa4yB2AAzgH0r7dVnZ9Sh09Ptr6EKA0v8y+z0HVwsgWh4IhjJ1ntTN+CKLGSfx85boBomRu
nZ95zwZbweBY7s5wh+Ib4GltG1tGcWoAkJ56C51tdMOR810A5EjArtqoqr+PrT5CVEr9x8kczaOP
9cce1ozxKmPL7up3eEj6qoWbQZK5Fy2zsejMhjXWHePFQrfiYiwXe0bbede4frsC2gc0p7XC5pp6
uL9pIdub3urHHg0LiGmqh2edMqf6hT27jeSCAhLAac5s8DHqkg6jnJqztVz82jhF5Cf3kU/2a+36
dXwulFlzsTvj1vLDFi3MOqkPTY9CKz6qZ3LUiNvIreWlHYvXXLdHSqG/Ze8NzenOk6avbmn8ZPFJ
DLWSjL7c/uq+eyRSk+cYKe0UzmIWzEiQeWZ4AA7xmRlWhZHJ3xdOuc24kvbkUbZNeyo2Vv/7EMyd
69uMqp2ytRuzt/xt2v1ZcLCyXUYdoXNS9NtiAMGIwAEENyoMSc2kOArIppPMcupl+UEGStBf4MM3
iM4yWlXd/GgsmWrplcswdPmhRj5mJR16aB1rgN6nSVX767Bc3MCIyaiX3jZFwON675A7PyxOScNp
VTrDUMHScBnWqop9thQ0GJaWxGW8NDuNNWoOEKGSpnS4VcjXMoTmV4N4e4Tj/46/BEp7TR0+ykXi
uQU5usQ/CKzcPztUtThYSYnN8dIhg+XOiMvsauXXHM8289YpcWfKD/A9MSdMjcO/8rhyhEg79TOl
InGQllzuZ44umD6xwXP3Y0kG4c30omx9y6TgD/vsNk6yCWYruipJGVwS1y+3pMTmT77mJ7fxox9a
x5EJsGjxRhEVY8O4iTEFmPTnzhv1lQxBBJQsjDZ/k6eRiK3X7ewX+yJwtA3qS8oXbY5xHm+6+EcV
Wmuo0VRoWmBU+N0a38wMEHxlG8ormhPYDhT1REJENY7K6LE0lkb2mKrFvMAXj0HIfi/ONfcslJB2
Eqhg9Huzc2tgKMtZTQZD4/u9OdfauKpSqz8hjaWtAwueGLZxa2GrADzkfGN14ZvtB9E+AAZz4vUQ
nfSA6uI0ZpSDuu5s2RjUGstF7lytz87pzCE/T4Zr1fU/49JZd0a6q1VqF9K898r8QEM3oKEWvbv3
3p/y6wfWHDc79uWvto3FTOO03REPjOBrXaNikQwfGcv42e8aey1hi3cFewivfoARbL0BN9lbiwSM
N+JIAxAcVNcy202jN6VVw5emQuvCdPBPdZZhVoFYgjuFj5IPkeTGPTPy/xCTIbk+K0entFE0JpVy
y5MM3XM4xxqVNGgkVsMHuhhPVHTYc9sxe0b2AOnuX8lkvXDXSdppD/d4niKyt1QnZQcfWMqO4l11
mpO4qzZuUjuHInQf+uT/UHZey40ry5p+lRP7ehADbybmzAWtSJHy3eruG0Sb1fDe4+nnQ1JL1Opz
ZkfMDQJVlQWJEghUZf4mBWQOHxVeVL3wovIOPUUrLcfdJVK3bDTsRiQwUMucHiq7fSSZ094KtUsO
eZ4nWx3v3s2V80UNOTuZmHbIpAvRq2CquUyVvutUDXOHTZzwDGB/9jZNRq9xy09t1fKmRHLmVjh1
pR8iTRsn5Vma9XtTiEeJl7yNSvPD6MIZFjed61wJVjO7OAtL6RqcaGW3ndWJT7d4A7ssiZU+3HqL
AbC1+dAI9/g2YQzuxpToSDywfU9M7fZ6mJtQ/9jktwAh8B6TFaSMsH//OcuAOvfRJm8qB0KgSo3i
MdRH/2jCYN6gAzJ9i4PhrHYITTdxXe9lq/rHzlU2v+GCZJJROdhNlm7b1kN17X2gl63ytS2BMrmt
DSRiQNsiVInoQL34rGFb59+wiXiUlvSL6Zo0rxG90T5OI5iH1XVA4pRZ9296a3z8YNgmIdWEYWuY
OgeyQS+CVrcX3DqvO74YTdKSiKNJxhb7Wad6kZYckGakNDJjlC2z2qINz8s1rhFyDXRB3q4hEcs1
rj/leo3rT1muATnFuZ1K8y8114IXL3U/2YAgzrjChS9RBcF+6udqJ4MRWNlbbELwRVpGpU8BqVlQ
23iSLo9d7npOo/nQLxE16ndkzIDlymgVFs1DtZgevk+HG7JvLOiBC0s7rba+lYe/kYmg7oSF+Wc1
1kyK1K16VyhTybbLmwAZlfM9X0YqsV6mvcbz/NUjZXg0kQKpfjQBJMOUarfhvLqFSXrL9advlUEV
f54SXNbRPG3nGDWxeUCqh35H8elPm/JWRRaEWxrNAM3w851gwtIY3qehaTjnCsaMPNg/2jLu2oO3
FmyZmQdPoenEG9Aso7Xyq2w8TmXwaPoFX5w+6nnElf4Dn0H9NDgpO+XaNtZpU0c/bM/iud/brwpW
qvt06IqbLLbCz+xkzxLQAu5fsxPGfgzLHYx7goPTwlBx+TeduxCDMsSxnG3qevVnN55fh6l1fnWG
fYjNovnqKN208ZdQzc7m26nzP4SKVug/Q3llRseO3EfBTXlyi7bcqn6pfRkgQSRaG/9yHSOAddzl
L4jPDXvXn6MDLCPzEYQOSkhLSJm4qzR0xu/5bKUsf4bwjoVgSK7oS2Pm+Zo6DmA9qy++KU3o3SLW
PT5lqluew0q5t3jzP0mXgh3DpnTsaPf3hHwLBE+9l1GQi0jLFMDPi17N2cGNlrKi+mrcyLBp2Dn7
j++XqYqnhSCrsKmRwaBFU6WhRr1DZT+66WY9A1WgxfdN3fNMSNJePbUNCtpLH+YPvXkZVj18ICsv
x8a4iRSehdzCodGb+x5R0beYKFNVVnsVt9R1ovwYpUeaQ8FoJ0SY7uSqKnRhMkwHe0qQLR809uVL
dilpzXJT5fawVfwFdZirrFdd4OV+FeT3fomBYOwV7QOKTyFfF6/D8YnmBJvpAZEcfY+qK+Brab4P
JHhdK3BpcPJcwpb+QI3Qpc1gnsSuCyFR5QY65Y51lCtd4voGdGOTu4Dr+85Ld9Xk+kdNnf1jhyoU
LPiljW76eUjrhtXJe19kVG+BEi1xH4YrKofKVoauh8I3VGvtNUm+fIFSODkRK/sycVScr3XLPdqB
3ienECaZz02+52GP9TwpDBIRvOjXkx4D0FUM5yxnkWb7qDDNz9f+1BzgnYc8Mc4tLsWrLM3GvZ3k
xryJl05Nmy5TpPVhYFDccGV5/rCXEbni0LETsgvq2CTPYoRR1lkxdvi/h+P50pPmxnBpA/HIne48
LWOpRMuYHHogjIzJvGuvO3cl+0Vv27opgqeKRZEVq/inVqkChIF2RgEjCeAc8sF+oESwlJe2ovbP
ZT3ai72M+qSiMHRbjM73JkT4Y81GYwI32rT7eNhIJkfyN/iFunsDV6aVJH1K8VNDEeR+arv2VkLa
Jfdjda27z/JQ/SDnKldZYtsyfYuFxH7LZ/HOY5s0OIDZyVF+Gd0atDsqOYe48dUn6RosGGe8dUzY
hfy6AxopTyaWVIldYsW5dAUOgBIXSOvqOosy7M/G/JW3MwUcPfUf6yb84rWT+pXkhr+xBhsVs6kr
vmTxp6IPtK99o/FMbSAnYTqpfSXJgdhiWr3kYzmftMho1zLbNwrqJHDl7vK0ux9d1BiG1QUtR66W
GzNw3CNbaGWlLdwWaJRvTfFZvDZl9BospoxOhAdiWs+QMcvZ2Gdpq1Ka7kB8wx37rpjNljeh/5cS
T4ibz/mXMggQDRlSqm9Jbx1GVFLWxQxQYmavcuxHqz5HCTzjoLecFzstmlWie/EvJANWjlmYv+NY
e3AGpfqaa562rrC5glDlqHvHQxvfsRr4+E7QHXnzKYcgNds/zxLwese+DpTDv49juVTsBmSmcOvW
6kdUkGH3/RgF1Nn66dIIy3I8s943WPEHjWUgXoVSMZiv46XodTk2rXvqsDz+gGey3tlPWuKfymXG
dUN7wUMtAylvnJ2Xest/yy/DT/AWd6EeWL/TEENVKtzfLbSJ173VVU9tEdk7NbSaW8iy+SmvlGyn
kdt6nn3XWqkmGaZlugP2eUvFKd+pNqSPX7iqP9n4URSzZx3s3J8g9NFMEbhcpRQC7ljd1chqL/ji
pUp2PWhD9xy0DuD7pb9MTX+Xeaa7dgJQHhZQvsui/NqU5b40qySMziI7cG1+GKUIfZbVv4z2hfr7
jQvbOAr1bifz/G3umt7RSaGx3MhpurSHaUSDQk79LHbfogJ0c45JyWYpNubHATOSHNI2fYMV+kdA
G/auGIZnZ5gRb1gO5piwyJdT1XTfOq/D0jcoxle9bHWMPP6e1toRLH0zwGyxZlVyRAcE31Jvbm/H
pLXvKyWFAj5a2c/IYZOgVuad5+g/gOFq966pIAHpQjqzISfagFnpHAa2bkFiu7t6LPV76ZODNQd3
rs2e3KpKvjf1qOh3tv0oUe17KErEEIfN+dt1tgy2lkN5sbKfiq4mQfo37Ctp8VDJk/Z0gZtJc4nI
sHVuC8Rv4GmBAF0Ostu8bDz9NKeQ1sc76buG5CWVsdW1jTQ0fC+YPFsJrBDBpkQ8eUiC+eAi3bQw
j7oK09DNi2w7JH6NrHwSb69u1WBHvPt+no95mSu36ApByIlx7LsxtcCEZsnj968MB6dBMNyhX5bV
aljg23L40P5wKkNOoRfHcZF9GoHteMOwKUw//rH4SPQK0BTLBU+J9UEFKzVpDhgi5/tR07UXs+9/
SYTjwAhCLP5LDiJlm5eFTuYz7+4cTVPWms5SX7EUgGlOmq/huJUnyO31q50sDk8wtIxBO8YZfwlp
/teoCBrBF6RS36KiRUpWoqjLVScwx3It6fYHSzviNhIiqM+lr1FV95BCYzsk0RA/KQCssDrQwh9u
DgDHprrOGjWajyiItNs+aa3v9Sc1SKIfhpEgD6wb7tGcN3XEbh/6LbQ4J+7g6y3MOzlESgsxO1W8
7bWPHBsMvSVa+pDoBZcogXGf+lu/SJz9WPif/p/a5nmvAvX24R9edc3lDCHX4HxRSI8qNGMkJl5Q
Rd0Q1LcGsumIO6XGAEyI/HS4c5b8NDBz8tOmZKmlI5Q0dlSCY8do0tlgQIvGvWSskyV5fZng6BqU
2ljXgVFXuX5CRHCv9J16o9X6BKR2SZcjEEWOvAN1hlZSjUZjbdk3sMtY34zTF15E8WFGXXIbqAgU
elWCV1ibp3fowY53Y+ORozD6fTggfy+aISIJcu27apW0lv8WJyESfI2TPgmWvolNAtm/BSx2jble
/3qteMDGsMxanWIi+kVCDBMO2Zxo8abNoWhLUwYu5LFKV9Vz9OMaalZ+thqtINt1E9tdaF+xfeti
xLHyFavd2kCEb6VPzuSg4pfV7OTUiDS+ftfwQM+LeiVDmhem3SKp9hfLlGoXLpVzOSRSKZdTROiY
Pi2abiA+X3hpVHi+Evghpm58Yq7T5UymyNn7vMsUNgFvP8bJxp/FyKuDXSD3r9zKiGI5xwV/ILe4
dF1GnQvqdrnxYVA4xwzi0+W+v4zzxWrIwuNX4xhtc9v3JAA+no628VhGXr7X0Qy6lRgjzAr9JKda
aGfHYIxmFhuTU3v8VcKsWdW9Hp6GqEVd5/3MZR2sQKU7/NEfy4xr3HVu7HHfVsOSSny/yjVOCcg5
IsfyD7GKfEYKZBGvUNOmi3ax4ng7vVGeindBiw9aF+hFEc5GcFz38oYM+UZs/mTodBhE3ZL7vnBz
hKCTCPCy0/DLGAC8bqXTxY5i+6beDnW9XDcKNIM26PMbKVSiVmjtQwNvEmkOxZSeSUT+sOasfwlK
P35hTyhDclAq7dUbZvMsLblW5CsvqqsZ266PlVe7KtYxSPNvsKbj3ThZ+HeCx8SIQt9DNrVW0bLp
DOMZTG/MbpSHlnonff2yJVVAQmxwRB62kexG52U3mrEbTRDsxaV82eyWndYBniVa5k3vl/Z4g2NJ
YB30UTPv5cAHsFdl33OjLH2OVpn3cxtY955vbk2vQoPgPTZFZuO2Ncfba5ecGSkpMKfvsHxeYoHI
lBhnWf0GFh4QSRBf+hoduGmDJs94lkMbB9YpL7WeHbEerUQOnip1f2MATCYjgC1dn2nZJrbH6SDN
2PRexy4LHiInbj4rxTFc3OlqN+tA3jlV9M12I3KNGdrMU0Ixtzd6MO1ex0rNbB3etxymOv49RKlx
lJb0l5O3TnKXXdwyCTVA546Mw7axrBY/MR32SqgVyJot02UCNeNxF+nILsoMt+0pWiahxdY/7cPq
UOfog63we8YsfTlc2gZ8ckuBQQ6kMk83MnI5TeawYIVdmTurCn8lGEuySVn6IoJ2ZpnrvLXQlgAE
sGRfRe010K1q08SIp137rm4Hog8rIdUSMtsZ95g7PoVkz46xCwtVJL3BJX4Cp5I+B8UcnjJMDJFy
RJ/7vT91kNn6b/pR2QpPYZvclWOAqpoDWbdz9a2IwV4FYhuprErb9HwNNzXeewoI+GB/jZTZPovw
DeQBl1yQyl5aOJkeuEm9XZs53xtmgrEVjR7YBlQsUvOH9IlOTy8iP7UPttec9JNdV/omLifziI3A
zyLwyu+hVV5O4r9P3oeWE7zAqu/So1v5N8v5VvrDuV0Qimldtw9LS9CM+T9a72MZ9My1z9/pcAEq
GPn4W0EdHx/SRdmriFGjnWLzi2AZItfGYzO/EbXFWEdyEWhNVy8Mcj8FrP8urvh3t8RItASQ7pfo
cRjIn/7XC0hkM4JPcIr8d53MrFxNKIiuWaY3al/iwqFN062cmUbA6CUGt4lUWUt3kyfmTTEo0FUI
15lMpiTFbRW7vbcLfpgoQdfD9erSB8EOMdLsy+S39TFCDXQjxbQ20gEZVkhod3g0PutqeZb+cMwU
MEJJyC1Czc00nFPjI4TP7r+/q+2ROv7SnwR9vTHmqj0ilKx8+SWdRshvTJF7jzJ8DHGRhS1raaws
LPYhC6jltdA/SXc+QQlJoD9fPq/8opcPJqeXP8v1g1z+NBrC/WvH4ANJUI8y01armnyVDdHQrubB
rE9G3LjazvCqT8pUq3s3jJpTWrI7sVHOZ52/QwXFesYdGa1zw3NWoGesAy7d5vNUQ1DPHbtcy2gb
QXDoyi0Jfdur1whSIQB+mhAYP2mWb659v7HWtaGiGvw+cG2meTA3K5xV5hsn0I4Bfsb2usyn4Pbf
nbqI5oNmHuJiBc5/Ps7dVrrspV/O5BJyVukIn6LRiTTQjCb3G/+liXYg6JSTVBqlAhkZvX1AS/yb
aQ5ssWSgN1xkJ4PS2F46iyR+MMsWQ1vQuNUGhd5VHm/yDJ+mGSkMcxUi3Hwfz+MPPnpwaMY0va+W
g8VX6V5Ta/QUrMVyfmk6rQVWu8DHZJsA5qNQ4VADnmIDV2DT//nHZMoKNpgc9B4TAPwrGZXLVKO3
lt9AukjZHNCzUE+Gp4e3RmEvNhbaQz8Wmr9yfXPTKX5410ozzed0XSZlui8yX30wEUF8QELKAsvI
zq9f5snkNHf9O+R03rpkblm231NnKI8SJgeX/McWHom2ufZRT738FqBkFs6U93lsarR6PSPfx0vV
pkY3IS2/SS+GK++9hq0X3xIVXV/p7cpoiZ31XnnEyrxeNQUCL8046N/Kvj63TgCWoUC4HzfZ7K8+
AoUACtX/nHd6uYljV7mP7N7D666rj2GtOidHr8Fd4DzwLFcyG1aUaZ9WTQRiFiR1uJRMEmxqdqbi
pi9sb9LFGsb61RbzOu9m6/ugsFLwsni8bxbR3Sjuf7QjG8Xa1lFENW1QfEZUPqZFh/hRhMLVUhDE
dQVptyVCmu8R0pJJQ2KomyaPHhpMUS6PhlLxP5vtnD3y9RseoyS8PBr0Fm+EOlKtnWyUx9L+bGZV
/hgBD/0jCuUqC/cj3BeyOGU1tjzLwyx40pK8QauFlnQZy2Od4slT1/v1h/6sRwGrGTAbGBZTwWkK
7GEz2N14Rl94PHsZGq55ZJPwRHFyi8vQGGKw5zx2gVFc9ifXDciHDUmcWbgmyWbkcpoli1kLZe2V
h3P8aoL7/lC75O1UCHRbkRE1k54MMu/aRWfUrLsEkYRw3uOgOm5zQ7NuhkWrOx6/a+NovEbubBzt
XisAQOEnF9q8Q9ykLSkgas5jZALwWfzk2sQCJTAoL4YNvsIgT/SY6IuSj0sKUMsC/1HlI190T1MU
ivz5F6ILb5Gxl75FoiwEfNUk6yiYExwq3Fb91cwbnXTD+cJ7uFActM+D3eRnvNRgRggT4sJ/0D6H
fpTjgoJDHqJ7Z8EUqOa3uHCqe5e9hL8q3Yr3BOut/QWioHSBBd5qydtdtGrjWNkj9wkKw7PTk7CX
wOPjTkXy4ikyU+2Q2cO8g1GWvZKsOdmlxZ5TnLpQNSAvWBSvGYTiE4QO9YkboTj1hfMaCCEeMxZr
jTxCs5dR21Lnp19yKgcSthUIqsRZ901C6SJRq1fSNDAha+UUmwAuVskw52tce+atpyTFXe91znpQ
+0VYg1pvTiLnAbZjeKcZZrSWtV/Szm8DOtWOu4G189qszQhT2EVPtqhQ38997ZlKTblChtr51Q4k
/Yu0/aHAoFv3UUYFMgjNQ6HNxT5irbeBlTlvtHwYbk11LDfyeDGT6lEPDOdZ+lv2NyR9KDi/94Ox
PKMsVv90zTR/LYteyQ+tQ5HKUdv8DFga4bRFzo9MXH4ea3BgUjbop5WFcMwdQBH/VmF5KziuP+Fe
y2DgwjpfiDBXpFc0eOURRYkMhavtsHCr1IaSrJF7JUaoeXwzlql90xgNvGCk59CQodbzXPsl8l7D
qN05rm2fS4PSqNJC/sWIcW91RfeKnUW/r9FAWu6d5rNjAGkt5vwB3MGw6qe02MBtN4Gq29qrVv1s
ZhWtOq+xbrJgnKji0TTQVCJh7D4Wi4hU7ffVShsjwODL7CZCmMiCCvNG2o0goUBR6W4uWVbVyt/a
F9Ivj++39od43VC7Gz0bjPXYlhOCkDFYDCDpm15He87pimCXOLW9mzDc/GzEGmUI3sQHGSXHkKDc
nltnGXVi88bok/IpGxwboe0bCYJ05TxoVXUvLcOOJjDVIVW/5fpZX5NjTdHezeFFdJbTYdvgZc/q
TwCq/XO/HMwceUsdnaq9NPvanUFmF9+kJVPcJnp1TDXARY14IEz9PkZmcRMVnnGD+xdV0KUOVxkF
9IkkrNZSr5M+qcMNng1kAY34a7+ihNpuSYFebBklVkbzBODtEitdeeqDua0mNv/8zdcg5z9V+Thh
zAqeAY/h+NK0IzyhqByMIPJz/84qm89SgqBC6d+5SvlZyhVu6HkyJtUKa4l0iBT00X8zb7mKRPoF
xFWL+tguUrO9LB9l0egrKNY7dhifZJkZ+mGw9/Jx3Mgoq9L0YTZeBx1L4UVIWQ4lstZnXxv214Sf
jR6fdF3yfXhBeFiZ93u/9lCwSYr0JtWLV39hpqWhOdz07RiDgoS3ZoVAyJtQq8l80oQguzWbqH/J
zah/sLCUqKKvLH78v9zhrwToxq9MwW0pnK3yGTs8YxeBY79lA4TSW2AtzhVp89m3y59ePM0bN7Cb
NbLgBfBV3FtjXbP3jojOgB//R1vG02W8S3W+whV0kb/pr3PdFysh5FVh1zzhocLTp5zO0lUrBfKK
sf4sBD45BEvllTQkurALz+9y+P+cVIYUG0dh46rhvVfM/DpZ7GzjpnMPrugd6J3bbt4Yuj0g7p0T
e+zuirYCuDIpnyw41JL/tV3bPKCqM22aiTULZgzR/LkOQQemJIY2In8i8nQX4b1+2lCjxW3ZNqw9
TPpn2yycc7QIdMkZvCnn3FY8/MOynbZ/DEjIQJ0F/yZnI608w6UuHREJSSfT3obIs22FQCH+wp65
Q3CkAeED30IrtZuGcuFRwzBtWl0hYmPuH7ygjI4C+pplVE4FSkYaAHD/+I/RyxWWEZknlxqcWN2a
2L6y2nd4SakKWH6n6jP9ZPQ/R17uiMiT+WRlwWLekNMlUdpqBVKAbDIaQJvaqgmgh2f9pG8uN5O0
R8/QNwUAbnV/Hb/cTEPS310EL7LRg3uiIeQR9K1yG8+auusSM3hS8R6Fi2s0XwfDfYpFNZq/X1JY
6m/f6b+qSBN/ScMcfncdBY8p9nn7cXCGm9HSf85j99wKkqqxG8xFaF6+h1asW7edPjxHpbKeW/2i
I3DBg478vVb8L3m2yj7LVeLoDufay4br0pcmWLaw2qkRGDcAXwbNyzCO6mu34flpvFKs0/HMyDsg
JZ7xigmuuouMxtjJaO1is2WGFrARqwOjbZZoKnRehHKcid3AYjdtalN4a7c4x8p/X/r6Oo5Xhg1M
XpqG6ryFSFMOcpU9UOLhRpvVRN3Xof1t9sbiDfXKJ9HIfyXrKsnGTZUiZIVGdRvshQQuh+vItU/O
BqGIy6nWYZCA2DE0pkg76oNziEO4WI5r/KUr6imp7OBXngCBgcEJ0iz50aeK/s2ucjQG+jz5WgdQ
4ecW1JjWADWCMRZ/Dnyk/EYS2y9DqXtru0uhauosN9KUHdUc8ljMyvFO86zsjgIY5dc6ML+nvbtP
swXNBxE/6mr1e++xLtezxn4CuDTuKn7h22LiGW/XlITF8qxVuuSg6OON6JFJlxyyxT3oaop2iV3M
hCRuMI3s0KfJjWiaSVelTJ/Dwe2hznT98wRVtkuwnfYWa0cIT8nWD31QAksTRnl8n4b90aeMgPAW
qGlKyQq508zun9Hzqw++thSVlyuVZEHYJxqLyweQV+0d6HqFvAaVo1erGAzeznTzr1fYq5x9iEu4
r1rEN+bPZEyMZYfnhQ4gUiV8lC1d0iOXB1+N22HZEUqfjnCl7s7ho3RxoyIxmPHqk8EJQfUTBNvP
SKrmL5GTz6Sd4M33Ee8rV8fNdmLNInyoHGeWNRiJ6mB4avYSgX/dj7ORbRR1UHZ6ZRfrQgm8At5X
pJ2Q2N35cxAcL31+Wj/n/WDcO6vSMAuEfzILCw2bcuCyhrMN7XdeFQPoRmN+GCzrL+mmWubxlHb0
g5EX4UtfVfs/bIitSINpE8xweJe6tRyQw+nvxjDBFtd665L+rAz0XVcb6Zp/fg9EbbGoccgZnUQG
7OKu5ao1DjOk2daiEhZYEU9xO89XHeIO1M9h1pdFfe5mJ3jgKRg+1MvBLCJvbVqAC2RA+mQ0Aluv
LuiOJV4uYQcqDwgDHP8f10gK9cdYeNpBJsqgoQ+fkOQzbrQeJk7h4uAndZnLIbOQxVgkNOSQ2I0D
sMQ5XLvk7Fr7keZg6b9r/wnKcH5z2eFpYTLv82B0VxeEuTZO0UNubmyMxpotGjEIQC7RvdPs3yw7
DTYw4K5z63loAvs5Cr+0jT88SU+aDyPoima4kbGgnPKjUrokwgMQlpc9FNjneXeFfOTRxO1/bQvU
4wM4pG3yzxSdgv01RB+xW8b6Jj2IIR46kBZQ9GfEbNGrCYoAS75QPclY7jvjZirnZi+jkYtqfRRO
yO0CHH9RLLW6myLtMrWetHqVNQsWegzMNToSOcWbxZPFJqdxyNzkrxBdjGZLKgdAfqycL39DjDO3
6Yy2aV1oNvVngDopmMeHMijruxjW+hXOI/0qnwQOGrEeqiAfYsmEfIj1F3Pca+xUjr+BeAM/RmLK
KO7gYo97ZVIKloekdDU/+9kEY/VQm3H3BI7yXrqjOn6LEtyDPpcfowz9XrpDqhQ+onebsGoMZH1G
76j7eJCyvDXAT5TNmox3+S1ozFOWYNzX9sPG0JX4Z1i4M1+OKHzJks7d4kVYrOsJdUnUbNsnG9XG
Q9h5zWI10TzJYeTlyqqjV/dwRvBajV2IkShfP8QLmr2zbfNSb7NjNuKxOc83UnST+pnU4DqAqyP6
Xdfu2fQD/JH7Vwm69heRk241zKs214Eeq+2/i5pV40OIKwt344OqWKOAhAHigMfC5UyLpjscYp9S
C7nca78M6uxDbn1u89BcHBikTw6xC2e0c/Tf7G27+9wBqVjasLrIM72Oaj/fkp5J1nhwlK/ViC6o
rUSYbdhN8QpDzl05qZmdZDSYzZ2nTfFjl6LJaW3Swk+2kqKZh/CXFVb+QfgfwimZYV/uLMez1pc7
0g0U+wxv4zJBQtIR52UF2WLMjjGTym3fOctZpBTueQg09Jvi2T1PyxmJB/fjaGx+Jt8UrDGpN7+g
RLIRvxufteomqEf3NGqVfu/6ZO6Fbj4qGAPWWvJpcHHD8JvW2gVAtNd23zoHcHTmOlAaf+8HvCB5
LbSnAStlebfKOzOK5k8o0eVnaRmL/7I2wiuU96uxuDPzG8iYHFwMr4BniavJkJB+r61w3+ed8dgu
B9v1cgyyVfsQzLxB101mnhrgvudL01MOlAH9B4m1Cl4evjXsZHoBtPNxLsPg1tLGH2/h0eJnTdpy
rXUt2wNyUtNWq5GN9qfl6qniq2v5DWS2XfWvk6FjQLGUKDMSZGunLYPttTopNclr8xriOgmJTxkB
akMlQOqdrtZom2mu9CXJ1hvVa5gOj6wRyEjX0xET7fL3rLXf23JEA6kyfWT5ExMRsHLBKuDHGdlV
RvkVQkmeG+UTFN9qXXYOKCmvOGnzUOM0SJrXZlFl7efJ+bOiPQ1FtEkCHoLynboe4K68sE2sjtIl
31Qn4K9p+L+khwIPIoZBjamfPnvFSjprR9kMno8YljHCuspn37vp0/psLDqIyLlW/epyehk2MKXs
uR9QBVnCYZBTpYtRzA5KJ7w35rBeKUqp7w0EHO8HdPrM1TyhaBUbCu5xS+clcDkzqP4eFT1//BAs
p42F0OOctOdrrOMq1k3jOp8E0iQQpjgL3PVAzXmdC+QJga/4VoblcIE1CcLpOucDLOoafumUa0p4
1iDfzQf7joPwL1v28RFZXxR8x1/qssuP0bhEpIlcw92IfYgMXOKSv+Pcao5uDHX8NbzLA7fcLGeN
wvlZiYxfJpDGvQzGoi0sp1Okp6e2VVfX2D/mOyGWV1aZ4xb2fuEpDg8aOnunxumVexxM5Bl15ad1
YTWuSssvb64DDauLfQluYSV9nePN91Vylnu9gE2Cndf05FOhtY5GrdDUuqca9+Zib4e5dvrXf/zP
//O/f47/K/ireChSXvj5f+Rd9lAgXt/8579s61//UV66D7/+81+W7rlsZxxL11HTck1TVxn/+f0J
hRyitf8BKHosoiBPj2C7s60VJVDoXL7kS25UMuiSOTdg6JKu1p9HnF4aPR1fdN7eB1zD3C026/N3
OVCudLekKLRDnNfTi2fVyOsslFZNS1H4L6c7zQcfXg8j0rhmrH5H/fRpHDv9Rk9mGz7bAK3hiH6e
eUTQ7rZ0yOthX764CuATvsKa3t/ZuaroWP3lwQl1yB0lbcpIuONeMnTB6GMXUMEA1/KoByuxNKMU
uSUVpwinsOI1qYgYxwoOyYQ+OrCydA/cIbn0RVN0thXuf4koqtm+G3E+vk4CQZrdyIXSFOf5f//f
cPV//jcMVfWQZidbY7mWofH/+Od/I00M0i7gLo5pAs5nsoL6IXXrmoKh1mxw2y230icH/CO0c9nE
ly505GBtdcCvdbOJN1Rc0XdJq+EePk1/OWDIkYMVLXjvAqxG3CUNB1DKnbafoqGJtm1T/UK3d/Mm
81G6jXuntGOwDlWyy4hiQW+8tik0UMGag+a+Xs5kQK/ID0ifmzsAEboWbz3pvMwurVZHMWCfWoYP
FZkN42WLmaOYMRdvG06l5V2fasbbhhO5wBjUUX2UUJk0mQ2bzrAzjvIKhFPRHK6XvPRxybT27Adp
ySW7Yox30kTPL75HseiyZ5XryiXBShuXHyOX9HTFR+ONTa/OF+jm3/+rDdX443+teY7DV440sWGB
HFf/+OYpimtgNpaHN1GpascxdcnbN7hD6CkawDgYuJs2nMDz+AXpOmlPXWrDjXnWp9i668wSw7wG
/9w1klb19tL2IqU5eQi7OVH3d0zd8F8YY/Ryjbx07kLQ3ze1lg1k0hPvZfKSb9jkzT+NOXvBRMn7
NCFStjOUrj/MVWA/8qznGeZ26s+gbeEGhM1XP6RSOJORvMVKx0f4ocG4cx7mn8jNtcMU/bR921tn
dZff6f6I0zj3OxQbq4ZSCMnP5KclQWOvPGtQHuYkTxGlR9rD9NJnpFGDowEZ7l4Oak26IcyTBnHS
2YVDC31L+mR01KNu13VGsK77vl1sD5kXFmQj8LU7X/rycWFe9rp+CIax3yRDEvH2T9G49vWWPBS3
Pvx01HDkoJNTaGy2tdKanWE829Z4exW8tpDOw1+Zp/flIqNLmblhEbG9XsQq0MAAghBfLpxWVXUg
B5bhJhhrJAdxOuDxrlFGirXyLkvxJRoSvcT2pCrvyqWvhY3Oa861/wrbKL65RMuI2cavvtMBC5G5
ywyZJk0YuffKAJBPui4XkVOtcA5a3xoQVQwuLH1yFU83Phd2tLf6OL7tZwAL4/tBtwskDVCUB0tM
Gf2PAWmGQQuLpgJWLE2ZcY0zbcU4ZOjW/tF/bXYonTkebmb/3fTBnmCNZQAgZYLT6fMmDJGsvdK8
1NrZuEqY3QbI0VIoF4LYQhtbBvxl4Np1IZVZ58xlC6l+U4ps/N5FlbX6v5Sd13LbyraunwhVyOGW
OUgUKVnJNyhbthEbOT/9/tDUMjXn3mdVnRtM9OhuEFMmge4x/lDXxfCgmal5X5Vut5Qdk5hOiNNn
z441lfu4SRP05ArxA+FM2Y9BfLvQCmOnIjpyIgnZnJzB4QD4fW2Cyl9ac9MFEGEiQk9JWwU4sbEC
kOUrOUctswcDr+y96bq6tpDDrYgdOSin+XIycO3zy8rem3Zzvg6S18CLINvA5nQXcnQHf3vHxpjs
Pxnd+Knodo6O8V7R6nc1OWaU/F3zkhgICGnRtRGTtb832nQvu9p5kN3x46PQJ3A/oyljJvsvSouw
kWVTdpizojNeGimpbcbJmE72Axf7PrteT1600AKWaTNkZ/50ObaPQaoFzaUyJgsksjHdFwHCUzYQ
kJGsZajoqDm0UO3wm52wsI1L46HzVeNBnpXCnBa27o7bCFk6GygI3Z6ab+rRMe+uMUeJm7uUBbzs
vMb6mgIFpFtgQ/IDZFdtDTokYtwfZPPLp6QkR4akOgzzB8u4mHp4o93sy+YB2JnjRT6SD+zCX9cY
8M77//6K0F3vX68IXXVdD782x/I4Na15ufBlccbzXndIYhlbjD9mxFdqa+lmqM22ePP38VD2B2S4
/LOpIEba9KX4MFV1W2Jt9FaZvErKfPo6glTP8FYITMyySvN4HlBAL7sBDXa3hgs8s/KmsGmXsleK
TsveqYUpbGWq8WWw56Doy0/r7E5Ks6mjPuJN5EIBT8Zifsa66MeUg36J58NgAIiK8ereyVgYVS9R
X+nHwbV/JtA5D0ga65frQVW2OLDHJ9mSw+WZvI6WNHQwAsEd+8wqtzhqs9a74YVttZhitKJLRZvf
iai+16NK8Ho6t4MUBs3/2YNKozfpXwfM4+WVp/nycpJsyjMZk82Wtefa9wMsa/5+AkoZvGe/fNj/
61qW3l8oIajb2/WudzdP+Hrzt/+PPMzqXWNox9ttXafchsj7SkW81wUQv9iz/Xu2ScZi0Bzx7uJF
t4Rt0x9BJDovoweSnIU96jLjsNFmaopUWfqivXRVXeIJh0LwvMW7HZD1M5aj5Zbs+SGyyI7bJQYP
dYrNv3qsrsZ/sw2cZQu//2x3xgeqFv5+1Atc3yDBVBhl6erSUWYXuMlMyUeJZoHsX5c37hs5kWI3
xuqwQbEK4a7ud9IqzjXs9km2skvb3wqtN7rFJBKcfMNB8e6ivsw33Uz+kM14jsmz60i7KPy7RqNe
2NqVeZRvltopEZcPte31PSP5xlarAyOPdP23P6rDZ8/8opFjIsuol1VrIdnHumtrNA5+q0acvtqu
s23H3Pxhe467xPYwuMdKNziXMVnhAhfSHz4s0x71m6fGGrBEwCpvLeP8SoO2r35YmGCtwzKz9qlh
Jt8SReCXOAXrqaI8xDZ4JqYnWOWpQVuD0UAq7Rp0+WUdOzRvZAxndfPUGD5bpzFSvQWPwhp2JkHZ
XcYeGBMPWP7CvP5niNpkW1SKf3SNOj4kZU5uolMrKn1ZtQFimlx44BcrcB/1c94KA3sIPflui/IF
zBJmH0O6wuZvOA4h/qitomgnO9Oplw85SzlP1U/XmGBLuoj6bh/z9D82bfnZUc1nZoaJPORGvn1y
nAzKeVSSPoII15GyDYNTHN9Jh9oAJXHVt8KTHsN1AzOrbGQTGCMUpSqPthPP65N0rg15U+/9OOiU
p2tiXvPMBkhPfZZgySFRqlUSZ/XRYMq3OS6RSzIe1/n5vz/qNdebt3ZfNuKkwTRbdQD1aRabAcv+
19ZP7fOUTXqnb4aWQrEP3G+vNXVARQhEkU3R+gdCVqu6i9PfthX/TsymfY7NEFZ2KRDky1Pt3gUt
v1LcsX+b0uzEG/HXNLEcQU+wWY2Uc17x5YjWqKuKnWyaDvuokOIGeU96jdBcZTj/PRVarz2aIOpl
OKzN8s7sbRMZO/5Vi0FM+3r8Hmit/ay5Q3duIwOxbrV4xXjV3xs9MhHxnPENlQK3pVRNdrK36KJX
XXlqEYx7ki6ImvLQDH34KCNNWaBaPPDNRkAuyymjXDvVoRS7MADj7elpApj0P4ehGF5LfthbN0HV
ICjc+NppoN3Gb+dvW3bLabiOIFxrBM66tHJrYWredMq82lzWbpg/96MQSzFZ7gs5BR3t5HTChARc
SIHlznel6T9UgIQ/c6E+tZip/uLBcQxVP/oDem2jq0OMHoIDGI51WbyIAeQNqnhp1LRa4NfRv7pI
0EFJbeHk58ojglZ7GcZSIQS8rLyoVn3XdV2fby17QuXAF9p+jmVTRyJURwBqYSV5wm5nqxSa/4F+
OfnXdIovEMu8XYyC8051SRW5paGia9EiDa4hBy7+11B3EPHC1kxw7vN42An/Gu+E0OXlpXXIRDs9
bD4v/Y+hqBlZ34LW/YimSr0LRTuuVQBuz0pm/Mm90v5t9S84XmS/8paMXZyq6ROUqW5RTNHzEBpk
vxzd27MUTL7lFqqM0WQANzPT9FuHF80JxPiDamLChV1ouKuVoDgXwOmWOsi7bT20kCKU/m5OXR1l
y9HC0VoURXdni8bYUtt8T1NFfQGc+sPCmfu3jdWXW4XmR1blbLSrNnoy49LdtKpwDmGOG5hlA03K
5knYXv1w5klACxfF0H9O6oPOXqUNesISpJAgi4kMfHZ/bcGq23vhhNfqDHz45wg9wdgqUsrzaCga
i9Pu/gq++9u8YvPCpoCpAs5XRdgb/HmhK90pj7TiYlKM0rat0gn4QKXDb0O1H3ykY4+dI+5kKDW6
ihJEWo9rMCLeMmoVmywHBzk4c/iGpiJFJLNPa2fRK1Vw0FsY1BC+L3KD27v5QbUCiidzSFEgiIc8
fG6bXzNAx612KQnfJmmjZ66roDVWMqY26SoZDCTc6/ZeNX3rQZ8P8qzUG5vfXm0syVNpu0GDISGf
BFETsIkeHBygiyp8cvWwvBgR6pjzs0IeUjvVVp5HhlVOCNyyuPiI19xGyGuIPLfWnYDN5mnfXLTr
DuVgY3kjm00jHrqhfqj5irZLL1y3pZV8k32mnTy3aMucZMupkM7HCWzf+Fp5buPCX6tBqa2yvkEZ
F50hXhRk2vfXdpO9W1PinkdTicH1mNMx7qz3a99truxNMQp4vM2XMQBa4wP6PgsVEs84sibuc245
hmf82CRRuW0wcTtMkzG78FCbzrAqfZ1K60V+QVFSX6p/JwlDLR/9FPQ9mmAPpS7EyS4U1Ll981Ee
hBvnq0nJWJ5bbXXS2jR5CV22ZFgQPNVDGb6AvW7H5EWEivrUa82SDWLykgVjc5kwv5MTVHACDzbv
CQh8CAwjooXXfYGk4ITIkWwW5JqPVZH8kq1hHtFbuUCFpAyOsUXdDC/lTeOCMh1Qjb+QdYyXGCo6
H1a8l8+uIUN13ais7jGbdGUrh9qtHV6H5nnhfnjTrm1g0Ju+81TPUoWw9kOo8W67lSytDOgRIHyt
vYrOy95bU6Cd9HXwPBd9qfuUvfqx6tiwC+om74bhJ0sewXi+RUX1xJ75LOOKNvTrys2gY4PVfce4
Fb3UeK3mOZKcqE0tyzGsfgy5ssOYW/9TYguIG4T1o05KZZENpfM4eNW4sYZYPzozUKwd8P+LgnQX
+Va6k9st0/W7FdUasZObMQhG/Wqoxs/elFr0KqMkAKtcT1Zjhm8j7FrjechEslOG7mvTm5uV6urP
udV89t6acm6Br8xTXvBy7EOXVY+gYmKHMAQxpniPunIblP34C3z679FPnW++F9qbKM8pHFQV2JaW
CqdALOFn3P+WI/UUWckpp16QoUy09WpW/5VZlAeSdliKt1GzLOamjAXgca9n/z1WUBafArasrDJs
/NdB4KroxQbbaT51Lbtc9tmAtXw9hBRQ0+hensmDALazdsZGX6n9LAOho2ihZvlbX2KSiFdot24K
LX9zwJos4pISsBBV9GIYaAzPwwJ00Q5p3bnLbkze2bk0ylNfFtrGQlue7Ys1fG8iqg0KmKCTXqg5
ij90SKFvFRwkWnXKZwcUgHIhxb5lx22G7PAscjqTKS4hCfhHCKR7FmfuSbZ8uEY7P+jipWzKg1I3
LywdX0Ye84sqFH+kJDIPSPMkuYXy0LshoPI22t/idZSccwcEhaqYylpRHf0bSlX5IlVt0o6rUcv9
35bli0XUme43VemGtRFtTJHbZ6/zTKSQQuUNP55Hre2dP97wq8Ra7Zdtu+mi4m/1rAwODmcuOeDc
sIa9jo0ddMP2YIlM3EdB6LImFdMb3Li7K9q+L0CX5ckrDlXlUovsgxEWiEjkRfYxdfmuGUHl8Aa7
L8welIuZ9OexSP3vnaapCx873eccB+TVyHrkLAYYDnqjv9bo+ZzloepKPCHSslreYvJswlBhEsCZ
b/HBarV1Blx1Vf6dL3vN6IjDTP+AyXXsLWBPeDOPfMFqX19qSoEikeelP4XaG0e0QKdHP4IWrphk
3Ax7epQhdUD529KDbiObsqOM9EWLl99Zm4dVcW3vLJOkSW2EHXLBPIdEC+SwiNWzyv7s6PnALWMg
az/Db6GVdT+jIbJWiuE6x3Aoi3NvoibbQ+H6qfb2/eDb6qFK63Jjxj4eNVJb9HoKvy3eVSNSWf8y
ZZH2LDfF0mu3lDG9ypAaaZDsAiU7tshArjOgePdKWDrLMUWLYUqKuVT0tw36FNiQA+a/BOKxEB41
ija341e0lbEnTb3HzBvVpxp7B9598StqmcG902FhJJtOolGvrdN6nY1Z8oqvOEV46Ly4YzFYN4zv
GGZ2D7LTsaiRDwqrmzi8ZDC8FipGqM9ZrQ7wgJX8nLA4246Djn9rpqUHxDjUXdoVOF/EtrXW1LF5
FFOo4s4ohtdOBamqjnXxoZjZLh4cEtJpSomo6GepRfGgj1rxwxbpsBjCyHyOaiVf9XnnnCfLgznQ
9+rdNKHC2wduuOdfrr2PcxbxUOHtSxzaznIwvH3ZljXy6GF9FwiVYsl8djs4vlNu0GwsF7XX4S6H
wVtDdSfOVh37LXXbsd69totWzYEwzoNksEzzbFXNQXYMzV1dpd8CteBv46vOoxp69mOHuFkkejYy
lPsfJ8fojomV/JEteWjqyoKlBfBRjo+zqDn5Rnodryi589hjrArNboi2kLbRonCL4VDH5bhSSzU/
ZKrZvVn1Lpk5YbWl53tvaLJ1J5ljefQDCcrs4sQiXzaDNW58/JgW7B3yd21gvdfaMAMHWJdvEc5V
c3hCCB+/WHTKrk21+RN0fnfuJsXgqVT9IsdVvNutoLpZx90+aOr8vbPWgLLVt8yokK+GhbSS4cpv
xMLsHI26vTpe8qR/S1oV9/DB7e9cBLLXU9hpO8FW/M338cKhCP/MzwvDzoQcsF1O1lvvuGKlO0jw
IrBgv42INrhB/lZ2an50IbIhUEa49mEutSaMlSiBXjRkSrr2Mdl4GXjZvxToi13sqcSFnBCp9fhO
Z2+1kE138uNdFubBdUJURyi/8+rfyV45zqY6tCVn1YDRnt6iMByO8aDz/ZoPSZktsqDNz5S9nIvd
YhoZoq9+G1BUoJKcAvbgLeaTw9yMbidWaUIVa6nBPULIExSivIocCLv9T47y40G2ZDw0q1Wm49fW
mGa6MkK7z1Z+kPfw3myk7uEya+sxTfuFaetDhvWU391pGVmHDSrKO82aBtypiE2aPyrXUznHjyFK
yR55NXnWAzqNBTuYyB3acyCgJ49K2H83LEESuszCU9Br/jnTTJyD5w4n4kvmaAqkjjrsLmSV/hhI
cn13RdEudV9J7iu3UC5VpP+8XmiW0FXFEy6daehOpy6D2ODEeB2IaaA2BOJOX8jTuGheZoDw/kss
UIR10N0AtRjmolcz2Cs8oMOV5ejmSk4LjM7deBXcRimBqmHsptUifJD6qX9DquUED1Zd1BcZV8me
ylEyNFm1RnkdohPiNznL8Vpb6PUEH8JNi6dKtdKjoSPY7DpaDLDJyl80xUL9UQ52SCbD4m+WTtgm
BVKzOlKVojvLXlE4ARqJZbIOjSZ/EmGcPprm43UoePmf0di/ok1YXD9ZGFV7MiNsKOYPlleo8uLz
Zq4X1CJxvRnZlIc8rr7cUJUG9Q5CBkbe80fKK/3zplqnvQua4H4KveSMFH16jlWTxQPpLLDf0Jj+
xttaoxAt/GJz63Appp+inOLfPEzG01SN4cu7M56ER2Kp61g1wEFmE0MTdI64J+v9mMNWAjhRsewk
HxTtZC9MM/8B61no6s0xz/rqQB0Xyyq8SNcW2mLmXpTVsA7jkAwwWNaVn4fRRmqhycNA9WxVYofx
JZZ6Gv4B+IVu8tAGUoiJRmUO1aYxqvrFbvSn0gmiX2akgfONMrIruHkIljsHz42jM2Bp1tXziJ7/
oSJXP7SajLSlN+2Dp5PkoJwbbSJbV17y2DhXcY8wveW+WmQlnzusfza2qKqNHhnnEqlkSLAF/tn4
8bxlkXVGhdb/XRnVRsma4Udvw5/TWVJctLT0t2Mqxr2cFPuYbqf6NL2lTJJuxV1TbGBvjV8mCSPy
t/08KUNT66GPVKjj86S/n+SMqAasmtFM35GA0ta6kqDFp/NbL6HP4GaRiI8+QN7zv44YGYEk2f99
Dfjh6QcSvtdrwD9fTXaQ3vvl+5Aq4iwPOizvcwlReJVDU14LLXFd3hlt+MCweGpZ78txIhTe0kFg
Komp3LaDuzLzJn1RUhEtMkXTfsfpQWSm8cfS3NfGyv1Xa1LRezFBKmuA9HaaUnZ7Odv5O9ubZ6tq
qv+d7bnQ6UbSHjz+8F1ubWchebNZEYHdnoz0rAXWdJIdMo1dDCrfWVxNJJROaWNrHTqUYBtJgdMf
6whFzUTfhFad7FStSd5d91luWaqBBUyezTSR0Une7a/hf4yW+xg5Ou41e9HX5XsbNJa553ma3TXz
wcxnoVLPYU1a5zPN22PDFPD4YH2XpI9aXBtbqh/Wtpx3qJOWfzgqT/DO7PRnRCW/tHRaCXxAMGTs
dOeRshVW7fCRKU8eWxFwI1rx7KE6NLGHeA2CRMfMbcyvzbZPkzXFgmEne9GRol7egzxCs/lJb7Nt
p3v2a2Ro4wExNmreaUzecrC1ZT/fryTwS+6+PKhN1OwazUDGT5vF3wvDpkI3t29Mf73IajR6WL1a
QRuTPkwtElxeDNE9R2nfMp9kyB7HfFHlojgCNrCeVNFhOPDPCbAfV710qrfCCsm8OlmVObLvZqhO
d4EfdjC5kSuV3+tGPPVGav0APDutGuxx0RKquxNfAN4YoXjH4WuGb0PII20BbdDwho1MWeroLFxw
YVrEY8Eb89brqnq0tiF/bTXKP+yk2mHbNkbxVrb9N2Bt1WUQqnJxHf88mEXxBuaYIpiiWGs5Smd7
tOhg3Z1qM4EniJbEsR+Nley0M0vZq44L2mm+YpIqFAAo9Bxlr3PxuNih1ObhZAkPBTXS66Fk8ZQt
bm0ttz97KpjjC3ieYs3m3znc5mV16JIRGk56huAoysr2HoXw6rFjB3TxxKOP7s+jjKSwiXaZk8dL
2ZQdUxggDJBF+k7G5CHLN5DxMaZJ4J8Ltx2XvSjzYDmhcrrHEKVYgCqPLvLQu4i19Fn5ELtBEZAl
qvsHXWfxJZuoUecboH/5UjVra2VEFlolemQOi7jwmnt5KPOsvZ/mIiRYrV8y5BdTc/9lnOPH0TEv
AVrPY+WQlFzOPoYcHeeae2CnOKESnfjuQR7cv2f/7pHDQ3tMl6iMIpw1D5QxeXYdPUatsQ1Q9zWC
PDpCiYuO8uz/av5/xby4Q5rCseLV7XowxKGaQixQxNjfywMpif4+nyHmBZhKnrPu+tbp/R0mY6OK
zWgKmEWOlzNh1yA/LU/VvozvBMKAcqyc2lvBX3w9NXVjPRiVBlDYVO8CY/JXQFUwzo6gfdl1pLYL
J+oQ8VN0jXM5gPxgcB1glpSmPwWtMr+5Z2MjHiNVSS5m/RigIp4g5aeKva/a6kI3UTWPee8XmABu
o7E21m7rhG+IVVOrrjyUsUmkvmJiW/PDfKsCLb7L9TlZGRbRW5eDDVQBaOxl02+Hu1RBY6IFEnrp
E+3JEo14qU2QfwMQ0Yy6jF0BtJJNCwtce+G3yhtqnNpexpze7R/gijHYKPYKZY6jbMk4hDNxMvAB
lbaXUVSGx2lALFs228p1V4XqWjsWqgYlSPWbByT5nONxkDvqShtT99R2OVKaGB/5CEzUjxWOJaSH
oNasIsRf9Vkh9wspStiGerwkVffadooFi7QPHifVhwrQAIt3g8csSoNH7D1DJMDFL9nfz4PKNkk3
nQurWo6QHWF88rRLETvPZCyLs6v3wUs+PEnOio7V7qlW85TsLgXNUW3y3Ygtzlo2vTkRAQ7CuhJc
5ks4tgq3AOLPGu/FfGW2pvamJMN19YTeA7DKsfsx1Ea5tKIpv/hDoFBmb4Z9pBvRQ/J3El7W10k5
2Aw5ySCtk7Hyml8A8o0hUDfUvVBcZMtIweA0kNSoh/JOsVzotaqZgiycJ8hYVkVfJoxgixvcD5P7
1hTPTRB/iFl+sEr8bmmDjLwPzNa6kMr6VZT6+B3pa2xEFdQ3utpUL21o/Jbj9UarloFBeWvCafNS
upify45QxcSzGOrhXouKYjZRC+HH+OZ9mLneRpP2YvMhGwJEilvqjLOz2C0um7WV9x0iGVmzwosM
w+1/jolA6KIN1cPqtoWLki/XEzhU7j+pYoOr/Ryn5kUdTPHW9vacN2KlXGoomrtdr+5FpIhT4IRs
8rTYfxYt1El3cuvfjcoC2TT//HO2U5nhdXZom19nd01QLdh1jCuZhMFmKD9FuFecYNXpSwWzyFXX
dhDLZTqmbEJ7DZDno0GHcDmWvvOAfA40bQHdmwUTJXUj5D2t18U3b7BOI+Z6oLpIx07VXRp62ns1
T5yaiUKg43xODNuxO3sx29bB9fJjjo/0spJs9nAMuROkdnpS0Pvr2k+yKeZYO8eu60P+wtem7MRv
2NsHZtyv7WwNHNk523YFrCLG+/PWat0VsHL3nAyivqDpVl+IjEb7WvdR8QAUN35gbyEWRlCNb6Tm
UDSxezZ6c7P1MR0k8/4kh/k5VcPcNBEixk1kGSCIKSFqluBvGxpjfyfLIMY/m7IXf6T+bkiyYK0b
LW8AYb6MapE8U+9lZQlafJdkcfityIwPaSEuhunFKPXPAbpiQ96LjLViBfWlpJZ1Hpsnu0KR/Rbp
wqernIfspyW7aq31t0Y/Kgs3chhukxiKujDbpfNfwlK7z1gRFdlONv2/42RMj1SyV+UJIW73MWrT
Q19Q/JYtTHKUXTVEvAIb5NaXVu++T74Qd7JXd+oCmSyddK7djXBmWDl36qjtZVMupGUzdOi9NWVv
Zm+umBfD0M9WqIPj52OOTgWyecbyy5A8C71KOYqg2ZGpbWZ5lpJHdRzuCl4yu8j2h2+eln9vwxBJ
xdR9zxpv+iYHqH0YoSADC4Rt3nVAqvnvpdt/DpBXCHs9WcwuhHf/e9SglOGOXefnZRw+x0Cd9ePv
ZW4D5I3UovquG6J4Ymdlb6pasSpytZN/xJuBnZlugdewWX4dZTAZ9E2RWeX+X3HZKWPXabLtu/p2
ylBI3bZC0y6aAFwO0VpZGEPtvBce1C6h4yzrdRiBsbR860nJ/3eAkK567r+oOqbjeZoDQ8ewIImo
tu7+Ew0Kbiuzba2w9rzrpl2IOcO09DSRHWp2H+P1NOWfgZrJHCVx2u0LWDWa3gYbE3OHtTaU3rc6
9OfayARCQLVNknvEwibL7+qhyBZUpLxvAndEMobWoXWwxFiKBdgu95scGU3R0dEwNtXngXXjZiht
QNuUnYjrWVSmXHMnm9ROlDVJKWUtB0cD1i5u4L47aPouoTXY3yx7ZOvSkGWXTcOi7AXnaVN2FSXG
eYTGzTZ5mGKDTSvKkhc8ovKTbGGPHi4j3YwPbTvCSSRVfjADb9gPJLZWIXK6u7YHpeTFebniT4SW
RoMmkah4b+dT7F179cCzYf21xV4OngpjqbmYruXole3bZmqeO0TXV3ZUCArOND0Va2zuK4XEK5pn
8BnBJuxbhKnnXj1t/U0u+pJ9D03FUPztECTDKtbUCEYemplk/eJ7Zz6wVo7vJ1v1DqPXrmQLmbTP
uBx2i7E5BOaXsJ1wnfx3m6v5vTzYUV5cz24xTdPPQ+Q4u1uIhBMeZvNBxpCKhNPDM4gExj86ZK8y
+hHKFlF1II1h7a8xH/FRLwDeOlnJUwTH+z5LAx/QN0zijREDjZfBLz23dg9R3nPsADYb826H6xUM
MYs/m+1ZG/TP3il3kTMKcB3RJ6E+jugolWb+KBsJD7vtGJrjUjbVeUBqlx8a5h9HGZJ1t9xKLtZs
gyJDGUoVK0iSFN3nWNOE4TnvilXBF4xs54MNXeIuCPv+kXQUoHgBn0Q25SExddBFlRPtUQ/tH22b
DZ0QOCrPE+QBWS1kl3iXo/9EDPJP/xhFxW9rmHAQn0M6ttCnEtdE2ZLXGRB+WDtOnK9lDHEZUsSF
5W1EPt07CBzdi6hoH8PKqu4Qj3iWrcJVgXlhjw0/FmEuGZMHxKL2HTIAJ9lqIOcevaT6KcfLEHYm
4PYr58VIeopGqlt/78xfSt8ab4MSTHj+AbgVsKv5tuvwnEtXfU6dwVgNmh6uWld8t6pcOeAlm22d
PBmWmWgLBOjCdqlN2jnqWSkoxkS2rKnU906L7jVXeE8Rnle4+0w/wIDX2woGHB/ST2uUTLrdMNQh
wg0Z9o9DcyCHgPPNEO/ULLDvA8uPtwOLajyWOudUecZzXqHF4DZsMTxuwtPqdF/jXbX2ehiDfSW2
pW3Wd0p2j2uJmLdbXofpgcYd9fZOS+NNYhTJLi6tGBh5ihpHMC6KcYKGkoX2RfVxvTZUZThkYURF
0tVeSmdofiDRzPOlMNVToZQWoJqAdZBbBFvTqbR1M6TmA6jcZTHqwaM8IJKg7idADlz8PzGQlsm6
KqwKCOZ/Yr2Hs3yopP4eJ/fwOjeoDVIMaXqWw1SgbHdUtx9uk9RS6Xn2+C06yP+ZlEC+XGqaE29l
bER17M4PvWNngtFYGPVYHiiJYn4j2/mMvJBtebAVoLLBiOs2inLp4nrUMYs7aEhAHBKl09S1bOud
WRzkGZRzhk5zfy1nyejnVLUYFr6g/iPfRPIlFcQ+2vLzQcZuzVvsX+Ni+S6T3dfTW//tEvxYnc8X
3vVUiA5hOgg1uKcehrr5PEQBFhzJfIgdK0wXsi27ZVCe3WK3jiSqEC+6df/7ErfZnyPRO9+WMPuW
fhkt+sByLwryoU9R2u1RifgFfHB6UDv8Ycwu0Fc1IB/g6cJ/mlJRLBSyOL8t83cRDIAeemxmeYqH
F56D5q7w6gImWGheul7ghhk1ya/M3cWGFv8uxdChdeWLJ6Up6m2upebeUFIdgiZafS5A3x/x6Kwm
Ffs0ywOiHiBosLLQhjwaU5E+4y60t3CXeA/TLtq4QQXqr8dCjQnUi4M4eNZafpltHf9sqAM+651Y
O6YwKHemzXsyJeuhNZXnvp7KXaRYi2Zw+qOND8sREf70WJlrXTTj3kuzueRKxoNEZbYy7MrbWXq2
j6bY2LcBQg9gyMpjYRtvM+hBPtjjOe/oshFc+c+8PcetsBuU0xQteo8rCnb8QR/jqNiFKI+dSJti
gmKmODJN4zYr+njrimk1Kk29LsVcGC8axI0Al22NIFApgIGY5nuT7EcFQR4HWiyiBm6KF3r8qFRa
uzNHVjh+TKIfDLb9E7H9XZxTjA+HsL9rE6CYvFeWQsESTBud31MQX0xPMakhxEuzT55TBCt+sMVa
x4FbL0hLp6e8CPqTj6zkEu085UfuKkc/arMXG23hXYaO33Zy2MJ3ANm8irq6G7UfBZiExeBW3QWq
prtPx3jYxL6mvIA4OIH/L+8gZWcr4WfmEseS6ggAPn1TxzVPQW05Cb4w6MZ5KyuE4Fvq+bYuh+yY
uhSznTJ/YK+IFXMTpMtaN8yVRinpodNMbzWgQerZxaqvbWPbRqZ3snX1DdwfGhQNkoolZiX7mHLZ
Mgz0X449JAcExqCgmU8ujzEnybNDF4OnVgp1xtQFxT43DBct0KgkxVSoO1sRB7MvtWVtFwsvSpuV
p2flKkcy+eTYUXqwWdBB+1goTbnwVBvc2OD6r22J6GcjPOcp3kesK5EJI89feSxOLEG6NwL6qbrG
dozHZ6Mts6dsb/XRpWtsDLaRtcFbAHxOSN5pYycVS/lJcdeVYBU26g8YFCsH36ip7ogBaN9M/BOI
J8VeTPpTre7aeLjodgyT+qLgirUYxRjxuE/aOwgsgR/v/d9tPGqbGjfRgzyUXpWuRuzzxtyNF4jj
NIeyQOO9FB7yXVmysxTzfyg7s+W2kW3bfhEi0DevJNiLjVpLfkHYLhttou+//g4ktbeq6p7zcB4K
QSQAliSTQOZac465rc1Mtzd2WnXrsrc/VE5wdKKAhuiZmVC7rfSxOMqN7sXl/ZXcVUq7OHrLRu6G
JNxyG//v2f86nFGho+c/rAzWlMd6yQlkaTfl9/0mL35G1k+nsvgcRM6afDr9WIhMP85mZLFEZ36b
YTNsy2CFYPk7aVJEvXMXQRRMhDBmIm9ey5eonl9tPSq3UTkaxyGxjaMzYdPENDKifzsEaeytiqin
QjIQAJYIZRdbtNhXnss7FHW5TpKOp36NhrhyAVGTwDE5YHM8sNBr7vEIjbi9Gwlt6lE82oPK51td
qfqUHurazrX1mIk3RzhEmi0/Aa4021PLw9S+VmU+Hr1wGI/KsvFUP6siuItFnx+DZSOfNfIVFJwI
Ew8lzJUdKpo/DNDP1GTojhSBCIFbXvVW/6usixcSOOxVpab8BarlEUtVztpNPBEIjqv5mA/Bdo7T
C+hy5Vgv4Y9yE8RgRZTMpOyfQvdrpoMV84vJfz/NrN4s1LybljLLcZjm/MgEqFOy/tjouXkwLQQe
tiZYozl083qjyzem2kFDASt6LDzx3Sgaa5OryUQzo2hJUanyt1Dz6iPfUnx2/GHNUTnZCUGe3YRd
yHN28heLIJOt81Kg/4j1+RhX7Xy0WohRlM9hh7nlkXpFdWQu7+6cJGZCkqvHdMmRE3XZ3f9Mn2/E
n0m+yvKqv79K4T0fWoN1XwDGAzm+LtZh4aIhVet529jWo1EImHmhB0RfiZqj3Lhq1Ry7FGsWkR1o
KzFprMqiWGFMb44iDr6T9vRYV+gBy7Bq14mu+ajQTm7drdTAPWnWeAxj8ZRUqNAMdCCHPqyPVU5Z
XnOsj9pWgnMy9vO6TfLHIhEjqSbaT6jxwM6b4SRo10KDD8Fi2rmL2wO4rI0kIVXbpyptQt+2mRHV
ZdZsY7DSa3y6dF4rE5gWuknEi2+THogtiJfEBw5Qb0KLTAolHkJWfriElZIvnJlt88D9kSoUwC27
fZ6KcvTHMnS5xAvWta5HK3tus23Eyh4D1/AcOXRXx6lHhb4UwJbmamrZBKY7wKXQ1ZGD6iy+/cRZ
TQsforX0jUZ0whZcDmorllU+Xyq8gG5t7dEiq9vGa5kcWG69ibyIh4R4RPRJRqY64I4OR2uPAenq
hb5SlyHuFr4TWpCPO3hDBv/rUYcax++TRDP1zlFbhdzxCQ7W+S075jJUmURwy9IQPGvmKbswzm5j
YrV7124f7ECxT2lUHhKeWcc4iHedSFr+lL0D5oAI1YwosRVxXGJTz8W8wSZC1pkSXtJYlOu0rtUN
91Z7Qyw1Mi8neyMXUt3YCeaiRKlINRohGsRRthk8ncB6kIub1A3fhIl7bqDxEzrteOFhd+U7VJ/y
iOhpp39YHqsrTPcfKiQ8P6als85dA+0Is27fVR26lZr2vXexyrdtHR0Rbq+t2p6IRW5g1PRxunG6
tvO9sLrUUXzIIwOFgGdeCYjFLFR4Ji6bTF+7DVLyLmt2fD/hEzfFo16UOBTqZsM/1ry3XWHtMrvf
jIPe4IIx6xVNJD7Uwj5ZUcy/q5IkT7PBR043DjPFwy2Licsy+39oYthp2TQWB83oWRr0Kr1KZuPp
PCHd73jQ09lYDyVoQwta1ilT4z/J1Am0+gs5qYdQTV2WUEGTZDUVfBBSXTJPUx5+3nAN08lZWcoM
KQL1+0PW3ZqZaC+15Pdvp/Qvq6zyjeYqxlmxSP2lAvPHMxPYWVn9ymLqNDc67G4L0/LgqtckAZZQ
evNOV7yzmUXFOtVa72hpSN5LDY5MmrjbFKr5pfXOY6iFcKSj+NnJx4DlT2btXaV3fGpIFpaf9paY
Lkw/1me67XlHLYZ2Hi2FbC8IzliqCeKgRHapqlq5zhZ5WUh79aKajkrWzTvM1d+LQtNXLtPi2zC8
FllGlsNA2jQTPm3DPGpY17X1YGeRtQdoD+VVq3+NE9MVYBzBiafRJcmsaj+NV7B51srCqr2rLSc5
2ZlKezw6O17f+Dmd4bov3Ws0kjph1G2yawcUSQY1+FUSpM65mlXu+nNn47A2NWK+mFENvXD90BP6
uu2McqUhgNuOpbeCkeY84TjSUMkXfu8JZ3lwW5j4nWpd9eQvhRVBlpS2QNyi2cN4BW60s5YfKrlE
fX6j4QJnMAwakCQQX1OPz4mwaU0qaRzS6nPsTTcfYaXx62Msnis3Wisz/nxAkflKdynLaWbvz6X3
NqU6j2gAcLtwLrfEY37XsXv5wUy7NtZQhRZlnF2LEa0heuh1qI4t/78cmX9uleshQo4A+jNdD5Ru
1tPgjMdBaDc97Oqt4PF8FV6Oq8LCMcRDILqFYfFKqOUDuLtLR3n5Ajl2IlyMRl85bAO39x5Nq99l
E8+fSlTGxlZVUKJVLK6TMhkrb+yW34epaF7Z07ZWi2eE/83GNarOL5TuR5qLdmu7JYlPAsWFEZLt
l0Yg4gxzRBXIyol/CBb7wawOaJUKmHdlPGATx2uYuq9zYSovXqLc0EmfdKjyZ0of/VZXExZAdjNc
tKjdummpnaJlr2vj4WILY7ioSmgdbVJY8DtzRhyhduYOsc5wfM5CwaDk6Zc4mvWLwL3mN+CG1nKX
m/ZxnJKG0JFmRLc+V++hib66LavmvSyHYdUZXfc+4uRfebbRv1PT7RFOhuN7yDN7hY8RNyQrklUM
COZdy6cOuQPNTW9OOwStvfHedDZmbT7Q7yahdCBDaucduVSzAiDovjP9YPWDs9kfWw0AukltpkTt
/856h09U3WrfkmZG9GqY0bclRmBlBKJ/K6MI5j88gdc6VhB2En5ad9WrjbN43aqt9RJ1uQFqIyxf
YsFdebLpmzlekO/HpoEABAvlCQscK0DTDFFgnHEGxxDrUGhbGrKyuXb0q2cP1TbUcYPiRiSQJ66n
s5fE5i7J2umhcOphbxIPfaLKXh1ap9GOHbJ8yJ5EC7uIB/BXucFemTLy8ewk209DZRxbxJQbIex1
lVjOAR+h45OzwI+E+xhOSZNt2lhlGRt3j9mk7oqwETcU2vW+BQm3+D8s2Ev5S50S6pjM5bcCu7OP
SEhdFya5Y7l5smPzgWQxjVWQ9qtvjDdUu39yW6HwwuRf1atDyvwBEbDwxwo3xchCvIv4gs/R8Lnp
U+WY87OsjMn1fDqnD5YXjbvamd4gFg6+FdjLfW80t/EA6KXMRHVidbJKcuwVmqON+xzA2HqEA7hy
DX1cT8T+rp1lKZFYxnAwB/Fkeh+uo+qvuTL9jnpW5iaf10jZd0qYXOssZzHhOe8B9sRVaVndqxvi
/MIVj3iorrZJSElXqXVk54rBYrxpL308uNvQy/WVY0/EplK/7fUHrPUwiBYYQ+Km7xr6cb/yxMHy
qK0bPTfUWETRVoAOBckZP02021daFr2VToPxYGUMM3qb7ljGiraPlPiRB5c/mMm41iYoQbpa/wG9
rNl1gTak/UNBduBp3qJyU+N4ZYWmdRSz1m/mvMvJYK9Pke6kuyLQ3hm94RpvQGe1z5aiPGROtrVK
9JMKk8B712ZYVo1Z8UoBgCUlSEgKgi4l0Hxb91m8080PvRDGlvvjS9Xn+VoXyXDu+MDTdjRCH1D5
zunq9CQMhKpDOeCStIfXMavsXRgELdE1/Xe1KSgpmGIz2xH3vjHozzGlATtoIO7het3Qpf8QVosf
yOhew2CKUXisshmfX1dDaVBinkxKWW6KVnM2mcODv+pgMETkwmDY2WDoiF4ad1tlhEcWau8RbwPY
yTMvc9nR14XwkkTefCuYSdtJ/0vRQZBpbgqZMgClYzvPQv85OhTN6IUz4xy7j0cnyty/PDxpCSEG
KFkxTuThMWi0FKPTSKb3MHuPMB3tY6tPv+spN3bpsPxBYre+Tg60v3UTU/SE63sNvVjfDvncHBuy
ChHNgbsdllqBqJqBUhElClGv29Qe66uqq3zAY491Rzmx5MhLUsERVHcHJsL9bpKH5ZEa0xO5rU3C
+XLg/gZ/OybfRRfq0YzFtLOdP2kV1Ie+U+ib1O5axYZyNEi2J50Ha5pWqvaegJx1iTt9XYJ21aLE
3hnTJqWJ9QTz5pLBEF3HbYeMK4dNO9J+fMW6SkZOj2cpTzdDizVcSXNulqiFqN/slNx2foUJvX8i
SnkQFLNvzwU1/ICkjRjMs0oRapU2Buv8cjiVUet3fXejvVauCLXEg6ohMLWN7rGbhYE8pDQxkrWb
KDxEIZwcIyM1dkrNCgzFkg8pUrGZ0ASBUYueioznFUwzhWzgybNbEESWAY+vDvwgiF46AX1Wd45t
32uvXfaiosqBvBDWl64Yfpv0fHf9XCX7So1on2k832akTeSbbbBqGutiROagKNMl8ED8lHXzGgc1
nbngTzDk+Ysa9D9Y33UAyJvtFAYL0ZrvYlmmF5solwMhueHas+0NSJ8P1uGwr0U3bzonYLHbuN9J
C832s0K2jZH0tI6MYF6JyglXRO/wuarfUtMOWT81v+uB+CknmV+sMt2m+XtVROaPoGrPdl0RZwH3
VkzfQiGKFcxxoi2n4onErG7rxM6TMWbfipwU+Lj5SEftNeja33nGPLULf6jx9MeN65wZhdfROQhD
+nKxenI1yEdWfGiqbqfa3fyjiuGyBQT86llPAmq1KlpKKUquVVutMtpNYuX48OO/WlLWaFwV7Xno
oVMKNUsQC1awPL1ho8VN4yv6kT6CSElqFlbwp1m0WZaDkQDss3rrOypvfHJjhzDkDA0q1F88yMw+
eiQb3uw4rK2D72o7GH5pTe6qE/P3jD8McfOsR7pbURnedhRldAtG00Ixdyk8249ZOL87zXiw7CFY
mRjndvCPXxVXxNfFRrpLAoVHVOvtKUd7Ox68PxSgNoVqhIc8CIqnsE5/wXscV65G1r1uKKefDjcI
pg9OcQxp9a1A8xOn7PXZ2h25we+ZdaeHNDUvg8vMq6Ckti6IrKSkkCOOVQ2+EoREVEaZ+zEcNG7/
LKhi9DfbmZKLr+omCLfCHC/yldFSbnVwpKlDga8kqHssPHX8SH75IWxKZ2/btrIuklK5GAW/qkPe
jEUsDR/hzLhU8WSdaUvlKyZIyps3IZizsnRe5kvKmzGr2NVDO9vrVhPdlKRIMJpGNphiL9OuyKIb
6ioeZe0wmeuNPbX8n4gqb59REsDyzrqHNgzo8aRzC9qiQIn0GYMlUqTtfXRWe+7C5pxlD25iY+HB
yrounDk449n3WzuCeVsNyW8Voxiz9YjanwZ6lKSz2MRQWJF+EE00pKhfKGROJNZKinXqUNSnKcXN
JB3NhedWp45kq5VU9qgJheqvk+VRucuEcm0lxL9lFHKXxnBP9FBYCz9Wo2ErxsC72lrxuRkCeAeo
Vr6GdUMj9HFGOdbOs0x0/zy1Vgi+TyZsKxDT4XJ3Oq1CKoXcIPGj43eY3htw/LTW3OtU40usJ7AQ
y7A8y3aZQpCPdj/LZZl1nRvLfdKt/iyHAUldHI/OX4pHjijI+lGyZroBvmuWpidmn6w7nVolSwuV
rDwoyTVyaDmDchEJQnJ3eQ8j1Q9Y9iMe1ZZzkxtd/K4IJbtCHOcZovJvgmIgPn6dIBwYizPLrg1T
LkQqZuaOu2jUQkAOyyU0VskZAzIhL8nLufTtJKWRZCfvzKqm57Kd6qNK2eWOdtWCcw3V/LsTTc22
gjN80KxwIiO2P/PZm39EkzpQFlLNc6417dVpB2clD2AieXfL5tyNCDomj1SJrEnpTyJw3ile8q3v
vWg3JypNohHFZJBH+ZsR1+8y/C+JUfHNZv9R6Ey1cBB3D1nwjRsffhyoAmvb7nBkJnqf0g5ot1lm
Ohd5NCy6+mxlzTnVgy7FTBSkO81TSbZa+AwmyP8LKp6XXrV9BXnmU7UopwoQ1nJP+gqWvalO9Sfp
QPjvmZ8aK9s33XTyk9a4QpeGxrWkWtxjLGarJR1OgOiadC3ffw4ux/8VfZGMdnxY8gRlAjlqXft0
Tygnz6zZUUJ/lgfwHxbUGHFLne6B5cUcYwe/B3RXg+s83DnZmpOvo6Y2Tp/Y4P/swqsmY8d2tk29
dxzXuwUkFGwNfdbW3rIrN9jU0uNUiN9fQ2EMphff+BoSh6lAauFckn03Tl0KxJr/uXJs1Gjl5p11
oJMe3FQq/7fZpVJHvnS5lefJA5D9XNbClGF+JAYmkDIS42MqYv08zH3rCyqovh7VyVXTtOQqX42x
AQrfnarVvw5M9pw/pFa2lePDnPbm/ZSGNXiVIyeSb9LWfWeugn4GuqmGMeU13v5ro9hq65f4R1Zd
N/6WBPp8nK1N6fYN+MUFVz/p46rCgXOWR6soWNuO0r8Uc6M+ul1yiZezUur9x7CvEcag2GUV502b
An/+thrA28twszandBpbCnO+JeuMoAgS600rPstd/j4Peqd2j3Jv4vFoD29a1muPFbIROdi0dXFO
GlgCMl+NBdFwMJoo9LsxUd+iKe8p8tFhM137l+4RTyKavuIfFP0KoCnxkkaTQD8DDVwvCcsaIuO9
KNDrynNVd6aa1MXuVp5rGeLz0n4JRZGXsrT8vLTvrfulyViIF6e1bFrIjrO9n0vVBCN8TRNyaRpX
Tqe9EE2QXj13vBbLnlfG2sssNhDn4/uOyNVXblHZRR5i06wB6NUHebHeIamahlbdyKNxHqVHPI3K
Kupw4oWUCK+O0VyGasjehdAi5L+tyxcibB+QM9abaR77byWfNBekx1//PNV29c9Te9Wt/nXqMHUX
GKxVuo+jEvlcF1Y3dHQ2cqHiL3XJbLHmKdywBp4OQ4cRrPsDTC78KHvwVzlzGl+eJC8OCJG+4XG1
b5aZ/e1ifKbTQZ5Wsw61yEr5ulq+p44DfCWvtmoqdn2VKutgRKTWQDXda3Hg3dxI6dZDQH+5mvWd
TaX796gbF28u4o8ausPirWmuKmF7K7Lj6aMsqSVqP1AcmQd9LXcnocRPFjGgco/7iPXcp8NIANaM
jztUaOEmTja/pdkVy1kDKtGo9maoZrhWdQjPchCbCa4uIjNWBmkZ9xOn2iS6bWh5hmNyXIVdHj/U
gydelCFTN23SKhu5mzcafuUQFYyejOIFGI377GJ/WHbkCWZJlY5+38OUN83RUkniwXUzv7chE++m
NvWjfEDbWJybtv3Gk6RCiNfqN5XVfa7NygXBvvGa9MkbTysF5y57yzFCa5VLTK7loSIw3A9Ta8V/
we9qnj/0UQuY2hsB1f3e5AmWqcepmaMd2XTmkzUR1pEpXfPL4Caj5c2tbGRkazLeTMcPueumq1z3
o4HWJI1myrXi/kKBCkg4D62Q/+8cleiybdl6JDo5g7rvG0rvzeJyIxxS3atVKfzJy8vT/X9l2gsX
kTwbgyKRzCiazfAnrrnwLIdyqLgbyiVo/JYvsm5LxLQ948LmgsXA9ASthzDSaIGGt99jbbHFiyZ/
8NI2vEGTJTmpiJqfY+cCUomyt8Lq3B0Ndmtnt175lov8TE2z+dk4yAByU3GvTVZXDy0LZL8yve6U
91gBpFGGCK1+32jZU98JKuRO+Wew8n2h19UflXrZP18s58iRkReDg11cCcHgOSTU+gKA+AHk4QR3
ZPKrEgReq9JTSJGIreTHYOoT20+GqDvI3X+ehv3s87Sxeddj79vQWkO0UceUgCplhgo2DtRKFFbA
CzVBqvjlK6cNHd/UVJAzIB18ugf1AXC8R7hprj/+6xU/3ueYkQ/lyfWi7BYq4XZm3fXUCF1/XfYa
Qy2esJbo2Mt1slU7BDYR8xyFsGbTeWHSY4EnR2FTLO6LqJ4eRITuxuDzem7dQNnLMB1NJ+c6BgC5
5VGHRqXDbHumJLSVoTuxClE3VVQjPedqRFQOgMdp1eIv2zUT9x3IDzif8rKNEVmg6UOu0ap7ZRhZ
6kQuLXaozOIBcFSyoi1tl9MEQ9KdkL/xSm5Y14xbu4Q2Yv537Ovo2OBpVFmS7eRYSSry/Q2MsbfP
RvxAhLUOmWSAChGH8ZOYy+nU2nuzaqkW1wPNavTO/YqvJ6nYuh6QSJBbR+Q1uDwYkpu+AaOJvCS5
1OY8Hb/Ola/UeR79aXnay12kTN6+cwqiBgo3eMyNZqsNLAC7ZS+m430hcpFGIHtyg2GlPBg2hbCv
MbRVOVhDNvIqecClZLNSc1HBJOFa0A/Z1enzjTsU1Lh648qPqz7NYLYOLTxfqleFKtZN17HmqgcF
wmmlPWUmmB+APPtWHo1wiG+ErpBnyDJWrJf3S/Wov6bItzPFAYXVOQ9oaq/KODv4FnLnMdMUfMFp
jAhh2ZUHRiJquTBINlbWtclaiQKP1D7c9iEx4TQxzQBciTk+yLO95b3sx4wF7v0t4zw21rgm0i0W
UaVonctg9nxrrPR/32Pug3iBWop8dsTKFD8UBel9u1RxIr8pgGY0zAl9Z4TU4DtAaugrEi0m9KC6
b0bRrnnK9qev8YEOQO+X5RJL6RkFfxpObouJhsbXdYFZO7tS6N+/huSr+9skG9vcRnUd3lr999f6
TI4QZn5fnnVNGN6E+JNJauicE2dh2SEhz6g3lHaja7B+rGhQfJmMAT3xQM0x2BPqN1O310k4Tdtq
25gTIO9lN40DInhirbqUmh5+m9wtURjGNwPXzANA73o3tUA9JLqLB/bL/UZwj5UOrbGFD+++ikK3
H+65dpY1HfpshHW8RJ2jOOC7T7XK18wwfp4pXftJOIhdvHh749qMbyR5bGJp5rUXVguupM+jRpUk
t4BPqDw3y6De9J7R/c3hiNyq32ohJg3pcGwWm6N8JTfy3l6LDxFOzkah1n0cNUM/t5mr4LMCpClE
9F36llq0OszT+l/p0FMZiAP7KaFutgMRd2qbJPBD7u7PJqDIwxgiVUsXC/S4GNdaY50jE3yWI9Tx
87XN6vcAAfcYF6HxRkFvCKfxZ2KMwFH5/c5NDsynpllPW26xizAvdMLpbyf07ayczZBukVpP7VMD
d2KdWyZ10zDs04O4dNiRr7NrsnhEhfArpaCM9yP6DlWx3FBz6k+YKSJfGQnqDYAFMTvR6ueISf3e
m21au5Nmv06d9VTOY/rgtqzBE31orrrT9QtZTN2ZS/q73PxPB+SYsKAs0iG3t27uwdc01HYVqdOy
TGZXjslXcqNMs/qQhaaK0Dznbk8z6y1Z9OiO/Z942lTV1koZxzeZaTv2XXuMHdRc8gw55hD2sLYW
WbniBB+haUzfgz671E00vCihiE+41kYfw+H8HR7xfdxdBCJpo3yOu5zfLufby7hYxhPoqQfhtKAs
vDBZIQJzLiVw3Tcz+4ZpxvgWDbEFIQAgq5Mp+EP1nqxp6Hw7a9lVR+9RLcN8fqPmYfvEc2NHk+GP
ehU+E5XoZbCDairnbYdD8YCaxkMYo4xtSFfXtR8wxc1U9UqAtZb+oyBD/KluhPO38Vao9/FY5fqh
R5du5zaBJp63JhtK/XAVotuX2bU+tGgdw+G7MCrgMHox3MxO7feTXSt7Au0JHXMs/u8GlJjUTpor
Ci/7KFzrAuV4ICFvBFtqAD6QYzTemEAbTQnpQk2JYDBL5S+DT1b74hit9aQPTNK6rr27SxFmqKdJ
VZK1XJ5mIqi39dyZ/K1Yh9L6gzyXZ+JB7jrC3WpW7Z2Jin/W+C4+NKWX+DKXHKQDMydasnlKSwmA
Io2mYghf1cJ5dNMq/qnq45JWMFpXLSviT6cYDq9pH+qtsWERRCiPQ4bYWs3McgUTRjloqps8yU3t
PViqgXyqLtKnzgvKk631P+UhOWQ57dLqwHIio7MjHXAOSacRd5hR3OSYTOPGVPNT0yoX7wnIFS8F
xBuPE9UMKCvD2aUVUaok297H5gKvQBTHx0LF9xymmvX49WoWpetHY2k9hkxhfWIF5mMyiUusWQJo
igdwW3cSH3N2fkv09HPjYQkoldC+yPEFSbvWvToA2MWMNE5S7XHqgRZEmVFtA9MzvnmLMH6543yd
kYXj5xlGUZvf0qK4n6HTZFkVjXrqRY7aWjrG7b9tWUkPW80TKVLmTn0g9KdxVKpWAcntszGFh7Dr
P+rZMi6QNc1LkpccIOn5N+iYbl/FLTEPbv8bPkx/bohnbG1DKTaZovRrl1UUtAIdjOUS0thqBJJo
AvZhUuMYcwzjRj63edOXzRQQnpiUPJbbmCQceEUIZzq9xpHBeXITt1WwzV0TGMxyhRwLlNHEuZ4f
MzNABgmOguVlQKl35y5MQqpP/LSKo6zEpAYPckwiCiW2sGzGdkNpelrLMZ2cFVPYZvUz7dsfbkyq
nhLz98iIOAhhhwH4EoEvdxU61hSjTO7tVgSgdlaKY6MTdl4DhltjcCDJsiEu5xoH5KHLgE8aFjQF
qt7d3w/XI4h3UHwCfzZeat3byDmCkvTN49fYV9W2WM5r+kVWKsu2pFx87n/NLeR1fVmT5qNq7k3e
uzRPuVjT7JzN5U5WeIOJl7Lk+yTvZpMVXeVReW4Ulea+DVq4s8gU0KfQgC29+iEy8QLLjVh2UxR4
a0CYg/91YLRFcz9F68d503fQAQZ96EBjTZsu8OrHKFVoIdxvmVEV0ztumEsbhDodkafnL3Nh2Fs8
lI5vLOtx2grVeaqbj25ZyDfLRlTzymqaEoIf50caWQOoknaJ3im4d9D9R4AJbvOcfb6SY8kyNi5j
yWAV2xEJ4q+qQRPceGN0tCoveiZGtHpAgP4hqjF6dqz2MlgqCdfDwD2TROLprNJo6Acl5KMWoADF
VbytlqW95rg2qJWInIB/7kooLBZ/ZzON9DW9Fr9Fr6QruhP9Y7eQhllNAVsCsuPL3QSv+DPIADod
GYC1xSr/maxuorrw2mzuSPTlS2WhefNpVBH9uzyI5SOZPBoO0/f/zdTTWVFn+xFrs3utlCh9ReB0
hyNYdknI4EQ8mrfka3c0/jaWotHtXFgJ5F/cL2q17v900RTm2qmvl1+wAvgi55YhUqKD3JXgV/JN
Pnfl0Wj6x25KEM795FRXUEaFyZuozcovXZiJsPind7toVllcz2+qYjn4k9CdKGMstqY2hwehsLr0
SqN+KkYKNJoHedUkEflnwRKTRwz5myWeUMUEm2cVT97EzMBbDniYVxUyceSPOMN7vpDD8C5/wqKf
1YszYyLHovAKD/zfxybOjOqRPMTYoZlpNXRfSkyJZplj1ZeT+SEKEbnPvXqQDC55Tk/i9v845i6N
HHlK1Nvtrh/QOUb+HGvQmEV1pcbhXq2lCyVfpTFF7DxBm/evAySsnzvgJKev8QKl2cmckr2AmSFr
qbKCahnNEeIubYWlbJukKMugfA97WahNdLfbo+Mx1vKCSem0q5iM45yn5RGi97DWshQ8uh1GB0tp
rec80LUD6xb4cjScn4vCtp4hnZaqqEADMcJz+2eCcC+ES/AztgnuIkAmGgCEqnHunWlwZ+csGSrf
yemjtPLz3+r8jZe5rF1W8ZnOJtgu9uRUVo63qXofl0Oj/Lr+c0yeJq/673vIcweUVfc3AqOzQYdz
Q12LcjfOfw0sw1ej1dY0PofwxGdz3giT4IzljN41rveaWK21G1xp41lu4qIez+GykbvUvneJhfx8
RAO6MhGRA0E8lo1AkTJM9WO/3A8DVHLRMN3MBbgnhxlxhTPd2uXwf0aMyt0BZ6BMjM2JGRKBRut7
/UUtS2PvYMtcyfKMrMLIzWgFWHWS7hhM3jdtmKJTaVLQy2PvHkchu4C6k/kBzfGLfHzITYxNKrOa
zyH56Pnvhffl6rLb6M2x1WuEaUIZb2NdTTe9KbAHoqnYyjF70KYbtgPsN2nLcm457962dVDWGCDg
Lnr9c5zIjogjJuyVqpEzEhdH1lXxRtaglnGtyz/HUyeLNzis5+//PF+OC2b5NzRyySqN1Ic2i8zn
Mey1szKhm5dVb1sxIfR5TvYAAE5/VZlY3ovmNT1sYDfjVlbB54q6l0LEXZsjp2wriGd+3xwRa0WX
+57VLnVBG6a4ssyF3Cp7ut+qG7V9hXqsPoLMJGf16xWVcMDm1WYklZKK5DSs51FT3+Ms/9ASPflj
9x9qly0SD2RyeZYYPwYdBUc2WvZL0xWKXxCrclEUtHrj7CWL0sCgnxpWaNN7hCQuTtc//DIp67XC
Ts/NPCNV6zXrLfKSYEuMBaZ4uUuKiu91bnOQR83BgbUsXP1clYX1tmjfS1F7T70b6S89wYnyIpSq
4ipC67u8Bv/TfFTLvltb+DYuXgSr0RHBhaVs5fcDabmNHiCYl4NqC8E9Seur3JMbWH6U0ZYrXGM8
VUmvHL/GzVHoNKTRSdRo5S1k49t4SZqvYsu7ylch6TPxxKLva9xqDWdPNmiykmPIQ72rtmzkm1Ru
TS8jjG+Up6eKaeCiPVGybP+FGhbqKZ1c9TS6WrWD5/9e1y6grmkw64dEybBU9EpXP3Shdz+cDjQl
/f/H2XltuY1r6/qJOAZzuFVWSaocfcNht23mnPn0+wNYbbm9+uy9xrlhEcCEqqQSSWDOP8g+M4aw
uwtAc2ymqS+RD9kMumredIpPIjLu1eS0nKbidOi95CTP5MEagDSvl3YwzlzBImjpxZ1Ac2rzxp9t
/tzZO1Witi+fIcDgMFOKHv6zZ3nklD/7aIofJuwqwzXBsiWfKv/HdIVi/SFKWgwamjq881IEaeOZ
yq1s1ooWklRkABJNeROb4HLM2QoOlEVWc4aQfT4POAAvc4ukATSkz/vrNDmQquhS2mG2xk51BIiu
jvfyYIRknwcUolpxn7j2W11wpPjhnANFID6CAIXI61QZLKc6cfIqZ03iViTPfk11qOAgoZagEymn
uq02HQuuOJZ1nkFKXHGoGsTxcWkqWnHn49wjW1armY/85QhKeWpAkbU0HwtxwDWhK1mlyygX6BwO
CKG+lmMyCgTfExQB9yxbKhr0J1XvgDCK2XJWYk0/MxiSpB7M4yBl9moHbl6LjJGUTyIlmT6hHyXH
ZA9mFdCA/n/i037wYdhG48EBsLO1h8Ha6cKPzfbdCVJL+XvzOiqD5agqgl0RfB29ztWEl5vi6uCR
KsPaWXOrv/wx99q8/t4wACld6c4+FtnqKlXZA7baqpHpaGdy8l3bQrUsBnPKgOb758Zr3Isr5BTM
2LJusBZLVoZMVpdeFa+R35kOA+q7D6bzzTDy/KC5VKSkYqQ2fUHjSHnvkuD37ij82mE2+H6NlmqU
Qfj1j2jZPfZfYV74S7QZusYWDUO+0ULnOXaLNzg6j1XpCXWiqHoJ4AfIbrtL9Auyr9Wq7cryDWy4
s598r8F6qCvelCy018trZF+cGodnE1GrGCkNvu2tCdPCas34FrsOHCMGzXoxZ1atiN0XP6z0Sap8
5pr+0gdh/V5FCfnuckjuFTKwh5qE8NH5NVv7Ndsux/yHOz7laWH+FLNjxMje44A041w6yX0Gbe0w
9M7n7ECD5ui35ZNmDfjl+CEYRscfPxwNEyZTV380sPa41aKXP2IaNWu195072RcF3dD3dsToaFAB
+gwWRYyGRNetZubKHhV076Y1wWQ5sTHvQ9No71S2WZumTdLnZHrzgJmtYq2Nv6MisAL0qnx1IiXY
iKznbd7r5gkTw26blGHxbrrtyW184IaYVaFRNT4jaVPuK7ywYS9jJxKDJgAKmcRHG5g1NbsyPMUJ
diQC6ZRqkXMPJli/H28i/OfQQPJauvXyOXTm4rT0Icvbr+eGi0WOLjNNdE2KAfGQRM6rRthFdoCe
pXJxlcj8EnjaT3mCn9pyAiblp6aqxhdx8l/HiOmzmPWP1/nP6b9i1Cnb9kYYPFq+06OuFr5r8cCe
GY3K54ZdFhLe8aNs2Qksodix8xtTj/NnMsgsG6CLbVx/7C8AzpONkWDRJDwZC7fvnnwHkqa4I8SU
7Z5+jVFsXsYkFk+OacyTrV/zkN8AnzJGxcnKqmSf+6SQQFOYL/bc3MpN2Vz64brEWeIuobxyKZAp
WwdoEX5TUR8hN9O8Ilm2mgX7MC1G8BYFyddYnIGe/TyTfXJUxiF78L+MXl+FpA7kpXBqjxOkcTQ5
tI/ec0iY6lF9MKNB+2iMhypW2/cwVMyjP/GbZVQ1dW94tUfkJfT+NkihIcp+CjcNKpa1ftZxzH5u
4WcNnhehFFVrj96A6bZddM29pdcKsoO5irWBWn4EpYYqCP5OTdErW2R6563XlfVB1pipdxyHmkRr
j6vAXdVX2VKKDoHWLWGyYi3CWGYbT7ONfU6N4MkSNnuIQydutlaV0BAwzGJfoPX8/z773+PcVFNP
pu+vncYo9uQy/vtXalTs20NEipANbO4afEXWDWpru6JtsNZKYSiumgk/CwmxCMKs38v3r4ftvdIr
1WM6pN094orfXM1tz0ZFndNQG+0MV/ebLPDIIk6g2sdQM6AMippPKZitBgiTnSz3IN7YrULAVnuo
CkA1TTXfyTKbRKvKM9DXxS00Hxs/jO73UelWL+O0xtxOPerCwkrL0yyyxoqVjBfZdhRyACo8sV3q
FCRE8a86YOccXOSh8OfgQqpkrQYeijS/+gcS3AfNqKlsRM15FovRSq5Li/jQK5p9kl3yoLV932J9
rgYbp8DO0XGAmmLSVj+ZGp8ZaQz09iq9vNe6sIVeUjvfFMgvveLb3/vpSc/1R/m5wh4mN+bF0/Ix
R5Z2x3aueyx6IEWQBf6qdH1e5XYnaGDgpb3dtQbfxLrwIdJ+ysK7LNqrsP71la/WybqyCzCz5d9F
/GsMpsJ4VBfeWZbqMfJrNr6a2HvL71/0zjFe57rWt2Ac8VMtuRUNUWNQWNeVd2BoJ5wts6+ai3Ro
CXMHmcdsbRVWc+cOkTM9t89WNaCKEvoshE1bDfYNkqNrKRkoxQNlX1rl47qfwh00/+6sTnNhXZK+
gkQqyzuoIkB5Y0dwMOasZknvGffyMPh1dzebf2UjHP2lH13U11wfXXj0hblEqWLVaRRAyq59TRu7
h4Jid1H9lJp3qj7wdTcSKzyEYVPCpEQgzxAHOSwHIgEnV+FYrUukMvfS16vpdO2gG8DfJ4E0lX2l
1/N4jDTKNBKqCv74PnM86yxDIizb7gYH6RAxAUchoOcSSIQ6XXu3bO+nuQayYQ7x/FpFx7pNvGaH
b+x0nJt8i8tQj2TjzEal1c4ZpIhzjTjzeUrhkmqd94xj1rCHzTg2K9knQ2wJr8hqPzqMnfM0ySSN
rjj6jWtMyH4IJWvPSowbyx7uepGWqXSscGItQSZmPTpeuJafhPjEfIRmF9FA2SU/K9HvVYiPXbt+
xf/ZH4FetEkHr/HE4FP3+2a+TXxBteOP+NUSf8M4KvEKH6ABNSigONq9zNjEEfXZEbt2zcbi8+8W
VYBmGxUiO8+S5c620SNQugxfKNHMsrQ9ASw5Le9c9ScIF6F/lJrdmKPdL7CFTO8vMgfTaXACQlJh
h8VI1PPxLM1apz98AgbEeKuBcZL5Gf5VSOn3dSisgYqLHbYQLeXpGM/JxjV6kHxixCn74iLPrgfZ
B/BY9UijiSAVzvPu8yJvQu9Ddi6viaIK6tYuHgay84+Xk01P/Aq1M9chCdPTNWzqqvoYQX+I9prw
hI019Waw9VE/CoOKbV7oVLrvc7SvyMf++jnwIBDt6fPnr3EX/TfEcfh79AOpandBqvcZKMkoy73N
AkQnKeAc+kBryHKwxpOByO57F681twucPRADARCcibLHJZYrOG82hZSyhvEV6rprXDDtDZAaffhq
6+mXSHeGXae3/akdk/4EW7PykYrLSuhBJa4xw6yhg4t+sDy7HhSfwqrtTIdr17+FyT4AQD24sCle
kEgSSaQXPrd2ALJr2bwe8nxqeTZE22uXhC6h3ODfpk0BFaaOkYICv9QFpn1E0gKUg89/ITY9a21W
EOrsybecjd5Sv2u9n4uhbzjX4dbNFHWTdSMmRUjXqcZo3/Vq2j7ORqHeqPmcrOSg7PMSE/KK64Z7
2awm9R0PK5f69Ox1w4JR1QN/a/nQbCxDzTEdQrdApuG6EDBZhkr4JTdwBgzc8hwOQ0ViTAGjbOBm
5weTv7Jsx9rLB3KAIvShmpO364P6+jz+5+C1vxrqnU/h66aHnLkwRAxE2y46Xhmf/BFSahc5Ku3J
SXP/PtqJ5nWuHEXD6GkOyvarjkUG9Ek453L5xeqbtFkwPY4K4pVBFH+PJ4xq634YT8HI1uHcD3Fy
a+EmuGalePQK7D/VxodYGo0fnYDfurpj4HsIASJo/Pagxu18j/nWTPo0VL+ISf7QnzSNDLTMrw6+
M1/GUIFlLLIgv1KzoZt+G32UkmSXPASxWEpnM6Y2RjncJt6wiUr8ValQftJSBsoqloXfiFwbjLqC
CUTjFreG0yxh8l0GQxwgFTz/R5hSjtptJQCXPrqUzvggHznxmAhDM/+7bMlDQsp125VCEVmYVcq+
GpfVlaPq2c2n46W5LU3sY3wo6ksqWb6JOMzfsjjTb0KZHcoQWNrOLgns6/uMI0M5Fyaqf+IjMevJ
2/iK427kMxwG3B0QCcwHueSXB3buQS9yyb/uZIR8ahdmFB5A4RjLY172DRqLwhqBx+uKQG/dEm1E
Taf6XGvJvO+RK7kFn0E9SxiI+zGwrGTqvX1auT/kg6Hrp0NNmf0kW8s6oI3H3/rkMgD2Z70eTDYV
DzXEQggQK8OsXTyFBvs42TzReNb2b26BebQABPxbBB52/RvEld8imkboiFotSl1iWRPFinsuNPVo
RAlLGvk28zk+NCka3Ne3WWbglLwOSOe1D25MuLccHzsYsfRJeNYdZzeGN6y034Yhr1/0iQw7THPK
IV1T31G7BeOH9QNZtGkFP2v8PjUu3zC7hd2EgSvpN9c+8JGODy3/sCVEOGaqufeXfOlB10XRwYWb
YNjBqkii90xH0BEvu/am5oK8saug2Tk4iCLNl/XPfdiPpwxPrlUVz/1zjfb24xxggVpEfrv20/bc
aO1011iJBzlfnTa2ybctiM30oYbjdtNpgFPyWK1gWrYHWSdChv4zohURzX8XkXRZhY5B99treHPZ
blWc4tZgLpK9q8XpOrfhuACW9es7Jf7oJgdGXDJBi/XD2Dwsox1s6o1ZJbtML0jjtabxpqAUuo4D
OzrrXmq+mRSfsqnoXiag6Xdk0/6SUUVQenvL6JjEW+CtTSccElnSFQE+AvLU7hW+9tg8wXER3gJo
Z+z6SHDThdi4WijepgtKhF9E84pflirkqWZ5CFwl5vo6UHdAnC2SZhvf8bKNN8AQTlPj6FiDB6Ab
FAlk5zxg3YgZDiRlIQiCGQ6Wi0gO5uaLoXX9EY0MVO6doHwbcpA3xZROhzDvyjc1BhenRYZ6K0dD
C/rmPLzCW3TvetN+79wInxrMD1ZqhU+orYTeV8vXb0wrw0s1Gz4mL01/Ntr8jsmc9T63UcfK02wf
QzYwO4C04cXNNfvo5qp6iPphgEJipBsVlkGMz+VOumVJkyw9zbmrij60D1gj5kHz2R5ETU8Gyj4b
u4llnuzz7QE9CV3vdhIq0aZgUvTWYiHtuP55jmb/PFV6sIFOq6wRirB7druZcpbDmY6aONKj60l1
v6AE59xdD7VVJxt7wMJF9rkdOyvwC+EZY3jtdI1DxXw+5XGL2Bzz09QOV4Xvzo2+9mNUSQK1jy+d
XW4rsjJ3iB5Zd/JsGOpkzy7WFSJzn31eqfc3dWx9nyJrrSMh/UI2AxeROTLRq/LG925CItXsLfVo
CmF2DxVBhL+ePsE7olIs68eysGzE+p5LIbiXLUuL1A1eMd5OFpXrEcR4psQ/ZUkaC8evVMeciyYO
8kxt1Xc/89pDSP6v3bNDDw9q432LnPYzolWraYdUF3tPrxkOCVtIFowDJAu7mKhmD9o+ApN5WZpo
y5O3LYp6I2Py0mnu7brFWSfDOjv3HZ7ACNSNoZ195FNmIXgwj6c6GezXckRFM2myD0i002EeEPMx
dQw1KD+NK+g6zWE2mDo1AaRNZEjrpU2mkq+RrxtPpq99TKalv475/OI0OpbrfXziAgw+ksTXNwng
kIs1ps5p9nOd6g0qW6pnmB4epHalgCUbu2ozhlgyF61x0+W1AQgLWu+Z20SyDTqDsreMMfXaPsOc
GfbcCmdoAipySLoZQfQunlk3fmYvrvkKUs4J+n6Apc+++jxZKIc58RaFrf5op1xH+9lRI5ASCbY1
ZuFclk7oEJiKE7NLoAitSqx9LtLEY+ASNY36DdhBdJt0ZM5ld6lCHNN6p9/JppwUak29tvrRXcvN
U+5UiuutRv4nO7Jt3XFOtaeUW/xTWvPBFCZyKAKg+8WujKcJd8jf+hvxnP5n/MxOeJP23tI/oVYU
53s98SH3y11uKvbA+a8D6t9i6yuPMDcgvGC2sYOfhtyu3b90UFZufDTHNvJXaa1/HJx5eEGhsvqt
X8SH1EQEdrq55DWbdsM3HyzHDZ9KczrKO3trelDnOgfQKDX8N/Sje/ac7DLsMk0ePkFWaMWDItKs
FG4WDjJtBKBaMR3UdNKGgtYAWHbB/MlhebDT3AIon+nVN790/GOF9sHGybJh7wmBgznEp3yqLXCh
iQN/qnTThwR/ydbooP6JrlSrKJKx9pHxKlrNel3epCQKzn8+Y2QbYTaNBFCN2qavxDtVb5T1ENX6
LfqhSC5qMWlpywBgonTDATotts5jbT2lVjs++i5XFY0Z4vxNoup/5Y4ZXKKuaNZTjcOgbF4PCcX/
i2zib4umB9jGPcpOA0QBl0/CYmu+q6gkHanJvDljlHKhVPHeFrC5XAnze9Vz2MgIDHCh6N86u1PR
xQfyIUGi10OdtiA2aufrtUueYZAzXtDeGC+2kaJiaJpLBEogT6Fp4+dWZsdWa6aPEVbcBmixe2m6
nm2mhpp+lKvZq2+q75jI2d+pWFHYCM+60rxphtI8VmPdUloMfhZBnJ5kV4Gl21075rtZBMgu2/LV
XZwo2SYPOwPJuqHZBmOZ4CphBWuJhy1nFde5eLKPeFQ15wiRA3dl5N8VxMK1WnMe2Ho4xypyut08
NvgypuVJIteBk3UrWxQHkHDjDhuEt0neQBINjJda1RHNo2VQsV9ayDv9ZYRI9Yz+hOCWBPw07GZX
oxqfwlDXH6cImK+b6wJXDFoNNcxjjYAWwGKa0dhFGy11oxt5AYhJ1mShVmG66A0PIcC92bOLExuq
8+IQTNaLvzQMz8jyZHedzPAN2g6pSKFrx6cnPyHd8ae14Snj/vqxWuUIRNmd72UXYj/BTZAgdzg1
cUXqFtROjvMIyGmr2g6TU34ozfzhKUb7ENaafufwJFjJfrQT0Qf3w/amje38vekvzlBWH4773Ot4
XIdpMr2nBn+6AknkAt3Xf0Eea+m3kso8UmNAoyF2NmOh1rf5CD72Vd5WAsQpJPpBiQqHbRryF6Ag
ZI9ERsSa5u3mKQ7XfwzkJQpLfa3WBzmge35w8C3fvNHRVxuD6kXWb6x0HU405L6YEfQuqxckKedb
TQPuIjLftvmgBS4+VVx6xX4wcClptEq7b6oqFWq62Y8aq4csMH+qyvBi8817H9FbQXZST+89tJoO
rWEaRzwC4tshxfYFkw7lbszRpLJQxrhQWG3O5VC9sD1ElFUxQ38zN7W17bHFe5QHjayCncT2Jcs7
RDJdPzy4kaUnF5Ac2t7M3AfoGuqd/EbGqf3A108l18p3UIzJFpA373HW5m0wZLva4s4/OQqWwyNr
Sy3J7Zscdaidbob5C6Sl74Of2d9F6GA22boIE7v6hsFPcuxJhd0WWvxqVWWwtHB9LW5l/ygGrTp8
9akXHmV/AoxYW9nJ99ow32pvckjFcDB4hsKiFKcDoMUpUPmceYDKQTftuxmAk1ptdDxTNwVaNbsF
jrTQ8JykfsVNvdpEHksg+Y902un35nVUFvQM7PjW/Ric9Tzh7f7jG4RKt7EBvItq0D8Hcr287b2g
Pl37m9ytT+I1vKkudtWMqV3fWcZlFIesLhWUTWMKFikckt/6lpjGyQ7BpHzIAXlI5Ax5iixEvs5j
p9x2df/5gtEec3JQQaFhzd+czjIPvlA4CvsGhUlxOUahgzmUp8JaadzwRQ2nvewnfU/RCg+vnWyi
1HUT50n9jAdBepHTayd4XQQEvDK4qIMeOh9T6D15QJRKvJdPiV8WJ7boAdJFrgrQt++AIrBSj0Cv
Mt6SPihX8vS39jLhtzHPVfWVYZTFAUlN985R2nv5vUzCzr0D8navYcJ4HuMhQ7wPMbssK8tLM+bs
hOp67VaW9YyzZvNQOjMK4VA0pipQb2xSamvDVcs3H0XgbYvFw15O6n7qHeCC+SQxzLHuWfdVAhnS
7ynxdpN1/2ss8At7afEK7Ei08HYooY62tZLcIJ9ukHjQbkCBW+jcjsFjnGW3qeShVc58NHygyl43
N/duhbKDOeNp966gedqgKHjrz9Z4H9tZzy08/FDMZLqXXUt/0u0btoSXkILa0s9bjTfc7ckHIQBy
WWo04ZDfaL1/wNhLebfmJN3GeVycPQRRLyjUlxuTYvNXy0QgN8yAErTw5jyDv5TdiHvgcajtDUvB
NSJzUVYz9ei76yoHVlf+cVkGtY7hbVnM+TdtHj61E+p/W71Hfckw2/Lw21Y1Ijc7mqe5ZWN0U446
TFArt85GjBi1psa38hZFjS4+q8X0Jm9RsqtQNUhQ5FqXO5lmx9Vl6JpzHesHEmzGRztHHYmrJrh1
C68+MRuDHQiPr5gffsiNwK/QCvQsKurRZ2jj+8FuNJLwFa35a6jXV855NpIfckWEQXWwLIscU7mF
he8crisluVyabA16ypTArv/FWCmV5yrwkzvJYZGsldox6q0zeQUoXXgtZa7dKkrrHmpfBzLnBBVS
zRgybcPGATdXDkp/g/TRl2ngvxqGXf80+Xr85AIfzOwekEHYP4ln6zqdI3cvm16i4iw4BV9lS85p
iuZ1iqf4Iid5md8iNpfFG8qZKvYxs7olLx1c2hmOC1kL3DtFyVUe5IA8I20Xnu0sg9E1edPKt2L9
e78NxDrLjCtE/3rDfShNOKyuB4hqVrGkS1OWReaQp9ukBqWOq9AzDKHgr3+cYOYRyh52GsuJW1bO
m5Vm+7LDm527jfWQuC3wQLzWt4Pfht9qeLxdi4OCRd3fYklxo1uIq3bm+EOOy4k2+ljrstHTO4R6
jw5rw0cnGLonTUinyut/5llYYguzUuymeOtmAfnqECuQo0WKvKndZtwAxih6KVRz2+bgkSDhwTwL
93WPR64xtN6HHi7dKjKsezVJP7uJnhUfozZfG5BBe2nEnYO9QvdMQyogyEZkoqQJS6KPdTki+eh/
NwK/RpoSr6KHhWdudQVAOhtCDjapX9wUwYWEHc6to3MrAwAISBetzWe3aX8ikDx9tTSfDMz41mCm
dJipHl6KAbT6fqKv43GUkDx/nsAmwZgMi4tEqckmus3FRaLU5hpxMTnK3lTfdXGSbUwL+6ZBV7uT
g6fsUxYr9xW/U3mO6m5paokzfpFhhfdNncHAzCUasyL5yr/qgwqv9hxFPVaLehcfwlpFvNFvx4Nt
auPDAB9I7ijkIfUSa6NXVrmrBb8W4eiJLO9nRG3abDxERG5PJUqN7ENCp3pG7zl/MEy0SRojai6s
t+Jn20VqWIiF4LBi7poubffNDJYktK2dy6oHokrfneOsRr6utxu0hkRCudC1WzBs4VNisgfwfeS5
FiPeqVE2QY0pjByNxGigMCo9fFPDDZ7mJtjOlZ3cT3aTHxOfnPcrlfrkEKaIxRgqbgULJLVA7I+a
BW1H0pZkG/nUv9tzb266GZVmuOAuAEi4uEGpoHWaoewkmxICaWF3hM/Ak+zJvBJBSxEfi3hLwxbi
Gi9D3PZf440sT1ZRiB1oLSxce8fQN0rezCQsvKnfLRjqIhki0qKixqtFynlO8+mMW6Dc3+aqlx5K
KlvrSGx3jdbJ4WU4Z7kDlnteJ59xJanSexlvYRbIgsW0DzbSticKyh8ILAkMsVo9xxVetl4BghaJ
xgYPximpt7mqzWu7YS23/Al6Zs/QMFilyAwjOk4w5hAA4I63CdjCP2AKVD+4iJDc9qkjoG383Yof
LU05KMNkhJJZmxqm9L42arj7YmE51hhSeJlpbKPIIzfza30pz7iK8pPvmXDZWXcuS85l2tQc9WS2
qfA1EfJjfJrtFEAbnptxZ6KITjmbvt8OxYAKWO41S8h1YBpRuFrx/TfOZmp+8zNq3bImUlhBu8Ag
ukhDvF8MyJq/k0MYhcNJp+NHwxItqyVy2BPFUzngaZhs/SjctMLpGMubOxRAzP1gQX2Q/7AWe93b
uIju4bs4qFs65Q4lQWv51ykgO9dZOJXHIRmD+ynERGSYpu+hqiCzLtbwEYr+xkbPM8Sa36IYrNQ3
MIkTTAs2+SFfkE2sUkT+Iw+wsEjlcENNcRm+JgdkdJXN6tpFZmzZHkyhUp96Hpvy1/62Y8CVhRVB
hPiN/FNcc4V1SoytPKLAbl4pO9NGWA5dVbHFdsa/wD2x2cXcU7PgKAeV/YriTLAd0yY+DogQbmOh
uyMhWWnqBhcwt5uhKlFgkE1FqTcyIgXs77qZ0I6NzFt5GKr+Z0764nDtUsFG3QZTGB+hVr7L/jzT
4BDYtTD0DS5ulYUXeYa417w1M4Sjrn1ywNStaF2W5bRL8yA76VH/fv1ONxmydQjBvUfiQojQKYek
KjnZEGa4epXePaFsmVBPLygC+Wjvjuzmf9iIixej/yOyoOSpg5u8DEZubfXCaM6qBlS0Mb0Zm3U0
ATRjQtDCteMFM+YhG3WZ4/pVAsokjMzHPS3LUfOAKDuu0q60d/kTAvghWN+iu8uG6JtpRmKpHqZH
lDL6jWy2IHU2eVC6B9l0fOW7407RnWzlT7Nn4UUo0yJzjzBUayPMkxk65mdCN2kuCgN9uXvDGJJ6
XQntpEzroxuprEQZMV93ob5TBXRMshUko0GeLYfKwkVbiZ5l/zVM0f16a+RVDcGraG7xtN8uhYw/
mmlQHwbTy9Z91gRP3FDiNSWD6QvSeZepCRtIr0O4coBN/ZiN8WfKpfGGcXoB0VWJKPC0zh5x0/bG
SDwT/zSc0vRSyXb2UP9Iu9xLj3ZG6jSx6q+9Po3D1xlgPApRsCMFuoJl5Ofh2iyiiUSxbOf+hKsI
O4x/i5N9erdFQSG4yPuULW5WUM51boClu5I3pusNTI7KZuAF+hYziM+Q60BjoR6imXdBNRVbH6rs
BiXafOE8y7M4ulMip7y7dnMb+j1UmYn/O7Sz0uq30DaN7sGA3mKKOj0kvaLuBtfKz8o8TDeh2vo8
t7FE6NpC31Di7V/6fuhWMyuyby23+IVc5FvayrDzEoXb8S8Xf7m3eqjMdVe7uAWQFMTTobLXIfiC
bwrCHOlAErIGfLjzo94/6oVuPrIpZk8tIuAz/YVK/vCUeGV39PwZAWi9M947k9qICJhiGKd4dJS3
6ODpF8fmXgacXDm73DQvigAaXQ9d+9E1U3a+9siz30JhdW3wHRvX1z6yVBuHmuB9VDflrvMAq1h2
Pj/1eDvee2h0AmeenwbVmZ7KxurZeWrjjWzapRIeddY2oALDtlob/aumD/WjHDTFXmRMyXbLJqs2
bnCz9W0J9Vt0OhX4R3KwdliTtVlwAtCLeSUJr1skvBB2juIWfWD8q+GmkvQWrVmLOIiQeB66w5wk
32X/cpCzMMwp1vOcmKyq1PymADO1sgu2gK7udXcdV+QGhk3/hpg1KKTA+pkma0tR85+okCMe48+v
nmfqJIJq8xaYHr7usdpvl/TXTDoy9zeJcLLyhspFmB20bex50zsFeUTjceY8xV00vbvxNhNRk4Pl
+hIluk0yJf+MUqJK+f21fkXNPVLe8rX+/o11FG78DJ6jMm3cDOnceYzNx66I4z16yVAORHMGLPTY
w1THEXa+RH1Py5kwVtPscoVnDWxxBQ9zPHB1/RiI4TAY+lutb2/k/GVG0WDiA8dul6JkyYxpM/R4
4Cw86rEA9VL2mOYk40gOPybfI6TfCyzd5RIY6D76NChxy+FUDId++DlMxgcWpZjtThjdxHr10GPl
qiF010KrHChJ/lELAO97su3WOv7xaL/WArAZOZW5bh3lekGGVbEy3Iwo6vxb2SLRjPu5t9VDjRvY
sJIhwF5wUZAb9l/DckCPiwKbD1ERkaMIVS6TJxLCf8/AdxUldnbmaNUmpzlAp3s5le1SdMqz7gPX
SeVGnptKmC69tpITf42Sw3/EyGag9JDb0uQjy7x6eWtDn/8wYlTBqQ9+ph/+7S2LLIWa9vkySb6R
a75CThiyHB1oZ0IJsgyEO5PqgkoIimMX6eEJQNTnAXsORpF9CMLdtbd2Kw3fWhG6BMghoRiTORh+
GqW1bwQQat3N+atqFjYo7dZ5mJKIg4/aOIvFpRHxvY1d62YJ98cgPyJTjaa9iI/FQW0MUldtpG/k
DDkQBEq+dsSv6SulP/ilIoxzwC0IxwO9OTl5i0WM2/tIQ7tGC8ZH9GZ2EuDUonjbP0csGQ/JghrQ
sPGTprxrE6MCExJnf9WU/vO41L8MQK62c5y50BEonXpAi4+Foa8q1YsfsDQ1ABlhL7X7XN8rw1fk
C5I3P+nLYy8sTKTEjYrPvBOM2aqizLHLB8cHU1NnzkGf0pu57KmFaq61naIE97kRW7Oyxt6usG2+
sI5c+LUd38TBRfaBB7qxEiYiIpHAwjXBJBJaNrmD2NdZnVVbmTuQIzSuI3+H/T0HDiApkCQ3KF/1
ghvajiuJ3ZV06mqCLzpECJH7poBnjL9i5LBkYtt6/h/zkCDBOtxonnxSes924LzrU5395U0Feu9V
85z11C/AUHn7oimClVWA2KPuFd2A0cMOrp3ctym3eO6QI8jRx1i5tjU8/N8RnZW9NHXcYnHZNXeL
hs8If6nvQYW4WgiIWUr/iD5EdZXzH3Gq6Msxat+HasPmHvT+LtfK4BwqY3FmUe1s+6RWng0DHgn2
5/4PCydvzfhhjC4qnVqlPqdizhTOwRktnuLsD6YDVNr3n2FLfM7pzn/Mkb/HG/CcjN3oVeMGfwGj
qm3R78DgUxQButGjCIBurkGuk/Y85D/CMWFvJlo+AiPTSs5jM5+fpwLzmF+xsn8JMf3hFhXQo+f2
B03r7O+Jbn0UCAGhuamFu6ZSq1NnDCHeAKA0qNWaHyK0yud55afZTypzXoPzstO3e5Rdpy1Pa+wm
NJR0uCvWT3Ftfc01N/xW4i6/GkatfMBqdzgFqDNuZDou0u4pDVhf4sb4iOLeBLekTQfVR1gmEg9F
XM9K0hg4KSDRFD/nHvlDJW6OgeqYUFIpv/HEQgq+0ZxqY4cVS1F7Ml/bDiw0yG+UCYsAXcV0yhBX
BHeYbBKdrPkcKf/D2nktN65r7faJWMUcbpVlSbbl7L5hdWTOmU9/BiG36fbqvf69q86NigAmILVb
IoE5v4D+LwN1Y0THybFtOdq5cfAV/b7S3OCug+53Qxof9xZU/F87H8Oewh2avWia+aurkifzihRN
9BipSe4o/qvfkdS0Da06BaGtPeCTsxX9aNRxH4wcDtHTYtOb2KCgFoimm7sya92DeDHt2EUUWn9r
FkMIw6dRMdd6DylBbQQru+8XHZ98PeRuc19x67iqe5zkRFMd1ZaNHF4xXiRdg1lp75UsT7Cgw0xH
DGIXRFLOMJdiUEyKWtXDUkzK9q7ecILRi56v0ohBntVad1LRRXvoFf7WL6LqySw5ghRp9djaandV
Te51k35hPr3YphtcccOIeVTY5lkMpLIERtxBz0Jx1Spc+pNIIaIv/vbSTmzlR5Q11pUr5AyneYg3
L/U6lG/EKiieqdddmG06qck2LTTZK9ykftRBlHzHceDJd7P0UW8LZVub3DnCcHTvSy37W0DRJ80u
bclMKla0iXVsYaH5/QxcF/ykAxZSb12Y/LH2LejAvjdeoD52FTasXsIXIuS5tc3rVEX6ow+PyKvD
FdG66jxCNgespqrP6KT8QKygu86nio+4H/tts9ZCp7noiRpDh3pC15zD/hFN/QCrHzUDWR3bz61p
7sU/CiYKJ+EYOeQ2xVmE3Vl6lCcUgg07KZN97Va00sJw9nZgIo4/DQLmqO8QaOiXfe7L27kPs8DP
swxNrRZigggzehM/IPYv/3FWm1LSgRBcTXBSCsjzjEt7eo9yaA7cLdwj4Ej/vsuccWM4MGbkLmbD
iOcVPyaLrx7nARAhobzxyaWwgZ0gIT2jZPK8c6WsOxKSz0bLucOXO5ySGufo24hatZOS1BjLFMW0
OMLRkhuERpgW+/2HMNEvwpoEyQeqt8NLAUBWhHlK9LZa/76aNa0mmlNYDt58MQIvPrk6Z/hYVCB5
YDybFIw2vYWIFng8jgKSP9nw2t6Ngn3Bo6vGS9FvRG11GBAUWkY+u/y6HpSVOuTZXoz2/GMK1Crv
zKHXz6bbA4thMTWk7grpy1uLZj5SD5fs0j2Iptf+wrO2AL/CB3I9Y4UImrkoQ9SYRy8JX1BTQ9pB
L58GhNWuEeWukQosgpeyR7w2bbNhi5xE8KLa0asi6e2tldrUi/JoL7prpRj2SY+Ti5hUeD1cwtzt
D2L0z7XlMGPLPr1nlRgf10Zm/7Wx6vY2qrPub2ur0ydox4mn+L52k77IHTk2TTuOluaj0MKLLNdv
V1rOfcTSJCFi5l8nfYpnowhEBMNdxVqEsN8UjcAqI2J2b8fVPmiaM8zb4FpX6kZZiSlwghZS5+vH
Ti+MHUKuTwGqn8h8SjHlQ+SSWrk08Baq83QnZTmnf7dWViLGcAz7pB4bjNiTg6bYr3hmIfcwTRcv
0fuVPprxisxLmuj9Jp2kl3ybvUtr+WdL75SzHkv3nJ7RRfIrZBJyXJIEpJPa2qcoMVlEyajbo4Nq
6cuYe9aVXZQ/0s4Iv04X+e8LnVSB6BEXo9/8EBfK74sp+H+K+b/eQiwIuvTE35QtooQWltTlw44N
QP+Spf0uTuvgoUmmCpQS5AvRL8JcDaEBk83TCw+Xne/G4QM4tX+EOdNqIkxumw9hRStxaPKRlZ5X
e3/TYUCtvv9zNduR67V4U4My1yqXsC/2A4zIogF+gyhkiaah19JRlLlibi+XUSG3MI8KIYdBMv+/
zhUfQ7yRWJm6uHSc33f+kPP7itHu/WMMQd1u4RVay8iwwUw4zskIO/1Glkz9RlyFFV4obqT3GLVM
A20TWIvCUeVFOtb9VgSqorMqi1VsltVpnvzfLjq9m5fF+s28cJ1GGNmK93xf+NL3vywq5scA6y6f
9sOiCkhi2fI/flpfQ3HA06TLn+AS+/mf//53EYvaptxvxQef/83/tvCH909dM1lrzUoI4Ld+9Nzk
oYxtIfJ7ko2HLtlOfyuakOEAfCQlzpXdJMeX1+45D6iPTEp8IiJT/Q/Tsfv8x3S7SD9Or8xsKRZ7
n44DybjIw0o+eQ1JTHMCOUfa12Qcgu9USTnGokiNZqQNnRADx23uttG9R9n5L6GRWb2F9iZ8HBE6
KMXPqOuWuhXEj1qm6+t4hPqBF6t9APgH/BS3uodxyr2V5dBxIlnU3Ox/ZuhB0ZMk25rt0UKZyhrj
9KLlrbtUOx1zsakOYpQtGkWoAeo4vd6LMNFveQY2O5JKybTFrqVBlfUgruYXDQ8Eao72W8g88ClY
NF1by5eJBRaQKnB3itwSxoPnfENhuEIY5XczBM6dgV+18PtrpXGdUVFAQyQGMRSkw2QH2V2xeTTu
XZTEgMrhwK1PYm4ISMZ3JOUhI/9CIzF8gAJcP5TSkzh2i0YuPYkDeYZK7Z8j0fAh7PMcgQbg+/fP
OWKjqeta9SBXz2JpM/XsjSNZ6N4PT//LxL9+JvzB1KXf4+Qpy022FE8nDAukJbL++pV4hiHmyYas
fQaGlhwde+DbObEV/Fz/GKUoJzi17TPHl7coeSy/xfWYgoKTAwQse2XvyK5xH3buCwUl/1sjA9ka
tc5G6RQy+zAi3ifEb8PsZy/b2Zd+mggfU9lXiB/c2779IsZBsnycGHoFejjTim36S0zsQMFuAu2p
Go32qopczMzRVgI3o0CsMnhk9u6T+AZLgfOjzr3oiRJBsVbtLjpxWsKi8y9ziv5JWFO8z2mnObWf
Rqe+yJKDVWvjRs12lS6pGzYdBW5CtnFok1af5BOQcy/5jflU1V5jGSkXKCjewikXeZ650/fpJUdP
4AWbeX3Zyk1y1sYw2o4RPshaMomvguX17zH5dNajPvlC9n10U1m9QhG8C7/n+l4guaQgDpdB2A+3
bPudfYOu7CbB3unRzJ0XEaEY6k2mgdTMm69SOmi30cR0G3MM2bACoHhLS/RnfoYxwchjNZdrtukS
PpMbPVbcpRgWL6asUb1PpHMpQsLwuTcx9gYUEZ60KjP3RevJO0odw7Xh6PHatsLqoRqwxfFB7X1F
eOiUldP5LOIcr+vyrzwbnqw2Cl+HQSmXMcj+O0/jf7NObMxKmrbciN+2eEnNvEdolp+6lX0zgrQ+
5iiw7WU2EAuPpER9Pwyo/js3Uksq7xvypBkq9XA0F0LXNgybbaDY48ESTF/U8PKN1YQSPpijfk1Z
WUGpNfAOYQk4cmjqx9IDIhlZar8LUTS712zlJwIZ2a0XRcMyU9sl1FbKe39eZfqAApAXNXjGTld/
jrJdpI9D5Nvon3GZXHF7svFLnWZ9jvWZFYr5f675+R3/U5yXHxPLk4tvAKxjiC66fMfTHJG9qutR
N6ZpGklz02f43MfYgS7dYmzXAXvqdVdFtPFK21YcAm9EcFd4aHbJJBbLIlLuEOpKthpCq+ucGgvC
iF9J7jnrLNLavZ/4+aM6GicYNtVXw44QmEe26mTCR7zF76lZiIE44WY79GZzTvFFPeYm1udiJcnK
96DAK/TIc2NXF3q7qWJL+6Lrq7oAxIdmTLHtTZ45kPgeycAioRAXPwQkPvUVa5slxrgWjBGz8vzp
fBcfBX5+mlSBmMp8qnrIRo3sxi5XXl7Cjw7p60WfB5b1w2hkVdRtbAWcndqv5dKugPyAW8eRYD+O
rnlvGBSxYSOjOFO5xT3eZBjjFD9TMzK/K550KoqKO3yh8xNrNVAKAxDXMHbYSngynlLhoddyUCCu
6SzxgyyvjdEDs08Ca92YWvGa6/42TULr+6hKUCasfLyzRlSLOUcp21Apiwe8vH8aY+jeWn6CzHEI
q0NVjW+VV5J3dkr7wfXUeN0VVX6tyl68V23J23dm33AyNYO1karBo5Fr2MjyJ/kujS52nR0V7Wml
Kk7HN/H3AAMOVNWqaKlqrUmiqvevM39AB1Pvza8GR1+bW+YTVfJmZ4w9doheZb34lKP0nZOcBPS2
63PtwTFPQi1YNICxiZERQbVp5ENYchIA3f5t5I85KmRMGGLcEaMebZTcaNaUWtRX0uorwc7oysJf
Flh43v7fEWOQpQeQ9aVfIxy1wB8Ws5AUw2gPq8yOvwmCGBubpV8GuBCbqIPXpKR6DZQx6S8RcdEd
5MLPnwvM7Dek2Bp2bL1yJ2lS/BaRmec6ze1H7MebbVSTNVVK3b23vfT75U2a8bX2x+5BoZi7qwAp
bhFGt5bGxB4E5HebaJZ/51lxda617oHabf4iK0iJkZzgaTo1Ffh6iy6NnOvE9o2HkgSv6M/Uwtp3
klLDIDHyF1QLKCGxRzuKUeclQ8/vpVEAgxQyLvG+7WQvjSHk6up+L+ZAJ9uonVQ8cEzMbyQbTWFs
rZPHTOl1SJMZstlnnqLrDA9L/E+5GtWOKz81P/SFUYUde45U3Fyow/c6XyXZwK3ivTQmCl+iafaZ
f2yaBwVq0rFQR5J4afLQ9DmElakLMHNN3WW6nEPmpriyJZysG3htq08DsZx1aKtjso3RLbyQtMj7
AyLW/aGKvP5g2LANL51BmSwLRbX3YmAOETMucWLEElPm8Tkc5KiNpIPXrT6sLS6dOHIWKC4Oq6BQ
jAM3FeMgruaXuS/yw0cSt9QRjTItF38Lmfuqyv0dUxveZd7Q9z9q+JsvJZZcBb6GX7I4kW9y/RxK
PfiaXNP3KVKYF5jW2CQY0EcJ/mBAvOZSrrgSfVOECerqKOq5ol+8vHkH/B6dBz6XjZ3bN9am4Wrx
npyQdlG6x+USS57alldzXwN/CNK79FV9F8QXg5WycXopuijrix74QhE35Krej+0kIEzmdlPZqFhD
k2rjLSWtYnFpB4OfXStWmV337yOiDza6p+BSqGbXYk6oYz956fRh+a7DBo113GVu3KrxX2yrC9dy
jdRF3zQdbmwR5GEwTM+Ga9wK1Dp83xsElN5C66jDmcMnoW3BEf1LaKlI5pKzLrzZydAkVLvqxvAN
Y2mFuMXPQs8XfWdSXuQKGJiDPw2IBeIsHJdVO0SI74NWFDifDmjYcuzA3cINBJkoOme4oqFW/dL0
CoCUfwE4ir55hXlVARfqrKE/cEZc6XncbNMe4Klim+kdPJ/0LoJ2i3+bZPIsS7I7O2rTu3L8Vpme
cysaRecYV0WCpYVlqMjrqxTXgc779rrLGylaUsm/NxOtO4rlAsCd19DhNqIlFpjfNQbuvi5aSOez
gr+Q9p+bTjZh/Bw9XM7S/mK0QoUySdzmyndKB7atYKyXrfEd7414X3uauXDSWNkIbd8Ge5eL5q/h
VfoWWaV8MYv+iqtLXHMy5C66hM7dOtjWBeUp8bDrAakuo0HBSHsyNhNNp6yrvXhI6t34Njo3gym4
SmVjb6nT1s8tsUDx+5/gnr7FWh29BImlLIcx0c+OUk+4VdIBbmnXV6qLF7CP1SCaVKaOL1qTP+Jy
2C3Goc++DSUGmwpM4kVeUjaIA/x8BJS9BRZgVe1DPObNWm0SpEQqrwW0TvEBmj41qmlUgQd320gl
P10GLxNIijduNVymK4XXUaCEyZn4fnKrSnBpirRAydnsofFlOFuWqbsDlzMuRRN4nHJSDeVVtBqs
vu9rm0wGkV6kKA+Z1qJnLKs3l+gI+GzqtsNVMA2qjV+sy6rX1wEVASGhYOCSsMyturwSTSwhzprs
eGeMgpLH0Bp5jqG7ULTheGoyKid9N2bPKY7SW2f023XL8+OodeWv1AdCJV60zK73fcKxsUVlYO6P
3yNEnxhFuBRbTdl11+VYcF96nyEGPjXnaYDoSM7D6F99ihMh8xtZJsibRdIrry5UgO38WeY3nxcV
S12aFeiStEKme/rI//4WxvSvbWCyIWna4GcHGqSSSvMhGVJz2WiDsmsrySCxIpcbFfubtQx79cEL
JHWfci9YiiZcffskqeaLaOHOaN5FrbwQM+tpuuyBovfs4iwCJNcFsaSbwzEYDfQDc/4ahTSUJyDr
awz7MFocEv+2mV4iAFerUfeVlWiKARGiju1Gt8HqzRN8Beo1pVbIbdMil5ceGbSyTmtMUMJ0J/rE
StnvN1Qtf91eXAz6qD4iMhUsL+VSx8aMjapSv760c4enEPtqZzfXTytZOYIIR9BsqqaSWUjOyAhc
4lMJvbkiVO9FcVYEeBX6eaTpkSk1VOkaitGSs3F5FMBWdJMnSW+yH1d1YV/Eu8WoWrdoJ4rLS4y4
fA8U0NhSTL4MTGBaL8Jfwxo9fdX2ephvQB2g3FB7V5rmYZpb5d5waPQxyDfiEujucPAlBRI94mMk
1BAk3UD13Ga2Db1rkLgnoLhimFjMZwiZFOEig1YbIFQChL2t0cec+3qEG+fR+eq/iWv/Mndar/NA
YAiLZC9SUVvl2OblmfL66SqrIvW1l/VkMRbqP0b7qW+cRv89ToySsHiL+/Qe8/t+jgvQYMsQ4p9y
lUIHpDfqFbYGAXV28pV4r0crWN1oV07NKq1g/zQW5vZ+k5TLKdhKVf8sVEXmYLEcFOW3YDGq1l/Y
cDW3uaLvVXy9n8Ky669hbnzP7aF6CvC+O8jmgCbRNBjggreXFTuG7MlobEYWJXnFWovR1DGw7UtM
xACm4KYfJ0yAn1+xpSyf0lAC4Sn3HrftaTSs73Q0eW9Fq6tSKN5Gf+87Vv0IXkf0Zmltnl1Uc5rB
duDRImUjaWWwkdKgOVKgTQ4Ym+GQRKHyTg4yzjRarX1BZ+dgaZ3+S2vadYo27TdI9Fg7kXe6140m
WFfe3SSWh4W5lx5TBQ2SqaVKiKiAL4B/LNrhoNZUdIdwfWlOCiriqusl66oKtO0lu+RJ3bCqhw7B
uE6BuYd2NJ56zbUejMh0jug6Bkvb1+4dKzJBqCmFvyF9wDZU7LVcafyVyIpzxV6nXnDOjA7CgcSQ
s2xTdmO5Fk2vllqsQrtfI04bUJqMg5K4+b3wLhmHGxOC9lfTYesQFLn5GCZav6oczbjx81qH76kY
V1LWeEfDB6tfq3oGLauwl3Vm9c9F7P7skM/9UXnZ0nYmawbF6rZuXpsPXceW2rYHeDdDthd5FCdW
bxGw7c8ol+b3Y6ru/AZ5gtG2O2gOwGZFLkZMSnEmjkpgt+XSL2Kc2/MKhnetWqdm8OzT3MzsYuFG
Zn0cC0kfwTUSV4Set44MrVuWftqto0y2FxiWlUfXk39ogYdzXz9ieu9yHj6a4nIw1Rzj5LhYxxaf
o+ytEwAf3m26ykqvHac/MM8ax6ugU9NpyjEPHL+CVu7wxUU8wVq6tvnFrIv+yq9G95xRObnuKh20
VSGdRZffOtZuhDqx0D3JPYsBK26clepVnLenPvGSF2axiFxgcD11nXAyTFwlRVjeeEhvLxOZb3k5
kMj08p8VHrWLxmzNRyXCarso6uhaQytyH1YGBzif/OzKt8fixc6tR8O2019tCfh9L4VQNlEZHNGv
kHvyqWiJ5QZ2eYoR+ufKDbGkIpuA9BTAYtBic6gVexI/01DaJVHr40X6O5RVNcmOHwJ9HBZR5nab
IMOPqe3LRIZiFyxRIrk3sWjDwEQu12qhDKeaGgtSZ42xBTSr8dSNjKXrkuqF9HqGR6X/khAedgOp
/hFPlJQozYttVSjNCn+ygnM8rrRWaZeQYLG8F+mbRDHvZIt/7RzhIbPyIcLQ7bua/6zHtFPZuuEL
sv3AE6IqAN+DUyK6j/g2kBZ+ThVLQ4KokFa1H+MJ1SfGQ9MG/K4mjUdkUrUTX49jMuk/iq5Kk5QV
EupLX3G8NZTI/k7LyuHOlyTSDpZxEl2gK5uDrdU/+CJmCZpWqDuZtlNtRawIQYVdqXmsi4YXDsVO
U9H4F03xIoFbRaERY3kxyWnL8MbClmGOSEs4q3oR+pfPoTb2czgBJICVtqCBzfjaUKTiuoKduGyN
IPjmudJeRhviCRqEuc1aQ93y6POeYxtI6xQgZnYu4OBa7hcOv/h/VU1Ft8hYjqZbrEScePkgvkpa
VTuq+datTWkDbhNn4jT44DSa42WDUGDWXAmZ6gqBrh0ESHkpGEUVfjp3IXyLxKMA1ALjQ8kJGRWk
XQDo40y+Vadmjjvp2uV+wi0NWZV5VGgHiFFUbEjXvgeLZpRU2ZZkKJa8dnay5VH9MV2koG3Fhecl
3n0ameTeFgEHDtNYZc1oP2m6SW0ds4fTaAflEZROuG6DKnytwEN0Euz6PsQ93VKofdaqq21BoZi7
vEyjO7PF7E6EcCrFo320HlKVvY2mqfYqoPbwrDmWtho8Y9iJ5lBD5mkgYp5E09HrNfdd+T5T1eLe
0Sv+lxTpacT78RTi+74QTVdvq51YstT4877p2Aaa3R1NCAtgAeXmbMZJfUg6G+fGBlV5SQULq0pf
DGRG1mEnBWQyi/Re15xvOYIMLzF+DWhbNy8hrvaUmuT6tpteGqNEgtHOD3O/npYpe+dQhVpBrHhp
+8C+ibLN3COu+jhELrGA4zkPxJRErtQxf0kbdVjxx66XqqdYY7qISwX7k9IDzo9HO1Yevh5sM6S8
u2EDLtVYCCVghFKGg2dlj6I1KGF1/rOrnGxkpG68RInWnxPVkDT78n2SNDkRDnkvXyfhm6M1snp3
6aC6eyEyO2vO2s7orooEiSAxUGU5zn6xCZwutvzPwXliqtfJ+DX0Sbhr8uEiCCAeZgDkymTFljRC
qmYT2d0vPNXMg2o7xqGcrqoSxOriw6UYCrrOPLhUB3eZXp1ElycBGTU6djN+JGPvGzTJHnUAhGNC
mp7Jo0Z+Iqtv3ouOsW48NCmxpev6hI0H3m29v9LLPFvo2KweIg7vqEL8cYW19VsfAJt/jM4zPDdG
slEeQOf+Ja7Lb9tSDyg9EvDvoeIN57hPH0e8oacZLwgb9FeZW0kn8VI4yBcpUj1gvwqsZB64NP2e
HWOUAbB8n/EpjscpHpfqae7GaNxaljidcYcoylACXpAXFGqH4iCuQm/M8Tyc2pfLeRwzhHqphYZ2
mSMG7JgE8UJcipdBDexdkCm7ehydm7zVy2uYDAsfjmayjnE93AxBhzfzZIcnQsSV3yP2iQSrtpsH
qqi5zG2nleZ+sUhuleny00DSlmCjpkXEgFi9aGOyFihaW6P8WlhYJYZJle+i0s/XwkhxjKRsWYWB
fBDCdI6RrHwpNh80HQb9XyaJKNcC/sKv9z9O8oxSP+em/ZM6CjYFtoN6CdWcHgvyLyHsipVjWsVJ
lXvtWKJrwy/PV1613tnIYxP+8EtuHG2AD4CCOPguki0ExeFz3OVaBJJUsSp0QpJx33RYtnTTLbKs
Ev0mRcd90avjJGPUnhrPjJ9kNXeBgTvq1qjb4clwzIMIqL3EX8ZJ0NwU/mAeZTVL2GRHxTfkihYp
b/qFMru0HqC47JWu9+65Xf4UM42JSmgUo3xXtxnOrX1toF8dtV90ZHtEBMmuEq1LBmF6oxOU+Q9h
b1wcMFIl6HeKivVLMYHoRhW3LdWGg2V2sv/QRPpO9IuwQcPHypigerKtgLprcJ9xTcsTq30KE5LG
yrTan2FqnLywOcUUmtPLTTQgLCcXfbvCSQz6hUgqz50iqSxy0fOABqAdMT9y1nOS2gkxkU4KyPC6
jOotP5Vhmxmlti1i33wOGm1Nun/8KrmoNzUQto6yJOVnw0+yhV8N8leqQAgSZCjkNqqOhjGIuJWY
MTS4u/ObfKE4WaBucxVYhouCiak+QqpwLk0h4zU3L8pQGqcux3DcixZ2X4XVVdvdV7h7LZrQTm7N
eEhvxwg9azDdj1FcDldzv4ZL4k7E8t+Kflz/R9ylr1G1t5guKQYoZFqwdnsD3L0MFSfj2XOcmyGm
e6LpBBZP2ukl6pPqzJd7qcdlcgOR2jqzYTf2+QBFyogbWFoxmeON4aTFyqvjJlyOGZBBnB/y7aUt
FepXqcMPE/EI68yGyzonWPD2he/figVhmxfXyCZtxZjCnWideYW7zZR6K2f5+Gu66GPjctH+vvjn
kOiRW2099l3wwX098ftsz7nuq/hCjMIN4b1PfHswFMW9m/f4ECeCu9riK+Rk/0U/0BQgH45VXooX
ovYQqO70KFZuRU3icvwWpY0YYsXeVcdbs6XEvSgnnYZR6ruN12bKsu2SYSFbGBrFhh8/+mGOMhsw
dmGIXCIXczFENlV53fvulXklzisFVpWr1rTkk9so9QlDEo6mQeN/L/fI39WLt4dHBgthFwLgyRZO
kCQHoD9TZTKo0SGZOr2oTQ7iBUvntyvR/DD8Yfocbir+uNErIHH+IJ1QqOYhhh2kdBod0i5emksb
MWKbWBqsrEkE1kvgLIiYS7gYz1xNOVE5F41Lj2YvPARRbl0UqpDUsa4FAcEHiHowjeb7zEkoUW9e
8bdqNiJi9Pr8ym6SazVHIwm9fHQrpjIGKmi/mxP5LQnGt6ZA281NgZD7EPw+N50Mp+RUT1E7DWIy
nVCH4gJGY56NQ7xSAjfDIoDf4AYvPHURFZR+ajBp5l4f0vxIITgCEj96zgYJi2+XpjqNoO8Um3t0
39AccNOtZRfWJvAC49EaXSpAYDAStXlsS9t6DB3f3IAm0vZwv+NzwP/eIpzwHCn8RgcUwVevrtDB
qZXkpEBfRJGp71ceusZf6r5a0mN+z4ca13pXSc9Fl6h7W+utzZgb/b6roYQUTfrFJHHww6yzXWe6
5mspIU5hQXZCa1TOD1VDKgzhTOfxPRSg0yW00fW/h2puflnVN95Cqym06eS3VXOz/7BqTKqKMwhI
h2zsjxZiPjt2AHeIqjrpKpj6xIB46eW8P6La2h8TU1srVQ9TZupSvQh65efLIZpcL4OkX4nJf1vr
MtHm1LrDDmeJuh228+1isL14MhrUHmP8TTgyNtGxnVyL51FhcCxG80aLjhwi3oJ7Nw9XrYXa3fRD
k0A+AhyL9eTgTr9G0ZnqXb+wcg6Bc18kfpxiWLyIkU/zPsSAl28X+Nn7zd7OVW2bT7CpCALN1k5K
No+NLt9dXnTAemY9HkULLwjpUGnRlwsoa2iBADaqMmzFKMr52R0ik2Ix0ROnCUKmRSItEe+QExCI
8WP552oFq10gXfNqYoG8GSCmh8tQ4L8yDtab2j7bUVduy6yob+MS7YogsPunQYOb6/iF9j0s6nUt
ioCmb65Mo/B+KC5GrGWuGk+yn8WIs8vybZpaydaI5PaQa05+oExQbmvLhPnRZxgYctS4ES9FPFg4
z7bpeu7zcsu/yRzJ3poh4smfBvg2qdxfOUa/LyImiKbixPe+abp70RL99eDvMiA1V0lknn1oKdWy
KbydGgDu6QvEQMY61jkFOcUONnLw4KhSuB8tM1+K0ca1irM61hzYy/AhkIbgwR2klyQwM4ChxIcD
Hx6js3IjBhvD7g9qzueOGr3CCM0HoNm095dB0MtwfFwZvilTG131tqpJxVk0rRYFYRT6zqJV+sFr
NAm3B1SsNm4cj+eBvMMKcVy0xUkZL0xEEr6wV35Ag2f8aSnOEpgSnKLEDxZK3Lm/4qa8yfNE/ToW
erHIEMR5wjFNBX/uDnfsPfu1I5faNRYcJnLmqOyV9jhedeyzd53jWidveudQg+PURj7nQ4kip9bm
1jWS6fq20PQGQztSvnoLaFKvDf2UZHq4wfa9Pbd+GK/sqlEe6yhCb99uii9WNj561dj8dPMUGV6P
z1r3PyJHCryFJOvXg5KbX9FHZWOjRv5zCO5hmYeKeifeOUtAvEpKoq4acmPaKmdnjoQHD0i5ag5l
7fi3RkvxWOoil4K55r3qQWaSmYGjnuZ1C3x/3Bk4Jb8mUiajA5OhtTKFpUiDybJR3LVl2txAD2aT
OfWD0bJWiRrKe2ua1Rt8qxXzuZ5IbZrig1eKG20peGtDhuDVoHTqIfPN9MXEZXiiuVlOmx2UNteW
ggQnolqIiNCR0uzFwMD3PYqambYUbLY5SqxlJxcGHdjCDPw8UehRylu/6WO+k8BB0kI2lllo8H8z
bbfFSzvtmsyBbN08IIK9acY8MIitmOjM/7JMCDv4AJ//VpwmTCOyFp2FNwZQwugpQ05E9LuNae0r
0+1QDccyBFHHGsNer33QHc6rjpbcwShuH7rEh+wqy8pBDFoq4FHPNpSNgAKg1Nbu0bpEomKaWupJ
faOb6UkMepkk7VDIUZZs76xL3ivV3Wbrlta4FmmwPuamHrvKsBfNUlJ/Fm1kXIuWFmcLqfITNnKy
dR4h7IoEW1c0/jH3dSTXMpPqfmEZbL/S2i8elfDRpfrmLTp/uKlRrPui4B29rKtSuVMgDmwqPe+O
ClKAVyjzylv+gfWtVo/hqmR78Ky13g8rSdIXi/QWDjlkktBwX5LMGat2YatyvWpDGFGmNwQLKXMa
VPCCZEN5KTtaCAAdSNhamxIvirsR9x0qaLmEKG9+5ai6/stSQyQN7fobixoLp8mltTWaMtzo3N4k
OWltcWKhKIHNRJ8lu6IK9aM4nYgBEWehuHOJy8ThZRjTna8acPqmU4w495Q9xt+pb+/rFkMSoTJm
CRGykofC5q+dTRnai0uQiJ8ju5IviCOl9VUKIfCmQbPwT9sLNUO8AfFUsruTFYaGpNxVGHavAfap
O7vlaNcUGnKBZRjcj+NwbAMnvxZdpaK9Rfj6JIwRFPKx0oe3Uc13vF2rmvrB8gMD96ZIeUqarN2V
hkZqP9fkp3Qo5HWAW81WjDY++XRL09srMZoE+S/UIeprMZjjeeOFmnevRcjqBtLPywpZlXDGyO4v
LYWHOFoSvJtMPc4qsWhHDqS9kpwkXoo09twUaWxL4d3EqEhjf2iKJPdf5iYhvz+R5P4Q7Mtsrael
omlUvFGKjffW56NYiW8eUonyhKjOJbgIrMHvRjtR0lPC5P9Rdl47ciPLun4iAvTmtrzpaq9uSTeE
RqOh955Pfz5G9VL10pmDszcGIJiZkazqEYvMjPjNj6RxvAdVraIvTs2qY9HYd72SrV8YBztAReZ7
HztnALEDRZexfFbHxbtpNN79qMRlK3DzjUXt591xnQRhftM/tnV0wtYUqqFqHB3bap5hhbfPaR7G
O39ONLir9MnBNoNvaqR6Z2mplo3AMpPSnB9hXnSPiutP319bPR2/h8qA0KFh1PspS8+zXeCfjmMI
6lat9WrjBbSqrNH7xdsItbMpHfKVVQbOawTHbpvkc3qHunVyt6gZutP8MKVOt81KICqDWOJJuwyR
CLpuSsvYT/dJGpZr286fcCLv7kXkcCgwQp5ansXStGKvPeaekq5FZC/H1vPJt/VtGfOGR2mxfEq8
hXpsYrrp/na4vHldzgvQQhNwRjAb2ta1HBStbp1ySh6LVLGc5qwMr0G3azgqPgImBtqIdxbbMS6N
d50H49ov1PkszSgtNkgKWa9DiQK52pffrCgx313VKA9e4B2myX2hKnmKF56IWBvJWTRP+zDu6sut
P1MBnnhGXX9yRSpN1d/5tQJnbZkvBxgV5l0fFyc3w4otjJcUzqJfSUXH3DihbexEVM7skOpsJu9n
5rpwtdCewwoEWqKUhm6xMlWdKdgtsTIoXSGKcoFrGw+eUU2PV2xHMrXenSQRzMyz9/PcNKvrP3Fo
ax9tGe4MIHyoMv0tqvHQzNIt1ZnqqvmdOhB4V7Udv9S8/k+N7tAMszS607BVkxlVZHkPdVFDuGvM
+tB/rb1cgeEz+E8UWLQzb56vQ+H6T6DG/Kceec0d3FdrLX0SCzgINc7CzvfSJwf09r4EXhsiWMCF
plA1nvzvYYD47lVyHU2ZZB12Ff8otTawIOCsmNxhHy9nqNN8nEnfbRQsT4wYZeKc/ZaNVzPX7ZaM
v/NYY2Pw6OASQV2711nQ00dNnYFKjS5BVRylCxGQVuHFhUd3p6v314gl1ihh2rnW3BxvfaVZj5iF
8zTG2A9nVcjQcX3JDKvC5EGtkUtY2hTP9FPPRvZTn8RUElMF8auro3gpfXVVNOPqGhkUrrm5Xdcy
cN2ukEJSO7bGppIqD97IjrEdquynjyFf0qnWtzLPcJ76lwhlwE5kiOxrRKNyB4QsOp+6Lv7mRbry
Vtl4tnlxjgw3rKbTpAfA4fWueKkMaK5egWGEh7xINjm/qkpnnzYcV1ppuldLAlGKN2qWnkrtwsOR
+0o6PTXWVpZlzRDCkJ+Xe0oGrrOvt9xtpoxL5G12o7s9wkN+/aYH2aZCVuk91dzo2PgYDndevMhD
iWwp25gSul6IqE0LYHUzxWZ+B76ajDEakasmr5Azlc5P4xKP3RQplSrYm7Y+HCXkGt1YQOITKwRN
6bRnOZgjfJbVbMdmuZKOTEVU2TYWE2vptCXgGnY9D4qpPZtD0p0/j8nkiG1IWejB8XN8VHSonIES
ac9DzcZ3UTnaCGQ7AZaDQjrSXg54bgF1S7+AuJte3WdAWs5/9EuEZqIZtMyUwdv0dsQaQ7G8vwOv
085GgomUnP1bU/qU0qGUK6dl4nmbOOQGkXlKOuAwNPmPvHn788jb5NwCybueSV+zDNxG/61P0x2s
Nopx90esis6JTg5rrGwyxGp7SGZQ1awt84fOHIyDzqrxznJ79w51wsLflS2IpQyXr7XVWiHKl/Yw
HXHctMgE5FP0K3PVGPE9/avQKXnXrbGyy35a84IF48f0DKAbFqM5D6e6nt0LXDR3g61Fzu/IzDel
Z8XPc4v9kD9X6m5uWJGvyyJ4Vhpj5iukmB9icPJQlXBNl1g5aMFgH8ArWytp4sDsbsIecD8KlzyD
x/oBJIbxpbKGFzbn9YO+LHqWMWnJGAzLT63fYxK5zDMr59L3YwoA0xguN87Cjd+AKMyvYFZHeDVE
yOGmVyfNJaKt4eGTVPR3ie4Gx9Rp7nn86F9qVcU4J6jv6yXpFM1l/vh7rEyc+A57AGgXJGktHUfi
TnUKqnst6qvSmTu5ctHrpNyP5C1hydC8DViS11VxYbOaHA17Bq9dctpEATvqo+g3DfqmjKz2RzeP
0za0nfrkYd3xrAzqLxn3skXgOcjtpwDm5hlPwmhbDpB9cLEw1w4qhOfRddEUj5sHOWAd2TxIP9uT
81WZSwZ+90nEbUKlwMlC4gSDFARbc4xPv1YaujxeZbfcoDQdxz4mkQqMLci0xxLdjSHE2LBVA33v
xKOHMjRRqH0v26aOW0yPIUar38mkIUySt/pZLm0jz33oxm7eWEuBtOiNMyAQ81yZHs4SS5eHftfJ
1X2EbOiSQ7fUR+tA7fE8Uijl/44lg6yuTbbZK1CsxTYOFCCYUbRYkrXWtzkzXrPUmv6pqzc2dJTv
qtk6sE61/hrCjJpuO7Vv4xAsqTDXfTRMXhND0Wd3RRPWp9IB+kMRVruXa5d9FK0nO8zHp9EJ2wdk
Nv1DgMHMduCJ+J2M+ZqqqvbOPeIfSsVhq6db43eF/riokwvSbF+7FqOrZjnImRycXll1qaucxABL
ukazU1EcpTI21Wq6k78+RIjcYxV3kT9e/t+VfjUco2j4KV34CamoTlipti6TSNlKpxxMaxpXdpR9
MYACPtRNsHGdNL1Ei5aydGGVABBt8g8oVJrOpreGR4ifbAjYejpAg6Nhr2ig/kjZ1rgr7qJxsDAp
VsnSZO3wzaNWhb/kV3RBolNj+mhOZ0r/rTHCv7VxUB5VtUa1ou5Y3S/hKGWmG2cKojOK7OabbU9r
tLOHb+RvzP2MftNOphdhc9JrtXs1K8W4g0RVrWU6MrY807D/uhSdEr3oPsazy2XlSym5O6Odbuvc
YliDLVrLa1zR8OZaFJzkALN0xj7yWUyVxjhXDkmU4KLwO+DfJs3OdZJE+bGCo4ebf0ySCznOTLm5
Z0Wve/G7gqPjuYn76plF3K+0yJofXefgaN5p6gOOHe7F46ZfN+yMfsRJ/5yqTfUKRzw5lVXUb2WC
Nf9UfIDLQMCCfdRr2QHwfPOed+lO5llhNG5UdCbOYQvXfEbD8SCulGhY25QIYovS13/ZVVYrB12W
xyluqrtryRg/Tnwdl5evuhxixz97AGFP0gpU17lrUMQK85i1jpc722kI8IFamrWsrrPU/tF5qnaU
Ph5h3oOr6+nFTNutdE3LMontLJvs2cDRS0EASr6kHCR9YHfTs5Moykm+7fUvCILikCAaaCAUkIbm
F6HMFIEfPPxu1XMRPkSV/UXINtLCW+DaGrI5lMgZ9Ad+cVWOxqveKFR+C31CT6Qwv0q6qqsrEOwU
mO4kl+XHnrbxTGQ/ZdSihntosTC/ZrpKbB3u7RI48kKSkQO5xzZzkpesm4OzXYT9qgUVROpNYRfV
Fyj0laSVZECaACGql8TpLqYx8RKf1frFHuuQWiisEBmUsGRfIpSNiB1XsIOi3cwe/lgS7hTxdO81
493tevKRRUz5TkFvdojC7NFIyHIPuTkjlp14r1pi5cc4xp1Omosc9x061mTml1FzrNzHRi8P0pKD
Z+4dC888aVArvUeWen6QlmU7LYZZNaurZbKlT9HGbztAkktTPnga95b5tXdzZLpnNVH3fYFvxoJ7
B0RZx+regVq+Nce4XmP9a7LcKmwEcRrlxE+b6gXEpAIBtAzHm65BvqGFJaZUDczUvsowBvGK87Dg
63iBP/qq4z46Wpu/1XC+00J5KyYLfuRofZVWn83FybB6fS3NrgsXx1Syb9fY5YLRWN8hq9ff9+Fc
3ucKtpiIezXb1o6BOMY5loKhMSKwz8Erw25nYWWF3Fo0PVptNF10inzUj1jpQAAgtwF4hYcATeh/
H01JFXW18n81zUj7CP5jrgTLaJ/HFoZuZr1la5td0NNNL41vpRe3rs27Sd1It/TcxrolQPq475Od
hmn7Skb/uMYtDoBbht5wr+/+iBvUBjS+MuyzUHF61sp2PEPhm5p9q1EkkbL/Nf9y6/wEPtFDu9lT
4Z+XB2gXsiVGtkAYHWXn+HiHbAfLDy/DnLUY1X208lGtpVWpXoKwxrgtkW69QOhyN45jzV+HfL6z
lnJrmmsvXdVE77nrDVu31uK7QsmmTeOav/rFes3VzWGLvTkco6UpxkZxXD83uWPdSZcB1e0ShMa9
jHluiB2QuO00RffeKGBdO3zQZsdT3wqo/BcKzumq0wf1rawyMmeKZq5ltGsMa7mvwp0d1NpbpRoY
mjaOcpDRMpx5C8/ufDcul5q15CHwMu9RBrPk4KW9++X3x/WwCnmknzLXC9BFHMr37penD8pbOvn9
AxmlH+Yi2j9bmDLGatttpKlMpgZrugTx3mrFu9MNvxxLcY6Us5VtOab2xikGSo+zmSMI3Wk2y72p
7Fch8rZsOvEjxFmRbGwQ2Bu9Oxrk9YD6ZxCJBkwwzlbUQRcK4pG9yXLqeC2mKy2ZNM/TKJCV+ruY
s17NW8G01lvY7jZJjOXzZGhEyp0FolLiv2ov6tiddbeX3II74fZoF2mw/pQ9kFM5TGQPzqy8V9Iy
VPQu9nKaKNVfE+jC61Wk61N2guIWMJ6rbrHNw2fT4qH7pI6u+dRlmCFnuqrvyrQBN243OXl+L3GO
13bmpKeunbWLRPdd2cAoWAc1KOe1U06ImRXO5Rqat8BhypY6ssTKAcmrYudZeYEpJ59mZ+5fqJf8
GL2WRE2ILzrKPZfYSzuWfyGvRTXI9IPWJe6jhASuEWwjviJevpbzGCyHhdByGGoTX9TlKjLQubO/
WFBub13Sr4UsTLc+lan3doqrHZyBkD+nmp9w6BxWWoDWb5inJ4nI4qra8XsMTgAc5qdExcCF3Hr+
v4kIM9gJUcaG23I17l3V2aSOBrDlepzMKDpaivbyCe1yPeWXsC9yIzhf0S4CY0ntHgkpEz6ZUux4
7KevtgEazUL66VcbkeIu/F9tYaGQ3uTdF9amwHt8cveIlWnnuraKXVDE2SvP7I9JNuKwren/8mrY
a2WmYjrO7mobVOZ8N5TaxyRdsbKzBZPkytRHTqvcZSSobxz9P3n82kL/F74//ppZvUqQ5+cXqNzx
VKs3flhab10PJdo0lOCXjlQy/5PJkwOguKvK2v3ueoqymrygfMl73haAcFCnS30k9t0hOGCD6jzI
leAD4T0StOopBqB8KkPtRzlM9ZOwm9OlC0GVa5dYeUvU0iUtCZUuvcOaquFWlq4py//KR9wnYYjs
JFGVS7KrtxR9m3N/U3diAXftnJPoe5y2zvGW+xpK/tI2T3eBV58K29cHAIB2BOTzqs2Bt1pywMx4
r6X9/IP3boTzej/fRZmpPzoDNFcZiJIohOjvJ89uE5FbqlUD6QtmpD5O5xBLv2YD6mY5ROZDPdnR
e8tOQUODatU2RYz5udE/1nN/FNZpv1BPC5x5SGO/SI9dVS8ppbx74aFOCToh0KnrkwxWA0IAVWY6
O5kYdU50wG8dsOhCiOXp657NDMU1mYscR751vBhbtdj92URKdLymrX9T/tPW+tR/fQ82hn7tu+Lp
BGbJE+NnO82vuQKRyWnD8CKHKFK+VlVh7W9dLKPCy5RoCJ7kBcgZ9ADAVKiFh075zS6uMJSd1bXZ
KVkM5aS/d4pfts/jbJhddTsXmrdBYSV+lkPW8rBLkjg+OUt2R/pS42A1QfskjSnQ0nM4WD9vcyZz
+OJA7wj/SVBJWA1i0qWU2rsG0fAl0lMqBNBrEEQrWcCZVgngseMxZarhCzxUAzPbpCPzt4ymUwWZ
xLBRk6Ds2YrdLWu5DMhl4aKyMqJO6/TW36lxVy2GQGPVB6vW6swvqhMNW1ACzp3qwuXRi6DbZWEL
2DLy79GM0zdpXE87fezgH3V18mDPQMmWlhyKNDFWXUeFQ5qOEXsnGI7lSpoyS7P1R6VJnIt09VbY
7d3KBW+/XERpoxrbtePkd/PzrNn1i6tWpG9KfdsF+rQX18nctR79TBme0jmpqDTOB3Gd9NtkPGkt
BStpVilcvXqRrv3/TnJTuHrTUia6TcqpOvOq0rV1hc4+LrngH8R9GgW06DjoaQ4Ivsab2muaF0jb
9owSzp+xQ9NHxxmVxHWAU8JLF1oSG8cmaSDP5kmIeKuyUUHtVfkjEEV3G6O/uINN0fPwxSslcTEM
2TuLd0pq4CWe1vbxT76RtKk/ZjsFmufKDlsqjX8G8a1PRUM+1M+s/1z29llqjVmn4Y6qkm1rBZiA
wz79cMW7G9mXfg7tx3JAntQ3kp10W24RnzM/HNcCg0+n2N/YDWSH35PUWsdMNMegTpvjPydJlJui
miWTIrPS1qnaj+fQAUCvjQi+YntCKr9MXuqFn5flmXEwKLU+9TCOWVMRguzCSqOw+ZenDsa6wUz4
odAjnt96ke8MGFZvfe99GZSg+Zt3M7m7bnr3Rgx+k7rRz2VkYFIL/mkT41f0Y/lgqnLdwSl5oTtZ
AofJK7Otpanj29QnGA9UALX1MUciz8biJWvU/iSjc48CkBkF/kVGKzU4NZ7uPsmgvS+nsUXmu06e
WYsfJcSsmuQ+jNHacpbLz1mjnXKfLZtMkQ8PO1VfV2Z+MN3U+F76yKkvppSu1f1KKCx/KdwcFRff
MU6dgv9UDOF28zt0mFrnb59Qh6zJv4Y6ufrpqr9D46H7uKrSD4tOnv3pqjnav7qelM8YWRQ7vc2V
PVlJPKxBrephVL6BpTLO2KobGA0O1bcs6cjqhmF6jyZO9sJN/CDxt+nhQBhq9P86vbbHj+mGaaUy
XS7rew5cqwRKeFNs8nb80BgR4RDP6FyMPNMXaTW6bxogWQiJKgPWRjecZaC1Z0hKY9HiQT3xC+yl
/RGIIx+qCS+fJsuc31f44yN1XEk3AWi463cxM6h/MxX/VTzOVNMjs0Vd78/TZCyGFVa05kbGM00J
znI26/rH2a3v02wZ9lw0BT7eV+BmN5WbT/eJH3jYMGtbad0OFhD5e9i45Ta1jYknFLFghfkNyalT
wZ60pvDI/TTdf5oW+wh7uAOZZqBS8h72RzRqPJQmdtKUAUGtY0j/eeD6Xs4b9iZeCsPo035VOt3I
9He3y8ol3OXa/4MBCY54yo1eppwz3a8uSsoKqQz1k7TkkKsF5dVlUA7NFPTYpKnm5o+B3FSri/Ql
XPiApPILMlHUY9sCps1KJvcFViuTG6O2uFS9bodb/WuwC8pct/YtBuYp0tJhXF8nK3XV7GBqIx2z
WNHKagL5pMXEZ1lYZDn/SrURkvCQBYh05oqTwdepG2yvtdS/zuz9IjmZQ7+DbNtQpsMXRsxhrhYw
PtSsUM3Ck1P1mX4nw1czmet4XUb3HRRr3MNSPQTqn8dsPCNMMwwym2eAWp699jt6ZahCoqSMcXvo
usoHDrKES6BOrvJYjPXKGofW3kl23VQa1D6ROthJxh109NStnCZSgT0vifdbUNrbBIW5U+DYW/9I
KyVBpsbArCz22A3Prf7l1hRpa2lmHiRGfeG03EZF2vrWvPq7RiGo9Zw8CpKaRe4+Q21N39xn2x6a
Ny1zuue4rfalGTdv5OFjrLO9r9cx1V6+iKnyZzA4o59wTKmJkLhiZhMYoBPGkVXSMlqOZFwUfej3
MlomLs8+Z2LpsIzmBiZAYeh3dzIKm+QN+cQegTEGFwl6+WKxUXjHuVaGD1EuqcFGXYPcZuQn22tz
Eeb60OhaRpzS/BgpIw0UKH/pR+efQl63ESn8ytX+9UIyMpPlXF89s5QY5j2u1qb+w1Pdp8m2gcLU
brkxJnQlpQknyXzMGss9xCjRrIylKQNqqnZw+39K4xaKFeob8FXnJF3jbGGeaOMxY5HhOwDt9c/2
4Ppn3SoRUDTiAXgESTCI6SNGyEsfqp9H1Sr/Rv1lLUAeVcmVM5s7xF8WAE86I97p9GzukOgx3nN7
/Ku0NOOhVdvyyzJpqNpmbY9t+WKV6sZ3x+JHBVZ5rSHstiwegOVRId7p7Elf1dgNV9j2uIsCByGT
3ZEzxc0F/9/mGaYOu0pEKSOY5duiGvpDP2E43yCQ1IVl+l73SnyOYzvcSL9MT2DQ5E6sI97cLIrL
4RggQ20ht4btLWJmTjq/+Z5t3/eVforVQuMEsJ8/aMlBixLo7ZK+/T3qgyp7Qas3OczLqAQH1tiw
9Bhp8UIO4xiK05tSD/D/Obn2MBQ2S8/nmAGg9LZPFZxIMmV8JFmTUgLxNeDRkEfY18P6Sub4axeq
46Nb+Zm/qkGnx4YeX6TPqihdAH859+Tlto5vqCxg/lNlvBbLTFQ+Wdweb/0xT4wLREmMgClD3vod
v9tMYIlmLNmDDrmuLDGTXRuwe0/zsUL9RZ1XzQJp+ZeIxUbxycfH4hahmSiB62moIeybVZe+Rvvg
NzFUCJ+JX/hbtI30K7v0xg614uCnGrXTUUik0k/lfgIWk4f3sVn8HfX6/IONKwSqsioejaBX7oJY
cdbUseYf/jAcx6Qc0V/G4MUwUm9XW079zdXHlQQoIXbWZVSHZ1It6rMWxA+d7NlA2oDQrqruRfOr
HyJVAJm9YYmvZE9lTBnMN9GiaxcNg0F5TpxQ/66bgbct+9E7ImW+v/rYpwb1c8pOwxrJifRb1gHh
F2VmsoVmaXr/WHX2tc/M5mvTIiCRkd15QmIjAdNmwXLXO/scq9jFdJ5nXxWeyzFB47WY0V6k5PyS
j3q9UazE3oXLftREWuyxUkW1ubqk8dBuO8s6wGHuwrU3+vPFQUYEiiLcP+g2/9p0W3038Jr5kgAW
RZDYn/cAYJLvOVJSCSbcpEdTltZofko3N2NI3ef7H9HLPUqF9UWBgLoesvpBtUL8z0e/84B28FC/
tk2TvRhmWP3hBsCIg2Kr4wT3IF3NaAWX5QKZGiurRNHVvTfp2WOwuH0CWXt1O36yqdbk165E7/uD
O6AQ5485FUl+nQnQCVR1lhd9TAoQJxplK83bgDQjFODQyPK03VA24UPM4maFbRHUY51CgZEBZZKm
W+GSrST6dIcXhfGemX/PZBvevFzb2nZgNYgBRRpy79AnxykBcoK9zl6altp/9OVLn7+ERI261cn1
bYbF+bYdFB/uFfoCbmKZL9KHrGitNO6z9NSDy4O0YJdoFeGj1vfhHVyw+mQDN0Myopy+W3Z8auMh
3DcmVb63ZkBBQlfxfQXEMO0Rso3QgNXV9WzE/bewTh7TLDD/GeNorYee/9MfO/S5mtB8rZRy3Po2
TBPDMaN13rR4dJrlfazauIxRmkhWgW80Z88J+5egNa3DUKnF2i9BRq8H4KMDaPunNLP7F6ifxsaz
HBh/IWyUIUQnZLmUj5f4avDhQt7IA5EduFvcaIa1EANk4Mo0mGxnGzgjvybe4ZfMG9coqfPaajJI
lxDf/fOndq36lBXsZC99crBKD6+shBtEL/0Hb7Z4nHZWeQqt+XtgJdOj05c8cN1B24WknS4ScQ2r
2bHEae5iNUvcYEf6PjZVPIv1oD87PSrVy/0ot6HcnrHJOibRE4cE/n9uTTBn3Tlr8geJuPW7saau
YpC91ztbBgbTSs6TfvAi7URePbhU+mI/mS3qtCMIPMqxejccyfOfpE8OyTL6byEDtcI7EOksFWPK
9Wpxf+WwaMhH3YHTW/Vd+BcEHW1XRnq5KOIEX5Cd9/A3IkEbI9b82k8LOyi338KlRTUyfXahJcmY
xOvjTxMt7JcmHJRXZ0ofcnT9H2TIaZA6yHXUmSVcNam320PuAfjnWqoGjdVeRPlkdLKz8OBmTrlR
RjKRH4Ii81SHKCflGDYoeLFsYrUPNhVU4wuK/8b1gGAK/naKm93jQzEdZcBvVONyi3NDQLNGpZ6u
sbe5QVvs29w6SwFVLVXSQI7Pg2epyDpjvK+zFlSG6jg8ck1g13SPUatf5r4vVtKc0WY+RB02A9JM
R8CaypjngDQy7d6ywdb4VVusZH3PMhd5mpQ84GRDfL42bwv8T+1P+4PrKdwgXIN164xlVHInBzON
pmbljhWFoLZF8EzaMjTzRqLS2bvmtoodc+9pKWQ5XP/OYrcVRjCWQPvEK2kODjxARMudY39y53HG
2Dsx7+O8DIxVgaMKQCXeN9IZxIzU7ObvgVYUl6tp9khqhz1Q6TuYuDlP4SIlPC21BDmLpZYg7eup
9NaiDwxuf9wvc3RKdZsPpnIchiAseN7lmHy+1SiH7B2/9Lbp0sSFOd34U1YdJ37EbxjE50udar5I
s2/wogMt9Vy6iEJ4DZ6gy6TJrquHIAq/SxA0e7TQlw8IEYU7FiCddx5wIGxHqvyiNyjHrqOmtmAC
dO+CrFMGq9z0kd8delhnqL74H83baFHr3QFwaLDOk4qXweTV9kEWdpF+h6aK/nBd1g2DFqz5AdZ7
WcN9LOSc/mDVXbeSCf2yHJQBpsZWYvBzWlZ/4ACCdTknNSyyqkCmhtX3wSeRu3JkxejyVHqYpnNu
1zzI+oZqLO7lOAV2Gyubkr2YmZv64JIfAY9giJ059Q/8F4pg66hpwNQ+Oiz8ZQxCl4+Qb5H/U0Oh
fbx+iFGQLXcsLM3la8oXvs26flGMQXlY/uR3WV7/DokKetuiABua179cplMaiw6e1TylZneMISLx
wl5k8EQRTyTv8GNYJVDe7gp49v/Rx1sC2dwrm0hxh7UBluUQOZ1BNrVUEAWL0gAKmqGUx2bBRd6a
8s+Vd455HRWc5K0po7dgm1fou+u73zuvctDoaHa+ZWKvYVjJrhxm/y9wjKzngBFBJIc/VNtmc48y
bXTUKzc+Ft1Q3euhi1dBbHqvQesAlca97qj7KVhoG+a4mbjxRaCjvq0mPOHS5CJoURmV5rxgLwKH
0VuwFahPECex/W6sBwTb6ye2id9l19OSqQC0EWRHeyirb4N9oo7Huw0F0GEjXSXemyvDju2jrqTu
VuucvtjD78IEN6PszaZ9Yo4Pd3Cq8a2RG0vugnTYIFkbf9wGONu4FJ7y+dNtrIACZlPGNK0OtqFa
wD0HfZ+FG6tykkMygYXnNa4jq8X6BemweeChWemgaVBLQhCvu6tN/QLaod1FIPSvuxk1SoECkkuH
YupX/uHajvMuugcrTkIXlOW1TybCTTpH049sEbAQKYvJ6N6nDlCptIBUN09ZUL3nY1ydr3IYTg0S
bWn6ipYeEYdTAewgNAO4u3U3mVKqK0EM/AkeAHmEHo/bGfPWHVAhjerq0IYFqHC/xpYk0xV126Ng
95w0vvrsQNjV3B7vkKU1lDzBFENHya8ALrJuw7pb8aRWjgFFkOcoN5375Xo5VvQbZxhw9NjgnQDA
LXHURzYHcMa0/lUOUGB3fax6j9JyTEtfKbGrnqQZTKq1NdvK30ozr6vuNBszv2EvHF71pml28dCY
Jx1TuAfWv8F6DMl0Aw1LwDjTJwcAi/q2iNRhrWla/NDENm4rLDOHYx9179J3Cw4UpbvPat7mls07
fUgegFWPp+sk8gPaXYLtnaCK+nE0T4WlBFfWmMCDpHkFGTX259Hmv5vd0izRTF7nhlPeJb6WzG/U
M7UtCne86xWf3Aq6O4uake/sykVz6XboFoGmBIzNDkBZz7uLUUWtKfHLqTmo9sW6/9Qj3TJLrqlO
8HW0geIGZGbwQFniX6LQ9i5YVOk4mFTUxWVEOlNFIahOkMKAFHY2yrlV+TkR3kbhsAFCpAC76b3L
7ToyaqosXXkjo0NG7KdLyWnlt9UqdMgQS1PmTmVzsBWj2ZuTB6POaZCFpI5gm212bCzb39SL0ZI/
gN8ZUFg46WbLnm0ao+uz/voAT9tuzT9Udy+/fDmoiTfwsyjH3fU9FnlBx+OV6m0U5u8fMvpsg6xL
aWrZGkxufugWkJIcIFWS/Jmf0rxrn5PKKRDb1+FnLwEJFbu7qutdSqJzeKwmS3m22jZZckHZz0DR
H2fwfW9Wkcf7AuHsNPfcvRK1zSVmH7ydUtsEh2HZi3JK/8NuutP1Oa3HeCJnYfN3gxML7F2uEbbq
4lNvNA9dyo9rSFRqD7aC7b2DKlaVxFgVq1gHp14HPtRyoZDVqXvKKEjsu8FXn+DitXi3etn3wYgu
soNq0bAoTPIilg4uDMzgN3Vom62SBPxtTjZdXN0bDoE513cz8Jy5q3dTmxmsiUGLLwWT65k0ZeCP
vtK3FbSv+Ae6DVRK7fMvv1xB5lFUpn277O3aQ8nH+mZ6uA3KZTR1UE9O808ZYGycLY7H3eJuPPde
u8+mAR3c/+rvg5H1pIQUfrbIDWavThxEF7NP++NMhpolISUW6ZNDwX7wImdp7BlYDg7fpPUp7hai
DFRTE7VCG+WPy9yuZQWes7H1viBvxwffBv5oalNrrDtHKTe3ATUYorWZZOaGqoQPEiBCRx0fITQv
dFQLdM88yYAcVFgKCOHLUTqsJVDOeMIU5wq5bHey1/C0+7WlsoEusB8HKLCo6Nw0OuTs/y3UIcPI
/n1If9zm3aaQ+o7WZQgm1a7KtVlwrwcNmqELnS8g+ftkOsdYSdB8naHqRZaZn7XY/yEt6Q91Vd3p
yPttpE8Oc5a2a2AiE0BWriN9GbxBuTSWfMHKcQEpTDvL8t0TLIL67JeUgvWZzQDbOvNefK48wDxY
iiTDzpIR0vbR3ayrAFbPnYXdSRXfmyUpgCu+OFf/GceO1ezCsk91fYAB7bdXZLLmO/Mh0zFhkVFK
ucW97inXmfHC4Y/6ixZZxqYvC3eDX1d/b9tWf4/a5XBvxuYvx7Xyg3SZS/91cAlLy21pa8E18jax
Z4FzUMfyq1xB8/lvJZN8Sn8bO5uTze0aSveGdQor+mUPtZ6UEoEQA8vi3EIvJG/8gzZpYEAKtSH9
arhrw3iShWRfmGs2wMmLbBl8bkpp+f+HtPNajhtZuvUTIQLe3Lb39JS5QWikGXjv8fT/hwIlcLhH
O+acfYNAZWYVms3uBipz5VqtZK90xdN5i3u1LtYenMM0u3S9M59Sx4djS1jn0ypU1a3slDAaL1GU
Gaszj57DQWu1bL3A0JtUbXcpsgprLQHksDjUFHElPy+utd88tQr9dqKs2NUWbTYDPauyr87UaYtd
KTTnIgXKbBfFQFFI/GUXprrsYXjNgbQtpdqW516LVh3UwBL3ttiHlmoKUJ1+u9hEiApHDeAe6cti
d2wSRCiXKHyvJnwsPPMqtGlp9MV00ElOSru/5oqln/VR0rZu3I+wlMavOlnEH1PoBPZ5F9q5kXEG
ovkWCgfZa55ppgj1QFbv+Gbk7SuCe2GhZBeBNROINPpp9r1VmNe/m3SJRwSBPBN2Q3bmqMX0a+IC
UptMYuIYI6fil22+HXrgqKtB6otjL8u3RQIFoHF/FQxiwuZEZnFsjIFPM3XieZY4FYeiCMpj73a3
cuIUW+wR8hhn+gA3UqnG8srNWv82suva1FrevDfak8eWdP8QtPGPORqinUlFeSLmcmv6uYlwgBDd
/CCGUFRMmA61E39WeAw+LPbQTdpdPmUF+sbLrmOdg26SsvVQkV7fCJsThZPoJ1CFdWUUAawABM7G
pOSGs8oGSE1lJnlqGkd74ReHzgPpTuMNfOr05V4Xx9tsvXAOaefSeuOto8CLruSbo2ve+j2V31/j
0EZkjAaJbFU7eXQVjt7w6VAQp22TTnRadGjNE8spaEijtN6o07cI6oKjG9MTNC9pi1Opmv7Ov10W
3ocyycpTSyH6PMhjcm4GPzmLoTgTNh5R4IP6pxi0M8ifazW4ZxYIeo04cbqsoNqKDb27nlLsMiEs
HzvlLLdVc8tiehy7JI7+qICX2pUb/DBSx4TDR84fqJNURxK56d5UM/U5sOIfIsJM3XOuJtFnqMhh
ouEZSOQ8+omvClocdLrYU6t/H8rTEBTGm9fR7LdgzSzbI0yhKt/hwFbDrQLq/GRDhrXP07wDnhdT
ZQs076vcWVfDICUd1NLahG/sex0pPfrhaf5cIFi+HZrYuahDAVBgXq/SynzdygBV7XjaTYVw6Aqq
XWFjQ1XA4zDtNPspRioYz7y8U2BVghIQtlTEiDmkj5BKn8lWDcqT69ipfGlDTVJdgQiUduq0+wnc
gr3RdDbAf7iN3MB+C9SgGz3I6vCdh/y3EBEnZ5V6DdoEGKDR6ithE4eQ3WpSt+lZjIJRpf20is1t
XdNW14OpujRBwPNGVh+Rg0HU5ZdJRAgnwiQJZfHHhGeeXeIY+mbsyTOs9QbmT13pH/Kp66avmkkw
AUwlreNfaT9S14HlFfdFjZZmJ0N84DYVsiVBYK29OLC/kEKFZM9z/wStt/Gi4ZKOUolSN42pflb2
16YtYDAUXawhXF1BnlbTl+6nTQSKg9Spr2Lu0vE6z52XSSBCmVaWx5xPG91la4HDEIiNLire8J/C
xo7B4umd/jnQHAukYxmKM/l91DtkxxIG992yjrhGEEGTGnTquHVE0awHz39kx2Ky2+APbmR/HZEE
PIvR8neAsh1P9DR/D/RLoKrZa1W0wb2eVp+S0M4+ReTLjx6AmQ0I2+yTWfUSSNyUBulp2BhVuFLZ
l9zE0PKvPByFlNcsaQUnK1R4RmDsBVeTMhhIRpTmI7/h0p2bJ38Jc0s3467/FQUt0bsopQvfRZk1
WeDAcYbP3ACvYJLf1mo07y/B/zSvpfbyLtdcxIoKLXnOEGbd6Ikf7munSGAgc/1TkGQ2gHK8bVNY
Dw4ijMLpTabYrl9tixxOXvxZA7PYZ1Ha7Rs6wZ8rffRW7cRcPvQ+nDOh8plm9Xw7joV/yRQvADJW
80aZ/fCNtoU5FKoAGEOjVH8YWh0YaFO5PKhND2N22MarYqp70a0JmNqHPHeI0Wm1U5iCs788eBZR
Vm0fssj3t33nvJ2Nv84W73IGRVH30INq3/6LuGwABcFteO8meq5+svtwTVVoAMsI9luGAmIdwmf0
pVWSxxkn7xT70erbv9Ku+lpKiLGpvmuDq/Ds+xy+d3SzaSNFGiCAt5B1MkkuVnoyyfTWiHOsyhYY
711jPs1F5pYdsqE3NayhUXVpnKZ6gV5ox5M9wp2d3uxbvVR3NvC4LxNoqS4c7zmAm/pqli7Frsku
xyN39aEogNNm3VFDNuVhHNKLmhXGq2YH8gVG9olgWCPvPmTdAV5T0MHTEJlPul6kTNuL4KHoqNKa
KLYIr5f3j2nrN/fCqau7hn/8a9VmyFXZ/jO00vJFbwc740mgPfatxY0odeSLqeljQ4kctO9YllJR
bzKal4YfXtSXW0+WD1mZqrtao5svdpDUogFMWQWRlTybitE/FmmyEk5BjUMbzDfDI8MqTIoD7rAc
PXbgurdr86r4nLB1s8t2+AoOl0cJVzXO5Eaqu6of2G7ZrrfTaDTZzg04fUySmWTq08IlItpzcqOl
5P6LX4TE2C6FCPH0njBEBBpt0q2jNtaQzzFAyk0HMc+NXZ5hKKwa7NKRMd1kXWU8a6YinTsjzhGl
MIzntKzGe+gCD2IkBZgQn86CZnwSFjkJn2WUQAGN41IVyFIs089OYi2lJR1Zohu4E0NxpdoPaHdC
yo6KYpia8nagXLyINEVoeiZsuMDOZUk87mh3Ky/AqGyI0yZ2ILRzp3rx5O/tEpbwySiCQokemZ08
jYVRbcK3mHnOEpnGJomeMdqjrRed41ZtayrenI4en0dAgcpRbfPwoEspQ+ERByc1dOeg6Kp1kCnO
+0UznunxQGBcnNKSTGef0qKjHSbl8aP7XeR82gWWxO1xGFbz2O208QxXwyCtxalbIH+BiNcxNX7J
XmpdmvmbLC4Bu1UqjHpTyYsqa+7PQppiLA5zpDgtWxrX9GoMV6LRRtjgPLWrHdQFPxsiPLq4Zwxa
I4XjwR6irwIp9oE4RK3kQThnbNni/eVY4GeL00/s4RCH6ddZSlIsLOIcSUXUJan5HMBmBT6Ix365
gf+T/JkUbe0q5rtTNVetV/Q7ufaMOzrVUpJP+W2OUK3I2yH5PqyXEFsp9LtlKdgO1sAsNsaYsKXv
1eCkk2NYOYPUPludFd+H2XgUTmFq+mxrO2b1UIRj++x4JjQxDo1Vwjl0Sb/N4C/YNb3c3VqVxjPd
nOjDnMjfilI3+qnZDegryYTpzIgvXh/Q9rP2+tS6EyorrQMspssHB6Iw+MGE/Irn5PAsqo56mEOE
Y+UkTXd6k4EYLF85togZC9axMCKhnnmRvRZDzYz6TZh55eyV2/jeNTvlIQsk9UHPp94b6ye/s+tD
8jBRMeqtD83RxO8shu1YDwjx0Rja0ewPzzZU0H66FVTQc+hA+wtA/OGz7UPVqSmGSy6SsA8rTmFo
IA2fF2LpXIEESAtNvm+wrCedVFx1QzOekPWKaLKmeiTaLNoGYkxYYmanN3VTmHb3mjd5eRUBIh4M
IADaqS0DCgP95ozdFUpm40mYlIHEiaP4qypjaX/CWfDdHu5pJdTh1INFx52QGOKgy4p1bKLgz8Uk
zuA72lR6417FSKyRc6W1YU3dF9NqwoH6nnU0KumHMImwX9O1gcT8fGFIkTMlL2cYM8RPJvyF9IQK
QPKMQ17QzHIeFZdB/fQOmbwAnKMJ6gyhDQz6bpns57kL1jlKKMDmfDCASJH1jdJLoIzKOcsdGEni
KS2sOOdoMgm/0AJ1shEcvBjjlO1iZ5R/cMtQznOxzLXL5w/DRqOJdPYWXfrcaFZ0jHtNfagaunDy
CQwvaot5waersoK/DUv6dkSpUQQLryg1llOwmAsbofsoK0ggA24DYEFBDdaGIPg6pVDovAj1q1z1
yrAZzDrl6dgr2MHjkSC7H1bznKRy17DgKiLtMs9JeLJa+0kJCfAxD7InkUGK2oYGnTgKd3Nf9TIW
uSgRI85ScyjX7LqCt0AxFhOFe8lc0UYN4E2kjsyY7GxuUwya6YcEHZErG/bFVez0BFnULhKERZ0j
P04tvQdN0BLpBupq8zy42I4A904itSOSOXFVa/RH5s1hSfcUYf9m842QbadiTp+uxm8Okj6Nq1/+
RjEZL2t8HM99jgkkYqbvaLvc4AEpr+1Xt0FnVhx8suE3SbKt26D6d5WulCek6eBBTYC/3QaEVra2
Qn5aBAubOKsykqtBv1+mi7N53QryFraK5S4qSCqCWOFi4tKwk722TnOXdLLe+ZsqzzWE6gwvJ+EX
Z2f+W9lZnC2HwnX8N/eHmNIs8XitEp3aiWRxWmEJ0QJE0tQqvoh703KDamrrSZa97PhOGVl4J4dG
Euf4BrKegNu/HCjD/ZyxLCUBihAzxH0R3oHsUKoAB7tMcVEljwJ0l5v4ZSzgiCKPdrMauPjHWFYf
kaJbK62vIAyXHqcM7bOILCryg9GYPIgRSJxPSZ+X8zwEReAJh0bmLJwIQHUw68DZKFZtDN/a2C2k
AsIrFRDYOxMuSgxVHXboSIdxNxMvKCggvFJLdofTULzccoR12bdHOJ+C9EK/E0gj6NjCc+NqtBok
7vjTYFf9Hy5thbt3QYorh+d5PEc6LnfcNVJoITkuuVhbaqpfirrXL3qMMF9AESebRoqk8GeBn/55
KmJU8PfwRtfBVgyXyUOVB+1qMTphsQZs4J2FafYu0ZIM1E9yFD7+e2sgSekgv3bxLbmFPM5t57PF
plcl/UxWjFB0mKL19ttAMVlvzxT4UDCaVuogGjkOUjXA1t9ALGUYR58k/wAtRIQug2F28+GX11W4
jVGjwhGKQJCgZzrSL/xAaNUOstCKrpbMf7LNP9QsVB4EPDdXmnQn07m5ET5xcPLv8hQgBnDDvgWI
eE9pX0yfbG+9mXrEV8tfXaPFstGbBF246e0AZQvp8fJWiEB7+svE2ajaKxV+g9Nin2csY6XzNqWX
RI+daSvDwRna4lin40MrTb1vWnWLhzL5HCcoAwaK51wsy6svdp2V22xEyzKHiKyFG2etoTt+zW3D
eGwH8wkCZ+sLpVYPTMxoHzv6/T8hULWqxtH6kmRNv0+olIA7IMwEV+ekiN00iaKc6JFGpH4KCzLl
a2bAPgnfLYlMFaYjEU8rZwjTYtRdkc/ZDAYY8NYNznNrzbvTpnf8dS5BliOMM7QOfHP4PnS28gDU
b6NOlg6ajpBgRx/CTpuK5pJc/2XLqnun+KX1SI7oajtN+VBZsJ1ePTtw6aRJzMuYgG4A7kWH/NCH
T1WQ2ivNkbMtwohjepLRFt7N6ITWHah+9donWV0NNFZ+Cq0ohKkINVsSrtonrS7sXQNSldQ1Q6/T
upWpoA7UhQYlNW7u2yHUpr57Urp+YyM9FUIEhrycjZC7t4py3q/BIb0AodeqKsqSy+netm208M6x
Yu8QUro5Kb5tnMHvRXsXrPjUZVJuIN+0XiDoqGFcNiV6w1JjQ2O0wbNIS/a0UMh+QeGCIpg4FYew
Ugv2SG6wWWxiTmA52qoo7GbtIhR930WKemv5JVrQsuKsk11/06Ehyd7+J4y2VQr11kFSLUwLZFYa
wuBdLNzA+rEAf3AQ/HNehmKy4w+XhbBuCCZmO71BZWeAah7V+taUN8IfFC6QSN/66wPHnRjGY5hs
k6FEgXWBgwjwhwOj3hqMd7MVQ3GYY4bGzyZo4LfarPSWRA5gEt9U1+4E34gLwNIhe2hBUCoO6ac4
deX7xWAAXRmKViKjAR2qYDyF4GFc+648zPP0iRMVoKO5U/22oaeGobAlelycI0t6EiYxlX7Dr4ke
QkuUeKDGfVt67aCh341DU+3EsFHBWRctDAxiaFfKi5a4wb0YOY8QLuuvkVs094nSPJVGI72GVe+c
xHqQpcBW5kOqH3UPY9XK36eTLPPmk/4/LP8lxuuq+nNADm20PTj4w+LVBAC41WiXv8RGl17sKAAf
BhjrpbL9750Djb9G7zJM4MUfTUpZfNRcD1mjlnZCb1QPbtXAAJxJ1VqHm/lbzifbL6Lmz6B0v5Z2
2ty0BtT1YLMJD201+ebS8Y24k2bcSSa7KDmwAI0gBPhN9swXF/w8DFctfBT2JL5Txum3IdA3PVCy
TybVxYMBRnZfwPbwRTfuxYKlJFtbfUy7I2zd/Uvo09w2XSiXNQ/2k7JBA7HoH0wHSLYDRdRz5PXH
2tTMg++b1WqIe7ayVQPap5H0rfh3is+E+O+y6d6lYaNf5//19Fkxgq6BKK9XD4ut9CNvqw9U4WWx
XPlreWMcKfS4wXHWH1pqjWFHl5c9KntROVzsc5lx8nYDiVbh9Rr9DthVtqk8Ob8Osd9vwzjTn60M
OT9ZDb0fCRlGfpD0v8Yqvvdyp/miqbq8Tnl4eqBWAfKZr8ipMfVoHWmKeqcbbrLyW91+9kD3bENn
TC5JkQQXyG6krS1b6nNmF1SBi8L609tAY5S8wHZyc6akoTtlE8ca3qqA5OLWrmNyiK6dKLMHRnXG
lohsJjKUKWiZSJ6opZey0PcTrc9SmhscMzrWvUzXEmW3pdaWjzmlrCVOeJYYMUQA9mcxb6nwCU9K
QW4F4OFL19feWoAvBAwj4Su0GezU5ztq0F2XZjl64TDPnUSMQHMUkQxG04zuhakPquo6kJRDMc9C
TIX7zYHbj4ceRB7tJV0pbmkmp+0PKZTUr1qitlskFX26sQbtXhxy+javapLuSyjkZpOwx9ZwKnjC
uwQTm7YwmTpCymhPQF02TReOwonqvViSnzLEQ+hD83rXsle53W3JiNdXCK6S+2Hi9e8Gt9q15FrX
TdAn94vj77HCKWuAA13EWdYiTGlT2hWlaLxAsjj1jJg/sok9p5P0HFI5qd2nftsetaov7iObpHsM
8+CjbClPbVc6p9Kp1HRlFQ5NDVVvuVu5ln+eioDZKgLm2JpkKAXSsN0IowgqXLc01kiBZ8cY2pfa
j4DvKYXhXnL7ib4q54o6mnPtPbRyN9pErjoo3PRTK0ctouyL7jBqxWcR6FCcBoIxLdCX9tkr6wDh
vSkuHrpga2i8SSJmpJGS+1fanyQjlXclLa3TQ0r3JW0DuEHD5HsPHRac4Glyb8EHgR6pJx5j5ggB
njMt5X1EDiZ4pQGD9602+BxYejMxajtXpHu7V9uBkwEzN3q4wxX47ezaCT67rTFsCqdvjsJrqNqR
z1bx1MSNfN/o4ecsC4LPqHQp+9yyad02EGJ8I2RUgnNnVd5dWajRxS57e6OzE/7WgrUThEwSrW7s
in36PPn92AptvLIJgOuG1o0/Gl2l0PvUdGBhlakDWTaiD75aqq3bf5uHNke3U3gWRwHQym6+7t3V
XmCTv+uzm6km2U3YxdnfnV7i+MCCppDJAW2OfaynWcvUrkqUQ9/HX6wUJppOyaFzBx3hTJgIXwuR
tZrOIE2lM6/ync0HhwgOuqzZI4UUrZYZyyrT33eJkj8XCx+IViHJHD+OZZ0fYVDLNnnpZkeUGyHJ
jKLxzq9SdT9WeXjOh7Y+R3Le7Ht0weE8hARX5i95kUMktu2h7b7lYXpFhmSik30tENfwVqUR3eWp
7H1DmE5dmSDgn1ud/hawyeyJy1WrusrdfKhk9Q5duWEjqY2++eCIQIDTUkE+JZAczaS5bIq2w63W
gd+bbV7rahcbFlYYTtU7Sx6RKYikMjiIKwnjoCXfwePka8DTQNCkIGpuLq+rTvXbbIpdG0KOKs43
YeCNyLEwhBB+gCwaHjgej+MBeNgEplFU9ztQcJXf+mnUZezmlhseUhLftQgskzCJCcuNMNTjT7YX
FXuRtvc19a9AQWxYjEgA8lwsTpfDR3KtMK3eKndW/VhONEAG0pNZHJjfElMm6yEZ3YNu28Z+gF31
aI6NdQMAW7EHtMvPXS09oA7lIpXt6kcPMFRade13Ce7saQNUPKsOAogtIlQX2WnVE/JSdJjEbv1A
kh02BkgTv3hJCi2grv0VogIA+fZjXPbqtRPyE22grD4Mq8JP946sJmQUIFQPSc8f6uknXfwuh5Mo
ZaXoL+IHfvlZX2KFY4mF7elFjBa7iI0CdCTtAO2lq+JCnwQ7ALo0iT+urYI2KjG0lDG4VJb3pxgN
dIE90b3+WIfycG3dtH3SjCTcW7SHwyyPszXT/jH0Zp9NL9R6BPK5l2LNvEMYbLPw47qVQcfkYDpr
avxyTF/IpOhXRvKp6Mv6cWxfB8Ovb9HoQTasu8GBtC06xb4KaG6yLQ6TB55VWZRvtno6K1ItOPgo
fq+WYG4Wthv1FwFdajLDRMXH+zojnj7AmQSwqRo9/nO+O+OfBoGfIgGx5XkyXYmqu2RGEt2YY7Qa
stSCifc5B5jwZFDXe/Y6ZEydMZTPIrTXI4dmBUmZ2n3ULVKxxlb8U0y5fbXMsT2JkTgAgFEOrslf
tfyLB2nnVIMHg4DB3eP4DpAIDpUuWgUw14xa9COYs1baBFMUWEbF6q3wSIbSQoijG0+FnshrGzLI
PbwQaAdZMAonStnf09FdP8q5Hpxqy+NbFckMnUG/y13YMIIawNUCjBPf1FF8j426KnZUNzrkS359
r+fHV+ESMw0FyurIoFVwKhrLY/NXb9TdRVSIoa0tt6GtZ3OBuYyy6Ex7LU1ZU725zCC/UtxzFpvR
AyWgTYMaGqggK3Y3SeoDWfqFjV1QsvHw2GeqcRWQWRJL/r4VPGM8ymoKzVzxJEkimn2Ti+rW45Mw
SLEcrRu7guZ28rtBwPPNFK7C7kTL+1SInm5L1nQoajuF43IbR71x1YeMe5YwiUOMhvNkFwMPHecZ
OlA6fJtybzgvh7HNaRwLtf6clU1W0DrI2OxKSLvz7CTihGmZIc6cXqaSlN+6SgvOjeUX4EAhH29A
TCEJk/qf/TT5Cjis431+a5/SrfKx15Pui29PHXiuFz325TDsWsWHXL5ugnPttIe60PUVIueQDU2H
mKaZm9Ra7q4McmV2CJvwZoY93BqUhwI0mTfCVDsGmTEq8ftMd9IDrUFIbBlV+ZC5OkrHHXXruXQi
xlGZ/xyHZZeexNgqQFCtkylejKupS6nQW5RGKq/YDTIlFN1o3S+VnUPmCR9jGLcnhwrC176aeEmg
y77vs1FBxw5BZUkfg/u/T+on5sdpUkJO7+s4TXL+YVIPOzdSCWENMykZ8FKV1BuZunWRo38iqylp
+5BNJCQM3pXGJfaE06FxYgDbphcdFpsHPBHCorLbCJtYwKBF69gadHUX035S2JR0khi1KCJUSCjQ
SMtBnImDl2hINpoFdwxFfnMovScDZ/g5JKc4MQ93k9ILc4VDhCyr5EYSr2odYOdi+7BKXnUQi+Q1
ff4/F14WsbzOpo32sljEOstrLUopOgbaeP/BHnVs/sc8DI/F9B/VzQmUQq/L/P+23f79UGMz03Vl
cxOxjfrnoHXxA6DE9pTTALua9TJdE866QG8teifR2zTVvrzXpH4961929BTuOr2yNouAJq1cJ4gS
8xubafmRvcxRy2LjOEMkBHhiRmAUmwwqohlZUXYlqQJHOYxKAMdU4iirUKlVpGTr4bYcxk4bbpm1
LZwsuIlQ4RPmEazQPixoFlniA6QPVQDnLBc4CfiYaf7iFiv0/k4st5jFWaaU75f7cLFlSVD593wn
wtNcWQptxzpKgfb4oTolalGAQR9jETBVt5byVBPp0tbznWS9lLMW71ytWsaiNBZM0VrjSltxIeG1
yjWk3+69ZLp/mHGnnOZa20Q/Sgn8uzCJkp44TKa6QoBprtBBoDEPF0A3bcOSpdwnXurdjZLlv+gd
u1Mq/dY5ULLgJSoRdtbokDkKrxWOxdYLS30nhiizU/vpFWMjgpWRQrZkldlaeDsayIBg8XH1pqXa
spPAXRiUkxkVfqw85cZX4ZoXQ1HFGbnniFGhV4/iVcUKaHYSlJ96Pl008RT+D13rZNAa0xAN2+Ay
nyLPxCnMhRdxBhdlcIEMpCaPDWAyM/5QfM080U78dtCmoTE2RQoAF6PsSCZUr3b+Nu5Kr/zPUxE6
zxIL/ON4uZKIUYCmrKF9bklC/HwJlriwGFvWICMFWa5qyfUuUUXN2tF7/7IMg8mWj0NEM6Da37dK
Z+8/hFB0jKvVHCOWEHOsXgtRY0EaZFpaTBHOD0sL2+IQcWSK/og0W9st9pxkbTW/yjxpx52tJHCI
gqQ5hQghnsTZPw3/F9uHlf/7Uv7vXkZc+W60Wl7gf18mSjruJ/8U89tX46g5XafDcC9mzZebl6EN
4G+Xfu/7p+U+vtT38e98Yup8hXdWcfX5iqiI0dkrDP/xmv79dd9fXSwjplZRg57BsvbiWWwfX9X7
lf6H6ycxoIeP/6B343eXfXcqXtY/j0t15PfKcgu2pEF6yqeDOOsMI/k4/KcQETfhyU7i7Ldzl5Al
7sPVfrvUv5j7YanllS5X++3yH+b+i6v9vy/12/elkaQHCLohPZ/e+t++2sXxP79aCTWViE6Fv/2n
/8Uf/dv3FHU/MmD/9j1Zllnek3+a+//5fvx2qd9e7R/fj+VVLu/8b5f+bcji+PB2L0uZcJIFkQep
S4Psnb0aeIC4Deye10ZXoT0KrlwBdojRn9AxbUO7fZQlzlYECtvi7dqQXofJuzjmFUCy4tEMELfT
MpA1vy0ohh5MPWuo9lCTGHMUK6pyU2i9fJW8tL9EmSdBP2ENX2wK3HUaqC8OAsPA52Ttrp0OTmDa
lzC2YL5nJA4Bbexs+pNhn3rhxKpUSeY8wxsAs0V6o8zRIlBMIQdBVTLLT8sCptR5d1A5f1jX0UYY
1GJ0QN3e8V6rSjFXaTc256LT/FdKwAX15NS8hH3hv5r28B22ZjSFplEaQuZA2+GdGIGDhzmQhiIx
yrWRDBScQWJVL36SOydYZfAT7PKymISmIMM6vTvVXa9U1z3woTdru5yKWNIfFWRyIYQxAbhCwOEG
PM2wTGxs05X27mfPbrTXBDFn6kL5UytH3qe+tu2T74fowJcaREYu22utT+qd8FZ5366DSFJOwqv2
wUtPQe3edE3wFxQ1lakcmkHxukpAt3+jse075EvKoy+HsKj7waSFkHbfrLRfU5oI9kmJBpar9d2d
BYPtHSIMp6BN9bMj52qw1SSoBaCauS0ROcQwt0r5JiwmASZ0zq1zrmsEUad18nbiESbVfUDSw7mS
mHx1gUGgKiV3zy7EQFIWPFtkHhC5u5BssHY6oud3pqOD3avh0RtJyFh+Zr4gdKZC1tglCAQyNE3S
0dBEASqahoVvu3tg5+oGannjxTSQyUSgxX3zwiu5H70opSmIYK2HRzcBhbsVwelArwwUSsabdxiL
Xdj2wU4EpyPtAwoMLTsRrOu6toXFQJ29wFCbreK0HpSwMivLSryNoQDZi+AsK5yNPsjKXvwJGkkt
9JQk7yBWjlWn2rBtrg5irq6Bzc5aQzuYEqpdRuGT8eflotvUppecfMInx0S1xWabOaaR9ORIBhKJ
k9nX82uo99RsxzH8pHVVcDCiIt4Kry8jNS/BPn8UXij0ftBt4970LO+uTu3e5LYPN5atuAiAS+Vz
Q7PmwdY6iHemYabVyi1N7HupH8pnrSmr53ZI1l6YRY9hKb3qQM3OtKmNez2LsnVb6z1KdB2y5G3a
nSLHTJEcS77DBRg91sDE98kEno/VnK69YOjCHRh/eFYcQ/nURnAjjWpSXsSw0XRkG7gl6pOGjjtk
zxm9pLkFwDuvpOzZkCMYQyFBOMURnVl8X9xdkfUm0D/tNsSlDheRqj9oYHyPrQm5krD5tBg/WLLX
7goPjm5hE4csgY+qjhwSQtNcEacWZOUpjscQ2bKUcKilc1e1rXwJnNCfFM4eR62D2kKh6yKyTmoT
8HF2zZ7kspNxtGD7P4uDcAV8dedhLSffhgpZMh9gUjAinmiEhf8ERJvdn1U1r3GfUfpA9PJr1mRf
oFmCqGcwUOCpsnpbe/qwo7JQ0DVzWg5qVFXoV0/G2q3ePC556lXUwB/Xa1l589ofjd9GV1Tdv/Sl
k+zNEua0MXB1EKDqxoeGR7HVC4KP431o9JugMeNDPFTl3spq74Gtv7FWpVy/z2L5ltJ3uvHBZe/b
2DyVekWbLTiJtRZV46Gxs1Os19aDWRrWgxQBZ1ZH8r7CpmQ6VJj85KwqfwgfFMXah/AMXhPe4L6L
3SMckhJ0eBxK3Sv2kuUlK1gUpKtlmO2uD5tqBeqqruHbpkdlPs0yqsx520bbGmaQSzN1u4gzEWOT
I97WchqtW598kgLoIe30uyQN5HthIcUwCZr4Fmg4AoSjdOQeEkLYpYVNt5SI8lyKeMVUEe/17ymy
kLdF9t6s0RULwLxshE0c0tRJ7zXrBV316M6mjHWfausUkfBnO9KfQ+gQbkVcly/dBAM1aEi7SpVX
vsClR6c3PUBQBrE5dzMve3CUMntg27EfQsm82lAagAWATpEv3eNEAPmYW6O6sXJZ2vhTNXDM+/QY
eWAwdD9oJrrfFVDCcuuWtrm2Pa8723V4iovefmhsp6dbwle3bhXEX1op+lwXUvfgDyVvJcSlVEHL
ZKVIEhWjVBtgpBy+6Z3b7A3AMo/UgH1d3rTeaP5pS+Y98j3QbyRTxbDUoLFX9f4Y26Qg9DpMn4QN
bNe1VQvYEHPugXGUpQctKMaLPEj6nrJI6PhgORJDu2/KLNvAjRi8WlVXrVCqq0DuVNfW6rRVaasd
hZDBuoiDXKERuAzFmZ5ZyYGs9FNaNNCgC1trTIU/U+s3sWZYuwFVsjUN1cNlsNH69hwVRUhLiT+j
ybR2IildQ2hrHaLCVF7QHgs3nQahhqdLxoMbS2tEosZTa07vUIka3LaQ4mQlNeHL4E9Zasq7atn3
fxlD/U0zG/VT5jng7eo4OEDbku5MAMNmf4cUan/n8/x11Ou6R1DdVzZZHmlrE/b6q5aU7mmoIKwf
1QtEvpCh2PlTIOvbVqrALQzmV73V4osxkql0PWSHrCxPrz1Nituu7cZPUo2cg7LnTqJKqzTVnPv/
Y+y8liTVtTT8RETgzW1C2nJZtnf3DdEW7z1PPx+id1Onps/E3BCSECQJQkhav7G8xBjNq0jDinWu
laFcC2k0wdGSC/yaOrHu7EAU68etbKqtch8ojeKJo8QOJZ7l06igbrmVoZBXetAeP5cyM+USYNar
n6Y/06hTfhpOvZuLriH8OTg7qCj5Uxchcjo6Ml7vKitxRS9B4UscnFTz/HOOeWfpxPq1JxpytVPr
52Qr+ee2U4K9qvfDWa97ogdlS3fmFxB6+/yptQz9pe5ssFWg36zebu9bhhWIboOmM4YIvnnSFp7Y
m/u4mYdzpR6loU3v1Go0dj3QzUZHYtPsL4rSNtcUAaGXuYC1aUbGCDbJsk/hUAV7G0SIN8qt+TCi
I3mU57jApdgxcWmDZNSOzUkZmuJoVUX2GEItRMwtD75ngXmp8r77lKQ1a3mZPpzlPJue7IHuUdSQ
o+nRCAbnVQ5bTF8gFZ0ipQxekAb+ljrI6llZP91jOR/v06aLbxSjMR9b22K0iYjdt6wZfjr6YD31
eMIwmkSEvJbN6mteHiwc0nYKToYv2jDdBc6g/KMYueJNs2bc0eqLG6ST8oOdRwDnQyTzggKrq7IY
3ayxkm85lJ5FWaG52jFqHNZY35RpW7CYH3eHsleaJzPUSsSmWuvzFJrXuQkhCmTmnWJm8a/ZaL7B
/FI/zZYdeAOhn2us4j9vNZJ8RLENAY0IncaQ4IvUJZDZNQX4mVbfo1pe/uq1RZ5eRkJtMlCpKrNn
Ra7Nn0Zi7C1LU74WzlC5OEZlj7IZxyfZsKpzWajpviu7xG19GqraGfppYSBdo7rT3FbJG6ykRsAR
gNMY8qFQm9afeZaRFwVOiwd2XZ+7nrOBNYQkUBsVL/1jgsTYC+xHC/mDCEG4qi32CloQD2ox+aj5
F/ZtkMNzzHhylxxiPB1uBcp0CK5oVwNXV5gtxbhbP1SJMR2cCPn4wDfrY+XXwZ2lltkJg3fnximS
+GyGoX2pyuiXaSIbI4/S7YJ1RU1BRfi9rM4iJ8rFZlhqbNW60PyaJFp/3Iq2amHQd3snGfnINpbx
kqm5W83Z8JQvObwnv2qhOt0NRoeRVajWrgYM7Cyy9iTfEM77Nqt6do+3W3nFAyVwu6LJjiKbSl15
TVXwrabOEvtSQxSJnUT0wQxKnQ8oIa3AGCNIlEdB71XT0O6SRrNvh6gfXnv9eezi5hcEPJcPEmCS
6LNS2EKFC/kIInjXOW6/5YMCNsrRfnSoZ1tZi9Z1bDxkzXQthtC5BMO9ATHflWPzqbADzAWJC9pu
j7n8AnsDr5wtpWuST8XkZsFcHvA67c6GBrygGO3qTbUcdC80kLki64x5vx8b5syhao07i1HFowrJ
4tGGWLfrFWM6b2XFnHzrRsu6zJM/PIryRA8fDbMuYGfwkXaH0TqlKAzeiZ147/5ArjcDWpsjPD80
/VuKMMhlROnQxeG4YQYfvw59iku7P736VpF7dth8EdBIFM4UxJokbCREXmwAqFFYhsGxDDVM6aki
ygXWEttG+6w43V0ld+GNJoHWlnz6XkY1485Q++HeKnPpyZ/MB97p7HPRofyL3Q1wlyXrdM7eZ1Ra
6LeSmUWMpuJxOs9R8ISVRX4bOj+LLI5v+ljPb0ejvipx2dzlgWLhcarAVVfkV7l20oeuqF9KE8mQ
wS6v81D+01uTclcYhXIH+dXYx5JUu10Qxo9+oj2VlazcDEtObOIp5f/Z/UXArWzszLDiXnBcZdpd
DEXFkNYo4C2kFs8TS2LL4I1vk+FaY1v/TSntaBdg/PGQ+90/XaSZhynvRtpAqn+a0gY/xcm58Y0o
31eVf9H1ZDwlzBxuCsOwjk2LgdyYsBZgET8qM9vygj47Oa3zGBeF8wuITy8bUA6DAc4F5Mrvo60x
swYG9MmECej2xJiOJr8DMgRNXMXXu296bn6SaiS6kNrf5WWBVG6AX4iqdPNXy5cfGjrIJ9vxkZYy
+MLuUPcF4jlVgdsXM9zdgkXFRWliL9lmA0RjwolOk+uboPAJi0aV88+s4YirHvIi6n9J/bDPmX8G
O6n4qqcP8LSNG7EZxsi8waeajiiuHscBCfO5HUJXhV3yPck0L/En9XNglncmOvPMvRC6h/PvH+fU
Nj8Bg4GA3ddfzdJipq5gmVt1k/Y0VfU3iKP+ibGccgqLZpf6ffQDh4th10dlcIjUiPvZVf3zONZf
0qgGRArS8tmfVQn9Kax/6WvOcGL8E15TxT1GrOUeXAwSYk181eQKfQA1nD5pGRBFR2ucz11V/2jB
/XzL4v4xmi14TFWm3ssR9jVOFUn3vdlmSLGlP4qkNT5rUVQz2fadS4KPwNUKwxcbTWIc+pS3OjSV
B+B9byJXDVXD4CNtd6VaLBHF+mHDEkUyYqhRk8eHKWPULE+4U2Wh/FLqo72TI6e96TDv8NrcN3Cp
KfxD3kDhKDCy81D8Gg9LmPZcLCFO58eIdfIjqpe+oVn3RWA6u4S1rIOTWwxa6Kqbh63QWLJ+2Jke
YdFyZyLph/0YKnoQp3Cf7pDu7YGvydXwBeSo+RXMxZpYSv7sKqzZ+M86cjKaXy0qo0czung25Pej
OoY73rcC7IhpXbNK/z50fvVZluNwH6jNeBZWVpD0zRols53eh7rHX2CFRwMdhdF1759DrAke6hGC
EOJ94beQWWExVc6r6ZgVtHc9O1aR7XzKHBj3TR19YwFNd/HV6u9qmBt17QnFYSFDLFJChVjSBvM2
L94+FG9VGTy5aKQhcd9HOydc/DzUgCWafmr242JabmdWRNNM0/OUyNlVzar8mkQGbrtJ9VXUYIa7
UN9DG7Qi9MT8EGgB/AyMg65+pSosXs7VMcyd6dmvaqzrF9myEVdBNZuKbww0IYmyej7MxafJYYHL
sSLW3ayg/JSoWez5QamfxV5d7t6kpmX6GaXxWzo8ilJfrar7xEZj2O8KcB9IbrRnpwW1Bos29/pM
g5yyaGhCw9C/g+pkIMgjnSQ+XJIvpUcutHgSm1rTj1MfK/cil6tRc8BC+pSG2IE5hklTxHzvixqc
JClsv86GCvxMU5SzEfrOS5n0D4idt19Br40u5Jbhzp4C63aessgL7Db5bBXBQQCbVQWOlQJQCBc/
zeLtQp72P2vMBk10iArjAvnwVZUi9QbupOYVWhN+S6VPEAKGL5oeSXsIqOYZecd8X0edsauhTzJZ
yw23x8b6uUAG8XFCFlaXWuO5s1qG9FrzVSsMAIFqXe0zKYfkzL/cTRpEnzKVS8YCNnpdguTbJM2h
asKLgkLC/ew4zVtphjdAUsZHpurtW6Y/5EFevVoscj7zhkGqoNRUE/9h9qfnMucuBGbae2owVpjO
y1m5axWpOPZ2ZdzgzZzD/8QCCjbKk9goDlIVTYxMFmPDPnFtqJpeUI3pwZwxxxR1qsEG1yij87Uc
NkxKd11OEvbYt+NhiQXDHz6WIQOInO0u4BbB0RIbUHXxxU+cz6slR2c+SEVcQEcOueWSEX2KEh+r
DARbP4myXMXT+kNK7M0L8309qYDnU9j5Tp2kfyLh2qjV+o3kDPEDcEyDtcsk3ocwKQ7aIlowD3F4
t9QFoRG7pTokB0OwPbYxiyCHWCkDsKjRbVfskGSVpQKGctLogc7rn0TKYmV3TTl/Un/bi2LynSVe
kT6QGTpaOxNtwh9ZzqKd7CfmM7rd2XEqmcCVpo7j7YwohjVHxbelLoxznXnh4tAhQYHROh2MuaaB
uO7M+QH54YF+FVWjwUDGSl921P+5QxyhRvJD3MdvodUCKopi7TVCO+wosk2mqq/Md9RjVRBNhy/o
zbhXXyQwtFepDUu3KJX4R/rTKDX9uwF7Ajd5ph3tHKmXCGTewbY0+c1P5icpQK5J84fXfKa7aFq9
R9ela/Z+Zr9GlWyVMCRDLM0lWUvu8jwO77W0bB54Nt1ZqoMvveyTE0XLJmCqcI7s6IsoysKqPIU6
7gK0S17MoPyOXUF0lyiRfqPmRcda5XUwu/EuElRbKGnjHZ435EGPXBDyNTNetmOIcRZCbqyl1zBq
XaVlgnig85gvE2jJfiGMRCoi0HrpVM+WEvVHNcAhKIO8f40XUJ09QS8apClHtIDOG5qg+lqqveUN
ua4chRPahGSxJ1v4cguvM7F3XCrLS+V6qdw0QOTVZIwenMJvrk2gnkarQehkUTzNRh8v2DR9jGrk
TGmxi2dVZV3ETlDPwHEbIgdibzs4+WVuSlS2lkOdnigOCrVu4/faa9ZL6aFNmxTHDp46wovZYQ7q
cl8Y6Q6XTPorpzNu4FrikLlkRR8mS8EBLe7hKoqyoG+8JLRppNaiPVNADZKVuHmUe93jY6feb0p6
S1EQpNp9aTnDNQkSVzZhlrJUk7+MjNUeYw3rW4E61lL/TWpt+U5fcMc6DdArGy08iuxoRslFHCqN
KM/lsGt3IQwiVovn5FbWdNSFt3ymtbMHHgf5g2X3tiPSshLCCDLasoVXRxPH043BAtqrodAJo4nM
2oWWYYBKwLO0yvDHHPxSrEL6mUIe1HIJi7i2BROrBfWdNkXBTWqBxDKasHzOioQg6WwGP5rhV9uU
6N79e4yezdkeT+/6Tq4L7Rwlj73v1I9M60oXX5jmuPb0Iq84IOLaZbejWyPDknn0tGbKPFk3o4NA
oIoNQTvklRr5d5nAlop6A6irw7w8DlHPL5haqlpj8IIRO3UlCSxo7rfFS6CDPxWp6E9q2ysNRCX0
WGZpFS5dO3T2Q2kUDqOnoP+W6haLCY36Frfwp+YuKhhCm/VrV/ssuVNhtDDSQyMweByToWBlCF+8
yYg0PnsHUUH31QlluFy66NbLtNhqwwInwKGd8TLM1owoJjYRn7RCJ8i01Nqqtrpu7+KoTI9iBzr5
uPal+GKWmoV5iPQkxqviRvM47Ruth5a63FdRLoqixnpab73IGtQQO/XFEtzxW+vGh9WQaNatGAtF
jh5efEdxXJFVrabYNwgZnMQgSBvxkNYnOKBir939yvRAeVUqZ75OnfGcpVJ/zp0I5nc6oDoGq6Bg
tR3PYP9PKmtlAi+1diPKxWarJrJZnCCA1OSVu+1AEjI9atGc7oQQbtD5/R0Bzt1qiCrKhCYu38qI
+DdSx6Js22GHLLaZIObdrYxFW/k8xPHXAl1PxdnJrf2gt6yuCCi6QKgLwHoEUe+CX+S9KBI7RblI
DVArkO+BBvJO/vnPEaJKphahtttqV0ttcS6tzw/1Ql8Tuoujn1YXDbnoTdJRlCfCnwvtNfDfsNnA
fQKUZXH3B/oC83HEo/XY6cH4Se/m47osCeTcDaLEuMu7Wr+3tA5Ue6ngY2QFtzMosjc5nOOTM0MM
1HvnwABJvom6wj7l0yDfSH3wv1JMoe3T3+oFRnDbim/1hNTU+MjgG82e4lYq0EMSAxJriUv4xuSf
xYDEjEr9FPhK44q9g2ShPueMD5hv2WiZ8a1gOAkpfsmKTwcUwo45JlnxYRnzuHebBpsFLQ2jhYIC
/F/Cdhktt/hW/IQRydIhdehbxF7NqdJrJGdHvQz0B4Ng2KqAOul3Ydsot78FUMlKYBxuxU41RQJ8
QmPtyEpB89Q5LeSq1AlRUyOLglP7VCSPBPbqR1GStO3yPUfdXuyTsgyhWsdEai7FFTjVPzfE8It9
ry6TEDsLzoL0n5uzdFCivIORSoDESnyUxFtd+1REISpoUf9SyRoEc6P/1PqV9skaFoHBVIv3QUet
um47VhQHrfq2ftJZWpeROIg6/3EtzjXtIavU6UvFNNXzM6e6mTvsr8MqvsqFcVP91nFNF/0CY3by
e8XvpGNlTeYhJgj8xcYHcsBj2hxL7ZBNt6u7YdzjDtMhbBbXmXHrwFD1ijh2Xgsd1aOOC8Ah/EUI
K+EURSxEj9fcsk/kVKPVXv/UFCJLW+7ffapi6FjEICIkHJi0yRzdMcNIs9JNDCi7wrrvakStFqVx
sRkYrf6uAYMTi0r0f7pGX2uIg7ZziAMsCfmeP+eYEl27jirRQwW6AISh5CLFivJSR82896UxP7AA
oqAWMVVnoCGNK/aa5Zjc973/GibUlfFHfFGsvdglqrd1+SD3Vvqw1lbQptHQar7IvhuEiy4Rfou7
1hrTkyXWFyoDaqzSyc3BWAh42rKpFjXrIbTHGwZUrshVi4T1mlp2imqs4403kOh/11jKkyrqdlGO
Fe4UlbZbhRVq9DJWe70FYGCy66/Iys13RpDLp2lwXrople9EkQVbYfSMMHaQ2osN+psJ6krVLwsG
5SPuMBNUxVKWszvxAsxTId0ywnoU7V8UofiGdqlK3Gd7af5yEGGR9R0StRwsL/e+PLZ7NWdp1v2/
Dgj9uXnafmX75T8HWUnRn5qKDqjP8vKiwwS9NGZfXkRWk1Usp/OocQkn6Jg1jwwQmynfm7Q8z8A9
bV+GKImwUOsW0Cuz/cAbuLMarT+p46haLEZG873k/Fxzmj5lt/bQn2UW4Q6BmnH5yxddfL3Fx9+I
lGxXZTU3+8+OcRi6+54OQ9TQUwSUItOJDx2xres4jsGBxqa4s0xUo56y8Cp2TJpxxaU1ulEmJ7ov
MuLu/RRd7SaWzo6MIGKkMTwel7KGaL7iZI7bo8DjVmpT2Be0FYi9ZUV7CGT0ZL1Y8+W7bKGQREV8
YzGIQMpBy3dGwFzdS+VKu21kZH9hq/k9ZnzD54Ku6VaHfOyZQUr8uETAhxiCxQpuUt2LjYQB5Zpq
W/VoBXAM1ckeXZjY9f2UG6yohD4UmahEKNJiOudB3qrv2wDPHMhIiFj30uyFY109q02FzbMvl6+S
qsVuoOv1p8JgJshAt71L0ih0wxZjhhjYG9CPjoasT1i+28h7snBEMMn/MmEY5A26Ur5JJW4KVfPd
N/z5qrW6fLQRyjgAabN39qx3d4ljPScmBOJmLMtjzhKRlzeJGwbFBGeSTZIp40GOMD0XZRhPjU+Z
P76kRSwTk8JmtYKIG0kxWEO5rZsHxvZlEFv5HvuHbh/ZUuJVksZs04/idRPWzmG0ev928vE+Nxz8
uWRU1C9ikwIgRq8zK+4CeH+e3GUjSjyG81axFLJTkjq7U4Pcf4uV7IjQagCzkS7Yd0JP1Ap0VlZ6
2I47rcD8MVDG4twXU7Hu1SHs4MIUjwwfOEedKPbOGsZql6mp6lpKll8CxOov6E39Tm1lYkdcLORs
sdtSgdKBYaK62Iia24Fb2VZFpJDWz4EkWtO+U/svkzaaLLVFnKWozP9MEoXiUuwIdO28oKdFXlQV
KVEmTS1E31cox+1RdaLy4lRjfzbb8kXzHfWwXX6UhKNbT+hStQUgxFG60dXF4gv4wmVYgP7aAgU3
Z+NHoZgl4I3Q2DlGILl0Fu3SY7SXqrFZ5NvycWMiSZHn2XkA6sAyLw6CtUwMW9ADxEmHWY2bf5Tl
1ETiiBq3YFAupTLdN0T0gZdW+1oPO0TXuvhkxYzr4gLsh2vMOZwBMyhh/mItkK9PRNw6cYvFZq3k
tyqPZE2LYlF/q8q80DyNEq5hSZ9np2bBKU+KkWUncQMLutYWWiUPYOgI+mJqutx2NCJyXK1yrbpO
2t0QdcQIlvLt9ouHKcrWR7Tt3vZsZSK1bcRz2bIf6nWRzDNvQ9M/6cgy4GFBOJ8HvFWTRKsQ+Q5U
0bRedAryc3KJ7FSo0qQ9GFaueNts1y7Kgq6zfx8o8uLObLVF6sMhH7Lv/vh2nNLXXDx2hMxck/El
1jV73osW0FpqOrs9vH4PWQ1WoVpjTPficbHYnV+2B71lRdn2RLesJJUA0rYHLvZ8PM6xHS8voUxF
gVqAq5FLmRBrWyD/waYmRkd7zqRmdkUBPVH7O6lnQJtxZnmZepYFx+Ji0HdfasL3NM4lKTY4z1bv
81mEJHTXIkcqns92u9695mtyvbt5be57x99b6vfJZrDfB3y1l0283A9t+Z2/Zf9WJo4QO8RhW1aU
sSL2+1TyQHBYloZffeLcrm+qeCfFpls6ApGyBGlH5MWL/Lc6fytDSoLHsu35+Atijzjt+gtTBjaw
rmIXpB2rQMvf3p6peInFg/1QtmVF6sNhfyv7r6faTv/hsNCxKpZsgn4XLX1kJOM5+Tu55PulBYk+
892ekkl1irYFu6YsIykOFfn1JOJMfw6fgFvg5vanUKTUvpqPTZeexMkrFEO9WdtLyF2u77N4TUXX
tX0UPpRtb/JW729lhbIwN0RTFBW304iyLbudRjTpLStS6xu/FX74qe00f/ulXlFRDAxeU61FjXn5
mq6938ekOPZd4fol/lgqKryrJZJbpTCq+nntyAfRx777LVHr41kZeeXn3v++dRrGAgrbssnSsYje
RZSJrEj9f+uJY8VhiZ56c6w2p7Vb3S597dbF9f2vpHgekejJRTIA6gSA5+t2I8SnRrTtTsH5R+sh
v8tBQGMWXVhKQK29EZ2EyGfAFhcA5Z8ursJppGtft65VnOuv3e3yod5eNFHlQ73tHRM74sCRiG9P
8vqR//AefzjWzyRWseTLevFm/n0q5eK8DN5nF/EQFO0GAhfqnB50FlpI42L/72Dt3fAgFAMMcSHb
Rly1FcS4imt7k+DGQdyMrecX2Q9lqriLoNfE4KwJQ3kv3tlcJG3g0Sed1a+jNOpfJoDtsytGW7gI
SdD9lrdeVPed7mUIUVWNGvvdGHS9evEcm16Rfg81UzEAXZ+pGICK5NqYtyfdYMsr+Z15Eo0Gsb7U
k+Z8Qjz0zx0R/3h9lKLwXf7PYwTPp9XzeN4a09rG/ox5xenFz26tVaREmdj7t6wo+9upUrXRkU3x
9GVuLy5OVG2T4p8ANCxzhspbu1utYoaHsIADipcpXNJPO+RTfnbL6E70RCKFa8T7bBFm2d7MlF+B
plaXpGMVEmRedfFR1Dz5ESsNd31lo74TEoNRpBnNhL46vfukMSrm67Z9JcWncSziZHaHooDkShxh
B/rg+3ZjREpsGgP0v5a3h0Z96GLY+9s3WgLIfACpeC8qSqOhePj2Mg+CTs2pl69yCqrw1EB1QpEL
rDFGCVFkPlWNA5V8rI6iz5nrlKFMAYN833PLROsVb7ZjdHyMZtNknt8FnyVU67DgLLNd1zSGJ6oo
Ddr+yCDyAV43es3vt6PiiTspNoyF0M6wzuIqxZNZu6oJg1xU8+xnUVbFkbNjieVqGtOPEFbNmeM+
PJh0kDJi4j/EK54W4V6J+5YLcVx5VC/iNamd7pR0LBHN83jDQCljVU7FfbP4xhcj2bPciJr88ri3
65PAPe8RufiKH9Ir4A5p32AZMbstNhTnWGa5Dk+wdIeU7efRcbS90UzVhYGevqcB/CMu/t2sbh1Y
vytdXzUx3N7a99DY1QKVYGXhz5htu4uKlRAZaduTeL3WW7bMLUXbFif50Aet77co/HBIKRG2DUvk
EZmLT5g9YXkjBqZ+fih01KFxxyJ2iLkUnTzsr1022N1hGstHvddZBwIlCm3/ZAzZI4GznYKWTRb4
t2acuNncPprZtYgcay9+NUHSc4k47pBLPwQl825aEI1lebmQldoZRolxn3qSiobpSaqf9bDW1knq
OotdRxbiRRTv+TY4+FCmidmCqLMmP+wX2f8+wFiPEc2A8O1BTgr/2ETDARaZtU6X/uvow9RqdLfz
5rh2tBq3Mf2nbkPjuLXV3NRdMEPDSRQRUed7IvqUNSlKRV6kxMYMJCoFOFgwfhwOujojvoGfj94Y
+63jWIfBovX+GXKrhVmfk3os8Kdl9ePPOoRoJmNsBrsOa29YM+m7F3DrRcVLuY5nnFmOT/QpLC8a
rpOF40m0SAAwE1QD1UVowj8qSnoQr5944kTadmof2SfR9Nq5XyuI305ZdPPyop7XoaK4sg+/+7ey
sHOW0Gx02/Z8md1yNOUDKK6HtTurh/6AduVVXLY4m9kExTFrfy+niDNaYyOzhBR+UcNcmfeWNBPN
T48zOsli/7svvLju9UO5vj3iq7a+TuIfGkoTXeZns9a9tpaK07bykfWa6nWzku/eDYhlFQfMUtfz
tVm/a4LvkuLi9SQvvKDVOnPXoAJ3KjKLjwSYg0Ma0wrFN17MfxuVNTWJaHZQRgd4l+057p+rOTKP
aaMftNxibCpak9WkIcSbFun09ptfLx4kVaWiNr/MrMUbIX4Ym8qZwA9gvK35iYb1sYk2Q/eUFb6H
Pe1prsOFeffvqtW7O7je0eXjL1LiLsoAvXfN2OKf+6fb0rti8ooqotv7M1IAjXTp9ewTPT1rQSis
LUMiIzej0wigAP9IemExB12TYqA36qFJuGE5x7vk7JcsElR+hJFfdNJRtPREbdGCw6Di1op8i4j8
wnpbhzji9951OttbXzPc87IxUNebJG5NE0atV+Yq8tZiVm+wkDBVybmHLTe7eqyOB5UAtnhdtax9
NvQYIMz67R9YQsCb4su7IdcEfG2fdKh/seY8ma5DIJilXrXhZpg4gi3/8Pet6r62c41CrhiDimYp
bjNXdQnR3l8cBZzuuN1/RyGQFC/fu61sHcu2y/9CHFFd10BypfphoOe9T1lnO+fZg2gSojVIzjTz
Wg/uMEMSOuHfAhqIHkn8sjla0T60UHp899aI5LopjF2qVtYpW1oMK3LOvsL95lwiX7wMYKVaPmoK
ZKBxYtkd23l9nfsbVgabMpQZlS2dnHgcIqXWqDIiWP+nJ10vSuxbG42SyPNeJEWh2IinJlIasWzX
/2m3mfVYdoVHBPwzLknqOqmzIz0HriaVA6BQ3cd9a/h3zc7qWunYWGWnugNSlOLOrCM70R/pFcD1
k0iuC5Xi4a/J0W6Ci6F/a/10OG9zPRwPGIjpZrX7MAmcWh9R1jlFRVOZn+F/ZvsgnXapmQG7Y0kp
lH/p4ctIwPM0HY3lOSLtA4hAtBPRba2P2AKHu0tuOn1ZfhBjwGUdNV02+bKZEcHbR0H6JorERq9u
etwAzqJ6Hl4dh0tOl1HwuLyRZltjNpG9yvPXPrwd6wcVCqgX54e+1B/6VgPZIhFWtSywEY0yuooJ
zYXBQpBWJx08OLKb4U6vaTwmgb49k61uJ9UK3pmgCR8020weulnTzuisXoPFiSuK8/noS9EPwGym
l0u95DkVasABwCQW862GUHtQvKCdaritXv/OliXBLLSINDcKDA9efnqJOzs8aZomHU0/yqDXEqgo
Zlt77Mq65HsZEUBdsjjtfIpUoz6oc7TDJNS/ztPLrOGVl4P7u2YpcCfZySzceAi/9dLECQHmOYcI
yuJzMv1qwE1fy740r0ZLW5HSuoO6HaHUbEfOWwOF1QN1K9PDSbvVD7QKfJrUBA9VCqBittMtPtU3
OZOHRkZcRUUFIJJkHZyCcW/Hs8OFepEzhvu5005SUMdfSv3TrIXyEdtf00sG6UlJAjTiJHgzWuPl
eal9MsPPPcyhZhkP46CEVcAS1MTWlsD/r2bIjshfwvXu618atnKSGysMbUFaegA+Zw9Js8Ct0rjy
5umgJOp8ke34LepGSE0Zlkjoucu7Oi6Gg6nr8W2v4Fy9ePrkksm7Wpj3eRDsyonOsTNtxPyNuD0q
WCN6aVxqGBcH+TmflReuR7uMwAoujk/okfev8HsYmJnYAoWT4AUZDgZrNb8nyIhiM6QAk6tZ7V1z
OYM4jSVq2+2POYepgGV7+uoUX8cSYs7kDNZr1FRvhtrCH23j7KEdRhCS4Wzfm8OUu3pkNPvtA79O
oxDBT7wZ9oPbIa5qdWV+j5abOwTcBJx/b9TlkWqLYEVghaknvtud7jtuZmqTa3bOeJ+Giu/6yEV6
9pKVNfkKO6EE4qOepQwveFwPCXdF6rTH5Ed1mwRaFtSFDjRxqRzUHA3JGduG6pg76S61OwW/zKQ7
ZWWPBH00Jl7QJaZnzTU0Uzna4eAb3G+bDu7VxckzQGo83UonZsb8dOGc3U2+oWDDg5ZbL9WPGEHA
46tHDZsyF/XuyFUdI9y1tvnodHl8Q3TF3wHLBUkt9fARrCZhbfvRb5UYdscYI4d43w6gbdfNpJu4
xRbXOFUNnLait7ZPMc5uS2NX2dk5sRJMAAILX1QcSoDVS+G9XQbt46zX7WMT1/u+R5RO5LR8VG6z
QTtnZZ3cJssmtZDFr6frXEDn0Z0RLG7wE2xI/jjPyakurPEyJsr+p4GmKIAy+xyrvXaDIH51Qmx/
N45V4UIJDjFgNvgGEbk5TDYNykYcw9P9ctxJ1WzcG3V/NK2sOddDAaiMD9+NSG2b0o9gCmnJ3uzw
Th3GcWcjVnn1ybW+rHu1ZRTo8dovBWZBIBnSe8coare2Udc15sQ5KZXceEgQQm00suASar0blLb0
PSmci43z6IRkRyu3/ncE7hMgCDWcmWJq9WMcx0etKGDpGp39T5xEz0qBh6Y0Bz2udQ1BPQutgQEL
CwSWS3nXViFS4osIvpSXxgkPPkJVKPm5bZEHBOsmBAijErdKUwouaRe4eT5/qVvF36Up5IJwQLq0
0p91oy5f4MNCSncgoZY8xqwzg73l+9qu7LovvV/gZpQmX6Q63svmWCHBEbEskHQRf9u5LePuqx4V
EYoZPs4yPm3JNIm5R7l5HiuEhWmixTnJ1AabIucpzNqHqZvaUwfJzx2wOLiF5fZU9QShJcnZxcT5
701FlnZZByoWVu8iC0A/zaqJ7BoYwbaJZLmJSXGkEfisYeS2P1slcxUmfLDTgIvFvn1sl3FAg5Qw
oYWFIgEI4mRXUOAc8C6o4mHmqbdYQiay5pVBuHNiJD//h7oz240bWfP8qxh11QMMz+G+DPo00Lmn
cpGUKVku3xCyLHPfdz7EvNS82PwYqVLaOgdV3ZcNGAHGQqaVSQYjvu+/KI0FaWi6GcGBNjMV0d45
0HtnNhbeqVCbYe0kdTkzM7AsKl64UWoZJMX5+pQ0eQRTnyAtj/OdsaiTqMYVqr8n1NrrlnmodBel
wgpCD5rawUxVjX5u6IDPquRgaWH+2ZfqFwU6286lrj+y/OX/igdfwZ9buExmZS2hPVtJHShxuFKe
6rnLKJ2RFpilkm4shRf0qP3hEd3CVGzUHgWFspq3kc4uMMoXTdcSME0ypuwos+aNBO1bghDQxoU6
02XFuFM888lxdONGqgrjDrfxH60cVivL1PE1jOZaEeibMiGaEAbfOxSZscdInsyiKzfGcJfotrLS
cSCZk/7iMQXxPINxpN3k6qjOa/kuzvN6znRo7+NG+Ra0A2oQTQh4za3iZVZm4aM5uuw3SP8Tx1BI
iClavldM/Ktjxd4CYyVmoQ3ejQUbay8rUoGFPErHSgtdaYTWkhAWUpXTMMnZNE157LNCOaW9V94A
zf0RIRCRGfMe+tW6MaWjkjwXpSk/Iqw7bP0kKxamInXrSCH4aNStebCmItWb+7Ipdpnrq9uq9GF1
ROoApk/+lueeBY1H0ZZNSrId0c6ZXEYkygHJ7YwKGQhDCoFulsG8wPN+HmsItWpZ6sx5lmHkGuaz
b5jfMteLV5GTKktHsbuVFtab0cyzudHqPly8rgfsURcLO+mdbVLm66pkVVZC4mMntpGQdd+zWHXn
oTrcxWZf44gdNfiFK85SDlFIgWZd7y2exE0hmY91WxT3pi8RFurVRQzNZil1uHuNtfoUYd7Km20A
O6mDdNPKqFpyH5Q3XW1GGy/VliqRUckz1KUTq+esb8ediinULDZ6+T72yLO6mbpPSwwejFHquMMw
vYvzzr+x1O/IEUvH2ohd9o0y2huR3PMWaJ+gzcLpDewboOV4ILwXoZ2PJUtPGgcHzSSuA6l8fEiD
z243tDOtCuVV4nra3hhwZa2GLpnb0UH2K+dubO9zHUxuBc0BcC1RG0wnFm3BLzT2WrNiSRGnQ42g
vYZHGt7CK6hX5OwMXKda3z7brF0ziYBoUCEvo2qPcYthe9N29nayvVyAJ5C4ieNtpslHqbTKRVxI
+czAKYdfx9sE8rwveexGDNAWSq7tDNk3lsB65vD7sf0srWCdkfVqqqyHmqD86JxOX8VNI91gDjUs
lMBGSrSaptlQTWaJ8xWAxLzSUzIl+N0vkhb/YLlgRuyzcotXCOwmPLpYHW0inMTmsZGdlSocFgmR
WcspvoWKjowQJJWZk7cHCb+wUnPhCpvFU6zLJKHTeF/mlX3A8s7G2SqqV36FNg6+XcAp5S4H97Qs
PGBug5cc7L6EYF3qXX4zdNqjUfot/xO9h+pv5scRjPHWHywg9EZSnRXFLM8R6145UcNb0dSyXkOe
G/tj0dnmUXdyDUR+/BalBieU5l5l94SoONNIhvEgKeVJ75vyDPZJWzqDx4rKgaThKWm0ynIJTxNs
KIq+cbfMaHwwSPkJjy/tmq6Xj1XoAuq3C+Sp+PkWYrBo05SF2WsOYFBYaAgl32u1VG5tIyfrW8d8
5UZVI8BRhP6i9spvvZmir907ydEsWkue9bKHFUYWnn5qE4dWHI83mp/diJo4jYccjyZz2GOrReqi
7do1RAf5ZMp1f7IW4lgUhleho9sRuru2FYr5pfHccO+A4ToVgdwjP9o9Xgd0be0t4hIBrmub2ay+
Y5UOeLwFA2/LsnujOtErQgzeCSCUd2pwxV5F8LEX1zatLCCvVQD3UjUOQIKV9rpz7eoozhgzbTyy
1lqLmijqqiOqPKg696vtnUzbXqhWGty1JXIcqqlFWxWOyylzY+3QmMOtqImiMtC2LWAdbERVTsPh
2I/8J6fxqlp457qBtIADs7UWbbAJmlsoDGtW8dMIhg0FTkpwcLPLiEJJyrtKx8Hscg1GAMBuFnqH
17doi1OpWKSJ5C6L5kcuNdYJQqh1cpq2X9pJUGH2jt8MiPwefx3JvxdDggRl3pQX9lyuVTDm4G/3
Vcoy1wTpdlKrjmQO/mczMfhSdN0kIp66m9yDc5012rlT8VtmEdDOranaW0lwzsO13JnaOWI9c5bH
0ptjhdFsxYCOTdQ2HCXMu6fxYgjqKZHrsOH1en2bmGpwknInvVEG5A/iqAxO4VTkE7S01JOMSBVV
Udg+O9QCWOUNEbE8wlYGKQ0I962sZ3MAhfpDjnnLPNFUVoxlqj2wmOuWhoIDqOjlC3I2E7V+njmj
9uBFZnbI+vxFjMXiqD+5hX/pi7rvMl/LMPoFlt5mtE/r8EeEYgME6dK/KV2ruiXFpZ770E+WPkTW
GOOTeTjkzbkyuuhWstjwTzVRONnkmunm3aXN9XQNAit7D1fFj8yeilrNVnC/w7vLWZgjLZmgh6Xo
lLHlvSvweb9esnFScwaeVNmKNly9hht/UvcXJ4g2t4Xg78PguoywSQ+k2FQuRbXXg/y+d2G7Tf/L
FOvM20QKNmrjhHMT+bxto+jyOa+BxMsaG7PSjpQzIS/l3DvcW61W34smMzAxWh/NZC1OcHuz3bda
/41FkXIWTXHoHPScB0PUbNUyATBJ7VJUA5MvSy7aZZGFm0ItlYOjV91J73qUPnL1d16O3UkUox3i
DGPUyvTCfGvLHXs+ZkpwdxkxZDZ5BXD2GrmAdWghQOc3WFQriuu/au1BKKZkg/wNYrb2mS/AXkh6
Gh31wkDiz1eUNTTs+l6qcZnLatX5OhT+Vh/H/AfO1Td9KgWHzglf3EmL2WGZvbemwiwsd1bAKr7V
NPImRZFV5yYPfx9yia/N00bu8hQpjsJcSE7gL1KoycdoJkIEfomKR68kxUqW9HKmG4m0sct52qvH
olUQkysDZ2OdmyZZOtJXcIr6LXaLJQlaiOa9qWSfK93Z8mx6K8uVipmFsEObKifLRqCifqliLJ06
VLoQh7YIf/j2fdoi/qI7Wo40tOds5Ke0AjjsyYsB0+Qzf/qqVMzgLmN+HCP1BMBzWEC+ddg6Ov3B
GAtlGQ0GSiFjOLd9LfraRp256sqQcEOWkn41rCWuygomjsRc697XdxpcUa0MXrtGlW+83Hqxq2g3
Zk6wVMcRBo1axE+euZZtlbUdZlkZUeC5ExbyZzm2pJUfBhY53yS6rQPpO4xH1GSKAKU/C4yl/8Kz
oX7O3P5Ob4pHXUmGh6yKJbwUi295n8jbaDKBYD+JyyYuklvFqpEsQxqNxWijzsIoCu9SKGNgtmX3
2eluXNNE6qGNk0uhYBxcSD26YkE+zsRyOtbKFHsM0oVBPz50OrqGFuavUZ+GRzx3QlaIZrpUaqVa
bRAZDb5biHvM5Twwb1NEMqYEsMmyLf+uDX7/uRqsU2QY3nclCT+nho29VIL+F9QSMg964e+Uondv
rLaMN6Xe50ek2jMyKMhwsg71zkpipPMAAPDvjiU9Wm0+/lAQnrEm56PUjUk7o02Au/sw68I8frSL
QV+MgV9tUBJQZgZbAwxZi6q8QXqQpZknY0oS5XgK+m5717RN/VC7Zv0wTBQxM2lPoharKVtSXx53
otqrSr7M1bxZiWqHedg2hiEwa+q0eYjM6YUGf/R6tSKVVpFqGXdivBJYJha1Ro5WHx9l6FGy8ruw
X4qqA390h78Ge8ep1y959RvGgHYRNVHgM3a09Y4Q2tTE+BqOAAL1omrWHZQ8MO0LUcUKZ9x7RPDf
rmYl+vQGE33i/2fk1tNopupB/N/dzgwXLcn3y4ghKdmFOwNRiumjMt4Xx9hIH0Wtbgdv4etRPPMG
179tcVa7BbQQzZKwTok60CaKsHWVhTJ4QD5KU1oMsOnxNZS9W8yB0dxHQfVWkqX0xir0uw/tourD
RDXacdi3NUGCmWjz2pqVCsD2lTi/I/cDxt4Jl01bOMehL+R12RN3rDSLG1o0igJvuVkr82BfmwgQ
OscMQP287kPrcgHRKzo0iPHbOG6/4Ep/lMu8ZWOlZhoZdN881v7wMNjyuP2pbYCjtGJHi+DANCRV
S/OoVD6nWIAbLNbd+0uV3QlORUnnb6bXD0mgypgD6yjYfU3naFXWHonni4ooEP+hE0kSDOaGmoSL
qIsudRiSXQAjSU1U86hPxeVSgIuTWacq1lo0NujzwU+v2lVYxOMRpVv1BrYaFqfURJNaqhuvNca7
3h+2UCwLdHY6/RHKPuugRr7UsPNbs+pz72vf0R8jI1wVo5mdxMhSSZZj3I+XWjAUiyoYnUstB4mL
W1V2FiNxAp+VYzmcAzc3HhuVjaPeOJe+uPyuumxOR8ewd8gB5Y95oqwsv1fu487OHiW42E0UVrei
DwlSNMrwzj6UcZ6s9Ih0g26Xpwyv39aYBSo4Rc20wXZKUUUagAR17FmLoM3P4YirXeWP2glMOzuG
UJ5Cn0O5QaoinaP3z/3PrRezuduoLXGVoVW8mWZjdKTlWbF1moFXoCabdzCQlL3RVwdt4k9Hg+3d
dD3anaKqZJmKrIzJYs0A5hFiLtgjVDNHWdFe+EBH1xEyZmtp+FqGZfDisf6bo1NW3TkoC87g80eI
EFr5mgfos12hKZhJYbrMlbGZp8lEbknTXQ5fHLUltEHCc6E0xgv3x5ZNlfHY6sQUPPixfhxJTwD8
4fnhVTr2TRoQUx5m4dFWbd2btThElrYqv0aSdHBcrXxJnPBLIWTIBnyzqgS7PgKr2gZjrBfMS06G
pwaoDhcRGAEluvU0Vzs4OTf21BROhTiy5VBbQwQJZy5ML1SV3DMMrpnUV84aN+vxoc/qu9YpsueQ
XCKMmESZaYgrza1YqlHTU+q9qpbWYtQsRIutYgA1KAVE58sny3RuE3dtJlEJIoYiwFQKbtIiSyUJ
0y0tnfttco4HyC5Zjv14rDerRrHzZcLcN/fartvIqWfNczNUEQ7JylXZY1rbpa7/mLaRsjFV6Pvm
0EaYZRTrOGmCpalt87wrHxCW4h3TIFqJxOq9qNWO+7mR+vpoWmb8OATIQsFGgrA9VSPJb+a60g/b
fiACWXvMnl0sP7lRq63TMWkeVcQ8lpVmGmAjO/McIalLsGPaMZdg1Nv7JFDjB7X3grVntfHSjKvV
b5/+/h///tL/H+81Q5t18LL0U9pM2KC0rv7xm6b/9im/NG+//+M3g1W8DhPV0jCXtBTZUqf+l+dT
kHqMVv43eWa4FqEfbBpreIpl80ZImRajbPMNqr074+WSYZo71XvPT/fTGDXIfveMkfdaXij3HhP/
IktG+XIk2jI9cYFR0Ovjt8cvieuoGIdYIZrAcJ0vajvDpLGTo3/L1sxINkJfRxQsHlh0JNVJjKhs
cyb+8L//8pdX4pt4yfKBdx4M2l+r//GQJfz79+mc9zEfhhyClzKrsh/1n45av2bH5+S1+jjolyvz
6W//u8Vz/fxLBfmqoB7um9dyOL3y/Nd//ILTyP9q56dXcZWHIX/9x28vhN7r6WpekKW/vXVNv7it
6whrY3csKxbsedXWtJ/umOnz3gZPf9A/fvt//zd+/fT99VP8/On43D5X1eunv78dPX/aVvFz+v3T
vy0CnKjq1++fnsvX50+P5/+UNv+5fdj+r7/83Nfnqv7Hb5Jl/E2WFUezbNNUFdnR7N8+da/vXSqa
o3RbloEPu/nbJ5BMtc/Naf9NVzTHkWVVtgwAbvwhFSTcS5fmcCEZCUCZ9DBn/fGNvj0Tl1vhXz8j
qv7rQ3L5ylTTMFRFQQBVfGU/PyRK1SJqYCoupry3PSKSEFm7RYtW2Dp0Zmi4mev8Lijm5IhmxB6b
G/MYfJbiea7PrU02l+baRtlbqOYvHUhs5HhxGLQWRbLwjpArdv2Lej+etWrpeGsyK8tgUy9w/pQm
VeAN7m+o6yFjVD+l1sGqtoq7bVFXbrQbQ3rspQeyEaZ/I0d3ZjSFS/dVhljcfbRUQFCh8YEGXUUm
2TmpGJE2qLvLpM1058cYPLj+btRXg/9CBh0Amb9Khw2yo0XxNSo3YECqmTQs8u57lz4m4Q6tcNYB
ZHhC9HGA4yxaeY7PcGHMyXeBZK5Qzo2XdrUmSFcjcCfPgfx6vGbMACHezQTw9LdjtANXy3YO++o9
Eh443MYn78VUlsphOp7b1Sy9bxbwL++zdqW2q/yrezJXZFoQaziN6q5YlXMLuYtFuOyMtX1ksxnN
q7OMTXiwym6l31vjyT7lj8Vtqe66dDZsy7m3wKcpWyHLZAa/D8ba6A75KSGZMHcW2bIg77JNFmpy
kBZkEfIFfFRzXFTnVPqchbcYiA0SSh4z49FrZnE/g5uc1Bt9031DlqSb54fsSQ1W2D07v6NAiLye
u6wfpbv+d0uadcQmv+evsJwQNu5ZCzwY8/im2WU78zDMDXcTzrvuO/marFxr4WLkO9QWkrnXtdsM
0AJ/as734fwedzN4f7v//hR4m7+m57p8fa0Pz/n/gOlLPJvvL7h/mq4e02Cah871c/1a/Tz9iPPe
phvT/JtjMTVYju6oMGiMP2YbxVL/phMrIJ5oqA7TjvM+2VjK3zQkQzVTU21F5YzrTONoKrOPgyQY
c5Rq/XdmGk35dabRCb4qquyYikagiHlQZSb8eaaJYcymShcZr4WWHYSpcl/E4Bz90VkLV+VOL8gu
jKWzFr2yLSmXXuGrLHrjOHrr/VfnikuJwf/qXMV5Djw40F6bFztR2HGMA/S17vRDsbOm4kNbiITq
HwOlam8igwKYdSz31yLOnZ+rgZ5IuyzaOIWjPXl5nOzRXvXm0lQtBsTXuw6RdtUs9CfVqr9Had3d
ev2IoYa/zKyS0PjYDV+NHC+jWnGeWq9fGQ5a8S7+KXAYY9h/u2EoXKT6OTKRdtylrofz2LVOMgdg
JOCOaIAYq8MYntWlBpXc7kZl18eKhU0padOdqPtmcytlLonFKAg3wyRvisp0to+nwnd7aw5HHUTy
rx2iKgozQP41yiOpYlbkMN84XhftRV+MRBWOeT2KGt5A9k0DKxNWZQu827WP/nQ0wsGflWAaFvh3
Z5VWfcYFVbpDEi9as9Ykl424zbGdCleKKFg6z4w87VjEoVSUz/TETBZ54TlrjDeOilePR9CGOmAG
4upqiwlGOYmY+B6uEV5ePRYJqzhQgkZ7IpJU3fSYxpgGIiQy/gz8He0mDYLg0iY6pmdl5gShtxVV
c1S905+dJC4UG+1GQ/l927GsLoB8NsOus6OfC9GWI7v7U4doAzn/+Pab4yM9hO1GV7r4thSqG65k
rCudab6cZDr6alBmKOtCBFC7ek0OWNspitrc5FbXbmylCI4GKO5lao/ZSe2x9zSkyEex2yJ51zvt
Lk8LeeKaxvOw450qjuL3o6qTgkvb9cjSVHUTEhmAX0uOWbFSY+2gXeCj4EK9S1tjDUXG20wSsYuW
eDw5ms4/W32UAgQGO+T1Mm+zqsXIW0Leze+xNij85GvtDlBQdGK2Rq26e0+L9IVbI0WdNbqBE8xk
IqTJMjYJjput8nf3H1m4DU1FgczBrHfKfCUcgUp7mNJyUw9oWWMGL+rFQs6tcOOvakjgYo4im3Qz
VdO0bckkWKME1iH7yuPJH/ReFaI11bhVtDHZjUatFTM90pVdmMYRnsMRthZaR95YNF76w0r5ZuaJ
v7ESI1iShTbnTSuF9tqQXqQa1ZHIcrUj2XUsiK14/NzGHYn8IvBIq9peHc8U6A4z4GTDnTMa/aVI
dVDFTvBzi4cAa1aUAB51hvYxQWZdHdax5QU4zWb4Aw8o3AbouuA70T9hQHu00oKEDrOHKJj13J0x
zSOiSlyeyeRa5we8dUd22VaphKDqleTglyg98LoZv5Bb3gvtQT8Yz/qI7mJik8CRDZKG2YhqQuA4
b0PbdNyjf5o9/bRy/xd7PUVhRfzTZo9Vv+yoOsqdumOavLDkD5s9S0kCEGq+/RqZQby9kG2EKIEg
HNWRCvlGHH6sfxz6U/2fDj+eWxFqn0t1ry91bZQfmwmsYwz9bRIE4SPqlW5S4Q2D7slSCFOJQjFH
nTksITWFo+VH7Sp7OqOXSncpxl1Pez/j2m6oI/IX4oy//owiLVGy6dIzcjQRWdmsuw9UbDFcBJ0W
BqINz17U3rD79z4njhRsddtN0Kyy8+d2VwfwmtAxqYQa/MbE8+ezBIkKEbFZN9bn3hvTO8kkaoM+
8QEXpObLYBg+SBJTXxK3b76kLYp4SVn5t4lReZvSs5S5QoRt5pSDD9SrQqZcJrHcpvZwTqLizpra
ycP7SzkZ3W0RGOnT2Mhz0U6qC7eLOlTXbhL5X5WamE1vfXGHVNq0TamjC0mz1+rbOkRz1XPselfr
Y7RwOw/RRzVc/MXdZ6sf7z40+Znx0BPQWOFwK/66thlDza5M2Qy+h0qkRUBupDuh7KQj5AeHTmXN
kLvaqRltXuXZ8FXG9wBf5rraj9WgnXxPehp4YFcKgsZ4+riAEgmV7QVQURyJNgnP+ygdPTCbYBev
7eKob0y0C8W4a3doFnelVvKN/4vLiTa5ClFRb+5xmciWfdN0e7lGbioq7XCZZKP3pTbDW2sSFjUA
JxdsSJ/EUNXX34a2o/rT0IzU2vdM0u5CAp1PJrZHSwVVtEWJHDeQIkmXxjy9s8Hx80iuulAPPRzV
oE/F+hT7bPy3o197P46TEKns8UW/nHvtzexKuVGRSkDM2ZH30jD+XDg5SVcNptOH9uvYyM3lvahi
wbWv+8TdBBGGUrPrkOu5os3I0lu1gx8pThWdov3jaYmDu3Kkdos+i1Yu5rgPvDxRCbWV8os5IOYb
1Hb3Db7bYcRBD+IFW94gkJpglgQI7eI0clKCpJyMzh6VsA9vhZ7Xe210vEl7tXhU2yS8FapgU5+o
CR2w95H/pfPG6RPer3L9PI9PELX3vuvnTX3X2vvnGWlsbaMchaxQCfwD4Fx93huqMMPxDqItsXQP
o6Q/img6Cr1Yn5tI6EymOW+9Hwb7vetu/vxJtqxfH2T2Tpqm2+xPTEBJ06bn1we59wNJhU8ofQ9C
+Qxfxr63rTA8VJHbQjFBq40lwUuTavY9S5/gULy327TjKfTW3o5BN88KNOGm8aQgnZ/Gi3bNs15i
9zkonZNTxxOXwcbGwH2/ay9HU5uMfPIyDEwdTe8KHwRxj4luUYi7TRyJgbwd9ZkJCbOZicbLxXFH
m9wwfHkhCcnAGFuHFOAV2nQsikFlIl8ra9j5TFU5tWPiHMDip1o2FRrS3SRNk4zkzNexJpjhDgbZ
lrq67dQun9dBhJ+F4c9DnMO+JiyTJ8eztxGm8R09+Kq1za2FkPDsTY/6vQ7F4M9/RYPI2c+LgelX
nDa7YFll1UF3+8OvmDdDhtiqZn+XvFgBWW8oyHKLjWGmrONGlR5EJYo2nZFLDyR4s3MwPLcJSp1V
6B1Ms2RV+F7NXfy2WRm7l14nsFBV9YaFzPuGSLq61/TY21S5rO6N6Uib2sSRaLv2ZpNL1HWcOOqC
7qSkY7DvLIc9iA4BDPRvdRuBLLoUoiMD9M+m8I82MQSmEqvTqSM3YmCoAI6rW2VqFJcRo8VAJxqc
2Z9/x+Y/PykWm0PdVoHk2ip7+l+fFM9oYZb0+G8Yae3NK5ADe4jBb4VZ4ZYxE3X40KwOc2+JyEaF
wAZDRBPC5tIsDoDUjST80HCM9GNUxbNQ86uDPjT6UZ0K0R6EegzyTtHnHzpELxID7GxxeKxhfdZQ
XFAaPcpZGy4CNflS9AGy7pNKetU31a3QS5/aM90cNpexEQrft3oT7Vq9VR9HNcMxygqA6Ofao0YC
DIRCtCuAOVz7qqmm691DlsXDMlOlYlt1ebgTR2E3vB3F70fX3uuR11nhDjvRcv3nv42i/fMDYBNx
1k3DFpFiXf71x/Et343DQS6/R3U6VvrSyp1VOVnPxXZxl0vIdInapclSUJUv02ZYeJrtIMwq6tNo
0Q8lYLjpLKCeqS3h4OUb+O842U+XER1ibGCqUFwzfG/cHPeDMBul3w01PZH0IdtIgGRyg52wNXc9
SISvnZsjBFun8hmt1H6ZZpJ7KHI53KpBWmxt3JcOCESqS6ULy7OWpCGYa9/7Ol3RjzBB5Ipk3aMT
dgXlWpfgEdddkbzoMgZMfTd8CdrEXWJC390oseneiRFxaXbHGNbDrBa363R79noj7xGf5Z7tigEs
LVI6q+a95zowUxvgMl6bInqlVfcOUus4z/lnkLX+WQUnA7sKKWvR9j6i7osIaoZ7KlK9vAf6kq5U
1w0WQmtZtAUxfIHCYe0HdoAdp/deF9rLYqBok5yQUOq7KPP1WonYuKYgIZVKQhmt8CHw2gBGPdxi
xZGlJnjlGjglKnh9fWgXI0TndKYYej3JmM4spzPfLytGiHYxTA36y2VF04fTf71s5WR/8c62/+lm
N1RTtw3wvQYZTEP7MNvXJrYkQKXcl2hIAfVaJn4RY8EOXWabbip2shNVJG7BzZThCHkPEYqZ6P4w
MLR9C3LCdHYhBvXTNcTI63BxSVEVl7Rz4zZWNQgfIUyjQNdyFYxK3BxzKIgT96jThiOqpzRbeeiu
vI6EccxLXZ1d+4naNnAf42g9KsFwvHS/XUUhijTDMMpYZt4yL+1monLgC6mEGYkWcSiKSordXeLB
LKRT7vCU/Gnwddgw9fiy7eykeBnkpL9QzKDpcug2AS8gS3NXECMAsafpsMpZs/N/B9Mu2kRhEFno
Z+LQ7qx9Lg8l5l61/9Z2Heg79dsVRJsDCe/mL6Y7/cPm35INR9bZfrH/Z4bS7A/TneeMoeHktfQt
qjDOJHahQQ21i4WSNf1CvCOu7xK7hT1nfxUNQZozVLxThkQrFhF6H5fxok2cOWJtemxfmEmmq05v
qcu1fr3+5UOD0Pph8ZNjQlbdJ1PRWidf1ou7y5phWjiwBb+2eHYS3eXhXofu2fMj3Ed1PLlLwMut
9IxsPE6y53Q0w51ZqJB9p95e6Y3zdILuIs4umoi4ckI3krCr0rVY20hw+xY8M9lGVL2kaBYwh7KN
DMD2ESmZt14Reb/2isi76JWnwR/OhR+dPmZJl2zHvP+BVVJy509mHKKQ8GUd80jZiprobOwYGLFa
/kiUKr2LsbtAHFDV+EtAyjWrEPx0O60cwxbdz0EdjNtikNEKqYwcgRTX+1rhdFa6vvZlHMm5e0W2
dnvQLbxc/HNbaP5ZiXpyi7V0K5r6oM9YyOb+Aigb77imgy1SAyvxJcBGhpI5t4Xu2JhUcpSDnpwR
TYm3144+cvRDISECMA27touLACxrf+ogVjjONBnA8BHr2XHXlgXRDdgEWIJld7JkvtSD1X8Z2ixF
C9NA3jnPhy/Itdyajd2dIt//i4nQIofzy7KXqJis6zIqLFPSWDM/xMDwdbRLuRj7byhns7mfpT3+
W6beGwfWafeZAZB5btX6Dw3O3W4M5fZM2LbaRMjhzUVVFG3+YKZjcRIVNeC+0S3LRbeV8b6SGsiD
GPei1iDLfm4D90cUF81ObaX8J/X2YZCWWddJWBsQ4bzEqmLb8Vc+5pdzYrD6UfRcFN2dBlC8Y2D0
jJYDi7DEYaUc5bG8EOuu7Neqg7vQooaXQ9rLOGhxdhbBfVHkUXLntWV+FDXcLXtsFoAuX7IBYWle
x2fKoM0B4+k3ethrC3GUmL39UAzlvpviNKJdR7P6Bqdp+6G284/tWiezHAqDct4psuf+1UrOmLJi
LBnBtkyQBsx4FdPSTVL9jq2jIvvxN7ULtaqHysy+wTGyF6nrlts6aTCAH6JhhrB4f8DTEpTrdJRF
abU1y+rIfq4ybsTgqZp0bjjgG3aKweUenCxINrnj+KgtdnAAw9FcWghgn3mzOLMyCJJnK+l3UZMj
wlPGqNS2kfrdmkxMUtk4qsQEDwTxUyJcNlxjtsfwpycMjSl8gZEJcaxx3SSuio+PGgWvKplNRIfR
/hin98y1MP2g2ttTcW1r03wmw2OdWaoDKY3lXX3KWnOLtekG+VftSQNzthhy3dgasaQ91eACXNXJ
Tw2ugKewdndMgdHn3Lq1JssO/itwKt8LG5geNM223mVVrGxER+m0ZIhUT15fts0knh7ivHIBsRE9
EptosTe/VkWb2He/j70Mm04wJRRsDQRWqtwbdtdibPNhl8TJJklqFTkBEESza++lbvkkrEwXC66w
029Hs1s0aVIctKkmmmreOju5Bs89NTHHvLW3GQYeQ4he/7VNDCGH81VphmrdEeMtv4WanC67uje3
WoozW5wP3u+Jhpczscthl+Hj+6SU4aU9c10Ymz5wJiJz/u9aVhGLMhXnFrsN817R60dzajcIkMAg
xCMvlayUJNLgoxjtFr0y7EBzmOdUy4LHOluJwJNeKaIi4ke6b/tTj6jE0zBsza/DvGBVYKC8/PPV
giaT0v7wSDE3WqppQVmA52hOj9xPuLD/T9l7LTdudG3bR4Qq5LDLLAYFKs8OypqADDRyOPrvQnOe
oSz791v/hlFYHTiyRDS617rDALQb4spkfGQhz4tjqi4URS6KOwEAHWHKXtvMsIHup5MIv4zJsSg6
8uRZf2bJsV9COd5SIYmlmNxsnLJ5DJVp3MedR2J0vmB6tUQ4a7i9NtlRDdKj1HPoFIV5GRYadrKx
8YNG3YU2o0+0lQWLb6N6SHyLoc5utKH0nkpbUcHyCSq6cyjgu++Sxg05dhDGY049sJi1tOawdS3t
Du7NSUZJOOHhYl0mypbM7nZ+HDv3GDx/j9UsP2Q2SefWBDInS2DjfAD50iaNe5K/j7u2KRaV60ut
7cu81nCxzulBck5K8I5Jd/JSd52y1vSQV8oY+Cd7UrtVaiXquzoFN6rW2j/+PjRxePuY81CrhB4Q
DUO/davQmYUdUQOYL6VKOldFJCCMUphTVjn7ks8dMu7d4ZbDnom3hJ4CoJ/HeJ0V3lZYKy+NELH6
T/NKRXe2qQsOoAzD9M6Ymm+T46kvsc02DcG1dCnDSvTm1knCfC1DzFWxwoM7AohoHpz6uE6mXXWQ
YaCUb44Vtnd2UGkvIeBe10BR0G9naolhPY4WxAlha2/yLSabqM0dON9GmGN6zjFIzLMJy1WDlM6x
TwOyuBAauaTrSe16LJO9ekne6Mt5TfFRtRwggO6xomT1abCx2Jfom4SDmi1i3aUiONYHY74Emagp
GHI3oS/Jauetrk3yTg6TI2QoL2rj1AcfXtyWqnu0iIPW3eq+Y6whgEVvdlGM+FpAukx6EF7eiJN4
F72pSMjjSZkDgJ1D3cP50bHV7EaGRZMfoM7457iK3/0ah2BtxLPU9oe9FxZgU8P0UKXd+E22R3O7
bqr/2u6EKtZjijEtZDl0sD3E/uZQ1kRlNVR2XMum17Z2anZiUm+UWjVOvgowmpefStGb8Hrx/oTo
oyHbUprRVvYG5D7Gy+iq1OPTFN34ojROMXyaNYy7fG1MhnsaOIajSNKX7yQO0O8NbR8v2t5/Fq3P
wx6V7ybeiNtYT9F6nFTxXurmKeLN/uiaoXeZPs3DvkxH9GAl29kqmWsrio9R6Sqf4A9GIZAJyRxj
L+EP7AS0u3rS+DsAmhhzp4HTwy4Rf77kzmmfI1Tm3QWncg4HFBtXQ6SAR48pYMk2y9aoYDjPHv4i
n4fl1lvSc/KBu694D+Z4nkjuFUvNy5UVajYRtnr4kKhe6c+dF4uSzr777zeEZs0Zg8+bLp0jPBAp
W9UMy7Y4Vf79DeFgpVh2eSe+Cd/slhn7r4PaRXkFaUHjerm3fQuDM0eoSz1Eqw/XiT8DZNflUlkC
Qi2CiRQ/yy1iEOklES3m0OW7uZZHLr+wxbbAmmktD2Q2NlSX3hg7ggePR1XiFySeQd61dftcOW10
c22/QiH6/3XK8eOMfLgO89T+OZ7w9NDRl8uT6DmBseN02fSmaynPVJQppLiq8c3DMXDhkeO9Tbz+
MkyZnO6UDXDf5IaH3YWKgasGjnMuXMi2607oS0XjOvjLdupLeP1k3lPRpYpx/VB96I6NEbt3Hsh0
WZfMov5BU5L+1cTQHO2btDliz+gdlWAM14oSZ2+1Ud1GNQn+ViaI86AJzj7v0oUmmhJRS/a+PQw3
3trjm1GD1a7HinrBHMphOlCmo9A6RPr8sSStPWT31+9yMGbPnRjU/eXLjBkbrhEZZ1w5RF6a+Ysf
2sVz2xcqAhZE8nIdKz/z8tAoVnH5vLgYo2WNb/1SGmaSidZWQ215a2mWKS96Fn2bMnO8+Gf6vebe
+8mb7JJzQsfXb4xmNnKeDTb/7XOGHMbqfz9AuKP+4wEydI+sDCAjlLf+cWpJhqTO/LAQ35pQR7tt
zMNTOhtsDTjQwVLzZu8xK6+RMKPx37plByI/73VtioM8aDao4tlBd5ZBUlX1SvfdcCtDZWi1k+oP
58shN0nUn+Xsw4VKi7WDBRAt/QE9nVXstcHKKEWx6qvR3pVx+xpx9FljBQWAZ5q8O8vscVBFSewV
g8x4L9uga3pwcRVqcT7yY3M0jci0gLUD29TDcD+PRYF8cO575oMbTmv5Q2U6mQeMX1Dbms/OPsKm
D5Sql3YR9I9yRAW1alnkaXEjw9JBwKafEz0y1IzUXJRJ1G9Tc8qPmCyvGnZLt7YYySqi6oGFUaj2
2FQpzTJ02xx75LmrVtRv2EWZu9FD7y5AKRrOYI736jBo5xBllNVEcuccJCgmQt7RzrNayqrwXf2k
yG27k2ge78iIUnoa3kvzZWnIXM/1JdnOoe9eRlOEJCH2RQf015z7Sene5dJRF8G06YSCT0rVB4e2
ie2bMIdnlcIrkpC1Rs+Tm9Cr/IU9L+nyomSguxGEOsnoOkJC3uSsP58hR0TBMC4MnvjFdV2Ui50O
Mw3dpB9fmmXodHp4IlUlg+uSKddH2ee3P66LpbwrzVNXu3DZ5peVcOMEHz+Oz5wb3Z0dA7lWtQKw
jJsO5PvCiF+qFb+0oQl1vIEJVGbNvZea/i+7+ehyHNwWCrTLAgThj7rRvuW2h45gYqOURMFjL3QO
1NLw+ersjKQYyupa8uAmOZJuSBg6J2kDnbuPdsgesFOV+QA+oCIOTzjYXlNzQ55uCq878S14cIPQ
/P7nBs2US0v8v5u5q9GcO3R5koOtpu5JgdI1LfqK1GJrYeAuGz0NBOeqbHyBxqETPUSxZe2FOkSL
sG1wk6pNC3lINfHQ7mFzwOpTPcTjXaq4W0wMreN1/XP4bWzY72XLy9LXMTp0YRdqwCz7KEmfGP8m
HeTbyMbtTaPYY5lejQqPMNZlRQ0JWa2Lx3zRahHyqlWCkFTr3Nq+KZZJ6aCO5ha8dF3POghOrodq
vsjweqngWfZY3d1cm1o76bcG7JvpRavqdkvCe03yLbzVqUbeD1Sy710lhsqPdMe2c0zFXxRu3G3C
0kaAZe4254HRgGGeqgYUMst460YpquGdAbsiraY9uqawjhKo8a1W8eUxTXNZW77zWjrW92Gy8p8i
mfmWwPhQWB53SlkNH0gIoRDVQj0aSYov3K6oHgsFISldtx/S2i0fixhml9qi1Sc7jahx7nzF28hO
2YR2ibJoSEjeyFBR0/5gBRYH/D5pBHma9DmNjfQ0lSKHuw8ed1PWKvwNHEgPYUp5BBtRaijyVjbK
SzJ3X+5U3SoWIqf4ch0jQ5Zbe+uaw6w2E87uXlDl92EUvw3F4N3hnOrddfNdqUfKUk3EuJYdfVIM
O78KFKQxJnS4fExTW3cY33SdytngvIpO9w/BAGE7J8WDOTzOxlMOeaK1dERS5kugPCMC7N8rJJ3P
jZUP+HpV3679RmW6616gTSTbdLX+yy2GmI2C04/DNkVgfewD8VdjZfbKs/XiGPWqc6tpIz6JM77y
X0aIQNU2vTDfDI5n54D8J2qL+CLPUWwhBvYnmvvYaVBynvsKTVlfo7lvxKLpZ0YS95AWbXzfgpm7
PG9lStJ/IBN62a5L4HFedwffBLDni+x2xKf7xXLrZVVN3ZOv1DhNazls4EJ5MXNrOJZGCu9/HhWL
3tnGZSjWsjeNwxpapwBdLIAQyI/WizS915r20+EAQZliW/nx758gDgxEIYME/anENY7DhBxB5kwp
f5koXXc2pV6td+uzvFAvvR1EYUEar+8sCVypaipk6OSSvJ+3lZfGdEQBr9MppcKn5RVmK5zN9CS/
Fxh8AoVV+jtYOLLl2nwdGmpWdi87oGQO81DVUbxtJ+BG7KJC1dfkyOsF6NL0Zw24TCv8n07mRlQI
mubZSj0g+1o7HVGB1A7QXwbsJCtdQYwYkI+RRnvPnrpnNXCqPc6en9rNwYhPxVR8ZEFmnHn5LNXU
8J5kpqVw/aUX9eIso9h33rTO9y95GZ0k6LJry2IvO7ug8VYU4lLEL8nhRIbdbNFX0GGg82n2WI3o
XOE0ZbkIYHVaEZPS9KgV+5V1VLGTvasczV6gLxN+8Ow9dMh8PpsGLzChZwYma0WJjiMVLk7T27pC
NdVJjWzBEtw++lOgbNtwHHegkLpzOrntQg6JE7ItoEC+IanPXwQJjtOkZ93/kQM3/2Uz6aiOo7kG
enWWoX05jRngOgPNEyl2e6gAd2V7r83+oEmjY/dWJ+UCnFJzlm3CqTUW/bTdylB2QLX9OguDx91Y
eI3yaNlYVeHhga5SgqbZ9QZsRfZgqIEOi1oBEuAYTX2QFz+zSqQu1L+Qx6kPEG4hP+mOXh+goP4e
IkMzb5gnb6+TP82RnzOM1ft/b75Rc/m6+XZ4D8H+AQcNLvofvy/0k+qwz4z+Xe/Q68wCDUM6xXBO
2nyRdyJMea1HanOuIie+kW3RvKnoS4sO6gD11lEMNNXmxnaW5cp07IsTpLZAkwccRm0NGtff7tAn
0S9tw5+7///jeh3RHyvAEnauU1oAgpHLJbEmj8UyDNBSPcjCpAwTc4g/hbL3Ovg6F9Fqd/Fl8DUM
6op/KFX8pTpoztEtiuLOHRMMDEF3yAv5emOZeYaxJQEbPqaTl9/ZGIGYulp+VMmoYLiUNw/wNPSd
SDhEhq6ZcC4wjEU8dPaPxEfMfKx+2EkLEzId4r3QWJJtUQu0PtP8LRhZ8hWUAbYyzAfnSSmc/CHX
KcaBzruFEZq9RWlR70KlhWogw3iaFijXjqc+7sYXI/8ZZ1P+1qfw6A3Tnb/ZfDRMg2hVuGq9l72j
qSy9MK8AjKoDxwl+AvlhahYFG/kTXELTeyrcDtKil5fnurNuswAlOcuKoxs8PbRVNTgWJQ3h30fx
jJHFB/WDh+M9cgvj0YApf2NHWriprbj65jofSuOEH18m+q32+t/ff93++v0nRWWjQWLrlq7qpivB
UZ/y+5PBqqmg1/ViD+xFXkzNNTd1GNvjJkhXaIX4B8U2/EPYlQ9hEJhbGcl2Kmuoq15j2DRk3oGB
7frezG5GO+aMF5pFtnT0Vls4+PfdGB36U2Vpi/vCbpdBlY5n2ZQjUbjplLzB9ogRssPUvUe7agEM
zk0O5Jwjkg3PMpKXwdcwAvXJqnRAftcx2hEbZ6qdbdH603pA8fiVTWa4rNQmPVqAEV6HCFSCm43P
IOmCmzJ2YlQCOquZ4VDTUjcddyUf4ssjLx/lqCm2plkdglbVF4jFZlB9p/rOpOh1uYjERJMztdJP
HeE8RM5w5hlycC7sD81Ad0Z4An5cFyBVqXpJeWj+3FWyR8YUel136brO90HgvCoHKgjkNap9/yUP
IMNrWzRixFKbR9mCaeLnlEGjByVVNt9Emj8P9zBAlBf06r+ZrP13MmqbOwSE3edM97MH1QnvKDsp
L3obDgdVxau8slrlBZJStLVJtda9xjsOAk5+Zq2OH2r+IGGiWo9KzKUMsab1RFweZFsGTbposnHr
x6I74K3UHpRi7A5eqrsCF6T/xfLuOsadR8uQY99tSJIZBvOwuxziQpIX+9AXzxJGIYET8g5ZjxLF
RQ+k+Sg47AWkkq/jrAIGWK3EE9sDzbzTIsta2hU7KGMO5QWlXgsdI/EwI3r3Y2VFMJ47FLirDpOH
vw+Ly2ZcXNhx6uSbhwTx0Tt5ydGWvHXHexmQDSTtTGb5BcXXCR3uPjMXssfBOWOlmRpp23mqx5fp
4DbxiRUnPg8Y2KZFj1/4HAk7yahfRPNqFJ/lJUspcU3wq9he/K/NFCF7eUQ3sqQLT3k1/qj9znhO
bOHKSESx8Rwr06eImtslqjNdf07QCb6ORF4YNZ5chaku7GmPBfMsccVd0w/T5U62wcM0FmqfAtBv
8WxyLFfsjQLVtbXttHmKYtl8r6Hcss3iNF841LxvEGtCGCNr06Pu+vDxlNG/bftsWiuUOs9FJqKV
mYfNM+68zsLvqVsMXfQz5jz53co1vs5DAwMgihdmF3HoqKtq4SRBFkDvaI9Zqbgfdlj/QsnIfcu9
wluYQsueC1hiK9+FjPTfC+o/mLuIAriYNM+LKosp3V/gVQiLh3lf1s5ziGTKQr56e9GWy7SP071M
Xw8KTFV8qtO9fPXKXgQNf/eqGrq8svc6V/aiRXzT6jhd/9v864QQq4ClVVX6eMhL1NvzJkTYXbIE
ZkqBvLNbIPcchjsdycy59uzGXn80dXynOS/3z6LyYct7NsKVHNpbwK6Kot+ZaMm9Tm407QenmCuy
hGQK1bUbGCOLJKEdOEDpy6Y8TY1WvFoWupFjmW5bq/HWAUapKBPW5dbqEEFrJ+ssD4LIGoULF8Dz
Y9xb1q4O1HIbNLHzrHTGOYIqhQVMaO6MAefhusjfLQVoPsIl2gntcf0Qerq19gq7e8lq+0Vmuf8M
zer891AsybTLUNcbXoteKCsYk87JdKElr7QU7lRctIfGC9nToazrnnRKsCej6d0PPZvONg/lh2qU
P5Ejst8NkbULL/OnV1hrUCJtu3seHEgYmae3j2mcj6uyJUmhKk23dsvQvMvxVNgADA5v8YlRUagx
UbjpTWenK4OHebCT7Q2lGG6cvlcPLvJ6u9GGDOgh2r1tB+HcithS1rY7Tvc6sGBKgH17zrFBXMWR
2zzVlc5ZXs/7FxYutK9QhH6LHCUFNdEr35xpeuP/pPrOBuDkTKXz0+oRS2qLcB9QtNmVPf87nZmn
dyOCaQ+5KD+G2NDetcBUV3Wg4cFWQ4TUkB+Q7dnQONsKbNtmQE3+PQysXZi64VPf3g083DeTN8Y7
AVUaplQdoSDRJd/Nsl2EZdL+HEsXhyS7Fc+Rj8C3binGoSnz4OQGFopYahm8Irb3goh6+1NB97Rt
LXNjF8j0jJxploWRtGdMcoyN0ardwQHNyoIYiE1bheKxzmKWy9DIPvBO2miiwmuhiNKlkwj3QOHf
uVxkaJNwYw9ihSvZgS5OXy3krZrF3MpBl1tvnm40U35Iok8fIwe7UdMvHbVIb3TFq1dDr1a3vhrp
+xaBtU0AavEJwGPOC8fMfxrhez+F0/ecFzPKw7n6oJdTvlNi092ZSqDfKyHKiEHplB91UC3lnNx1
fyEqWKCGZWLfxlfvYBkwsxUtd4Dwhoge+ZXKazHO9qyGj5HcfcwXY96lyPaqnR5Bfv5uurZTlXyU
Ue/rkCLSqL58xv9nm/wQ+S8MXfqWGcAEkIS2VtBMgicU1OrbJnPvdSUOn2STbTX7mmIy+BuaXK/K
IFBG6lZ2xpabASejGCBDTx/Jx9lb00HLfFkP3Rp63a2RTs2d3SjNYxNGyE4npLG0Lt2VmmWsuzmr
BXU6XnS6V9+VhtE+6m3waVg7grTMvFesRcadIE2XeT0oXr10q+NggV2TFxlmCaYh+K/kK9JHxr2v
FcF9HO2h5pKvlE1Kb30zVK/53YaE3ojoclHiGMAEdhnios3xN3Wiz7pM5Bn+fkB1IYy4oDwprfJw
apr6BYBTGjn2UXGuP1P/pBizYa0V+35ytzZ5t4dyfpFPnreFtvk7mvuu0dwnRzbzax03vS9915F/
PrOeP/NP9GdelCjVtq/yaeF3PuUUv+0pr3hHte7ATLr2eCtb5GUELLVVYuyVvnTUSFfdXBLFrpup
K6/K92FiwWSYS2484AX+D/5ORvJiztq3LBTVUrPCPgGB6LbLznPHbZhry8l2XDiArYesYOTvIyN+
iHIcoWSTvFMiyjVtMCm8Mf7XQXarQiQ2GG9jr16b2aTfB/OudczQgLETpQR2klvgN2P1wP4hWYyZ
/lGR532KNPcnAuzhc6V1/WbMfW2v+Yl1a5pGCGI4qG9E0XtrslGwtxrr7IhMPCYi3yaZXbzaeR8f
rZbcoAwH8IqsWlazqYZcvI6THi0RxLcL0d4qaY4UjRfr4O8Lm8e8x3EhqNaTVgMFrRXlhq0ExgoZ
JFg0TKe/LL3oF2PSNdipRO5zK/SzQbH1ezZLyQ0FlBCgQfYuNaik/8sIspsF2pGavoXIo20m0VDU
0LPsxBkYzTShZi+8y35AFPF/6vp727T1fQqz2Nz5DmLIuikssjepdd+nhbZHzc5Zw8aw3lSBtOlg
Zd81Jf09gp9e3c+ks7VjU76qhVkvwyxhCz5Dfkmpo79fcVbWBSAXMKeR4vaHC0TOD9vgGI3DET3v
MiBFEC0apYYPWscWyh29/ivQzFvSzMlHBS940QGFfXVFiVNonyZYhEfayud/5j6NPDyngI6frDAb
d0MDlGWMuvDgDxbGcG7hnkg3ppu4QhKAvxiiDAYFZSTV7XrDHnw6GeUIN0IvjJtAVca3ZOAdIAaP
nLlfnQb4BwvZbvr1tDLCgWHzwjWUw6dhalJaeL2wgiljzqc11u9hSQLFO/F+8WpPXk1+hYgoVO8B
cgfr1HbDYxOX1W2qJT7kl1b/0FAeCVT7e6SqBf4AiQcyykPjsamwr7P18jUpstvMTuzvWZr+zBUk
7JyyFP/X1ncW2vqMBGGp8jTD1DXSaaplQnej/1MuoRkSzUnbYnwGreOdK/PFNVoWXuQy9hYyf6sk
Tcr3LIrFwlaa9q7rS+MBVVWkNWhPpmTdjf0qhIexNMSQ3MiDiAyj2vocyl67aA4l6s7e5KZHX8NL
MqwGcUb6tFoOZDvejWx6iCQu18MMwHLKX7Ut/jLG1H1VoHgus17Lbij+/GqaWj0oak3xphXjt9DJ
z+gN64/V3B4Cxl+hZD1+645l7Bd3vUrqXZ7oi2RSN/1UBEt53pd5AQpcwynShXVjp47ZbK1CzRel
ZcRbJ+3YWUIcd07YAFS/k+lOr61AS3dHJ86RlQrVoUc6ntgPiv4YDNasNovPz5cOOcQWNlPkwMbD
rC5zh+fGtO8lklBiD2G5p8e5SYE08BAKJ0ViAsMIyJfqyXVwVnHU+TCkqiiVe9Hwo4lgruqB9ctx
yzMGLcobggIIfsWVdj9BVmf918jF/ZmOjcTv6fzmLtNtKzB/VVF3nowxuMOXqd850ZDf1dAKFkVg
529VFTUbhBGzrVLV+Vvo2O+tb/Yop03RowdtVjaPXu7uEE9A4meelI+c/ky98o9mqDavUbEzDT97
8wph4xEE7EOGgzI+wr+5i2dBIOwtbp3YKp+CvkkPvWZ0K9ke5MEdoLryyWjGVe5NGuqyYmM2OFoa
7OSPgMc/X65tqtP0a7NAElkOuXbIEKRov4az5Kzyvh5Xg56lD16Ze2u2GyovyqjbRnFWHoNyxGqH
beE+A7lwMHhAd0bctmiEoHaqBh1cinjK1mMWD+c09fylcPP6OWkwEhk0rX3DOGOW2x2Nv3R/rgGL
4ieOEJsx8f0QzeSta4FFxW7ZX7RJgAawWlCE8Z3mextEj0Y35fGvDjDFjayYDThKCb9NHtS5mla4
0d5nfXuQfVR0Ln0G8i3XPlmF++c8L6nCVdfn+oU94Jl4IPuFF+4kAhNuLCZXIoScNXOkmwDNa7NP
BVBXvpHto6cGN2zjg18wFW9Cv4jeyYVoLBRDcpt6qYE+e2Juslh3Ht2KKnaENMvP2F7y9CMih6HT
YtJz5exqU7Ft2AzshwC5pKBkv1liffJelMEh8tLmVGOVuXXI5C1IfAa/gJxmuWn8UkTzXlBcfnVa
DHhKfEXuDEeMu8nQxY3ht+YmUdLwgC1xtEnDWjsYlRad1KZM14C+klejT1/QAWh/gnLZtIkZ/jUm
6HYIewzvIUaw0pR5iIleZzzgXBRyLNatD6f/xpYZukGaG/0pkjQFexD9Ya5P9jNLQXaACPp9Z2rj
gL5BMft9WPZ91zfvlfCGt84dx42Tm+QaZyBWo5krtVW8pzHtyyO8pmipNmb01hYxcDW+HjhREXpT
dWrroD9XftM89EXyqMvmwkh3WTMiSjOHJO/IfCrh99zq21vqCfwqBGSkK0hqikaHSnNELn/excnL
2HYrBcmpOxk5uRPtqjTcUiswDmkyQLgIHG9ripqVQU2VVa21s4j2YOO50vXfmkA8xHw7kHNX1kmS
FCG+WeIwGl3w0UwaxP4gMrFHvL1sDJTkOwv1C3LixqtotGnXZnmI8Rmh53Utsn08aZde/rf6PLBv
/zvvY//j3WcbBgliHQS/5qn/YHhr/QRF2i6VJ4S8NbBNhrEcy6m7U/ss2dd95W+gSxZPfsG2xNQz
54cAFxg0PMTXsSO8RmyKbtkWMDwS+ZMow3QhCsO+Ds9UFKnkR6cQXPeXsfNHWzlskhrn+OWFqI3e
O5D6ND00ZHx/Yiq2H9oi+dbUnbmMmji/NxNknwvOHTv8qOP7ANbo0sZW8lsGIztgUy4ndb2TkAUF
pzGBm9DnlUBYWfTkINSsz/X4EMGrp1mxVjITZN+faEzQl/wT/ZkHysX5P2RlgMx93X3AODHQMFBt
g/9AoP9990H6xjeBEzpPBqXdVYJEs3jFGWABxCzZAhSrD67aw82Ut1VLObKZL5ee3By9pWzs05pK
5DS6yyCzQJLa00niXCQcRt59wcR8Cfse2fZyamxzB1kKbaC269iAd+6jo+lsOt2uPWhK6RybxO7W
NdIaz0iVBIv5FPQzE0fEGKwfchJOFUxy4najGpz55aQ6CXgsQ9d4dlLBVj+903UR/mj7Hg+Nmqek
DApUiwHDwO77y2ns6c3TmnoJl8U6q2MCLTaJ7FMTm8oO/iHGAWoSnizgArPJs7L3QvMl9EmoYfxV
HUnRYVAxJ2GUbOqfcjhxvCv78acPvLkx+YKAxwPv0cXPfeJZ68irfk8iER5dJnFsLf9MQk4apECF
VFeV6tFlUjz/S/Ox6fIv+brSP6HPT4kEANC2Mz3MTgF2Ri9TE/ylWa527I0kxlQV9XeZZax99rL1
MAQ7c85Blga2sVY5epccJPJSixmY9CxSa9Wrs+MI9vNvovtVzzj3pm2GTUU+ZedasTM3l0Zc3Adm
8pY5mY88GlzdutZfkTH0b2WTvMjQwyiWxHt8/NJu1rq+bLO+WufjOWmN8RDOAohUQCATz3fXi2xL
gk7skvzICuV2nNvUxzyZAcepbx21ubTr2OBpdTe3j3pn68+yd2xV61h5j0E11Dd6lhiveDdtKNLZ
j+rghA9V2D+mMwmsMGssDzP8KpVJN9ZKix5QIdD478m/r+RTq7ljvvNGt72EsjezBf6w49YSzS9r
PpoNAPU3pHFsmgiVWDuV4D/PfvHDGLHZqr3ROckNbqhtIkctT5c9r+7aDcL4HfZFJKfZziSou/Vq
jHpaHYKuZqvGKTPAmyMMcSoMs0drij+3T5z6htzKHufxVpt576Z+TEcQ/lkDxzZpw7Upf6IoEzds
/d1Vb3Tqzp4s/gBZOC2ypnFPTRIiId8Ea3nOHPNW3GTkh5d9oreP4xCKrXCNeCMLhX6SGYssMb1j
wq/sNY/vhaqNL6DPni4gGLBeBmrWirphb+zsM79VTm7XcLyMm/LNahJsdcl1drHY21luvffJEAMU
96I7LAP9G0/BOioKPPOc5qm+cMGq/Gh0NOzrXzlch/e8OJMMLiAR/u9GUb62fO7KQS/gQ/ZpTF42
zrsKuU+WHMC+zDUih3Tr/HXKa0pGeqQFG9nbQZMsi/HDdRb5yFnd58+5hErQ3KaRkxxbq4jQXqud
9zar1nXaaN+zokXnVkumh5RNEkBA293gDeQ9Z033JEdUWcSBFTPYRqTltnXz6EZL2/Lczsk3OcJB
eEJY3XgSrGmrZtYbqeZLr0KmUcNMW7laOHKut2MaHdtYpq0TP2dDdGvoaXkvXz4FERPEvfwaz33X
qDGCT9Gfeb7PF/G/3/6e6vzz/T/Dbaj8aBTq/qmFZFhKrSBuj4ext68UrW9vIszMl3g0YttYxPZB
EiPkXdD6HIBMOE6ruPYRB246f9NiZwzYvYeHT27iUJqDS/VcfUqcxFvbLFXb0Wzije3nZIVnaLEE
Gcezxk1ToE9UQliLEDU62KysL47pveRuot/JSA2GhZHHT0lE1kazc3/Pul2tAnwx32Fc/0BuMXsQ
Xq3cJlM3LDIYZrejh2ljlgwPGLnVkP/aHxZKte8VmTWwC934GhvYyURVep+MQX9bxLDQI9ctbivP
Qc5Y6/Fv5XSacYZcj23ZPQ66OuGo0H7T8A9+HMtcX8YYVm1sj6qC4F33w7PrhcHvbpdosbIr/eZj
rNCBy8xM8PsIjFWvedVfGk97rgvn1RxNfwsdON/apWgfQlucUqC872lmrGRdSW3QJRr7Irx34vKh
V8L4Zhgi++DncFHkhdcnCMWiRG5t5gnNvKruV6/zvqVCE5XeW1j4CG0aaoWQ/9jcURLjVdpG4xof
LRSoE9+8q1idlr1fuhu3B1GwgLWNalObOGcXtykDGNxfGoCZRSHwMvQdgf8F3s6F6r6GVt59uC4+
rfhy1ut4auOtXanakhWgf/VsBLMrM+y+B9Dhq6Dsw0VrPHU5ot1WpzxwKN41VOdXowNjYUww7mxw
Heiz0N0mZvP/aDuv5caRLA0/ESLgzS1BL1ISJVWpqm4Q5Rreezz9fkiqBTVnerYnNvYGgcw8maAo
EkSe8xvnLh/qYW/a0tGbcox6RljsCUafMujq1wkzhm0HLg7j55YdeNY8qAX4vRrQ4Y827h9tiq2/
KTmRs7Ec1/cCe4tcUHNMgMUIth8Bf9ICs3HqoC0kJ3wBoos4lKWs3EkxEL65K5akyg1T29gURq6c
e2uEf9AXXwa7eCzNrHgBlfuiVE7ygIiS/CmXlM+5r1j3alRgmGxUjxABgPSnUcQW7nckt9lJDv0n
B173wcedTYeInesniQS0s5kCM/3am2SNi1autqIpjeaDXbA9NNWuv2/NZlj5UpZ91aUoXFdyG9yp
TnsGpmmDf0ZFTDBoAoezEs2muAj8XTr2b/1iMCaJSbpmDhFt1Ma+SVaerTtv/ERlJHvAxfsTNVD8
+IaIbxK+Lce+r7vPss2dGmh4uiNJ8ovf3f6SYjR2HgZrbyR6ELoIapHQ04Ggz4Py6PWXbrCsYzHF
P6gxEtGjkHBwQnTJru0QRVy8AFVMjoas2xRklj/zGNNugN7zszY3Tc10XNlR2kOGPvM2dIrR7fGp
Rf7F1LK766mlt2yTeOKyXczuKHb5/EDZquQG/T3moM4xq8fHcoyMBzttduw+Z4+tXzmWIys5an70
utE9Tk1auGpuY6gRfp0qgL4RO52xjeo/ev25t63+Ux0Hzqn0JrjDJWLsQ4xHZRtxS0fCz9vLPR55
BV/nx1Rqi8dsPrN05THlpn8nusRgl9fpru813xVNwE3pPe6TP2JKwnltGS9VLHeHvjYrVzSt0J/I
vMXfIykzX9AW7p/SFr/auVXkMDZDv2s3gzxIp2k+gCZ7O0tirdt1gfl96VrCllgHRjGlDa7+PtMy
6ztQvH+UXmEfh7KODnbrOVBCh3Qf6op/7sOw3gWVFt9TShy3WqGVD5NdWRsnRdoDa8JHh1/mfZ7m
6R16xM0x4Ou/b8PcPmkopW7VUZ4ehrLJNx7gj6d2ipGe1nv5pUguVWWAOrCn9IKudbTvdGzpI99p
HsawDcl7JdVX1cvOcsk3PU7AFmBP/i2qWs0FqZc+apRd9wCp5H1XtLFb5jiqKWRRD4rJar0hzT8Z
fenalqZ8N9lYqHJl/raL9FnhGcKtSSo+9pqEOn9U/KFDKgu4F371O15hH8T5o5GF7b4am3ubr9Iu
Vu1+NxhgZWTLJrdgBuqrbNQ/VDON/sjMMyhNBBb4Mj+a1J6/WoFWuGWn1E/IvbTbMmnyE16nd05E
TdDzpfoRhhEuOTWVgDIf3CCvkt9ywDbLwUHzk2nr2RZ6YX43TZpxVsGRrAOnV77o/XgmB2JTqHQU
btnbWjbL72FgTJvelkvciXvrKav733AruFFStWdHXJsXXJKiOy30UfJLu/E+debti2Hg5lr40DJw
U1CCpt2ZPo9ISBZdWlC6Px1gcrMl9fg0pnoPwrySt1XWta+kJyiQEBHOD864h6cXtcc5sx3qvWz5
ycGaHPOgTFF+4n8Z70a5MR8cvXTWYT/LVQ2Rsx/VcDxlBXD8IXS8F0PX60erGo4xzNRe61daSbnX
H5rkHCLAt6OC3GwEuMvnvVybfVgeBPSrRdgcpIjdIGoF9Ktu7VWLpumLLHfZk+zlpEwb486ousTV
9K4/tC3ei5OtZF8hYvym6jI8lg7UjlwLfoXzPdfAqLvopMINVfKwI04fhw6H6d3QxdmTr+JFKuNV
9dN0MEQOW+U3pk+/Szm0PpWyPm0UJf5qj1WBz4/mPKbzAYJ9v1IjPqieKanSikSQsp4qq9gEXuU8
ikDHMfWdHekOhm9/9qHsBr/F4MYyryLCEmMwH+3r2tfFElPZ+aAaun56HSU/2Nh5kZ0lnwQg/ECe
nzstOTmR882KNeccauyvg/p50rTQVScVwVoHlnuFs51j42wBQcWd0NcGeoIovpPU6iHrkvGhmA/h
PhvTbMvmONwX7BTWutmqr8idfteqYfiD+twEUpkHFXbblYSJed04+aYn983tMvGno5Rwo9Yl4zJw
H9nLoxRhdmwqn8zIt/ZeLGWINGJqaSnJFzAzyXqyax645GI8TR7oEUyqrG1kagN6QHG+teXROuVl
23YoKbXPRm6le9G3HJTa/jOktlXyahbwL55GUCSs61e77jHxsPTwc4eo+7pLDe0xdgK2qGAhwHPv
Im2CIgAhAXwPQpC9WvarKWzOfaWxBSRD9ZxSZ1pByh4Ook9JNXPVTXi7w+B6jLTQ+k0tChcEjOp8
+8nXeEoOVfm7LEnYhOr5dNQlmCbYp3B3H+fURCn1PAjGX6Q6TL72cgBgHTjQDFy2SYAHR1DpHQJo
Gu6Ag11tTDD0RhBSkPRTfMyLITuEU8b3oZDxCLEmldKe4z2NVv/km/4ZbrQfIA4kkWCJ252nVPmF
fBqUZKnEAl5poI2bPDVBqa0+mfkYnQfyGqRCmupTXOT2vRPrL3x+zJdphM0DHfxPhrg1q8UsVLCS
Xdy67CgAC4K4GIjK2rtvip+iYQaBvMmtPl5bVjU9xkhjrTSlGWAmaNPjtQ+1j52a2GAv5hAxwG4B
jRQJDRh6ij6KXdnIeACeNdIGxypPbZu8nSVaEW+QjTSQ+errhjosMddT7kR8rhKsw5HMRxfRQHJS
kqF2p4rjncWBj4FzaGFaaWiLnA1M0GI1jS5NiZO3nHNb5AnWuigTBjce78zBqAzrIvoaOz+qcT3t
88hWEZiC2dUmJlX4ATU4OUNTpcSDVfe0R3kcDVfzAv8S8Kp3ozUme4mtZan6E2y0cU4hPIBgXXeG
rPMzDXLTKVS4OJH+tYPUdw66X6OWU2htx2Lr2CRuizC2jrVX8yw2nykx8jnXTtEWh8a6p8o7brs2
bDakTSlRFDAheyn56sVB/A0zgVkRRWo+c79X3CbC3hIsSrjBrs17MGU+FGH8nc0VBfi2ArzfGvy0
zE1x6B0VVK3hkB2A18aQOljmMevXUp+oj1r9FOo1xEbZRHrF4w1GEgHlZNmpkoNnqj38DUUK3WIi
H6DHRrIOJ0m7iEMZQAnkaavdKr781lc1bUvBRi0PQ1Lp17heUe4p6JmnODecbYH28Lq1FP3YhGRa
HDSsX5TArJ/6ul/JiOC+6Fa3cWJZwsRMBzRSK68aiNUTCQIM5uemUaQpBr34t6dqgWdd1uGAUSD/
v0OCKaEWm/+0vSjHOaDvj3zXQnbM+nAxUNJwRyeZdobj2XdxJX0Oojx+6mFI6m1Vv/jjWOH7ZUN6
apT7wpeqF0fDvqhDo5o7LE1cWLyd0pGawY7u3sgBVUHd8u6zyPylTFP06qdRdQjlgIqQ48evJmyZ
jd7X4V6MwohAuzPQC9ArjGIzgcptLD3Lti4/8fsBjIXuwergLQazGyobzTtLmgAMdoa2N7Q6WaMi
YsKYimsEm0CPwQM3P6WkEvCvsOU1eX1GR1nZFTk/71JsGaRYAvQ7gYluxFzV6fxdoRTt5jq3BXTG
rz15vjmYJ7x6m08g48Vo3JH708epvDaBafGDNQ7yVgRnfUJ9c9CRM5yvK/txtqlaEmPXucPgrS0K
2jsRrHW4jVaB7V1HExP3bmq65f46N+wpvHWUhMSfEE+B5FJhjXeY8ewNy+keOqTvt2k4FSc7vgN9
Er5Itdspcv8iKVb3klbDZ1hUzjnXs2FfdpA3JW3oH9oGCbqwc6AXSaF57WuU7+WEntq1q0Os4F6n
2OzJBTq3ETtmgObB0e7t/kGskVVhguYJHux2NriplfU84oVYQ8pRcuf7EL9hvf3MSE59L4pAXYHy
MHAbNKJ9ONjHppnSx9aIP7Vy7L/CR1aP+FqgeO0M/msVN82WXPu4FaOAB2qXGqFzFKO5Xj2nWHw+
+qGtfW6/12Xq79Ugl9dFb1QohpjVuoa3uqsjipx4WiCD5BS4g2wwHP7zNJlPddyUVfdDwIdTPVWK
bTySPvCNJw8S5meTP+/Z0YHxDo7/WePTdvGS/ChaktHrD5E/PolWNGVIoGb9T9Gq+KOhb4cl5dYy
+DxVaAfZAzU6sWrUTNrWA5myjkxJexg9+e2gSwdL6v2HpZsH/gLDSP+TCFr6cWVUNsFIpfhmIPcj
eVV6sAWWYBFCPoK9Djpm/fvlvI4No1Epyif48Nuwb8av9mRiNtgAah7x+z3LKukusNNrG60X+O9V
4IZjkN+LQzmbooizRDNsvt4Zv+EWKiCiT3k/S/LU2QwdhJKbAREsRvtWwhh+XllMg+yD/YrZ12Ql
yL1eV61re5XUE8A9vH5NEizjlB2RC3s7RDwqHJP5IM6WgSVuGbiJ+wchy/ITgPh4JdZf5onmErNc
6R+E3Cy1zP3bV/m3V1tewRJys3ztz8C8m+GbKy3LLC/mZpkl5L97P/52mf98JTFNvEqlG8ttG4RP
y58g+pfm317ib0OWgZs34r9favkzbpZa3rD/6mo3r+C/mvuf35e/Xeo/v1LkHSqeDrXcRQWER7tw
/hqKw39ofxiiFMWsLLHfZl3brR7n11Wu7euED9P+7RVEp1jq46y/f0XLVZcYmbrztFlGPq70f70+
mxm23r0e8XS+XPG66vU6y3U/9v5fr3u94se/RFy9gQNhlH23Xa66vKqbvqV5+0L/dooY+PDSlyXE
SDL/y2/6xMA/6PsHIf/9UmDq2/WIw89Kj8b6vh0Ca1OBiHdFM+hmyQA9q0HuMApGy3Dl0vbWkl3n
6i6pMfWrK4cnynlYBA6jDyYO8MoJknp1VHM8m9Zi2O82up44ZzC/MOhEVzc5yV3p8BRYqIW6U0fN
WusUlVx4fy5lBqCXs13b1cxN+LoJSzc4e0h6ilNjmGLJXYzeVOtt4tK1WMF5nhahcowhrRfW0kFH
8tnN0jTeUZMiHyWn+ROozL1eZs09YkvZk0T25WQ4zaMYE1El39ytY1bDGlp49iTC1BgrsYBky1GE
qJ7MI1LGoymrioCkyMFw6ZGyWhb6h1dX7e7RMlSPJOq/ubIzorykej/8TCMDl9n9eQKJNa5MtD/O
oo3ZZOAOifM2vAzo7yGmLhGSD4Tk/ds0MVccRJzzvopRxsE21yHvKgWMFq2KqAKIU3EgS4hI6dL+
EBTb9hn05bj7MAfk6Z/hH3oRV0xsd9DkHpk+NPxxeTPvOyW07sVZgndF12Xt+aafB6JwzfMpn6Gb
CUMTnLrYR63hzzVEhDgUbG9RgTK73dInzoLE6vbQIH/f9ItFitq+q4rJPIpB0WUl/TaVx/5QgrcH
M0mdECMng7fIcjOzcq79YlD0i7PlALzOvBPNSQjgiVObYopXRW9zxbRaD711qFUNnmfpsAUC0Llh
NKnOCn29+nFVKiRJMDWS+NQCoSZtZw7byMEsvffl5rFSCutodfaL6Fr6kd96MdLGZq9BqDikwJG3
pu537jjPFH3Xa4iVlk5xHdvyx+t1xIBcTF/SvKp3gqYrztCBurzxdW+ou4jwOcXqOnY9F5xdwd5F
Fha0Q7N20OUMqOEe5UbTEnTNy7Q+SqVkcu5JcvWX80bRKtkV4V5TdcNdo6gYjddduq4j7Y07HUut
Y5PdgEa9HLSiRqyTbL7o+hByy7wW435kQ8f+EKpJXi+mCyI28gWrEJ1/jNPIWesaROk6sc27YAZF
4BApf0tz1IFmJ40lIjAVBdHgPnXVww3oJ04Bn29FpzW7hcJ/NUiArPN3bBCaRneZ6VM5mjOAfFOe
QqqoCFf+KYSHIHuKr1zTXUXzCqEnPcc1VMOucUAt+g2qJzXScUV9mRUKtmFTResAqffABSmYAQdJ
o3XvOdWl6MfqIvqUua+F1B242LWnW9EWwzfrDHL0ULeef+jMuj91stGdnJ4K8Uq0I1To72z1Pm/z
IVtfB0g+gQcYrPZHgLkNhXu1Q3/ZL9bLCm0Wva110xfM63nq/U23KYfSTlKHS/vuEvrhd+XNRbTy
JpccgvLhF+b6s0MJ8O4aI9ofZl5/ZHovlF0f0JMLww99XImKaZqErz28sF02m8qJQ/J+NgpTuaUt
hrs+vs646RdNdtDdDuT/l7pv7WlF4hPWlAOJOdVD6bwcMq9+a+p+s2qBiZzEoOi/zu1g47j+VE2b
ZRpZdW/dFaXiIpKE2q0O4RAaVI8YoK6FISBgpdxIVv1VG9vUPzaZ1Z+yKGNjGtblIZqS8hBriS0/
9Qa5A3mwM1fEVHNgLKgKowMyuqXqRh7yXnTZgZpjZm30yIPUipy6jmqiVzxY056fOeUBMqv6IM5S
fEDVKWzPS7+KddspVQ20iwh1ZEC1K2UojJ3Fy4biR+dyIK3HXwLqex1KzlwZmIdD3UGq8v1qoq+e
LznkEiUZrra8gKDK6lNX69erfejPkhJ0DL54/aQepiQsd+Sp5WenTRGqlDzzl4qdR9Cm/Q+7yXq3
gtT/6L3Hhpo13cT21peKyyQlesq+QgmgrRFHS5yadFLm7zX0mvrrcGmGZCRBOrz15RCr8qHEYWee
cZ0s1umDOalXBvaqnkcqdMyUtVjRHIK9CLmdMq8NtTZE9Z0ZYjQ3ynWiWtZgPoBZz/BtR2iYf535
ywzgiShx+T0wI3Q9jDp5KKsY71/MDLcGPJcXESvkWv4aK3eTQZkG6IOkVtLKUvhJEpyBGtcDyDAx
zRlGLGvoqolRwTYQo5YN0EGMirl5Sx1SdjQdh3mPdVydOvmqmv2kyNeTgS/BTy1NMVrOTlRiNM1x
lal0AE21gsqv0650L6kfECqBwTOfLQNLXzCPguBQdmYEW0HEiUOPGvN1AO7Gr4kK39T3FFGXCeIS
NyuJS4yonaAIzcIieLl2Mr8o0Ff1uQTWpFl6sTFH4HihOURf4UFhByN/9XkDKBaGSA33rfK1NBRA
VsX4POY9/DwpTqiE+8pXK5Mtip+yd/aTScYAkQ/sPF2smjVZdRjI9/6zVb1BRRtDkvD34eHxYPS2
sVO8DmY2+KwV+mHdKVRD/zUopoNfku1v7Gh6ycvcHWZhNPhz+b3aYhvlz1GQFnl2NvGYEaNOrJb8
KSwpRsWSsPL6kxgNdfnDktmYUShmDbvJf1FSSKgwODkIeqt9khEcP7R2YG4xuzI/S1N4L36Hl4gE
4OehCC1jG9QGoss66lT9qpqMcieek6co1O50K3NvnpUhVfIEPsmydmdEb6NvfWIkrKsPI+PAz8/q
+qhOwWev5fVzPGstaEmCio5eHxu5l/r79yZFUf8sDlNmHSBHF2dTws+OhfJ9rdjhkzg4ADyKGCye
aKFtoZ5LvbnTOh0DmHRMh13a9h03WSZMfP+frDRp3Nl/a5cjRYdJTCMfi6a1ziJkVL3+3rSn3TJB
Nad4zx0UVr2Y4Mm54TbIp19jrted4ociz4PrIhryjg/BSOFTvAoLGD627Z6xErHiAGo6WYNt6rf6
vPwk2YU74IrwLCVrOULbNW/r/nn0K9UNe4xvRd8A4vYEKuqXM+u9iq4y15EKSuWzNXf1oNO3cWXy
FDk3CzZ9T5rxRYyJcD2CR+qkUHYa2dOPY+p9RTukv3N8v78bvQEUujgVB27vkoSvxXvAbVT5PiJi
RNPLG79ciTZSZ+FGNabuuuYSk+bR6LnLbLGuUY1vr+O6hGgXqfUi95W/uwkxa5lfVN/5FBgVTiqt
ox/tTgrBDk4yp+KwtMW4iBTDFlJZb5GibS6R1yERSkFidBUfnRERJNYQZ8sl8SaQNPffXk1EskcN
UB0EmSir9fBgITC4jgYl3ohm5wT0ddrw0NmTterRoNjeDHh98iug3nK47c+HY1Ckyl2VVYmJnQqL
DPazOhb9va/6DeCk1No67CwviNpXK6+a+oNoikPc2k+y3kUn0SqjSLm0xrDOMBB6yOeWo/v+BWLm
MqVEhePctsbeG+spdJ22QWXASb8r0L9DF42Xia+IitifmD5feNCDfluHKTilsnKB9/SXypKDZ4gA
4Cq9Z3HQIrMBQWR4x2Tus2uAqtMkYe4yN6nWtw+Zrx5L3XmboHZAGAyMBEUXVLR0Y00dsrFzPNjb
7NTl1h9LPNRA4F1mfREBZVeOrt8F4140p6ZoAaOZoSuakp1oT1nxOY2Tt6uhilSSvjStg5Y0Maib
XCNpY8++ZWiJRvxlkb9GYj0/i74wNwARL239oEGUQ6ufAG+eJKJEUxy00IzA0eT++mZgaeLdom8D
wwQj+FlTbHxyRs3HKsWm2DSgY28AfFw3fT1tqcIHz54dBhc5tFfRWKT/Mirm6ljyiNhEs/1nMR9y
/+18EREgTnuNWK7wfn0xuKwBKBgtX0DoDlL/WyNAwyuusNBbmZB3zrbUbGBm+AgJGP3Pqon8YzRj
rFciujVDyx0DbXgUhwbV1HPh1cjaN+NjZkLySCMv3YnXhMQ0lgxGdbq2bMpotWQMq1i8He+j4tWl
/2Y0ISX2YW47z+3nty6TY2NPrdqH4ZRAvYmL6ghcEG0pALBPQ+Am4Vzwn3tyOXKO5pD9IYauQZXX
bpLSDjfLHL/Pk9XY+W/riAHEjP8f11muPfzvr6ftJtnVDBTKysTQTnmt7rpINQ6Np/G8lXSddhpL
luHRK9FOialFxwEKMLaQ2kl09WL0GiPCS0g5G6Vx4JLMU0SkWFs0pQH3iHXpI/jUxOW4EZ1i+HpF
ET5AQtpAvqpWoR3Gb3fpYgTnsyp0bdzjibHB/S7UXZIa+jEsUwPoNvf8xucnD4sJ2o64v4txcjmj
vSnKptm/Pdd4Q3ggyyfd8wXxH+w2sbdD3mhoHf/ZJ88D+N/BzKnUa3+G8g5myXMIDuZfOtUoDmK+
6BITFD4+az4pyKLM88VA36X2yVRHaRulA3yOvjiBlShPk2IUp3/XFAMiZETV2qwmqLX/e6xYKQn9
75aJIlplPheSJrniTAe0cj3L5r4ikTD/ex/9z3H4wUqggklm2snmRhtLNFVgvFIWAph918wS/VXQ
+R9suBOgBYmnIduW+mfF8iGfUV/W9RSM86BrAJijZ23u9tI2Po7spV3RNEqo92gkSQCYp/xVVUjC
kwVCcHQO5on+usbEM81jZAXPPmSlVw4xX1ud5xgcLswUv7ddXlhPtWfiJrk0IYccOh9Bk51UO9dR
H7GyS2TqxgmJ8OFxQibFGLX2DhG08dHTOdShhAp2Gaprqyu4eQ2RGZ8m+22CmCUOtpZcp4qWmD8Y
cbSxgNKsC7tMyHW24y5XQu1SQLTatAV5Mt0wsNSb+zxJb9wiN+triBgYWWCFMlt2LNTxd+sbypHU
sHZB1PQoR4F8VtrGDt38dYQrdmnmobFtpLNiDvtGs5wQI+10PMaS+sc1UoesBTpdz11xzeXFJD5a
3xGwmAIM+53oTxqncUssPnbXpZYXI4bFC4ys5PpCluXyV8WJrUMWqT6CCWzstHk/aYdStwfqD29L
Yku/WjqVcQJ3K/aLIhzMN5GI1l9jliWWgaVvWQa3n2g18T3F6374TArtFUKl9NLko7HLW73YN2mV
vKDk90MF+PjzrwFDiOFF5ZOWEVJAowxPRkPIS4gByoGprc0y/djU56YIFqMieGmK0Zu5uQk8vQFj
7fatoZ3TGDzQ4NlfwLcq3tFXkEuHxIPKV1VII2maSD+T29XOIroemnVcaf1d3vyR5IZ+DJB4uoNJ
yr+qlPCphBmaV4iI0YuP+XBHSkiMjnOIOBOHqoYkdR25bZthox3N7ieWZia86DlOLCfaJJFaqNDl
MRp95Nr9uEuhQXPQJiWQ9kNJwn7id8TtjDKz/0gSPb0DDVyQ+gzT9K4GEeXGlqe4YlJtJ84mbNuQ
Z6vMkvQzXs2w1vsRBuDskD43UY0aH5zAw8UYn6vrqCF31WXCGuAMAe+VXWf+pU2jaaXkoffatsCR
lC4fX70yNFZOU2evnoXtYJ77Di4KtbSSDDi7rQajibKBc1Rwp73ytPUo8q5NRUg9oFbzobmMCl7d
P52bJH7oWj1b8mZmf2ot8BitChWeFRzrbM5qJ5TPQLGP1Azver/ciL4ByOW0vg7PU9IuVzbVvIIO
oWvjKGq1sSup2COfYm9iaLtf1Tj6XEMxuMhdqT70aZmsRH+Wdvo6lYGROzOoF/ozj2bKF28qmyNv
QI1TSRp/hd1Wr2rf8e7BAk5PhdRcRL+vpuU28XSDxBgXCetm2+rAiRp0Nl/Db1oQDb/6yceugNva
pSuaaY/7SbmX9dR/YjsIht7MzF/hN7VB/0REIm82XswIWZi3J2v0JmE+4em4RsIigQP1bj8vOqEa
JJtxtJIzaDzrISslyZV8g1+z9zM/I1Uq+sL3s2X0ehYN+bnNEMcKffMS8PR64LOo3YsDJHb93og8
XBtxDlzdDIjmGHmXokjtg4hdItB5JxNmgDntEv8Jcb/sWamSaOPJwP7zGuJYJBWFa3RW8rMZInfS
x+Gbj7vYZqrijxH1XCL5jxFCJyqJQjcNA9xEfQnCR4bU5g51m5RvkSQHD57wWQ4ca23IaIJdTZQD
sTmxFs9lH36DFBp3Dpqh7dqZB8Sok9h8aZLqPEpFBSlk3tN8mDavTQ14uKurczNb7aodCV+tdIqn
EWDiobcldTtMhfSZDNY1QoP0s0pHhIfMCEpURn1YmfXWcQH/TulZuUNZt3lCR3G8R/t8r2W8bFfO
x3xrjGq/FrHioMnJdyTslDvRKttwglPZ7dFzrx/ZXLrdVFGW9DBzE0a5TU0eLtfIjkx1M36y1Gwt
KNDIo7Idxk5lLVjOtmopK9s05TMERTcJlE56Dr1x3KC6n5swZZDFFYfAlOWjZMwHsOYpdxFOwdbq
KpSC9kfKvZFKwTwiwmdO+9+dZj4mkBV0WHiv5Thcwvl+jdiXQQ0nMdjWQ1zIfk9ek20XS88J3C3u
fiVegaO1F/23rp8iJIu04S4ZA301ocKxFoFiYFlKnPlxvYvel7oJi+0HyVHSOtwhuaJG6yY11k1j
Zo9GkbDR1ONoV6lNsq7VkJ2mnECcb2V8RvXqR1+kzlbt5AkrAvyphXe16GucbnIHaagvYuBv++R5
Lgw/qKlLjJiSVHXvtuOgrEXhcRGIvpYtP9QxA9yLtl7ffxJVy+vwVTv6X8+v5U1dw5Luqjnd5q25
7fL2kx2uEb9cGeqQnPux64JNLEH1tLJ/acYzyzjrydAlXbMTrffQZuYiV/PhvV+sKFqiX0S8x4t+
PVA/xItLilDnm1kiwFTMqtXikBeeuam7alotfeJs1s88q7mDjK2IMWx0CeHrv81r7B5SkIjs4xIr
rT62NnkZf4xZVmwQXttRjfqFX4J5LEvj/vp+iCaqV9CieQOWv4gq2zVMdNmZRRXgfeq1KUZu+sj4
fvf8qlwpai9v6oY7m1AXKGrtF4D67sEHWgyGVVkJDYLaL9OTrqMTKqLEJMvvUF+Ypcz/dVJTx+e3
UokSKjh96xl0tyIe8ZDCnnkVF+ZwFm0fe5xtN1JKFH3SHPMxENb1hruVdZ0thskJK1QWyb+BvdYQ
Hop+61TeDlI2ao/iMDWdtbb62t8sfRX0OkqIsr9KM1lnW4xVez8bh4kD2Wr0Vity3tngoeA4W4UF
ZqxhRv1NBHzobjtli5xt6oq+ZQ1ycuCeasu6riEGzExxzqrPo+Z8qfb9eqCAku006f3tAM8cPym9
dodl8dLha1DoLR8+R92joIQkzGzkiqhhddHUHJ61pT/UGS70mENWlzlAdIkAcYisj10idJ4IWNm4
TvzrWsvyf11rzJsvThgpR1sNVpZp1E/iECk5jveK17752jQ5okjq5OiHVk6ap65LnccuDeYcFV4y
vY+/qicTfW2TuKIWnylv0RZ0nMecrcxt9HI9MUOe1xd9oz44jwPri1ZbKK9hGrwOcWhdhp7HvTLW
goNoCuqOM1l3sNDqs+DwpJHjXyLlTjREUIAyPVxG/SWceT+in2hvF3egpioDMpjbYp23Vmq+OWKG
iIGB/HapZan5UhZJXGy3eTFKkwcXr4LnN68hw7w69VwmdebKluxlW18OAFmA038M0u6+mpLxTnSJ
Q4Gq0w4/bBUxR8LIPKIlHxEnG4AHYskqj+WgRxZOwthu78VWIhY/ceJUHNBw9NaNoigrsU0RfWJb
Is6WvmXGTZ9YQKfqt5LtvN0EEECBDKEX9kE0DLKodajk5O4qJwbd9U0wLB+rjWGoSGR2mAtuJfiT
22oukE5xkW6hGcTbcq6mLqOjr/4cFBA0lPRCF56StRGI9gUmL5pitKDkeB1dYPIijiptcJ17M3Bd
ah6NJz7JeBuS3YJFhKfR56lAqctTUPS3O8X47LXqNwyZsgcx2DbqCpE89aVMK+dpVIOd6A5SjPi0
Hh7uoIbm5yGX60MmF/FajBp+LW18J6KONl/Aw/v4eoHrkoN1cwGKiR8uENq1vUXKFNQrNJfmZASx
S5O0i2imBoC+UVHdJO6OCHjap9Ybw3VthOGPEiLHpKJ/ihGcvu3V3ETUIo8/DVJ1EQEAKC3ELnzt
YZmJPWDwo1TYBDue/iWZUmOLuQsfKwPV+mRI0YeZMSvdDHZZDqIvw3gFedtst/Q7YdVvS4CS5Lkw
B7uZKpqSAFPOc+Hp4hf1vvD4FIV8mIzWr4pVO/tTiIOZtySqxGkVAcFq5sMyLPrGyQ/WU08iSAzc
LnFdp6goFJOFXmtqZZ6WQ9929bErgC699/ugkU7agNDe+s9TKIfdVH+IyZtw2MWN86Pzh/werWT1
XElb0UAaGuCLyeP4tb9Md6Jf9IizZp7Tx7V65tlm6fYxlETTjiLrXxb9sN7S/5dFfQyxuqwObctV
YU7NewqxATE829wNQ/xNdC2Hm/0HROEvmH6Bp51ngi9Tt2E0kC2em0usNa9WBuG3/2Hty5rjxpVm
fxEjSHB/7VW9S2ottl4Y9oyH4L6AJAj++psoymrZ43NO3IjvhUFUFdCy3CKBqqzM+QRE3vk8MzRy
BUBTcEjtokFKp2yvIkcDn2lMaEYpGh88wo3/pDx0poOw5h9I2AXPFp6fyOFZ0XFK2/bAbAAhoV9k
X/E7lwtudObfRnchnS89x23Y+5zIMqKjiBNIc2eVWltSLVVR4VSMjPZbh+fzYgCJy6UVA+g8zBin
L15Mb8IH9wP4ItUyF+By9KWqVqiopBdAj8edFyhjy3xRPQRW2ODkgz4sOwTdsiYPU4m8HwfBvvw2
yepaA2yrTvXQteA9CBTzd44MVQHVCWwg0R/U+pvMLe2XrB3PuQryvzI7Qycldm+P4Nds0WOKCG6Y
9ksrhzPlz/4U8bHGf4xAE1uwLNEFvAr67Bm8FMU9AR36tYnq1ourRIsGMP5EgIqKm95+BMfWDHMo
ahtQT6hhbOwR7FU9+Ha3tV0Oy6pyoLatkRBpmcyL0vxuRYsqoCVpUcJQoLHTnxftLdWvU4iWAFqM
bYrpy/vYbMojtA1wAoE42TwkkXrijbVgQu4EDCt6u0N2bWpTszzSEh/rkAmCnks/NSz8mkHf7wH0
iMYrkHzEx8lj2UVoIb2e8/KvngMx1YXhm5rMaJXjoDVHuJ05LDhAOiGQdhtPpGig+singg5AXKo6
t+CAjJyi/OnN6IIHGzKXBo4uNBtFm2bBwPmgX8ixt6rGCek1VRSXogaXKOma9006AlD1b0frGThL
aEeMjNo8IxtCfIu1I05r58hs8BCfRqSqikqY4vqe35G2X2xGFKhJ724VDcr81mWvUAot/kKmz1wm
oZrOFvBNRzSwgyLsPaAcknWbG8DzGWmwVV2/cc3OP3gqcv0V0iXZpgR1IlBG0Jgnd2Iw/5Dg3wP6
IehV5mi92+UMTez0LwPMem0D/f/aj2D6uNnBjbN28oy//iHe03aWhBWQjQJcZBXoPfKsxV+pzknS
2AzidoGysQtBO+QuwtoaF45XdJCMbexXgcpL2yEJieTAmbd9vSCWTfCsgNLKAN8hDR3P+e+TGssB
OK9UJySpKtDf6osBnkrAC6Gf0U0/bdqRQqYMijASsCfTWyuwG9dW0BxTodQD15dydNeirsDurkd0
AeDfSQQ2ndoSFr156VErphEoHcHHAWQfJJHjw82Ujm1xkIP5lUx08fqw2gUm6+aZImn5rmzdH5Do
6Q/g/oSMUT9mA8RBq34JInQXNSZZI9+ujeShSLqbw2nsxMWPMjdN4GWy8Ygjk7VupkEuCGtpSXTf
YF8OD40phu7oApY08BZkx5sZ9L0AcNZ9/z6hFZDYbibzkjEfUkZGF/p4JhsMv7m+jdaqiYNVmtnq
SQwceVQ3fGAmsFx8rMEe6lnGgZyTNE00VEJonbwB6J/uIFodLckb4FVz8pT/DZ3F6skFF/QVcgBV
27b9smqNSyPBLUaRlYvu7EaV5o7WYS3+dIQr1Zq8TPRyb6HfFWyY+ImA40jvU1bvaVmKABIShH1G
80ijpAQRJY6czZFWQ86qB4l9o0Cj5UFv1IEenmsNOIZNnD1HaGZFwSMBTRSUSO8kvsg7GzS6J3Rl
49HcxvVTA3KMhSmhzFbhlxYh4RNDLkiszDgd7/q4BOBC51RxnLaWScIbsOJhWLCK2wugGbITXkrg
a6kdNNsYjr9Ku9Ra5lHxSyD3IQIQNcXGLBuoAOsSnKFLcJEuzeXIAYXD2J3JRE5PgMDGDB25oQhy
eD2InGg+2W6LWG4PjG7Rn8luCkNCkgaaWejXt45t35R3NY8eoslwQP1FlFZxwUBkZYEjdYrSvwq8
y0Guoj1chLiFFky28aAdvCAjuJsRTrdzKKgry3XfoywFeepVGL7yqlOXWwpAGQ7aAqLEuKPEATkS
4YwQwhbtCg9Y+54cOROoeVfWKwgy8r1fVSUefCHbOkUfnusOugaFm0BQIZqmpdn66Wsng2rhT0X0
rQmas5RIyC/G6a3GgQ+/1apDB8nQ/Mic4sWVWfnWG/ivRf+yesZ5oFjxMhcP/VAhIeC41ing43Sn
Yr/fN2YoocrL/vXJ1eh8/mRXf7LB63OtKuRZqvwNRfvPnzz02UtaF+YyLZ3hMiXlBiRmYOOeHGPr
VMr4Zkt8z8M+YyDDboM1KP7DI3r+hz3q6NbWlql5n4HQbOmLpv7iiv5Vg7Yx/x9QG6HSOWXfDMsw
X+PBz1YMf/T3cR4ZW/Rvp/skS8Vp7NJp7YZT9eTzCITR3LG+Q0jj/cew8GMYURx/720kAX/7MdQU
/uvHSJyg+uXHaLGxOdnYJy/7EX/PjYR8BYoQxROoYKsHu8NjRY+c0MQFWL7SV+WZTNhtiVUo7H5L
Q5rOJ2CVaNjZ4zwdfd2+WOqpaAxAjzlIkf3JSVaDzV0IxFvFA45aACZ07hV6Au51iHUSBiJIB7K1
caxRv5rrCiTHVyCMigcvep8OSTDUExMX2QSnN49957xfhL7LAH/3jAHoUj3ykmFCbiW3kTjVHpDz
QLXHMncmWCpXpOvgWMguoAQyHcEGC0098y8yQ10UUjE6inRqKKqclDrWjfmAfUu0TOoafJhKOu1x
0AwqdGHdMGB/DDLoBPSPu5sD0giINj+i1diuqy66g1xnv7SRP9tR8S7PwH0FhokAZKjAWZMXnNfh
jgp/BZsgxxuAXtaLovUMHJgk54soksG2SqzWXpHeu6WN0FQItiTsTmLxdEdeBha3Rae9TQfsTC87
qK6DJOwycfuJEUutHinPfCIKW/Lp0c2nI82PyF/nQWB4jqzt1kYjGWBhkXTVOuvAoURbwHk3SMYx
qaETojeLVCqnyxztdDa6fFGav11CZai1qrH7ldy7Sx3DBkghUW8Adq3qPMxeVdLWaPWDnbhpsyQE
k0WTz/ZAaYaxIFJv2n6Lt5jzA9s3iWcYci+jZmynS5cxdIvIPkG6DbabN9Zxhd9NADvQabHMC36O
Lby4uk6i00L545cwjOLVaBdsT9Udv7qfJiVef4uSfqpri/scJ/gHA/9pve2hcBEkvrMKSo4CpxZm
lbYYHxqF/1IqawwMZzYqr4224T/kjmlfwbKzNvC+gWaK2x+NHOc1UqphuYXtHONoItI6NpB9KQFN
5+JA3i539wq0FY9xzB1ag8wDpEWPvMAatKSNPBjwSFmxKHiVQcGq59daNQ3odwBUauyEXysQ94Os
JVhOI9hnl409QNMwivxN43jv3gzHappKpj/N1xHk9NFgt3ahSYPegdbvav1PETOBuV85zRH/FDFz
lpsub4/knXRlnLyojiOYg9/85qW/Jhpyn32e+6dg+lvDUy07ykOZ+OOy9ELjyYjVv+7UyN5t8uPu
tzgjhZb7KNpxK8rMPvAxAOmO/tICB/Go6lFd3aGzD3Wvcqga4svZgu7bxunlk52+zNHPeJmCC3Qa
KumZ69rzkSACiclhEpwdFOu8FSTh7QXZbo4/DZFLYM2C5t3cdjl5q45DIfs3h6XXz/HGXXWBDYkv
w+IXuhRV/oT+VR+Ix58mugOvW7gEb3y+rkgvk4x1KkCb4gWgQPs1OuEAu+fe95vZVnFy+4TCr94/
wXeB3dKsceGSxTxf04xbsGcU11gWO8MAyya6l9JFU4zppoPKJ7TkArbrJrM5m7rSa/AiPJg9IAa6
0os3rXgUyDlBZqGBbquOIEchnJ2FHrJ5EtqL+5WAuJmypugMOdJuYeRh/bWrUY50WcEPRTTUr9Aj
m+2tgkoRBImcdZO1zdcae1XLqqpHu4zAVlQoII21fdDT0QEV36Y3kFy9xl7/ApGLagXtvewqTaRb
6I5sUtuUttHd/02cUSG9UJrgmh5Hbi1DewLdvn6iudtpUN0Xh3F1UCYwy2TN8sJajhJPlJrb0K9Y
9xNIsEOI8BggyNu0IrW2JHQx+fbZtSrzMSvG7D4R7G8yU1SQBOa2dBz1RUeZob+1C+BhKsO5Yq9Z
HiwXDwHU490r2SrOVyOaHB9s13avKYSaVz5Q11uKoAmOQrpTC8BeyaYnDB7YW+c8QMDiBCC+bA3W
bv4KuHS7i4aWrblOffmwu5372V7hWPSm4/9kl1MO9dkmWvCR9+eslMEmY0O1rkpePIOy0L6DLmW4
5FFXPEveomnZj/2FEWKYThGSEjXoMSnYssHnMxTyTM6sTqfHDCRkMbZOEjpbqyKu2BPrZfIg/U7e
DZkXmEjDed2+xssyX0grjnaOvbVcIYa/yWFUoLs6FGzs9nM4ZPugNwMRKqCnGrCwTPV4dpKqf+1W
3ujIV9MQHQSnxnxBw7juNcOkARlY7YUqaQ1xBbSy0LAYoWAWu/KKynT4EPTeicz47YKhKAbIvc5a
LBlABa2AEMwdeX1LvUWO6jZZjvPd7XWL7EiuFgkyJNAC+PQaprft7eUbjWvd1PspgHycFFjgnCDz
Mr+raSJDDjoBGdLRAbs7zpCW3Ay6ylb0Y/eYTNGm63l8IVNvBtA75u3f5CPTbdLN9uukbpyag9XL
vyn+/3dS0gMtBrYH/Gi9CJAn9cdLmMaAetRC2s131cYHI8Vu81pGXfVUZtE/lt51NX6bLAJsJk+g
E7TnoffrkLy3YGSsxOk2lBk6zqw8blahsYsc3Vk82sF0j1FMfcbDH0e2X5YLmXvNIyAhbOkWnD0E
zFIbyEq3RxDBDXspIJYT+oG4IL9srwwAJp6nBkIaqmra70HDd8IC3nZRAc4NfgIIhRb2dyjv8C8e
89kyQ7ltXnIwNO2jX74vKScAlnrpvi+JlvJjjO9u0gn5xajYAGpG3Cn04C2gcyC/lAKfSXdS2/4Y
V9kTaGJDEJYux67gG9IGi5BWOXk+KC4aECevadj2LYTCochJSmE8nMSlLph/+rCTtJiHBAZexlmK
veApKCEbvMCNE+H9s4BUx3zz2fVfYkwAfvbDlNibuLf7FZ/8aJeEofriQ866l1X9IqwqPeVgiF6M
0PX4QmEJlB534AiGzqbjL2o2hHdpxqItR7PiCo3JzjqRNf6v63zqV3aVQ/eDxqpzetCKOM56hKgQ
dEG9aW2b/hZYpr8jV8U74q0H6Kq70N2H/WYi++RaczxR3JPJ1YCREXa8VeMd2clEzv9p/219fMc/
/Ty/rk8/Z0iIjo+1JXM3IbraNpbhOfhC/rwMILJVrL/0ZQbe90YGKF2U6ffW9qNsDWw78j9tD5IR
PWGOsacUQi+pD1WYFE/pfy91s3wsN09PQenrjQUUwrUaglO5+lsk6mVoBfmGbKSd0IP59Cxzc2EP
DLzYeJXaTmztUBo1Z9yYDHJn4YqgP/lgmX9OGvv9BZzW72EzjEyHhV3Vn8Aa4j1nP8OmbvzXar+G
0fQqivFf7OHbb084GEOB6dLVLjTp7cZ/SETiPADtKdE/jC96ZR7zDswWFCkcu7vzPDsAVyLDoUTH
t1MCqkPeguuWYpTheotWAE3HUGOZY/QngH3Z/fQJ5moOz2U0HUEbcU/RtOwY4rllz8UhU4z70Qdq
xYmM4i6HDuaLWaMkEflRfKIhqP62bdElVwOKdNdC2Sule1yz3GboehLVgobTZNl3IGM2Z28+cgBh
xrK8Iy8tySG4caKhXlLl4OSjJUvQ6+R93J3cOAItihEiWcGXjPIm+iLaAjBxyMEdKZfSx/UETbwk
3tDQyrg8MBOaRUPDy6cYdaOrk8+pFApoG1A+36YL0ZjL0O/XVmdDpTBOw4exQasa02qhtRxAO+F3
ABr3A9gf/h0hg+7QjnjV/xYB5BTS4rrk8Yc1fJzfV2NiQx8ee5aCrYHEQUrFsx1cJ027P6TGhoj0
Z9vsB6k+SPabFiywbmlYW7dxUJVgYDVFHaw5+jREyWQeEsKGMDVcurPphqn5mERoHYr6MNGIQj8m
MrQjHHmMVuqUVZc+zw6QH/SvgAb7V5+xF7RxtSeQxPqQLG+CNfLb45qcnW+EJ4WUVaedZCrL/Fz5
OQMrLWZniZuu0VLfbmh6YAoLJ9H2+zxbT4KUxhbw/uSeTGYwYFMF4uct/QTjEPQHDj3gBXlpDYYa
XGmy4YFMsjbQQST97I5+BKhrN3uXeSYAID9/IpD+QPXLeCRLZxZQfZq+R2ky7CgBJ0CQu52avp4T
eDKxuzNetA/kpC8ZqrEQfU/5A33BeNah7ePX6aKo6xX3GOibyyzYJXgPALsb7LqwKZ5clpZPBfZJ
9piNl7ix8R13mbN0GRd35ARCerqzQZSwpAkf0/G8KkDiqvx14FXp2bavBJpgeAmtAOmdwL4Dvvus
QVG5lWPyHTS437we+j4gGgl3BYcao5/n1hsmkp8mqtoIVm4K0Ey5MsyU7VwNwbeMRt2hLG5p6IV4
QF3YXUR1m28CsBZIyCB96bPEBttpjgpGrpWktJSLtgNZyz7Zf41HzfDEwpb3O7Quj4CwZkAq6Mzf
bznA2k/qpZ2goHFzfEoWtpQJ9CVYNcsEz/BhqMClIaMHqHhFD56FKgu2x+F2gIztAzgCkPP30Pol
g/BIESxKrfux/zYp102Xecg9TR/+I/Klly5dzQ7c6iUpltagJd2mhWaf/oRmYEje9lDvjgY0vemT
HZ5LHmT84m5Hw5aZKw5W2OcEJw9sW/4dRq+KwYWCdlh0fwxr9GoEZP4I0+eYeTWy04cavSNuH0qr
9QMYlYdMAjgBYbJtN2XZAbpg+aGwDGergEK4cFkBxl5ZwbWPkLpumFt9ZQn/mnBZ/2hS6N1l/sgX
9ggIdMurH33YfFUGL78WTZlCGifzr4rhj7k2eH6BQMX7pzTW+PlTPCdJ16iDtaA/fmts8501BkrT
8gDMFnHEfDJDG3KmlfmTjSZpCo4gtiCxEQbrHLm3K0Riqr2Lkg2EeVznSrZYfOmkMzxKC6+D0IXs
cDuBC+sWD+krQBqFiV1qa7UP8+V16CaIllbOvatGb2/rzaoH7MbGylSKMjZ2rCi2j0C7/mqcxePJ
aOvIdO3sRxEEf1eZeTTBcnK78T1rtoQ/b36JqdJQvSRd80Z7ZNot00ZZDRCbF5G5I7sMgwu3A2Af
8ulrH0N24JbepTSwtjsMYueOF2+o80DJlzqGUgWkIqxVgjojJOfS6WxHwlxSgBu+ZF3jLHmJZvVW
xPlSTGa8mRLXORtA3M4XK2T8GApnPRQR0lvkoBAJuaVliT+yDdkG9P+tTDeJIUzXi8sgQRfSudm4
qUqB319TGUhACrXHplF9AXuuD4lK19j3esjYpglH/7UGec3BDaDex7V2tFVM/rIXoPCffKMEE1b9
o1a28aZvgqx+v7HAj5sJCIK4FqqLpZVbL03QdSveC+ciLWgLZG1S7FEwAKNDNIXrmkEVIbWicpnX
IN+JtTxdqe/6AGhvAHkwNi0U/dLRtNb/OYYC6ZKmYDvhOvq2GN3x4ltZdiGOW/aRjpxDxad7ZkxH
kiHLUqbutY9OmORrGb4t+nD64ftv88CHApb70XlrIcuwAPERv3I7CjYqAMZGgsbwxNIwWfeNsF4q
o/9WVCPUzBPw4GFX9xfonu3FqCcZ7OckgG/HExp6UjBrGubLNI7zJMiqzpPaCgktwE2MaMgOSeMa
y3yS6RI5p+wQRyNI2snTRal6vyXXlJlIoLjFtLdHFNBK3VZZGWgETywIr0MLLDmGERg0jEK0j4aT
1suqFvxNFfLiu+j1Wgzy2yCC7gdapv7hgRu8+LkNHuZgdC6Zb2bQfRJ8j99sfcqUzdbCCfwrS8Vr
EsXbSdeP6CIrFQJbw9E3TuPcRrk4c8e9RRWoTzEfbh5wtadRZ0JxvlPhtCVIUDVCp3xokdGbEUIa
PgRKlj/bhAcGChKlpmCKGz/mEuqI1qO4/7ie22KPHmTdEfwbaE8xfWN1y7AMjvkElnRgbnSSpnQA
CqxcD1RlGh2tLzQpgrbT+mab0vBsGW8Njt37JAhrnJJNY8TvMF7Nw1EW3kXJIkXnbhIiXQDipERf
yAEmu2hhuyXfforGbnnVqnw43YJdXxN7Z/X1UxiE3JP16BYtuMBfQRATnkRVu/aiQz5gF9rRa81Y
dFYC55YV4PcbzwYD2RyCnqtpkSaRgaeLKlbAE0HU4PZ8Glleg8x6TQ+mjuyO6p1zmXfFSupg8kQ5
KnALUwAgmIo5+LeHH61eMNsC2SLa0jXboafpEWNWoi+Tbk0iPry5yCit1AGqD9gMPYU08D7F8cGq
+IoC3cRCe5Bd+/aOOXK2zSvYqr5rIdPm8EVRF5CbsCznPsmm5s5NunxX2q66TBCChEZc2nwdIffo
G7HxI5DNnVcx/63zi3FJkwovbe5kboF5JOzVxcaS86TC9E70RHDK7g45Im+eFAHXdh+mas2g0Lco
dKeCpzsV6FKPzRJJq/BkO9ICrkYf7cG1wUF/hdYDEDK+x+HUBOYSUTfAmyPls/iYbFaJ3EIfDfLG
KOdcgBkeL0UmmxPzoFAvWOFBfAcUKGbSqn0Vmg808rSJ7sBbkt/1nm5P0FNpEXKURpxtzBrwOz9q
y/dVwjzvVqxHJjWxgihZlw4OmmPGQEh4+yjUlvDTAEFzR6uNKr2L0lScBUgV1kEgkzX9RVX6z8pM
yiuU3NiRRm0Udqey6cH7Bx9dwsaUaw+Ii3Vahe82dK4+RJURzH+L6KotT/VkXyie/hRBHi/WMZfN
+raQjMS9DdniE62D5DDoN5SfIskESpVa819ZWfKPkKl/7w4Q7xYRWOvJLjzXX1qtxQ5tXI7PLOXb
TgXW11xaULIuW7WlsAwl9NzCwb6dBrb/T8tOzKgXngQNFy1bRLLc2wQLbI3evkPXYLQu3KnbEAsZ
DVPk1j8NuR4SZZnZNtH65o0kkhJm+U+M18LzAE2hvcjwr6Shw5Etr7wAjQjam7qaI5LXwCXqoZkC
eyg0TT8NUTJITlndZfMwVtI8xbXxY14JFY9zGpffaBQL1z0PnfniT9P03JWiuxjQESMft2x+3+bh
mXwjkIv3rbLBGYBPBKNG84AN1l0EgpXnxJgMYIrUhnzFwKxHD4SBNK93+/aqumRJvnqKkyev+KfG
N28rU2Dd+6gcrrIoM9By5cPB0+ROgA3bdylzamjpgC9qDkE3TWO77gON0jJnwAAm1oaGgwUMd5mF
ZxrRpBIb9AUSBMOBhrSkH/QPfpY+KU17kg9t9mjorG1Zc2eLDcYAuRte70b07p8pBEUZfoYGxe42
oSuEuUUjABAUehG69EUi5kXiohl2NqDLCzBMhChl194ibUKgmWvHMRbMcDlEtkS4cvopuq/zKrpH
t2R+l0DeaGFSTMPQZlfW/Zm8dKFgtS/D2Lufg7IWD5cW34F53SwEU5LpZvHdbdLts0r9MVYKCtsw
K90VGq6AIQljkx1c/HI+9gKFTIDWpvGnt/+YqHzd+0iC1525Tft8uPPQLXSNufs3T6fir9IMUTnw
q+cCdGl/Csha/zlUVT0H4MU73NUKhy69Qo7D0qMPHplF4kHTvrTi+uTnhv3KxGaKiuS1bsbmPCYx
cNra3JeSbzMAxzcoRtmvt0nvQ+zWU2Sypqk6zG/GkYX4G0l4hfY+yCN9uvQRAG98UFD5haPV71a6
g8y7f8aBJ7HHcEWWkDHsc7Kq2kZ5CTU81wkh65qLtStY+iwKbAWTLu7+rpCrMpjj/CNQxqp9lX51
OyQ1cuCzcdLucTzE9ntv1S2a7fT0CGI38/QpMNtnlDyGdZpjt99qLISn8RGidfC69PszjXwTbApT
l4mlpSzgO7S3D+S7N47RLt+4FRBTeurH/DAYy40ZgsE0AYU1cgFohB90j0pug1YFfyBX1O0DcEXh
LDD4zHzr5RP5I3C7rZgdTgeamOuJHTW3TONTkydq7+u2iqYLyrOr72gYexH+TqPhaE3Q2gYLB/gZ
m0oeKYwiJiOutl0PstgdwEf9MnCLBhVPZcy9AVGeVovEMuW9NQT1GdgXA2hWlE49WVf4ftZanPTn
DDvOwgcQAoLDPHf+8kUgDvRy6tskPEMGbdtxvOmXLYuHDZj02tVtq6cneDLvDmSSoOnbmIENkDTS
oyL1xrcor3cg3jF+WK51hHDp9FWAWWDpo9//At4s487tzeEO7aVAbepJvou+xdRsdtPIq8sUOeUi
UyU/5borNUsAj5aQBJpHH3ZXuKVYFbLYlza4FG8kM4CFQtfH6H2wq5rlnhw5vl7rKndQ42cRlFx7
U50aMKS99v/U0upfYzbG4MgFK1rYhParAP/XJrXkuKEgsLa+z2Fe47xafzlxfiebMnnoG5tfWWED
GJ+boK9q0+Sai6o94onzlZwT5/UJFNWncvTyo62yfAVlXAgs6mHY4w24oFu6REaKR5j2qDGDx4dw
pxbq8dZkHNzvgMTlD47ym3MO/OiiG0LzC29HY1U1rNzRMEPFAuqY8jmz9BEMONsFBzPMlyhtRmAr
zGDn8yA9oOvUW2I7tOgzIV6mIuYn01AhCHQBA4CQbLcyqiDeV3qow4QOM+OGn5CvhCZa3KIYBhTW
ClQ2fE/DjzBLrwawGLjRCFQwtd/R2QGGrbr6FnrIqeuMeWq2EkirPjiPYVkd0RHnrT4iUJJAC0Aq
5dLTEVEHSnmKgCZR9S1u3tegCAOKc+AiAkcyHkjmY4di2npq0AMyVo31iFZ66zEX4aZFlvJCEUWS
2kAchOMC2Snw7PqpNy3wtFE7CnZs9GQL1QJzhak0o9VrIh3Zrp1KTsWy9ozNOLhfGTS1dhnomBad
ZoZxp6g+0BAiNfaz24v3YTyqZJOgVXk1NsK7q0sIhtFZ3cO/+k5UMlnRQZ68NKTT+i3Y6WR0QFIn
XVBVq3M6UAWn5bBJ2sAASLno98Kxg4MJ1NZcHcsiUHKNqLDSBLJT6axVY7JVwADNK90m/L4mMkVQ
JVxlHNselgPoxoshuw8zvNHGyX9oohImYAgOIwvebqYh9SCJ4BRyGXd5ny59XohVanTZZh7X8aQ5
yxN7N4+tCC/fpirPtERVeNm9GnucD/Vk4O3m9XO02IKkbtznyaGIZXbEbuf9MgUpwD6/j3lVD4ei
PZCdZnRRaING1SSqGfvsa7D5NEQQDPbRS2lHBluQzdUO/PdXyxKgqPWNBoTukEZHGRVIO54U18lV
7tMoAJNRyaUXhvtEFtuYdqCP6O+FNg222SzSuvcPFFGiIrFqBZTQWqP1sKNCq6RowCFFUzmkZPdo
xgoXNERLrHX+H5/k201/nwDi0qIKH/a5i07pqSkOnb4ko41xr3gBzNBUHOiO3JXTjyAntkfwNn7M
iSmc/BRZTzX4fH6/Jb/RDs0aUlrJ1snjbEW64btCd4fV+J6sWGvKUw8A/snN82yVm8w+jF71Q0RZ
f7Rk/36JU6c/ks0LwK/nOvmBnJOO6MHWgDzaRwh5RnTQgdIZvGqF8XArU02Dzw+mar6Kj85yB2UG
MlGZii5GB4pKHUUjCqWJE+/miXNF6+dat+V/XYvsH594W4v9/ERamZWlfUAvNh6feBg1GTpvCcEb
fAxx3GHPaYfHys2L7cTnIXlREOc5a0+Oa8jTyES0w6tt37EUiB2yzbcBACq71LL2ZKNL6dXoZ9YX
tBmApPSVdzhBgLdL+OrZAPw+SI3Xumuq76UdvAb4InwHFfR8AzzpfPOLy4xG/wVSGXvtLvXM/7HE
/3kMJMDQ5QX+7rXbu+6xGT1nQUQPBc/5poVO7cwOYftQdqlr0z13+Ce/sOApmZj9+qdJUcDamR3i
35PGtLZfY9tJjrJE82VfGOM9XbrEz6GVubxZJiTi7r1Eb8gzrkVfTc1mWdbW1kpwRvWkpT5Nzful
ETVVNC85WODqMEedlNCfoHN6903ErW0WgQiWbA4qlIu280tQg5b1ekBP/S7yRf6ijGlbNgygVm03
7Sy82WVcvdt9MLbtGuDrXtwKZ8gP+y3+V3vVoH+Nqldz4UtXr0B5CU1mNRfLGtDWHvuwfbrVz/KB
NdvBDcblrX4mUcJEFjYJNreiWO/EX/PYGQ9kmu18WUXoKKOa22RE2ZHb9dPto3s8cLZNw9Xytkwb
DZ+XJoey8nlpWsgElfN977HlZKFDUHgTEoM5ICnnvPa8pdGKAn0AY3SePXhCqR36Wp4LbaO4lkVQ
UASCZEsrzHNpgY9VJNh90NCkF/24YHs6r3Qz3dZskmyL941/ICdwYI+pm/fHAW38q7HwsePWG5l5
54EXX60clGa1KQDP9F2VK1B16SFtV9wyRq1NRtmBbF4AggOAwi/knMP0uh5K4ZubrWT/3JY1VPB5
WZoUGkhmpVJkOEdhG0TLDmC0Jidduo9lI4Gjgqqxqxo7w93VHXZ2tJ8JYuAgaEj7GRp6wSDRiITS
xG1IXvSy4e8lOwYxTj0DOoi30Th9CzsciWLfHI4gFMcej8a+NtIdXZKohERs1m5pagSWdbw29BQa
31aIKhD820P7+Jt9XvnTh6g8TBZ+UMoNUhzDbvTjK3MG882HEGsYuclfRZ8Oy3ZMgzMEf7sjaDzQ
Tqiq8JvVnCjAhSrxsvLBKd+MdX0qoSOyIoe3taEx9R3Kzs3Ka2RyCnlcnPkE7AFKW8lfHnsaamv6
ZqMpfQUd21Jvm6MtSsTIPQgId+Kdq94K0xGLJLPj+7L0nDM5cARAb4V2GGixmx21Af7liKGPYmz2
vsVBrehqCNQo5CPZZOcCZacG9dggM7ixY0Neopyzi9WaD0JvalOUkmj0/yj7suW4dSXbXzlxni/j
ggMAsuN2P9Q8S6XBkvzCsCybMziC09ffxSxtlzycvaMdDgaRSKAGFUkgM9daXWOEKwOM+VAEhshj
IKW1Q1RlS6CWK9CFmlB35juQn186yZ/sdBiQWtrxSGx+tU/Tgh3a2OVms/ngP9npBZLRCPcA5Fw6
fxkO9C7yx6y7vL0r3obcUBKp9mORrq/TWqipP8ZuNy+Nuj8KgYROj5r8m9bH4xpAs+iuTjyU/eZQ
bOgrT81NxyyeZF0BxtdV6WfXRRVA16mvXgLyJCX0d+2oRZJkEvqhd0gGxdilpPW88Gz/O1JnKONO
k9c+egNGr3x0tB6WIW6Nh5KpfG8iu7oaXQeLSpAPzILMbb7aVjA3xjT7Dg7uT5oPzpNn9AjuI/J+
EgZj29wBdF9iT3aOldvOu4aZnwen3XbCTL8zOe704JWfUbQJgS6wH0pdz8KuHe+ZpeK175TJrpR1
cuO4YbAwvbb7jEr69VAk6Tc2hM86jYdPbdcP2H2a6uCZ2jngys6XspX5k9QIB06udjNuI+mG+7KK
+LwIYg0KbF7vI9cc75vavAdPB/8MjWaoOflOc4B+WHEHmrZXsuPDICrTlt1RgbbuXNUhCqkjd2F4
ANeBADM4GZmKjqUZYrNv2+1rxZcijtRXFNdAJmtysGoxrIGhDJexlahbgF/Ube4D4IWAQ4F4Pc9u
TWivubMiwzse0xsyAcNlIDPdeXY46418ExhNvOqmog/8qY2z5abRDGHjbmdPz71Lhw+0wOjnt9QK
hZ8fMys8XgelOZ76QxiBxPPHRAoJ4wUupnhlUIkIFtTvE5OPDM16lrnVVyJ7Gyc+ziLRw77JZopP
lG8X4rfLkXzo8KFd9MG4r1Hrqk13BwmbGRdg8chT+3SpWRghjYHgQLyiGodAWfURAI1P1EkmEZpH
y27f/WtUuCNNFvC9Ubl8TnQUTl4955Fj3lkImh3+YG9L9dEeW80zT+t3/xIFQHNir8Dv5tnzY+uu
D4CmukSylN/W7/yuSIIcpAA3KNUkEFQtA/9CUzXgnvCdW3wx+WMLSaZNAwj3qhls83nEjTfQMnzF
Iwz0KXViHAbNxxuoVLsgygAgeRqJnG7+2E8j6xyBoUAUl5HkwH2AwGikjYqKGx1DdFz+NZJek0mU
KNJIHrrsuUbxETlgpQfsRbDMgsq5Q4V4vMIfwzt0SQS+YYhXb+zaLpAXCG2ohWsGPWob9Kq2lXyF
dNFqKOQYAJMYLsHRZX6NHSALUTEbf+Ij6xae1Vk3eRcY63Zsm50om+GAPDvEx2Ve3pW4zQOe16oX
LCMe/ATFvbPwbtQVGMMKWUyqIs5LbTA1/9N7G7X923sLCvbhvUWGAZHdCftF0K2wr7N5bYfN7gLO
mpqomm92BPuqLeMOOJJ6W3RJ0s0QWQWFHIXr3EqWSzsCY8DFKJC2Xbp9aMyQxlbYtTZy1UPMbB72
Pr51MtZ5hGd0wA/jpOLVTwelmVzVAcTOZdGv7V6qnYGSkGMndH+kMzroOAdDmS/E4tpRlv5rVDN/
llWyX9lxYG9dWYR37jBB2gZQ/aLy5ACIZ/FEHoNjW8hv2o9A/3Rz6LEHux63Evua1v8Q47+cktMI
J0oByDjiq64Pse0HG92A4C6XLjAofrosp7Li2q6bmdmgMrBFWdCD4CiRdpLxmdx8BppTXhSIwLXY
a0RR05yaya0NgOWbhv/JrceVv1YoRYSMldSPVZatAeVGXg9X3sri4bjOpmaXFvMYuiFPiSrZLrEE
ZMeNkb0w3n8bYs+9RaK5vwGbNhDrk79temJea4nM1TRtptWa/IdYvk+bI268GTMg20GtDYbdlYua
sTmyi9GWtrbULFgcby8b36kXiI3oQxOxzGgblwyZ6BLoUpcKV4OItzPTbPnSUx47cKp2xUOiFSvA
M27fXxHqNPugQZwmHa3mAJAJ6CUyEFUfINDpW6ugAKg8l323on46GDL6EovCWvfK0sCw4BCpoD3m
dZkDyp9yMMi4op+RMcrrdx9baD0v6hrZ38mbOrQMevBfQmkhKZC8hda6PurORzEh9KXmTQ6Jxi5B
NT9S9zjFyqtZgfGtmbkITfYzMlZTD525qJTZ5qW8udoL0wL1x6VX2wuzQKFhj5UBx2N8X9OFhkso
PDaJg2uOTkP3vrDTGApniJvTATmqtENI9692A34hBV5/snwYSe0xiUxols9prusYCAkhFD8drEza
S6dPRXoCPVizYuACPxWmbx+ZfjSnci86kJnOxrCz5yIe1DLCSkViD+K7hzHI5uSSkG3wVAX9ntBZ
XmeoIvaI3UkImj5Xq5kBVbKdNx3oLEh4o8CkIGDEfs5bkrUZKwflu5MXlw6UzuthQz5kcnj+12ia
8tomH2rmecad+bVHmDJfmAKCklWHhFGnovdDjGhkBbw82mnvliAcCr5dbCn1kDuvZL5qM+M7RSA/
BCmTKILKTwjy9AbV7AfsHT9GM38JbtJglwePRmR8QhW0fbQM8AN2djhAKX6Ij+WQKnAvaeMMEJo1
L5vQQownDWZgjFRvfZAsUaSoUPsRQbiG++E3HZeveSCa52pA3t4QIbvDgscF92TN8HfMky0eWi1Y
cCqg+WWyFHi44nrgCt9F3A2Hy6lha2NnVlhTqaQEkmjqoYPoUJk1gBavx26wiSyA9kCH8YLCyzPE
Oqt7dyy8A8CC1Zzshgb5Yl6F5U3i2+Otx3usX6YBIbgCkDHK+d4BvvjBzSGn2zH1GORjNevByHeg
w9AZ2YFNh6uNmrrT9Zyn1iofURDeqfpYiyB/9FAFe1e7/pxZVYi6lkUlVPrI+yZ/ROQV5Y2FviPH
IE9PqJJyb6hVxdVbr8rhMgn06kCrmoa4Dqc582lDixtRt6VmOvJxgVogZ03Nxi2QHkSAe0XNIfJr
7MYqd2FPLwqu0GiL7IY9p15k4o1dmYPegnpd0UbHpsEKlXpZb1U3CBmcqRNL12hW8IFtMsOwR7At
JxUAGdWuweIAoaQs8Y/4bflHOjO64hl82d3GMnM+zqzSbxGAH8AEb2bYGGZQZp7O6BBAFWDnRzhc
m3/yuw6jEeRCw67N//1U15f8Zapf3sH1NX7xow5Zd3rbmvd+CJFlAyoh+YxOrwcQf/BFbhf9DEIJ
6f7aISNQ0pd59tcQal+73WnGa5POfn2BtEFG0pRgOfz7acLyxxujV6F3cjFeX5WMoiqdfCYc8zzq
CHu36U1ch1Dz4kKnNKQo4icob5Zbw47y2wbSkBypoIOaGDvpUAwcVSCGX8wHy363dXQWJysDokbH
YboCUBut61WlE2AlfoylEXmMarleWserfWTAbo8p7kT0qteOAfQ6neiSk3JDrMx12IplUkTe/PKK
PyZGlArAbXB4d/TaqVbYJZdmvLhMRYND/ZLKLry5TJVqs1iGkVFeXDzDO9kgIVqDYULvhGZ6dzmT
aft+9gcbufSuI1Nc2BhHB/Xj7GoT0zTXWanjaivBEjqPHVzxoHfz7opWgpsqBJM6NX2eeHfagoR2
l1g34eRRQl5tEza8nVNn6bjeXY54S1Z27HgZ1GkoBQLEg8gXSkSVrtWNa9sn0KSUb8XIT4ZgxZuj
5SmUOFGwuH5cH2SUgpvJY/5WVv0jFaRTGXow1aIjEnCxX03kQfasHG+AMp+xARuClMe3INBzznEU
yxNuSEtq0cEYweac2s1bOwQJMn0NKvIKr6znrvDBYiCzYF+lzrSfL8VL8+Msic13G521qSNewnBI
ZyzP5MulN1gz07tPtE7OnPPkDN5rcaibcU8miEMk5waF+Dc+7mVQzeuDObm17TkEGdMtedGhqepN
YufdkVp9FCfnSuVPuVRg0phmJlNfg7NCGFawvdra3K7mbsySNblQR6ozgC5ygHjIRnOGJeREg8ZJ
FtdXDaS210kPBurrfIGdWltp9qjXMl284Tgf3b0jmjMNo4+EuogSSqXFh9nNEjS88eUtXD9Cgh1l
B/av09Wk/Oq292R4uL4zLf1oZoImEZhUfGHkW4vKnxmGkB8+VWn5KCO1QFdFLnTwRnCA1GZtXj4V
TSpbD6J7Wabn15dljXI3Rom69esnbavW2DG3e75+cQiQgvdfp9vru+sV927y4IXmuvwNvb6Yoq7D
zaU5Fs4ODBvdBKbpttKCSIKRZ/2XuG4erDRLHmJINu4kY6jQnezQs7ONvDmNWIej+NOtVw2ojLZu
VjiPGkR35MSEZc4bwapjZHNjYfA8m2kI8N23vfmpawZ17KaWKLxxhVoRMCeXnnlfib66dUF61biJ
eU+m1gS1V5AF0Z5sfRsUmyzK2fwygFvBfW+ufK1NMHGiRA/r6jbe0uTgxE12iIqYM2rSAA8/FkOY
/ZlM7YhQYtq31ZomB9okO8S2+kad9HaNyNwjhRvcXF69sTtUm0ViSZO5MulOzClO5E8HL46/5Ik0
D9TqsTxc+9JqQSeCDzQafXBGpcqCOsmUQyJz5lR+v6NmMhb2RkYI1pELvYUOyDg23pPBkNB48cqR
begNgNaD7QLdYyuJPVUXPbHIbs+jI/VtMXZvfud5z5B2H5ZQBBw2QY9mqI0FSLdQoxl73qGoMijw
AUH9DJ5CB5S4WbMv2gila9b5Ym6hwKfLEnwhiNHM33fcoFDbXOr0rrX5CVIf+1YVsw+FenZcQ0zc
tO8MvO0i8J8ofx0w9aprnT8USLJtdA2JH0RpvYfJgVLbWAO+OvVnA0HO15ijADLpnO+Jnd406WC9
6LgZoAdqqbOwo3btlla/80uRIE6RMLAGOv1DMkAZV0Gg8+s0HBqlzvcIw2WGYDB+ov7Kt1P8NFIG
SMKEI49cA8wWZgLwWRr2n6BRAS5n2K9u3YQ+Tz2JNCICahc3Aew9uQEd8T7bMLldZ4virz4RHUDy
eADNN+Adxiwb3jIZorrUs54gO1yiKNHMNnXfJJ/K1jnIwgxfgedJ5wXKo09aWuyYmwNSa/YQvf4Y
2aUQo6CRuQhQtm3bbGHEMRJEgUo/0ZkKRHI56/5g+5NfwEyG+2aRfsizGcIe9mAG23zI6l1ybHy4
N/gotpReu/RKZMmW3CgBM/mRoyNnmiUt6w3Z+zidqRGJ3VPRFsVagH7gycqKC5+VSF1zmdhutUUV
EsR50/zCZ4W1NOxxAwJtyzM+Tf4u4mRAqaFMgZOAuFV01nKqnZ+HwgMPdhkm/6HdzWM98yPt770E
siMolUnyUzZyJFzMbkEdyBPmpwgagvYiHvsFaqj8/dXNH3i4GoJUznsHaM4OhRp7nbXtQ9hZagmW
sn51aY4gYnNEhbdkyfZBd+YIAtf0QJ106CQIwwDqOlOLZusT8302x+zeZwtsI1i1WjWIeLlWMiPO
LMgPHTrXrE7Uqllab2Ivq+bUpAOCvCDmDOqTU3oo2Jw8ahCIzZ1JSoRsf5jj4jEN+HmOP72KXUL7
tWjBPRkOTnFvJOaeuBl8qJNuEmCtlv10UUCjL5pi0d1NCdHue6cb9wzir0vcHOU+rINw3rijc6iT
3P7EQJd+oa3TKt+BhbJYBKiaeyY3Py2dg8mCtWvlLUD14pWumLqGcEWJmMW5YazZN0HrLliQRK86
O+al7X1uE9Cujs0Y7ViWqvtpIPVXSQ4NHQvlQnaUiG2SYh5RW+ItQMAnDJvuFdnSbt46XnibuKYJ
MdcRLKN2PkJEOXn35VBk0ZBjVAsTydMWDL3g/nDYoqczG1vVTmkX4QKcXXqnMzv8wpseKu4uYELT
AaSYOljXKOhd88ZBUlbjTtRgGQF+fzmuPdxnzqVEan3iS7v8McJmWNQCQVf6W6ZhG5+hLDdpcN1y
j/HPKbh2IabYfbbGns11EnfQ0gu6TSNaY8OQ6bzpAAmfIy83vpR9fyAObU+BvTPKu8+sTCEHCfyF
0cXZgwL0HtBtnAVVAdlQ3JIfjFi/2669dKYYq5edqsAM5OBGCYhGtqO37Is0PYiy+nJ5x9NHEQXI
vsgjC/UGigXxo5cVhzw3vIcYhE873FGmq7AbPk/2lOFpYYWhsxMSVCk/20ckMma5WZcb3P76Ixb8
/XHkooM+tJOvE6uIZiXr42FGPTKMxllT8nCddwN0zQzoILjeFNSamlebTNJhg9q26txOhxrE+she
wEZN6rja8lrWq9K32jlVuVG9G/bAZ+kIf0v1bVe7IeNxzVA7PEuJpvWqbOXZ1Rm5tXqpNO4egWFa
NyrhxjKazgIxvJ+R7U+9KCwFfQ5qJdcxfj07F6mDVT3K4rGq1JuNKONbVNYrBOK6z2bmJwvUTw0n
7bqI7Jl5vVKpFHNLjcbMdzPz4BIjAgWKqc0RkcM6J9iRiQ5yiiLTGdIU0HItRgjRonh1FUsNtPIE
uKMiLrKBAAD6N7Y4IpCTn7zp9qu09WKNDdvEDsctuTD6ZOswA0+JMoEGelsHDsR0zPjNx1XhWoJ/
KbwwXpicZycvYe4+HPN62WulgfUGXhxqnm9OnX0f8rZ5cMOoWft+nm2DjEMpbZqMPEYbiutRzb8g
tB8vfDmqhWTusAGFINWo08FTqlz6kltLanYA792JdwfH5muRZSgXH5r7UfmA9idRtkVOAwBDKDyc
oQzybivl0fDjrQrF8k+aFb6NR+3UOU6peKlCtkDJYmfcI7qGb6GLgmJB2P8EqasNcr0WHmFQeQKR
YnUOEYy52KhJHahubzb23JAgQGid1noEDLzdOVYxcVO7CB9WkIa4NgUIFPG92sfYDlAh7QpvnkwM
45Bq/STqKriXvEkP7ZD4c2L0Fn/ZdW6nh9ye5JkQgV+CyzeFKGExw2VrvoJvQ6Pm30pvpRYDuF7w
h0h51N4ztwLh0HSrHcJ33zYEo7Ft6fAuNEFerX0ksrA3HD87DMo8vR6eIBfzbqdCDHBkXuzkP6rY
XwbGCIxB0yQbp4vCFZIcyOu5I+6LyJWD3QagkCRNN2aSNc/kETaRs44hzjfDYiubX6jnG4P16z+2
iXge+TKgZLjrbSwBarhQ1FA/o69UVx+b1IuIf7el77+Mut96fxl7dW6nqUrX0OsxGHfdgKQrpNDL
fY8IwEpVpn2vUBIGmWM1vuX+TdF3/jd7LL/b3HUfdWpiZxn0/gFV4NVljM4KY6kGIJXoemODU61j
I8wRe5rWQHpa8HTTIfVGe87Ylytm+oqrLkAmsc1KiPs4QF53IqshUDzodyT21Q+aDFibt9mjw2qG
32lXgZsms1cpR3FxlJTFESB4tUTZU/mpkuZXgjYa4ituW8nbdQyLxnBh+PxFC/wxCbWGCuNydW16
dV+uII8crlIZBAc+AHrF+yeqfs/zFtJ0oT+cXMftDpbGRiYqffNLnVwc7P6e9eYM2YISFSK4JHKs
MBEWdooDydBkU5NPTeq1W2A7qRd7ReuRev80NhEhMheZAoGqoU5YJmBdCQFaq+zdfakZlpqTvasE
CAOG5qXUbm5/14l076BHuwDDbZCdw2ACMOjoAKZu7nxVwBAvQKvh3BgFVP8GQyaPQZpXSyhJjUdA
vtKdKBKxHovcvrXjgs9bLsKX1lJ3WZo73wHsR32jp9/C8q/hMtQo32gTC0T+eFaAH8FDKMbLDrxp
fVQP9J/o8ie75SixlkV1UR/yBiu7BbZ7rxSEka6CRFkRNmuuQ5DhjhAkunaYhQPBD+MWDDZgoipQ
tY/gyqzkUbenZjPk702CHuLp8LF3+LlJvTEDPOw/js1H1OiUKluA2vbAa6m23rTAQjUiFNncMguP
1KbD5OLno9rGiYwOJhafxGcQ6+6bz/PwVnS9c8fG5ERkCLbq7DXKRuMVeQ3Z+A0oveAWa9uLF5mt
wYZXn8JrWrn+mAv8FRcvVRdipd3aXiJCiQLhvmJPkQ1uOFzX/lmFNfi4cfM/AiODHJTfhgi6dPZx
RKk4xBFr+67J62aem6p/jj37S+vJ5JtVNhg+5aF4WmKrxJI34UFotQ84gyBbgGs6qMGN0g1Ik7Rm
dPRN40tq+M5lQdkmZnbI4/ALLdNog+AC5Tpz7TbZ0WLNc/AbBBi+WBKbF/F66d5Pj0aFR8XE/EX2
pteAdkx2p3PnV1eyQ6YzxYPBK2cg7B3XAM1kTxLy4sp0w9fMBwxagovtFKdhd3IBoEapQRO+xpAG
4AzcG5aM/PXPIxMzGm9VZj8prGyOoGBSR6x61RE7kHjDe+OTa0fR3o6jVWBl5X2axu2tSCQKWjoo
g/aIucwrn7EN9Rotbw5B4H6+9LJBvNUAf+yxOMKuRTgGJC8RISNfOoC4bsU7ZdxQKyo9sfj3v/7v
//y/r/1/Bd/yW5SRBrn6l9LZbR6ppv7vfwv2738VF/P27b//7Xiu7XLugMOCe2AfEcJF/9cvd0iC
w9v8P2EDvjGoEVn3Tp3X9421gABB9hYrPwA2LSgRuvWcje1NrApA0t81yQAYrtbyDalzpM/V19ZY
XPaxQRcmeyBW1gmtsDrO2w1KzXh6EmOYrV3ilYNcqjMLhzJaX1QGk6j5qQ0c8SlEIcx1mREnPF4g
G5NBIATMRHQIEv+jjZzLLF0w/MZ3kCdG9ex04Crrj/Z06OOmWuW46YGR6a/etNLPINPPNrxlWLHz
TFSoR3LbiwuNJWeaAGoKbPb3X71j/f7VC+EI/LI4Rw5aOD9/9aDHy42uluK+6aJhgyRwgKopc1xm
jlG+VAmSJtNyohuBgy5dp7olDwHME6DaDGVif/aqlG/sstD9ME/HJpoNu9cQKzZ2nNfhSxpV1iK2
k+4oIYm5LwvwZAzITX0aQfqMr1e8Ta7gn0aN9+TKfCiNBOlwoMvMrIYbHcb2znEs3HMBaZD/8Lv0
7F+/HIch6otvx0FpiOCC//zldG5SuiidV/eXRbooOHD5ufMJGYr8DEXZ9gyo/iPdDqNaGSu65VFz
8kK5ljoPBbSKrdD7ghiwXgqeKbCm4cYUqhpiDZw3z5aujnJaI+KheKdilj9xo4BkUNHBdcidfS1v
QyOvblFov0LCnt/nE5t+CW5b0B0k/p5soAxL1k0B/kfqpQFV1K/4xMuPqBlUa6vIAW7PzuYITsXb
USqw9vsKkMfeB2eG3SXVvPaBIgybe2jX8/tffB3zthbW1oVyxy9Le1KYszT3dlMnyc+NbQB0Uoeg
B5a/7GA60beq87KHZjogUlhUPAYBGBpZJNpZC+jhLvMK9WBps1oZ5pgvqZdGd116GZ2DvPfmEm90
CostLadJPpDLt42c7spms6KO0mLhP/wiHO+nXwRnzDXxn0MxWwKGLO3pcvpwp8KdxRpAJRPcczyi
IB/H+lNngl6ZcIZR+cn0ausLLcIco+0PAff7kxF6WKIZFaQg4+RIqrIXlVgSj73Iw9Jp5RVFMWsm
tbcIRYDQ3iljiMsk5Z4GUQc1/6PtMlnAEn9d1y6qbAbbTTeyG809c1xzT2dOn9jlTEUDqq2QKGIb
x4231+7ffC4Gp9Lrf7j3/Hzbn75MEEAJhwnXs0BE54mfv8wkrJiZZsy/k309IBWbeTMT+IVbKzI8
FH1n5rJNPfWSM76ktS55VFUIlF7ndGC4BfEs0oiFC+xxW2xq5Bmm+2w13V0/HAAyOrYa4m1wIDM0
PhB0MkOE04JRzavEBL2rxbKz6SXRjIIt1MEy470D2ZkIUQLQuhuOVvO4KMBl43vpWaDO5e+/FU/+
9hOzHcm4NC1Q7jLH/uVbwYrKCVSTijsGudyjPQlmgNokQQnbpHJLnKiBiONFX5wjMaaLD9TLOQQN
iC6ZbODPAzDWBZU8USv7ckAdXC+aRV3FBri4s3pOpYA5Bz0HpJCDPZ8qBuNgLXUhn65etUB1mmSQ
buym0FDhxyDFiIxgQ0092ToXCKVwsH+zkV8xhZouzpMf2YbaxVLbMV6qid57JoPRucdtGLoiVhCD
qUuUW+qJSmhs+RVkuKj3g7fn1DUEch3vEGpr+gkMn/FzKlaxVY8bxVGoMtlZ3gvcIxBUBGsKdvwg
7HdRjM/dWVt7/b01AUgKAJGRusVOaWpNfd0ABaW0QVgOEmFhoEDv3Jn+FuLexUk3EWjmx8bfu5l8
TpVu7siU49G1SJHDWFGTOswUECpmfvn734jFf7t0POhteCbEBTzuYBc+9X+4Dw0ew+NusMu7MDSn
qLN6iusqelUdig79XrBbZH4ilOehABj8euFrAUYM5Pf9lwJppRV0U8GSIUX08PNIr2oZNjDDwcuM
CBhXcLGILq4QkwJdLTXdaFyGhR7v21CCVSRQq2hSxCtyIz+CJhalplMTO4xm48qJ5WZqZhXIR0uX
9xtqAmj0PiU1IYW8jFBqtnRt/MoJERT5Vr2MRtF8gF4DLY6VUVVdgEMIVI3b1AHU7QK95hmIJKAE
Zl6g11Cby298m3+AXhdBXy91l+nLS9DrDADmoO7bSuSLZUl9FpYX3CQt8K89QDwvtragFM5YdkCF
gnwwg3Lrh4X5AlaRZoV7qr8mtzgG/3mBXFfXuKh3arGDILtwmi/Xae1gRAR4Gk7TFjoPEIovDrV2
RtSNQrpxKNvwAZzrDupzEK2rZL0damQEACuQc7BfRG9YPqlZNpb+Y9KO1sI3+vRGoTZ0o/PW2tJM
vEEG8DpTx7Lgzit6gJOhk9X6/dyCaByC08Amu9OB7LxqhmXNbT03xfhuow7y6zHKZsy+zOFGa4hY
1TdugAiKcnT2GQTwO1KGbOJmz/vRe0ERo5jHcgiBn4B8qmwqc9NHCNiblm3jHbjZZzeqd7WvHgFm
SG4YbofnARsjaF5A4Jrn7QPyXAHk7IL8Ic/GGjIBRbumpihTva1bFI5TEyLM9m1ds1Ws7fyMCLu5
yFkq76wyT29YKdfm0Ms7MvWR3yx8yx9X9mSznLKGcsfF3e9SdbIKtaVgLUSDwG6Yii0FjELKkE22
ppeojW4ZAOFYLLmgbnsxlHmOKo6gXl5vbb8qv7dW8sWORxeY19qfY5vu3JamXa+dtDZQDzSCrgEo
zlUR6fzuT/OkybbPinKNgEW7LFtI4qmouCsmNArKIKGSPAFRlJFDtLFOFS4p2OjAIRxAvmLEXcqN
SuTk++HZzfPFOOTDY5wAoOGWwkSuBTt2rG4dADRyPEgnckOeFgsAi/pdVzUVMnBd2yXHOs7LeW0y
7wx+0nBtu0UExZl8OCQWovMoSZT3wkKiQOSh+wpM1TLNAud7oL192yAjQ8NRDuCdnSCM1ihoGld/
fye0f31aYtXgMJvhwSBM08Q95ecbIcJQZWP1RgvBeBMh1s5HeokgA6CbuvVCbW5AFYaICNlaaEeF
TfswNqKE4A1Y8oUszHPcKqwHujL7muNXieIy5+nqgRr+AIlqP9rIiWKFeFY0SFax/2m9JZGq6EnA
ls4g4Qhh3HlQ19llHWGj+niunSE56bCxbqmDIQNy+/dfg/nrunT6GjjDumH6JwTtsD88D2Tfo87b
Zfr0XtMuvQlJikueQfkYJF4IA9jWCL7M60WfBvbC6e3y15sBjShSFPnT1R8W4LNDpiye//1bdsxf
1jnSdE3XxV/Oxc3D+W3nCaSpCaHBKD5dFvSjLyswoQfRZ8SE0ykoD7adZF16Plv/ZaZnfGWilOp3
cwDexouZ2Tr6DKmNq3cdN3LBo1KBo2lJYc5MetGjxcHlkqfLIaxBHIyUx0IlZnhnBOX7GYQQnEWn
AfNQgekshuns6qcgkfcP23HaP1wjIRzPdGyDHWwsbOE5DO2ff87dMPZRNfJkM/iAevG5DVGWdoTU
tsRCEwEkedeNHQR1J8BJp5NbFL1Vn64evuGMyA9Z/awLfKg2WoAyRH0PKacQBNMpnjlAgebhPWdZ
ueumXmrSIUAieBB9cAgdBq2qH+NVxxPghE3zlXX7v/8NWFN04eePi4vXlWAJcSwpgcn6+eMCapEN
yGQFmwuGyy7ml4gMYvve0QoUEpfgUKmmQzIGNXjAYW8HBUwbCKpniQCLY6BbEPMxibB1YNnrAVzO
IfYLgO5+aF/7CRPmVv/wa8YfyZ6iAR8+DGcWPonn2RYiPI7r/hrFYlD1zWUU1utUJ85OQy58jkoh
VLB1PHiOMg8UeCg8d2UFpKTTRzOyowJIrsDFiAR0pMJnj+UpxI64OJnIOTxmyIuSm8q52gchwi7U
zDloqeu4YyB1jLBa7ptih4zZK4qt4u9ZccKiEU8kFdjISPnuy0Q1PEdkUN85ftqsMlaWhyZt5Q5J
5G7dVM54C2x2sMCt3Hqa5mkbP/o+ju/zWAaYHgWSiUVxMoMQDxAwSLYnFNof3SDJdxaubnMKD2kw
UAX6OBqPFXg3TuRFZmoOuhw3QD9/ITuZqJMOQ1v6CxPL/vnlFchYT1PWZt/OtFLBmmwfXsyVzVoP
cb3/YMtalR0aVi54V0JvkobQS3GAv9ZWWmUfbeRj8CqfNNBaBCx+f9eQosae0GXeGiutchswsCCm
QI5BxdEEPtNN1QJoP4sf4sJCuD4xfdDkaaPdUzt382DeBGaE1e2wTP1aQFVtTIY5CJTxRBFNdi91
KI+j498IJ0RrMunUN2d1wzi0Qv4/Zee15DaypesnQgS8uSVBWyTLO90gpG4JCe/t058PydpNHU3H
jpkbBNICRRaRibV+Y2Xkb0LzTjGzX7ceg6X+QgTb4dFuJuwXGUkizjm0DjbLcg5vmQjhdEQLOuss
e5hpleyJjROAXhplnZGYG0JX4uF6pcybttk0zf51jogdbzzH9069i5oEpbhlnN64+UbzNGdznaEI
qkcDf8vbpI42Rz5Ez3InZzXnMrhEaXh0LdUq1tABcaQog2mfqtfrtGFgnrBueZfd5Twjaf1Vi5Dm
URYD4ZoLawdc53IL8lCF6Gmktn6So0I3VPZ1yXci70rWGTp0BHLdF9k/MiPEOQJN+PKzmcbgm1E0
0clFG45nTL/VhWk+IfRoPhkzUlj4SXib1rZEvh6VZIVjS/You4AxMKCw4UYa6Xqx0WOz3Xk9asJN
+j0d0nQ7zmZ0MBW9fEvngA2Ik34HAdn4dlvod7iOjk9K3//QqiD5Di6KrUTeahc39JJ7dqf2Sjbk
9virrxzlMQqK5DQ3berLCxAZv3MXOGPRTxek+pCxH/kq5EXS4KUoPQP11THdpeXg7RpTKT+w3l5P
ah1s9bSBWuqRxlHauyGuyD10BAPXPF3ig5Y4KhxrPjIij+qqHCO1Wgc8xAItzB9lq2ZHvW/z5r+T
RaF44JkwXr1OVfM/XBGjubhepz5jiBFtA51AnixWea3eQ2ncX/u2I/xsrAKKbdAYf8nZnNJRdpjs
WmvewrVnXRnNp8y4k23XmhwmRAbi7XqrrtLmR95ZsFpZ7txIeb9CRATaUMOiSTz2656XmGhMsm4n
76MrVPNkmPnXPQ+2ew+cOL/e8/LvsEXboNjIq6YWCPbZccikLxdYDvK+iTcP1/v6b/csB42N8j/u
OUxqBPvJu923+bgdlMTadbV3KMnNwUHrSoAdSs/WQp5OaVcDWyUnUkaOtfdki6sUsBXzFFu3a88W
UkdsuSGubQsuZJljAFG9DSL3PTEERtKyTkVeVJzk6bW27HV1BdQuyJXEFxELgJE8x00Fn6NG5Y0t
SPoM7zJ9rjIcKQfvUXYANGBsVKhUG1ks1UR/YrDsKIfgAOb6gxjyraxrXJLFXbTGCnU6FH26/hrG
vI1oweV0Fbrbep8+q6HV3k+avbv1yKqp48/sir2cq5tb78wnkvfrqizvZD85tA5H7NjUsTnIunxU
h9Nkxp9zNXcH16hSn8huvDPb0TqqSZ6dw7Fmpz76QV4e3KTA3krNs1UqyumnmLdp7jS/pnT+izdo
/c0tSC7EdZCDCUf4bm5MXiz1NnwcA3Rk8l7PvumaS66YQQBmedNp9e+xZSDE387Zk7zyOBXWMY5H
+4A04K50beSF9Nm5a2Px0xj0ijSpgril7VrniFVja5ahBpsOy+wpqby1GoB5UJpNZSLMkYKy+O6G
6gUJ7SX9SdTGHfmQY4ACItKLv5Uu/KvC2fXDHtVkbQ5T8NygT+ljw6BC+5i/rg2Lvzz+cd2oC91H
+BDQ5oQY3kAJQ3DWQBT8f9fDohs+X9GUW28qUTBH/XxbowHiBykWOnmvseGeeu07xLxV0OvNp9dA
tReoxu1VYhlvnmkfq2yZtfa0tTtjdGSMvXafRwm5HDmSWGQgquk58LTy6GAmvZEDsnw367H7DWpJ
ikHO0ByA6bsvs2c/yPbZjonpatVwESXhediN+J0vV8q8EKEv03nhZ9ceRlUk20qvg29Bvb0ONNx+
o3dzcdRUIlyY/H1cbwTU7ErJ+eASXgjOOvmbdbFMCHDpWERd/ja7YtrrUMG3Wdt1n0k5rWQHxYCf
h3dfdof4UvXkuZhPyUs1FuTthl3DQwgG4mSjgOnLBsVqth5PzffONcydi1TpTiSj8l6YfPPLNZG4
q/xZuCkpXBA/eCRX14+rwFh9Bd4lfLIVHGqCxURYjqhjED8Ekj7b2Q5341zWe1xIpre5wGdl+aCT
DF0FBDCzsz0rHhC8WF/NLEmvJKteqwkHjwg8wb4IE2zDrolvst8W2gnEs2xSl4sQjGzQQudZGTHn
XFbTWomtp3I5uCl7u8qIlY1cPiOvp8H9S9hjc11QyyyadwW6P2s5SPbqQe9ObCfPsmSPnYfrxsAy
XBT6jm2udoRBtXJAxbympqI8JmF5pwV9+D46BR8OZM9rLLKuNWBOajZuZKudhamvkLo7yOAjSNJf
aemqF1laZtRBUbzmy4zI0yGsTvzSqrjuf8jiqcBvElLICeype+qsnt1pX436fnC6e31pgOsGiey3
ZmUs9zz07cNcxnjYgctyT4Gl/+d0EjYuO/P4d6h9G8wQse+uzwiCeUayFo5o1y5r5K4yVDNZY8e4
03vXuDTwTZ7mWhVnI1PvvzrnCgm/scv8a1knXghDs2pxulkma3J8SNX4MY289InUOAF/4f3s7JQ2
vXOzjd42/JvJCzVm8VdXttoGJLq6Ae9soMRlx+9pqNibTPEKjG0oVgOS7IFIypMsjoa+B4PGLqoI
rOd8LjfFlCfvoajJZCymXmykk3fcEtxdrQZfrXE6Jj6KTdNBtvaq890sRH0vhyrhZjZUGAtpVT4Q
fHmV18lyszrKm8qW+aGM//tNydaM6KO8KQWFTzYLSbULplk9SZTnFe+5FHMS4KuAN5mrWIDscpUR
+A0ZGioBAfalkyPFBG4TXTvJOaOlk5Vls1+14YZX+jWwpPgZHMj8aoB2T1rYwbKkDgVbNNTYZcnV
jIMxq8m1lJbTyQiL4UG2Ba13j16Xey9Leqg+V0hLXkugKt+70dEusi0Psx+asKKrariKwzy5EXM4
Xy+h1umK30ZwktrgCKzWq9ybAIQsNxd0BZoFWureydacdX6lZSZ5GtmK/zu/qRSkbReqr7bjpetM
Pbd2nRxIjRUvs+3Eu0RRNV8Ww1Rtz24dfDiqHfFfjE9pOKE2JhvVlksVRuMd80YpXsakL7Z5TIhe
tg6BkZ2aiSfadWyLToqbvsiuWY5UOYF6Nu7LRUU39BscH1Ky70zkocBwBP2f1kNzSQ2sBdIk03zy
683FqvD5BZTDaSzAWEw4NmyvlZXwaKoa7SHOevNA6GHCEm6ZQwUIkhnZRz2IwziDUUccMX/WvCG7
VJG4qIqmFIBFZ17YNAM7oaXVipr2LphAnAVZVTzLOoyuvlmZDhBrqYq8AdP45UVokhNMGqwFvWh4
+jJ+1IBOBQJzR1mUI/RyK5JefZI1mmCvN1lpspVtYkqGB8Ig1+6yxzBieN2VRJJk0SXsiXB//zQ7
4zekctqTrG4VYI38g/ZHWQybyoRpBF1AFuVhqPUXo03Ts7ySN0OviFi9oCxxo/KgWj7eGz7/KOnD
YI7qxlC7fsOTptrmbeH4cmBfaMrT8PP61zaVN/sTZHNgecwyx4Z+n6TxThdT/iy7WzmJWV2d9a/b
d0OTdyDr3Uvwm1rDF4WPH65xdkLZ2zGMh8RZkNmKe7xVybNkdLYg+cazLF2rMNwgbTiOOwi1X8PR
+TeAjk/9GqWDgyhHZ5Oa8BwmULAPfexm10PQuIvhQnD0ugKZmaxB7m4c869+htcN287B2M8TZeQP
SaidyWe3Z5CAmZ+MqfgrOMgw861dNfv/2i7HszRnvPylxZYsl+NXpIjuuhZuvnRHvxWliM6tCHUI
+ZmlMzRFOrP9fr21yrENsEy/9tTx4JLBum8M7ZdMCduuQKKtru2dTAmzaztPGBE8texCZa8gdl6n
Ab3iMBu87dVDSdde+y5qHz3Tqx5TI32TSJgyDt2tU5betmPpJCW7mmxolZCMi91NZytV6uwkeG1J
kkiUoID+00VqbCWjqHykcMbNNBTJtHK8/AHdw/ggAVLXOgmTsse28a/mbnh+AxApRxTQbdXlQ0NI
WcwmkN0c4gy6f8arbMViDINjfB3SZAi3Y0icrlQG1DQ1vVDPIvE2GtmxB2M5TKhfPIRZ+WPS6+Qo
S7Le7fSvobJOHlRbGf2Jl7Z7y0DrOEKc+m5ymv7FSrpm01ai2Q5L0VQ052DHYbSWrYUZe/dVbR5l
o6wq+973DFV7lCX8cpDnnbLiDg/232dTtW0U1vYjTtntk5KcOz0fHrXF/nzISKF7QauuZJuss0MF
G6toICC09Jd1XnJu604/9XF2uQ20p1FdyeIfA43cIi3OIPhgA2GK+etKckCc5cG+0F03veTsExBd
0Ahhhc5eUXL9Lg8G+3+cscPfak4A+qslekQkjSjFwkIAHjBUvXWSpW5UrDuMMb7LkjwA+Z/WMU7n
OyMbEOru3fCpJ566DJbTBFGrLL/uyO+bBNXtZcZWWNZpGBTxZAtAUmmOB+T8pss/KUbW2jeF7SKB
yscnD3Fd36WGoZxlaRrg0Y6D9iZLtTP0p7pw511K5uwUhQJHyeWQ/HNmRV63a5PqU/ZIteqrhyxO
abq2zDLGltBskaCFBDRjWbvyUMu+DFXq3atLQ7Y0FCZgVgRhoekXg3cP2fhrBGzXX3OpQ9ex0kO/
QBQMbTYfTdQvZ715yhaYgsOjfd+UhFFkB1k3LGJACljY66CmUMxHx9vmztm2xrWd6BFg6dy8yMPg
jdiw4aG77TFU4oWeBuEuQOdpaTHhL44GITXZT7YCLnzpcWXbS2Wt3LOxRLHdOyms5Wlo7K9kgywv
rUoQ/gXmE/69wEso9wb9+XYWKpPwy6VOCWk1E+/31lu/sbBOmN38EMNQfRKcJR3C138h76o/VWQj
ZX2NBz1hs6bcq2NUfQpek7KxtN/6jg0PEpy8ci/1t+E5LjV3NdDsh1ZHsWbGx+mdFwkE0JezeqmT
Z7JOtsp+Q1+LP1tdb/gaW9RBvfYGoe+U2YAk1wpEklDiPwJA2ciqW708K+w2PHeu2ew8K5lfzDQ4
K5h0/L2cAJkc5Amm8Ncap8bJ92pFHvBNdHEnjkqtPaQB7xCR/ObkaePNmPW400CAhO/UXg6ywZh1
cfT+M8LlL71cqUAOxi1gPIzZ14ux3Q1upb3wVSq7IQ1zXxbTBqSxRdhmJYvNmPCaxk4hrCO9WxuK
vh2GOAY7xFAPhOOq4pd3p7SG9iInruOKwOpSFDYTezmx9oAILzrBk/uAwNimFPp48RZyUDJiEapa
od/DeiKVHbSm8Y5iGJKGSVauNS813xU7J1qr5BU8t8p4r8vmc7KM9CEk/vnyL4MUbVL9vNDtc46t
tqLECXslPwxBXfKL8SN5Msw+K5a9tw3b2maKnu8mMN7Ex1l8ZdFoTN6slsVXFlv8VNdzJqrHaUrN
o556yhoZqOlDRTRp3XdWdiLk0r+DSctNPBNkL1GaCnQzb/zwXER7EXzKTkavyF5y8L/1MhS4ILlm
C6IhSf9uKmc5Q9l2X5eVxT8uS68mHYptpQyaT/4wu9wOsYEeXKmebzWZxjq+ApO1rmurPMkG3EXy
C+T37qQi7PuRZ/yWWWdecQmz99lUWduEzOdHXzd+umCWYgcTg7Bs3VOMEuz92GN5fgUzMTKo4+Q1
rdqvkVqQXUfKDuk/Iys9M64jJdoJi8nHqWj3EV4V35t8NyJY9avGiXJVlb39aqHSsSn6ITrXlZLc
1cqobz3LLp6JtJDbcnrzr27uVnJUUkyfnZij95ZgvA+qTFyESWpVs4jfQYJNnuImEOswS6sf0eCi
8kDmLAlYUZWy+Zgjr0KzpRH3yEX2B7cuPtn0Z341msSiMF5C72lyv7HhBFPbRb8Wo5ME1ttnnmnO
Oiis6EFrA33vuom9LwyNJBH4e2x6h/HTtAtsbFhbNSX47FgQOs3yLkGlFS89FIJ1iUfIXvOK4kUl
VQXd05vXpSnKl2Ea1PsWt0R+d8WL7GGN7j6cp/RBVtm116xj1xUH2X8Oe2tXZVrqy1aC+O0FebRH
eSlZ5YrRx2qne5SlVhgefCN8TOTcUVQrWxtPZaRhuRk7NApAsOU32XcssvqSRRaM70gxMNOJshdC
V5c+zYtvRgRG2kTS51i7LtjaGVJHoxXfpmBCzbMz+afAy+OjVH/I7ooGNml02djLIroMTtEOn4XR
VXuc9ZqtrMbH1G/NOINLkemHQhfVRk7aK9ax4Mf4YuctlDzDPIAhS56SwsS3xwTc3Tg9/lRFH7AU
VqzVRJOfyhaUkZh6SF75kKztsO72qHgpJEiX8v9y8HWq5Wr/OoEW4gIatwXqK4tiQwuzHz2L11hD
jKzTSmsl63NtnP0yHIxrtzoff+vWuunv3Ww2SweVffJ5iqQlOEnEv6Ok9VaNo+GX0M7mu4rzbo4e
9JuqeuLetiuxmpeHKPuDfufBzdjIol1Z5OEJFJxkMTBe+9Bu34RRm5cxCxPSmEzW2xZk4g6Jw7hf
2eT8/4LN7qt6TnACYNNdrHneN9PATQ7rRPUJsZZ+Oyatchd4VXcHudvdGlGpPMYTgm8Cjvc3q+8u
uhw/J8hADVH9d5ljUTE67YBCK97DZeDlF6ecugMy1tM+Dpr2PpsUVIWxInkjQfQzi3vxK1T3lm5w
H5Wmv7qpO+JGw29PWUhmcVxpO5gB3bEVM26tfW5tIrQ/X9TlQcHb+/hDsRu0rImJ4RfZ7xNDDfaT
Uod+2+jGax617r6sCELI4gSkbJ8oSXwtYnJq7HWvSa7FIeRXmmF95qtFbL6m6ki23Mhz1leKrRWP
FO3i2tkhXb2vMFK8ttp12O4dIkLXsaJw2OelAqvBZWxpkz1pJg37x+WuoPdk2MYp/bU1syCSdq6K
CuXS6nlltA81Zbq2pl6g7MJeU6+tcxoHO1LskDGWmWuHRAiW4Ma11dJwerZ0BMflVCJSjZ3aoqMq
i6xt2m7uGmQLlrH5OMw73QowTVmuq/X6uMO+DarW1Bwat2z3wZS/4j00jitYls1ZHvh6v85i495p
5vH0Zw/ZTUB5XZHIS3ey2JSYDOfCwjRpsY/MTN09e3MLzqgM7ll8DQdxFDvaViHip7JS9pOHsIh/
OBHIUlmSjbaC/mSXDdt4GX/rGqfEotKYXNitTp61uvqi51ia3uZucGa9c4V1bKKAFU92C2I4txVa
Ob6cWMt4+Kwi2OMZLOu728WCAvuRSikeEl7If7s+FI4GkaM83si+t4s5enKw3KY83eq7UMmOaFe/
ySvf5o5y3V0TGNOuczjPgaNBFV3sVuRBiXBaER4u2dPCKvtPdZoKq13Jso5Vxj+nFqk09FuQHDCU
zFcBWJyup7JrW6bKSrT48cmW/zJdm0Y7PQhJLSyXnJZ57LDjrUiWzUlxkRjx9I0Wu+zN0MH1Bs07
VCH/5bJoW4nDe5MozqrlhW81Hm6yXhtd41DVKttYwFcfWgMVzG6AO4NyNl8zogGyPsm88TCLEXKg
nBxbHnIk4AqJgbCh1UgFyEPZxt6pXg6y2LZWtVUDiOKybqgqktTk+MuVqqsmkanYOcdO65yTtPE7
z5jvWIRNYmNLgx04/YbAF+tKkrPPlh1lixZh27j0FsvYW7088wLta5gsXsfWoXU0CzRXf1Rps5sm
XTkBaUhdMzvLw2RGCFYtB3km6yISRj446Hr9RwNS4xAQl7Gyc6z0u0kti+Mf9bKHHEqaPNjWbJev
V/y3i8mxWu39IIC4ROYI/aZDMG3VxR5xWg7gur4OpTRQTKGVHOxQ3dSyeOszGKG6Vj1l2OmNE68s
zYowlK7Dg1Nm6W4QYfoWBcmjpJTMTRDzb9H+3sMDjP7fewRK1frT3CIP66Eg6nUtwas2zE+66mxM
A6/dW5WTxogj3Mq3EbWedHujqM7QY7KTrL92dibV8fsMRzur69oHtOZhtpg4dozETjzSfbWzx5aq
WFWT1T5cK8u82QHoW4RcqSuWQ1On0YZ3bNWX01wbNAf/mAQ17VldbJwWb6dRmdR1mgbd+lYXu8Jx
ruVCejfdmjQNOdWVHCkrf2uX5aZBC+OP6f6147jcgWyRBzmjrblfdbcivzoWdtnHzSscYbYJBDTf
I+MyrspwKs8jboxkdopKvavgpqiGoChbuqDROz9sa7iVfMtbWWnX9mIKMhmxn9RonxpD81RFKs8S
PXIOrpcQLhnq5FF3P2SbrAFxGu8dIo/rW51t4eMR5bDptMSqnwRYgafiSXaXh9Tw2LarrnO9hqwz
hRojGiKavV64w17LVDAwWZaeCcal54bYx16gAlEFhTbwv+tylC2yD1jOFjx2j47z0ls2wJ3UtkVv
IBmWpfqxsJK+eQkyDH+tCis8zw2fMysaP7UMzHptZS156ApTujQEIJE303GqINWzcQwfENLEoFGB
gZnw6rwaMnP6G6L9GhLKEK7SbgBrZHhglkwEBdKoe1ECkni9USPd4SC9raZJfFCWfRfcpWJjjNP4
UjaAySMbZX3NTQ7XmTA6JbgSIPjY8fNLs/wSzBkiqm15Z1g6eVxnSkuyQ/8pyzN5aKKm2JuNgdhT
GJ7tfw6E1uC+jzzWssjVd6rbfMrGW/0ffeexEgu27V/nuA0Vidsf8eTbyLlv9fLsVjeXbnSKkM1e
7uCPK93q5M0kM9LLLi6E/3R1czPaVXaO0FZoNWeEYTGqd0JjO7pZs6njGfx+9ug5EDmVonVfylx/
KLFfuldJpL40nTavZqdN7/oh817moGt84i4OnwGtZjPYW4Pt/0Zfit7ipTsrQHDkTHFfa/jGiO+y
0UIq6Cng58Ke+1QnVokNW8hPHe91jsEiZ0sGCiyDLMtTZNKHI4jWhfcxeq9ZgM93Og4XWYLK+Zzl
6nB/LQmTwJY7PlxLtrPP5kJ9lCUvIUJioxuQG847+HNow0M738uDDhB2kweGCkSBurwyvxpqEJVY
rrjuplWtzobhv7QgqrIKeULtbzNU6ATcx6HY5WmEGf0/M0OO9za5AfrSw4QTulNmbtAesx9aQDcP
ZuHE+8l0YJb1JdCS5WAQFTlnWM/rAW8j7Eqp64xwZ9TzyPaUkuwbR6a+qu0Iujr2Pg8dpkmxMp7U
aBr8jMjWD1R4Ks3+UaO056tJpp8MpXQuU09aTTZUsM3x7VQ/+8GCwzm3PyFkubupaYtjhlkDIoC3
0xh49pG0bjOv41Avjq1m4901KsEBSwdizhAqbasuX0QPDJwVvj4Q3CtfMjY4uxorbF+2ZpALz/WQ
vRGMTtt1N8wrt4uap3JJqqIyM68sBxfHPvQwBYAhha1Il6vHRgvm6yHJh9+LP5TZzhD6VcI7okLw
UpazYC7Eb0XZ8EdduvQr3RwLWjlEm9sNzxZrXwMHGoUg4zFlYuMItYYVG8WPmlXDhKma6kfT2y/e
qBovSTea+8Qxg21a9sG7Ao1gBErzo5qRHM37qb3EamacR7Kd66oe8/sxEmqzC0OYaDkoL/QwhuCg
NQlekY0ePOjLgbem6jIsRLaYcP8GDCyb9GbANYZG2Y0l+ifh6/go55AHYUeAwMMttFRwacKc8TZH
ytA0pm9GWaK0SSIdV6gu3kU9iPCgt8QlRsfhUlQCzdcmsIlEULw1iKWYmS3QJwMTpluDYlvVWQG4
6VQ5yrl543wYYYDWsqidOxti8fvQ/bCX6gAPqEO3BAfJElQrEMzhXoPrigLWoOCOaisnyMPmZggz
Ej9Lg6yTrZbGay5i7fQBDlut0SBcKdns3HstCHHXMaMf6pQ+NVWlvJRAu/bNbOrbtMqVj9xS1rLD
hMO231WJeZIjgxyojrRewWbkKdNU8rtfVhCtlbLaJcZ9bFv6PRHJYRtmCg4i/9TJszoW1XoJZ2wn
b+rhEPJm1E+jyz8mY+XBqlP94hUvsmAUPCBWGaC/w1g4fzv11CUb9t3pxoTB599GVcv40Cj7VTMF
zk42yFsJwD5g4RMiMr+4YjtQ8ZWuEW8Tnu/3famFKxL6BJzredo5VeNsZDc3IEVgmx7r7tL6fx5l
9VH12mG+pBh6/4A4Uf8AGwGpDwOfZDJJp1t9F+UkiufZ5XWQbrIhSVX1RIj1IAfJev5eRB/aYQlx
OcY92W4i7INrv6uW+iFFdWJvh+6A81MJG+T7Nbd8cxrF9nsPfJ0RivbQ4Bi1B5ll3Ftl8zWaT/QD
9PAvI+x+Ml14vur8SQVAZ5GmERYuTlGAoedNGlA2tP14n6eJ6uupBhi4cc+ThqqaVKSKe30XqpF7
liVZv1TJXt4sgt018avnBYA/0xbP5aQHj0r2BEgYystymLFk8uNqjLayCFx0sVGupl0Vzwhbut2p
0drp3pozhCzJuq+hVM0H2Rg547TFhTnfyFb8bse7LMeHR7bWGYpeEzgu2SirYFoAtTWne1myAmIM
QXMKeL3JdX/xm04XO40eQKmfAkhfy+LNr/pqdCPL49KnqZR2LT2tVccd4UZr07PrItupKxiZsuWd
nxVYPbxMjK/TUpJVqq6/IRObnmX/hn/ZHTbxrDpLDxcY0WMvTAL4TOZBpkBkA6SYjo2OHl2wx2IL
OPL0KdPHSbXZPZrRmbyU6nNDwyOydjob2xXPzcex7kvAlXqynrIJvz2lxyWg+whby3tIjjYPm0cH
bnc6TWRb08zZmUTXt67j2VuzSD/KuFQA6dvKWpCe3JOOPSAEHD16AQ93DY7iN5dAt9mi0KzppoHG
hTle5JliATeqSgQcdZuvNVaGDPv2chE99tbEn1ilCcUSOWNJHtQAt+MmMH230IniJguSfO+Mj5O3
7Ig8pH1Dro8ExlQcDb2e1696BMsb+Ywjv/9xBYztrwKJvadSNcJD6GafXh9+F3Ho7YJI8/ZJoBDb
4nWYVTLiv2h+taIp3dkLmsFtxkNcl/yt6Oe4ETbFprWakJN6KGEibgWyB0kA+rzSXjpD++ZpurtS
QYT5ZhcQ7VScVW2QIFIngD9D2K37gV8PUYIcz6kW2y40Q9QHz1ORPydPuNJnAQGIRMQG0LMD8bQc
G59Mx2YYOtZlNY3vRmCLK1G0545wfEjE/u/EyjUAg0a7CQut2patkq0GE4CpnvZrdCUBOkWfmt3N
39uq2+FfeGhm694oa/XOa8C2sjj1Gy+q85UWTb+C7nudo77Mu+9PpLD5LJpPVAZ3sZe/9xlgEr3s
oOIWTzpotdVQYy6vK+9hnqytumJZqVrsx4T5Pc0/0P3aGnwyuYdp3ug0P1W2Cb5lvsEGqI5Ajnk7
wexlZcY9IQNFGdb6nKcArKxveqTPAL7ZU3pRIdZ0+IRMuilzFtgpw2yqKpNLZIOsnkPydlaCR8FY
dDvQot+VIc9fuuBXhYTuDhLaq0J0lH3CfClHAkhZtAhOjSmLx+z4qqZfwGPyl8wVqkyEF4BIDj/T
OKwv2mRghpa+dH2vvRrOsQdBuVYC8aLBC/ELlA38kWcAEU/zgL34xZzHYyFUnLiS7DK0eD5pUGQ2
c8KXQaK330XgSY9RePCqduPomCcGRY1Fjjk8dlpUs/lsq11kIzrY990D0A/frKcBFLJ51ApXWalR
lIG0656duSBhORWz3wV5fRTxcKg7sLlILZGaBb6udOp+GOCYFWYO8BVcF7L1ZPsjBwuVkjRR2+EW
1+PKEAX2xXWAOeOaI7rK3rVdhHZmpK5tEJAC6YX9PMNjMLEAWmlBrh15LXfXQ6ewdQ/qAzHslVm1
EygO9Rh7An54VUX6ppqq5tglCKffy9MK3lu6+q1t1lUq8sLud43aHYqSQBfoSEbJWTTZfJ0gxCMo
DvRVNs7DDrJHDtvZrFdYvY/oaMzNUXiRvrU69V7Vy+oIkHzmFxa52KXwfuw3EyCTTp9+slbZ0GRm
77ERi5o8O4MVq194tHXEFfJwHZQOHlSp+/cTfk6fscsL3ORU0SrXf+i28yyCbqWT0zuEcFU3Ttz/
VTZ8PcKbH0rTRsC3RLuZDHyRLyLZvXdfp0mEfjDGq7Z4yaO52qQdQOS6+5k5aJYA1HWQTS3LzaxE
7n1fB4dsdpXnAIHfYIruNKN7za222KJc8tnmqbJxgoYvD2FH1H/6s2qLnhQ+iWqtKZ6bqP8W1maL
kmFk7xKbhEo5dNugr/M195vcZdm48yI+kKxEs0XPrP5cFXxYWipesoG8vl7x6hKIXRJn25mA8t4W
zSnLCqR9kuJ1KNW1WLxh8KnEJgrPNDKaybYtglNdoiqR8GNUtf6hDLSPSHcI1TT1ncr7xrqb+34D
c9E6KroiiNkn5iEViFzUbfVLaEWxwpPaUOtfqPTEq9GMsSZvUgxTw8c2N7Q9Cr112Fk+CsiF0zyr
qXirTDVaecbIq6+bXSLHDre1MaAvHIJNrb3soGtsEhI3+Whrb151iTutneZUtunKtSd7Jbwcw/es
dLcF6Z5LB2SxDpv2klsd0VzkSBBTg4fVChVNyqZ7JaYfr0RvfRhFCCOLkNO9UL39kKJ54jbHQpl+
eg76V5b3+f/YOq/ltpUuCz8RqpDDLUAwixJFSbbPDcrpoJFTIz79fID+GU1NzU0XuwHSNEV2WHsF
ayyI/zTGU0nlyU8E5WIW5ymYLeh8le65ATD0dOTklVNdw80mL5pLOkrmYHcy94Rn6H6/Jn0aufaB
oHuCu9pezdn1dmk9kJ2RIU4VY3rZmkFY6YXq6CUvWhvpsF1A4x0ebobAAmTJL2zF72X7b2pYH9Y4
/251SQ0sMa+QsS81KkRnBkc0bbfZ4YPwrSNsNHTK/A1bces2sdz7ss3bYx13xUsxw8NTkv4u+sU3
+yIPCzZ1Ox1hFqZYKQlf2giXtrCDXiNZudGFgSGQmx3bwo2vxNJEuP0YyWXxCusUsVM7iyTTzulo
oNBMyuVSpdl4LDFBvkINNw6aEPPTkBQxm1lkrdBjmv0wEoxIrUkL6zRzXgoZJ2HcPjU9sh5T2BRT
CYDEO4MtcdmQc5hg/husLMhAZip1cxNKvCWE9WYbHnGBi2jeu+44KDZ5A2XqvkuK9kHrWD1u+wke
wz00IGMmkgmLfPXb0nBy0pqh+q401ES9TE6n2jKtHZLXzpdMl98nC6VPgq7lO7JiCTkZ7gM8VVL/
emF8ZwEjWRGp1vfJ7nsyfIVKtqZFfga4yPcYQxSfaX38Dp7OgS1rhu+aFw1+AUvqu2dhhWQtbvs9
rpgi8DFsviMhmzDVxuItVowzgYP6Df9JD0DCiXZbNxWLfisVVERT8n2RWR2gSzLhdMdy35gTi6xp
nhObM3EUm8NNYuJ66/i/Xia33UM446zMArSrvQKpZe5YT+y1QZS8F2VplTeZ8ZGNZjDYvEsshjKs
vKcRj2RMYfrYWFFQ3HygRkH7jUnQsydTC2wo43tVVTqCU7qf7pBTYsYbBI1/9aCmM+8H/ER2MIXs
gDQswx80I39urNHxZ5EZYQYE7BvWcNCrzCOTPB33S30bsmY+9l0a3Rb+L0pqX+EsvudJJF4AUnsf
TyqWrFZRn7FCx9GvXF5sc2bBrto5AEiAXYdzN4UpTrLqkPYBYga5N9YQ1L5MAxTx2bM99tXJW0ha
xdqRDJZ6+afqK3JGquXQkMoXzrX3ATl417djivCF33+0wPidG1fwX7HhhhA4LBfY2o4dRlkS+1EO
0Nq1+OAIHu7TFMmQiPD40sb8xVaym75O3XEOcGUXfbvr8Q5V8GFj4RYIHwAE8GKNrKD3CsdXi4pC
JMuDTCP7daw9QHWr2He9UftjBahRebG7ywiA8zsqy2GX1PZudtvhjFGH/ZQKLeVLt8Bb6IDLNJMJ
tWQL/exU6bU0Gki6xnXGmi4crDm9oO1oDmz8Ld7ZM75pzVHDMUMoXXSR/FQxh6p/m87SE8QmrOOA
FU2SpEDIs6OFUkbVoYpFHpjpe2drzUs8T7oPovYPszcV5lHM59Lyh3mo/aSLlWe77vrbZE+KX1Ku
f+rEKAI8m/mPq945IXqjrIB5Mtm+gHZDbugh/lQtDpSlRYC2o2k40+N56WNK66padkPeuOcrMd1k
R7WRGEXvHEcuiamF+4SR+2GIldwfXPXZBNAJDXuefU0qZ+lV70LYzrWUyt924g81WZrxZNZNGXZz
9qcz4O+0mIqTnPNS9W16zYdx8pV0dvyJlAHJuo8rBMuKahdngryjcI5IDxIDSuk+ighdw7pDOMpf
czLHixlB35rqJEj6yQo6wfekr/XirIgBCagBMDpP1cmdB5JB3Kq54jl2U1uOVAZUEYNIRJ3IDciy
7MhEYV/aySPRZWLzpLVDd0BkGyaTgmStEcuxsPIOamX9JrvqrqgQ3jDY7g5O1/3QRK4HRquZ/MJy
fnye+bz0Eyq5JT65MalFKybaD0kWYgfNDj7W5p3K6aP2EnFGo6RSvVr+6ToDrhzbgh0/CjQU5KwH
yzSRPtR7P/KoNH3pDGAd2DRNOd7Qnf1MqXS6TZAM8Szq9rkbfziY1YSTp5NmKvJwmWKbw/DABzQM
Ym/HkRoKJ/8gEGjaNUBmIZarapgnsAkrJcZoRa+v5YQfVhexRBW2afgOlnB7JR2cQBapDESUHMDg
8nOG9a6t6vaFPf6VsEuJjXn6Ymiacqj5IfnR/JJD4BiLVNw7zrOxRaHZcKmbCHQlsuk4saqtzk6f
k11txNOhqG1tl0Kw8YWLnWz6HIvJYnvTDUEBQ3JnOdk98cTFttw2lFjkUrcu1P2AHO+4OKqH4heT
E+ZwpDRDVux7jN+X3q6w80rJYsBPfR/Natg5busjV873kWcxk0QiDnF5+qHhuxM2fTc+tAJYqEB9
0+g6UV+eR2apgfFXE6XTjvDHB38qF4zF/Qn8me+FQtLFbOycHI5MDCgHW99pSTRpMbTTowKazyQ+
EvAZdK6BAjcQUrtsg4Etxb6xcDBvcIKAHV7J1yZHwmVQCPSo+bcTDPp8MmdfZSdt9kSDMf/8wmZh
vIg0vytRswSDqkVPojN+2CZ1+GWoz2mfiVM5M12bCnSuimpG7VwcTplITy9k7+40UuiCptFwRKoi
pHMRPKWsO0u9hOQ15Xg6xo0fYbB6UBXOLENjtZ+NtcCCMKuCaCTbukdetuzRaBKGkSFI7ReFk/pU
pBABvOZE5GV/nkYxnLdHX01sm/25SKFOoalhpXaA2+G3H+Yydw/8ceuzkav12Qbv2sulus2Y/Z6x
RFrOacGhzUOXFGyv5kqKAX0+HRoKjNjQXEAvXB+o/yY0rz1nTfnRugUASmmO7XFJCo7IHqpmN5+x
Je7n82j0eJk7HVm4tlYUvmXhzqKX5mlQ1kC8+jDNS3lmFSk5BE1RaPXVh53ACpBDXPH6QC0dObuF
WQVKUiWcpdzovDVsX9mHJtnNAnbfR4ranpe+xS9rtA4t0+G5VTO4iwnbUr9pq7c0k787Wfafn9X2
aPuYksXC+3yOFhfnl14cojWNcjtnbI/ctbtG8/H33rV1OfGmaewpGs92/I6oqWaiCzWs/jldUJX1
nPTDKONSCzq1yU5SLhTcl502ZndN8VLS7PmPUXyzsKHECYIdfNdFUcAktb6B5nmoulumMF1goRsk
2RwVfqJG0WHJm+PYNRgrlKQipslplOgSFTZr0GAn47y9A8w8qAs7yztlu5q8CsNdgu1hpyU1x9/I
8BMJiRKrEOTfb1XpcbQaTfAaAqnOEB30s0BjHtQOOrbml7vkv8BdXD7ZCA+5QbdcTsf0ycAiBjUR
p+1vVetTdW7XZutujYmZB1/z9U/5/12OCKL/X3ePjtft51EALpYHrR4DwpZ/cDjpg87EFS60FROD
kTI7Dk3hUdThhrgm/7tyU8zSZ7/1WviZwmmg3NEMMP728x9BpgQVwElT5DXK++SUKwV27s89MYH7
PhnuZVRfM+aBMy7ZJKTVxU/s5GKA8g6ZVk/G7KI/d3jDA4crbuhkreJDjKacEKfLa9QUJXP3Uuy1
Mb47VMWi4kHu+nurusZhWGEC1bKK8xRjE9m2+mXWiLY5IERwHn3Lb9gbXPiSRfXmbTJI4gfKGCHl
MJ6Uys746bjzTcwYslmO0rFrAmf0MG9ohvwcqQJfbqmwrUKMdeGjOeEFo1j+QtXZVyZIWq6h+5kX
mw8cj8q6zs5etfzhj00+DaTVkzmWZGvqqdwllMj0UXq3USzGAVC5RjUWpBwhdlbbVc9qgahx4BgV
iLxO/T6Pq2crpeKMkRWm/eUBof2yowrjcReGz8aEsy0ZN7q7ZN9h/beXqEzNgEjkctcpS3PNMM4w
tEr5qJlm987UuqecXKI72ZnUpK1F/p4ycXAWSfa8NB+OI6oDP4HyGIGjf1RlhGNCqvzsI7MOsKcd
YIyK/KaonHs6bwjrPBE/4zp5B0kKSOA2fwyxuGOI6vwtBHga64JeKvZzHrF9KeO08VuV2Dazs3+B
zLtgAcxRjir7I2DJK6VBNC59g9AKtGRXxV120nGc3zmFuRxxMV0OC6WDHSxNY7cosgvZPu6qekwP
arPiHR6IVAnSKkVv3yD6E1cohtcSPYmRVsmPSKltlOAUE/RHVqvVKl5JQtWwl9duVH/ITvtejrLB
nRzBJNV+6jBktaRu6uEDNJY7PJezu0izAnFrNjNJhXIu8ktT1OPFWtG7GarvaLTN0Rta5Z3o61B4
BpAqir1d1OfhFKfxO0zBX4KgqSez1ZU3Q7UU4jPUMXT7AmajVSX7vJ3cHy34deu5cOu7aL4AfMa7
3MROaaCCfMSRf+fi5P6z80YjcDJHe+YEYJzaOukOHdqzR2JKVO9Uwv+22AdbXvqnJZCY/bRm3L0q
r9fsEfPoGYO4G00EtKGI8nde/8VWIKFGmtT+0treA7ZxtI8TB8Fws5CxtWTLMxDDn1mXp2UW8jF2
0r33GFskJXxmgqbbA07gTEdb/TvnzZ63mndGLS33v/qfl7c7t8GtvzXb7V/P/hr7f19iu2wv0TbP
Y1amnGKQT9Qfa6jx58NqJO5462+PtvVmSFRu2vr/6+HX9a/bt7Gt+T9j2+tsY7Mmy52h1pPP2S7H
+60saxbV9aHqsIUBTv3vUWMw2RCs13MFym5IHtt/+p9P/WzFTBlQsZR9nInmvDX1usyOZoX52NY3
u/m/+7hXs4sc0ms16/Grpan8HNzCCCARxa/bWF3YzO6pOR62sa1R0aaryRhdP4cKO3uJmca+niRJ
bjyZuPl/jm0Xym5pqe+sXsfri3+OpUrna9qgnr7GOHEGmNkbz5WZa2Hi1vHBqrEar5TGuqm1qd6i
wktY+ib5s3W1jwIi8kNXlem8RKIIbQKI7tW8cHyKZx+Lt+pHAuPikBIAeaQwgmoZdSIheztN94bd
0OZgKVH5ZFdDdzXT/OCyxl5I8mSLtGT5CeXYIePIfymxbD1g7vJetrlzQ36ohgrHLqaV2H4a5ZSy
w1efskmeMUMpLqT3CiJ1IHLDolpCw9NsQk8K/OOq5adwsJ3kg/YeAPpPpWzVH/itlTsx2mWoLtoL
5eaeI2aPTWOVTUGHu+HBbCsqPSqGTJqOUI6t9y4bBvW9cUYIozJb1RQgSTn5UERQxcb3tP5jdH3H
SRlCYx9bH8to1rsC7dxrnmBSUE/VL7D8+bINtbHe37y8OG29rUEoHO87pN+77f5tTPb6u2cN7XXr
DUm1UGGanqScPXhqUuyqIhtfSxGVyGCTMVTicXzdxpKKzS7kqNvW80jlvCRN8Rcbmv/csExYVYNK
wkFZX2NrCv3fZLTEfXsZr16Sk0p0of91w9AT92AqbX7axhp+t1epRDevo4Y/Vzv8EuMXbSlUQjyz
ee+48QpPMG1vY7GV3IuSCuo2ZFUDrNu8+r3N69tQMi5zoNaafti66dxVrzOo+OcrlERg6xCVNs7r
RnKFDvqS1qlzTDvmVyxb/pt0+3lLt7A/16JvX+P/9z4g/hI6pKHvt9f7unHQksdENY6TTTEGODhV
T1gGmidjWv1zmmTyt7GtGSq1epJrE6cKdE59XlbPJ6Q5/3Ph62YtW5xjrasvX0PbozmPqqevMTct
/qpey+6nTTzfbbv0qdIpGQvCej8ffY3ZioRE0Hrn7Q6FCtPnbWXc5EdFhwwjdVzH09okDEUt5HsM
EBRG7Bn2W1cTVUEaQo/u2rG6dxFFK8lnxQrXm5NRFMdUCEjVa3cUfU1iMDwTrJo4ewn73fBy+G2V
CcK8dk2K6ke9g7kvx95+n8p2PAqFHdt2NZ+67Cjbet7FJlr5QdrOOWrZlNgZ6JyqaAKTtNx+c4aS
I5gnPraeVWjZY60TbL3Ejew3w7RwSZLFfRuq+pjdRFEv160LY8oMyHD80eDzsNOnxnuzkkHBEixR
Qsvz3DeNrdFRLdnUbd0Kqxf819jkbDcbTBcvKBgu28UIRsfbN52v9RCMs8Hvqq5f1PVFM8l2V3pe
ed1uJJaYPd3ck4xEcKG/jY2sPKHocKHyON97ST0gomHJm7aFbVubXN2JgDvXMo4ckIsEhq0vRyfv
9sIZcrifcXIocQt5i8d7XbfF3lMIhs7H1fdytB+ABBbFX60PK1hZ70o2gE7l6rc+zljd57J4t7Rp
Zp/PLEdoTM5e3HAuS4LcGR/R/H1QJootXvSBHTQRHBPmz15vHrZeU4/tm2OcmB2T0CbL0oEVdHZ0
3UO+lWFFXUbivZtAsvKGkhQyGv2olbETCGoCK8rnBANMlzDJzX4PjLViYy7b+eIx90YZmHoRHz19
h/mo+2KveTBbo+dHw1SejbL91usKUTxuMz/zprHhqCbw6pyzi2Igi0wpHgexXSM11PEQxDWr+inL
4SWKGvWNJMONceO3phc9CnCtrGGvrioNn8+swS5am+2RWPcYdmU+xWWcfw5pU5ScFWN4Tbv8d227
xrEjxuImLPzhZra4l6IpvrP37n67prgNU6H9JWZjn3mdxWHpuZsXnw15SQ1bSugSVuZ7mCt/i1f+
tShbPyYb491Mu1MCkfe3VmAMp7zkxJi86nZ1wZm33FcaOG2ppGXojmlN0Tv5xqavOQwuQgYhPYE/
fSZfzKFqAQLs5HcrfqrxYh+8TlvZ+aW7m1UwwjIVFcHZLqCtCjPWXvT7ko7l29inq7owF+etmzf4
jUKauKK8t1+ifqYO1Y8NWg1jeklac9WXpd0eVnB67Bo8QiylPBL3RIhDbrdHQL82NFdZOSdz45Wt
P//8Qg2SAsUOElSYKhT6KWrlfqrLBPDG9k39Turga7wwAxlMtfs40ivSvktYX4pWv+uOxLO2KO8W
p7X3YXG1u+z0/XYN61Pv0pOh7U/2n57J+d0Ujvcoauz5ich4HyxjJkWbEOb12oQRHFgzqaZrT8Vv
8bUZQO7X3kCx+LUkiXfr4Qdcv3ZethdRbb3LqiFstywO27Xes9S7E7XHz15tNnc5LidTzVRsLfRj
1uTLrVgbqY6XJZU6cA29uu+G/eAqNl5Gun2bdM3hzDsXPogOngHboLFeSS3WmHkuLoXe2jd11Lga
zXIJzSQZMKxd+9ulraGASczTcNs6ny9VNJ1FUbUCRi1GcRyHAliyEwSmuVYrEAzhHLZ1q/UfoAhg
8+yV9kzVAjoR3Unq3L246nLqxfz22d2uaG09nBMruxX58N2s0upUgHjdhqH5T4MDphOSK9cE/+fC
qHrTk85b+bpXGo5m+N2kNT4EcqxF1ldJJGDQpKcYBphR/Gxk7rQXA2JKLVfjZ35JiATsYZmva4bR
Nrbd5xIN9Lx13cZ8QXEHyrA+/2t8aTrsi1pbwZcxbtnKRdpOzJFAcUpTprKEYIzEcsxrisjrWGIy
e2IEFEPnsOVbYZXvddSI29bzvDlaqZUkkq8XR5kqB2W0Uw7SZf+m2qX+ZJP7AWNEQnrhjgZaKofj
x9YRLTUm/OqX69bVJFQOxHj5YevWc5meotGDObw+ExvP4nkZk89/eBuyrTlI2jx+3XpWMQKxjnii
bN2E7PfQNlcgen26sK36jBbD9rdurjvWS4sEd+tt70/G+jG3i/Zle+/FyvOarFQhT3N93yuxaNa1
Oty6NeHyfDVL0m6292YX2CClGEGtve3Vkmh4yWsgXgrLlNYsrVQDpenas02xACB5bpirzao7qjaV
oZjwz3dnqmY/jWPnJwTiS8sjMun4PXXW8i+4xccMEvqj7pGLUJQXD3K+WerZGvpkdNY3GBz5sa7s
6CyNRVyiSEmO1CHLY4WJ57NepB859mx/5Oy8mjN57Y5b/ymLyiZyOZvOWk2osZvCvgH7Sf6cKMR3
IPgcDLTYTW/5VKYwceL4Qon0kE7Lm72Uho8dJ/SNOref5NJXi180Gl9vfqlDXjxvjWLb+TNoKBbZ
0U8Hh8dgyFCgu2NDPS1uBghXUM/R0Kl4bPaoWDw5XSDLL6e2a34Rm6mcLK2Y36y+4Ws3vWjkwX+Q
u/a7XNyAAj3O3XW0F7b42/RF9pykCb61uaPskemrH7WVamxa5V5zdftd2AdKYvk3Y1nGvaEkaegq
+SVWvN9s19Wz2SZ/zaT61U/CpLzTOEcNxihVNpfgLIzGpjbNcWBC/OAJI/tnpEiUz5YLFamhWOnw
w86aydvpgvJSAxHgtaoOIPIpJT9Cz2WZEv6COzFVAu1bs8Te0fKofEJ8z8NGYI9pOpCVRrjwXTdE
V+sfF9X3bSy1V0PtzgjRG58qVLxXKxAxC7tLgJcJvFdlb946xvM0/aOTeGLcK2m7x7nosT+cICi3
ATijctQU6mpompo92nkde5DIOP+G6qHechCwHf5K9q60yzVHdjmxPGKxacc/msJtH4vOos2Q/uxQ
uIfc7QgQUxrFnMR18tLfc0no4jTinUvU4r8LMpha6h5pgHEXWIOQd4q32sFqLHGOrRJUPqndXVyq
xgfMz1+jldb/mrhgUgv6m/R9g/hbANZXNeYQo+x9FZO6E8l946taaclLA0tl621NY0ltj3AecGy9
Y2uiWofpMnmXCLHKKzYqGrS/9Ag3IkzJYngeNFN9zJRWQ0+n1r11LYwUb0WKF/x6cYBd+BgNxNiT
PVy3IQP1wcFJ7GbXuZn28AZDwvKEQLT2tiHNsDB8k3l23p6wrj4ng5WZvUtyrLRodfus+8ccQWk1
k/q+9cikisPcjYjQWS9OnGyoV8vz1vN0rX8kSg5DwMGSfhvTyQg5DV5po6LhCVvDpmTPT4N40fUJ
savMYdZkKmwE7mBXnb70OtWH9aKyNtMI8KcgGjhtdwB1j+eowgXq6yVjNz9jvpp9vuciGasg8ebH
nAJ3zJamP7qIaLSyFee8EKx0lUz/taWNrzR7p1dH2K/5+KcmE/cNTDOYDWsimqQ03uqp/i0yjCa2
a0C0aoA5pXeEMWq+2Rp5hsrgjeF2b2no8bkhpibYro4qlR7i161DZL6w3teQYdq5OHuCHQRStOR1
azBHqcImi6ow+58xfU4KP248zLttPXmd4wmWV+Th/W0ecpEYD7fqjUe2KEz6cFpOWzdVvP6kLdBD
tlu00TYeLGCzUySf95cdZeQJl9ajvT69ids9dPcIQ3S0bY3SO69bk6Uds103TicnTp1XiTf6bUoV
ZOY6BLTKjFFHk0hz2G4GERR3vOQ400SyDGD9diEf0BRCbP7P67X9v1WhRCHKfohRxKa8oqXTibjr
+s/uNibNdtdqrGdbjxDT6rA0EOw+u3rEs5biEEHceN6GJmOhnNenKrEeTfzYxuYlOmslP4yt10pl
OEqrrbiDf3RrBnt+riGHPH0OoYIk0Wr0fMMpkxfH5Wcu8c6yZ930qe1SKTbG+HVrPFUc1MpYbltv
itzulrTuodLzJAuWbkWB28bxt6tVwiqfWzrQWZel+68xw8v+eqrKojfU3V1LUJX9dcgWnTr1dWv4
HuHgMVCt/hqLzPG9TdTpiqOP+jrEUXptNfv71w0Z5xScN7ru8DXmElcmp88X7YYRwwpshAJrsuer
nqQvcvKKG2tgcaOEfh4QQZy3HkGZtupvD71cvGrSlKf/NbY9zeqqX62M4p1WNwUkn9K5b43bghI6
CAJQqDNWqwokXWox7bjL0Kg+2jSqH1FWA695aXLYxoqkBKtMoZiLsqqDuYlUn+9+dNpuNg0yWitc
ig0T+k+tEoeVM82GcZ+0j3apXyVA4RN+r+2jyjC5NYUSBSpyULIexovTmwMfABcF9KkdhVSYUprd
PtS5TZ+71D1tF7chcsY0wPvOO2nzWN9mc7rYrRj4e47Ge2eO9dmb2h5W0BwXT21ch2UdKupY77rO
aXeaFS8Qj6JubyqG8zRkSDTSIcrW+LGQHLdvnRFV6OGHa1QPT9YQ49guqEmhS/gV9eneEhgeZBYn
nYodgFdrzXFK7D+LW8Jga0/qEKOcUAScbnXQd5I9SNCx+yg98oX0wl9gCQdToiAkjVjNt2of/BjU
9SYcdFUZzzAm3rXWSQ4xCwIAtwolHZLyMOgXdcFrTmqKQXEBdZKrHPJJ/+DcxWQDe2FXG+qt6PMT
YdTKtelr5LHD6J6KAQGcYbyn3Zhy/HM5J8P2LAbhPpbC0s4zFW3wDgmYaFR+Uc4SzZSvTiTp4k5M
+XYmDcCrh8yXC2skh+EndbhrovNeVhO+GRGDPTcmusfYuJpdqu4VglH8KvlYluWNitAukVq9r2zp
XoaCNBiAAB5+NfOIA7xtNBdMy77BsJhIoZPDvnYEOa66Ht2G8g8vI87YrRg+vs9j4JgGldtK0a4F
e9XCmtS7kfPKY1MsFwvD2VhAEikUIhczHU3enB07bWzPbR+1IfGR465znPiau+2yU6X+LZ7ID4Ax
1YfxgkRDXeq7Bf3j3ujmu5ImzbHArfGKTSK8EtaUMO8cea2rCpREH9FvLVEQN/NwhUhw7FsMGWWb
BWVbH7xi8k6lMTe7nH0DRytT+AZpWkE79EerWRmBca+F5mhnewjCv7Bq+rmGiR5NquQBn9YQQIfr
A9zZQPD43tidAl0vk/Ki0eKTAF0LLwlO7L3Bam/YqG3UX02mz+jqzPYyQjQ4KSvgYXT3bUetrdtq
tih8jXrqILnAmKXMsIxIRqm+68XPwVZueY7OF3OUIE/vsJf/XVyjOVN/U1kJsxbPNfU8V432aqLw
MPnaU+612zGDf+M0gVGK5NqXTXyOJ3YYhcbvdxbk8uR9jd3euH576wLIyhnwpHCSd4J62WBmYKh2
07YHYc+/XFN1r5ObyQAoUAqg0E+yA9lq1JZs5xQPgkSIGDGNVhJaVrUrUvINIUAZjGnypytqUrIT
88haPmQwVrC3avd8oP+2ORExEzA81QdCOWRjvQCM6H4Ku2wXpd3Dczs0Zm5H+ptqVCfRMg+mihks
49AFdQ8m0JYveJqq1yFJtKtcG8cksNJBhJmXvtDjKDR7mHpC0zmhKE7P3Gt1YZxlbgApa59U8R+F
ygNODAmOQkAZvwdrrD8ktuYs2se+JMbOcdE06TE1EHVCnuqxPX6KO4g8y50TiQyoeza1eSPWvPBJ
A3jPU1XwzzvWSqHezYiLnycPgL3V+5mqcPyKsQrLp2xgKEVqDw/fTK8TzEuf2Cx2FRwK+0xFw2NK
wOslj/e2t7rPNsOf2I0KDMoM6I2unkNiMEuIh9FBLEQ16gjm/V5DyiT/jogGE2i/YedB52ttB9TZ
8c1SqgFG01WoVj0M5V4hgEVTFewj8YuJ44jCQu0+5mZ+nYTdXYEai2DpZ0zRCvmMevkVpLnzLfzk
T96swwLVI+vk2O5ZiQbvrGSRe7ZWnk6T9j8717vWCdOs2SlMY3nTHBcclohQ/WeEiHpo+v4fsg8M
NMF2HCp1Nj+NZBVdHcDjahUQx7n+yB33Av9hZpc9RXyC4z8Tp3bQjRj6UpqGutFHflchoijSBqBC
xiZVt9o6Nm5T+VZmywPU9QpSnGdBumEx2CNmPjslRSm9wnML69hHbfUuKE+l7bI0PdSzNA9D23jf
c+8NLVOvyuj3Yrc7NO+spd5KkVF+J8YQlFYRn/UpJh+xUbsdJ3XvOEA8O1jwQOGdUJJSIg5vPYJ7
x6oAPVRzx57xyZus8SUf8Shy6GEmk4XSjN/KQrEvX00zVs5n12bnf7JbJGLEfN2siL2jN1rwGN0C
omfjefsojrxAeLivaUx9AUdmX1djfoqRaVyWNqVsyu7jT17qYRln81ldsG/CKOqupfFfa02IQqpz
xbd4+zJyOmMhXpvVPMcsJ+2qmq28j4OcbzJdZ256Xh3Le5uw1W3a/FDHjiqC3OHPCCfspEjOH/2Q
s/Owko8s1/E5NKsXy5js/VQmnL/XJnKfFq9Hhya1NOz6e+502VlwPDjnkZPsjAoBAGrs5GLZ5l2P
DdQb3sQ3irjHEcYV+F4ajkp7XwioBNjjcNavBmdacdw4YPZakUYqDC3RtNasKxiY/9MoPfWiAW/T
yiMuwxBYakU1TI2p8CQwC3kNDrbnayFAWfRQj4h1JXALjQRhoB4a63iAjTXH48yJM+K5QCNXDKVP
fFGrS2fOL6pYJqQdkb2bcKUJ5rWLTcEcDCZ/LDN3IZo5IkdX0mM9uWiwizyzusDIOI4zihToSrfe
7O+KJP+pNNNspxOiuQQbZ06sAn4L/lnojHOJpmBxb1OuaWwF++L5vxg7ryVJkS1dPxFmaHEbOiJ1
ZZa8waqru9Ba8/Tzsei9ycnTfWxu3FwBEeA4Ln7hsTV3i5vqywzc6DNeG6ANi5/hEKWf1RyXGK/9
0y18GresEjjLUkE968x0UhqU47nagwQTnzAAVp5y8KU2GuDYq5USKoA9fZACU52bNzkNrpVvUR3k
1ywu6bLHzjlg2A08hC0FQHDFvC9QTIucwua9sPcmXd7DoEHprQEK4L82nJKG6yE54j/ELLBekjn8
EiIFh/joacJa7uA4IwT3BW8EQPuQaDxd9H9TZZ/29W/mNe1dO2Tneqz5TIIKTBwsrdUEklALj7Ou
r074vchL4ysS8ihyjp/0JLAu6aB8mlkEWOit6rkyF+OB+IfaGZfYG0N26w9ePHvXMLIeY7bS9qmO
rFKr5gj/GSDG7TvX1Kd7LY3fRpVZalgFyCiGUIYXk6bKR9cmabgeUKAvqwJEkNXdyWbDGyxXaa/C
Een0uxsc7RXYros0tjIxETDpp7UFV5+nfXMoUtt7hgXgPKnT2wyC79kAjGDnQXOq4uRrycAA+coI
aGXJZqok51TPGPOVGQBNRTknnRsyfjJS4C/WIQ86Y1+VRX+BHVG8dWbdXEbYIntJ6onTgDeuLfxC
leaB4TL/p+3sg14Gf062Mp2LOJ3vEP547mfA3qZrJ08BUi5PQaPV7Awjhen0Tnq0ars6l9DAjQB2
hpIgMZfx8xamhjsgFeyEbDIWwc6Zx+zILPrJYJ2DXvyQZU9dCFjsZ26/YVrWXrMFM1MuuLoQhMXV
dJ6iBTdaG5N6BRgRLkhSCSY9+qIohn+M/5sl+VI9W167+lYG3FevhU63y4qUUICejQ5yWqur4OCf
JhwhL1b4FjcgBfzXsQnSUwCd124NuEXD+IpQOeqGeN6tuhqCERLcUGYyYXBjByXvRXBDCjo/hSQ5
/jG5TXADl2XNRwar/BKJyhttVXDJLhJNZlaQYGHx94a6AO3rtjoKQqVynhZIIWPZ7Fb0wK2DBq8H
f5co2rKOQG4AFuvIrsp3R8kPiRrgkPun2Q+gmJcb1yxnlNiGT7S1RJ2PAlWUzHHOpuwiNSOn5c4g
ixj8fXy7nERqaaE67WwnSw/yKxO0ptmARfhscfU7B416FoURx9tDch+uYDh/dcvzG83IueSoUcse
sASJ3H+JxkyR2dLC+E6SWVadw1LR8Z9ZflMO7jPAO+Mil5SfgfNyGFUD4iR9dfTK8k85Lh0DOObL
Y1yfsGQKXir32XWxFtLoljeWendGagVPJkAfK/ZXWgO0W3aoxykdj6pe/xQ8sAQDMOquhl/HeiqS
I1k12JgRVU5KH+82R9n0XnFeoRr86GEuHr0m5InaSIie2qR5lWdvJ+7TwLrPaa4NunVriNDbY+jO
9lZxSx2mf22IZtv20MAO60Com+Agj0uehsRKPD6TnUSlFVih7rOv3O28os9v+Dp6oM8kugQQEWgb
yrnC652+ZUhmgAjAnLEaxgj0XVSOdnCkAInsGvltjc5pDxrKji5yvbFpWKNuDnGbfJ1H/SZ3br1L
UEt3hZVOB7nXcleStmD+32qIrywYAHkmcoTEJG9tDpKWwEhxDGm6EIgmoo9D90ke/No05dZsrUFK
alY+dxUY9oPcCvmRel9zf9qg0PesoDPKtao/2sU2BLnL9f6audPPAK+MU8ZogFb3qlV5C9M2POUz
ROdWnz7pS9chn+0stp3zHMwggbHj26nQOVHCbdATspK8+H8u/O43SBTbK8jueqivNdenh5oMDqW9
oR+kC5Dve4fc+MUGkDV+SuHyrjd3hVO8e2vegSo+3kGDbbwigjU5NycjzLX5GLvhD6XL1ON2h+kE
b7rjQuneOhe1f84wsTzJb+n96im1Z/WERmM/75ssvG8HXQHmsfRDy2stR0rsX/O8rpwRDgiTg7SE
Pk5PDGGYuiwNQR+RdjLhWG/NZ6lgVzMVTH0/IMF2kRY8dtZwmXKLaUl1zJ0B4yN3AVf+63XtIr36
IVhhLzeAKyyAlK3tzfGDqy8ARqOw60Xehu5t6ZalJUlyyytY/Vl6JEufnaPvVAOYlfTZCRT6SKkv
wfa2vmuia1TK58obLl5j7qUlrIdgK3BWvrQNGwTSFzJhb84odF+3N3xry5InyWBphWrfnxpAeufQ
iU5SZkpjlxrb8R+boKTlqUlsPUbSa/RDuSQ/5K3Ntqxs+++uB1s5NvhT8xrAldulwGOKFJBbb4Nw
Xj4cugfRNNCZqE76CR8K9ukZF8gTH2wdY1DnKZ/bF4exAfPDe50Vi1kt8NhOXnJAKUPd3VkLVnUe
y5d8cLuTac4MJRpdPahBwdpNj8DMjg3ek/AOpnyxizTnoT4EUfnkYF68PXi5qiTX12lLS+bWTD4c
Ugxpe+mxH5TGKEG9dNcS0xPoS2YM50nuvpykAM84gVmh2fU+tPq9vCWw2smV6LvcwTW+5RYiSjJv
mXANPkKq+24LlyLkhnWxkl5ZB4caEi/4hjHRP0c9cHdkTI5yjyWQxx4vwxOEcpkjT+kf+aTfvNjI
Tuo83iVmiUCZ112kk9HotVs4uyXquYewCNYvgNH+CSk/u8oJ5clLjJ6+XdgwdjT8OQ/eM2Zx7opZ
9hP71cfz7JRLi9g6A1VTnSvHbb9Pb0ft0E8Q77e7WGYOPWmyfGYyN7MOvgVdSEgl8AK+gUs2GIl7
yI9KFfbWoJwY6KKMmnVcdcxksAVetzpPrnOdAOawn3uGHolGcWTvMxzD1tHVOouKtKBgz03X1k4Y
LvVjbSTGSc4vv8u3o/Ha6k+zkbcn1TRe5Kluj1Ziedf9io0p2o1FgdI/FPK/J2hbx6HIt1/S68CO
6WmJIw3TBzD+Ry2zc9j5bT48IMhuXoCmVTdh7QxRV91oC7/LMMvW5ytPYutjtgfDB/qvFHqmOXn1
wYIgjSyGY+BwUvASuPTgBxQCjyW3TJ6MNOtAZe3RAh7sF/iG/Lczlwpbj749ybVBL/39dhO2UolJ
lf//qRirjbCXHrauXn6MJNex+JaW2Jo5R9h+MKBFmEEGukpnX1Q8FqWKXHYdckkUh01etTXKvvbf
sPr1Qym/890oYz22zN09sIB7NgSxx+BDL+NXNkdYupbXZC6Qg9kHk/kDrRXWk8M+uRRNGKpHqb5G
/eULGgEG6YJ0HcdJS5UR3RZsedOcseWgoRSpARNbBmHyd7ZgRUlK+t1Ydv315TzCxHkYC3TdeuIN
8PSTzS7VvEevt2AT6g9XfohZ33RXV68yLJNBncQkWE+9DAslyUYQmtcBBJCtslTZkhLbgu0xbnnb
NT4cG+WfO4Q66MPoM6Xj7AAC5BdJy5vHHU+Yxi/l64+fS63YRcqgvhtGyiNcW978M4Bof5XmGqGk
C2h6eQZh1yG5IS3ln6Ny9NpVAcppLm6ZHj5SQQKYItsU7gMnRAgeUroVbHNAKZBgqyfJwf81aHV+
XX/90pJXssf2zqzjmbUxS66n5x37J/997yS21pLox7QctJ71Xa2PF/h4lKKxsdHab9qM1Kz0K9vo
QY79p7ytipSu42yJboE8jy0pMTnuX8/6bjojtaXih0v9U96Hs364UrB0+BjN1V0Io295xfFwZq+i
mte5qrzwErCUAjkTGhGT92WZbQu2vDnDExT6HXWq1iC6VpLuVk6+VX1XIlHfDEAIsQW/tmh5WeQ9
2V6W7aX617ztMHnvpN4/5f1fT+XP+ULuL2LQfuPBxaGNYe0yFpYP1xasM9kt/W6t4p+qf8hb5xPL
adcryHk+1FmvMCTevaYMv9XOC/fSNcgcVGLbN1r6kC0psW1AtlX+kPchKfX8HsGA/pdWI4mQFDZE
Pl5O9t4Z3koTXqOSK+mZpWym1VmVnXSveN26d8BU0Ma3tDIvNHJJS8/PWChgRcnKLHddOvIDq533
0j2w+o8ka4My8N90tbXTsFXWEKR3KcoZEibib4d/6m63puDIpH+rszWDLe9Dc5GklI5Bk7Jk4cL0
GtTZPHSOns57mf8mAAxYLkrGt6AdotP6xstN2YK1W93Scrv+NSkF26sryYCFlL+7b0l/OIPkzVkC
dkJLeI22zn4dWK/l8ny2Ixu8Spi8ZVeLhRFjWSF5N3PcqsmxEsjAYEtK7EM96US3vHd/XEo+HDJ4
lXKcjQdQgc81VApcA6QGK+WGBpJj+XCVOOK1r9J1+VmSZRe5M2XS59llVp1dkznWRV727Ymu7/67
xcx3Q4WtqsTk8UZFz4reWmld5ModRE+MOEImRUcre5i9ku0Y1Fy06VFe0XWdUlrAOOtx801e5L9X
tWo1OGKdzdZJw+ZgnmfXBIlgWOKQ1iSoG3Yrd1vatwIF/bPQ2pWL7rAzWxiQ0SFvKx+WrgVnU/fv
hLNtsQEQqWjXyF2V51JnUJn0qngrY3gmwifXlwc8t4jutOt65ofbLzf13SNap67rXZc5i0TX1zxi
c3L2zOkod1kuuwXyA7ak3NgPeeusTko+kjm3mlK8/SU9DPW9jbXeDhtDrOKC3P/SFfF4NhACPOow
ZklCPUOAtLjiM0mppbN3ZjjI9CylngfMU08SvJvq4DXSsrO2nENN6uyhDOp2J7XmLhsvylyaB7XP
AOkNQ7FrIl51CbzMNfe2B8BTA1N0nybuSY1CKz8iGYThMjP7I6uSoIYn59roQfMEJ4u9ZkRjIZ5n
Du5FsXqf+uPbgmj/FCAD+wn+TX1ANW5ElYOk5GUIHmUJ2xP1iApEbFfpp9hzUBY0u4cpRgvBAbZw
0tnbP3uWPz+nVfMLvuOlN7Xyy5ibuGql/o+8ZEhe4wN/8wMVpHjWvPXebP30WK1nZ9cP2HDQWtRx
hmEXNHX9tZ7B9DIlLz/ramrvUdQBXhUh26UWiy2AyVLynFsV+k2qeqiQCEYZqgTHjRFj9TguJSwl
YSYw4CgQJtq5KezycZ6S6lFiEmRF4aB7lucIC7MIbxVxcCgr5If8afhusnl2btVFyi9TKwM7EpQ4
DssC8M71mbnFRYzqtQrh0/AxElVRMDy0WQEmyGsH5sNN4d5AarC95rHY3qL6NfVT9DwsAUSX6NlX
kx/IaipXySozTLrRXUSVq0D4zLDYrXGC5wY17GeVndDnVNG0/TSOATMICmLbA1qV2tzLHEtRPGR3
0zB0j1rSeU/zEtQZsD2btgW7mhpbQahn6V4rHVzRBnZnzAmzuXHU0YXx/5qSaH5cU6A5UP51aHPb
8VVkeU+ozET7Kmx36J4aR0ezzMM0NTkab4DpC0Mzb7YD1BlYq3bQbT1pd1jBI4OBA3jpheV9BdXu
vlmCLUn7PCcFa6gD0kY23LRSv+WzmRp7zTS0mwTFFPwns+grZT95sNy9MGWxGVGDt94HMOraY/89
GfJvBlvp4MKh+/NumfCZQSaCVigqVGL6+S+2O7+GeaJ/n5oEtAKCOG/BmAG7RgfradbYS7amxLqr
3Ly/6X3cXtI0Lh55BBqU/1b91IwKjStLzQfV6N9qVIMe3Ch5Guyqgfqq1J/ino0jB7HHoySlgK3Q
z8iv58d63PUYd+ympXqspZjyxWC5luPYwSbLUaDd0mcc3h1s5T+cdDbv5FR1Y2qPjhdeIIfh1Jkh
i3big1Mdtl/QBsnvMJyT9by1MbdPTdcecxVZm72PxXIfZK8YFc4s2hcNc2XbvINo0XyCe94/snR8
lRRGu+0nTOsgQ2UjYk1LDclzjPLjQYn7prroceEaCFAb2g8rFktUgUF3j35af18PLCuXKWonUuCg
ZHFFBjMBzcat0E2lPSO2qe0lKbcnS9XlU+WACVvujz2OAF2qZaAXn+3x9/p30iT3z3ZRwzlb7h+q
0yDyssnDn542Mw4myikSlaAKZhjuW1pa29giIfkuU4qlpIPccRieAM6AwAuGHbguLBXKik5Jr7/V
dRBeensI0HgPqx9leZLyeAjrU6qj2lTNisOCteLiFs564LUJouC+W4IhQffENfzzu4K+T7GT+RL4
dnyEwhDflWOGh+ESSEzyTGbZWDbYKKrFWtTgN/gvFeWQtfZ2dDdiDvh/OSR1B/AVqnb+eJq2KxC5
fRkfS5XVwP2HXye15SJTUerNfdouPAq2HU2rhQGLIuVDtAQ5AhMPkpx8H8XCyB8gr6sxi+tLcami
XL7bKkkMB707Pnwd+8gcHLusqoRl5eGJMSnKzfliAcVHWUpKPxwqSblwi+roxUEIfD1UrvbuiEw3
j10JQONjwfKrpjKG7PgyF/a3FHtSkEuzm961U5XeuWME4ERDebPL2GdU2a04JkWovaplONy7ev1H
Hmrq62AX6qse1o8dHewje9MwXRAd5OvXG+h/OXWr39lAS764GadiM6d8SFEz+BJVylf4yMGTFJpl
8OAXsf0sZSCFjymEuk/5UnOsvySDZr5pflR81pKrVOGbk72qTQP98jGs0+m+D7T0YVwCxP30YWcm
NVG7mXf02aDxlqTUgWjKRo7v/qUmA+6lLmuXMJfSL5lXo6OtGe1ekkbfDBcD19RDaVoo4u9sq+s/
YWOFdJE16scIQuWXpscWQYWvd174lV+AgpUHO/PNy4hl5nNpj29AaLrvVvlzdhv3q6W47S0rI6ST
bL373swAKVTHyp8R0UFLN+x/B47dfgeypR/mGBdxu/HfNMBnaNi2A3hPYnHYHmesYeEL/ycLWuTf
hR/ydMsBFZvN9+Xg1Uf82koU5pziLVMs+9ak3YTmdl+86TCmP2H9vpNCBRjbGwiMrzB51QfJsv2G
/QV3KM+SHFGTuGrelOwlWceu+TyzSycpOWM3qA8qWm86jOi7YJrBJRRWaNzVaMVAi659VNjs/IFF
97g7gMVD1hNp2WPlD85NSvrW946mNli0O9xOZp+eB8GY6EuvVv0ejk90k6QTqTYwhai/k6SNERE+
kLp/L8lZmX66fPMfJTX12TP9df5sxOB7/DG4hNGgvKRZqz5EPjTi0MeuasirZ4A+R2Qn+pfSaz8n
caveAVYYXnS95VWJUZWvEvdeKkg+uoinUqmzR8mSwETlKLIhMNSdjuFqgXtsZgcvUj2Gjvacmy9N
U5zczq0wLKyPyJiXd/bkFHdRB1luEQsu7xSVoOkqF5lZdTrEXo/ouB01T6HmYAU+WW8ohKXfVavy
juhmlhdJwtEBUq8XX0pzRJLS6MESLNW0fvJ3aPqBqslH3JXVFqB4lX4HRZ2doeM7J529j++2Zdzl
rmK9mmHmPJSJBcBiqdZO6l8TaMkrnzbtgWGdhhsRMXcJZi3196zgNeB3/5O3VZGYpbR/Vb2unf/p
eL0FANPZ8VM9zs3jqFTApQsX6TtQXSZfor9y1f9sjoP9pXFG9IFyvbjPQsNG2bhKQcQN89e+cl+k
6mik93VkeN/qJlcPbh1bD2npYcBS16iloAv7GTrSLwXxq2Nc7F1gQ/dqyUvljvHPTgMgZhlu8+SZ
XXBTbCc5R2movqKqUu/k9M78TS295lfHvhEwIjNGh3EyLqzZlqjultaLZ6M5zuvuIGyp5bskqwuU
cdGoui/pU+/tMjz0vh7fasTJ/y5Y60hxueXCIwH8jIz/QZ0DNT5IeQju8V7OFjsumXYFnbByzOua
lGLd05LxxKsdrTUDTX+xzMQ6q/YAd3s7heWYdzbw8psTWsox1QodW6rBuVjgfa943TT3mmE6JzvJ
pucJH5dD36rNZ95GFeiP6/xg7PyCNo/yu/He3CFhSDoW1unl1W4L8xecRMQiTfp5Wh8vbZY4kFSC
+VhXVf0Y6219MY1quEVua+Hu65fYEnQO+liAVen4YGbqJbJYfu9/j4PxcxKZyl8KSMv1QlmuIRVX
WH9O6fAzVBTnm2Y3GWrH2vwa2miDM0QJnqBQu+dsERVXFT+969PYOrMckD65UIHAODcW62d0ZLY/
h9/pgH9APlT+1AN8kEEnMcJmEJ4ErvlXhjKy3vVvAdYcTfup78Aso1PcvHktc8Kur7QncBsd8Bwc
luBdOQcW13z/ousGHlSjs0gaqClucVqX3UnMcWq2AJFAeOgSZF3wr/mkOYP3lqfeN22KlQez9zzu
AfK9dZjWN0l2BspzuRN3Vz3uEabSGJdduxKoW9G43ucAQvquGkL1oa9K/3NUz991K9AfJTUvCHBH
t56kqqc5d5Fm+c+SCvvg3KZl+sksdP+zP7OXWFjNa2k4zmf/PPqZ8z3mU3luR7U9O+0Q/Cj0cz3U
9o8SRBaWOVV9GYKh+IbN3b63IvcT88h7TB6Kx9pXEM8PIG90fajt1rylICrYccZZd2GyjGfEjiZe
IoTXjMj4S+wOLcTUQifoPm8VGqM2DpXdWacBS8HHbgloGNOhwRv5IEkpYMO2eGxm3LawrL4D7MSV
g64C3YDh6I61u+LRWAIbKd47VzEecqeaP7EK8K0ro+nHFC1AjxY+BzpQSO6l+rd4HqYfYx1Z+3HJ
j5b8/13fRXJpq++7PucBnrZvAhfBt/+cf8v/t/P/7/pyXb0aYG575tHMrXg/MGF/KYepftEdUz/b
Sx5yGfWLFORMftc8qYJQZPNSLnkfjuXLiZyV4p1jnW+iBNbCtvSqRj3RMrK/81Tso73cPG3VpHCM
PW9X1/ANgvJJyVoLwiScr1Grh+Do8K4fenRsDtmoFU8SjCbPq+i/6DutqY56mKj3QQURj05KEii0
q/ftEkjSNhRI92s6qw490zW0Hv9TKvlbUo6QPLTt7vIIQNuWtZ5pS6d0evPoPpXcrp899h8oknnf
E/hMNKoyv3o+XFJ9dD5Ndu/9NBCgY7XQG54s18VwNEFvpUjViN1X2MQQj69NqZwM3Zu/osgwnDvO
KoKnX6BlXeUaYQacr69a6wEnbO/R7zQ2upZzY17xpHPXPoMbsXAdMIyT3rTjTa9DNLsXwx1x1FnN
daywgJzL5EsKJOjR6j66gKxgovfO1UzNEnGd1n/JnER5QSC6O+gXDxuxZJ7RdDHQjkGE3DF3DEHg
xcRjfVaqrD8z+UMW3/hdme0PJEaGr1GME3zStf1T1PTaRY3b7OqPqfkYBjqeGEo5f0nD9Degw+w3
B4fYwd8U00QdC+vfF/xkzsbYBY9V0TQvxRIYKsPDsEAucalg6AsVqQGyYbXlo5bCi0cyWT0OXtE9
Sn2phsHTEdPICQM0xGmSxZMdyDxesn3yEiDWga9akz4jOoRBhIUxmtGp4wkftPrRCrrkXEGteUgy
SBXGaM73jguyGHa8fedkQ3QtkDK+88zIurLsUdy8aR5uWTWOV0WNyrvMKDD28fvoPml8JJ4Gx71P
ygmv15pFkqhL/FPctioODGp9cr1ihOiK6DICUP0z+xPlMY2d7sVH7QndYLCD9Diggaq+f507rH4w
dx7fIgt55M7c9V3IolRQqJ8b9qD34agaX0bXRcsb3dOveM/0uyqaxgcfHyokqPP0UE1hhBIW+nF8
myB8+On8R9K4Rx8/sm/sXjfo2kQL136OXsGS/o5sdf5DSYw/WPiFXm4FLJQHrn7KWj7O/mCe++UM
box/BziwEouHkQmVPSHSCcTkjwJcot6ZPz2wBkwBs+EObdTxucZIfVHjnxFdqx88a+qQQuYNYGZU
XrJGQ0gG8b7xMUathUH5eMlNJXrzFc95dDTYtGIEH5o9lDvLHy59OkzfTJu5k6YFb27Bm6JNeYFs
gDp+iwAAHoNy6C9ylB4n19oYtFvuaMOBtcTiBiMoZqq6IIMtD0MOv92tWeaEIKJUkdi7THspkcyP
JVv1MRN9Qi6wnUfyqsqFh8YG3j7DMfDRKlusHFul+9JhYHkbfTVDvoJbkqG3zbrlANNjSaJo5x2n
tsDncknq5gRpybSKqyT9tNZ2sBPjHSYPkORsh0nBEuh5iN9TaU7l3eglFQ4WxCTY6khM8nAap3aj
A1EactBY/4fjZgSjSgjq/+vcknx3aQcfgSsjod27vO0Quf4YlfMtS781Uxi+0ef6uyJ2rKvuw63o
c+NV9Rz/bAyhsp9zHrPjFfGzXRUXSclBpuG9tl3mPViWckG6aH70ugZKYZu3X/vRqXbG4AQ/20B5
g1Dk/Wlq2il36Q7QAd8HWq5HVECUt8vi3yxmPKEOEv9RRXXMZ6dpvy129/vE6soH1rnvVETcHyAK
VA+5VoUn5EznXWKq1cNWIKUMsP6uZ2LJU7TOXu2+AJHBuXk5gxwiFbdkb4/Ozhlq9iz/e5EPp1bG
BL6Q7n9JwagimLlcZDuBJNNBvbD5Fd8O7qA4990YYECEdSiOL0ofQiHRnWcTJcfn1F56X60AYWCG
7poH0xdLpdS9OCwVPDgqxiWxitT/mlzycOoeHqIlkDwgmNoRXzR2QZbSrUDqSV5Vq9nJHHAFkGRr
G/kxQhbm0MUTy/tV/UcEccEr1Pq7FkzQ3/py+uKUTNrrqfFf8znvD0DF+he9i1HDdMbsyTUQVYkR
cXuYrH64FKBqUXCMwOxjW3W1Ug9NkKUXHxw1esxTtTplzHWfVbR2WTFg9Tq1aoWF9SL7zK8L96x5
u18TGwUUazbNH3iKfvOb1P5VWv5NZSEzQAkHXlNSJwylPxdlayPfxyIDGxrd73Hy7v08L34ZTfxT
MVmlprcEQA9qyLJ63LBMpBYsJD2zORs++/XQoGnOBEJKRycs78IMKqCU5lh43vv93OykNE7DDM9L
NOWkdGrt9LFWzB/JciZ2PPKntK5epSw2XdacEFpiTB49la2qPMY4CREPrDl6kpgEahZ8n3W1um5Z
EsMNNTzE+PisR22lqpM555iNqJ3kOU2I3KTbwDtFHHS/1duuow7ZQ2MW9s2fderOMa5UMJFex8Qr
2SLy2TzRUu3OczvtToVHBWc90s7pjFSMFEgwuqgG7ZWlTq0oU3XajtF85Vc5lyjb/fc076pYTgyH
TE6+na3HpmPfO1N5WM8rxX4ac4l3NWdbUfbYYZkHw/Yggi2nV4YaiiAM1ncHSsF6SfmBYab6J880
v6x5hvyC7eKTl9AEfadTr03YHv7xP221/z6v9mcWoNuw/oblLkjs3Y9dftz6m6RkvWhXZk8xwq5Q
xc9W66p3xVJNKvhmzTKPRKVEgkluv0RNt0O6YfjDY0foQemGE6MN7NTG5qFJompfY2ARRFDNgib/
aRXNhIYemMZevdqhP58dr/sLWO50SBFWVKNfvZ5gHWna+FF46IN5Q3cN0/bPOvO9E2OmOxcJ06jS
o4NmT4uUrffLVrDIjrudUtORIzRrIofveqwxNrhbuXXyhXnmBRLeZ7PpvV3Pa4eux/RW+xXg4u6z
FoycDJofitjJY682904M/7IC9cSCzjFldasw9Z9hMdwr7HpOBZaIExIM5bLhVyhsOiTwfS/wiJmm
esldpGgvdZsoz2rMlLfEz+i58u9MxiLYyy1Zw9hDk0qThzVPw8RlNxdDdt2OCljJO2Q1kkv4pirP
UgAH7Wc7w7iq2h4q5/zaVK9Nag7PAwOh1qnRQs+Zkg8zkBHEy2J+SPBZKTFZwSEH24Oqc1B2aMfd
CNXU9MAbWuljr404gC3BlPov9QCPPyvunGCwQP0TFKwW7+GYjSe9QGtM8nIUGM4zLmssmP4nr5sZ
SCBpqp8rXPQK1/KfsiVAjsIrneq5tZFrSlt0cUbGMM/zEkSpUV7cyZl2kqQHMZ5j1CggDDVr1pbf
2ObXyGqNm2S5SqWjSzbO2IU2xVHyJDB0X2ebCM1GqfKuAMU8Y2rWC0u2pRfs705FfpULS54fDjvb
a41DO9XsWC8/UgqjRM3vLBsBwiXLYln90XGUwxCE8UtRHgsIwc+tpkUv7Jn/HqPKvw6a8YAQeXo/
Ylb1LIE7o/WPrJV12vLSqc8xcUOZP1GVWIHS6Bt4Xne3xEqsZxb7rfXYLrKPc+HjfhS2DS5aLpM2
P8VjaLZK97ymcUiqTnWRmntwvpSHpaXfLYPnuHGfZo/RQT9X7BVVnfnseYnyZEV3wZIwovjvYLTq
7x2rlrfJTJdpIXwf3P8AZmz1xgSVo3Sm65UTOWph410RPWN41z2WxXRYW9RcRgFY43aHKnLzVNRZ
8GKySPaix8Vr6QfjnVSTgCGZvsMWqLxIUupqqKwfrArkuBwleTAqUigJyQNzuHHvqYH3nOaG94wu
93wzjO5H4NeohCz5upP1OEnFOz92Yf5LNRQwr+zchw9Sg5Hfsxppxl000/6KKWovSuDZz5BFnWcc
xKqjFrp4GYyz8ywFWou4p1qyOSNJKUAwxXysUgaMOG8oKMeGLVvJhrHvI/rfpLfut7oha6eYmTXO
OdWr+OROICaQswxfStgQB+xZkqPhoIy2d9rKPxmegXI4+i0vSD1HL2bbwA01EtYPRtZDXSPFVGjx
MpGAscuMWxZunvo8MtooA+zwFMxC/EWpz0d4+O/YkkRf72ve4uWHt4YH/m6xVvExh75JDLvmjP3r
W7uwhLoFwigxCQYBSi4Bk1qAk5KJdG139nR2vMcYwZdiegtX4NWC81YZdtffVH1mmaVlFrsQH7aA
MTJUB0lnwnrozeyruRCPuoVJUy8/AW8imEe28I+sCmE31CBZFEB39yaBXrXjjMFRvehv/Deqp96v
KNHRwGhyZB+luO9nGKISjZGdQfI/idnmQDifTTtU9tY75k5YkCTojMSuzRai3MW1GLGXu2VV5oz2
CXYHMMygL5hHZTIUKHbdX1Nn/umjFpEW1XnE/utgaa8Bvo63ouu/OdzWuwg7sFOrmT/CyfSO44Kq
TThN4d3R42RH+b/b3ZaYPAH2sMKjGXCvFFzS7tROP9RJYF5ajNputlGUV5tJQlLF9U5Ru/Ng2p9T
/rVljTD0IXWoPGGagFYzJncRpJ8V6xDXkJgXUlq+IK6d5WFJLEO04VghC8J3t9duDcoWQWWz0WWU
KPEl6Xj/7sZAUea+2V6DhKKj7RUl81nvZ8GtCq1fZhYqR8O6L4Z6vDWhPayBYUbjzdeXO5dNPzJN
r25Qfqubl1eIjks0d71eO0pUrFclJkHi+BVoJw81jAU7Xyx2LKVRQdBh0PGPDav0nPwaZQgBLBzR
5W9KIH94S3aZgbKMhm+mv3CY5gWjKLejEM6pRNuZBa88c6bD9mSknW5JiXnagL0VBF467wKdQAJj
gf1tgdWZ4bkzrbtkwd5LO5AgWpIDWxynOWruJav0LcwdApfRiNga9OJoYCs9z7cvik+p1tS4jxo5
HLCFNbZGnU4frv/D1XntSApsWfSLkDCBewXSVZry9gWVxfsAAr5+Vvad0ZXmpdVdneVIiDixzz5r
F0C+GJLnml75EJ0gxuDfH//+mWdQiI1M++spKecjwZAyWAd3IhVFy9XR9ZrIIqZLNmoJkopo3ZR8
6kj3Ok4xph7v0H5+/FI9Ge0VrEs9Qm5sQ+Aco/QLrfONWU3MjRbnqunSAEYZjdK1TU8OXphzEo8h
/fYhmJfqUhlsEbXf2ZEPZfWodzJkyWhpoaMstt14ADdwPdqu+j3T9+Z+nUkQcjwyad1X2ct6K2jC
4GIfJ7JYhmSbSYIoRR1oU0V/BJtgxIbLopHfCtNwwsVYtE2sSWJhJnML+x883fpsifJQty36HZFE
2SDeu7kjs3Apt+CXso3NoF8jx1Oa9HrA5shkcto00cBARjqeAL/iJ8lp6Wo6rdckR1RhlioEypZt
5+6aES0tXLhIFDSnw7U1Z/KNvSFqQVQMHlrjpP4GlwvjTT5RKXz+OvmnZCnyMCNgK65zHa4pEaWZ
gVw96YBvrRw6PqGZ3fSXx0xk6zipQrXa3i6GdaO1ci/NlIsAhy4TDldapMyKD7PAFzO/+N5VuiQI
knps+HHZuq9ri2HAjnGdQ13sLG1hEFjD7z/O2o6KYg3pP35QPKcbb2F+v9WcAjYRNh1vpfYUzOZ4
4NGwb/KLJ7W/7AvvXoFA2tPx1E+YaUnP8Ehg0Gve6JYpXWbmxwRgsJd4Ollbo4A5xdRTqv3JmGyZ
Xp2vd5CZO/JcpuuvzX+G9cBG2XHI1tz40pjjd1dBRzJ5RENjnghrWmb6jalLYo6eiwhB9NQUAwm4
DnNiTHBHJXKCJRgKXwu9DB15RYrAWg6UKV9j9osIymtALjP5oBUtHI/v5XR+BhNinUJcOQtEL/s8
dtq2Sob4foG4vnbeV1uSqpfoyecyaVvpcRCcjSm6FoCTY6VHvHJb209/NDisQaPIJjbU+uZ3CBYI
kIb26xKRCNfIyg6WgZLn5/o9xAUvtJYyitPpaTG8LUG42EdSrFia0Om2ckLSiu+iM8bt2qkxWtKy
3WreS6rVdWDnVbzpyxp9Zqq3tqM1pzXlC84SZTAzjNtE5RI05XIY9U9O/mnoL+60GfvHoSCqtSev
Cz1/4/jtuyEn8CwAkjyL0GM5veDItYAd5WlIimcVUA0a4Qp/NfAJTA3koqogd9O9LTQ9mEB2Obl4
ASTWCUySYL5K6qNOj+qc9BUPYqhujHvDSmz+b3lN/OkzTroeqFPzk69vq1kAXyvTb8y5VTSYz0Qo
Pk/4Jem6QEudjz7I1GtvQ6rRi9Da1DK6SGaYgJ3Y/EO+AWHivOezfWkUTfvSPwmTl1XGfLZ0qn/W
9HwzkTos2+EUryMBsvWyI57XIV22TvfLF8nZ6NVPRT1+GCOB8rpc7kRO5T+uV1xvgxBINDqNPsEK
XQOZHPEMAzZMuCfCvhkBguWfExcp6FtCgTVLO7SKIisVRhfKHddej0oXwZ9IgaPVbvvKju/JNpQb
Wjt5qDr32VFVZNUjC4EGhrYs38i4LyPDp+E99DILhqF6xS/KkKPkDK2KjLwk3JtOT5DwNScWZ7Ta
DFr5Asz/HnSaFwyvkwOBrssK5u7ng5eZP41W/FSZ+T10FmGBPWR+nTMUCveunsdl61U0CzIDL7tX
4iNKl+TNQAVVFbC/eWke9by7dFehql6ujdhfa3CJXpj5gVOsssMkArh3/UZpznXcub2d0jzIGge1
5GrU7RJ1aAw2hQqPkAO8D9YLq6aThLlx6Kvs1sWIEbRlc6mK5q+y3EPXOZ9DxsFLibvUK6tI6OUe
owp6UCzJa5lj5uq9+UaSZpaAqo46HOib0coh8sxTETkaafSmJpdAs2sVxZb27UE2SuMJI3pmbQSh
UqZ0nd2i+idi3mhDV2KHCrCzV5TMtH6ulb4VpHpvvdTBP4xnJbO5zbTmzdeb/GYKk9S7MsQeJiuF
Nl6+LKssI/gzT2m/fjfKeTWb5X5yQrNyuq2TqPMKmrNwIM8N5E8ajnNuwFh7zQBnsDHpqInhUMQx
Nm1nN2da5GVk3b8vWfvhJ+WT044n5eBp1OeXVJb7AQ9OobgncjlsQbKBpplOKeBADG2A0frSjoqW
E7jWR1bP8wlV3i733dDMiLgLzDj40EADyK5I7I9Fqg+yqavALbXnwQNkIzPzfaiK7xmcntWpd+bL
frHt4ou1duuUHUZRPS2MkYel3jy0I/DyDA7TVOCo5no8CkLEdg1tADx/FtrRsO5oQAJTGw7JON6T
aUSGoIc+Pkv3dxADaAp2WDK2iXqvBchfAMqBJmYiL/UabFN5MmV9X4DmCYx1tjfC93fK8Q/v1QCg
D9rQoVG2hLdfYJZfsEek5GiSxn4kFKO5MDeMhc8Fm27yRLYxyg6qsLS/9UqeCn1+G/mhOPq9Zpgw
IH2WL36vHVn5HjGXtcE4ulz65GKQTN/Y5k7m81418XbYD3O9HbgsLBKc/OkdqoDeXkb9P4MCdttL
hkq1l+Sp6QPBYso/FQ2sz9Eq6KfU2znj6Z29+LcsiVAu8KfVqn91RnkyfXk3emVInsN9K5MPu+Lc
yAgZ0Q1z+e4yUw+ftJlCWjOkPAiiP1fuDToCYONryobemKlo1MazdAzG405wzjj4nJab6kL0aE8d
kOloVTwu46sjEZXX0lMBHJ7bMldD0LkQAXWB4ciqkqfGKX9bqfqgkuUcdf5IYiRDh32qHybdf3At
isglhZxdJ9PRGqiy2zH+GCXP3TqaWweYtztMZwv1DnJKEYG4c7SSbmgXgxLFOwVy9xUGIUanBAnN
QjvsJ4uL7HIZiTxZWdCNKhpN12fg3/OCKZ+rqHocKhhRU6HpW9OC2TD02QMB8DKGbc8GRyV57//o
ahxPBiAyTmP23ovlkyYWsJv++CEkpPFFy/C9jB/94G+TCaTokJFR7Bd+VCIR9DQ4SozxUa1rPDwU
YZ3Iwy5BERh1vUKxLvbVOnkHQiZf3Qx4Dzv4OLU/hqQ2XmYezwa+Tp6dhNaQMDfDUMy5XbrswWD5
iZhOwtVEfs+adacka/4IGU0DYYy0laznePAIKqm/DMh13tozJWGQCBZnHvmc9XlMuqNDsZjI+jL5
NA3JFwF1dWaA6IVa+8WjaRHayTUrwlTfi80JoPAmdfF8thpniQpvvCYMsps7BEjlAxzV7rUwO56O
OXT6Vb+1p0pRjJdFIDxqMKfEt5FkfxN6tjzazZWQZSt4b2p+tpt5Y5i2orAiNCNzYTs44502q/aQ
acWdlVCQk0lbm3a9s1Cmum6dKWjTaceQtjU4VYQg9OykyRd8K9ipBZ691Oh4ArhptD9Ev8+sKQ6x
YymSgSXdykvVgjEDcS+CErftfrWTPhogYvpzHuarfe5HH2/q+GtrN0QtnzKCWWtEaICPeO+KdsMo
410+CbHV6+4dyMLNWK8Qn5srovmjEwRXK99gWL9Jn1vhUgnhgfIQCYJOT6g7mwzMJBb02tthWrKJ
hnTnMHcY7nEWpkLsz3wEATnNC5ntjrkV1vJk6s6py3kCU65wIQiVoCv5a7vxFJUS4nC1SQ1nlznq
Y1U3OGeeSxypAbkg3aYyuE5EiV+YxMA2snJed5hVkstVgrdfNch8V29bCD3kzRyOmrF1CDwKfFt7
FI3YTgBur4tUE8BBZRRqwUC9u9LlSP8oWNg06wg68H1KrS/T0ZZtbE7AkhkhhWjI8bQswdtREdo+
d3+jMTtAYUJsYsr8CjW+zFIYSYX1ZzmyDhyF3G9DTWLdREK0wQua+n3m6SZUOTcqSDkNNJ+7xLXN
TwSXXzKU2+NU0LU2adwvRBUVpvEAsK+KsMowQGkZkV409vUTNhkacWSaNPa9YidsuLSGUnvXmDzq
gLwNQc0N0FPkW2504KjlUcu425peBEPZPudlzTiScwMYM1ob6udZ+qT6IlIETpnuZhLHoXauFwcL
eyt+FsP/bqs1jzCytdym471bz+/uMH9DEt2vyxI6pvHRqMyGljyD6GX4Ila9DZ9krkP6IHorHqfC
vR8Hj7GMvDpP3kgDpdNpZPvvuS1JtK+sp1g+jEIH1Q1DlAQxEnd0N45UWp9LW5yE4fDoJpI8J/oY
ve7etpw6pqaeozTT7wgceTYnUjH9sd4m6fKQxvaEF9C9p6FCgEsew2xe3zz/wXM0TCLmlcVXSRVK
mVNgU2CCr0ui3GyiBYotMefB1I/0G9Kd1tbnunwGm+fT7Iz33JNh36bWRuUGJ7HJ4KVmVm8007FC
72ZIAHYi+uFdIBvcH/Gc1O5m7vQ3rSxptYzmLlYw91RMGF4JBq1zxzCZ5HfaYb23rQP1xVCXFBiz
G9hUlZy+5lu9OFBJ21CHS1KqMj80msnh25CHUPpaGOPNrTvLCD0v/1nc9C2lT7ksYxVqE2zA3DeX
g7u8NiIrN7G5KwUN6Zo5VGZQk41DDkwjxreiTq4KNSf/OOdd850+ZEOgV9IbKK3k1Wm7nCHSxSme
lWL3tkn13rYzJcfkSNqEA+3hlJBo3/VhKP+0MRkZRdpeZJJuLYJEtv6ijm1hfpUaA7tpDvn9yhvq
5DeOpGca4s1Ww6MSdDzxG19zORv6PErzPFzqZetDAV4W5Hb8XF0UFwl0toaxwI5JhJKuVj4w+1fG
aCFZ9tPE5Ul3NaDmeUuyUGzTesqGfQpgI8C05AZ9Y/7MFtip8tlw3HqXNMaHa2h7d1XoJz5uHqv9
aRpQp/C6f+DNfFJRz9vOTC8ryGHIvkURkgYLhWC97VMiXO8UuymPIgOH9SeWGKzf0x/5lpfYJ2I5
Y40yCDqvJvfFN9Rx6YGRwJkjS97qb6defNa8WSBR7rPCN3faNXI5bZdTaetQ37N63GYZ5zSd2r9t
5xeeUWwgmOqvy6Gz6ZNlx+fRBR8TwLfpgVih58IwtYgErN0Lg6RxMHcx7qEfX712nvWKtv3kViPV
JsZUe8VxRnQ1oxPHsvA5prJExRYFL88mJlu03q7HXvOuO+ZHZ+ClqvBMINg+NFy8oJ6te60skAyF
9TbRtzSSeYpI/7nyVPzklNriKVmdvVFSoIuEUD5WJyoASHucYT0Tdms3WhiNIQkjWN35aXLf/rLw
xnR+ZiYrVTrdl4KTmtMzT5PPxKII/S3tCWpYzIY8qPkJAGm5xcN1l7vTibYCg35aeRFlIiMOgaf5
Sm5drEfjM6m9T3ccXgadG7OwX8i+eDSdOhIJOYVEAEMBJ0h2uRl6nhbGunCI7wdLfxul/aW5E7oy
TrfBIrsu1xFjcvZ/d80sJiamQzdeig4OOAsANrgrvNl4j6+HV09LTiukQpDap8J0VoS74bvt1LZz
tZeSSOLATa05nBsKb93GzRBzt1DFjHXjMyou9MAW5U0Ty69aMEKRjitQSuxP/fjoluJoVc4QmtpI
TVVjv9cBVKtc0yJxzecdfWPDKDhR9HnznVbpHnDFTZ+lW72wf1KvR6fq6QKSpEqUYrYzl/ZSOASK
9l15aCciU0e93eAK/yyMAbuoSUK3nW3ygsZzLvG/xTXgYHvDj3Ac01s3qzEJz6daM+A7OUYaMPQY
z9ZDLBmhiOO/tdaeTKKElNOkT1rxATOxtlcz1BIdN9ZsXhbYY5EljW93lAfTzx6bmc46E4A/Mr5e
7LT8WIzptaiZqyZtAfpVw++czZelmM9Njj0vTj4pIT4JVk0Dt5m2drt8jO11Lk9nI9cqH0fg2sAe
N3HbUZtflUq1o4uXRtaCNKtnJgHwJmpC+uHbJFIUQ32qSuKUGvuh8mZBB117X5P5pHcgpP36bLKE
C9fbyabxwmoGclfLTTZnb1nZi/Cvs9tv2yq/4rbFa2k29xW0RulWLC5OT9qSLcHjHdd63sTkx+Ny
YlbbaI/MGT2a2oQ5nclfpiz2ywyWMCUbNM91RL2xnrgb8Zyvwop0eqowuBJmQeo51EO5qpykxKzY
rol7ZILy0xHdR7mutxOcL9pqzpkn5NUpoLVpY+TXDR5ML9mZfR6684jhWCMtKl8vDC/dQK1dd51t
bWzwBuw/BnmUZeiZPF3Tqk97Mh2g6GMDV94IZJ1fqrX8B+Ui3rjoKYFFRcddXJ+t8mUURUSA6l2f
yrd0ogV+vQXXhYgpjCX6NnG4UZifuKxlvEMRf4tdeUG5vY0B5XNKYA6t7IwNKUTHUlSPMjXfK+UI
DnopZS3zVJ4P5UlINsY6e/xnFUh0RBnE43bPaeyRUO23VubfnH6fmAKVB7D5ZCqvccTcy5vdnvo2
fqc8wI+RUqLECPUnjUZObxC2Mi52sfEqc4/LCFkvXyxKhi4hH1I7NW6rXThrvqoKbXcd3S152XXU
2M7MmV7522oFRbOKstjX/bluNBoEfIGNV2jfnHuDhVkIkcXeXq0ac5MVyEpCshLlJTdTNnNohJxA
b18L29wmtnixd8tQGTdaSQerYxKBToTLQc1LdcYzjN2y+N2B8bgs6BcymJRhVQ/aMgCNd4th9++f
//kYGPqc53Io48hlhAMQf2uyV0nCxt2qIcvgmv6k3jyRAeMmwMJx1RJ2/nJoXEbSGXL6cNCRDYH/
1LVGbc/vs10NCtVRxCh9QOw52rysZT/sJir0fmYPm3oEyEw+ki/8OcryOtnF7rNq80EYk79z4z+X
zM5wKY1PfGTsNQN2t1wXCTnH5bs2AlRtLEp7ZzZ+49rjoaHCruL4y8rFGCIReRHYAOFbQJz1mt/J
YVnyuptsvpZsqXZMXTx8sfud+ub3NGDfXliE4zE+QGIGkI5iJX3z1S+AftvbdtHO3fXbZdcOjOVg
n5oh3/veC/w8sIc1yRJrHU5Lflp156Fqb9tcTEFezo91Qve59LxD3wokTfe2MJkmd72fXtlA/JPu
brHL+/zaOvC1CtlQ9UehJ3M49BZPhE8KPFNlN+Rj1FGXdIoevowormcea+tQT4JAHZvT295KUgFs
AmeH7kAkMNwWJmphuRAak36T2+1tn09vqroGLap82sVW9Tdn63CWkDYS5G3d5qRsJT4b7GLRH7Cs
jZ/qb9ninv3kzxwserI9eWgeB84282qWx/yxml9iK4Mu5HFGSxMrCRixDpSE5aAaFXp+ztnZteeA
nuouz3TjtfBZrWHHcrpFYlEV+VBGdhQj6osziQtn7CdHr16Hyis3Wi8yjBbJG4wRRtg9c8c0kx5i
9GAZvJoOXWKHUA4RqcbwKntuJpNhdZP32Lx2W1eNYEi7KHYEmfJZ5tGiF7bVPedzZZK/mpEq44nm
CggVRtzpuM9ScYbTyF3y6tILC8cxmGianowSIKBugXyZmhZbFYKV3f4UeQf7pZ735YLObJS2fzDF
QVZyDJaExtSwIj65bvE5IvKx2zRaUGN6GMomPST5dC2gzXebEZcAtTIBd6L6O72qaKyY9ldzbT3F
Hx0KS2gUGrWrPA1olthk+5uE0cCRYuQ+drgr6waxc9SZO5kuE/N1IR6VduPXNpT0hbaHc02sGTsU
v2wdZ/pl3DCQEYpdn0KpoLwLVF+M9x2Z6dFAvNEVyH9Elz8ndheWI7qNgqhhzMia1FLtIZ86iB/s
CGkn4rAbM/0sZ31bUVMGi8vkdLaSWC70W78V1k7oY7eFEHlYu9wNnKLepCaBLWvC5pAkYjjO6O2F
h8E9L9SLU2My1eUzXTPe/3rF+oMiG2dDflM2yOqcW+HU5g7RK9MWFgMUia7OTtKlf9r1iPatpTSG
YuFBln61WaXFZjwPbyB6NrV9rT8bRuPW6WAXrKRl1rzUzmrtXbPBzSya5UYM155Qj52G+A08fG7R
U9eW5Ikzu7ERKbeFNgsGsAeEQB40jlmO/VKVfRW6Rh2HIFdqvJxMvbZ5SGRbDQDq+kjelopvUSw8
wlbZ26EQ4pqn0J1skb9Kh2sbG9LZ51mBgYnHnjGfl97hN+5sviXzRCgxicOyRkvG8aZX27cxFhfV
CdSnOibNvY6Ewh1VBzHvyiYtBnDfQ89xj+9ttMuWoJGJrjNVlkuvZ+N4bRPmybQXHNyJF66IWB1F
vaNZbMGI2frTuUkJb2FW9lN3hHyozHgz5curNTN1ObnT8xAz64kNqN/VBNGwRMtbla28SPsTpAQh
6yRfreWMkeuNNwk9VIRD3wSMkizI5k77A7+ZS7Tkd5M+aoRPe0zATB6xGzWDCV2Ln9ZEoTMJGxlJ
2Ky5k+0Y3BoPElP/7VkskuVG1eYBUEmzUlbY3HOiNX5UYn/q5t+k1h/QM4RbAAq3u7t1cHTIODE6
dPwJfIvPFqaz1UsmKGgZQq8ZGDJB99Dm6TLTY3ZI8cnTaTOk2rvfC28zGj2Ba1nRnOn8uZty9UjH
E/R0aHuFukGlwzmH4V4qVs61O8A+IoSJUURs24fcipcbJ9bpbXD0ETWWHDdp1FaDBY8P+VFqpb7t
vTsYFxSG+vIyKWO/DjqqsOqf5URHxJllaCb1EKrZNygUy5WfPjmng3wvHVpk1p85ZXcep30OweyK
06SwGnEcGBUN6NTXqNn3PXPjtwl5JFpDmDXhTtE8aD99M71bCbleZXwuRryVYvyZPQT9NkeCx135
JBEFyHvz4f7WDuKH9TzFHA9z6A0bBnQ+tev0WuouR+USXVDl+b0mWuj59sItt7ZN0GBFiYyJM597
ZeIPbf2rW/OXnHQqFmfeG6w9uyt0e27KL7wbpFdCP6Xfy8nYdPsHfqOcuyrNkV/scpeCwMVsGBVa
vq90Ap372LrrBj+/aQbubauLEi5ysLQ+9kCa4Ebn25tUzvOl9TYW7tnIU4K0jfFzWZpbdticKtgK
RMv4XN/U+EDa7ZJfB3Yl5w5C2zDIr+1PzpAVR4X80dT9OEw7pNe0sTP+hnBSJs14WztM5mrfaO3z
h5bs6b7qoJ3EZRpos62q/nbdK5tFcDTqB4x1E++Koa+7xF+H2+z6h436VuGkvfn3IafsiDJCeWgL
h992uEbQxGpfYX/Ek2uylhKs7mk+FP9+WqK2Yx2OW+MpH7Oc+0B/HcBLRIZpumFi7T3HsSOx+q9J
lgqm3NC0m6GaN33MQaaamYPIg1413aFTw9PktuvOzK1sM/XlRWEZo3dMd87qy27Hw0OwsTcWcIQV
vVo6cZRwrLFM6YOpQB3eWP0wXqbWeyhrLmi9lkHVGv1F+rIlw3vrsel7LUwWSXsD6thtHy+I/MiM
MlVf82hAEXdpy+ej8WI5OAvb4aPtILkw0UUpVG383r2t6IhF7SqGkKJ1EzM6ONFihZlzDdqYf/N+
iWJnksQX3hT9qLaAv3Euxhd/Tc6Jw1mFY9m2MNs0nLUCPcaYbwzyByhy1C9LLvAo17szrP6+Gwtk
GCd5KRf6n4J9KYEg3WvLnyI/OI8t45LZ1hTJukq2WkkyQmd4f66NR7OSL0pOcSDAIIfuoofusLA+
W+uPUN6+t4jJzv9chxt0rcrvTjFbq7uS2k8jxKhekuNstc99gZlCcnOZwxNzHEe/x+GTxOkmznoo
HqMZuL74vk6cUIhDJxl80wpj0z2ZOK9L+i+bKXEOPpafGwYVn41rzHjSanTbGy6AK36GkmFL5oga
xNetij2gNnn55Dv0qU2XjCJYIDdOs9xOFt0DW8Tv6R0OFFaVMJ7XzWhi3Z/68zIW5Q5bxmGZ4lvi
Qhh9QYsoDIVVx+VrJsvyWtX2b7+qsxDjLVUq2OL0WMS8grtTwxA0bAsxcndfqzP6KLdOngrK2aFC
ObH2nS0PhiIHvVKP2rIa5xEvkIkPeNtk+6qnxJW+9WsW1hjUzvCqNXJF5yrYDLhuJpOZHaan3kuP
kl4amtunKaQ8GYTF5qm3bDUp/WhYm9AXKXdLdl9CZggT1vqm34FVOuCZZCsvdJP5/vajdIgTi5VF
4rT2m9jjZyGKL9mnK3e/uZs73heREV5I3vrWWYePxEKEzPPrOH1OB80i48lsvCQUIMpQGOjY2lzm
qZ+2GJ9YYW9ymT/z/j+4X33b+1GCXoBMi+g/+HqgzRyr7ORXDephMN3ftpSv3jI80oWIQzPX4OS7
BGf5EKW6mOOAMK7uHfqoGqnBjsCSTeSBF4zV2nHk1+k6u7F1BJT2ZcSzF3Y1PrFrN6uWjOdzUisj
YncOk3KAP9ws1rJzeYLqpNlVLNyxo71ZY/YH3KxGee7UrtGxtTH+nva/tTu8kjOFGl03t53YGjE7
J2s6dGV/X4kJ+nH9ZRYe3nS1Gb0MS50uWnIZmDttr/Ez2oLBLjZ+XPOXhqa3SVf/rLCkRbUBGgHr
ddbpeHr99EbZqxHkWXpuG43USqs6OUyrFXVX7eRi6xtsczbVxRyOtbMzZpVAG2s7Ili6B5MvDGGN
x78QNz2H0oSJTtIdUwav/U6ywu+WNv9Nm+4KnZIHq9b4vUnlFA4qDuUth7BrBtoyvxhr6h9RNkI1
kD3u2ZmxUW79lLb9nTUSBAGmmh8ji+YKr6uHWs68t312Co5CHe3yMFt0gqus4gRT7x77N9A/1dKx
UjQxFOFOOKd2ndTazdzeylU3jnU1bedaS6KuoChrh31TG9StaMJZnfHuqXrjpes5q1iA4rSrN3or
bxKP4PZEJ3YBx5Hha8PGLzXGlae3UvWbfhooAWRypxkU/XPd/CQ09LqcMEo/0bJIW8xPR3a3Qpf7
yi+XjTSod0tZOOhBFsNCJUSWeL6TifXVimNisWqSE+jSDvvz8Tg0wmbMffJ/yUj5RPwSnfdCB2Wn
iIFjpuVocShNE8oIlZi3DKzcprN+m80jbg/j0CZltTWQB5zKuVOmf7XyUI62HUGKC17XtjdfB5U9
4bCkHIVDZcuJQY3audSr9Rhb+YNgTdl67rgr+nXnt8ZNzE7OsGg4NjTIiKbc5DlqJImdedYHZqes
CBsl//ISip0WX8xQoZozy5016W6ZjK0rJVUJYqNPZkHQauVJqP4nzqefYqBXka+B0T2U3Tjy0DDy
FzdvZur8ZMr+HacGXr8ZWXrZ7oDf0y9bACt0nNqd9AtJloZ9W/eIZ9qt1axPqe2+5K7a66Z16FJK
VU2aJ/A7jHsIPDojG6I9eGNw+jOEtun0lg0DNMTki63dscPq81dfgw0svoQlyGErDoi6946LElfK
5nWN/ahfVrFLpfHsk8Padf57Ol4d8Vl60maMFBjtSIGo1MmuyD1tTATuynvWobiNcXML8GjCeTU9
dhNajEwYhm1c58zgGIF2cftQMcgQ+Otyqkc/ylabFCVeQsfkZMFJoc3qbW2vf7Ds6rMfyCrTdBfW
PoY0fXryBfKy5TNWYHuPszQo2OyIJZcONIwEbLjiuSCgk3ET8GK21X/W+hhpuFQ7UkNVZt46hktm
KNzAHM19bOP9dcujL/C61oUdiLRmNp1Rn7iz7ztruNi98kJ6jRy7Ca0LtM66K0dn2NR4emYP56OS
R3OkG5zQTum1b0gORD2irQZzD0ESX6rp8tbO9MvL0uBc6h6Q4FkbM6NlX1t3ozG+VDoSGFSk60T6
TmOwe/AdihIKxZlplWsbEJ5UBnZCTxbEAarfePjoPGM79uI0ui48lJZkyII1G6CF2yBojvI8t0Ke
jSYbzwgQK229WdtjH5mDQWvVoRpE+5ALrXjgWH39+78PNAPzj3CK2DadGBZknCZG2Nv6sPvf/+aF
mpo2xBp2t/8+hB2APoQt3v/7RfI5yVnHPbWx16F9QIfpHrCLPbY68I5/H7KId710vr7/zwuuryoJ
MN3y06bRf78QQjpT+rOpHf69DrO1ulcd8fXXr/rvD2ZL9ikDlbSt+cn+fWxwBhnisLPBuPzfx8rM
Cw2gPrf/XgG7a8HtkiNo28V8K9T0v39wtrv3RD3f/L+PC2oDUDozDa3/e73ROVAsxIk+qXn574dL
otUuCQ6jf1/038fLZiF6KrXvOItsW7OL73IyPZ+6GONU087y5t8/Hb8prhlw6yZT+fjk90l5NDu0
xDqZR3YO6d2TgRCWjN/IsHbVedZZfP996tL7Q5hg1jv8+2de+vmOwQYR/ecLJ/F8IqsQ0ez6bfsS
6lxh/Oel/76V57evdF3E+d93mjMiG9fY+x/Gzmw5TiZd17fyh483vYAEElas7oOaS1UlVWm0fULI
ksw8z1z9fkD+Ldvde8WOUBCVEzUIkszvewePgATdu6ZIdmynleVcDGCenjpHf0gKhc+hqjei0Kq7
+TwaIwlllMVxPpGZAuorUsfdzK11aC4HML2wauLsMh/MuCg3UcmthVSW7y8bK0Prokuq5dwMojm7
8IbBrsSDmVl86pMEow/qiqTWx3miaujZD6RbghT6pq5FcEOI3d9kXR+fScFPyIE8vyBRJ1eZF7S3
EZKaqwpVhbuhLKylC/vmnrVXufQ6K36sib5x35ndkz+iZydjU35OezNdxEqTfTXK/A1TWeiSZfpk
t2Hy0ucptMFQvKYjQPbYzr7XPSuKhJwKGY5s2ao5E8eont2eFc2iPBKtApKboEJjWCHwA6yJWe60
9B6zrU8u5I1ExEHUY/Eal/IiQfh/C7rwi5365bPKnoDVW+V80cndLqIwHjZB7mGN4mjFBTN5dDVj
yRQ0GS7PdV6UQ6kcFRY/bVFc5gbN0ySThJuv5+LcUAYEh0IvVljucKr3frnXry0gZqu5WE8nyKRu
r9veRlHv53vg9ZwBnyaPZnZF5i/HUqobRWioEE995vM75AS3fWG27x91bkgrt9mmFTmtuct8/l5R
wfm3Pvn+rADPBiN9N7YRdpGkQG9wC0p2TWGGWILm/onbTFnXSh/eIWIQLEvNrL8msXKtm3nnkSO+
jLbrfy8S8xmAt/PUWbqNBXINbbaTMVEVpzgoaSYOUu/sDZvXlvs/0cmLi/Zz57afzQwpF99cwx7g
HzRG4yWVufWlt/Rs6XndeOtoQbZxrAS5naRqr0D321tcm90bbE2rlSgi9RFEYYhgkn8u1Og2HXX9
WuQJQgvC6khNkAtsIr+45sIhUeRl0XXE1mkr0Fo4RZERb5sClZQ4JcGVRN1wikxRb0UKqiA1SP43
hpactGbQtyjbeCfN0a0tN4o8RhFEgIwJl7vsKgV0ss2h9u+EGfoXViMs6TRpvXjxFboS1mvNPnxR
1d5wO3cNzFEhKvN3176t/ugqoDnfqnh8b9vaZPZtojvQU+ER77Nt56Jtitoy4Yy5joDnti3yzl93
2IWu8lIl6+d2l0SvcFYO3XGtB2N3mQ/Yy8qlQE5iMxe1qZ/WwsT1RG5uc6Y2jLtDYtmo+nh7PSj6
93F+SFDZ1t3yiiT464ibH0JVRPrB+p/r3EH2Bp4Su0F7l+GiAsaygwwML+EiUBVeAdrp13Ndl9nu
hdU9GH0UN8kJ0W+uk51YdQPyTHOp893kGomy3VyaTwQ/zdmFuOcBZ+Yc88E0TBfjZu6hjzrwnCWp
XEvfNz/7kf9Y6Ujb3cxVuWOnSLqVu6zEQr2P43ql6h3oCgIo9UYJDf532EH6a9iI8DGVMSKWpVc3
kscCQICpkthktHwvV0WJAB9x3PeecxHhfEJN0+HjFHNDZnr1jUVKHc1pGxmYrrrR3EHdzYH7VIn5
EFyY/49Kz7TUnaIR4p8Hzh3nw9wAD5V08DR4HHPg45Fj7b1pA1r4pbhuif/ceEkBrAXVwK9EDSuS
PGZ21nOEKswRPk7WkHAUMn1L9cy5BB7EG6cgnj7XJ9K5Q+5DvXOm5W5RQItR/Ib+aXbIclShzAG3
aXdIi/Vc3/jsiLomfyKLIxEn6rFXDUldJiaWs5rfKYdKcjUt5pf1gHNp2rdImZvKYa4qw4jWufz+
cq79aG8diGtxonz/o34u/lFn6ra2T4po3dnEUPG9Gg6+Pvw4qGp1CRq+62iAF098aX7WQsgHah7l
X0navZpGbj0rMn2sNa3eG5YwtrYW+msnEah+oAH/aGQa6TMYHqluM596GrpMZRw84XiJqTETJqgM
ZV2J4WCjsuUOoViBCmf+S/vroSiStyFH1LOp9M+eWakgSDObHXunXHVPO11rkRVVSd0v1E54OzdJ
2VrXULtsPXnOHe0L/uTKLYLZ2SHVkRkM5AggoW82RZLHT61KEm1QYm2jQOH6arlLTpCsm6e29PIr
rSjjjQpBbJ81XvJoD8OeYGT6rHUig/XkuofEb8Nb1/C+z2836jb/waLPbmSWtNeuR5ahnwZMnwME
JTmtEGxgannGFjnJbyGSpKf5INK+ORVGA7zWtJE4UNilFwAkT0IPjH4x94HLOb0Epg0Hzjj8KP48
xdw9yfOnJImz3cepYwEs2FDaet0UUAP6ftyj2+Jcz6U0goAmW2Tv52JYgmIBnrrv7OpakhCs9xUR
ENBharDMCqV8GlryqmFqFF/kSN466OPqOYuTJ2Ae3QsWzaeG9ehb1VpQslIPB/tsXGQ2NIGFwkZ+
Ckc7HvyWpAchY3vGRLdP4InX8JQncblMFijM6Vq+CLCW3s7Fj4YoVhJ8kMFZtoS7b4JHpcVGXCBI
fbQtv3A2VQ7Et+utau+L5mouzYe5izn1m4vFxC4yOo94WS0vQa8q+9SG15XAUmeX3iKioEO+WgVT
89ynVFx1GcfEREvTpA+P1Re29MrV+xBdi5el7pk37535P11rOEuYpSkvEIY4yc/3eB/fuUnJlcV7
VEAKDn1ed5tlDQ771ouS9NadthyBWoLV+VlnV029igiBAd1BEg7min4uVds+FnpYHuGyPLEnNu9V
aFXojVnnvJJIyobgySUX4nFuNFG1X4EDyXdqDk6wbkW+TSV417gW3kPgZnKdt4gj6GEPjwp6J+Y5
LVS3PrHuxxiUjZN5ytuG/Jr7lrYsSUVZm/cJ51oDkI2OvSn8VR7GEIhACtwRzVz3nOssTGHejaVL
4FTq7DAh2bE3R9RdGHW4mFulINM51NI9kp5HYDQI4uu8ssprCWKNFHoZfCtkclWmoflYilzCqfCQ
AxmT4ClXCCBMHeTvI8mlVgTVbf8beJH3kRYz1jIfKv1MbomIuyzi+y6GoYSAZ3AJXRfdKK3OSJHE
ctsNln4IeUYAh0kaMtphdmR+q7dDosprg99nLaNIXLIY+7tAVeR9P0kWoce7KArD3laNOw6LZPJg
aOSgnUh1xgQuUd2aqlIQ/Kd8Orz3q0sjw9tC+TFibqmHAYfkznCxIITcTo57DSKxubVE49/lFpoV
AUJv67k4H+hgSKu5ZWU/sYAQHvroMNfRQTMIBxIB6fau0xg407bewUrj8tT5XbKOkrh+1IPwZf5X
a+J7YHb+a8i1SjB9wOhiGmMjVXQwpjGxJKZQhkb1OIopfdC5b0b6PiZ1Ym2h28mPMYUFLiWK0wOU
Kueg1YNzIOVJfqvTSUgUYeptIp4NJW7YNKVz058vWQSLldIEm7gvkgaTAgMeH666i4pvj8ozPuqD
hwjDwlRtjulU8XGo4wADYFCv9yNE2nXT47heBb04ZqkerQMzVJ4gyd90XIWvZtCejaoTT/AWUtLi
1b91dZPmZl66Gn5/zp3gR9c/zmqMKh7rWRERRnzWy1Q8qG6Z33vtL4WgfdZaS39v0ZxfWv4ckzt5
t61KFxDKWLQ4i1dqzzMWxj8JUdVYzy8jDUGAYDrkTojCpH2jott1KKNpvza/TNGgVfBU/b12LqMM
X16NgpC1MyhXqekdoIwY25hU8RVZeeVqrof4TvB0rtSS3kYXeepN0s9JF3OvxtIaczd3qOba+eV8
KGyTXJlswkWOcsaP/nPLoHlfG6f0DwPz/Nnj1tjFPYE5LSnSs5tq6Xl+xSr0sSaZevVR37uetrMF
ift56O99QZv+6Fuj3btA46BBdtj2TvPBROiT6ygx1rJI0C6pG7jf88uPPtVAuuPPPnOzpZqItbQY
ywTADL17BfH3Q5rWKvHp6aWugPiaX82HyuPZBTzJX3zUtbo9FKePcmSN0SZM0DGbB0NxRKnpj/MQ
riRJU1UW05VNjuyXc7Bwkst06FXwNTlcLeT6Wic4I2SQnj3VT89FPEg44q5YOYOe/Nqwq1sE/D5q
cyHkikyrWM0D5wPSyum52pVTz7mi6sCHWSw5tvA0EpxmnkbSjSfMEIrFXITKlG0rgdLSXNQNKKMK
XM3jXAysYMUDUr/PHV0/R4lxP1d3AdqttYGHXDikw1OlkeplCyH3c6tiqjc4aY4XjLKNuyod30/t
xEZz6MImR0+JQWQ8hjW6QuxHp4+lxagJZqYirjt8lZ50F2eSf/+0xvRpWYb5GzJJ/dPHp51PGfFp
kwqB5gKW/nZWQk94XGzqzAMXPYmlv6ujT3rqH8Wi8mGiOUBo5ta5YexjZva5HKvpl1iL091cGpLi
wFQJxSfW1k7IWhdaYBCc0XbrVxXx7HVfyQEok58sXYQKrjOWQlgnuSbphxL5rLn3+0ApfLDThT35
egRnU6mCM3gzj61Fd4nwvzgiIH9olN5+UnXefnB6WEeOcy7a6KGaqlMHnk0ZkU6vm8h+6msRLgnE
B8e5tbZCPDGG6NHTQE/XBhY7fafYTyWksU1ahv1mHqXrHeHIJgyvHSV2HsfwOL+lrbTqEaVXMoDT
W7lhSCK3TJXtXByi4cuI7ywaVlV+X3nuen5LpyY3po04XzdtrD8asMaiwD7VsSDjoaqQizGyOuGU
LU9dYZJ7CTXLBRdq3A1DbCA39LO5V8AwfAwZx3FgEkVi3+TRKkxYJ3575/lNe4fREqHDGHCo61FE
8gYDmW54/uihNe5DF4r4NPfH9aTaihai5VwspxNOWdzpXPOYrkzMJZoiztYR5rZuhvKmT+HbswAA
al8q3K0qIpmNsLxX/9L4bfaKh1MCTtCbvAYM2LZjbUP078IH06q+OUJJXyNXB/5iFZ+FbhbrGmXC
I9FI65SPWoEHkiO/hkqxmrsWNnk+vVPt2zHGG25QA54kZtndjrnTLub3syApxq1VPLs5UEWl6FmM
KZF5qCBVrrPAsp8ADpzmrnWof2ltFQ6ibml8KCI683fI3K5YSvZRf3+HiD3U+3fIEtZU83coYQ09
BGnxDfhuu3GLyNjEajTuAAckKx1hj4e52JZRutJ9VX8w6upH6+h44peiGunFjqRRsoHtTJ5EKOGj
ik/6Sh3U8howfLcvtKjaIZuMjqgSxCuJbt7nYWifgEAb3+3qUMXK+FYXTBOIkIcQyhk9Om55XRHP
zBoEFzqRPndJ4W/Ry0qQv4u7/EhkDsuo6dUfxQaRZ2yGjXrJPoDeRdENsCOwgXbrxLqONbF2eyU4
kjaylzFx1/VcX9g6WCCIzulRmNk6qzssI7yGEcIJMH5xevv9BN1eSANXLW2y15NSPRoGWNCpVIQe
KJ6sHN4b29LX1mXZokgwNcxd5lan1bMDCQRU9EMSVCiBbeLSM08G8c2TNR3moh931mHEXHIuzfVz
Dy0hf0TSR6JMnYZQ36exXYbHkW8mGx/Xm+UswA7T9SFH6P8u8ABMVho4i1kIXY7Vg+XY0R3pdP+9
Po/lstH06itqG7DN21fUxnmGAX+5eLnh7jykg7a2H6d3UUeSo1bU9lV06hIB6OZZRbVphYyjdo10
Kg5oTRxs+kKpHktVe/DKqENSB6OsIXWezBAPlVCT0bHJiw4PEDGg2j94Z/YYkLFT7wKtvDsKvbYu
5nQwdHCLZnYZwsCaFMWaExDMA/w/sJalEZV7fWRZ8dG/qapgo9Zs2ea6eVjrg8IfgibZzsW5QQ3K
N2TrzauPbhIklayy5AbypnWJC7e6sVtl+dEBZRmWZuHw8nGaSshiW4+Q+uZBc0PTBP0qin0XygUn
muu0Ou0xuw6S/VxsM9fapEEOGkLFG8fxzCebLd2hcwABzMVqGPw1SjXqbi7KKHuoSXedIVO5dzDU
N1XdmE/54EFgc261PjROpC6Q4PfU78Cw1G1Y5mxp5rr5EARpdYRzBW2ZvuqYiY07lvm+btMvYIGh
njuuvtJUO7zthtQ8G/q3htgCxBnsKvbImEF5nRqzMotuVSNQVyrZofVc997g5l/EoGuHuYSUonl2
0m9z97kmMDV1z6L11/OEcaaCiqiVdSnbFiJpXX3x4FC9n4PNBXDtYvwC+cVelg6Z6ZDUvzZNQAF6
r3cfJdd9L81zVY/KxUdb+1vp57h5kvvZcx5Hzqm70zty1dME+LPn+/tNbZPgzn8Y5/Qe6Eev23vd
EJ1gNkYnM3Jvm2Rod8ixRKeP+vnVe13RkzDrQDbQ/aM6LZnpF3O5GtuX2AOYjz/DyU3M7DS/mg9V
MaCposcNBmJ/N7iaGvS/lA0Z7DLVS67CDh/K99N8nKGtlGGthZN233T++TCfi0VBu/j013/9639e
+v/23rJzFg9elv4FW/GcoadV/fOTpX36K3+v3r/+85ME3ehYjmHrQlUhkZqaRfvL822QevTW/k+q
1r4b9rnzooa6aX3t3R6+wrT1aldlUasPJrjuhwECGq/nzRpxMae/0a0IpjjQiy/utGT2p2V0Mi2o
oZndO4T+rqJ5rZ3qbcsDBnjt3GU+2ElhL9MSvG+xUILOYaGCSUC88cLIuC5HU7wfklG7Nphar8gN
81ujlmRcg8rPt4rmNYuPfnMDOTcMNLMAyeQ8IChqprsitbuTmSb9aX4lfr6aeqCckrKMA3fqszU5
ubq2r4Mmu+QBUFrXGH4pOam6N31n2Pzvv7zp/PnLS0NYlmE7prClLmz7918+MAdwfF4gX0tsXE+W
nmTXXaPG17hbTK9hb1fkN6aaYm0OOJMB2+iRDpkOP6rD0kE2sKjck0Jyc5UYqongTV9dnECWSChQ
17uWCZxUbX1YfX+X86Z8KeKywX3GfyyA698EZMMfVf0xjurmQUCauo3Acs+1dlOHJ82FYjgXY42k
Si8UxPOnMSbcg7UXVyXk/cZ8BGsRL0eZxoe5Nc2iX87f57+cXxHqvmtKiJauhuup69aIdVTtiejz
//5DO+LffmhLU7nOpWFrUL4M4/cfurFTmwWrl74REenQi+H3m39hL3H4UU2kLCD2oZY3/8YfzV2G
LGqVplfv/fyqgSmMjuiVb4zlkbAOfNiICy6xhgbTzKmytSf88PzSdY3ppdR/9MpN660tWHcVXu7s
0awS69aux+e6XgwV8fARg5iNmujNvkkM+950tfPcnrDLIWKu5zA5Xeu6RN54WbX2+OxW0X1PjPme
OeCPE8bAD25VRwA0XPYxuqWj2Z9bKf1j0+WnuYRI4HD+Ud+e8XlGga/NU3fRCpQfgbmIlWt8dGFo
baTvQ3XFKFcj65NdFoLy8JEOQcI+6G9Vt7gfek3D4K0llmTX03fxlM9SrofGVL+oqP/vAAtZ70Vr
CK5TOKx3wsYkKMjMBMNURv+ns07DS4EWwnxp/Ndv0181T4cvWT6UgefXfxT/dZ8l/P3PNOZnn99H
/OsUvJRZBUjgf+21fcuun5O36s9Ov52Zd//x6VbP9fNvhXVaB/Vwad7K4fatauL672l86vn/2/jX
23yW+yF/++enl6whLcrZ0GlJP/1omqZ9k1vg51NiOv2Ptunz//MTEHNqboOX5z/HvD1X9T8/Kbb+
D5MwDmxCHY0MKaY7qnt7b5L/UMlno/1lSc2W5qe/UrTPfB4l2j90zbI1R1qCuxBdjk9/VdB0aDL/
YTi2sB0JSB+KumF/+vub/3iAvf/L/vMDTZ8eWB8PNNO0pE7o3BTCVKVqaqb8/W5XoN2rMSLmG6XK
nKMCzLdNUG43rCP495Wli2GNoymaxCD2sTkyQyTNrHtfqbxjO3QnECHGXpfFWUfHHYPE5mkoRhRH
7dxeRckFLbNhlaJFnQ6dekhV+waSCZf46y8/+H94LGtyfvD+9j0ch5wEX4NfmZ9HnR4fvzyYrayI
K2Qu9XWOIjFcG9idlTasiiZ2d32nn3GCMPCd0oAEumz3c8J1BQvIdVfFn2HDs4tGsS/OM+/KTJwr
YUpkvnoNLHVP4lbX4++RrhSHmFnMKiOIqH5lrphED44TfMYyGIETlDLGwWtPiT8eoV5EO2GZB9W7
w8DaJu0Bmjm0UPUPGjK+Ravic1WSs2pgSDWT8jb6lRESAinEyfYb7AqY1+hqCM0D4+69GpX5ubEa
Ze2DTIM5FOW3gz/gW6ZdpPCUm5S49mKws2+IxVSfFbt9MD87lkJeFRhEQMAelwMPDUTCgAsdb4gC
p8GjbeSwS78J3BE2fhBrKxKImroxvcFa1NroHTvkMoJCPGZ+xDuH6iZsRiSESbsMGEytkwaRLx/h
eScyFq5USDE4BMyMDn3VTm6dINhmqRnt0Aq6763UWxkpyBqbJQ4mB2urchCx85C0caqY4JxUySmQ
IbaRet60IfxcchRPtT0GqzwBQKz11nMJzFBM3l55H72QkpQ72IG1ge+MU55kZ2vA+uonH1dvG0PK
W4HqWLJt3Bz6oG4SqILbifvwjXBcsEwmWif5BHF2Bohd4IZWGM7vszzHVE4JioXeOChW+DmQO55Y
cuhqGAblyimbY+US35LJEbCbK/X2aHUAjET3NHYKdihGli3UxMD3YRCgRRpiatipBIuuRi0flAxM
P8MP12CUEOoRPFQrja9g1EifESRaIiEHa6kWF6CkX1BZBf+b2/EJncadEqVnX2ucJUbF4QL6XL00
8GbSEuTP8EnXV143SRe2anJlIsEEkNdaRm5wVYVYHmkOFuKlhu52MJQWcDTol5C3zhXQAXSeyzUq
QIi+taL4YtXqhmdxuDJTV6JkT9IEdAegjAQ9V8zLuZSzt05PQKpmxWP93fT9e8MR5Cmw8XYhBPMk
C5F6zbjaIGmuWeEgEm1P0r3aJPE7+gXrIHWS/G2aRAXSEkOAd4ZVBsxnYcI4B4oad9ValOb3QINh
UeDUa0pktPgvrwbtCl64gVoF+FY8iiVURajtxY3bBRHscRIyY/BFM5xToVmPQaU9uKL+aunXUAWX
YZusEGy5t8r4NFhLKUhWt4dy9FF8MyeaJrvKXB/JnPbIWWBFsJFN+eimxnNuqA8wv17ZGwDXzi8o
x+2CWvus6/m5aqoHr45VRBBrmOzuHtaQBu27snYi5o0lv3bp4+xRdDuSx9wGTguGP7HhYEo0PlYt
0YjecC4qOa8ysJi5TA2ZqxrNWwul1qhY8jjYSj3Y19lwrDXFXQZGdlCdye+81590x4QAIarbamzQ
VEqhanl42YLeK9LHMlEuXf+1KHXSJabYoHJ+lUltlcD6ZCstFrHQ1WWvhgi1atlt5sdbOWo7w+Mu
7OEt7LEW26osS2BcjBKIw2dPcOP6uv3iJV9Rw9qis+cvCeRhnboA4zuJiZGqN+t0NzryDMg9Xeol
sihNsetxrUiKcFdFxte2y2+SaVtR4bnpluEWXypC0SDfKpxWd9KCLoR0yQJifC+3GUaBS4v5Z2EN
6HRAiMqZMTZZnH8rLf/o6yV84EF+63o4ejyelh2g8yVS1t/UsvsqQYtlSXiQJYJoOARqS8RCPKi1
+MWoqn6yQLgqbnMt8O3cZOjbgKCqvhQq0mFFg16rhzrjOmQWygbktryoLXZlVdsrK9yiPO3dQxy5
VRLbwQYAyvf8ZNRMAO6xQT43sy2SMnlQb3uUSEej7q9g8CarVkHeFg2ifucLiTKAzWbPi3BIz/L4
kIH34h279g44CFykoUKA0EG5x+t9nqkePmnDuNZaBKGCDO+IPM8TIElQrQhP+l/1zvhcK1p5l0VN
j2kNEwnSPXC/kSDQyoigMtudLQAWZTdiSXlBzBVjCKg2G6vyvL3RaFdJGEeXSI/3XgXi2sazciP5
NnGS+zfpyD566LkdcRLYaY6YzHHvc1s7czOJY+SCEzEHgXixv0uKXLvkdkP+npl9oYCyu/JKXEYV
V6DoY3kTpjS4EqIqUPI00PlU6ufYhfk5rU7uESqRKzKq0aotJ6Z3lIN3ziGrQ76OvnplGOONngwn
lPsEoAvwqC0w2TWc0OHGJAu14RpuTzF5tp2sg/GggcRahhE8AM12IyATwFptvCu/1QZy2Eamtrd5
rGJdpVb12gMusRojQmaBq19DiC9vU61MuVOV+9Gp9iDsxsfBhYc/xqp93RMFRcGhyLfY0YHJrc9B
B9GyNExkhKDlniz0UkmUIV4Hplvi0nYrNWbZviMK5Yavo52htjYWOsEpFgP4m/SK7yJyk1c3sL8g
Gzbws7rC969KO7jV4UKuhYqLtCy18iKnlRc7E38tk4sRj8YhHSPYC7YNLGZMSnjd6hbNpvJRzT0o
MHIP0dXA3cCu9/jXl0zfoQVwLcGrpLrEXbBCZ+dQFg9pjnhQMjHxq5TsbhjgMFf33SaLbPybJ5Wm
MYnWumzvFbD+Zplfc6HaayVOjhMYG/sUQP4qKNglgqcxPC6kZvL2WPsKrKoaEjUI4nXa2P7K1ty7
ckh3BHV3YRLCX42J2clrnIKPlqeukbbe+Q2yRa1kD4RY0cq2T5od1GuCwnI7ZF8I3Ww6y16DHdM2
ZjNs+U7NIhcOkYl+wf9MEhwwz2Yf7guJHxNGg0tCL4gfEhPm+Su/VXpzDPPx5OnaNztnNenkr2la
+OQj3HiFVyjmOaJchMjfpGrM6goEFMLrOM34zWttdOOCWK2/cm30qn0FveoIhOzSKgIkWtW1irX7
0qr1E+z8xwZh7NEN77QIae5SZynS1KgLhgiGOC6U1qaSay/wJgI3Qn/g9Ym3LdpW/ZYX4rsR4aaX
S+jzFhLpXKP3Bb7hhWkjqt2393UQ7sAbI5IA5bT0gS8G/tYO8SdRzAgjZ8QuI0Q44NDbO692blFE
v0vyUF9gr+MtSaEAKBdXum/vFSNFDEVVX922eo2Eni5HAKkLI8U1XpPPuZWTlNXrHIGMCFOi6ito
DtyhyEu9JW5zKZvcWpZSPmCleCThvMu8kqSEN2waM+cZY4UvsoBq02oSbAVr3WzQsFYt102ePcYG
MqOJGj71innRqg44ffE0VGjfoJR3pQ3es7xFngqNtcBytkHtPqdtf4c37b4oH/U8fAliPgx5j3u2
OzcVLFDu2jrwtkTQTmbVnFEjFQj0oacPxhPd8YAJwts58JWXTo9jXt+3+qLNn9SKAAbK+DDk3fCS
hzetWjyO0tk2MR83LTSCPoEOxTgckQ0nVhGUWFONFoyzDCibEcPktSVLr4jFchSql7xCLiX1k8cc
ntwCBjTY23q4tQzzEg58yNbZABDdmArKJKzIr4RRXbHCC1ZoqmO+5fJJ0CEW4DSctSmj765LYhN3
vSNxNERl9rIrxUIfk+dMCVQUPAAFp0O+ZwLUUA/op8sJZggSn9J/QSFZQkuDk63Z92Lox3MQ8dRP
FDYnZYseqFoQEx5KHm0NRMy+QqWuiC9d66kbrbStFSps4gAjPmN9UNpPtWi9NUILAeKLAluAZI2w
C8RUvATQ7FUREc5itBz5r7m58ZkctLUfhIl1XNWIz5EybvFAewriMT91aVufc1M8ZUfSB+4TClPe
yVQtiNpT0SUkttbZmMjE3/stGruYA7Y56gWorkuQdIkDwd5EQ85N3eaKjDSUhUhxLs7oVssmQlBc
zY0UoXK1WJXsAS6enXJgOczeH5EX8EVvluUidTp4R0/qzQkZjeuBORtN/eKubN/iBmFkR+sSkttn
DAmrO9Ud03vnti+jV5UsEQpfjvIg7eJehw2xzcmFe8VkIzcZZHCRvKVxigNWF4S3ns7ifHQzY2cm
DTmMqQ4U+gpd70UfwwsODCPciKBWV45r7JxQ5NcGG/MlD/ijiNEvHZwnKzPrneeOeBZk9g15sktr
OC/o7erw3LovearyiBytrTe6JVuiUf1iRbYGxChsrnWWvOXQZSvbd1xiqTob1CA95vDhlrKHpFOg
77gS1SZRys9ZV1inrgRLoHfKE1YzzTpsczYbwtk12UKx1GOZ1v1Gg46/yvFOWM6rI9DjTMRJZBwi
HRt2TDSuMTRaDn4TbFO3uiW1z+CQWzyqpbhjxWtZXbA1NCm4RpcpnFv81jRjHab+fYjMeAIlH57e
tYzr/jy4KNQgHO3ijRp2mAYwNE3zdBU23/XC93iO3SIcAOJGKmIPdOGU+06zmVdrgdG0e/7p0tVf
uO/gveSxtanIVCNSlZ7sECAPVrRnGNPLFt2AC3MnUhQjZEwAAhpE9nECnUQyuRfBY+T12zYNkxOI
IhaPSQk+OLOr1yJP5UKB9kPuz68Ok/x8ytWTJuqFH8NeKRWhDOH30SayBiidrZ5sW8USe/RwQLB7
GlF/FENUTb+ZkzZ1n7GDAgeQcPXBpogxeilEpMP5hgCdA4bZwWsc2NgKubbizlu1ofbZtnV6pDrM
ytB2toj3i0U3JN/SvHzNCvPggyL+PO1XE2lXxFGd8brmV+zzwAX35t3AxdPutSThXcJNIwxcqRqP
LPxwjrF4aklmHFzD7TdjwX+2JuY9LYxJyqExbqLkaxcllKMg3yR+hBx4hMRGUPssJd0y2AbMAKMx
WJum1pHjy/nu7/9HYumLpEf/OwRXuKpjdLv1ijUPK2GvUTrI7m2w8Up5nqttmEYYHisXzUExA8+m
AJW1qEXLI8IHwQUSE8Rmt80Hl20U9jz9xJ0JZbixRPp9aHtMLUYUCj3yBGSk/i9z57Ebu7Iu6Sfi
AU3STavIIllW3k2IZem959Pfj7XPvWufDTS6e9LoiSCvksRKZsYf8cV8BdJkn4uy+dElYnJk6aXV
X3R24LBQbY4luWxgJ27iv665juJGoEpEvzRoQ5Xcrw6bw9ytEZBdo157f8pB3bFVQHuCnPA8tQk3
1gVdCl/4m6RBM9vIbgR62A1ChE9SETol9LFTugAL05TGpNt9OcbS2mA6gginr2P4YG5HA3ppfyBH
Kmc5qzdmszPKDIJtgw2Djhyw/b8CExfWjqEvrR229lZXsXmclNwf2aTvo1A9lhQDfyx563e9rrws
djUBqmh31aRLHjO2cacMsnY1709NoBm4++VwV+DmDO5LAuHR9ESJ3z6CTPlsFL+b0LbO9ye5ouvn
VisIiCOM6ejJD42w3+sW2Uyqh+e45vnfglDZYx3WD1vz1WVeZxpENUIYtoDBwVpiBJJU/ro/fiYA
3aO0wRyLj4ra8WeyfIzmBJRJ2DEYhrh+ipW1LC5ZlqqZJvY5jHmchOakityEJAFfqkNSG12bwbmx
1xdpJCLQVrpbMQ+8pBpF6FKfgpJ/jhrHGjUtaAdr3VEXgBFj0yUK2f6ed/MxmyFcqnpr31jCIfSl
gzhV0nMW6bAJZUJWDbGY0RSdP1k5p+36UQvj4SSHy8++F/K5hs/HyXJf55l1lUVVe72ymNBjo6e+
kRMqDoxnQxaFP28LLyVoBQGEoAvrH/e/PdfZe7eo2mNO+Qmns5B2QSN5oDaew6dNXH+xqKEAmDkW
yzWyld+xsCpoPPwGgqIlX5ZKonagZoOGKhnLbqpLLuWezCb6UVtXtyxVShXG2FWVtfT0fO2v4Zy9
qBUkqIryb6erwRYlEAuUYYMpRD2EMCjP/J/VdT/m2TkmhPDAAZqTSOWbQ4LcsK3bIq5IcMQc13Ty
yHgyxT6xh3YPuljfw4IMn9SOMppwJVyodr1Di0qQ4XbZY3EpftQisLSrxoD2bMstnsw67ZBjWOG1
huSEniKSNfl3q5jrG9VB3pJH867GtHFqamBAeQ3kqaxghdxXCTZY9Wc2ipMOeT3gDmif8/V33gLk
z/Too8n7yefsBUB8HOmFWCB5ylUPSycfy305TdWe+raQ07L27a8IEYz9Hov/WSON1KNXPpI5t2qJ
UdN2bcIPd1s5h6STlbVT3rsjNJBJ93/o/Rkjsa9OJywL0G6I66e5p8npq0ZXB+D08nT3Uirch5x6
e5Lpg32ObJGRomFDiu4qgjWZb6DDuA7G4bHs8IM1qeqTsuA+yNjTUaimQQLL8K2HMiitUUqDgiQs
YoLWOlYRD5AzsZICmO7OWDEAEslwwztwZ/s1kS23sbbGvO0yKmhl8kpjXhyIwj4a4QiPs2QkoBTf
rWWmYAdyrJtkU/2umvTfLfj7+i59nr5rQovdoTTjl1D7pvR0oWyo6mAyxKc51R3xRLgQc7z4IXoX
CzsXOAZs1q/BbOHz19+zdcQ6uW2PaYdTESWDfFuPKK0Dm8HZ/6+/KB2ozAX6aXDvWwqJQJ4XLZa9
my2gL/Wsd8f7L2LlUMV5ct4UY+w+4x7CMozj1uXOFDlTXinHtE0QXhganBqCGGhycvzccP1z+VX1
cZ6iMpD4S+5ks62uRH6bQxpyp9h6ZuZ0tU6FmZPnz+GlUQ3B8TDU1d9/xvCVPeWHtYARSNhh8LMI
IjYSmUesNrtJrBVPUt1S3Kzsx1abzm20nfA53u/TVlZ9LiP+P0n3Hmbd/GIH4bZmkbN+aCpnjK3w
GpssJggyDLRN87hE65OWIVNtm5dZGJ8c1IcTmv+GaIUlVk0LJCGrgLmhDg/x9BLVmvyGZAaIhNHV
DphxuMs7fEXZ9GttK9VJmlp+KA2qQCJbestqEBLQ6GkciRdICoo+hH4u11/RBPlaGucHXGScnA0E
5q6gEPV+w1dAOKcKQJTkuwYh/bp2gFwWE7w/UARa4GTUGXvARRUKqTzkSPFHm0pxx4JDH7LWfdUz
yBAM514cov8bytYalti5A5SgvBati8FVOWNw+JnbpkKVL0yfhDKmHUbB3f25qZl14gHvJQ4385/q
NP7prQGbcK0c0cZvbavCtrrg2a0fYZq8FGYaUQY/yYG81ICf8NO7lIMUxb7uAYWTdwTHWcWnUiSt
33fD7b7xXFK7OzFAYSdAbnM0pK+OYogKTdm5X+ZlHNlne9s8SuApAqDDTACk+i21VoYutOoESZb6
0rw0P3AjAdBVVeAWTfha1cWVBQ6EasXhTZNMZ9Gy8APxHUU/B9oxtsZV6qbHEk2qQN4/rev8I57s
LUGEP8FQKvvGqsp+I1KRahtFP3HfpeBqBcnc6QIB0zLW4B52SusMMbEyrqP2PkJ5egyr7Gc0MZ7p
lBRJYdti3H1IesMPQwB4uGuovVQGdmKPnjSVNudjxfQGWMpmBptUpTvNpXjziQbjs6TjDCyG+Ybr
ZqeHTfR+X5p70rk0bkTFOUL429U6TXOh6Taq2V0k8EpoSDnn6zm5iUbMNLYWk9dI2LsLwI6qRj6Z
eQK9GBzKMYwr1b6p0+P9kdV6JN7sqXuOpogi03A9JanOyS9zxTBF+/tWKbMtuPR2dOkPYrtWxBez
N/oBVxIqRAqUOl5OwEPhYJh1/VCM2TE3tOJhyph79XHCwZyUdCWW+aFPqBTqdCYvRdPoXqHKCTdS
gtOWfSnW/ifefsr2tv3WVBlAjzATlAX47Srh6AoEh5OedsjB+oixowRQG7LdFJ6GrC0OwBqhyEzy
yhRwoYtCgbmw5jH9vtObIdcGwGlbdauhqw5Tbut+Bz1+l+kuEe28UdrzffNuMug+zJabmlPk6fpC
pj0scIDGcFzW7jdsF9UfhPmUiBYKW5ksjkj00ZsTaoHCNjyZquxOwJoPCqLgvtc6bOLIGSwfjEG3
+yCl9bHDlDJEbjAi776HZ4gno6DQb3leDGwSNFmMe10CBDkq+pvGedmZi771B/0LNUd/rbbZRJuh
q6mj2QQjhyEPRHgeWGz2gBrMgV1kw0XIDQy97UnQZTQFxbUWKM30CEkTJDzNapPOMX6M893UUD2U
pElFtm2M/QFHIrbwj/sWN8bVSvMjgXjcsTD3ebps/51qSolx7LlsNKPp/zcuNFX+x9DeVHTFFJgC
hKaqMoeI/xx2r9Tgimy0SGKtuj/PyvzQMjbQjeQxxq3o3PeikWbfMtk0YcUKNgDbDXncNjH3xyhv
xzRVaiNvZn6FGqkdjRW7Tl88TYyl/t/aRv4/dITY2Av+144Qb/jW/yq+5f9hCNm+5L8NIRbmDkwc
lilb+Anlzdzxb0OIrf5LxQ+C0RAjg2VTSvDHEmL+y0LMU20h00Ihyxrf8N+WEEX7l4krDm8chbYK
SFP9/8oTYsr/6QHD1ojvhMdh8uCEUEl7/ucFlk1FNmrghDzRzIlb1lCjGyhZWjw9SfbvAq7OTrYU
4RcSuMKCMhvuyQFbvdeprqwA8tA1jYabQfgy+Solm5mlvd5CKIyh6VdLgc+k+C5y69kCXcFwLfkc
b2FEWkRBeg6ZUdIl9ZaWMASykie+2QMlgybnDMq8B6EU7TYTh8vW+lgZOMYEO851PoXZWx6pv/JC
uSxkU+NBcIpmgEG9y8hmEFZOA0KrZbC2i8u538/iNYoqP4/4hiTgsFXi79treEHysnrZbL+r8pwO
Niy/oZt2uqIw+ezXn2U9+/S2C6P8UU3GV5aECAFev6GbJfQNtQ+fGBkQFepTYNtF/i5HHYmcyY1D
BqWMlkEcqNV3xGrAsxGDQnpyLLE86XUBipbj3k5gZhUmzb5Yd5wB6J6rRAuwL006USX5CyNIQKxC
o3JF8RtL/JTKDrDOhmVoU/2J/fXOVJrPpBoJxcCaBnj+NCxyMHQaQ5lYv6Hah0cF9N8Ksx1ftPxb
1nU6Zm2bk5T8Iq5o1+x9Moo8mJT9HLQDFp8tehBPgdVXl5IqICs35hODcWWyfBCmypltHrHVNE+Z
egDXj0ayBvWqNQ9QgPt9CuWoE+ZvBbkv34A2w5x5dB5WvtJDeqiNTHEGGHgwuj+roR53BsrVVjiA
Pp5Dakm7Mj70JPcoCJr6QLLseC+X47qrzwaJWFCv80mCKBEys3WmeW9kjICl0rZf4wmUQsX8fleo
y2UmxOV0XfPRv7BpoTFNsT9yEa9ObIzvM0FWiS477O1IVEUnHbj9tYhltBXu07QPjDZWvbCZ68NU
1E94968bi09TvKn8KWiuAusxT+zQ4xKtK47PsmpD9WwPU5rYPt0f3SpD0zbTLyU3cVeN05k8T0Cp
YedQTXHOBAche9aeB2adrkCo3lPScSXidNPih1UC81EhdHW3lqlMJxAm2o09iqCjrcVuJYY9zUV8
jeRed9ZD86aHMpNnScAsilTSIfM6oDc6eDq4OuWewkjN/lm0PYnQ+Ckc0gCgjkKpQ+3FbE0xSKWf
DDoAXITZBbf8Q2Mk12duM+dBh0nYD3SekIfejWL2w14pjwKA6RDKzxaaitqfwrb/pHj+Mop2O8NP
8hEUEyRDvlSRbonFeElHskoN6sq6Wj9kWxOfomX2HmdifgaMQJoeeBr3f4ZiSeLXafsZxitdF4a4
SGxEPXWhUEfU63tR9w6AXDTxLbqj9r4R0fxTyVDBlI6bcmuxfW279LFVIgsNQiT7KdFPbCXogApJ
qRrqmB8mie1g2kX3esV0N0vFxEXH88pSiZuq4En8FUyi0HEpmNYcni9ZT/Z2rZ67fA5MuWTTWfzI
Ac8a+lj7qpkcrVn7OeLp4FLHu5rFw96CVXyykwFotf1tXehsKekSC5RxwmGcogyqjO68CIRBza57
H/dLc8Pxxl6I03Y4h6HTtebAaHT0rGG5GVH0Fhr2zJwHbjAVWiFzAWU6UCflQhE5REv8hPkcqvAg
UailgYbMRhJKjVntl4ImNJvtdRhXuqdh5E42DA3AFgpK7OwX033mcvSIWlEUby27FS1wyuC0C0qx
0Q1PFLLQ9Lz1LGQSZ2mxlm5hA9onTYj3H99VOcjHhF8RLgzTVC2+9J1MqiBWxmuckLowxISLHGV6
KZsRmUUWPlb4iDE0lP89Jdo9yzltDBT6tIWyr6NIeqhlTsCYDsqDYkXPQ2qvl7yoNFwRxhM7Yv0N
EDmLrlT/6qf5kKh4s2xb4Cwemt+tHmYnEiJ0EJp+iHPgI6zs5VRlvrAzXASzyoEhgqOHyhruzd7Q
ThM1ay9N2zoKh7OCnC04UOWKoc2g2mqi0JSg0k7X8/Kd+6S6mzU5Q5jLOaQC5jGwfrrU26g7eVap
uDKoA66N9szf2efZ2TrlBkkwiiXej0wkniKNGrEKA4OeQo0a5XY5qKj8DK/1xYmU3n7v5vyF0Ln9
a4YGZqvV1zJZ9ROjOtXB5CzOUqcTYEwEi4GkvoW6nJwLtTi3a5Yfa6t8SerfsVXgA5IYTc6IJLNM
yIg8w4khAJcpXBkCDu5SdnSCLo/rWEc71WBpTfIMZNXkUQd5nAs00jkX7iRRqAGLwMgCLcT5pMKS
4KbXwDNgZjVw1VQtf6OGAxpIYf2WFPZztPUHtCro7UF7Gxb0yxvloYjYxaO0jE/dqAqnSBlWxlpE
mt9izJ+F9RGo37NiUo639WgfamSLvQav/sQYO/KRhefzVrehg2BwUqZZbxnrpsvR4b0x4tRRsENR
xMpdWam+qpBjENH3bo8WSvhsC+KQoi79uaHtFC7Dl1hpgQHb9Nwr/Uqhy/RNszrNpdk+QYGgP5tS
vWmfazhUyGcsz7kVvSllgZiXVxe90Sw/R6xxhA2n2G69DsQfoWUpPM7SlByoKL8maIH1MsJv6dvL
AhvCtxeGS3XJJKezbWrWQkwvqbTp7e0GRE8sEMfV6jQxzKpqO3FVxduspY0LEU9l1DZ/tuPEdm2A
e73UN6p1oqtqT4pv6N23GFHnZIHF2llKIh8qunJimsBeNBukXUQu+Jr3wKtbYn4BxNN1Z6tYBEy4
ixtL5oeU1PMDGzF+CbIrhrlc5zX5vRrKOylIzIdWe5BGa7xodNK1CwHxUVaTj5ZZNFMymiuZUNYH
m+a0R7WXKVtDzP9W0h+yk0dpeiS3GZ0J/G/mB/2plbC9IUfrD0Py1nfLdKArBSwG0wFamLnhkBNM
TjxBX3juUEhbLJUfpc0Xu0ZxriJb8yk9J6qXBjSdWUdoK4up1F6TnvSRGyx/ayYnWGKnRaKnZ4mv
FD58S+r42g6TvMuQspHjDp2CTUy20wfOYtMOD+KlbYrEJQR8NBPCCksBmxgWXJ8YJztTPMgoXCeY
GuLZw/7yKustPX/qEXm0xCVjuqWtU7/5wZ6EaFzJnmrmcU+zfqkbab8YzfeqgSEAQYiBY7wb8DiB
awvpC0WzHxrrBrLtlqBOpqn4Xig8axA2NFdGnVNHfLGoHJZTNYx3erXA/tM+D2H3gi0Lt63upKPi
FzQc7+XlyuHCMSAK7WaYJTsCKrjtqo4+xeoT1Ha1U5UGs3IvvxDx+TVRv7zrtab1hrF/zJplOKug
YDy7D9/WzXUHZfM8M3H3kvjFotj6dH9hV0pEl2I/YBdY0sz52zvvr8aVAJv4z1f/+qp25TGqmur9
7ZP++sg/P78KE36Kiu/8uFo/7x/961110U+nv3353957/6x2AWyhsOhWS9MdIat2x9SOMUX+z2tr
uf79ff/4FOrOZ1C625f8+br759y/w6rK7Mr+8TX3T7x/2/+jD08InwdAjyb1NnpxpNe2PNIbynrb
b6/e3/7zkfv7qBeQ1igMWrIGWBylpjz++Yz7a/f3DWhVKPt7W+eet1NtCr9sPf1x/473FxVVDAxq
th9jFBOfw5JcOWxxpl0BSmY7/Kk/m7Zu3MzSyiNFrNXR0ocISVZFzI2AbC/rvx/isD2K+7cKbeN9
bEZSbJi2mCEqBV6MGXbr9pq0eYPpRETTrzZpGPTi8f4CMx9N0GP7fv9RDNCZoIO5Qszjh0qbg/j+
ASmPOsyUWAJlQm/HuCu3vYNZI/vpdlIfo81tcX/t/nGVzo2cGl/eeX/bhJbpDxa33e2T//Yt7m//
7fv8+Tg1o3PQpXnoQlvg7jSI+jgkMQG8djqqa1R6iFW4nrPtD9BbSkz8GacWDFEMV9P2L23Bdma7
cvsz39++v9ZKEeWfK06y+/vuL0TT0xfLKu8U93+HqCwF2Rb2SbGoo4/+df8b3F8k23/kz5v3PxM2
CpX52m5os9y5/7fuL+4f+/Pm/YtEUm8Fuvxta6KyFAdvb98/cn9nqiyo6so1NEg8keB1c4mRCDrj
wW7BT2NSjRbC8+mkPZMAPhtZAUYhvAnlW2IrPqSgM+nGnVwqhEYsL+oWn7OkL4ccZajeMm3NKbm/
LiUocesaTyNLgPLEFNFvy+pB1tVTmbyZGYq4TNOWxIPEzFGL6luKDUM9tcni27LlGRYtMm3v93p7
IGzsESfxWnk6MKKgbqItOWrUo8syeGtF45jq76j8Teb/UIgoWHTV0XV+u61sI7KYKTEpNEA2xRDf
MiDZ7OfKIXVz+0Y4xtm8f8LN22VP406Y9q40e1RYhJEbD9HDUkoffdt8Clt/HOePUI4OCUdeIEZn
jZK1suo8BAanRDs0RHGq7PrkG2l/mtPuoR/YCIIEz2Tm9EXKL8EJpnyfInEE9kyrgu7jXzoiIfmV
sM5GN/tYCv0wVX7MxfIyhOJzgna9tt+0YQ6yKD4ranblhnYDmM+JYKYqW/D8NoO0FrTITW5pwmJe
el9ZKImj3WWtZ9wX2XGatyPBdRy5lUi0sTGDnKQtMMQ+wHwKV+t1LKpHq8DYEFN4w/kRzvb4zD4Y
8/qKCikCMb/1mUsPOZWQ9nmYzaAqpl9ZrjyT6XltbflWJvIDLdH7Fgx0Si1xGvdP5LVOlHlRihMF
chdR8EnLe1feMBJf6mTAQjntQ1Ohaf1Ay3Mw940nU4mcJ5TQaC7Dtj01HoXlp+p6gPiH51gHG4Ob
NMgl1avNZs8AAbfDRGNofzT7+i0itVitqYvM7QiFSklqr5f5CvMB2V/1RUG5GnJqY8+PISHDDI+w
YuW0dZH2m/npYj1Z71afeRW7gNIwj5L+HtMAm0qqKyyCp5gZetmkZF17zqDMVcz2Mzy1UrScOPFc
Fu1VGjOfRPCpj+SHJltvcE9cujw2v6jbJ1BXv8XJ5KULOVXyq93ghfbqGDP/GGBlbBttGzu3CI+D
bp51q7y0Wn4uLTUwhuSSWfqpMl8WsRCVoPYwMjGGIDd0yceQx+9b7aLMUtMveTBQFJUJ9VhX8H4t
DdL8ZykxCNTVdAe9j1o0Yz22QEIGad+H5mnUO98U0VOlmkE2vIn5u7poQdL1ZxOnZTyrh7hm8ekG
SjRgoVK+1XQPMqh8DvY/qgSAZsntzjKCPnxlXBHIk8XTgK3mvJz0Td0b++OkoVCIkzyZTwzz3cwY
gzWNvmZ1vOp8B+SDI9/5U5/zJ07UO22eziEqIJuXfRavj9TPHDORwiW0nD6NHgmYHgi3+XUbjAKg
yay7utJcrbbHHG2d5MYEaCKOKYmruhLHfgsJW/HzEA3YGWlHbPwaVcWoWa3KyGOF4lDKXHQBgFtO
38z49woAIG0qnI4dmJk9f1pf4uIz1ugRlstnQxGKatI+00hO3cOiK+W3RKifuQoZP5Ev0wZktxD1
iGTkcvjaxMtjlervdlF+Ul3EgT/0CYO846r2kC33I4POuq+C1pxPFCIzWkWhm5EcIze0+ptEOiJj
nG+GP+J5pEC8f+Xc4CsgcEHgHEvlTFYwiK3q3E/LZTQjik/1oEMLES1EbM5YU3Yocy0Arn60a1b3
VLxkUv+g4qRK1/Mc8ieWy9eaw0GGAmPr64PEn7hSuZIk5cFMU49KSr+sDSaQ/RHkjk/z+wVTzeNA
CXVGQ6hGYCpusiuxu5sxmk9sXx9CxXoDrPMiwISZUenDffEjSfFDKbyMmfQCnX1XNcUFc5EnyIat
xJajXgqywnYZUB/wc2N8LrPLQtfikymTxKWZpMJ5gVcaYVQJ4jIi4m9djVL11zxxhhhafIggqfsx
W36ZwWWzzhBtx2uiWNeBAC5ODD+38IbSkl3pyWWa0tMijBuD0VctTlHFc0GE6lTpmVOqtRM/ac1b
MkHtNjjoaTqlnvlBqPBGw9wHYuGXGgaT+VOieGAq4Buvx1rdKNIr9yf5cL/EtextSeJbTutQl49k
51wuyUCtBlaZjmFY6uRKf1jl5QJSimH/Esjp6ujdZ2jFLzib3UUHnBr2O0CMT1UyBhp4jUk3HMBO
Qf+c5rqf4vKWSTJUlbQvotINcVZC8+iei2E6UdP21MTiwoTLq+zezypY/mAte9wSSs65fCzO+Ubh
y5KjmEo37cMPhlg/RZR9GMx9w64M5HneLA9c0zVLd/G0JtVriqKYWTRBWg1t5Z6tnpr0RdY9Gtl2
9vRofTfb1ym70T9I1lCfXHA5NEi6Sv8FsdPEuFHyNLoKOd8Zmnor7ScdnESnKLdqMJ6Yuz42Xf6S
zDTxTvgreuAgKbwAzIC1H9GKh9mdJXCMQcxU71Ud7pUipjaA6XmyHnVLOqlLeqFCdEcpebfJwhdR
Ae0l72nKhTdJdLut2g4rFCozFQ8gd7Jh40+qLo/YFPWXtZY3Yt8HJccUkyEhSgfVmIOQ3UTo6X11
Bq/gwuc1DbeJLjhjdoAcnhRmd6HGFlOMRwMivC6eWmpfVqtz6ipz80x4YlbdSc1djDsOJToB5zHf
kJks6E4jUC5jVv2+OAMQzCkTWLJjMhtBNdZPGt6jqMgfhPVst9av1L6JXr9JnXzcmn4srPlNvVfr
2Q3zj4VEnhzLO7toAedMYOfnE8L0UuA6oPpqMo4ADrkFqEE5LJe6Fcdmqj+7sPnGqTkXx5lqOR33
ueUBotkosazhi7twRwttamdGCAElTMeGW3wjfeM06SbgTqlRavBUD3WJDj6Da/QhnHlhItDTkSut
eV9lsdfktsdc+0BrRLFEwRCz2A0VfWG1b6+kHMrvVoTrVwE7gHpuqPROa9kFgKKnFpNjW/TY5+uD
egBT19f6o9HJJ5MZTaWHQVnyQEMOzlEFCt8Lze4BOyI9ygwflvnHkK5PhkQzpPKWZrQJxYqXDctL
Yqxnw0KYRcc0UgPXk4yLltJqYSME6EEeNWC6zcOkri4K2AFQNRmPs+jfy74+E+VlPco4S0ywKLW9
4GC0oHKH0hwQIGNhZ00h41NuXn5UbNzEEQ2IK5Ocub9Nq3JQQIBKuKOYYrihHHpJmHkqBhlBmZuW
Pc+F4kVSGMhReckbNt/kWRGcXgfRenpYejDab3nFsz9+Xav+Nov6Y8bPRMEPemd8YLrnWCaOluGr
U0dnJEjcc+BpuC+200GiI1AnmjRaiSvJ7JRZOUBFMXVXXtt02RML3Mr0+MGhX30osBtEGPmqMD1D
+42a52hycV7S+KSly1Pc06wczWe+IaOU6ChHPFUygpsZt08QlgUjwRazHJOGsTvEdJDOtIZM9uQQ
23QGQz/EMRHuPHO5ypxVr9HUVtwetrPQjdcMDzlafkGqsjQkR9fmE7zPEwVOoOx1RwcGnRdwBWvZ
1RSMbkPhjiJhCte8VtyMZjouOrwqdLwbfenNJX1Z6exQy8yVZJwJz5zUnnEVhQ5Tvs/67kBP4EFe
TXavG0B5OrQT96iupCU69ZKqxo1hPEivecoZxVKOVoHVVB28QWcCpbHH7wKWb8Te0AlL+KXzkUbl
XT+O3qrJbolxf5obZ+AXL9flMBFbVUkOq7WrzZprWie9o7uF+gSshW6o2x6zsJFKANbjI0olfg5m
KBlNCjzAOIdaPVVBZPXHFRYG7RcacOtOU84JpuHt185nAN1DFeSU+xa/kqk44CsO7WbPJMzrCDdI
9OuZrR9L43OsxB9VhcxayzeocUebzW219bZxaqwJlTeUSONKc/tuJo7Su7ne8Xtg0FpeZtM8NHi4
kg5/UcccLcXGS3112PJLjKaDrdQZ6NYit+KR9F1a2OHsFxXW51CsN1NOvZEuKS03z+HSebn+QhX0
95CsXjbYR7lt3+viYdiOR7L2nLOBH3p0bXvY7Ii3iWz6jNdRn8WtEuktSowHI5ackkItLeUJlKaX
agTMNtOt1cUs7d1JaNqX1KSBsWvQz1tF80KdotmZUKuteUyciamP2CrZRMWGl03bMmY4KPx+askX
CSRTO+aOASI67FnbWQHL1HC2AkMQWgf2KOdWnJS2cscmuehAtXOF+l1FYSxguFgsvc7uPI5AcaL6
owrMUfR+3WUEpFpvtlVnXWoniSKP9lrPUmcOLsYTB31f4KgcCww6LM1avLzgkDoocACGPD8M2H3K
zt4V01doah6BgiEzdqATGQnAwWT5LaXLsNLUkn9BTQomblgrfN+eirekbPatgSqjar7IsQKU1ZaA
5bA8AwTrnaKXHPyNe32cDnWNq5vvbG7yzjgckxGNVnqIajUQsc0Ntcc0D5pAKqlc1q5EfkIg0Ig/
eduk+7pjhFj1GgIUA6nqmJRFKrv3V+8vaLGpjqWBAdVqNUC6cMUYwxaQBnf3D2FF2MYPobS6JJVr
7t2UIg/E+BnNRYnqLcQK7/LHP9SQP++7v3Z/8UdFScb4WzfwQCCEsPNmWO+EcyczlMu+ALlkgT6h
Dv2PgEYbUrInhLbwB0FKUohlsaWZva4TB5DapveXwiY6svp/qV80u13SqrI4Nv235nOXdEadw7th
0rcF583t9XpmrKRfaY/neQ09icNGMX1EpqzsckoyL9OYGq8Rzei21IwfcWVbATWmEK3ysXjU9P6t
qEIJYYctkVbL3Tv99WzbwvM6mRt7M2lOVRjL+8IY24+kkLgwo9I83t+MGR5lsaG8NcNcXCgUIbyC
LfAjTm1gpk2eB/dP6yPhGRR8CDyz+zkehkMr3zhYK7d16j9twYENh3uGxd1KaevLWCyYQn2YJJiW
1gpiToM3k/D/69Z/bdb66pudWlFx2JhBN66BXXO2aGF3PmVdzn4FCmsfTWEAdjLD3xhSC5yOlD4O
07Ncljnxlfp7Uk7Mb1abJ0UxYQIuBH234VXXqTlCbcw8BZUiT2RqjvkNH5WmACmoay7O0F4FZJnN
s/SiLf0vdaLqJFawwxZ64bVKGH7mpjU6aZu+TbkF/SBX1tNcjPgVFZifIcfVXqmdXg3Pg9hCK6FT
EzIvWPh0BM5YQRrNfmS07LbzPrKZVZ2VzZJyrORdE52JfycUKybBWHooBeDcq00p3d872hie3iwL
L4LbE3qYJaIVZ52C5pAzDlA0EBipW+MqqCRuPYIFw1a9iPzIVKnPBBkPUGSOttwzv+T3HvVArtYH
8iVIZUuwtJcRRwZ+69PahASasOXAZBUD1tSiOvS4D0qdqZ8pqAIY6bprjnn6mIcVg+OUgPMUDHnp
5CPXgi0dKqjtRj4EikS1CDwIq4tdmSRKrbqr2gFFYrsCIGnmuFaWbs78P1pjukC149TFvoRyk5iW
u8rtYWSmgliLFLj4xdh55i+D0zizlWtFBzzPb73/L+bOa7ttZUvXr9IvgB7I4bLFTIoSRSVbNxhL
thdyznj6/qoom7J77d3n3JxxbjBQCZZJApg15x+akwuMNceM3MnqG5/ibZF4axv8Yl4Hy1iFaqpE
O7igCFLizRq8mTD2gRlC6mzqbaJ5iwafRHADGN9w7fytykD7A1h4M4wTSQ7ra+Z/TSjPa7AAov3E
W1Xd2ZWxQLs/0MgCwmIedHzwymdNP5TGEYIAX+0eaTucD8eIp1O4NjOSbOvCjdfqUzxh+PlU2yf+
Fj6GJnkevS96/cQLsSJgGUiiKeVi6h7bnCe79iWOBILFWrkB9uK2s24xpIRuQoV1kSogLs2/ONOe
iaVhQGM/NJjPurV3AHrVwavFfbUHsbwt5+Ywqe5tjkuzgayJ1tnKjY5gf7tA5oFIHQPpsd2Npfk+
utOevPXfbKgQI3VRDTO85/RuMFxsw2G/4kMDzanR2i/ESORXSDFiS9mArmj851a7L3nHtJirOPVp
AhbUusCisrcyAYG9xeR9YRZfCj5MEeaHScSHaqwdRWcXaCLXkBiLFvWsNh62M9UrkGa1w79SkKpV
UnPpxt1Dos1UWA3Y+F8whebOVk6m86YSqxT9IWkadgZYwsNN7tiFQpu+ySPnyZ30XRbUB3ce965d
PUxwJ+bQ2fYxELNw6lYFWVnX3BVU39UJ6RmELD27eIIBy4YbH1CctdNZfQj0Yas2h8L0NnOCKCU/
/65KgKV6r3GNKR626NHYHsNi2gr9inZpB97aG3sMSYsbm51xueQxk5hbeEZIvNThNgIjQw09m9ld
RzfN/Nh376W+mfVNW7/0PEyDB3Fra/omNXLw2gN85r9D9Uk42WveTYlLwp2PO8ic3aXAaZOb6BvC
R8NjOS6UYWWWWwvJP+MAmbAIll36HLlf3fhrn/yIuT8a7GTLHOszy7rPXaH4hJEjO44pJTUzeMkO
uh+iLf3TRIwet+ki7Z6NfthHDTeu6q8Bcq37VqdKgiF1cF+P87HT3Vt8wfFL2vSKv4Z4vRGpBsW0
vmS5skrgBOYJKPOyW1lfLewl65lnGMAkoXNqw9tvj3jA7lSnuPei6q/9YKrPUNfeQGNSH23uSme+
MxL1tjDVA9kaHHlWfVc/1nV6YwwKKlHlcTTyJaS8tRYMQGYsfs3xXQeWoQePQN1/WUba1oG92GER
HR+ljE3Tn0wq8b3zXE5wAgzvqbNhMvFw/O4LlTnXGJq94/QjjzBL/cshBYt/1taEOcImTx+WKcrO
t1lHajmz0Qmxeif95jm3mRtF7x4SuLw0mDBoRE9jYR6UzA6XPIZJtqbIzdn6N00hdAG6r1EqroOD
X8Q2oAUn/OIm3l7OsCvgOLVnlo/FyL3iljhODLhVHLIOMJajY1uTon63aqnSsUVH8QooufOEqrCK
gPD0CLz5LtUN+4wlZ7GpDBvbsaGsvhatjyasVz+RLEfIWsXwBZWP6muSoqeOw652Ozd68OzM6E9M
TgmZpnp0bbuD+uV+y6M0OAeYE+GWgilFlu+KKQSKj2PTYx3n6WPUHFRET86yx1KNdjVqrrqSY+hM
u7dlGpxU3ii+5lT7yem9I3IMbAvEGRs179jYSr+YFOsvKlDvHWF5u07nGOZlLo8qkKVDM0GIid3o
yVUAgd34kDiEleuwl2eBktwZVuVtOyUfRt7m/d/1FFCdjKHg21rYLEz0rxeFUfzA+PqoTaoC3NTQ
b0txkGdT4WNRGuAsC+fRZu9vAQpsa4XHXA02JPKO/C7ILJj9tCfI5VE2t5BLccskyoV+QmWAYkEz
TmenQ3ktofC/6LOhfsr9oOdFo2wI7eon2UUAuOvjsb6PIanFJUo6BuIG0NqnnWzqiuats9FzeH4z
ijbN0/9b4PdvGoP/P+oFIh6IWVf7WfdPNywX0dh/DQ6/KxD4+4//yn7UfygGfqz8wIgjAGg6ZIRA
2eie7tlC7/QDI476HUhwg7QvwG1Nv4oGusZ/AifDH91wTfhahhAa/ECIO/+JVCBsNyDdlm2Zuuf8
3yDEDRUY+ifZQJM/R9NVD5y6rvInokb4O0AcVdM614bE+oHgjmVuA2wOXnPN+R4YSvhXyYmCR4U8
Ma0hP7RqRoVYf3FTAGxlXqp7BF6Jdvqh+jqQdr0pB6O7V2dPfwhs41UdI+DLmt6v0vgZIev84oUh
LS6qokdj3+yBRV3b0t1iyEyEpXAsIfWG5AC5XTRGr4e09D43IzNTBOzPg/n8GnBv3Rq2hwKbaFYT
BNhhCB1yZ5UJRRHiTd4O98GIBXIYrgqnjtfJPExvmGug9ax5rwihYlgVty3JUof9sCSpTlPloxkI
XRW4DXwQPyClcG0nvmbs+x6rlEkNVqbjC4aoAYfSJZV3QCbLqUjoudpBtkO7u1cArr3HeptuXQu4
OBFvBlEr98Tbs4IGR46tA+43wavuYHJCJB4+DrY5VgBeRDHoZ5cXKxRIenhUnaCjWmqc3samd9Ix
iiKnLZql+7VNi2STKCHKWsgr88Ll4CsJBwdIuFXmA7TKIejIYWUkGssq8DYQ0e+0ANxcUOLThCVu
s9J7P1jXY209hkE5HIOyea6yzF+SWbb681joBMVZs6Q2a9/NWtw85FZTP4gurAUxvRYtzIE/dSWU
7DAJcR+Qxu+2Cgbei0Ebrcd6HttzFfwFjZtQFheJnVEXxW4YMdEhEU3APbjJ54PsK3WKZtcB2cc2
/PnjO4VYPKH2ZmpDel8TDT5iI2ttGtPGW1g4JY3CXMmJMn3HS854LYfvYVTUa7vLvK/VsJK/lXwI
oYZBwYS9abpfa30VRnNwj6txvC90lAbioYlf5BnSdx9nzaBEl77rmQMraBunoQ2Nto5g5OfWxgt9
vjTZRi7F2qDCG2w7PgEYuNCcdd+C1VSO4d435nLdDrr9qoTxXhQrVcMlSaeNbz2BAtsPftuRjutg
NspKZtIsTVjIiK/heZ6h6Iu+jQqEhV90QflUL+7CKSzuJL91EiTXyhnYWXp1iYI/A7VLcpybghEl
bC1cTspvTjdSrkvf9JitNTrxlQIlPn3Lc/hVi8KZlb2BUy33Hv+nX81afP3NvNMAux9mC0wa+njc
8oQHyPa3SdGujAGstuy8jMeN9m6jHrl1MitaFaFiI6WhxO7GUr4pLVrXePkYd7wDF27spPNLn7JL
UKsIARggz8RJWDNMN1f1XykBnINOxSfpogd86QlGlxIkPuxSBViICI+mDm/OCaKHwi/0G32qs2/R
EGyxRh5f+THfOXlF5Z9HgzzA2vQPlnhIyGYmnxTXdj+H9zbFvRsnpjYswyefFjdq+appaXiwjDpe
yn4FIcmboZv8uyaaqRubxdMMh8Bu9fQcJgj3hGQrNiFgrtOn19g/ibAaf74UPN45/PYgldkubjSW
YBV90mCdYyCytmpH32MtMRBerpRTjBfHm6nONrIf2JnbbAbP3ezyuCymNzX1bKEO0BAZTsY5DJTX
ic9tnQrwtygaYa17UZMmVXJsiM336qwm6saN0iNwo/RDa7r1im0Zdg+OZRarseuGW7UlSk5qFx2N
Ao+O1o7vSQjZ3y3fgsRgqq9yqh6aH1P7Wf80tXBS53uhGCf0Z7RX25/g3yAOh0k7eSqcl0xlLvOT
2w07IV4zxCZ0X3GmpmbCdgrj5svZ76N/zlNGzCWSghW/z4Phq+39UsFRFpawkVH/Rd/cGsEOpTO1
OE1+BLprB2tz1JCgtnNE7wI7HG6qglw5ZgPzMlfHYNuQWX8uO0iaoAJh6qIi8ixHwbd/jDYRmiRy
VEq5K23RLbnz5V1ORJkcdefr9R6/9LNLS45O+fbp7pansp/5snFdJO/8n9eSDwjZI2exXSBRBpQH
PiUMb2hTyHJYYA0zoCRH2SfProdEDgQpvsza+DHvnyaH8CT+F2V07Q/1f+IxgijT1h2UNg3jEnp9
/oG7ld60U2MX72CSXWg0fo26S3cX86CEHZWH4zEo6vEoz4okb+ALNXeFoTbWXk4WzWzwY9IWxrnu
dV5bsWo9DpWTbkP0rBayyT4sOI98JkMT2I9dVY1LCA9Ws9Zrl12pEB+KVXciYIhjbLFV10V3ZspP
OZhPz5k3aFXqaMDqSfRDz6OW3TgiIfMAiON6kBoOrhByuPb1eXmjamC9HN3TVh7FufZc9PYO4u42
00fj1Yjxo5lK09pZqGq8tuy6fN0rz6ifDWeK/YcG1OVL6dw7zpzAbOIgz+TBnesJR9y+PRRNysZZ
jNZe36zSEXQe0LPgqKPJu+uQGZSt66GEu0vBqsAVWIR010OckXXsB5j9v/oLEeUBqqHO1be7hp33
4XqAyzAdsjTb4r2jbw0jwM/uOnppO6H5CEsmu9XAqS+USc128YgoekJgvZmDKFnKppP3JqCj7t7v
I4eckfusKQGRMEbWjcBUtPU7gjH5ykvN/H6aECsKkWagJEYCvCDzjOi/9TjDdOCLF7itoDoPgLdf
BlXd63WYvCF5bC4GZ8pOOXor28H0yPaYfXzKQf4tjMRKVz2J8W3iNkKleAoWSUaG105ybn/UALL1
rLc6BuKxc0TPVThZOZha6YWi3cJg06YDcNf4HRtHQV4hIRZFDoqvep2TzsySs451N2QKnn39lLrr
QFhWqGgysMvIMYYq+dVxn+SbZhbigz7+Mv/+dQKv9fc9Bnebhyw67DnHgvaj63/sMUZjyEsvn413
sFpl/Dcy2uFyrKvpFCrDwcYki3IgIB7ZpTb+iN8ttmaybxbTFPKzBzvSz3oaf0UhadrHPXAieZgs
dWGaHpieX112hLbMVOFjVumFeZkWGqi22mrjLmQfAChtWVq+zb0Xmis7DpGshA9R8BZbgvqZzwSZ
2Gb+MRgQqJvpYQir+UHtEu1eL4pvcmcBRQouh2mOq8pBMEGZdRh/2OLeQoADgq9m+YE8EIGcyYNf
xj+TiI3/6FNFH1iMz/OufYrFnuQSaP2xrjNcsHUDqbRZCb52SZa8ND1GypqOGJE+BZjwzWq/TK0E
N4IZfAbp3u+/T02cqjugheLDeel7pFiAm+HIUC7kbSXvt+sN9kdfHlN2nz0V1WoM4j/diPFgg47o
XeHwTkBf5Snpfijr67RNie8DczjaavZMItF6FF5v+5R0zS2CqOm9MbdvCDKqL7ENZBMGpbDXoFmX
g7lxErhNstnoabQy4HVtLpNTiL962tcH2QwUSktWCIE5qLWXMGmg7Fk/Oh9bFlP40E4WBdjS1r7I
7Y3sIlQ7RBRR8W0mXUc94EXuWDJXS+69FNOmLiSUJSNzaWYy0J3m4HOz9YMnSDXGoRQ6K7WGWO4U
Ts7NqIHOQ6vQBtvQTfG+isxdOFKSiKlxEJ82B0McgqxsCCE5w9mw4NHnLa9d8kxOkzNkUx7U1mlA
nlKCcGccIzvV6Tc5LtpruyynL3FrvpcK1ZEoMupzXIenrs0PSPIaZwX/p12tBsbSriPjlQSpThpx
MvYYIBmvwLZREdKmRz02vviNjYsgnKDA9se9FxbZcxumB8qL05vsj0S/bvKd/kO/E6r6PlJgJMkg
ebQ9rFZFU0bKMkaWA9dg+trXARWs7YSiEe+BP36NSW59LeAprP/ol3Mv7wJfZ6cRNNvcdIJbM4cI
DEJyfLOL6DmZQ3U1z/CeswwfZkyEh7Aga9vC4Qa/abyOlZBaRfxsnYtmCv4fCWZlhdxrSBWk7HGs
rtrOXlhRfBtVINscaFpneTAK9IPijFKWbOaqpd03s7aUrSl3wB3w1F27Hb8fp3tGxplCrFQlDJu+
WI6RUq8g82Un2WfZWnyvO88eQvSfp+XWl2Ro4KWFJWKYENDnEXsz+NW5skzg1AA9wXhQ9RDOZLAS
21y/t+///WPecv58zAMUIJ4gx2WaJJIsMlO/7RqA5NQZ9NPyrRk0uz+bTuktvDDTVjIVoxjI4mdp
nd/KZo3COiVhcvkNCSM7879T/wbs15jlofPz/rH17js7ANYpGkmNh4UO+hEPAJrK2GmAv8ZzYWV+
uUgS9UdV8M32tWttJw3+gj+OFjl2r+NxXgF2GurJ3urtTPA1dfF3gG3GsxXXw8aIimAlm6HX1je6
qh/8JkSFlewOAmhDXzZnJMEaFJxRe3pwgUXJPwHHGoRGEztc4U3ZP/pFFz6wMUC7Mxjga/FH1mbK
njdPi51sVuy19kOF95NsQiYzKW9R1oWHhianOS5bnuJ3djlNd3PVljoJKnUQSojtInS73IbpxVCj
qG/UD8zt5AXzIqhDZUHueTzJQ+L/mLEPvVeAV/gU3cxsEdV1uAksI2nZnWvf0R48dCCS7iIhb9XY
UbUNa+qzcLDDV6U3zkbqRQtDbHIrTCLROna/mkrRrFDcqQ89hhCWGR6SYIYHPmkZ8jq4S0SR19zJ
nxWSDBRR5eiQ8hMci+gWNYLmLvLHB4enKQ+HSNvraQgGT28gw3Noqrq5l/3EwSfZQoUMLmTsHRBb
d+DL918hkE5fGsxV132poEcHmf+AQZMN5Nd/aNOxOcr0TauDKwu9mkhG/OblQcn8hyRxmqNsXWfI
9I9c9esackYEguLGMGFHya2N3OTI7Q7CENCe/e9/dMum0+vhMegvY3/smeSY332/bpfkWWUe+8ZF
sknczSVayreG44UgqxoXyKE1HFWtyNaBm44PvYO2zqha8UsXmv1N1lbFX1XWnghK/b/t9r3PJ5iG
ioZ+qj3r35tWe8ttL/8aJDYaq3aIsLDOHkMXnqcykJQhZGQ1xS7XkgdXxpqhCCvlQO4+2uClUUVW
xJ4EMVkqQHqwuXqejXm6Lrz+CJv8wQ1C89uvkzSILz2g7a9DrebcK2GfHGw1dWH8N4SxAxK9N9T5
yK6JTk8bCXir1i/X+eBED6gzWfuSDPJN2LVqukAmAZ1zlWq+fHq2HonEeLpPFfCoJG9QGeA5KQ+4
/drraJ749csHat+c08pQCZEqqty92evPvM+BGFQGCEIocGABf2teR2M9UbZKqZSbtK2sbWaQKg3s
oHmIxGFCeQCv3m6CkGV260GT1O3wSWvb8r4nf/jMs+TJjc3yvhb/jGgBxZ+33GDR/KLVkD4sh4wx
N+MdTuvmaXSAGbgKyu3aODsbpCUVn6J73K/DysbYQQybYiIyJ/Et9hV3oHZikUfxwOMY3iZOa5gs
WZ7fYmlGARrzbxSDAZ80lu+8Vo71DdJ1/qMUugceaa2bOQBkWtXje6KwU9W7xl9OqmncuH2B3wAu
M7gx2w9p41aPRdyBoe8QlpODRtQ6+Kd6azkouwIN4nZLxLGTTQXu78EKgDFmQ4Kk+DykQCNxx50r
1GdLqxHaw1NiP0KqfjIiLzi7QW3c9zaE3WQyAgRE8HWoraTdqeUcfo2Lv8QL93XuQrDsvdANFLOM
xvRuEAetjpGlWE8WcMoQvM6y61JMJIUdHmin6UabjGxNxqey9rKdJPilIIzAll8h3TQPJNRvXHPE
2RzQOOGaWQPXiOIv2HR7936Vefe9OMMWFpH7pATRIZpDUqCaAQUQd3IsNXBp4cnkjtMXXV9DL3Je
y173D8GIHljOxrnKzJj8ZB0r/HI0nDXmVn8OXQtQFfhEhK5srG2VPsM/mtExj6lDtpp56qlFqHH9
zW/Lfl909RP81AxYNVl86H345jkqyrATTolWr5KYwCjT3Cg+C+T/WDb5Yr5JScISpjBFi2R+cYsR
BgRwhGncpBPQeEiff7VWZi89WwfQPqgONrE4cMh3wj/MKAMQwp7bagifAOhQWutRHoBp/BiUrLqV
rbY0bJJpUDEI7P2VgmrY0owbl6QRxFscvw8lwh4tP7bhBLiKYgu+raeumdDhFjd/lYKxHQnaLsEV
VlftOW+EKnGz5omR3U0okbxYiBvX9dw/+UrTn1Ut3/ESUl7M3EJSwEC7YxCz4hIUYFyx5ZOjaRw2
y7DBLIikgkfgzKX1Ik1PWtt9CuX6oS8wR4k//oI4MLJNGyQIHALaux1n/dxlDoSLfAIegvLhuNIG
tznLg+c2d2OJ/mwLwNZCXhkfR0QLbsIIKhg66rhfy850svg3FO6yHDVk6YwLgwu+gRu4W8fgt4Te
7Kd+N8zKRSffIZfyXVQA4BhDo7nxbDv9gfHsqBX+D3hS0MPttn22Uo+CmIYA21hq2sFRbsZuMdU6
AM5Kn96MNNp79tw/q4FT7/vA/dRvolBwbHz7uRMPWgsKxraNkHNDRwUreZm98sr4DEDd2ShRfbLE
vsOsnb8B2uGzjLL92S0aUhgG25HUttEd1oI1StXTl340/25VH3GcavTOedgdeUqAfNOKeEU6IV4i
bm7dquZk3deOhv4HGlLv3KgP6Haj32Twwiz1zFirUVEdGwMFEaO0f4xO2+z9CJy9GuXIZAwKP+qm
UtaxCnesqMDMNcA6L2fprz45KuchA5vt8pnHoJgrZzhiPUzU8X9TgrN+928zSbjbJCRxxiZboRvG
n9HzbPRdpXh29mKPUTa/mBo8miaMQerhZ9X1nQ9kx/APYV89hDiAbWRL9pO5FDVUMSrbsT6gYGRq
iOQixLRSp1RZEWRnT6bljkj8kR2UzXYI3UcNbofbkfjiCzpos3PoimHcBVZM/cYekd/71C4bRL7i
0fw5LtuAyMedYYBvi3Uqg+gWOlSY/Hk1xiVC/24cLmoVsqaFj+nrGBk3iptNz1FvBLsKeW5Eq3oL
/QUFQ2QYBIjAiiiklHkuaeiO99SmGKd94KNw1SkwF51aqY1lQWEkC0t3V5qxtxjEALovFKi6ycPA
2M4BG88gI62uKQ+6TtlTM3yw6h7eOjd90FU4LiUV5MyfZ7UckW1Dn10XjRfnGwIqlAPERGVU71rV
Pkl5yGTKw6M8ux5kXzTdzHNj3spuWETB8Tq11YPqMIYmiu6keBYZeIFzspEBqIw75wEMlKO100o2
4Sn4Z+9yfhnvtG6lFfNmuryqPLcPIGbPKD5M2JivYwffabfKwqMz4MEEDHXLdz3CmrbjCL8nUZ9l
04QyjGEdU9XRX3fxTI1zNDrz6A5Um1LRrKZGW5dlB5lGU5DlmpvmmLm72nPTV7X1EfToIRG5LX55
OqnVVY2j7zZ0+ugL1LKnaKrTByumOoQM/q3sxmYs2ul55QgRleQwFP506CO7X+hjm9xBMG6Az9Sk
XjU3fPfqYo8qrfnSJKMDUcTSkN0HLOk1dnJARTFfRC7s8Un8uJLepzzneU8xMkYngAxvtviRtW04
IVjLzm5aktR0thj5xOepdtLbIGHDr/sAO7PUq9YzpcclGPH4LA9myX+sStwU3ZSgPbr4v8r+EZuZ
tBhSkidMReEMcVIudF34Ly/Wlfi5SyADfvH1erJKJLErCOmDOJu89ONM9snRQfRhsmisISBOG2yI
yTmWMHQtbPv28gwtpPlyJvsoSWOhM8Bfj7q02qNHWO6xb/PVle10AIIv5/CJkk3so1+M8HJ2MBTT
X1uYYpDzb4pFiknCW6BDXE8G8++m7VcYYmjvyPLCh7Py5E5RhKa9Kmol7IKnX2eK2X30Xc/+T+ZF
brf69/kHTdV/93Tm4YArg0sGz3I9/R/EDlWvHjUj96PXKTL4VBDx66m8WWtEK6Jn8uEGh0+NnyMI
0OrPNBJDC59VMQ2tpsuaMdFXjRNWN26XFidqkctGBwGNu0+LD7iZgOUWav9ta+dyVLYAloWPBaYo
n2YkTX+ZIQfltMGY0mVm69HlGvJfKPi87e4kv4U4pgKP3yywA7xlPAF1VRH+hRhf67CjFf82DdCr
n5OxfnJbcKBIZPffUJNdpFlg/i2Wl2iof81Dt78sd2IqLHL52Ji4AVoFD9MKEZ8g78pXMtjIkVtV
vTKcoHyNAogpWmBRmxWjaWOdR/RiToqZdc+CwSu7Ifdbx9myy5thmItXxUj9jeFiQShHE3ENn6oV
lGvHeW5RhPD1YZWVxB0V75njJVS9+lRniDUwLGi6Imy/DqhDQZguV8elwupfwzKeNX6ZXMsryCmO
h5i22VctLEtjoUUJEbosElSmeSq1HnOjX+UB0iXOwlUw477M64lctypBDQYVNuumRB3uxGWuVQa5
2DH1E+LsXEpt2ajJyxjEq2t0Poq1R5kQM7s6fHdKM9hoHYaNYtvo1Ph7NU3Q3Kr1eC9b+CaAlHH0
WnbJHabsNwQ922DhH12/Fpp6a9xWiM/dgR7pcRuoMpRhXcycTGF6Og/9F61LjrYomie2QnVvzF6v
UysxNU8HD7K232MGGB1zUTSveTfphp+9Uqv5uOofU3+7KpokH1O11BWS2UiSBXplbDBfe8Ex1SuW
bYsfAhIB2uXALandlnV8mSL75YzRqDW4xxlEpBhmmyckAxGO0Q8ERepjFk1niUSQ/RXqugeFjBis
r/5T/+/zZWCLHs2wKKn5q3poHHVPBSxcKvYqSNL2pQya1zDxQRVk0b72gLIFkTIt/9VUMxu0dYaR
CLW/4NEtNVD1bVNvigze9UAF47FXanSfwjD/xmd45qr2ZUZjBP56rod7l8ruShWVw5Ts0V01WA+y
Riy7yN481JQg7mQRWdVSIRdh6ivZrOw8vGNX+RAmFJyLcpj3g+3fuY3gr7DXXVRTqsOJFx+5/FTl
B4rOldhzMJxlKFldmnJYw4jIRknlY0T2XYYv1xgw8dkqYMDftQL6pcgsWR61pL7V2qOnevNtPfje
Muk0zIi0YtPUSvRd8eFnw13qBBUd7ipek1tyR925c7MeWw6m/H41tVHaYxOoMy/WxF+iHdZ/bTwU
Nap+QEojJP3SN1uyguG74kGs6lzLP6KAQr7U0vG+HcboPXbDQw8c+CUqa2UzZxYbWsUpX1sw73IC
UgL41IqV9YBNkd3Aq2hqLT2ncBjQoMQmRxxg/VYLqI/xchJI4utAYtVopV/b8ozCpv1pjpKp+NAG
yNT9sVg2yZl/04Xohwxykw48ZJwDDEEfyTlCavoZ+Mr2ESgL+n8iHJZD10lyoZ9M2VJGyJdgWU60
IGA3Vfs6YSGam335HluC2p/a7n2IyMFumKJ8QyncfIwUuyCTldvfAV1f5gY8Yj/NjZCBhURb3edh
sZdIiCsw4gKUmIwx2IvRK1gCrNx4DCWMos/tYD8N2WVtNGUpoosSMyFH/BFTBYG0sKJ6X/X6sLcF
PCZDzfJiU2+x0dMzDcOo3/sBaJLtYJCMxHR7gRVdp4hV8CSnWzktxi16oRVUHPWpM1Em8cxdUNhn
U7RawFlsRwgZ7zryUTdsRdlWiaaf4nt582u2XCsH5DoLhfZ6zi7xqlOP26Luiteos6eNQ3l3Y6re
9OKE/l4GtCgAwJ6sg/EuaH3l6CnmuIibOnr3lX5b/VppiZVwGi4rIyj6Q2DAp8Z25lv86lcAyqgB
xCOw8nAVqoWNkGsJ4bmsQKJK1KwE0cpDEPLmuYBqQ+yFVxmpQ/g1JlvI3w+XiZGcblewS1MTz4HQ
RjJYn5Otq6qUEfIErgkMLCzvlarAjSoHotJ7wJVAnazkbOpRP2fPfaZvFC1wkHkPMawx7q27SKAH
+SO8RcI7dCmbuUQmVQJ12KnDx8ilcxYIQygen0fkxE8Lr1eDHQ2QUU6XC8seDtf137lch6onAhQj
xhmNUCqAi6EqEW5O4zSf+lqz9lBRDOrIIpmIXKZ0oZEzfMfKQPIVt9VYt+eyx4DAxehop+HbfFat
VnkINcScLFJUPPS6bVYN/ODE4D8tmMQCnNN4Aqo8vgwTbhgSUDoYOPVkwwo5dKE6nuTB8fmijYKy
bCvAEb04lGhb3QJgQ5whCBsSo+rJ/bVKTruukhdxnQkhXtsE1ChK0Z2/QBzfO5lN2Tz87GmmyD/J
huyercW1pxd4YgCJcpVsyIn0sP/yTtL95rfryB45kevMXkJaj32+NlgU1YUhALg96yDbqttD0JPt
yymF1O8aVMx1B9XlMkdOvMz2yAhcLsR/0ToMZvU9dMYWqRFxGTln7iPhZSH+MYpMP08vvdSqL/Ov
lzQMu99iU3IAKmPfyoNjvCFGax7CTvvouY6NQVaR7Erh9oxD2C3kyKUznNG2Ww/lGwqpnxePxthB
yBeXRzX3XimNeGOi47PXkAzd9bCEg0gYiRbcpKg+U/T4eR5n9rCXU//n2KXnslLOu3T8i9my+3q5
AX30y4XlwLV5nfI/LieHPv91cqnl+u7O4Nc+2N5wzme9oJqFEnHWpfEbrFHkOSno3FPGsIXnCOav
YkD1cU+18F47Zp2qngfNe65Q43ibKrtfJrCk9hmb/1MJ0gJ0arqjSvquNbzWiZY+mqWVjqT1ZdHw
Z5/Jntq6MUOqiZY5X5b9U18yB819K5YmaTQscAUEH+FgT54UKfUCcfNNAnFU6al6q4aIPlc+6Rp5
azXl8OSoKcn9X/eoXFqLLca1z1eIc0dejHJRUbXWJgl7eLgemIHYRYCuFLiK2aSwVZSme+f6XfnS
NV8k3MJVMuM2MmzrRoIxrotkEw+JPxaxTvcqhCaq0HMROghEckseC5yLD5QhKmipHcIUVGUZk73y
0FnUtG2vHZdy0nXgz4mf26ZH0pxPZKH34HojKE73oYYjXEuup52c8YtX6cpm6BMXBTkSu3Ka4XRQ
lXHUeBzTGOQwaeECXvBlmmz+MY2i72Xa9Wry4nIaGsnOIRpitlhufichtR3WZ/smcHfk38kMyoHU
JgxmXwNj8QYJDI1tDQIH8oD61sdZDoIDerC5+9T1a5qhVEgeaG28vC69rrcS4p7MDQ7XQasL/flG
tqOStLK48HX0uvTb7GcIxjnBNiLNBhRcoDdjJcWzCHkARNpQSNt5cBe1uIALIvu6nh+p1yiQVCSB
guxT44EUFQ3JstC0p2tPIwD29IzsQk+OBN/TyrA5uqz47RpKUP6AZRnDCXQcwFvUSi4/Rf1vX02i
F6UKAV33VIwu+CDVHTemj/uknKX986KgiocdUIgf9QhCIWqC/kmbTPNIgPQa1VaPKEjTPznGTQfe
/dKoh+Yd07r0KIeIFmGYIoBE1YeZOhmWrbzWZbQnZSmuJVvyglwrBcDNp8C/hevFe4/gmhbq3uZS
ANP4s1WDxyqKqgCwrGVZN+VtNkSYXF+hs3oHUzcJm6PsKg0E7JbyVJXfRVi74rXrriw7/NuaCtLN
rQhHZbBphUW01Qr3xzWGlf0yOJWDYpVsyYMclMuz8b85e4/uxnUuWPS/3DnXYgY5uBNlyZJju9OE
qyNzJsHw629hwy2wdbrPed+bcBE7gbZligRqV4XxQTgNAGFOxYxHx6lEzz2LoEgmHjx08UQxgX4N
uvD+hUx9V1ZnI0zek48OlOTFJdvSEJ/G9jkC1Uicet5l6gcwtPV9PPhYugm8XdPH69HTo48d6L8P
3IAs1iDA/LhNS/voGBbUcso3u4gH3zwIBgH3vLG7Mcv+Y0fEEAopy9Y0LOcxHeoljoWGVAfbHTfa
JSOUCHrsPHbgSqPlvBgQkC2Imlf4+u0/NnaMJ+9ibHb0gl/hxRJ7LP3HQHMH9DjXDbZ50LIA+n68
if+KV/bf42tRh1oZ0AJ1G0/1r/NSfd+23uL/h/q52GH7Q/y1Pl0//Vx0ndefS10//bwAfmzAUQh8
wVrTrfxA90BAfLUSqrniXUndGR0xtFcgWM2ltRefVvLT4c1FYTep/1owhhKinOsm9V8LVuCxxiuP
/XPyO/aYGTF7tFPAtNxB77aDsJGjtvDuUQY2+mtFSJQ7DI+5AWDlYAZSJooF8ey6S3PjnkYUOvVg
e2EV6L1upqm4222VTU0DDbketCjBCGk6Xh+pCjaXwR0lyqN9w7hXV0flhwHSJTKNMYgFFl1zn+jF
k+s1lXNRrYoJcB7AhRdPWhrG3TM5erAcHHS9eiotDXjC9vcheUWGKoKdZrb598Vyk6Hr9Pd/LnS3
mgBmG8zwfLSA3vxztTOoagc8aLxmLfYiwLaELgt96HvsC+ufhrKpsFCMEdSya2xFQEsZUp84DHnk
nlK0V6az63YrspVOnRQbOqWcLvPDrQWGFwiLFL+CKlCQvRW6zrBIlKdZXMvqVGyRIguh5Q5YmSr2
sd2Ba1sE0RjU8lxdvkyxADnLrSoD8DqG6EYdFhBSzIKqRDcnDhXuf8sxnnXKO3S87kDFar/lyJhc
eMgtK0mrPKdSCx+NzX6SVRqaYxlPoRQ0jhA7G8NGLFAN3XnkeGPCQjIoPbKq3vGxtQ5ki7D5g75N
4WY2d3xpXSTJgDqtZBLUqqHwQfFhz/ruHA55dkdjOrhglgelHfbJ9GbQt4bTTJDGwbseNZCSzUvH
aSM7SD18TcgYAjRToMpzxMskOZTtT7UohOpbPcTjaE63ANFDbT8QerHM/OKOp9az0HBqt7Pf3nna
0J49XmEZAu2Y4wY332ILGZxJ4h0BvZQZ8TRhLUJk8L5ozz7hHymDZ0axBTfU9IhFb5AJahBURE8+
1IG5p0XnemIG+u3wr7+JerT8T1UFIly05oy7xgDuES00U3zWhRW7LekRD54HGplUQ8YUtWA8oXry
FM+il9k2ioMcyqjRC7JxR8mTB3ZTmo+SFgXpdHFlUZZk0L2LD3K+28iFlZKGWbuApqHAdwIuW84r
ZxQ/gfy5oxqyV3zml9kCUgMYjB+ZPUAl6gYc2Izme9ZZ8+HGTvBBYJ5kqgIT0pnsTxGpdqHNB7Ld
5F9nJaShylfow+vMi24XiqNZZ9/HmzwWRVW+muFfZ6b0OEdHoOqiUVf4P89K89OVXGeVv0h1ddcZ
Vay6aj+a01VQ9EAw/fvNHbdw0VFTZlNYFsfv//f/YCcUJs9yTejMWegrd2/u7nljoOEWv+lXsKCh
g/TdNOP/vXAzkDa3pV5eQGWO13XOX/tgqg6agcZb0MvAlnbDsC8b/9vc1vVbcJAmETTTrfFVq5rq
QAUiFnk7O0HbFThFHDx6Y+90ndlGtQMhGoAZaRvcV+KsMmK0xGEBAMoUFQLJSG4GtBuf/elCo9sy
FCdTfNBAH7oI4YY9pqcaIqbJAMKfoNWtiwHm6XmlWd9SNCCcFyYK8eaZ72MsH4B+o7TB9Ys0lUu2
sBU85dUAKcybojTOi++lF01nOU/ZzxoaBF33repYFBVUp/LqDpoIPshCg+no2230MGig3ILi+/wR
7YuP9TgEPwzIhlW1PX0pdKyBmEGHlbU2RuNKY05HNwMfMCWl8Tx/BNT9sbOMb2lmQY5HLCABzBcY
enkOxdIUWUJadQIgvdjkYFEGWw7CyD0kWgl+wuv4twI0ALsfVqZULZbaxYZbK5BPplYGPWnBzfDH
VWW5WKz8OvgX0UiHxsTF0rMMohXnuijQYd7i10tr5xMD02jHk7Ncj6cV+DCCfpRloQQZF2vzOqIb
Ec0pkNzBdBiDqduDSOXHzeaI3AjRmP3ejgod1GgOUMYqhoublkij7RSyS4TRdYtFpGKLSt/labjr
snicv0wJCKnlK+PQQxluxLcknr4FrCae6uIQxWFdh9uchyCaFU3vftc12wnk9xs5Dsei2SZu4G5M
6pFX48FIQcSrtzok9sbPyZg1z7HWm2e9NUFGIHpqhq79DKxA88yBKEczEv7KulA/KoJ+Ee+EbBGv
z/WPMdSiptvUWJXPJ8hxcGiRLfYBaZPPpR1DOv09hky0F6uZBjYV6VTFJWiXUabbUuRJsqI4mcG0
5Wzoj00ikIR47aBXXfXmCwHbL+jDFWvmv7Z81OuycJqp1x9UPJ1RjSgeF84BJMeDabX3UEkKn0D6
SB1z1GNHlgJSeWI9hA4OAKCPsMi/hZegsx0jyqCGPPKjBhYimqNTaMYWpEfOuuqr6bPfWh/xc+jP
QW5xLNKlzjq0LWnXdG9+DgvYVTxDfAR5Hxnf4z8Ve+KnurLb+0Jzg/e/OEvmdMBHLEZDDPUOgkcR
hAtxmOyps7DikPgy9Li7JlGUG7pvSQUIFA7oZkq2MZZmHr3aZuueTfEuHTiemwBvjk6jm34DByme
qjwbsOW2tC4UrDLwC4l3gLJigwdK9NGJI8OwmwpLvLVxMIPo6+z13jGnflGPheUx0cHGLseR6CnV
xlTGqC4BiqvHIFpRBB3IC3rAr3YPVJmya5ZdHCmWhKlkYVHTFXG8exxCUIDJma6hkAQsHn8vm0QB
O3JqXFAlaVJI6/brrspBUM9y3FHFAYyrGc6OzTS8WWy3hGjlnCa4QbZBBaYyt6s2KqOoPPjV+G8V
qKIbgN7UGnxsfmKjMcZ65KpvIZmA/fbh4vj1YZqM5kQjW0BYfFqbYnAMwuEKG4AWX62sS5GLFqkD
Vlr4ZdCNM6HaCIMG3HmxjyLfEHynyTM5ao2na9vFm7SCqSVo/81H7G9K069CKumvhcYK21xdYv3A
ipR+KiFBdm8H2M7BZrz3Gf0yW+oo9dvuZwEt7VcLe227mCWGDI3AVKFCtQRICxHaOskyNJt6dt9i
cw0MetNNVQoNsN+8owuIY+ite7atdWwfu4270oIZj8hC/M3BK/uGhpoHJQWrykfsN4g93XK+QGDZ
eaHD1HXve2Bu8MCD3tPcc5PdbE0VuMgQkRegxHUiYxE/J817v4rbSwK2d7ysfm0DP9ybDchvGrd/
6osEivFG/37KhunjBFlnkMmBNB4NEwID/RaFsiUwXMP72qiDY2sEDRDk5p5ZwNx1foeXOn2EvJse
rv04s59bNDXuzBxkfRXA8XdGNPYg2Cu1Z61t8T7UM+dLg3T/Vzo02abbdAsCarui97WV1nrPEI2A
XKxRg42xaL3ygKbGXuK3pfEaQxBvyUUg4tqmB7FDvKogVSF+yQU+MvcjM7D3gFGuW/P9UNkfLTR4
Sp8Yycgc5EHXkWVizTI0oXzgmmvazaXt2dYTxDJj6EF1AA61l6tCoOlZnD18/6mNYAqjCHLqurWO
QaV13VftcL9t8WoAOkxsyxlbw/zkjRxbLXiucp0w+JE13/TIT75nJW691cibF26BtAS/hOiuR9Pb
JfPRhj7P3iKn6r7iXS/9jlVRHezJZXuo6l7HfzcUeubHJkxz8C1EhWxwHly0ceD2+cFLHfuFep6d
YMa+UuffU0N0XATQPi/Kt/guyGQ8IK4B3sdnc2vpw/So1ek7gtfpnhmegFUAW7zA5PkmL7YOmO4O
5HU8twD3sq1dyNsP3526MF+vJcjqtH14wnpXsKYco2F4PR5brEgV5QsfPe04CK7LruHWBXQF7mZI
k3ndjz6ee8lIbmNM7EsL+BIwZ+xAdjKRkw65EXiAdYDIXoQqu4qNzcEFNW4B5YHrjHIeGovqjqjO
7Uk/hNVUvxPt+6mWgmFanIVNCtbW3880HfJBZIvwsCzPdAsi0P3QfwYRW3tHupOe1bV3rOimCsAB
GOUpWQeuwUqnWoVux1IH770Ip4Mq8ecUCtI1rb3L4gy9ZXVeg1JtaB/ww7YP4Cv0obeRNissn7YP
vGPogBRnykFxlKEcPC/fMlSpoi3ApykcKvhmDhWsStHkal7LKNBxlNjggjW2pvjvzXqWvA7LAedb
E08YAG/G5DHoX97uk1fkzGJQigFylEfk5Mm4agDwAQ536gbrRE1K2eyAb8zNjePUTY+qeYnsFIHl
qe9FW/FjSmRQod8bd3SwOGChGzuw9W2JxoOVJRijlHsRI09/d0998xzoOYBs9kpn6WdnqGp0R+a4
rRWlD6o/s3ouw/Ad2Q1gnLeFGwwHJsI8zle60RQfzLGK74Cvjjdkr6BW+Kd0PU2dLQ85NDDTucq+
JGYMgLvZriLxIbDFHzwRZ2UC8Y4hHq0DOchGXuUoNbQErcjIAvstehygNbkwVoENXnZRVtUGa9Mj
1GZxH2pqAHJdrO90/sQujThYoZ0fA3d+cu2SXcjuZRzvSjSudBdymVVa7yl44W59LvPIVnU/Ha8Y
Phvo/3LQwvUxB/Jiy/XeEvui5qPegAaekDSea+6A+fUWEU7c/kcE1bCy0l3Fo5N/a9CSiMblMIu/
B9oPBoHmXKCcDZ6eIKIcftEGnq2bKa6fXZ27O7/PWxDoOsV5nu18l2R591KEQMV5mt18RZuVSjf8
NvzSA5Ig0xu3RKfaxFtwsvrlOhwzDT2K4OEjvj1Lt1ZzYugnGim77iXo7SNjf+XrIzcoTldDDUEW
ZW+dHBAl/NFxXxVcdoqtjs6Isk7ZoJIR77Ta+xlqVqKtoT2PVRflfhtTof7Kh+eVxnvNN/I23rPG
bU60I0y0e0E+nR0jZWcy0U5wBxRn3/XsTCOyi6j2nyZKpP1mChVRKvFaXpqSih19DrktoB6HDfSY
IWQuqAfKOQ+f0gFPMMRSgF3nYTOV/ixZCvCsaK6naGS7NouOel9B9EGs9xI9G3PBph4V1rAlG9G5
tVx3TnqZvaeIRewUy3SPFoNVKsWhCSfb91aebm/u62pIZ/T1QHd9Gk6B1+xrfX6kezyZ6LD41lBf
EeRRuTelyBtrgCkVQ4vWhbUFBtC1wpG4gA+fmVWdyRQS9A5Ywiczh76JhKUUSZ1uc4AwNsAz41VP
NLieIYZ0ZjQE/Cg7tyPEG+J8Ymv6FlBfCsOYdVvlgCpivHdsfPsNK7xMO+klcbGF0BKNJRM0llh7
A1Efnd6OTcFtmbMcvWR1lW1VzG3gooasnLXJW9LCdZtFY13McVO5qyFfF4zJckqsGnTHIPesg550
aPurvNA99aVW2ms7tJ2TKw6zG8BFp6C/q+x1l0FybpFALjkuAD9G507+gWwTFZWe21LSR1Z1WExF
88tLoauioMWkdBHQbU7xwOqCStOrt4FhBmDuTDdmOOXfwD+SrNGvwx6mBHsdKgLiVxuzDPIvEf+S
gjkW/D2RvafWYr+B9kgohtRaTF4/c63FcA4+GJOQfnLRTA4hDSjuNnSqo1vjjsYVdpTuct7BPwmj
8oCCwNznk36/SOlizQjWKuY2WxbK/OgHvjOyHblpGulQY3eKmxKsLJhRTXudcXGl9YS1jbIFSEYx
xOhZjfslkcIIhG69otMmZ/XWzwf83wnaIgoHVQf0MBd8MbenRQi2MCxaYKWvawVxMySW5TO+CRI/
tMcFHzLPA0spxLHPI4s0aHDjvbIFo+VWT3i5ozeAggcylh7+Zw0qL7OWguwDK8UBWtwEj8esseIS
z1gYpE0wCMF/4knQgzYITnmLQwfmdmyAwZR3tiYvC4GZ2Ue0CSYy2NDFm6HKgPvd6mkbbt0ugVxD
CnnQ+UofR6RxRB9XU+s1nZIbjW/5VmtAUHILjyG30XEOykqBWqK6oKAEkkwM/1FIGClHFtf9TF4F
uqOsrZ+EXHuJy87CcgrYOx0sjd0zcaBhNLCdi0W7Ox0E6tJEdtNEG38/oK9UxZKD4trKhSIDYJhJ
av/wvRliU+IhJ4p9dqEz160N3BRGEHdfHeBgFBtgdQW93yQ6YmEED0PQhmcXeUo5U4uPIhlr4RlB
915r8aC9tCM0hBojOVAj2ay7xlMBlka07lmvfEyMJ7PG4oToKwsAgn2yMaIuszDBSPhU3jXymufl
zh0YT/agAYlAzRsUJhhj8qbb9nhk61YdwJA7iBtA1UDw5bWRAxQZESQP5O9Tbdg5WRFhQxl+njTl
mUOe2GPrprOf7QTsZGj58t/Fhjbh1TefT3Zj+/ejBR6jLrO0z1gNlKs7Khbc9vNOB1ZdxoI/2gIH
T9ehk8zuINLi2lq7suO+vUxoY1mhWdAEH5QN7RRQTWHDyASZZZq+eSe/sn5ig8Cqvw5JJaS4of/r
hdCZI2YOGoZlpUvejj6rrFsv+q2WwY0YEskHBZNXDalyI+h/XB14KpWbfp/93ITsCD6J6uMEkGSL
r4xcmm4+oU4c8VVcl8X+5iPaxlF3wsPFfeKNCYg9jq7A4YR58tVK8w4qkYL7VAxz1nWHyPUzfe9M
aLERXrkITkhGEVIL0MyNjdIk/GzI+bhyC63bURPGxCBXZgWzAXEZwOJOPXhhsOc8GCtyJ1myGb3W
f8FCBzTmx9Q90GqywfR3PkAkj22ShO8SsCSRuUkiiLjN9bSm4d+SRhAmbvGGTQ8QxQvDkhu9C9Zm
Ury0UIlVox4jetEkH7rb5QgPHjKPXjUjoJr+kEcvm+2vmkkPZH4IWHfIKwBds6xGW/vsAQWb5Mm9
w7x5nxDkFfv2AL7+7ZyymYDJyrg0zO69CZIiC5sBYt5VNsT1LhsakHXTzcyiu6BdgkuyjPhR3T2H
cvKNnbrrRZoN9R680S7ujosYY8JOeuT0Rwk2bKYEgChd6EnXrb2x3MTd44UGnCDOaIPRBEql9D1O
XhrizdR6VUPyquD/KTcrYvfkd1VpOh8MwGvOtD3u8WJdzG54lvvmasveyyH70Y1mvaZdbclYSaea
he1mkaK25sluA6INfE28KbIowheeZeDpV9CoZniovwyiHQid9SM6EuE2xcc4U27yUGCNyDe3yCNb
JDqP6IwOqkKuY2s6sjp3Q50DsmFA9SGohgBlq9opQrNBv1+0FFCcCpFlonE0j/GY7MopxK6DCSam
KwtRJ8468AWCi9IvIeCAIdG4JZnt3sSSnWLZxQAW93AD4SNsHjemb9gILKWTkHxo0EfzS9wY0nED
4SNsnsiCnlwJdJfTb7iTAHjt1/UxAwvzjlWR9llL8GXSzV+Cbpqh9wjU+1j4+Foz+teGe/OX2bU0
EBgX0cMENoR75vfNmhxVND6kJU9eQVVQQ/PGznamNwWiIPmNBuKVQ1bHQIzhe9Lxh1cQlpYPPdO/
BF5unIn6JA0sZw9C61ca8cKYknuyea31ygQ5CsiZMjDX55+5eL+lA75d3s5oCK3qEU0fv9loaIzm
N2e2AYv6W2pI79PKrco3QVz/BxeqYdj/QLWC5wMvm6D7sEzLR2/w7yx5oG9Phjlu2vd5DO2uWNCw
ecAg3GNP8SIpSJnvFWvWQvyTvOgYTu+hNHNJxhGUahw8/kT5Jr3XXIo17DB+UfkQcyvv8HLp4vVy
WgN9790HNfuJd0LRFoltwxx8exsa4nmq3aCHvz6i3aP84KUDdp/BcGpAafw9JErJ6pqddz+ZhqyQ
6sAHM4bbEjmpgjfn+GhVAH+32BiTXzo8cLAXDRbEtfxOonFucLam/r/exOL/0EMHuHHRpNoONTre
4uwut7ThgxXX/c6Lena0kgRqst3wFpEb+V1kmfGTJZZWRHOUPc3W0azqn2aVJO22guJAFQLWrgWi
a82B6N3agYIQ+m/R4DGKQ1U0FhRUutsMMx92b7+1BtSi5xzaA2Cvr/wHptvNXWqClTGsW/8T18uN
JV7MxponqA4GGxVR5IH3aYCsJDUCU40/RYgaKsKFRpMZlMCzZloOIjAdGq1gmt8HhSEUMeviEXdU
DVQw0ZkilL0DX8YqtOp+T2EZlpbWdeS42Kw30WbamsCNg57vXHTgTs1A2P6xAYaVg1fg+4RWvtU0
d/G72eTzvrMb7cDjxH8awZq2opDUR0N34LZfqJqZt/7FNafsnIlqhahWoVqKbonvVutHkAGL4neZ
o+E7mQEHF7XpdByFmh81IpuOjzU6agG/ehZIAtCpPgUT6BKp297MjC1Y4LyL6r2vYi74LxtrL9vz
0X6HxSUHwhGyfR8sYOV5yoPzoutflPFBe3CRtiBrIHkI6vu9KtsUAR4kXQ37eln7FAagjU7tVP8S
pwUkyULtxxwlT8DNgohwSGrINXXhQ+dbM+SFUzCvucNtUl6OwQ83yp4gWMeOVeOCIDuZip9tBXRB
3kPeIuQmf9IEMB9PoqB3w37t2Ir/csFCRQfgPXV0ZfxKmINoePLmC/hVjQyKgml6mPTqHwkFWtCx
C44i/3MCFNzWLnfq+8Z20JUWYCXFD+LksdasGGQH+FJHd9Qd8EtvJrLHLrbf7BRAnoUjNcPHAeIB
yFNWD4LH294Ck9eNI7D4ybMDsCBqHf426JDXD5GdAcYaRw6eM8TVTC6k0iiPLul6NeAYQwrZ1JWE
WtJ6qyAPw8d2S0lqRrqKyvW2AwN0M28ie0JbAToxk8HAqRf4X0AsqO25qZf+qfmI7Z7hAuk+80JR
MqG3ErSWW+yjDYVU/zRX+Fc2HR5vKFBFY23ClMmiLgj0wNlfx8W1LtfDCLLNDcB1wMh9pBlUTkRX
pIqPdEnXSnIY4JsSV0ipPA2yaUPlxMXJAJUPGYsY3cXimvyGfYl8aC4EHtSrarTF0aF0wu4hDKHm
09pBjGuFQ9F1oq+tBJWAhY4V0W9HXuLxJIfK+KuDgh0G1tMOHMSa0a1rqCS84iZSXxzR+kYUYXmm
A50MypUjEYmBRHQN+dW3sGEMwOwkOsnmj/Yj9DrqU1VXn5JU6x4Tv3w76M78WHhVh7WAX/aRW+lu
gvzFWoYJR+Zr1kOOXlCROIR69ziJQ1C1OTbioVmnHDRT6TSf1CSUIGbqwxkzXScPfT/dDWImqkaO
qGHmzsBvF2xdxr6qU+M57G20QTp5uR3mYtqSrRGO1NC3nuFPDxTBNLGq2fh4jxMJdAgckP3FzMCd
RSR0zRg+iLrkpBqV3r7VVVmQQ9i617qxo3fHmb/npl9iMQEMwX4ca0+920RQ+kl6CPaa4FcVDsaL
boV2nemobBlI9PAVGUOaD1msKNt7A5LHqpAO5ojjAKGOlUoycyvaauiokMXJUWL9YGV0IxTNIF6N
RU4t3zah00GB1q2l3FDuYNUjHmxtGwoxIi11pkvauO9ssEo24Ll17x3DGe5JmohiWTZpWxpSbBke
wBVRs/6uKb857MU1k/gOmu3BHdbNnWbVCMwjjV0vCxCEYZOCx3uTl+8My43uALFBX72MpsAe9Q5y
tdwx5nctXoOnhlePUdSDwHgEnZdbYE+MhqDV00FWGkOywAVfMIv4C76NRrCSOdWJhn7EoCvfufZK
Q48DcGw52xpVWj1qIcrpE/4aWW9C7VvkUjmvSg/kpBmoXM/fLghtHdCmFv2uoYs9RBZBLJo6Xwvq
n42vxmECbBGK6GiUpCDZX5sCl78qJbbB4AAjoQfGsyOp78AKNFZ2endoIx6iqRKSD3RIhfaHGlIY
OP+gQ/CbPbsmUGxt2qgGzJMKA00F9gVoTFOkPRbvaG/CmrDpCl7z5ER/2TLR54PtVnxNQ1CFGc/+
9EyfELJgkcxaBbWenNA157wkELO4jY+LZwqlQ4w2FSwPov6f4oN6MJ4Rbwv2eFk/AmUTXY/ngpHV
kkCtwTe8DbG0D944VrhVTUtydx2QX7AuCZ730vB98KEDREtDyonS9JebWN3JQ4ebOmooUxrI0Mli
iiFeXgDVWVyLlogpKH9xSnPk1ysit5p8cdWL08IO2tVcYFF9dkd21w4luzPEWYwvlX1dF+/CjL3Z
lZNiHT8CE3876TjKc6E/tuo7LONTCRVvUegygXyVHsR3ev5A5ShFhshwWVlVohQt1PuNYUQxntfV
9MD8gf2bQlUtiqerx4LhqQus6SBzVIjMW/4I9GMHEPCl7KVHnt/OFCR+tyoaCCEvEuhUXThdg0yk
U1s36MdWEeqKVKqy2UBRbKa59XaxEUEk2QMuX7SV+rFd35lG9X3RQ2py4B67adgpG5jb92lYaH9K
QoeyttacBAx5boWFG3GwHW24lFBN5kCQnmgEJCKoS4bZHjaW3R4Gc35N3Kb7yD4R0DlvsnLfGfW4
Lzqj/Nx+zXhRvMc9d1ObLu4EPmjNtl2vz6tc3DvoID1qbFu9uwU9NuQF5N3jGvmnGGWjM1IoasTd
jCVWsiuwc7MagJXatrNefSpadMm2WK2HlBh/GCCXiqVG2DvHbDaMNRAkAXDxw2i+I3M2z8FhdnOw
NY7QP+y14MOfss2+YetufoBEO+RcQHp7DHOu7Sct6x879LSv2242P9a1+QKeWvsnL3+UJaCTIKcp
QHUQ9a8uM/JtljL3oovsykDvvc/cTmZneWRRdmKF2RNj2F0GufI6rGrri1Yb1hq7CPwhq+v0hFal
YDeB3fOdK0REQsGFZQymjAXS2FoDT/wWqzGnwetJ8EwLjQF4ADZznDI0KGGRMgPKGaLaLTvQ3iN5
1XBqwWKugv+/5tICpwoe+xQk1HxDn0+mzfOhG8EI14HgMlsH6Edf5Vh9OZAbO1nFs/VI5/SJz/P2
n/HYCQj3Gmv8k4L10hlheEcQlt5pNVtgfhcYYHk6dj4IYDzblUDhWECLJZBY1QlCIQKDRREyybxS
69t1zSFvbnSgEi85aLyzou+e+w7torNuByto9hgHGpKjWnsGq6Wfcnhbgfw6LOiH16EiFqbmwddr
aNslzNx0fmQeWx5hoV38gUo0FR97MaSFYTWkv5dl6BtDrDjjk1k68aYF9WwHhrJnMKfZOz1PBCzL
bp7nyqwg1J3m34bKuPiJ671voWIMsCoiyjpOH9og3ZsZB1tFD+Q86DSLtcVj6zKlZvpkXx2NcOCN
6c1BGZHA1OsOtJn1qX1zMGxZyVJlkf4jQ81BGV6IpY+0wtMr22sNNHcJVB0bAKtY/Ts5UvyBv+wj
EYErO1EKkrOGZjKRiAs0Nv6t0bFM9vLNTk6iIZyIpfBXRbLrmQ9VF6s7E01OYVrZDut56UZR8JAN
kLd00xkuGkhUjGThLfE6J3MWY63RkmX8H/Nv6+EjPm8df0q36CmBaFWLJ7MUHO40wuawucnc2dlp
JR6vwaOJ7cLK+k5OMuU2NFggnv5giacfx4UwdmVzf6Mb/EjUbAMY7qFMBN0ex99qZeGB4bcYXuYs
+Ez+SZ/blQPgyZOWDTrE6biN2wE43ZDoe838WU9DcIP/lmi6TFtZTZneZzN0t8p8Kh+MvvDBagLi
/Ln2rM8OYF2mUKz4/xdhiBrWbzW68amrp07yuqV/on0jOjc7nD95zHF2eN0AjudPjG/EEZfkDjiK
yB1gh+W/1pSFGvCy28/TXciuuMC766BMcLBm9fuS8qQxaD2kU/byJtfIi2Sde4PxmIQTWLsSaMs2
wYzOvDb4GLuFs9Ug0wSQ3n9F1Fph3Hl4+F87gtI0rW2sS47GCS1J0QsdarvmYI520GckbL4dm2Cj
n2UEJbGc87VmjVimCv0RfCpQM1LP+fT83xvA4ox5Me2Ug576zaQEt7FyN/QsQDnDHObbOcSz/d8J
nfnkPNqWgU72K9Gz5Him8R/zbnihF+HeZD1GzHsrRnGyAhVTeYuy8pQuMhy04dH3+605RACeR/0z
dITLj6NtdBuHD/Z9DmArpDgqex8lzfxUcWyg8b7yv0AKQCa1QSOT4nHoNrrm2vflH5I6kSRm8rMR
PYDeqONNmkM0WPKoYAPrXGLd4IFoUhorK9ZZWY5H4lHx7Frf+dDw2pJ3dkGO1ZWsxgYTGFsAOEhB
jN9JNheZYDBQkEz8gUbtEBVrG+DUI6WrauRdVBMMLck8ymrkpIO4tqkO/0PsEXjBm38PAFAtbLhY
HsP/CNBwNzsuQ9JFUdd7zWsTcEg1Ma8400Gr8/KM9gAsx8xt2Rx0A9QYwusLB5055KWxPCVrN5Ux
dizqFrDMX5G3MaGFP7ys2zCQb4i6psvf6up2B4iEGstoVweJM9WlcCpOdWV4MzHn0DvAWeXbmoEK
wQfyWuD/m41HgD+8/lnnIp+PcsuDNjq6uHnNeOKfpI1SjHxsNmobpIwG65wb+lGp8NGZWXcyVdlV
+tTmZym1C2J2EM1GRb7uayt6gcJr/KIX1X0da9qFTFYzGIcG7GZrcpLt94h0LI0DL/BlHRebwODn
2neSZzr0kTPsMgYiJGXLOvzjO4kVHMD4lMq4GKiDEgwqDxSG1+r+nHjJi0qiQq2TQYf1mqQKURw5
/rVQo3mHhFlQ355avh9brcdLNMS7QLUBaS5xqMPMuwMgYl/4bSQIGuG1CsEcXIPB5BoWB3X6UDRQ
apsTuzkoByWASgqMGnbFNkzk8znl9kpNCe6uWNswA+/VYqaMZqISeWyvMzETlWkb8CTh5fLXLOpS
qWyJm66chXJltGujZZqLH4xi0ECdnGa9L/dDWbJ8hUdCN18Vrgl2LXHodBNjOiXjYpyH/S9/rWvm
afTm4giinxU5KLqh7Ntq5KeURQk1hek5Ld5eRHXKXIzlNSoXJakhnanCygHCBnlpVJDsi1I3aSpm
8Ru4/RnUzJljtWxLNXzwfq783sXGO3XfNmi/yA3o9vUdSOPQYSG6+nrQJF+Hms0mQdybrAqo4Ny1
wkFeOlAwpd3E3ZRyaddN5UGCZjGvKvXXOI8K0HTyytXM12uTl7C4GqpLV/z3GAqnwL/9LuTU6ge/
1lKXcHtd13r//jtTP/e1pvq9FXrq3RVjtctcIIcdnTdPdAh5Zu6g1WWvSVnEiyEvQjaXNxOWlH56
gS14398Q64TYzPQCPeeze8wC/mbPHewpQljLXksQZx7YEOkUqYRWpwK5l/5wW889UhECuydl85am
8KBJmmiUSia7ZpAyjXRvCwBCsoMknwPCU8N5j3WVEX2nXX+qoETz3u70r7M2avfktM1snVp9967i
RfbCLejBi6AxZP7F9tEPQkNQKk9YoPbCDSVhAzPZmVnnyGCcjWu0l/Yn8lrO+HUUE3hi9usE6Klf
TJCyYTlBg1VpOQHNp36CuR7Tu/9gybBvSDLAf+TajmkAggGUBoMO9O+PzVZlV3zi4fQysaDAPire
VdoNNZiLlnLuYyHzluJNOOpZc+8I0EeN6zIkaXzpIKTeIu1aSieojup1vzresIE+UBCULEo1lYk5
CANIGdd5JRBQoAn/vRIVRZeArHRLkvyHcjLkd0ddA1ZoguN+7/k1mOlN/aESNLJ0wKtac+6cSZqI
8MfvdUBQveGBWH5+NymWoN9rUagmEv9QS5ioDM14La9qkYn/P9Kuq8lVndn+IlUBAgSvzmk8cafz
Qu3wHXIW8dffpcZjPD57n+/WvS+U1AnGY4Noda8FKwpDVh9jkSmdUcWyqtw8Xdpiwih70lAgsveS
0F6ABxm0Dm2VvHEmAkCOg/2XtC5LbKCbOP7rJOuzN7BkBw+BKtwp0Dq3JwtSTgdY3MWgM5ADBdLe
Y9ydRYzAJzN0gJ2DmdneulJjm0rBQIAPGKte/o3EXSfZprgV+6tu5aO0AYCmkcnN/wIVplsKLOYG
TAa/Exf0RODb4LpuOcK5o28GfgxAskZnfAUmo3ly4jZ7SYAavwpRiwZqKhsZNnUI/PaRx3n0QLPe
4tlZi5q9sAwvXtZG62/BhwNWHeVPJpVXjAuUopV7TUvzF1I0/TbIzAGMhLBSTbgHw8Hb4exkO/3l
zLOT73bTmUmUd3I6M52EPP+fZ5/+hPnMMZBVwCtU8B3tXVZm+T0B68oxVHulJMIOvz+GxTTBa6vC
9xxezA595ku91QCxk6cNNpexaUr22Pljy9aTxmbeOsWrxXdbJOWRLKbY/wibIOx8WscQl9Czzxya
ZBRfXXHWoY8xdm29jDYsMl0s9r3WC9cysEwUVHXmAY0zyILTkIRWmX+YNz3+5KHrt5VyuTGhYV6N
Hl/O0aaRE1iX4JoRIriaO/MQL6ouB0b/VUpec/w53OVi3i8hcySDo7ps8p6vmlxuLn0akvTGaQp8
vbp7p8k8qfXtf3sI3XHWOLrCZxKaMEDHAUY99+4hNA452pjRJqruJc0J1XboDeC4qUivPXl+3gEI
18aeGM1FlGGYgwZtHZjo3J+NaARY4u402TjKc3Ln9g43kXpPs1k++04noKjSi5rF/Vkp7GxOo+t1
AjeJ70DwGIHC0Plb5J77lmj6gIxYOR405jpnDuKVVRaP3l91Uq4txUMSwdTUejQdlM6wsfzwYqqx
3F+lPPb+0tNq3SGX+As8IqGVamrzSqwIGITQPsD8FD256wkNBLztEwZIZkXmZEkKAgdJ2vFq2RIq
yGwF7srzZVu5BXbQmgHFYTnfyS0jeMhR0HgmkW2N7W407HyyoNt5ydjpziJnXr6cnia/0dIZUBIQ
5wCl+Ed08s1NgAYETgcwq8AASZ6O/r1CvQ1jORC/1DFvl53s++0sQ6vxocgVLqwy4y4rzsGo7cie
RP+LQGRnApr8N4E0K+jiJdAt7K1gVblM/ksCk6Md8P4RY7m6pRmuBZ5DgVTmHV5Zl6BKIE7d4tUE
fu7Bs3ITrcODDv5hmWF/ITYe6dCA/eyUAVwjAO3H42SmF8wD9cooFxyNVvG6B8sRypzx6kwuntdc
nNHagD09AcChOSBp1YmA9/KPE/mxswE498WdnOhkGupZFzSt7B9RUwF0UtWsU4NFUwSAieyMFYno
MDFf0FDPzIy0ZEuiiUmD5lftjQcfo3GFjienBOarLrpjwbX4VKnDmCbjMY92aVHFYMzxkVsnOVnY
pUQ/8jxHL+945GJLEvIY6ua7D9SK3byknEas3SKFk05L3GklO601oQDfbXIks5slpQ2FVB60dkYb
IvZ4JTAtuqwd1wJImluqMOZJ1Sy6vq4faJo6qPJBihgg1W7+zPPoiTsaypK7vj+kHeBmprJkFQMg
kNoUI6rj2xigbV/GkrtvhWAPF9Ar3lcAHrh+SkOCisIiCao1ighVn4H6nOgDmD4i0veN3V8+LR8c
AuuhrMBVoj7XOdDNx0o+s5pcIhV9VkzB53/WHKeqzLVIUFdb2CjRpD+yGLxvYZvwR99ixmfc6OiT
QHecdfar2l+Q0ah5+k6rTVCQqfLtUAd13ccQXiL4I6gWjc/MX08+DlBzk/B776JDK80brMwNKzpY
esQ2fd5mb5EHrNyWYbuXRxq46BPrxlZkYTzZaiK82IJXcR/6qCqn6tU08rGFVKFea6pfbVNpLvCL
iKbSU0uUznOD9LOqQyWHsG3rnczQxUoyOmTC/hkDyBgdx73It20+gLYvNUCKazrhrnSB51OEEVrG
DHk7zYxKbAw3TLet19VvXpF9px1JL3O+Yr/IfLPy0tvq2NXbfTToim/AeuFH4uAeBGhGaGShOPyB
Rz/uxETuPWhZ9GBFP8g6JeaSWT4MP2gSGQUKRzkojenXDLoytwai4nQPmGlxaP6uvGXFefcC5tTF
iyRkTwcUhZn7DoRPwAN12y/gzclPNhpyS1RjHfrIzE7hGOSnWB2CwFeVk0Har7KxBLRBHvjAM1JG
5EejqzO5sKTqgAAGGvJizDI0mZTlmhDfe2FmS5uDgws0NByAxd6ysfHDda0Qhb1D9BcRGvzRqQM/
7DGu6nJD0INGhZcBq71gGF7RDDui1yCLKsDeZqWXFlg9gwukIesHoG6RekYt/EOoCeGQ4gFNGaTI
SfVwQSIpRfL3ABTMcFMCRfZIhxgl2PJEQ+Re0PPOWZAcGfYKJj1N5RA8gn4Qzf/kF0iUbtxYkzSI
cwmuXi87Ag4t3lNJiV6OzhrcEridXMtRQFOCkpZ5LlHcudZHfHtm2VyUQiOqTCG7HC37Cwo9VbnQ
kGya0gK5ZoaicNXNRu1r1Nw29bXNcxLONlPPHAknTcUPTDdCsP+I8jjLaUQy1Pen2JFWbXd0SEp8
Iwzm+6vRtL2dJpK/ZrKkmTsJBPL/0euhA5sY4Lgm8qXYDNnsMMM/kokh8CgV1T7o2nQ7/wxuno6O
34LPUgYXNf1eQvVTm63JBOnriwlp735Xc5SRZ9kGLTThhBjoWnHz5DnnCSyQqVmfPV5gHv85u1qS
35g9VhmKaXQZlwsqFYxQLXs2w/yJqgepRLEJ0lc9qmx8P7EhH3a6vQY66DBVrebCyM9VUD6RKTld
7UmUoMlo7YF2A6j42JEnexXfpopYYKe8Dsy/xI6vsafaRUNVBnumXf4wWATEDX1ol6BQ77fzhkmH
deUokaAjUQfs17NdcdyRscqknRLs1NtboCSVy9npT4FKtUAlr2sgTfr2ijdev248f6f3vQWSgqAJ
lmrqycx6SAlRU02L0jUv00hjW0dpJ2KLqy8hkvChXEvRmTHqRXMBRFopnkNQ4a58o/fRTm6J5yEO
xTOYlOqFNoC6mKakcNANCxzP4ExeSZ9WT14QL2hGVuPQNMfBRvW3CktyBt7mbZZ2KFRWMlK4aX05
H3mRgs43qPPN4UB4PZ2PzLRGlE8KErgHz26Xm2c3KtqjiJt12WSA3cmHFl2uhoOqzTZ30QnusebI
Iw9gYDScpOREc+XZ9wDsmRQ3TpcourPXUI98pCp+fAdR/uglzrYz2y5Yz3PN6FA+TMX8se5WC7S0
iO0kDKzmBLiN8YRSvwZ58afph/JxZkc72xHGE8Fvxn5Un/EcX+vOlnrgwXnL3pB7pRZ4VDfThHrl
g8T1lKY1nXIFFC40Kdp1d6qb7sEagAjGfTvwHkiGbax647RavJC4s54sg6pINTxkDCAPgkYbPrG0
tV2uV122IqNpOJiy3njKMwReRQtu9U7rvpnoYF7zRERHJ3PTJyF0NrE5hl28RuXKrYWde3I3DmVw
0kZwaXMD+NKF/+pFXv2TxzwDUlvEn1ChlO65n5pAynDESxVZHcAcuX01LWuRoUJrI5GwB9BjIMGW
XFsbgArJH30p6hXIMPwHwAKGZ7fInSV1nX0wAFip/2DY+uOlaDtqhYEfdzx+RUlkdfKr4FeODcUN
UhmACEgVGgCItNDNXATxr8INxYbsJnVOYAGEIKAcZzX5xSlz9MmcfFSENBHDpirWlIOlnC2249ND
Uo4AGLgixPMmyiYZ2VHW1lN2IK30F3e+JJvTv+RrA15ygUUD6qTmWBQmHV1jVcaauQKZMceGOwNA
RBKD0VXBR5CMDrrR28fc62/k4KMCESB5dFgsYbcZASbjCXoiWNtBjCX9yohzfcky8QBAJ6ASCxOk
ryZQcpdBV7abFLgnQOHpR7F1rcxeTHOU7QRn1OzjzVSZ99iJeKoD3FVVCJrRYQ4zhQVuxyVMwxlu
TLW0FpqCW8OOBfiH0VlPAIvyw8zBJriteukJijFGez1Z0uz/4Hc9Q6g68q+zj2eX6lr+cGXkxxV8
3PXKAAHRvhYBQKEje50gVfBIDOiaCcCxdEQCyOZN8FrxMHi1Cmdtm9J5JNFsMVOmX2PMFlknLzFI
piwoxu/OQhb/epaiQaWBkXfFomi0/Cya4BtKIY0dzVoUUuqLSimwYT8p8JIOwMDGcDb52GhLG0it
q4D4MGlNMi1eaploS+lZ+moixLSiFhW99iqw+vhkGCh48NHi/uJxXi1Nr9K+pZXzXAsf74KMIwk1
1H9nhvjLDELvSxMId6mIPJ8A91Rvc8CHArLnD3FixGkoTtyB5siqfsSh3Np9hd5Q3I3iGt0TtpZ/
ARIKapWA3X0qHD3Ei1ntrbLBll+vpm0LngZlWgEnfo0kiLH3A7kNDJS+gpfHRHViCigWJ9W61yps
fMXWiT7ZSn8tcD/9hM4Zue0929i1td+/5ln1ZwtPxSj+LUaV4LUUEHvWCqTpgBts5DPVo5nAl954
UKxoSgVpykJ44cViNNt6U6H01nDdfZCn3wIAYMVLEGOydYMXXbTyqbk3Bs3C13pt77Vh/EIH6fwE
LLL1RBMUJRvH3/mTdkyb+KX3k2YB8gVtb3fSXjNXOLu4Dp5SJvQ37MuGB9tByTjuxNn3SO8XQvf8
b0OvtVtkRMdt43Hzaw0yOjLQAKy3xoYv7qZ507xZbvpsRcB/AszVCAq+onhgvt4/sbFBxaVSDKwF
AJKjmU+hC7gaEIkby3Kss+8fLwHFCFhwKPmfLoE7aKZWEYPSuL8EUzaAQnAdlOYljnYa7EQ/8bbV
sWlU2nsWlVsSIdEHXHEa0kFTdjQiuxRcynbHgNXnxmiJxe0yb4He02gabqGYzQfD8kG2g9dgM4zM
SS4CEN4aIx5GxlXmxAbf6lXiTDdfUlDIAIAH092WYqpwVR5ewpFZhMV7gR5YPH9FMiHTEuTsDEMr
0ey/BslKMgHazuSlZEdaa2QX7YxZSwE0rulrihwabrzghQFYU5aUi2nhWwxZvWcp4P6mpS6IV/8w
N82fRt63KwecosvEDQsDQE98OIeRHM7M8T/hEVLtaUbyUQ+HMxoWe4ArhdtZTiM6tO0Yrikc2c4K
8r8LqaIJryj3lmd8m661awKs7cECMf0paur4/HZ6p6Xp7AsSHA5+RIal6MyMVxFQldX2wVLXK3Oi
xiN+PBOtvvrGRY4BO5BrEBD22EKxOTJh3ppYzTxh9utBycUHue9A/tE+K8HTJeyhxy5L3e+dTE5x
SP47+yHojok1lNtQdX+avNjXlq2DgRhdpCTqvbpc58BwX4Wq4ZRkXVCW595vlqjPNdwFycJi0FHs
DM66aaqMRdph9T+E8QIsbjpod1VUdY4g7vXTbFejBxmvPhnOoa6CDm6llWfNapY0s/xxfBzCxxR7
PWeW8de6ZtZbl/X6ayOeSx3/qSV2yPeD1/RPjdLFHS8WZRmCe1hNC/CErMK8i3ejNVhvBtNtMBai
nJwCuSkYnTtLANhRaeksZqi/VgxNmtJP9NcEW7oqDun/dKZJiVdlYLaU2SJG7tFf6Qr8z1EohPPh
j7K67391elJuyPaPZqS1YrvZSrv5WadpDyqmLF/qg45SgLysHkIp4jOtEUjb4pKRB3tfnfQhCNDj
PkafPFAt/xf+N9GDofhzdDrFNTpwJk5mlicnt2sk0kQo2ZuhZGgUZt+k5wePTdhfEGbKFoRqsylZ
+aCPWTcKfF5ie6VbEd58OzDwykv0zMwY9Do1MSjU+SF2qy26X/RTrXULUbfp0VN4LHTAq9FlRFM2
jNqJbLMczy5lSyJSgiTk23v/ZprwXTVaHCXPP02p9k1QTHUmiUeJodAJgULj2EuSBVmBtTnZwAF1
n90Dybli8NYF2iqB+gfssCDKgL6XFEBUVgc0KNXYIBqXMVr3Hkjku2P96MTBetRlugaWe7LxpMm/
hOpu6fHMf6CpaT9w3UcOvYzHs4F0+oLEjVtk2z866d0D00259ljsbdDZHL05PUAwVNqaZmMQLGq0
ME0zpQsli9/64O+r8axWxv/mSslx8qvCcGHXWY0SgRCfwRgM2qp2UFTAGUr+VY1IgJfhZZna/sOY
cY/kcete5CgtDf4od4Zqsqc4lsnu45Bc9912AbC6LTPDR+owsoYmegqs8JEajFC9GD191Pmu/0gt
XWSpZrNfrMeP1IlkDFYEsAn/MelRnHyhyvaf8e/HGhO1JU8aaiewpWHYX2p7+N4PWv53PRzQYYY1
chI3z6PVcOAgWuVSANTyZWyrdoMqh/QEjHYPKy1+G8cyI/HFzbprHB3Ua/6ijOpnXTTGZgzluAsa
fBdGKcQ3v+uSRa9GkZL5feF8m7Xz6N/t7rR/jEd2aOpCA2RrVyDwcIA6nbvJqVQodr6n305nLaHu
VZV10dJ01rJyMIAV73igNwQtxB7bFtWhrJJVMZESugCWj3x7oWm4vc+w0oHCrY5rHq5mRSdFPSFP
ZxVKSqRTx+sb3GoSkjXgL9d2g6dXonHvtfgRoxEOGR4cDF7Fi6y12dHtMlVgpetrno3umrRa5o5H
SytztIFCS97VD8mb9I0Ehdng4Rj17NgWTXB00xg5/GuigZnRh2QBJRkoI5EVwyXxEOAFLFh2ZT+u
uhCFObwFIv/HJABNaz2PlthSiDaOgqm01YEUDbV5wSs1AF6xIBmZJEMcAWkfNTaFbFe2PYKVMsxr
oC+qfQQ6mLTpoNOuxCz1wd9xNNVORAbE0UPNF7OOxBHTQRNIw1kz+gq0l+b3enSZVFjFyvbJDsoV
5anw1Q4XUeX3b2EnrI3bRuXBN53ssTVi5E7HXn4PGJJv6tUwlVaIzsWxe8vjsFthu3wJet8YpEQi
j9HyiWGiULLLDDWtnlnZk5pkpJUKFptGQC7Dbus8D0L9kAE7Egg7+tesBCY7jXxeXEahGnV5r3+l
0awdlOzObo4CqsdD1zq/hJPgVoEdxeWUuLrJfZk+2ImbjhlLSmQ5U0KMRfkCXavaVujgGhskUIzy
FEX6lpqSzCxMGywqn0hSmi5wn5ROKyt3k45JsLxTuAnytoHDLjHIowdpropBkxCbsShk6N/YM3FT
dAkIdUFq7n8KS2av2x6ozmkkGZrd9WCT+ObwVmSANWxdXf8Pey4UwdjsU/WJWAMaqj5k3big8pWi
aseFCG2xp+nooEBodMqvU6lK9VHr5KjcikUyFV/ytH0LnUA/Tnm3RuL7oqb0S6JDpo03IkrZ1bDS
NVM70k/talXK9lb0MZaoka4rA11fJQ1gMxWu4Zj45VOJBBrNsAKfZpQudrJqmhHS6kfL64x0V0ts
bDmryMj9c10VT9rYhG9CWtUxACP3Ctta419KLvMwfHOz8DM+QbYJFXTsjJQ/VH1xMmMQiyk5agyB
HEtamrfF2CyRYkAd3Qy3TzZozJ78LlD7MnnMmZMdAJvtYVeos3aZgWWoATB/7ANClsletem7ywCv
qKdZNI0MvV4CeNBa01Sib5MDchVRPL/+eSOj4TWKb/nFoi/cfkeMm9iuwKI3ZHJBU9ySLsSaCRBd
WuCVkITYMweOO2Q9IEk3m6JTvd+hEwU8sIpg80bBz9yPAX2M11FAzxUy+UTsBhNzgdCLc24B/oie
JiOxGViQVQ4oQ26eHFeZXaUOcNr0vyyDASoLSNTCtuoXOkjXFWu3a9Epc5VxM//sJFl+wm1Zvnx0
IpGBBvHJqcb//Fhntonkbo6dd7zih+YpHGocwH8HfB01FBEDgp16P+pzwzxlBdoTJ41PltcDG+Nn
I8nqHdn9Npaut2zvFy4KMP411N05fx9LXWytpc8u3hQB+2v1AHz2NcdBA6aFZBi33Y2J9OxbDjaU
Q5HUoI1QU0O34pcYLEB9ngk0oNfV14a5zYMedShetkZrNYjx1nXwgA5DrnHTjE9xU/9qTdRsD1jo
o6MancBxn6RbmjZaiyJGE8zJNOUAITzLwHimGR207LvHvPAVxVjtG8daEXC978GyEm3IFCxSbYK/
C4aEPpLsjAmxHFF6NOoW+CfwxSg97XIYwVw+YuOux96D4+lb1ywvmtkwZy7bDCXu7bNsjkAyAYbt
UPjuUQax1FakrWIOTPGiaKcp2WlNgNMNiR8cWehs5rORxxy+GzV/YQ9c35Jiukoa0sW4IR4SN8LZ
UV1IxAuki/uMg4Ynw/PQKCpF5ABqSjrornYZifRXk/jNsRxtmJGyJQ9NeZCbbwLQtgcYNaCB32W/
C0UyLBC7lYad4iUZ3wS8OUOUAaVYr6zH+bJutDfnf7+62Y6igmE0AXiauhqUvwQLv8rBKqL+upsw
jRhfEiOx9thEYweXGw+Eb0SoRjS6ym+AjgAQxA5hbz6YeJziS6wwy0h29XcyAT6Vq2wOVyngs4/y
CTyJzsNw/m5AGYyJkr8yUwyDXaWQsMzlzKNRvIuIVYPkJGrwhJ15NEjE4Dgly2yAVM9xyOwquouj
zjaLPFDNPKrQdDkkv56Nzv0x1s3ZBvdy1WRGcX7zh6jQVje8VamvocU82USgff1Er296dTPhlwm9
Ar5PyOzdh14A3yeF1X4tWvelU9ldK68ehBjSE83ooDsgibKdGnt2KqdLsqAIrS16j8ViljU5ihWs
rAGoHwLNcg0pgDkkyeeQZMtVXOASW9uCAYO8ZWjkpI9P5Ll/iiPxTDP6WD+K6PNK9d4/ubH7TDMy
tZQjEDie53+FkzjWbgBTgxZLfQHuuuCHUVlvERou35rYTfc2T5tNK8v228CDJRnUDLvfyRDVYAXV
8ifyBBpq8EP74BlV8uKp+8GyBA4hsnbuc1sG2RtSryfh4Jtsulr6FqamvexDPd+RMh2AAjtI4IFE
fZ6+mUMQPPE03U8z5XB1J3suR3vpgmd8F2D/Yh9R3Z43MRuaTMYrZkQ2Fs94HaBDeh3NstFRXDmT
ujW8VcDhciOkdwZ6PWiAIrp4h6vviy/CiZxdLmIUBiuQWsO3m1VT1sk+VNMx877LsW4ei9z1v2Sf
mV3nX/w2CLE4j/5DHgB/EjcBsoKB41gFIO2giSmAb4LD1cMtZTkq6ICINYAVB4NNsh1d8dz4TXms
1YG0dLiTTR6kwRMB6/TZchKqWFXgv8zyyQVEvAd09zrbgLfSXjptkOK1d+iDo8WxiTYWvb6ehGXu
cH+TDC0QMsng1mMak3iycHrg12mmMLZWyY8X2Ryc1LfSKToKPfE+rc4+zYUazldTS2AJks2NP6lp
TprJkYTk7dFJpz+hsbXaXqZj+TWIUGjTKhRfYrtxBrS/DV5/nohsSOZZ/mMPKMwjYCYvZkDpdlch
MHKx1wgZ+V9dyWm2Ve5dVptHsiJ5z4SDvVlbAH9Xu4R0HTT3Aaj2XFQ+GEWuXhPBDp3wzqPzDCye
9BoFynF7RJFtcRSfmC/xLJeGbFFeM47Zpq+BO9goCzKj0WREc15y5UZWdsngi6wmKnvCIhpWSQaG
aiI1owMrUNhxM++HEKSUvrGZTX5rd+M3DUO8gZJj2oBOK2pBiTKgVvOJ0sW9H/aPno23g/ekMomF
6zUrVPzGa5pKBWo+KlPH3k1pZpQHOYvZrBixHF0MGe/wRNtTNLKjM81mJCtM8LVEYItc5RGybqkm
2apWaR5gY8cPSYAWEjWLVMqoBAuLVZTdi6NyQnZUgdRD1/sDKWd3MJUiS4Q6kNmdHHpsLbiVeeSZ
g/yjYr7rsNeeo1bvlSgIurRc6sjbvBJ1geuVS65mREEAJIU73b/55ZqDmOoM//T7eAaKcj3f7He9
sqvO9rFvblk2QBnL2rZAPoBE+sIDcDBI0d8PemOBMV0HfRlKtOIYzNfQABbB2flO8eSl1sU4ANwr
MvZFe5kDkvjiRx7O2PwsOsvfoiAXO6MKwkIDeUsRAPAem4fF6UZ+nd7J7FRi0dwlOrbt6lAuyK/R
GYZTwKujWxvyYHIN1LXqREo+2dGQhBSbDiRjbo/LbcA8f6eYTjUbkjM2yk0QI8tf5Dt5zJdE8/kk
ZHP9Y+/ks+1NKPUR0R/rOT64uq9/1h+NKSj90aLHp6P8Z9sCUPhARVXCUR0sv83XAljQC0/tthBe
PuHoz1OSBZ6G5EwT7Gk2mSmH2dYJaq1ZOMV4Y4fWHMCvzy7TXNnEvRHsHZlAjZbxfG11Amw5RJyp
mDHR3FYf56lQslFxYNLIKbVhY3fgilVmZEvy2YFkNrFx3gzJqMX2YrGY41ge/5r6XF/5uD+jYdJp
hoNi1ULZS/8XfYWnbzN9c+evdGl2XyujZ9Nv4P7XQgFSBJi8wiDbljH7Hg2+nQMLDztZN0Ovbax8
kSQm9sJoSAayt0H4wp/cMAUpiXKpS80W6PDEvNEGBLofYjsOUi+C7RQodsN6NerJyfRRxN0qIuEQ
gEerEImgQ9iASNgov9QsT75EQdWc3KRCUYESZ4Z+sRKJ15zSBvXQuhfLpS2xfe4GlTegemkEgSu2
6PmDKbN12Tn5kdUaf6CDj86zAWVOKM7uU/GZZFnvG2BSVjbx4MtlFSchANQxHXLTqbZuDRSaa5iw
8/hDnmvGMUQSfgy6Bbok7IMPKCoUieNQobf0yEHbNI3SvuY7OwlQRg6lB/7kyYymjVdKfPK/cSPZ
71zm8BEzAc9INr0e851VhNNJ7uLN02iINx5rh50mNfeAx6B7oNGgpjSq8AtVdUWYT8M7PfmI0r31
1pDcQKF+yVd3CjI2uIeI8wnJ5m46nerP5jd60ecFODv9bF0Ibq99bPhhBeGXx9b2sfrs6cgaVOyT
NGjfR5P+t/NMRZIl9xeTUUw8Or7e4FTkQPHcHMR5nb1LmEAKVWj9vqkLY2/XVgb+BW/0H6TTod3h
qpkMSWPkbgi2wWicfEhGB2CuQ5FkABEMwyFaRACGBgSeggbHusTZ6izflxK9dNJtOfpCTe8falEm
L0Dg1jZ5YwKkHQCjbwOzfuD1Jf3plvILOFD8TzIfcOtQBqntxW9Dzn4QkNx/NchZ+UUO/DaC61WL
oOmSfa9+uam3inqwwjld6RwToQE1S/1UWyOzl0M7hMfQdQFeDrwP5PcnKxnUEhwdcO4aLIsnK+WE
WGRVpIFzRBOXnG4Ow9UKgJH4+dRDhv5/7dGTQOEmiD78E9p1FwPlnkD8TD/Fj5e7r4TmR6Krfa76
D6waYGOzPTKrgK0fxCsFu9qL0KvONCN7t/bdKX4ueoPiz/YCnfmRNdRIAIJxmg/SWZn9RxpJALmB
hgup4KVkqb2cGR5vDH/PQjk7ETckb10L/A8D4BAaiz84eov7VwvCm4WZuMWWhERGLRW3NU1ReG+f
vOLVi3Xc/2YLGnlBH2yGyAF9q4o381jP/hQ9UVS5U4TZhiK77oudjNs0ttgiiMHBjsVNe2zUQapX
ARpltNCnoY2eaLw1KNUkBYNnubrzFPR6QJGmIblqxdgvh5DHI+68hiGWKBn0jlbhekhJRsAwp6Ee
PIkY1CqkNBMG+WxHI7QOeZP63aGo8QnKLE43SCL2+ZZQLWOtQGFXVe8nOEwkL9AzOch1xzkYRgxb
7lje3I5CGTaTzL+O7uyGj76d3iC3k7XfSyDtrljKvTVSpdiEcJu2WGmd+2Fe2RGoJ4CQiuyHsg9b
vkQbnKug0gsRHrwKu1k0Y2UfbpIoAFG7UgLOFhmlUa4ioCwWSxb63sLNkwbVrABdz8D4cGhsILnR
lDyGKj4kvEsePQXLHrLyEo4sOq2ZwiUK5T0f+wDJKHw6JfCB92XLsAwBbNciyCL3sXErF0m0UlsP
cYPNQ3UgRQ8YPvSq2yfkuC6iqz8ZzPI5BinkGKPyr8077AO4IKU5zF2q1JtKbaho8f4cdFY1NQPP
PauknM3uXJXXoPn1luQ3fbRza+tdKFeUn41qqLZ38rup4Xv9Kq177wNHW5IY6yYb/P3cZ0Y9axOP
29yM1tGjbaJ/m8azbupOQ6AMxJ37WxvqhkvQBDpxUP47qAPA0e7a2U3LcQxuGEioCMO17TvElBLY
sSOwMoxPjkQRW7EptNgCDnYHvAvNeuOltF9QJ7oFyqP1GelI7WGoRIb1V2l9dgKt3JfDgEoMpQ1H
211rhc42pAUgplzid2cA/d7Rdn4HXtLG0NOlAKrBvsNeymtk43lqtTFbgBQF93R10MxFi9Yn5Oys
dJnntvX6Oye0zTB0pUBbJSNom6vKGI4o2w7Hzw7quFdulR2C2PKmfrAhDFH2XnlTPxg1gJk1Eqgh
mHWWOkEGtNJplqAPGoDpoi9HWzgPo/qSA0zaO4Q8ekYjpPtIIhqxEI1TqEplWPO+K3RAp26y1B/O
YLxdm+loPPmxZr0OaVms7JiV2xF/+2ugRxraNZ14MaTGjwrvmm+h7vxnlEbwqdLbbjNknn7Aqtg6
myYgq43Er/dAjLbaF12O4Du086I5syRLV4YbGat8zJEXAqE5aBsrVIzV5jmpGdtjO1mu2xQ1ctth
HL9baA1YmLpjbnzDYLhrB6gTKuVlZIKaYoEaJWNXtmW6KAM+fEU577h2mwKVAAXoSyRqb9IaLBoS
TL9b1KqBObCQsWq+Tx+idCzWaaGlnzUmAcSLPX7D+NbIpgZnSSTMnSfwFmSYBfBvRWI9dUmuH6Iq
FGvkoa2vWsE2qJVKf+osuVjgbwBb1pALoIMJNOIXZr0M8Hxa2upiulg2y6QS1tEowvDrwJchczp0
/fY6vggWQ7pRobx6QAHqmZmfTfTVv/px2O6AvPkIful0NUrUglG2wwaxLWqbywg5U3StOGrqqCkz
erkwpN88CQv8forFnXnRM3Ci829V5QO6WTOcJ85KY+sOfnGohWwegBqOuvS6qVcDFrf1pkePlrcQ
jl/a58jSdiwdkuem1bttVYTdIQ7r9AEInONar2LtLUolaMNYJH5KH8gbFk6ZhuMjruZzMjjaG96n
UObNo/wJe479ucwAUkhlcnZYXRSpYWtL4efJqsu6ZF05sv8U21660M3Q+2VqP+gPMZAw73mmfc1Q
s79Mwbv2lIuar//9BsMN+x83GBfAMTpKyzXXMoR2d4PBEkEXSZMPnwD87r5U5meHN+4XnpXawWrd
chUncfktDaNiYTPZPLZdyZ97Q/9C8nhE9m7o/oe06+hum9mS/2XWg3OQ0VjMBgSjSIqSrGBvcByR
c+5fP9UXNEHR+vzem9ngoG8CRdMAuvtWlRsUFYBkxRBvJ7i9GIZQ/r4aktfMoWvTN2/hMPRrCPTk
Tzq+ULzRCJZ4TA/iVrG/RWpXL4pkrFdqO4SbTDFcajlDO732GKo6JBea9hi14a+mqeU7Sa4ztxDc
4IGVPda6rT5Vwh4osPs6GMDBAQp2gvteNHLqoqUTLDnyqgdCCDhVdHJG4gCs1XAoWh9kES06P3MD
QkXi4Bne15g3+65m0IXBouaykaEyiaa+PoCuimls8K4wOlhAqx4GJWvROaYZ+gZrSUuCQxLckQ46
ekX9qDT2s8ljnbergaftHlM2PDe6eQI8sX4ghCOYJJK9MElRVz8EhZXsc856twB72oFZTbm0ZCV9
zmU0PA12OPxowsIJVd/4ZbHyMfKY9JZyz1jEWNE8cSux1j2khXdzeujl53R8e1M6Oob0X1XYPXJt
9O9b3euhswakMvhHwZoObNBbVYXNSgDyQIheZ2+BZX5uPb0/hSUPn+wUawHCPNoZ2yQAhCwpKRtB
eq+rlbfXA7l5DfONrnnpm50XWJw3A0CTxHCQxieJF/cR78cvWeUdrcgoP/l9k9z1ita5ZPcz/95T
6vKT1owumsNkx0r6rTZKNWaKIZaiSP2NDqQKJ7dcxPF6kQNgeudnP6Tea/211uZ8KYcA+mRjb2Bm
bWQnP/U0yDvq9l7G8sK2D/1gh/ke2Bsb3A4gZRHcV7V4N41C+RFCcWDC8Hr+AnZVUJyWjf8VGmpC
gtH4CWjropPULESv7ks1jGgfAHJnLydW+4C3uwGLQVXFP2kdz6JfXaUnW4LEDXW8K7w2fiAQXM7w
tlmY6AMRt70UI/IRCO7iI0Den3l2XAVu12fqJHEEOm1z4eV2sCHMto53jl1eoPWE0OKNb0krvU+K
Bh33rG+fbBlvS7Hv/7JwEkDl63NTDiBZieRy1yv+8Izf1ZZuaxDL9Zdkxy7TZMf7NAS2okB7lLrc
ycq2DZ2PzqhRr7e6I0sabYWXeUHTXwUvN2f2oAcvvGArVe0+E3CCZ1jwMCAPctL1Rl4CXZudjEF7
LCqPPYAc1zoFevs5SGI8FDN1XNVK4TCjaJ8g0qKmbyWHMNKmwXewn/fN66RCw6KXH2jfdRgNXzS3
c0ceDfPU9c3nCq1Obx0bx5WV6ela9ytUV3QXRFPmryx/lPIhB7Xq7xNJurUIlwRQAIsSqNzzzuzd
NmTA//X8CYIsGrb6+/aoo4V9FRea7xKPEjEv8VDsTachYgVgng4jZCukIuvvaWRlFlgWSt/slxAR
ko6lLR9IuzY3dGWblOke3fnF6LJ8iPrYkeLvuDu+UDd60Sh806ZZgCcsWthtG9BlSQLzxOQd+2Wf
+ebx748dpt1olwJeIoNJWgZpmWZZoM+8eexIzChTBVL2j+PIXLUCCIUeKEG3zjN80VVZZDu5l8bp
+QPqqtjBC5t3X2OV8wHvCV8pvO37dPkum3vQVOw1/zq7UMsYP/RAuvfxP23Ojko1XYIjrdhWFl60
PNvvd2inUhwe+PaatNYmSbbGz7bSyLB6JPAwswPvp1u7zZT9bM81Hficxq7dWb9Nqnh1ZEKeQ4Ei
0lRkuo7dQuxR1KRDgh6qbcoxSZ5V5siRyfWWGQBJzPZSXKdI9dqdZeawA17SdcCKhuvQ5xzQBeSM
XXa+TlM+dXUEKKJkulgt0J6bOtHWNKQecADh1fWI9k93Hs5eCiYvKNoeYyEaN2msae1Pw0Pf3kQ5
iC2eg2+Px4mkkEE7bY2uaLCJXEgK9dSHNFAm5auZcbCR1F/RKGm7WHAfkv132cmidf4hCofjXAav
BufSM9fhXHqu87402bGEHClJtJ84gSe24ol2OEmbYN+E2yv64VsyY6xjBPu+3BLtb2GAw6vWsS7H
senoeEFuPg+j1e/wvSWLQJLNZ2D6w500ZM2CvEkfyVus8wPrLbyauP1Xts6mYRsN+kZXgY8ibwXO
mY1mao2bssB6tqPGW2N9QXWplBT74xqdZ/6SvFBqTdY98GBLygUXvbkCYFSevLgHtKtaH73JWxtg
9W2wK7KSPHwMkHcYy6rQ5RXl9qMF3K4Nrk26kDl48VILAQsm72jXFppJaogMiD/BU9LRjVop3tBQ
NavCHVT0htKQt7id2eyzLiffZK384QlWGVtwwhhqEdgLGl+dsgozXYcCzEaoF/kKWsYgy4lHmEi9
8l9lXZ1SFMi8oJokCZ4JrKbTg6OLU+ZinbffJVaWPWudtCNEXzr6zDW8fJjsKeLJTvF55p/t7+PR
nj7scvA5PYt4DQuHdyk2G1y7rrk7aql9lweeeapjtYMS8RB+8wf+JvPCegKvrLwF9jta8a5Nv9gd
ED0igDJ5bWNpVmRKo9FBSDEMv1XR8MaSkE2ZAdYGV6HKpkwKoMyijdoV2lC+p5WuPaaN9VoL3A4A
hPjeVK/aD3msP2q+cWUHjhLaLML+Pn62fxCvB532kNVKGOo/GdpyzxTkxJ1N/yVyP2a5q3vBLk2a
YkuOmZ6bhjchAbDpy8TUIGIo9vY0cSjNgi1GyCujk/a3DWCb+o4OPe3nzWNZbBPOQ6pAeWSbC3Kr
A5CHtgjJM9fOfWvA1sc/1ZlyKDyO+FuMO/O+KCKxk0mgYwFTRo9AtEtTewmpJXlPdq0fAV8mDLM4
yJezVoniHZgK0RkyOGGwYonl3xVYp7ob4jiYzshmCgedqZClhYjte/dHKTc2y+yBQygMVgJZrCgL
clNFqsUtOXJBC9y76AwKnhSon62jHpvIpYAjkq3MOETCe0CqRAQXEWmsQs1FDOmAHu8poigb4MFt
6En4STI4fTiajyZwJOuIxwn4eT3tpDNgPqK8774P0kkBG+QPCm3QOnUValmFPoXGSXAbqsa1o0ce
3sBVLXGwpAtxWUkJ7jFtCe/prICI4hJ7zNLCMpJMx6QdbkzR9a1ZWp/mOLLTQbVfB9P2DrOFzgbd
vL7C7KUrpC0aEmYbndFVEjR0zvb5eriKKvPzVWbzzd+BlRx/4WWtXq/KAkKzjcQOoLkNdkQQd8Ms
B7q+yTlavzno5jDoTExOSprtFPu+LDmLBFxRdHZxVmwEO8Wceik5m+iMUkUWHz1/1wFttUPLQbo3
dAM9SWhSctHTNH7pdevebOr4U22FuJvr4KQhe6ba98XQDIcxMO0FqeFgbQc7j+JAwxvblWzOpK9D
4cyz5CVmfBEAzr8T/9DSoUrkpxwaXtXQNQ17k1QJa5eRc3WlOQmrf9/QFDjE4aIJsfI8qwD4irRI
aoCRpleKm3vfpHvAbHuKmV5BZlkCuj/GYCFea13BHL0LsEgVFdprBrS1g4be8hByVXvl2GFTePQa
shr/YOh1diiKhYW//iiJvGAJ+CjJE0mquBLX8e7asr4HHEQ/6yPWaiTvTC9f+iDyqN1YOCbOOPIY
gPjN5HFzGtmIb+6DMIUUmSj44qURVZ+L0BlVuoRdyTVS9Q9C5vyrYDKakhHuMki3prGgFBAH7HKd
zypNPUmFmu662gMKhrw9qJxdNRtT98poxH1yN+CFgUI8XR3BtP87ea43FzAKLXUhQtfbbp+A+fSS
SyFDvQvVXPkU9A9xb4+fFDHhH+MHLqFF+vdg9iCMPLQcKscf5FDnGQqAAWr8RIuo73IwqLmWLPwh
5Pj1YqrfuJ32Y9Sl6JEOla7yLV6+wK1xsQF9wd1saP3VbOO6/5mDjvcu6ar4UQNK5/Tv1QFNu78C
wQ4YUf5SQ2aF2MuJwVkyDMFJCsad5+vhvuWWf2rGNDjlUp5vU5aByulio7NCkjRnGMBiztosZg6T
ivIYtLJDlYJhiKAew5NmmTV41aaUKbDnfLoI1ScHXaSB7LGTj1GZLWMtwvOkBPm6OdeWQxD4iI80
f5BUM+qpvlEDITt9RFHfD/BH+ImEZjnGynsg5+4xu1U+G9gngcSZlD40zQDy3DQZdoDNJgd01WAB
GnymnyLLRLtVlhnf/aJcBGK5T1WyKb20QdP0UbrG9HO6nHtX6bR+rbbVvVpW1dIqtaZqnpl2IK25
ztfsekWn4Ah3O+gDba8U7G406vBIM+6u3JRXKtWUN+A3327JZsgR2/19OUFT/hDmsk1NZbYMtDUz
ZMsQ/u9foZ/s1//zX8p/a2OE5qRhKB91E7Pabgd8xk9d4PplVT9ZdRXsZvZIsjd5OqwTNpboFfZA
CzDRRIoM6GWcVBYGu8lBeR7WttYmB+9NbrWG5V5Kt/kL8PJ2lB7qrnPMaCgGjjUcx+RSfVBCbbBd
czA8h4EjeUX3hTovcGexIltad7afii32882H7gR0sMMvdZeYBxpUlwCqhP3AdjWH0lnJoRJA1aZL
ktGUP89FdD1/lhXv04QkFnhkK7gv+4EdrNHDHwRuczQw54LvCl1Plkt45LG+DhkZWi4iESL3Cjpn
4K1A9XBdAFAbEGwIojNLltBNU2lTAQIxT9RoVCVHx9rErUaeCemMekGA9WaIm8Yg62O+tZjVteKM
fUvbDugYsQJm+23xkCrTgCyg6fN30YBpIw3pUICMAnsFXF1Oe4gf15DrsosXlA+F6cKZYudc+gzY
DVV2TVO+ErYXSuqYsUH7HASf6GJ75WLctQCVFJo0aK+zn8L9xA8btG9k5yQyEi2erowgn6RwSvc1
9PKzRvtCrwBZsEihRz+JNH00h6L3DXq3qAxnDiXz/DoxzbRS29GSnwGPFNzvh7yR9+hkBjMhdkOI
zSIUeyAcsnD7CM15ZCLnbK+TaIoHihw0jiqQTnthQ9c6ME8Ud7GpWsSdIpD6B6tQ/KWh9N20lRcB
VLIE4AZDQeVG3rIrujU95GrJ9Jfz8KPc2YsNmbUBFMcuUbIHgKr1jXVpPLYzo2yxYCIFaw20WVM/
sy3cFHPVp4zNnIdcyozNlY2aN+kwV7jt9JzGWNF4UEIfgFs7/Boa6lsmmL7p0GP7pnboNLUCoNkF
jzgNOdo8ZDmVtzd2GlLEHDuHXLLmkqCYxb+Dl8kLUoStqzpdtwmaujwiKohK4CirEQtT5CaZWJZ7
QIsIW+fZ1QM5gkvcbJtrNZe42faP9SiYrluLzzHXk+JMXanWZ+yN46dKtNfzHMZssAYVhGAlnDzz
LKazq7Nnts1zjszTC7HbDjZDMe+ZHRRMVWcv98Kvf3/qoA3jZu9USKWaClNNsKgbtqHeaA0MgyIb
jaFGj8ws12AGBt1xPmi7OvFAkk6nTBoUCxrTcHG1ld+dUsAfVlA7QizXRzMCxf/HVTJZh2bx7RWp
jBpre9635RpdbCx1bq9fma2dOn0aKGt5HOIyO5nlSxdF8VHWs3IXBlaxDou6eoyrERvmVcG+odUV
pCi+9DPxvZe6LNpXndW621ZNfITEEDggRFIWQuiZkrK+sr5x8MOn2CD7mf2Z5Mt17NbgTlozn4/Q
jfl9iAzrPNTy8nw22+Y4U2QAfYcmCTAAM8g7NPezl3I/Sptt/1g+paJzrTmFbH8vbQ1go3BuUiiP
bPNFZ9t8pY9K35SikA/+4LncR5eYvif6yuarzSmz7aNPMMdNf9w8nvP+P6VTOfilx5W5itjwEhZA
wtOOVjiMoLxvuxKb8G0qX3my3oMtoeMlZxR6Gr04UPbk7d/lTbYpW1TMOMg15hSqQMlku1Qm0215
gJMOl081ZUYGKGWwK+dQo2uTNT8NcHbtqXM2aktrhSYUxdUE7fbI0dKUS9AmED20dEi78mc8Wn/E
kzMb0NR3ia+k/F/u09E+nHj9wk7Tj//5L+yByjK6zmQbe3QMSii3cipYeO9730zaRz748UqPdeWO
14F6B0o8e6PhHdovBYaMbOSdQvBwLx06vfWzOvQ2zAbYXpS5DZmipxoXPw0LuYNgPYhGQYCjZna1
wga3gqd7BXaoYrwDhc14p2uYEzk0rmL++3T209k8VAJTXld6N1W4ykgbSFrtqeScYsi5sm6t5j60
8VaPm6fqTGIfcxPiJNVB48nVlVuWasNdhaao2J0DP2p0vMSKFwUsYX0x2jC976xUAQGInYOlGjvO
Q1vtiiqXn8A8mN93ARDGZKew6hKGbogduh34U/U+TFPjhY5d2QOnl7ZYBxbLLkEmIt4DqQ2GGmKk
XlqRXSqVejO/YeT4He8gjuw7kx48jUfd853pjWMe0xsCPf4VtTjnzG8DZAsDw3dm7fqbXHKUabMM
xh6tamO3MkSLWFi1+UPMQRSmmaDWC3qQKRjo9VsRK2ssvEraozs6hBedRjIUb5DrQ3kak4PiJWoS
9NazLvxMZ7luh58DYYuELVfzv3j/7biSr1QFu8Dc36KBK34D8DZZqdGQ7ewqrB6alHP8q43p938v
IgE9+WZEu90+88tjXI/pWySlwVIF0H0fRKze99gjXALe3aGzRn7QBXE4S/IpNFTQhJMNyXVoWupT
KFH1itC2g6q61r5WkqasTLNCb1OYjTq4pd6PgyEH3xIDd7mYQ3ZG9xUSy6CUnrmqWgZGdUlpv08T
S5pwxlnzVe0lczNNLimkrobv00RSVBnA12JLoMiZObUGTwamr5PQhyNeQclBNl/u4i0N6aCX+jmu
RR9VsJjz/rEWsXxTHB5d8bbxGTuEVot1l2VnyPK66T2s+Cfg1QGLrPYEbYStKv73+ZFVbnIJbZeV
6AYxlDh1hj68CqO2EMi5XodBSiWFBBVmVX5YuKBqsU84w+/j/Vmuo6PrxvZ/jQMV8V3jyQP+oAp0
GotItPAn7w+hpmWrIigD58ZxE1wrHIT+cwzlYZE4cEbR4d+S2xTwABrPgejCqx3SOiOeKC3rV51q
KPc06ry8XZd9ay/iAXwdC+FtLt5BeBWlsK8U0vKwW0G7Vb3K10TERDt1qU66mHXcn/Pn6nRt0lrT
9eB8bfooZLtUn/NTK76unoLh684ac/POhyjLKRlldSX1RbGwRzU9kY0O/Ziu/XiU9jQiZ49nJKR8
kmIxh9GZUiZXsU0voa97Wk5KDb6ep4E058vrCHsMlhotZkczZphl0ljqGtCnUeSg5ufIef44Txvp
bC7hlwak8pJWW4yV/pmwRehQHVZR6mVrGjLWPuat4HA0euMkoghSaPvydVRg1lPUGDDjBCmmqRZF
sUhDLYFTukRdak0gJ3FFiqLhn1GUnLHgfhix6ip+bfMPjX53H9m6NOhcrQJv3hxMv+7pR0vG2583
s63W9Vqw8139vMNESwDgiU2nl63xCcpfj0BlAKaIJfEnsAAPqyBITZecDbeMU5dxN2iLGoJ7Ptac
QxsPQfL2AXp5sAzjL6ahKKeBGTpJE/ZA5YzYKlwONMyaIsrYMPap2X82zIw/kUlcvi5i/UCmf7o8
9m6bctFimfrq8lbGoN84StL0h1A5cfnY7NkDlfvo8qAiAz+l+Gsufznri/DYZOFpKMJkDSHyyCWy
WTpEdrgEbiQ+0cgDzQYW4aHENPHhCi9eiM7eTuSDhAecWYyDnAhkkmb1oMTW8AVrBvqqgaLURgnQ
hNz5D7RNSOZYroKNJsyIlljYr6oU3/mY1jlWwBkaSe0sBkckK+7RsAjYAK84ukiBfx2gjbtpsJN+
ZGZnLtukSR9rIwXgq9GtF1agB8BT/OgbH+x9BRkT37H9TRaZZgC5FMyde/R+F13zM8fU8u3melmS
lfdaYwz/zvXatLJeogHdu//h9XIv509hGsbLJiwrl9emsgGV5FqxQPMWerx+7Gpe3bVjgE7/qnlU
NKl+TFPwL0qW1q1oSI4ISWOReUcy/QdJnOfNKity1cmsBCCkzgD5b9w21qJlWQ4Elyx97kfF2k7u
XJO9PfRSQK6VZeIZ+zt6GmML6gtFE1aDDlXvTRmxj9+o41VQHwvspnCnyRrNrFgCPcCi1X/QvMw3
NVAR02lgK3yNVtsf86ztPDcU0zNKE1577AtjZ6M9iqr4SlgZu0vu5L1c48ZLH8CKmy7Hbx8F5nqX
jOniqcB3XC55ZaM04M9/qJGu4PGHJblMSKVotCbc4H8FmB8t7ibm2DZOIlws52Cva2OIIJOrJVUV
1b5rLZvfk2Y76L36xYBW9tUkBq8arNkOkgJy33AAC4mKHjSwQLZHkoUnIfg5hSqQw8IK4ZR2JSJv
o4MRstbdcbpSW9UbKyg7dDWCzc8Pv+CmLK8DiFStic8X8iboEwm/MK7Ja0n+bX4XXSryOfqd2ZTT
eE3txTADScL3rVGZeJnRNKlfEkqRoI2DpULXCFid31BHNNyZsWFtJ9uMkZzGV6DIW5DkhJT8nU6j
+TJTHo3nkhTTWV66UQYZQrUgiQt1czkjjyewMprXdcfI1XHyZALGfIVYjnXbP8wxE4yZjIEC9Inz
z/75QnRGNbTLdWavwsFmr1eRvoAMX+wU4JZ7UvUq2ALhE621CJAgy2anyI/S73+NGCWeTBFjUT1L
vZa7VVLXr4NsraqO8a+RNIDTvbHq/dhF3qmKuwootYZ/LSOAB+JaBqlVgbtwG2scHQZwgNDP5b3R
v9lKUK2Bb/bWqeFVrx1KUkDra4mrgYBgj1ZX+8Sa8VzSiNl1Sd6zc0kz/KMkcGbVa2kxyPQ0/b8Q
nFUUoar8boFEVVRDBYm4aSoKVktu1oDNTgs1vR38h/PaBPYUDbdp1fgeawU/SH6zGC170+E24UaC
XKqw2h5Ac0hbkhe725B+DbD7wuT4NZmMoVnF92XBf1AGeu+9DZpnuUsZSR73rmryaNL8FAVq/EtM
BeQdpXhhkNAnwMNvaWuVS5MhmkkNXVq4hj9K2Lq5TKyEzRK2ieQYOk+Fq6sVpEtoUtVXwTlnnlTN
tps66LKWJvWmJMdztTNTyD9m6XAoc/T1tJZXusQRf3XI++FAQwoJVKOcWOXJRrmcuOSbRjlXsC28
s1zVocRe1CY6+imxE1CdShT3aslfSLaS1uE6601l1eP91lBXA0u5O3XG9Ng87xh6Qg2Qx796Vr9K
K8l+qvrWO+UD0FiiBydPcmuD7mrrNikWLTkiKVIq7x+TgKHM/kUvvcrkP36CmmFpoLIxmKGaYByF
/2rzW/SHxT34bB/Om9+qAbkgRQVPTlWOp1YQWqGLcjxJKkgjOUdnB9no4CUJ4DwcIkKzzdZYdhT5
lDUXsUV+bXvnfBA9g7cnxjtTENZ7UxyKtzCI070c5SUAfKCJ3vf5aCurs11puq5xRtXnzllazAfj
oSPnMkfHEibHGajxIffgNceiaB/q3k4/aRG++pLJy2aQ/AcamYmcYLKitdtWRGDdgK8tnhXoaMdQ
4nl77PP6gYpRgmWI7geQaIBjfQSHApYuZJADHtPIpfUJstCBNq+VoMjcPmfytEc9LW5IoBIRCXNY
q3mSCmoJnrm4AcjTxvdc6ncClZzNdMEybq+vMNdUsaPkQDPAciKrChax4JwCQKF+UPByG4oRmUA3
/DSgi/JII7PLWjeP63pNw9GX1O0IXrQFEZvriTKl04giGr1/SsNsABMBcZ/GMdvoRYlpfpV3mNKr
FUQUDTRGiRGZ5sNHtin3kuZx3bszWeLdaaEM2gxTwp+TqPZzmHcLXcBD1YFpWxlS7m4Dzcm3cMQG
dm601YHCigAMDsIepLK2BbUYfiLpsJu3u2kz/NxBbGGvSJX6r+Q1hr4xV9BkioHXKF7zUP1hmTKa
lVtgYBU9b7HRn49fhF2TKv0je9r4H9o9C3zPCtR+FzMTnKyFYNb24/uJXA70GGhr7YCVZaUHTOkY
V/aGByx3pjHxxUkptqN1iBNMNisI8kUfVKHbFU346LftuGmUCItFLdA4smk0CwP4pQmNg/6Epap4
1aeCWcOp4uZL45Xa65xEQyvzzknYU9AhT1squCLQGRz6cY4R1OFmeqsbzFjHmyu4+emNjg5m2pcn
+8f0FthhbuCwmskOxEnCDcTTc6jOiSyrYgbmrJgD6kmzmHqESsW4o7PCzszpbHY02YAqOfb3Zxud
URsRNQ/NwzlkaijqRHJpu2dWilrJ7I1i+cUreKK/x5j43Wti9CNMvPQVxOTFvW2n38mmAsm+rcN6
cCF3nL9qMQMasNGkDXkZ8kGikJ7zR1PPXg008dx7eYxJ3uHvG8aaevuyoGMSgoZ4pkO0R9Zt8+Zl
AfdF6KQWA9qPVcly43aMi9cE7UGe3bE1CV0V0EJBRzl1iV80rzRf3xWxWZtHSDEPK9nkBzRDGXdF
ii+azvAdnM8+GqIbagSZhYC9MSz47ZXxuycnwfdMKatFnCnNqbCwLsCDboRgu5w8+S2YuDExMH/w
c2hbpsDil4BaU+gIjfKr0Bzo0h9jNFWdQw1bAYaEQPGMWXdgFBm/eJJdYobStgc7yrqHKLJ/zfYU
9BUHwKVWXSlb65hr+VHqsRwipWiJsivc5sVnKuL+qykDB5pZxveAaRqmT9bwWtiiDcfTgx9D24Ff
iqHhpgRIm8dF/jMe8q9YKeFvZjBiPRTP0kel9vRlBcqvQx35/nYoYnkbsLFzyoRpC1X8olJQpo5c
Kz/1hWw85HV1GMSvKAkVbxeXQMrpIgoAILbEVKRY1+AXW3bQBllmNQ/CFw5MqGIwZd9rcbTjRWQv
eKPkr7VXFtBVH/yNrofFKxbjcscoR/tA3hRaLIIr4blIDKwpAb4jQR8JvLa/CNDRgOp+VRlasWFG
ZAlzKfDmWOkJnaSBbIWixuj2ETyBSeWHd8Ay2g5BSMk7mtbgJLjkCK0XbbyjdiQSMqCz+UC2GMwX
mzjbAw3IOoBH5KcsBvqSJ56xJ+ZdC08fR2WZuVc7U30m79jKxr6yn3zWy5tSZuozuosKrMwDlle/
HyZ6noH4PQxXvaGi+UBSNhJQ36u8qLJND1oVlzqDFDZmG3tk7TQkb2oWW08Z10bR/CIGBKzoBytZ
ikyY8JCRIuVQ9or16OU/uJyk9ylupEfDR7+rWMClA56N2UnhPltkSWsBJqUtUw/ivPjaI7DX1MEz
gY5Bn+CjezcI9gXoXp4MHl3beevvh8xIn0S80ab2Z12FhIXGDmkDeFDcBkt66klhWmwxmWBur3Xy
BkT71TJLA+6kTcMOTRzkz1LjL4lAYczaYpumdbboY7V9AltqsS4YAFvTy2mM/eQUk0NItOO1M4tO
hayML0ncfJrg556g5yCKhbypIkdCk+sdDQM8au5Urv0ydZDbQm2ms7FikCRS9WApeIMwetA6+KA/
OXRxqy4HyBt+qrsW1BTjOH7XoO/cSMUXH/+p95Yx2KWjjN6uUDzpV2Jkya6L63JBrV1VARlWVel+
gDbAeNL9huO9W41cUPsaT6wwowcLUw5yFl2FdzGioejsFI8cbsXVYzhgMxwq8UuZVLQGJclwDwOR
TQTUYsNAUolNozvSOmqhvOZAP/mpbjzrmNgBOBegOgWKhmQxKLn3s2PFG4vj9BVEnbjvaol3MD3I
K4wNALKbBjQRLghogQsKQAwQqnF2CsAWcrINPzqwTEdfX5edpFj2lkOpFy4jmu9aR+cmfjXRczqE
R7TulSfqtM4x6mWzONEvV/jmUaP5V6NLnuepnfv3hw2jntd3M1MNsFsLzdeqDvAZgLbvpwU2GJi5
0UXdQxD6JVDapQlpUOC1vyWq4hIFCPglPjWpZb/yMh7dsFD6I8SQ/B06gse1Z7T2A8uraEFJoAZ0
7RytPpckSNBiUQ5v+ssUbxYOyWrUKVslkuo/YldQfVYkcxpdfDrIFh+hIPhtUIxvwOqqu7rIwwXd
nfQ4VHdZhv7EeahVdbigWxkF33j/ntv0/SYbAuz7vGKztV+ACCU/dv6QHxtxoDMf2GjHVHi3vnFQ
MHk7LBOvKeOmQBBmqZNGYb9uGFDWocqPTaPL+0GrlD0RENBwOusK04ltOV/OtpmjgM7oMCTDsAFg
1rWbXnZsMIgfjETSXkfseELn4kUC4v1o6lHmpCo6TYEvitZJauerEbwyr75Zy2jM5HOSPJjsRY+j
dkqy8tRfaJhzLfsc/CNqb3ZfuNxC2QFbxl0ufR+toHoG3LxadUrLdpYcj8chi86hodmtaMtYhEJm
VDTeDXgFLqMOHPqKtMwqrXvrI3tN29tDgVs62uOCh3+KiLmigsymu47wgqR/GwxrqnETgd6xCko1
qvUEcGCyiCLJOqqQeTmkWqxCyjoOv7EhWQdJqL5ih6Ja13mabuwhS17yiu8pgHd+ChycfJ2piEwP
mVD+6FehLYdrktVksdetIIWtoJPT84EMF42GJL05e2YBz1mTk7xtAix5OAbnDDrrZD9HG20DMIcT
lnoLxXUj2qDLsHixVH8vh3Lwzebg3+NRpR2hJWIc4liVF+QYsTetyFL/2nYQHeua8TZTrltkhr5+
DEG+AQILKFBV+rrDLjpb6yl6UBQl0t1pax4KTNAklNbTLnyQtei8AwGGK5vj8Sy3Aj5osJVHoB8h
RpJYlta9gcb08UJScjFNgu1W4U0RM41J+DtpNl2SqA7ZL4l0IbrkxUQBFHpJNPHVBegv9Tf0eSjp
fZ2bz9NybkGZF9RgNRZptkrRKQu6K0Uq77emgoVmEDJBBK2t+q1qczDoijsYeTURTBrziQimXCiK
S24g52Z8iMCfb6IBZ5kLtU8sY6B3PfZfoLvu797bk1CTnoeyDj6y12YU7LQiyJZK5X+vSzBoBfgz
FxLzUNWT3vLGGh7tOhz2kbBPb811+BmsAeNH9mDshsfar8/xbRQ/KNjxWPuqHOj+IsV8+7f4iY3/
b9sgTIJjY6kQWxqlDY3szgiOdOblXXAE0yV2eKxYdU00WMrO7KlSpq4VdIE4FHjl5r6RHjp2nExS
pSbnvDGEfKe4kqHZer9GL4W1aIryH2q3YHgFVyjuNuefZo8uPbx+K/3GtNpd+L+EXVl3ozqz/UWs
xSCmVzw7dhIn6Qz9wjo9iUmAxMyvv5siHdL++pz7QlCpJMc2Bqlq197T5lNO+046S4UtFEJdoT23
yUiHxUZjs7o7Lqa/uY3lzh6b+onLeQ0Nvo/6iy3mhujG6qNBPXCjx1VUzm4JssDnd8FKO02iwLKd
FgLTNYiGwIOrVtkzF37/CCoM9ijDIluZTSUOwJ7YIMuEaz+WfEXNzujtx+w5gebZY58kJ70Oo8PV
m6JmU7cgKIPqILWMj0+B3uj80fxtGNlMDppC3fs1T+SBorlC3Utgh7Y9gR+iANCjFBEWNCU4zW6o
g86Ww5WNnK8m+FfnSkTQ0vTt3UR6e9Fd9otSwVnGFdhhtPpMKeAmV8W6cxOUq0Seuht696u0G+0Z
qJT46FXgPKVmXWvhxkVFx86CYtpzY3kxSHBYd0O99pjdtX4uLsMY+19YfGdPTjRhzu2v1KIJbR1U
q9Q0E/t9QmpWHxNSc5qw6L3s0vet/yVnt/Sqf/6HnV/GR5rw6j+kpnJ48uk/1K3kjpWjmCfEk1/K
kr/8+R/G0Riu0lig+miKuCV5/b1Ls3FLQTgK25Gdzv4fWy+vhy7jnR7yMDHuTOChMwGoKGKQd9GO
rzGQuUQo6FEmQgahSLT1iuVt+da5DjtI3G7XMlVyAhD80seuv3fjYbhPyvCnBjLVtxJPyTWWV9aB
mnvcAd+HtmHizUMzDLWbrL8HF0N3EJE9HHABlmJNW1QTpFqgq63q9Sy6RzvYWZ+PunjRccgGiOdx
LCHAMqb7zil+6x6gxBZX0bXKgTXhXMno+fk8hlpk/zx68nNKB0C/+ZFeqyrcJFLge4MkAJErlROW
t0n9V0PW0ZlMCLnJbW7JZCZn+hf/kgGbVqbmJctL+dIhaUTb/9gxnE2igzMEAhWf7AkohTbZZHcm
+4iQF2Jkw9dsspN/48TyaNrdtDuKo3NtlFi0atYBEmT8TKZ8quwdkIFH5vEPF+qw0ro+vb/RrI9A
rb3uRqwltSI0kfgLU1Ae4Yx/nIF86d32H735D4XVzMZUiLxQCHLOXEf9EVtI+24OOoJxQgtUW9S7
T6FKFTV7BQ7XgPLY1EFxy6o4IrrlzBlxgCWwv3X8dIuIHPJQPRJIA4S+wUzWh3Kjmd0fbepvDa2N
Nr0CW9NgfqMdayyGYcUQGdhTE6rw5dFF5WtAzXyiuuTeV8e164cr/3ai0tRb990/wqZvlbWZRCLK
SQq+I55cosgl2tyFO5dsoRlp69rurGDpMCvhqgBliwjYz+fUB+RHeAN2t23ZO2ZgOCDK5MjjnarI
dg2gNYAgmBEDre3iks+T937CFnSEJVADV7s6q6MZmOttlKmKywz2fW8sKN5qT70E9aVDtW9KDvcp
q0hu0Y4MrO/EyvL9HCjt6HslHO3iDYKfHVDtrwgr8GEvbU87RXbx2T6pEPdV99lfRto3mmfxn+EC
sJd98z4/2O5AG8PWxLVruWFyX8t6Sy1i2JXCMgMlZTgz9DpZl4GwpB8h4DUR+FZZs0vqCtfRxO4r
GQoJ6ybpN0TW67jjPF1YAty1sj185DQVOdNUGdPHIOpb1Avjarxpa+tbyzn4o8By9tA0wAxODGUG
EC470CXILde14VXa+rd68rLrUD2EfXyPUMe7V9nm8JoGTXORF9Rw1QMovRDNwuDQZ+3uT68+hUSr
7qBIOp3SXinYRzXwZx7nFmXCqF5Ty8tdUcVNUFNWCyFmdks+uqHPI0ALAT3aptDt/6d6l7FrklvT
Zr7lOAiKg7HQ866LDKKaJYkxyvY+1WtzRxW3ZRNW27CQfuA3eurtmjzeR7UFumvZgE516Q6zEf9W
HVfGyRqNtZ103lZWZYf8rN4+Rp2TPQzGW9Q2+JZqx2igS5+2+ybM20eIvICftPJROz41HehIPdZ2
eJ/JCJHYaXiKCNkWQexuTc0iF+LBtF+pQfMPYIv8NGOEH/Y6MWy3BTFz5x798CfXXmxDZRdLRvJu
GBng04NnvDUuMknKrrQb09ehaVmJfdly4y0Frc22zECXQk3TYrissuoFOcnmWAl9QMYMw7k2fL+a
lnWN8Zb0qDyjaSFamX1JrfzTtDp0OHZh++U968dQ7DlrZFqsR1zP7sdZn3mRYV46PolpmjX0bxdv
oPuim9EFBeKQ9W+0kR4KkKRKJbR7TTX2TcHxxVCHJ77xsai+mnEVba3ctg4+S6zHvwysDAuLy6FG
pKq0uq9+992PfcTIx/iWAGJy4rMetNBHkNiNgwU5Rh0iQ5IBImn19qrjz0mo0/Gb8HoSZdnpTeGl
Xy2s/HotM16asdX2IUhvN/QQnuztZO8mu/eHffFHedwnf7Nj+ks5IvekuZm2ySbx9L/M7wgW4d8W
3Xpe43CW72jJU9N9nAqH54XO1BOxbjjMK566DbSosd4yi4Nm0ytfqj4atn1mmYc8KqMHqJ1UQTyx
+H54QEm2nz1CbAofcmN896iq+FSazX/MUVjJmoOgNAl990Cy3stlA23J5wGR90NHD9KpmU1uPQm0
kvOVjTRdP4bNF5uHpf0mLLUYS07bjtL1LAAFBb8SvzFXbjgJRGWaFHeSPbSTgBRpQZE0VDi5RZNb
Vvf22fewH/KixIdeHGBEt0Ph19pjozHzbKuEX2wQTYSlih5baUWPYN4Cz6pysYyebBBG55du9APq
7LS0Ccoi9feuZqsVT5rui64b/3Pmf/T+zQ/BqaAbWufcJ/vQMtJbNdrWbZKXExmBzxGkMVW6JiMd
GqIpQN29DaaNWw6ayHkEct24pU8DMqsFyiiWcxJ/WfAbg2WjrCXysVyYz2kfIGxNQF68czf/vUEY
SlAoqRZVNZGBZw9ogFSzBqbPQao7lkBMTm2ptZCYM0MtGBz7CP5mlJWbXXVXKe2Hj53ZnkyLPUni
n5GWb8LRMUAR+4fGn0Gifot039xO4mozgG73QN6z7ZMkIOhi18qsY9T7+Pk6HaJ6RyV14zD2uMfb
WQBdxlSBmAqp9XRw7qmAzhgZuIMtLCupCS4AOOP3G0SQbHgA3etCLUNnXZOBptnt9C01/5WqZvGr
CwOLNNPysFh2x/qGasB4xX6Aal3f/q0ObC4iK6cqsKV7GjFWtY5MBOyzC/WCLi7A9rQ6UfUzgCNg
TcC3AtXd30xQiVkicEk9KJyy1+Q4F1oTXxPqm9/HfDKS09KzcEItldZXMza20SN/gmQl6BuNuxTR
zIMUMQ8iDc9+SFGU5h2rq2JjFunENA+f+VDp5h0IBYygt8x6t3RAHNu8y0HWY8SjB0zK7wGW3oSI
ubF5ysW+vCK9lqOPzAmc6RXHAthzcqQemtjNKTbbvr8iU6EM/jsBA/6RK1yWBTSeCUCWMxGcTkub
PxMw4PSO8k5WLgThUKTRTgrSXduVt1oMpvamrx/I5DR6vDVKx1hjhVQ9mPEg94PTiFXVWJv3MrHB
DzQ81e9DFmvH3gXprc+QYzCL8tKD12ZV6np2pIBlVzbvTYpuRmBHX7UJlHDhQJbFQWZpd/bLQiLB
AwKa0kPYJISY+z/KSIH9Q0bAypA7zFCL82QjPppLoDDyOkLuYdomLoxPTjMCquq1rRlAEgME717i
dyeGhzxEMHBzLFWIm6PvdF8Y5DnnFJ+DLUGv29pRAYOAPCm4sVmuVc+gsfwO2Z/wZ8URv6oU/xF6
OS7fDETN80gPujX3SFribQJrczFaoEb7pO8PrtfHd4qBebAPO+PV4TrKMKAVMmYFUET+UzGAriLg
/XLCU0OPgi77Vobz3roG8csO8Qlzp/d++MZwU52e0rFlvJsjTT4xg/t7X0MmD1wzyRyHRdVKwMvi
vohL8Q/vvO+cD8mdDs0R0YvqYvZtD6ytJ1ZzbR21U5DWBFrShN95Fx6GJDR+atAFyJtmPtFYbaJG
3j/QyR9dIF88gizEeAOP6m3KUvEaq2Ha0aLMjyeoCGynikAHFWXb2HNB+dVOFB16ql7oTNN69YLo
sB3wyUZnZJv9Wi+7i6T/alpCW6V+rt22hdkfB9sft9CTcJ/aSPEJ+e/+0LV4I4wy+scflbbSwS16
7dt5Ne4BcTbuecjavexEA43uPLsbikECECy/9ZD+xbqR6euKG9iZVE3/YuDzJLvoa3enCtFte+7q
bxG4NqLMi55s9zi2XnmPKpPbWpgQXcRve2kx1Nvf+058K5nxxQ817xl6jM/YXHYv45hYqK9pxW1p
ieIYJx2gxxbYmeOwBX1r5YKyp0jM/RDH6aqw0uYBgERrazU6sOYQ+DohuF9uGwBiHyuo8gZZZIlv
WJjiN6zqG+xDjE3u4Xbm+6Vx1mXdf8m1ErW/UGNimtkeKlDUBwbIlNg+1dzoSKHQPIv3Q4OSaleY
YXomG7BC7coLy+EAwQSQMUJ/8R5baX0H7I46enFRnV2vbhHgxFciqq4KstZIfmSNE1j6WB9lFvKd
EOWvsWjrJ89zgA+EBCcWZfVw6SrOoEQjkh+61QW+6dj/SD9K1qZti9sw1b2bGAv1DWCnkOJK3Aws
514PCKJskwd8MNEK+8D+m+omxDfDr1XILyz3zJdSDKi57Vh6UB2Qww82MshBoTy2o41rOroowIBo
SQOs8Z0eR79AFVvusYhWa0P3kodRjiCzx5dXqCJ9gBZ4dAJV1zP10QE4i2KLGv96rdwWzD3Immx0
QNMDXJTZjnL3dKj8RJ18kRzTKZ0/m3iEetmyWreQgHjoB7D9VJ2EiJfwz6Er3Wc/MqFIEmdrtzLq
w1+8UCSKqI3DofIxy2aw0cVGo3GRWYdCySudQWPFXc1SINwxhq3WsuPgJ81PHprzyWTpJksMC51M
lthh4eN/P4MM5/oZxBxs6hzdtUwdhLmud/UMUthc2uXoOU9aoulBKYv6IcYu+6E1tQtWn+6JTK1d
yLPGsztqCUwHtnuAxluveOWgc74AhGJdCoM9gmdneFVhAy2OeDQ2GjFU5l63MgoIBSVJJO/pDIB0
eQ/lE9CzTzZPcWODB/JGmnW2TgVrwIEjQ34/3dZAMHAP3JD9HTqG84nG2dXJ4lOrO+kE2HIdNIEy
I6wd/U3bhhbQUGP9xsQaOun8awkWqT3ELOsteYVjvDVFlD0bmcUgzIflPdltt3gFv7F4UJD8OkO+
AXV503DTR2I6sgr9Nm7G4uLbqKiuWHfETTodn/vEUwej6x2IDenG2WVFegOsQLPljls/RVLlQdJP
X3hzp/wx/SEA3A4ym9cPVgKs8iQgc9DavL6rUhau8lTlX9PS2bffBiDwIAPCox3St6AFG6L3g2VC
/GgM3Sa46qBm/iuxWvM2n8bkifsLq3Oot2idtw4HHYWLVhE9pr7JLqF6Ncys3Tlanxzb0KzWgCu5
EHYMkU2tMg+aKDl3N6ED4Q+U+o1rr/P4uRi8fI+f6ZMrRXROrIGfyd50JkLwMrV2KGm3gghVt2ew
OrAvDjYHBOCtnFw/JDX7prjCTS+tvZOBGNyJM1NubK61LzIDBrBvnR++Vd26pS/WVVFArtXV8iDi
eQfGf9Ri24Obngm/NADfh8WTrgUM96tHsjWFvMjYamcPwMTjA0I28BC1czaA1zNs1h2KzjO3Wedr
z/mgzvg8oWYDnDqUE8f9f//qmHNNDMRcx/d9EGZg6WfZpnVFRxehXMDqSj96SlSSnzzsvVZt07S7
ZtpcYsul3+W1ufViJrcJdp7In7DnSQ/pp2GOqxoswt/SkoWB4zTyQQBYtCsE4s19O6S3yRDuaw7d
mNht8eACNcgbC+PdaOjiS8es7sS9Rq3srkRlpGNB00ew8myJVjxVJTjMXrymHX+CJOgW8knxW+Vh
aYzLs7rLbMDpGMvEXlmo3nEdCC6BoAfYZWVad2Adv+D2DIkWvtEbEBIHsabdKzMvvuJBwlcFAESP
Vt4Mmw4I1jN4+dODgB7JoYO+KWDmrQFG1tDA7hrQ9gKFnv8I3PEal2NXPgCl5RR6+6NN3DRI8kQ+
W9wCYFf6zZ1Io3IvzYztsqZhX8rijbLsDCu3badKsQ/bKnqr069kLtwaDz+/O3bhUOzdunPAU2So
C3d4BV6E5N02VJN4Sy9VsR9QPRl8atOYvrKSACvXFDmt/k0hEP/qN025knkRP47Ygm0gWoJc+fSj
TVDtfMgAOjy5o4lSCry5S4GqiJWh68VLl8dJ4Ht+9d27z3l6QkhAPPqQbAF21UUydRJlHFXkbUYk
jPeFBSzeDPTVki5ElFMvbk0ktjI94qe5lUqYpkMMtYrbrK2uO1mUxhBDQkfFFT8tvnRGhxLkaNoI
wSsXAoFrrVHuZq5MQtxjBcZ1b64hcpvktkuZfqlU1j8NrbuSfY6QUKTSs6b5XUCD4HCIi/ABRTXu
UWH9hGdc2R0A+IPYZtTkAdIJOFL3gFLPzRDJ7qbKmbroVnowGbh5SHTjwwT6ctxIJoiJqJm4jLu0
9PkKu1p9vZStL/XsVzZm9ciDEb5VuM5wTHtoUiegwdj1TdZqazmqwwBODFxouE2HFjBnWeY8+Lby
TkplT9TC9w5hNYXgLoSmoj3ZCoA476HRt6ZOMoG2PNk0SW1vqFnbLN5lehFvoDYykRY18zcMYov0
CAUSta4B/3oKpQ5qZ8g56JAc3Tqy+eVNLTLRQZsklqt+UAdVsMNi+vDXPGGcyGsZdDVHrXfudkz7
X4uHmXjONnWjemXGIZCYoKHeAhWJRVQUy4ewbAbUWYLNrO5y687QAfWYWhrWQQ98rN19mPgMmLTo
lrum/g3r5kMphzRw2j49k+7TULbvzcSYiExbhlyrJYYAmwsBEbDfZ7lAWRbZNPbCVHNJASe/j3Sv
nw8qb6BF5je3i12NvF8ZvECl/eQmEjauNYn8DiWaoFp0Acw7OnEITUSrqZkWECeIZfxQZBXy1YOp
VhUPx7ux99jF0jJ5h5qGNbXoYOZ6flMo8+vsH0emg7rdQqyot0oL+9LEJigQISW1mX0cpcfY/okI
+insNMvbma7lbnjR8icBBTlKkCs/5k8QP8t9X7uPpjuRjt/SnYmYFKlG0cEe+avSEZNwpK+eNK9/
yUXbfst5UwQOhJMuHRhhj72J+IpvDv3XClq25GGCqHDtlqV2Gk0I0CNDkK+oAwHPfdiPfAoPdbc9
K5t9hyKWbZRDFEBLNijlzf8Z6jDZDm2BssNaxc+2rx2gSSP+6WxUNZUePtEC2kUPttJ/9ZM/4nUs
EL5Qd64cq9sklimqxNChsvgNuMX4sRnFQ+0KuWVlVWwzrHWesb29E07qfIeyyzcfKl5PlofcGmrR
ESLyKyy+MmgkkEdVeRuvEvZbFIbAVzkK6UtoAt1CrRsCo7Ivvtn+sx7bFjKTWnIDflXESWI3vLPD
1jlKffQ3vaG8FyeuUYHiGd9lGmWBjsXZIzCI9b5MLX8XuSx5igv3J56U5nfNj+4qF7iKuEFW3s7b
4jiYhnEfFSh2IY/W4MCeYJMrG0g72HkcniqtvMgaNQrYo9fbJCyzB8fFEzP1x+jNU96X3IH+ZwBi
k9Ac8B3wuLlkeE9vUHHIVrln+RMyi291O4rPloePPTFqtce/nt5hdWivxzhqv+DnVCNu6fvfwsbZ
hnxE/d1Q9+uxaf3vRtGKYMRbvst4fwfVQm0HXWNvQ0wZrAGvC0JB5l3TJunjWFUnItaIBaIlHBue
zaz3rZDqJTfIsLa7/14GoRCW/REBQ1msY5qQ/7Og9MOY5V+Ly7Ee12TBlHufGxaC1v06b23xA7s6
vvJsjlWbmdl7jEv3fWgXD4iimUGrQQyuBqBASPFjGFuIhLAzPd15Pd2xVaPfC/SB6SDCNnTC3AF5
lQcFVKjmjkzL3jvwUMUy0gy7eyRGxqrEEytFkUfPK3mTYrsEzB/KUgcqLSU1WjrwDCS3VZcXa6hv
gjhOgfyjzwdkeSe1AxRAxoHfgYt21j3Is+jGBocmWFjiCGliSCY0k0vYQAyNXCR01G9iSLEHM5Sd
ZuDt725bWI9gBspQVGFsU83wHjmPtHtfRU/ZBPJtodC37zQJlt6pmWjRuAIAPTxS838HAbRZB3nm
fV9oOjMAhN3Uvs/AenUq3PYV1NPivgKHBJS5OvkmbcNcSwYAYjdK9zWVKxS9yrfBkO0BdYLxRu9j
+WaF8nts+v59EQqBnVsBMN5kp9HI95gB0y22Vr4czoWtqQ3q1ZIvlhwlftxa9aMbmwCF6OyXp/yL
U6fJ22ho4JgSBruHABNwqlKIY+Px9+EI0b4PB+z2IUnFGSDV8kUHvMDQfX7pYxeZ0xTKBJM5rtvh
jISbCqgop7GgICrHvN1Qr3I5A52uqY7UW4f1xZrmaH/PAYmqIIw73wLNh4NlKOI969ZogTCbYOM2
oG9GIKRb3HayxDqESb7G6t/ezbKvmpGDwwUUxFOJJtbvqBYGZC3oB6s+VVaDMlZUqW5wL8q35JIh
lXwjhryG1BOcRZ7Vj6Z1oAb5o3AJLGum0g9hwlvtsWJetwX6IEVkEh+52zZ7w68APJWZezK1PF/N
dhuLaeioaKdu7MYnvBNsNPEFK1R07LJEpruoQ3MazvSW3WKnclzQ8CqZUmt8ANn3nzB5+gyo15Io
iaImHRY/lEm8j+1Ur4EAu2oPmp32ZzpglZcf5SgOjdO8m8jeTc00ivGBOzVYHBjKzlGMMO7okzDw
IDvUiOus6DNRSosuKLXdUIs8WNhjX9LXt9Si4SL2h3m4aJv2ADVCaAl57Wb0/KNoivYRPBb1XSrd
ZJZRLUGKskFlWranqiErim7y0mseCyuqEQYNsX5n6fgqHOPf3biM0oCGq2m2LFrHFTau5sFXWLnW
Shbn5VAV+udmkf2qAVU/2YD69AG5zac5ZMdBTK9jST5NQMNCQEj7wOZIr+UAh9YaOAkj5HlBAzzo
6U1tgIrPaK1T5hrhGKho0M50AG2Kh9LPNtxYyCUjAGCAPJEGIizo6esUG5MjpDf6XRiKHwvvtoxB
HM9VH67lRLxNHV2j54GszPRINjpUCG8LbOXnRhgmN/82T8N/1CMIGVxzxA9S042b1CvVcwUqCHfa
tFZDx/ep34st7WER27pjNdYVECPOb6FnaCBrij3vMtzr7eoR6gA73uQ/ReoO26ax01M5JRXFILDn
YiaSvkubzshnGgERl3FLfmRPDQcpChtaeR1WoKtUC8NHOqtLpc1n6uOsjNLoMIag30l5mu8TVckd
6uVQt9vxXTVJOkGoy1w5odLPPaJwt0ChZzOU35ZYMTZVCsiqJ+aR4GS0XqL0qe9B0zH99/Q/4heG
5NHylpb3Qbaq52rny+Z5eQtk11OnX71DpVVf/yBCEGIfwW6zDMykr7YLSQjRjFw1myi5R5xjKzRH
30L1oTjToZquxaXZmFVxcIf2fGW/8oW8UxFE2Pdu6+nqX8Z7qmJ7W7b1fVcNxSoF0u1kizR8sqpw
R7euugnFzlNNuKU7nJ+bADg6zZPS6+QsIPMy3/mW4bHbhU+hqe2i8J/cM/oHOQndudFmRDnNl+pz
g3Rl0ZOaZvblt5vF6te+9DbAp4BngHnPmTuIC1EkeVk5HBpDh0zVxKlEh1IbFHaJWTjlkN/JljCo
d7TukCXQVeQdgnyguYKmaRI9F3oXQeq9SE8x2V3TWPkZ5N001kcnfzqkVRHhqv19NttCXq65yaEr
/9EBTpSsCpZxrMr+aAvzJRRFfLOM+PfpP14yQ5Ei8ud+GiB6q+31iVyVDp/4UaltLmSr1F7oUkFY
lG1jZ/x5ZZ9n8MMCS3bQxWCbvxJ5g1h0DX78wUUNrJ/YxZGa4Mou7llcrKhFh3TQ5e5qlOVUXyHG
V6h87eLLWmgW6KyPITynT7oFS4cnS2g8GK53xrp/Mc8kD1E6boFyy89NpPf3VOjvecMl1soKgnU6
ShOl26Zgf9R1MEdMNf5RL/NTX4kTOVOFP411MMzNVLUOweODRI9yV4Rc9/tm2tnZUE/UJVhtcnc1
DigLcHQNxCa6Gb+6UK2KrPalTgxxziLXDMhcjVm3AVha7JEwj1/t0X/wnKa5QMW+fXDS+kxerdt6
e92utTU163yqdtUiID/fp2ZY57+gcu99anfIs8fWhIxDDZRZAn2XaU/b++BClwFYQqO10lm4CcOm
WRFGZ4bwOBIignaFCkoC8yzwHxUB/7x0jCjsx6rJ0nZYP+04584jbnfxRUbdI9W1+YaHXKoRArBg
oIBtqotdldCiOFJ5WxnxeRAEy+JL3pqbXHtNjDbbIRr3SndCAMLf7/XUpAMClX/c8Dl+3csIcrEM
w8By0LcRVkLlyKd6kU/1EVRPYoPjANBVvidHOvytYERlhrMtRvVGHlUV5mouv7D97NYPmbbLbPXb
1tRJiSXC9MoWthnRuhEWFK7Aj/bb+eolqIbjyva3f+Vj/FIKQ2485g/cSxBAcC3r3uvBWuk1PrDH
U9MEMuYeKrYFNsY1tvOTjQ5GMuRn34/3iORqIH6YOrhnHkxTeKfexVUU+BOpJU1FsyBHOdwklf1o
i2hYG1Y+bNW0IUp9I76Yph040w6KDqHr9ussQX6Mmtkg40uJWCy12OTGQXKxlnXz7vExB824zFFN
Hv/2KqnrHUqWlJsC+jPB0OfQX8pr0ORVWKJiDXE75jnYnPEUMXAjBf+sgBj8LXnQmTCASRknXOzs
qGVlsefgp5+ALajsf4HwRPI4It+5SeIoArVEGm+TMbGRSdYye+v7fbdCxRDTEEd366M1pN8kNYvC
C2+LFmSe1By7OETKq9rG0OI8zzbf4aB3ztruMLe71OPr0YZ8BHdqcBLlln9v25W9lQ2IreZXFXnx
4k/yVj5kC7AANPqNVZrZGTQf4uzVVXZ2k9LsAmrHSRbUVenddK4H29xD7igIA9Vhm/+cbXP/QF7L
xMucNGZ2Giv+y3EqtSV1RQHez7ZiFug2IOH4/ygsLkqNxuR9LdJYtpC3KDjbkx8dUBAmjpHJgp4J
dQD6Ngno7rvcvscSm4esGG4Xu666FsH/atySje7Zadj8z3h8sz0WxnUOJk/DOUXAivnbYkj5tjNw
MfEB4U5Au5QDqMvvQ8+FbINEGoceKagDddDo2XtutzLf87r7Rnk5bfQh1gnChylJR1S0lQIvgIna
gg3Zqr5kD1k2O5Alb0bQPZuaviF/hqjAgywCYq4tdWRAMo64UTFd5gj3pPu4h3Qx01Wm7UYwsYHT
ezxn03VOBzH5ISgercJOK7dkQ80XRIpwhaa42DG4oTZzWRy4qQeNYOzjQOpF0RJE+NSxHcp933uA
B842iqiEwhzWbgN0ZqXneNS3CM2GrEIazAVRDlbAUwmnhtprGx/taskB1B82SglQB9lqtU2yYq9i
91yZg5MHBp4vR6AzdLB3TqdWn7p5EFsyPF53ycF7N1IP+ZDt0/BhbNRumv16nrlNA+nAi6JacW4P
a4JflkMOfkUhz2rCcFqTihSd5QjRbdLatgASTbHZJnAn9UwjRt7JM6BjYmd22PvOZTd15N2C5sLb
O+kA7V0qzaHim4+OdCrMIdNyUKaDkh0nc+ax1AEhbwP4SoiLOuVE7USgz0l7bgVwmVoTPpQOM3vT
0o5ZItttrvwMhGld0OaWsa97f7z1vE5bK0Mvv1iAhQRu4xffTUttfK9AGq9NxG4sh/6bNl0GyCQZ
Tx3S6xujYcmt34D6Am7eftByfZ5p8PPyiwf1QlBtF/babmPQRZs5O5V1/35gUEXbxJU7BGSjXtcH
sdea2rhPs1MNngMIr+Fmq6OMZBLhctkJoVwPEsQIxN0Aijq3qIOm6KsyhuOfk89GDQDHPZcd8kdB
2Dl4NADccHYchOdsDZtMDbIC9pHaDVLRn9vd1CbyOc8r3S3I2qNguVXpH7qyn4Rklzte1ivog1he
t6F7H90ul8GfxG6XeZbBkQhF0DD8MQ9thh9DAiXwc/bnIem9HwMwwrvFLvRCfXKr0mjYQBECwnh/
dtAIstkJ829SQHr+NkkFhF0fqNj6UYKW4/11uvK1TbF+ZhssTfNzpI1Qvj6gHgugpqAIS/3E83pb
qZofl0zVVS6LMl2U83KhUEm+VgN8aQWUvkXFUETlTITNrHD1eE2nMkY6dUy8cLWQQ1PH0pSJjdIo
NwMr3XT/DSH9rTwgEag1NpHaj06nPrGQ20y7qaxBrLoQ2n5UCsRLsJVqg5RzoVEWlePDgOtOOIg1
TaVDkMEdVzFDiQc1QyTfToC6/KAWVSL5pXzssNE/zy3gVecJqWmBzvVm0K3nWHedtSFQCTdXa1Hh
FpV4zSSx79Vd2DOsrcmLuoq+5NDlQyXSREQwK7nyNsy3gA84n42E7DU0kMIvPVe436X3qoPQxlez
mnH8tQeryo74MIDNDPfIuM/EGH+jvli4M7Cnmn0XEw1YqDNoSmp++C5TpmHUHrMhDBHKdZoEyI+4
ekL8AlX0oxetfR76Nz0Ly0fXLZ9mXfAPe2EM5ePk75p2/9Xpo3idOzoUnscCxelspyq3vsFU9Q2d
QRG5uUlKzSyDpU1ns5H6lzHUHAdIo3BNLzdXHU7f/x9nV9IcN85k/8uchxFcQfIwl9pXSdZq+8Kw
u9vcwX399fOQKAul+tQ9HXNhAIlMkLKrikAi33vWZZ5S3IaGpVH1yUjzpNZo7DzNlM+k7LePQ08r
pwFhDwSufTCUgfYrhLasOkJusvRcVxbbKdPffgm5n53zcXy7bBMhy0E0Pp3jQMIeqaQtISCxq/UP
xRDhLEKgI8nm1ekywOf5C/UooJk0f9sy4EZnxqfDlPmHWtOd70YPKguWCVDp3PsbA2z0KM0vwDGJ
dRkEPUCB7YOqD4VWxfQTT7IGKar9S4Sbc+58x7EbX1pa4d1lYJ5SVetJBKofb/KOn32CxWDBPe9I
3xUKuqqj/x05cgiq1w0OiILHLB74noCXBMG0M23GOaUAYtJl8LAbQImTdGlJKkFhNak1omJg5lD4
7GZtWqRIqqx5inPD2AiDeosqEAtvH/PbwLHwCaA2CDoQ35pWXhLpx7iMV+RRzYV9pha5UKuf8stU
1KULL7/E5msc6zjk75u7Mpqy8ygEXsvGjO6Bk1nTGF0qG5JLHKe/S2Vrpg6VXVEUbZXt40QGFiKo
o2Nbs+CP2pDi1KFHYnro/fTIemTdl9QkI84tZyxbxbgTIPu3uBoSRjmOI1g0RZ/X5WM++9pG+Tni
XGyJ007QScrPNat5f27dtkMiJwYCKQ0YEKkQso2TGQzHTXpMNGd4ywvebVigQ6o8MHAGanJtYeVD
dIibsH9OA/xAhtDSW8e1g24BGjWs7KHTLkb1AXkX30/WIzgKnumCItg9UsXJA/kDDITfaBNq3TTo
dPZltib1230o3taMFOhdIWc/i5UBtcDTMokzSpyTWWEcr8loir2QThsi4U1dGiCb6t7MRV2Uh0eL
QgNDe11bAL+IvTgdSZZBcAxjv0F9NEzYg1S7UnjQYCwI+l0jPqagOT9ngqKaLt0IzdKsDA9kLwSV
tRqMuGejHNI3luApvgs7N/rZAIazjMKG33vZWJ0BOHaXflrFPzOLgSCvz752nONNxwDIZB63XiKw
DZGDG2NrQJFBiUosX6/O9H0t+r7fNUP2Q32h6QvqWsW0v5zEhZmBlUXtdDh1R31avWCCrCLqDeRZ
qEkXKzaQjQm41ewdy1tfDYNwb8DRqrkgHCopvfbAiK5RAgsuHIG2mmPHBogDLbo4+bfA6fXzjTmx
C2DIq9FblnmDdaIdHGK3xd5Cs1yozaCFs3Dr6PrpStnxhnXPZZR1M9ITWY7McNityUhhcgTLa33u
x4UFor/7njn6vZEMAyh1cRTutZqxaFCKed+KAUgNXQZAfHYZCPTUkBFu0dz7VRXtw+qjiNdtP6rd
bI+V75UAmE1SYErni/q2X5obprflnrbWfAZ1ax3E2k4SpMaZ42+aygSsXvARkw/YCeN7z88W0oVs
IDG4xNXlmBxT6JIv8L4a1vhvnyCe4/eyRbZhNMaHmxb5Fc3sLMDQ/4yat3ptddBTVatWtaSlVsfn
+chMIPPFovlvl79Zb/1A0bm9zW18JD9z+xf3ssHbsgJtB2Q7xe7MhrLnWhFOEM/E35NN3AxXYgZT
zEADWkn/j9jeaVDOa8Iz54AD4dAfanJD4S7m3maSW2ayXHdXgXtgSbQyDtOjJ73eEQ0NWTh4V8Dr
GAK1OYO6shBlj4vSi/miKcMJlVKousV84nQgA8H7kpqZGzOky6I78qFLbWfpZZQnkEKTgVldBCsA
bLNNZXavdYaSpCoyfWB2q/wUtVzDG6l5JUx/n4+f2j/xp3mK93kyC6V+Fdjd8HEbV8TNlw2ag/MG
4Ll9KKy/9yRT3zTLMeIvzEXvYxwOtm9mUXFijHrvc6r7vY/RnOLufxfn8mXZWjPoCPWkWaC+heMd
hV8vurRFwmTrM1v/Pkp+ZVKi/GhmuZxAxZauNQKpORYrrx2ac2H13SadwnaB9FqDDCFs1Bobdmk1
IIU4anWAQy4MMnGhlltl0yjD9Go+WkVjQHhB2NQs1KpRlYf0D5B4NwPqHvQYbu7jnFY8hhqgCLrn
+2PUfotPXgkqqCYaWX0Ke54cozA2og01rW5IjiWIWr1d3QfxMa+t72xq8w0NQN66KRbUpFEKQbFL
WyDfla4uqwiQTF5YkYHsbYE9wg6OCEboMiZ1edehfIjoRpR9niNQzpYj3kX4Xj4QLQnFNygck84G
m556ZtQSI1t6yF20c2zsuJZBVJkAsqmDBQl4gvVd37rNvULOyoG2MnYN32m65d7THbC9LPbcwKnx
zeNwxwfqwDDusqCfHuiRkNVpl9mMTS91KYCL+NDUUYORgwPVhIIGXqBmatbrgQDbBrgoluC8LNeS
GCUPio/9yUwW5ZgFK9QIrHukf46o/MK3npphUEKJUVrjDr8cUIk+UlfZxhq1ru/BV2F17DyaQ95M
7B4FImBnnYb5DysM+HK0hmKjpxb+1cDBgH+md2M0GOemdJzlYPeVFNYs8kJ/iOd5TTBfunjAoSJX
wc2jtA2g70UlWgVmzNp50kimyXQPlaeByd7S63PMZxNVyUO0MgV2IH3SbTf4qcbL0jKXDdQ0sbma
NSDn4iqz37wxwbIGlf1AmK3qIOh/ovA9WtqNET06vAJdh9vg59Usm7tA5/rKdSb7jVfRS61H7Yvp
sGJhDs8+FBb+AGzdXXj5wB8t/HhtWz2a9k1YTvd86r1l1k7t9yDmO9uf27+mPH/qkCN5myfwZhf2
PJztYiiO9cTrDRgH9Wc2mtliSOfur9J/BqzL/6MvUZtP86ezY24bH2fd5gwy7KpBHQ0tFMOZTado
MN9onUgmXWtBghO6DtZR4tBGeDSe/SZL3T4brTBKvnRRHuoOIv7mDkCBsoWpsWGpi5N3HOvPD5aP
dx8d0gNNO25bjc9yFJRL7SMfgLxORzM8fIwommhYTck07VvdC6M3cwqiVz/Rv0SCGkGPgBFFeiR7
SpwevBAaNLXfPeyuz5ZIgPsbmYCRuZcSxDqXVAtoNDS70iTvzsDyRg4ov66AGt8/l1na1keMlwPB
BwYqOMt0fMj52O5tlWWCRLE+zVN+1/MGcM9lFlrRStUMUQuwy27hj26xuaozUj6cYQdl2tOBTMqu
utQy5rFbuGKWmwGktMx15PmgSBCVY7VbofTdyoNNmPsonFO1YjTC5jbYkKOsq6MKtKHj2PYMerC5
MjqsdQ94lW2dDkrvlrjoQP2j/gg01oeqbrwDtWhY2f6Nj4qjaal7iRPTZijTSAHu3txMrcJGbfz9
IPj58iGwI55JPajqUuvmYa+iVYi6V64nT5DhM/HSwt9Mdvlwnz6supVy/8yGDL5nL9VdPn0I8Zcj
9Wlt1AxXcTIERcX2tvVrHKEvKq3mG8Pni0lQLTcelsiGP79CVTVZO3aJ7Pk4uweAB91N4aKSq8pR
0zAiSfMHCs+BDgF81CiNH6MIYt7wO2iy8S9ajv2mLd0z4NjIieDcjS9dUKvv6PhX48AipANwe8QQ
PYnRoksvozlKbmhUnRfjr7qOJ48Y8YCAVfhK4+h25LZ/ck0rWxa9hbLJGFSxKLr3T7HRmc9dZ+2o
SA1I1HgLcp1YArBMDmnT0TCeKXzyXGh3iVo2Fe7jb6ZwZFCgWxfUbNng3W8ACKz7qwiJrKWikZVU
szTiGeamciHv0dtF9lVv+jtiwM/j4YuhpQPAE061HrjdniqLe6fcsqJ13pjZVx81ke+uVdLoZxwg
vVDxi9+4ydnGrzYTpTBUAuOYM2hH2GToy3AGSxr5qeKYtEB20ETEjX3m+PcEA9W8Bhzf3mhiGcmQ
gD/Hse+eqdX606U1MOc0ZRAwI7vlMQCEyK+3EnvTAdErYymiFmEfYyH4s+5tLQLlDUjNJL8fNQFX
h6qM4YTrpo2TA9mIJUcOlO6s7R2zrNzuaMeBLXkrPyOgJKJKqCD3Gzdv/7hhsaSAG5tNSQQ11VhA
RyfPAVVQR3N0gifP58g4usOMak2drW8O8lCwqe3DTt/Kx6a/IPaqZcrYfOjB8XyhO5R/uaA2oxH6
cyNB5kaqSRMdwtKh1ZSb1iEvwTJCR1gcpexSRIn6bZa9zqioBS8JkMFWevZycVQ+9YJ+BjXe/mwN
B2Mug/VkgEw/slBUG0IjjDxQ2B08mF538dATsDJbid8vmr6ON7ZhBMeIZdVpyD22Bp9z9KKJ5QZx
sfvfQFyq/2XiYGLR8Wx67kQMEBfBUa96xNjgK6yYF71UOiAyoYFlDopYsP4mkJSARnUQgwOs2vtT
mWRLwKIA+tVPquu3MxKGtiN9jZQDLVOV/ZJ0R26FRqivxEhy28t2te2clN9NGA2A8xG5JOWTIP00
rNigJUuA4IvLhtse2n3ltpHccEtG103jBPoTtR09SaU77cFrkD5cuYdN36COVBTbOJoPrrmu7/+c
UX+IEg/ItNKONcYSYE1d2l5ajZ2vWzFKe10aNXF8vqWN6YQk5DrXzH+IVc4qVs2sbqTuW5XAkP7z
6sawP6pbYXXj6Ay11Sim0XUHkik3NPZm64Vd5Nvd2Z4bD2IenD/QJUpAOD6wxLmy0UA+ofI1t5K7
iPihyM8Yi2s/vFPzB+SSlm7QJHedF+MsUSQrjbhhG1749m7kbv6CtN8XVyQs57b3UJmEvJlb+P5p
NLHAkolKlCgVXmh9pUg7BZzFHLr8pfr3kbk/Xe75HklTjx/vyXScXVFaNWUTyO1m82v6MbL34y/k
QE/bTv2nT6siPz4tKqNAgEVkWwlI54Iy/LPIq+Bs9sx8Eb05DIMzSX68jwFwL8fIU//t+TEOWJ2r
WWjsPU6r9eBMPR4m8g4A/E6LMOy9o7jN3wVncP94m4+PR733R//4eLPXLEfeRac+cx3wv1Rm6R5x
UqTdo944X/HKKZ9CrChWMW/LJ66zi02Nqhb5aX1jnf75Y+8LhHiRTWHB93/+z385pgkeRIt5ruuh
qMoCnOUjd1A2l2Gcjj60FN2Ap+musA1rXoYp0M6LItWBfATr6QjwGinazTGH7vvctxvdAs5vjoPp
azWD3kIk1qKobLGMHLtdWIOEpIGdWG3Irvxxbn1l/+hP84Ag/s/BwwuUCnJAyuhs7cAH2pIKeVTf
pf70Pn7bV0U9KqYScOCbeakbtyHWcyawnJqrPRBozTDAZOLWMcj9BHy6yY0fZtFD466088ePXo3j
oqJO6E478/TDFl4QqOOPsec/BOEEllLT2wNAWUAf8PfFLfviXKWQeks88KSqgdSboZcLAq0cpXRk
hsIy0BjU9D9G+dwBxvrKyQF6EWV4ZKE7eB3yD//8oTFsj918bIBZw5+vG5aHJSg+Nbc/loHRxhXO
2h8mVJ05YFTvMp4AvZW2R7ucGnmhbpimOGsykGE6zrWJJu+nX13RaWtyBN63OdLoTdzfduVUFEbz
4aP3y9f/umwSHGsVWFs7RsWGECs5YhVkHDmYlqqF6pPxpmuPKc7Lf8eSx43b1SyOD/InUe8MdhjQ
okATBkp0vrjERH+n+hAiDBb2UBorsqkB1b2xtXYP1t14BFFgOT14EfBtzCj8e7q08+zfp32ydUGy
eVJ2MzFjFMclX3vhoOzx0CIpjnfO+mbAMtOtGQDBo+xtn0IiKJ3uay9pHlAy3iwjngU/UQuJ/Aao
M2qjbBdN1RdPVROO29xn3Z58dQYKrnffpI7tP4NVb83xs5MZ9Q4HiPgvMeLkBXy6r62gwsnr5o8b
hy5z7HPnQXeMPrzqIj/GaRifx283VtWlVqdl2nLIQKzj0TeGIqPCATDfk/HymwRdkxZ6v43BthUf
IrauYxatjBSSRPRV7/kji8CFnfV2ddJ1bD7ITF6e7f1qc5ziOn2BKgfAh7ujbPpJ2R8jLwHsJSim
/uhlpmgKhwpf0w0Kkn5Sjxyvws06Q002WSsLRHQEASTWZQ5OtE1q9n85ED0+SiZmasojfqJ0vmJm
DutYul/ZwLmNmnJPA2eTuUA1aLFyolUEGZKvdtKzIzfbbmmF9fQVq3hnmcUdSp1EF28jnxXRV92K
3ONUlB3AFCUoIWoGKqq4Tw/NUAebxIuKZ6Rp00XIOPvTFiWI7WT9QGbRXjIHxBrKtyq7iy/OGwzQ
Oxj7MtBRqwmtoAS8aNDt9mO3/oIf4fgwOsgZo4ZYM/JsoY3jIuxeJKfh0BYpaK6CC21hXtaXFtl6
NudHj7/emG+6GR+3vAGuZ3TB610tNM9PvkSBm6x8QURDF5aCmAq15Xq5gSQZ9ICbqQ23ZZUG+wg7
OGC4axwNAbzvohrOMP0nQukgq9s+VtDUXIO8yFh3egS4CIBn5w5qxGdyCf1hOokACfxRzjSKMpXN
wGvjoLBSQ1rhBDzFSWyCzIcUeL4BUZmFD2q8MinGBZizNlntoX7CjvGqLb2wONIlDcriaAIyVoLj
G001AtnTD540IsNRuXEckKHc3k6h+tS6miKK9RwEOCCL5m0MnFph/4Lk5FYDa8wvW08gt1fIRjTC
8u4jhgaXGW+51odutfF625PQhrmvfyEPBJS/gjYQ3OAGffApcAGxoR4UGwogfMPVLLrGFmMz13c9
KvKOcwNVVyFgGTm4iJLWh76pDnOFVLPvaEDl9FHcrVgKvljyIxddAy8xm4pnyA2AO9R0iwPYOuZT
aMUoT436CoVpqJqp53NQDRlbAfM33THI2SFnWTuLyuPTXSEu1KILshccUhi20JyDs4WkjLkI2GTj
vOFMJuVLLeDnrqcj22z1v2uwOohvSRQefZRQb96AQEYDPE9+bESFhfq40UdrRuE6eLHhQwMURwNS
bvwzHzkZeVIM99+Ai+4OKNqtjnTRB1TnuC9RX14MZNU6dJWNujTwb22g1hfTqslUtJqstvxuPULn
dHEDGUyhXLNue9e9HVDgQcIc+omxhoCjdbiJ1wgqG4tZKqBy5SwqFsU+9Q48inFs/5XXo7OoczAT
AsnkfanBX7UPfb/bmFHVv5ngkiCeuBsPY0ihDSU8sr7Gu8bN/lAeHffZPvAwh98BzGW65dUcNbeG
3eXrZHAUqr0jbRT45l+gbchFAXd6QuTQVBCfvIB2CJYTArTjBJ57CkAqrknQTjS54dK2ASmBkgBA
s8hWOGsg4q0X1SUdNo6aSDlqodrjapR0bqoh9NcJVpkQmLO8bpJl/ETe46NsCuw2VbFSK/6S6Rcb
re7pQrYe9W0r2gWQ89B34YZs5ELzxab3/bJD9b0QZIxzlj4WhjHuJpQhQR/2N0AZdDv+UnMDd0M2
urDRvkfRZ3CiXhzl1T12fCsVdDMRDaRFGlxNNHgREtqo0RqgPZhx/DtypDAFvSAKVnxvobPgfuiT
Gitc0U0qHmw78KRIn9rsPenj+KAwvPwldd+/ETfkAD1P4C+y56LWnTsQ9wARIDgjAftu1tqEnPcg
utNvt8gtnbuoG7+PDeuPihtK0kLliXXIRmdPdskIFab+W9Mk2bFjPD1VWLpK3oTEASkMuGbaDTEj
6EKCJnUdE5Vm0DatE2iQuK796I9p9cSNfEtefYMa5nkC+TB1aY4oBhUK6aNaPhh3QBYUHcSp9FXu
kpKVzGiGLa+71wAEl+2CbJLbnJpGac5YR4zLKIP2H/2U0wWgq/l+bB9u3gS2U7ULDSWduytXvGCx
14CwoHodmMgm39u2fH2Q2XGwGan94c4t5+4EjquVFk/tAXSJ3YlM+C/pToXndacEarvtgvrYNs1b
veWv1LvxUzYaoKlSECgtOaihoPqJ+exwZNDWFTeRTRXjQ4GNHuE/fNRt6PZakr3S3PK56BHVNJH7
zBO/igJggEqub4wY/Jd6lZ6Jc7hNpug8OfYDkQ/TJQAQZV3EdbOmLtEQ51H54NjhJchEqfo5YqYM
qhOoHDC/91GHjrN+ujjiaJ9aOEUejwZ0+axBM7dkDzULFULSBS/dSsZFVBhAMbL5HqRmDDzkO6Yh
wOpKTHsVQj7KcaB56RZpyu4aN7e2VzbZJHfUheNhVGTnQ1gsbIJFOqftnn7yEiu1lobTXLpTU1rg
ecIo/eRRV42S8/8z1sxxpD8XBZKGgbWW2FqC2cYMZ9lkvBJeyBpUkfSATa8HbLPvFfSWBsg7EqTr
/zxQctSlNnMYaHG7BK4e/xsADa5JYDA/A0jk/cgq1qxr6J3i4JFD9XdAFWnvxPHPEHSBi9b300cU
tOCss4b6zyVwzAz3RwyoowwswBPyUKf2CRq+q8lLeaEv+YwfwNyLx7UPGkYc95hD2OEMIBlOve70
pxzkDtEEuIIcbsSAGpXeZsvNlV3G2ZJCbqe46qMSWs4mbUOlgfoG9HpBo4lFv3YOQclwcIIEux2Y
NL0GYwY1pYs1P0BLpN2T75WLYdbgxSx9b2kWlj8v1PhYTvMB6q97OZccfp8sBJXwfphQ3ZTZG4vA
81QgR1VxBgr015AhBipMlNTdltjJormrejpqkquKJJuc2NKCFlRC4CWm7Iknki3jBIJ2i2XOUvxX
gemKhgpKwSDTZBzJS/YjPUAOPYkc6HyJFA0NxX3R7TqzD5Ep7pwoWYN+QD+z/Bsh2uiioG/GgGR9
J+pmbwYoyLe/KldwhGpYRkfNMoZQzaGPWhDvJPZenatJ8ThRCHdj+6wLxOYKGV1LxneiLE65USst
nW4F/bJ8bzbuWfwSPPt+FB7bAuLwutDMSnJf2guvCo+BBxxjLVKpws4bewS5G+zkT3Yd85DdYPOn
/mr+ilfLMAfxBwtwWsrrsbvT+Dg9Q09L5jOhRY7CNdCirYmxS7kNtj89O7MrE5rkFiQ8X1MOhBng
EqLZIDUuZ6Nw5daL5QO2yVhox/HSKbQYlKhTLZWaQM7+2rshsC1EoCe6k2UhX9iUzRdyQ+mN9AiQ
n4iW710anHLNuiuLCe9t/xv3xPcKZ/4PdIkaaKUYYCHGJ+63zY3bdJtDW2pZseDi15ZYcyCr8YXc
yF6VhfsQWrtmNrIHZRE3Yah4OdA42dMU5PUCvLMhG01BNzFRpIsyAsxDNroJfthWGRJLlLGRIIyp
Co5XCZxaITXkOPBqaxxWzCD5QcKHbDeB1DWtdtpOlTN9wy+hAfJTEJZxwr32U3HpX6RLRX8Ew+3C
0xMP3F+Cr0WqWrQd6GtI/oKkLlIPX9kkw3fxZkB1b+MoxNQg7i0LglgEfEmdQ5NuzADOcLPzLC7U
Ul0onKI2ZELxsPLTkyw/y642ASJeasGur8xgr1zUBNRCpT8Ebrr0nkLJRL6NBUrcBfVvbnQ1Qp5J
bKIOow4OJtUINKIUYGwGexc2HY7k0HNEjcHg6OCA7HIwXDIsNNysR9G8GvYKW0ZI5zqdELayuqZ9
bJyqBHGHEMLRnXNXZd4rjxx7o0ddtyePMuwu3ODvHjaf7I1bmNcetOfDu/icJLZ7O4cOesqFM27p
65m5Jlu5td7sqVtCQtXAeeZLFSbOmaWdDrpZnGUEJTil08lr9vTl1TPoJn10o2+xb9d/72aL2Sic
Zvt402EMW3lTbaguN1XPRpOLm5JbrYXe0vIAIEibDMccRjF9SSYjOkxaie+ZU7lvruPv2zjN/2g9
ZLjGzB+vPFjWaYsqD73VKCBGtcnjTc3mcaWwQ6M59ACqQ1RX2QILtHIcb1+KmkZodA168lU55Pin
+j8mQrEBeERaB1xupjfvc11Hsl8Iz0ugGghPe7d5IgsYBPhS04Z4TzA15U+6feRiFNK/bw3UGUPJ
AFWT7Qn8d9aqwV/woy9+UH4AutzAeZaRefc3DqgKnZaRXf+HQ8i+38zgmXOztS1DPpWWFFs7ibMH
eiicSE+rBLW4OKoGsi6zIAZbWqCbo6clmwjosTJ9IJMKAHQ/W5SgLF4zry6ds2nUqyjSioPsdigu
PrbQRBz6E9cLqNy65i9/bOrdjV6cn2vJPmfDV7JLaThqQm31F96oOFwQCnJSTC4sIWQpnM0MjLhO
BwYF+rW8ypvf9os64sckvqNMuvxpJZzv7Q/zYAbnzhn8Q2lYS7cIwU2LY4EHfzLzBzalEegMXAu8
OhpWnjQi/MAmGN5JW11ATNOU8jy240CNaQJLAV6pPwDByXF70bOwIlY9w/tRZWV+l4J+E6Ws3qvn
IKNnpAy0QiB9eOxy/kRMVXoRgArW7NpdJDj3dJyqJ2UWv7lxkh+hCBiuyF7X+iUcRKc9EIXZVbjR
mO0uBgJV5yZy2jg9WaNIGeyCIL9EJWpl7rE250C3Bs0WEoAQ5BRdJFmyu6wonzps3ZulOUFUOWnr
LxQ6pHj9hywy97XV8uc5y9otEEGXUDetp00y1fERVeLglwYVM8gmnXzNaq22Vr6WFndhAb5/nJ3n
IJObfyBH+gs89hGyZ7lXIxcLdU2Qqtf6TtbmOvuqnYpHqsm1AyBMkwrIU6rJpQv5O3zWd6hoRlK+
OpZGXgDohy39P5+PurZ+WyqLE1Eci+oWM33b9FxSIvzjx2PMw+Z//sv4bztqQZg4tiEkBBrAQwG2
8nUTe/582FMv6nun3YLiTF9U0Ijd6EgtzSsCYJEj1tB7QmvpOVTEPTCSjsVOM7tqa2qRdqQjw6ro
A9mSR4Z6rKULsKhpa9knJ4c4GVQQ9Bg2tg5huDvbi86hjpJ5z5vzbzct2+r5twhqGwvOIn472lT8
aYx5tlHzAgRa9xt6JDKWWskOZhrKo1FlV8eetjHeN1VuPpgTZGPT+Tt42MFr0DJri9Ij75trr5FB
cpBCb4ZVYpfgCREV81Q2H/HHAZRrj2SxGMqsUAg4A2cEh9zzIMYR5dbCciznacBL+DgY6S/Uew34
VLPsZ2R5fC+7RVf8TGed73VzQIW/hi3LGvSFzRI8stkqqvQCFJVAtUvoXCDgr9Ge/pskRI7+M6lP
Aax1ipUcwQLOXI7g1sJ8ZnMPQbhqYRRaAIlodMnWoFT3agDnlC3+RWC7GcCpHX4CtHjQnvLA6jYW
yx8jIc9plXoBlQcGxk4h3gmlpO/4qtsPIA/TvggvMrs8vOdVG0vBcH8Ys43fBPjPE0lYFoB0li7U
VaOUoqXuUKd85dsBY9/HomuXpYnCllmwg46s1BZ8DtuzNenRM/bMx2bWy2+N01ibPmDt1hBuKCzc
TA2rXvq5bE8QY2mXZC8gT7hIp6o926H1l7yDX4EKe9QD586sijd6pgD096pHYyWEh3Or2ICYrDrk
mg/kPGjdACb1+InV8+USVHlx1aUBsoH9y95buru2LUiggh37d4Ry0R0WNAua0Knwu2ibDCkIZSzF
rThOSnf4ceT3/tBBcDMe8jNIVZxXY6z2YzGUjzYorF8qiCMnnvPqW659XybOK/lMDJDD1kz4kgZn
6Ahu5zA31jSqJW4DBqla28lQMX9ZeRnQrZhJzB+CX/ERP4TjXVf1WCoMgLZN1dYDS8qrWecuqHNQ
s5s1FvsK0jCsF5qdoYf5ATywpn5gfmHhRNfrVhACqs4tUWpQky4JdloCK/SQINXl3Rl6K4Ov/GST
5pnS+JRZVbOY7pnZ4hRDIPcoa3AFxVMJh34EU9ZGOV1HKaumB/rqcnhRua9t2FXIopalYBZIqyP1
J8jCLGNwUy17MawGqEU28qOuspVqGuVjW1YBUHQw2cvQQyrVsI8DBwKhCo03q07dA13M3mUHgKov
XbIZ76PKj1zI+W9tDh9aDh3cpgGrz8cZKVCOU/hs6cWG69PbZ343NnVnRx8e6qF/qQU9K3QdwTKV
DiAp6SJkoCbuXThb+0wbDjpeOBdu11y7H/tk3EsGV3xmL3E0DYXJGd7jyCa9wU54D65BvLKI7pVC
1AzSh+JQa3K5QTOYqwn79MOn8owzceyF8bM2eODNFyx8V2qMosuh/bZmZWcAhlpCFmprAB2H7S4y
nYeinH83S7tjWJJh7wkipx774SYf7AN5Dbw6BN1sbGk0huIUvhpilPrkQi05MTXlbLf3uJr4P24H
le/LhDRBgILEwoF6Gl+BGM25j21WgQIB2RhZM6qxaF+DRxkbdhSiVrOOhaXWJN+nnAPG9V6cGgRT
tG+FH+u8fKVrzryhpZnThgmKKxtRG4HV18DwlgWFATjFxMKtYh0UjrG/WtBomzv2U29BSCHGMm5o
kkto2s7+LrS0eeXz+FWbq+hpgIrKKYvNYFl25fT93e6GVXaKUKG89KN8Vnby75xgcyHxACmChnqv
9qCV3oj3shBAF910AKPfTDBASit7QXfwhQulqVWmWdjJV5lAJxaAIHwEezUy+ODLE3yHdCl9zmRL
2W4Kq6k7xuDgrltzT25Ul63cktzJ64Xqq6lo+jjFKRIo62XsZ243tpvpP977xpe6qk6cbn3j8h5P
dsOxoF7sut3KfSdxsIkC4jN6h6sRcncqpN2jVoeEluCKgEQTTgcp8MoT1VzN0XGxt3VBJ0JLFV+v
QUHlZuaOFjdqDfPZAC19BpAWyAi5DiNHNwyMHa2CRqzVFjPKI5ATTgsb+zg3Eby8Eei16ehYdCfR
pUJxGtV0yMp1Ok6YQhv5fTYNp9iMw7e2HvYNYCqPrLam5zoul2NraK+ZBvzY2ObJgrrdlOZ7nvF6
Rd2pwFFV6CdsS920BtsBTUndnI1yyiJrh/twLpMdt+dFYU7VQXNz+4gUAC7Uer944I25sgWi64Lq
q8aey7YE2o2tKIQcfRq5ibkdRskU21Q2lCDe5/40Tt6G7qimuHli8Zw0DbnFnRbWKJr78MhsTCEm
7Ebj99CPT4WlL7W8K5H1NmYwVohmBIJ8rGmirFyA/vh3U0+z8pjiGB3ZMOEgm0ZlWotmRjKXxm/9
qX87NXnKm3iD7kGVoR733J9RfPh+Y/UgypsmKzs2eUtqgnxo1VkMqkVdAH79QHMhhPGBbKOPDf9s
c8nBEROhHlF0lE2ChK4IUMQckrtDBCQTVMOFsjKZiNhD3UHZKPT3HbxsilY8QymB4UJLNxb0Wcgc
FHd6DSTNWB/JQqgtCdgCKng8D/FRAblUoB66ix5CG0c+g2IViuMe5Hd+k0YqDknJEpmXQ3qcQUah
XFDNe00zKXkkhc0ENeEyRhriaj5yviKc1AoO8p02uZ3vyoVC1LPJEXXTUYsut//4bHGjN5sLFVJy
ouxt2cd6u5KpYKNdQwXFOpQ9Q+5XpYwp+xxFXrHz8vRFRqhRarEetGtQ02Orq+GOcsgZpgUcyjrI
5LIGFdMkC49s7JLwoJlLFM7npwkqn3iFY8lzoksOuaduAekLvkx1CNsV1K/E+Az2bXszhb2+H515
S+4WS0cZiAQo2F/t0ou2rlfbW87b+QTu3CuwGu+THnwtIimtuXxa9lkYrAi8phBshHRD2VZ3wqoA
R6jIYlMA2VUXwCZAkxw9BBGT714h4KirQ7r4FIHLTQU0lvOS9J2/peNQdVras2Y46b53rlHcs1N2
vQWl/4b6LQezQdzi1YLd9shXagY6eZWHsNwK5BTcnV6ggVBur7iSqXZPMhj/L2lf1ty4sTT7ixCB
fXnlJoqkpNnsY88L4tgeY993/PqbndCwMTDnO464Lx3dtXWR0oyA7qpMTlnGp09F+uRG2i+y7G8x
cXS934PWsznYoheNXWhqg6qjJJ4BVSua1NDjZw8L5CI1RtHbOxA4jDj+FD763XzBYdy4MwbqmUFi
5HdnXxudi+4pOO+oczzRy7VlFbi8FsNGxiUV7jyBp81QT7isgC9l/azhlWBxoZTBpc+yjXEPjooq
uNJI7rjEW2VUBsXBQ/EFnrMTcBd3rane7KgHBpSpzL+Ai9N6Gs1Ovf1cTRfatFEEWmgRgUuniVTR
hz0uYaigCUicHZRlCUMK7zuhLjA89k7b7mtx4NGKAc0moBNx+4MUJXOwkrtgo7FQPvFdNoqfofCk
iIMXt6sYpYXapB3j9rClxUa2LGVMVbztiB04yLzu/m2rA6AkOs4gpTvmwAUDAn04/VoFFVptR818
1sd8/DVt2nqnmVb0Qq05AnYBl90fqBQnr01b/ZI0WvLZb4wjpY4dBm+K5X51gPv/6wCsyCsAlUGs
KOIFOiAiUUlo4D4Zu8nNqZWbU4sbpxpsSyhv1vrK/lzqYOwVBb99AQimamqOXHEoWfnLKai4wJOV
BHNxlfpMLMHtWbsA5ojCZ2uojxuTzbL0vHa8MYJSpGly+pnfauvVLjj+Q9mGA1gVp9qVnvMHfr7v
vfdLR7iF96NVL/6qs/xR97uUOTpYsfW6Nfb/Kw53YH/7w/b+h+6eMaBYg2dkqFoC7vDflfY51mqw
WXvR+4BWiPHyU1ni9Qng2hp17UJnNQBZTaZF6k7G4ozGix/XwK9Ns8VIbsNdqU6bEGqul+kiFVmt
1lIoY1AmU/t5qtKGLhxWWa0yoEruILPcyPjhu84ByeP926Sx7lXDycyK7ClJPf3quLN+jcSMSwFF
DDCYVgCfCU1uu1hTr9af0CbiXKSbXvX4ZZMRFmOuZYSwBMRo5CcfVtYyhNw55U5SwzBO68aHpLCL
/bIUKdGEfpRJj9UGMgfbNf60Ir85SZEMtfJgmG0O3z+y/DSbKHqc/DcvcEICnPgWQHGTrePPJy5l
7P3geClmwObboPHh4TEBFrQy2SjBjLJDB0gFXOEKKD/UfKIbgU76gE6ETsRoEmDkqybuZcYJyHJB
UePpNgcpZ6GM9slGA/NKRgUHrdDGFwMoY4uJVDBAdI9STjX4EOsTyuM/oFZ6fsmqESRqbqAAMiEA
ADjOw/H1Q6uA+OFFBwDLs+30xd6zmxDUeOWBJwo8bmB1W6Lp4YuqFIflVOJHGc3KDHTpmqp3h2A0
9WtthcbVjGsXLZNiHc8mfq2qzv0LUFPoFhFqKhYbrhebUqhW+rA2rqB1AjhI/HEjXkXeeNFQyga3
y4+DmYMxXISTGS4p3GVSsUqdsR5lfndT7AyUX6FjnwNRze/gAvXqiUEuOZMyAHaU4LpBB+BGQV/K
UrxKl3gT/h6GznJJm9Gcn0AUnZ5tccBXArRmGWynMS4bGbWgcvrBTrjReOUrZGpZAi+TQhlGGkrZ
EtUJa8AF6Lut/MfdZDgZScp+viWjtroFoKGgVgGSrmW4iVO1N1wB9B+HAWTMAvgD5WH1MQYF5HM/
OeXvfvvqTnH2G54+usuYTYDzEGLpbdXj4p2PqDhXJ78ma93y3r68lvOlGQwte2+aR1Cff3+rL8NQ
S0DqeX9/p2HGt3ppReHyKl/EEyjW8I5Pn+VdPMgyHN+L4wAK6be84//jeEBaiWQckcwqkEzDS+v2
1Obq7+CAya6jGDgDkCAwrTjl0M1VdrU1N7uGIx6dd55Tm7iwz2ugI94tpdHGRy45k9uAWDLAxXUe
nhDv7yHXyosS981HnPbWH5PMWURcUX63eiB6r+AK/JXTPY6Dl9KDPpjmbtbs+nNszNN1DOJoZ45d
/Vlpo/ozgGl/0QMDoCtCpEa58pSA221PJb16cJynlmJ8pAWKkeIj2GzjEy103/feIkU9UUl7axIP
oEaSP1MmN6WWXlGvL5va9RRcAnVMW+s3v6jLp6rrxpsSmuPNAGgroCrM+ChlOvA2bnJJO08YJ7FX
4CQebJtiRQvaWmmOq38KpS/YcHbA11cuFEmPjRmXzMI0pxg89IhM2RKUzm7pH9Qyip4nXQ+uuaYE
11QMnFGG69/w6mq453KAtIZT3x/sSjePi90jv0cyxvo3LnI/EGZ/rife1YCyehK81VEVP1sW/kCq
YnUXTbYi3nvxG8gBZE6LFVc0xW31c4b/DV70GGDEgJB7jyOXMsbdgTv9GAOXqMah1EKQz+H14FM2
VcobTmP3vdeGn1ox4CekP5dGDs4FYcEBqAQoc4zT5gi+8QRQ3SrwW9GAEl7oQhsFl3G91rUfKKqG
HgD+TvNxcZiiFHAjSa8t2y6RXTAYDl00AC8K+1JWx95rjCO+F65GXDcwu8VepNMFsfGcP8hOzdB3
3aOY5AAOV+X9Tp+3/aMAnkzd6sbVBlLXNSwwfpc5ChIE8m6XRO6CwSuNJ7BT01+6Sts5VN/9pcMm
yH3/bQWC3Fv6LsULwiXVpuq2qmUA1Ft4VI36PVO6DJWF2kZmI7Kky7bYgX78hNv9GeK+VXxT5zp4
S/wqeUNJePLmGFN8SBNQewR5kL61mjWaoGn1lZNW4MS0FzY0pEsxhzaK5lUwrUK+GHNqpgcL8Liv
MjDFjdZ+alFqfjGbBHG5BW7igz0q17qTjEtFUNvtEXzy6La4p8cooJOxzmOWfaOctpwlI/pSAkvd
MxBNZcihiU6hrZQ3ypdUlb4DDJE9pmcw/kzgDbp/A66pKQcul0z5DZR6buwWT+7HT28a+suy+49J
4hsQKc5T3z0BOyd7wbFs9uIoHboqxJKzOum8/Syey6WMCkvY2YDBGXYN8JBAMDtdNgFWS0CHPQXz
/F+6Uv4oHEqYZvTRRv5RZrEKIpLKXce7GdpOGjwKWffFfBz01AYJCtKkifSQIe2i/A94x6PzoyA0
S+wsvoCHCwhu4qM+Cie/Ihw7w+ZRrB7N1P0wT5dHH5sOU3oYausSmMb0tVVTPHK1TXEdkjj/MqXT
m5v76W+BQIX1m8gEdl2UWejoqzzvIofc6BLlKNecDWEdK8eiyPwLamL8y+LP9eSPCqry8NtNy1VM
LVexCaV04ow+nG3NpZA2vQ6UuyXmajfF+E0pg2CV72qXlQtDGDKBldWSoeP439QWJRWRmqNHBu+C
J60s/hijMb1RxCE2fK3Zbdf4G2Ye1Mrzd5Fdf9cnnNJ/Pa3zBC0hINWSQQKxo1xyttm3M8K/E7Mf
Tyv5w63obIXZs9fgRIyrVc6aQCZYhbhvXP2pBJFylUk8MpJ5TgDvA6tA8/Qo19V+VNMt7JXlC320
xer7kWp+qUZtgXPvx5/BZkmPZc/k/uXyg0bmoJ/MGdxaYHbQj5kG1JIcLKcvqNrTX/wsMF7k0si9
Fm+jIESjgiYenpFFmzysbfzt0Vz8nLYKRwNPi5vZn+hW2p417QYcGkw7Qfd9CFEptOcui1BuqHrN
75UgtKBocUxFdmUBRAU/uz70GgDe9tTFVrL6JDSUWedKgO6awEzBoYFwjMkZU+escbXL5Ir/hMRn
o2hJDwyZziXszdPGdUmPX+MI3NJl8/WHlV/f6gtaYv741TGwTNbUQYnTV+6n1ddjtEp4xLVXtbdx
2Pqi6Kn7FFfFV644BMmIUntO0XEOyjGUrka27z9bhZe/KxYbzbO0g+WhVnfluKhCLw5BnBXv7CCx
gZwg9lr8ix4V+e0cooZPCLnFYlS7usNc1L5Q0L1j9dULbUQGcY2eEBor4n9lM5hqpftm497vUqZA
xKnFgCZj41bEPY5uzEDFbSRoRXcULlNp1Kv2n0k6JE/SmUq5pBtl5oTe9hD1NPctHpmGnh6dp9j8
/H/sytQqgL7sZfRlpg5aeSjSEP/JqRqO+jHwoZ6P4FYZjEfK5BvmVGXvMj6X03gjoy8wd97tlpdM
GUu30BsZlY5/4nmdPOnjLDbT4BBpIKFveLwnbaShtJHa+E7mIWUMw0HKeFy4nByS52Njg9NMsIUC
img3eq3zwdD68FU3geMgVvhL+j4Yg3nyik57kSJzRLF80eTqWcqqJgUDApjXDlqXuIv/mNbeuYgN
IC6JcFTEhRNwm9gTrSWUiS2mosp2RRbWJzBlueafgVXtGnQroaFUkDmIYTbGD6rme2cp4gxNDvVi
UaRjf/AL0HVLWW4KlgfhTxl+qfNLBrpuGUTaStmDvToNYD9zVePA/NV29f4qCR4koYOUAeHxb8+c
k5MUcTbYqEnfSa6IZZ1VDSBkgQ8H8rsCLI+nDNSPqNLJvkiGOM7ILLewz3G9oZJbkcyRfo7mVQwO
3ilIvix+lElyun646QqIJGc81b6ZfYZS+WRyDkkwqOhrFsKmAlyi2U3XRRYZKG2wJv1NE8rUQSfq
jn721ODHL4QRmtff6JvPzq0XvmhWg93d14pztD3q9+3oQd8f3UC67Fy6zLu1lWpcIxBtXjnjYIsj
U8pATS5uDBtwoQo7qZDGtKPip7KiA73kODVnuY90+L9ljOn+mIVRpDNoyQMcL3qTcqkcR0FBdalc
Yh8lXg2uhfdcUtHaYMdCiwHUXCv1CGZjrumtj7pr7TkFlz1MOaV+ZcrIs2K+R6YNh1Rk4NXtU5Do
8zOuBbTkAn4KsJ4buJXt2km/xWZsdzvUQOs3G/WI5UFpzL9MUK48LRoQ9Oi3cBoqB1AiPs4Y6vSy
aFbug4g0mc5wddW/zRoEQa8UpbadnLXU/sSV0mZj+jpmXXuclM5A43DXlGhEEAl0sYHRMnF6aIvc
Vg4Apf2rHoLwibKgrVBCNkWfJQdEIGgkFiKIx9ONaVJ6BzBuKjhohyMHWhiCfoKzgawSPootrsuU
UvRQgGvi56aM5IEeBYwQysJg8TgrGm6jy92pXnnKDEXwInKn/eClIFRHL8WCuE5E9jZA/V2V6/Uh
FRp1VhNAErdOfRhy/OUObS9Vgc4GPT3pY88pbsAppNEi1DO0ChH+XboTCD6rHFRRKXOg4SYQgVcp
UG9N/a9Aa26eXMMTIGDB4B6zEMWvnjqpyt4bjPmqjSA0u/lGoF5tWo2qfR3R33rW+wY0ttR0PXhO
PhZojDiGASoKQeA+gYY0SOqnqmh/TR1gLuMY3KueJtVIAaWLeuylFhq19QkaMt5XCdizdrkBMLhF
K12WEJOJggkr91DjFSrhdfxx0IMi2sqknTpkf3r1qBzptbGVyy7S3wNLmdxHymjX51NR7B6pNSf+
M9EN5Ug76fbIlrJHdo/c5AfKUNAC0grxoe+7yfDSDsUcp7LO/LNNwD7FBx6fL6D6XDEYxN7j2p6U
4uxl+WUxpCwinJ8i4Pyk4+JD9586WmpU+vtFvdmXgRjSD1T9NBSu2Tmv/s0qi+iA7i5vLxG7V4De
RPUeivYfNkT+plb6STupWIh/U8cEXZMYpM12F+lT1mkCalN0NYVWbV78WUXNPIdeAUUTpxRKtdd5
5kUuOZMy99/6ydAyvgwjZUVySm0dBfwiK7ntxl0utybuvMclVvuMEzvcCuHJOrtmIE0tdn6UZeCc
+jTZRnNZtFlq4voIDZnXukAd/onT1Zp6+vXqhBBN95He0g4MSJBzTTsZkUsqmMPWZZWAYi1RVyLp
bM46iDlaFH9WVqBfcHqrXZr7jLLN0jI0I9vREGjA7y7S76dhFr9txKB/jQeA5//foRbfjc1myTR/
urv8EEw1w+vP+4fo5zwAEmKHYuW/igRFGwN6G1FZN0/2BZdm9mVZq6KRJzDRpfi/1jTiIH1q/B5E
bbYEYFTGp5VipNX7fsuUUqmnuZRtbf7XWrp/T0J+NEbl8POcqF7l+FOffxNHJjP0V7S8AtrZyLzD
5n2Cy0cy+YohTcqh/OLnffYkRdJ1eRPZrmWYqMpXzlK++P18zYj3nbe7PMqEMkuQE8ps7rublXsz
c0BWHt2o8P5MUard7ow2+bVFx/Ap82c8mQUoxtICxX12/ToGtquQccrBAaafvd+qNF+NwWEawnTl
kCpRfKXpqGc71H14zx7dvRQP9zVgQHdJlVkXDtF9Vk9qgrNibRBcXNUfeZXGaKa7q7t41tyjIv43
X6ZAoLEuXDMQ+ONM9Uwh11JD2RJd+nCfOC/+sB0F+4DHZ75kv9mBaV2yHnXqR8CIorNOrGfbz/Nd
qKPzYy+lVHFoCgUaTjdqLtW4Fe5m4z61QfZsipDSGcj/5bszhROtZbDFu4pU77lUfy/FHTZep98H
vCCMN38ePwfB4D/hqS7tdtT64kaZWrmcLHM6FCH4ZGSAh/GEbzZG6SWdm+MSdBOPAaSvyKAdC4Cy
3jOjRepM5bktszdXPLr6YrAUfQYkWgb+UbME5Q2XYdXN154PrZzS0sBLF97tWv+gz7mPJ1vh3vla
X3zU5rx9bsvoaFbOpOxBjFrs2rqvjj56cK7RGEcgp3aCECCroB8DD7M+2nsc0IbXsijxkMapouGg
wRzC/3pCQdFivtisLL06RRSGpdlse8esy137azKl0Uuptmj4cgYUdM+O9aLkk/GBA3rq3F0yZPpT
lBk+TlBToNLlWjXua7p0QVDdQm++Rb337kK/e6gqa7JnICsl53kAnZ0egZpOG7Vpz2WjKNqrG9ba
66K18buleukV18rvIipz03aeXBuwxTSTDvRXygR8gl0UL1vQhAEAW+Jd8kS7SC86cFlGWbePMm08
ShkDe2o3vGofNqlRhTci/Dbds9/koSN7b1ZT9Nwhe60FU8AuqR1AYaOXVw9AqwRGVNxfg8JnEAOX
UqbkIH9ve7vcUwa6p24AyxsMHbvANNPLeWc4intc6Tn1aerbzVXpQVhNmRzkhmNh5jen+0gdxUtk
Tim0kyQ6p7W2SnUxkS4yTeZWpQlAvwylV48+oMgOnWLa0akN6vTqhfhJJsCFQGMxlmWB9vIdp2am
6gXqHH37XETOkTYcele1otPGkRqAQcGF0xq1mf6ZgXqz73ahq+B1fghmZ78y1bp0AmexyGGJSt1i
ZunWxdXNr2YCaJ8E9IO3QG+tXlB4+zcOeHn1b/NQWkdPw9dOmSJkVGzsgnIsnxN9xNcPC+lvTpnZ
76Tb3Ly2YZwuFtJs45Xp1i8+eOHOcpd/ZNfZ+Z7JS19al4Ayef8Ytt5bxwkAPatPJfcEt7B5UbTo
MAgYyHdsRhPwfgH+nuwo5IBW9WnBhny03MiI80hZaRXvocbWNM64nz/zBUi+BXEmX7OyMfnaDY32
9MhMyoSZkaVrs01ILsMwWqLJtzduJZc/mqmh+a0bgWidt2lxlUMFjgywK9yFtV1/Xyd9hyp+nPS/
63sg5RytIKl2ixB/gEHZKO2XaWjb5XGqbPTyPYDflF9ngfazY9GikfGndlR09yg/tWOoUk/WoeRG
0u2nMrmHzEr+WvhNnx2A3jOC+LbV02seh+kpz0Jt3wuiHjkAEeQQWb39EpHaR9ds9DGAy2Cx66Lx
3VjY1R7gfOhKuSlsGXMSXdo/xnRdgJbZGf7KPk95heqOOyI7nlwK4L19h2W3nBFP0ejI2EK1024F
tr7x4/Ih8Ds1RaFe0Aixjwb/2Go28PW0Xq1exXJ0Oh8JFUfPioKbFg7K1WzRq904ul/vOKXQ17Wn
sehB0z2XCnpchOE/pjRPtEy7oMByccb/Wcq1k8FWcRf3qW2UU5Ynvy9GTAOowNh8k9FibiRjemhx
fYPqcpHhyp67cz+ZNtWo1cTDSINjeCpWaS8xtjmKz9qLz0rzVcb/MB+7Xrvo+KyTDYTLrCiHq+r2
aMMhEOTcR1Bxaq6o3DwHyHGJe17Uiz0hKHUPzOwLrmT13UhSwq1CrHwYXelMfT+rmgY0afTzOmwi
3vT9UiPbgJUA4MoDmjQOtFtcpA1nS+OvFLIvWB2a5Cm2p1/+R3yRyE9NFOQ79Kb3rPzYMb1Kg77c
cWlKZhqeyDo2g3lpmaZNUAOyVfMcY+cWjjd/4NmKOWshjs6zKj1ZVfIHj1XGJK3cvzW1/+aFkX3s
qiC4grZUuaSWL+4zxLRsDFyEiNmsaYLV3Qa2krShGswgSr7Dn3VxKbLR5cJ/UdGW6yW+3eflU4RL
PvwvpKWJ9gLQjPHDQlLvhQMO1fLm3AsZFalZdE/tFCo7mlCG6jznzbUXq5VYuOt5qO7iyGxwoN26
gBcck/7aiWFsQE3I2SOZXSmwpo0eqVcQhkTnJcJK0yVmfsnRqjFGLYitxGBquOPnQJlt58Mprbpv
Ut70+tqMCikbrS5Fg1oUfpg88EwskSiT4ZM5zJqdjFj33XBCr+M3hmnVqEcAEwhrbDzZUBngifOr
g7rfJ8pDrRRMGT9SHvSR8nUaxncTKuWQC1sug9H9aolIG3dpyy1mxVrMinwcz7XTvq2+wWXKn0Lt
AbptL38qYCXU930RjvtWb99/XEUz4ByZNosnMI7RkYL7r2AY60tbp5/Yqbj0RsZOschWrZJ+D7us
jD+ZAnhK9jZS3sNftlAqzaCBI2ZU9zrqUPddC/B1K0rM/0StjZKEbPglML3xrdbDv5JZN/4DiG33
yU4y3CCK5SMn/Lsz3FFVsmOgZJ8D/0M2183LcttjTctquevBSlPD5mVZwXK1+m75yO8flg/8lpjG
+35206RAMwTXaN2BCR5t8fGlqBLtk+Iq+qviu2cFHaufODiAmMenAxa2lE2KeWiN1n2jyBzM7BlA
kEAPE14MlMT2e9xF1lQGGvsdFIZU7TVUuuaMNqnxpeureNq1jv8KtLESjwSQpeBsWIbhvuy/W0iR
NAtFCxRAWJcYUk5bGfJusZIPPranh9ghC7xiyUFus2RYGcEbM5TROZOhRHSt9+rT0IIshVi9np1U
t6ry37jqfa/+SJHd2W/mHe4XN7UonG3cNxq0wooi4RgQI7gTFvc4aARD2YwPsK+iGNT60I3lJQfW
x/PoR8rNQWVvvwOTlH+zJx/T3kc5ZKyDHaVtev+2MuKUQnXunb09hsmBSwWVBShNEuZLDG9ok5Om
gUJgCU/PZfdKn6Jnp8SLsthSC/NKOXFaWbiHBv8LF6t8GPY9S2TuVMBZopoKmZPL7Nt79qsPpgIB
8aiaXYGdAhz1oJ4M76zmGacIqKq2q+xNKSxgQOIPZGpEzmsjrGhKC9uwr1HSJFcp4qweUYOfqkmw
BJLazI7MvQ6k2qOUcZY7tX0sQ7vbM7DUenrdn2dfCfHxsbdMzMhqNGm2KLEWuVLJ7BYLEEGJfKV5
V9TeycEx1DFz8IqmlWO7i5sivPnmGN44c++zCoDfzU6uaQNG2HMWotfBaFJoKZMmMpaUcSdD7JQU
cxMf5FaGB6j/sR/MxnupU6O8aY3ytZ2c8Tcta7uTqeB61y5BYTv6zUenCZJPVhCrH9D1+BXUWtpn
QxvSt+Y6kmE6mb32WFjWdLTIZu9O7qfmSmZ6Ch7pwxeqKiMCY7jwt/voNZ3AMxDu/ASYymbdtmdv
KsHVJFpR2GIim1SUpivsPdeDZX1vVZH6qLA1+7zpdim1tD1nDi6uf2x2ScYZaNtOlhoHuyl79OAA
SfmLPc3aJUDF5VjjHxAKICmovcDGL4plVmeQ7J2C2I7tt3+YvrutPDj14qKmG1c5qFEe+CrGULpX
Wsxj7o7nVZSpA0ZfAcysKsRZVOm/CMpxoGjEiodDLayDaE52Vdo3T5RJBWd9nZSghER9DI0pA2uZ
h5bUCpA/SuUd+qobr6oF3syVTRWCRznAleJhokbG9uIO8OcgW5EizmR8mRF3kgr8kZ33aZ9XB8Jo
qrZqXqO/VxCfy5TKBQN0EWhjbeKEa8HiXESLOpBshXQiTucP1lIssT43sohB6BX8TZ0cyInI5WK1
bDhUYEBvi6e0zWYdXM6Z+gpOLfWpFLxXDZ7DwDvMsejnDIAPsfEUNI76as3uqO/wHq7g1Qb/dLjU
vEF9pbrpUOQRjEl3qLSwtp8GEMNrAEu+cQea0Jh7FSHq8KWMJtT2qFcJfJSslt78RCYtXDuPCztX
0VXGy+i+qlVb6rs5FQ2gSRP0pxAHKShn7TP7QBdl6nM8f+szUNqFKYWVAR4D42s/nd0+8K5harir
gbLCbl300bozeJ5/VI+1EeDPmZ2fxsyY8L5Lo8wtv5vSf9Fl+MN51JMIpDc/Bnm0r5L8kMaEPqEr
UtwmkXCnrZTxmVobA3YbPz5Z8sXZw7qxVZ2YNKflw1oy2nh27+9NqwXHjSgT2xaVrfYJQcK8j8e+
90AlHnfZPgco7pVDVvbA5eC0GQrnGmQA4FUGdEJVYumobvOunu3RWXxovVnSWVcDVPp0+oUWiy/D
UEvhI988UtVT0gd/SAs6bDN4FIr54pE0OkpnmdrUAA0VrUHRW+mU7lM3zmDeuj9p/VSWTkawX06D
xsBxnnzB2CUf2ugXCxs+oi2KcVR3rWl6xxCYQGdficEmj7NZDqY4hpXLfyuzRjx4i0gb/83yX4Rr
hmyV08a/vecpUwzn/GNp9D3ghCIUgrVg4L12KAy6hh2w8By1w60qNRSuprTkYA3qd89Fn2TJJQyt
9ky1Q3WelriMo6AWe3C2CFc7+dlQ7Tq0X1/NNCme1Fi37K9aXSfPpjZPh8yYh0MrHqwAqYsnOzG0
g+eegg5oyVxSQRPH9q1nY+x/2Tg0TYFK/ABQu70GdxGNA93RX7c3RhA3SBFnhlL9GhmR8byxH2J0
4eJrtU8bBxC7rPOldtnwnq/0YNL3fIPaHw4zmOcOgZrpKHgzsxLMGOiBJrktWWtJhtt4+peuifoL
5dmIHubZtYqboyfPFD30l8a1rn6J4/rdn3GnJi7pr3o26osZc7V/YRbZUbrVabrz0SO3Cx000phe
7F3IXl65mr8z7Ma7kB+cWkssyV8eC+ONVi4f+bqG5l2yya53Oqrir2bXqschmrRjOE3q586J3Fc/
Lm7g31A/U9TO3TdwbaY3ZYRBg8PvpzRokgMtgH/lo2IRiHzCm6IOvFi7GacEz3SIhlx9VhzbXZkM
6B9vTD34RC8jTOJD2ynDE5fpmMW3KYj+5opDDnp1M4n8V67+XcpGoiQ3QOmsU/YNzzrEeFneVwK+
yxAYXZYYjBJ3RnaYpCep4IzaRSZM+l4cAPYq3nerYoAzp/QugqreA6rt1RCFAmAgt4DjVeJouXLP
XFEei7oILkFBA06+7ZRrGtHcKLLvRv+f7lZRHfR+cgFn/yADbouH1/fcolE91JVe2WOzSywvPluJ
5py6Ka+fjbSZPuF4rNgZwZT92SjzK7hjjF9p0eK35zQAIkvikhe2lx8VD+0fUkZ0z+qukDifBO0E
rkAO6KYEEO1mDOKn1lAPCRr2mlyx/rJNHJXOXu98bps2fRKX5M+GC+BblK7NexdU539Ymb/TtM7+
C3CSeDSbBkD7DLjDdlMnuJb5FFw5GxPwrcqlLbTSxLEHvNrINVrLlefW+2tj9tNIuufjK6L6kQtl
Q4kbzT5G07uuz9N4BrkzXnWUQbWPrhJqF/G/vL4vhZRrzjoF7+y/S6FbFN2z6wGUCMDnaAbZxAD4
aV99obsp3qryqXLxQBKhwzlARV+Rdy9x6bUv6Nz5UhrRcDby8V1EOS0qYVa7nYubuUw9Si8q5LKe
S+dQZEW33yjkMgjQWO8k4zdGzzTdBBuxSIBRUPniXAbNOUoRZ9KfSxMHx5M/Rbefmlmh9QXHoMOZ
FvxMldkZI9AB8FFK8VFapVFX+3ALWoOrd1flfX2zVDff13jPOerhaL2YYlC87H2YwSjx4o/H0EdX
G8U0oCmXA7oY8G4+O7ufuoNp4ktrOdZ5489IoHyYnrUMfFtiT27HmVxq4PveTxoKaPqmTOftPt+T
o6uRBNYN1KWXUbwWTamSfdCyKl+G0OperbpAmboQUVmiiusJB/1gOsu1d7O3Bn/JvHofa/MBHb6z
idcrHMCArSJ9q81hX+O0AoiiiWbuKBv9+r/6FKfP4G97NzPELC/RjNGbjn+kgjI6tOaoHcs0nPYy
MBWTaKh3u+4bVxzoNViadmvRiiNjUEn3QGBT5iCSlPbcD/0X/+3tXj94ODfbj/U87zUtVqM9YKvB
YmbkQPYYDfVjEcfaR9B9gH+hnrwTZRxA2D3uiqyOnleyIPhPqhigkmSoLkF9nm7WrwxCM+Mpc8zh
oxo0KqLm8ytOKZeNFlEU44Jr7n+hxyKywSjh49873tKQjyOGxoqjJ+a8krlBvsqbvrWLKzGZ9yIT
eVci71rP8H9sHADrOnTMfl+Jojk5eAbqWS3xd2wjk0tjHApUpwqbZUoV+K9Bhmc7Z64YRmUV3tZw
5UPTQiSwmEpXzuRAGy4XQ4aXarnkZvdUpJy2q51n1uxt9Fyukt6oV+4Mx71WPhtz2thBi2dQPAfQ
eJV8NIT4p4L/J3Y4INOuXYB7nhyUXXh7V6841FDBLQP5kOON7EShYtauspf6qPhiqCitpLEUr8yW
KePQyG29L75ix0+T5894SRG70FHrGqw5LdFciD+8VAUA9s3LqDpIS85WW5giXTqCjQwxuA77qjm2
tl7vVsJ1YOEkPRmTXwDuaJ9XuW33QeE9vgHpaDifdVCrLd8AP6YZDY6y57QJcuW5m7R9yjsKPDzj
QHZo+9Ny75BpA/pC78IcbFDDgSrehpgdym3TRH03pyIi6txiIxzjH9W8KCnQU7KrLCt/CgZgm6OU
3j1kWV7uuVQFlx0wc9IXLjkzxDINkl9R0peeNSeZ24PU9pb4s4gjQtpySIp8apd1V4YeqkcASM4o
MjI3ijSAtlh+hs/gqsa5C6bfqtbNX/FVo29KzDjclZZog3LEQDlnTdAa57RTf5Ny6U5PtEAtSnMq
Qg2IpboFLJMs2emGr+egV1K9CxCS8dIiZrWPzu/ZnNWDVDgCykKaLH5cV75fW3tOQTOJaP/K9NFG
lE2aU5zxx+sswWfRQzh1oF0BGC1xaIu8Ls+Zmn2UIsLOcpAotFxmwtaZk/9hO6PG73vJkOPXV3n4
xNmE5uRj3OCwb6NgL+PEJkgeVa36IZcppRbwkt4bKum/Usl4PNrKizg7msO0br9kCNp5efwtLoZi
n+Cc5vfglKHJ/jc/1LuLXtoVmP4gBc3EsOtVt30NDbv/bKTzjXLbCKInF6cvJy5nr3tJZ7P8XAfx
/Do4CUqQhPvUt/i9NaIKQHlz+Lt34B5a3a73KC1l2OUhOuiy3jgF5lzfOHRArWt3nHok4+Y0dqt9
E4Jfk6u09GrA/94NuaaGg6rWK+NcGFP+HhqlDsdK7fVd4ZvGGazGOCwV5MWGn74PVJSxHuwCQV48
kWtCWoPsBgRQNKcw/3+cfdeSpEq25a+09fNggxbX5s5DBKEyROoS+eJ2ShzAEQ44+utn+SYqyYo+
p2/bvGD4Fg4ZGQHuW6ylLBNlSTIz0vXTaLqALADeizatqzi2LwZCcejmLfNHE1iQZw2dqGvms/Ft
Ugq0zJ9ju13n6maJc7yr4ulQiWy3iMS7cpGR7ewQDNMBBck7MsvdsW1Wi11Hnxap3mcmt8WkjNMf
hWN7R7sUIB6vkw7ocCnwL3MktxBHzr/zUA4J/076zkjZNtYbc4u+IW9laX22lT5AgFYLxPys8YJs
myioejrMNqQxGxBKkfAGn176A1bUSjtbkw1NS3660ixX+dcZUWtcDCjX8bssv2fqUBaJv8tBQrWi
ISk018WaNrG1OzR7nGi0OIB817wk3UZDkfg96ehA3nGgyl0s77iI6Ay8TNEKpfHT/sZhrAa5rjIn
2CwedKm2SQFF6vQogVc3Mx/UFZf7vfH4/X5npWE2O39IAJum8N5ZPGVr7C3bTa0g3QmX3SLa0iQA
53KciBkI3qyRIppPO7+9uuBbAmiVBcudXDhcZmuCfL+5yuxCQvIjF5EV4YRsy1q3UNPkPuh94gMQ
AD/y5Us30FdyGZeFCYAkwKWCj/KX4eDm8vp7WKxJbYISLPSmoZ9/M7eTkY1XSLZzJv1ByKg6gves
OtIZHbQWYKRxhwMNOzdSIa738WITTZYECW1vr2+cB3KheUhDzqUZ9zsjbl+ohgYZxGILog08bhVS
OIGEUxHNoiAZaUnRBkWx1ZRH3A3gPUTvzC6KDXAEIL/6vWuf/CRyfxQIXqykXnlPjVnaO+Ssc1RZ
BuYDmRqW3nw3k6exfkTh4swri8WRtqp9Lh40q0yOepSA5acv2q9oTt1g2wvCVA29EuhcP80NFB7H
d3PIBDB+dUd2m7oaeiwlx/w0C+kUAL0e2MyUlA5pnEQr6Q791tMlCluMNENpPp1+sE/dpj1KeUEY
ID+16kBKGpqDV9oH7ubdplRXJCGp58uWWIds0C4AELRUMaZXxbi1GqBLCAbKdDqQgs6k5hsA2phN
SWIQQTpZxCPqkHOPsS1ppiHw9NDQmnFbBeV1vmUqV0/5Kq9ScA35n0rdGZ6IQlCPvX5tdqyfGQWB
qlLcoYvKXGlCs2cGQtinTjM8MXuMT9WYfgNYXALgArDXBZMzPMyH2BP30fCdBpGTjrNYG4pqxVjh
7hdTLSuSXVbJj+5GaYOczme4LgpNdoM1+I/9YHAweA3iW5Va4WAI9rMVyYvZd+wz6M2HEPmN4cJ9
qR2CdyetGQDJWETltyEzw6Sx2U8jicCFE7DPpnJqAW9/kbWhHcSErBkwZP3HUV2pMBPxreT2cqVS
Z+kWrY8pSm9QU5hbrleuqF5tLmcjKdWrJQJYv37dy81SbvjB5nra19HOsRnbB6aqy7VtBawUeJeg
Ha+HaLRG0K2uFgmvrA5Vnrbka29CYHfRZEj/o6N+0g/+ML2QnER0RvMyI3hIKlR8Mc1H13WRYCY7
aN2NSPtqfWM8X7pZkS25O9rOHe3yFmmY0H0JtJfQfWeI3/8QkXjBA0bSOkH/gbFbRH8JEfy30//l
bfwd4PH/gEhclt4AYKDA3pTMw2YQdLI73QMvTU0LAvzQxAWdeFdNWjLALJCeNMC8kLMPDXNSlyDw
vSyzfZhoKI1xN7U1GiLLtYZHjLoQseAsS4JJZwB75Szf3iqUseu47mpCzf28+PgwQSuNsBAFQrZq
I3O7sfmwS/lwemt1s3WhmVIGgJG6mPY0WnZEH3yNPMUWiFSzNOsj0G3m+tcuTiagGpmOf2c7/fUg
pySYh6To3rUDWQcsAKRyCvD0xeXW8N1lmYuMl+E8F809n97oabhMm4zssxY08dZwmy3tI292mm2G
ehZpyO2ytVy2m0ZpNUflSZtSg7A4yA7goR8UN/MmkVMjk2ABBriOQj8zpj90me+bYQo+OaOd7/u8
5bukLLQvwGJYk0EUTw4IwPPyaEi/fGoa7894Am1wb2stnkL1+GB6k3miGUkxWcXeLPPgk59FxTxj
J+TRS1P5yLEkXVk8GI+UyrOAy7Wqqnw6Uipv0VIqzy/1q9aZGvN10U41K5/7uqktfWUayEPIuKm9
taXF2bHS7BSQEl06n5VF3yXbEgW3u2jMHhctGesZwgvbRUhnpEHRnvTWw2Ru+QQ8NGCVWGcmdetc
KaraypKPQ+Wlhxs5DckhGou9aCdtXM2yd/+kLPVQFK69XhSx0qJ1FNaZ3T7mYkoPJKtB5jgBTWNV
uOVwtrEJPGfvZ0lZ23vbFs8kp0OC9ej+GpOupPiGFn7vPFMgl95B1wBneotHa/cgdO98F70rClh3
5k9mI2h8ZTEj7M5wtASWS8ZVgkaX2Y4mg7HmJcV5tgNmYR92AtFeJ/KAzen7r5pbsDuUizXhYI7a
V2tiX1Gxwx7r2I8uUroBfq6Qx3EKJihALIAVNekfNT37no6p9hUYdCo5jS8gOCeb1zZt9pEXRW86
i+NtnzkoqTFt82v6B81ilLLcaxIE9+QMCs1t0XX+a2v37A68VTIkZ8CPfBXqJpr3m0h8DyhFRVXf
oSwJS/0i/ulZzhc9G4avtmkGq6mxxxehuUbIjSF7yCpb22pBUJ2covIOVe4DtJJHSP+3VrUdayYe
S7PC3hDf7dd+EEAnFnHw1lXOo6OX458jRwWtE7uo5sT1xsaKf7ql9QV5huEr8POu16vU9XIfX1Oj
LtHH06MUS4tbdCyqJTItgmlNTArWi6tiqUlfFMt6mnz/dqq4AjgQXWOpYL+5xnLdZSq6OF23TSt9
3YGJZyNAAboByJK5T9pk/GI4zq72WPlSDqZxibitsnTB+IXMhmq8mk0wQ/H21cyowfZA7jQlmXVZ
P35hnT3PFqMWQx8yb9dwrdumKIt7jjo0y7pYCv3QmntazQFB/c+0Kf3XnLNmw7hkp7oK6mOOZpIt
uMbs54ZhBd2WLUiJjfrzHLhTlI/HLMjn5+wsq2PHRbMrKEWzorlPUQ71hmdeG1pBUBxzLoqXKO3u
0aE/viF30oajlotZruxJrqNoNEwSma94jUxujr6ZQwlcLTRk1ug4xcGNEzmfLbICJf5Xbel4iwPZ
VshHNitfud34dlYMghAv2CzyxayJbdC/6n8gsFIh3g6GO6kONMTKHru8ZUxCS7eAMoD30poUFrH7
1ty6+pANHf5WhgXPcKenX/AVq/ZRoCOApcfFA8PP+4HOUIj5HOUNaDrA1zWLoib/aLsoEER6BiKZ
f8fHUlG5/j7nMnHC8aBsLW+v1cgPs8HFCyPr9PTYd0F6pDO/rVO8ptwm2dI4i4ZJrMocGJidG84K
sna7tPLQXgXHVmMjOA/s+lBNVbAv34myieEapXJoT2sLe7NQYZNisTNs5F1X89h1+SFy4gOZkAfJ
aTiRHQkXte5EchWI2J4ZulsgZR0cq9y6Zg/wycoa9lnpNwfUk8RXzrhZE42VvdEMs13NY6KTm62I
RK7h0+w5q3PAyt81lbtlagfGutw/OIHzYx4pUc668cH2vTBv3OC8yMt6std5M+TbWG3SFvc+t37g
RT0+dIhMrMsiLe60xNx3qZZ/YYnNtwXek3cxin0fgwI/yAY4m9/bzvpggVbr8k4ERvHBQs1h4sU1
z0EWmUCR08RS79iwMmTYoT8iH2u8YDvMV74c8IMahfESGTZiMCkLdjQEs3q7y2Mfy0KlZSazjoFm
VeCIiM2XvuPpI9ZA20pPjXY9etU8MdkWVpICFoTVJ33M5b0Q1p7o+OgzjnjY5QE/fSDsm0/Nkich
ngDohFXEf/Rf+PBvozEH45uep6egD7RmNWTYjIFEaEt4WQuI1gKfdSNrNRNIAgx405mJhjSym08J
TevGb8bqEqV31zB9QJuR4P55NK0OSRcDKxLgQla7fIzR3vJ+cEaQLIJiXmGWW30Q+inw5L23eUBm
5DrkZrUzxmlY60HE73yQjT8Y1QVlThJvxq5+NDNwctlu76PAWC+OtoVYeYJqYOBh6saj6LowqZ3u
ZfBk94JF0J3t2v49jRweJWvRMO9Aw8F2662dtnJDDnzAAzooAbNJWpqtGdqwtZu9MBz5uWRWEiZa
rJ91y2kUJTyiZh1PvkfbSn0DZeAnIViVY4Co6FF7QGqyXd/yGCNBme1r2zktrMLENJw6NZpVSWj2
hYhDOhW+Ue80p3gtUFBLpLsmb+SzFhSqV8x8pVGSF7POHv1Pwg4+Idwd7PwWSwNaOGdTfR3SsnoZ
klYoY6aMaVl940vaOE3DorNM7qxt1mi7oY3EWdaVONPZMjRB8R5yFOqsbxTt78YZ29S1aZ8WKzoz
EOw5FIC5pHzhkFfBykgm1Nuplqy5J2rOJwpsIGbVLKX0IznRYVEvrVLo018DANA9OsTD3vB9NaHt
jbe21e3chCHQ0fT1tlIggTE+GD1MujjfiQj16qgZMTvADhTaOan3AegbzmQn0aCw91LvT2pB1yVW
orxGm9DSgl5MpnaxtbeIGtqpK70XTR4Ch67dzMJfJqQkT5oNC5k8BJN4uymJhRzkkfXewL4MsFMt
eLUi0Kdq0SPAevyHvjqDoqY+WujBe9Hz4qGPxPjmRn6tqGvqox/FyQvPylv5u71TJP1WjJYRloHD
n1ozeG67uD7RiEce2OUNsaYRHZLMig9uhNAcsCHTJ5JFelDgN923W92Je0DB/zbJ1Bg8RFmZtamj
4JyijvpuyfJQZojl3plnHTII77kjSiVNjfNB7rvpT1vXvOyCpknvyWubQ2Cn05ea5c2+tcdh46hm
ILvG8nnMZHIf5Nx71kBGLezcucca8XlGw6zRpVA5hXPkVl5ZoSXGbFN1xg7cj/aTkAAyygsBEGu9
3phFY6Bd2YqfbaUEOkAhA+8KKJADH2SXS7ZfuoTsBs1yujV5O+osmiRKwzMN5Qyq52iMvtpD5ma/
WojKDIRWKt9FH4KwPf9caYDheU+BkbwLsoDkNx9OJ8xg14ORG3vdNnWMY2Lr8fMwooMra6YypKFh
R8lz3MWhEbP+QcPb/1n02ZcERcAgAMks+6KhjffiBPmfLQ/knkaLPO+GBCRQ0VfdkPbFVAc2xj3C
xV7+SXjtp1TrkcAf8ViPZbQSvvVaW6n3BU+KCaV6yfhoagL1QECaPgLfvT8GcaFta3g+Gq4w1nIU
1pdikJ+GOK7UPF09uF8ZVdsYFWp+jCrelqhcQpkZUnvLYRhQ/QwkLagRnbmq/WnltIN9QvEQ+Gfa
CV3HHM+Vcw5ah1VR5wJdbdDMMnU2Gdxbs0A6c8WliT7/O4fzByqzpCJMr9OME15Zp1RPX+us9r6p
ExvISHQiZNkc8PDu14T5ze3ksUZG77RQ9iiRiGV6WhDEIzuarX4X6QFoDHw7RqFxHWQHL5X9PjHi
aadVon412/q1Af3x91LjP43Udp9nA7fTgdwaf+t1i++MoP7Oxkk/eZYNllmvCPRT8H4gzbsdyaVh
6uGV9b0CVykerNx+sNShMMaf9hQzrCQs64HkrBV+WCaTFi6yUTj2IbDwz8uaBIkPHZ2iD/6GDHrP
hsRujA8T+U7hroZrhGbyNo0KwPUqhkZn9V8MFxOykyqmSGc3boud19ef48avtv+BLV1xcf2ru6Dr
3NgNQYXcdVcL8CGhKrqRFQDi8LXYEpsx0RXTgbQkW0zwP0NVdK2qohfDZFQQc2oGcpHNJA/4xybU
drQftXI86LVjn+ug6TYy0IsXbgtzZVlZ/M3j5r71IvwC7QC1B77hfB/1QgEReNYrlmNOiGeIdlGt
RHtDjOMh67gDiP8CPUtAmrsA/CLf0+PcZViDJvH0ujzwhT2WW0ewOpxk1aVrr0d1d+D0xWF+2A+x
hbR1Ih7IxZJFukxggL4bTVmZ4WgAAHCbOyoFj4uxPwNU+Ncvev4x0zgqvTezzbxLqkXGE0id6NlL
hxILiY3DbXPDa548NzWXyO/+IYrM5esci5WwYVhczOPRAXrEYGnizgIdJl+XubYaU5fdo1VEexw9
fPR+Mx2lU7FH3prs0Ufv6b6wLLaiISkCrOTDTCLfTF527fH7a2u9FhVoig287Mi5ebKEI+/l0F4P
AsA1myBH42UrjJNXYbPQBdz/Y+gfpVosYmNr4o6L9oJCZPA0m7j3PGZFiAQT4K3UD9ZvMvyAu8q7
M1srO9BPlxTMz42rlsaeMRy5sPiWFc6zm5eAcDZtIQ6Ixl6Hkx7Nwzn4T3F/ntl/5n3SN0BM+xVX
ABECWCXZm9F0qByhOMBNvKEGEj6oIMQXVZJB9DuAAWYbFK3FB7BIj5+VPADO4JOLhOE6AAUnx7b3
shAqlFwgK+jGW3vofPTkifo5H0SwKsDOfKBh0U2IvJhZunIsvynXTpK8aL1RnTPpV8/dZDu7NmLO
mozpEDtvlt9HT9iX1HjBNxo+7KHYkg7hJuPe1oYdKUlE1zOb9Ho9ffSv1yOtUSMl5Q94X1DyEBAv
6QnNLaclbUhnk8UfBx9gxotcJlqy0RECRQPzr7Sj/M29tAuVR473HuF+uPoQlCvUzXXHoqxPOdZF
uw+yRuX65vFH+/l88MA0EOesXVt+7Zx6PA/WCZ/y71X66o2++Yc5YRUrkmI4oVVouGSOra8rZKa3
AFvUQnoNLu/CrrHvAd1io+34t9cjDceyAXvnFPvoeTamCpFX0M0udBJ0RrJgRA14JDM/JF6JRYF6
4ce4a+K94fMRWe7WSU/ZiO1qOwJo3akSb5aJCB82KehsIms6xfKUg5YEmWPWJQhfVAU/LK1xiO01
s2xpvSNZLDt+mNvsFhvqphN+rl2cIvqcpmx4zkxt3JY92Gm6NOVnrfKBs5hrySf0Tf+sh5791MyX
ztbkj1KtOrKqGp+58jGHojimIL5aBVb/amq9PI8I+C63lsXFLFrujESl6x+C0meXf/7jf//f//N9
+K/op3gQ2RiJ4h/Y7j3gP9fI//6nGbj//AeqiJT88OO//wlgOk/3fCSAvcA3XMfRA+i///GEsm2Y
G/8LjbuemfW2fuCaM5TTcxv3F4rFUwyfzij0L1pwoYAEwwtvFGQS66CPN4yfiz2d9URW5wsF4Fy5
qCRXSQTyXwjzkhKlgXBdxH1eVts+iBloIwDP5aM+bj1KH0HHbCweSFZEWnbxS0D7KxHoxvNZTraW
AZazG9t6qNbkSfIxzzx0CtnZynePiFFOiN+4x6zy5hP+6+Rd9X4y2+CN9S55P9ETPQaA59itm9jx
jK3ZeUdg/OBHosrHqALMa53MObcOuyqoVowqZly0tPiHd5e5aow0gZgQJOvS4Oji/7T3HafMQyrP
mUvNurGKwQ/Q4JXmDd8cRTnbBXGKdZIvD54aom58rAyVDpAAUdELI+xHUM5yPH/QXV3yB8MJokeQ
znzw9h0878jsl3dv6v/iXUqWzN4prl0bTvVUOACLtUAKWPIKFLKozk3ViETLoXCEcU5FV+ySDsGz
wtCvJqRY7OI2AjteOiGk8G5C2sUumPDibrwODUvKZFHIlk1A9/CzzYCYMDhC//UatbpHzUUFsbpH
cm2qCl40zirzen/LDd1cg+6vTNv0www3F1rub5mlolujcRnk6A4EXPly48sENvC2l/sj+yb25FZX
XISULhEcaVi/Hvz1TUqGFComNxdAzWBDi/UH8KFFuGR6RM7dSz90L4g5uj9yv98B1IW/ORL0Gjm3
yotWRMiNDlm+NSZhvrqN8Ydl5t6PGjRjZDoYJky75F9Mh8j+gwH49L6NZL9G9DY421KkqD0DO99o
VKhrRkHVQxY3wRnPx3Qt2nJ843gBf1CQx6IYKhE8xDJm81Q3Cn3i/qkpW2+NeuLxW+aEpiqqTBwJ
+kUv1c5YQigc1awO/50BnuLAslFWpmn5FZoxshqlXgOiE07gAc8cm5QnHcmcJ6fReOiWmr2lISm4
7Df9kDf3JCKv0WHoTlcON17LTDdeOpYZ//4F4DvWzQvANS3H1BGEBKOrbpik//ACSAYL5QPT0GH/
CzwydKAePSBW3adN5jxLrU82acTApmQMznMAwLTTpFdfaRQBiO1Z2ecOepRINIk62eTKvlP2bR5j
y/zLnmZ09fH/z35CT+Gmz3V/X1WoB8uE/SeKC54HLA6/lA7z1nZWDQ8ucxG9TKboLi51+5yISmx6
4Bu+5sBIRlvRaP0YnASUpvbsrvfd1d2ojOFh6BHelDVvNkbEjhao/aywrsUb7/txPwNU/cWwKu1x
PweKcpettREByDgvgcEYmPpqblCmZma3QY2CzIA40eLHkm/yVYS11/1sIX3weLaI383NzLODIYJ7
8pr8dto1etlfQF1ko0/Msr57SYclv+prBve2UYQNsK1OphN07rZV9fY0XtQkMzLA5G01fBVa9I60
05p1fREKDbhSoS8TSGcv36uO5aANX2XeBWsT2/IzurU5yhWKOuySafjWAp9ThRdaZaArgzy32cHg
kX+knRmevx4au1yU0FDsZdm+zXu6yfK2kRUUHyI1HwzjdzV1EpOzDu5XVEHYGQszgwM0Qr1Yoyj+
rMXIsQhLG6zPWc3nIcieFLxL750kS58915FP1ojue5170YGGqVZoj5W1pgEdWpm1+6Yek3WM1u1s
feNQVD42f/7aKboBXdRxh/b8wj8FdvlGNYlUelh03p3L8/Leciz8PnxbC6VAoJMs4mHyTn0p38RQ
O3OVorIXRdKGNfdbZIiBi6NhK4PoH7B+kjtwdfYrlEgCotwX8q3RmDiRFhhYyR2+5CBOVcYUPaxx
J2RBAETkP6ZGvyIlmb1bNByB2r5LQ/p4tcQeDmObXANmKtDw4d+l9t12HY1kQV3bqENsthYWZgji
5HzfmB3KZ0rO5UbBjndl+aCxSrAVA9bYChw7ForjY/BOLtaNyiBvgA0sB718MLirn82h2pSmyS6C
mfWhHa3PeSqRFFIHktPZiAy6DgafE406yRxrVQNhYK0VTb1Bi4w2e8xqu60PHnM+z3Yke5+laLvr
LE66LYEMpT5HHa0B6w40qPPQc/zgAhrfAyltZaFV7kcLty7YJUrbQ227+J/9bkGy3+eoFTZUaZY/
nBzcyl6bYvPKThQL0FML/Q25l80yChJ43WCBJLhR3GijL0JNRet6y9wAUyq709TmPqCt/6xmKhag
1PmA/mYQyfyhe/nZkF0bb9LcTI4Wz86lkw24Tq2FI5fuqVdNGIKhsrcHS8HOViF1OpCCm9xexZGf
7CZqx4hVsHkRCurJMIsR31+tuTM4CPjCTmvrEx16nX225FjvSqopIJnNgTu1RV13jVij/zkZnHr3
wY9rYFLajnA0lONsjYVMDkBLFq+BqAXa8pSv+youXlp18Crjc8xNQA0Eev7S2LkdanqPsLHVFC+1
keV3uoHvITk0WRs/VYCoISU5/O6uJQiPJxGCV2afbZgdBfvWH8YvWmpvs3bQX1irywseuA3WlpAb
ysxXZr0aytrZJkEKwIqqWudW1p/sfATIj66NX9ygyjadJYJ9nKXzjOBA0V9Kl11nJDldmMy03Pwy
Zr2+iw2kLHmCRF/Rlp8NzYmAAwzsOtuLys8mXrg7D/XBGxp6qLwFd8Pk3dHQT4MzmOfNR5pD5FFI
4tHhiHOrOcz3ORJRAlxeAz5SJjQExcHmVzQDu7Si2QoPoG4katwJPzkjsay1wfIKIfJfdnSG1GsD
Kvvs8wfjUs1ScLnlAqXYNCdp6QCWN2utJzE6rU2U1eVec0ffPq6+aHk+TKFXm8ie07ePNH8vrCyA
5JJNbDkPw5iJO7pGwDRz5/ZoQ5Emmo9W17+hPhrYPF/mERnGPHJXpYnuGrrnWYOqdHPX2Ai+kA3d
/zyPq88zcAVFXyPOCQBTB604kRenB9TFv3RlJy5MS8VlVgS8K9cdmlIRwUHsQh3GVkFBoH11zdpS
AJngXZZjllNl6b9sSEWO79Y0MmV1rH0UrgQba8zK+cdLHx/9WK9SEgz0KQYbJvryPkpAq7CiX7kb
Fn1y5knivEaoGA7rxo3QNNmnI4hOJRqkqmyw9r6RtGfk2DedrqFCBgCkxYPF2w7pxbhBlZwqmykM
OdvkquKGjWb+YEfptHM8huKUd0zXPgW97wLKKvz+6KN577CI6KwhSlM3uOPN+InW9brj5Wt9lNZ5
TM30Ea0mCfJv2DvUUVSsA71rNmZQ1pcCzKK5s6mLCjRLTfGHG0j01gWp8diOSXQngWC+dSxmfUYT
wl2sQmFTW/Yrhvb2x7HUo4OIwOner0SCIFKpJRNQf0XRXTITL9R06se3VDfxn8aP/b7xtOkegL9w
F5b/yq3hdWlqFMCPFih7bfFgBjrDCVQDanXmDHg3bjWjsnaOFgD+hNkPehoXn7gwOEKydXyoRkfD
ZgI7Hx7x/HvKXHzaev4pEv7Vohyz6LlqsGn6Dy3UVRiiQEdpOsWmn8CdakZttMv9KLjvI0txa0YP
KZrXLySiA3LPYl/xFl0byowOllMH99o4fvQnRWWZIO78OAdWSwaqHDpvC0A+sP1V2kPs9tPBjAYk
Uw0lcyrs35SsbkZ7XRT2uKmsWo5D6FnSWneBDypHVc/hJ179OPoOIOkmo9vfyCyv6fYV0wGaTjaV
sgFYqwijDgCJmujePANP7zLh1qsa6VX1YZTGmrzI3DRfbWeYdZJ11quw5V/5veuaGAQqCUc3tOO1
z7Lpv/EAGBc0AgVhtPdZbq1pCBzq7rkeNwXKWZ9GrnfPncQylbO63JFudMYSKRvtJUhRWrOu4+lb
KvP61ChHHmXXyciWZuztDeBJMFmp9+gFcbOdiy7SY+qOM151845c7Ut+TrQyOS3A1SietUJd6PFm
QaieugzME27/QGaL/N09YyAxRxV3v/WHPl3ZqDb+2k/m9WyR3ZyhJTV6m0YgOZKHX8t705JOer5u
pxPkATaNqv2gQ55W9xY6vQ5S6OLMUg58BVLQuGlz7B66AUStysNhwAFBaTOKsMOqzu89BMUOs89s
rozQeRWHHZ4XvrfWa1NuCPSwx34MtWtRtiH0xBkDkTAR51My+gDCaNgoSiL7D0IyGoPmBdu0Kpyc
+Av4ltxj65j8KfWc6cH1khWNtC5Jn4DF0h90fE+Rq/OQISubagA9twF0vjTF+G8mmI0XZ5CGo0HU
dvMQtefOimI1+jcz5sOPcUjZSrj18Mh85PAcoG/ua86ipxoPxdkyflssC6ClrPFyrnZUSbSUG9HZ
YFX9RtN+lRyNE3OwiVclSHMh0ly2RKazwLf6fmPjCbsi22KKre2/j1uYnn8bt7AC39PRVx8YvhGY
7k3g2vOD2O7LMTnrNUjQOz1rnvKeDcAia4stDenQCH/vVnp/yduheRqnHsS/OgAelf2/dYqFA7A0
rZOrBNuNkGXIolINKB2wA2YXL/6+SGbxuynrJs9fkVkQf/dkueYOQpmjGd9HjRe9lL7TArhCiF1g
FfELbwEfE7njCGxvaCc7YM/j2lMqEgDFfUCLk7TvyBwgiBmeFxx/rjKvkya4VI17phF5aS0//9XV
SIkqQuOuFN31amCoYs9NSDPfXK3GQttETuJ5rOMo1OXE9kbnmq/LUK8L68PQfB8iZY9Cl0L/qF18
QcjM9mSccX8lWw0vdTX74j/+Pry59uJPt0IX+/e+Fcrmu7QT+5peEGmnP0d95RwD9UpBqEM+KpGT
x84xVfWDJC91cxYFjQyLEnQs0vTUS1IxU/eRuU58bp8Xwml0+eYHY/D/vCGixtagW5sCjVGkmCd5
91+MY6l7m2HS2zBTATjHr/1T2vM3rkYkwi/hTpO1uPdTx35O5RhtZOY0KOH5Za9p0RuN0EJnPFqN
XM2FBVREQJUFVDDAOkNfZ2gcx9JaxVXICNVLwbZDtGzdiji/d9rSWFGBmEwYlk9pO96jEFkhESbG
qkD3IuCV8c0kBXkkbvbRI2H2eM9E7m7GPkamOYjwdQClVJUGL5YqSmyKD4NfGjKrtD2Z/fIZZPKk
mzbgpkEQNY1Ob302+CjuqlSG8yYRK06xn98pfNK/0Ot1fkfKYKu5OrunUQEy0Q0daEgKJES39Iql
F2uBNm4EFfT4bn5fqzNUOxir+aWsjMmLrlDH3XU6Mk4cDUUDDM8OB7/migPAUauY8UVhEFLBPnOC
dosdmdz32JYtcqNJuw/yXEftr2oIIHu8dOTeM0axZU2A/WkwAR4hcMUxiuNTz0zs53+XRcrCykp5
T3KUKJdku4g0MKfv/v1T2aCn7sd0ouu5ngE2HQM1Pkgtusbv6USr5KWBDXJ9ArKFtbc0I1qXQ1U8
IyGmbUpQ9YBC1xd3vmFqu6TQfcBeSQQUS8v95KZlvOoAifOToT+YIdqF+i7mnmrwG73RTO5k/k8z
CdssD9VQoao4Eu7/o+zKuuvEme0vYi0BQsDrmWcfz05eWHGSBsQ8D7/+bhWOcdzp7u++0JRUkt0x
IKlq713nNq+eTS9rH5JGbx+gmelFbTgZQWK8NnoVnamL522+Kvueb8l0OiPb2X3lodIIBr7PRRZN
iLl0BTWwUc/jIRN8mksYob1toRy9M0T2IBWLt8iQV7fc/DVLc9CCgW67tQZ/2NZF4qNiVtxdIh/R
ExPiLc8twheD4gurQflQFa8yiuVSMubeIhB44YngxStv5Zngt40rsZaLsZg4bz1kyKBx4nw0597a
QPCTTKLAfRpbvU/VBUV+Rcjq3vOS26ZP+ue474p114z1qYAG4cnI/BCS6En0gtz2hdQAES65tYDW
e/awoV5DOLk+AS9kn0QY6ysT4dShK7utQQJoEUuuppkiSKwPp9YUODL2SjEN0mtiYeZRtyWTnN/9
pFk0W6Z54SIeZL/WUm5vDKs2H8nkgC1tCPA8947qS+Owsl3YWhidaGkIuLY0/Ty4J6txvA8WSgqu
cgsBMidiHKli5BRHgTMX9yGLoHvOpXK69AT8uVj1fZJ+Y/r/7CFzB2JpyAL/aQ7JRn7697fQENbn
vZFruobBLd0Fm8zGevT7W4idZdxqBSYuzc7efwCGEHgEpIVoLR3ZTFiSSgFKJpQIdU8QEhqkQ9AA
YtYKO0I2jcQpGFmCGWzixl64fGMKGrEOIsh7Tr6sIIXaIfK3m3PvPaRqDqIdHihrP6fpm9CEYnYY
oSyByvr30+XNl5rmOch3nvdtAHyBTnwgiyYPuYP6rF3er3pv+EuyaASLCvJ4hu7XZxbH/S2Luql9
CPu39hE6VbfKP1Orm17rH9uVv1FrXyFhoa9be/xSxabRGEuf6eXZ14YjN2T60It2XEE7MkZYs4MJ
iaG9BDMYiH0zeTC9wrytAY8XypcG2Iw9JgG+V/PwqHBibMbhP8SBtoc89ttw4HKHteO0yb4pWyid
N5Z57mzwZeKmOrIKxSRXRo89CWgKNc6+/Jnc2t4FJVSLdG9YmEh/YmtZRWsaTJcPTtIR02TURnPN
fjSrUxjP1K4zu4KgWnnhRilOPUo4tQu6zW0zW5dRjHfb7JtiNXX5wwC6R28LLN9ufwgaXZymNrql
kZ+Go/CLOFHb5Kh53mlANYBdlfvDcYgLiVqn6tbEi12gdOPYbtI0/0ZtHzrotoRY85s72WObDwCw
2ZB6qKOgg7pqchlGY+vS2uOwaBmOVfvDHqxo0bA2f/INq1/pRtjehIWb7czSc/c2VGhB7zAAVm8j
497EBm7Bx6r6FhnmwbOQN1momfTUbX74zPnzTCP2jdshDHa+wE7eFaaGfHimfWVDuh6V3mqWe3+5
huc8JCXIQim2fTgtwLUzlWRdIbyv45it6WPsoOh77chD2eXmY5Jrw4WVzguoiUjTRwx6Ua35Mvf1
rvVSMMd41FAOdPb8wzjliQyXex1zdydKvby1LWaupHCadSD86hZRaVTVUG2eMBrw1OBSZNXHNnKJ
cl5uOwTo8VF0D34fVz817h00qVc/U2Z/ulFdofKBYvinLnLOgvYxdpqDxw1gxbxYGxdF7aOqs2F3
yffSAv8ngG7qGiq7WYSER7H896+trQ6aH7c8NiKOyOUZruua2PpYnz62BnABOqDqyekNFo2AFiSu
iIfh+PjLp27ibXSA0x2chhH4A+4RdBKGdY8+fgi5QqnCPpT8Rqg6Tp4ToOYnvnCLeETBJt+Ios2Q
Vxl4J+itXBNFzrBpv6AS1/j090EJQGXLLuihw6YK9XgGNB46DYDOvBtQt0e1WRUUIajNqvLqljp8
8ze/RvnNbSiPUAJJC+ZMumq5A5EBu3+2XT+5467hX9Kidxa+LuwvqA0IMWHTcZCKqYu7rhifqL1J
gLoIEBA+WFWSPbtNvuwaT3zRIXK+BTMw3pLJ2IhzhxU+uwErDmEjIS2uplU/jiV6fNdGQTD9OPIv
Y+QY6cclnrD+I8Sgm5+XUZsJCyspoHEAxum68ynEELWF4DYQVSe3RA7W5csY/O9gqUkjvOlhzqB9
9x+aQEBcGjLpgiV5qDkI20ojDdOX0FZ+m6cril2Jv/NxiFh20Lwm2hjQv32RwL0KGabfTSYQeHL8
4lb2JTyyCuyFMn0RAbsdg6K67fKwvQ+NYEcPjpsb7JDrYE0OMjefITCtr5DDivZkAoT8YZDuyx3S
59qiGpp6I73RO8a/Xyp9xFJOjVU/Jjur7s5/8pvbCpaeK0TBxddAq7sFSYlJAeG3Ih1fyPokPhao
Tiy+L5+kQ8iNRo7o1G0IiYSeedvHnbZwmgtt05yxMZdWq5UX7JfNE8vNflXI3H8do8mh0pCuCkRR
XoCf+ncH4RX5HmzM1VjK5o7n5QI7v/ShMpvkQSB1z9wiOcvITh6y0fdWUYbEIJkAobVAXwNjTyYN
r51ykUlDVEsf5JvBcyB0ZLpXoWnWbZZl90RG78Ywxu62YBsio8uSv3iZ9K6O8orl0398sP72WAtX
OKghpeKq3OGfET+iCLgY87E6QLUaxbNVOKehwwEdHVT8BkqQOCu8mzUdDpRJ4ZzZuSr5q8t0B2LR
PF3XjMUbQgW5QCmcKx49E+aHoEEW4lHQ9AROX8UpmPTe/KkzcrP8LOvwmax3/5RzcZkmLMCYyZxh
mXmZaPRlyb1wRwA4I9aAFejNr5/wb2aZVtROXp0V5xfX9jY1k3Kpd051RxcmXY4EiBvsyTSrzr1N
qlVRZPXkAMk9lId4HwRuQIWwPQbZGtCeNCgMHPdWAov/Pij3u3pX9RrEXa2u/A/IrmnxTwsODsdY
aFyUlGAWdx1XIbo+ILYCTWIX5IjyKAIUdRBKTxTKX3cy7VABXkmPtupC7XRXmu1dpzvXNrKNPfNl
++x5z4MduC9C1zkqVvjmKjZa9yX2oCnGABG6JHHX3Dt2fqL2ygHL1mCo1B4EDFsJr70z3Ty9sxNX
3BRWHy5otkbW+TrCn3ZHbr6wlpDTkE+izcdThtcH9Gb80NJzULwQvFxooeF36auXT79Lp7yaHFx2
+l0GqN9e2iaFVv2iNTR97fXWbYs43WkO042jfcv7QgOWKDqWdqJfCtPCrk6V/oK+L9DZVWPseA62
XwzNmjyMiwdROewifci7U3s+RAXQK4axo1HKrWM8f6DZvMxHuSw1W6rcaDbPBgsQRRCE+ArOrFwG
SQiA5K8FNavATsyM6Cstr7Se/t6URkjYZ57IoDJXLrOCjcHi9ztpRixY9BnUtiKQNT/2rsGbKtja
KLvqjnZ2ykpjPJzvFvXRPi/NxjVXnrTPex9XqV2f6qNx1JfD+t/Gvc/yPo5mQfjF3bsQg0e4T8uK
RZ6yeIG8qrEuw2E4dtToO9lw/GxLt8f+nbqm2yxGcodDIXw9+Q/Fj8qWyYrXDT85iFhv04i/3eXv
d3PvfPePfqiU2S2HzK21+yFKsgVH/hNhhd675aHWYMmWxRdW5/fTLh5M3C7j5l+NH3yR9pi+QLJQ
AJoTh7eabiaAF+jJ0QV1+Ejz1I3r3eoMpffe5xlspXPUOvelIg43OhTSAXNlayjLaGdqmy9eg9MA
4+EPQRRk6pj9Kqx9CBZlp7lpHmrx5m3iuY3ufKMZlmOGmHfd9CCmWpZxqEab34PxI3dczy08acy6
H6Rh3wqUXRptcITokvhNuyjG0DwEOEQe8qHQl5Fr2gvPrlEV08xQ78534nOT5veBopWiqJV/P3tQ
W6I8KniQP11sbv9xDlRJveDg+9ggxvZqmtXKlj1WRd+2Nh2WtF1e6tFj7qW35BBIYS96vTBuUvCH
TqNWh6sRcPzXQq9XrJD8JQkNsQwLbj/3qywo5HeFGF8llduczXEcz4OJOimEAkCwABze3VTSp2Ti
HkCebovcXLsPZF1eJTK6S96bzmvOQd5HUv4HlPygnYGqfvdh37/55kNgnfo62YVx2ePDh30QR50+
LfO1nznngO94xZcaol2rPrUGhEEjkLb4UOwAXuBXoIz7JdiQ4itEBXZQ86rvJiIwH0uomjcWkP58
RdywThruEig4D/S8TAJSkZerXw5Jp2Qm7e9RZ6dP7mgge5EEw2vU1/soirIANLyrHmXWX1rL70WG
PO6g1doCk3n3Ii8SyPVG4tLUEN8KhYACY8fCk6NZIAwHBRif0sX7iIDlU1WOH+bOxZjS3Da+iet/
370Akfx5+TMQ8HK55TAbAS6bf9qV45fL+8zQ5bF2WzOJF3o3yBdUiV8z0ABBaNSCtRP0zncRedGi
5JXxxOoOSFA96q+mG+RbVN6sVDUAXBIz35ap7K4xyt+uwizWn4Y0iqFjiH81NWet65hTYE6h5gT9
989zOomBV4tbPwifRyg8QZRauh3Aht1WWf/9Q9uE10v71N3ovabZ9rIJ2o/V62us4FtokeJNV/yW
+YK86sGsUf9obvrgazX8UsTaFz/RUH67DMHvS2oj2KAQkLewhMkG7J4GbdUj6QRIS8/MY4GPdBYM
rAJYSpGchWsetTDGGyVrQENU29wheoBNFEl6mmDmRrdNgyihrPYs9lFrUdH6E1s0W0Or+uXEBM3D
IF8CguZuZ7ao5iW7vEjrC9FJsf5aCM39fYJ5ALOcbInqHC4qfT5Aq969sKhBRakO8ZZadMi3x0jQ
UVuK12VlJR3KA8+NTdcdkkBoOGhhWKASeYBCTmPnJmovPF4it2Qb/xEzEMxViZCPUQPXdmzbNGzD
xRHScT+HaGUaDwAZBPmhre7HRaNizaT33HdiOE8a0JhvherU8nu2/NQPHHK6zXPN2pRqEUctzyfg
+bRLoUI+ykr0xpstM5Hu2c+TRTaE9trvOhT8fb8DjPlvbXPvfDf5AfMcdllsAdsIGFhWaNoSmx8N
kN223vTqbixzoAW91Edt4PDtrn9v+1PvP/oFQS52npC3hR+wu9r1VlNiUFmFq01W7VRT35ROVNZ7
3/s4SLCA1/zbLI3mDjfWYJ+su7KL05sR2NRgbVzJIAhhOiZskTV9tg87x1r0CMzsQc2w7rnpWzuZ
1NWyVGZqh95dLKAKCcA3tZC/V1vuntpm/8zl1aEc2IB1M2jvjXrVcU+7IwNynPGKd225JbNBDZAz
L/RHsoKgaVFAzPk2hkFz0rAa3wOs5G07vO5L8kgS0d73Cmg2aHfkbvSQEKYJqU8bPZxbw/GROgOh
v4Rd0Z+CyooXQx34R6Gwy44FypEXd+FCH/QkW/bp+LduTY7hAmRUYNJ5brx1E9R5Hj11G6o7s7pH
LzC7XV4h4TuycT3xz+IEKqrQd95krVl8Eb44Gbar3yNaaZydfLAXxF5LsxrrpwfKXZYFwGINw4fh
Vuj3G5pNDdearl5qY4E0qmLVRGVhbxKGvQCZdGksLNppDUEw4PHru7BMu5sSkkSzR9xJexOMw99G
aWx8EG7i3xkyu3VyPXhNoZO6aIbSuJHx4JwcoHBWuh+Fr5mogKoa+EtoMWsDCRaxwzc4ggLPv4wE
oTzbmH0KvoDSDy/HyITksbclq1BNBqmJk50hSLDo60JuyLRJPtxSMuRGDfqtGkfW1EE+dQq0/aSU
4Q4IL4ZukUEPq8g0sOQHH4VqFM7/Q1G2BHqvrV//nJkA1DkQWkDHjmlRBgrEQfGtQa/WuQA/ZTIl
pFDc0esuc4ws+NVkRdmiGISz5lrb7ZO+jW5ZrkNwDaj+HwN7jQUvX2vNdZZ9zMeL45f9semGcV3b
gfdclBzPPzydUHv1zNJ58K0k2go1lw3Fl9/n4n5RvhpWCIqKWY8XoeYawLvOgkgUr54v5Y7yiL2e
+kuHJeJAeUQyR5CDDpRHnE0SUnIgrTM5/7/GzjMH3G6XDiBsqE/bA4KJUG6ziLzc2DEjbbUFL1t/
3VeRu5rsAtGcHUTWABPuR/ta5Jl9Ha3GOzeOuWZMYM+GFIB9BbVhk0Cl6Ewe5Ju4kGYrrR5Tkx9N
zTTwqE01FflYpvY2/ehW+jZsmrBzoX5dNls8JECHZlZ9dVlg7KZdAuCuEOyokVvtdTuG8k0HMbBD
Z9l3qe9pT6EU2gHZyWLJzU57qqxE31QRqs1Rb+QYUOtytP5AvdBogARV5l+pE2WP8IfWn4DM6q9q
Qp6V/rMW9dqBqwljNT9NWI6s2FDvWA5vE8rwZ6qXC18L/CsKT0oIW4bxS1lYT1DJ539hSQSGrf0p
x0EubM/UHkvZa9BaHCCYnKfQR42cfEejodn2NjrU7ffRSO00PwcEcBde4T9njXnf54Z5HOvc2mWD
Zh57dTeqNrqjNur9R7+s6K3d3Et31DbPQnef/P7nnxZWt04y7mj3VFe6tbK5tNbT7mxk5rfYQNaQ
eiHDF91q1c3U1yKxtLcYKxaT/e9joTzGDkbbfPNB7NSnkBSFnooC4EqZ+ohsvsekhK+FR/A5giUR
JgrXvk/12rhFcdYAp874ZSJBxK2x6Vs33BLLwg29+0qGxm0q9OAWc7Zpt4BiP7stE9M/CJFAJ7XT
+HPn5weS+PNdSHAKCAp/8EDe13q22nTyGKG28NkDHAHrGZyWDx6OIRsorS/9EbXZfZXoCtXFN4tx
Q2025cLUhdoksPNLaiNnG+D3yY8NLXSHqm7YgOfjn93O8c9OkQTTHb789brRcJCdO7y6wR6dbJZH
5qatU1STzTMDHwfFLs+r9lw5yJL0Sau9NDw5moqEO4jmUbeZ+dQp1yJMPro6gTu5ElxUC/tHrqdv
rjRrhTTCWZb5h1nJdSjHyRXYL/CLIuMlLz1xgcDpNlKZqiTUrUMzaPqyVwmHIY74ympaf0+m19p3
yejEEDTp9XvAn7fU7CaVdbAx2YdBZeBtgLj57mvsKxtZxLZt1fd4MWHK3kXNDjODArkV9WeJoB+i
bPqOrOmiWwCzNaLpz23rf+jFRwZVSHwnXzNoBK+jLkrvUWITACXei69RxU+N1wFzpENKFhTL8Gcn
omAB4Rvx1Aag/ta8cW5Sb9C244iHLKhD72T7lrbuhy69tz2orP1hJsAA3mZqgemRiHHZhZUduGxf
YiQWHUhrtukVlRqwO4dmxk4aUXrFv2RyBe4pPwCm/EJN8yXkLWodi2cr55Do1GpE07O62jnhMC6z
TIBzaLbFnRx+dmYABKFyQCaEAT/vV4dP/mTqg/T2bxQH2+HJggnUjFUw+MDXtbvaC1eFAszj30+7
U32zNcCCMC1SNg1UoPCRPUkDuka0FSeT2xApmk3qlTrUOKJ4yJcxYJFIyoZ981ekB5ALGLTgLqxv
aCdKlyHW/XXWeP6G9pc9ZHvuXPODg+ywVHZRGWzInxx+zUBD5hnIAeVN8/UbWuUtgIAHt75aZZCt
zcyBLgTL4zso8shFq4JPkdJo7PDlvyu1iB3iJMFr2iX2t+SsFB9eO0i/rdMOwjs1qGafB4YoRbtO
nUpf0k+vnQC1hjqZ7ogGaId8wIFJHqe9NuB+9dTLBteCVANEbShyjCoW687omgvlbyminGM/RE2T
pZK7foetsfKiMZrXgdTTBCXkZus228aV+xqw2Np2iarMhoJFT1Y2QsQWZdmqPPGOIWnbkQh8xPsV
9l/uEZEnVCzzSrboUdgZ8UoJtsY+AXBlHfWtvxW9j8C3ogG1xAiCKsDeHvweqqOKIJS2xpvPxA2C
uo19dAYUXKutpV0Z4gdyUZBd8gGWc1CkbFNlWXxAfqm5CXkMGJYZG99+9/XqJJ98IZGMYoutWGR1
kOxNjVl3PJDJdJZGvOImMJLmqfVsbfPJwyqy/mUc+KV0v8QKYmkzd9y4hQNNK5H7X4byK4r2Dl/B
Qx03dV+mu1qztZfurfmTt21N3p+aMQmK/n6cu4uzamOaRoX/r7Y+uSEUd+lV6pWJVB0EftV71uXW
Wy+9hNQ7O89j27SpV9zvy21S9ME9zrirEHyWK1l+Jf2t0bbpikwQbOABSS5Z69UVCu/+pkF4EdBf
sDAnAScVMN1A7Cv7IPHUZIOrb2Zpp8RUVQaUDwlA8/IO2LYE5bqiy2h04/cSRYKXvsnsa+3zcN+4
lb2tLN+8c+JiWNBf3LJQtO+Xqwp8XfHl2koUOzgjSNMsdJHmO6KNEYFMG0PvIBr3jp6y6THS0hya
PomPQnJEOXOVj45jbw3gDJAev09DA6u+/DCNRuB8mia1nGCdQikI+vclqrkDMAvOKgiw6s6P+uqo
2gOFppXqMrfnVX2cm8gjVP4G/KuyOpg4qVZQ7w48Wz62PCwQ3+3jjeEM3ldNAi3kjN/0ssJrHBch
9ORd7d5yu8cGMmPfHAES+NA4wU0oMnmRUBFdUkce9DfQTZGPnVt8mpD6vVp9F94nBDLlETWovuBl
zvZN3YZ4wMVj3kUgtpHe0iCMrFqVgIlQD7VJ7oL7h3qqq0ILO+0+GxuIRUEzZ0D9dFGAeItASaAD
CnboYq1Y9iwL1p6OcHJedWbxqmXhlzTzvC+axMutdUL7kobD3+6o9x/9QgmAZVdV2jTLoO581fZp
vsnPrtxF0pQliluG2clMtXRJavB4Xn2AzWITYBKIxvf1TYZKt88fvFRzzQZ/VenNUxloxYpigBQ+
jK0sPJYyulIwcG6PStTj6Uwk86kjD623OGLL2lOQtWwKLf7rHAWq5y4t7afMPXzpm0q/ACKNpRWM
069diQIk6utoteYPjtTnY8kRXptdB1utwso1TaNNI0wPovh0aIsDga2UPWA7AFaDpy6Z6UCEOGUT
WY4Yc5Xd6WflNfPncpzSqEkOzheU7tqRXkGk5QiWVskAehuPSjDzEhAVs/iOpA5q4MCXzOYgB6o4
GDnbApRiMumiBoxZ+mpGuXhpsLm1QF39i4fGFXGZ6osDUZKlX/fa1RSgOfdaXKrwWHk2pGjXRTza
D3nXVYvRwoFfj+yFMDv+VyvZh+Gu4bwNH55DnMxB1MxsIE6Cot1S+UGZQFxuqnQINSBI1RlS6/bO
0E3dVMRwUosYoQDJmRI0hFLfHvVFn1pda4P1u2k4UbeJK/t7AVzVtmcNdGFVzHU228owH13gRKZe
is8KE6Ww8CJjb5lDOz/JLJQNjUa8eFIdBBx1ELDVQeBzN9b95RSpMPuw3E/1D8MGGEgFap1+N0R1
tFNbditSge2I3wt8+dRGCrAa8jrTm9lGGw6mFwghilTce9prkdt8kxDlOIaa6NROhORB2T3dUiuS
f9+h4c03U1sb8DuT4OjSlvHWK6Ni2dZhfUcXyF5A4jXp2j3CxPUdULDFbRXczw6Z7Qc7GhT6yBGj
IiMGZA1v9+Qj62f80QCc5654Gk3nwVKvg0j0owUS3Etka3xlBh6ek6zyjrqN7HeuFTa50ioDnuHR
gcbkpbIArldIXTfrgqPscgC4+l+mACpgCRBMtqR/PN5oL8UInQv6ZyNBYbpL3eBLW0AhI7Bw8jLC
B6tAkXOZIq1tqUIqjYH4H55s3E4X1Y3QkrGeeiAs3q40SCgc8SX0jBYfttcBkblokf7s6L/D69T+
L/0QEjkHqSOBGYAADmQDcFgeS3EWEPRcErEEu0fENZI8uLXaQJxRVi1eEoMEn0O5kChUP3V8GlFF
xZVpobvWixV9/+fLh4XCEOAv/93DSuN4q+lA55Q2kNVj2aW3xQiWKjQJQHEsqugm4XG2agzHfIFg
0rVQ6ng4lgIRmTTf5kFuWL8NCjQjunGhQbkaeTtu3wibHIr6kGOvHpke1qAOiWwP1aVqM7Tj8CWO
3QVtxiEviVQxgHunDJp810pawIyoXXwQF49QU6geoiTM91mHzASNDFtncmiwpejbex5x/UiXdBQQ
nGTmdm6iuxGpBEBGlB+SOBHkFNTt1Epj6tLYfnCahweJj0QtVPAChMFd5N5dO/FvJwvbfdHb2pUS
HAJC9G7afbR+86Q+SmmoWWhcwADKCfHbDH3RLfK4GbbE/Z8o/nPjxP8nKQBqTNzkzZPaKO9BHUxE
/ibQO/1CQsUu8/jWA93yF5zxk234iTX1d8wpTjJowWa3kSpsWpRnKZg+PHXWlaCHRtm4Jw1FahZk
Fg60SDuW5VuCLWqiwWvhoQgoDSqbq1TBhcZHdb3KLttVYQjERCgfCebVmziz6Q3JFufen3Oyck5M
TolKIN8/u3yYisZlYLZtvUz/OY0YmHXFu9CcPD/xz6WjP5CsDunoaEAFL/DwN3vS1iGPRh8fqHME
omwROoCoARMyXHvGoKDCLLFtFBe7L4vhGuQupPGt0HiTzTG2mWibKznQRY+dt0EOY6m36Hjk71BK
Ul/kVhpscHCsb0aOYpWRhfcpQViLs+xZWr1Yabn0L7XPoMbS2sk2drT2zkkCdxHVSfBddPmyqXLv
Jx/sZ6NOs+eiAKmFBqV855oDso0WQOUkDZsw8AMb0Wqo9qmqx5l9nq+zEkRqCuxbKe+XZu5pmxnW
aqs2XbVNqYDERHkGsulJanSIHfiRCxlpUAfFunclkE8ylIBa9KBcPRl+/Wy3TrPMEOPdTQm3TEpE
4hmUftRGgy51dOu4mnFHxuyPGAW/N5R/qEPog3pH072vDJacbVNfj1Xk3ZCQj5UBDKDHQbCiszlF
CwodFQSK1psiDF4MeFYlE6ihUzLsD72F6p2SXWr2CmnEBQjrI0T91thTZShNFPFLkOZKPh3a4CuG
M+qKGkvoqFyaxENPnKy9EKC9yY96Z+ekfOlCZhxt0uciIQlSl5graIcBW1ciSg5z06Q6UTk4tTDw
E+iPp7Ei3Tl18AOLBGABteyOAPx6u4EdU5XkN0JpVIcoN4tTWR6RrMIOBfKM5WrIS7HE64kshdm2
kOv0khwvSvEth9xQgySGw04fugdwQE8saPKtZqTfRm54S/BSEOYZEJnLW3wugVxZ+nSCeDdR/AaF
tvy8W6eFlR9zAUAMFMmKY6ructXGcND4BZZA6fq/urFk+8IRqCygUpd0Aez4ySpb60QWedjg6Czo
r9si8oG0NOAlWKoQhIUWYFysQFeLEctJ3XNTNt6SosehWEIjmb1GXlGsUKA5PmdQTNm5mv7Sogjl
qjGH4Gvt6dvpTKsV32Se8Ufbj+NNJvT46MoovfzuisK59g9eZ99iFMbYamEYI8vSGK2P/9SDVX9t
LBc7aayPToEq9jpvv6TaAMoacJs3FjABe8NrULFMbX9FH4xLgQj21zHRpkESIoa2GiTCRluWPrR7
E8OqtpMaqecNqHrGvnG/YojVBtaw1yu5Jf0Y0pmxaGM423RH4jN0h2OoucWx9G5urwcI8SN+ia0k
NfocDPkIKuQmd7BR6yOsk0436kdU15M+VMZREpebRrf+0PXhllzp8rmxQXRjgum56Q51NNI9LZMg
voklmbQWzuaEEmDirRelYbBDfzf/cSxAy+k+zqGeVHtxtO1qyGLxNoZGcVDlm45OAn+0yx6C59NK
q/UW8h8+R23bCCrqkB6EQoMxqlccGaeLU+T8kpr7xMvCS2IgoT21Byx6cxbKw6IRadYb5z7LF6MU
xbmFKubNpAqIvAmEUuLvZM3tCSR+UUK2hfit0g2cO1BAbkVzWBx1MECHYf2+CrNpPPmWAwDbmqsn
VbjVOfsBzXMcHIPBRF7LiHeDwZM7K09MnKzwDDvdsoU+8Q/DQdLUHce/uRp+YS6sDnnet7By4dUC
E+OxoD9wFg7AopE93Zp6Va+aGCH0+Smguz+OiZgd+ivqSvwCco4oqqEiYAynlX3o+nwBXimwC6Xf
PjZB7pzmXpdFfEFmFsstmF+oUZ3fUdiNBaJ/+GXUfd0/BPpdpQJysRe0uxqUsYPIh+HC8wirO2oa
1qYzXHInHS7U3odY092aQY/IaVKxoh5oafrLzlMlRdXYqcfiEv/3RnoeC1BrFjRPMuraNqrMcEGO
qDejnzpnKM/TxqzlN/4QGAfa1c17Nf6rfdJho/0b8k83gBjqiLKqJ/hdzk210xwfNoHv4yOzHNcA
PUfbKHWMa6WxDaRKbEBcmHmjcVRfIvk0ERjRyjCl2JJ0WhToKbSJsaUgM2hS81pa46bJbQwFnPbj
UIMv3Nhvjr3rAMwcFsYkUymhGioPvVnqp1pCM3zuaULQpSp1gdolAw7gNEEUtDo7QNBnR9KFM2Bh
AiZUFUS/gL6C9ATKLExtHxAMNDb3wEJRYAeSRCA5SgSYwI8pUGMvqL3HRvjtEY94dUvq35XhP426
2RxJqLtW5CjVRF6+JXGkLH6Z5E9u74NoHjtpLzbn9kOR/9BbHH1kOHBsHLrypJUCoWgjGEBHHqDI
/tFhKJsaku1mtKedjGPZEGfq4gtXWKMB8AgoJqL8L3UadYK6L253R52/+5MlobO+7mxV/ixMFvOD
QY9Tm6qqKIObvun8UffcOD9y9AT2794fRMSaoXmbYp6bnkGjzx6KFjtm6G2Ni7DQrSNdYhKR0ZWe
zKgucw/dzW1aiSjtPJg6aNg8gtrAbM42zCWF1F6i7JPCAY364whG4C0Z0Nnu9wiZ9CpIBZKHcoA2
d7FESRJtSyZ1iOyPg8qwya6xHbNzVUDAKLEyEHc7lI1VVmb59c3/UfZdS27rTLdPxCrmcKucJ9kz
9tywnDZJEGAC89OfhaY8lLW9v/rPDYsAulsajUQS3avX+ph3GJ7gRRCOK2p5AXY93DsigZiJ4sad
2mCyowQtxTPN1LpAZWCQwAMoA4EWkL0boSl+crfL8snshBzch0xnCwikWS/I22y12rbe6rbyDgl6
UkBcimEOFkIwRdrhrkGz8VvW5y8REA1PtpvbL+HAtzR95+T4aHWP8MEAPdx9KSE3SEUQqloYntbu
yihsvySsvpnnsmuReoQ9Q5ZutgcpSrtr0Zl2lqbEQ2Odfk0CNznO9SswLU9TJmBTsWJm/moEfXJE
TzB+Th8Od0Pyp/JW44vJn+pfNC//PkVh58YMP2qWXg/duO8RgB/4FbTDqx+bEdTK/n1WQF/4dUS9
/6+r5GF8rIL+FITqpgnVA1W0jgZ3WWoZP01DDSLAWoec2jxE6zA/UcFNq63LWAOc14HXzE6W9ECj
2aa1sccOfR7qCUYr0WjmdUh10QNN2Ae3q74a0ir50qqjjGdfCuWwsjv0ALlUYIVP4vcWOe5da0E6
TCsDfJHsiC/R2+8fTbe031yI0nFIm31mKVp9PN37Rlai7G6dhtEHTTcaQ4+0CpWYpe2BVxQiWPN/
x2nQodnVvbGc/xfz3PR/tvXR2dgGssp3fn2MPPE8l3YQ1wNM0ARDinmhvctAcOZUAZNpTAewVAQ7
ARNUM6KbeVqcbT1lpiJVlFuQKq3wXyY0bzrOiSNZe6LrhaXbziJMNG2XhCPawxo/erahsqcuLXRI
davdgQs7WTY6SrDLpgGcFDyj6sEd1yDuQIwEDqHNnqZvJngrUSf6jAoDf/MZiDf6vOZLV7UvKRaR
VZew4UDtSFbxemdFzUxjwRZomC9PvSbBtxZD4otE86TiQaOz+WDpieJpCh5oCnis/BwQ29psQlG0
oL9GmRfmeBQlKT08dspDaJTrAd0OumpdDwz27rdd+LnSIT3spNjSubJNLprD65VmFO7XD9NUiMm0
y/OrKUASycUfoPj8Yaox9Fx8RL0z/TPq1J7htztjzFakyUcHEuSjMy8NspPvhAuaGsCjNS5mk0IG
P8LQjXY05VAnDp0WodDXYhBsORtPzo3qylEBaWGao9hWZ/VHtwxWMbh4F3HG262GrRjg1FDsDuIK
xAwsBSWK73ynKVqMcojCLia7ovPXgE2BT5kmEzqGRWmdaxD43US88fwd8WaKTk3eYWvfOc6aRN94
Y0Nh0CiHaejafvBsb0HbBmxf0ir1wfu1ZCjwgE1+/Zhe/bidh/BDkfaPNZKUu8akl4tUg9BdXN3k
8UV0yEK3Ejc/r2830AWtjmkFmE0Yp82aD633GffPf4ghx7Yvri2Nn/g0wW+dRc5LAWzfJqiFPLaD
HZysqGzWeut7n0HrtbnuQ7S4Qz+D4qGu5SNRfmf4jR2YaxQL1zVGCNVDlXXZ+oHcNooijmz+y4MW
IQRuXDTXPDCqMMYVFKalgRbKCopbQRXtaD5glbETdletadhB53uBapN1KewoJzPsWjQwjqsnwKiR
SFtHWf6URmZxGH2dbfqQZ1+Kwdn9zQJVHLZpSlvMFpmL/q2uHq4x/rRIpFd/d5saEpZB4EwXVroq
Y7c0bpA5dW8utqIBCiJXdvPdm+ZQJ34schAPBkbdfS1QhuKK8KgH9SKaisd3K5Qj9nPZ+Kh3LgQX
/RYLyAU89LbQUHHxuq9RH5yIJenDyZT5uBx1ZONdBdGtV4+CDW5xkazaSyif74kMpMkqKzvIotLW
3G+RuSeWEVqiw8Q3YvVyX+eo50zDIEYdU1joF46w00R5SvZnU3U/Z9FwOwSdyHXojLX5Wff029XZ
V6sY8lL4wfNFGjdsGxUDmlOd2tm6VWK9cZP9CqWsH0SW4Qk0B8Oa1wIXh3TuqbBiaHIqq/9yMqD1
/uRGzr7Xo6dxGKL9pF4KMaX+zLuQob6GFTmU0X5KrPVh0a6z0QhWDI/fW4hNaBuQF5RfS9HsRSG6
T2DeidGWHStJNsxnHcPP2xrsU1EDRs1itqP5CBWlv7m3Mk4m9zBx+v31VtWXxqoFt/TCS235WvER
8hrIf16yXiv3fuH2O8ZdHY15BsjLI2a9Qavw6wB2xX9ybY2atfYrFfi823Kob7x9oI327od3hK8z
UPz/5PrRB6EdlLa1AbrD6pQOuqZdz2hoeaZEr3oNm7JotwYqdbjDqSGt5JHXF4s7n5uQ0+kw6P2B
N4C9Kf5ezfYGECbVkFiQ6qA1YHcbtUFf09xkNBR8PKYd9vmUVbErvd1YLC6XQCP/Tt6o1EzKgCFO
shHMDqTwoA5eXfLLiKuA6MNbW8uqr0HuFkB+xxYloNfbqQ7reZA/l0bJr6kqLQiL5c1Y6u5/jFPU
jfCAwa32oGO7v0eXVn8onLRd90lpfasgKZiWyfc+RUeg63XhYcCj/fMIVYdF1Hjx9yTFP3B02fhs
2X1/wN2vmTwlnwzIE3ya3bpBNvoiskqCRDUX5iqKhgq/AYM4Scv7M6an1Vvf9s5iskuRgLJkjx9c
he7rnR25kHwhSWzg+rtFU+ZgZdKd9kQK2bNWdmGgLgl9Y3X5yPztACRf9IVcNID/1q2rdLKNQe4s
XqfIxo4gkIO+11A9Bb2VbrQGnTm067iboyFdOIe0v9rNWxTyTRs04cwXzlILrnZp8uN6hevsHnQo
vYV+aSdpBmROR9AUFabXH29mOz8djvUY/kBnHrKRakTWkwmN47AAvvTmtI/7d3TF9puZ7iivGrzO
PKaz+VAqLiVA7N48s3dv3GaL/3QlNiVazQZ0RzhdzTcAX8qFYYI1xrSR01fXv7zP1gw3+U9DC4FZ
oNFf6bLYIf8BmlqerGnoj0MNnvT/doJeb3zIE8NCKt+HwIS7rZL0B+UmKPmQ6jJY62PRLu+yYJo/
XBfIeCTAxGw95dc8Ee+njDNvx2MSjclj52l7prTCBw9a4aDzwn+1a6EMiREKIACdQIPrOA2BtFrb
kKrdTLYWjw4RLjegSYAxRQMcbT8tqpAqGsP9cYpmG/Y1mjbG49HOzBgNE/hhFY2L1JqhuZ+0BkDl
SPUet22yhj5T/M0o8KWxYxtNDqn6+SpbI5feZOu5AfooHJB0CY9h15RZR6IIBcoX0FAPKFEadlDy
fOQQXpYg76qWs7GvyEY1O7g11kbjn4zHya63jXHoViZony5e579NN1Xsc9dhYxRrgY31Yzg6/aNp
mz/soNL2NNKU7GGTg9+oqzJ3GQO3/UhzLfRTz8BYr8mMDhTjT3eab72AbSA1dUzRYHYYFaG2qeWQ
4nYc4AfUEPgq8xnM4jRoFIs2CGOBUXfTdNcrAxSgxanIo5+5I3DF1HX/pdV4eyZbCsaDEH11yraJ
G/MZ0CBao4gULK2hs5W1TQ5Jmtg/yKxvz2UHkJ+LzqtX2YbfPA193w50puO8dn9A/woUUVBOeRnR
QbMhpyLzrk4gFBtfa9/7FoBO4R0wIXA+mkb+PEIi6CFBN+qUaImNAT38+Oo/0IIhUeUixCk6wltw
1Ue3CwRznT1A2nENhfbm4Z08uAo1L1AyhzzMsQBiCDkBgJQscJpI6Fk3SuGa8do6o3P5ISb960Ct
Ambs7ZjSW+VtLhfTj0hC7wRXXQfCjcB0oT4ysAu09jAc6lA/BH35rNeR8zCZpDZS0RV0IZcillq6
RnKmXgjwYoHBumUeatCG/aDicCdjl2mu0tGBouJMw9QX3Y5b8gsYWvKzyIGJS4H8WX8MbY8XX/Bc
gt9tKJFOqx1g4OemDUuLTmGCRmf1TN96ZreyjBCIMN5BxaNj6GF20tcir8QZm2xvMtP7vkO/buvv
yUuZWeVblerJeaoddVCXdjh7mEZq28K95G4EavWlC8ruCeldSrTstVDjwRcuuLJ3zXPznYbmRA+E
Et2R6OBBFA3PEr/nyJjsbH/0l8CK/+OEjnMc8LuECLCbrkujc0DKiQMt3A0honNdvTMZ06AHsS0o
Je8WaEhu6ucQ+H10oIp3YrFxFXf4fVoDetVpbj7gXi941dxMUzUcXNIDCKoZSFpV1ZwOFNKT4Zch
rpvl0KQBBBTxOK+NOVJ8vgz2xJI6D2k1UKu6MjYU1dG8Sg/7FIpW/w++AszV12Rz61fjps/wKdSm
Zi90BauehGzQVlydTJLI5aA3hW48SFtpkg6Dsmxk1x9A+LOkzTkdoJczHGTPdvPUnBagXX9cFPqq
YdJeFmDgR0exSgWQNRmmdvPkMZbup9zC7EyRkYjezVPkRf40N0emBSvHZ3/lKNCisdqCwU5/xue7
atE580CjAvrSe4lMGPhNsMhkqD87Lq8XWsmTA805SYs9u2FCxVe5qwPUk9m61zsoNCsHrg5Z7aOH
+Xdc4Atu406BPuKSK/IC4b7yvvh9pv8CHepPmZjFW2aVHEwfRv7YZ9LaQjt+OICvazyViS82tpc4
z1bOOaQlnOJdVgH0QgpQNYriK8XJmvCnZubXOFCFKR7RsG9uY7BvHhwegi+NsM5R4FiPHSiWd0hv
5humdEFibi1YlxZAbfxrHqwIxZcWHLN39qAtbF5NgDzAgvY+ATuNHFwK8xBKVrfDj1Un0vJNVDF3
LaQJGkQNe7/KS/pniBX5C6h/sR+RzZeJ2ppnaIcs2l68dWbmrfTEDc8GmG4OvnJqzKZ/Nvv6xilL
gAxKfRcpjY+azVRnkaNcN31ZTwv/XY8RjqhubChMUDhy7fCsRqIcRZ+pCJQF7rbohNLgtrKlHLJx
HSjZHOwn84ufcrQVjmql6GLUsJSqDmha0sMgqmQlMrmamLnTSISLhsfNviEpDnQvHKDwKBdR2wQF
tmHs4EqoG9JqxJGPhJQxWD7UY0Ge6+hhSlGHVq7E5U3h+tCuodALC6nCDQ5IsgZ6GFB2PURRIH4N
qvusctsL4EqAwCKld/SL/r2idK/uVYCggjV4koMksUfmaDuuHGhUAkd1jJ3mnUYGmDuedPdcKzSt
0pRKIzvb+p3XbyKlG5Vx76shBufR92X4JHj7TNNVomXb3tP7TeLW6etVTg4sFIvqXIu2/0yqJyae
7nFO2iXXealavQClHboI1QL3OxHzGB748EM8BtEoKYE+iQyuQWoHubsPC5SLmjNaN4wHDzqm3hA6
3iootrZs+eUWyQDM5MrMsRO6wTwQICLtt9j88UtjQaFpQS4iH6/GU7wJOJFMdtNU9hFvGtuuuUcz
aLmOAvSxT1gtyzYP1lgZFwICsVxLd7aD7QA1XtHch8WE/HIF35H/hObSS/vevwLMFuQpkHmjICYs
1BdzeoVS+RfKgoL/+QqySPX1qPfxhgM5Ac0bUxH9oKhDw6Ftyh2VbebhvAq0ElYVZvRvvuOfoQoA
V6zcAJsPOD4ji/kvhGD4GBHSQY1wF/ZfPkZkSd1Gag1qR/pp6v0Im2IzhI2/1VHlXFtRNXwRFvYe
CfggHzTL1Z49i51pfjbLbftq1tu5+9D7kFfOwnRDf0SbOtYq79AYNA8rxr1JG4BWiz+HtEo1LyAs
r7708YCUEvqcypg+PFr9P/j6ArgQFFZ/EVa/K0R19vI2QS4FSH4j66qzKwagShS1is/d6hyWKOwh
ZwqyBBsQ9NhLhgd0Zx4J81ApkblhDPZhF3gPNCU1NMykUG/GYzLk6cBuL3e1b9hXkIRyh1LN5E6o
CoiN77Vx8B7Qvmk8AAH7mjrDNo8bcA8hjbx0Rt//GWrOL7Mox7c+hNzpmBnFE7aB7oZrQ3RKZI8+
WkND9n3MnIcUQNPV6CXu5x5Egdh0FP531vVb8KUiZOOLJWD0wc+hwR1ThYxsyFrmKDBNIc3Kj1A6
yrONC0DgYGvsGQIZxlrPs2BFQzoklpEvugI3eN5W6TPNSeg6QY3hiQatKbIjMGs/Zp85ToptChiW
/4wBkt3i4CUBYCBdvo7iTgettlk9enEiH4Fq5msLPPOrzK+qR1pAT5N/MYcMXf8wm23RzCiWhqLe
pTly6IcGLCdF9TLb0lmQgCMiRRV/NmUD8M6FaK0FvfLsoDXZGiI9xvS2aJ7eluuM3Wq2LUPLm9/W
PD+/LXpHtJAqviMfb2sMIHc0pCAKlT4ofhe50dsnF5sfIj3lhOGk0z8X7vhSncoDLR687uZpSJ7B
iPs2UrAXCjabfYSdXp5WyY5CBhASuadsHXJ7Z9f1O5FsEgOn57kWmmTLh0ohIgpHKU1+zM0C0xMr
J6QlZ9vWMMC7Gpov2CcybacxiGLH6e8D4608gA4VDw+tb6DcKgTKiGXONoNryYNscCNE/zs59JUZ
/k5oNhAF2vq1BfV0O7mgqTS50Fkd1tezIn9l0ovPd9Nk2unR1zKIht28WNQJu5A3Wly7JdqB2fpv
YW38RzexVQPe9fFSdEYBwirLDq1jTG9rnp9t8bbQaBSf72KTN6AkAGj8+21Nf6M59AurAvZ51HVo
UXIQjLiabm9sfHTYvbdgC/HGNjsKS/80DWMBXJFciXC0H7mReI+QsvIeozz4XMg6OV59PLAHUsxO
rZJJLZprXKSv8DpaFwiKq4cZSorVGorTFjqxyvIU2rpzAs+QvmyifHgP9OKbhjLqM0Mf4amIhL4k
nRk1P8RldjPvgZJxtqc4f9pTnLt5P8mm+PPrklzNf72usr973Y/34/Ik3NpZUAEdCS7TZo2mhnhp
AFHzE2RMIKEIv+Mx1VwyO4kffLfnx7gavHXFnOot0JIHWWnJz0oOX+vKk5+hXwrxCnfw9r3bGY9Z
78ZLsvgdC8K5t7GgEuOtu1bINw5ylg43U8ZTaHAnfrzxh0TswD1XfMVD6pI70njtg6A5WpXrLbky
UynERRGz5hLzzH12GXuieWDzru4UTbmHo6ZP7oDagay10kB1LR+JZbDlYMUrjQp9uKxje4AsE+yF
OnC3cLTZdCXk1LPsahHotbk0HS1boDZ3BvsiOvZAwuSNTvmjqWJ0kRZJ9gnUjM5aNq13qqEAe+hy
K98mcd8/1XYP0EluJu/KXWSg3IQi7o072EbEjXuBlofOAYWXWGUC+5XW7a1Tbct0lbLROWp46HtB
n/BL3kBHnuYtp3COVZp0f5v/sCdRSfybVlrrJ/g40dvefo3TrkODFdoZol2JZOWRDshojDtXuBtL
i/k0RfNa2KbHu7m74eSvZSM4keZ4fwkDtZ9xBwGYzf82m8NnTgvSdnTpL6VThk9p0n634kwcWWNC
xZoOxrFzLQZRxUR7Sh207bua8YQcmQt1Xc2BTDkDx9lsb1thvEqddtxYZFM08rsbhfwIWRmPLcMK
9YomfZpeLtLBAhCO0yt1LhgQwPighSY6Y+QQbhiXh2IMxLuRjRaKwbwAe5Gv41ME51tUjfFjhJa/
ZSn04KvJ62OUos8lBSu8D8zg+6icCt3NH42QGTurAMNWVoZXp1w51Q7oCFWfy19eKSh0HTeY/r9f
6cNJ17wldPaeiICLeLQmFi4ag00HjFvo4GtAxa5OycDzwQYdjK1YxUkAQi5i7aJlGq+kHrogWRQm
bl1oAjbp0b6Ty7xOy5ePkVbYxQvxS3Vo/gYpaPFi0I4BlrRGzFRqjfxorcHof/lBiCJ8iDJtOfXB
UncsRC/kic683Fn6rt4caERtsXRGhyBEC/JiHusM3LepbA5TKJJin124CyL5BY3RyYvkKwzJ5OaF
p1h5uON9g23cJ6SWsp3hFe+NbiZffOE1W0f1hoE0LvkCFDfhEcVl5CNXV50FmYGUrT6mDSRoaYhs
UbPqMmHuqyxl0NaC/GfJjZdc68rHP2MPRcg2Iy5FXxL0kiyqxhGXFPQFrzHaFMjb7cr66EcgKkdf
GKqCIDfgSyUYSv2y1BR70yRLpzf9s71Es0KQIpNJvbZzTy15A9mANlzyoXEZ8XzntCVIb3+34dI8
z6JRIitVXXtzb15VxVce01Q0pvvGL3e6Z3QVnriyx7rpHDQBjlGU4HGAtWAAlT8r3KbTYl6H6JaP
XhvNAwWJldmvg1a0G4DSfxtKt0B6q3C2TQpqpxWZszI1svN9SGVJLzkKhncQttW4srmHjEGeSfyp
tZWc8HSHxnXf8vsdF8h40ErsRey6QkbTIS8Znhbg0/cR0u2iPbAMF5nVTZzZ0A8GCIFiK7WhufuI
15fFVmN6R9NYc/G6QPw5CPrxavN7U++KTCga6HwrVc3Au7o5/XiDmt+0Bxr9NapIg6NAcvhIPRkE
BkjBKGWOHBJlH9CA0mB8P2oN+GYVIGC2tYCjW1puk2/uFka7g5BPiybgD4c5SGv/wI8DuAyk1dDx
OqBLQx1AlQBidQGZwhmqPpqKWk7ZEXKdFmgub/t4HTjdK+q42SNJXALZiWsnNHYWNAwBEpsWLC5f
c73oDg1xv5AdmtevdlUJWlO9w+1Q9SOYZayvqlJA90wNIxNS34k6oK4/TgtTs/tsLbVomHrcyfpu
4d6aYkvVxjNoQbssDHRl6HZXnkn6i4Y9EK5nUq+ch7TqFjEEGpyVHQSrEnvZ12qw3Icxhdib28lX
uwNiZrD6GtkALJpVnBz0FKglWjWFY271PkOiX62iqcRcWz5ocGjoa068CiH7ibZRrLqitVF/arwj
DaG3/c0BC/eFRgx8e5GWsGca2R6wea71OYmgGqHeGb3axzsjmyLz7ZOBjoHF9FY+3hmt0jszivr6
zjLwQd+8Mx7i3m61Rb5HYtb+xLHbA76gyiHtoPKnUJTKTtDSxrbSstz64LB+Scu0ICAeAp3UMf5t
nqpTGnfQA1joIzSfboymU3IlIzK346E+yKCH6BKcaZHmU1anhwoKV9SnMbVsJAW4EyGraK19L3VB
VKK6OagdhFbwcPPdLqE+RV9R+u6CzDV+tJ9pIlCi5DRbJra5giCFD9nY39/jfOjjR2P6TuvNJkui
+kjatqRlS2d/G5rA2y9D1CCWlQx/S+X+zfBuzsez+jIsNUUF23bgri6CB/SzI2+dedg7g4YZ4hiD
0Z9taI0Bx9iKdVWANpz6DKzYlA+OOtBCU+X4J7rMPQ4lmOJkBi2mppTmJeJJvneBSt+hhNY/ZHhi
B7dCPrwN0GR2FSUHL1boH0n/sXv9Hy7b/pWcW8f8t3MiylVbmNi6dMO+GPVuCyLPGOAukNI6YIt/
sb/ecNYKy1s6Hu4gRDtbtLp+crIE4ukuEvJ5kb8VCbqryYFiOSCaXNHwGov8KHj3EYvW5eiCJL3g
pYvuVy3wTi3I0dcuchJgNGTjmSsGCRMahF9TZ0TeHwwS+Fa/+oDcvZKp5fX2MfWd4Vw7UMdpLQ66
dtON1pWws43PIRkTKoxCoLALaVlrZx9SGTTiCtNAZ1Va/4oFc/c0Intyj7vBAl0WNF8Xf7oaPK33
VwYyI5t4SehZaHo2KoxyEcg0PtKcjEELM9lMT2AuvlpGO0THyMuStdUF4OVBv3ytL0Hq1J1rt0aX
lP6zGmoQ69HIYr9oqZMcWTXQ0u4SFMhOGSB7E6lPryCFMTXnov+6OHkGVCfUHD4yYAP1o1ME4bEm
BaDBqMI1xDg5xKtAzbQC4j08pn8e7uYKycN1koBleF7QnN7Y9f4YDkC6ZFoIPnlzOVN8t3kb7IoE
YDgiBaeFfJAcXP5uv5nnWOE88yjtTmThV7H78P8TKLSNLxX+UnRdMMjFnIHO9k7AbfzsFU6nrUDw
2bY7GtABwgGf0QKbXFq1Do4X7E9AnDtZZGU2bCFhBBIuGWH137FKa7Kk9baQn/uxALa9T1fXB0xs
NLsVhFojXAoAgk4y4PK0yHFeaC7ron+d0Wqk7AblkQ16sTAD/YK3FjyAecLf9WAg2AVeLh/HGiyL
Hq+qd/ww9r2SGXWt6GQ1tv010YC2SEqOznjlJK162IVoZngUDvgcRyOT70b+7UrFkfXNl1z14RPD
D8OdMsxlAGYPTFkatj1dBdAlDe04bo9xZoiFNXYAFIXgbWGDFTwSf1AOdkEIpu/DNvlcJh5/KUzk
nTurAxxRbdarPLqZH/3hKEGT76PFeIcndRBjqt/l/LPj7T6xpfcwTzOwKS+SSjZbmosUwggUVhLs
e367mH/btMqu7mQF1riLcGpvz0xwEyoGisTUja1lWvaahk3hBwuTe/JEQxfckhZqbZ9ttPE//OmU
QFZ27SRQbyMnUCgATlPbGT6JAiR5aKvt1qKy05V0FX2ZE/wjROBd5jsS0hrdOqhQPsP/ajh3PN2P
foeuAZlrq1HUwWsNLTWq8A6NuRg6r/5ha2hKkQVI8RrO463XavrBUE7eH070NWiZhW6R3DiVPcju
y02ILf5TYfDpTwOSKtjj8soBgQKvJy+gN08fTaI+lt5uT3j6lM8ZaFKf/6fT4G8CFrXaC/7M8BTY
nbPW0H5x7iowuHKRZru2G/sH6GvgV+DbNf4qDQhXIxx/eh465YmdU5jiCPq+/FtTgTLaMvzhhSLZ
6FU4W14THcIBPH4ZK4YHLrLbSKg9eus0kQBggiP9KPEMAz0M1D6jurgOqUSa/DnM4ui3cdhaN8Z3
vlRSRZmCbaIshgYxfg1GDOnbIdCfaOTJ0l9CDSHc0rc/Qan9kBd4WqNVmrPR+3XnwHoOqZswy0C9
wKoFYVhQesP3/zMBWK7nNO8BMV53nwnJ4j2RDc07T9VY+usrWD1POVIJY/tJGxj6kFWPTuIJ0OYY
zTdfa9wlHvqLhxZ7vYPJUWASTXZvG6NX+l13QYxZBO9IGEFbSKlfVbbWAQweZBuao0M9GjunjIbL
NAWm3+OfTgDXgsvqw8lquvpQRijGKOIM3/iVATtzBhjLnqg0CPrT462vwVTvLsHChOZ6miSbQvxi
ILY4u5mOgjJN4UfLcOcAmT6Hbqhsmk/ouH1nEUPS0udfdTu2PjHDRopXGYDsqfkkA/8958A+a9pp
aDPAc4Xwt0mis2c6CLPaeQmTFxqVUeeec8M90KhX5bIq1tstqmXdcnbqVKBYr28DOVD9C1Qg8uIo
N577zD/gwpyewa154qkML5D7xMGPjQ1jUPyq8sKxlAhkeLGxwbo0xZkGZCtTHbQn7sABj9cie3sz
SRHQLewuRokHh5XVVeQsK885R4kTZAuvYcYnjt+X+R44ur2KPAiZqeyujFNjoQ09f0p5Ux1yI4w3
AG+UX+pWThbMzIxFlAn+xFzzrxZzjL9YuJbN95WBZseEa97G1VIwuraG84o0bLLKAFrYF0XuvOoO
B1OunzhnWjU1a4Ou8eglQBPEJ2Q3FmRlNCJ9kNhO0SgZwx7Pf0gSTUNf+tML0HB+AYromeiNDjTp
nGmVCWfDmaY956mGv0or34SbDwBqmeBuSQoJnhHwHKd51Hxzkp9Q1hU/eJEO4LaO7BsDOeb5qkLG
fGWrtnQn9PJVYujg6VA7lwFQ+mHhUjc6agiFYr7CEoB/Z1q/MbrzpGi07Kq4gTWicu8/GCwvBbhb
FPSMSbDfARyxcwaz2t+A0mrueisTYoBL1PvYKswasfFKG924HHm31YgG+o1D4+Zjvcxs9L6rA3q/
7EVT4GJWGdYaCsYgKWKQ3z3orvcFUKpYrqOy3zaWx88BrTauz1Zk7ZchcDq4ULeQP3G+TMvQPGcb
zVSXTIWJs8VDq0Ofl/4IbJbxR9Ap4Gu4ZP5eJVNC29EivpwgzyhKrzlmfcc2E0JeYeVvkPSeAWaa
3h6eCSk/IekJcn+Pp4esILDys1WEzfmdY2K+6eiNODfcLK1VlkIVrLTtHdVJpzlhpV9aljs7qqTe
VFZTLIQCSiKTHVVbPwLk9SAg3AMTp6gvwxCCrseCAGUSae02iXRoPCkFykrExcVwm2daTNWUH7C1
MDLxRKMgM9hyHPthP7vjKw02axXtw52C1ewT60t/Uyrgg931EoJIXrkjRbneMq9DWuWlvB3SKpSP
yh2tIiXySwB2jdQfZ9hWfWi8B+D2cszevphKCr5Xsu9GKkGTmpXgkVbDUR3oLIog/4Yv8NpwVdN0
Lvp14AH/GWmojy1k2XinIdZ2Taz3j7Xi1aKzzMpfwcgMLAR95SBD06+jqChWtEoHNI34s6shAQe9
7kRa8UND57m+HfGAv0zAJbdGK3BlrWoXAu6kEyekZhyzQGW/VKN9PDrhxse/aFOrRnsbsgbQzRzk
mYayWMXmIN6avhOX2SkxUf8YZXfrBFYs9L8jBa1HqbaIqsj+xlt/y4XamoMuOmkq/VsboIcAKkHu
M/QH+k2JXmSl3eQdA9UuOfqa/9zjYWWhmb31DZiS2V1zQTbbK3dXt8dFD3aupSmFVy36obxu4GiX
BzYq4EWmDZ/C/TV2oa9pf0eGtDBv9+7mLMXw02YQGOCDSE/eGIPrI4Koq8+Q7MYTCzRc1OF+TJPo
jz5ilwj5xcb5beJl0kMRJSrLaD0INEUOViXQY4FuzSgMnJdeESVEfrgERjF7olFQxMnKsoS5JdoE
y9avDrTa/naI0aL6FIftagyhDJo6KTjFtRNRs80cbAIySiBDLzvwAKrLW21V1RYw0GhJhiNymo+/
XbVQfS3Jl9zs0mtBghiB7mJiZp3wVLKMlygIZc+Oh/tbKtgDjWQNrU2oKH8akZl9BoFh9lwOtrUe
C6Sm2qLRoKUFwquotqGsodxNQGUfO3C1T4tFPxg7fUgDdOHBl6JEcdEtzcDHrtQxw3QJOsy/veIU
AM1x1rrxQWk7B/jzFbkZs1MYdFZk7rwhF4uytVBTuKtw4WFSHEANd7gph83lsTQoeqiZhSgxKD0b
qpbNhpHfi0MBXw781HEUHn7wEEliCX4WvsEeGKWMTKvDpiCyuyNXikeCl+bOtVBHi5REEnnUJR6W
saF8mkYSuR0QlZubOVw88AcakRO3xmvIUOWwKKQTy3LZABS0lBAXXLkK/l7nyKzRWYBEKwoTYicG
eZ2i+Tuzv821KkgkrFOZ5mI3h/QAx9ij1+NUoXsZSRHTe7GzoV6bo+AXSK6GOxbgIahEOv+s4z0h
5VWxlwxPsMsmG8yvUdi9GCauHHh4WTQkW1cU9UM5ohPX1PVrSJRd6jW6PdOLHYA12DTCZu96QXeO
RYByvAoJYhG+1DXDgFJ0Gq09yXRwoZnZdir61lb2OQR/+ImqxnXeWE/GV6oRU903MgLj6LkpiAo4
ysgxkGib/0fZlW23jSvbL+JaJDiBr5ply7JkJ3HsF67EnUNwnsDx6+9GURFtnXSfvi9cBFAF0rJE
AlW79hatbgNdpnLEY+ZApUDNRi40R6cV04w0ARIy1xnJxgLv/EJpGaMYOOJIVCA+tfP7ykHswIu/
oMx2ZQuufRPC9R4stTwsUcX24kAhbme2qMmgUZCVxeui9cSOmp4HmuI4jpwDNdWU7qjZT5FbJDRl
aTeXKU2OL7uprtCPCEvRlGXglnsD5YmbUtE/daPwl32X8JXXeP2R+sYEDEcLHva7pgAKjvpo1FY8
UHgA63vD6Z+on7rojA40HXZe7mqaZB4BBGeajmbKdXc7mO7BkmN6Rm79G3Fejw2WrNjqapuJ85oj
tYr85zlx/IuVKmqpQihTJZV+sQpj8ZWs5rmuVvNcocGnubLfcyGVd59oenxKANp6AqxoGdkGVAxA
a3Ng5dA9UuCsgrLSMqkKVGKryJmro6J8HIxkTU0/bYf7NEoASlXFcH5ohjQTDdJBzWZEXvdIoTNU
HwPaZ4EGLgKSSRHM6YpZjM7mw00fNRHH2iVhZ6HOGV7/1tXqYzDZBSDC9F3DXud5/MplMkLKVdRg
PzTbAfXBlpGj0NgWr1OnP2Ah7qF64aDHIAACu/tx7FB4nbYeUMKeHT3RAULmGwfbuUn80PEs+QDs
2xTOnPQQkZ7f6l7PlpOC4r+cRIkqoqa1ZzbiUhEK0+5TmVwOpVOJAqD13+0Uq9z7yZI6Z/OLuz6e
2srOt7PLhynwcM/vyeV2CiNyjnaQGyt8CqAerLpqC31TeapGma/yEikGQ8NWK6pc9q74Z1xPyXd2
kY21aSH+aoQXQTq9B/8zhDxXmaHrp74NoXuYV+29o3nFPW/NapvXen3y2ZBD6ABzBp6WzHOymGFO
iR2a5YDeKk5RUEPrC1py0IGWKnMfuFrKRVzF1ppG54Ebu9nXDup0CTBRs/D04Vfo5fIUc26AkD4D
tYil2MRVXw9C1lMpXGOdVSAFDMkEqUD/mCKa3qpRsqNDZlscK2W/hQDb7wGoqwPljkvEnmuXazD6
H2oP+WiamMx6aLGvrbLD7OqKYazJkw8ui+OYpgtUhyw0yGPdofoEJb7q0NL+htqWKjyms/lw06el
RbAGzxTKxT4b3zTn+YehsrbYHZ58cLI90AEkVF3o1Ie5h85cFHRMBviVg8qcd/py7puN577EAi4B
E3kZyLhXZJGnHHWg/biUFXi6Q/y8FyarwEMU4JtxOZ14IkSzzQzL298OayBybBc37rdG03QW5nAi
KEImLUi8DTPaGnHKD55u84PFW36gJp15qQT1E+gVVo3dQnf5T4bJ6Iu9mXm3voymKiKUek4TFuVd
l3nN/uYaZEd9dPBlfrnk3Ddfdr41uizixQee/w+dXtf9LHBqYklh2Q7IVz3o9HoOVzK+H1Tqk9iU
JSQNxR2TeXEPfL0BEFOhSsLVrk/t/5JxcB6MsVxRa+7XWWUsSx4mGxqYbQdWTLZzv6GnyKCjYAE5
nAJxnaMmgRcROjgIu6FFxefcJngy4Y4JmkwDrIQ0GfVxyrY2UgZL6py8Cxv43bLcJrYJ0hi13qRV
Y5Flq2bM3RO1NOnH6wRfgWmBGfZu9Oj5FUgIsXolJyRn6gVqh807Wm9mQq/385RTH6ZMKs85UYum
bPIesWS1qg3UlEFTIkr++xZoSs+F5i1dhqb0mOYvqMlcbKT+WXjZ1JWw8gfJWpPpHEK1lmmrA/6v
5uf/6IA4hYsfoLm9JC8Tx0g2fW01xXd/j8hBd2dgjXGytMJUYJz03dJ1pIFQMltZtb8u8/GjxRAa
/fcCFb6LrDJQjKkqN/EAb5aoakLlpqrNHFVdJ40SLoNGxwaVmzYS2x+MPbeqHrtMnDiUvzd12IUo
WuPsnFsJO4ONqF3FHffWSdmzc6QOPap5F9GoqZckt0Ps/52fMUhV7oKiQQQ+17VtXZvRkSYgt7HG
AmdpxBKdGC3z2jmVnWD3DGpeB6dE2tRv02qVR0MJqE5YYPWDAUOdUbOGypZEgRMMaaSuXXMfjfGG
TKhLqszwYnahTjqQG6r9zyF2n1uaD1pTMJ6vNNvRWRECUNAjvb6cLzkb/+kaZlxywH+GNfn/ybaR
Ot9ecggsDYy7yEMBIRKMJigN3fSVQ30MZMVZd28Csvxt8LDnsGT6OlZYtYI7mq1HZSZH8cKLzjw3
Vqk/ouYkndxLVEuu3LT60RiIR+vY9R+QQoc2s6jOhWeU5yxuFUI1PQLnfOnyx8A+jJaDFRMMqN8G
Lc5Dp3XAAFy7HD1/sCLQgnoekuV9/9b7jbh3eqsAeLPM1n3uld9Cs38nailzeG+lEf0liwaqaZVX
PpeyM8HABB9wmF18urT74ONoO6fdt7nk36suL3YoEATrhtJ/sttfcaO5UzeH6NzKgVbnVvSad0iN
zmzB91r4B2pDkDfftAZS/DmNUGfHILUJ2vAKJcLQLqO+HuKfPhhl4cgYyKuN3ll0kLW6Cy2pfwXE
f0/gdZBAiHWUhpf+Bv0EglcEXOvZXoh6stfjILyxp3monw92Bsiuo0NA+KM9AsE/facpUIOU/QgQ
I/3eZCzbeCkCmCN+vd/dtn7AA0V7smJneGxRlLygfim6ETqCRb2jJircgb5osy+NVXVHKVFW2URO
vxoENq+ohkZBDHMA6ELkEhVNqnylSFgOMKbipUdSN956eof8WPCfqX4WWy++ZeGAD1PGYb68YCWs
CTLRtKO17EnDGLyH67CHFjiR92OtDU14CUUgfVACyKAWWzPg4HfA1XQLgtl2ofkf0PXqD9dWrloE
yIWy7s0YBMT0BwLytrl+M/ZPfoVVO4cIKEgD5VSBEFvdt8VFXte0tQ01swwvOWQKwi10wcSk1YD6
tG4/Cf0ys7Zj3KYlF1VRQ0oB5ck9EhmAxmcoQIPLF9XfFOGlP6rz0/94bxjW7XvDQEjKYw7jDHAh
vDg+vzfqyNdU0F7bFrVWQ7sF/624NV9ZDQVXTefVHiyT+RckTr/p5hD+dI1+XIBLojmBRTk79K0l
V1zJLSvPIPPMVxtcSZNnxJ3JkyGehySHiNeUDKG0iNsDqdhF8RdKjcz9dEYHNy2N3eiJL3MaZR6k
9Mt1jhv3BreK4Ga4biCstosN5KgitXlNsRB5AATvlchd6KAteRDKL5FChUBF5a3O3fqBRsBTF690
FailwU5NBUabcEWjfYiwjON0rzRIXdj2tg2mEiDisvTsK5hawk1igDcudVOkCKXaTagzrF7yB4bE
6E0/NQvfwj4rLOVudqCBEqqXH6ajPjr0hlq/l+CmUpPTwS2x+MYXa1WpSF7sgXcX6ApjkeisFfd4
MO2gdtffQXxMgvBDYeNDFSqsfTPb+LZhLKTyYxUzx1WW498ACr43+9hBZf1Ewm8kAWcPI4eEucdW
1CcUSI8O9rFQML25Nw0avkKdjbkix3bCoJ7IijxQCJOdkKbjK6wWzdVk8HEuWUJJMmW+v8RSAhxr
mYlAW4X4s2Yl99QSeXXpn7jY1ChUdRBgvjqQ3Wd/X1nMXWRBDvaDBaIEhEKQVmqXblsgxKzb5nC0
vXhJKBTCpRBMJdIRorShmDDBzGigsiN98qUmHci/TuMJuEaTIIr3bo8a34naOVJ5QRyz5KRa9Pwa
oyo5IY82tWjs2qIxZUnPtmvrsx892z7PcrX87Od7gzggRYNgUwy2pGfL3DdY1bI0DU4U+0mYGSxj
H9sqivsgjVtuKj1q1jTqJVFyryPbvqBR6dfDORLWigYpNCSRo40Q+prCTj42/5CZLP09Df5pttoG
pbrN9lMQhwI2c+jG56lxqHrwVoeAvoCZsmydjW1aCP2QJQ0BMVesJ/cbT2rONuTiVW2yt9p6H+UG
v/Njn99xdZibdEZ9NDoP/Fu7ouBy5Xi9sbjxneejAVdk3nTdv7XTkNHJpmluXOa5bm41a1r7f2wl
Ddcybl8hnmG7HncsyERx1zRvth5+zkTeaVBALphY2GY87An+SshXOovG5JVDKXo/d137Z3vqIpZu
zQheqb+U6aOrVmWoYNY3KBgZ3krvFfkBRPJime7m7r7CWm7fNojyhclP7PPjpQhbGxXTrr7NpfT2
deuNRx84+pUlO9SVuNgu5uB9KlptRU6ubsXLSDkNCfZGo4uNT6OcsGB6AvkB8u2eL5aFwtLQAUUI
ziLyuLajZurH4N1Ll5EsjQRiv167I4ep7aea/cHYC5JtEoVAO0WMbyuvMp4K/ADBPQPasKA5xE7M
3gcdxMJGNXono+RiT6Z+EHw0NUyssDWoguImD10dOM92LJ7Z2LkPupvZz52Uztr0e4jPqsEs0bKj
XbYnLdIx+Df2TAabutcA56gPbdtCkNZ2Rjxc/dTYq75sbAHrZhHCMXacQ+Ow2WqF4b9z3w+XdjKi
ilHE3i4aIDWmc6N5ApeqPmGZDGMLaM9/mSK5FKGwAtpEZA+JjRt7V0TRNDVDcG7HBATJ/tsUWBP7
i5k2/lrUQttAQOZXiNDwIUEZDjihS4gY8KFxNn83ajZBvWBWmW7rvqkfsVE55JDAu6cW0hCDDQQL
IHWpNLeu7UPaDEWZRt//QMpF+wXMNLhGhPWeVbm5qKsmfLYipOwbPXXvBKKlD7YTRmv8D/RvI5yI
dqyvikXRdxenLmgdkL21PZKpuXgGrdeTX5jZxPMRh14GwqCRT4OfLRBMrR9CrTwNAAAfEtaiOFOt
Pq/NCTwiIGlxUPLbOhPAEOgF09ojmPqKsxXJ1thm0mjvUJQE7pMGkpKdL8XPxtBx+4P+zQ8Tb1t1
5rjlQZ+8AImwywwufiLdCSgVr9Um4G+8zKQMlkHPi5c8/RkUmgsy9vgdNf84iYxLz3XoegKb3LL1
p97oJALHIC6DEp2xqnu32WDdKp45E+XZDEH+qTjP6JA4ibHyIH20IYcAsi5nH7ni2YLmEEnYbqgP
H0lxHlBARy1wxFrnyGo8+aP1kfAGXfapgbrnWg9Appp1sgNDa1Jgza4VbD+1ZQZVzpifBoUuixpr
RNDdBoWrsp19aZTIGGZ/6gNWe3gEoA58VToQhoh3dLmDGEgXVE/YHZVbCfXOu3E0Y6wiM2uVmax5
GUv7G32DAGFc6lcnJCrLJz8rLk69cuIp1JptLFUeJlrYRqHLQXZgrlwlIW05rg3YCmgdSsmzozWA
mQkMD5DWaSHpJHnk73o7Cc9RO0ZL3S3ddzvaEzKxzxId5Wt2+5SNTNuSqYNt7WSag9jiXZEsyRg0
5747sZ1kRQZN34I3W6I0yYxBrNPIaLbEd0KjczPV6k/GytfkxQMvxnjpAcb1oI12E2x5CYFOCMGt
vVJCuo8G1IHOqjJ0QBOZgAHeTkA1i/CUxYEuMDqR7ih4pbd4LfTVcBkF3BUsFo7IVihGi1dDVvYr
4h/pszTeaX37sempJtGR5La8jM5N8i2spHmWzPgOYL23jBhKqYjJkrgwK+Rd1thNelAxQLXVRHGp
TAo14CoPGpiZMucB/D0NfhY2oj1tnCMgAr2fZZuWqPFQZd5ZnjVH3/L1Qww+21WRG+4PvTtT+G82
AKTS3SdWki7DogB6C+vL6qCrwwdIF536O8F5NnUzAD8lXlcAsdGh81B3RSicriyMjd2A7JS4AWTo
8oWG6rIjK/T8RANT3CIx+YLX2mXASdNyQQEQXQ3MHjTg2QAPIhG1apBv2pBgio2f/kPEzW/UspTm
Su1kDzqoJ4/UVUK/fi1McMSC+AlvO736YO+YVbFCmgdvR5m9ocgdMErPeQXWZPzSgGFwp+VJiEy2
1X+J/eKNPjNlYHKIYk9/qPDs4UCb0zoEagJoFjwUZsTgvFmlYR5jn2/mCP22Qn9BzTvQ5UYVi21Y
I6o5tWnHgzDc3lMy7bRXoq64rMRWFjrsVKmfhrcZL+NvOqIl93zQ/ZVV1NlP8UXYWftTCGz8ujDl
96Ivi1PUc2gVqgEdQNgkcTNwugpr23T4xeJB7HzFku6RDAo3wQ+/iCDgq2b2/AbMp6F7nTnsQyiX
YA04zdxZABl2I5tm7n1Hv5ueL6JL9Hsw7FQHOrRc6fp2pr0XZhrtfSpWphEvH1O+F5m7Z8h4L4Hu
dR80UbrLIbHleowVK+Tchj4WqMlA0HMo3USpt2j1ocmd6CWpQsgNJd5T5g36c12yNZ6f0YvWCEj3
tqJfUBMQanuLOpt6nQFu8GLWKSLRVcn2NMpM8w0aH+0jDbr2whoG9m0AC84JxXffXL+OXgwEpVFI
qllLavZhaK3dApx71CzG4nJT1Px8U5E0p5vqIDpxuLkpvMnqafQPN4Vfbb6rPPw4aq8F3M0SUOMC
vBmL4r5CFK/FamRqIyKaHxsyos4yybNVpTqxOpMHGaBOIcsaFJX4xSqqq/Bn7KWovkzkK/Kv4FSW
XrIPba3/krbNF2yBxE+/RclCGvnpCYV8WJVC6O9vPTsGNSRmFsCbWla3ZWZq75sBYHWIdqIEJgFn
hDaW+xzhyF9FUJ2tGstwLYLQUtHk9gPCXQLsDLzbpH1Sfhn0Nl/YZdX80p17C+uov+qitxYJeLqe
wiDop/nBv3qZvwjy8C0P672pfK7zW6N5mZ85wt06lbEdhF0CB1sX2wYgwqe8Kf0FLyz+U2uHZZr3
/q+KhS9tLORLzOE9uFZ0BMCqumN/cCoZVKANbuDpVghELzywKmauOGelayKR27Hp8zKTN1YkLVgz
wgDKWpa956A5eK4r8Ub/CXLEP/jiqJeMreg/AEddOY5OuJAQgbsnci2L939pUc4fqAVF8A8tNebn
A38gVq5r67MfcXJ9nuVqefWzEZZZSstKoIrrgKPbD/LuAN73oIFGtWdARSTpFqB368GoIP32YGSm
sFCaF+4Me+z31DdC2lWbTsnHj2rUBilrmo3OQMW41MOUrY2gx6LEwpoYlTDA+avvexDXbHVJbIDk
xVsQWaqBWiOjTsUj0aleu3TbDR5nCRs9uFhR1wgGFuQP3XYLvFj+nHs11qv1yPceT4rnCuD1e5P1
yYJG6QBgBXAQNjQuyAGIxx1rwH1NTfKSA1vhPtoTdaWFG2wASwYtrinz51REyZNlPc3muQaUNUPx
xnQLqQkyVSu0D65A4T8ixcXljqbZjDC9vaM8qj7cUZUECH27TC4d6NODQvHT3TRug/oIJPjyMXoL
tGYb9S2qLAv7B2ty42uXtSmKF93ovig9PCP8Bvytn0wd0ByTaWTnF9NUz4ojQ25jNu3UlvXzrJE1
RPdkincIUMGNiN8kk1s7TnYplI6+W7qDMLLAytz0kADJaiPeOKkRf4+4t5NhrNKTf2OBPdGtRdhX
0JzTGrzoUVD6/Q8WsbLw/T9blC22P3QfZBG6RXNnAim3zEL7xDqBB4JZbYD46n90DvQCUHdTnlMT
tENdkg57xANALGTjI8HfqX//5KQhiPvByUhKfztcnSL14SRsHL8nuBIUJf1frSw2CIoNH5zmK2UQ
UHqE2iyewcrpeiV3CDfdSg5W8grUpoGMSOzdgSO+QRYUSyn6PLvAW/+zxQALwBv/PIcvjORdxP40
R9yjtM0JEoSdXwkPTgfCjZd+mK3ymEng3JHnXVhtIx5hFo0N1oFklwLOuAS6maN4/GiDCHVlQeDg
m5ak4SIDtBGkMHfELGQb/EXauf+CBxwK3CyoqxmDVu8MrWz35O1evT3lrVA4V2+Pmy/2gI0fHi8j
gEWOu/C5P7xlRQha0NFMTkZgj0caoNxL0etL1hr4IioBXq0BVFq4XbSUVD7AIDcJro+YbYRdx1BP
gmwa519pKVv1nrEBpjLeycGNX52P3Z+saX1L1lGHYiGggX7w3IoXZVzzU+UQ5asfLWOVCqKBXA1o
wiwfoKbSa23ypKUVW+nMTZ5EhrNW9YFIlq06lI5NZ//WrmjLR7vP7C0VBoxG/u7qmThSTYFVVh9a
DK248YJjpWgYlSW1RNX071zzhvKndDvsLxuEccVqFE6zaSxUIupMx1/TJumd1ebJYmq3NaCZtmHU
Kw6E8hksbPzc1SxH8A065XNfnllPFYNgOXUlqMI8h/tpCnC+RAc3ar7M1mkIPXp8Ceol9VUIE62M
yE2WReKB30YdnAb8OdSkMwfcQFPfPHBjd9MkO+qjWaLGaLEFyoBKMswY+onYv7XSrR/prDBRy0oD
RJ4xE2PQQIe3APTosM8jYzroIJWdPOYB8p2nogHqY0VWQ3ITy1k7aKJJIYAzLzrrQNuRIgCJBjgD
dPSqPC3uI1ApPOspPqUbh8BGVTBh720BCSQGcq4SgGCsNPXxEEBe9Wjgbb+kR4BMnzszsX/0ujau
pCzHQ1bW7RG/FbxaRfra2UO3IxraFHUFq9r0+g0FqpiXRudaWAvU1SJxO49yMAitndCstwa4eDYu
mJG3DUCG38um+wIYU3XuU107c9c/ARJQfFdA822raTa0XWDFDA1lDa3fH0EnHX0FKGFF/U5ma3vd
5eWqVmZxogFt0WjaPY26Z9Ntw+/Y7QEBUuqI0iijLNW7FfbjbC/DpPyed9a6ABz2y1Ba/MitMV2Q
mZ2fBOjUIuHmi6TkwQ/DBsO3WQrz0Ry16phoHaj21UDs2+91mSjMv0gPtmzCVcNl8MMB0SGAbBzU
pGF652d2Dng/+n0UqA/xaL3kfiR3LYfOK/UXAGS37lvlABaMcphsx0CV+L0sHdSJyGQFNFC9T0P8
GaC3a7eQ6BZnaEKG50R3Ufc0DMW6S8s8AMVyaG9SDqrAqT1iO78H2hMVG0YcnunQcVT0dFn5SDNQ
VznU3SO0KCaruT+3iyXKH7UjWVF/aMonX1bsfu5CHXizsJGO2zVdiJqyrA65u2wUxXRGUsM3YOBM
T5EwD42v1D+Z3KCBLQL9RqQ0TFaloYktVnBfydAxe/EbByW2M6uIVvTasTN+ELvIXMFtGkm68lMB
gewrz8gn087COvjCRQBojbnuSQ9XWvohMEd/Bd48sSQ9XIdU4F08ihoU+hgAIJOBLFGWQgZWCUxJ
zeNg1+XcP1dxzNfCtsG342XaGXX4/llWjYc9RNxOJo2y0yG+iR2/8UBeaQEy2xI4axqjLiAe8YyF
RAv2urCngXny6VrqCnaXolhbqy6T00Abx9PkfZRvQiEiQACajW+wBApUme0tOYJFW1+FW52es0cP
o5xGYzU6ZFm/jKP+qIu4X0qTdUo50X6GwkR2B8CasQD7KugF0vIFrLLdk6kiNbMtlVaTraNsabQK
sr/cSDPAnpFGWrq0KSSZ+hly1oNzJxwPL+gWWtLbqXAnQ1RgYSQBALWmuR/cKj+C1zs/EhCFzljm
P46uZuKRgP4K3/s7cCLeMYVNv/n+Td81u2B3Wv1KjZtv303fH7+hiMzO/mkKvWdHQqkTGZ18N6CQ
fa05df7iqRhEFCMygm9X8VJE7leWIGbDWRd8y/vnGOWsLwxcYsdax+uTmvMU1KQphJqCmmoKcEC1
m8yFXF9YQtfLasCkocUQeFFLWZS2bUxtaH/0tVmCJWjMz34fIBJUSchzMzN8jK9OYBifnMC6MzmZ
IBzLsKJVb4tJogbcMswT6ZlaZgJ0n4Rq05ZeQDYHkaluodqZHKgvAyX87DAE1emycrDSrzKI3lNA
8t+q2AdTN5PRQ2A19hmP5b+Kkg1vrqdBeEiT2UNbW/q5EeYvsmfSqCBojQzImAXtueQRxALURELX
i2XRQ0vOQHDzjGJMsRhD33oQGfc2BLWlQ9YHR89tkFi6ooOpn5q1nXd4zw+ZBMAVrDY3NiGAneXK
79zyzkn5mvzSGHoAQBthIbfoufFzGOU3Hcp635vOUVGnKDyVBuI6kN7U8eQGbC5wRQCcauR/TbFb
WvCR17+kfqoUQednb7eyxOQtHOujdyuDatEAy4iACoI+LC7zY2j5+LoPBltCIVRbtQ3U4BYUEyql
cNbSNN4lylWWKDR0H0NwvoDF0kVJXZG1p8aEFE9kDO3bgNwtsKL+LxsxvUR4xmulnEY5uo/SdS9O
ohnakxchHdFzL7/PUd2+nKBh9Dus3BHLPK3bT+vp6YeIvkb1TWtufLpTkwaRq/T2IL/u1k62hjKE
e3KcqhNYJn5sATMCZXB+iiEZeE7VAT2D2bwgvFQ85poZPbaJjiIhRY/emsiE1k6HXbNqNr6+L4zR
BgUhzPzcRPW6okdHqsReBmUORA+Ar3aKz1WYQ3egZIH5uUmjPCpQ0BFn4Og3G36HH/y3QS/ir0gH
mlsbAONdnEXiS5GZ73J00ve0H7+ZJbsYMFSArsfQXGsoVziXPi9Og3xGrKo6zz2teO5RNA81czWO
Fg3VRuOj9mvQFq1T9Hm8gm5CCmKeMTi0gMjtNQdBLVrQz81alRDPTVr8U1O4MJ6b5Js5mwmnZprs
RPn7uA+1e7dqdpSwn1P6wqu0+zSQkE4IVRCsK49NG4ldARrHHdQs+i+ekb81QmTvecJfM+kh0q4M
9A4yVW1ZDV+wn54MEsN/LXl3MaAZ/sag10qxw5PtMoOLS5AI53WG2YDuoU6rN4Qmwd5J6LvO1b9y
KQTySKZKJv0+CB1nJRLaCwO8Xet54Ma4AfYQuXfmbP8ZmGc4txB9YKCZYVncQzG0ZZqeGv8A0a8C
FPL7acjXQR+C3g6w+dyJHwpdOgvZauVSdxCNoqV10jXVEe//w7S05rGLB3uMyBCNhq5VHbE3Qyz+
tzgE+QPtc6xN/wu26gXyA7/lvUi4y5P/SaoufQTn7UUczLOKbBkPbbAlAxpwpObuyJ366EBSYL/d
526sS7Nl0oFpj65EA+SeeF2xoCbPi0futt+FY+v4S3SGBQMe+UEs3vJ0kE+R6heqH5V96snuv0aB
L5+4liEebwJJ2vvcBA3G6IPaoXEeRW82C9pJ3wywCOuylNCWysN4cbXE3lsekhSuY9dPdACSqFs6
dWFsm6vUbAS8TYe864ksWBPyW68gRyZ8ZN1HLz/OF4r440QTWcoLTF5IZ6tMfoOI0AZcD9GqYBWo
8hRolrgIZn53GsVyBJU3ClebEaSWeOFb5edrqiZHjZDzNPwvZpRNU63KiWCrSUE0WuLNgKSecTeX
X41UGz5XU80FV9SnPKq/9ZjdfIuhxFxZC00Lfn+h64HdEwqLkFy3GC+tBIcjKnm9tasK9SZ8ljqb
XWZA2GxMc4V5dvfPP0fTURUxH+srPNRXuKbNTBsoPc/lCgT14ecYsMD2bOmITdsWHDWDCNBI6FCg
SMD6XoJ1ZecMWruhb1WF/kT156qfq/6rfVkPFjDXabVLsrTbtArbGwJzHTrM/O46xsXeS4P6DmUt
WNWq9arM82zr+wFSqhSbonagoT3RU9gSSEzwu8bgBZEokdMS0Mgbud2sgtJlEDOuUQwRIT4VrEAh
Ztx/6J1Om6TXFii3aVYfrKa5yIEmoLP50IJnHIVc40kygWQ6SCaf6DBK7ceQWcM9dgHYDHolO+IP
2dEYdeX1WG7+4BQ1EFQkM9Cs3jpVnl1uHMmbD1fCg+BnJFCfSk7XK9FFqOvmSjTgBOH/32mIf47e
U5VF3UGqQ6NDx9TGKr1ZzG1UbkMppEAU9WrHO6xYkRSGy3TaKDVTK8zZwgAJ7/pDJ005T0aGBqjn
951E1PVPF/0wrWlVlxnna4MQSNt6U/VVHATWPjTq6J5ZwQNhDAhUQFiEz/1j1ylmS2WbdeHD1CRj
FDBOfdT64F9DRzKsiphIRzfMYD/5Z/Hfi6avwcLyB9IV9X06ApJ8NbQERAAPHckGT6ZkxBHV8ZZX
U0M5xnV1vKjhemMfLOo+bu+9rFqCntfe9zW4ZZBoaO/prFGD//++ui3/zXRaIHmx+Ofpr1MFdXkP
ibJ+WWoR3xIbWW/6bEXNidgsjc2pWYURqGSvTRqdjf/WF3U3mBnh1z6S2UtiuRvUAMpvfmGb+9YO
5Jqi39f+0RDW1J9UfbJPOhRQEFMrmIX6h8Brfpaj4Wypa2ZwpUFqhrAA1M7ZErPr7DnbXi10hKYR
IFPz0ujVX9P4xyvMrnSZrKg/3MPsPt+D1vXTPczTEg/t3Lzew03/fCll8ae/lCyu90F3ampesGEZ
hLkhr2ydR+SuD1qXPOZJHUfgdtfC/WiBuoBG6zgHs5tVRpss96uVqelAMGpKqV2Pe3czzaCmwesi
Rd7DD+6mecwm2bu85w80Q5ZE8bnqt7O92yU2XXbugkRrtG8y8NuQDw3wGAWK4GypVtSkARMPmSWi
IO5muhSDluoibzNxN92eujQXnD+Qy6dLTxP//ot7Vib/oxTFMB12s+a1dBSieHipG3jTGYbDbl6y
fux4pSVdxOxi71yOeCUvqgpJ0MaMz2OcZSfDKD1kkay4X4QuXipNxEFLpEZAJpkvHM9E4Aew10of
nXXsVcOagK6VNeYEe6VB6nLyCCKoqfsgYoWEvcJkNQmllDYP212BRO4yKaxqGzjYlpH+KPVFqi9U
fTTQQRlgSX1kUuV1fbajoFwCKXLx7UY7BXewke8hVDxCCbd7n2qDatnrdyk0mD40Nat8Z1GKnR6N
5kqhSVUZ8VjTV5Az6TdaPSpZ0MZ+8vUYynwor9rHjWmfRuamy7ST/Tv43mOV7Z1NeQBWKG75jgPy
vO45qYOHqmX2YdpT9x4/1GmAWj1fB2pUjUo16rqyeDTjZAUgaHPn2jl0X0Fg9GI6cb/Kxq7a24lm
vqCU+ORDMOVcVln6nDfpnqxmJ7LSAahdhc5G63SALxRgMxyB8K4ruSMwJ+E1G3BTLVGpBoSSshic
6rkucn3tcAvwPpGObzk395bTDF/TIC/BZzNiSWmZw1vsOvsiCC/9ZE/9RmXv22z8jzB69xtvf1Ak
o0miv+zGyL9lIbSsQBOXPaRlgPeb1kP6QQTyORf+uKhlkf7lX3yS9v8o+7LuOnVl61/EGPTNK6y+
8XIXO84L4yTZR3RCiB79+jspvI3js8937/eigUolseLQiKpZc7LfMb4IcANlKODX8VHiJVFsOfU9
IcAz3eYnEOxXIQ2SbTIGM+pRY7tfbfOsoIiLa4YNjbUNJoRtcztg1wolk1eARvAopkNqLNZ4Ycr1
dquLIAUbbpeeeRIbwKrs6VKmi7rtGBg3QRAFmDgu6Jq1waEAywlq29FFHjh/gv96/bc6OLu1dNCe
cnMIvvll0IeMC/ltyqS9Ud3UgNLHTA6GCd1KW2r1xRrFBIFr20SABeBCRFrT71Xb/0RSYfirHpvQ
Ij4HKy2PydRXP2nJJNblN/1jyTjrvS2zBv1EwghrUyH3c6EulFQeO7yz9nzWVSDFBZf0GNZ+MSag
UStnFaV5Gs39mEam1Ze6Y+fi963qDWS0rXE5UQr6PTCSOk8ZKPv3Y2KJvZg/PcWLMrL6Rwz1+r3M
YwG6B2gjiRfWGfIH+YrZSr7J8xdf+nhNnqGNoEftwPFJ+78s/n7Knpfyh3S1P38InZJ+SFEW1d+n
rJHE2nPPAyMjiNwPpZn3W60f5FvN3Veg1c0HVPJ2t6HyRYgMgnwD73S9MQxLnWwxp9X9b2R2DC/4
Mrvv9RcJUusT8n/5tyy1QaCrV6+NRCgVVFBNmM2haZCI2ft2EgNAuRgFO6gVjQVvTzRa+PxB6QOA
w8CSf2ss5P7mSY3o8YBXxbMPYjgE44L+3iicEYlHhA/JxiZEH78ckZ9damzDbQ5NXpUcCJLbNVJt
mrnbkEIgK9TG8d3kMDUtP7cJaH5aNiIGqsxDBv6j03suQXrizp3Rz75mHWrwlIbLs1HZrR1pTj5e
M88er3RkzghK1wzOsdkWU0g2DVj7XaODF80HOYA1y8QYSRY/FjXfELhKplZAPQJeUW/2JHAViw09
Ws6HbyRcjaGNN9SZ3mZuMZX3fNq2vmNC1wCvNmr6pE63k6kAPab34hhboHaHhpjUZOezcARz/bBV
3JVpmCRgwDlnQ+u8xnVfg0oJ6eGh/F0UOvSG4lE+CG20D44AJnqc/PJRNtAtr4Tl/v7b1S1sFqWt
OUUxKm0uqakfqGCaVbLYNmaWnWTue9/Y3/Z6yKHUWjbv9tmfVM1dAT4Z1hXdEowqO8Eu0JL5uQaj
uhhxFyA95YlscZqexsC08NXqztF+DTyT0FtF3J5ukMAATsA1hbpil9vfMhTeQYxAKoBFreIZVQlg
tMLmod0VAZN7ilBOMkFxuZcDGFq/8/HTEUhqBPJT6VNA7BKrbfYdiZ/iz6ncDKDz0IPNjGqbEZVS
x8YI7pci509ZJ8tToRLlT6D7FEIsyIU5wZSCBwfPkblHjcb1f2utm18o41XoiAORP+XDlMZcMEgX
kHX9lnuxdUcNgkMJCksGQML7YNI2nqzsZcSZj3BxWtdCfCOzCW0ZK3R+o8y2erMzMwzAhPmzNdx2
w9u6vJSa192btqnAleglP03Aia2EVc/ct1DGqAf4Qkemk2aSA81EMcHNdZEkKC2nA52KlFuuqfE1
Y/UDZFDc3wLEq2PuZN9B+woC/BoCYn4O4Ci5tgJgJKRHkNme78i2BV3C0FsM/Dro0s3IP25LkGQE
e6RvGN5KASJHNEzNOmLg2j3i47EEz2uXPJVdA8o1q7hSD3hQeaw1wwupSw2Kf546MCVdSSc2y9zq
aGeTFy6itB/znSTPzr2vUOEycyNWMy1ikvhdJLQYZMVkNKn95EBefKZW7PX4l54FkempJz6zA68N
8pja3YjYuVMqhC3AahBgZ9VqkZ1myXbpQxbGA/nN+LR0aTKyxoc2y0DP5FV3OrShT24F8PHoxuyN
G/WOQt6DwkahdxJ1Tx54xD6CoOQh4/xJYzz7rfXus2aW5UsnzXbnIwtymrRBuxk12PTIIwAWuw9+
jZreRm3PrJs9KHWy8MjceVMyvvyxFHgKypc4B71moLfGvkGIQjdnoYkMUjwK/Plp+29H/ItrXpmA
cqQ5QOww+MkDCRxBWU0vncYzANdj9mAiKLbT/EJe6rYXJ9Fn7YGX+XTXd+BSQiW6+VRZwFRUrNHf
EjZ+8wHC/DcIoJEheV9b5AHWnhBq9e1bPCIPnSDTuipw0N1dD4Bw0ACVGZJtHUCZ0/sMsunlbxDg
BXdS4fO5mdrL+iwOBi/bx3qVRIKexTQy+42zn+faoL8eUYZ0N+KpfGOae+hNyb/zDLVySGoA72jg
oWZrgQLvDNIhQe0fJmhBLh5j7v9fPFD0dPUMIwFxOAoSJTPKu7IrTku1YZ2ayY5bABGbzqQX4Ecd
vg+DZJc/nUerzFBw5PhnI7fVkcl+WLbSaYFCcKOBYOFYqqMvvWFbzaT/H3bm9e/+tCX/sJN/Pb+K
yN+qxA4isHwXaCLA68tk59LQ2HlwnEyEax9l8u8jq80UbCvqKTisJjqKlUANu4/P8GUB6q8+/7TU
P07xHemHwYibjxQ2SVrTdRvc5bkD4d5ZaZMGGOptduBdVNGqvjmiZvvEpP6ymrD51++776uBNDjV
5D+NlZyDP623yHd2JgSj8r5GGeKs7EkTYoST2dTd6X7rPCNR24RFPLHfDorOoWJn/zsV9X0vVfsG
PgQjqpnDHsCko0A93zSnzitR2JLj/46mm9xvQrtIE5qOr5NsO9aGdwC0VNzFYnhk0uLPbSD5c68A
vQpc/kAmYeBqaHVtwoUAj7ju+n3u+DWCyOh+THfMrHxWUwbeagBcUJbCu73IWXFKzVrexXpqbJxW
N155rb6Rxp/ppxtwgk4/EdVOoh50SY/9xySrTuQd9IpSfRrupSnsewHsEYD3uCbTHHy5g5rzO1ov
d1kfWPfU1AJJP28WAP5k08AVyyrkNOZFyA5MoX1vSbEsR/Z81kQFW0u+MVE2QY9NfBGn0TAZMeI4
tTyXMmi2DaIXb3XeLR5giWNJrkWyrIelYEzmORDQffa5u472YsZHz6OUP6buOkpzg97g2zIezro5
oKo0ZXVwxQ8MF5mhvjCCa4WH2dLF61vtkdIxL8KW+BgLkifwHiVPSAgMkRP46YG6TDftO9DYnyA3
pK76qHGQcA4oX2YGqoJNoDNRShWVSYr0fZt4YYNL7C5DFfkjq5NnsgMWIbZx6zSgv/SStxSsDXls
vLmFZR6KvHO25DWvKnuUL0jwQH9aVe/qiOq+4mYAoxR+XNO42IUoo7Hv4iK17zzUlDpZ715WE9lz
bRq2zTxjHfBnfIQNbHsFEo7mR9U0zsGvJxHpGbCHo1tbR4Cup+9OO0GqCFBcbQIARNMyJ8Q2afou
EARa3CSY0Ldc19sNYbCaNDUuoBetQxmrFNUY6LYzmItgXWuXjsjWtM5f1gx/S+rv4HW+UpV27leP
fuLUr6BGb7clHvWXTCBuojumtkHphPw+6O7VLIPqcWrtIhwVkBFBZo5HKg80gHePYkRKsrTYZpae
HljX2LfUEC0qPwrjxTWwla+Rl/oNgQbICiH7HwKqdTGZpv2ATKwWjrjjnoKmDLZOlqZXA4Uzpy8r
KVT2vExujkxVwf0I9Nr9xisKBvEFsORqmWE8M5EkoGFNAUyCzMhz1Xj53lC1u6FuYfr12bfyPkxy
OA+JYdxDeexQ6VCkiFykdYGabB5pJV6nLFQOwpM0FYpN7wvTqFFj+8EKgCWxVDFeln0d7f2AVLih
8gJhGtoYfmwHqZsM1q0tAvu4bg7JLrntAgOafJ941gOyhu2t8oo3FA8g/KFQ1zWOXbqrJL6nLesv
2sR2jq5vJpt5ZwUhj/t1YiMFiGsc+4nLYVc6VbahyFHT/TT8BnLOMRcHz+MK9RIINJXBJ7NZMLWj
l+Af3mQmb9H8WhfBbSWhOhH0N4vF8QmJDxWRcgtK9L0NwjvegbpiBFm848T3wCoET12pkEKEoAtN
yvVMRZWu2nPArQZPfk9+C+x+MiowXXY/y8aHFNYML278sv5W4Vms34CgF6BVKbBTyKEmb5hVvqcu
78b2sbQ08P7qMTb3yH+zVown1BhCtTEpQGWwzshj3YpwKnlCDCeeqdjyy9hWyZNi6Qt9n/VeDcLv
cSouQTOypxSfFWT/4v9hJ39gs4p1nTo3p6OWo9aAIRYDgpk02SfzG6gDeeUJD1MvpG7dSu2hMsuI
ekY2lM/AaL0Wpa6ui0njoJKZPLZ351cW4Cn2cVBR6dpN1IMK7i0XwM0EZt1ek9RL8YaDBuRsT3LP
2vUKoMdx7k6jtZuyXn5zGlTPdTxoonxWbx5KVwsRqWquZTHyveJgtpShngwR/ZMJpoAb7NfoAeXe
O3jn4XXi/WpKywdBgptee0elUBsyjI3U6xy4MmZvKFhB1/f6QZSAOzxqW2B5vwyQy5dRWgDVuy54
3uPYSsKKa9UWwLw4MgDrvnkFCCvs0e/xAq2Ge4QHwSBdxMOPLgeIeK5BQfUmKhQL/W2dFBe6hpKH
3glHiFEtoYJOx5eT7AznwZeyO7RD0h9kVtoPoPX0Fhfb5N5vze5QeVHLPALcmKOUkU17CxR1p8n2
+jttaqAcOZTBKzBjz92sCYw6YYAW4+qnaCuQVONd+DAYzrgvwT9zmlQDMi+hEPQLlT7HPIXT3Fob
WgjAWBRICHbNbaFqWI1L35k9RaZDNQHlE6Etk2LDAQ+6y4dxO+HZ8OY5TrKPQR65T4bSeBvltAmm
qXsBGig5D63GN+RmZX4aVgNku1gn0vupUUVIA20AKe0MvDhnFBUmL/+vdW0AM/VyvBHTsDlW/ILN
0TfdSUAZoGNruhPMlRvVyD7HxZrpoSugCrr029YPG9so7mlykDJ+8crsm9nJ9EEkIBsHDVUZ42k6
edWbW5rBDoHeck9dPfP2ysm0Z9PvzIueBAinDJV8A4t9FoGjM7tqjdc+AzR6JDtN5wNyXnblPaIo
6z3iQAEJkByZkUhssf0ywNOYg6SpC5eQxRLCqK3yLuCTGdSRZA34T+JKnKmpUv/9iLo5QzCMjvDt
UvsRHYL7ManCdajrQD9ioX5ww2f3daDydTjSHGrquMUVBoIEsEQH0E/QlA3BPBtPnpBl8QTMTcKi
CRHjfvdpSIo+Bk4iGREM1GMoQyXamdx7vD0jp5JYiYxxBTzpA+Tm1YaGaI1eiSHsUtVcBoMtRAfS
sWNcx2zfzOndrMu1h7rTdsR6QGNzz4K2YQoUkpYfm8qfheWTG1FN10rn1xZAYPovJ9PUTslemqkb
kW25FnSNRf6o159orP/LQnLwX1hdjTvep+f1WUNHy3tX+v0px+D60KEjesAk82Drs0+DvAdlftmb
Uzj2Sb7jDLFxFFtar/imycFTNBp3cW8C9xjcNLD6vQLAHl+GKrdC05X265dJg43AEEqQ2wZFGHYW
9m3PgaTU/Ys3N+MI8XQwP8Xv/Sbh3db1upkNCjZQ7b8PkPc6Tx87dUaoISQP8l2WspMWNL7k3bry
d9yZn0+3rrf40elAXeGE+t4MtPzuU5CK/g6JHH5/eZQvXR+6BCxRv9e/8ye3CvwU8+D6d36PVs9/
2ly1v5MG1TycWdouI0lIUoJkAsxncso9JDtr/AHmLtlodG3IRZn40astoWVoSlLH7lYgq7gMf5Kf
pMWyeZjPw8upv5xhPb8hoIdKZ5D6FB8GPX/IfZtfezstrwg1aacCG/M6Gb0hpAFbBO4Q0vCAJDn0
lQq2UfnQZHsapwYshNB7sR1kLj68l0OvNZL9YBbpssTXJanfxlkeqqQOdsu62Pzy9bd8WvLT7Ea1
77+FjFA2NwBhRBqOdERUg7w0T0rEE2d5m4/GyHLwtdvzPuFve5E7A5hEWPU+s5bTPU3XfASa516/
88AJDBUrgDa9FhHuGtTqj9XcWOPw6td9dyFTOcao1bDrNJzwLHvkReE+Sss3cctN/ZFsVp7Xd3nR
nGkCeQRJUWySadB2ZMPHJnsc49N6ksTQk12Kcs0N2RYvE5wEU+ndaIn1p9FJyMMMplcDDCQX8qCf
BmIafLPMvxsghXOqee2l83L7MHkCuuZJijemZtb3pV/X98ybTsxIGxQ//20HTX+8LcvYi8iNBhxo
89xnR5qyepbAzkYF9GN3q2eu5/ziT9N5WX4+EU3A/rUMzVQFB/KlZrSa919F3XX13O5PvmU0l9UX
zInxtvamcPL9KgIIqnmAiEr9EJcFYp/cwNuB0vXUx/M4jgqiXlr75K5lffPQG3EDzb72Vwa1xSUm
HzTDsZde/GL2rrUvWOfsAfrzX2zTPdJXi2Gh5FyUY3UXZFUJRnrwMFM0/2MmN7FNf99/xlBA20xc
BmDy0PTteqvTDUt3OtlQAfYfLl8eHWD//exCN3bulnKvm6O5LRwGTE/rv7hjblwCrQM7yQye73Sk
uRypIMg2d7O/3cAq1kWJlj6rmVuGGj6k4HWiwzZv7KMTd7t/HCWjQZQzk519ckStJ1Te5kaCxRQc
zvPhukQ36Paxc9odeCLxV62Q6hKoIoZaDtSGA9BPJHZOAN+dz+rse1fjSoFohwGlpxIh7LSKyK1B
Nuw8jBzAhLls0HR9vtHKLj3RrNFVuLG68hll11/XTsqm3THTkpvKcMCt0+rBSZ+bfqjfj1YbDZiA
hZUhDS+Hmu1Vu7HwX/9pyj/ZPq2wnsqTweeTGqhQARLp45eozp72UDLzxupsgegtLGcJCujPQRWT
DmsSpqBDsIOI86c+GalhvZGfdGQjv06ZSOsiJ62LuaFxQ9+WrW5d/FlfQJtVCIK0/C71HuQ7c2+1
r912dFH0Zdk/yLQ03HmfniKsP4bzIqipYocUX8E4A/I2eWdi7+UN0yVwqocgTbUHMgWIluwz3G1R
OnuQDYob6SaW3bQzBx8iOWpyfraxk59t6qbeBSzK6eILHrxlycW1zYph3moH+OriuQ41tGHaFHP6
Duqmc+YuK/q7pA0/meiwnYZZOg3Oi1/fpZCKmHwdO3/gm1DkDoV7lHHMnS4d+T0d5VOnNgjpAYQ7
xqitlxN3b3kXQagbuClyKXmlNlbfADjTCbjQSnCZ5rTysnaWy21t1zlKhhHmFqBWRCx05ub/2ged
+IRdByod7cRE1XJW4ztwNIPARE1dIzejrveQFHHqbTP2Q0TdNAG7XJobmhHaKkC8rejFfh0x2mq4
W+bpQMSYk3mh3mpnPjQKpobfVhOtuawRx/XWS2pwz83nWWx0skT1L3oeh1OMwtgFWoWUE3DROQPJ
Nj2ccysFeroWf/cTrZCL//Iwpz75Lw/ztY/Q77RBpqfYBlAQv0Gt0zgOgfwB8gjzFjsCEp65nkCi
xEGwhIxOH8PotIYWQsnA230y+jaAaeVQnD3y0bhj3yGBRytTQ74f57CyXuRbu0INatE7VuRaYv6K
aI9JivyEVjrthijPKsS0h5BY0ahPDfk0kCzZFLhetrrSs1PBtF/FHFmqTRBye8ydUIud268ANCBU
j23ThUbt1AsLlw/fOoCAbh+TXCH9vQjKPTdcYwcuMHl066m+QcsekINOT970CtUY80d9nE/7AVmD
fzlVjRQLxPjubacEHYgOTiAESOobKl5RvpSKv/pKTogsAgZBiTUXHCIbPUuK7YL+s5xmvPmAWs4X
8ZKAG2IW2V27w30UBYh6JeB16bDbEunvqtDwmgK25HUcOivS7MB/qFQjdo2wk6utecjhZ4wdB3yl
XP0YssfK8+3HFJmgyOXj9F0a7b+yRJZ/BYAD5lnzvnjfWelvp51fbvPiiQ89+t5snmojcw5qTnSB
7Z2d+ZzYKjQjBUXnbBznho6MQIy7RGrfvthpGtkE5bjWZdaR/zplXX45J/UnxActx2kfajOTEK4N
XgYrASZBayGC3HKw+dfunTf3fCbEtkB8eEeDtu1UV9twX6rKgZpcAv1yquQj+IMpMxaBFh7EiHOJ
wjQ3dEQu6yg5k+3r6GBDrd5PX/K2VPjKMwwVPNVaneMkefPCrWTciEINt4F55YHh7jnangutAB7b
W1Yl+lNhVj7iIrX8Vx0k584eoK+mMlCQWuP4e10pA6JuU0Id7zbk1bbRLDz7jJ3Pgc/V56qFHBs1
oOxbK6QuNR03oQcFkYLDavt7kkoD/046A/hubX5n6iIKJpPfU/E4lZY3AE5HNep2l4JyGgXWriRf
ckOsLY2aIq2AsgD2wRROHel1124TKm2mfiLxrbH09XncnMehd+qfWTOcU1UOYemXHSi08vcjNttS
7raghqn/Y/SLH839p1XIbzCdIvT6Wm1zDxUD/M8mAxHN1RASIsptfloHx1G5RzeA+Lrd9Ddmpf0z
tIH7ZxfUdwaC/I/UkxKKR0Vrswt1EWgONiItUAc1+/ZIBBxtKYBAmLsaSHpv82rUo8Yp2hAgMAO0
sm2/CfKBb5p+KE4lcFCLDHowAHHdtak6krJ7yfCQ1Qv2GIDM6ZED/kYx9jFx/i+TmF67j6qY/pdJ
FJ+fzzQhp4y/mhhwCcSQewYhLlCqvX3jMwN8MZO0N66CSHTi5+fMMpMz2ahpNS++i91RAJtpmdg7
wJkampuAMemkpH8jUyPbuzjv+0NtKASjSPjTLsAluvHxBYU6pfzHqgj6STp0OUwV9iHxUJ+otGep
AlpKfZy5gogOs1IYyHjIH2vRz+IylxPR0TKPlvBFbWy7Qs/DyS2Miyp8/VLWIxApmcXBwd2/22iU
Gn32W7s+qFOgz+rz7WqjVWgu2ahLR+QMjFG5XW2NDbBODEjEBvKcAqErMIsSsY8PamhdCf2bFQNe
ArLVs5fhExoBRHGH4I24K5TzfmTpuHHiVLpALPwxQM5TgbBeGwzuzs8LgJLIB2QOP1EF8uTM9Q1r
lQLVDwy1/ntseijtzHLRZFob8u318TfI3+BBzJFUKUErUZ+J01hpQ6jFegFkBqqvqSmrAHXYc7Pa
6GixsdpeZpDfMqC0+8Qt1DEWXrmrGigp2VMHzNjcaLN+O3U1UG8II4Byzp92f55Vz7NogBdQiwQm
CbW7roBGSlIm52YI+HPjJvVOAaK6pW7p9uqSjcNf1LMyJLUy7FGNhD+RxQCm8OtsjlhQ49oQD/QU
ZGo/muDjiGxuK/NLKoN3Fz7ETRhAbm77ZUAFauuYrnsiCmvH0YYrEpflyVDJkXoCddPX3uhRoUL9
UlifRvk8SvaRXBpPK0+FAyZUVqvQ8RCEByPadOSo4Q0nUiyplPWtsCpvAaUZA+SdaXSFoXXSAIRJ
eReCoa3zyQO74GDvdj30dOfvZCJXXXTBE2TyNj2o1aKlP9iVPEw2TxGdrh+JiVmOygl5XPm3pInN
C3cR+KlmIke7xXdcMrE3yxiMXQEW1QNwSsFzm3aPRPJMM1tP928Qm48Gq1r+Gsu/H8+XTeYC0vbp
L7H+ZSBdHirfZI/GKINnzRki/Hv7pce16bXjTX5HY23cxsi7BM2JusoTYLvOVbWnriMTQDYr29lQ
l6WsO+lZihLsed1SkwUCyNUr6GGD56kahkedDRGNUTOhR2bqYePwOnycGDUtW4XtpUpyvBgCD++J
zrGuXd1b10ZrrWkD8RoItIjp2EOJGeqjdYWWO3kOTlO8L2bvdxuNiBJIk4RZDJQKGOJkJK/Ymfxz
4egRaoL0mxG3+k3NDRBZbCcz1AeL0R2QjEBQGhtlUJ7bHFEv8qaGvH3H+D1qGT8uzmQDvRR+u1le
10Wb1JXgPc42y3Rsmt2wzFFnMqb2ry9LKibef8CXgdbwx6gOBDASCHLF7rQxSv3R6mP/LWU5qvp8
VzxhK2htRVMYV5nZ9dFLmhQVRwCQTEE3bHtrMJ/8GEWkZlu3P2RZ3bOphbqj9b0oIe+LTxHz04qx
04knPTMtgNc8/RoAPsodRK3jWjuhwGXWTPoIssE0gqnruny2tU5wMmcPKokhtx6mdZLjTaiCqioo
0eIng3G2+zWMQr95yKDcnLmpxjzZQfamj2iAGsFj/Vam4xQZwRRsEwZpmZBGSi//K1fIx1CPFqAj
oxo3ENHj13Vhzx6a6yi0r+v++UM+rePLzz+E1pYpEOVWFd+yrndDLWPWUnBPdfV2IbODKaS+VMwH
jgZ8GDZDOr4i732SKBmE+jyNKusH4XyetlblZ+9TyUKF+etZ19J/mt4lSEFCfgQy2oBJTNfRRcQi
9/qoHEo9+hoMWvoUJ/oaCfrqSjEhcsoMs4/wgaUvAacvwSJy8Yr0u1fE+WNnNxvb8opfSKOoUIPk
8nMedEBno8oCKBxQcOATlO9jgOIfPLdE+JQF/EessWuXMuffZiA3zAHlM03nrdkda1ZNO8gThsRK
jiRM/iwT9MAo9C1BtOy5QY+SdR9jNrjophAVWHfTrNPuVkF87mgvBtICbzOZkIcgYxGrGPlMNA0N
06FDW7XUguSO0QITq4F7zTJ780xl/F84AOZBH2X0ZyoHXweJBiBJ3wdXFoAxTV57zRQnKGiMmxxS
WVv6T6b/VanZ/Jz3weP6/072JhPnNAPaf71C0nT8PF1oaXYyndQ6GpoLWian1cHWGwc31xDvzYhA
P1QO27vVznTDPEgLRU69UsGtnRuasC6yDvhAOlfCBc+EUaEkPVP9c4at7L3U3aMu0riNeJdvMxm0
D4DA98hz12MIju/0TL6yw9OoLA1InM2jKq6TU22gGn5dqTMs8Gtj0I23vo40k70NUD7QBbfe0vxj
ydVbWmbBzZhNZIe+oB9lDOqwNCBTJ7jRkZM1kJXMgstq/3MNp02siwdWoKQz3Is9C55S40Amx/Pz
5kz2MdOwi6KBT34sBvktL0X0yfaxwBfbAHE14Xj1sp5euHciKcDT2gtwZYOynRpQkbE2pMOm5OU2
9mIj1CQXF2BBxcWxGIbpkHw+9Ut/3Fre4B3Jm0bJb+1+OgHq2nOgdjYoK1V7YGf8B3sWDgBtXfXT
UahxnomE2jp7Hiszfm2kjpKWAPx9vS401Olh0ghA9EOrrAyJlCKF/DKiKwlyDYAw5RBnugpXnI1k
aI82V/FwlyfNGSGC9qgNMbQAirmSTsyVdB8DZKKGQ7UsklNdb7xxkmeGWNPSBHN3tQHUVVUhSjNG
SF5OgP5Sn9xXJ78AWVf4X9eggaowWLQU2nWyfUGxrRPSHaAHrg4MphBjWDPu79fbAn+z8WZXEd1B
i1tZigb4F0Ab19uKbqFsLoXtksgE84M7XEejriBSDQpjFDAx1GheyYy/cYa0/DzIq9CFMlXBTiTT
pEAo/xAw5FZJGVwfJogNQoCKBisXwqrYE6Eix2ugDD7FfIc68XERfMo6xc6dsMfwz5VI8GkQmnGb
hnovbdM/cM85L2wJxHLwj6wHyeCWIQiSip2Z5KCRXikP6MgyY/+guH1e7cuKvBigOVoV+yRrpzsQ
ZeRHiNK8Um8y0uluORog3VU2eLk4LtikyJbYVmWGyzQTijep5pxXZzoquZbRcrTSNC+SNXZzUi7u
F6qTB7bhLF22XT/ryL5+B/bgkoRHvFk8Pr4DnV7H/wmNAke2WWrkgxos0N286fzQQP9CPrewzaW2
04QoU0H8e3ZcjF947NZuwzx3C7YOaL3Nz2m6hCQHVm3wRnlYn91+bqHeIX9aLXSUDKm2G3tcx18G
TMt/X2Ng2B0CKVXsYi8R+xShwoMqLO0bvi+ulMQc/CyP2sZieP6n+OBC/jXyPRslSZ7a9U7uv64z
mzxnL84or1onw9YFYZZ2ABjy3LBOngt90Het1bxKKBZXIdkU0qFnaurMej/6YoNsFd5M/+QjUH+3
A3T99cvc0SzzA9fE65cwOsXSyRYXjG01S3uXIsmtiV1pIJXipReleWfo87Wm+C+kyQFlz/Ty3nCr
DKQUKHjMh7p/+/AA8akGTc2/PbpajSjmdPo3V/FlDVkArkhrmCjscGwut2YmRLMBJJldqYnrIjhX
08/anPUwm6THQ3CO1f2nRwUt9ebkFQC9xH7abYcR5e5hZUMywAbhfVSZ3nhGtHE6O6MC9n05nLXF
F88krpBQISs1zGvLDV5DUGmanVBT/NdUQ7EwhkrUGe8haCNpsdadP/UDYIvxNFrHwGYehMjJQVJy
nkWuNEkTU39ep6eV5W3e82x54IOudvLjk6Gr90YmSmpb6gcQCAdxcjZAnZH3TkTG/xin+f9hLbXp
zRRCgUCbR21Xtwjx6BYuaQ5uOK15Ija4jzESRf7oEfD/o/cxr3IBtHi/opEJaHb1/F9kzVgyBc0M
Sf9tFE816H/2Y2Q0spYhVYn/Sxr+GFim1MP0l0x0jhxMmZ3tbsjOqnOy89qNA78VIY1MSuSnIPmh
AoBqwn90+eRN47RYH0ss8WmIVtMtYOiBNkZoIDTz6tSwJH3wyjpbuLdi6UMAE2rwVwuRuQdWojyM
2JC+DKAgOQu1mZ/7y4Dz51KV3rhXxqxtz+2/YlXwkMnOvh8gYnJvJD0gzPWZOp1nQ3AbHGA/wA7Z
nRaHNLPv23lPC9EUuSUbNSn0oI+BKTgeiViIGhPE/zcnRRkKJhkShIBcq+sYOVL9uzWM3VEUuDYI
RE2NoeOd3bZOclhtnfFgY5P4QJZ10oKrTlKkq+KAgbpuBmZT8/8zIeVIRDo645tMpXmoefje/bTL
N2Idl4PqonU7L7RahxgIOAtAyntPzf8wdl3NcePM9hexijm8kpygSZJlOcgvrN21lzln/vp70BgJ
XH7y3n1hAZ1AheGAje5z6LWvXLK1P9cCjiwGajHgO9vHyFnaRxoZE2Bq5qYcfJKhxvZXsjRaGP8w
k7S6moo9nBUlUF1qewb+9nhu21hzqUMaR0vjVkvGgZbMwFkv00PA0q4Ty8xa1YRWY6Due/EQggjC
LBnuvTV+1ZUQfyvgYmZOesDWMfwzbHC4DQbI9DPosZr9FAL+EL1syzmM0abUd+PyrNtz7AEbrvmD
uYPzVP/bTlHiV6bjEdWqnQ8upeVQj2DJzllvDV1muT6g72l4pNkQd8uh0RPTK3pZcuUSDCVi14ZP
9jXEfvEs3mWAQ5addWPibzti59aDpslvy9Ty6QtVKN5jmMvYgOAsSj06V6scpNBj3Rw9cZDGkTXx
SzFc0DrqhYukdXAdGXLLX3Oifx2zxTx2hIBkqcPZArUKHrbyhAcxHwtdHLIEXh2dehXQSS270Ijb
iTl5dBVKBKQ2TA7GID0Cd874Ox5ilFiAADBYcKrQJZb2oof4+urRwnM1GtApjEMzHxSnSD6pNQAR
Wi0fXwGI+1Ql+DMyd7tLk9ewRpH42CTdixIWFgDy2uGHk/R4mkw42YvTg0Rnu9oEcokaZMR91vXg
lB6ML3ketD7qVlBVVujZQQpK/Wygq/SUFql0mBY7exwmQ/JL0G++yFmCgwbgp/xAb7IIDmwCwJ0W
cnOze3sBgxwqwVAsbn2dANk69YH5OqAJ9mB2bXugqdnbbpBrwzeUEsQnK5JBZICDgFf0BoDlO56e
pyHXsAFvkDVnctlpUBowG/nNMFGBEpbOd7JHvZTMlwNoh0nLkdwGeughqzLs/MG/5laL85U6U3vJ
Sa8A7fV5d9hHU6uLfFlxmn1i5dmnTItvjjbqf4+p5TXw+iuPUSgja3r9YrWGtkumNgDTo6Oy9gpg
26Dz7ZOe24On4o37NZ3Sm8XcF8nyWAP+JUtxYiK5tAWhrUXrqEA1RHcc7TZo3zHjnRgFnu+7j3cT
vjchN0mpi9Yfhh5Aitp0JBl50L7kXuUv6dWew9zVs7Qrl3BapUgCOwL5O8cL0PBaWJTOVKKEH7Dn
iZOfHVQEGKe4M3wrbPJzxEpjrRRNxoD50L06q844ezG/g7fM8EvZaK59nkrnKo7lHfrnrK/LaLxQ
s5feGtxUaksDscHcGY5h4IZheZ0aS/3JBsB5Un8mesUH75L/YhOtvcCV8XrHhZBqvBQXmaU+zMbs
+ATXgebZXxr6UZ8KnCo9mZryN4m1VrF8HZ35KHhDO1PuRuj4fSXfKu8cn5BBjFD7ZZa3IcP3F4Nl
dHxk0Vof79qLL9rUK1UNbuWsjqc+Hm+rPvSlBQ4MOllPXIZDztafQhl7SH16JK+GuVIkyezGU+NM
N5Lfe9vf/Fs8tzSXrxM3rR80qMT/3Q1MBQog77Xg2B3a/iLN6GmuAHqoVAl2sAtdCXlZZwDOVlMB
Ck3RvhJUM4noQhYO2GEvvTGgfrxZcPt6oZ9I8T+x8kzLvIgWpAVEIL6grE9odkmLvSwru98fx7Fj
O3ESZ82681Bp6uo4D20smhsgo73bAGxmDE5AyMikNlUVv26GqCkQNskmH0J2UtF6RCYR1Cr6wZIp
Q/nh2OL4AZeNAgeu7aMUWaPhcmvJyfZkMxMIIJL2lZdMeCXn88Sab3o2BS8qGv2jCmA4VgUYqCwZ
mqsmLeqlklTbN/VZfq3VYD84dvIzBZEkICaG5vM4MqzflKFLx/r8nICnC4+HDpWYaIBKWLRYRlI9
zjJ8DIda8aOsfO5RNdu5Af5HL0akYZjNVuAreuG4Sm03F3ta6tynoQE2uTMQBneDUUv4njYBV4+3
g1soLQ90stZoMShCDQU7DWZBMuC1eZWVxpzHD4x4aSsHF2mpauMkS4diqYMLYI0a41ToXEe0fuip
RauRitwtINZR6Px+WZbAOCvsQrIKLVj7Tta/kRydiXmD72l40Fy41U5hnk32CuU0mnbUWadSbCle
rHTlNTWT9rFhfU19Df4ytEbFTeG3OXY/OUgUdFvWL7RtGti2KdUNnExXZofGr0bHR6HEERs9rrPZ
RtmLrD711Oyq9/KFRh1rgJ3epySTkrE5Tgo62sm2idDujgquUi0b9tUZv4YpWHRoRDJQxsavm9F/
sAtHtMRqfwHhvnsAfQcawWecw1KlMk50kR/BfXQPGjQk04bCK1XbzkBpGtXXQsoYI6+DIokOxBn0
P0v/7CTSZ5/+l+lC/+pvliT5p3Nqqb2rm/hrjYasA0JILwENlxdIkFpBuacpuJWsKzhj+gW/c23A
oVPyoNpmt7igsbGuZFOP0nPVaQs+IPgW0R+bAdQSRbx8UYJYvnYRSzhl6fw9CgwN//TR9ABebFB0
wSxr9eWlGZ6izAYfgFwVB7su9c9dFqDz2CzMn+gjcNMJfXEh4BSBGJI5j6Cavduie3X+VJmfiFcR
BBHNpVL0b2PbtIfcnFEZTTJOuKhG1jcLxB0HVDofHSUILsSi1kgoxo2m6kozo63aT9gNcBExrJEc
ReUfihI4RhUqD1QF+W7xr735TycF/bsLE1PtdVcPVdMXxvyzQvNEDScfRTiTl7N6GOw/wUYxt72r
gHnC8UGxFdykxW1yVb4tJOpqm3GhmhJqEZgJuUR51eMzy0pyatT6SVKmPTqZ9mIaYfBrrlq/1Nvu
z26usZltwvAZdWUjSqKd6FQMXXcrTNTSohrT/AY6jBdQNge/EjACSFMFzrZIrfBZBOyIMhq6z5k/
WaZPcIDS6G6SGkj3AS41Ajyjr6X2vmXtBDW76Fka32T0qcztoPh5jWRrgkpOtcP5JP1F6G/ARFVZ
KZz9rkcV3idTebPqTWOfTl3k4TgTH6YW76V74BaiJa7QxuuYK+DzHksQwYwjmBn4DonmThWDSsfU
gKJXo2GadTorweQbxVR/68Fa9jAnIBN/l49L8D/yEX+p0lGiFw1gg4utTdc213FuxqC5QrvD5qsG
9zBNSev8c0pa6o7/D74UWRiTL2GAgfDnRZtx0I78RPZSjsF3YjfNcyd3k7ZNnztgAJ0AWKbtOhMA
bygoBQA6CFLLDjt9A7xl16LvrVuNpJVH/KYZPkW2FkjfsqRF7Y+ShA8UO4rt72QwxCZQ92P9HhtI
HCbePnMdNALUKlxmk+LanVzcTACAf0ZJ/yPvNJ6AjSIpTXQkM8mS0KS7dF+rIJDPRRSu3fUIIB5q
nYCKLjZZhWsHoqQ0tq+x1VnXKsrwXJrlGKnSVP9MMg1Ahdd5zvA8myT77qIwIWlq03pVLCt7IAx/
0Lvscmk0L/SOIWD93+VCRBYz8MjIvjQyAAYTok7ehKsYpln1Pg4N0HhMnRvUlpFokz+qQ3GiTg1q
3xDtGttGjgzGS6UXpw+bO8iPt5C8RyVZPWf1wz0lVRW24UWJKu2iIrU+p42ugGW4sv8ErP6OsggO
4ADQZjj9wDEsoL2UxPlk6Gl8ABZ4jCLeZL6UnX13dxRZcTNg3r+ASxEYXAdZn5uHwKoyV670CS0m
qIIVx7A0MpwWpZToDMZrCYemor0JIAnPbWcON9qHxH1Y4fs2QNExg7KS7Dg44dvuiTrX69qO9r0B
tDzqa9cB43HJcgVAb6wtXmfN7e3kt3WgfiZ7Q12AFG7G/ZkMhDtpE7C4pV3uclBEgkIUyIgEnChk
NK00x3FruTX8jUJT0LpWDYAALBNsX0BayS8DmwqZ1E7KbijQuUgmQiE88rldB0idIPfmoJETw8vx
b4R2T2SiOTxxoLHKyhT4FLYFUlp+rELHLUJDRzByFuFJR8Ilx3cLaFxwKikK8YQ5ncx0gLT1crAf
7dHNr+4L7Jz5eYfI52S6kbvVIC38zITyNviiHm+JkfCjFZHP2QQhRVnrQMmM2gZEmMF5DJPwS1yY
xUu/HGnSMwmAgvYBCgE+kQjJwz/MONKuNKu0TMJWHfVTNA2lYMEmAoxuNE1BiLRvFb0C8JoqvWjR
2D7YoYI6FxYX3arjRZlBI0TTeUzTJ3YbZPuP22iUIfxS6S2+POPxE+nH8tZLh3aupoNjzl/kLEbZ
ib3YYfXcp4Uf5Vl5GrIhRUEJqdQ4wMlzucyZb2moyA7aAlBUTBjEU3WhkTEX1SVs0hkYhiywhMAa
k2U6SoB9MuQhRrA0PWSpiUyXqaWeaPWm/u7NdNv+TTZcSI3iGx+ADYTgev/fsNwFOOa9B+zJSTPB
pG3J+4lRHxnhLtBB8EoTGXkH1CpbEj6/0KVZoj3gyMfBeSumb/aFGpWfw8AxPus5MGwmPCofUsbI
l7/bk5Zk1jp+MqAhtM3xndN0GtiWJKff8ebcfOqC/SLjn5I6+ngXL33p83lj4SWsA+bZ3Zx21LwN
kKnCSc2BzSMXe6MFMwcBuhM0PABdmmOH5ipXIL2P7F1RC9KPFeQxO3gMClh4EYoUBDUvkOc3a5AC
B2B6XkRAuas4sbFs1v0TDus5lfH7zEEjsK8CJt0ziYzYSgoA8ROV8Jzh+1Fr+mzFMcyNBOcwuhxG
zj6cRtk1ajr1uGI2/shO7ssAyHaEXaO3z6Any3azLiXPGWodnp00TfEWYvRAtHiTBT/kHrSWJFCd
yDzZOeB7yJxklmm3u9/GQeFn5UllmuxQHmGiGzYdchyHsQvKDUs3kR5aE2WJWYZKHifO8zNZCDMx
JS3ZrULVZV4kwMlEQFnloYDmYeJwh8KTeVIYhuXRomSYzOG7AQnIijsgSLKYy4nbkJbWzbGZQbde
Ku9SQxp20RItr6nk+N1Y53+19hB6eH1Pnwqtzc5kgVTS8tpJILNgFpK9gDZvkZKnABx9/9Xin6tQ
jIGtMtp2twe1dLGTrL0O4thrYw1gnLMnq7tJiR6dysK8DZMk6b4GrMJb2SPzMTiW464MSdNOZevp
YTPurAbcbvjuH/sb96mDL8WEfhKKSvIZQLIoFbf2aD99W5Ns5WWITlZs3xS2GhcF1XSxe7QfJ6NT
oXIJwJPUEUJTs87v0xC71xPgiC8oYCtvIcjM8ECKArdeSv2ajIHGL3FW/hxqwzyQqMavckZWENoK
9IwXs8abkJAJNw2npLu0NUKPjIWCRiTTrPqn7Uz3yI2tOEgiD6MrD9V8pkvRRJnkiXkNcJFDhmpP
IVqZANoFx8lCBWSRwUfCSDsUpVqhtMAMQJCMESql1qMQKFxchvZ1jHS7fir6wjZ/IE+07PD+W7Ac
wvJaoDKEj+YPZMIOrOo79CoeVjmCTO/N/aTpDF8bDK/o9SvcZjLz/YJn4lmv5vtFntKOTxNQ7j1E
6YCNLyzILDNHkFnQkITCrWV5bpfmqwjT0p5CHInOhvQiy2gxpFwpT5s22pDupHqycUr/lm2l3ClO
TPRzYS0HIR9aZBpcGVEKCTfF07AUYNijeW7w9AbVtNUQoy1QKVBnS/O0AnZooy1HmpGcm6D/rznV
Y7CXgSd2VS2AUvgLcyObuEAWV+1qvAczGdnIZENzUMA+h0Aa8xzQXniVZOAcBvRu+qMVlydgHKF0
gWTo1VQv2ajv+yKFiWxlxmOs99EBlZ1grxTCFMlbLypLtGKRIwoK0WYz5zzYhDOpa9Ya9iPQ/f8Y
7G75I65U7N+Bcfo4dX11RQ83uvaYQlcD9A/l2dc8WZSjmivqHs9L47UZALrGDCQpSnejZuqnGOSz
z90i8YjOMgOcFsQFjwPO1k6hOZY4I27S5bUHJIlHBZqiXpNGtt7WO9JysibxvqDZqOmQlqj3xIsE
RaCp0H5UIkpRR6DtAccDmNcsV6VRcqphQ5qDlxVNR1F5mSjHhUNQ5LOqOkGXDJbk1iREqzTe0pQA
RVEajlRrVOPoYBSwCvuLboXVt6a2DCAylLFPU+A/JABQmsojTcusztx+issbTRGizbXwq6oOqAqf
gi/A9sou9ywm8imGOzCoDBT5oRghS8D/TsgZkTwBxbGS9sOMPzKY1SfsBICVUY9h+ihraN9hIrqQ
A/nLaeMcSaY54UtaxcpRFF3SqLMD07ML4DQJBert+prP6y5ZLihRyEcAlu6FCY3MxDQ9LZ9jv1y6
ADiEVcpzPSYrBdPZhdI8MmqFD6ADycD8Y4/XhmWCTCr3ovkAKl5GzJO55Ecy4UwyEUEoyE6sJPVI
b8lAIUG75NCecmkIrXq/KKq0zwY5PdNlHBzG7aoeDMMGMd+7PHkfCTOhpdHG5CM7u2/SMy1B2vd1
hGgcw1/3vzT6sdU99uqo2QJKYn2mS8TqLyVgRvLpb2XIkdbnxFZrP4oAWyECkCJUeqS3SEhzGlmV
/B0kEcvepJNvHMD2WGSsAoA3oY9mtHsNLmy+UtGQO/Tv5EEq8NwBhkjYCCVLvTUDaglURg2Zzyao
DN6nXZMop3BW0YK6dOBYZNONVkzJVxgLX6Qg1M9j8KPCRvWcMpAsVUaBnSvmuqFG6OtBJxDJhIIb
ogHo7ijUHcFniTnFFVM+qoG5ZMdhNxSmB5Q8FYx/bNOHbzLsPNk2M2cbThqZgExM9hsNTSXaQwrL
vi1fLC229qtgHW1rtUm+1Y6pHKiCjOrGaMSnouysihw3UfLotDVhlWZVa8cSLzrjlWmbYO/O24q1
7ZyCAykHZXAiRAmUgzLDPk0zbH/ss/SazsAaBWB9jY74uu2BUR4Br19piyc5QAOAmccXEtEF56zZ
XqpbB81XaFVkGHMz9rP4gRcABrKpIZk+Xgbqrwla/844vc4YGp7yCvDwBLWPafWEWovsCd9sqUuK
VlMSfzDl4tzVYf61D/MdjtiUbdwxNHGeWoe7YolKcNO6qTQMHn3e6ONBH7q2aMyj7fT7jXwyQ3xM
f/u55J+3jz67FLBLgILBPtPzMhlAPA0H6fNiIKPjSJFyWlB0m7u1USsnuhjzoqBbQ1fuQpqThgtp
rk059EJF+m2kD4XkQwsXkbHscYT4LJb90OND4eou/h93wDJUOz2RJKBSYCdgAnnzGJlh9wUk9Y+D
Ecd/oqIjQCajGB4dq0yuoxFJHikKKd5hZ95/J08FxVrHYO64Z5Uuz+OI/jQQXMoXfZjtEgdL4EME
lrvtZ7GMXRVYH3qXhMaoWL/RS3auXEBggz0tucogivfIydT0N38e30pK2xf6Vk9QFtFaQMRnTya6
8MdK0ORfGhxaIhnB8PpIwx9F4jFj9shDctXqWUSPKrK3EQNlnsZeBP/YhXsLx5UVi9Gx+xDLUrSV
STGgZtlMqhAbFts4JctinPiozkw+oqmQoSqtACoQs87UAm8R8QiK9DBImnsI5ihPbaV7wlO4pxKO
qbj7yGJ8ZLMKTjfEfRIWeOU+5CnQPNVEBcc0KlcAgJeiolkMUVtZAcj9nyqatwxfsVUjnPfIaraf
zNk6CgX5OcCBTnGywIAYrQWGNORrkAHNyQnEOyGw2JByESuu3IWQXCrgOgBwNiziPT7pPx1izRsA
ZYiDrbTl/Hnbb9yOlaD9nl+Pmwezdo/Rs69qICWXgUdDIgXsaE5DUCIswLNn9mNbAHGVVPRdT/Y8
HvEJyoAb3amDBYKFAmUu84DMpTvSVWtS60QXPuc6ErR45/AMvDB5NAWgS1e4NOxwEFZgn4dYfLgy
WOlIul2GhEMDyiUvxFcPaFTQPRslVX920Ey1q3S0PCdsOgdSd54LwKk88CGbk6FiW0Dy17tJO5ko
JIilVL+QiTY2+d06KVFh5U6G83PG1hqvPRoqWsg7Iw3Zl0BJrICPg8Cm7YQBTu3fboGHIgfS0y1x
I5qTxmiT6oiX9WvZYpM6zs5lof4XYGTaD52jvtYAZnmki8F6FOocIHBRnqq7lYyZvPsL+bQk1vG+
y8SmrHf5oW8GdKJrNvzkR749Q1ag8+NGR+0GYEZiEDezw+F8KNp92ErS3c9EOdfVlv7SUe2H76n5
z7Isu0tmTvdL8j4iGWnRYmY8OADTFKIUMKorLzITMvC+FQCaDgGEwcK1Y6R2bk9XPiYxDpYWD9xd
iS88/9cUpLp/IhMv7cWNkrnS9goKZkT8uARK3IL/BVIL65UJDcMKUNwojN2LVYXxRoYDyV+zwx65
k6butcz+xc/qiqVZA7HRuZwAZ3s33uK3CTseZqrw1qAGwS9SyEmJah8aanSkSBHfg5FCRKARLcD9
3u3EfYjzx1Xoga3JfpLVGtnYAL6ZHMnnPdZmuQ9/eDJ+/yHIY4V8R3N+QpoWI4oJcn2J5sJFH/qf
/Zx+wvFbfwAa6lt+TFIAcSgyZf+TOUM//T2TxrzzSe0PGxdyFjIkK948SLOKOCJCyiIIl+2d8DlF
26qKOeZ3L+52fs8PCtlq/W0Y9hOgr7F0MxlIIsm0/JClJNrrRmmd6CIrFh6PNFTfhTRdmgIPYWEZ
JAbmPfgFCtcBEyD3VxzJPHEVmdKcRmTDzdNY5euCbuYt5io8H6aVKh/GxMJuDiBUVQmiTQZUq4Mw
6lw7yHQTYi3JDKZYIdj2kvFDSavxIGBmNyi2pIiAx7jrWodxgrwH4Hi0YqlgkFAjFy6DSz4Uh7Sm
XEZuL8no8kf362kGQ/yZRo1lSSe6hEaBUqc2e6UZV+bIHwII6c1jpWFu1buvCEUyc66lwhV+6NJ1
DE+skgcxX8W0B9R1K8NTz5q7AMz1IkkWYFpZRxf1dnH5e4PXv8tQsYEXF3Je+SHoiAN1HlTIgVw/
HcbceaRjbbo4FigocBIc+yviQcFN2JgVS/kw0kGyzJUh9gXXYDh2Zco9ueXc5ijZBxsT6sc/YCAU
nlwNOIr76nd3tLpfeNDckU2QiutAY1DxzRiHSf4XOMGHoG//DKS6Q15Ely6xkSS31mHnNvkcfJYl
fdXhKpfJr6Eooj21um5aWTeyD9tdNzYUgQWdWFARDwgE6bGx5icdnETPSpYon5J5zyd6WD4bvQT8
iIq1zo9t+UyKXq4cTxuBUEtTUoBD7kEdq/ymMC8pK0E1MuSPC5uRKMFL6j5CpSOqqd4ChRHAMx38
I58oUClr8idb//3qWoxWcXSG1b7o1K/wz3pyCrSVtzlAwguQajYfjMnMtiaXuv9/Z0thQZPHI1Ln
f8KQADhQAMcDWI//aboFDVjhB5ijBI6lHOlSyqXkE94tdM1H+yV4s3nKZqVpUP/Nzg/RNZ0dq9x6
6FN7OdNlsYsB1f/OvADUM5UlVKD4WRUV9xkpuA2ZDw0a1ZK6tLwWzVVemhdzxaNpTiBV+6ECiAga
h3V8MAAnh8dQGZ/DcJl3VR7F6Dfvi7uQ66dIis6sOqQEYDrAsFB/O5seScmVRh97GZFxj8pDkX+S
IVkDKhz0jBqt6RLfIvpBigfLAiqb6oTaF4dNZ6AUe8TU2Fph8YBfIqaMxpG0YvqR7yaUwyKTrxxP
94XElBYS6wrfHkwV2Lcqr3JQ7Qo9Bt9PDUSVs5NZ4dliFxptZGWSIzu3Uc9pGp3x+wfMIPnkZAT6
DPPIgm+sP1oAKF3DXtfV72jtQhbLzoIzjXpzUb2xwZfsRhEwGP1/lw2DrnqWPN59hbHw/a2M1m2D
Rkev2ttCZKwoRuDZUl55qAlCbycKcoPTIoYxKoPv0tEoUTvOmG71CYc5Ho69/2HKvUjKDcx8Rtor
VxvdivGfU+Bjj1/hSWEXO+vvF8AM4lRRzGkks42EkG1tKAQFEzYkq03npjRZetjIP7L9d5m4S2HH
l02t57pv0AgXGfrJRN4W+yA2HPJRP9GoZVMardSL3v+0J2DobkxoSr4D+I9WUYTstyabUI6sxgX6
lN9W/69+tFLUqDEAfmRPmszoTBcUxeI5IubBPEVnOZvwRCFhPCUxt8RhMj7/K6e41tiDCa/Fu0jH
jhOH2xGK+Jkwqaww2psoDNj1wZS4Td9PF7qYgFi4BJE+XdASJOGk5UgS0pFYTElWvXsCSQWNsCjG
3ZMMREp574pwYomkBpZsg45IlwKKZcUiCvpgezceGnEHPB5IOws/RV80HoaZlKfg9HMYJxOr1JPt
Ac0IS7xcmxwtqD2r2Vupu9ko0EPWF7Uv2QA0RK/X+CXMUODDDgBNo8LxogL0iwl8ht+COUE/Rd3V
O9IueHnyVF1NT6QtpORzN+naE8VoVJAvsBhLCbKRBEnHvaq0Q4bHP/sKspwazFPtgCNM9g1Fl4aN
mkS3iq9CCNpLv0Zv+oOTq2P5qWdfSyMO3Q5zF91Wb270enV/LVOUn0PjIMWopaDpJc3q7YuGBWwm
ZrN6IVyZx8HM1eIdktxWJvydFHa0lFgEBZvoOGJJKNor0YW2VAJQhGS2bK2BSUhmDKBgL8Bx4Anf
3xqLAAlHLUES2cVZvO3Xdmie6AJaAWQyjRCECjR3tOquCToggdtaed7IUYGBPKaIsFHTlOKJUCTj
Kwk/UouFN2FkWmVjU6kSukfTAnkv3GUVZPjkJPjqD5LlIM+1fBx7qwNaS1U157ibm3PILjQVF5LN
wlDYkIuVAiMJZ4a1KxTkTFMyEbH+83rsDq12lo8ilIhCo2EEao9UVG/3T8spDzgzBqfb4lmqaR03
lJbo/wP3JfFo0mWj/kiWmPVXe7HG/b/bfuQqZJxzk+agFn0BgUf6UDPocJTexKhUA7syXagUfKOg
4nGiY9X0MfWjTo13nPqQXEgowpAhuWzCCN5WUtg6CoRnINmfbKBdAUoy65yLuCh9g6bCIGM8dW8K
KZSA3EfzuJBn1GwqTxr6Nu/OqJ1wLnKnK/d5n/ypAHP+vBKRiQg4DFaEdCIQV2Ows61WX4WiGzFG
FFlsnNHD2LtVmnU7/Fb6szlNAF4My7k7LyYaSVk9XrdXyvAPnTRx2QOCh1vxMZc3yDWeUTX5KcLh
1CGpJLVySUZRQcplOx4NueEYO47HrQx0mOHGnR9CTcsHNvo0gC9gWNO3KR+yHXAlxssgGwNKzkak
/mlu9QGQ1nBEOpjteHFGEHa7jAf4QtrVXFnaBOdTvQ4OOoQgNY+zMuotzUEve2b60QKWR60rT/T+
Q69Q9JIlpjT6SMZc0e+2dv2trYBtIxNgSHlZA9C0jVz4050U0nItStAQyCwpQZcwsZF2oKFkjQA8
z9EZwLQ4JKnPFSUlaN7QEEQYNc4rWKpi605z0k95dztMBf6esVYHpw3ECccxeYc9qTJnuYOb9OoM
ICVhXgYatr4UY+NEU7rIcXpTQXV34M5kzP1EHC16UcoYaPyhZKH8HBcaoRniPiJZAVRYHH3oCtjH
0r+FWZxU6AMVxjTaCoW5MBSyrTXZRE5hn4Q1jcjFYLfwhGOnAmVJPXq5weiIL48xRGMd6gw11PC9
jXHYQzpJyyA1lvk+J6HGpkLGbUhDQj6PgMyI6kLyF7oQDZjuUI42X5obUTyyWTsBwbE/OTaOqBsc
8dk9WmT0APkz7GdOEqXOaFizdFvBknE0pVHGphtZYDmyq6klYM+ZtjNzBCPnf/cTsURA4TapVg8K
B7TYzyjkDBwvt3XnVLLLMIPX3tsOwcrgnCYjAs8lG5GaRoFcaIWrAF30OMzdkU+5takggbPxWenz
GjSwfCEecwIyxr32yYz2ErpVnx05NI7RrEluWafKM8kSB5uXAMfaJ5LFcpbdynw8k5IugT0YflVN
MQ9CMmQIPeCUD0/Aq1CeM3vUjwbqg92hTZfcayO8BqbAKnalsUM3p2UCDbCx/07bMrpI+hRdHHZB
hXDWwg7C7VwZksdxbOKjcKmEtQhBarpgcwvOISzC7chEhI5UgK01ev4geitFq6UFzNqj1YUXaqr8
sBdZNC6LRkwK5XRgW8KB5yll4HpqCaJSl4YVw9kLJ6vcVyDSdIG0D9CHEXUnV9LQhQyFzUYRKRWC
Ff0XWatadFmEdRVc9SH/khumc4ziLAJp9RDdbHahkdS3thejT9d3wHZ/EyY0An2OflBBDemSsdBS
ALUKwCCgXEhsGnUOLFUWmLtq5XZVktMyYMe2vcgJZF/Tu84zlKzx5q7RkexybAUV1YUKaNz056CO
xqFgM5LTRUwLkHHPVsF1QkxWSgrsSzSVfxVyiipCoKuk9YFTEnhCRiNhx25hBDzcgeR0SY2wOqQW
oL0DfJ30/jJrV7kci4cxsPv5FE0zuDtCZJ8Ep449WEhJjIZyHVq9eIiGfpxPo4EcAhmidL8xbjPU
HVNnKB1ID2qjgRLWSgKPepAVxzw4AGV9oJloS6bRZGfo5aeWZJrLBQAQ1fZuHOCD2rkf+f3TeDLz
9iLMirpuHkAOcQjzCsiaKSq18E6A6myaG+8jkuV2/aXpS3tPSrqQXJjJjYoAQi2zWm4xnW3kpgwz
KXwl0NAeOCATDHyV5KqgvhXclyOq4WkeWn16VQb0+8YN+NaFDY2AHgdibicZR1cJ06dY14zjVkHz
Pg2ni9EfKTx5bSLR1AHb4wFIRt8/vAsyyRa0Lc9jq3irAHQDYp5hHwKyqhZNwuxHchbk5vlPI2xC
NKbMdYEKUGZCF/5z0LDrw/hU5Sm/35VW3HpQBkhhd/Lk0s2SjdAK2eZ3R79P/vtd2eB3F4Hdgf/u
VvfBf7/sdzerRxU7o7mUd+jfyf4wgbcAJKIu/DQCBvaY2xKaRmetBo5JmPlSpErfGyl+VMco+JWp
3SH+p5M+6s9ZYPzB89csiW3rQ7NTrBlU32xK2etVjjuldDipuA/lvHm6mzLXPAlOOi51rArIvo6C
amqWGV/prVHvgEc255wRWFBIApu78HBAtex4Z0juAAyC6CSFRvBoh6QWGjIkR2HTSgBdoIg1qsYf
WqDnP9hSY1wzJP+uJhsNs/PZAHX8kUR0QQnr3SKpg+EBpN83MiXlxj1rgM63mFG7E9qNcZr4QLNp
+XIb964EuqWlybb7W/cON4iSPOtIYYU/jaK3Gyyzwkef/STluyUqvpcMREE8XcTDSsjoATRG4Gmv
lgFVlAzpxTYMVArQcPN8EoabWLSSkCnDsmtjABdHljxcAM46XmgkOQver0p7bHwF+FweCYGoP1xs
dqERtxFzx/osW6gX0CNzRJ8mC4hHFt7fyNootD1AAPKTgGlawTblwD05VlrymXCZ6DISqJOYS03S
CpOG4AtJa/ULvtUpQm9ln3lU0qyMBlCrHEeoaXlCjVppyfr9HsiEh2mlh/uOD8A5ui/qBTdVf6TA
SWYJaO542g9S+P23tquSRLJZzanSkM+dVLX3xqB+xVuitstnB6jLKGoqwTWjy5cNjgrZZHEEfF6m
HUZUzfWWpfOSNypx25ag8ZI3Xo6WAkX75ABchErUyHJVFkd1bUKDF3pQbzmpBlQuQKeBMgnvZ/xd
7N/f18Q7nFT8NS+AeN68TNELVj9leKvbROLhxfvZb9/HPnpHEzJyq+ZcRgapfDSd8EzsdJywLkhU
xwWnMWD4GPkdXSKnSdGikZ7RSwLYv04ZrugJucSD3d4G0DCCOqcZ/DSs0aqPT2B3G9ilkYB2j7eW
5CBk3EaR5DO6kMdTjH7aG4UhkxlIRAgIQiWIV+HSsklOgVzdyEpEo1E54zsT7SUz0vG4n5UvSqrv
t0b3Q9ZiMXQ6AjnPatMDX4lsWgsAV6ncgKVchoLRtA3JkANIYhxuSQGsuAA0NyTu5wToK6Hi0jSR
dZxqIz93mJLq7pThZNmLrcVxA8JhZZCqNHIY1qrFLjT6rUyrl/b/KPuy5bh1ntsnUhU1U7c9z3Zs
x0l8o8qwt+aBmqWn/xehjtnuL9mnzg2LBEBIbndLJAishdcbatWUscUiFFCoeTXOePdV76wprDs0
TABl7T3oTL3i4/AmPDzHfknfWf6066Zm9nNjo8LFdyHkqtIDb30XOKYhTZl93zii6UUnvK0+Jvu0
moS+G31j2hV6CwKi91h37eql/g/5oCYyPNf5Rt0+zMubSSXdgVbiyyoGK0YxTmY13R6ERI9Bkbs7
8GlgtT1VqA0aBxGDXUuusV1gNp19SXfZmsOjmXbuLqDVNm9Q32P3DcC8kR1hX/7qxyMPwIFeTANw
yAq9wpNeoWTXgGDeJA2PFzeaGWI7Mf2z8N1xl7fFkK8Im1tNbGVMD8uzaXH9c6z0M0FRUdPVABP3
An2JM2Pghzm+ES7rohFtcvL99Dn2iuYR507roMFOaAxY84hwS/OY1ECA13BWtko5ikaBehYDsByZ
gzQB9A34vXtlIhZGG5o7ElIDBp96p3MkdyoZ9XoNdRXdYJyVHC8Oc8U67q/6vq2PZZyf/AQQGis3
KTmguDV3bgpugDwri+eR9668M6MJSDPrwV/5Plck4BAP/ZqvlSxLIh/cU9LmTy6QpNztBODC21ZH
1HTe7VpdslRxprLk8a5IfeA5qDAVqZWNikVRKGm2JOHNeA5wqZl/Dnj9vgoCYJbJPl75d1Dsxga4
PubyWgeF73KLFyDg6awsGw8GIrcGj4FJR7K2tZNTGfTX5k5mt95wGFDTo2tujGArFVaNEZh5jLz8
ZiYxH0AqiTJFH7Fc18kjY+VaQ3wxAh5f7JitBDYmRyWyQq1lADLIfubA8dt1w9QxpMhhBjUtr+tl
HoRifetLH6Y1COKA8UGzyRLLifji2cm486zsG7LTvZsbIeX9RV3cTVV128qNkeAjQXWpQZF5uxpz
o1rfyDws4UHn/qJE1Gvb5oCYwQha2WS8mT6IvkJR97tMTh/AQwLOUZCwzFNrcRgFKGjJjOa3YXR7
ZVJUv6eWUSgWfuKV2xkbReS+3JR25Rq4ujhEcTw9QX2jXq6rvASMZtvj/MSt/G5VJjxZFlGSrIcW
QJd1JQB7KXtq2GVtdRxNML9+lNMwQx3tgKKpIJ29aEmMdRGpBPh63EAXiMr04QN3ALTMcZ9rGoal
Gz5Qb8gR04jdHhSUUhYEWWYtAEg7ns1YLAZkdgNCTHqgphzEU2AN0YFGszHiV7euSUO+UO1qbwuA
D84OZl/vrufJ6kastrhxPRuru765kf++Y3JodO0qsRAYnAuBdQfwGplj/KByXyoLVtW/deoJUtZ8
xJ5OmdCsArNUrfGNO3BS/VD1x39wR47U1DJDFXblI4MPnDDHMSpqScbeoYo0THpQVtbjkjSqYTpv
h0dLC9Ojo+UTwOqkuZ7WbbQhKYvBE2TiKw72bPY04Qh8M6Whhv8eMnn8iVkHzW6QBuK1nnVABNw6
kNDpQJkJpiPo/yjkUnOnVjKlILfzFUiobJRbJaM7A1Ywcoze/f/H7U2oqdjxsERhdKadAEhkvYRi
cg+AadNXzA3GN6QPnuMgtF5Exq/yKu3GN2nfjs1VzqNGB0wd5B/tSQ6unj/av/uvpR913T/4p/t5
l6v7If++jRJAWwM2bHewg593jBMWEL/BDNBibTGIMF+QWtnM3BOz0W2fLNSs2eBurhoqf9SbHUWj
8z/XJDXvUrxJ2/YTiJa79RTbfItMh+6LAN3nwrDb4UJD8CaOWfMlAcv3ZdJQtJXiL/yST0hWsYKs
WZNRahjgjctjH1zI0Lo8OoAmxACfHrhCrU7fk1UMYuwjMru7pZfyFnCeebfm+gBECzmptLX4w3Vx
2tA+BH38oFBhU0Jh1AVO2bqy/aoAYYmfsaWAqOJwJDUZR7z6eqslN72MfJI1Ne+GdDnASRyLyAF3
KnKOl7WdpQ9DkwQn1J1ryAbi7luXT4uaEFakRT6B67jMImPfgLZwr0Gz7nEK/JZPDT4omXXzUW6I
+l4+IiCx6yuPLy0sKIH+DjTlJQIZiHcawJx3E2AzzprcxaEJltfAYYbMlg31Ojd3NsC0YwuSOeSG
JqMY/ieSmKZdHOVwTdZmA4C0tGkO/+M+sPGUt5pofeefhjUO/+xhyDd8iGQd2G9kBEI9IIwEX7Pr
pV5YyZqGSkHGeWykp6wG67DETogk7KeyoF5ZA8ON5t8pyDjP4vSUR95COb9zEgT4ZwDF5fb6owBv
Tap58cYakaoKRDysyT07fqLG75HQwMtMbEYxJLMMWUafrbRJT2ThIKT3GCIZVk0Calu216UjFPtd
JwUjAHnMHnE4Q6sXEdKI9vSUp+c59abAwfNdPfrp8X5no2SkUEPlhmR2fXsNZavMeJJbADdoOpTR
mhoyehIcLpsLRNb3biHKo9+O7iUbcn6hXstZsEZcFOcPgedeNI27F+q1GcvOgakvsNRx+IqM4x5Z
ypoGUD7P7FDa7QBfbpcK8Y+WR7iGcv1+NXLlkZauVLS5hgNaQl3oWZOeExSgPOYl+zmm/fgVnCn5
ZrDbcRu30fi1jGW1r989vVvFnifJxbFR/5sV942fNJl8Te++smB4AFlJ96SZKA+XV7yz6uUNAOPy
wR5rEMXnDdgmvVY/mqiyPlJvAsipDfDIw53clhZa6UpuIKdAe9sfMKnV6uuk/9Ur9+RVuR6ncJ44
e1PaQCv67fUztICotgPPrAdcc6TdL8doNJetm2nTsMwzh+1s5vvfxOR8bwCQ9NlsRyBn5kFyzLoI
sRjdKFdTWsdv1dRti8J0fmElM5sWQX01TQGhegH9R7kCfmD81vw2/eg1KMwYK3UL+S78FaQK7mMI
YoFcL5AGxBxwyZVjmi+bCiX8yD90H6lxiyrfILznLmkGyRot6A+8dt+UKNKH8BEBJ2bkKNQRZeE+
OrwBsgm4pwaAsmuLugrzZYAj+60RZcnWzLi9SE2fnTO70M+Zztg57trjwHNvTyJSqsavHf2k5Z/J
UomVKY4vxa4xkq9l60/j7FvZgYlEA7EpoGuUAzWX7HqNsYXl9ekmlvel5lKPjNUdyvutx5FdL0R3
J9yXODfMw7Vm0/E8Y69+9mXqPsU6IIbUc+ZPTwclu7Mr5cJVydQD6E6GKr/765Ct4fhbHAhJXkCt
Ney9lo0LnrsDwJenAFQoOjPPUtbIhLdKNkqe4KlCI5KTxbs9iUoCSy2RALSs6giwmJMfAo1fhEga
YugluX4q8JJyAh1H07NMasku173HwkzaPcmxSrnOoqEdOuOy7VDYfu9Tzvcy7PpE7maLm4u9Ox7k
ZTNcVl0QOzRtf0UzGsDCi/dPFB+5X12bGhiV4YbGpEmA3ZcjQ74luSPtpiBnfEcmwMzUww0Yaa6z
i7CcDhpAmoEZGYHbkRufHbN4CFsneuyszviMRMwH0tVSZ0E3tt2NZY6Sp8rusu+pXm08vw++uWVk
rfuosA+aX0+PSRSiYJDKpJCWgQW0B7qMyF/ndl19slkWb/0u75ZZ3nV4OLHmw3gwQb/SV9ba9oEF
1GntlYfZDaP6FJUl4LRJqBia0wpkGyOOQxZkQ1qW14gMABdh0Xatf9RQFHPkNmDTgd/K1jRUCiML
tdnkrzI1twD0xWqy+m4X+n2ym7xwOFEvGKrhFEsZ9Yq6vPaUVsn+2460g/Qco45ik9pYMqqd59D/
TEUQnWeR2mBCPiYiOt9sTyUkLu0voQMoSrvsagbULSwWD8EA3DjXN39UXo20H5K5wkM+kdSyhl17
wveRXkTCm66BVA/kckmrUTbKXslmx3QdJvQff3I+u0E+absuWBQtcuRxIZlLbkYTkdkH7Jrsw2B0
jK9p7LgAC1xSl4xIT0PgvltsR10LGZciEdquBZ7YdSJZ33i/6dr10AUnJOr3h+QW3ugO04iGeYb3
uY3KvxUNVaOwj/6/ZATVQmAu7pDeelYK5e+/ZR3hxpA1OaSeX5W3XpWCfJGJmywK+bdHJYrTA9kg
ecMHrCnKA4C+HqBLqmSIdHNJXUDuatkCwE/mYe7eGzh93CJRbMA5uXQ4q/9fXumCZEqe1fDeO41d
HQlxFf7LK0/XBm0J0HKcfLgegHtsW/Dvfm9OyFkP2FFzLVAZAtHl2HRZjloMG2RXCy71TB+uk4wp
98uNa6TikIFt2Ulyc0JudRajms9ptjrHecK2csZo7/PpaR7GboN9iLTpkeWPABmGoWyoBwpi90wz
8sB4MguvRUnLu0Og8wIZXKvzaauZ3VsZguQhkRmHYaVhk5bxEi+UuGyWhqGbQCKXqj62/ANZKnOS
GShAzBe59DF3lfmNiialfW8hbVt6AlidvBTZku5+7HN/bzp9e8jKXr9MTqpfWit81TkQvqPaZRcl
r4G/AdvhiaxIjiwRZiywgvSBe4IcNWVMNloNQHwneks9FG+hXBFXaB3TA70Ifr3kncyGEEmJoLXi
Gx+g/EejsUDJwyrQU06jkKxHAAOLYk8gVXCVVVX2nISR+WwKrKF4Dwwf1jvmM8v7+mAWAOBsJsEF
sP/dhSlM4xMZ4+kfrvooBlAbUEefG7ftjxlY2RakpSat2WYqsMVwpYUZeTrOOBvgLsiLhcBMPqFU
6buyZ0F7AnKedyGPvm/Xay/X/PXsrIu185TyT4MObNYp3jAAZ3weG9s/sCjzQar1ezh+HJKWwM3I
2A2Ej4xZYJ2puRl4lE55khvHCMvwBRLMq5k/VkvTYNMNo7kmwtgoafGzbAGfSEOEfIJPpgBEq+Sa
nUUi2YFefniM6qB7+ZO30bAA4l+B7nhCbi9BXZqTYZ2mGNmpY+hf0qT2L3XCQPowVM3PGqimu9Ew
O28FxHV7DWTQejmPhQhsNS/WDXtZAh9zM5pF+NzbPTgfc/ORRpEF9oRgAPdRPJYZ8s2DfumN4aWU
+0fdsYGIScAiYC8+BIb2CMJHYHAS+Ag1zCkOEYqhjo6HHIJV1RrpimUA7BqHvAehhdmlB2+N3L0z
gT0ROBM1WPOzkxqS1qgQGQmFdbmBf7pBciK4p9aKZxs1986VDpbSZerl2Urlm8w5I4OB+s2iAq29
SjWx3R5Q43PCiRuVJ/GT+nNmyV1aypyR0o/CwPOxblaoRcVjzLd8ceb5Zh5RNKRokD8YoRZ7hVgY
uAzmcAzgrReeDZxrOvs3+wBUPX5/pBElCrTRkD1q3sgRd7arOU+AFEZshicbuS9kgf8lYNvasON4
q4T1loRk9+4TWAnIJ+idcVrgdt31zT5V7p5dZm6ZIfjuTv7XbS/Z3Wx568rYAst0+M3gk43YAnks
e6kz23oW7ZIGc9ME8SJu7RhBuzB/sax+XMeBHmxIK/QUNH2jhgMLOb30a+vZHcHUVGQvMThih3Kw
z7QNCez2lBRRBqy4D5sVKU9LMKLdbVbcCJg1Ut6PWBev34e0d8k65EOKDota0fD8UoFqeRP4LV/Y
EoTYlY2uTchBEC5whDoH/xISRmYmQPsthWSOiBPoHP/qI+D47LW6aJca97JL4HUrpNJYj1o+mnPj
Zu6FTZl/jDrvKmqdzFyGBpbtJWvA+5k7urbtE99c0LTZULoD2xXOhnujWUsvdvHauK6xLZAKKkAj
L0FW6jIYj5PEKaEeNbMmB83EjdBir9PUs8O9meP5AELVgjNArJEEMBYoOsZW4IIFCaiq+q5+y4Sx
6TXf+RVk1U8eFc1nZYpV4ic7BlNdvgJtLSKxEkWegd4FJESet+IJviuNCJuHAEUupCSR42ffKyu2
Toj62c8InPcbFgp3ZTLNTS+Dh7SNtrf5ur8LNKsgMvUosDwyBPw9S+NrpY0S98zcSr9kutM6xaoI
tDfhW+mu9aLTVIfGMRAybGTJCNLNmLokVA3JXOAO7+wRB8hyBjWMCeOYaEA9Rqqktp7pIVD6Gq6o
G3Z6Ea5S/KOBTqDtJXQD9lLvrBMBwNmqBXis2lUwM7UC27/azUDOmYdA/uh9UTRoSi6JXWhEzUyK
hvTYvZTHPrBI2NDtA7vZiIkVt5ed74DYLtRt3NFbvM9TcssUNWD6dLyLJZs98dK3lDhfRZa+9Dwk
+IGWEcyIpAccFlLpSBVZIK4fHQOcz6S6mYUMqmoW3vhT/tV0mzyT0Z/UpJgv0Ubam+d2/4aS9WYB
WADQdFoN2/TcHJEkG01zUzD+hg+t36d51MRrUWkrTTAUAEgLskW8KL2UoBMw7LAGUrAHYsBoqp7u
HI1d2G7BUIWoAHliAI1cNVNYrZSrpG+mh6Z2rrcyG3qRM9+BuqnG5RmgEMbvDZVDMckNXcpyKYvz
dh8jXWFWkKwMJ0AGkA0nvujZnKRkMEtDWYdFKhSYdTdOSGZ3KTJM8NLZIwGhOFRhD9pKVMt8mXzj
jO3A+BO1dMC/wPHDs6gcscut0t/WHk9fPMf6xTx7/Fn4ziNqO4fXYmhBNYEqM9S3J/UnMK0CZF5a
JGa1TrPY+sY6cBAgNO4dQYhsXXA4rC/Jwq5kYVP6UwLlLnsEdcA2WjYnbIHdVWgH/Zvp2IDBgC8f
FQ2LqQjsR98TxcEYDOw+NDP7YpjWfMeO117veAqiapd+uOMiMp1XMCBtKL1RGznIjG2QruEXeCWW
c6IO5Y2kpqaWeZDhBMOhnf5iOM9RRjSRXFJ6peWP5aro2nFFgRxFnEXDOZpTyhAPSG6BGL4k8ULZ
3pjddMkNjSc9ButZFcLBPMmYsgtIHtZ9Hg7I6seGwQdgtomf65FGRClKPdVIi5GDfhs/7+skNZ1k
7z6UnKaTkmTvFsotXQqMuT9Sze83M7gLYfES7K4C3L2B5o0SHOlwPiYrUpNhReQP1L3xMYFn4nAt
lxuR6bNtEQl+siz/MY7C4Ow6dv2EJXp6rlv3gXQkAvVqvY70sVyHbcNSZINdJ/Da+tdrNO8eipOy
aylRdwYIVWPKs7XTdT8i9+gGsfMmFfc+NZfG+hhYKzCEGosodd0jNXaB/AKvkl+yLuGzjBRgukUe
lzLMnIYfE253YGCvWwH2chBJJxaSxcjmbjbJZrWfg4rHlVfA+g/mZBlbg7cBPxE2Cyx1ll7CipcY
+Y5zj2SulKVSRr3/tiNtGYI37XoM5lm2twAnleiQ3slQ7OJau3lYEmxLKQBVRDApFnXfjUhGNtRz
SHszh0BWCPUFoMz7RPolQ5JzFzgqpjO5uzzve2DfA1dNLjwN2Ti6+eYzlpxp+emBWRMbGKxvSNmX
w3Ao/FoHdhsWp1HEb6angGffXBPundzUt5TkrBA8J9B1r1CHgUQhCd59A9VJ4z+ChipL6lHGNPnJ
BuQZGZ6pL3kAFp2UuHDm3yd1p87bRwVHyjVRBreav0/kcDakH2HXDOFOsPD1Zp2Yj0vGzfxmVUir
wbvlIy0cb2bddDnQdew0P7bISNiETE+X9cTKb3gOoaw1FS92lWVnVmXRchoigcRTkMxHONE8cSOK
PpdJvyX7AdxKWwCPg0vw9/QIWaYvkz062zK3xjcKsofcDKOdFoblInFt7xUFZ5HMH+5BdXKuesGw
OULCMAdX4gY02+D4jhLrS4rijkUFENPL70lkFRjA/xhz0C3UIkZlVGuc6NiLTrX8NnMXYKRHNZI8
IyNZ3xhsXcaaWM3naDkCuPtw9AGzKU/ZyMb2kMPVgUaSpl2PxOC+6ZPf7qUt9o/O7N5DNPY84EFT
YoP/ZLcMieodQg7M1Oqn1Amyx6xolqQkUZc4xZa73FoauY0n1jihFNVG5tXB7bFfBy7/v0SyPoxV
cOkzsE8gfk2SMjWuvcTWA5kafiem4W8dEbdPTvarNTXQeMtUSeLrnal7FbOvXQogoHjxzzs2XzXM
siHeASPooezAnr4Zg2odmbG+H6NYsz4lEk2Mmr4T4CSRdFAo6QNd2g2ZKpKSGRAAgHtfEEE28UOR
sPJtCF3d7lfEDKU0ZD7xCRxrJCR6qbpJ2TKpNX2VekBRtbBWM7uvWeOmJ6BasydbA3eNphuvvBvZ
UyxFGbARlsZk4FOXMmqi/YB6nrmPr2S7DVBIuCQPNIeVzddCOiXretBunIITKtvgix+v3TKMT9it
bkaKtzQS4jUJ2JckdKt9KrlCqckkQahZJ8jGNDQDuT4yONNyMzo5Xb6piBGUbAxkEmJRZB3F0B+A
nYOTIT3i+dmOxkMAQppwOf0eFv1Yfert8lMe4ysu5JEj/s3pkXqajwS4O9ndUM8DFDYUebEiYzWX
7O6M/+pP2c1euvwzb5Fq7iCJz29lhoz8EOa/MNZ8sRqjGgmr9BeTanTi9jAZ4YP6tGoKVmmDe8TG
0zvMw0ELUJcxE/JVTdthN8/zEzWBKUsXqGubAbpaha2rjyfvkoSayIqTJxs1505Gw3Z4qAc85smU
JGSPR6X0+T4frMiHKZm82jtHY7L0B5d5C5C8+8dUD0HoUtli7Q/pL8fqnL1p4YBpESeI94y67iMW
INV2/ovlVfwAdIvmEbQLzaPF7GCVYh2NWCKGpHA9iYNWo56TnAyOZV+6HGleVW+uJjuvlow2Zqqc
WRU7K5ubUum7qmgdL87Zj/KgSqpJRjOc0jVXThtXS2WnrqRkQwHsWMvy/tV4nSxoOTKva+7WMDcr
oFnvMOcI6KhqR6sbkTDvuvi5We1Qd5SbcvJOQ9XQFVK1snIyoJ+OgCF0+L8mzkiOdJdR4UQL03fc
DQ3nUnHq5rKIXNlYVf8lRYXjssZ/g20NPwT0ZVYUG31iCduy93FCgaXJko82w1unqYkSQoBWv8a+
Xaxi1Oru+0bXXvUKfKlIx60vpDVTf9G5jflSBQ3gKBly0KUVNuj1ydJyE4WvGGqcG1tySUNyObpe
sUfVmv4578AN1qfgbU9wfon3IhrmTNbcQ63/AVl10dEZfdtdTYComo3xBglNpKr7L1Ns8S094zOZ
J089LwCyn8gDxFulTCnaYBjqhSKCJ/UkqgLph/WrECjgDrvk7S6d8iblkoFB8ajUNxp7RFH3+2Rl
hxp0BPsqy8epAYLOLjVEEEBdVGtuMlcPgJMJrU0K6vKZhECSDEibqmquNsoN9e6G2dHkA5OVl120
N1ESHUu8BNUgTnwdCgJI4BJZQan1EdmdephkGyWjnpqnFEpWDUiFeb8ayUFFB7QGZULTEDte+iYA
xgAC4OwSHnyeeb+J8hsAhIhWD34SLEZv0rckVIzgxBqeWihNlvNo1E68OgdGU52LULL2OiDWRAo7
ELzpwG4+lxNGOu1xfnkxJGFvbhbGtKIugr8I/Pput+4H4EbKzS7tX80sZ+Aaaex500sy5iFeY+DY
aDlvh21pQ+N5q0xjmpOYzVrPhXfEd624UHCWgre1V33Hzq7dWWOBtHNSkEkLRS0VZKbk1NO7dp5F
IxUf/qi0S8RxWAx2FNQ6ds9uA+a9JG6GDQ3jjDeXMPbOfhmBiDnGB4K4YCaOaeZ0z7GDSqkyaZEr
FbbdMzV4VwE8JZ4+0YjchW0GUHY5gXlmfvEAbcr9LYI8zomaoNWvvTvZ0EdIWRKxvSZFr4XO6c6Y
hgzlYHt/AGHc33zmtrFP2sw5NAzbB8sJn21J8dv7jQkcy9bc0rAGLfeDjnQNGikLWxgmKBSj8LmV
Fr4fzRbkiHxYyYAi0bBvF2Eeew/UWCN4p2qzwkOwZ+6s8AFrjBNQnPPMwjFpvQc7NX8hi7Xe380N
HbHKvEFbX2u/4gDoPRL7o7HHT64VjDttEHp9+E9ZENjDrgTRbL9wo4Id0hCcc/Kli0extxI4vVwh
ibt5FFIWufl0NoJpjWUoXtIFko8XgVt1O2WiJR3bIc6EKK+Wo1CM5nUgFHB4VZ/JMxmTe7MfbdBe
Szty3fnD2q4i41xHzaouWHFuZBWLaiJd5mzEqKlXMuopYw85L2cEmZWEDFrpTcnIkeUuU1RHzktn
tbJWK2lUKQWrOBLFbEIKsqN1Ng2dHty0navl89JcKZTxJL0YflKslPbuauRFL8GzVkXaNrXEopWE
dn0GllnkHniHKi7sJ6GXP6uOT9+BcILzr57Fj7GBolIRxs6SJsR+BPoLv35lyLfa8dJwNlZdDt8+
ekTClH8wUm49daL+6VasXtfMc7xq6VR5CzwOBwzjY++cOtQK4bQ7fiNRUXIgXJJCmdBQFOWXaEjt
7d/tRNX328hOZ1d24VvHUSSLjiGC1YDp7CyS9DFrh+aJREVU1WszEWJNQ1KktiP3n+H54yQQFRtH
8JQg/m7Kgj9nSl9jb5hWpT9UDy5rql2HzIK9hSPKs2W5+jqIU+c5jRAw7+p0+N6EJVLienC/2si0
50Mlft15EnlePbRCr3bAE3ppHMtBupjrLvLIGrAcxVfURm3lsKAuNcxD0suQGchOe1fcdNVs9ZWk
eYU9PDl8DA55BLZ67lrRj7Fk/7Su5wAkaawOfhFPa5CjN9/TcE36cgLLe5w0oJMLM+cT8CIy5N+L
eWLcJaDnHFi/RF0EP+pCiwBHgbqBoYxfxjavn5W8EMb4xuLwBYii9bOBdcZsj3Wb8ckswZ73fgrE
R1/fmrH2oEST3eBE6mYsz5toOB86qUMmmsxTb57cOLW1iBvrH9vQ7VU3uuU3DVRqQOye6se8a8zH
PnF+kTzB62IF8sdp7/Sl+OY+oqYr/gbQSb6nyST15OShK+pHzwsrfBJhNjMjMHlcOPMY3PAhkDRI
m1dmIC54w3ZKCkXAQENqrNREya05MWOFAxJ/FUhysbTP2gfkDPvdhPNpEhWD2aysYszW3ojc/lmG
Q4MHUNankouMJKQj07yrs7VSFFdTHzgXs2mdZRqYNNMM9asVokMZ8pOO1BS2bW/SIP58r0CO79UE
CyDAhd7NI/VgAHtodqbM3z26XYmEFySdpZf5mJIXOPVtTD5enHK8NmESjsumCcG2lEbCWCjNYHdr
1gB2l0STaEpj4RtjsDfT5it4yGGsfJEbC0Roa8M1rFXthvqq04cfXpAi5Yw293IIkmfzuvUH9feP
AtsEMOegzsduQ45iNHxergkuc0SwEUNg2CQsEDzWHtxf9GFfJSVKVqsBSSZ+0+8qZnl7HtYMoBuS
u0stfxO7qTdOk+KkSq2iC7wDUYkfdNqzp/8T5SUoPU2zLk8VMNytsbUuGmJyFz+dsJPojKZYBung
rmfDCWklF4aYBFmbACMHjpy/p7d0LF/f84khHfwVNSt2nha9kHY24Xm/Rnaq1uyTGvnHodDto2oQ
j7WPcWYD1o6ENKYejtds0L2hCSudLTueWMu7ecYArHrNs7YZKDjcJT6d5Ij3eXKkXtBn6bE0+boo
Y2cHPtUm2pAiDGNW4DcH67mr5twIb7rjEFvY+NfxV8eqkOie8Wldld7wlSOehOM3M33IkXD+HLve
HhTO42ymW1OyMLV+P1ko0EpE7c0/NPUL8SV6fpYDeoL+62Rn18XVzvBRBF+a+AO4Vz3lSTWB7fvS
O54TLNq0e3SdsXorIgOYdFmgPxtJOKydQfPPqMyK923XiX3q2PqZDSYoj9qpfM6GLkYhUel/y93y
KSldeKxPZdi6eARlKBnwK+cwaBNHEpP/WXRcu+gS3P59ZOChSaMwyoMHQ0Lbt3bwqoUYpU5c76es
snFiP1bWN7uNzEXfDMO5a3MQV2bBapBFJHrqjHtw/OJxJKtYBl5ezVxNixEgz+xlaOrfGqC0HSkk
1vhe9emjqPstqt6tPopoRLPfJ5Kbd1GalelWhNmFDugDo68f6Bx/ypHz4gagpQctM53bU++3WElG
1F1vGSCJnDc8bmxs75i1Ihd93yOx38Xx0QqvCLDKA0NsLaZkwCs9zDYi1NNDOrn1Jy9xEFGV+eRV
Wu6BnhZ+Desi2ySGJwCvkNcnegDwFJ9VXCW/Hw6l5WgP2Q/SqeevLR8hReBu+ykxl7TYp/V8Gl9i
FsVPJCljmS7Hq3DNRh1ZZqD2SKWSNgNOU12Var/QNvPstB7PTeo6R1rTd4VzAYJrAVgVrPeZbJCX
1h7BQ3BO3FQHv7KUcQN/vdWY+opmKeOP87Pu1Ww/UzoQE2N5RoX4knKLcips+CgjM8owSgs+297l
G73bk9wKjWsxxbucRJbo8esaWvBrVe0oEF4M+m7tDpJD5rOWeuU3HrJpD7BcpB7IYW6avzSceD6C
w7h6dBz8dEieVoaNJLue7w29f588VHzas6x68czskIcIAjehOz1PulNK7FVjb4kofPSQTLoc/bz7
4TT9IkiQvdPbSMEiW5Cvi20tQJE2dLm3jST6BeJE2OlIaMA+4MdSzxCK5GCWk3CV2nKQWrIDtWf2
kPBvZJ8QKsbYxsEyr4xyS0KyrYC7uW+b8ueNXRGz2XtE0/QKtUImvupj4PsLXvvRL9d46fHn/Sg6
nEeyprMviWFVR4AjmDixdXQkvgA6Q2/iX2NRfxeWHn9ugQCzaatS32PN5j0OGo5SyVctbnyVDUv2
tUR1L8ckAvBjNF16iQXf5vuyHtvXyE78hyCrv5I0BsLIHuwl+cqU2O9FovFV5xv9jobkIhPNdKEh
XGR9jwoZXus3nyWeiHtkRLGT+uwAOFKtHaupV/RRksI2vOoCDurl/KGQLGWJgTxVhNzm/8MAAsu9
NoFilT7NWeji8Z9K/yQjh7avAZI4DrdILRwXlduZXwwrqTeTZWobGoZcLxYO6AwvQjjxlyBc+8ID
5I7XIz/44yRdTgJc+THHgdwLN5w1CyL71Ua0eB/jTYSlNxbJUp47zHr1/akHn18yzsW4sePO9pqe
9osub75rPvZzgWSjNyXwgWr8EuBrg/9LSQKJmUBD/OOfkULF9zRS8my0+LIO3HRNCuwOAagQargC
ShSR2N30KMYkVRtFyC5s/2GGXe5x5gZsOJBFWumeR5H2yR9xRBX0UbqqbeF/ilvD/1R0BuI3+mRt
lWzgHb5apnGiWWDC8x4TdzanOWE+BUdRJL/UFBdfgNk1WfwfZV+23baubfkrZ5zn4ij2zR1160G9
ZMly7zgvHHG2QxBgC/b8+ppYVEzHOzv31AtDAGvBjkyR4MJsaCDQHQ7xUPxZiuxOV3TC0uicK3I4
oLO56Smk2Ke+ufmeP6fmo9ddSWjbKDMUlOdku6E9cTrwXhOrqFJl+d/uvAu/rfdQMF0TRoFUyOiM
DoR/aEfD2LkZNi7f3VR/i4ug4Zbsm2l8Dv+MjJDYodwFkb+BYuJDG2vRNoUz66q1mHPP6w7IjAz3
eK127qkLKLkUn13WXAFo5Nwz8H+3tZ+mU0inS31dc0uskz6tbrsgsM8FfDEcvZW3fuzJ297JHeqi
FvXHosxhBKFZi6aEYVuDXaB1rAtowgo6aqMVATaPQ6CePLztavjdo4nXz5VRhi9sCJ6YC+FXUiEk
PcJJpLD27WmA+mbBw0mtMPOeQL0LdlMsnvYoVf461dRHsobvU81Kh9Po+4Bj9OIA6Tmw1ww9Xpi1
2+GHJ93BSRrQIVQTRZNxiw2EYk3NuDfStUCdf2v0Wf/khZ1c+qzQDzSKPWS2iIUTX9Oo74j96Ob8
Lh/6+qlZUczYJOHtAONFrNr7pzIvw9P8w0XfXH44jbZY0Ew/nObDXfjZ5vIMtVV/2WRRuOI2XJbB
RKzwDqT78S4aoDg+GPFwPXTWgKpqPVxzB27CqGjdU2uKpRBuwbA1GN1gNXXSeGuF0T4PQIE19OCq
t8Pi3vOKB9IJcHsWr2AK+tt+U8VDz2uKTwF2WEnD7DdUCqbaMbc0d9P4brto3aywVlReTlQnVrCt
Iqj/hAtHQ+pBDr9+km4H9Z7YOM7wMDr7JMHXaEW+isQ4YCsJ0DMKcQ0ZbQFkqk+mKIEy75z02uxG
+75h9ZUYrOjFCVm2jQvFrVDNaLCvAbhBxRafyfUIwNOC+rmb9qs8C/gBZB724qLMCiz+l7Iy9YPf
Q+yNotJSVWezFjZmefb5h9gxqMhKCAQcsuEr52KR+Y75xa5FtWsY7jcGMJTPPURvUjP1VrEH5QHa
+6ED7QdNW0PThhAJMNGpl1XeCixGaGK+Aw/6WOuWkIjjcPeCsuUM7aWzqQ8LJ8AX282sTvEpVquT
8GdBrxAVkJ7Y2P28R0sbt/ptEbX8OO/cftgopoB5oxfS8HAITh1r2jH+EPjhlHJotvHsmG6+LkG3
vIUWw7iAmrt8DX1nawDmES3GSFtxsEi/S1YBINyy9hHl7GClJ5ED+DJzdkAx1PvGENopKyVUltKs
exC/zASJPO+rUzXVItdbY/OheGgC2p7J7HwpFFYojSX1D2rRIRz8dOX4+SWpaofhNsaTjzmesaGP
GndFuJimXmWunCLiy08fcWElB2zii0OpV92C62L86tfAf1asEufadfSzpdSCqdKWO6mJAhcT51AX
xpkyqNTWcm5OGXHU6ucUQPUpA6CeS0ZjWdrFnT1Kx2gfN0DeVl3GDyPX23tRoVLo+pBNcHFJ3TdY
+d430trUHWM31Eq0fFz3uqPDFQmDNdODs9nxLX6psFgmMdYFgOLHH6ZLBg/+poNZbrvQA5mhdswF
RPH050wEl7O5r/hN3xxHo1mU6M9zHI1CYwoIkCy7tkSb7MkucvaDnJv/X31F3vyoIi1Y/wf5vAjW
WR6GYOXCAGI+SG59bNIA9anJC8sO1pZl5fDt+DVOi5W1xDwN/QazhyUNFDDMhAlKf8C7v3WaDxqq
D7sy4a8oKIB4VkJW5MRyLRzAtpQCL5RVg3dddIZg5J6ECKxh1WLdPYoGmEkjCuWWhT+nUHE1NGKC
YDxCi8pfG0OJskCs8zs6JBa2qKHdZu3nPi1/sqIA7xC2xu8sCHJdaWHydR7/x3l4WYyrsKy/6pmX
nCIAs04O+AInSx3obKwBpm78QMOKEKOGhyrFikaGfiiPdXZDDfx3jW5Bs0ynlQ12iVe5kJlRc015
8w+gaVFMxxsQ3uL3bRGciUc2HzzTPZbQ7Tj0YA/CPTqG/yR2S/rVHEKkszBPxkPO/ZMPZJ+29TV7
SiPKGdiZ2RK4SO0U6jIcFzwpPRDU+mhDnXSohaWd6KzPjWEbsjpeTNGfYiz+muvYxjRyK8AD7T3N
87AE8yMUCighjO0XF8iGrfDt9GQ1ibUqxgqWNDDywfpMdcLVxq9XhaYcFAN7PwXi1lmv6DSpebB1
GX9BlQNxsUqxsSaACq7A/QWPAbGhwA+JSVfER8/6Tl1YxUL3R2t+plF7/k2s+Uddfqk2OkTgs0y/
iYx0wAS8Ytg1SW5vhJ3WdwPPIVknTPHNLsw94B32DybhqTZW2WtRBO4iZailVXqbb8rWFEctDZor
K2w+putWANKqKQzoRQKionV5dMzjNgIvC+agtV8Va2pCn707Dcx5YrUXPVBXoekbGY3dDTCg7EH4
sEkUTZ3vaHAYhhaFBkWbUKN9Joq70SsWNEhdyWB9/Hmj4cGmHsAL0J/wE8zIbennQQz6r3Fkf5W9
dO5NB/KzeqCD2QR79nvqq7zbROTmXa4Cyippl5rJ9d0cX6S9BRlPNaoOiG9QmbizHOtjPE0YlADE
COyNLKZRFe+0t1GcgtQwVV+SAW5VnxAOfmYOYLAOcG1XqkgRZCDGFZ3WMZxEbXEi6MMHxARlQMFB
h1LcGiJt/bWjiv6ln10OmQZKlh3zE/VTBA32+Eh3NWiZoNK2qQtXM2Rw22EwZYAHyDzBPJ+ayi/i
ehFbfrikWugIBu66DLRuQ2XTxkVlps2dbkN107k5j1LwqGqsNPrnXBqdiq5qZk/60SoAaNX92ngj
7PYGxh5K5sSLfjRhyZEZ0QMsR7INoArFmpoGJFFOZu8/lazj1bJMR3y5QIaVQc0e2sy2l2CK5DCx
RypIT+0+dQVf0mgtw/wuwZYZDVKXFpvxYvzNz6rUb5K21YJ5Lw5JveUxntDYrxSYYDqmhsnW8OKF
EEo3GldTJ53OB5CmDciOqVSUBHi0Clkcr8MaMAoKonHvw6RTLHXPs9BZK/3Lj4O21S7MrfGIEjT8
XIKhvMN1NV6NXRze0ME2rHBhtxlAEhGI2YDnDfl6MAZUYaELp2Gpbje7bIQuC4VHbo1EA3YAUVEd
OXQ6WohyrwN7qKb5KKDq8t/+HA/LeojUO4ciQwV9aWrspXGS4SpQlY9a1TvAvgSGZ7wVqu5RuEBx
JVn7QC06jI6EoZMBFcVpCugTeMscgKCN2fmYEgo0L5WakqLbuimPDph3gW3HCzdL/E0G8MXps0r6
JI7uGqjD8eoSQ3LqoAU10dZT2fMITUEHL4uBLBbJQ1ZAU5sOqcfE0SlrSLlSG5XNvVXFbP8ppFQm
2HNf4sUMXKKxUIs+SwdHFyV5OsgR6GUntXJgln72cVXCpwEzwu7OPNBBAvscxyXfzQMUDGrnxwHq
M/xi5XPIK5owL1vFylKOysh0oKJ0Qe50fxwoO0A6gByb+Kgz+An89XVrN+MVvafO/fTG2goo96jB
uX9ivsY/s34HilJZlQbJB5pSg9lMEthswRqrvYngkekwX3vqmAG7JJHKZVkW0XOdCh1rO11uaFQa
eIeTVTkeqOlh5wcmbeyGWuVrJFPriebLeHoPhUTtCVqhoWLTSBgUY/oct/dpPhptEtFDgpONBxpV
89V5wG5okL3N873/fhrw2dN8v/v9aL7Rs4GXLkJgogTDMvMdyRcq0B4DnNf1CvNA/dRFZ4To+y24
b/CjbgX9ZQ764U/U328DabI5RtTVwsGd4JATZBB4B+cq6xZml4FGSruTdc1BLpVObi1xSzCmLct5
V5NiqJk6ElxTaktjuK+qzDjAnw44Gemcp91jW7s05+0srS8AQomc84QlVxEfmu/506hqWpXpnA2/
AnFN5dLste2Ya8OAmrUe+MWVBy3IBeHjJhhcaJxAmWiuCfJWCDy/eFM6qwnyVrLhtuLGggbDCDg5
6BdmUDaFVwfNMU9JoxQnLAtaY3G9k6VZQh8S2K2x23awT1raooMgcGajnjdV9ah259cMyOuyvowD
rD9smxIbDInewalIxtZzn8N3qJQx5NBVdTxw4nNf9u6tBrWxO5H4e4pKeV0cILn5Mal1sVQfudq6
A5wsW0M3bRE57vDdhw7HYizD4K5zjRA069GClVEwnoRTsDXQivZTo1lfs7wP396TrLCwkV6JfWbJ
r7XsvVOrDlXPIalmRKoUAD2VzvNOdEYRdIb6cAwtTXOcQuYBCqb8wQCCxC+LTZGk9XL0MvCwQdXZ
o4CVTM1I1/r78QnLPOeexrO6jJaVKbp9hW/NvZOYl3CrTfeFozt7E/7LVlJUZzrEwVidy8DUj0mo
r6UQ8RpyKCloNFG7n2+jpoQUPrQljnTbHGmPM8v9v/WpOE/F0f00iiGEjAcopCf6bphu4XMu9U0h
tQGTgwtXMMoL9tgIeOdAPKRbFWqLxIWQAsAkUXOgLRJ4P+69oU7uFWvl1s/5Df2156QmSCG0bSRQ
t/Hjc9xW0RfDGvk6x2L7KD2/O2IJlGMbpDaeO828qTLN+es91ExNexlUcmUDQ3ADdqm1pjPfwiX4
6QyPjEvffxCX9X2ChT1mqSD1uu0KFLOjNlEwXAG1ll6m+lbCYhdkiIYpYj7A6nPbxVvCgJIgdFj2
McuhlTb27Y2fV1uiwhGBLpXNdZfG4TW13L5mcKADK5iafiXjvSzi6iLsYKsdk0huiVg3woVybzp4
quaJEV938QiOzSDT77ncBo4jXzutBkLIHbWjUWmXAKMIxSLukuQg6rjeg7H1te6b6pxllVK3a+IW
i+dxBUQlZAiV7lrjMv/gS6gSEntMg/oFXnsxSs15FMU285FGKXhu0lQmd/laHwHuxjsn4CtFcTCH
jl2VlQtsi2FU9jU0H6xNYJYW3spb4FrCJFYQFxxctzx4YwbpdCmbTZdV1R6GgpuhN4yXxtTsjeRO
vx0aR3/RvWYZAjfzVKUSN30NECnqL3r+I9IH98Y1w/Fsj7BYZV1mvESZr3AoEKqp67p/9HNtA68j
4wV4K+fTtE2TPI11HK0dwynw6Md/142l2FKTPgwzDsCWU6OyK6xHA1rpU5OC5yaNUrAIe7Hqc6VP
9HNTZLq15m4dnRIngCqpIzLIrgjw/Vsbd4rGb+Pt6LXZdQxz7QZ/xDs66P7ANlXjmFBuzMBpc1j7
BTUcDRTlBiFDkl23aTolYG/xhzR7EC6y/C3WKvdUxNx6hAP3m+bG7qkKW+uxt+JPY5GKlCqyROSc
15cRll7jLgWW+7mIoa/apIWPyROUo5IIBheRq9+xAPWNoLGz722hQbs8195cbn5JfZ1PSSPTvFMt
oLYXSI5tKDuyYVGEfY2QVfEmFnW5pWafRmLBLWlfe7Cwe2LFHXWXQegdzSjA5RQk9pRk+tq3y/Yk
EG3WSmpsnfZp/M3U8A44toN2bTMfSgSGrUNbo3IfDEjBAIxvun/pWrxOuM2mWBEH2nXmiP4QZ/IS
G40AFdgq9jfzzrGR7//oizg8Unwbpv8crwX9x7mhOqd9s81wDT3gGtJuX/SxTq4aM7AB+BLDF26w
dunkiXOVDyP/0uZAXSFq+E2Up6LwgAQkqpqS5yhKwgsCtKr67IhFtLGfbxh0R8nENqmt6jXqeb2C
MZx2pFuO4VmXW86fAmowIL+35qbO4ffQtw7gX37VL6zGbDe/e9Y2wkkPka8f5mewZ1twQaK2J4tL
bhRXIE7wgR9dO+TXsgrrpbCluaOdzVwWMKrVR1gCvO92Mvc6tQ3njvY6KZ4H3NxRUqA1Ca5brb8Z
gyDbcdEOC2rOhwjqCYzzmylKlsMN90wYH9fRuAWqd7gMqHQNGNjFqPoMY4TLPGPrOiyt5zLDFZ+m
xY0UlvEQd/2KuofBUdvMVbmMGlzwXu6ka7dMqt17khQeZL/6dBkSLFALNf+hcOsnqw7TGw+L2Ccj
uk25nz+Xsi+vXbwOqUps/gz8fLkTjYELXzV1v+CrzgisPY3CYGKaAvuPHIXa265Oc5BngRCHXYq9
JchMFYNnCcIkmCuedmX4/bikfq01nIXd46tuYav7vozsE/XLsqs3Y6jb21zI8oWrGkASBo+B0ayM
TImkEa8yl3GwBEEZhADFpCS8l9ZBPrxN1CY/4TFhDf1Lm3KMFNew3gioXTR6taXPqC4hGdPlhgup
C6168sTT1C0z55gDErmgD5YB+ryhJLpldBI28m4IngOQDe2hqxmAFmGP/ULlwxHaOIAYHhw7y96R
2wZ10WAnxqeu1qzJ8WMKfU+n2KBN/b3hWmLRJXa0kYE2rCurSR+0AQhCHoCtRE2/yzLsPC2BDkRV
TgUMYYDHE8hzV9S0XNSE5/SI9eIIGZwH1tabvNbSZyCSvFXTu9gttk0suEAX32LB1d85Y+8vOO7Y
3x3Y69VVEb5ZSQJW7S9JpYQzMB5dzY5FzDh2Ee9WkpfVUgDWgXc19NEBjgHGkecRQKx02qhA00rw
q4PeVxnGQwihprOeGN+irCme2z5K95kY4GSsQEHgjBkrL41gbqRG7b58s1AROxPch72BZas9+WoC
aVvfKEMH+XHRND3b4E79TVdkbuJwYz8EAmH2UGxAp1H07UjusrTSrymkK1Id2k3Dt5nv3QzBsinb
Vyv12vsCf/UNVjHFcbTBJCrhC72BaHp2F2r4kMBgD77ChOGQpJH9o4erZ2VE7SuIoPYirrJuSoee
ItI9PA3YuKXHL+vrB6CAO9R68Lj1bMM49XaAD049i4vMMyGkJaP11B6s9sFL0+5ogfVyNNs6WSQj
mKyy7TxIK9jJJsUW+zEN6v4Q6PgeeYWd3tgdgBwicrPnzinffGCi3/BJAfcOZkFU9td6a1ZfUQW8
zNMw7eM8lTcePG63u9BHlXbabE6DU+eL4QFI9uiqzv1Lv155J63qP/aTzYSJ/jlelQymed77OfCo
igbcLGMx9FutEOK2hj/OcrS87oWN/nn6VGEBk6ZR8L2JfajoitZ8cHk8rBMRYGvArJuDg52sKd3M
NdxtUtndSasE6rVPjngND68I3E5oyth0IRk0QEtxBrzTgIoNB/0SW6bZFwsyHftAdsmicuL4tY3c
HyaMe+9kEDaHzJad0iUav/kcJG+dvfr4pq9ZABCSUVrh7adEN3O3HqSIFoWS4R96fKolih0b8EPE
HfXBUezL2IYW3N8RYQJ5eMPDH9SgA0uKYZ9VbrPQHdYJ3At/mcPSfXeTtaOPOnuCSpQepDcoCpnr
bhwuZzoABTcA+hlrOvs0+iEOBKKFAMiXwUp0rzVRCVwHNB9SKImu8F2JJwu5oeZXRYdNBNzjxZ3I
dCjIIepTkiHtAO8GROhJK7tbAg0GFIY6VO9nNYEtVLO3pHH0yv5UAnG7ozDqqnjbL4C1N1ChraFj
sLUTbYxXvp6Wa7BBugWzHRQnF51f7gy9PeqJ1u6Cd6qD35TmQW/9h2QogMCnAek2cqEAIzu6FPSS
extgXayJtlYQC41A7jIxv8Hgrdt+BsRfsPG2/a0YwU1qRs+8ENwE+oQGWnVUskMD/We4DgJXsGTQ
nt9/aFeZFe9HP2kWVARqdXAUu7jsF06ufRygZx71QcgUkymE9ISJfp+QQsCvqkDu/GVS7rr4OAe2
JdM4O/CbTQDu1wLvm2AJUScdpnYJWWEzgwPr5wFq4wvQbDSV7ZGJnLKha3UPOIzEzfddmkeL0pH+
w1B14waKb/1hTPPwGuBMbVlnXvRNj5I1dmi9vyyZXGKh12nhb2q/QnfwAIin/sbs6AC5PuNNs6JD
r3p+GfpDTK4F3XcXr0mpSAbwGfF8TGPHWgUhTPQ4LK0fPMdODvbQumD5o8kMP7rTAJynFiWAvv9c
cw8SOioAUhDWyuC6BhUzbsOBush3hH+268Begw3nXNiRRewE59G1vwY9cz6wI/UeqtcdaikEk56Y
lKhVOFMudUIC8e6CrQdeLNrAZ8GHu5/s9/oYnwui/FJfrIR6LUXvZVC9W0ByNNp+GjDUKI/0KZcS
Gjv+C7om9q7VUAvrfFPfxqo6Ttj3CQqvBjRUiLYaUyUdGp6jKYb6CEo/9OJv07guDO2zHnQgN2P6
iokhWpG6icSbJqTIPGiigKSGHT41MnXSOI1QjsYxQs20CCEKOaiceTZuKrdKklTpJT7hf//rf//f
//O9/6/oLb/JE0gNZP/KmvQmj7O6+u9/G5bx738VU//+r//+t+PogWH5Liogpqfrjqer8e/f7kB1
UOH/yy5rxxhR+95AXDXf+TbE+xznlhA6vs+TPfwuQZ9RDEHC9qDMLgDEd8pdTDpWf0rgViaWILt1
2r1lAOfl2ivIN6bf7bwPlnXowL7eBnPSsOFolxf58PozgDWgOlcCsKOGmQ915HfLVr3DexaWrno+
bKmVqkVEamIZzToHL/4qgg5mnX3vPKe5+jWpfw+gJA38hqCCtC7EO40lOYNoMh+WcIgZrnwsv760
O+qVcQo/8zY3lmRYQkFJ1w6g+jU3LteMFPLDEb+1gzx59MMO5d1fzzqseT73+fWh7yDIwNPMOWOP
LNoXUJ3eVYUBazzIVi99wC6+hla2d50ofNMd42ha1fBiajKcksAji/Yoxje7XpSXpNpCmRgbAD88
3Zc7YqbEHQQaLWyAw+JJnDUOW1Tqb8J6WM9hmWZOYSlE3VahVgKhIMCpV2wYPYuzG9WiPd33Fm34
9qmFx6yKVCya9zHKc3KgS2TRTmPvkb5Rjcs/X8ae/rerGMAfw8b7txX4rm15v17FgQsVuTKR3gbX
taOUVdytht2LDVQkhi8d7370WBmcx8rx7+TQQ04A3brG3W2gosqfUdyF1Ox0xaZJkq3pAvKLOgO3
Vb5Ri666ATB9vJTycRPT2nXIh42ejvz8awLFUhcl5Jm51BPggEYPxtINHloHkknWR8GOTSJfqcVs
nd2LNqgXvRCXiD4fT5GRJYsydnZNl/OzXQbsHgZd7pblBcxFi4TdJ2XP7lVEDaXqM7Wwpe3hNWcQ
i8IutwDoV0ezyH1jU6hTOMfII2pMLcold2yMOuz7qy4OVkC60lB8+B/+TobumJ/+Uo5vQTPKMh0D
hVHdcj79pYzW8stYx6p7bPPO1dd9B0wWHN+glFbzZzqTmXc5w7PzcjaPzmeiz8WUMffRWdTEqwsf
X3QeX+goqm/zsYUyqzrTfaCNcuDSp7NPo3+OE8I1lO8f9hvqfIW3J2xQiMTBvmSylqoVwVblHsuu
BO/M2J6mviQfq22GSw1kx58JDsq8FFvlVXSdjfEXUBT3kLY3H3Ozyg4BCE5rIFSGr6pfs1zjc7/j
FR/6Rd2gFKcM8FS8kYN13gM2vc3TsV2O0LZ9pLOoaC9neKX7W9+f4yanCx+2CvoaassC5X71kHNN
+ZK3sbGbvSxKpQBGZhdB0gAtAQur3Kp63CixyHu0e8eHZUpU3cbqwCvgeamv1bFrA3LC1egxqMu3
Lirr4Phu7dz3V6bMAChRTfPXJo3OwZRLwY6EONYAu8oeSjIWagz5sqd/x0Xu5jZWqZd//z4eFVm3
0svO2XVqzanbsl7Wskq3kMHAehbUoHopVZuGGxVDfW4Fs6MpRpNZvaQ2oyoNzUFtyoHRINaySfdz
XjWF51jdFUi5ooNUkwtkcsnagzt2CUQBovCrBlrScbrIxrDd8NgC8VldbmGbYrcLsfMVWA/RN4pP
rcSBOphXArcS/UiYFT5atVutW1QZTjqEga6yMuo3Rlea933N+4Wr9/1fdnc7GHn41tfpDzcuw0dT
RvXaZyhqanpQTDlBJTQQWyyUOjpsj+dNxx7xitYvYTTBHvOo6Jf4rzNwK9FHZ9RHo/8YlzdRfKu3
7Hspk+30yVmpGV3Hfnz5YNMIX5iRi49NFYzirwn1E1R4emgc5CjqQOIZOik2A4A2KnE9ZqjaKdk+
EQTRtigyuUnUq1tTAfSJC7U4UZPHG0BD2fM/Jo1FXd2rb58Rs2QB2LB3Y2rwCdBqg8P5E19ZyJAk
SqgG+nvS/jhQMewsUcY0kNaANasvLWUkYMat81Do6yiKzXWeNnhxVWd95mQ3HMi1D33zKJ2x99H/
II5b9WKA8RtsyrHYnF1pyH6mFPyRcwu0VVp6Ss66VVho2NzG1whcexPg7DXPUNi4fBlU2x3SX9of
xiEBMWKfGePTn5Pyx1COq6rL3MeibHTcGFBdgUNBzFHSgKH8ylaIuziC1QGT/YpzrBGXaQfNwtiD
VTVd53PwdNmr4LwYVhBlTM/gAl/DtlveVp724iilgiaAX69R5ckewqnFS19deZosv0S6KQ+Ogf+j
p6JKvJUuUl3a5/fsHLD5F4t1H7OhxO1Ak+QujVFAhI/31jYTbx9w2z2n8K5YCp5kr20Cixr10ud0
Il/ETuHd24GV4IWs8fYoM7nn3oQXFcUO0VuFmrO6C9CdQdrVeJ0C3gUntupDV+/Hawqgew5FqS7T
xKtBVhlxbL+J2ElRocDtxUqadmmIkm8pmmZPLXhzjv/U54Tg6GutpbsQIUzOsCHKblo3cVejJSAM
QYxu6rwpUbi80RTPn9oNllxTEDVpoKn6hyGHuO19n2IXlgTXtdHdO7AnPHdKrj2spb+ynH7Y0KCp
V8YxScJvjRS45/0a23uJD6X3KF7ojYblE9P7Gzr0QV/ixSXoFigDZuE0Mmgbr9XD8xzGQhYuahsK
KHNfl5flLlSptdrUaNVBpj2KpCVKK7m1MZM6Pkglw2K7OYRX8GrsAs2lNFgCGeNroMTkaJxG5sMo
AC9ZqSla07hMQaPTAJ36hT+sc0hhTTPAzh7oM7gd7n2l/whZC2eh6PZ7UnoUbhGebadfOXk3pssK
aglrrU3iNQXTwSj5nsvUuKYEy3TFAaz5CmTanxKTfg91m8jzxJ4kJDM/hA4SpKgpgcKSHuJ+nLts
jT1JvnK1xtjpaQsrHrxlrAmmEOFTXrpWbF5R08MmYQNA8kPp1PFNH7Ov1E1JqREWE89zTspjlp4r
kTL15r2o3Tp7GjRoz+Twg0c9xOu/hDCAX/nYf9nbRTF8UWEg5GdPiZDiVJjch7WlNTzoFSwmchv7
pdjeufcNXm54q8dHnurdFWCf5kaKvruDHRtfZiA4fWvjap9mtvVDxN5mCDL+SulAtmVTusskXDNk
cEkfiqS7E2mG9CTul8loOLvESoINNy1jJwyvfATACYaHPnutbTdYaFXTnXN9ZNBOCrQlVKfYKxRN
ViBWd1/+KVN3obwki8EAtAX+jyjbpNaPOkHBkzdttqUiRGo29opZCkv+XsGgmoSRFvbKD1kD/V9V
wSAqf2rxS+dcwfBSaNb6WYoSti7aXZ91Yq0piJFnpwBOuH51Zbql/Zw1EM+AIM+DDjWbG1CNnqn7
U1JeA20Bi8/6CjhEiC2kcboMYKxT6N1LqQOYEfqet5m0bKLTp24i5ED3Xi/S7kWDmcjWf4/GJJCb
gd8MoHErqkIKaA9f1DhQ0MuXLm+9aWTS+6dxioQUJ3gstrgtam/lcs+4NnnasaVE0/5jE1R4GECY
BrTtCxYBNtPbi0Cp90Ba4B61E+cBvu/RvpTuuJFOLV6YCfsBFSB9CzTQrNOPBZbxU2bUeIwyIRXg
PDCVaYVtvq463Lrx4dyAKF6sAV0JUakGDoLOohBfLx8oLVSqcfafxumttQZlW551mEsdIyM/Xf7P
rmMd6zZbX16DGGr33B+Au5prTFRzqlmNRZMayWMD9EEqTuWmWkmpzjoB1mRFJam5U2N9CPWDWj+N
lXHVoYJxQ2CIyh6vIijm31SpaT76kTWNoaytX3FhD9hDhrJKqvnXErtTuw+Sn8woYN3w6zDpXEZ4
Hq0CX3f6ewsUDBsGVYP5SJbMue3qS7zDg6o5KFs/OzNW2FYwv/X86X8McFov+T7PwFLYAbplbEBj
TEfV23xM9CH8Mm0jl12H0rE5lhvS9sBO46vjQpSgrhJ5x5L8huopQi/aLUVhUQ+xlLR9LUOtvomS
8bGoOqt89bFV6G5119/YXQ/S1UImr5eXYK8vM7aCeo0jTkaeYGvcwYsRyBBgBacp5NmqCBeyXXjV
ujDlL+0h7Z2VKw087cduNWp4/zD9YLirTWA0GrWDEzHYxoVhzu54rTCpWZauaWsnjKC91VvfMtdr
1tLARl1tF+MdtHygoPKeCWNSdqe3UCuT3EiXXghxCROObgsL77IHpxR3VMylOjCd1eEAwycfztKf
BgD0OrStHUx6G5TwPgeMcvIU2/9I9QcI/YDNF09EDDPUjRtopuJSlhdaRg9dTuC0Y+OKqBeZK0og
m5ISL/0IoQS9bNczL4NDpElyv4HEai+aZeVx71kPxwfa7TWHFlczgBuBB4eytmq1WxQpum2d9uzQ
Z0MDCA12/RhUd58BjHoIuRO+BTpuuSmSNJWUBW2wyemvbNlgI8B/D74wdfi9l6axgEp3eg8VWGcT
G/gYtdCrTgyWF+s6q9snMeivvXrX8pTxumyD7xC9Nxa1SmJSdzbtgL+a1ohTDG2lqwES2NPOWwqP
hQCrgkfHaUoU54tsm+hp8IytnQ394YMW3AdzKGDFkGeQNRicD5mayoR1Xrnr0y7bimHMt0DHZSvJ
2uiUwTNzA9mJfMHxkvP/SLuu7UiVLPtFrIUN4DVJ76SUl15YpTJ4F4GJ4Otnc9Ct1FXX3O6eeWER
llQqgYhztjkVE5ieDl+KX/ph92vtTBMhnnZpTbHdKNVDMPWG+hbRBhjD19AtjPVevDZ1iwcigsHU
Q+Rufdv4XnRg8QA+JkDepJyO/giIQ6oS0tKZ/QyJ1LT02ZPXDj1kxadQ5rSdM6SbbVJ9coieitdB
lJgLq3mQFnvRIunhAGglIoO6PYyH4M0rH3hW49WrQ/KMQXcizIp8QxLysVVuQdZhD8rUnWPaDeUs
OX8dnsRKPjRmuTMmyXkaXmcIK/HQd28iZIEX0xyi1gCZ0pqPOWhuZ/oIWmFEJ5rj90dQNjRFaA6a
EobM83D6CKwQ5axuT8PpLxhh4AQxM4gkRYADdtyGZhHsYm501vaLqqvV25eGISx6ZA2tzw02L+2b
Lw3gm0ACrMntrgL1qpL2h/h5PmR+0HOXLz9JnpPOYmfYtxxn2CdCDk7safFBB1qVxDBmZNXn7MvE
YfioVQS9pSXNR41n1Zd/DhIDn/M19ogNgO94zIG8s24atv/3KLFV6AmCUFU2ORVZN70roMpfDC+I
wA1bJMIFaMf4XqC0OddHOcya8uYXrS7mxGg1KTBT2fHS5NBLBvVKvNQ+pU2p3EG5y4YUntXvHekU
gJwB3VIgKHHMG79Bcg+gf390saIveANJytF7gppAtBg6N/+pRLmYGdphVJ0ss7XerFoA6o5f1P3/
OpMbFw3S1JE/z8Q9u737CLpBgMSGxKdrrplr+i8+S5b6lLv3nQ58EE/ZR9NN3Bstq6DGOD346z65
s/RBe9Bgf7etSsNcj2YWvrAwXlIH5dQfI7sOYBXBmR9otrwtizqBmDpEnulgMCg9czsfNipGBOpL
AxVjR97qRpRARmKSfKa6ShPDxrdBqzKG6PgRe+hYjjfHtCGlg9cgmtPk0tpqJPenG6LbKyd8KijV
HU45cHB0q8VY19a2lX2+Cl1mLtXoQ+iWeSwg4d8GiIYL1TF8xKADGg32frJcdVNu/qqGcC22ef6Q
Q+Vho9mu6hauSID1mc/DPoX8EvN3sEowLzLKftIdqEC5DUDhrE5e7hlf6k3XLk9DPX7tT/VuXsqD
WdTDnh6+Iwc8qocozoIe0lTXmAwsg+sDmvpM2m7zk9soYyfQTcCbIbp0ovedCu1t22km5CdbFfCM
4/VqCLF1gVXapaZh3DitpgU5r7rX34NKzraGnZhvWIR/DGq9VaulMANm0n0ZS2cd45f+vQjtyYcd
kpEhB7q4q1K2srvWe8GXP/eoNbg9NkbfRCu3MQ7pOKg32MkESSv0Z0dE0S4bCm1F9Tx3A6yuh9M/
Pwpcw/vyKIATKYMEgOM7PjSCTPPLo0AXCN83oz6sPLVAYrDYDr3ALVmV7MHh1gtcHovvhpLf9Njm
D//nDhZmUL9naDwONRJnFZnMuV7ldx9wHvOtx11/868dItDQAqtgdvM+L0p9kPi2Ueg799i3nFUa
ynM2GdpFXtKuIEUVwUIQjQohtJPytQc5hVvoEErra39IGKULW6svcZc9EK4Xqu1QqzDwRWiI67RG
Vp/Mbozh+1mplY0l0lOiw9JmgvVOXVlYfnSFPiNeWTPuZbBKZwVAV3iji9YLhixykL/UYNgKqklf
ezvRweMvbRIzsCImbmtNqq3sPW+rVTy8cVX1McjV4yMNKhwfv1B4vECSS2zpR48wprHWNYWo3bRI
kUmJ2+HLKgWfw1iPfp/PDSqPs1Xr8wJhdsTu4i1JgZAAyGw6ArYa6DxWDxMMI5t4h5PK/EiqIQYd
53OqBh4a0ZCYl4vYAB5HSj+vAtHIt2hIqqMzKVjb1sREzjvw60mgbmrlGgJcHE+bHdcHLP2FYm+D
Na4qWMH+sOz0V5Nl8WOoIzTvDNLYe47mnKkrsyP32nXQENRn8ZarcYT4ibSeIfkSwVjVLiDCo1nP
nib2TWK5d37SaBfZqDP1krJQu8gwxZJ6QcU+WoJmUH4ZZMGZu0yqFNbxTn4PRa3vtLtlWgI9xCbq
L0jUiEOcJv6S9sNueow1U3vzQoSRBkT692FUYPEbp9+pvRs8WOFMAxm4PwdTJVYgCsv4llUBJRxY
yJEMYnH5aNeatWpa3h1rTbGD6oFIlJ0pHgw7bBYlMqo/tXQexLE6ngeNmWOtQPIT60rhhRM5eDkh
RGcc6CyKKvNQhQPbfjn7535gHLFtbIcfs3yeDyAAE/IB7EbL9fZM6SzdcNx1n9Z6QCkukMKaW3z1
+xSrtPVVZ5W0WOuJkV2JoyF7dqIaOlAvkJcknJ5UBal29Lo20Jld2xPWEkp/H8W/ZGCpCMsWa5ry
ejmQl+pTZ3QFHLjmDF6fA9FKeIzipI229l40Q7H0GDYnuFONkx/XyYzX+GiHGnTz8QziZuPqrwye
ucFH+N4sgGtKG92tXyTeiwubnlUZ3Ih2NsPyPIHHxX0Rw8Maci7shx9q2Ba52btMzDFoEL2+GSrg
DqmvoXdf+1pjC4EDmD0TUYsIXJ0RwYgNnBgqUX0v0nANJcIKmYUCuzBIVweu6cg3TQD+OeDvvsBT
uz+VDKp3jQkhHIDFzeY9n1TnuVnE2zRuJWKbuGk5foT3mevBO8xn57lq6jFI+dHD0lMjmCcAo1lu
kMeozgVAhGeE3KvzEPv9uigNeAFMDdxl2MuILmn++soqcKCORQqCiurc+8HQYCRLxVT3wT8cxM3M
IqM65mj3I1jY8Yo7UH02PIUdj39Pfzv1pbO/D79+MRJx4P3Uf74KFWnGBP+ZxhrPxoQbTmVurNNM
g/nqVKRDmxe/Bm2ATY/k7V2thuLGE8X62sF2Qn0NaEn5adBgOfANRmDwSjNu0rQ8jXBHJ63LmkQw
fSjkXuvayXmXBvyut2PoXEIpZ41bSl50Y+zWCYwgV/qUGc5r1q2NFEqy5lSkVioaU6L42plct6mo
a1BXB4oGQRbk29N9U3rDKantHZUQ4kM8Q9rIo0yNIMRGh6jqV2qo4BFFfZ2ykDQAkP2P4VQvJQDC
CyEAmoGHU2RBL8IdIWYEcVzWh+OP6IbelK4N2cnQLcOtAslrM9ZadO/Y0N4APY3v+saK76uqT0+m
z+7Dmsf3VBWFDpTO4XW6c4wEoGz6/HFT9Wcvba1z4WyJ8Qj4l4Ky7mhZ5xZmAryNkSssEvhZahJq
RdhpywiSM5XuP0tkRyGYCvkKF1S7y997aA1uWeijWMusFtW64iLdp2M1XKLe/jrRv+9xvdQf5uhB
UHvOGq1cZ76ZgisXImT/+1dgW5naGWX4cq2inwjVC8ed66+/mt/19KuxVehhe9CKY2WkbykL5QOM
w+Nt26fxVkGB/CEzwlfSqf3dwelVvPWzyFwicsIjc2s3EIdtQucj0VmiDtrBbHnNpoHwaMxVhAuw
Whj/QtbjI9NJA6YiZePGEtoTcz5sgOM63UutLL/eSyxmEBef7ja6ybyw+lVrZXagkuPl5U1b5Z8G
0V1Lg2AwUJxysz5qmWPWjz2kUSJRiq1kEfSdmL4LE5dfnEmXcDQhUG8g4DnXkTChp6B2T3XUhdQM
qd/QaM3GAJ7O1PxnAAnrpwncs4JtA3SKKlDhLF9KSHiz9rXO9R0tYX53hf7rR9cot525q13v51Vs
UrrWaXBqa10iynrGrtJaD37+cUZ11Kqmuv9/v06X68ZIosBMzH4DT+kCHpEh3LgjiSh3MmTDXAnB
u+rctV22/dindPCGCGY/nwGkvGU42fZ4DXY6GUJOK5Irt3rlVcurXU8aY4v8EX5nursaB5sfhwqe
oWsWJ+JIZRNRl70xjstiSIC+ojo9rYC+Eo3wgtY23eCT5jmd0tXAl9YRWCvVbDtEdfOnIl8h6lgW
4AVpTHvte3CBKHg9xDUYx4g0HOagdbKGFa33DHyBf6hSUwQzNnDqNcUjDr5KIXJT5+/gUZa3QwaN
5b5UJyohuIGqLm7WMXZKAdVBYKi8/d1XDvJzX6DDd5ZWHQk4yEXVb4Eur5efisjaLwk6SK01sK+f
Wsu/Fwdj9c+bQstyKQL0GQ3rMtfQIRRg24brMoCB/h4hGvUOt74w0xUeIg7gYYj5+Uaiv3kwtVsU
va4DdQ/vOOYdzG7wL3gd7kTYQGgp8p/xOkfeawAMGUQL0Mzqk83Dbhs58V0P3ddLxkxrAqmfwp4l
mwzCd34VY8PH9Eva187e08IXVafZEiIg7aIMm3PXuc1Oi8CqcS2kcSF/ssNaEDsTT96XObLAuQYM
aFr75zEsRoi5u9+g25RusrL7FksYzksusrXrYQ2MnfBtBV2GVepb1tpzzlhnp0ef8aCMO//Wy6qf
D6UyYAvvF3FQIaTB/PgEICoMTbse+o1W8eZkPD8VwGWfSjDKQBsFwzuKAWfv/Rs1yDgYcsgByCyG
3tglj5tuCy3nZlF0OUAuEWiIDfPGbRyCu15l6bbyEGiTuuteYsBfsaHjOzPp3UUz+O6dfEwtw9yr
UAO4tmQHh3Es9PQWexlfrPu2rFYjg+6jrk6dsNKD6xTDElTuteY6m0QHjje11G3fgfIeJvo5yep4
EXaQYi5Z3AS98zPtlBcUbrmsuCY2fiLuPN5AGUmzxDYFMga05c1Qp4jf1SEs7ML6IXfbl5or+LQY
PkzUtEcY88YbwFO6hT1e7Gh4KVX0oy8hbl30hQMRgT1AlmYgx/vQcrD56/puoSp9WMIbCL6iMfcX
+A0kOVQgkmHb6EjVlx6wziV3l66mV0tnyH80A7IhmoCLWl2xcDlWcqs69MTtGa8ila2tRr2BmuAu
woS/9X2ULjITBOym799yg13g3xJt9SiKFrUBhl/NK23bDuySFla8DU1RL2tobkpdDrs6eS9ScS+g
v7JOX3MugIi3LLWSeC4vypxfwCaskD+20qDi323T34bJ+J4nOjZmEKbs6s5YGfCBhv2D/54V2Nqx
xm1BT15HHXzmIji4wDcowA65WReFcBcJgxmxSNwnI0ESJYrhUMgRcVoIaecLPALWhu/BEqnWul0J
xTA4Pkgwp3K2HvPuRSSlXAyJaIMkTqBtHCuwdyavGvHajuJFCgDBCgkRqwiKO6wwuo3b8W9W1atV
VjkqCL3On9YXD4WEDppWZECc+0APYbMd1X5yiL14AUOtahVGQFAK2+CLyJPtokJQfOEUEm6gYfXq
hqBeFd0A6W9v0o81oR6Vq+61reS5ycoELnwpWwwcXkG9NOFW48NcIUJeDzmlaLLEDQZgCNZZt8yN
FIJ5Jv6oyFVIROcL5GNZwKSNTAmQ3hzdKjuq1zk3oJuZ3ImmazdWlC+81HH3EJR4yMefhTN6Jwj5
3AEVBNGfsVpbCJduwjDcZ1AOhdSt9SPDmmLlaOCChKHTbX1f++azEzw2AR2y6k0U+cCXNCAyW2KT
xPZdB28FMJDwqhi3WFeekc/d6q1ahmMX1KLc1EZ2A/bLCUI/P3wwZ3MrecxAO18oHX4gPKwXqRiH
dYXQzhLp4YCDQPQEGL1YhH4SnSIkizxjbDa+NDiivWG0aWM/urV618Gt0hcPoOIngdbV/otw4u/Q
g05/GJ63HlzwWxD0WCsXoJKF6bgHowv7d8nw0EgdvYUIBjZr+O37cFgtEBeD3saZGRFA01nCD0mr
I0BptjBsz+sUzH/DXWV4G8H9qPcCxKyQnCs5HoBKa7+1ALeYoeb+SqIYf0+LK5dmi9BYXf503OaZ
W6P/GhktyL7cSx95DRL4IOBTb8clMqZunJx4aOe7ohudXdv1zRE/jHgDRQ/tpmxaWK7ibzQgVPbu
lDvaljMIvwSuKHJ85M4/pkkLZvDUwZzuYCzo89RkiKp52bntQKME6bFbijiqf3e4zvBvO1wvAeRJ
/e5YsMu2gqh27L0lCpcv8sk+V6kG/qHT2Vx5LVe+yQOlwUCdmsswgsE2q/2P7tTx60RfxmRN3u+M
iq35tC8badvFph0X04ZwKeGoFdhTkZrnQzV8FP3RDJeF5oiAGsA3U3vQK3EnT8yHocYPvxTajoCC
boO/DnIWLf48tEaQt7gb5QysJUD3H/ub0+UnUKKNd9RdCrHNaTDVeOolk1r1MPRFfa677BttSKkE
3t032oBSqYjKT6Wp7drz342jXa2RexWce8sv46jt71dQUJnZF4W565PoGV52/QMbi/6hg5VeCsXG
NmPdQ1hG39MuTU/U1PRjvRxsZW3sqWePnORWS3w/oFaEgdlpmktBLbIN/pqH2mo87v80DzUyjX/M
Q9f8PQ99poG7xTp3jDwozUou9DTtvidY95aTPmUVahAcy7VX2Yo+KBLRXyDX12yA2rT2Xu/7R1Z6
1qof4f5NwzVYRXznpR8QyGsabk3DMw+UHEch5hglw8fwEnfrMW0TYN1Aw3hQBbQWuOmMNxA4yReI
s/Bjlmf1Bsz4F4PW41SXajnEiVPIJlCLPi3pqYEOairaKfaEsORRh6ILtW04GRYhTmYctcnTaC5O
Z1TngKuDdK9sFp9av3T+Xbx2plmQmfUClkX2sbLlQz3FjcGlgPNm67yEOfw7sFBqTq0ONQLNVbAL
9Fr/Scr+T119Zn501R3xqSvL6qXmOYB2I5EMVwEk0DMpLvGQD1BcxULKyFz5hshDtLCMXFyyoR9O
GXfqQNWWv8r6QV+ZvKqx2oWsI4XUKJIGItdqFPC9oBIUKuuNkcfxUqfo+e9WGuCYPl6bUYcXsu0H
tjLCU5aK7JQLv1mWiPy/JxJwr6T8fu3gl0kGi6CEzx166L1MCR3q4IhJVwMJV6AGDGTqADYGRKt+
zhMHrihR2m7tqVgwmF64mYK15sTEb/pTV8XVk1/A8K+MCoiNg64f5u3HFDQGgHwNINlRbGkMTaEG
uHNSZ+5A7UUv5yl0Xj3TGPoUWEthr2iZJbLJUEyrFRDFPUyTVuakoklFORXxLjcfhzEv5tZr0QwL
tDqgYFUSCOM/jdWnqfgfZv4y1sLPvvNjtYa+Gtv1Bm8gMBSzJUdG+Sny4u+qS8Uvq9oiKNH9zMOw
WCBqWz5GWQRqeDOmp5557t5r8HZrB17fRVDvRDJcON9Y7axptMgRpPD85C2BFGIw6q1/G+qVv9Fr
g+0yHn9cksnaeapL7d2ox+slG+b+yyWLcHT3elUl8yXrEC9TjvXDN57aaxpt9CXo1wKxoDj7uGSc
Dj5ACX/7K6Hy2SzcsG+PY+xkCEvATAzS9IjMTQcdeS/VsgvVQEEpW4Ne4S+diYxFdb164rBIvFDN
lxmciaOliec/zUCDadBfM1ANzYAnVLhgSQQWij9+y9JiH9c2fwIbVW6BsmLrxNTVq5vUC+oQ2SJG
0LL2934CGReYknyn+qQ2xsXYG+mtJvz0FJqhE8Aid54Rcg/iKeSl3JZVjTewUajXxKgX1AH3Vrwy
WuXvgSVhd67Kvqvpo8C8clzYfZPeFlWZfZrRUtneAIh8FXt4QNvxsO3LWl04GGGPUylBwOjSTPJP
sdnNbb9L17b/blw7XUFMc07jXBG3xw5ODOlo5N0OiDjnwAvsIyO7NBexwIJC8AZShVQ5d6qndhl6
qE2mXpndgOzwe2QC0jfUzFgzbkVa7oGuxqqoyKdVkZdrh75P5F6Z48IZvBAW0jjQ2fVwrZvHUjkE
8nAPJPk8jDrbNPOnU2XEbAXCXiSMs4UdaACpjmLhQCHwSF8pFUUR+0f6FqmIRM/nIrXSt2N0iPL9
aWwvTMhxTa3/61iaGd6D6VGHjs6UbBztdG3KMn2QWcpu4cv9SNX4VqytwFJ+6U45SMR5h8CGzuyB
ko2DnvzzIJqDSWCur4OmKxnKX0D46CdsZPUlWNXZ0RuxIV/QqVaWCLjRqT81xfC5D5o/9aQ+147X
YjoNcctUX6Yx5Nythn/PGh/Rwj65p29a5thPTiX6oqc2DbnPufS77XdPPyryZTPJmshmTzRQAAna
Ow/M0q2LBOxMaqYGH9qMcFF24Zo+dQHTRb9IB2h1UJyp5sugmYXqAlz4r4P0uDYPiQOxCA/o6lVX
QxCYVsW0etZZ4QzA9f+thZoVZTHotAITbGHbiIC50ImgN4divAZNHUV6J1HRT4d+S2+dayu9kz4V
p3fStfN/NZYNUI0QFlxkW+y+FgA45dAL9sxTBY+xmTal+gZ6v1izXVquPhqIgQWr238ZQQ18mgqW
dfklmabiWVMGhhupN7rG0Fdi9RfgyInYEkuq4QRvinomdmkwYIL03sgvSAPKPzdMIwwbTk50vU6Y
0QJcd448S/kxghhf14amGnpo5KRGlgRJxe5JWviLbvCXOiqSqnBWyH1hc2dLpS/dqG7oJnHSa/M0
YnRTZ0uXACQoBhlfl+CjWnaV7a/WTeFohwcydfpSV1ag4pRlCafkydOJDl86U5EarhNQHY0VEf+w
i7qOdSR4Mh/fAgTsnf282O4N0SyjsBPBp+U1LbdrPgUQh6GETguyYsF1IT63QPQQqmJQf4NwtQ0d
+2SINli4wqzRHh9Ac1GXQbLs4lrNM1WbFbfXIgQ1kGj/U68QCClwyvDzmnpRdeF4Omz1vHyXFax6
bns8y5Rl3IPR0t7ZQu41JqpnD/6Th6p2i4DLsn524ZSzFoxPVGcMUunoLIDKAQN7KnY8nufIQ9ne
gT0DHicGVdCuOsACrwhoEM1hwGluTYNS34R+ATfFEdCg/s6SLfwXJ7UaA2DuPDLjLRUbXr7zTMB/
SmvLR79oAjYhaZGtgglRChkk6iV1fEus7/6rQV4xgqIeOvdllDZbc8jhKwH58Uds6uq5GOUaxAqs
0IWWQDPukiz52QJji5VqyH4qbg27GaxHrVxoPwjZdz3olj93IzQf1aet366A2Vvh397tBEisiPmo
j7Nr3fiHuv+gn+P00eE6y/XsOt9/MMt/8Kk8XXM3BSyCDGnztQKM4RlmGpBB5VVzopdkB84k69Ln
Hvz+s4ZA3ozuyTo92vzfB/XS0xDt8q16vBeGh2e718PKutS8V6HMwAV28t1QLfRBdeackfczj3mW
98seEhvvSIFN7Zng7bKHvgxkvDzz7Masnxs6CWi9xeK3tIZrq69XMDhPXPcWqmXGYh6qa/sSdo3P
NAiEsWzRYcu4QjjTfHQ8qa0rt2/nop/G6UYCzbEa7B5Wq1VabFiulXPrULU1QCVtPhfHzBabMFLJ
qp0Wmbnp9RtYHkdzq1nV42bUWn+ppqm4ZZobaPmxKYyKmTvBNr4FyzdqhRmZv6lCg4Ks5iOA2vEW
UdZxbp0+87YYtWEeC/JLtU0S3s3FqlJ8G1sen4udbPttL/T6rwsptWVWWc5FT1jm1gxNJHymj6Fb
Odt6iYTWVIggat911QosLX4E4pofcdlwlyEwnMWITVDV9fCnOjftjEMbz12Fxpr57Nq1KzrRLmDl
3raLIoXxpxcVh6/NVIawPqKgdDnsITaaiIfdPFq5prnWwl4EtKv2jUpdorFI9hLiteuksd1nq9Z2
tDsXHiI8X3pwpwGnwoF/0rR/px61xu+kkYXIbcChYAOzOqQvLP7mjyFDhgfioqeBdfIUJma0ravu
rZtK0OJAJkHE3V6OXrxLfJmsrIirF2zb+kVZNFCCbVv3QfcyBNFt9WIqPd7VhUhWxVSEtGkPeT+t
OEPvzH1osdik+jwtfhQ+4lN96JQHUBi8fQgg2taUSQf/aOQDVV5LKCkVRsArXjx3bl0Cdx+K9wRI
x6RTyIYB1yMzyBIslGQb2DKY38cm+cWwr3spQxPAtzQd7xF9SlfFaPGbCArSG6kNoBhHbrdvy1Ru
3YyHJ7NB3mlIDO0SS0Aj63RQTwNDLqjAffgtQ5or4jWAThLRf7oeJPvXLAzbH6ILv+W9Fr3mMDBG
JN3PH2qjcZeVGbo3oenmG9Gx9NhwI973AgBMlcr+ZIE2soY1XHdJoYm6LEM/fNTqKVKm9OhbkctL
mjv6r1CCh0HX61LwNuMs/9nw4sXqo2Sl3MQIwsatD2MLlyc6ux6+1Lm54y5AwDNv0PfJEVb0C26o
geux8L0rHQ/SlUrdxa4NAWEIb++jNLdPMUfYJi1M56kow7cwK2PgIYtFFg7ed90qQR+JnRqGXICw
w4Y2PcAgMDthYc5XdThojzCR+UVXirxj6IOrreK2A823ix98PtZrRCSMg+Hr8qgLZq6ytioeGVS2
FoMBTCNYXdLu9CNL+rFb0KlKGlYtQY7uVhH8RWHt+BeOnJphMAzQ+BVXriewBTM4Bwp5msgnTHnT
6vbCHMG/q53YOvDpEEkbbITpYMfcOliT6lCeJwx4sL9aqYG6/Ad1scj1g7uaZ0y51yz+NCgdbcAo
v0wMiLm5AjoTUZjpo3ya4svFEZVpd545rl2mQOvRtFqBIJhtmr7Qz3NdGXvjOYlVs6z9sV9S0ReZ
yZZ6pK1Ai3UPYurt0AxSRcnWsvME6T6Mo3momYqmXQ0wYvHi+QLXhqrsi1MCDv61igaM/qCfS9sv
VwPgUMiEY07qQhNT0ajZKbUrDr/jv13QqUqx64bicf6w1JoJaDb2rApXXYLU65JmMbtFXDvNPO91
Erfo6wlUC9fcaeLCKqU5nzqheO1cOHvSp4PMaW8u+mpk+zr39l+/OU+BjdPFKcIZ07dEc10v0oMy
6QjIC16rbDzHNsAnIsdfVuuyqiBdN4KZlrmheo9LeHfncSEfIiiWrqwWijlA+KtdBeXJbYtg/E0D
PdulWxXZE9emSHnpdz/wmAnmmRBWPdg9C9/ysI4Cicz/PcjJ0NNQmX1MoW6y9/TM2rCi5UCO4C1n
aJ16Vvrwnvqi+KV7u3kenimQFUeYOOoNW8Mzi0N7EYfi9xnkWD/q0srh+y9FRBshF/plyFxJ3WsA
YfWAZsN7FV2vE3/qReOvM/fU81pZIZ+PNPU/fhAkJtdeAtypNkBVDQhbbSn1Dl6uUxELYOTnVebC
6z5FVAzyFhPV3L/oHNhJ6kKHdtxB/yK56MpvNlUfOWCW282NxdINQJDFsTbgaUpVdMCaa88a+DTM
9TXHXgtolZtxrMz9tRud+WH2yPVY232pLzz5bZRWtUtV2eMlPEEtW6zWhrFx3xXzH3LbzR6dPo+2
lRj9TWaU9aNo0gfqwH38NHyrH+9iPujwNMDw3HeilxJExVo67ntRWt6iLiHWCYhJdxihTrjSVeS/
wdtnUU49Itw1Aax2o7Nphi1SVLBOpckjC4/i0v6WupmLyKupHUrkuW9gk5sGNLetp+vSGJ2XoXET
IBOabN8C13PRiobPfwBys7caDHGeKub2m0rLu61qjfYhdPPXrK+897zVfkIHtb3XQzfZebHw1/iC
6gddY0u3Ddl5EJCAsfBfqnqQX5CHFZsaghRrKjbMv2+Z5l8KHuW3QMb8oura7iV8nlq17WvNfcmb
Dv6HjD+KWAMMVkAvtNeNidvYLozIiLbgU40Pheu89klWfE8Ff2sKNjyUqUy24dBGWzA4x4eRW6/J
lNzQ3eqtNnHvUgfhiRZ8Zfeb41t6QLBar3ThXqBHEEIdQH2Z7eiv4EpqkOMoA/+x+YM39Jc6com+
ekCH8NZYC0BRrt2wtSj4gsoTC+iTpfS1D539HnudrrHb9gBF6XxVSWnsPJenT96otqblOm+qlt6y
MFJjj/+J/hB3HeSAGvYWF1q1NA3HOHSlWd43lvao8dZ50/BrCzLDso/+yL0Ls9KfUJBzkHzA3tqQ
rXcCwWS8rSyE0GlAjZf2wvXN5CYcYn7jpK0BaxVcQYe88CIEb/M8lEN/vKajHYa1jgjTw9dIGpUL
N51bKZ1NVXQocyvauq3/bqnUOdOBJZ1zhjT/PVhaEO77ez32w8UG2tI9IAkYABB1Dve56dRNi11m
eNXhOgmdJZqurZgVF8HXEQULF3oLTydqGLC0BSAfCpBUrF3XW/qjHi2p6NKFuNmbZ76imuuBPnCk
x2GgWfB1oQaq86a/hEOS/ejBKvNafx1a5rhlbcmSNQ24NiBPkx0QeUP03v74XqhRy+z3MtStbek7
AOIkfbO5DqI5whQKoLJxH6711zmAS/kO4r45/43Xa4qySLdjkaaLT98offxhsG4a3FT763R0NhbI
ZI2ZYc7f/rWVJoUZ79rTKnf+Z1Aj1SMYPa5As+/++G0AY1IZcjxdPy+NlFUol920QLp+YGqwsWc6
I1l4raaPTEXsd/XAQn7j039rbrBhQ1xyCAYlho/k8LvpwCir1Tob+B+vubEzLLOVZ0Kd3CmfeFz6
9w1QbqRGu4KEqgEcDJxvtOpbKRXkMhqmdiaeJg+NC/5AXRnf6omf3ijDOg+N0ZxTI68DGojw8o3j
GckjkonVLmS8XHuQtH0r7R21WyAErbKkEvsKnJJ7+Pm+0oQ2A98RcEzrJoFb8wmidtCmmK7kuyb0
qKv6yfLDYSuANcMKH8vwAqmIna4P0W00RtCLLrIzdnDRLVX1IItu8NhQ/0PZlS05qivbLyKCQUyv
nu3yULarqocXonqSQAxiFPD1d5H0bdfus0/EvQ9NIGVKyK42iMxcay1sK42DxexXg1jKGvxxN3d2
g5+c+i5a07i5Tw0jqIpGiDXObTJBvnYbgt762IDS8Zm6orAVqGNE9PmjH77gRY0w73buNF1unV3Q
LNDl5z7DVe66RZkFKk6xWpqRoaYJeyABGL5nZlfXDL/oIYq/eHgjmSi1ht3cTO0l6ifKt4bVybHt
SwRk2jr5ghinRL7C8o8otlWvEBDdkH9tWhF+Oen/Ngv+4hQ6uXW96i9hXWcLGt55IGSVReKCMQsX
7aCYMzTlZ9V1DpC2AAtVto6/RHUyLAbHqM68GJs7iPUhuzf1h1mwQXw+3dJoHkQH1D0AguLoCEq1
vr2gft/2jCXA18nT4HL3E3fv1D1CqGKvWs3XNNlg4QsFPtC4hGVhXrtRfAo4T1BSBcG2xLQEngdF
fbKGWJ3TfirJSyL7G1hPlm7k+1+GanTWedL2B5RTjtcaESzEPODRx/FVScVek7AEZqVq4p2HQrPX
IGjv5BAh+b8oUM4E0k6ZT2XrxjoGDPOL7PWKPAB7hzasbKxzD0l5YKe6fDbgCdZ0yno3QN4NChW8
R9pdnD3zBgro4P1DYWEOFTKAAdmTkQMcWKVN9QrIAfBXZvsLDMvVaw7kzUUCiMSmlu9lYDgDVIRs
wOkYt86plmQbkZl/BYqTTDSTGVQLM676O7USq8KTw9BXcjBL/owdv3khWxWqbwUoC/B3y+rXrAHN
dciCDGLrWBCqIqKFwov0AZTR2SrhVrwuUGt5B/A6iMq7yavqnmtgz1Ug4m0nnere+1Z1NrR5eni0
eKWGronTHmiAEm5xAKcgan6m8TQKCO4jd+R4plFZB2JQ4bEGL4LwAIdudpcHMpH345KzHayA587Q
p3mqaYhhg5mQLkmjIuTFDq4PhkMaQAcH6MJKecOZWnTJFpIv8yX9KJ0+JZkKGWXLIMrLvex9ta2d
0lw1IXZjrS9Ryh/7oGAHPO0lSavopjwork5G6kp9/+KUbnSmLnDyIFMRtWANn/w1/ttteIAIEVkF
6y1EmZpyns1w8vjWpNiqTbP5QH5veCaapyHlbOFJLzxEhsVfe7zBQiBJy51hxuI1cGW2GaTy1mTl
mTnu8t5ArnKyGu3YPSUZ6mpna6K8c1SW92CaScXWeHM9hH+nFh1MlCqP0VjcqaVHdjHKvr7QXFGB
4IAOAWMjY4yKehCTdWI/W7u8A72r128cMAA+91UKQCbiCUsLUbxVUGbiJJ1hIuEIfh9cEUv9wYcs
vzvbFrhe6lBQWFlKUIatqEkTRc1k/jD+YZ87ZwfyfayhjHz3OJTLnrEa306PIthu9C6tU5sLE3jV
dz2V/ctEBFflM3Gsk6xYiXYs31HKuuvwavQ2qansUuk1mx5C4O/GdzK7NiA6IBIBfbaW0Sv+fAfq
L7JRrFKVt0ckt+trlwCSTBcCz0aHqBBXz8lYNSdUGQ1LMjR592w7zesARokNQLr7clR6b1lgSV2V
pWkd51Pd1WuvidUhsUrrKK2eqxWdWhkqOxfu4C08hqJm6vvbJ53GQFZKRkX4NA/44KK40x/LA6i3
LW9D/bNL33P7yeOfqGu20oKojXodvIQW0LiY9FA+LLQS3ETsCDEwSCcPT6WEXvKVTlNQEa2rJgFx
JrJcTxO/brEni6ua1FjSaZP4CjwSf1yp0yqaVIHBNB0OeZotmbbT86STBZ0gr/wOgD8eQtG3ygY/
vmVDrwEaGepUDwnoMsam+VbIfdip6rs9uvYyVbw/e13ZHFVbAPjFveQ9BEs8eQxDqJYub7uL4BYW
bzVq3bDM/2LbE2YMcyCrPzFU9e1zwx12aFvXW2t/hMSFxk5h8jD9DqXgjtVeC4DzgQo26k0NtcJP
XJRH/MSr71rZkLRMvO6Wd7hP4P8sMpJxjMKxfLySB5SMxcICpg3vOF6/w/djbqNex6+RG3wij3F6
GWy19QJiqWDrgd1mF9ZGdE+c7Cc5RIV5j3PbRUqwybcJwsb73IyDWw19lwV5NIKfM2AU34DpgqIy
t5z9GGbeVQujmz14Wu/HRqefTR2LDcS7uoMv9S1FBBkE6o51ccBAIOoBVDC+sC/URQfjmyrN9vLo
BXqdHRpQoz26yHF0IIlltVa8/MsAoVZnCWoBtiaD9Wf+umTvGoQZ+78GgA93MXjn1OnLpyEykxMd
QC/d6QWdVrWf76s0OI5uBE766UD9MtV4NlMb+jJs3cjYnkd8GEye5CPDLEdAboxW1PcwPJp0Nhbs
tRQq3T36/74mwgx52ZfHh4eP/5GOYalrzicxs/itdZ38Hnn5qh5d8Ra7ZXu16vTgDln8NhYBvvMu
v5PNcrz4LEf105lsCO+D7yzDXp6aOSIoT3EFTWbydXKD7ZkBdvraKr6bDdj6qyzJn0ThWzu3LIYj
Rz5s64CH85SmIEFH3XeHu6ZlrSFaEl99O/CmTA27lQmLV2HrdRORTDMxBJdvKJD1Fo7n5dCuhHRR
6ucF3qv774lfl9/cbLwBptP9iHEvCxqoCzXluIojHsd4Xt1SbTcbJwZvA+6H4ynTY3us9XdVozpt
YXT2eKJ+Ohimb+7L3j8++mM82voVCkcnvqsymSdRIeIyEEDEfHkCxrzca/Il4JHWQQ/ebQgE2OID
7zvKFV9KNzHe2zoC54WbftWAWi56g7ef22Z0FkFjsbekBUVTlAbyNcEr4oR/Ge8hiIZWQSzkzYdC
ybo1w/IpLcJzHolhl4yTmmecZ2+t5V6weQ6/CQel84on4VXYQqKE3UcyKuLOZ0hVbrLGCb6FA7I4
TZOxS9g53hPKcZEpqFXzLkJs3+AAOAXqtg3FTrVyLZTKIg9Pc5f2NdBqePfsPFzVbRU+GSgJvBTK
BWMszxdBlcVXbHeTnTHwet+ncXlRCPNBpNw2PqdmAXpbkHdYTb1F8iF7B56uWZrChSZaG8hdlQOm
XKu4upQ2T1ce6/kXqGpefIMbP4dcbyWz5TtPVLvMced7Zg4oT/CVlXsbUN1LY+IWndS++OJU4Zmu
BI2hbV5XyXvhYVvCQSj6LEOV7UAcofaDGTcXaIXgvl6nwzpW3FsiW1deGzBarUTqI/0FrsUr9XGp
+lU5GubaBS2QgJCx5a+aEgSlc7uKo3SdoGRhRe400MLTYO1hL7FyaEyB/9pr5NBRkVIL1M0obORA
XQs50nmOsfLNDeIgbDm3Q88S276E/MNjzryOWnwkcKjOc/QGUDJRJ/jvtlOCk9bJAoaSwGmdaV2D
0d/gw+92CcrBvYbk8aLpyvLaTYf+e1Uimm72CbgkQpM9A2WOpz6Ygt6xT/45IhxwQ0l6cPBMyMWC
Gct5F85b6JXqq1n01SbuZLpnFkK6QDVe4shi76JB8YqbqOGse1afgcJXS+Q22TuWcjERWni1UDa1
T1PRbZgs0ifEtvOl7MG2nYmxu0gNha426NXF0sijtQyoP6tS+B+souAsJUAx+WjbKGjMrE3uePpc
B5ATbSWKf4FyCDcZL+QZCHMxUaCi5luyFGrJyPiluVbbTOoBCsYOEFD5UIOvjgNFx6zshPoMewuA
ET9Zoe1tMyH8o4SUyLYIOpBvIZGD/8Bb5VYGKtcScS2jRC4B6vW+8xR64pH3o2m8cdqLDZBAhGvs
jsbO+uPad/Vfrk5RDzfTBespmEs9JH9B0iWcBESmDujhbcRcSY2Y+hhj265UWqCooU/AkWevS+Cu
z25VeOfRgnhXOtTVjpq+j4fcomYtCIFyF5izyWfupFNP5YduQMyRWnQAIb8H/LlnrQ1sI5ejK9Wk
FItxdBUg7YPUUvPVUOABoz2Am78TiKQBDtef84lqhM7MCPjFnBv7v/ohaNafdVXzdT0qb/kYQAZy
rln5ebRLPg+lfnLrVdoec2SuQ+AjT74nFw8bDQTsFDElGxjBODZRfEedyZRlYapg28e1yDCCgfuc
MMSMJl9vWn6jk3jr45a2KDzEgBfUOa8pSpyF7t1xY4ji0GQOts8WXptw+x7yJeB/O4ko4GUMsuAW
CcTotW+kQCuiuHWZuPo1z8GSRtZC5N0hlC0wGzQ2dSd988gyD2TuIkhCI/n8NlsNv8CnCVu9s36A
ZNx4qn07qhZ0CuoJgPTo1Al/tEMdHKhBhwTsuPvp1/TBax7bDEmzz6H++MGiICxQnbqwBqV9Zvyi
GeY+1w6svev3u7FDIaVli3xr8kG9GIz1+3qI5JKavp2NzxlK/6lFB16GIFrPkThqHY1iJIdtQbIs
1iEkXw59WIo3VljbuM3brznqbdYNt/q9UaXxp1KjcBLfy1e77KAN6EBPJ1D7aEhAKmHq7rPO+/NQ
ltnPQZmnGIWQnyE1bq4GuwhAcunJp12R1CBkH53gZdQ20p66cRZmLvEIHgznnMTZnYypjf0Nh9YG
2ezJwUDiMks950pdFne+sUR0J3IPIpUvxTCFByfX3EjA8xY37oasFl6xthyyLKvR1+GLiTji06As
c0Hzdl5vnCtuXskYWoO+h+VXMlFPoXC702l3pa6qdH50ZgHKk2kq3JbB+iJ9KFHTEgddrf1Ymhuy
th6yAHkv1PyBhYQmQ1CCtWNepKfzC0gpn3UGIoUCrKUrAAwALGrC73j9Li50QCKuuMjUACVhOhyp
ixuJwK0HrzgngbLmhy+dJaAcvUQgMRnws3nYqFvYahuJLDmOpYspZquSr6B+CvYf+jIbCIE4KKLt
h04sAgWLdZtvaE00Ic3Ak6peFQZnq0cfGSIUe67LARp5fxmaZMTt3an6xcMgWxCiGwViW61px5/H
GAkQswtfsY1szgCvIVgB3qLP48QGmiuASskNVf3vQQHkjskyRLTLEfAtmQAjDNJ+qO9UK/JqvATk
f26YI4sDqw1w8v9h7qHy3v3C+DA38pjFMkahyRqUMvHC0VkGxowQgpsx6j6rgedvhlU5e94AIq37
MXtTVs13bdsCZTNZiz7vNnkj5IasIBSWa9AHYtWTNXIbYym8ELuAaSxez5F+d5ExIasP5dQFiHcB
5x5qaCkGiL/ja05fNLgEUR6P/XkSRQJv8k1x9lnqIzzr2U8QKw0hdJ61yNYmBdju8WQdMtM/M9VC
llNK5wpx5HwF6R7/pUfKeJmjqLgsWYDSoWgcFpkTmafWH6yTaWQphI2MPXXlbmGd1HSY/ZqKFZuY
Q3GDzGRphsEcFhoCxVsQXk0SaOtedO3Nm4iYoJftreMAP1Vq0gEOzPfaGwHE2BiAZu6PA/XBAWyF
FkpwKr1HSJ5hs4HSTg8o9pMWOlsjONO82RB9DREV/Wk5v2JXix9gqzUX+AbVncYEJspL2TQGsL9s
DSxR/TY66fey19FPls9j8jC1FnaQ/R5Tet1itJncCwvMOcBKlAcu5e+z5F/6Hn7/Zn2M/Xc/xLW1
4YKfyGvXJHoz5lZ7S3E7frRytEgfJxCiI9uj9f8b95hzGqd8s3np7bd/XpIuMpnNiYfJ+s/lTDY3
N51XGvdnAf8cRy2bA3ccXMwOdUN0MKxheGIORwyITh8WOgOtDyzzqeLD0xgazRploL/7Ht5/Df6r
SX5/9QEp36ztaaqHAQmzb3gPQUUI+JkqUDPj1vfM8V8dYgkZsFOoOnyOcit/pjNlVW9No/Xh0d9D
728HoltQ4k1D/+lrSve3b4OYM0rSonYRTKFSOrgZlJeGKSDhT4HUkOKfdPrwqYfQ/A8fMnugA9ml
XVrW8bY2/NdO2WL6faJaTTVP1IIkXXyiszxS8YmaAY+9Y5uBmwQ9/9VLChPQ4wKSiNMUjpSoyno4
09h6RGwv8psjubDJ73G9R1/WtM42Gawv1BU1brkJjdhc4DHeX0An0V9QKQsGw8QNEKmzU28KEGO/
AnXmZZ3F44Z80mRAVmsyAAYLMTDU9e2gRV8eXHe4kwcZK+idBEEUHMif+unQA3rg60GfHv2dg/Qd
j+dJH92oAgyfUoVP9md9NEOu7G6Pqviv5Br5pfQWrLSrrQFm3QV10grIGQHffj2IGsTC07pnbzw2
xYrpTq3Jxx/4UpqhffAMlI4g5qAQbaqdbwlfko68G1aIl4In8gSlkvyEf385gEUXSbeg/O3gp7Fa
xaxk37IAbwRV9v3fZviHg/QgbeqOtvfhEkLj3U2axRvoRK3T4xCxLN/ZRv6l1gXu82TozACnMUOd
QSVivaRO5TV4TJATnWYuHwHVxTv2Y7J5ILVTiDdyFovDh3FkSICIPtrNO1DQ5od1zHNOa6MVMaxI
/nOlj1XQykyd6eVjkg+X6XGrWSDZXGyo8y+fwlDjUgv3WSrb2Wn8Vzxw/MyPKBgKNwjGaAg/8BYl
3qJ9LcCXgHqfGqoJVX6B3nVxSSeebCvJQBcJes8lNR8G8KOK3ajAfkwGxVqQDrdVAW4lWb996GM1
M59C0e4fE2SoVr5AHsM+SRPcO83gLC0V1heIDyaLXlv1TwtUKllkVN/znCO+4TL7Kl0z3g2ABu2j
qsmerQmyO1ELvgdDvzbDtP7JOQiA28p881AItcartXkcnUIew2J6PLEwfK2AG07lFkjx/oeNyHw0
uuk35IeqpRSTYARkn3d5VugdKO3iKzT7iiWvILSALTTyILhE4ZU/q9YfXxH9CNYDjxBiNvrgiDqh
AplwK3pLtPdmJmnzM5TVxm5K8Q4Ysr0UkGC+uOZYgvnHDbaWk/EbaDrOrIDSgVU63+v4y/whXLxj
2yiDfPEq8Id6SCo8VYFpnbgNHhLQG4nPMimvgfS6NTNCsWmGTDx3E8dL1PjGwq1DGSzaqRAgMMx3
hbrj/dznygAq9ZPyPE+rneELECI43kuM295b4arg1FferwGKOG9WAalzkYN9yU1G8ZYi6fQEVkG+
dKamZQ0M9Le2uSRnFJKgKDM0qxVZTfApbXkdpGuyxoVsNzpg8abL813UG/GxE2AMSEUeowotm0IC
du4sCtfOj45brAtwigQrDirMswPk8EKGfbAhxymYztqzheufW983j4wB+T+1yoSjdrWohtnYVcJa
V1UHcs3JQC5kRQ0rBBhAsJzbSbkomRGAxYa7YIwp3RNi+e6JmiLVHgrFR3BPw0j95GFlAX5usvTb
lZ0n0WzWRX0DCYS5Z7FzwCauenHaqn6JJ5ZVsw6eQSZcvdR5A47ftsH+a/LIEtFveq/J1mQFIaA4
lg7qPx3ugBXZxyuuh63vOc2RxulAgPbe5dEvyCh619A3ED+CesWS+vEEvaQp6P+hEtce4imslqWx
eDdAHV7URfspzt1hh4osDdp39Htgx3IGlCngr7lQdu5uJd5illbi6ztYmMp7/dJKfDlLMFbby1r4
YlfiKXIf3JEjJWH8zKJW38ld6vw501l8plbR1VDPKhmDWjPmihujuBYO/j5Taz5AxHuRgmNmTzN6
euRrKEzqrQpRcFFHLx3oaN6ynpnnrJ80RpvW/dR1rdyqFvxB9dR0HIYK9VRUJxpUSrzfpNWnJEsN
hMd5vaBuP/JAaBWh1J7maBK7Wth4up8BvVGfIAdIXn0LJvJyLCdReCxAaRfvij3qRHxzVLhnMGMh
W5ECkOJY5zbJ27fIeSVX3irrqOrER3gOixoQZ1h7gYJAZOPpZ7PMPsW9/xOvtBXemLvx1erYfI0I
v94jmH6wLZgGts7QQJYqljuatsnKrzUz4ue+i9lLbHaoRcfCAqdCDWLY1POya8jMrCHFbs6DfFm8
NqwAvw8X0d1k1vxFqYGDnSd4Qx6zfMaLtFyCep5veSUKkIH62F1ZiXzuJmshPDWfuRHYnrIoE3sy
dKCeq8LIXoFlMbnpAfo6zP7WFkADLYEJNJGHM1AjOhmLqpA3k8UmYr+jsaa+2RCpL85gA7swuaGu
230O82/kTj0xKBz3WR98nAcqKSYEcBrU3ftdJ5egFP3Cq+b3HLXnIA1Qjl+SxAyWVTiybZIbC2Lv
i8dM3x+tKJpbROXXM4RK/ti6f7T+jLMnmPAfTxoXT7OAHxG8TrD98ZyvN9kqKG79y7iw52yfcb3n
epCneDq4Mrq12QCsslkA/PGnn87mvinRhlAXuT+68yobUJAwDajH7nvKnUVIAvCZW5zojA51OahN
ZUOhPvqnAXHb4hRYZtwvmB+DhY9nBxqRStAD0pnvc1g7SFCuoWAGMbNpfjoIqdt2NZ8CfiOB2nn6
24CHHvI4+P+zJMtfl39cRRufte9nR/Kibt0DxFH4CCr4ALgFFlc/C7t5ZQVhDoNibbqVe/TaRh4z
g1lAy4j8zTGcr3wQxU8ActcJ9CHfUYVkL/EJg8uAG/++xK4UFXF2i8qkCA+X3LJ+oOQhTPrip6dK
KI8gdHNvWZNuITiTHFLHiS+tEYiVsBIXZHiuWI2uRg569CrzYE0HOmMi+X1mjibOyOffzI8+EADK
FffcqXoQg2ncY5q/+soqBozpMfgvM63hvy7pr2F5OGKux6Vm8+NT1XStx8f68Ilo0Ac7mRoRhYB3
m8u/hjyu8NfKuIq8BcKxEAcEfZ+P5909DlE/VY5yWOowiHfUB5CTfwLG++IxgYDq5NamkbWAhIq7
D6dmWDjOUzuoX2QkNw3E19D5KP2YBtle5u8bvwK+k/yngzfIZwUVCET40YKMsdyVGgSh1KRDJJx1
nRvimVZlaXvYqMgZVw8Pv9qiBri/UY9dB/naCsHORtd0iqi8Otg1k3FeuzXGEDBjgIROn5ONKjrH
KT+QB32SxsfNP1TRsEtBHTEtrOERO0Lf9hMNoa4eyMtFE6C8kZoR+IIOhtWr+UrUV3LnE089+0ij
ODR4dhWIFZe0DOoDi88hB7sfAE64SszAI+lGKFCkZQx99BX5ovgY9G17qcpuYwvGbmw6OGNvAK8O
3qTGc0W+hED1ArIs2ZVc6tF3kNpgI4hWbRADJaxBQclmcOv0PdUo5exHFiNrb6s3sG/sLAiPvoN/
tF55DUjvHd1NKMXum1VGSMDmGq8VOUoWAx7KC0StPBD/wpB7/a+u9I1rHGH7PgJEs6ILdFAUBePW
5yS18yfPVA7Yk7233rHiM7VSQLuQ8hT9Psxs52WIrWDNWpRKzlakcPZuWlVI/MAa5n50EqP5iYxW
zNq7Gt4cKF+2y8QYD7ghps9kK6sWsd8/1ywQ+1/FKG1BTg4Pat8R4TYZ8W5Lzl5aiaN2UCtLVymH
VF517W5m47TmIqmWyFo3N+oqPOcHKkjAfjbZ/FGwZezEbEfNaUOB4tWwQrYDS3ZDVhxSe+LhmZw5
G42zl7FnMtZjOSwg8dAgu5ptWBMaF0vZKJhzzXLjAEGyoiYXA7sN7kr5LVKp2sKfBtcLwU4E3xTq
pJciDfetZcdqmZohyFv7pt6bdazuTtS6T0ZV/8pprOt67wayiEcaClqmaFfFdrLMoMmtlpWhtygM
Gy/DNNRA6mfjMmZhZ98gQFuFexnYEPVsR+4dQK1Vmi9G3gCEOnJrmdiIuz2jABZoM+nH4Zq8kBjT
1k51tomXAt5vqyQyz2IITijide4NxHnvUWx9HupSzF1RUvWbQYXBiowuUEqQxSx35E+HwknEIi1a
44maXWeqbcMiNQ9Ii1RcsftYPQZYKdh2mG8ZB3csnbufFslOeGB3JRf8BdStLH8+/BHjhUrOGPAD
LUEFdbQbfaOY/UWjxzvfkWlegAcFS8iUCUjABHv8cvVUp5wvYyRsP0OZ7lvJ8SSTwJ2Ish4FAuwm
fjGG+GXU1WtijsaX0c8DUJ2y4SUpQ7YyjNC7oNIZfHNDw56sfIC6HiiHdipjePnMxn7tpmV00wgE
LBug4iA2mP6C7K3xPav1pg39ATS6+r3uC/dXOCY3rwKwfkw3ZZegVh0pI7wSdwvgi5HgSvtqGdV8
eMYNPt0bthVs/SJqbkYIUCH55vtRhP6PXErwbiR5dot6cJ0XU2q7hcDlc1e0eONOG/Fd+MnChhrh
z4Qjhum4ZnBPHY9ji+3LA976i8sIiNpSRlX0dTBdSITBd2z49xzMZa8aD52NLCHtMWYmO+X4w67w
cIpAjSuOcREjAe2W6Y5Xab61DUjVGG0Uv0EnNQFMrmk3dgugj+vakLKvOkDNJ2vVJtlqhETojqyA
MUNNqXTzA1lF02FTZuYOGJkxtrCqdIHi9PJE1rgPPhWDEBcytio61nni43845i0ijWKcxr2VXY+W
/YJsN9R/HC97TZsDDWClJe9DANz5NCDG0+LKIE9PtjCoqosoTFTUTpONKHeGTibK/qdljPHAj1WO
QgKyTjVkB1SwFMBewxlCmQl0X1A2Yhio3mDGeIYKYIr/W7o8gzOgeeKgUl63qF1/qwsgmZjf/WAA
rYXcbj+1OR7qYyS9J8MBdskINTKWLa+/Vqmxhh5u92MEfn1RQUT5JUeiewsBF7lERjLcl4POF2E7
QO6owe167TfN7zZgmZAPqBHsvJBTjLLD307u5BSBlX4XWgJO0N24exyiuimYaG+pD7Uyhw/Z98BH
oQ8EJN90BJISyIsUqA75hwfKgC7YIP5fPHIIPSB8m6n/OgcyOOGmHG2176Hed7ON7vc6pqvQOtQ0
B56zas9tE9UrVQLBcy2GA37UPdjiyt9nltA5FCf/tB/m2fKv7boXRbYA0AG8AUGoVzTxOM0+D6K2
6aXCXtLMWW0Ey1qN5rkR2QLvQ/HnzIz1U6xQDEVNt/ZAtBEU5p6aQ4L/8HU13CVqrJ67yPwivTr5
7OMPt3W7GKDaaY4BmXM8KRJ5BskbiPkhL0/9vVv9nptGQaqkWwFg+XvuTgc7c5rbDbP2WXbDl741
wbbZ624tUZBexMErXt6HW1X3W+APhjeIgLZ4je9/UiuEXtcBoI1iSc0WG8ktNL+SNTXL1qjWuCmh
3Gsa2uGHjdr5uDtQU5oOavncwjhRUyFBh+eguAkj7d7aNfjZ+7fBMvzrYGUHavlgmTyZhcB2aDLW
KJI95G2l54sjANJs8au3V11xtac/In318/c/NR999Id4NJUYpz/h5NPSX5PsFfX+NfyD67/N3qTQ
FJB5BPXmyD3i0Zw8dU0UbLyk1zefRwjgdU74ngfjppRl+ysN5dHtUENYZCaEpSFFfYVeK9v2Qy0O
qGPmZ88TfK3NQL31TfMrNNz2F6rE7ApbcZSNQWmnEm8RbiNrYB68kxm02cEeU3ML5EV5BR1Cu8wa
2X1FjvypmK6I3cPWAOnFe6xH0HebTQExFxtai50EUSDULk4c6XYUIyX8VefISGGU+cJq+T4K5+rY
DOXhQOPfNX5sIO922AosMv0drFHJlbU+7gVoZZOH5SmkNwD43qveGu6QQ4lQtF45oPYGkeoy8vWK
pYKfgMB+LwULNnZVN1/99KsVuv5nCyIMOz5qtRGm13yNHbw3SOwVx6TN96GQkDue3HuQwAsoNLyV
LkqUykBCOzaJ6q9GUx1E2RWvcdmyA6Iy1or8Wze7QJFIArccDyBmGrMVzW8Z2Ss3I37H46o5NmkD
wdRp/q7KvvWBwka4KdUJEN5qSfN3To34OPbflRb7fvTHbS6j/G6FOjuXsTibhoU9RgWp8EVtOf6e
rC5Iyp+iIQDvmGy5AlQr/eriT3SMsrLAm5mOdvR6MtBgkAHtsNEdN17HkNifpu/BQrCJxNiuqEnD
bHxDsjNv8/Whbboe3FRuyCYGqZ/bbljNM+re78HO7sodOadx0p0ADLrNqwH4D3qXEII5kJWjgvoQ
lQX0vWg5urJfECFNTzRzOKb1LnZBuj5bp/dLwNvT53mshx0vNpP+ipzNQhm3CjzZ02egQ12G4NGZ
Phw1EcK1L04tt/NKNO/ypYF3y3mdTuY4R+76n+YvdRzBBKCB0BWIgyDHmD4BWD8x1uDsv/bxkjkF
qPbh83AMpxl6RK1XwpMrOSEUJFC1LXZT1hNYkMWeEBFp5ZhHwi9kZKVTOvzTj7oKFkL9A5ScrzkQ
7WD9ryEHt1ST8pM9qYnQGSosUV7QG/3mYWCgIrcWZGkD9ttiMNwysioC4CJX8X4EAwUCIp7zTAfD
RjW9Obw8euisSLrPg5A2Aib/61kXClRNLjIWnsDrChmAIPo4IxnwSmBNM6IEHWivP7P5uW/Ns5HX
Y7bHFR7r6zPLXvOZxU4W8heovQoE8RlAlnqoOPRPsLFZlJBEAAAVjDV7P4j82YTyUSieqGa8oFZ8
+sWicCCNkPBggl+o5iBBK84c40yFA39sVMeAMqkPNmYar49xk41P42iW/xxHnoMVRFds2PAA1EF9
41oXm0ZaGgCbAio8U1+p8/fKLv6Hs/NabhxZtugXIQLevNKIVhLlzQuiNdMN7z2+/i4U1YJGozlz
zn1BsLIys0CKAqvS7K0czqKY3IcH/KqYm42KBoiiJrHGCS8o+uECaP+dAeSC2grcOnPVEey7cuBd
vapCEOx6Pa/WQtZ8TIhXYnacZu0oJvEvhEJRzERWWK1nk3g0/uZVLDJPqE0+YWtNpQtUN2vR5UC9
3l6nGfiy4ydhWJhVQF7LIh0ghBD8gBoZm3l/aU8zpQkETjoNxfTosvMcoL8KJtoywfkruWZ0pXd/
CInkW52xECJJ+kPMR7ZEHYG8M8Iw23NWaJ9j2C8TNX+p6Z7a6Y6frsWQU8OPHNqjG+C0bboMugjc
m6h4aWupX9Ft+G6tOpsv1qHQgoxQWHPSda4tdcKwCIfipdKjgb+BSUunHcI7Nww9/7RwuDfPadLe
kJKOHoIaRK5koEMv0mXjuaV+LSY29xZaSrDy8to+hpalXvetbsEIwMRk6ZZh9BAX9bulQkhWWAoF
yojeLQs10c6WmWL7bzBV3QxZvQ3csPgBpUJvuP4vKpkgV8lb84E8YrXO2g4OgUKi0Evq1QvHMLM7
cOfhF7da/Y+GzmdhFWXDCw0oAdCEIDzRYupfwV2Y7xUoVPiLehFcCK5PKX1cvAWdvSLwE/wC2uRW
AduJgjpQtUOjIhrRWO2uj/JgS4eqdzO6abv06sF+9fN+G9CB8AukhWMUlupLCujg0s2M4KTUrrq1
yZFuM00hsBgAkWqoXf+im9mlWKnRpQ3n6+AH/Y9Qd9AmcDPIqrRxZXfYOYAhXBkV/RJFpyfPaZ3f
iZUKl2pQK5PB27V7NoXdeB2msXpppRDSTyMpT+Rr8apSOnfnFvHTLDJba7yGdtAC+otUmJhgm9SY
C1+x6pVjVPBSSBJj4QHEWhmE3L7Z2JOhsC7MODoAeScv7EAiJMpPz71Lk2sb072iBZW70pUq3Ze2
XTwqI1iPdM68Du7grusG8sgE4O/nXH4T6pJiB5ve7vuNGIIWb5F7fcm0pgCz0YfdZnI60HTBMS55
4mGp7jLVL9bCaSsZewJF0r1JanMdamyzphxQxMGPaEUqXVQidwMuJw3mBWRyU/4nhzLs2h/adSuS
SKZXNlu7hbTkPP4vjc+uptW+daB4PN/DOtsJpim3pp5TpTIzVOjabxQoGIQ8BeNglXsdXHRNMDyX
af9Jrbbjz2omx/qdrDrl5XuZFYGkXzDHV4uscttrTqPDKRrHgK2KZL54Uyf5IAUjgKR2+lACWWSA
gPKiB0ZyYQ56vtWmYVWsa7VOXmCC9HdRIo1rIfbDjN5t279P7Kw9konpl0KuKdSami2N8XZGklGl
nWURJLb10lUOmegsfq6g6jlkDXTpsa15twH/MyuYPor70afX10gy/TELCVfrsUTbOIiVC5+m+rdS
S289NZf+NExrExqS5C1U0gY2Tb/hYmw2ADcRTQh7i5xxlf0yy/gy0Kz8DzdNXgvd6V6DxCkAYAJB
z6F2gMMQPRmQ+tlLz62lWy+zrJXO8fBEU7x3Iee9ekWFV7aBnJeelDH5STBR3faWI+0HL873aqyX
uxaylCPshNam6QF/KvWQfPk4WjwN/vX9pT6HUjktY1p4RvdGBx1vAbAkbQBdp4dg+Wh0O+nRVaOl
7s04tP11VAJeNY2EgeaF0T7zIWXzzdSgap5uq3Vcm8BfTDoSx+wbMyoDCpdGuoY+ZIlTXfHj418K
L3nu6acmIcf724ZOufAwhskfTmpAXSTHFTzovS4tA1trjzQrXEeEC67bPiyuPVoCjKb2LmeReOUM
5X6CmTiIUWkVYN+6nXw3wte1n3WlvMg2A40RB5Jj5TogmU/+N46vo6R7v1CEEQN5Tq2J7kWqvhAz
+uizU9CkrRjlWqPoCwc66Oug3QZ92F8lyQCp70QORUuO61yEbQmdVunr65HutGOgDPTTm1Wtbka3
fwZRqG0XyjSjd5p1zAsYalZh6m5807d3dLTbRzF7dlbwlVqNcqDTOov2V2uhnniyspcgqjubfNJJ
y/QXXe3+5l3Wl6yd90PXLtRILdgSZNRCTvciblUR82J8NsjyaFHr2nj4tPj5hmWbUHieW9pKTIn7
EK+EtbjoVt2twccolwYgVgpNJ5dGYJs0MoZayUOcQvnzOOzh0ypHb2LfHqjW8UpNujDHsVqexzK/
Unt1aH6ch1Yf2FdjTzmG8EZo2j01CtRfRhldtdPIbEb3ZA8a/81B5OxmWRdPxFeqT+FHUEhnPbmj
Hp4NMdQkH7IoqYedGrEhEbZiCZ1+hcshsi9md0Ieu/WCf+/iWqwqLp2XPKujSUvXdCPi4rch7Q1w
dW9mmZwn/br2y8eh89tNaAGyt8jrEOT46eIphn0Uw6CUl67ieYcv8nkodNXAURahnctTp/a7/exk
ltVTrSa9Cvlilp0dTDJZlfWLQQ2hyrNqAgtxtWocvgHjEAPZLCZM12rXtqdHUJxA1rISimJGCeqz
tj/ZznLxiuKTdzMxPNtSTLQ3/ciEZyq0KEkRiNRd77rLxhw7cDt/Y1iLiRm5eoav/iITtoVVdNSx
AZEt9PS8oG1z9vVVmJhmvbQduV4Vg1GfjKapT0UX2JdNr34SCfmQsy9XdTnbzrrGUFrbsIUO+mz6
4SRNKwCBPaochMtJXtCEswZ2RF5lH2rV77WE2iwXa+nTWrNMrJVxBFmI9eeJnLU6VQ0vZ3k1reVM
a83rZ4plgU9hFetRHpMDgAnJoZcGmSgRiCyzLLR9yzqPM5rJOON+qNNcyFhYCuGneTGuquZv7r5V
7CeXYkZchEdTsd9l89DvKYI734BN2/WyBTCcei3HruOebtwhv+wJSMIckxXyoQgBzwJV630GuFe1
WXk1KJ4G5eYXQp2EjRZt3EGjdIMf8lzrOEYGlF2WAPTtbCeqgPkvoxvVfhZzQlI4tN5alkNL2qQv
ZCbJzkWQxuFOiYzy1u/k5DY7T4n5WHPYbss22KkfNrovh8vI8qstPVX0niVyRmgoiS/HoIsvK9vw
tn4zPBVupgCbodhcxYzQCcg8Liul1VbKpC0mrKxRLmpTdgnH6UVFJGu65pEdHNPp0uXQNtGIrCxt
dSC9PV36lPNLqVTSgfs0tpGfUF/oSfJTFlHjpiqJuhdDuQp3ZAzDO6vNwLZtwyuiEPKTJvXWLq6N
eJX2PUPHKlcEUPod4ETKkxvm/BN18IhUfX+nKgN7miah8NOh7JvMosnjF0RcXZOpBAS6laxwrNLf
CGmkWQO5yEnMUBc8LtQrn3z+FVHza6lvw73Qm+WQPNRbXy1/CpEJhfVvK7hOF347OMArfAgDO1b3
lRce7cmxMDkvFExYZ6DG+BefhCm1l5eAbJ9v45Mb2eesafRGs5pvJLWiuxIc8NWYUIxYG3dSVtv3
eaqecmuIrmXbsO+rZuJ4sahcbbvEuR+Bzac6qLY2YlavOvOClFG8hvrcvneAs9iNUhsvhSe2FAqk
7/4PMWlAWHfr8q12iuZYmEm5AgbMWjZUyZySHBD8RZBpS8vtKO4r8EYZuw/kCZmYZQmbcLYeSmll
q/lwKVuuBhBQ1O/VXCZC1EfpXZSm8ZJwpfrSOc4dHIoURcZ0Vhv0ueMJWoZgCH+0DfV7RZ0192Nt
h2slAbWp79RhXeTBAC7bdAn5m0tyVy4/yaYJg2K2FdF1/5MyVc72ij6AeFfqUQz4InBSiq4MoNNH
4yU4qck2Dqj5a0D92+eWU+/G3AiOKlXpG1NVCr49fUh/ZWKc4LXXQWUL27ts7MflVDv72Jryn3Uc
XgRN3t3oHgFV1QGEp+7VRqBFtVlkveUTYFWuO9QPhBKgwsEAjJRtUbtPbZ1ivpUEtVdylKhHTcqt
q4HkBvjJTIA9QLSjkl/aztDWgBT9dBLJZrNZEwBx2xQk6vllaETZXi7jalyGnkq/K0H5tdxLLslh
a1NHcXMyjTK/91tSOHqQlrs6Bd4y8fNmU1ZmvRKzidUbl2WXPIIUFsP51o0LG2i+27yayO4Cnwp4
q+MhMZL5ZtsB9EhoLxwyya+jWWkXRgYwKM+N7PU5bpTkNXUbjvkd/Mde4AFPovnLwU+MpyLU6P+X
imEt5MPg7czR6x6UsjT3mtUMKyHPWvNW19z8jgPxhNo0PPOASI+Spzg6pQQS0ByguC4JPkTe2iLI
TOtfSG4scNPrs5JPenYPxNmdkLnVmF4DcZpew52YEBh4jjRS66nnNCfdteHxNlq69TiQv6ZGO3B8
q4vrRHeMa9DzCWRabfUa54m0aLihqxZyUopLR47wfvdgppX1XJgeFdjx0G3EMAytA2063R0l2sZV
U9IFLOS+Baiomrg810AWfVYsHqv6YD2GUREfOWhUSyh/rWezM7olPKLWwczz/Klr3oS16+XmrpEK
ZRU2QXZtmRME8cS3S4bwuepjfWt3wL4lhTq8fsibSW5O8uy33Pa74LlWHG1LH98n+exH6PcKfVul
kqzc3vQPfh8Gh77Q171X6dSYI5rl81C8sj9m5wlhX/uNufSiYbgYgFSgg4emfLgk6is4/SC19fmq
RBWATLZFGr+GJfhEGnRKSIvvUFXyQzLwk2bkza1c+c+AnKavrm0nK08umoNnBsp9a0VH8R0KgCRd
K7lv7QxKoJ56q18JfaXrSFxkWbU1s6J9iSFyntwDsD5s5Kr1N8K6yog0eE3zLI2Wu4Uyy1oL6yBI
NnTLe4+G7XjLbPQCgCQl7ckyfNL/lf845HV0DRQcEDQT04NUjsPGKiqLEhDUbLe0J3Sm7ihm/2cr
ksHFQ5241CvJ2W3r6u0JVpI3L44IrxhWeWFXUr3xYMp7jhP5NGtltvRDiOUU4udxSJpNbffDs5cO
J3AAnEt2HiOd9DTqS7Uu34oLtYvhclSVfutMsqCzjFM21Tl8aFiZRNV478urWab3+WVKzdil3lfy
rVvX9t5W1HBBlU6/AN7DXOmqRjmLZVQPdlVVl2Wr/9KCunooHdW7jnz/XsxpkqOdOmfYi7mAQu5b
/i1XYm5U9O7eVs5TQqIrN0VmpvdCOau9daukxe15EUeh5zXrTmKu6tSH0DJ02hu4gQ7qukXaZvGl
mGyTjObUSpYPYla2nHjpQstyXoinjbOkTyD0i40RwQ21rOnUXEiVVO7O467OnzzH6w7nIUj024FW
lsvYZ6+49FUS5FZzgoJnvJHKEhhJzstiVLW0mwftg14F7VG1hv0sBaQxOkA5/Yrz8UbIQ7Z7u9qM
ehC8J8eG5CSbSqeDSfgRirIDrUhvxNpqdjX4kGC7RCUuZlmeECihzorfium2xMVVKbBoVBU0yGnN
imreNfulm1oDd6uTiMuKS+zFDo/iSQgvs63TnspURe/wNsmkV6r7D54j9ZdhHgcUZZcJZ9pk7bUO
BMx6EEpbahzVxXmcOGO3ChrowkZCgdEy8sY33mV2EMY84Zyb+JgBfXQrLrKqeQepsP48WwdS66yT
BPCWs7XXwc6WkQrcncdWUq3yqmqvhxFICFXVbA6IcdXqG4DPCWUOxhDuDKCQNEHpmY5ldZQFF6il
FeGO36PdODF+5lpUEj+ZXopLCDHbhZdHZLwtQgQqQQAravSHvH9qMzN84ldKvQILzCP6yjDQwnCX
6HKzSoY0enIr2V0VtVdtz8rUhxA4VbRLMRv4tMoBqHBPzb9/W3IUySYju3HVQ0Fl9lIMSedbF20N
e4MYTkSNy7ChZEMM/3ZXwnPKnuPrXfWeSZfadJPf3RU4m9rl+S387a5CKtqeOrdUSc2qf7srMSub
Uv3lrjRPlU5A42gPdfV8fvupvxgjdVEDzHPssqTZRooanV+V38i+6LVS/dlitv0v9Pq/2n63Wtbq
t3bkG0U4ZRZ+DqNrAK1ogHotXmpU1W2BKf0si0lu+qtPmvJkNKvnjUsBg2IcxOWTnniZGCXshJ4V
xheeV5lbze7WIAE1VwmVdv7yYwg+enlTTBfb7c8aIASUN+IyiVpbaa7ESKh+GI5KWJ21PkR/9UVS
LdmlWvxD1uqe/s3SPQhONzH0/joUs/JEO5pyogZBW3lXphmpX9Ay/RKM6S+5oatiCOX2rjGs5o52
4QsQwuiRIeF0R+S7W0MgC83vNMyHTr/O5WEjRvUk8mRaw0BwT/bCvMgJxhH+1xZiKPR4Vp9dilWE
S5iG310mkINdZ2W/EZNC3x1xObGs7sUQAE/77PK8asavVWGCWk0l430We8WRg2Z42xeVf5pOeSFp
j2hJZ0Wws7pOWYhZcZFUA9gZuwSZfbIQF7dL7+Wozo9EpD85mRUSUOz/J0dASdLwDhHNFUQyb6ra
+LcSEOtHAnYU06hG/2rE41luU6F6lAe9X3ZeNgg5rEvv+uAO0y0wyR2n/qRfTn6EfPI/SOOm6WTj
iSLWnavq+q+W+tU2rtM3ur7MBfVGOVvelviDyX9uPjjNgZJ0/UJO0vp2+h1b9iqgYJO5aeraL0sb
zuY80z+bg8wYn80V2dcvam+sb9WMykY9zaIfhklCqRp7NlLBuHUVgxw29t0loJhwEHets/D4bbwU
MmhESNTPM77CXmnh6eqdQwxnm7U55aOUdV9qcpLsHA8OYHb2gIMiF5cvQzAhrvwgTXdCLiy/6KoU
bRLYhCnry8Q8LGSzPKSqSoNGAXLSgyU18arSS2XdwJx06qZL4nc8HmLjXtMcKnwmkXjVVv5Rbx0Y
bqnSBa5XdzlSlIOzmvXyLoiOSaEdhUh4E/bVYN9ZZRQcmE92El/eLRgt/UtKA6zlLqyKvD+UKj9E
AUXKV+sKgqUfovBCjIqJ73wq2DDr+Dw3a05zs+ZkJ0o7CKkVVx92wotbSK+itONj7l/tGsCDHThG
910R8rH62vDc+hSE87cFjGwaWjGlVkn07LeSfrB08tdCPGsJI3ZzMLBQfx2rn7XqyVfrh8nByDlr
RsUnX19W/ItWrejhc6FnxnnF0qx1dg00ZPYl28hSg2igrkKaK0yjpSbf8t/apAXbsLVftJb/EiWE
za4DGvG+SrwnoSAsbbt6t2yzFpolSw/eAnL+s6ULlMaO2sjovracR6EgLNPIICVaGg2bH1VdFF2u
Pcht2h9E2Kqc+NKGafhldh5aMCV9nf3OdoB9cl1UpE53oz34EAMFI5SWcpduRaBQBAVFtLCRTHvX
lCB8fQQLZakoq8WsMs+IVzoI4eSsrGvyOt52nhTu5uEckJxlOhxiS0315E+hye/0hIXwJ2ZrUOy2
sLucY5lf1pnV5nVmFZpMNtAelnAfEQYVtz6rzcucY6jCzCnY3loc3T59IrO/L5+e8DAm5MWcXL3r
Arla1vEg/ejzauX0RfuTVqHX0nHKx9GioJcmoOGYFnl8BFVQWydsXB+0rPyzcM3mZz3SaNTY45ud
acmyd53spq/NgtYIWMB6h0BRLTuQ9/ZV/yNQi7Xw7wblsx0pOtWXUbH26M0ATDSxD10IQRn4gA1k
4D6lK9MCdj8uoEn3/6hsM1iCTT/epIUabkH5jHZpaoYnrZjI08aUUlNO4aZVRfCYBRk0BNYAtzKX
VLdL6hGnl1WeXKsJec40jMdDPF1mPfHqi8yliflbldhZ+I0HGuzHMsJS+P0im4fzCkJPSwKSuXBg
fVl0VptN//MNm1GSrvXWa85vc77rwAxoBLFl+jayvr6TVZ+iHj9sAChgOGqpc+UZPmk7p74TotQD
9hyUlW4vhhTdWDuNGrizvZDllrKJLVm9FlaRTJmKpkAvLyYH+r9OmaotZ5dJSUUbWAnOVsjs2O8p
gfFBm5/uoR9pzzZ6+EOGMliZbqtfOeGo7aNIaS80Qwkf6lD7KSuN+ScotOtoDPRXoYpEvxryQoPG
wXpXNQt5VgVL711V6NdgIS7EEet8IgNvHpokqtAXaU/W5Xw2E/NdNhBmFFNVnP6eogtxMzp+eaM0
1p+9b6lXcWgbj61sLrVoCO9Voo53lUwdxyS2Ejm5Kl1iPuk0HNXG2IHvCYLCNOwzCA6VegT81m6M
R6dolSVI2QnoMcxqLKB3MZAC02TTglduxO8LaEq5FuJ5AWEThdr7AmK20oP8IonM8ULMBlqhLD0I
a/ZiNkncP6uBc2QD2uPCBRFX83myG5An5YAK0cEz9he2rFNumoDfvJEk4308jjK3auitRGdzDx7a
qtOi4ARS9hq4Sf9OXJTQIx7d6wmIm8g+NHyQXLJlH6vBinbzZCPlpX/nQGsg7G21STKAB7Ctuz7Z
hGUYzLazdxiv3u2FLNcNX9hnFuSFUDKGi4K/59afAlhdqRygrs3v6ASmYGRQAdqfYlSSFZrrMFC+
VSNEHiyEuRoU5nr0EmgdYhDRvfzgKoSmfTXwngjAZ0t6woID5E/SY1jRg6C0yikv6+7RAQmOoPKj
pTvWNdWOT92ko9pZQ3qnBaFimmyNLLvQmlG7ELNjRWOfcChm498O03eHYhnTGs4OxT0Ih7BijUsx
KRzOd5iZ9mtc8z3TFZ8yI+UtLe36Z0ylMm3f5NbcINgNnVy8SREslzmh6oeg7bVVk9f1Nakyb6vF
SrsnVVpQ4WwMFyYddDdaR/YtSrJvXYKgubPysHzT1bpd6KZMe5uraiSjgNodSvvdZSg5BZtxgrbC
pcrDZHZpuYQfPDvsgALOoB4xpD8zN/qnF/+tjt7Xu0CJ+LIupfP3vfQBiPZh/DP9Ww80nwXfvOSP
KhquNNJwj2akWNB/TcmFuBq+01DyxgLGhfRHSfDkiwY9Dsqj79nvPr5o1PRs/aMGoDBwgNDeQho/
Bezxll2gdUO8rJEJPy0LeuC3Xu9Hy/MY3EGdiFcbAldd1rd6Elg3Ndv+L8qpX/AYrgbocNwGZQXo
eGKysb1IGmLwnR0NBwrehkNUG5R5BcatEJ3l/RhJ8PCgkmgtaPnzlHjltB6sFr9NctXqD2e7yd+s
67s5AGvnGeHRhKN4DRXcsxkQLp7g+krd9GlnNZIlJFIjdLfIfLPwr2rbpZ6MSSEy4X4DIglqCjHk
meVfffiYNb7xISb/4yr6tOaQAw2pTLy9hqX+UCQ3vaqmna/GSJtGLq2bt1OfOuxorbsoncG6rKeL
qWfvrwgwWpcBPEdZRwOBmLTjthk5ZKJikB3k1+wfbIW/yTZkF0Wz/G+f8zpqHb7ba5LuXbLDWiS5
RZW+nBbbFmz4XV3Iw7WilP5Kk4vipSSR6keG+9Ptq22vetZrOUaUKfqdflImo3oymvC9r5WejvNK
tfOXQTMuAQhzf3rD34w8yTYWFMqwf3SGdOJZHF6JdixMZUiegWCx/ENbxT9jmoQvYIiflpLVBzpY
NQqDa4YTMkfeUqQpZkUgSDVbkC0VlEXkR5+GX2ZnW6EshiWQ9rAaHMTh0UkJzcoFMVBxChRDUK3L
rZjtfP99dh6K2SCkslHOvXSkt1M0YUAKA8h4TK2flaXBpRMbHY3IgXsu1/aa+JS500NT1ehvHukW
NHu/fy7pwxdV2bOl7Yb9daWDOAK5VPBWVunJiBXYcf5q2fTuSigISyKzdBllZnQJm+YPOR+HqzHO
nQcYXRZyBx1iK8N9KIW0x4lhBfjUKgMCaieGte3s+8SQboE8Cm8MS74X4sKhgbYeiYudfUjAf1G+
LR3FUApS/9kYCOuk0QQ26pbeczOq7ToJgFoXs0Pa3AcJdddgvXsX5C1gDE6a6NYum7dKc4tD4RiU
+IZucKMRkTLoJloWgM0DDzr1Goqx1QCj4BLIXwfgHEXLlmO2ObbmIZts86zoTpwU3pUd0AF2xMNB
EBLGgRSUK0lxiwuxEs0B1amGnv5RBwdhAzGddNFkQ/ua10e+BM2L7mTBNjGoeRdirfhDtW3zWZW1
apsV8BwKcWrKi5Kc7nNtKNo2q5voLOd3cOmkU9WJRSAtYQtHSp7MSdzSnk5t7FNJhQQnEbrfhJ9R
Li8cmS2AlrMhs6qOjdF0N60fk8EI3YeE2oJ9JtGjLORqHOzZBlcPipv1+ywlm+sFUFnIo3mSp6SA
YzcgFgzeC8HL8hhKNAFciIm8tGm9+phuJZi9xQWKBKrChboYN1XMdlJfU3XeHtSwdu4c2z5xjBpe
azDJVhI+znLTdk8iNJfxN/giF6G/b+SzPv3gzQHYNWmR0ANzCf8T/HxVPxy7xJYeAUslxwxXthw1
+9ZRwYaIu+FZz0gIEl0ZQIZEK5bhcnWGZ3AP6rOWMCor5d0XpFyzL+3DVzf54jzxnZZY0YWdc0py
k9ScfHmx2x99sihPrCiM5xXn+5rvPpTfhHjWErc5v8dk4vUslVRfq5F79E2HbXMn18m+UM0j3Aip
vPEDYsLTbF0pCy/UbofMBlDEStyrpO7dK/Eq8Cp3nch2thTDyhwNbUGXrn8JfvlZJpRL1dVJEUX6
z9mLsJi9WDbdgmc9IXT1z15m5VqyXDqclE+earAAOwM0DV11q+1oGwBptOROxYXYEBUIVbAUo0Ku
afpSjPbW173mMKvFqS0tmzDzLjTQns6mX9wVasZvTwnT4+QuigetXk+e1FGrz56EhvAUNg2Pm4+b
kMOm5oGukgkw1QTindg/um0TXuQyQb0BPIUbh1o3fsPpLTcrQFVTP3seqXCHjEbN962XZjfWpCG6
zz80Zh//riFWgSzjn3180eg9eataTfYsVumytNhbSZfeCB/BtP2MDXVrDjyGxJ2m03uRwRahqW3g
MMYnddGYQHsZEhVcFP9a1KY0W7VTYkqYQ8CSRrU8ZplpEJT9iy5nGvPaQbf3yZp+p6s1hkFEFJ6V
agyoyQwC6SZqVPemALGLWpM22FGV696IiVSli7xKmiuhAWiefz2GoJ18GKVF1/O07OtFbo5kNfgy
VWvZa4L17GR2LLyIiRREKdez67Njp0lwDLHjbCQc5xKFkLNRr8UA9U7OhQwcwW5VRlmwAlyvOJQO
FS/gtkIgr5BcXXcxpaGfhEJJTBM/KQ75rB5BdW+zEcFSTM2aUaq/O/IoZ373fvY5K30a65pGWp6q
8uIg3HHef7GrNtkoVgCMUKbqx2Co9KMYilfU5Ns7N6o2kSr5VON/6M0qwqxsPdqdptL+2cHsL4UA
o12wd9OPtdaBq2Q1NF/9XkjoCX9hOIJEQJ7tvOYXlXkYiJvRFUquv1vzy72JIVGXk6qE7fZsO/ui
V2yZKz5cHxphZXAoTpZpULRKd9deM2GUF8NGjuvbhO7bJVUpHb1fqIhLgFX1jZVuKpxzJBXeOzmD
n3n2Mq2jmcPf1qETnGPVbHEef6M9hCBKz3dgQkO19AH823yxAJkBGIEmjhfizXwx46dPJhvArYn3
Jvx9LCZEecGm4DurLx9BCpeU+AiE1fzBFX7z/iGJW5w/hm/Wmq3mD2r+KOY3++9/pO+swgqA/W8+
8vmdf/nTiomPT0MsP9/hFytwvR0K6WhlKROfM9m+KbVl4jnUuNV5sw+zrtq6UVxe1Wk5rCU3dm5d
Ovb4RwEvx4y0n0niBX/CNHUR6uzcF1bqLQLZ6H65BIzcJCrpkQLwJmwr694YqJGj4N4/tSbgM19W
yU2zuAroWoEz0bDZcYPK80+rmNqvssv7/7yIqrvJhsi2fX4rwUBtWarr1YIYXX/hd2G0aRPdvoy6
Itp0ALOeX/WTTGqZlUtO1P+oJ2a9zg7Pev9PL//tav9PPXFXmfGnmUbqdZw6+mU9sJmGJ/1UJ1J/
Eq9SffhDl3VpN8s1sNourHQ0l0ImLiYdV5f6WJ7NZ93JvIw7add+eIQg9m/m8mAUW7+3lBMsd0C1
hjWN5YBpbYe8HfdgGTkHdeD0aPagKDUFe+qm0v3HVmsqak+IsKV5to/o5vcXunmILS3wFloqk78e
0teM1mKK2IL0Xjivu8C7bouUHIfpgWFIgSosW2BtJCRuzs4hVv3s3DNz0IFGal1wblt8++hPUm/J
Xb47V1wluQfjGbiPyXn94Rwg8vc7d8j3nrQYCC3hHMryT3ceU1UhnNPwzJ1PzuWRAkdKxJyFcN5N
zsWd/+PHUrYcKb658/C38//pYxGfOZuVVdlw7g7yqttlnC+vAsu2SXt78SO/nSBmpIn6E9QvAij6
r3FUnuh9lp5Ki66AAorta9rIq23oR3+zNijFO1v7zR5yYGO21nR6a8FiebcWa0tmU4FvE4Cm+bF2
B37qtLY0VTWYVGqKtb9YJwZt0uLOXS/7m7Wp7p3Jmq7OT9YJwE7nO5+txfsOqDtbV/CPruFCpkpn
pNK5B/X2WJIjW0eE9h/BwnkzirL5mXrGUh/S/E0a/WIZZKV0Utqh31YxwQwqwIxTr7YViHqV/2bQ
/Fbxb/UTokcI7LLsUfjXwaWCPy/KjzYnmrP/rNNn/+bk35n803EunXo36LegZCnEH0rjJJOxnf2L
m3KBBBX+2Ue+339LVH/j6woYQGZ1Q6+hdSOBnHKTwGm+jYzeXXh13NCXmdvBulT8ci101BgIIDAD
jYXhuPL2rDMqQBZqg3MUKrVEbWLxy5m8CZeU04LRbBY3Z21oimFSow+dTOTvVTWPf3/QbAoQoDET
E2IVOPWU7azXsxJQys5R3MfQUPEYT2W9DUdiscz0ZmYX+QhJVas37crKyMQ4StScW7xEU1Sit/uy
h/xqlsdp1K5lK8zPLVrv/VTDQB2JvRBGoutKyLWwhu63hQFrnuiyrN6ZMYWqQjZPTGvJAC4eZ5FJ
5f1ak7J8NUqp6iwy4vZXnv6+jlhCKJeyrC/6iBiMGIqJZlpHvKf5fqbo3Oh3wyLqk+ommS7En+JV
6yiczT5kfRslZ5kTWOWNmBj/SWZ2LQ/t2FO3jqZMUaXhRRz8FH14/T/Wvqy5TWaL9hdRxdjAq9A8
2LKdxEleqMTJxzw1QwO//q7eKELWcb5z6t77QtF7AssSdPfeey3MGMWnMMUDFV20wdbtO+2TNGjD
MH9TS+17XAX/DwYjLuF8cIlGV7815dCdMbXFP3fkbB2CdHGZ1L76jGeh9mxxQCsnQ3gi0WA7yFen
JojkdO15EsUoTRlq7m5oGJXcfHLLk1mIMfMoYtAN2XIaNyJ/BlRMiJpKxA61cTh0oKUjTzq4oAW6
jxYFJ0BLq0jdy/ujaIarZY81Ug7oCl8air7JmrQ40AHfi8vZLEPbYlguaDxwT9VHf1+T6EZB2mnc
61ZQgm5GOk3nGZoopvB/gsRYZu5vTe5DzfcBzNNi66Qceb6H1je+NKqfrLKqxzo3Lo1XNLq/Wryo
z5mWAFkRPG/JqBuvIQoTDh1rQR8gh36Ndp4PnFBg0X+qsSH3V6dOMcBa6S54OCjITgTVBiRE2TQc
sP2BD1cqrodiPFWBld1IZqsxQyFjkSIlSPaz4i44KVgbAhJgNiwBif63wL0MbGlhsb6PKe8L84Vq
o8u77pwS9G+1AO/jWaTl70hmOUfdRYuKIoyD5nfBK0D/T8BO655KcxxlmW0v85qyrfmxD+yfNOr8
HshVYeR7NAzQEbRqWolKIm1RgRB4FDCQ8TsNMI/XgKb/SleN03AKSCMKCLgCF3gfcLkLSHeYgtMN
lKZagHdaaz6gE9t8UKLEfMAEb1w0g+qv0eKAz4GEfamZ+zhEOenVjtxImXHUeQsgkaxpOCtUzOn2
WMQeZrmZlWukr5GOA4bmMXA53ryK3bzmyNd1wKv5NarxQ1i7xdcyBmw+8jP+MdYZPybY5ptM/dZ9
QmfVZFqj5vfGtEN92tIXkoE77PippbxgPvo/w0+0adUZRrjkvaGfZr0Grvmf1Zc7fRBY/KSgyHB5
0dPDr7bQokr+H+u5DYxJ0jd+VJ8GBW0xaFkCHhvysfTZ0aejoZ5mCKrhMH3EJBuamK81fIrTJ+4D
meTy4UtrN8PTieyiHGUPgPbBVy9R8TKnz5YOATpgV0FWtctGAYdbksbKlN4JuqJfNJaFf58sHORS
m0ktZXvImLRULDgPyXj2pXJBGn7kO2vnC935zpFDHST3Woj0gBHq9SPA2PMFMEjTrTA7oGTOY0uq
o0oNQCJWriqZzXQaF11eiYEuAyT6Cs9uUc1XGsWTJbOQTGoNowc+P7qHC8+F1nZ48eQDGHjf60BH
ow3SECQKjwPKNeb9UZLHDXsxdXQ8TJu0zIljgEZVzorsarn72mMitU1RP33jew1HQSbfOZT0Iv/R
9aMpHEUiY72x+vtwllGh/6A5BgK9zV2gfSsyB+1GelhvTNGCnilJJDKd+sVSNBfJkBaQzFIe4Sm3
wC9+OIP0EthNsm+L/CXd7bJ2kLUw0Zb++X3ccGB8Q/5piHn6+7jkbuhY7P817gjGoEPTdjdx81Lz
1xw0G8ica9hy6XN00KE2bsG4VpxoiPpKD7MLC6kxG9PUpH2spBUYbNW9P4yjR1ZJDSj8LGn7zRzD
kTHijBWvhtZMMVA33Dz1ef1IVr3G1P0gizwMRy1fm2LQVjbX+g05MQVLs9Lapk4JYu1+WLKk8h/m
g6ur/oOTjj/8IlS2JLeliOQCmxSrijmd1yd97y4piDX0y2lI1ldf8lDLFPkIs/DRMOqMnef0HUNt
mLxmXQTDEevh6Q6Knm0TBnyhgaXasbSBp6wj87oaU0c9goMZVSiAN9WOpKYDaWbDWUZnqG7VjmQy
KRKj9bgQYldh1/KQKRyJF7DevLI+eRCAlfwVu4Gkis4+O5Xlr9UoMHZFrdnnIgFDCFnIdjcHvFfA
xbS8oVXthxQIugfDSs1VWPTjK9bpDzY4ZygWOtTTzwqWL+vGMPQdymOc97EcxdV/lq2wvNFF7y3F
0i0XgHR5BEQg/JJbjaHNQsdehkdj4bv8qQS8HRjZ649lzI27NZnQwWfC9QYU5a9b6UsB7uKR4k42
X2OOR77zdckkCqp0cUl+D4qwVoYtNkoftz+7IgbhiukPn5I4wi5MqYcPtRvzXeYG9lYzQcVcIJG1
BMYVmu5EVi9iBhoo4GKjsThEYZY/dJjFDu1Pn2XjQs+H/4iEXik2RQrx4vv3SF0som/WqH0Vjr/J
rT7bK3VaoOoeB0aUGHSaY1dmZVY92j8BR3GKCgtV36ShMZ1ZWbDV0ZO+n0Ukn83apnZXlg88ojvF
PKSzog+3qoyEnYf0UARd+ixcNd6EMSpf6fVjuE280TPkhOfhoGA1Sa8uMr7T/tV37PCFb9GdpjSA
11Yq13jNBCA3etzBQ24o0avvr0iMdpTyxEcXFPfSqo3B2D07dWhoWQhfXJwMRGWV+XrnFGsGX9s9
luJuHtYLq+r/oe9PlSjVUoIFrGhI3707GX2xSKaEo7ui4Z3v9LuY/ay6rKffBcmwr3Pxm77bjfJP
3DQCgHt+kKH5HuQWLdBXgRi4SOV8fijrYhPoSbKmYdKilAeY9f5xkGsCbj4Objd+yYYQa/T3TnHM
kzVZ/ZtT7RrJYmjAGwwO+2o7fwvssAl7lMm/GZUbH6fRrKUz1CFoaNcGuhkNXfK4++b9CXAnnocU
BJOES5BZYQJSHXwzIGn2EzvZDFHXevODok9UbBaTjB5E8zi0YjyYyIeLsfXon0SHWXZjY6M12pv+
aRQjU1OAK+fdm1Pk3UMJNK0z6FuAter4w/dCEe7iTkGlQpVUpFrfPQRZfvEghe2oFw8frV7nLLPL
xaQIQcdFHnQNS16DFB9dgy6O/8HFA7TeI5B+9R1998bK3oHvoD7NX9v3Ivrj48qfrKa/XVoYiqhP
83f46jR/ZaXIulpNvwi0K9DVZkfUZt7cAMmlY2wbxm7UG3B8bPy8iBdBnXc707TiT+kQvhpBEv30
q3hYdKgdPg9pHB8r1+mWmlSwBOUgrep+wxsvB+5ad/FMcuWLg0zbz9LJ/u4Z8cz9ppZZsaZrYqe3
QsPzkHDAHhXmJ7vJv3ZWFP1s2hxoL1ZqnUHr4B+iEXMOUnA1WWjcir+3wk/WvRqNO4bHzsvVU3Ur
sCENDNNH6Qmsx2GpRirgK2P8cg0t+a5E5sVT05SLZ5PwT2HdYQcnshZ5hDerGYGTT2XILaedO3zP
at+cFCOqOh414Bgt6rQbvvso2Lr3mBV1j4KNOw+6hs06sWtUVCADard+QhKzeyjSHsntP9tQft5M
otJX5e9GDkGZvCJ7MnP+WND2lt013BtDywl1wCQBALJW0ZQK2A1QLuj5Z9XN3b3Tlbm/EIWNvbax
5Ut/tPpziD60c+moBrbjhp1rKTAhxZDVnw3U3+0nGS+1i9s0FoM/uZDxxcYvP2emsgXCm/Z1zMDT
0zbVV1QOjFu1QpVwB9wTQBboC8dSSjQ9NeO2Y1jfTr9V+2P7AvLZXpdxyN5M3oLeKzLbDhdBqSym
MwlycS97rwUcBfYk///Z/f1q76/7dzt5L//lrgJHfNMG9WfUPraAV0cRelqfe6fzv5m+WXj6MHbP
vd/Wa9/nqM6ofWtvaHG/qYp+OON7Fi4jxVRfZQhQhIX//CUOmNW6Z1EXNd7eET/a6H6Z4sRxNpy7
DnWeFIdlxk8nzylOZwouASPbM4KicZ/9GkKkuqsueYvs0gEcqd0/J6WZbiqUiu2VNPNPkWoCgRst
+K9BUH2l4s/Ykk59PDnlfgbchKJPN1ixYruYC/9UicZe6tGQvZpp+pXKTJNyjb8aaG06e7VY4WyN
TAmnrwcaW7FV+Eeegadykguju5G3Qwo2EFlV+l5uXeNc5S0qoB3fWIJbzv6OwuEFEHWytwAzFq+x
svSRh7ZyGKpCubPA17z2sB67WMRKA9ghgAKC6wlIoGLh8zw7cLVj4E7m+dSrzEvjMqR6VoDl3WrN
98P/1ZdqYe+MKTJ+jLlXRP4X7OqGq75Qi32YRepn1GvsirbE+/Uqj7g2fs56AaAvu5/kgcYv9gXk
ZB/jkTXFudpXMs4s/6/x5+tGMj4KmtA3aRjZ0si18lzG9meF1cWrDmrxnQv62mUil7cA/41WA6gD
AFOJYWAi5wFEqvyBjJ3yE7hElc+sDKpzxczPXK6fgdhv7do2vISwAqQZ0Y1UbCMZItXB1kIhKGLn
vihGHHy53oWeRHvOG9S0WH96d+cu3jEBnakY83pJ2llRqT1esGAhcTzFqpGrkH3Ahcr3oJm3HyOk
a7dgvq6XyOKDWFAOTdAaLDuz02+GtWyMnLXVdcik8Ty888Vm3kWrDEADIi0Z50CWQBc7enpLVHGW
WumvtJSlX0a3+xok2D9MnGRnqX7/Lc2UbilMcLvwtusOUR1fTDOO6kvZR2WXGaj2AKs8dIlYjmN8
McWOzO8O9HMeT5RhVwIe+Rn9T3wRxWP2No7GcdDt+DU3NBVAafk4WZROfLFoK+uo1CAArNBwtkYV
2rgEoKK6p5L7YUC3qVm7+TTMMx4fE9v5oU7bXoqO3ixLzfdc7orp4KY7pgX7wTVmflGiTn10QgdN
g1X0s8/ibjEawjmjU9oG9kEi10CyETb/R8uQlVZLO8LMv9d2dT1YL1fHVkWnLGvTW8fCQHoTjj0K
LidHsA5oO1f1J0dwkVsLYDPawEDmXm5IWiUnBaUnneWQOYCNRW5crS5nUmtW/GJ3r/3vdmaR4gfO
26HYuUDSXahKi4TCtfEhNvBG5e3ID/SpKk7k7ycTkKBMvRGzyfRZKpY7meQM8GhCBNgeK13/AOZo
/5D72GddzONhqC6awP3NksDek9ks/sjUqDPQa5HNO6/ZNQoAXDj12+iiyg9+7qpHt0nxncCmsnbE
l109WtwPl2U0mphRQY3NI9mgLE8dOtC4bcDxSEbkSOqhBBIuOFy0tT/o2TlCz94mAfC7h70ppVjF
KojQRtEdAaHqOIsYVT+bDmt0LwSR+VnpRhsASinf1VYsjiQDstO4ClvwjQwtQ6F2aLSoQOfVNxso
+53Bvpbg/t1HrNCXQeaW3zqjiRaVVqdnx+38szJi+iPl5G0USovidwyL3hult9/1F28KqlvVxbsB
t90Zb7c3ks/X7oudge7I8QvQPutnq3KxcVy6AWrwynKDzFX40huZ/xhE6M+VIzrMFuQQOsJ9tBI8
RMIcBHqmbldfXOV7CwjtxTiAdZBqSlEoIbaA98fkTVaRJmotnt38axiAFtsLAGMncajzvTBClJhi
++3etmZ47MtqVLKluFEHJsjpdRr7mbbriSFgcNlwMBha4YRdWXuUmIw0zNEGIJY1M4GXroX7vPLH
jWFmPhgA/eEhCRWxFDELvlad+VL1wv8tQeg5iIh+pjHQHCosEJ7Qpz9uRN75O60qhwf0tPeTk6ay
yakX9rKRTqAPQOd067InDYUcmzxf6GWtHgU30JEmpx4h1lMKmiqeSd4HzkVeJPY3J0rbSY7KM90D
Ms+9PckpTizXZVf7rGiFNwDcbZtEQCJ4AIjuZkx5urey0RcPmpNOQ3RhYNep4cWaadlbAbiHrWbz
4mGUBzoDyijYGqryzQJcImo7MZrlk5liPY2cK4An6gFd3PnjqzICInnvgqlnOw9VB7lUOcRjGCU1
oVoCCxKXmWMaXCRHrNq9KtVv5WQxKXPgYst7qNHBD+wSeUqKtga70aygW/wgXGWhLuDSn6eyqi4X
udq36zGOtSV+OUiBgC5mkQRO+WSh4vtFzc0WmAfQ1noEbVW3WPul5VNYVdgJsUGubeV2uhCpyb4Z
17M6NS+y+ezODqhi1TfXwUZHaFTBgXaSWh2wrhoHX7NruGfLrT7Fcr8paATbNpjhLsmqcurBQy9K
cGDIQL6GuH/gtP3PTkXvf9Y6kDnTo40ejHTWVsCLtUxurEjm0NOQHoykpgMNSwZGYDKcI8zPyhY/
fA/7d0DdK/EIZEDs2ZmWgdddGVW7xC1ij/fcemFmZr48l/KUxrM1yZS2+g/rDcWZrW2V4/0VgjMZ
hLKPADipjkON3SlPD6xHIKtVR6QxsPddVeoGBAmn3EYfGx3aVgU6pNGi3VuLwhNqmC8K0nKdxWJx
ZzM7k3WKqvyjiDd4+PZeU7XG3rQDSSJuYrepEE8uK7RPqMjzSKz3DYBqsXcPjkhYxSjr2/jaYKx6
MWIea8WDByhbYx/mbfnKEcPSRvHUmJ06x+iwYjpFVo+2aOk0mKLbZHVmoL8RIdVrDBFhtVMUI9gU
VEWsGwcYxtNemqqY78a6HHOpn/afyJ5pAZByab9OAdYV0oZAviSsJsJjspGK94B7pmFXHIhNBMg0
aECHIBmBMZECmw8ARKtKbTPLyNdEAc3kexdvwoi6jQUs19554SjjemyBjLtXWuNBDJ1cXvDxw6ED
wEO0m40BUlvSwxy1i0drWNmiqaJ2HUn4qlHCWtEZHSo3Z9MwIXwsUmdtEqydDnQHs2FKCFfa1XuO
M2nI8s5xDu7y5KeC8he5+WY64TadmuFRSrYFYeorPb/oyTU93QzMB0kxNcnLUq9tnRSvd09HeoiS
UgYRQZCom+twcr1GKrGgArpejdZXXbG+0A94iHNtobFErGh4My26OSUjh1VidSOcHx7zJIuDlBIl
2YhGsmkOdh9YyEvORqS+n62RkKLRZUHPpiyiBnziIMVA+1mIattjh35X7Ekm3WsdFM2mKF1+JEU0
25DQhkkrTTJpAj5OtPC0Odpj8U3J+mKZD3YI8hp800jU0BnkgBq6yCeRtE/+2N+IpDxFXpniUIj5
IOUDvq9Z7Wq4atiGaPfUtm4CSs7Ll94Zb4dSm8TZH60KrZkx9QQM+h8daHM3fapk51EeNFBUoG7E
P5GIDjUKRtaV6evekKj4BUkzPavy2XaWg5c3Wucx0wGaQCF5scp8NqxigICC2tLGUi2KgcejxePO
NJTRK+WQtOagI+vsd5chGdeZrn9OzPFbrWLrXAiffcvwSpO7qH5kgKVV2OYGqRX2DfgXqh1gVyD0
L+I/1lxurc7id9ZzELJGpyJZz+I/1nRJOxF3sf24YAt8XPhH5RFoTZrceDZBiol8LVa4pXbqlHJ8
A2smin3axD67Iol3LWNsMkWD3QDKk479apVTI03tyk9vTClqVe+SwfdRZ9mH4mvqVOEhHTJjDby5
6kVFr/aiQx/ZL5u/AeLZ/41exjdRVNWXmjf5imVBeQpA93zQLUVfZ0rMX5DynH10Efq/jXR8GzHj
/zKmo+Sh+uPjKDqKOIr+U8Wzbj/G9iqW7zdsgAU3h1lmAHFz72eo15BmXL4GZ9vZjKIVw08nAPqv
i3n+mvi6iNJLIPH5QGedQM6dtDEgM7CfK4nDSJNzu8X6SePLsMy/NSPL3izAaKjBUPwoq5otazsu
gNdQOg9xhomrPvDsTR3jhSXijy36Igi3IJWNV7kIk91gacDepnd/0VqAxUytBtBuJTbPSR8NDhgq
5GSADncyxQqAKniNUxV1fWNHsckkZLCj+Hpdc5TR0BYekIQ03QA5bVMApU/+5OjXZkWaDdAy/Tj/
AElZCNtahFnYT79ish1Mbh/A/nKcf5nTL/YaVzh4sKGz9kAWFLuEPcWeD9X72KSg2ImwbmKTnGzp
nmlYgNBiMWro8E6b1HrRregJcFkoddB66wXMSeoqdUHn4iSW+YIfkH8yWmSfpZJEaHKZ7Mkbhcfq
yjFsA/w4CNZnqn9K+hxYuBgZFp6FYGtvFh84WYNmrCjs1Ynik+hqT6JEs9TVnb28KboIHdDrjXm6
bewVMSF9Yar/qEUoxjBs09kEYdu9tD3rjui++JFmrHtx7bB7AdvzF2xqpScagXq12WAfK1lOQ3uI
XqwcmWE4U4S7gDxJgJSMgKSkg28EU0C6RlOzetN1SrwkJX4MFHC+PgUcysBFZYQKNHQklCmoxZsf
dA/kJ+8S3//0RKPLXbLboD12meXfM92D1Vle1PbOhi50/bNJSWYyoJFjnjr9nfLP7uVd0l+qybuM
6vuAH3yOeofakTg0v7goPwZfOu+PuolkXqe5NYCiGhQKRTrAmBQePWPlg63GArscpHAKzVMxVfmK
RXm+GY062gKdPn0183ZDBhQSE/z+yIP+X0LWLNKXvHPGHzIkOG91sL+nxYbrLiZdSJm95kq9IQPB
snhpoOlpFZa+40Vl1a9U34i+aixFtzvqfPRCeVOBcPtp6O1sYxpNswMTZvGEVk8bfwYsjCBcGC1Y
2J0CnFuNbXcPjS1UYKQK0Kjz6iaYiWBWEJn3wZwovwRDq+sUDFX1vsdlMOQjVRAx487cpDefR918
QjcRuHq17s1nhn+onEqNlnSqRRnv1k3X+qhZurX52JBswqB5q8o+WOE5JkGGQQT03QV56Y6oIztD
lwy7m5lMMvXTcmuyElAxVwbKwgbxBDmRLAM76QdOITAtvEzSgFA0o3fBVoHy9V0QD8nST0K+d2Is
pxNUEz93WNDtM2C1rDLwUX3PywG9QGb7M1FigIeAh+zU28wANSV2jkgBzIZ1qwDfEDUk5tpwgHDq
twVqWTNU60vPOXYxovE55fl9bLCkoig9av8vY5eulj/bBagHjFTtgUoELFbCL6jj/pCkTvR5FOi5
UqPyIu/lBvpVTvaEmyDlYJiJJ/v3cUjODGPcz/LGQDV+10Wf27JUb+TX65I9XVfNU9QugxtiUVTg
FUc9DwpXMr03+Qn9YcWiacCYU6GRZDWv3EgGWNZbWZTwCAjxkNFCjoxn32liO49JTctIktlXP3L+
a6y7a87xcqFXuyFzkkVS8/CRDrXPf5g2C3dc0S4ikoNNo1nWAMZZjjZ+GMvAdowtF+YvsAo0oEbE
3s2DDRT/P3HyUaCaUBPtD5sNIOG7Kiiu5irIzdjgGrtTpGAqpbAkn++B4gMw2hxBayOjCpOli6DQ
47NAD+/KtfCYaJuoeU7zFr3IDNwCQOw4kQibhQDobMdJR6LZiexJ5qooGCjzWye7155JR4cApSng
xrEXGe/rPZiMUxTUc8fDnKL84bQ9gF2QvE38EJx+XaJ+iuLUXAN3+GIr8RNnW0PP7BtbpfSNyTYB
5js4BcAYnbt2tvBlfU5TBaGHx1L24Nuleg5CBfzylHTlCXg+mZ0+2KGmnsljVvgWFK5UzB53ochj
6HkOFg3iisV2v3XStKjY6WrMpsUJDce6wFAuTrAXXuwAJsimlcxsTAsbGs5aMp5CSd8mjn7ZeDyN
X/LK3aatBEoZjBJdA0l+Lo0uP4eahTUZFjoqGK9Ps1zoKlasjl2C/wwWs+JqO8uBBqdPce3yuVJC
56dVmU9+JNrXKjP4KgjK+uiyCCAgYERbofkaYA4oSqV/YF2zyTTHLtqNKXAigpUuTUFv/1DjtfV6
WaOAmTD1Ur03XpPU90Az636ySyDuDW78PZdilgMg1a5S4A7Koci0HE3QiX5gkh3i6gQe2vBsN9l3
EoPq4WOnuM/6p04MWx3v6AXAafotPRXo+RCmoIsl2WVd3KH8I0tQdg7AvRPx+Spm+U+BDTbsBSri
RIy/M88vyZDI/KdTArEhpYYmtmGiAgacnm7UVnIqUFm8D0KbeUXlZJ8KAP55QR9fzkg2a3tLYSi4
7f6b3V2UXnqM0vcu3mSXOP0CQFHdQ9Rb0xvC7ltzFfRuvhviNH91e3OSC0O9yN0g1U4iH6uFAiW9
Ju6cwOY1yWenFtu6r+8vklggQSX5Rxcxjcm+FlkngaHURWSV5RnkBMvBKACWZqrhS1TFIDDBU3ZD
MrJQVHWZGk7wQiJ0RWWAxwA3CTm4rhqsi6h3lJU9IitgI6EwbU1RzkHmF2gbS2EB2BXwk1bw9PE5
OmyDkLPxbODUixSk5kCbYG8JyouGiRxSnQQNXaw6brRNWFyG3EXubx7OvgQDNg/nyGRsSAixWTtf
iK5758u5aLzOiZUdefyvAZoPbu2vf2Vroqus6p9AMcE/lTHIKUv54MYrzQuTWv1R9q7picqtH/M2
QqVwFoGNU9r6UfahbRwVzaODhuUbW2CKM21R5EH2Aq5uBnqL3t1bttWcAOCUrPAf6b6kVfdz0Ar/
tzbE6MoM3DdU/ugLoHmmL3hqsbVpMHdvOt3FCRDj4kut1z/lvPa3ioo83xXOm8tDfWEbtv/cvyao
Y1sLG4BOXWCC8gL95dugdkAe1sfOcnSd8DM2TwckQi3lhy3yvdqmNiAVMP3GK5z9ZpH6nbmi/ura
8egJADk9dWCYX4MqdkCfMkJ2o5Pdh6zyaliA+3YK2WkaQgYICZIz9tse9ZuQoFMFZs31LrlbsC23
/hk0JXvp+8Ej7GoaFRx7Y7J+4zqadRV08+i9XwrojgnyWsbUUNNkbt3sVMldN9GXxieXnRr5LqIB
6kZIMyqOLjU3ZtmpkVtz/UXzzkcPSvMFjYRehEX5oSutdpW54MkeNWMZylIMwavQA/hZdP7vFmNU
5AdurS7Zd+Gs8tr0t1EJCje7HJ+pMLQCIdyCRbb72AkH3RqtkS5JUcvvLeAFvwVVo63/1dNJwToW
NEM6FaMmqe2ZLAsnT5UHYKfF8mVvBH6OZphWNrfgUKBi4xgwAE5eRUZh1Y+WruezPFNB7RS0WnQM
9dxBWqU2AMaBfx8N0SZ0OyQt/ZNI27iZsUyCTnkutN5E0XiBHeenILFWhRqARUWejbrAWZizG1mc
1OyUlhHQkOX2HCWiyjQrl1kxGN6cbiIFDec0ldWIctkNza3dHKUSrbKtUY9gYcLve8zW0TjLSscb
fVcfc3TDKSA56Aq3XMw6EipAkjtcrNRm+K0lyAw3VvC59PN8gzVBiQewzJ/cZDvukyNJGE/mc25k
NpkSK+icwwqu9mXpj4x2vcLQ97/c3OjWU9kI1XdQQchcHwKkSqx1wwgMxejJc1eJbAvafVhrQkZ1
nfor8Ftfqk4ssNMlbpAfwU+/HevBPpghmubMSgigU0EWGDb27SjLlDTWNKTEQGmlMrcEGaD2nMNN
nkBu/ktXS/HrhWGUJlK6QJrOs/7Ec0dMB/M6ZE4C4i8bnY9SOcs1UYDmwXynnfwLcRuJg1WY/Ice
gKmL+0v80dL1W1kqoeDXj0+oxu5F2/AtT0vnszNaJ6qNHkPQsbluFj/6gDw76Uy1PCq3biO+zvC8
f/2bJ0vK2Gv0PnrUR6M9oUD54tm75VrhlXLxzMZj68e6N5ew5xqoG6pkUIDx9acTg2QaZkwbKlYn
Bda4PorDQrCBUkKy1o3LmMrqyfDfY83NCeT71/gUr9DsYZ1Gbeel2JNYg1+kBPm7wLfDTy8HUiiV
XnqzDJWpSP7EfbqeFYWSDha+oO+EFCuUARMgit3HJwXF1+WFhaYg0RlJQxp33DRWKL1yASicGBXq
RUft0KeaXa3pVA0y/VCbIBtEZaGxJBkd9ARYV5NNw1G+eKNK+9BajEgsY6fiGnNy6jMdSWQboN4W
+n+GT0VQBN6IivDlOCCzPVbJr8JFTp1GSWHYXh52YktDKy/ctT10wYqGA6gUD6EDrjYadj0rz6oD
MHEKJA8g1lnYFWfPJAIL6S/ATMQ3sWtLF9so0WAqYw9ueRu7bdHxNcVukil2DJSB1pNxWa1Yz+Qq
7xm0rAwJc/4mgArwDiqYUINvAIRFZxtegDY9cGy3ABkm++kUv7oDmbcfBpk9b8NJJ3Lv3cNYieKR
SsmGPkVtmorNOg2YrVQbBkaadoOfLMgFZbHZrLjaJlRmNtuR2yS82iCXj1K02YZikSEFTJ34qPoo
0iMRKWOdXa47lbGRMM3zY2T4IPvI+i2XJYBIgQFQVDXFTdFgbZbfW8UvjlQzGEiLOHHEgoZ0uFoQ
+PEc470FCEbKKQZXy0sMjRqTr/7kEGqe7oDFllK7gL/Hw3bIR48yv01oYV3es6w+ZmyQrRpRGC/d
ADNCyv2S0U0KOetHQPBZzPGMnhnlQxLxfZB39Y4PgqGCNGPHLkFHJfD7c0CAWKAV9sOhj1+uhpkr
q9vIMhUSGkra5KVTIqFiterR/t7FTnbmwqoeYoCX0ogORFerNr3j+YPP8GP3qVIQJDZmDhADSWY7
G892N75We7wUFIC+EX26WaPt1TC0zoDRRppJTuYc01+DJpN9DVwwQgKLQtsDtc86Ky7Aa8giDIKN
0FTrK09A+qi6dbmxHPsojAKtOR0bTiwfwPAndxvwQii/VcgiUNvqiL2DRVky9QWFwyDjc5m+NWuj
fDZjS6BhC52tTaN4CgdQfCniSzSN2d0xL0Ww6k3ARsto1C4bASZj0Uat+tJycAJH0ajjXRVXUzQy
SUr0ZSvcQcH+n3uzwWm8sts8Xo4FVkM0BUZfWnqKC6wxaBJMwwJwVQuaBs9DYPljhi6NSfu/+n50
odm3kheah3fX/atvqenMcyIQYbttC2jw0q3RMoPcai8PdAYeYpTiSS2ejljWvFeQiXLVkvHslmEh
N/nOkcmEFHNk0sbhUddaQLjLOpd5Gncz6UvmMpmpGKZm9gaUo48f20zmd+GiPz7zFcQAdJK86DCL
5mi7mpo+i0KpTmEV7qcqJhoWLNrT658OIhk5WUwj6nrOykk0zxRKKQqYspsnHe9jRXzoH8fAXQai
rryCqSpa///zLGSi8kYt1D7UkgfgzbXPsbS7ieIn6ip0KmOtgmX1wVXSrdbE3UFJI+zHywPJmSKa
tWOEAH2pmYSukBpdegBjbpsmPabuvJNgF1JhXq2LpLTspRX69n7k2EQKQexeo4/A04FdeFBkmogO
rUwNfSRrQDWHImvpl2KtBJ5smVQin9D+4z3HmWU8dC6XwloL2MJ2kywijS0N4Hq/aPIQOaOzEEHb
73wzEuCBaYa9CaT6BWnpYIxiJwxQGNMIeHTKyrBEsaKhhNE9g54VXM6IBqiCS8i41PsdXYZC2sMA
6glUeWNLNu1uwmU+9p0cvypWdH0KZ2vWFK4A8sfOsoNi2aD4VKKhWXH9qjJwWiiqnSwVoTiPcWvx
bVU1/a7sAPiYYV655KYSfRltFqGj3Rh///HOTFTjXb2xz+ZO3nb4fzi7su44daX7i1gLECB47dHt
7vbs2MkLKyfJZR4kZn79t1V0mnYf53zn3hcWqkkktkEqVe2d9rvAaU/eljVEX9BoGC3AgzL88usD
IbHx33ML3UxW3dmb5s7V3AxcvKvEqnBIfelNCHTKO0ea+v3Km+Ymb3ryWj05ebdlMf5qk3nurI5x
4DqukbxqDkaY3k8tiDTEVuFeUkdi7BdIWxreDQE/SQf08zYQlQkZSjPb7BiifmCCjUrQzLOKK6Cj
T2O7e861FjlghSJlemhpB+EOWhoIc0pFclUkiluMgDJyrWCynTCm4vIULXE0wEoZ1hPXsuGRlBSt
MUf87hLmlIqGfpR6nwbfdfSlvOKoGTx6HfiYx7Jr3yxWLJDM0V8rliQP+VC8O6bXvgmQ5e7svEXt
o7KSAnB8UvMs0K1jaGeo/67L5LF2tfbFxMkSOfEBHImWHXkLskIBsdjI0QZkvwopP07Mgehr6YH+
KnHy/MCr+n0K3fBgN+jIo5JTAZjWi4m7wgOeNKD2rWpskfprpse7mtirQFJVqokppGPLYVHq4Aru
gp7tJ/YB1CM0CzcEH6RoWmMTCx31DGpo10MCrnQRvQEhobz1ojB8ILvQs0Dsp5mPPtKbsAhZ+BCX
AlWrfp1uOLmRIQ9WeRbr9+RKF5oit4EtzgJd5Gtv9L4EsVHeTl4alicUmYwnGZPjgBbxPN3QU5Fm
er7L6JPELJA2UtGr0efbxE+yGzOKrYegFv6mdC2xbLkF/PDW5JbCArnt0QH9MMmcDsxDuSFwjgwZ
XXCwj91wWkigkkVwQ5Gyv7FzvMgpKtkkqGI5pCK5naKQLHYM9ElIcfSBAIOi5CE4hSEt+Tag8Vv1
hi5Rl2+/D6Aj2AAOs0CbDC7owQVg2afjLBiLPaiFT5YNmHXRlX4ek4+KCBhrIHlQnMlGBOhmnmKS
+SS9tLiY9RyB4sX45QRXbxWsgdWAesVszG6xzhNIZYC0FdWAwNWDyKgzcRzU6KOIRiRXVo3sQFWJ
E+d1bKXBKrU8ZLuGPDzSXRma6O1vbLaZZaS4skOeOAFKeGBtSBGrKHTX9k2xSXPUzkkQctYWEKQX
6i5B/joCjpODjYqSqbtJNmut+LdstktafhHF4wCZz32i6+i5bey6EJRqQTF8i4BuiY9dGNxaPsjV
lTwG2es3DozztS3EhXy2J7nnifALA8kc0dvPcbiSqziRCUAfRmdVPrhNy6r0XnneT/PWnZ8ix9pE
t0KY3qsNOcUpmJWuA8/Ewui3fUYUDB/tUec1Pedsb0udP9o48o6ArLZlYwEY4NoGslTYi9NYlpXp
AB3/JuNIOSDJlT+ifc/DroeGfeHs9aTbT0OQJuCbJ3xt5RVusxrU8FO/oNCwvrR6kEPkebZGsWOw
JpcpTheEIAhwkIdtb2uGcm57zPDmAyYGUPc7Y+8NeAP7jh+v0ZdgbEjbcKfdVYDiX5IW2DD1vWUW
RxHjpUkWVgnqg77Mn0g0RyMlyEKSKRppAXLYqi9+sQQ8TfvyMRpZqGgdGn2maJ2Md2BF37YoLn6p
KqBQGVaY3AI6tLvngcMwcW591zsThzUoOO2NCG0impO/iLOtGVvtZFuB8fN7bRrLbqj5z0zXksVY
5cWLbFHnQnGliusLgy3J9pO4s21k1Cfbf3yGrAmAlGlrSMhkIA74E4HBFbUAocEpigNdkQ+02Hpt
/jcLRWBQdu7nMYzM3bE+dR57OaQ3ud10YJEFQhsNcYrRgcUAw/GsJdSbyLfTG70tuxWBrmU2+Gn+
6Dsbz5Fn30KCKaEQDhB9cRBfoLz5AZ9CuY4LkKnMdwA4kgB4guyPduRL2v/HDrhSW9nUHvAnWewN
d/RWDSOeLR0wXG/pTUsvZaON80k2v6NRbZYtAZbUb804Q1/M7DeNHaUvZz2NKS7FcMey36QmmqOz
0Nx7RaD9MvL0Fr2D5bfOiBiOiKR4kDV+ZlWt85uiC4OHNDP4UiIdoI6T9tRBp5w6aZffEglqtyyK
5EMzWuOFU1R3fKmHOv/awykNu3I/BJlTbawOnZex1fzwZmyKEHwNYdRYxyQxCx9EejhkD8sk3kw2
Jq/x6o2qHwRuoVlAuJiwLj66NZXjIMkKbvQJGYPcQsxExsIRKyvhzRMwFLAZz8J2T2e/aV+fhnRQ
jLqEy+GsJeN/9vU8d9WB1DT2fX/byvyliSLjUNeWfuiZNA7zkO4qpf1o61QRKq5nO800MM5aNsVz
DfEeT4x0euLwVQk2m4M8X7AbTg5DCqTFK5ndmGC2KvCxP9v+C1fyAiXjcQ6ZA8suw0HlVAfkh/wd
ZfbDE9g6uwPzLGtJ1T5p571r8Tg8VVnbHaJcv5CTfans7bO9ijPbkxwYt+mDcFEaqE7SDNevF0HK
kg3VsoMfB91cc1k73Y3Kph28BGCoKHo34qKoVqTxx0B9dByUeGVsq2v8Lgji3kWrCRK4lkoF0x1d
PJ/F2jLLGhgWaPwi+jnSBL4APMXpVpHSXdxS4Dhx7kgGkq2HindWcjR5yA6u5LvIA/dpM4ThSwkW
u1VZC3NbqaHjuvFt7AGDacyN4KWoZPZsFgAAL5JqaRu5AI5nJvakBKo9SMxxwLWiocbRUYkylkfp
1eELiT5OlaupdNab28n9k6lkf0s6ejTHE2KRaG65p0ezGw+JjX+argdNfRgJ876OennfZXV5V6IQ
6QhUMblofIFaojFygCEbDQAgsdjbmFbtovWa8Wh6qfVWvQ7cat+yLNWOtj1ItK3CSLO4/akPaYHV
pXxAJw3cwgjQ1QmqnlauHWlf5Dh+bRTxXAwKhkxrqh+8QnNInqTWE44iwNRmoUqosmwLy0zmr1hv
+LNTCKfQAwAdOZkhynKvnCI1U1/juDELw+QmAqD9suEs2dVcK54DXwsOXZn8tP0wKbEj0H/40ooO
pMx70Cf6tgxRSwxbuoCU7Ab4rO1948vyOSg9EK9m2FCQ0jDy4vmGNFMAMxtXOGPTNyTr9Ky+Rx3N
DSkbayyemc4uH4eJMjwAQvXnZKGm+PhIHdrgdoaVh4D7gpLMPj5SpB4Jvxn63x6JJszPj0S+adVf
PBKJ6JFSu0120z9R/Q+pR9LyQ1zLdQ6EzF43j3O+ck5uQodfb3akNOac+KQEaQIUGey8tuBzewxD
4SwEAwOwFkXhQ1qChIDWzp8paNFOilFVzPpAUrv2mBUCnIcLWm6TR4vmup1V5iYSmVEqBoBEYPsL
oqgUq9Kl4zvO0Y9RZIyOmXLFxcj+wrnelcEYWPkx75DvAL6j9b8YoOQlB5bYRQTD8PObzOysJfEQ
gyAO6+bIBv+jMPcTazEpSpbIbGW3k2JiLu4U/9u3NGj1TaYjSaQDr2OqFgl7CQggN33SRaDvyALV
aclbC7yOf2kRWrVcoDwxm2JkDBAgIigvYswWXmABGkRBgPAkRg9jROzCWNGHO16iAisGA+4Ll652
h3f7fWo1fr0s22oh6s54GjigviynyBaObgaHWNrtCzY77mowkDAg1wAw7ngHS0RS2sLutTvhd/ek
nERRfRHNZunn0WiuMi5O0fw+B+2U+mQLhbAGwIXsB6h6dmgT8N/MEpBq1pAlt1XLm8eRo87pEwuJ
BNCt4WftI8VokipZYA3YHOMBXJ6d0YW3YG7Vn3gGimEug/YvX6/+crJafzYboGkCwKTf5BZY6vTI
XpNB3QIUqUUxyR0QB4ejH4XukhRjjvS1r5lfC9f6c+w0CPXnXJefxq6w2wRuSfFvYqO65DUE6fq8
fqAVCi1CmliY6PssgyUNLVEP1WJenlwtZWhILl6aBni5Yo0TdHWRgBHw93IH1Ep8iZPmZBXxmh99
U0cxdiZ3AxDyxxXTGD/iNZxt27zOFjQM29aut8pQK3yxIxn5dsIG5yraIU/WJGySyD3S3WyofNHQ
f1Pmqf8CFIqfXMOSuuHvhZuWP129GBcCL7XnXuJ322FFugcdZ3o0mrFcS/xtfFE+meoZhA/W2eVP
GaXjotWN9tmKYqCTmGayz9I8OwZjffLp+vFnZhxDOU4MscgT82OkmGPpjlhjReh8CfpxvCE5dtr1
iUMWmxMc65Xaz9n2gmFWuXGBVmIijZ3cKB65Ob37k0ZlAuCUwbWbXVghEckN9k2yOn9hnp69lKBH
jyO3e6IRcA+MRVv2/S0NNc03N3WaaqtGhFggA/fvGOXOt06NyKJACvfK3e3Bczm7u7bQVuTg6Xpy
1Lo3ASDdx9hw2BFo+KD36HLjq9T1aNnpvDoCd1k8I/P1gFpy/WtuCn1d27l3Eykz76kB/fZXwyqy
HcCM6jU5C6N4shrNffqvg9IcCZo2/h7UG7In4K+6T8JKsAQxwKMs99OOR4IIascYwHZorzJvcXTT
XRrgP7ibdkIDfqZLFxBkG7KjC+fheOE77X2G3360ZSK72fcUa7CHHaACAD6nYAXngMrXbbG4pMeg
ALMvmZFiOPtHwxBVa3RJTY96YXJ+3Pkx6HFp2mAA8kGp1+Em8Bpj3wFqd4XOXVC/lNzEwjexjP10
S3q6MCXsgKIjFhfjs+ekIaPZ5yLGxS3pIyDXLm3XqDdANslfxhrpqcgDKnqCw/8XK0a1YxUlC9Nt
AOMDnpfvliMi7FKhjFU1DNfxh0BDcsW5P4qrSVt4w1M94nyaNdkLWSj30tBP7jh1P7nrNmNPsfM4
wyRR6Ruo1qO1LhtjglpqjBGoS1Q0N2EnkVFFUrrt7fxkP5fGkYIun8lwuG5tE89RO+Y4x8mE2Trm
69AD9ndoEmdPQ4BtDWjH5/Y05DE6oUhrj7X5SloaWn4CUKCiCG4Iy6BoI+PGMeXXCfeAIBAIDIEU
INP4egUUQ0q7FOiih5JGs9PHkCSf3TXPbg8993PA+ma1aR/N3rDukWroN10Z5ksa0mWsgSLCPM1b
+Og23nJDWPcibmMOABht09dCP8zGdhUHB5S87mYR3f2LwGRH0WnG/yJ42o3DGkh8vsn4mqruE80X
T407VeVT4X1bhuma+d7JILaExGtqKsqfavejHGljhghUvE8GvyPMBnOE31MAwwR4OFfhy9HfZBLI
BbmhryoJbrxlUmVgK9BTnMKp7t/KLrstA6Dv1GecxZr/oIxjpSQLLQcMP7r16r2rmo3roP+bg4lm
BACglovGiIP7INCbY6AV75Fg2UugLnmP6im/Tp5olFaFvcAfU3FLQ6GB0UuWjb2ykXd+GQPRHMtK
vteeOLknuXvtbuHbNbmPfPQ2pj3aK3LIDcO56ZL2IEZ0ZpgBMPDQ1CLWeZ+jfKX0+nfdQzEL+Ghe
QEhp3IHuXSxI3vmA7c5M0FWdzRJl1p/NEo0nmzHh8tb0/IcgxhIA/zsg32M4KDQGL3g2qyRZxEGM
lSQsZATAvqQAZV/OxksLU+09SpdtxxapZ63uHtveL58TDfz2MgKydxT0t5bdOEsaDq09rMouLQCw
C63N3Yc/ORnYUi1L3rK3mOjBAcC3k2oYuEiJqpmki60REhR8OSEY1vahRGnlw4Q6aLJD0Zr9PJp1
ESxJR35xwq8sSadwVHbhiDwX4NZse4NlrbYLtKBe0gupHMG918u0Xk5vIKWlIWmDpLgc/tEX+Jzg
lVehkB/OkFuyNx5nX3QLr3dftVgPSdRusSFCE64aymxMn/0S56RN+wwCXTSWWwaqe3rP2U4GujMc
TD5+S3THK9HPYUzBMtWELn0U4jF9QJWz8qdgLFv8NkXaMk/Ny0CsMr9RWLI/PxlvS+Oet8Yuqweg
WwUF1tYxAMpB6/AYsVw+miNmM2RwQ7BSjtEZt/jAq/QbQKf+nVPt5sZtgDXzkkIzh51mCsG1ojdN
vG8A2PhYoqJ4Qusuyz5bMq+1jqQwa/ek8KM6W2YN0KhD3jAtQ1tkYy1F3AG+24zBdgGgKK3QrOe0
7V8qEepHplClKokyIb8vm/VkYaboqYJ9oexJdLYnb2A5X9qjoEIeokpHY2tjmxuq6hdDaqLXbTA3
1ALQCNu4GMpGuxyS9l/4jvqdHwzdKu9T7xDHbnXoMPe6ZWn35qTdI3Xx6I68A4dB9h4ZVYg3CEy7
frg2tVT3pTJNreRkysw8vDFF/MUGgN++NLV8U6DV5aXJWLVA33r6q3LXlO3KcGa0APt8/Wo2nr4e
43Y82L5vAPGzKjZj1mUvLR+B8hHJ7OyUKCdxdiradDxYWWHuewaq877MjBvUf1hAzsvD/gia9WxR
ccvDqSxDj566kCLvfOx7QYmYLUKt9zYk5Eb0nPiWtfFq7EMJPtuULjbGDn8s9CE+khxNOcM3O9R+
aH1zKf/EHtCiKOBWkDMqzmxP8rN9a6fuo7SLU/yzfLaned2xY0cnTBy0xZcy8x8DP3hGLUnxA+fZ
042SeKZX/DirzjfKJugd+0nrOzQ2+jWqWYCpQZ9VpwIvTm5aOZBt0VZHH1+n7Y9oWAKlk2qy00Yb
dIZnC5KpGJqbDstT92ZrjxEQmUDl4yVe8tT3h6leFq0s0bpypDYp+Uk5gaGaEZis9Uzz160tC6ze
kQsfiStFcaeUoJICIZRt2jcRCu9YN+g4JoDCKlq3wBYatyQ8m0yKLKqjQ8P+o+GYbeMBle3NaNmB
vk1YLyK7U/L0ya3ZuPuTBRbJlxZul/2yah98b73lLRIwcv7VxM2Sms64I1CYk8i3HnxiK0eI6M4e
NHlb94B5QAVQ/TQ7te61U+Cp4q84iO5M8JLe1uZYbIHwUj/lrest+qD6j+t02jqOueqhRR01eKrC
I13cXIbHANnTaUiyKgDvDNk5uYWzhtlw9kNVTL5SCFR3BCdPv29GBtSaGL+qAJ0a+R2Au62FUOhH
hD1PKPSZUlx5kIKA6glOnkINCq2eQoGQ6ORRAxLnx3TQ54Y1aDSsyF9fjC0gXpzqO0gfy9Zf5znw
1bBp/G1vg1Ptwc3WuYete5qBdA1s5dFfuV5ivVhWgDfytQ0PQ+QO0Pv96mv9PRl4vAavG5Km9+TZ
ABN0GTRA0cWR27oLXflHz8EFnjt5ct09zRmL+GV0wLeDwovbXjZ8R3cFjhmnu/ET2Wz3mXb2LX6F
HkD3zAzoHyD6WAydJQ9A/E3dHbB3+5UrhmyZdLIEXaTKgVpxBfyxWUX25rMHcqSdngYPtOO4wKds
kpbtWBw90C4kJ8w32rJoLcgYlOKzDYxmZZPyagNDQwqp5mqq1N2c3k8Z8tw7W1Z3qIGRu/m1S3eo
t+mnt7DoxR0qYk4WpAzR6D+9p2nIxgqY2yW/NZzRuku5z6bLYIIrSFShu2DmiNJU0pBNXHc3TtlU
+4YhYQgwOfiRtew8vuADmvlXZH02HAuTbYJEVAqHuOyqVSUAviZyDcQ8npOviOmM+MxIwXiirULH
yFfYvdf3BfVikXC2JkNyoTApfkWmqHOYWeERUuAce7YmGV1k7BhgCgMShCO29GfmrxruNt96v8IK
TUnpzzXcsKFpvo1KemmbJ7K9kNI37GTbJfpHW4r7NynFJalbjWLb1sD81/RlaayDMXMe5tpmO9yE
YB3+KImVZO6AaoAG9rmE4kyGfIpsuhXKvhCV5hmdxloNIkdvp9k0e8J5po8OAUDzEAgMipLqhLx9
NplRpTsPwLeOPfBbS32rrqJQqAJrv0+jTB+0OQJZ6z0YNuk5hiI6lEFR7a20RJOWukgBynUzqcUy
9saTLFR3kTdcKkhGHqTA2kksaTgrKJSlQs2yeY7ZY3b7LBSO/W5BeqLe7r9xbelP3u0ACG0DM5fe
DPSXPb0ePJWlaIZgSTKynV0TidbOs/LipUJeHbyml48HGvqF7TYC9MkAgA5zz7uLZVN8KeQ3WvG3
DTcOLMSpJw3txPbXdcabLa3l/3enos1x5o962jU1yVF/nCGYd9AiY0WiqT1OAOXv0ABefep1A1Ke
f9DScTVpyZBkyoRGoYneOeqiO7vOM9DdWU6Tkogu59ifyVV8Cj12HVo82xgMGFa6yVCauOvN/hmc
N4m7dTVwmPK8QEJcNCinOKtNRfI5yewIiDqgVedbIp+c+Cpb3zJ2RmA+a40Hro82Ey+eaJdFZ/E3
5rn8RlhFtAksNnwDdtiy1wR/M3niXsiVfavkZJ+h+GZTKk4FDvmVvRdm4zerb5aFnq2NxqunzHrB
V0UXm8+UCUfyQixCBykWGirW9Y3WVf2ahm0d5gfpFtGChpRKB3pIWDLjmRL3mUQKY3ZH40CEjOhv
98pn2YW7NVTjhkmerqvYRCE4zuboXEwPW1SGpto9nagBtQmrjqHwdqRsQ0dsEsbqNQ1BS5Pudd9o
F5O2a8dHFY1GFFIbutu8dvyLaPjgnaJV3Sg2zOprvP9woEfR8tq+jGYkxhQN2JADiATjv+o+afc9
N9s93c3DMAFjbTVUYtWY9Uk72/1XskoFoHg968WK5qAApJhD/bNMeu4d7yXfhqqXug0YOocG1bkT
U5NO6rTxGgXO2HkReO2FFd1em7olH1ADjlB0wf4abdq26+K0JApvHN/GcbG61EXs7FOZ1NsyKJ/1
NoIZyYBO+Pt2ks7mdHf2oVE2VM7+U7tJGGXskBTtsORmpW/zVFjvzEX3MEohv+tgYVkneQQKEmHU
Lx6O+G1AwH8HSzS6/QCFddQCo38w1eE8KbIWpThJAvL5MnKio+UhHQY+pfx72mj3aDcxX7DkjG4N
XiGfoGYATiOosJzwq5lk7fbjIxTKwPzDI8ikHbGeBJt24pb/8AjjoJtLmuqTR6BHa+vu00fIQN6Q
Fa3Ef33yiuIwfcPAbrUFNv3w7jfyWWSO/Wh4hf+QDPY7iWcrz0rG91aUn1mFssHRepylWwC/DO8B
pphj5YH7TmKKVcRaMlmNY/0Mlnn7Mcv1acYrq46X9gYVnMWmclwTP7+x21N9ppUnbAGYtm5P9Zmk
tWvRTey7WoeF5jz8zPdKOw/Jd57on33JmB6DKj+vfGnI1VNRiWnYf3iq2XdoYn5n+BUo2qQPQLwa
h0WffcO7CJyBpJ0//fMuACV9J+3FboEWAHPUSTOvCkjjBm69mVCl51kBXHCKNs8wLymuI87PM2uu
j2Xo+WguiuP4GqpYHJMt7VQboxWdIdHhUwyYv20cRg8XB1Lc40AoJJtJCpaAyYhkojXFSc07MC5a
SZjdSLOwHhoBDI0+Mqydlg/sIWo99uDnnbaycTi6Itmk4Km/C8r+1yyiO7ZleYQ+MuVHgjoFl9Zg
VtaOYpHMcA1tNcSBu5plkQoI4LYp4CxnW5yioRzg/DT0hO7Avnmp8z3Hn9d0QDsfcXp1sEhDnt5f
nHCiTAjZnDbYzmeqkWhdoJnU5WI6nyVNhPNe8qURBeDKN9dxOjWfAXPgQdzQ3GTidd1tYVre7gpQ
xA0Bf+Fz50KenuHxhwhgDguj4dcmEzL+jENyNpk8ZgiSeTYHExlqojn8rPTTvl+WjYcXfLwAuxQD
264FkF699NZAtxArQgf8TIbVtHy0PtqRLK3iky9h01OAf47HqcVljkVhyO8zmV5k8cIX41ej8ZeG
FwCXJ4jDZzUyFVgUjQqhLc1QN189IGA9q9FHSxqR7mOUs18X8inmZ35ootGwaaANtStK684Iy3zV
Fa6+mrbaVaIL0GSeRmRXJQ3yT7MJ1rzirqlXVowKytXQImcqIh5s5t5ylM5s8Eksjxct6AFvN7FX
18tadbTPio+21Lju6WGnEug1YMjzHEjaYb4RbiSXBNJmOWN/pDuBOmDDAjzmBN7mlP2R973drZza
WQaj0+0bowXMSaZbPjo06wTdqVkFkDtQlceBod0I6kjEL1K7qIJau3EVjaKtt/Jx0MA6TjIv9LGd
pbFQNr6y6UYApZ+ggWO3z1AXhdQGcqPDe2337UoHlhbqwLzhvc81sAw62RfHAuBuC8zCRZ92wzuI
X09mNPxoVrhIfZD8IpoKnvjawivz/IsTdiClOE/anaO1KviIScksB47xUahoeujJFwBiAbfnTZxR
qruwSB/71xmimgTO24x3Da7F9PEkIDMS9K8jMlu7fsJOTLLYXHQgt5G8rt8MpiH1Gefy4Pidf+Bx
DaRBERbvVR/foafSAUyP/alpZg8n056Fs6kWd8XWRtZo1TSld6jbdlxoisRNRGm5BWqXuyaOtdEo
wLs9dj7gyMDAprHiGMZYyAxVL15sIdGQDCeKYbpyXJBV8TGGcY5Bxgnaz7QIMZifTDHIKTQ190Ax
nFhbN0O9ChRdE8AcgOA9oFA3tMMYbLDA5SAFXXgQf+9dqe1mOXbjyc5lSbwg11mhbF2pn2wLFLxY
tQcmADY+8AH7flUSodXVNDJU5wqWH9OITifPI4c7sb4YU9sGqJknH6nLfUR9Y46T78NHUalEc87H
Cvy7K1GcunegrW4OgAjpNhXeFasmddgmB6PJmiZ2xupy2Fcj26AQGmjb6pFpWCpjGl75krYYgBdO
oa58yZi0dKQ6qsjzvLMv/W/QY9C8YeSnC3sM0Ra/6Fhn44TZCXCgwkB8gIWYaPTiLuNafnch133U
/ENEFwF+P01rl/MPcvppgggLCew7+sGRxE/rdt0PHOUJ5x88ab3wR65M5wgSGJWTaaCn5g77XIFT
y9O5TJHJG+y2+HctAp39yALw6+aAeZVGYBxrLPx2AHnsb7w6T+4bJ2Yr34q9V68Ni4UEYs0PvKSW
PfGas67AWvIPkQAia+z0SuumSGlZgqKSm+6nkZwo36GJ0v3eSYMtYlnsRYhsHtJ63XEg7KnOs1bu
GOaT7EJhK/Cq5u9aMhEKnoruajBkzv49wVNNJmoOw7VX/WBlWOcj2jQj2I6WZgH8m4qx6BCwaFl5
Az9ygAOAoEeVKtIYTL4SpBlVtqbhrBDKmnzzJl6SPFS1jbMF3aURO/lfKchY+kmzT6KXzi8WnmKC
w1kmjsDolrUDDr2MNBX7s9pXjHK+YpS7NmEdlnxK4YSoMjbL7ECHzlbqvgJftjnSgbSuiWhjOr5Y
kzIy0dvVmsEdnWf/yT72LTEdcZ/tyVRDAdmyLsBuGDjgoLTzXB6Hl9BI8ckkycQ2iYWWPNZPrdPg
R0X8k6TM9VRunMCtFmBzRvUpgP8ewRyb39ZWCDirWsbvehDt6BDv/7ewgmpcNE2X/Mbj1drCxo+t
BxNY0+87q0VPqRqiYKnfU4pdNzvgZH1icuVReJF/M1js1MhmZ661YMKSNymdVw2ahu5Vo5M3c/Mb
2aBoS97MTXIkIzstbqtHMp59qbfuSkbDtK7k8vSdxIpfXxu9Lzc16+QBEF+K6KzptwZI8R4qvw6R
KWfjG7e9v3Suab+Efx+yAiy5TiofeJRqX1koiuUg0u7pj3Ek6M1WuVtOccaxDf5jAjIKrFufxnE1
JjddVYKNLPUB3Nl7Ty4Am4jENBlQnRdodbikz57fYA2XBkgX0MfR8QwkU9IhOJDWy41tD7Kq57RI
vScAakxcqi3g3acYxJoatIiRlEgTkBPF8KwiOJDWBKNeAwLvZyCSuBRj7BKBCuZErAg2a74A4MFc
o/oAXbCqvSqkrqnTreqaolv09Mflhkxtd0gXF6hanzu0bZpsG1DwgRY6Np80AIYsTbzWvg6d91pE
lv2foNppfY1iVnRhHIVfR9/B6mKDGSYASyxWqutAE92dE6E2KxWptUN6HwgKKI7ZGMiCfhYx13eF
9Jwp4li50XeHAV+JIuYiv4zY+C7bteGIyu7OACru+Rlzi6tqCg5wtxC5emdsvtDyn0Z2WX2hDQaN
XOhogzGP1ObjbPm/+gH3cHX60BYovEbjdT9oyVPU68mqyZ1+a2u1/cyEIfdRw/MFV0OS9Xa96oYw
eiRRoBxAvzJMDlVeoXhZOfQhquyXyhjwUOEjuQrRfsOxA+gNF4Bat1/cHm2iYkCbqOOjTdQ2kSNn
IUOquEZvaWKiTXSIzT1VwvMyvS0Cp/x25eRaaEgFEWeAxRt6S8mpqezJqbPj20w5dRUWFmMe2ccJ
Bw3YVccRp+CEkTYRd/YxWkos4bebGYmtbevyKEYNX3tF+Em+pqkaRrSk29Cwz5KfqAMZbgRKpO4q
1pR7rfM3NAIhY3FHd9zMUDitp+U+snCMrkaz3D4rleesnN3JM4HnVdi0cux9HvMtEQS6WZItTd0E
aqcq7CpBieHlbviaO4l/31rpdxJbvEgAxa1Xaxp6VXHtVHlF9Fq5tndvZvF3Cn3llLTYEkfAP3b8
YkK3dFodJT8TUKXvcrlHYcgF7iVhVE42pJ391BJhhsYkjEuycBH5Sv5ZdHIguwlV82P0STaHOT8Z
PQ/J7fqXA/S/FVFRj+DGCEcQDw+NVu5wgMPWRIF9lvfoldnFnmeu26R8RIW8XOt6a6+NGKVUhDgX
pAEA/lE+ba919NdOQtJwV5b2sW5KaJz0OUrB9QRWgmlx7Qz6kxrRYhob9HEeNb91ZCn9bLJEHwj6
mITT30n7DjXV2ncUtfWrkFdoLsVy6w6vDjYxLI3NvSMa/3uihcMKKEjsYIOWZTLImN5/Dyw0RHZs
eAEnbnPX6Wh7clRKuMyTDBRhsXtTD7x/z3N3Q2Z6zeq7MACDpqXMzEBgQQzY+8ksaoAK6Utx35Ud
IGcWOdgB7hvXfrPLHPW5aLwFjyMuOj72KPU/jy1P69bIHNgLkzSJgv7INZ5VqxjcCZNqNq/VqeqF
O9n4yp0c8Sk6zXNhSFPQY5CNG+TWJmTOrzBpMxzQ4IL1wumOhlwUySI33W7d6oNTLICufVJnKVa4
85D8sgEIxJPNhfnFLcUUUp5iXk2WzO5keDUFySYbuqXJc6MobgBEMKIDMYsBXqRVOjt6ofQHoEL6
KGpjPRhqeYO/yLOMbHB+h2UUE+9A54Axyejil4IdOY6Fl3EAqBGSTTYRWc4R1VSTbI5YIuKFzFM2
pKWIST6gCp3C8II3R5ktyoppt7m60F3WNKc7XQ+1fDGPGxEE+3l45RKhW/r/OLuuLjeRrfuLWAuK
Ir2CstTqZLtn/MJqhyHHIv/6b9dBFrKm59653wuLOqmwLRNO2FsX3bBf5Eu8O9f7yBSUbD5yQVuy
n7t3IchwQiOX0HSAhcnL/8dLu4tMxnSVmEQTh9Y8UaJ1zrlyW38G0Xa/o+TpLFvyqDN4tKXNJnMy
dsGNntelVFcNWgplnnfJ4ZLdbCI3EWN6MbkLTx4dYI9dHqpf+4FZSNY25mNoAlrTHvPsmygU1xIM
7HjA35K0AdYr2D7TbYwn/2zr18XFVkF/8GIbR8x6tew+3VJcB+1DFTAX9mHoYI6lLjr/aNqpfwRP
cnOsVaTKuX8Ef6pxUc52ZHLjgqbwxZqC0AF067+CaoHghwvgoCHQDcGBrLgeezBP1UarfGGWNbho
cbdOtFSYswV1n/UCTq74E8CEVmZoK1/SAdVRP+owBSqXqLXau6EJh1nbT30MdHQ12pEWXy2XkLSU
IZNeN18UliSfOkzdIh94CVlmI6jZ5XVUyFXt+tjuZ21cs0vIwBdbs+jLA2GboiyLJrWx98O9Chwg
erz8De9UEmBqHZtNZgLNG0NJsOkwP9yM/vgTyYL4c2IO3UZnYLhluqaftQAVnjJq9K9Vaa0N+c+d
Zv29aQ6gprMdthdTvBCv6V8bMCQ/A8kToBuFcogkGYqThu8ly4NDLGlU6OBoZbIvxzSWw9oXGSkq
1f9KtunvtqDwjN3ZQjoUA0b9tW4E5eCZa8FPej0KkiZbWVxtVndvS/RmRVrjqiUZHwvQGJKmGjq8
sV7fz5ZXsLuo9M6mKROyU/VQht4FnBU9sxt7GuO5QZqa7HJLQ5I7A+/qKlebeBUNIz7ZSdV2cj6Y
VKZ0yqlvmlQpnZKK4t0Ilw6/SO2T1TRJIEfZe30TmdbLntSATX7zlnP79vWSlog6vtHclDnVaXBi
b/7QUScG1IvO+JZFAIwqg4h/xhTEuNIMSwe8Q2tsAWXOD1HJw1MmYgMdLsgu5C3exsFaPr2Zkfg5
jZX/YwmZOvp2lCHRMCXkHB3/rLDyNmSnN/yQ2214ctLqErLQastDjlx9A4zBTz8055BdkZd/qlOd
Hn1rw7I2Oyeyk5FT62JTFfqqrvJ0RULQkQBkkzQw5lfjWdT9bmxI48UNDiUHkAgfy9rtDSMuXKHE
AMsCdIM/FeGx1sDe6tHpyFhwzDUlONIZyUo7hwutFdGCmOjeaTaIU8f4LzGXLeZAy27zZd3ssaiu
16pGITrHkMRc1eGogAwUhzG3L2c5gKE2qjFZ7p2ClkpnAiu5/rbY38VQ+jZyVZuP24/cl+AfBaDg
ivFtCXkXA+mXCL8WBF/cS4E3lFTnzwoXroVPd5A2qqByyS4rKvLLVWLm9isV9a8rakvwa7zF5t2H
fg5iOjLm734UU+qGqA+QcFb15EFrJgNAvonePeLj0H/GaKizMkZwanMUOZ7pYMkB1cJEHbor7Ius
dbpVFbEK2PowK3C/AxUn2wV2b8ZehX6qnTBz3V2ClEXurKohGddLEAqM6Qy+91FLj71rUHKjoHGp
7RYHCtzKwLQtmYG3TPOEOj2qwLwFHXCQJNsBnewPoq6KB5Vl6OyNMHZed8GA73fISDsftKBcK8MQ
erQEMnI7HuopB9SOER8XYyWJ0WhDa7CoFWvailx0I+ArkC7onpmraC0eUVHZtqkiX6cTfgbEpn6O
8xJVgM5Wn+tCOHuSBfEvLahTLx6zHanJubDGZ85UZx9SgIx/t5FOPQVpF7j0wZWAAOvBKdElQAUJ
1B2HhzstgGYDl4oZmTS+0975lsEYoI6BIgpFXpaLb8wMy9NFVaIcFoOjFGige8CW+mfcNapVFIv+
Dz0Qz4Nk3kmVcFMDKuM97sLSQx9D82xxy9qmvq3uhTn6Z94Bx4qcoqB6jhow7xRIYk2Nyt4tZOzQ
Xxq3z7RTValvYBxIjsTYyxOPl5PzkE4SNvpK5Etkvyzx8s5xHkhMh3jm+y1mnxvRb7EuVjKYmlXp
PtNG60zJksyMh0NdpF8oxbJA1RtoqABN1qTultyLHlk92c6eskpDZ2Rb5vXFVulRTlMN44SZ6yP1
buuFZazCjqmHskP2Q7R8lmccwyBKCzlPyuiztKfpIZJnhXKxVwzQK8jhDIqzyH+Pv8h/t1/2dRAn
6JXuAZ0BA4YWncB/iNHH9aorwTyzCACO9nVk4bzyNUCk5w1AUlXF2gOKEB1vkj2vUrutA8ynLx/I
M4AYPamNpnoTSIgAnGEO3g0RO9AS1RPRq9OBWNyjQStXjaYNHsnuydhtqogE0ggfhalr2Wi4lqwY
c68u6sn42VVK7Qb45zEAHwlKjEU499VSiy0zARQeBXaN1zU081KMRUEhSNYl9SMe19FL0hX7LAv4
X0Xsb3xziL7ZWom3O4wQv4YD2kQB7hyemt4Zjk4cMjSsm8PL4NsR7pJ2+S6mdN9GgbG4a5j8mt2L
KKw3gNgKT6j5jrO7obe37nmY730QsK+AF6JuYktChdTJ5KpRIuZlKGUp7wGZoatFfUgCe28mmL9F
IQ4aUpOLplboy2Sx9VCEKapbczBFqciFScQR0k6EQFIaGMnL0k9Bzdg6043qgQ6pFtfzGS1tLcAM
guX8dSdPrg5k1rIf3MzTE1mJVq0Hd4mGDnHDHTr7sg1u4OKiXrYwtCBwS6O7XMXiTGd0+LXHvT/t
ebfHLAPwoNtVnbNOTYbpcAb2BZdOgbDwaw00vAJdyVntkrBSLCfb9L4CPTnJg2GotgO8BZyS0aKW
yIYouLLdPzuTsZEwhr3pCuYQk1kAAjuuL8J5X1L97TqXi59df+05G86edHGxtGyb4tcfM2YT7qRD
gu6o5yBKPs2JQGeM1YOowRTJJ3B+y8Odwvd518wJRKeYgIkZmeZ0SOzKmwkvyMf0o+Ki0ePKs+nL
kDRdqHfbwZne2KBiygs91J8ytY52WTya5dlMunyLJoPvbV7r+QFzQuaJDrFWfQrTKdoNQVZ1LsnQ
tdxWq6vLHCFuqzcVvMWc465qqQ9FWyHhPATdRhPAdTZ7bXxqwTv8xAcQYrCIe7Qa6mp8muShZDWY
LFCl3C8Ko5rajdHZo1eUGFtzS3S4nUtQ3ZHJYgfGD8ncJoY9hSJF4RsX32TkP7SxSOdOacUsUZC2
hQGkfdnjTO3ONz3StKbuaN7noAXmVWKgpoF8EmnoUADlRmzolGe2jzc9TXm1q3R4jgAwtGsqNLdk
PWB6B7N+acMw/x5GJV5W9awEiSIs+twHL3Ub+59tvbyx8EXjn+tUBQxRm/ygB1I3pR06LNEzxPTa
fMYX8A96IKG55yIPa93EF1Yyy+0Q0wH4vwPQmwry3+0tGYfkV/sP4n+0r7RHV0N4UAFL6zEzS86O
Oh3QMSRe6BDHgKKKmpLjdbRuZpnasbeyBMAdifgvpxaYn6lHDhO+9lZLkCZW3zj68G8cjHJwk8rw
giDLuBuWVvjIAXj12KpiVak6O9FqkY+Rgq/oEAmoRUYmubDMNYB1BWBDEWSOF6mBdWBoTVqMZwUK
hTfhlz2W8DcXVMrQtQxNhkNm4VKvoUlGBw3T5js21G9BVooj3v9zcNvJU6McxZHOABDN1oWlx67R
ar3jqXimHhN8fGabxVKJUYLCN0w/OB4HmNsarKaxqxaJGe/JavYaxsn1gywB6Elr8RiQXGV3BBcS
2CckFxzRvtEZyZhi9vg7Mx/v5B/ZfiS7i07h8L/j8U5Oe/1nmcYeu8RIgJEO/jaCvFGmTvFaOSdD
DcZ3MDj3iDeLzeI3U8uR49x/fId20/ptspcYJqI2XsDI1j0S1KuS6y+WbXePBO0qdbQinZpoN6ur
7moJqrPukchCr1HID1R3L6TTZfH2qvtPfnrQT5tu5I13UwanMjnrtybAemeSqZJZaLiQNXUDuJ6K
N58SkdVSaP/lQcpM79JyE6Z4wXRnn9Fk3e6SwIp4i+nRxFmBJkjxVAwg2duWP6EkCBwxaiHlTees
Iq4qHrWk3kyI9hc76kM1ZfKELJZwelqCCqQKup0h6eDQeyOOJViWqc+N2tt6K2iOvtl/WZrdSGT0
7RfymU2lVWD1X276336LRaaTrouPYl13/KdYWsEnN6+NajMIY8IzpP1samOO2rF8SBPjVGhV07Yf
+89zuY8UV1mpK4P+xuJxNpmX/NeSbCXHkhuoA0gXcUc76izyKzeaHP1IazqYuMsfcyNXkDNIfH3d
8CGbbWbzWUVWZD+vZx0JAO17AFBPh6cT9rgJR2s6ANUDG/t0pO0Dc9DXpqVm7mJEimWf5TI/vGy5
K0j8uh3ZzaEpVi2vIhFl4pWT1e+4ogKgIp6GTwD3Ac5KZFSHOoryRyfK0elkWOK97dFIogA/fQrH
v9lyXeSPGFG/2OpNvUJvh/mD4qLu+OLYRfscK6JcR76O6RX5Oc7NsVy3Tnm71Jw+2VIagIxJuyw/
8qU0QCojf+RLKYSqAHmLXVX70lFBdHy94+vX2z49AObb+s2zQKqX5XJnp7PAbrVVkA/M/WfnEMi3
pUvb/HMceTkUjK5uuSbAP3s5q0+ZIjzquuD59IZqBF70/NhcRWEengdVE4cSEJ5bvWPtS+y0jtso
QfD96mRN2puSMLDjXJ2iyr91Gs3RAU/QqHyTTnbaG18uX8lNpwFYWsme8Kjs3GYM8x36rXLMf2j5
UxSYAYbdxAtZWEbv2O6dHWlakA0fexCKkSsdSA4wg/x7PqGtmg12+4IverEHmAFSuKBY+pLWw1lM
ZvZdizgmlAc2vVh+Ve6joHc2hW4PX/SufkxljKkSmZsmDn8pKyNFU3AfbLuU15i4LZ7IgpU+AOIA
ZPiSNGisCwsj3jZ9mH0Zo+SZLJRkiAFWlSSvVd37O0XtW3x5Nc5bxlbZYCKB1OTlE94w+VdkeHSg
EAfGJ5SjTFTw2+Ex4FzbCtEkR31wquOgAj1rBBclSBBSJgmPws/xVGout6r4HeMT5575DnrKvgtk
P0JXY/2pKhr27md677ZZOH5mVtKhG7YsnlruZ9shUNhRkWl4UOgq2ynV40etAFUlQkenbkCyDBTn
rSeSovxMZyh+lJ+tJGhl+2312ZFnsZR9ZEeyj7R38chu0pxwa8UWnhWRLiL0D10A6tB63q1oUJzL
eXNefR1Fqz+TxB7R6o8WLAsETmb4SrLB/tMBgs2NAWZ1rTkCsR7+ikAuyE1kmxsDGebvEZYt/Nz+
VhUj2yVV8c6toHzrSiPf4yu3WTG5HG0H/7i8N3akVR3np1MifRfmbfkGpsVgFM6X0QE7WY52HZIO
MsIkI5BL3PJLBNLqifWzaXPlPPRTcY0AlJoBt8bi3TKt8hSOdbgC7b3qImnqv9FZ7IO1dXCUCaiY
XJlli3Y5I21R2f/KbpLx0Kn3t3h3u/3vdkWkDejxA9t371YMTAFKw8yTjq9UNIOiWamJiuip1bsT
rcbO0V6D+istpkqLPhsYE3XQQvxCorzwn7sMdLaks1E9dBngZ46kjAdUuYtwyPeze+qjA8YQ9oaW
oVnkWxD/AbxC7ssSawJYZiE8WjpR25zazsJjmq5KL6bHMrfPtLIAh//as37WkUg3MdeQ6PErrfIu
f0SjwfBIK+R/0PtQ+0CtkrFi7gtw0QF5hJaDiJQV8Kuy7aRY4WfcCEGWOmnpGiSv3TrOUHRXAlWU
T3ZnKYcpztDAYGCm9tD5JxIZw6gcMLqqGbsWlTevb9R6Bxyc5BFA5UDlA5kCYMVyECMBttzVM5Sl
SegAq+iJcROtaPmYe7QkBdPTlHxtInAgBfkWuHXuAkOyM8ioqTUpG71lF1+yq0WfPhYlWq/K6r9X
+0tgAh/TeEe9AUu1n5oC/rMsG/BlBU8ytapRwbPFd9ZlXn7Dd5R4pAMvDPGoG1m+l3LOGdKciwxQ
haAwm5yj0YIRAMhuzJtGo9ff7KpQPCvDnLEqYWXAdgWYIRJGYF/y8hIkDM2YY0C5kmwL8ylJ+9aU
wHlh63iou19MZyHp7+1pDTxoB2PHvyIzUR1HkSt7G3fosy8PYZSGZ1OJfMCKT6p3p3A6A9pS4htb
6jM5mEaVqe7iK/CKGmWBcbpzJYuqbVN3rJjYLg5zgFw4DoZE8QehK6CN6GzeRG6ZOOyZgio1cLHn
LWl93XJxWDbvRH3ZkmJefAG8uKkKNH0ZdZq6AW7GO0srnMeKO/ajasT1OQOFgCFFi7xBR9oGxbsc
ZAq/KZYg5E8ewHyszibw1SbHVAFyIz3uAizGFCCNNH1nDJpAKgn8gWpuvBdRNb7LEwckgO8WyjJq
nk8Qq/PJ/2xzdedlPa7bKtU3PaC9znqbTkB677mrOr16JlkoLPVMy8quvgLZAukoaUsiUlbxoB50
DbyINUxJtDiBmFvz2lgr1otsiTs6b1GnDA+kW8Iu10GKu7iAI7u5jiVsZxvqoQLj7xJoiZvZ+FEt
13EXF9ehdOX4cPfH9hPAUrCiRCJJ/i1g0uGhVRkoKHL7BUQ3XyizVred7UWDKE7OMN3Iq0K9ldea
/YUyZaNaATs9YMXp9zhkT/IpysaXohRAMF9dUCsxp0kfxfM4Zz2+B/jK2M1zmXgaaTsWiO9kMX9o
N776bvDc3JGDQU0LOjPVnaK1329kPCsTQJRO6jYDKOBT1ls/xKSWfyo6MJa0tEeJUC61w6Qp8Z95
b1p7BnTc1TRE1Z/FgFnrJDHEEznruT87s9i8da5O5Myi8W/OmGxqZmd3cNK3m3etqNZcR9H1Pb1Z
Jc2gnTpY0IvY/Da2WMhXK0XPZ4sOz75dNerhSs/j0E36MEJRmsdfKv0nAZUGgxhPSN1YLiGSijax
10qC2QzS2nEWurrNwkdjquMvYf7XnRMtgW1ycSIYU9qp7HV1Nwj2mSZeafY1yKZ951vNaRmCzUYl
2uo6it2LjGZfY3QCqn2Kubwro7M+ZPGNrebo1pn5P5ZyGJo4q01j8Wwmmh8ImcaYRLUBLe1FqNvo
Nr+AfzFe+g9mZuZbzQbpK40v0wB0XIbFFlB6wlvmmlvwUd7YkTHZkS+NW5NxoxubUBFnes4tj8Is
UGpPE2W0aUAUOz8eSavVsUDxGgq76LvVhMLy1gcF8ym01O7kBEV/MifdWekFIN4UZ1Ial4RJH3T5
ik7J0naAnREU6sGWzrMhxaH1EpGCJQWQ5u4UHxlTeBk5zZXpcBMkzkGHuax7Ea46M8jdogUGoGnW
IM7SqqpEK/jv69Ac3vsABB957DzaTrYzlKw7TZLtjkQjR19e70dfNCla5AaosNFjZ4h1FaGZnmyv
MbIGk5mL/BqDDBY5uCbjla0qYn2noOsoY2tzubs4fneoW22nAYv1Lw5+7unXia35EUlIJW1Qi4j/
anBytXHiyVldEsdxXGIAG4OxQCqvN5QJKco4fRnKckO5jauOUiqka9tq1qlW/f/yq/oMTQ39Shv0
Ex+Q8rFNNGnKkwkS0CebP4AEf6rlycc2vREPmwT8Eeu5x23Ay62HGY9pbo6jHjdqi6PmNzoDBR86
XmJjumnXI0UdaCa+lnq9+paPmbVSfSc+JmaXilNatNq6ivMQfShFaHlFNOqeamPwNLB0kDMVJkjL
nKY+08EGesF8BrjXwk3QQbe9U9Cy0YLnfOy1/eKwmFkJQG6MtD4VI15nSG6OIFoXVrazHFt7AAEo
e/AFCx+0bF/IhVlIHKCpqfkImoVU26oR/0lmpCav5ZDitu7pYdivlnB0dmNct5+DJFbnDRf537eO
iiYb50C0c2eZP7VOBPU2HfFX1xsSaL2qyxXeRZBhNjN0R95MaEhNGmSKN0970HzHREOrRpaVK42j
LEBCOjgWSiIrXWqEDHczCfJRzNlcw+wu8j7iyQiBUzZk5rQFtFDyeahDsWFtiAK5sOLPwBVqdwED
1jNpQzzZDqWSmy5pgUiJwZVMfCdla2TTUymSA+laTP9+GpJnwbuu93g2eG3Xay9kyTMwEIOn5ZEs
8VmUuUOfdydSFklfeK2NUu+s/e/XF2o2WPvk5X50fWgw+Q4MPiiV4eb69KAMPgX9M/nZvfg2Dkm2
tdPWPGiYhjjQGQaxbpf/KBPgtPCmAUPXi+8/GquOcglPJnT4tzIKT1dFbstu/yjT7Oxvl3ZnbFmj
bKECopXiB6dEFGg45QP6TK7LSMrKaUSjagj88k4i3dyZMJGm6IwlGwpBPtagx9s0j/6gWORCyrvQ
JFsUZFdO+CLVbVDlys3Jocw49ricdtNmHJvYRVFBnNshtNZ1hn5dWoadLc4Dz/E0l1ogzRseXlf9
lWKLgm1TgVYrUTv1ltRkOIzBpAGpqTt1YVMfWNEMHIAh8A66NeepA/DzekQuUYq6yUmPleNv/ZKV
bAsEBWvFx67wSrQfTHlr76kmZVANatBRZaKy000V66ZSRSpmXRxpRYfZW1awfKLeq0X67kdC2YOC
1/DyLEu2NhoYXvCKVLwk6BvjaJ06g5kmf1GQNAGLYPNEOrKqQj/ZYMBgWGnSgsxY0mPC1BybA5kw
XwXWSI7JKUQlg7QE90vMY81dAv3L3ZndPVkG8xPvo50dzOB2zP8W5IC9u7m/0UwarS0wBHoABb+o
F8VyTzO5ApMCUHe1nMpf7oh0RnbONYpRJYANDVB8iyTc2yQx4+hsOQjqjFjUdsqPWd9Uu8UkJVQ5
Wmsywl2Ywh422qAogL8A06SKX6o7Yp4ZX5pd7xJ0Eh0Ai2EjF23eiGYlj4CbaFfHxTQRmLG2GttB
oR2wULPCqi8hQRGDLfKouQlHkE16W2wzdez3ldYbRwuzEkdDHtBL6+Vm7cxyUpKczpZDK+HuaAnY
GHSL0CluyZ5fxxdfchNAWV4BbqDx/CwDfWqO5owonpgD/FNHPMEv0xw3ThT8Em299To05wFTp2ie
+kBtnmoNOKpWZ38i0SJvpumTkTU26B9hSodsmIaNyYPOG6UnyeY9KNIipH1sIKjP+5BCLac/sqIW
W6rx01k4hs9LT4DZFQ7ADGSPwHxKlX4nZTbQZ0g3H0Ok3bbSdVZRPX8+JV+u9uOqF2Y4lC+B6LKV
iPXqqDpJdUyQQrc9Ol0OwJQeADukgTXjdxNA6ZWl2wXtxZv0QWxDeGOKb9ue3BtpWDkhOK3b6KvW
KKXH9aF+BF6yeQyNIlrbU6F+Rb+mCwQ/FHeuFkAZ1vZ63mP8dU9TNXMVV9Z4E+Q7tQ0JrSksTmw/
91UVcqaGzIThA5Y2EEf68EtF+hJ1QXhcPgiRJsp2JlBGADMKCKVyUjFALO2aXg9mOy1t+7VuNmJF
9Wrd0bNNhATFKkT9NPRyK8nRwZthmOQKBkMysLHHq1YzYYP/ttmG1lTMvoszqPGjaP1g35miBwyM
xJoF4Nd8RrLYD/Wjzc534sWUFEI60ZnFWeepSlDiy+kfQi6+oQzus/OdqalGylZhw3Mr7+90u795
OPT0yAAkHbLwPAcn9tXo5sHw4WNlflLgO0z1gsFHxjNC2xIQ60YvS6O33teKLeVT6ZDKfCydjZR+
XdYk7Ppk9riT0zJuJjTWDQnq8s2gHKsiEF4sAZ8AJmt7id8pB1qO8XbQcvNtseol3pOS2paHllEO
shjkLuexcQBed0GNX4IcPbqbP+JDna+iHNjZi2Kxu9MuCoqM94/dGONXGPEiXLeZjwZ6aoxPtGF6
MKOv1D8/t9zPjfZOZHuAiwnXZDZ76FM+PdjRV1Vt2M5S0Lo47o0if04kQteEEfid6U+2O39Dz2v7
j1Z37X7SjnTQuK0dzXyIDhEeXCQyhkQHAsLVZF7r0vBeFetFdEhZBAAxaMkF310Ypmh8tqoLTT3c
zTA2FdJO+Fq6Qb27GX+kCUek/5mH+V95MWw/pVG11Z1cBQgwaOc72XXAosEFikH/zW7y3qtB6fDk
X20j3ZrubHvrj6Tb3TRG646f7BzDyV3K98SyEZp6oP0uS3emaub3zdGkWDzIrZc91neh5m7sumPp
Kq+CbEU3ptvez4ZV2YruVHQXa0LDApQ9ustSOepoPiYc4Be2iIH9K/+oJr79UIuu3jHkaXuVIdLH
qk7EYWAh3xj4qXwiW2qw+N1W7SYgKU+FOCusxliohkfX3NfEOsUFQDeWsulJ1QFzRlrqiBJSa4Hw
bdaSb9FG1R7MgNypPR9xgMZgKi6m2tnnyOdAqa8AqLYsSUvMLaTNCoAr1NzNDKFtY+a0N3/p9Pe4
KOgfYknBDR0+kM04RLOr7HRf/tJJEdjZDxD+gEhVYkbTPx/JaYu7SLTFWJjt/O9KxsvemKsDa7eR
iYcK/710gDquzbGr0dY7xH/WNjr3R/XPAH8BIDuL+Bo9T9qf4KQ516gRv45Fnz1gsij1qi7Q/rRy
JD9DTQUuVjqpL1qEH650p6h5k9cAtEa2919F9Qe2vby54cVxb/S2ARbdLnhLagUZ3ElBXZVFwVtY
TvugMsVLY8fTpwLYNgNII77YhV2c8ZEZu4G0mjSB92YTmI6kdRKQX1FI0lJIPyv7E2nRR3YTUlYU
aSe7KX70KAq6ju8UaEEGP7uqJM2+BZrlJstj8wvgR8/0PF8s0qxp9mUEmuhQGOCBQqZg7OXNrtrS
O/IUR/qRW/lN+oDek2eQiElFd5IRX7QXGeUdIoE+rKvmJi2B/0fqTi/EK91aUP/cBCkXh0btlf58
XS53pim39r5I62NvivKkVs4GiK34TdUVGBGuMgxe4zcYMuRb5ZlesfJkxDYaxWBFpoucIQatSE4W
V3uSt22kbEJmT56IwuTBLIHZRFm7yakASVg2YJWVnFfLkvJ9tEyldlmS8eJLoUhbycikXYz/rS9t
xEBkNg9eNUUfrVqeaqAvUddRpMYvdAiGrNmFA+YWF1mkIvvW12AlGbhyseOahkpdAPJQ6VpH4IeS
gaarwWT6YpcNIItNGNo/vcaywWpWpsFWlID7vEDhhF36rogUiIQtGN+VsZpXJKKDXXYFgA8MDMIF
sfXWJVq4UzKjeLgzoSUIYfRtOF2CkOtiRmcJ3tEOOjB49NhyEpTvlczTwI66MeKeP9JBVUz+2IL3
Y/RrBaSLbWS5IB/DeA9QYWa3MMYfQ7dDHxDYcJttlliVbvnJWoZA24NyDIqUP3KH/dGEgbZvda16
TNHzh98Y/XDokLcBGp7cRUD6iy1J5x/wrWT5mVoBIEAuMXNTqTEWX7cYZwDjkVEjp1vlxcyQFKZN
u0uFWnoz12CgaacIvZGzNrHVi5aok0YdJEogcPvQn5S0w+8xlh2iAcRB3u/7LzvYjYVvGGSi8wpw
jQA92I5l6TSA5AeKVuE4T+aUdZ+Aj8Fc1Em1Q5OY7adJNfnaMjVw7EhtpaTNQW98wyWt3QEGso2N
LSlBudR9ao3pPhqoEOu9njZJ77isSgEUrEXhw1RVCVCeoxbwwHU4nGlt47PBpZuKjn//ozaByIaS
qApwBB8Sa93xpjEOjAfOZhK4jBbgH6/myOoXzl9ogS6T7lUxkJucurDG+6HavZqp6hwdpftrsUBO
6RlEKvoD2begxdsENsbjyZ4BOUsGxP3dBq99qfZegLfjHbnHg+Mck6z5KzP91yAw6ue4T/NtwAwH
OQKUHe2c7ftUaz5VGIl/QF9h7AV9D7nKCq/XJ3bC5ID/aeTWlsqU+IpBR9oY+BuqZV7d606PH8qk
jj0UAv/QNbt8GEY9eMZ7onv5px79ftX0KALTjwPzYuGzCtSA+adm/K4lX46GRrKl3xtZcNAz3fkv
P7WPYsj96Xe4xCiibtM4cfFAQJUoFvRu09TGBh0lsbo1Kqt31SkxNnUeYBCoRUK/rMPX1gTvY9C1
ybGr9PC17PTkWKIU6JJ2KpVgNiFFjxqomwEYf+YFRTP6n74w6hNda2JzZS8UA7MV9H/gqqXrBM7e
37QpMm43vq307eV/v1xNjJ2h46nSd6Czz+Pgc1JE2XMQdE+EDFcHcYdBpZDNUHSmzod1VaFhkbSs
KjHWVBftA6HKSSQ7iqFYLH3Gd/0TiSmG1mfMI/w6xtH2WiRR74VDVLiD0HtnlY2hf7bHJ1MxA/R5
YJEmwp/P1Fax3DHm4+ZOUUajuaUguTRePMgu9m+ikcTK7cTTxnZa12ljb1ltvVORaDkstEqmntpb
TES9z/gNc9GJoBy6yrcW3wVxYYlC0W1R7YcOb0zhNOWbhoE3Yj4dBCB8zEpBVqYdJGOFXPMmt72M
qbUnpCxvcyfd31hqTvzF5hwcV1ul4vtlklYFg23a5OI0A5s1oZpsUe4KPDKhgwIgvaeu9PemJZMe
EjJX4eU3Q8M3zRACFy1x2niPf6pzgBGjAYBvkBVJXD6YyE2jvbhC6Rnt54fQsA9pVvNtJir/QCJg
hV7O6jTAV9CyDgZjawypdujbDpgcKF0Cj6JAricGBbq6BXXZT8s82k1tvpZocPDojEfT5Qx3K8Ur
U8V4pbN/YWdbtuIVwn4I7XSdScScWN566YwO4IdETjKq93fyOuxubdOcY3oFsKhRlMqbeC7+6OIx
eWm5Y2GwDk2FtRwqtkflfZGjRyFyHXQwmVmJPx2Y816Eb9b7myWeyPsuCBJ1CzbbWRswy36OTW6c
qHsO+B/Pxqi3x6XJDt2BIP4DrMBqbuIbYjM5TfbFgbzoYOvp7Eor8h+MBCwitq2tSoy3IenZjttC
i/TnEohg67ZEQo0b6KAlma9gPqUEosFsQooRAVyncPIDmXQ5+nEBn3BQ4xAzgjLSfHgb0c353Ej1
2DbKg2YOu0a3nMjDDWw8JAr7a7Hmpaptu14OsrcNRn7pYtIA9Ib+mMDl/1j7ruVIlWjLLyICMrGv
5Z1UKpmWul+I0+bgfWKSr5+Vm+pCrdY9dyZiXghyO2SqgNxmrRRQu+AQHZstXW+KevtBrmGd9O8f
wgCJ9X4omu+DAejrrYuXqJPVXngUs+ZA//HGSdZodwCSTdAU24pH4RM+8BoSa8Nalwa4kUOM069I
i6Hiq3bo5Rq/0U8NrSBfkDR7xRy/9iwKaW2L1ix3IqvTZ210vwPwNvvxpwFAbR78OvCXTcbYyyB1
vuIcX2Egy2IfHdocfUTZ+6WplmRMWjKel6T94FvYprcTXh4t+9bidwAOrHaYpX4zhti8E3iq3qV1
iak6WgeGKJe94WXrd0IyIucGc3NJzfujjwlXibuTp8bxfkec7SgWeZAsB5nrFHVWlG76JLw6wxco
L4KHopf1BU2k6qc0rW2n0qAk0+IiWnYR7hVCyUhBdiQjkyTu200UVR6IJUAOH1SKjnlsQnak9XwY
kZ2oFm2ZnSudmdvJpCvjYEWnkyOZT5auOSabCBsr9UM6mnlXlTqabXt5ngDq1VLatjxPWPSOd9US
Uv0o9PSu4M2Q4cXYTrLX6BsP4+FnPwaAc8V37dKVAhSLYVDtdDMLHkVQWcD3ze2f0Tcm5NXSsiN5
seMiWA5Bih4/DEFMxPcpN47AH853nH4DYrOf1O847pM8TYKV1crjyIx8R0ac/kheaxxNrwoPWmw5
57zStKUWWLiZ3s6CHK4ki25ns3Y6i4firgV2D1p77EuIN6A9gejQQVeMgaDo0bd2ytEQoZB6ZgWd
ydi/lCVq4GQ7W4QciR0bTAWLLg0eW5VyQnZJf67FmSkKhoQVxrMenQk8lTRYED7qb7NRsThkTSqe
mnrrhCBUzY34NRziah9ikn+NGxKotpRct6PX0hkrJEPKGFVNBh7m6wdT08MzdvGARQkxOQDCcwBO
q+0gyebDO1nQLzgGaY+knOWe8qIlvm+gZtBKpL1U4A92tESlcjjK9ALe0ZUWo5636AG8Op2B/u16
NmvpTMv1NzFGIcjqFSl12R/nt425C4beRcACO1mQfADu4ylH6ZPmdJGS/gdVVeM4jfkGprwPnGHH
c/zyS72QxcaSDK07t8Fgrqf/dMwzjiSq2mi8L+Jux33ZPGDftOzGGtU5PzPRZgRYSdEgzVTwTL8D
n6t8cVi+IljJvo77vdeG5orAKF3mGAvXtvU7H92XaWh02tO1KU5v6vtIlTbnQ+Xl9hGTyRGSNyT9
UK4k2VTSpGrmBxtn7VioXszSRuS/Rl/kmwZoLkc6jGg3PY5OtU1dCZgeJSfRbDHLcvQGTl6z7INd
kDTb+Bbpg1ninn9PaA5Aj1iJDLT0ws4frDINn9BZH29rJtJVwyI8kfTUxky+Pu6BI/29LzPw2Hc6
RiAUGwbl7EkmPFBXDdg2XkjxP8p05Tvl9mcbcknRub9s5WCsqAw3F+2mIt67wl8IUOGN3/cvVMOb
1Mhroqj39/lU7DM5ugenOmBbtPamK9oX9LoEqtWbDekd5R9cYvdMNG8ZOPnnsquJyqXd7D7I/jve
nIu7+VO6zftmV0DDmgFJi9K3100HsopZRme5gjidME3JxnJzDH4odFNSv8MnJdDSoccuHjmx9zZz
RGzu+TZLgp92V9mHqrLue4A5h2taOqlzP6dr6Mcc63Eye/cHu7m++0N8kCHD8I+PDI6aFNPXDeZt
tsmoUIUb/jMa8u4cCDG+JImxsIDP9NoEVXYyzRGJNWVFTk7Q2VvS/u0kmgSd2pTqF0b7RRgg6HZb
p/iit+5CqjJZNDr+Pmx5u6JimpUaLnDrwRPeiXYyI3lv5RUAWer0QMX/GnB4+4Trwbv+Ap8F4wNa
2xV9E5FCkWXXx79MhpGJueFgFJ2zcvomWM+yOeDUcEDBhgOLkgAFDN3yF6FsUrzUBSmQ48GIjX7o
2JlScHVQ4tbbxSfK3lFWLvLR6IrZbrxIqnRcyZi76QWIBqcsH+X1yhFZfgDA61P+b3b+r3gox+k7
y8VXZqZD4qxY9NjEnKnJl9p9lQGJqBd4agh23ovIVDl2UWZNjmR1izWH/zOWLMSbB1DiAzY1C8e2
mkc6YGzA3AaG36KoiJcfUBgYLUDHAFTb6imICrrMe+jQr23bxpguewycbX0d1tPaNsx2MeQANiNr
B3DpmAzFGOMH6/l65KGr+CST5uA9DIhPq7Y0XqMsfAUek3MZFJRPlfBwT0urtpyLNzrHOHCau8QU
zgV4usElNo60IKNQsOAkI/M5UnqSw9rfAhA7WdaWJYC95trgHG/wpSEPsulul5pDqUs5XivuyMwQ
BZoy6uMUQw9EcOpxmcxTbDK6n2+IjwQDq0DByjrAoaXyOFOUlP1obp0xwaSx2qcjt4Vmgxh2unrL
SzSnOlSDGTto0i0wc0AwJh8BUOIIPWIAhjLQtoPuHrLRb2ezjBR0+CCjACYKVgsdk9fr0AlSdMUA
l5IOEcFeyjxw9rWeHqce3TlxUsh6DZ55ES26kGHo0jCSTd2X/AXTutmmid1kU6lC4KyVAfuBEZth
g2pUtFQ5jvVMdkdndCBtiWrZpJ3Z8ohRDwXGcPL9oJhCKW0y4pOMkSYReCjYlIX1ZSy7FgXKBG3r
nWF98Vv2zS+z/EzKVrBF3LbsGVhG3iPQvbYkDjOX3fEeo4EDi+wvQ6E3e4wjAztfRbSCRlsHHoCv
aOk71fUCU8jB+XAB1MHeXSByMZ6I/IiWLELXFycrTJZTuoSWmYU+NGmwZZp0Bw3IiaANktGqsaLo
e2XXq5E11ltraeamZ4W9SwzVCqvVFzJA35+z4HXAz7PniNLLd/BwrhLPN9/SMbM2wgrwsbIKbwHS
LrYxVfNfpzo36BD4iuMhH5A5jL1821H7Btkg8RKha5fMZ+lkQK7KqU+T4uokH83ek9g89amQ6wBN
MCeukIt6AiiqatPCULJo1pOQAIzoVBtk2S2QU2oOXYmmG+XzzmZy5wMgf0AG0ADJUJkXIhq2ifC+
A/CwAPggY3c1qmm2pxJRalVl22nVJw3Dc+m6+m0ZgKjdWNiqo2OOAB9akDhook2XNxEaQliJ5AOw
hBeW79qqu+TbvBf4bEOA/uy3zh7RhnnbMnwwc1SgKoymQPO+Y3boql4RdbjHmAPqfmXn9VOTMtTg
Cdc2q5ziHtvfZ8BFoV1YH/5NROm+GLiFIUFk+Kcxrusj5j77TdI5/An/jX4RakL/qYkz4RYqH6sC
SxH5+Ibmn5ogqo9jUiA70sulzArsbhUhssAtctHJ2j/XTYcRGT2wFsRw3DgocHhJLZdpQ5ieErwC
SR6fUQ0Y9jbyaVvmNMXFNbwKGwur+4d7/UYq2EQZ9Q9D17A3p//DyRC1trUKs7gg/w7ILAmE6+vH
SjO1f7UYWVVkdYAthWq6D3qmAJMhdgC23R5tGEuiW8ukbSzyWLNXbpu8MDPLHqi+3a515P6/WLKp
H4IofKY6ehHq9mGwQJFH1e2s5OgEHLJ2Q9qS5yCJLkx2IG2cY65YxSOlWFE8afApHlXNEyt1pngt
8tIgOwaTRY1Jg4vu9KDBqPITA/5yuATU0rQkwhtixzEg8kdY0IrkSlTHOqigVYhbHBLFVr90Ys3A
N84NLBvtchgL610nOI02S86N5TZLQrtq8ckNhed9AymSvwKLSjhZWALUfGhNX3hoydrYTYwSrmqD
4arTIlBnBcYToADPoaQOi1loNZq2AM4WXm7Ju6qBVcKQj1PPscBeFcOILIvMsnNWYtSM8qstJhkX
nylqW+snReCDl5M88DKIT55SBHFpnhhvQMA3FMY6Kxq9eeJTPa7nTrbBDQEtC6VhrPxO6v+I5JW4
kvQu1Jdggh/vDXS0nDJuzwZ5F6FioC3aDgQKWymATQaQpiPAHCxn1fQo7eVJr/pKFMaOUkcac44R
fp81txIU/vhY7wH0wxAFmeMGDTscvd6v7VC/l9cR6NfTJHz9xN5WchZ5BVrgmsc0L6o9CKNqfLMU
TSKtdTeoF0nqW7s4wuuZV2LSHrBd4k74FX9tkE2vRf7qa056j/ItGkWFyYFjkPibVmNiQ0vTBtT5
fzlVhrkcw/FHKxPthz08ISErflkg+14gTS+fgW5T4y/c58fRDuSdJQbQvKJP8pXp7mOCNuBfVot8
WB8034rRcZdBqAAwaib3qaYZ21GK4lH4ibP4O74LIPspfjDk+dHFVu+uCfi7+ALN7meg/fyiuglV
XLRAoMxiBWAo7FMwW70ru0yn70osk+07C9KRL74c1lSYmYyoRpPl5SJKh+A0vxrRW1BWZV9yVG5B
dPX7lYlSMZSdyXmc7atRPyfMqa2DJsAR2aF/bS3NtvbXrpm0GLnGK7fBGzQqMxFvp/dlJbPbcIXm
b8w/q1XtWsNBGzBKfX2HBnvb5EFqOtw8KIjWgMkLZCIAA1UB6NDfvK7v6b+v8cFj0o7qp0qC4dgZ
LdtyXVp3VShwq8SG5rlykdbR+yr6XpTDzifmqzIXK8sMzB8W2iAW/RiyFz/zLaTBI+3ej3p91+Nz
uv+/iGSWzUoP4mHXBjma3wgYPAAxThSF1ZqWGStCvgABUXKH58SCIKumodxYxMYS+A9/GIZOfLL8
KtvoeRUtiHp35uRNkQ7xukHck4iUYLEc0Pts9hui8yWF3Rrtnvxnil9SGFa7FADJvie5Dr4/FD/x
XpF35n2DcjzIPFBgiFjId6YRpUtaYi4pfOKmfs/7/r2FZWdXCzJTFhSD7A0buHQfLNyR3aPZoFnT
tjY3DfzpgeaxmzfDUYNCLgCIwM5520ynwCM+lDoyA/i1xNrzXsNCyPPsJFE2RCNXpO2mHTQFScOm
Xs2bcQoSFcarDbjXg50WHK+LQ3GyQZW1lp7ng60rB+2CFfi/qlPgJ/xXKFzsbnWmP3tJFG4GQDuf
yCcPpLMOZYVyi0hALzL0/i9+sN3a32FuTwASK9ro0Rh/FcMA4D29cw5hr/cPTRagaSAesx/KApis
8VfT4GwNnhfnoINDE2iWsBBRkv1oePy/WNBVEr1cBeDSvavd9peBYvk3Ux9+9R6ek7itfThRqlHZ
CBj/h83fKrAZdGeQcBXLKOxKO1jbceQdeWDwZTuAsKzq0TqLrHz23CdeceHCBVQWVqan41CYj7kj
83sSgb+rWXmgsdrSktzD0b66Cz5M7n4XOYA+hCvawlfgbQVv1WhGq46H1pNfGNkFu4sVNmXWk60O
XaDyDjnLjySrg0D1aII1Ii9s6wltG9kFQKaTux1iMJdFoCEdzFY/tYCGnQ6NOktQILe1Dr2AamVH
HQgcWcqRIFSaMvAurDL0PRheslUAcsQ308CmvAN00IlXsfYl0H+QuMGICv6rsOrc4WqVj1KeAEh6
wTuHD3SNskVvjULz6LT2ekBBHpisHmv3UeIk+1lR4l8scB/7bS2Hel0IfycKbBY5MCP2VKRIExOj
IOid2FOZgrR9Hnh7KlRkbGyX0gX6lO2jnYiKwmMfApDFx9QZUHBqvsIIRnEPOMxQEU+4WwzcolFK
HeiMtKxBfUAobSWA9df2otjnBUvPY8ifqUmPVtLWn2mg97aadcpSV52Bn/gNv6OUvObLAR3bC7+3
5DoRCV/S69v0JkfCISr5u1c+eu+brE3Bl7ScD57U5FqCTgO/tL2LTY2j4hzJb1bor8rUS17BFVdi
KAtyqtUkEaDwuyqd5K60+NoHtMc3JZ/tDWb+wqtXf4iKergb8vB6EKgYbXPFKUCyWRsou8wR4+G6
OcvTLLzHTHBxEgKgIVS1wE0pWA08YwcqVjjFwzjK5vWDVe/EqA0nhxS72YuGf1rLbSTowV0NBtY8
rDZppXa4qAheKol/KaXvO4Y9EtWcBq45l9TU+ROyU2tqhHFLqz1pKfZH1CbDUtCAtSzE6IjiUY4d
E8g6ImzQfoWlSK2DbNCpFQShSTFI3PGuPYXAdpmomTlSP5uhwM0yC4vkSFXsUlbVqgOE9oZK3oVw
5EPJXUx6emigA10L8OZ9UGJU6ulD2gS7WHIl0Wf+yoKUDsam1paTWuj0Bg01gE0zGzwgqMS+OIVZ
nfCrNAv6RuhWqMZxsKTiHWlB1w1jVfKbteRLy9AB69rs+5kxaXFXS079MY+cYZnbnvasBfKvMzmw
qwx8RX9pyUOLkQgemnrYNnnCj+Hgpiv60AJ57FGWg3yyOsGPZSvTFX04a9165Nh5vJPTh9n/bd/H
TbcYu6K39XVpO8iPqOIsVaMlEzYAxGIQQijZrPhs+WnNm+ejvULPJ8iK/yyGG2qZmhZqOS4G2VGT
C890yIr0GZOGDprHfovoDD0t3rK0snRdjD3Qb0lYxk2wY7abTcvZJQpbwKfb32cJl0E0XyEDHdh0
BcdCL82CojNQCK3JYza2tewp6LO9pnkReuNGcAdlQ7wRhDDsuGwvRr2611UxUgsz76i3yddS4ROH
PjJ5DVIyK4CmxxuyIEUGQg4Dg0KTEwZB21UjsnuJuuB9IQ2x0FKv/CpKlN0wXRMeQftXviaymeS1
zOTO9VNzXSV19bXEKy14yYtHQKmAzCGTAl1rkHfKPULNZ3YH/h5+FbvFez8vQCbrJk+9jkwFnZGs
VzKpZHT2/8dOA/HpMtdBQw6+DiB287E50h3N2o6dFG9AY5ZHINzI6T6XpJmxHHrcUcqQyzexbkfr
aw4KxCct79JN3cRo6wMK09vo8HvAKemPSTYkD1HDfpKYrNzI1be5aYLtHla652wBKbbQCs18wotg
fjQs3ARQXraeSFaE4WrAaNuFqJJjK45WTiKMLVmQgykxxlwoB5Iph87OY0UVjj18k7fd2ilBvF31
ndwmRdG8oGvwRYyAd6xH8UtmeCn5xKAAvo0Wexd07WQPNLjnl0Fx1svLPNlHulFrqpUTg+52VqBH
KT+z8kK4Mb3dXtq4Pgsk1Piq8IdlLXy80E6NXliWaknP7KT0QSNFpzx5r6DHehEC824Iu7MR6gDA
8LUpTwPqQCDoovw3i6YEj7IqYTWTIZOjbYR3dmVi23+Lg73wsEtS7LDmZyLSDymIA5GCMM3o3bOS
HonzE9IfAKravjcgXUhJfihHIGqiQR6PUXJkyNNGdeafzBhI9Jwb/aZT1R9gDonHaPQ3og2DM4la
YGkcw7D+SToSzU6z7E8nMYwAjmv7n2T//+oUUWGKrtI2LpKHznD24gDtBSV6Iqvvsg5AC4lXwqfc
F8Vznvj/GurVqHLqCPNrZn1HhEC0tP9cknY2RkqouZuXfYIhHiMNqpWn7UEMj4HOAV21D1gFNALa
fbriTp4jAW5Xj2hRYEsrC9nFZYbcyDaqT7Hsu0Pf5OHOA3nHGUlXvtJQvX8Zq65byKKqv7tVuG8M
A7TIBSaS0JHZ/tIy/n0Epv6bzRx07aIMNIUET2h9Ap/vNWQ/5uLc9tY1pDCAZl4O95Fo+jetYN0i
UGeAd+0WoMbq3/IG16SzXsk+tSv4uGl0z8a7wCCycGOmZXP2q8C9s8GQ3FclyMRpWbf1gpSxN2KQ
Th3KjDl3N3mv+83ZRuJqWVehKlhnLtpcM5HvLbsF06riKrU52Nf8ytPugtZJXmwdvbZK7pZGvk/H
2F95ZjK+oWQIkjaZ4S/mDeXXboz4JlDF6FCVpSPPk28ORjDavii/NKp4nZaDuxhU4ZrMoijR9pEa
CmUmUKpY5+1ijJxsQ8yArcxIM9dRjx0belXHFjBJqXVdS2G2QGowzfU17WyP6y4f9yMDPCPysGdM
TIVPseWbW+mbwCRSSzooi/BmkSqLodTZkqM4gdy+qkLUuf4lBiTdjlL7JLKI+k4pAC3m76ZCAKlv
xlOJ45MlclF7z8n8jaGGU+YDesJLydpzS5XwqneRp8/j7zVVvA2rdFZx3QKLgUZayIaPcbAIYyfa
m2p05e9Qs+QWbnKPY29nD5m2mrEbY68pl57hphuS1Qq6qtU0eT8KsPBEbJp48jVffzI5myac3D9W
pHNgSfshD61PZEnDT1UedeAUr0DYKMUXSgJ73PuR9nHwPLZaszPB8bQtuiJ9+dtA5NbFiHV9QaVN
dLhEa671zZZKm1broZ3VLpstad00jqdlZ3bsZV6SdjaefWViNlu39Ptjq+HNCOxQ/N7lhrlwCw+5
d5Gb9yRD17h5H2D86ShCcz/LDbfDayEagsxFGiTGhuzIg2wSGyMLfCq/6c1wAJhmsDZ9LdsBS177
opfI9PuOH9zRsrWSbZ0JgDp44F3LJF9JYWhfkpSzO7dsQISnluMIpMSoTfRJm2LEC8W3PN+RlkIC
Aye4o6UKKdPwGjIHRknaBuIOOaF00QHR7gm0ZYxSGuqAXFe84DKLT5TmaINyXBfgCd/Q0kjC/sh0
QGV3VZg/B3ywnkwwVNzSInVVvncHX56+9Jx2bQArbW8HeEcYKlssWCCRL+o74AA44rVtW7CffGLR
uyAoHYr2owVaeMSCPkSfxACAjLkaIg4aKICoZWw9kTVhmgI5j1G07r6LtQ3ROE2ySe+Fjd4uqnro
AfmK9LhFT30mnDPGM6uTQ0tUIqYl9XtQh0fYW5No7vC4OVHvCFndRLQi05sjQ9v3qSrzI+Fhdl6Z
rmrdqda0nA9eYO68vqtPOlr6nUXsus2BDdlLxxlqH+RmYx5tPa0bnU3WCRKNO/T2Fgu69FBnwPPw
GUboVd3qgyzL0RMFpgzMCJIN/ZpZ18rVaDjOxu7Ztmt1fqFvuFq5QWBeKONxW5HOhG5QlpQpueno
XlDafNLd/DLuMRQUG+vBcZp147MY2MM++BWlPSzodTjHfn0VuwDqMoMaDxGYgc8jegHdanAPTCMU
UpS8GDp/1eK/vievP83maGRG0Zjyaux6neEXXCZeXS94m6e7skAXa+oCEaP2xmTVRmbwFZ+DM3HE
lUO35U6b/FPhjry0vV57+ODk4mm4Sv00/Iob/b0T2d5eK4G5TQNoNKRGZxnAvheZnUXbDwpazrLQ
zIPFEDNQUjs9Mu7ALQ5fpBb+QGKxfnCBc/2YmC7IwpGSGyyj3xZCKLIK5PFqPfmBlsb6IbXDySr0
tZ8eNtL7KtB22KAgc1FKeV+5+fXgg/dm3yTapbiJZmVbSgD2athP884sCFL/6paP3o6HRnIk4znm
qEd8XyHcLNdLDJte+9h4arrgSsP3GVmXp1QdgAXRgyQy0A8k86M43Wm1z5ekzZJCu2gDhsU/ccBY
mPmUGtVfDgxXIPfewD2Lt831CiSbHcg/t0btohw0QyVu8Z0qB1RQyjbuwO0dZz860LM3eE7/Y+qB
u8KcbHL6xAJ7cYx+2J47zcAhe/DKc2ZMs2F6W/O97zbGdaRONtFrLxvjlHtNu4mtAA18Bj7bmYy2
U4c8c7xpmXahjRFc9UFAa0awMVjxkyAGBtQDcyPsv8U8SFe9U0r8zEAAAKs8mJdyo3xJguwz09RE
J3yXdvqeimfmYCFll4YLT/aldUCrfXnqsAQcXX+MrGHVhvrwQAcLPUY7y0GaWijOqk4dSGEb/45B
nWH49rdp69b5EhiK2kYqGqsP7rScY8A9DXsUvTKxx2zNHTElEnMineElENlc3CkPeRW+U858jF6I
uZXO8U4TreLsX+hxRopZJNsBHfsgd9xYFm5EAjmIQ2/o4RugIZZZCCj+CDB/Z62SMZ7zKfrv8Zvt
ylbHAH9SFfeR6eMt0dBWGphskbL6Q04WlYEHtFLSSnMMbLu9XzxAVnvO/TmtcxAood+TSPONdAd2
z3bK/ZFMdy1QjjH9npKLEjnFHcVwsuiXWeZMkdk7baYefFEarym7Z7Q+phG68IlSfwXQ/vogxkpl
DZWOVpTaUytPWeLv8a8I6hgTVOjgoRdeVgXrXmvs49TkQgqhtEphGcB+ml6J+/TfPBcetjb8RNu7
rgjHB6aNJ+KXTWImH5SOdnOkq/GNIJ7Ym+6//ADnsOAGyB1qqwOnaVmFTyH38Q1z0SvSAzLmjsV4
H2yrxvhSaO0/RMfBohqMhpL/AEUf3tSUk8Z+O6EBc7jDZEi8zsGt+mUchskp7dHEq5zqwtpeXyci
P9iOqlZBh74AoxQAZjHuSeuU98ssQZ3YoGrHO5ubOnRDeaCV0AtMskpv3FLrSDGU2qbD9wIwC3gs
UxYCYA2fyxo7lUvKZJAx2Sl+uMmXulMoHtn9j/EAFhTcuYk4FeisWWu6oyHBmRrpsjP1Z1M30Jeh
8gw5PnB3hYVMBO33ydgv8cI5Jw3kIJ+NHHgX/+0QlOaT6+sgY1cDpOjh9e8bAeT3SvPx/KUJ1JtC
YDu697j/ism3AROrSjH08cbmACDqMJ/NMSsF2RyA4s1RPguA3uUpQFOUCDCaoP2KI9yQCsCVrtBw
gq8lQf2A5ta8H1ha3kdyTQtBclO25n2egii9V8ak8VMUfRZ6g66vGC1wynOMLPOezuhA0TOwwy9a
38Q3HF8WWyGrBSwvapTQcaoTZtqsImFvxNhnuO2K5J3ye2cXdgZI98jQigwgrvHS4Xtm9pNsisBl
uatDEZjhIiszsUCjqvkQJWO1syKR7nNuSYW8G65wrerrINw7Rwu0X6Cu2WE6yvkmHKBwkhM4aKsd
Zs9TQM208ozbztUp0+27K+mN2CHHYU9OPhqfHrxYrlmOYXowK3hnW0HA06EcqiWSLt4dYNuuok5t
YzVXPWWUbFZgDyCWQP4Ak+nfQVIv8O5meRKN0R6AEuiLVteaFXMQUugYO1zFo4XkhkIMqZvsC6rh
7r5RQA4666XiPLzKAFchzqSgg5IzpJr3XHl6NEiBrvZJ5tDyz5hkR6Kbv678J1eSRayY/OfLkEP5
+1okn2Moe/p5gfS1CzqXPTU2aJGN2mDHGn0GLxIYWqXCu0l7w9wkeS2nZYKiapn1eA/BVMzBRo0Z
hI0wM5Lo36aPnQera8dz40fVguQfwrI43Arpfho2NQztSz127H8MOzIN0Hg90HkobOb3OdA7VN65
1lq+Q4OAv86wQdgQOBEt48Z+vwzVkpCM9Lry17PW751Fk48/LYUkITFqeK6T4oTBVuBKqEOJYmoP
Bo0LKqUAkugAStrg9eJISgPd4Ws3QXMhaSMXr0FFh/sgaSlabiUnUt6iGb2G92OCpfgkWmljOJm0
eQaoHl4O12hhKdOdgZm1hdlmJ7L4MyStmj9DonXu8x9w/nVVtD9/QPp1KZpl5Z//uqRN1Q/4P/26
bqqD2lfYwTaOUKlCs8irVrHhrkRyCNl1LIHzZ+IzUfRr0rYJmieErTcHDgajV9tJLlJzokuMctIL
0JnQXY/yKqvRrkYxyCnSMOtQSrebYpQ22Mz9zsMgsTJO3ewy6n10aSokHtXPMXKmPQH+YTm0igJE
pn5yqokdBElh5IQBXZfmwdgsSIiWxat6EtKafKQZoBQdgXR1tpmDzbIMA64rvesrIFS/cJW56A1U
gHitD/cCxC6nStf0VZlW/J/fBlroAU7P8od79NzKyaAdHKYMfDtDr7uZpKop2170bm6dx7i0Twbz
4lVhuOH30MtWNqgW3qQFIDH07jk7s+ThS9w6GAOHAXni+XX1tBnmG+Omjr63QDUjzwFQGRsMlbs7
+7cnGZDnIOoDPrvh/Zjk+UPhlvViDOMewIsyf2gV8GIQoUJfj94zichstmVADZlsSXazpdWgQgaR
/0/fgBUg9tsLvc9JUJxikqxXQ+38haMQcFY6eg+kVQTdbHnzu+lmS6UbG6SpUErRL6bZ4q9W6M5R
Fh3Q22pzBBSkXzlH6pCOtDa/60qz21itv2tUS2iUuzGw5Yv04Jmh9RK42iRHoi5eS0CGHxpXN19a
7VeYYba42AMxJjlJUH8AoFUuXSOxD7wAjvlKV7Lp9KbprFbG9ymmyRdmzdd4SdEfmZnUWys2sW0L
C9ATsBQpLV5Wp66ojMccH/NTGdmvNSmLOsDYaRk2W/IFAI7+CBR1DX7Io4DP2gX40mSqWTXaxsYK
7T24yi0ORSVRGqewTe16G6TMeLRAnfT4Zhb9CKQk3bvGQtPXEts7+4ES4kbhYtKFRaBKQ468d4C/
gXcatOveUuYWetIaVkdTUr1VFomyMMwgmpLqtxgYTgifnCJzP8ZghjfFICegGThbVG2uV8kB8XsA
jl6MmRpmLRigf7fzo5EeyCzo3ivo2UhPWkz8Wpgbrq8enylINj2qKT5ZayaIZNOieAYUSbexA9Pa
SzPzL1qKfyQaw/IfTj4cUcJuX8mi1ru/LGxHHvPYFa++FfV4UP22KCTSlaFqkbvF+N8t6CoFvs6a
6TOwSuvanZ2mzqoSY/7ayBDwtIP/a9BzzHCW8Y9EAkkSWbLhMUBb2BZD7+1B6Jp/J3jlrMCrkr8W
TTY7lY4d/eAtx8BT5/WTU5w47SFMh3GHstixLcrkkhnZgb6VmuvFFyctDvQ9JN1thWrOO8s//WiF
zrYDfe//jIKUfnLhSXqgvSHpbtf70+92hRpcQhvmApfI0oJxV4OFaxPryfiNgxEJucD67YO8sP+S
FxWTZO96Tv2WikECh9MtNyS/2YMqO965xZfKrZPVXBUuPDvdNEo2Twfk2ApNsmk/pmrMpZKR7zRU
QGvu9smKbOhAsWYZXYRkuANf46Phz7eSAWipnX/URtM/Mi3UpjPDF8Gm1AzAzd1kZELG/y0j3wrQ
JYvPjD11IQrl9I6167P8RN1mncLUtEK0BHsiqdfvJg9mIc0pOEbOwL9R5rBxs1Pk8C+COk1iyexV
WgXeelqLpDi2XhjcU0vJEI6fG1PXCR0+cWDycWQYqLeOZqZd5jT82DnhEe/aXymLTelus00iElHe
mw6aEO9EZEqOYygmR7K6xZrD/xmL5Dcr8qFY7PcVpxVubUdMPr7ZnfV/OLuy5Uh1ZftFimAWvNY8
uFzl2e0XoofdICYxS/D1d5G4Xe7ee59z4r4QKJWZUHYVSDmsVaPyBX1uFC73P4YUIU9a9nnWHsbP
Q5pFOjDOrPrkuEydtNWE+y4xDq2VoA6BZPOpj7T7PjHNA8noUHilRkkRDgCciac3SFuihH5ZNXx4
Ygg0+wl7KdtKfits/8XPXPkNmKHzCUrZ5pN/niomq/9i/nedJo7TN4Vatd8u83e9v9/Kh04z4iHX
VLG/djvXvam05wB/Dx3VeZzFmzoO67kNGw0UYA8tDfcWybz22fIfxaT1T0ahb+GdjVffy9+NdFLa
L5HtiBtVoM+qo6jndGgFzy5YI1wl4xTr9IQENXIa5zvfMMAOGBSluTUFdi2eMhEK/TDNuiULKxnO
LnsTTfGGdrMdaUwhnksVxuY2DUck0ScrcOgA3LXlxcoH7966RwfrPuRN9jww0HNMDzqSG3YaXOUq
ku9yDgSgfcWH9NmV5vYqv+r/LpcV2l56naTL90wRfnDg6GBH+nbTtx5v/HvDDxk4mJv3/JJfJfek
df1ZTFrIsLPj9ff0ISJf888V7q++mI4OMkPTkP/QisC7J3w2HfXjGiDhzTqeFigkc++u80DCGteo
xG7XNCXyxrjD7gV8vVU9P9QKBv7XRW9ZG5LNw/lxB5nOwmhTS3SguhM1t0N8Yp5s2aqsPbDOT8As
V7AVOivkkzG6NkAFf6G08MkUtWNspeM0XF4nruaKP6KK3T6Rqg7tu8TNupsePbOgWuE9yrSxwqND
jUbuEmuTOxohoCZ3+KvIJQ1p6ecWEZi8VJiCNxpWHoh2T4gYn6/rQvLrAZIY+BBYgZJaYf28umWD
/9ktKQQM0ZlEIWFERuS2H9MzTdKhnW6X3IYNNtBDmdh73TJ3X7a1WtJb3o+QCKYhLSto6PnAVKT1
wXVIs0CDws8lvfEnaqw+BR11qMevwcR6FXFQZgFeFtxUNOaTkM7oIMLiS5hi1U2mIdB42wWZ0Pjq
IZQ6BupPff+HfPb86SJDFgggLxdqUyCRt9c8erCc3njj2JCCG1d8z6fsUK0T/xaUpeAznZreUIIY
fDWrEym4pfSXkgN7uNJleSqAW7+iCW9ro0nlW1/LauVVSpzwPsxv45E5S8kq8d2zHvvSHL/aoENe
eV1dIINUhtuoxKoyaASYdabfeW44zUKkdnQpCs+5pQla0aTTBEPnzjxRMstehBYquHV14GaM7747
cXfqRt2TTLUuSoeGfrivsI3b2BFTZ2QyrbNZG3eEj5UgZk8j1bIYuSokKhyPt2ce/NSxAmC1Jbl7
cQGwhkct8Mu1i6rFIWj0ckwbc4OyV+9CKhGWbtusB6tppSeqgU6CeFcKdkOzVz2GH2yYm8DEJ/c9
WhkXXVyEOxVUxS41rJ9OnrnGEcXr3cHrjO6AfrHOXvcS2MuJrxBibvTJ8xCu10C0Al8s3r6OHMQ9
+EDzFVbS46OugwJbGBMxjQaAq1LV2Zvvd18BYF18R572VBZe97NzilWa5lwsonuE+oHebGfNsgzs
8CdyDigIzdJvWvzgUlZPTtcN69g2OPb/hTyaWYvP7jv5w4i24UWU++1324qWbMzyn2kcP3fu4LwE
TCOCi/AqSEgNRGYcNN3yqIrvksLvJ75Z821w+r3yzOynwcdDNwTVm0I0O/ashckRl4lVPz4YVgFu
OadKDxVv0rPjx9HKDHr1hppcoLOm2V8GthBdlgzPvdLDugDk/k1gds4NfqlyzXsuX3iXPJKq3Y57
wf34WPcol0NpvWu35RedZWLX1LWzoV31L3FoBPEnsVXc+xfDLFd261SXbkLjHHUZb3vgdKGgKREP
JENE6JNGqlS8bYYRQfnJgA5GOGBb38hj7KNNYxyyZylT41tUJn+caEwlILehqQhIgdLj9tt/0fu7
r/iXi6uvNLbv406kC1YK9wBuuxWl8gkX/5qsv+buP9Rqy0vUjD5Ls9kEmEhnrus4+yBaB51rnOmZ
F2T8jv82ojnadk1zTZmaV01ldP/Zjh6rVer+kx09kCefv1+BRmT3MfdxZ3S9f7GjO/u4z9CJAc/S
d4/GiMZDI0nkRqJ44I25DmhTiuJVysjclYZfzPIKG3qSK1tFqxItWReD99k6NfpyO/cpTMNYy3JL
6crrLPU4XIdzj8N/tB3M6qaWoTikaBQ9ZROmEB2uw8JcIWA33pA4+VDofIX/JKk53irw9bvG0NoR
eEpQ1UXhCRcgkOf+OwUtrgmEd+k1JjHH9Sdd+ZPOr8mCv3kAShJiWBXqqUbdJuvEF+GaQjRZUxb3
OjxcAzSkUGVluCbZbwoUb7l6IIVk8mCZh2sA5w8FPzH/9RJRh2i6NcZ8wXyzX6LOM9kR6G7bD9Zt
iDCEb1roffFqD1xn0yxh8NJslqoDjciANIaMHwOGYB7KPJbU5UOHuOhPeT2mtzTKjV7v3JAV4DoI
4geSDcCEuWpYGXvXCIJILA2dgvt7m3ig3tKF1aFEGwdRRP1JNpUEJUDmAlvAR7kRCUE4+K5jex1y
Jk3DQSUCbZroeIRKHCQwVilgrk9OobtTp0K5slQcAqqn6E5Y20YAUJ5O8YptN2j/bRf+WAELmIT1
NENnPnLPe1nx81VeovXqXc/v7FWXi58DIkrntmyso5tZKbK1RfcGEt25HAW+wH8n0c3ouqF1bM0q
Xef90L8FdbakUjsfOERL9HZ0Zzl69tFr3QQNmpF664x01ohKhj5Ip2nPQWs5R1S/JGtdBerNy5JZ
w8auZ9lHoj2jWQOYcQop8zZw9Ztlo4BwCouP+CLh29kgh1ZiN84cX6zzBgWEuVklS9y9j7+L8E9J
kBv7djBvVRCrcUET9TRLZxIVnAvJrW5Lyk1nvZvRrJG4euc7w8tV/oea1RqvrAb6+R9yGqKXSm81
89Ez9nFBmrgqowsMCwQQYf1xX6SR90Ahr5QCOgP3+i0AQQXa54sSD7LurbDA+RZp7p+y6ew61Hl5
Dnmv94r37xqkRhqti6ZFm2u+uMrInoZ0CFD4iS+FurnKr85RyJ6sgLdVr0iWGXocF3QhRzXRDWsb
EPvgnv7p2txnBmDXsmpzvTad0YWM2E72YCO6J9FVfr12kTTPAeiTdypEqmj+AHQd9GCrdSDA94lk
IopSJrhipHjCw3wa28A0prEBsKQDMAkwP099Enw6JQOZAXB3SVI6CES2D8goTC5I4ZPBp1NHiPvS
HYxdzpg9Lmw0HKEKtz4YwEo/0aGuDAc77WnMVPnqB4HalQBPn2dJHqOe+zS4QbxBst2bda8OSJlU
NNaygE2fLS1Tuu9+U4DWLBEXN9ZXKzoj08AA3VQeGA/k4yoH6sAdYgfpvkhRhUEHW1qoa++deUSi
MI/sT0NdosYXLbEG1sy/TUQFhrOM9d9ljcD91e9VV412fWLtkuZAeWjemO0XvwnRHibEuLEDfGdy
S6N0Ddl3IIjwSoh1lDJzSUqMe4mzAo4sti+o8VjNSrPBKARWvmXVb5AZqG9JX5IrgJf9cJJS7mZ1
miGdUPObNunkgUSzGzpNgnQp0xb4Ih+uZn9xYJ5ybDw/xLPLQI7lcSyrLWlVdR0tXeGw9eyyH/ts
nzbZky9TDdDksCi3CYuq909KNnRwABy+TvF9/fxph6GQK20Bf4F0hO+mDoo9VbJMK+6tZ592MUUR
gkbNd0Ca88U9xe5dYPrvSYbyMwMcd2IfCF3emAINTw4eMTc01LrcdZVb7klEkySnIR1CFGm0C5pB
RyI4tgpww14dXBUNpx+zecY3cm/bdOxeo4kjyTu5CbCeOtBhBIEPquBctrjKwhpvbldzli0+nQ5Z
FG91ZL8C/ya471G/eOfpt9iLzWLZTCEYWwEIQaJZEj8SeTG0BUDuSbXsubFx4go1j9MQEe/gvrNA
PqlS6xxPoirEPj1uXUD+kLnEDjSvlHGaDVQHjh1UbSMWgDKoINT9KhwTNAyXZvIjQjN9Wf9A1A9c
n4CcugzVOO6x/862opDdY48F54JUGhcPYTSv5PGq6kr+wrMKsAkuMAoBRNq8umncrKpSsr3Cu+G1
kskqF173xPskuWVsgsqa5HmXNeusqdWOhmNUAkuuLB4AxBJdkB76QWIT2E2bLOfZdh6mw7MByEMz
eEi7Lr1zXTcFiLPl3TTteCQR0JPTuzbP0eaDp0oeAg5lSWp9fxePYXIhLTq0dbNLbalONNIiSYFQ
JF8kL9Jjbfow1A26gT1mRXtyQSq9tOulP+3JZ52sAyVxKAO1pmnyxcIfMTp/1lGLCueWXEUcdC+p
BojlbBbZmbXnpk4X8ziRo390vPaOHNCncDs0m3pRuZ4/hVkBxg+0b9N9zhJstVaqcdXtPCzC+qID
Ht9cbwR5R7FAU563n6+CIu5wwZjHZzf0qSorRImUBcwgujQdghFN1I3ZmCsakkO8laNtkOfdcr6c
ASirHatASPXpj1ODoM7w1StZYNfP0ZVkI1JbIsDTdtl+NtWFG5xl9IUNstAAYCqnoNFwnifH0jmg
NRnMzYgq7LmlkyWTuf6aNO2jleXpY9IKceCGgaqzST6qfZ2241stknbT1Q7b+XmJzLRf3dA8KkbN
Ze5X9UnYLspPXZkvukSbD702n1U7FCc1jbwyGDdW2ANgsQrMh9rT9cWXGSAAU/OBRL0JONAoj8SR
ZLqPyl0uJHK6ZOBa0YM2N2HXmUgVA0VxmQ19sifngM5LD4btmgsakkGA7wLzTH1Hon5E0CTTfb0l
542BjFBiF38Vw6iPknvpfM9MoDO709F5voXWVusOlfNr8ujzVN0aTnlLHukQJMlXmXLzhkba7aNt
yK0efdj4VCOCxXdxXK7me5Z5p5COD/WBZtOxtHdcTASEaBCplgrwicb4QI4YBzdpUIEcly6MwhWU
ocfox5s9ZeWw6lkUXMhRFYAdNxgrYAlMf+gRAdSbpmzeyJNVA6pbhpY6FNIZzkObrpuUo11GjZW1
sTrUHFY0RgToR50hfJSLsrsfMmXd2kziH4ARHdCICPD01jBWmQzaWdZq9RIMJirPwfRzD+hi7yTc
8uZqNAC+cQ18uGRNMrJUzLjLp47SiHsZQoCj2vBWWii8Mep9qbL4xU6LNTpnhjevFNbarJt6L93h
k5z0r3I/yddsAo8g/WryU09+Jjn5EUOHFhy33xs81YfS4ea6BYnJI5L6CgAdbPw+miPWGsr56QPx
ug1D7wsotPQy5n51h8q0Fi17rXGIUaZ4kkBw/NPc4ci3iMglc/DBvJtHpaxnczPLjEMe2vGJro7w
HtqGU/E2pB1qBIEVueuSocbyMzNBfTIJqx6cfFVnRVtQ7ATn2uKYUfY55ZzdkggBoM+2SaTQkkPC
f7Q1mzNv8+g8X6NAxdPGDZ9FXPJdyRBB66TtISAiV6M9iG+5BDqMsmwANA62c05KIOPy0oy/IZ57
B/ww8aST+LNllpUrUhiLBkDnbcwB09j8acnLSjylH9dMq+piIJe4upJ20NmVsCOMgRDdA88RrQi/
yD2Iv+Nf9WjCbXmyfi9HFygSX1iGn9zTwU6iL97ALfSQQZSDLvkSpT9oUNYyvdd6Qt9OKoDTfNhk
kTOuDJVHm6ts8jNWoBghq/+Xn9hq7XXpO4jzBGa+GFDQuxde1NxF04G5YJg3JhkNaeIqGwjbkMYA
E8fLrjbrOzqQL5Il1KhK4yC1zf0nG/KLztg6PgTMj1a59s2bqhvHS4xCOdQlB+PXqJXRYlRARHCV
Wx3tInJXRtaPX1NXAusmC1/Dski3gcwRcqoVe+ZevCMFbKrjP13SBCvqzy4920NZ2+SyBKWEHTvB
a1Z1/+4SnO/mTaaL4Kjd8DB4Vb2U6EF8ZSncOoOlvqseOSNQHcaL0luinw67P61BiI0s4zejrYHP
Y/jpSxpip4DncQfEAzx6UnSD3FpdJXexb9uHnDnNUYMGfIs+bHEuVSHXqGqpHv7pgn1a7GRQcbpg
7nAAFgP05FjHdvMtGbpiYVR9+gKCeWuJVU13X+M3vTYCq7y1LFfuhri3DwBTaI79dEGnBz7mYMYA
BgSbw4Pd5/XSNnn6GoGrdgEmzu7WHQaNJgtQatZb4Ifb28YBXG3CKrXwGsv7gVf4KFT9HU0mE8FJ
ZF0qJNf3pFq7zP8H1cwv3lXdMn5XJa/Z5LUPc/JqpOyz1z9Uuw6vt1+qdAPF5HVwTPPTDRi1qy5M
9wsXWesVGl7ZYcjY8Ji47imZHvlpJsZV5bvvch8cZtkk/0N/kpM+n/z8rn/1I00scVTE4roF4kPE
dyhIFFiFOHJD4VvWabExOzwJKV5Ls9chKkY+K/+vtlfPdCEKG9OFtB/85Y34hsULpmJ3x5zKx/sP
uRngkPhb5VT8pgC90yy7zl7P/lc98sIiPIL/sz+aHabrqukO6F6uV7ue/ZMeIJAXYA7rAJCLx0gx
YhkaWQAFFdOBUtfClfZGITACqMgpvZ33FUM+SH13jb6+AxYJu+lyfpw7y7woZzcF9480GWLXtWij
Idp0vVNcLMd7pVKKQrb1rkywPqCqiJF55TISgT5SNYQy2tUIdJRHbHrl/2pUDN3KENx6HNPYP+Z5
LxfUbUSHa49RlKLIoo/QqDE3GVHjEU0nymqBYAqKPfQgjUCMEgAMkZ21YDb3vvcAXyTsO6aTb+it
088eOrzXEUq7To05+IeQu95GsTJ9qAaQEwpUjf5u1Ev52SgbuH/wfzcCPEu4Be9Nv3JFx4DHwgI0
0zlBw7ZUbtOZPaATqOim7ouVAVCVI01QCQ7JaUiHvAGOzaRB8r7jX9zIbzc9oaFMjFdNbTfHGQ1l
Go5F1xxnNJQov9h2WK7iys4ffbdARUjfW1vPSopHCS7BvTJksaRZgAYFlwHFY2aiikcSoSj3Ug7V
cEsjiWbylZlJa0tDwHiBTatNEW4nb7/MafS7OV1ucCy8sNUnZFzErMstn3CrrlVzcgzkLKPCN5og
va5z6yXJqEqOZFUmmuWgEucGz/vpV1xUqbcv0FmKPKrz13TC+mY+EZMkGvE6/zX1Lzof5gLK/4uO
AqbANh1AmY5CCKfwEMmObz2h4nsXTef3nWeDblvbLyiOSw9BW8YrGlp+Ua/KMTKAS4vZ3420RMtE
xv7ZSJXOuKdZ9ETf2m5qA6PLQTGpo5A9nZ7NdaHvXbQcPqBf0DwmH/Im7e8H5RkPXs7MI1hW7YWd
iE1k5dVDliX9xUv5KupUWS4R8ymXdWgYO5plvdveRJH/Ns8ag/ejqX127N2hegBmLQMjDTaupEuH
zgZGL9L+ACaGc3BHeatUXkIAet4FCWqcmANmpSKe+EGng+0BIsJH8fonWYIm6oWTJOEnmWcHWJT7
ZrknVxz/zEWOMoZNzmt7YYV5+j20i53TZdUr4OjSzZBosKd1JRCEnACrzknD8poDQ5ftS+wCONqJ
AMYstMHQYIeiCNJADf4NujLECzKX9ibLhm7PHV/dM5sVINKzk+9VNJx7hGmf+yYV29qvxX40XfFQ
9KhQJh9Y/t+Dcpk/NSlgKbzOQkC8Ho2HFpkbUuC+84Sa2moHVM9x6ZQJuzcjqwOOXJgd0DgQAkvS
Hm6GqnmhSToEDtoDIqQ/97rs2X1YGePJG5ML6ZMGGzlA5bTVoT1gcjll3KIuO+ixQzFDUTMgWbaA
kKLZMiz5WVrO+mrvck+ueOv4G7pCj7XuHSC5FqRPhxicXCsTvFKbNHXHA0+ACPlc9uawA8ePvwA0
n3VXl7ZCbH1sdsDT8+9SZXvzYiTaaFVbP66aRszeNYPWAxHEn5pu7voAlU42YcnEiP5IiTZt1TXB
LSLXwS2dGbmf732Hv9KomybpbD7Y3TaKG+c465vMxNfebpNVyg2+ujpBvbnc8ASkWJH0+5PblHtg
C9Z39AJMpVIkohHJY5mrkxMW+3DScgZ72HdZC8ps10Udjm0810EU37qxj7qQaZiXLD0AVsZYZmiJ
eW7R2LzxJMoTadbyAQVQxa6zo9kMCPoLLzBqgALBNvPtS5UM48XxwOJtNRMz/Gi0yzBAmM3yPaRq
p0MWyXXrq/pMI/TixDcNODpGI5ezAnrm9Jp3rlhXboYQZq/i710WA3t+MsfGJwPMO1i6Pgzwccsd
B6/XkjRowpOGRANBHO1mJ1KnKyDnexsnAQaoFQh1KYx8XBC5AVI9zyqK5WNaN83ew1Zgg/4n54vF
3xWYU3Sr2kaRL1k6qIkHzy4IFcgS297HUoPhAfVCFS5QzZakQJajG71bVk2+GnT3hIr1/LEIcvHA
w3sgsgNd1RiMHwVPrRuaiwterBkzmg0NBcqvDiVIYxY0jMDoMFkCuDV/JMmHta+K4tFozL9ZaxvL
cjLIHEAZsSIdlo0tzUMA4LSN9Kroqa/LnxI7+h+ZOaw9J+Jvo4OQ8lgz7xboC8YhDFvgb0yqSJte
VeOsf1f1QaV2W6Pec5865yG0vLsxaOYqCBohVLmlZXM8CPyOfhtNmrQOJs1p7jr63W5q+BYZmsVV
abyFqU5WurfN20SACDlRVbfRcZmjX4n9oE/DIrEhVTMFKB+pok79X1U54joPhgP4YIa8vSiNdmdb
4VuPgr7bFMX7xoImUI9VHG0fkJiTGh10b2K2NINxhb6opz4AbWEzZPVLFQH60y1dvmmqCKChwPdf
cPQMArltqF9yhay8iqpHrCONu0yOt2Tkc6YPPag8lmTUWyBiaHxgy5OR46USUDJddFtPPprsMUI1
3zP3ZXxRvnglJdSX1ntyAQIb7Mrz4AuaO8TCy4PhYqeyOTdJ0i06wwi+6GJolnFsYl1fsfYBIfQL
yZEUzNedBMhuiA36a1DmsyN0r6tt5wIZnvwC1GTVIL74jJ97fVAh8v+1I8Ivysqe+ziIVpHjD4dS
oOkni8yT041g3v04OHcCG+jL0GceA/Rnf0bxV3xzVRr8GE/3rEl3s0qfROhiCuviIcJDEgHG5C4D
/MpD1QOCWeGwpWHkjtGN6TXRwnYQlVs2jgveS26eaZbnNltxoJBsaNhkrTy5mf2M+DHIJUw5nCNs
4G+bx7x0PTQeW+aaPirP2XGoVPvY4/sEnAbfBoAt/rSoqssXwkmKSyUb+zyiemD+UwGETE8ga/qm
cy1wX5T90vHwvNmKVrQrq5fogQXKJDhRHVZsuTCztYco6LtwmmGj16sVegWjTZAEIOqbhMD4Uick
EjCjJ/rvdEgB79FiEbygqbr1cRr5wBJ27P4ryYLM6YCS6H6fOxMqnW2iMsaueoLMJFmYi7essNDb
PWFqVh12a8D33M/6k2h07H83mtshhN/+YSQ9RGzpJZz49lpM0clRIpidRG226LDpz9eujY8cjD3q
FKYgZUqhyQCd5m451rck+y92DcU7SenDjkazcQsc9eiEGAmIc4jfeKI8pjOXq1enQq62NxiolEI0
ye2UEvkCeDhI9kzTpY0eopyYltAL4e+QTMgXWWcHQPaP9y7Qih99FQNiBk/MHQ1RiljsUWYtl5ar
0sfUbpI7Dy8/GpEGOvAeBxf5eXsyzxl6T0YHwdt5Eo0ch6QAZFmoy+yx8Gv7fhDfyZoknTP8hR46
fQMCALHKsqI6hKN8dduW3StVG0dhArm9N+pwCusfGb7oTwma8PYNb7r1EHvhW+25gAYN2YsXVNXO
jGsLQI3Qj2+DUjhvAD3x8eRkYieirH1tO7Eks2GMjbXpR+YeUJvuU2Il+MPBTLJOrYK2r49+ktQP
tc2eSF4LA6D42IEDAKiL71CaDgQvuo7toaY3qAtAVScBQBGw6gbNa3dTMbM7KHuHCuvxxW+y4dRq
ZLVoyI2Kb2qBxTsNQzWYC+Qq2Q0Ns/iHBq7YM4Dj2jMTxQ+Sgjw63SHqU60L4CK9NMJqlgrg0kea
1a61yUyAkwZNg2yf715IbOoS7zG8GVdkBIjMYiXGwga2Ae6KofBx4LlxB8A/N8DC0tHcvgOlu73w
jbb8YUc/gS/efXM9x1lWsYzPpoPIVe7VYlNhl/ccjxXe4X75g3nyvslz/7kWEUN5b5keJQv5LbdS
vtRhVnxzm2J2inAQKIYKM7hT6eCskyxZEeKmnlCuO6BILJDqHTczMCcJE8LozPyoWfTox0Gx2IBt
PRn1FYqNjB445qZrNPc5q9BK2Ar5rTOqv2oNQJXCbkATbzfhGinv/K1AnIMUvAZ/FKFjjaWb8M5I
nPrzhOEbt4X0+ZPld9mODwKlRrGRvKTjsG9yLb+ZlZrgsJl7Gxt2d7KDli9pwmv0CgByxkMn2iMw
IIeN8mW+79o+f0S54gtdN4/jFnspUPk4wA07Gkiur2kiQ81Dl3zrXZDsNQZArUst1Z1jgUGG5hub
vYLGnj34I9hUVNqaqzpCdQFyXjPFMHj79oaDQjliGCZKYURr9rGLcrt5NDEP/y4iHuL6lxaelOyQ
NR1iKD7HM8Pk4shNS9xxYFFgX5GN39ykuSDK7T6xChG7KtD+Nhil9yRkfhGJPXwDe7BedEDwufMM
KznKLi2Bj1eDXlU9oo7ceO1CVKzweFgjRJQDW6opXgPsWVE2Ft/nSM7e4QcJ8MIwfx2B7LGtM8HX
waRVBwKY2l5dAr+kNZ/AwLKUqG16dbsKtdiAV12Ss0rZ9tJ04+hIs17fLGwPnW+tYtGuGE3vZDvg
z6ErtMgPr0Hske9oqJLqUoFcY74PN8kfyAXdRxqimIQukI4MPdvTfei2AM0H7oOs48gfD0E+IflM
twtEw3Uc2mwPnDZ1pIP3cUbDHMu7EixFv6avOsCIRKTbyfSSZEUOItwRCdbZzVVGZ9cJ0rvKuAQX
8wLQkG9JkhTLgaP/KgfRvO+gvQEMR8EjHmA1mNYy8VwDZ3AJ3L7ixStbENg3Y/uKuCKId6re/CLj
XiyscCKBMK2vFRhGvnVB8KiiUH2f4t9lfu9LGwQ0ieq3edOMWNHF423iWegYGkEQXKlk8YecNCqG
Pm3eIhLS44ljfdLJdfAShZbYkx7ZzofEkccs7nc0wl8UVul0RaMCo6/OkHe+Xvt6ySI1D3lX8gPp
zma9lfX73K4eSfbJX4ISmyUyEt36evH5/iog/fte596QNn0+UmlsExRoFl7L14tfbR3kiRddo50N
WVzvyvaq8rbji1wl8RI4neMm0DY/08EfR2MfO/5XjrwfBxsVJsDkIFY5ojsAzQi9bM2FPFZce8dZ
JzKj/hip8oTufH/2QmYhMHbWvYsAZ9RjYlb2Bu81Cbxwf71kPVT9KcZzMQlRPoVuF7Hx9LlO+/wU
SEAW+LWFVl86VZGJFsYs11v0T8a3kcji25CmrYSFK6vLAD452dCM61Y5/gK8GfaAKTu3uTT3IIgY
XkPnRVkW6Dc9x1gDaFP8LPEWLAdDfy9S96U2o/RrUsR410bcfWUaSwnpqPHZcPGrAx+zepxCyKsO
FT/3TQs8rEGE4yVxB7buR7x/QiHFVoVxfuqiTi9sRJnttd/19ULwTj8VLdsArcH4konO3aSoqEUN
FYYNmgEzhcweak2sA9dOu4pEaX6JRfxTpsy7lAEbpy59AFEntvkFC2i+BLKudfzdrdlF7sZv5LBt
XHc4qhb10IMA8ihPk1fmp+hIrjMQyBlWNXHWDIA7QIIMPOEAXORp/Fzg7bgwQqX/CjJUGSJPP1nb
QDn4ZN32WgMwtbf3+FNuUHkAROUpGeFMhGV0+F2uibRs+KUbCa5cVE+hvbhW5mxPVuRElDUqXNOC
ryyE1suJ3l5NrxHHr5xzmeLdNL1/SO5Nog+tbtL6XUSqSRx90rr6mgyz1sn3dt/KdRf6WNBb3P3a
RQ/2UOffhxb1Nq3S/W0EkBkQQv6jgu/z/laORJ0iAAzy2UMnEiBoel+jOE9+BBJxqRx5U19rUGYN
7Rm0qvzg61BsnHHwnyUy0eVUwhbW3rNosB7gtRo32kR0CQhv5aUNVb4kDQ+1aJOvuAXhAm+BN431
EUoZESehZHXZ9c1a2Ja7ooQ2JavdEjCaJKNhVqFmnvhPBg5ilHhiTAGOidh6foa2omlYZtb7BCUd
mI9ZPeCV+McEKYOiSmzDMNmjGfLrgJaWL2HVBEue1SPqyyPzCQ8igG9D3hSWt2lL1m9piC0iMkuZ
/4xyeeeAUphmRXLl+j9j1doXKWr7rC0PcLiTOchF0InZGO9uw9Hc+GVXohQbT/wmGPjJdSQ/jWPU
owodxao0vE7EIuCnskmrG5DafDIgOWJhILwlW9O34rVdjWiXMkS0Lf6PtStpkhTnkr8IMwQIxDX2
fck98yLLys5iFQIBYvn14yiqK/qr6Rmbw1wwJD1JRAQB0nv+3L1MryzJ2el+ZiG+CqdXyYAHxNkf
rVGtNMggx1+t3XSWTHUFRH2WohEDntAWfRq4dWKNUGdlKf+JAfE4G+KU70Y60KcsBY94n47Vup5s
A5WN68QCDsm0jkTLveVi/WP68hp3euQEBzOu6RA/96wbnv5lIjCMklkMps3bRA3ZJ1CUbLcQoKfg
3PdaRJOqcH7PyRLBsCKBcM7AV8aPN4vWx5KoDyWF77ForjzKCaCjaRm9JXZSPYSi0nM7k+5bTa03
B3uen3743qUOi2bQ69rloQg+ewjazFJoRj8TJFQukorl5yjVOehKw2oH0OaU6ll3K+qF3rX2gSdI
C19e+jb6jlIuduYQEFHczmqoIQ7ze0sqc5bBz/y3JZ5bxQ7+jGGpkFHP4rRZe6Jjc6xYQK8B3fh9
yQqNlVYcPrgMrKm07SxQvjXhg6mrKbKZIK50MCXbxuO6oDHcSqa/S+2fADzH8Gp+YfXT5WnwA8xv
chEOWXkEh6l3VFxGC2PAxawYJMht+9zPT16KlFDDoMuTiYc5TOjKEAQMBbKaswrkXvfWMWUeBOvB
sJ8D1LGs/BwCMQAUbwK7/I4ymz6OQUEfIxlvaunAbzCVCrB0L5pCw6M2Bt5jA867A6/rb9OouOcB
FUzfLUhWXaJhdc/yriLbu1BvdaNFdvrQnUogR61PyHltrMcwKKsdy1sA9FUE6Mefp6ZcuOVzDLlN
/F3jzoPEguvvtCP0r1N3KkuGDHYAPXEajG31ayRqTo2BaTLD3drvZVNpbBoz6DSdJ1K9UkMM2FOX
0xnrg+bUVDH3FlrkLwibZttb8dbiHQMS2UcS5u3J1JiD3dbtTnb5oa0apNJCFc1eBTn2z3eTew+p
YiQtQHF1YVpNg7R70AE6A/tLRIBa/roAz+/mILeVm64FCm4Z1yVupNHLsZXw3Ck9CwcJAedflaA7
suZD6EbbMM6htIykoCfNLWuGNCb9nnXFm/aI+ka3eRhCs2uGpNS5tvX4rWj6GgPe/z7UGceDImie
ol74iwI4zjPcttWaDhmdiHz1ztEp1BXzVJ4sQsjSdhv7oQbb+Rzfl3e0Xf2kElEeWZKdu7jvQAaO
FJll4PnJssCz5KHzq/oBiVHPsRYNWJRQSkluHeu02hsDa3SwaRaQMIgj21n8oxMtPsbW7Tdunu7M
MKr2yClAfikyGYYcZJu1XtUiqBam1fRsouxnHI/ZbWzEGkDe1zZLY2AmFxGEM/CGseCxkeBlExSe
s7oMu9sUednkl5jUc4p07Fkui+xW70CBbV2TjMz/MVRu1yALD0Kk4+JjNRYNL9jzzW4DO8QK13TU
Chm++IRwHzbYowzh0vyEfed5AqrL+DXNAa4M4c7vZfPj901T/LPSNJuW1ovAcjWGdAkiQPUcjdnO
ibr2A2jGbMkihsxG0mQv06NMlbz9cMuoW3Kn7xH+dMi2tSy450SZjltIC0eHdjp0Gd7VzIU28r1B
a7z6SfFSOtgI+aDN6kM8DXsBGPl0MGemDuIMiKZxP6AzgAUBk/+fDE2Xm/W9d9tr8Eb/H7rkrGuQ
a0XWfw7TIHd8hyTE/3Gk0i7BfH6fw5z9YQ1mT7xUQ7jIaePNwXWfHpPpoOyhQf6uEOnRHBIO2eXc
TouVsTF1pbG5l5UNZIY1tlvTeh/rPoolqnxPkUwEx9a99j6CqTPzN4kTbALIQ8ZlFdaLP0wygaDu
xDcApxUu9o+hQMJQrcdmSGapb+FOTdpHu1RBtInCr6zj9Nh1FKTpUG0Vs6wJo40XpMmZh+Q1rAQ5
andEjEU1DtL4o/SFCQ1MzWiXRxBxJC9JZb1m0HA4m0avjI4cNKUXZxDJS1dhNxVL9wE47+SlVy8Z
yCih7AxBIZJtTXfAT8SjXWN5ZyNunVbnLPPjSwMVnClHg87LzgqWHYFHAJKtQD0GkHKdLNRk0dS5
WkXQFJybukIJyWbwwl1aJGzsQ8DOUgegDDuow1XNoUhJRyIQu067pZ1AEyEapXgRaVUufMG9jWnl
DjIpE1XAh4Llx2OAu5l4iXORVuNcHOhtbPpRI2xg6gaXXGoWQh8QSEM5lVQqPT6DMPkHD6MaD+yp
69QwhK21IAUUjFsgQDjkmV3QBHfFOzhknIsICvBRCYSxulAtkQRdrro+kPBkU3+HbSDgQ5mWT05S
6geK3B7TaCFD6clLERQrU/toqnwO55/HunJtij2A/hBIHLK5KSqsDyC2Z9/GNiO2nX20YzbvKJkT
m0JsoaXhExJcoLnWZfmm8uvwqY0TvSp7fG2mFSAyBYhuAF7qqbVnI+TSwdCONJbC34VdlG0TKKru
65rnmxRe2qNVueVaFEl58qe1buOO/Zn0vrNEAJRdxsyyFjUd5UMCJOkCDmnnkQIYPEeygXiGm6+Y
u2HrvfASwb4EIm9vtVQVkJ2QaGeUfEM9kH5qhz974TB8NSw6wYvXfKcUb4m0hyqqxaOl4zT6OrQ5
bn0n3Detw+P5YNt7pKVnx1xQfS2mg3aSVSD9GvBQ2JtDiLRGOhQuNpW/q6o5kn+TWxcQWreXAqvQ
Wq4YEjPWkQZXk9vAJT4Ecp+0LC2RXpyVe8vGAX5NtgipPSzSEF5gx08gyUOC+MHHyr5nXv5u0ypc
ki4vN6YIdsK504HwtfR6vm9cPcxNPbAe4BHym/o4Fn391CJ5bLCq/H2QlgBtOuKpDhXiHVya+4LB
3+bFAnscsOPPjFkz2N+gIc22eHGRI4VG5tGcsak4kpzPEYKtQUeCoqm7m5gzajXflXbI+t/6O80I
rmM/Pat+rE+9BUnEXDL33Y+KrZfo+Buxkmev7/yXOui7JSsceRBY4B3KpsqXke7GV12xqzHt3fyA
eyJ8gzvTXjCVUmgGhWqvlUpXRRqPz/ALfll8kMsQK7CDUu0ya5EaAmgFHvfRAPeDdCO8xJHWRFVj
PzoMIg9mbCd+LwGg+2qiFJK/gZdedTwgtuXIcpMUJb2GvgxnDPvundWSAthiJcGxomWCpIs+OfgA
eGkAs3Yq4n833GxM883w1mT3zbyMwRpnKu8HY/hnH9PsV1WwqQJvWxLqza0C6+PSjBUnVnyw/a7E
rttU3GaPiHOlXkbXZkhVZ6DBpIG394F53AUxtQCjlg5oV7sAtPKMbxHkqg8EAd2VnyFIPQg4mHRj
188jBx4ls1jwAQl2IOEt6yf+6KCuwxKyl3R17TmhXxBOiGZgGLFecdfqeSKy4IE00bhUVaVOqQOw
qAeoxA4xTLpnFS/XPGmDc85tb+HXfHiiTslmHtf8PY365wypmN8WNrq6xcaOZXl4EOBgyCtJ/0JG
zGdsWcEb8WsxbzLgCmLfQ94JwPP4dRHKFwBy4G3L873OU7ounD4/szzJlhAvpI/gGsjmPh/xc8f6
Iw9i6y8H6mFpZo9YFGPBnMGd8y1o++K0+smHSuxe9gWchYOwxKEE8SZCUiBLnQ5V3SF1LA38k+a9
u7XtJj6ZVnNmTHo+akh9tgihhIxAqojU6wT8I8glRQAbobLU43MF9P68Lf1qLfEOeY5EF8+qLraP
uir5c6LGd4dGILyZSmMVPQSBQ8/GNCSQuyeUX0wpRtpTk5cgk5V4BvJxnOMnqh9Nv449+SCbeIIQ
hZojgZiuxciaC7Qs61XhhsNcA/IWArsf8zNtltymIQJ7ViLmhdVE61srpAmzXZZVn8BptJcOoLUy
UfORS+wz03Tt4kd975KsXSUhxNMGZOC9Z9k5B6zjDemE0Bb2IyR+TlZYzZ4Ljh8POEkf/gQkphvz
JEAmUITf6CxEwC9tUf809m4t84Uf+3JvZsNuGnxs/3022p5DzyJvXsyqbc38+j5bPs3W/Z7NjGpm
c/3i12w1ZjOjmtmsNC33PGHwTf392ajHIQXVthDZGlp7bw6NheRUN+l/xr5rI1tB9ZDPsCB2d4iQ
qFqBiwfVxtLp1knC01+F3wMUoMta0yDUEGTN7EMDzoKDD00r5L38LqcygcxqkmFJ/rvhZmPMwSGz
H3uGDAkefmrssOM8D98zEtcrgDqLbcgBxnZ6iKn6Ovx0FXTW6lb2Z6C1QYg7xQsJ3mJw0jRqNQgf
nJIqewBmrL6aQ+xKf0/69vFe5dievU8D8lQE9i8rl7jtPh6LF2N1q28QG3Fb5/VehVSeFImFeBtN
wyeUhHB4d8OctD25QjrRmolwxGojCslVTodWB18+q/2dsYgH6VxTEWziLGdHU2WsRn/W5pm6mhpX
NPrU5C1SCjAoKGO9heV53dKiU0pPiHcivEMnAEoQqJwOro2FUCzzkzFwIYB5detsVdCmPJG87aEx
F9rLLpTtydgbM1AbL8ekG04pdD7PcMQtQDMPwaFQZ9coSfQyiOv8kuBWWAa0L85uawOyDbWQE/Rc
sjWWLPqYicbDxcB9HLCg3lRjhMiJ6MABIqFyGnoJ3WJjLXfhMHY7UWHHZtlJuReuDDYWBMQnrl+o
2wAffaiGA9jpxFbztkLefOxckHk7zD3tjx8RckmcGsFzihdo0AKF10dtME9ZEV/grKMbhbfqJgND
1KVnhT8P4LN8p9rbE7uIfoYJWMsp1R9SWuM8RMT/oqu63oC5E1wEcTlAoDNLFhFyDd5Bf3IyM9my
XWeFKz6ZBCyAKZFfM1VGmziQ/VYxPKvLSFULB4rub4lwrmYm2ffLJmf80yJIKyWd8K4uj+11GE6C
gU7enRzopy4q0SASw4tn00l1HDz2ofNDgHZgNiR+hXTxUa7dgWLVjeDIEUl1wULqwH0M4VqzfMC2
WhrbEA9WfBW7rNkR4fenPLSqRW9l8r3Mrb0T5vW3GzgQcuihCuXVyG7J6/gEzFOw4y4878ieK576
wZYgPXDUtw+nELBLf6UFMvQGfI8PncKvKyKr3WLdrpdFQAA3akU3wrEDdgAbvKuzxOFpjqcul7vc
InJnzv5R6U8tpvLPlrt5D4Kzf/Q2DaauqpieqQxYKuE40YmWTQx1Sat9aV0ASXuOl5lbDu2L4LXY
ALpOF6ZIkiZcDg2AnaboeEOyqDwqt6bI8yll0mPpBJvUCD4GWN5OB3NWekO5N4c+zKr9mGiBiPK/
2Ny71A6hyw6MmDPTL6jHoryd/lu/+9h/TsXqb4gkxcthABMBEwKuc2xhr8xW637yld9c4nAaQtUi
eTQGWW6/ag9oXVOKO6woehCpb00x6pDsnsL9szI9HVaRDTjR/bnxnHNsGQ5EVcnMtNp9215dfG+g
Ny70vA2tGSa3H26Nqv/wOmIfTalO8AZGyrZGLASXNcTQPS4Fz1ZmVre04KVlQAuzYfRPLsfGhEXV
UWENeCxIBY69DBhbkNuVcOtPlb2sIYiZd3O3B+9Lo9HV9AAN969u96L2QS0TAI8Omsy/BzV296LV
Z2KjHP7yjynuA5gZc5B4OTlLdwuGTfkBedotUmS90ZsRKCdtkLMcXLxCBdAZm566REKvE2/kWx1n
WTmrHQfvszx6gNuyOkZ4WQ4gXngwVQNCwutIImluYv+61VGXW3N4R5HgNPUyDUlqvyLB0Nubri4W
NqAfBdgN8RsEbk8hJ+y57jy8c6PqI6SdvQRERkJ7DTSulZvPTX3UAn07IIa2oZ7lvBNvYapLASAm
KLPTW2/GnsSQ8TdVApMEgGW+cv2+/AD2dWGPZfSap527LZ24Wpr6rqt2sd3mz0AV8Z0MgQMw9X3U
P3Re3jyyKIWoluQUoS1c3GiJr3b0IZAXKGzC3b8vzslBGRC3JLu4AvmPA8cy1Fye55QUSYaJfRpS
y750CQLSyirbVdvF7rK3q/qCyAPCB2lvbWyXoNhb6hLGZbcZB7eeGZNxsjNnVuyv8TKA4vFke+sf
W1iq8bpc3G2jcUzO9viXGexmNdn7OTy9pUuslYBiYjgDWaW768bx+WYyzWzGbR37tWG93pl6c2Bp
JNY+KJjmoWNnC+n75S6VcBfLSgzHWg/eDkwE1iobsaOwOIOT3ovVl+7YDNm+0c9K9m+Jl4nXonL9
xQgw7UkSYGWzGo6PqFflQ53aFmh+EvJjjJKF6ZRV8bNVBvS1LvE2iXLRgbV15FsddPYaeZfedXB0
PqdYCH1agPVBYK9flPhVNmbJQPFWQAJ4rzdmHeBP+b51azmzXFNIIUxFc4hzaMwbO1M0xsYOqhT6
NpRp+GO8eEo5NnX38e59/xjP2BXTvPdrufc1Q93nuI+HFTniOHm0GhrsxSzIvhzxBf466/6l7v/H
7o9RCl/FEJjtyFK2yjuEI/aHUXYwBTjXvYM5NEGX6JmpjBJCVhIRALx6xrBcNGMgFnkU+isVETy6
SZMfQNZVvgUFL9+yIssPTFAxN3U5Qb6BO4AjxLQGol4O6RA8NZXlnXQIziljNkD2F0s321ubos9d
kDQ9c1lReNFfG3sEZzdCRNUsCZm757hvfp3WPqiEt4NmYj5aJdgqWw7VsWhZeYH3YnvWG0+s8btM
ywXNqvwHwN8AsdpVcbW5X4B0vkhwA2JB1jqAi7Wpa3+EbrwxnQjuiIb04o0V7rho/AFp4lEIyYGi
9iCRJLEEHOzoKkMLhxbqxzHgx0tTZw5YwrqrqgE3AkSbo+utTqhhm9h4cJiiaUBGiHWogwaPrL/N
RMz4Ba+r3+MbQ0RYwVgSpcd7fVuH6UwFLdmaOnOAOClSMKPUX02DpsQdDwntg6cMJJdEKh/Lf5Tg
DvryeVOCsgIlZDHVcHK1eqtrHoCPB4C4RGEjY1oFwvaboAcm2LSC+DQ5WANi/6aVg4LqMrJ8h+iy
1nMKkIyfqifT5lD7VJeFBoGDzDY8iMQCJNH9TMYAPZrBQgpsAb4QaFxMF2JHTriCpEuyNK0SjBi7
3i/iuWmtsXMH/6B8NY0Rwt0PJTJATJs5TJ8RFCS/PiMI6b8YtkSbsYKbARggtbdoQ7aFFYgdvls8
5hIKOa1MsX07rekFPLlHCoTUWsK5c4ohTLTSQeSevUGMS9zV6RXSccGCO2J4gH6kWBCksjzRGsFt
t8R+XAPvOe9jpDFwF1ACJ9QJUERBNiODYh9lZn+4AxbNMm2vEBckDy3wzLMmweO3jsef+BrgQgNo
cmbDF4Ff0E1nmy6EW2yWdT9D3wFCKsNaK41iAnnAdAdXNPnLi8TVRQz7RxlXH57nhB99MmQzoYvs
vR1BY9gPRfOq0XHu0sB9pqLBxo9W+RMwAPmizZ3xYcTXuKgJ9gt5Fm4QTXTmfhN7Z5/jHoBbtzlR
kPCuHafLjhwQ6g34YcN953rZ1gKBym5AasWu0BwkCwy/LKLfZKMAvzgg+cFdy6Rwj77oPvsQacQg
sIGHNHkddEdPmRNCGC1qutfO6vna75t2aYoVaN2R9lTme1PEKnoDdLV4jKUUD7RtwIjmd69eXTQ7
3jI6ryDs8doLaNSWmT9sTGtH+k+37J2z7XD+3NdfZigX8Y9jGnf9zPRhAYH/jQ71yvSBEAqdjUgp
OhBAuP3IjqFeXIxHCjmnozm7H8gV8cv2H7VS9+Oxmg5R3zq7EGKFxvpezyvVDLMR0b5NyfSHsb0P
eLfLM89fdn3pg08Ls98b7sW2TOOFm2u5uI9i7IyJqeuoY89yUSAzk+bw2Pe1P8+11T2VVD5pSa1P
EFJ4SI0OrHPhes5BB2G2MA3ApC66KvXeQCIUII+9cjZxXrTPLR9wVxTRj4yBYkhErDhn0IA6BiXW
VS5jNnYzCFyPABYFjeW9Eg7WIZp72YYklXqJBdmb8b3aKudIgelOni/TE1LJkEoyjTtobysVPNOl
HQRrmZb2OgG2+FU2cmMM6hwbYi7ghk7xED+BdxGuY3NFojmmuBYw49fNXnScHV38vYvBT9M5vLXx
ri4iMfPdPgOskQ7BCnIHdB7gVXR1wopei85Si7Gs01XXimQDdjR3FfBihNh9rNaitQAJ9p3kIS+z
k4WU/SN8H8mDo/v27Hbt4tY2VUVgKt1KYDxmpdRlNi9rvAUDrGVWpkdquiE7ZSiqfm+qACtX18yF
6vFkD6cKWLThtJnd7ZGrgiD6EGdLU2cORYeHsELq1A57lA7+Jw3nHRQL7RIMIAgWrrHZ5V9l7/6l
8SZ7G8qqmFsNJ49YeiZLCEvV5w7/yzX22GTfTViDvvH0JoLX4hS3ARDXWZA+YNPvz0cXEaBUAxTO
I2V9Iqh+VFXmRbPf8wXdNW4a+7kaYkT8e/bq9EX/YsfgMs1HiQ0QsfuXrIUkVZLZ3cK0ukOcQDk0
x/c8tTaliBYcgs1zu+op4OcrcMS0n54VQjygUs7OQpbXQ9KO+awiY/HDjdwvX7HicYBnZQsG8njV
90P84THoiE8GPtbyi64IhgNranrORzi8TUMG0QBclf+cwSuG537XrAOo4746WbY1Bq3dVfCxQguW
R459RHgMuQ/TkE5aLrHw6d9E4rqr0cHGUcZwpiPX6dkYdIoBCj3YAbLXFNnDCwOl5ikZ4e+PU8TI
f7t/nAKJZRA+8hHJoDrbukSCCoLxFwu0KI8yw8YlyfRfsobWRTWVAIPoJ+l5kIpSjrxxLw2Rq4Xb
x7RyG3cIDap0ZfqLQY7nrIo2ZiBjEeS9i5sG7BtDr840ddttC6mCVxcX2wy99xCVXF9b3OemGuCy
YVM2gLHfrOoY2anKA/Jm6pSq5ziq7ReGIOcJvOdqZqqtUNYgr1DpGhzI/NUeaDSjIpTnFIksz8hv
nxuzyrFyJMMCymKKKhv6xQBP7/2COtWlDyNbZH5an4EXYqdwXDZY8+Gpg5r/qC6LGjeNmhpTsND9
tixMPYjr2Wlilpmo9vGaBNrVVPFmabo0LDxDz5rszJimCVPdZzFGQByZKzDVpsacscE3Y9+rzSX+
PeXd8F7Nmn+M/d+rwRSDR3WKtzKLPLJA6JAdoFUD52WY1ovY7ZpPkKwhbdL2v7BsDGdSO+wiamyo
LNbbK2I34gWo+kdj0Ugxi0HtJRK7fbYyvJa4hbVeYTv9VUGXbJZP42R4n8RIuvno25AsWNOzA56A
YGFOS2h1TlP6mNKYwp0QzsDO82tKQNHsFR+j25TCz/yvJAhfA5bHe7wXXmwHxB4zGit3bw7u77NO
ekBlKWyxq8p292Pehb8M7za3SnDRk12NTbrLgOZSBG8rx8buPbToT4AEww+fAz0/1FirFFHjnwMf
ySp1QRn0V6BsUwRUXkpaR6dBSwEyIvTgdvmFwDayFhJdHdxOWXPTAS8YPEbxiiRRCbnYAiu+eLKH
2DAQ3PDkRWVVbpVTsKUZB7fsrPK590Z9G0wkeRetowwe4OCdYTn7QYsOGwFQGG2wnwHB7KR256nb
VKMPD4mkqb3NfAShXNFuzZAOnpOLZmjSvZMjfkaa6tFcmvnwttU6SNaDo3b68ObSKG6CeekhW9F8
eLvCutJMHnCnnnW0/fXhi+i778AAawabPn/OdfGghrw6dLawbt/L78/Pwfy1I4AtLIx9Ydt4Stb6
H5/fzFGWvz5/Ujd8XUP7/Pb56x+mmyIAaJTyW9p5AIgWV+A4xZ4QgRFTQ+whW5Vu7S9M0TQAurhM
Kx9sCVOfzAqKjQpBBlVNRVNHpfXE2x5KQ1OV5acO5AAGoEBMkVD/ATQMelZplexMXQgczxGwtIsp
mVmg/0DgFR6dtalTaU0utg8+h9+z9F5XLFsKkiyrYv2FBWDQCAvEoaH8W8wTEPfNOoV/EtgJsRUJ
oDHTxRmIxrAxGfoUVTnw6YWOEOCZigHT+YkzdjGyIEYgxEiFqBy8pKUV1DchESQxgS/IzbA8ztzo
YuRD7j1Mw72HaQCi7n/pcZ8DCdH1zPRAIjCelXBinMxQZg4j43afHLi+dDUm5N2xsvghzYDKghqe
vzFFcxBdt+q0wBiI2D4M4C47ZSTdmjZTVQUQOq67IZrfOyU2VCXKApAWUxeCFsJSYX3gLcI6omj5
DlHeXR+L4cQ0L50ZSOGHUyuBTASqLl2EYJh00unJleoe8RZx8SZ3+qAG7IyBdAB3BoqBpdIdKPgQ
jRV5+wJtkm6tm6JamiIcBmpZZEG71o5kz4jxJ2H8ldiB80VS59LXjfMyKt6uxoinO66kfykQ3JsZ
Cy9LIGfixZ/c6oeFLXpIFyjElTqOUEZsC+cz9/KbaQPNGnhQi+oCDr9uB5VQyNTJpHyFmPXJDAZ0
yU/SVdGTxsJs7fqAeiKbUz52LlYFxsJNfWiM5Ombj4TSpadFvI8rYp9z7GfnxiIcDl5UjD9KV8WL
kETJKUO45cAhxrKoVCw+UuEuZAoANVMsX4DrFWy7yndeUvCGLGrGKmBrHLD11yAMA4g1OUH1VCxl
p/NnC1/krGDS+4odAM/hV4iQAljuO5FYH6EHSu1k9Hzc+4VaWU5XHAqsjvEcBxxpqLL2mof+MIck
pHzHL/5w6y/AZdpG47edg7cuFfiuzYW4DYLVvij7tfIyuTOHcZBwliDqWOw81fyq9JUbIXzzu3w3
/6PO9LsNYWwa5kBpwLLFKqoSdrDzqJgZvLYpOlMR2TvyPPQd8k/xogSV1SB/xP13UCDIlNU+VI6Z
Ja6d77TbCKugidnBf3KC/quzkE8CIu2DH9tA2ms5LFsLeRZtm0Ok1i85ooIpFoHRT2P5x1hpbeXr
3CvoU9Hb/zZWKci413HQ3cYiVjt+Iql5BBeeDdrBXrqk/KbpCFr8SMdHQsJ3JNSzcz9W7DlJvlOt
9OuQEHWkDMH+inn6FZ6GZO34uViZVg6wHwRsaoQ1p1aVxMsAyftPdlmqqy6Gi6nWVcq3Gdg7F6ZT
11ou2OUokDJmSMzrOJqdRe+yZzL8ZYyCyFLHYJrXFP+Yty/hLDbz3kZEesh9XkfYF1ONxMtwS4by
17zDNK8Xx2xzG/LveTmRyRPyc2dVDAWuxkverCQd9+Duh+KYDOM35dcD8F9ab00rkItbD6oUj3YE
HGDa26+mGkm37rrIE7ZkfpVg56S6GahWvKOfVfSlyZ9MNZTg2J6DNRQBuclK2+6iLodia4q1rfZd
4IGHOyDxldYViDxgBWptvrYkcCnGigG/NxsJnh9V5OWvOeJgk5XwYzCtyCSbm+vx9YQv7yX4h6dW
ZKwd+rYYHlydNFevFo/ms8VxKzZ4k+rb0NiYY6UPVMIRicQjVJVul9kOgz70MotuxaTDXpAA8rlA
0ghUaQsn3oyNy58AJn8JPBb+yPsqBiwiEo/a9fItspnZqhN18ipr7ElcxX8E8N7MvC4trwVCOzsG
WM2yB/3Wu7JAfjNZpHkk5tIe9LmhDeDOIIJdAMI2fqbsaiZRKZ4vo8S2vvLT8QhOgGiBgJj/biFJ
AEzQSzCTdmd7UONDUHvO1m8JKCHyoBWIYgCYOJaB3DatOz5AfC29tEG6KMFaL+aeMyTgWQu8xRhX
3Rw5gv7a2CleHgnwWkdTwgMp21NAfma3bkUjARirA2tt5kx1w6/JCBXfacYqqPK1QuIryG5wQWYA
u87f3BDurpA45ZxkgME01ggp2rIf53WXu7ukjttXWhUHMoTZwwSsfxxGOJ8G0bwmtkP3NIRnwnQC
rXC2kuDhWJtiQpsee0QljqZIhmEGJJ16FtrVFz22z2qaqecUT0lk99QqAn07QjjgQhrczyS31mDh
836GEDKctmufYOuN5g2p/QcExXuQ+gHKQtXo76vaAqD/P7v7oN1IHND7/u7eJwyR1ql78ru7R5i/
zz3IPDfgl34YLGQZuNVOce0+O5Vk2yaFd9gUA1/RbcyC7lYsc/yc1QCvpGkF3Gncui6cPKYoBQUH
d+SSWzEEFfHW8SPIyUP+Dgpfmdr6CfB5pmiTBAHzrAGawgFNtzf2+YR7CG6tFvOSbRb0yICbWrGH
sCDcV1u3VrySww1Jk3hhWlOn9Dey9xKkNmCimPruZmiq7Naag3M6A9s8Acm1nLjTMQyF4GJ5NVUB
cHFXW4dAaSBl2pTupohALiSY+E73euCd33t8jN29N0GQceZ2Idyn0/imQTPPXWSQIwAk+++JZfFf
jJ3Xcuu4soafiFXM4VbZVnQON6zlFZhz5tOfj6Bn5PHMrjo3KgJogJQtUWD3H9JgizpQuRTLGdOZ
Ax/oBmIj/Lpm/GAvHSuqj1VZ7a5nTEj5bLyRP14VaGfLsMtl3pjZRvZKVLK7Qb8bS0u5DZrENhcW
bpKnLLiNhxJMXdgN/Y0Xjz/mZhlSs9RT6BxzOyszHkyjst32NX/MXG4x0BGuqIYhdUfKltYmKrNs
8aVTjGRm3h8LxQUB0ZXZIpmaYqAXAo6ifR2eO7+sQSnX3DTAx5GM5zyGOX5On5tTnwhJAuWvkKkv
0qjMOr4e3kgGcl0F0is3Neywp7bQD3mWBD96HWoncM744HhteG9b6W/Rz/3aXSS9oiGRbyXnwuVG
RbU1+IGpcrAArTkiEELqyQoMeylmaEV5LoxGfQy0Kr1t+ukfKWX4gqJ2u+g6E84dmZz2aLWL2A/0
o3jhNkrBNGrVlmoSJIjA1bRjpaX6sBKHkjuSlPMDa9MYDaq4f61Ahkg/zl2h1babkN/3BaRFiuO+
xBTDzqyNOINYxlK5Ay68Koym1NytlMn2JlEhT+uaGxLnRZAKuKel5Cbv+ohfurz3sAD1uNGWlPnQ
EEKHi+c8FYQQclFeLCUvbD6we3Ey85U/X7ootSY9xeT7FunYWOugJvcoJEhA5lASM8z2FCRu8iJp
s0DKMNj20WlQzpnVTab7IVm+dNMi9PDSp5HJvoH6lhiVuSmq6FpQNgzt8+gZ70LsBJ5Ou6s8mXzn
JHaCKQU3Fieyb/WpSbVlV2H++JCBsr3DM+koulOgJGhRA8HxlXB4CEPp0he9eaOprf6UF9KNKqvW
u9TGyqr3kmCPQ4z7UKrhvTz1w2Vz0B6uq0Ph4r5nFdaH6M8c/Jsc4LfHBuO8iwVLFYG9DJTvaPCY
o2jZWdOC4Izjy64uTfm+d/TuBlRgv/bxOnrvenMTYm3xbPncT5VQyub+rBl3tmUbT47bgmjiXj33
a41yayR2+oSkIn4maJDinJh375LsHAzDbxd2bifc2qP0Il6sCaSQZUq1u/aBUTZvx8B+yLU2vUgm
9S3N7LpVY1bdoU7D7mCpHRagtplpO1/1jqLPEH15A4j3S2QnVajztVW/EUHXJUQTCy2iJR7id7Ws
Xa6juoHq6DxFBHq+e2fEsPgzhPVLydgoqqM8hnLZ70a3s5aQ7NCzDULvGNjJbzHYNkN3r5EfEi3x
IoOVlSUJpb8pPIpDND1do9+LQT3s5BV47Io7K6OkCOxtbCDVKEZLzcAkm8qrVKfsaFEtKRLpQbzg
vnmo/TE8a5IrPWg5Cc1UHcKtGMwkP9gjk1SRgx6kh2x6iUmJ5X74IHoq13ZQ5OfXUYz5wG93fPxN
Ms+EtoauXlrZIRfB6UQERIv3opGlg+hye5R0kE3T5ogQBsYRpu27GBQvRhlt4lGRL+LyhszjrzUE
EU4brIjvioUFge+w3aIJiTt+MPxb0RAXgENQjSBX5e17Ly9BB7jOCY7FTdF21lNhxcqNHUnkTGvN
eQ/9bAkoOH9NQCjulCbgo2vG7vudPJr2e9uU1kbOe6SMwqh6DYN4KWaNI5BPAI+TBH3vPIEAvxGz
eORGiU42k73TOMPDaPSP81lSROWkQXUPQc5GOGiRhBMDnVnbC9lXTBzO0vKslh36INN1GQpUIWZZ
l76PmqNvtbCXpgGIIK8NTP2HGNucfWOhf6Gi3HXTOsBeSq1H5DIj9aoW6rBCoQoLV9GZV5C1fU/Z
i1aU285JHMlx6pyMsbrvDcQ1RH+dGPeFDFdSQ6DjkJF4//Jy7UOhHUcnQ6nWfPbag8LjNYQjvbTq
xbc5WXkb8Bb3125lWvlL7LxqQBnRlqOFOcjWsY2khKSN6V4ME6NTKwhruCsqRSobrAPZ3RADvjb/
aPXypFAd/FOFBhV2tEQWVfdbBYFDKt+w9l1ouR+t1fwxXdN4dUPbXaAY5T7K8DaAYSTtHdtId137
fnEC5uJsBzwD907qpre2Q3nMJp9ySByKi7Ju2Oe6qWD2Q8h6MCdqqxt5znM0Tp83gxTuqPSPfmak
v7OiXs8XA/9vKDvMRRO93FqSWv+y4/5VjtBVaiWsKy2JB0A0puP3SuVuUVGNfrO8ScgOftGrLfMw
CogsesXJTlmUocPOvBtgL9qUHslF+8vak6EjS6i4N7nfP8HmBmFYxs4jGmjI8gA3eTRhcS8VyBgP
ZlTHqxr29YPmjfVKwcP1vkjI3Hso8t1p1LZXHb43d5mLnqXW9saFolG39gruHvzimGuezIEZdHw/
2zBNzkqHKhi7BOXkIK+4CXIrPpkKiWupTuJdndxX1BxOfu2YJ3EkXvLYhGUxFsGGvzD1DwudgEUR
1uWtwTf1Ghz+PQ3G+kfddfruugiqELoUTDuZ1D2GKGEci0o3x4UljxkVA53KEANznxgWL5I1HMmz
mTeJJI8y+z1ioD7zzKpF8vJLpxrB3dGRoRbTuJUjkp+0xb4ZLbAWLZYzAp+pWpl+o3ckWctJgMFV
OmdydHwVgwBm7PusIL0/yS8004sBN94IqgwWGK3RwGR+gOJ9EPERwsBk7KwRTAKLCXSpOJWYCntL
B5/Io6+YW5NnuJ4q8UrnXg86gH7M7MdmD2oB0r02OicpY8OTVJgI28OBrVnxATAmX6W9XR27YaiO
Kobw7H/d/IMAqymbn2lq9UvIWe6pj0xnb1MhW1tjFr1LUb6alzJlZ9Gb/XBR+R7cenhfbaS09V/V
3r9Ve7P5qTpk5KRay+87lzIEz77eVtXqhZQNSE2NjravplKKeBHVlm99oikGrnF6LA+Qq8Zg3dtN
unZxVVzlUus8jeg3uVqTf/gSQBsbteSzngTlIfPrZuV0Tv6hjK9air1vJOMr44dZdQugvr5XHZQ/
RIBZIShpLoJG91eVZaVbYTXqeLV0VtjZuGDhIctgMuz2jb/yqJNsRd/fER45zIe5qx39leIEXyPM
ZJjXQAbePxeyunbLQtt7FS+oAiQrPoaA0b70+drez0l6otwHrmwMaYsX12jYhs+HU3g19ru00vTd
PDDPEevqLfZdEZIxnu/1h2B6GdQO/VHRng91Nfpd+JW9mZtajXlk6oRRsxDxot3jWL6psQIlU8Xw
HInm51/LiV7R7tRgFbB344bPyTpxsrCL+53aNPKi5F+yqO2x+Z3rbLdz5zfAGGrkYRc+BXIIkkSn
wMUWTdonlOc3devIj4WOORLihebvYCXmmEg9LTKTfGakAceDZxIePLtIDshpAbF2XOexyMG3eorh
/PbvPOA+vyvUahaJUfWPI3WijS059j4d4/rQOqW+1oNm2GVyoSMe24/gj0f3Xffci0uJzKPC8TQl
sv1F3ckbtXPcn0Fl/Q4MKXm18rxaKoUePmRpARYUV5aTDzJiZ+qKcevqbYOniTNspcjB6pTV1sag
eo+4pwbL0M3SN8dX3zIkXX7bNZAzcZY0lxZgsczfvuaiaAtVRzGAA1hY1lK8R9EFroN7tlQ33XY2
byNOtfIWaa1uZ1pOeCpKQ1s3eGLdq2E9Lj2+yS9l2CA0mJrJT02Xd/Np5HbTZQpppCyUjqWqKT/S
Qao5cxo/VwEKv3rb5ne1FdSbRFOCI7Dt4kYuyUfifegcvGzsNjXer3fkrrj0vnCfCoQFFpN93w89
8s5eMeCWF1mgvyoU2woegkKdx0cAbG9KW1Xb0FC1reS77aud10tAtukPpSafr8YqmhmgiR8rCgyi
H1ATjmuSIh/1Vg4vdgF0YZ6AKhrc2Ca/0wKIMhCgnKVRBNkPpKkOwD7qJ7Pxhxu/JtEnJnjxnayV
0hu+cghtU9nZybaqvQxQf8U4z6tUUVOXzVLjVw+BUbyI/iIHKmrIRnLK+VNj+5pr8xWYZs1GQ5Ic
ZKXg3LR9hO/79F4qoB5mVUXPspuGCIlRUhFXhsZNAYf4vRzyceNFzrBLcm8PRqJnk1mb95mZ3Kvc
Ld6qIRjWdosuMkj5/i1ltyF3wZutUv2wByNa15Y8vGWj/+LUrndvqJV6KtuCp8tpNjuQcSkZTXyg
6Bg+NVa8E/1x52pg2oeejDphvR+sojoan1XkZvZBRXpVLGuESOtaKFaccX5S0bmQ/4j4wK66lQK1
6VYOk+4lL5uFuLq2cf2dCjdoI6ZbY7nPTZ628WMxD44zgP8Q7ynuzEXfGBJyNj7vVSruEYqC3KY2
/T1OYC+RIwGXMyqZu3bSYjKh2zdYFWtbr2ybO5DxxbJIyuIHMraAA5QQAqB6TNS6extJ5wFhtb2L
R9ljV484ydixbp6jviPnk3j5mwK2QEyqLXUjjdLwAwuOdNm0rnxnKybqSKSwbs0BVbOkR085IkH8
kmvNq5hkaB3CZVSYah9mf8eN5MGsofqMg5zv1b7ASiuimpLmcvXkOpi/O/FHoTjlWa+K4dkdV0Zo
eM+uMZT3Zlbu0l4bnsvciU65hP/RHITE863RKPVSR8vgOcGVaNu70CLBwgzPnW2BGE5Jy4vgSToe
zSH+baJZJ8OHYRbmScQqibEO4jh6UF07fgpCPj6sgAOCfDHq7DLHWJJ8wJYSecnpbM5IUtKs2mgl
1lNBe2ygLZSbeXn0blc8moKklPsBhmDLDwESAkjT4UkV5Ib8PITKqS0d6eJHQG28bhNxS3miqhzf
D35xI2KgvCmo7/LhyptEeQ4syQLLqxjLeYU61nFnqIKNGG0dNV+RBvPnuf/rdGJqm/8/TqdlJCQC
pft6urYl7x5N1/8/T9eqzUrNOuUYudk7egLOi9s7xlYZVW3N7hUEiYL2hZd5/lGMBr98B/KQrI4N
9gDjsLCmoEZtvQ2bz3Yrmobn/qRW/UfDue7GbBvj0bTGlRiCni7dooohL0WTnCWeMbHd3szrhNZe
y3Tl3s1i5a6OnIs4aW8oBjytRFplYIReojhBoGIIGlxBEDvN5J++4SrPkLXH26rqqBlEhvrcqFWy
TailrNH2Vp9LLelXXcDXZ5iaOZvpRSGn7UGM4oBw6mVLuoiW0oH/k9PnOEBaKwEBIqZ0ZTttbFYD
abs7PgF2Ed+VmHr7oIReDH6HLuRVsjsMlLK7fuiXDsCHs2jN/SRdxqoJTlaS5Xeiy3KV27groqNo
iXX55J+byE8PueUuW4i020rGlmzVyX1xS4Xh4Mh2cRIvXm/ASMNuFlyuNn40MK6V7aB7GkpSGnIZ
igNoREOoERnqeFJqQYx3iH4WkVuQTgsNvhBxuCnDwn6zERoWAbKuJKtIyvXD0MnDOSl4ptQrCrBm
UR8RfImeSRF7u46fgW1Mnvg5JcElZiq5HaP7mnlnq+uzI7cWyq3TTNiPq9xWojdYRc0G9dbiBkU4
0i6j/sqdMv8o+hjMmpe2E/k03tcp6j2JZcQfw3xqlHjIHBpptreBJt3ZaV3NA7LnvvjdEKHbxCZ+
ao3Uzzdp1UqvNUAAcfoUw7ylo2TVMYtl+wRFKV2KC46D8Nak3srvd9lvgS6FuxC21RM3pZMIQHvT
IWOhqkgzK/IBnbdsJQYw40ViJ/bfM59Hg67ne+5w5Th/B+qqGXz/sQ8kmZI78uhjqrApGuFfVQE/
s6Kp5VC5oLIvRGw1TYhIm5IcCLKDiPArfMGqIW/WYjQFYHksM/31OsFCOkSzE/Py7Xwifj4fPNKl
GO1kEqtNZS7EoOj6dr5Ax2lMnE+c/j/OF+nK2sTx+SICjDxT/vX+/nk+gHOIjaebwoy6F9RKg7Vd
oJFd9n18Z6FctujsvPwo6xDoh6I82gj87dQS6oHcxd5rk0sbSdHLD0DJzVIJs/oEtAGDbxVRFDFT
goPGs5z92pIP2Whk1W8yR7GgagfvIoCf53Qx1LKDAaasQmGwmrULbeDH2B5FALanKJB4VnSwexjA
iQ63TFxGHJIutDD9hMc7ftjGRGxv7OxZ1aVklbmtfmk0LrQrqvBgSXVzm8pjunNlhKjrsk7WNTza
ByWglN8NlfTWSM4DRp/GH9W+C8PJEHDMmxvdQqOZbOfn2iVbEO5uifG5Nmm0Q8LW4VbHvGMHIcg4
xQF8wiqdCqANVh5Sk19KS88uaROpyHAC959aoBPzSzK96C4AywanhEnP+jOWNxPsjTa7F7GtOgAi
NKU+AY2GDr2YJhYYYY7eFLXyW8Rd+/sxfzWKsbgtggQePNsYEa4Abdkh397yGbYBw4pO8gkHKcL2
WKwhXrpAcjdq5UZL0ZyDG1TxeVQbjtdztZliruVRceY4cf55gfoCQRlNyOmtqmZurLVBc5eDGZsr
eXq5vn00FItzHcx/i2u3pXeTnyfrX/8qmdKheM5lXN+o7PH7L8GJ29hBlh9RJo/6hdtGPIqa7Kim
PsuuYyB+0yGJHfZ5XnMJkFHATTwY7oDrYnMPovts24jbYs8WHLUekyCNOs4ed/L01mj50NqhxDNe
N6jbrpwyTD0aOmpb1JeoM9AE6qjwuih8ozTX1E883FORjCeXKnRKl0qOwIiLaNI6Yh/6auMjsMgM
Kz07oT08gJ++7WO0fS1Zxh8z97S1IZfjq2+NpGawpD375JAfzKzbi/7BB3ZgTCrfYrXY1X309HMM
LhotfIja/iD6oSI5W6WV3DmsHKU/ddbYZ7W1wBZ6KvhYrgWhcX2LV0W4EWtDRPwNYjO89J4h35u9
fpq7w3HcRhnlpHlptwENGRcXtyB/kRQBn2bWUlNQYo6FRoN4O3Zp/tChWVzGKo/vSYDciSifjyW3
cVQmQ6B8SDhbp9xozK1rD/wSeaOOyJY+3GFBO7ckTC8fYKrXCznVEW2amp2u+DzgBuYcopQ8+wyk
nrK+RD1oWgPkEpiHyu0pzzFBa1EujPtemSfYQZHfN80fESomlTI6MliF5Leir9TUbgc+vJ/jXaWS
7w33XqwlrkAaU5TXqIx8rp/4+s4jDA1nTofpqHRftzdiLfEit8jll+jAz31lIkk7HmHI/E/xiSKX
D0YK2zYNy2U9ahKQYYQIxPlSt0tvEPWK5mvR9ER/uFOc9hKp3CRa+FfQTMz83HdJf1QqeyFaoj9V
4uKc4TmKksbcLcb0KVwcGQ52qFEtHb/1w2ZYy1ndHb71F1hPtDIaIVrQplB8p4Ua2XsurdG8EWcL
VIyx0G1q/UWrjiPeLVEGfny6SlWSyQ6Obrv9EkntOFimOtmd+YLEugBjtaUVkuIUndeXzq/aFZZu
yuraJ44wGS7W6Hbx7C1WiJo8v/FqUincCnFQdqIfGejIlY445AFTAOOElDePs2OS/dTKd6XmSayC
I7aSDXKhKJp2J60keS0CRv2U49HxASIfrwvFsw62g+LpaJmwPbxqfO2Rn4Il99xyd76hilPNxpbt
pBEdBPZTp0if/aJLREz9WkhJW7Q8tfu0xMQK4jbpnnWIMXdaJ1f3cW2eBCW08dHdH6bbiKB+SjnJ
kiZM4pMcpfITvnozkVQf7eLWUVD5du2yeLUSvVkG+LFNFYX81cugF2ntC8Jp2gG5fYS5pm5HRuoo
04sCAV0IqratbI1GDx+bAHXmVHf9OSwoAC+WQVxsxRVR+Z4v1OfLu7a8oV41PFof7ML7MaRtvfVq
hMVOhZImN1HQ7StUj4IHWwndBcPxus504zD4g5feFqqfkS7ZkgiLkTvqrGGlepa6lKDqnIqmbU9V
4CyaUdYg4NICQGYj3NUWxa2hpsdrmFdX+GUobWis8wTBhDlQM432JIIaOUQjx4i6TWZDU1+Jzlox
eL9xsW81LTNWeurgQ1gkm+uy4kic2ZNcfWPq+cjvDtd2HRBXqTcWxpEh+AgRfA0RR+DCzxK3qxvR
smIJJWzHVtddolm3Vp6EiyyIk2Tp6Xq3RGoIlq+KaWJRSzDzS7ALSnqP3Vp/b9ZWtMuDLl/6U1P0
SXGFjm8rk1ee4pOqjM6oB2/EoHjp48gGFzs4K9EUaweZdertuD2KSUqdW3BbhvdrQN7WPoA6fEtF
vNrYL05lxfhYxYuax8SL6K7D0rtRocEvrlcMCk9eKJSYbsRqkqQUAMNxnLpesuvt2kxFXRz9NySl
LihMV39qk0xFLGsfSYOrYIyS6EMVhMomlJ1qrzhJf0CR1FqXntk9YrVYLeoqH3659QcbzeqPNdav
ZQLHUZUhT4EOs09mZFQ38O4L4J9BeWnwUVy6/KPeZC05h2gi/Qn6YI0ca/9h9qO9yEg13vv25LGY
u9k+NGvlkLGXWRtlrj66Ev8KKIXGLwfjqOmCISi+BX1ZLVFyKXdFaoOfh3lyEyflUbTml4zty7Up
IrwmPxZ/9xukFoeFlnIjF6MoHn+ZIPrFfOPviG9nmM7c9/Zk4iq7j2GKzrTZ1kdJlbID1RhQECOl
y7FzDp2XNL+k1HvNXLS4fBsXuwQqxW1jJfE5sOBwDSYcLpJHCxGayLB0zUKv2RUgvq8jVoYkRVze
A3wZ5hDqx4vOL8oPQxqgiBtJek5MA2BF0JQbDWW6JzTeX5VSaX65XY+AXpi/apAqqO1RJzECuTwi
UyZTTG7Q3yvHrTgxSnQkwCPy5o3rBdvBLgxU/4fy0skw1CMfaVDgcSI0dVqcxMzWv6lGUJak45qt
5CjxXtW5/em2DiZmwOlHDcYAJL3mvcjVGMC2kdJfyImtxia2PFws3bUraS0g9x5vrU4rn3mAL8id
4boiD+xx0DWN96PkfK4pwcC7jD74tyIsvq8JjBy1cK+2102C7XhQUjn4rzXFdSrTmjjf/Os6x6YL
FkXZZL8iC+Llt+v855oFRFf2XH+99yztfishSkKoEWAQqHKzL5vqMEpa9Usd8jdt9LUnBQm4DZ6P
3a2ErAogt5DnYj7/H5SC0bGufyHCB/fJyZy7NkeLqSpM0J5y6T34JQBwEZIp4xKGdPUjjYA8I/rX
nka/LPdAqfmujqn7HEjNfTWtlqOYWHmS/0Lmm9t0llCkiKGRA//F2Y3H6x/gxNBuJxSNDdzA4Hc/
hDGl8TZHDsqrPPOuiSJ9PrGVPyGcaX8kYz8ss9jt2fLwRJZIQ7cx7Xp8Gh3pTbxfRbdgXKfNq9aR
5W96qzr01C2P9vSxQ4HFeDOoaZQKJXLQuSB5G6d8LFw33soFSIuSHf0lsHgscuWs+nUnLnDAsWep
qWV7DCRlm/qRBGQ58Hh0qFJkggtjW8qIo1go5q9Byw8P3cQtRTFKec0N/2eJk9evSB3XKY/X/sJu
/6hKp/xpx+hez2vtPYvAOPST1CHs8WrF86Ny0cZS3yD/P+AtpyPsknfhTVnxPixJ50m+4rEmiyNv
VRtu9WxoiC827QbqmPYs9T75CP7PW83y8heMAVvu10N6VKZmNgmlct99NE2txiMpPYvuxkqVW3lC
g4lJ1zXEaOirLZYDZD7EKMYg8xpGDnU/YQ3RLdbgiwb7fzqTWKN3IZYj4LikUhIZBzcb2r0Up5m7
/HJY9/LaC9P4BseQofvhQsfbq/wj0o0nK9yypQhjFPoavyn28Wx37FbjGyzm4k2qy32GDe+j3Bn1
UbXAibaDlb+F0K84Cf9+10+rJz8YNqJfC/jWBDapeX2aPpj59+liWTHdnqZT1IHWyXTRr9vV1+l+
U+7L+MNMKQgIA8wqG3dVP3Z3qlFrT6BI5pawvJxaOZaz7Ow97WmKLKhZ7xtpRL04iQ41touHzOui
g2iKI9GXa8mvphqUTeP1PT+F/4z71hTTTJzKxIz/Ws4ZtGaZ8di+USqkzeQ+CVfiMWS0uphKW4xa
Ng9ZoqvQMX2VYAnuNUODejdNyDF/mEN45Inv1CKZp4tZ1wnzkxoAZkB1PyqLJznxvql8N7tURYRV
/IlEs7Bamr6sPuGi+Dk6Tn+ka1PMLf8eFc3rqJjbUE75XPmfS/0/5vqariGsO/RQSCbk2EJTsV4E
cw2kxtK94/WF7+jXpohrvDpYkBpDvaNQTexcsSfyjmIIQRUs6RBMLYJdk44kZPqkunMm394xN4Kd
lLdf+1S9/4xLpjgRfJ37rS+wAn0hUTxTzfTRwfZhr41ts+LWOLy3QXdW8gbCSoMh0rV/iJuzOY7a
RgLqsyJhtUMmqfgzkHMVB1PPMPVMBxKut+Lg3zGBox0jAL0ocvt8LhrAkqggubdpZhoPhTugnwWy
Zgk/23ioVHO4Gwek3jolLtFZ/CtYjPoImXwJtuJ2uOMnZCkWrlVUdRrD6rYjlXSUvwtvb2oNIAmN
r44U8tte6qb/IPo64NRQZ0dvL/oQn0SoMFAxRp1mlFrgP9hJ8DvTWjS/JayxwTjAyOAX6glNy2qr
Azhdl12uwU3J/zVqoy+67jo0NorCHNZ6MbEjtMz9jXczhT/9T5sGb2DPtZeqJz+dD5J8Tu2EgquB
OV0/NMNpdBSDkmNUPaet6i36JJP+MVvR88/ZdlUoZz3En1rMjjzjX7PNRhfnziYPpOncX2ZrPITo
cvOvc3djXz3ruMcgITrPTv6aPV95gRHIfO5ptjOG5c04XXnUWF+v/K/3PWhq89BZMsQ3szjgyCv9
SqP824HUVoeuH9xf/47xmDVMQ1PMdfqEEPMqU977Se4sLE33j0nlFs92ZMByiYbXGODdrWY6yOtM
TRGWDEEwh/WtPoelU1gXhM2XMNVp/GPZlOXzFDb9xL6CrPpcDW0wkncZ5EZxUhH290n/K6zFgPww
hicJQ9EdAh4s1qS3cgS1eQz79OxOWO6gCYZX01Rlfpc7tJyn5hRmOJX8kBhkCS2kfeYw6r+APmsk
n0WGbQrD+0J+UKbVKLjEC9EvVhMnDaa8nOPE80nFaiFK/l/CxGripDZSUjyziL9ZXVnZtk8xcBVv
Gkbne4dQ7KWPU+8eguC9+NOoufw1KlCCdw+I3ByVIIuQmXVL4Q8JdMnrvKXH9vZ5YPe2lMJSfk4p
V85H3dQXTKP/My4d2q3tNNsMmVkcjPVy8+2IMtdnXzgdOZHXgI1MipWp36gDhlg1VuBLyYmTUxIO
9mEArIWWu5x+9N33gNJCREAEWD3luCK70SXImZ05BtsuTBwc0vofYRsguiWaDc2sR4ngFuZbuPDt
ptzhSOCcAWpzB478eId4QI03IH3XAdAvIIglL9p+G6ia/ei70RwqxgwVgLNYA36ljLvdtFKcGP+a
LwZ6cFp/z5fzcOf5vbzsug7VB5FuyhAA8yUnOOI21PprpYrnZqg276pWqeBbXBx5jLF7THKqj+hM
O3vPVspDW+PjUdfgOVA4IQFQ5e5vHxc/uxuQt/eL75NwXi4PqBoZ62zCWAm0lRcZ10niTK5jb2RV
Be+QDeFeUiz095UGBTXPicDL1Vsf+75fSen+KEZZeeoKJdmI0MRLitPY55+hmt1cQyksfYaGrk8m
BUgrgFqEXzDv/uklTv42atS72KO2N2VUFm+kY7s8tl7dFgRhmDXQqKcoOPXBAmGG5FLL0Tw7n8KH
Bjpg46MKImYb2MtOsw0JBMe32bVWJ5cktCghJyWaW6EB8xEp7GUYYQqPtIN2KZV28+kK35lnc1DU
kz8NGjDgVnneG1sR601TQ+qxS3tyfW/9WrvYfE/FYIV8K3td8yz5nnYSrW/T9b530TtB3KaDmhgk
GB2Io9TWMM2Z+iBp5CfSOtZ8lFbIrUTzvhrCCR4N7LwooFo3oYOntdiIXZtiNFDqz1Gxibs259HO
tW6wO/zvue20shgVc8XK8hR8nSvOK/Z0385bY8+8NSTyvW1mbxF84euZa05zOzVD1eLraXp4DE9N
ySCHnOJ3sZMk/rSpiouiOIJk9Hl07fuvo/9HXKp75rxymsXBpi6lRVz0/oM6Qj4InMm1TzOBSBgo
HgV2fy8GqRkySCEaf6/gy6DUWuo+9lzSANOWBDXcpy7E/KTVW/UpL4cnNmlfWnEHxFPsVmqznsf0
UbNX0MqzjZBcVJA3X5S9hkJOl7fwPaY2AkgAJcMxOZc6m4ShBQ4/fcxkCaVTqQ2X8ydUr9qXJIqH
o/jUURyCNO9b0kbEqilKdHGN4rUY/XuqGBRd4FW/TE8CEIXJNF0MWmSVUBT+68yNdVfU0QaHDpTs
J/5NMbFrxBElBgzp3fOXHlV1VtfQeIr/K9S2U+l8XaGdQjUX3LluZfbaknON9Llpr41Uxjhb9c0j
27x+FclK8+ZE/U1qxdYvSIKvrpvlzwr/he+hxhi2ItRkT3sNFatWOEw0ip1fMH9+s/3Mm7fGsW+X
WIYCnBBb48FFWD7ruz0pAPbC/4ztWqXctFkbrOed8eh8j9Vld4GMPK7rrVFOV6c9UcPwgRHH1Vpp
TRUUluNvqfd8joqmCFbLVJtHEZ48DwHOtuAbMUVY6NAZbLVwEcHHaFG4LYojf/JYnAYtCkKHqwvj
NayVPmeK0Gu/OPqPZZOcW/T1fBM/eoEloLkzph16PIQvYd0rB9Hq4VvgDwSwRjTFS+PEXyImNuVN
C7FrUUx7+y407/LGJi1PWf3iOlAZrFzxP2LFfOTD1z6ispbe4M/dbFRY3/wfg6UIsFDKWGVRzhbU
ND9nyl4UfHiNPs80LPTLC54vN8rgdW9e4y9FQGOanzM1YHmXVVJn5TbC8mZ+IgY/qF2SCAeW6YFa
PBD/H3ff1Rw3kmX9Vzr0vJhFAgn3xfY8wJalESmS4gtCpEh47/Hrv5OgWqxC1RR2et42YpqjKphb
6W7evOYcWQNaQ5vACTh9Nz2giGWOenPccvzAdAKfHuhqxPinB2I4Sx2JPcDig26AmlhkMQAqB1D4
EW/z+QQiBWTCwssKq8uRJ9SV8s9pE1fLx7JVip843yJbzOe7u+kZKRNiFCvLv56pUQjywAXaxzNy
+Yjq2OInH6m/noETMLcDEonovpZHdk+IfOVMM7tcc3yaoEQEHjJqKKogOBzLZ3dpXVyT0XVQgeHf
TX+mO6oUZHXTxzoA2RK7g0+rWA8/3p3UbrnKhyJZU76+16LYJ3qbt9lVz/6kf11Qe/Du6gnUKbIu
I0xf4qL2FvHvrkheCZJXAHElPakSSiyTiuM3CS/TG5FlmPy+QxpQtAMYOsXq44xsRCWGA5lV2v+r
OyL2js87VGAcJUxKO2S/pJx7R6RtenUobhK2Q6TwgqDAK0ZiFz6hfB1sGEUjGNPH6Y+A0sNRG5KP
OwClIzk9ARZlm8TqdcIHmV71zdtAwuoW6PvVbQadsQml8o0L2+q2TCkKbP76arphuhWu3Xoj5v3b
dMPnXb+/On6XgPxb3/j9HjXneqysu9Il4y16odNFb0heOzHZiHSUHjGnCjtvFG9TtD6PtEFks/6r
OzSpanddTldJR0CqzPHKKvYT9VGktaH5yfgMTihgFWjqr+9VDiBvVByeSxC5ftyfIUb0SPvm4/vZ
eyS8Z7p/+l4lbYokWiAysfO92gLYEmV4+bb4/ZHjOgbDKvy6On38vDrdfPlZkijdbd2Hj7kmhV+n
Pw1qE3T4rLvN53fVFpkOKK9lN/lUEDcpQXEWKMHBd8H+dGBktirPTazPZ0IRNTzwZh6+R1q37D3T
M4NWi5uiZwD2v2XHgHI9eA8nt3Dd1YBxievO6oq2+ToZXDVS2z4/JcisFAEF9PXDG4dr06fpTnbt
885Lz2V/3TlZeMd3sk/TOz8cfH99ygVkZ6igkDYm06UfYcmDCPR9+jShSB9/NYFNR5lbbGhdfdw1
fTXd1eLB6VMrppJdyW5nSok4rmPgu8KMEeFAQMmTXlW02/OVT78liWZM30+3ZZ4nmMWZ2yLcNn0/
liA8rWOFv2lKwAQ0oXzjFWJyn/pBZrhdm68lIUzvEeMWHTmVY3O62oPu7Krs45shQxQT9XOZLSZU
OnhUJCJyGtibpkdB/I1MeZz3UGyFRynMounTdAd7fHBV0SpbFFr57WAqGc/fesjbuO+FFrQLvpJs
PQEbn+T7tTXiyGrXSdve57mkIpBb+cZ0FZAb7nXCjZvp4vR8VSNJmL1t+qrKqlbngyjdThd9t6pR
a5wdvi0E5hU0E17++21KA/+MEf7+XSGKPb2sFFZ8RszpuJ60qCwces27qSjLKS1R3eJ7vvj99x0K
bNzLd3y8A6VQNz2KVc694/OOSYpfRwdSmsrr77788d///J/X/v95b9lNFg9elv6RNglonZHf+ucX
Iopf/sg/vl///PMLSjBlnmiKIquKpKmyRjVcf/3xFekc7Pb/AuSK1oYsZ0xMZFq88B4HjHelLMV3
blS/NqRJfGTEarucbfltgvpPnuUJlexjKY/ZXQNOqrGDeei3laaXbiysKXO/f97r5cgpAhB2dueP
ZqZI78gxKJy+4ImpDLGsAwsV5OEickW3B//0tOb08/Tl55PTM9N3n38+v8txdIStCFXC0Wi4SVDo
SREFuAJgQIqaV9TzA5lkLG21zfGZcDxZ14P6Hgxg5bZEuCTKKo6vtOlusQuJIVdIJiM8qW0AGMr6
MBTutiGjDJSDXHO30+fYHd2tGwmNLcbF2+z76eK//G66qgXAoAEYhnSfwa+GQm/QNLAzFZL+MBkP
P3EiP6D+Ix0BTCb4MGlgaTTsj8ZMi4RHsfro0l3MrA2QgsEikVOusbXQa7m7WisT5Cl3NEdkPeCR
ARIFO0FlfN0TuTc8282oh33VAKihJPbE5z1xf3/cND0DvJ/dOT7w6bvpWaEBYWMKVkfFqLUGULws
IPERdjj4ZxhHV0EncKspFDFdABEq/KiAorAWJrzAJvTBhJd5qhJNEGTMeGQwggvneMKLSgnMPcXV
DBcJDEh3GbgN/GvcJmd/pn/1AuCK9emzPBRcCool3IT6Im87/SseuD0wNypn/sh0y8fT0410enp6
58E/D17/8c/PN398Vkv/anr/9GQFKEsUTJdcUZs56PWMsuGzK6RXZVdKkQH0GZEE5CgUOP34UYAz
8/GVgLrZ1XS5bVrMgQAoMcB5L349M12pVDncIJPac4LS40CYzvMskYh7czMuWfk+115NX8Uoa//4
l1chupB4sGxhXenTHZ5UuEDAy54+7/p4W5BIUNDEj8AaR/D2z+v/KxGfkkNa3YLfKTZcDA9O2sPz
oAi1XSGhY5Um9fikgEY3HLvhuW+0GqzSSPOIaWHwam2gqL/cEG7sYGcTVM4NfLkBG0E22CgmgP+F
8EhdingcasLkNUN9OXK74v6up4mwCtyxdgYe3rt/4w6QI3q6UkvdwTsARMF/S3LhzodDbDNN7P8+
UuXVpNpfs3woAxRozD7+cx+8lgCnfq//hz32+7bjh/7pvGVXP5K3an7T0TN49S/R5o/6x9EHK62D
erht3srh61vVxPVf+w2783978Y+36S33Q/7255fXrElr9jYPqFNffl1i2xPU6MHyZu//dZE14M8v
dz+wq/1xE7yV5dsfP9Kff+yDonkDsfTJO95+VPWfX4BD8w9epVRURUHUFIqK7C9/dCh1/bhEeRm7
oSgBY1SQvvyRZmXt//mFKv8gFJc0WSHgnlMlPFNlSLfAJfkfisQrFLsn9D3uEb781Re/9t6PETq/
FwsyhByqJhE+Hkni2YbME6KomnCsmijXiD4gHHwnzNLcQn3VFcg8HiEXSRQJ0IhquD/EEVXDUqWP
mQ8SS7/ZI5QUGnkbAOyp5Fuo7GLP59VoUzneymS4R2KQZ3F53eoS6pj0hi+A+QTcW7jzwDclXI2k
CvUGYCMJ0kmAE9oiY6vTezjBvB60oS2vqTqqX382obDuNPoAb1GrixSAC4LamK4YAM8xu9Z8lMuR
HJYpHe4IK5CQIrMK4RemvfdS57mj+QBAkcafIP7mdJmqvd6KygukvyUocbS8EQCriBsZFcpiXUng
oNMCTm+0xiKU3KJrrkSaPkd9BhKHnzAXeR08v/vQdT2ETYJK9wGk1Q3qay9Wd3E6ZibXiTzIfcDS
PiJIvMImsy97JKfLggv2TaUGdE7+gKyzTJVgFY97GpUoWZOKpzhPnjVkO8OmYYREwIgDEG/oboZW
sYnP9VZSRy++HP8ELcat5HpviSt6Vhd5HNiQDGBUuaiNsMamf1fg8pHeVBgaSPPJjSz0vmncdZ+L
IBNWI6tVs+cOaBAdsAV8D1ShNerkXPUe2U+yIzfKBj55cwREpJnKLJmtE5yBwdrGtWAAsI0z27gw
aOGqOke52Og75B4KSmPmRNr1jO0CSPJGFr2UCEsAvEBBKYIcCHobJwyI7UWh0q3aovYtAccGIAfB
2em/dKOyHkG8axSuaIB2N0a5ITKou+C9cgFZMSZwBCNnp65doPXHNwiSPY5dpRmChGmh5AUYz3UJ
5F5tFZojaKwjsCYZ4YDWu3AL6EnVXcGyQIfkyVveI+qOstxsnbWSWatcDcQEnAtHtTNL2AkoaLM6
HmSbfBT5ZumPBuAKfZ3EKIYRs+Cldn3fov6Acgouzq1RvM0FpbZ6X+utsiqe/QygslWZoOfhRKLj
m4TwN9KfSj0gnIgCtOqbWKc/6zgAGpDKlVeujCR5nF9t1IYKRmQOgtxuYnfY11WUmajtoSAQl3sL
kNbAVu3hQE/COxiAzjAiFyNK8VMbJHRKIi4JwNBospaYcJUAS8j1mD+314GoUlk7cO8FBsCbv8pa
cluBkFXnt0hr3sRe9CIIIPLtqeOH5VXW5zYq3n09jPM7APvbAUoLNN+7KXlUwNeoHkeFiKT7I+yX
HlrBy3HqehNDAG5iHlCSPo9525mpBGg2ARXcqbYCfbEeh+WNwkoMiqh76MGnIBTR84Em/qXdDk8W
UNTHugw550jSFjQqCUSWCLt+cK6QUz6jHpwrjhpjUiiZ5AwhXKdBJGKyxrvLwgg5J01UZQApQSrR
ZtLahhAOhfMeUK4zVGZoNxLV7lGaoFOU/zbB69i1+4qPrkMluw2i6mlBPFPMBzalKLDGagovSyqR
BLT4uLFpAgSwTBI8B+lxL2ByUw0PKL69ZDgc1LPxMRYJqjFcUCylyY4DeOTln8Cs1vkvIDwv8Wzf
QMSFP/4FVJRoUkjEc6K23VMh2Xm+vC6KxBhobGVutNDhKnvfTJ4iCNj9CMK7Etp8LC8VefCRQ/85
4ohNBYd3B9ndYIHw9bKD+4dPS0PyxzWNCgCqSd2DUpHbFBFu5NVvGvV5qKgj1ek2e2iKwFBV6RlO
4SJsH9RMtRshWol5cQUeBIdGiEoWcY2TYm7B66rq4Hm5TQEvp48dAKxo+FKRYOPlz9novUgKcvgI
DqgGDrsWbJfnPubAfSaS3VBkAF0exqs0T77BNb9zVb+E5dr9AMTRfeIBNaEqg1qnGEIL1OMoiA5A
SCKAzqnUlaJ8Cis1hQ4RYfY35DYZJLMsY0Dl9MhDLQMn9nJkyw+ADSjUe08VHqJBvYem0WpwFgJ/
AYa3eiVIKhh8ImVduaPNYQuLm9LIoNp5kIQY04z4twzC+yzB/+aG3pFt+H/OZiQ8XBy/fSAnNuPq
R1AHh/bhdP8v+1Ah/5AFrCBeZIYYyvSxkH/Zh4r0D17QZIFqIhY7krMx439ZiAIPq1KjsqbxmgxI
EfnTQiQqniIqr+JBQVYkRf13LEQm/mDVMcuVSgqsQ3aClWVJZmrwQKkWAS+3XRry1rApkddxQ60M
FoGuRTpvZyb/GDoHXXPzsZ4PlTg5VitMoCQIaBXqUTAFlen6gcAMmQQRmBmI1dqjrW4EK7azPYI4
oYnYLZBcTQ8+RvAV6O23anVZtnDaWEnUREo1MPDxFP9/3FhSKlpQap1ghetghcJ44EdEKySGmEDq
aHWk6SbmAB+yETuFhdJ7UR8M7OP4LeHHSjo6WR32AtNln7pu6gQFqdhE5DXMCUliLrSDTtDgw0cw
rhCsXHjgg9eGX1CmwvHu9UuApOBcogqaKE8+ugMBI6oJsrGuATng1LvmqjDgcrspnurVcJNb2Y63
YQZtuZX8lTqNIX/lFvaOM9MKs0qmIgExk8IjFe24gSAFHdWkRU/nT63JY4xxxqhXgHOwglfOXOpO
cnzM+dVcnL6AK6ypEiqWj8WN4LkLAackWJWlvI52b7bXse2agQFgqgQzKjc8s9EvzyZyvGF9CJU1
2AZUUdhBb9bGBlCwKHklgtU/hTcw6B6BNgcHrg76oPVlUeeadyBJm23FNZeRCqWdaJ6MspP+CWl0
hui+Xxay1B5tpgpGYZCyDqUBFrdqTZyTHBBI2dGNsPo7OgD+YbgmZMSvcNad9RxVixolcTD6K6s3
kaViumtx5X7nDKqPBm+Wz6kjmfxWtRZaeK4fD+Qqs34cxK4BN4uIarTb6ApAVAbQv6B2KjMSdGII
ZmC7hragdM4tdUXDQhc1FWX/ZDY1Zb8GBr+ACjhx2KqcZDYovrncrLOL/VDEzHLiJcDtez1EaCsc
be3EUgH27QDhygjvXLROc9JNuneNzsBK2Ayrv6NXlcMfwPr9QNv0JZ/wdcmq/IzOEn4A/AyAfPVd
XRsoPbjOt8QBEreFqsEVyQzlrbgeUEu8uCDZrJkr1cNfMbPYQ9SuDiLrBurUa7KKnM6mtrDYWvaa
S2Jm3l7YoryaaYpgATj9kUeenl7H9aYdIpMDLM/loZ1mxyVh6nHPFmAqKnjWptIE8PqqcrxN5PBr
5L07iQ20N8W8LPBM4zQRlqym8hLiN8xpdTiSqRwl6iik1PJRM+S/I1lVbxX8p71dlnNOY0/7EsDQ
RNioc+UJuE6hacMCBYd6a4JUsNCzPWeAlmqnOKJRGt4191PMl1T2mcV4KHWuSJEDH3Z9k1ErXg8P
mo0FYoLI1FD13gpX1TUI5xY2+nPmzpHEmVL1s15QuD6nVm0CztIEKiOQSAs9eYucfjJ25Jd8r313
AQS2MJRn28oObgTgaoI6NwGGGLJpUlMLJaCbIaSmR7qFfen8KGpQ4CJ2eU2aK3KujWSxAHyaJd3F
MKnICiBgW2+fbnuDrfhhBYCHJYXKpuDxkpAFAVs9AekhgY90NkUzCelNA5K5LE75iVRNU1D2iAMv
dN7kTJhL0WBLaLBXYRrPe68oFbmX5fBj3LKv9Ee28TFXAKZ0iwggzCf1hVucLaerD+5gSEPAD2FT
SmeTBZ5ICqkQSsR3mHZO2Sh6CMYtWfEXVsKZTjySxCzlA43tjjEBZCAkASfCliocW1PNCLIFj80Z
MxANkhXE7VUE8SRttvkBtY3rgHdHsdEPVoEq12cUWuvRWgaZksGtF+1Apg5noybC4mQnLvgR5Hkk
DkiRrTdKERs199b72pvUiqzMqLetkeM0boN/2gAql+NeZY8LCu3c2ElUFZlc+Gzm+zzSSnsfFOXA
hdwMG7BT6qIpPsKN+LMQ9dryV/Ft9+Lv6dVlsWfGkfI8izuidzFXZ5vR4OZjgLw8anFtj1IgAF9J
tqdqzmUpp6oEoYgDKbNdCAsh0lDsCBDP/EZjnkVMmL8hAVES5mxTZCLP2hFHnKh6bUetrk3vaNk6
UkauL4s4M0CUPxAxa0QccuARFiDClbd9VRhqCy+wvE+7+8tyyJlJSIH9jrO9Au5IkZ8pKEzPBFlh
DPLUEdkWY4/rJFzJDm8QE/4fFKbaQ7elNsAXQKW9oLjODRXBDs5mP471cxUClMWhFiiER4JnAh3L
cJWPsOC/PLuebx+OlHBQoHgZOvJYdzDUOLjBkeGNumXvawu2gl35M71uAa+kiw4x6itkJA73msOb
kb10djg34QUoFVFQBOadnU0UBLxQk8L2UyASm5LfeLrIDY5alwuzRTwrSIWrBU0UeTpXJVUnKWA9
R0fGY8PfYKOr9wmBf42mofcATt0U6ERVxufA1AEKd1O0o9UAfb5b1QgyieCKqEYHDDoetcZE8JDy
0wFheAVvcYqYSaBGjdm7obiPCy7ODEbxCdJ1rldMoHX1Gw00uDdZEvqgsAZ5XqojGVTao1YNHAIk
T7pGbzov4kF65SJUN/pVBIdf7iF/Xs0HA6jQja4BgXXJmDnxKuDMBs8TnDZElDG/Zuo8SgUFcSlg
XQ0bcFvaqO61m12pI/q/aMyfdD9EoRwQlgvMQ1mce4NzwKwryF5WLJBToHAKkPT0HsX2Cy060QlM
ClDjKS/AG0Pn5m4OcAm3o8h8TV/BjaW7/MMYraOYLGi3s42BRx8bE1xfOKMcrxjao+xUQy6ehQJ3
zJc7MdlK1bfLaudE67CmqIqIvQBiMGGPZYBrcEhkfpQsEHfhyAcMnVr0voVisc3qwhFlkD2qMUjj
L0s9tQBlaGu4mIBHB32HffdYbMH5I2KEnWKJd4C8+0Y3is1s6iG1pX33ijCc2a1yaWHYztkVsAB5
hMhhA8K2YB1+YL5IIpFGAFRJsCuInZqh3a7ofQzngWzzK9DMXG7kyfCJ8pE0NosOpNVSBby1IZYs
AJ2vYhe558io7OrtZSmziBPzJzExsKWhdTT+xBVbBV5Js7iQ4BkVbWkFIjZFp7p2K9u5Uy0eTE7W
8kyacNwoL6JgPEohrTN4A/g18ILmKzZeuVOsLrfs3J502LDZ9Ad6q+xFLtQGKddSB5AFNV2YEEsS
2PWDEaoqgYhcBQlABwdBReCA6GN/uRHk1L1wPDyzOacCQVDBUpKswpI3k0Nxk66pBTiPVWNzDutA
arYWsUpn0XHFemhm12KjpVTCrMC8n8934G/2KSDE5Gm+q6gkXYkrzUJN3Nfku/oybJesiDN+B9iT
BwJnU94HREweKBDIjuf+92gLGCcjwIEV+Y+1kxpLlvuZATySN1MjREyBxaNCHiJtTyXoImtJExaW
8ZKMmQE4RnUBMFjIqIH908TXmvZ+eYqc7CaIacAIV2SAQcCInfIED2ZhjJqDCmXFsuU3/U/QZqRD
+kQkugHdyNKOQs425lOWOHNlZk0ZcQ3AOTAbOxCV6cixtuIX+DGLe8/wLc8U9tmCghLYIMxmIY42
gKlHRhECKHPbS86TNOV60C8iQT/W1U38WjiqCTyWKxzwvmnWKwBm771d/KO36I6uArPaKrvwW70f
VurCgj93PlcIAeMkdgGVYlM9XvFhwQVu3HMf6qtcUwNgNq4pm72BTCEdKAtWbgzbJVfr6U6gKaJM
kJ3FXB5IqzqWCtymrG9HAK9JAg84hhj8SxL3EJf5wrHudCYdy5kp5wbO1FwG/6UFWkxvnblASkwK
jdcjVLFaIKIeHy7P3DPKjQnEr6YIN0pTvPFQgXJwi/ERKu2tHEk/TypqXq4SK7xO9jGIQnf0Wr2W
n7QNkFjv2NxaOsWKJ8YLcudEdCrCKJQAZ2I2mrRPO5Avob1bEFHvGkQFkNC16e9jE2O6Cdc8QA91
VCiameHb+YrqxXrcRDey3cMNGvyU4G0C9L4e3oLVbmGmnU7645820xpZKwMstcBPQx28k5OHBnQo
KB405EFaceXb5XFYEjYz4pTIR014Bkuj4jRtA+zl0ahVZDvVnovkKNlNb2CIiQstPFUlRy2kM1XC
cyDyBhQgzBvUVI5DgUrNf9+CgggFeR2wFiUBquN43dTQ7jLynSTLBYhyB4SMItK95vFy551dnAdC
2KI6UL/KWDU4MUAIFSObErC0AbncRc3jZTFn9sbjxswma4u0+L5D+hF88mDpNqONEhqREeuaUzsA
gtDWsnVZ4tkBOmjYbAr2VVTQAnQWVpQ+1CNoqhFd+c8kzOZd26qBMDSQIGfvQds6Yr8UI1oYnCn4
eDA4fJ2rAbI6JUsrUPAfIrMULO13l1uxJGOmnVVwMfRaChldqKFOtngM6uZW8d2/o5w/h2M6nBw0
pRQUkrgSxPiNQ/v7zmOUefrCojyrEQ+EiLPJ7JcD0K4gZPS8PQDj9sBUtsZS28aR/1XkUDjM2Fcu
99+phXs0sSeb46BhbYG1m5c4VeHA/K3ludtMq64axd20BF5FVCc0yPJHimC1IPfsbnfQVjauB3LF
EpUxngy58G/YwJBAcfFgAfFYj+P/UBHNcwjHUm04OmKiixHoN8VqjSpcnEf8hRV7dibCUkKFgygj
+We+nuBrAL0QWtSP4GouakNFhksvFQvL9owrDiP2KWe+qnpXbpKcQA6U9g7onfUuzvXmtnqObd9E
IizQja/BLb7q96jGWGjjGa3EUi0IspNk5PWeZA6poFGgHXMGAWA7KOPXEFRQlyfkmejZlM7xW8bM
DgrjrqZ8Bhm1yRsjEgV6zqgRhXmsV8Eu29U/aiO9TQs9yDeLB+Sl9s1WoNqCDaIDZ4nVlDpvCEYD
eBKDb60W/E0GefcQpAQlYdwvuFeXxLLrB4uhzNpMJkwsgMVBTRIaLmgOL3frkgg2ew9EgImkoAw7
BLiU6Q0C17diSRZawV5xfFRA6poiwBhBhI7CT3ssAqhdGU1GHBV6GR5aMD6oIIKuggUn7TkpBHFq
FbEsHrbjTIoCSgIA+4yyBeKhNappbEH0t2ruLSj8c9MQqRssg0OVRCrM04syLwUqKkwYS7oWNp2R
rll+QWLUuoxNn/sm66OVmOnisX8KMs578VDubC5weS5UILgBZxt8NNmVbACny2SOhhKZAMUbZ9E7
zQLznKM4wMVYdTsQdxuqFe60XWj4z6oR72KDX/YOnPiOELRHTjAhyBOA2T4/BiWA+Bm7QpUtAPqJ
NhKFzAKF7vD3x9awmDF4MltnwmY6gAchSZW2kmxlCJ0P8W4MlpIs2BuOupmCVlRG6R4Ot5oEN+bx
ZA2qvgSveqhaCY7Vd6Hscoklo0jCf3D9En79TonzzJED8CP0vqfe8SoopAw+ISU4pHAmVK8yiYuS
BQvg9IgLj67EqoF4OMKRgz1TQNIQK1omspOHAcKgB843UcJt+rZ2FazdVzXQhZ37CMoE87J2OFlU
TCzKGVm2KsIecy8G1dJabRsoIC4drC7jTV+DFxJoGpfFnPpwIQcp7hQBYglMffPcAVXMge4NNhJL
3btOmutEAF2SAcpW5RaklqTSBwGGyEKnnmscokc45qJpBK7y46GueB/KSsUBi3juFgXR+6iV9IxE
CxvzWTGqBEAvlt6JUMmxGFEcIgSPGvThcBf0mwrF6/2C0XTG844keYSbgZqLbIGTFEsEHsueLxCU
rSxhg+3piiWyKoZ/ReACEXReT52lPfE0gVaGTDghMVpIP5bm3UfbUgBROWKo4U7YoMa+e+/NSidP
7BwUm+2LyMMJ0xrFLvKdhiLdLL3tVksn8lNHOfsVKKhDRAWZEkguOO5d320ETUtHljs0wvkUbeR1
rHemvy2dpXDjifKZiZpp4KHnPOAUQVRD9j4CC16mLUyVE6N7kgCXC8Vmqcnq7NCCSGoG3wePvGvQ
AvXtYxg/Kr3T+K3ZA/278RoTPHILMk/txplQphEPLIBhgKuyaCC0fFXucoC8/qDvcCI2V5XDWaXl
1ZYCMrHRKNYSsiUWvcvne/WzzbMBBGzb0PY5xBdWvhNtlgGK9O+1jFxFYogPwspfct6zNx6p+FmD
Z+PI52UIdQ2J6r4BlzTcpaEdGPAhUUOCIbeckswUyVwgQuSoZRGRYQ8H5XEPB5VXR3IsIPsqqF0U
DoPfUcjUwPYk5IGGTZYZIDWq7cs69Vy/iigkQDopkmul+cJAMX5Uh6mEuVRzICkFQUwaAQf6PxMy
60qSgaaddDK1xOx6dO9V/+Xy+88qtsNWMOV6MDmbDFH9GsnlU+yhXQ+g2JsyWvelxbIeh1WILNqX
pUl5RmXDtvvsu5n3qALyQoI6XopaP97TOze9zhX/NvNQFbHQPuZPO5kaB5JmexCXlkRGZRXyQwJi
tC2YIbNxF3kPftfqZPju9pWBsrOobBes5VPHFRYBstngZkVZsApb9rhj1aAH8ZyCjs2fih+KnV77
prBOAmStS6hMjO6WlOeiwFmfhl4p11EIgcx+Bbq3aI7biNM5QF4g2xowYbHTLxhzJ36TWRtnnRvn
MfZe4I5YImzi5HFovsfpJqifG+m9RLnHwlCeXXAs20wgWG0nqTCcnKVujYITpMzLDqB2nPZRufKR
JIJQNAsEwnWr/Lws86xIRaAqj/MV0jtniqUjGvi2kfBtZQF/V/Gab4hS9n5ZBhuXkxmKMABSLCk7
2886sfNg0niIdFl8GQOFswaeSa/3SqtzypIVw3aaS6Jmvs2w7oIgT1yWkQtqbqy+FVzruoaExC0i
ufbSKj9nO+BASiXUYwGpA2H24zXQCQUogVLMj0IIonVBBG4bFkKn6pIW52YZehoo6LKGpLYI5kcH
SpzeZGOkPEqjF9Tm5X4+s0lgurJsT5S8ayeGDE1cvlRcn7nFRRBjhq0j89z3TpKvW4GPQH/rLYTw
zq1ISGSBZMwehLHm1kaPPEVBw5mitVuTGqlZE/iuWTo5EGifw/1SkcwZrYozDFAOkM5KcLaayRvc
PpFkFtjpahgzgMYxa7nZtkFLl5biyZkUjgZVZVlJMgIMvDqzKTIXsDXaCJPb3SPt0yArJH3qrOCo
3i+V40ylr8eTFsVrwHmBeQ/sF+T1HE+iFPogK3PIEpx81zyw/DdQBTWynqB6Du5LTVeRTVHZysYz
UJH5TVlHj5dnzqkWYBDXGjs44T8Em49/AQeYhtZtY/hXBEBSCwDm8lJPdC4LmdIKZu2EcsOBGJUA
OOXPj4JAXOABTJfg6P0uvCdA/9mA+MzgXuGEsFWEWqvdYBZ2a4AMZ/wq7Ysdb4aWghp2w3u5/FNO
5xHa+/lL5uFuIP9HmSfhl/SirHvDD63+luVLB4slIbNOBT5xPfIthATJe9PuooroobwwcGdO9cct
YQrxwLoB8EuFgksIERzyKr/LD9xjYGlXld09eTfae/ssbFGZZ1/uvrPT5aD7ZosjFD21bP1UtlIe
6ILyvRcvZXqfbhnHzWK/4KBZ0ghWsZaiWeq3wQjv3ffUbJDifRUZtVU/dPhjIB/gcUm/nOZByMdy
Z/o8VRgefMYmhu06jF4G5LJOvRo35UN13wKeA7b90jH4zPGJCUWommV7MyfJcWMTfyyLkkeiB7lu
zRbR2sQccQ7u3jx4hwtwWooGMUiBo4XWmMtni0X5s02TFmGaeyOG00VVV2kCHwRA1ewMVW6Z5RF+
pWZtyeAf1lHFY12eSucXyWfbZ/aHIgp1PABo3qrcO5Lcs8BG0C/YH2dlwD5FTSVwAOCKOu5fMSg0
NePRPpn/rgk3YaOa5ZLX7+yEPZDBrh9M2KInNfDVIQMuDYvvboG8hySDbV8uhZzOT9EDSbPZQlxY
T6SApPZVeA9W0S0qLXZKbPK2YA4r1xCcpWIE9sYTvX0gcTY/PHDMCHLF+i8ajdzf0j400uxGSV4q
pVraeJc6cjYhhkRox6SZmifaOFukevbsX8smML+xCD0jMyMzfdMWa7lOj/RYhJ+NnG8JsUKBwSdB
LnOPeogyrBKH6mTTWqMVWv7tUgT7jO10LHC2PYwg+eXBmixb8a74ka4FCzWGKB5LwGvusKKSpZV2
epQ5ljfbKbiS8EPlQrVpvWpk3XukbAMgiWX3eQb+tnLJNFwYxykYcbAgNJTlA0KajaOmV1tWb6jY
gInpt2ApNuTrFPsuogvBcvE2a8fJbNWYKQUIApZtf7wSuUwQ8yBEKht11A22XDNy6HWuiziTpsZS
EtvZpQG7CR4ZHlh9c8NJBIxIIkUQ1pdY8ujXpDWi6DsPoKakX8yOPmOUIjn6U9psCFFllfACD2np
LkGSXOZQU31lCfOpsbQpndviUf8ObYm2AT9l1ouRCDz7TujBJl2Jwp7jwsEG6cjSfntOMx9KmW3z
qusSNUsH5GlqiVF6O7mR9Gp4uLzFnG0KyhYlFclgCEXMFloLwGv8BoS9lAisaI3nuB25+xsigHfB
yo0oPUlI8iOiDODEg/b3o6dEDtac5/24LOLsLg3r5LeM2Q6Tg6PbH2rI6DDLTJyBGFYaztKJiYjZ
WoNhlPZmAAWS6aJq5GS17L4+t6YPf8Js6+GGCtwGAX4CCZ8L9SkF5D/g4mPvcaGpZ0cMdSE44xGF
nhSGJJyUF/4ow6h9dm+BwfroG+MKXMTXYM6EB9kAXYhzWeRpfQ7aBXBZ+P8RXYYtNtt2CvBzCqBL
Zb2rOghFxD9BVhZcsXgEC4QEDtnyD1lgVKPR+w6A+omeRXq79dbdTvJsHnRc4DL/0cPrfd0kBrdR
V/7272AdHP9OaZZdJ3K8GiKCjaxjG5gDgRG7evY1tX07Mqon/q570hx5FY4Ot170dZxTrAddJM3W
UZwTPmojdBHg4QxaD6Aoq42293Qt7/WsvK6AOCQGsZ7G96WyyrKlrPzzK+BzjOYgVgCF5zpMF2wp
dvWgOoMlJxv6BrYVB3QnG+woFOQKor0JzP/P3HdtWY4jSX4R51CLxwFAcXm1CPnCE5JagwTJr19j
du+ezKjcjKqel3mt7A5ckoC7w9zcLDr8R5Hqp7W/xEMIz8ErdcLaUZmcjdR0myl6T2Iz+PM+/A1a
/cs+NL5ExKSzkk4uLMTdDUysFIZ3an+atN3bbK3FdZVUJquv32EQvw3EPz3elxIZQ/mdFA/rt+UY
zwcZOW+PWfZdTbAeoq+p+ecd9CWEIdsYfGzxcOv0uk7bc3MbGbrCB5gKgf6ACHavemlFu30M6Yw/
v9nvnvBL7NJ6Xc8KcIZduFCYU0RnFReqZPhmld8VWT8/4ZdS2eD5UkYL3iNA+YXIRhHC+WkD49QQ
dLhtI9pdp1ff5LffRWWgq8BVVvIErlK/FjzpGOlND7MeV5/lj44PJzsfd2gTBSbUEv/8EteX9PUD
/rzUlwJEUkUTW5yjya7WBJYKu0rOaloUznsx2Ef0Idw/r/ebrv4PAvn/e7Yvx84BlluCsLFOZtn+
2thL2EjUqxHCKt1zvkGPf/fxLAvTmQpGQtEH/7LYkk+NMq9DgrI2N2g9q3l/aXQDakexbUJsW5n5
Qho1i0/QZ1cb9udnVdc//5eX+9PyX46+onW8V+TMgu6K6qeH2YVJkA9h+4u1bWnEqiARbPYgfo5K
FoqFSDCuw9L/4Auv6mJAJFXLwRDer5uJpz3GRisBRuP0YMbw1lYUV1QOgQA/LVrvz4/8uzNpgzaB
tsOqKfEV+IBJl1icCfOSdjvDiP3eqGIiVSX5p6ugknDAfFk7/GAZffmsndmLZew6rIJOlsdxCOli
2a07yto3Ndpfn8fCMAtIKNhAqg0Z719fXqXCtSiKRstVpkOcYerBuTQQp/3z4/wG8sMqim7a6B9C
Z+1raV4ZRlMZzgIQPMR8ZHNrbqUbbaaLZGybFwWfDJoEqQdS4eZ/uPCXDcozjBFLaWOhRoI8qk7N
cDy2tKQYkwn7XY65ifgt9b6DUde/+uux+PVx15f+00USxsyZvXSwgtFyg2amTMZk/o9eKZpu6C2A
tfUX7S3c4moJyvuw3WZoHO2sx1U3krX+eiGHe4WEmeGn2suP39ZUfw05eDhslXVCEwqYX4+bUpty
4ZjYm2ZO+rDYxNuqIiblmxZaMg6k7r10Yz6qTJYAPH5HzfpNsfHL6l8xD7CwurKrZpyM52imkeKn
kjtuKk9y5/e0D2CQnQSwTXC/fWz1d98UY23gWaIPgBnEX7+p1VfcabQFFkGPUHhyFyAfkVeCHVK4
fwNf/e2x/Gm19df8tIMc9KklM8VqgmK8V2P6QuOOlu4EHY8RcMhd60379Jp8c6f4a17G2/1p2a9x
Z4ArSjljWdOBRnF6nXtoD3com/Pbnw/mdwt9OZc1TJoksch4PrP2B63zBykJJi6FMB35JgZ89yq/
HMYxmZZImyfLTaZrnX/As4Vk8/l/9jjr4/70uUro8dW2gjVU5Ryp2xqWwzzZOMM3y/ymHfXr9/lS
ERZxNSuphUOfbOTQDHHGXXTaUGlAI7s/5NiVNshnk+t8Wj6k/x7hB8bWAPddZYra4pvj8KVqLJRs
toweET2yuwRCGPGUnTIYhJaBaWSI8kOdwupCtO2440uW76yey55jpPq5tyfT53UEbgB67xsThnhh
KdkmsyHjdDDMsYVrE+wb4bM9pdCBFdmh1UdxGSTFCLu2t3e9aasbKTLsXTNbUTCkDhQ0HbvfZSVc
CqcxgpReK8ZXXB7mUFpKzXdkHr1GhaFvHV5GG6ONUyhmWNpRLLwLYXj2oUkD+HwWfIdhqh278Pzt
GW+cW7qq7k6L1DExFNXR6B0nmNMBbXpuZjQVRRI0BV9tK6a+JorQlveyLOYwFUjrfl8k5lnrRW57
YunFEyTnu5NIm8ZhciWQ+FIlSfdWrlklQzd1aLzEdOpNNgnnJlltcT/AQPQSK/N8VzgJlBNqWQ3b
IbG2SzVnNbGnVAdPPoq12Y+VMT2oY9Ue5dhQDraa4UQB4KGdWjhPWhfbH0sE/9+mFib006wR2smz
Ouh7RWnts5NNDjo2cpZPB6uWqvtST0RC9Cafb6aaAD/o+XQH2zTTYK0i937nzJBgz+ahg47w0g07
K45XymMV6b6cFNWzE03yRFIzK28x2rf71U6RtX3CmQ2zNgZZA/4alaJnWdEZG20qIqg8T/YW72Xy
Fah903yye5NqjY4WoV32kLEvhXnF/Bc025N+djb93Ct3pkicAmK/ZSK7Y7nML8Y8ta/FmEaMD43U
btWin2iDJ61JpXJeQE48K1CSG5F5qSJ5amk9ZfGt1+JyIGmZJ6FSmNpdoizLOQVoy3g/tXCYa8sI
GuNt7KGogIByXVS55mW4gTbMjO0Z3Gm5dp2+teBB3ncC6vCyEYdLjKezF3yHIeMc9G14lymIcjQt
RQ1HHHUkUQmFK7WeJAYpFok58qi6dY6iPskqlUI519lKNUfzsLHGizSMg2s0lrKxG3kmjqpLuySd
Yj9rm/S1XdJuF3dJ49kRzwLd4oJmYmh25urAWVuJQyDrrcCThaeu1iXyM5YkoreewBs61uAq0XmR
IzbHcbrp0M/0l1bYm3z9ISr0uDeDDAcQVZVANVUzMFvbmgdqkq3mdaILwOaQ0PGTWk/BfYRJM3xg
RyOBoRFvOpgHDDZR2tgOs4zHDGZaJQGJV1wVkCRUymezgeuPtCw+nJyiTQ5Z4LBLporZOQevIJp0
6JM0Da1yAWEd3kUaPIknw/GKocrZtMzxOTEiIPZWloiOttlsQvJDa6XPWbZLCvcQDGNnsGhVIYB3
1uYS88TWUsQL6Ypl2cd1kvsaRGOeIA0GmSIredRSaD3lNh5eCNuKYOo4WgwDsWgGJBaRuFuLPtTS
FJ/QoVAqDCyR1Pdc4+iI6D1kqVO7p2mEgdkZeiRe1jqql/ERSv620iiET/O80ZxlZs5QV2HSTVkw
x0lEZn0Lm5vkWbZzmKkMKuEtTGPqMVI8/PO4XcZ5Kn3eJvMZtp3SVpbnkeSw9aUzQulpLJwMmbQ2
N01j94d4KFe7iY7DfVWuOzInS781ugHnHSLFm3iOIEw2QkX+WnZF8snjNN6ONXxf9KxeLmUH4bC6
TWrPnhbnwDXEDUk14ks+S85IrXypg9GSEt9seOmN1jI8dqOWHWxrsbdl50SXIdFNqsTG5JsCauBq
X88nO6psasSVdt9HzXCnzQLj8tCufJ0b4AE0bZJ8G8lVdk6syIQuWzU8GpJaUzBNK6b2+JwO7Ni9
cXbmZ13r4T6QycKN6nTaLgC9XCUvloQYjQmpM53DGBuVLKmSuXA83agHlK7wzrj0ULZdLotV5BBA
nNR823cQEs/m0X4y5XFWCSYeBPxD7QQPX3fnGaHlsXOq+KGc9YVxnoz7MV1G7sLyM6nJ1OJpQieT
1WkHL1zjHsKH8G5YJI0fTWVQPZBVsncoHsHAEZs4piLPxetgKbM/SmXW00VXlYrFYAx2DNytTGHJ
0GaSH0E16RljS044LpERlHGqu2ZmJCOB0pEFsK3vZaLJuQgKU13CoTG5RBwBBy86yMpEJ1PoflHq
s4v63TlyXupkWmSBmYO6PxWi48ox0wQMKLQZ1kRuatXjgyT1ztUZDNWXCzjH8hS5rsE1Pk6Ghooo
bU+j40h3AicWDqSydl6Q7v2+rwBI8z4N4thq3Wlqok/kRvuQwa6dxEVmXCItifx8QEKJqym+Q5Be
mG71YGEu6uhJLYb9l3HMkFLGIVBgBuwLjuHPAaUoTfQYVU1kNW6Caz9rsgS2K4o6bOxKqU/QQ4gu
FazjSVkub20FHVjD4AZFVIdRLXwYnxMwkT01T1Sv6hbnNDlLt7FjS3PHNOF7+FtebCFFNHMGqFh0
KpSnktwpMMNoVNE9fIxjixTmaO4icFigjL3oMkY1JhPUJ9tJIJ6fOwoqgtTeWtHYTnASaWFrgWY+
PpVUyULBzGwKASwj0lEkWmOXnO3BhC5thCxAGh1W7RTGG+arpFfwYm6sLqJwVh/vlFlDoIKgcG5T
nqsjp4lkwBZVNpq90JvCRNwdWxYJAIYEqsO6j0g3EUsZKqIkmcngFsVPpsaRC6BN7sqyJPtVvkxv
VYlEWE8V11wVvIabLs0FjFHqHB70MLYYCzZr0TR7iznUV3MZapAqhOg/cbS7u9Lg0iPY2ONzFJlt
RTpohnmLAuuXuMgtBuzIgdJ/mYyBXIpoZvYUKcHCK9QiKWzMSg0+OW2mnGOMGUG/D1IaRtuRWm+3
RgR7eiXj+gyLeDtOWGmMlU5ircoc0sq1LR2mqp2CKmlrm6hcHjwRtX2QK5r+mSDVJTTvk3oT22V2
zqsEYyE5n55zJDVqVcPsz900ulnXTUSOG5Nxa3wdrawJMW6HcZxERWbOMow+ZqncBYpRtWyI4vRV
02fTi5u83lQLCD5pgaMP/wHUuHpS548oJLOSDotV5iQVcTqRXBjFFd21zJNFVQywmkE7Si6l7N7A
uBWNbTt9aioHPIVyroiFOxeM80Q8U6N2WlLX9uwNRrP6a8VGYMFVBKTUHG5zdeV4YliTTL6J5gri
aZ/wJAkUFSWKZKlP0CW9zQ5MFHSBUIuiWaGDpJr7COCS4pmppcNISG4jD6X6jzZE1D3Avw9qE0Jp
DqXA9yVRLIrDsKTt0dBgSpjAjfOqIsr5yEWFN5rzzJJ4MXXCYRVOe72fXFAgdR8e7+A7TFbH3aYR
hZcWfEQpB9aim9gFih/V6jdi1NHQRxg3SD5WJkTgRm1woVvAN1ClK+9Ku4HThWLkhgkk08FLFBos
hg2YERlZzp/5lBp0aZs69vER7AB1tXIEcMePohqn02zyYSB52Zg+KuBsh1AzhmXUqm9JA6MKgm6/
+pk7dQUnsyTpP/98Jfzu2vkFlVzUCMCkgat0pcKVKY7Bcy8oyvr/YBUdow6AI6EH+HX+M7XHvGx7
rBLNOpvmd2OMmNa8/PNFoLmEJdDtAD/hy63T6Oascxpc1nn0rPGzkrUoUF7/vMZvYHPoYxj2qimD
psBfFuEqNxbHahx3piNrTkoQuzld2av/mSgxJFl/Wu0rmlOiWp3GLnXAQcxAkvXyECLoXu6vAzhw
fgdxvaDa5m8Q134DfEBI1FhlQDA6CvOKX5GCyczVwu7xLlV/8RSvOfH3MpRc+X1gMxufTc/czttv
iTu/2Yy/rPrltg5xSLVdOFZNNqs3wGr9QGo/9XtvdJvL5LfXyv8OS/rdF/150a9a88iGGS6OrQOE
cmLd+7DnAW7i/vQCbWv23UH43XsFNgfyzDqkjIHZX99rDXfVPItwEBwF6UOcR4tGdo/r0T+ehMY4
wM8LfTnXmRbVgyPwVL0b+RaIQvf1YVXRziEOpjV0OY/gHeoBCsrv2FC/QX/Q3VgFYjGIjX7/V6xe
6ccFXR0lcnlbH/XxMsjaBl7Re0sdWaZUJxn3XGTnkyTd7NkK5ym6l0GRJrZ+6ZYlIkJTWNSgcJJr
6ARK0qOImm3dKIyX4aTIvj2oz1377xbVP/LM+XuGOMfmo7ry7uOD71+arwY7/wudFFdw+v9vivPf
VTxAbwWx9l+2jKv34vr/+Lctjqn+F0I2dipmyPXVXAo79t+2OKb2X4DV0cuCxKsGcU4Y3PxfWxx4
3xhghGIeGiM36PrJAIb/bZyIf0LPyEEzR4UPCAa5/4krDv7SrwDfuq6jYth/HbGBe4/xJWTAubfs
oVqoM0z7awnlEFx1FfvVjr2mfcymbRX5bZWSOgHdGLhGyXcCuacsr7KbYRQ+haMM+q3cK8uQ6zGp
7M8J5WHtoAT1a1woEwp3vUQ5lNq5szeOfK/r3gxTD0wScZqDQlwa4Tj5BlA1IWBUo7pwLjeB+zC9
uDbdBnhLScYusDTmJPhtkW9sa38pSfZY5kGOKDP4aenKRpg2kGG3afpZFpDys8N12hPm7/gvQX/O
9hkF3Q92USnq6t3CFNL6ZaDiH7q39KVjM51dxxvCwocQhQXlg/YiPVqQ98V/n/1VbcsYoIdBunf0
QM+o8sXL6qgDe0gEBEjcnnEHeIw289NCy1sBWfjFnW8ty2/1rnPN0/AWpe5UH+oY/XfMiPiAUnoE
ZwykoCqhlWDaWRZb+33hRIBp4OxaOLvIrL2DhNCylV5tH9dj12ZrQTMSTCM8SepxpPLjzGDsheHy
KPcWfSNyP9W8Ud4pXWDEwHeebDq4HB0TCCnkOnAYVmSeYYaS46PNEHBiAACaKaq6iPuKRcWb9jke
xs9B0L4LEFXMq2DNIdVY18BBRHiT298a9ChSUl3jO/u+PWeeXuGG6xmzuwojOKwZXZ75qKuryi/6
rfQBca+XyKB66kv53qlCGQGsf4PaV05r33G2Sv6Zz4cS0/A1qDJ0pTXldEZqvsx3w7mlzqUUCHmk
39jerOxqGIc1nwteedrt9cTn6lmFmmcWh1wJkuLQyBLB6Lad7UTMbFLfwIcqIWvAlsaHcOAErGfX
doFZ3S0JTQcK90U78jQkZtgBSiftGdOKFe6dN713TSDCpbe2f+PS01GWcq9wIX5V2LvFpHpPISOX
+llzmc1NlkIKsK0DcPG1j9SDEYhfe4B6WH1KM5I/pkfHnzflEcKgtDkr97BgEiPtztWHvpM2iPXb
FipbLL2qzqaj2bm/8YXakzcXnvGMfKede2jBjNm1073KYfkOiA1QV9DOcFqZduosprj1cbq3r6bH
79SI4mpXM2A0LN61GjVPtSClDU0FXE9dJwPwQzGf5Hy0wqv8RTso5W5s7qr01DvbSfpWy3DNmT/1
S3/EGg2anhBGg9TDX0TrW1HMDswGMVSzWbcjD1bfku+5gD9ok39ZR4EOP5xn1/lB5dciATcrZwJn
bo1p0hWSLCYtzzW8GnLfOEj3kD9uU0zRq+urPmZ32ikT1PyufvjSOPnXs6I+wfirrYEquJZqP7WK
YgPQ5yRSnVU7BWTxKUhBg1To06pXAFLsd63or5ztf60HlQlYUam49n9tvcd2W86jg/VEmKuhUZNk
tfxwdQCCW/tNo3+D8PelVfqXJb8094wRMPywLpltFvNieUsA0u9AoAyLgfPl76yIGu83Wwju45g3
RzbFCNzXNXUFwrRwU2G6L9WkXCgcuuHYXq+wLlRqYR9TPZn+wpyepRd0ricoDFeeWbkzTvAirmXk
AnBv9NPiTv4P9VB/zV8H6T37yNz8Vlxarwr5fvTl7XotEOHIVMntK3+1WPgxs3kVOO5ESYHDndTe
A4y7WEFqbp30GTrUUnEp5sdSvJfaSzLd+FQi71zG8SEpWA2XsDjIMrevT48FVPnXWRrloYfOYkmQ
IEWN4F5/DPX71D0q8r2cCGKP90vm2zXhHY26jYIGMVoSR9XxZhUcdXRhDDYyY6A592Jca7p3I96C
EZNEOZyCy3AAMiEA5UCmi071E+ixsY6fVB57sEN1/ITqIsUhUkhvk6QMoGPfEoPNAP9hw9siLYrS
VeN9n9Kpv+UyACO4GxmAI0PT3GZWwBZ00Sof926g0mb3WkG/0rZAn9cxojC2pG5OsnOd9B7Aa0vN
cSAzZH0jNCgWXhNJ6dk4YYBCA/x+ttswz1BmuMsEIvFeQnTzYg0DxjFktuGZXFFbIQqVPqGUXkfA
Juh4z+n0sTpngvVLCn8IF0S4T4jlJ8klWw7OEyiZbGgp0mHRBzIAYhjd+RMPRXUACJF0j1yE2ri1
FK/d5lDZGKWXUdsNij/nQarq8OPFkJ9Gpj7MW9pUVNaf36Np19SXWNrCH7Rv6OhNR9NHnBEwyi0Z
xzUIsjo5BJP1/CFK9pyHPUcBsfSh3TwAqW3uZ7e/OM0+h2kdq4Bxv+VKAGt1A72CFP9p8cy7jnWb
wZcu6pMJZ4UySAMHeNg22Y+g10pBuwWRH8O7xYdNYfJ3KT/rFwdq/CpJ+lC4025AhEPpA8G+3tWh
daGT4cFgk7eMEBzFVDDAdtrjrKzD3PZTc8tSslyxdE2Wm3JNzgNZi6eGWNFdObzKEzqT4eIEjbaz
Bl92xR6unwpJ3WbDH6032bW22hBWKjFsX2zr9Xq/i55RgowsDvib4iUN6WZPvay3RKPfRJie02Jf
FRBAtXqmorykxZWD0WJcFpbCQAvm2HQZDxKGdxsiJa4KanlyacVORVLTiIqBIsBShUUVydWQsN/S
EfJUmgO9CZpUrPP7oNho+S7V8BXL2osAFl/m/QAweXBVed8JgqZZHzQ5q59yr6ID4Y+9dlfQqgJ5
2NcgLXxZniATWnsSs6mSXMx9cbe6i43rFBxgMMKzF03dtRJ0XNWJDaU7cjShmYHdVJHVK8C0aD8f
Cwk9zA2+DRpVxvtARxk3tDyYxzt9ZPxRfm4h6Y6BEHwChJXuprTHWHYHdT9bWxh4dNBpGL3ZjSq3
l1212WrN0ZYezOxhQv8/IWX8BABdH9CV2UmwkHZImngTpvNoB6GcdoMjbQPId0v5qbtPU7aKZxVI
QWqHDY8wisObWgw2z+1nG7mVFM7yxkThXhE48sZrHRmhWEwNttzyl/YzvUw3sCvQ8AAP2FCY8wYj
8+xWHpp39GJQ02XJU1ujqmImHqsmHczvUEXdGx5GpvJtA2Pd0m2ht53tzIpZuachyuKFWJ5V0fwa
uQrgPMU3Zapd05aOb8Pn7Dboi86grYLOTWL0VxvcbHfZGgKAaU4pqF7yXlRbvTpVtQbu+QvkGAAK
uupCZvDzq/fucSqfxPhiWYHdedBdHOF6KRNngBnWXBL4YHqqu3pen3WkTisQJsNuln/wLaSYmE8D
xoCRTqF7CtmKz0mjiXyQtVBtwUjGmVlliWrabZ07XcWPwlQ9qcZDwWkZE3C2slt7j4fiux5nxsSe
Rx8MrUWNShilhOAVMoog6jMaswJNbOwvaztChS/sg86zbPir8BMI9UnsizxsnP1geCrV7/Xy2vQs
Wo4CpIEzPjyY57SFYl+2JgPzpUjdbvHAis3SSwGWBXxZ8OJKvMFDZOzNZRfrge12uQfFuhLdNUm6
aDCLJwnaAPNJyb04D3OU+qZ45ixOMdCjHHHTyydmVy5uR7qFeS3G7HSDz2JUCJSWwsyG4mylDYzs
VzdKODvFECqlScaiWYJ3D2pqTxfMqY6a5+h4jQymaJa0TZdwyY4VbIqfiuzSD5eif4RhuCX58rOh
4a75nKHD9Qw3dBA/KMB1UAwwujV/pECabFYWYYzwRGx7xzX0krc98mLhlTaFwCbM1BMw15J+W9ZU
Gh9bMC2ZkXmK8ZlBC1gPEoXE6PBgQsUrmAd9rhIO9vJBgSBScpSRJ2syvs8mLrT7WnLNyK1hqgPB
OUdzHZQ928TNfB3Ef/FiF4F5r5AuwWWYaDsH/VU3eUrecQ/uNmjl4/WkPRnhFL8eoeIdZJB3cUhu
MHPuD8umPwMAp/OTA5GGhsBPOQmjp4RhBB80PyiFwjcWgry9Z2co8C88v0l1sF7Mg9bHjp0JnFRq
8wRf5gykwP5qN7u28Cv70sW4Fx106bSAsY8OWheoJcGekN6RdYYHC6nBeYsLBI2KuzM6pyLdd84G
acQoSlpGB1W59SbY8VYfiPnYG1tUD5pYQ0iC9vDsRc7D4LbldYo2SulNERpl6Cr6Qxn2VNmiW4UA
bKDdibOAMDjayDzz81hSuXnHVAtmaZqgx2hvjGPHAA8gEpkdAX8ArWQACbzGmSVJ5oOSwFnWb0r1
KUYfHLZXVeeXUM/JfNi6I6nZeI+5y1WK0kvPA5Uif7LSbwWiAuszIlD4cbAlfNNBWeG2lVsum1TA
zNG3Ci/DCJFNTLMmFqyB24sRaN6PmRpYi3jTBo6PEMd265ZEnvDqzXLJU5LuZHxkFL4oAXDTSu5N
+HwOnsmKex3IwdF+gpbxqmU4bQv0+lxc6vA9BbRhME15EJ7qSc/lbWBR4sJ4HrxKyzds2m9Uom9X
N8nC7+DDBttFpm1yr4Dx6kt+i5HtLvam2Iq3DjrhaGzfdy84tm6qMqiKyBHJLrjmXbR1Ofw8FAYd
Fe8yCsfA9NQtgmRQXQQSRCgeJxdCWK60B06DfQ5hLMnvMbbbg/m4/oPQVqU1z/RalfQ37AhqhTXj
fnTtN80nrvBu9aluZvtuNW7EFz2h7YwtqcFv0Bxo85CiRRc48BjeRTxc1JsVPRTpalSWabiqnHT5
1IHBYRNdu8s5ikNW4noK6EGjNSQekW0tdGcpEBTuglgBFlBNBui1VB4Qo/kuDiUNQs45QW8RKQnR
rYFZUeLKdcYqxZfkfWKCAGxDiRumnAucxr1RCXONGude/YSfEEZAAfC+Ta/LWe3dpicqSs8xD0fn
YEFhW7222iFHETrZZ/QNJ7TjZl8XELyiBXe1VRc2RAGPzVNzT8bUz4iGL6tQ7babadnUBQX+BKuY
EcN3FkEvwgxsAj2u5GGdo4ddTSJvUmszuREQK/BXIsiUmO15QSIEHtO7FX5GvwNogHo4xjTKEqhP
PTPCKRjpSkbDsB1SthkIsdUw200kZBxpDqb6w673orkt4q6P9hk/aMYW4EujQOg+LjjUia6cb4vl
LVFf+Wv9kdPF52DaWq8q8CkVUFl6sYYXB0V/zFu0ndDWB9UrA42jep+r49CQqMLRl/0ke7BwQ5DQ
wkUOMcIIBYEmgRqBjb7YV8fXd3K7RyO61quNmT+roAsBbZkBEAWLKAnSAidL6Q5ROGVhNx85kreM
XqeB1vIec/4T43C8GU7dvglzLyL9bjgiRcCqA9ANwuX06hzsm4W/T6fqFE/XCA+Bva2BAnUPreX1
pGmNp+9wM1lFTMeLfV1oP1JJMC6TFIMLuJ7LJxxpfNHnEr2imvV7x82Ai2AuuH40GbYMssPzQivI
UvY/EAQyeBh8QkGNC3bmNuAGBBAGCYG+3QGY8kY/X4WfYnwyF8UpVD3Nk7ypd9bBPglBjO2qraoz
7dIkJHaVg+Hj50yGV9T+WIQGBf1JTdxuYpUL60xILyAe4jZkEBNM+hrujMonRPMuChA3dJFlCKTO
TFxTMMZIA9DUbXX8KjViC6L6SW8DHbhPBv1ga1c91w9axuY6aJfXJd5AGhf6QN0UZgZp/CZdhdwC
k9MFf7HE7XhTPiQ5GbJLFP0wwZpjgkf8XOUX5yBdmFApmAnj5KrJSxKYnY+We4rSwjor+SGuz5p+
yy2VxA68xnGbhoToIMBotV5z+RQZGS51lc2cGn4WFfDRc6E9zdMD2Jfy23iPiNQB+6pdkMNi1BCa
axnb3EZ8M7cNNPvAQwAAZm8Gywdra/y0rU3VX1plp3OfO2zGZSa/VvjbSYJkNS0kAUNwQJFXI8T1
NgqJrYGkB345cFjEShxCTzyAfCCh1+5PSL3KFjD2MoCkrVYfoCLG3QNPPpP+BRQa/K9wu72BWpEb
HwZ/7YCOG9lD0nkOklxCTeGjGCw/StpOXjphv0KYQEK7s6JIWiPecPqkawyMnHpgDXqRhVu1PkBO
h3sTVR+dNFDFVZhBG78oHTRDnW3KwwFQX/HCDVLIsP/FFSgEf+xeQ029bRk29kZC9AqjN2EFuvmq
XJoH4RXI4KQXpB2DVgKkTgBHV50n3QNhdgZPg+9CtgWwnoy4OcRuKW3A7+P5fqmZOQRWBO6T37mQ
4YocPwP+Lrk2bADU49RcrfSMflOus4Gz1Pno69tsHyPtvYGqFqIdeLHEzHcLDrNNAcAu/sBkBrty
Zh8GjQ12sMK37QMSfN25efxarvqFixx2MHrLcYz1xIYwq7s0LpL3ms6ti3lUaAaGH3EQLW0idkDW
k5cFSiQ4zszwjbCY/w9z57Ecubal51dRaI4OeKMIaYBEAumZ9GaCYLGK8N7j6fWB56q7KotNqjXS
5MaNU+cUEsDG3mv96zd2u6fCGh+FVeMI0o6zeRW1y4p2gGlFSjlbqFb5GNEfq6up4+23Xsn3bdgT
WRtKzVYxRDY+tHDxjR30v8V2tAfkprnTIDPsFmngxLE4g4enIOOyvUC/7/X0wtGXreb7RjkknVfc
rermgEViLu10wavbADIMKvwVhVW4GrzC4xWwc4rWjhEMZ4+VO+kV30kKV8RenlVLXciWugAiw57H
b7I2ehMGuL4BLVmbP2KfH9b19iK5j+8bWpE7EgqX+TYQTGe/Ml/AZ5PzuCLmfBnLWo75gxNtJfxi
17KX50+izlnoDmP+YNq+LdJv+baeryrqgMIBJeIbtBzFG6x72aZ/NDGDIQPXfDO3xip9ldb+Y7nu
6cS1ezF0pJcUCGV2lWQTlFcQDQWwZm4uoAAsT0BYEi39Crlabct3/W56IsXtJlwL5wZ5CwcaXSXY
OXDPvGLTuxallb9WIvZf3t/wpqbfCCIuZ64fWObvuOIFXCsowWAqbYGdzOK/vni+HpY5BCksKzrQ
TeoG11AWqBKoydx5tySVkWB42zxm3yG52mfIMUJNmZnc4ip+qfeGQtzN0LtVB/hyWtHS8ZGAL4Sr
sVprbnc0iHI3YK8BmIBrVV6fn1nqEis/f/EJBMI2kh5yeAAh3Qdut2o4XK7ANgBEu7V5kvmHtSd5
3aFz4xOKrDWnNn83X813t/JBr7gE4n+7lUtJeDhXc6l23EpOibqTr8ttH+6ZPNFrIasVt/N+dhdv
ttBVHf9qmQX4H3pxqq81vbwtbpcluxjQL4DFeNa2wRb2IBXBkn20jD3kK6AKbr5dtfescb4F/cew
MQ41r6ejA/sWaP8UgP6Pt6NdzBbKVGghIX0A0Auy3MN1+L+ZYVx66XwsSIOhMWNhRRcV82JBllLU
dGNcLzMMKk1u0YG/TjnV8mjYB7qr77PQPqImL1/X79e8kLeoYlj14gKui7toA+fNam8H1S4gZ9v9
OaSfadf9A2M4dkIaBpR85oKz7nLafJ3f820G1QXZ459nIGvIMBkZwX+/UEeZfdmZQTQB9h+rd/DA
WlkpbgaZfj0/Usez6sNkEz7kbE8zGcTmVpXYWXMOBPbseqWCjr7TdQR38atwrLaZS2Xw1GZX1m3L
ZsrRsW0MhgK26BlvMTlegoO4PbITArZWQA53amIL8OHpGB6ZpX33dTDI/2SYsZhOWopiLR6UFxwT
v0hgX0MtdRrV7agw6D3exmfMk9jrFMKJ7G6yhatlwBCu/Qdlj/s8xlfMMbbKfrRBtWK7/5EZK8oh
qOU/xHSdSjd+TO2+FjJbBbE5yHfVYBs34ALDk6zgV63DY41qh8F7jKzdnvN9/kqjJnYMqTPPwLTJ
2FTHjC6Vkx4KL2Pge+nH4I2beTMekp2FFb8mb8ivP2bXebISaCZMRPlrn1DAjl74HJ+or7RrStkp
Ww1bim0OhZgwLRnPPHqarbgpDvOaQfE2+yFSLZ98HMVW6ZaSa6B+rr0+2OWlG7hsgN20Kh05sCdv
ZGKwVnb8+arnareCBwJ8gjJ9xck59EtPuHgQBljnw6NHGsg7PBlOeB+5iWs5w7X2nBl2eRRQDi6/
A5pBnl2JEADKtwitmBfcQkGdn3/jgpz/+Xj+W95l5yLK2+Z//ndl2Q/++qb+4x1fsqP8KE36FuIl
A6vhQVzh/XOtbJkJ24IDcfR9CftowNaGtcB+zluTn8OHET5DAJgQMo7hrD6k99+uvc8OGQPDFl1T
yH3/yx10qvqgaTMZMqGbyhDFlnw7FtfDEuwoOuPxe2XlP+ERfz2K3655sb0YvjTMcSdBL+Ube8Du
AGgzRNM67IxzsQnMlXU7rBVmTu/ttn5bsnaDci1I9oJkI86CVjnZ/k2xxlB4gNVgOAs+tAB2y6gz
PTPKX4PE+nfDeToPEvy+gikoS/N6OvZ38VvyAtJGx2jetg+0+cY6Q3+w8q/AE8DjlmxV6mhMflz9
oJ75eLJjcq2eg90I+6pwxr18tpjinJtT6Var5BdNHMi7x2hm1bnB3QRoJXn5Td7iz1UdB29Yz051
Pe5hZsSOcgB7hNPQUYVrx+m5cf1b/aA/z1tjv2CY0mO9714XQkbjirGd4sdA2WW6GCWOdhV4/Y6u
H6RJl5dkjB89B15rB9ftI/X6fJrcBYTaktN0s1SDIDZHTkWnx5hmqSrd9qb0hAPwLoaPTn/MvdLp
3pMHnJAhQwAQL7MUiIrjudurGHez4go39aSz768Ftzwhj+C7EH2sY4AuHdwj0pNvLzkg8aq27Gxw
Cs0OJI+y2gX47Q6LJZ/G5NHWn6YDGPoPRArGeSFEIPThbwiBzK8C2uPcK9bZg3JlbQaALQC/Y/EQ
PPjH9K5bK7Z1BjDYW9vwoHrqLnjX2L/W2sBuXGxiL7oyHGhHp/zA1yulHyUsUPbxO/+dTyfrJvpr
FS9Z0hAvJ/lzMolVFZrs0lRhKossgIlD5Rwwy48ceu/B/mbPUD87+H6/5MWXQmpuVrUDl+zrpxzL
6nQHDEU8Fcp2i1Se1bgxfwK7TKU7QbWcbv38V53cy9MR3agjuZIT7WK0TPPaF+94vpyZ0as/wp4q
74yKnEF6rvt2r+CKrSG1WtXFaigcubUZjm9nZZ1ktEv4K9jtM/naw7q9G3/KD8rTREsSHcF2igkc
2k53NMiBjQ6QjsUNb61V+pBe1RuGQHyHHYAvPiP5XhyYZkR7uullcSwSVlBmSFYgzOvpFaJ9bKOa
CxzhoL+0YMk2sG7YeuqL+Y+/LT5p/O3KAZOjG2aAiEXHJ8nlxCO9GvI9upBgn+34Wpl6bJRpQfjq
aIsJ0LziCJsmF9KLqNiiZDMsK+0A9pR8miqn9BdjF74zAerPGo/b4lyfQnYEALzaLn/kt9P9UPCs
W7z2VHNjzVfJcYmbih/pS3q8bgZ8YeqZ5gdTI2tFNHSknkT1UdA82jttw/vaZicBPdIdhLZnqE2k
HBanZaOHDuJFh/xxGlZ8wRHcO9xzpbVcr9MSFGzToj5BK9Nt4WvlULMObCvdmxbY8TueFN1b9Ub9
X4Aqsk/lwt5Y0ZrA4cOQG3A1s3U4QxZoKkOMLTth8TTVsBg47nVinBx6WlEGuWkTO32BPgWnAFxX
e5ft7Cp8wQD7pFtelRzoiBemjPizOQqn7InZC5PzwWECUQKeoGqh73vM4QyGK/lNWgFQaXB+c51S
PfkRnNRdSBe+zE7DX20CkuVJFaMg/OCYL90x3ev5RQz6t0t1IDjZAQeMVUqMRvA4PvSeFp/QZIoc
7FeLvJm06xskD3Y1HoqBh51vxtgpNhC2ztUpoEcL0AitZdON2eXvrZ9LQaFcAWU08VUfbNRyNxN7
Y7ljsgbVMFdqZ5tXi4tvcPWdavoy5POjbjV1aDhYlaCsuyTwFvCXjSEVVIfUh61AA7M33+cnPCPv
I8okEk535lbyFuo7N+LW4uKkOpKySq/vDk5MeWIt9sKvxS3dO8wGqiynjZ0PEsE3W83fOw08ZxOK
KSEnhLhcBj61dWll2MZQB7yZnr+zXH+3tGPlGqreevYAiirvhonu++B0ABzF24INDCCwTC6OGZHn
RIXA5ejd2gk9Y/t9hsB3P/CC8NP78RiTgas4GDJPtgKz09815DDVhv2G4Vlqo3T2qh/fFkh/k5sQ
UOloWDAQl1Uchf/kb6UVxVEZ8GCM2+BGc6VFcb9Tn5SPDI3vVoy8yAH+LI3+uNql3UVmRuKUZVyt
dxHF7PQbbavRoeD32RDFwiPm2BHW1qvFl+6OryPnvAa5liOYMmppc7/7RQv3+JNftHCCWRgij+LP
+48SY0oCA3LXfGvdam9C5cRnJpfDO2NnCLS9O8DceOvd2YVF0G4p19fjtnZ1j0k/MIXkKrfUGDet
b5d31c1CZQleyg1E2YfOpewgYhemGPSAkwy5A8KicB0csulxYawJ0Itg2JM0Br+Jzh96JmDvwnS8
k9ZLmTDfaresux1gkrgMxm59ssC+/jA++viLN4Ifo2lg86uT2Xt56idhPg9KyREcwVeGDqyKRB8w
SseDRMts7RFZxdo4aRvtUJ2WxVE57cO4k96t9eCRN+GyLyoeblRXA3+ElceR0dyOud2W5mii1zRP
GuzP1XE8x9vicdhUxjdVxIcm6K87UJdtSNQIO77MT8Awek4q3f8HQajWxs/ovYUSpJzHN/8m3Jbb
edu60Lm98bCQnNurcV95NNAfo6pHnSqutWHYkq2Y3Q9A9HvtRuLDg3NMIfeYHJN16FLsXjOlS0qA
SSozxcb+040c9cYAfFzccMF/b4Lb7Bu7NkX+u3U2F2sa2KRkUZAOdaED0dVOr8joZB6969bzYcjx
qjW9rvByZ97UwIaUEaAk1ODdTWlu4kO5hQWa2KXrbxsPXwUXhoXbvNR33aZ3M5rUu+ZegzC0FJ2+
N52614pxwBbAba2+BC58o5157B1x3QBr2sqTQMcQnuWddEDGvHRx1n4w9inQ6B3MnaPyBJAQgPT7
XoUAp7ytHWZebrDJ1snN8jVnN4GjMDuXr5fWT6dYwoxNvFrIiOtkF8rQYbB7xIluNcN4W4xpt/DF
4QnxBp2yWpvbDMENpjHn/uyL29Lh3WbQCSFzkTnrE2WvvptHxhuzEy4w8ip7SG4oC9YfWwlTpwW7
mjcfIVa0JuXGuCZ29Z7KJziXJ6arwS4gbQ8Sd/mI//UqEl3BM0C3XwyvxQOvW0Gt8HLgW7fejdfI
jHFesxOPGuNtaSAr9oHS5gPnQ65uZ1CYNazQVXdQjmW+bvf1enCkh4iJt7KyvGCVMmZfjkU0Nk+V
F/LRwCiwy5uOoKTRWimNi73mS945C9FCgs/4w7if3NUCFyivE5yRlbGVoWYLDkymfeMAjUM2cvy1
uvFRPo27JbTY2lZ36r5ogRUnx3ShDDLbDHErgwL0w1xDC4tX6iEM7Oh+3HX3oauc/FuKhJQ6yzaf
2JUIUF2m5aabvuRsdYwQoLuutc5p91RoTnTOTI8JQrSSjkbp8mnUp/4oONgLZPCM4lWLEbbxgelN
jwuM/u8A5X9Jh/OlwuZt/B9vRTnVURC2/+s/Vez8f6jDWfDK/1yHY/9Ko/nX7yqc5d//lwrHNP5N
tUBRkTwDJIroDv9dhWNa/4bvuqFb1ECkkhn8SV7UbYiKx+Q/4j9DHwMKb4mLLd7/EeFo/2YuLrCW
KYnGks2m/1dUOFzit7NW0/jLLaJzZZmsSYM00QsNTidHAQ4NmK20Qrj1h2Gtl90uqGb3t+dx/mfr
/x2L+hO6/tdlSLqxsBumlb10m5vmyrLkeSLdWBD2XZogGOOckrJdxZTQrxegc8rU7dcX/SiU/uMY
+tdVNXInuaTC47zYqRNuTfLlmU1XswjM6HEsb7onqwEZmYjYsCKIxAzEgrDa4X4flDS0pnYK+vDM
GxCxY2EGAuVA7oUrOZNfI3TqElTrrhOu/Em86cs3SUoerTa4K5QKu6CYLNlm1zbCw9c3ovwJmf3r
RmDz45zFm6Iu+rMiwvPHl0drbLzBjH/JRuegUaSDkUe3Db0+o9JR0gSioMn/FJij+p3C9Ltk7mxF
BxVYumxad+7IpDDqm2q6rWTVLQ23iNX9DGVRFbA3jfZdSSL0qF3L8Y3C1InHINeM/jBXcmo8tPRE
zOzW+s5v7eO8vHxL1uJpTMci4t93oVcNMcuYEx3Bt54ap7YYrvxiL3W1q+jxHUlT12YR/0xM46Tw
jIs0XWfxcOxbw+t1BhJquc1M3a0Nax0J5UZOO9dMIKMhJ1Hz7jiX5XbA8FzXT70OeynVqudoxAM9
GffDpJ2icbgKrfgZ2fx3Kow/u4d/3hkiAj4qvn5D/BhQ/abCEBiuGCmWTZ4Ml3OK/cDWGs6sRJ8T
u5W6E3bOa+IXc2ptWJqpcpQz5dwqu9gPTwqavlWrJMlqkPv114vps7VkkTkl0n3p6LkvugsRYrWe
+GXjpXXk5bq/NUPh+etL/FnA87WJWNihtQGzUnSJWKI/l6s4xVaRKHHjRRDcRHPfTc1GLu+airDc
FMQQPOTrCyqX29jHFRUZ2SxfuimaFx+I3krZFOdh42mUY5l8N8/is6Elt3UWwzNDBj2Jz4F03UHN
w2BgNcfXSmrtlRnSQ5He6/jQ+XW7KRr0UkF2Y/bFVRulZy2VVga24r4f31iZtrWKQzKheqi63YBK
0QqQjwnTQ9JCI1G1BA1X94RnydvXN0d23MUmvdwd/QDe/bw1UlWXP/9tKWlZbqRpIjCdMKEDN5gW
YDM1v0yK+phLk7EdOv8Q+XXgZGabEvBubRezAoy+TJr3ujgM2a0w7skyU86h2sOfiWGC+bhXMCXd
TuIM6pSoL/4cRYc4ZTZTxDWOHFMQb3I9hCKWK6tc6mi86xJmsVT/bAMIRRLfY24GMZP67sYc8bPp
ESnmtQ8UWuen2ZAOYVqznq270NIouZQBt48wOI1Guy/0GiSuiLxZMl/6yfyV+sXGH+GF1loF5Gbe
l5oF4hjdFDkUPD8vgX2b13iG84a8H3FxPMGhxnmEBvJBC8HUpMRR9ewwkMnSRu9dDQPdwInLj1Ga
ZfpLIugIPvJGcMRp9Oa4f00yyJhKezMYWQOZH/SpUhamHg4vLgkGL6LgJVlyzHXZ0YrGtIVuPJtD
E66ayHjTetMRfWxp5MIfbMFUY2eGvtlDigtGZlz8Sdg0jWMa0c+4i59amJr9gKIjCleqBau0kh7G
WHgpYuvY6AiILFQr9bKnpWN5P6A50IefI6O2Eri+VtwmRV2gpPdYuEGpNrKr5KyHBWBJyZVio27o
hErRFhNtSXVo2jjzJOFWrXSwPHFkMSTDsRpjGWVMgCQr6vZZB4lHhf8aTjE4aBNe+2n+oAum4xcw
l3Vc24P2Sh4yoGcBWc84LFIBEX5eXO5b31pgx2I7lvCZE5Aod5HvCY9WXMuuzALT6+4oyOgZYitH
bgD5KRPB5oKxcfCTYqHZVadtpslws6J4HXuEKJl1LMR2a/nogOUEJyPpKtTnYGVicxo9Kvp4M2Pq
h/5p4USxvKa6RwggVzeSIH0TZmr9OTz7Zw9bIkU11ZAA0y73sCLrzBT/uoXFAje2GPJfyQB6HaEx
KiAwFinzmfKmHMWtWGmYfE3RTZ4y8jF9EuwNo1xXYbApML91OviW9VQ8SQZUnzmEjwspPI/zY5ay
wTNqVcacsE1TvJ3H7uwLQQRFzHxuGtWy2y4+BNRndgGhW1fS5zHuAAECySFEq3CCnvciRv4+b+X7
oVMgiajhqxwONGMNx4rYY3AzphCPFYzDovg5F1pXF6o3WWCmnRfD0QiSX108MLsuEScL8nM98Eyn
dL6VonkTJdE7nrpX04D8DBGNetPp+gYpUpT4V9K44bduBMs6JTopUIP/rGUIpSfG9Z0BwacGqy/r
ANVCmr7NUQxfmQ8vCm46TaYLwpOLdlGQGBensof72W5uZjIaQDbtrO7uv9lF/8S5/vVCDU2RGKYg
YL/EuSb4o9rcpHhCquVjNkw3SSysKnMvEXxux4kg2towb4TO3DU8a9k6DnAuQccARwdtF8QM6ipT
21Rd+uvrX/Zx5d8LoGV7R3L/gSjgs61cFEADNh510bU4lJrtXY2lRFGL+mqrdYniGJZW22rjuxq1
ABb0GEVK8sqwtkRfszRz9vwalF6Z412upkcsljb4q15Zif7kKzB08yJxpNwE0wpSAfebp061fFiQ
dP04v+3EuFbstCHT6+t7WlwH/ugrlnvSZfzCOYwVNJMXiQyiUtRS2Za1J88kyYYlg/fYRHo9JEB2
aeoJM6zBYIZSaRDKiPXYSi+SF8F6qnw/WHUmazDsv8lm/WQFqJgpLuYdVCV//SZ/brQ2Ff3Sm3Pj
rHVVaJepehvQ/Kizeo788uc3D+FPpOhjyREgqGgGCcWmhN3Bn+e2ZGGp1+L+5QVi8VaoTK8axdiJ
jXDdyfouVZJ7v5SOasIAQ8m9ry/+yc1ybUIaDTxNgaoueh+haOJ0jIbF9nbatHp/L/AOLB2uyRBO
tqyO+f/DK9cJxlkKFQ3viI8m5vcqZRBMq0oqXrlR/mpCPK+a8FzHwzqZW31toRONRybXATt/Oc6n
OfUaZXY40H+1Ev9BlnxTN336BMiFpfEjhlO+/Kz0yuwNTIWompqdmJ+EjMowN9DNW6cYkdHXj/vC
iuZf71pF8U2Tr7LwLypQq0v11vfRgxBg9ZxYHRYVxUFhJ5lN4eesZTeGlD4OQ/Zokj+ArdSmDHxz
9fWP+KuV4qvTZRx/FnIFIcPa5YKTqnoeawGL7hpXuQArQLvv+p9JuFExYYFuDGCYpPK20tXbGJp1
18QPRpy/5kKfOKYMENzHMZNToswMhHilhIts1Uu3iZk+qiBfGHrEO5xyV0FQiGgqkXHVaEHS9qxE
kwHdPHXbSGGjTPGFUwSOFZPX/vVNfra1kPeEZ4iOmP/vrl7vhNLMg5CvqlRvjZCDbMwldBIokPvD
0CUMJ4YIOWwZvqlid6Y2uMNEzJb9YN2G86kgJu6bn7T0MxcbOL8IB2OZqEJiZuQ/v3PDV2KtHqyK
7iO+aa3B06zmXPnyNk6K56Gt7BEZz6hDAP76UVy2csvrXpiaND1ssfrlNz7pQsDJolVeOluIAYvH
Ku6/ucQnrRwzCJn6B5gKT/KLVi7Q4y7156HyxEQ4mYUUAEf2MHNDo3UaPd8uRrd2minbb+7ss63z
t+tecpcCK8xHDrbKC/LkNVB1xQ7M4tHs/XalzYe2nxKnEUViEXXpKoq7t1rXTk0Eh8bQcDtQZMXV
iwHafBhd9UqDikLtOVertF5rZuJmpYJGqBOuazApO/Yrp8mQR3GCblGwvDRG/BYFUMJVtW0c3b/q
tOwB97AI1NQsputEQkcujc2xyjjXfEQ9apg+f/0EPjlAl/xHSk9dWtC5C7IntsO5mPcdnzIufkY6
HgelOmlxeP31ZT5bur9f5mLpJl0X6jqujkhe9ZssR65bRLfj/ND16Toa87U+6chNOvm7AuGzdfX7
dZU/P5kira2IcpdPpu/POcDT6K/7Ce1HGW/9fHRDs/7mgX66b3yc/4YGPCZ92BH9dj4NhiiHatpU
XoEni6w1u6IN74aJDtckxwqrJbrd/Kqp+2OgF0/joHhJUm56M0FZqgU3Xz/3C6OQf84LnUKEGDkV
Ipx28QCGMcK/u2SBZ+iCuj4AnZ+ohgeEjzRenTmhXvT3AnPPtFqhDa6NuaFko5qelBHDH3a2NqH9
xav6VxnXDDaz/fL5l01z//VP/WyX+f2XXpxs2EKPchiIKEPMfgVcjBN7+k3GzF9I7bKTkfHKg+D4
JKx7Waa/vZtc7+RxLo0SwYq2yUuIRi3cHSmpUDHn17qg3+DFvDFif68Myi8smEt7wg2iSegwzGOF
yresRkYi6It9rE6tEWmTWt1q9UzAAB9yHaqnuVIfs6q3Oanelg+pEuN9rZ6/flig73+fBVRAJJ5I
Cjz6jz//7U7ikThuecx4r6X0wobzqAmlW8qEkQXSIZurDTEEb3njY0RbrxJtepmsGr9bBWCnMsSD
ArEwbORvnu8/CPHFEQUGaakKroDgrPpFPV5ELMWkzEtPLRdJdKZfhQF49Ygv90pojKs6mw6mUchO
YM1nQSnZA5j5mRLNqGkOCJUjEb6R5Wo9UnG1ZnpU9b0ThgqeU5Wb9CItcI9qI8SNdiUVIMWjUT4E
DQ720LpzND/9SvOLF6FrbvO4Lpyh5p8GKvJDeaHagJuM7YgmXkGylqivRhm9mpL6hhZwrcj+ZmBW
r7S7qpZeNA0b27zgXy4N1HI5G1SsIs4P4CB3xdZIFhMuobSrSXCLGiVZIQ6EFWlbHWNjO4vLkx4D
eSW1m6XzMQ0m2cXReh+3mLtzDDiNUGAo5WfY2cJQjjLZGXwLoWmLb3CXPfsdSp0uvwvjGR2ONmh2
q/MkqwKv8qwSz/NYHkUddK5Pt2M/bOS+ui1VxGAYm7SRGjrp2GZ0Hi6uwXbkywdFML3a4JEWVQY2
oKBnK5v3QNPW2sIiraufTWIneXySu+QU5/oPQypdMex5V90mFcKbfAjpINik7ah7ymYdRXPIDUY6
f103Kbh/9FDmSqPbsg+tgoEbTmMgn37AMkccfFy+fETjlbXVI/5M6SCYIc9Ni3d/Vq44FJyqln8Y
msCosupdPy21e7Mb7Lx5kGYL6pZRoYfGqjjQs4fexyJENPbtgNzfUENICSOyKwWPjiZQbbUy8WNL
3cYXfgS9/mMcUjKlcG+bAhZFYXbPCTef1Pl70AQnOdMQrCcnpcdFy0Q5LT+llVGAhMCJyJL+udJ6
gn51BJMGnuzhT0mNKwal8UkSzP67BueTjZAQKD4fpnIWkP7FWTlafuU3lVJ6kWraJY46UyxQ7mU2
lk83UhOfxaw/Kt0DuPCtqcXn1xY2o2bxCX2zxywXuviYTZz5TMmQ8Uzl//65W/pxrliZOJVeIUFp
zAwDd3Zjj3l4WWt7vyNdoH8uCrIXumJXjpBcxqdvfsEn5Rlfn4owgpp36af//AWGaYxCHFYotwbt
OjTjl8JE49+qd/jurMPchxVs3ihR+XNo8286LfWTvs7E7lkhRIbyX7ukB6l1mE4JkKlXzJXsjAnt
MyBTbXe9eBa78TlQ0IVjxlDLzXsUyeiUrH2qA4I1r5OYoPitVuqz3LRYsfaJtU5DrWeONCyW0MHN
1OvvsZji9a/VN4WWQSFW8G9BeZnK1UGaZAtPgu7dFMpbcU7RRejKjS/29U5t9NrJMcGW9eBQV0Cr
kqBtWUhehB7eR1fR9uXkVbF6VIQJykrMEHRBRb95M589HTgrVI44OLLZXyzSycySybKC0mvK7DCV
8c+alKRe0QCJm+JFr+qnTKtuMeG9C6b5aQ6w4wvKCv+ltVXuo1GJsJsO8aPHFvnrX/bZD1t4fgoG
bByO0vLnvx2M6lApRtsZhZfJ2UpL6YrK7hQTADKKVwPpIt88iE/qZ0zYlgPY4mkwev7zckpTlt1Q
jIUnoM+dpcU4T3eRw3w35lvqtMtvkSNVx+xNBfG67P3a0Kq6uO4LT1SyFXad+0JK7pM4vk0SYZc1
wf0898dO0WCEzOoRUqxRy3s1+faE/+yLXBQVJH5oionn+Z/3mydxaimjWHhlDSPdj0y3HutzpO60
JjtPYX6eCnxnaoIs87j/Biy/cPL8KGZNGhVTW1pysgkv3m1i1khmW6nw4gZCdhigWNCLU6VhSiRJ
V4XaoN9M33Mhu1X94ZuLf9LBmHAXFKaZMCz+Qk+7icnRaFqll2r6WYi7BH5ttkwk9qVRoP00bpVK
v43JIfl6PX960zAmSALSJWRi6sUK0wbmL4IqocYM4pWkig9R6q9jKJF6hDCvgDpYVvBzJsyq6iR5
/PrqHyP/i3XHNFDD4dmUGVOIF1BPQqnSaHlYetagPQCCwfAupyvgz3NfMy9QG+0HtI57vbm1gqdA
7jZN2bvajPGQxiRvFAjyFbrrqRyNVWu8NbqYrKq0kZ1eSR8wuU/XYzWfLX3QVsqmDC3ZbRT4/7Gk
batSll2zb54NlYJMRVGRa8aPEMQdMj2ljYYgeEYtEpXSYzbmVCY/y3p+GH0cvKBvKUn/KjX1rZFo
P6ykfS5FDW6SOb3fyobA5nSlJORdR0ODHUAWF44zW1QSxcQGTvRQuRISc9d394GhbiFpl6PXEhqP
srzA2ZVvg+kePygf0Qt33WPf+j81UVlHkz46fVTdfv0WLjwBPxb+gvbBmwF9wRT3YrfVUlUvrdFn
UzMCCWitfWgqVXDDBr1/j0SR1AQyauLMnRNM44YasXOqbeOSQHRJaJ5bADsbzsxeLNt6ZdbCVmsx
ZIBV+aOesX8Q2uIoM8kNWs4TsevoDQbrKtIwEDWSK/ql17FcStkSF1yTEU+k/gimIrMFyOfYeUzp
RPxyzpKQWgPVUm18s6d/1u1Y4F2IhUE8Fbg9f+46baBFYVKXhadE2Y8ukneJGvd2Vd8zeUocyDWn
sYoQJkwvpZmIYGD6TSn6h7Bmtquc5FrH0T/LhG9+1icTFQkuCYQZa8kNphv782el6ajJ9ayxH2UG
FW+jnLqRhe5Tnk8NQGggqT+qIcgRXWHgJ7Ma8wE/L5MB0Tqb/Pc5UY74tj30AxPt6S7kX5/H5jZW
CTUwCT0tMEFYiYnpySRuzaKa7vq+fZZ0oILxoZrILlHTznK+XmyfABhLtacoOgivgv/kxYYDhyeo
DOKvQHdbL9M67H+LAvn/bKySOordZIgf9RR/oJ5nLqV00WHPaoJs8timygNBQ5Ags+/o2p/sg5Kk
UoVaPG14PJcnTwEdtrWIovE6cLZU9j0poqCQNDaWUGLxi9uAIAtzWlGsfwcj/Q27KzDEiZdnqqNa
nL4LzvRbVQGXK9S0Pio8c5d22C43E/kz4m7Atk4K6TtauKuVdsg05b5dgAFz+Gao9BeQdfEDLs7d
CtAxzERsU+qk20WSYJeogpqRzT/DwyDUtonq/1dLmz8veTnJNHs5DY0qoQC2+mMMmynJOXCL5ptC
W/rrZF2uI6mywSnD9qZftBmBmOmdEvNsW7/amipbFiFmbE7dThPGdaaSp+ePj+ag3cXtRHBN/Nr2
6gbJhxNXniWgQkyLew23pVy46dXs+ZvP4dMnL2OxC8cKm3P5ogeRZ1JtTCmm8kqh7wo6KkOsBmoq
3xB3CJ/EgyW407LOM7JjKd6wFTi1sgy3g32YFK7aHLL/Tdp5LceNbdn2V270O04AG2YDEd39kN7T
iirWC0KiSHjv8fV3gHWiJKaymX1Ov2SIRkQCCWyz1pxjphWslO9X3thvS8/purEGAzWssUV5Fyv9
ck/mcVujtvCydZEru7TR7/IaQm1gLfy+2Bo6hJxyN+Ct06rgsaiLrVOFz1l1R3DDl5KK6JV389uu
9ezdnF2mUFEC36dfs/YCpAMOC2GrP1JAX/ruLoNPqBNER6XgFtniDunuyg8g8wQYW64I5y/eTYYm
kYTRmkI9//FJ9SZTQBc5KSKm7/4gZk2lb2qY0d4p1uAJ4XYnxf7KkzKd24dF0nTuvxxzWrz/8knU
WprIrpXpuiBGrLWBYLbNojMhiWEu/Pw6XzvU2cPiqm5B7QocbYWuO+vYC7iY99p7cbUBNml/L5yV
qTnMbiQeW2djnm40eWEhglmPPbNXb8OkA59U1shbi296oN0YMIld5iBMB6F/UJLiJSiGfaQAsXct
ql7Js9p6P3pprvTxmcX1XBJOqLSkgtTFtQ3pmb+IJdL0GUwrJYYREsvts7k4KVnoITqE0zuam17k
636UMIKqVV6p+2kQ6Qpz3lrq3kfk38pt7rtQzdg+J2Ke1+n7Yxv77m2Ytl+9BpQWwDETJdnIUx93
fjgzlXCl4BfWGwptTXNl1r04yvzy9s9uW9lFbSMSbiHLpHdIubmaW5G2b9t0k6rR0qvHK8/JhQNO
AkrkXhR3dHJAPt6zPllQaZXx6bZVs0POtazEKpIY9tkxDz1eBO2aevL3hcW0MEZ4wlg6bWLl2Rxm
ZFYX1pJDdl6zcvpu5gJlbqFtKB5+CAIy89FatSK5tX30Vm13H2T2QUb4t9vvIwbWz5+kiwMFUw5w
ALaUv+kIwoE+ZBy6GLQHZTcJsnPbOJVutct1/YBEepHQIMmicPX5YbXpwv42WNA3p2OqUto6f6wq
xGqI2vikwX5U2GKSpU9Wg9ccRnzKGT78eNpvmH9Q4Yfc72+vHH66kc4O/+uHcK6YyZLSTYOa6YxV
+z4v2HUVVOGj9FS7+bYREE+dqcqgwhlz1JnNxi+/FuJz+db7+z44f1QrpVfKhHhJxFjFje7e+OGz
PbK37Uvoi9SfYVd/ftIXBk3OmTGBCoqNMuesbtCPZtTnKXOTkg7LuHaXLs+xV6ZzCsFX1mkXDzUx
bVCmTAD3s52KJzLNGkPOrYAkqk6JEI2+8aF1Roq81m25sABA/03jdtLCkKRyNu0YlNxIA2bIGxr8
5Aae9JJMWNpFC5RYW71gRVVAHFRw60BHUYzkUPi4nb14WKa1fIjb8kqV6tobOpucGiM3OrVn7i0C
AAKxxSKtWqERvv/847y0GmeopBRGvxpdwrt17pf5NkZtagU9j1AbQTt1IFOqmRkuAjU6BdLc0lMn
UJgeii2yP8bkJACgVrTCrryLCw/y5LbRcbaQKmMaZyMoOksrcQc2pV7rHkpCV2Ibupv9XA4TyKqG
po6RDvU9qXWb1AmvHZ7a3++PMr1Mmy0ou2KN4uDHIbylqJIqIVWBvoIgaAukzinZGAo9vtqETVEh
oELGra11YKWjxksrxaZiMZYX5sYzikdFf3AJD4P22X7VctNelBVtrlzT99hZjMmqMsJJgHGtFdvO
Ejd1Yd+I0V2oEUAbfgXUXkxjmzw/nPz6tpU+6QAA0XvzaDjEhESqSZ41NOlJEFkPD2kkl6oep6tM
x1doljeo1r74fs/a2l7ERK3mjVjL2tgHunuXJY/U2Zl4c21XFQlUiiY+2i6kvTQydpQfaVeVrDPK
4NFI0CT7uX9KDPVbIsRT72f+Gusz1SdP31q9+j0P9z0drfWQlcjjGnur5tUpa8STOyDPbwb7YUAM
vMzV9NB1Qz/vpK6vvf4Yh+lwJH7xOHZ1vvcny2UT+zuu+I+yCxHn+w+Jno3gSPVgEzeWeozH/tVa
ayL8U1dM/64t7mIzAlpWvEqrdlaM6dl8CMq1r8QvtgltW8MniwSEJXPagbrW8Qq1kPTc5JuMQFMo
FNJkn4WrstRvc9+wF3pcfi96TSwKXy/mTWHvzLLempWm3CRK9jVwex55QeG/Qkhj9RACc5j0mQuO
OPpadMZ3jBsPuubFm0IPn/ueEJGW9kbF7nrmDNXbxDiH3qhohHE5AyZmoyeDrANdrljOjC1PHRrk
oTbOa92Yb0VzLxWshdFUoutrWKFNny3G3li2mYXYPQOrXrv9phnBucJqrLUnt+B9E7S4dnv26o3t
nAIXTUhAGvA87yCUx4gYuQe+E8CKFO3NVfr+WOnqdyexvoTsv9LB2DVK9ppH7qluw2+xW3xXNtrQ
3pa1sggy608ZBM9+9+jTDgTbzeG8gPlMQnEeIrmD1ANNM+Je4bBGxUtI+ENomY9BxhcqgCwlrR8C
xT2ZQWIs8rx91nL6cU1QDgvY0YT3ROaOARhZOXIIPaf9lfMZOS6yR6KXGWGNCG0FGNEhQmOQjC7t
YoM9wdjRgfQM/34ojIfIPdQW6bm2p4FpdbRt36nVLMlqYwfFykegC6a1vo3K6IUdMiQejfulSJB+
qRBygjh4dk3toFYBIt2yWjhRjPaaIApZ87T4I8UJVMeq7b/kk4egjc25Uhg3VoIGBVJk2hFlXRj6
zKTrDL8SQ7sLhbgtyRhASoZ4Bv2Rkn61lBBcSNQ91WlzO2iEIA3RYxqo1lKO6Zx4LKDEDuwGM4m7
bRG4h6y2Hzq9v0917WEwrGfn1LS9Nyu5oUyIJWGGQ6mT5k2Xpy+ppIKkSPe7owIrsaOXNM12VgGM
daC8shjT6ktG0lZtvjQxZDS6XFpBYFbfdMd35aHu0oT3UmpBDawzN41e/DJtqAKh+NXq7g/kvwiC
i0SbW+Vd6/2RI7KfecStmp69o+7+JajujTrCRAK6008HnBkxt0CfRA+kQq+tGnUjBZcTexp0A3Hc
zMvIv8k0eyel3OStmsKLSfca64mFGMh9St3mtilPpZWQWyTSkIqoumAU35CKym2JpMxOdHs1xh2X
OgTsqXrDsVAo6jmqSz0bwYlq49zWDDKeyltSfup5+6hvrIaAo6Sp9p4N2yk6NEn8Le7Jf+rtBNzQ
uB5LD8qXTDTQtsmdZ856NN8LimraLBNb347givAQa057q4YC8memnDqTW6h47VvtyNMHSrRgAsBH
CXR4GjyEF33LGEBdb1ioIz5pb/iqMHxCjSvxn/f6d1qEBFkwFuvlM0hoS/tO7/3GAqRjGbmzFa72
pNd9dOycpSzUx8yu4lVOgUI61kvp2PcJhS12OzojzMAHg29LBvhkIsth+24sJaqxhSAle5EjCJ1V
VXubB5UDHCfY9LkABSUxGQf1NFqRCO9Hz5EEsJObZbtqq5EgDIuNnO0c2ihAuDCNMn1vFDMrm6KL
HTaBJk12n0gSaX+piqFb2JpgboOzSzGcrFNA00UIxzPj9who3Y+yGTZ5158CLZkL0r552qMXz/NM
kO3lEikLYKwEyr7pGM1CaQyBKyIpYduDQGkI1Z5ntaZRlHHUnRIAT8fqCKovYflWDbBohyRSllFM
HiN0CvumccjQ7UYecBeVxMwl7nly0xUri4bPPA6DflnosIlrGR41ZpWd7QKbKYa3USu7dZWgG0kG
c9zYAt1GrcsfpRIz/UieLGrtNHDap9A1/syU+GsWIdbWTXJo4F1RA62WNbefx/XzvfQl8ZovucVv
xIxFIuHh0/NXCWO1nyxQan+TdcTiOj3ed42kE6/8krsq+t40iBf2EDirypget0XTW8corG4rbTiG
sM9FhBBYS+8ck8gM12G4KoVkPTccpWbZ5Ej4Sxtr6YwsyYWHFwSXBPjiBnBsU33LHMMnzcOQtL7u
lch4ymkMbELdX0Zt/qo6zEitxoCswYXSmmZeC7GNmZxaV9wFDTe5x1zJ0jl4kwoyG1/PGWEyl4mO
qOusjkg6YH6inQVxSg+PVmuwPbKjeIMtYtblSrjpHO3PnrR3kMUV9/QLKn0ft5EDR6qKEdg51bBG
Q/O9lX077+KSRNjR1bddMO5x3gwHawB46apU9211RVcbJXVZ3oVksOkhhuU44c3YkTx0/Ce251+G
oaaiV9qvfhJsdR0ckt/NcL1OM+zSA09OVDuB0rdWV81tuwAQPHDgSFg8UbRMSl19TlKoVQbS6YW0
ohur4JFo4vxOrcJoMegqOIOu+lrW5VNtkMnjpYfWTZ6UgFGkypK91lWPXsXiKgLWOgwusCRS3BMy
mMyxhY7mKsHckeGjbLK3jodlrppDeWjpmK4TNYesOQbLdGRgRch0cJX4IM1E3Y0NHGN/2JW2sU3p
d87N1Hm1iA20+SAwM2ULt0aYUw7to+8lDnLONT5WJmojsVZq3M80lsKTaNaAiZkjCteVfi797M1J
+od4dMk0GEhv6pnPjTzZsNUm3ISt2jxq+lU15jDhscEuS5kfRm2aRiz40O5YviZs0OedXtuL/k3m
dX3CxIf8zI2ijRHw3Mki3uHXGn0+6wb6/cAkJrXRQu3WzK0xfi7zl7iKFND+U6KP6Pda3CIPo5mS
tfGtYeMIZ8z9Q3RxzSojouDkVXvTLqql47O09kXLKsO6s4KE4Lwx/uEUbU59zX8jxr1dNeq+Zm5b
5N5wa4YVT6cEdhjhfkd6EcwNq2920MeJrTe6uau+mbnln+I0ORKhO08QranYnLdjAzWMEvEsjHNt
1tUW5CjbWbThe9cTLByMZp1yM8uu5kRzsbEIfRmRigLXJHCld75InjmkU+0uC3uiFBMUX2NVcsg4
v20yt97YLHjrMXIYvNJ9gP5t5kTp0YL8KSr5pjvuQ9766IDDH2pXWYRiUFz3/B5+vrVzymjXJe1O
mBDVPU/5grglxHaGnJPy0asX3JYb1bjN2zdF3rnhPokWI9En3kxnIG+AgN8W+WPqfgUYNug/dB5L
F86hnj0Nzk3SPXjW9zGqYFMNszB/EX05k8LE0BnR9fUWGrZLL6Tn3P3pBgfclJYOrX7EN05Er+Yl
R7tJt0Nak2/gbz1LrmN1G1bVEXPoQqc9m1b2nln+RFLeDHPELnMIPBLioPTpTS++RGN+E4t6Z7nK
1g+idWw1W8zxN17MUAcO3kHFQvJm1NGc9VehEdIUEUdN949arG2qMDsomrLWudkQg9ArFFtNuW1a
n3yTgLAPIMEdGYCq3MVi2KZQY0J1l2vOvsqGXWYoOHLfmE7Ztioro5QLhRnVhhinFP3SCCLijDLi
qsZlmeHvdKHQ6YA9DTJiDOshaDF3p1AkWedQUtq4ds/mBc5rOw17K6GZm2jwD65XPdbOg2yKN6V1
MYbpN57pPdTteNQyh50ftDTZ7u0x3hmF/xDJ8CTVZNr2LAfYrECjGI3NozMM9zRDDrVg9FIIyxwV
8UUn16wpxQ+nrp9Tp31gaXPEJZy31VH33W3ix4joorkTNPeGVezRMax8Q5wCM5vn3rbmITMj7641
q42tsyO27PtIL46hMP9I62Qr7XznGe7zWCZ/xDysWkL4na1/VbE8iy9JdYx0Wj44j7Kh37m+somZ
M12hPuHB2qlq94gMSTLwGEsn3MajfCOTfluaOuS58c7NlE1dEUHGvGMNULgzwPE2hWf6Im4gXnLV
BvemLxthnwZnXAyBdxwafz8G/h11a6YyaPYSmg7b7Q7qqgLjLyG6YrTXka/PXQNUeYJNSB9nBWNh
byGqjuW+SGhWQdYEC4WUCGAhFkkhIaI6ZPeYjJlFTADcqyl2mVnMEeFskTPQ+w038aisNWj3OAeX
Rm2sHEP5ojZzw86X+EKQn01+OgZrW192mkCKRtpcztzrxOkDbMnbNpcnAjAK5EmNr2y7jjDbUK7i
eNwBLiF7Y3g0YGal/dp1csilgP4kajvMpq4cZrb13SvStdr3u4K3njRiWSnR1sfDC+SVTEEDMRIG
RaksUgpDtLYXpsKb7DzSK+DMCtj3TBpx5u1KKVckam9rJoSSRoThKywcF06QrrRSnjQt3FmwLISe
bsNM7Mtoi2ly5/jaqlLI2HMB8sr0Xtfl48jOujSdbVeRJDpwRFZjtecx26G1N8Jlh11aTwmhCYYb
K2cpyWSLzoRMAw3KksBswijmMkcWuUVJoCY4pCFaggAdLd2Ylb4asFXnA5UPzV807a5xNk1TkwoD
oo72r618U8fXJqEEwKYCWwP4SRNuUb0MyXJyJKl7PZSlqlh0lKTsUmyssFipUbhUD7Y/bWOJ2+lg
KkbdOkHZNDf9cVeWbGxgCdIUwvgMawhOZtu++CwOIo7LhV4GwDlU5Cc1AOQkf646asW2txxrb2kG
EIwt+5a/shJ6s+5dsbBCeFtdcgiN54qH3eVDD1TBEtvbwCab2xQqIndcZryjJFgo/tGPp6TmYia8
58HWFoncyArqWt6tcpbPrk7uUq3MEy2eZ+I+bmJKMpWytcFGDiJ5clt33bjxvK1RU7TDLgGirXLV
GoNxg8aCEZlzYStzxe5ncYhvmgXqWOirCFZSCPi0YjjziJCDfuCHj2bmEYCih+OuxcipWOqyIKEZ
r1ANGzZyFtrIlQ/ggOWCTSxs3gQytUvlaBDfkLItU7tZlknBNZNr5HvPSVLeqqtwoKWjnhhoqPnU
izIB7o3fvknFlj8MliRaYOpkuQNxhWTLDrFF41Mh90hmCrc6gXgKdMzURUVOzh4OxEXjpHsbMw1Y
1WXOpKcUFm0cgKFZzdIQ5FSmbYKcvAElXjXcFARf4uSalSOwO7SnyaJxXwa9nu4HpjvqenjM3eFe
S7/ZPSx70A0eBmFXAeqwb3WHt+os1HcQxj2O8pitatsFi+hH0virYDA3ZcqCKKPqokcLNUhWfp8v
oonCTQCexqmhrZ2lfofcHYYk0IM4Il3DHddqnk5Gv6VE0j6C/vT0YCUKlYxgY5dXyjJTm5nblwSn
EdndtgbeDHXhJ2ADkN9GRXCIvPEuKMRaQNFpDCCbUfCoJeNGF9q2ttg15P3zaFs3HbLZALZyDviN
22ClINqvDJa2AVpfdV1oIDnVnE42xmVArxltT7cO1qUmCcG00USkC21gjcT5Wdl4iEfSZODJFoAq
ZLFsxmSuIfKPAawXHEVz3Pk0gLLKPGitMgfjPm+cCOCDizsBsT4ycpf8kMJbpvBce0kanr9qh26n
uq+93dxzd7KysFeDqy2MPl+yVFwkHY9mA+9YmkuPcX2Z2zAUW+vOVJ4xo+20JNzkBBFV5XioomCf
0HrzGsZ7yKAxg2XT4kVTAjhpFmmA+VishF8gfidYpcweup5dVxSpWF7i+TjYb7GkYBz2J4rI+yJT
YRSxU1T6jW4ECPb/zH37FDXdwqfS7rnuNlTTTZzaKzdAn9wZy5hMcbJnqEAD4lk6XXwsVH+fj2LP
Huc2rLStbSebtn5LkB7lxLcqkXnHQncbUI5uW2I4I56KJt241aKOodyxxohksY+jYZuH6sl6CYvu
pHLZPObCLkcXQkPJlf4Nm2zVgTsdDiv/BiDLzG2XoXektv+9KrrHEURrjYkvrbp1Q96pXhVLwx7X
ZWygo27nLjOVFnoo3+4VkI4dO/qmqdatHiwFmW11na9CbKJ61p3CgX172DX3VZmXq6or893PlzJS
852tRg+tlhHBOxTVLnCIMsWdVe1+fun7CczPn1+f/fj9B2ffe/8zQ0r66l//EmqHnuzvr9+/+fP/
DZ//+P0XJWCFzCDwmwJZu3e8qNu//+vny9n3cjfAM/b+47Km6KCFJcDAv/+fMXZU6X5+/T/+nbNf
McS4tTHRbc6+/8vhzv7UX0d6/+b7/wniQt0OCBR/fuv9X3/9HnXwOvNqJDQxs53lHwrDfNI6s1mb
xGAcRFPeVTpe8yKP+lnu1q+D0j6Kjgr9582kS52zCbsjBYUV5oXp5790tKZcCuBCdGU709raWjv3
IqhSinlFZXCpc2aDvpoAcWjp6J99PI4KMUPkcZ2t3RJidoyIWG3BVsVfQ7Mjm3R8Chp6lmOJns+X
mBsqm4fcktdM/Bd67xx9in8xyIWQ9tTZ+uV0U9ZBaQqPZa2KgEiEmh1fUTjf1DI+hE360EB+1e3x
j1j1sysX+ndDpK7aOBYQBgm8LapzJkIY8qoN+pLeaNzHy8as10JxJjabFs1tSwP7KBdRhs1Mj81N
RYpXpHfA1yObHsq0Q26H/GEca1ZVbOcTI7xtUgOXVYqKNiHZ2a39KzqNqWd61q//5f1q6rkaU0nR
b0gulaxI/0By7trGFe3WhZ71JIPgrnAcyALnN4U3WkUMNyVbm0O9T4nu0086aGeTqvvnd/nUZ//t
XCZboIaa2ZDvYvNfPvbEckrf7ZiF7KikDg9DKjLuMnpHReXtWeNd0TpcPNwUGI92GBrHuc5gZIVX
RgaaSeBacJSPQ5YunOELq2gPNePnp3bhGjoCJzkUEsNArH/2AJdBPA7Cp++fjUzdI0xUAAFm81qa
xt3nR7pwQzgCtSR6RBBeKGo+Pjt9nI5qzoOx7gPACAmlf1Hbj/+3Y5x1lj3RQ+RyEEyEOONiKsJY
zJafH2J6m2f3AqeBIMPEOYMI6WwIwPDFFN0q6bp21Cc7C360ORG16qBeeeAvfjC0ySeXEtAK5+xy
tTRHetXiOKkcn9ok/I6o6DTx/cxO+bdO6eehzq6aNLy2MHPkD3lsK7MxahedbT8WifevDwlcsp/H
me77Xx4jpRv0XhackmqYd6rU75QEQPnnH8/Fu8yEAafDsHFMcXbZmsEqLcedJDPE4jWu2ODNvHKI
i58Mrj4HDYNk8DmTr+T2YNOm5zSKjvwhkmncFKr28MKqfvP5yVyYbhBt4xcCbAko+lzJrLZOGjNA
IPUa4zd/IG0VA7fh76F0JtJ6KKrkMDrXTBsXT49kK0NHp6L9JmvWSje2uB9SGET5QzHS8JvMWXq8
DNv2ijfp0qGwZOnQQbiecqLC/npDDLEAwhNZ3Hijc3IUdouehsIRulOYWVc0PhfEW86k4AO6KAH/
yPPntqtj08nUdN3FT0mj7We2dy9H7zbyrsibLg0QBjozwOSTF/Y3oZpWZpZntpM+LzmkvfKSsUFK
ZHDFX3XpMLibgN/icuWzOptfqZcntkdxfq1L6IpZPy9Kb26RjPj5LXhJ5Q4NAguXShaRhan242dU
pD2DXcpxqmqy4FBj4liW+5DF3QlnCIiweO+pwcqljmZVBTUR63UKkTX0tWiSjU3kea3JfWe2Czgo
Vx7Fd//C+WjsGBI5KGpIoL9nQ8pY1aPtxtysDeXFEdbilEsEWVPm5kqhfoNgEcQjyP6K8GgPjFr1
HNEoVkKTDi1SEvIwasKNC7J6hLOOsnyB0HDXhECzdaKu2PApMtqUNI6nspdt5Ksrl3f6mD47gbOF
beVXpl1NeCuvnZIq/RndK7E2xI9exyiki4kmsDREeWXan67Lb4c18X+qOh5bzIkfP1VFJI2VFTx5
Ovmd9kjdBbyGQtuxz94k6uzPz/LSver8crRpHPhl4E8G4E55yNGMRvBoY6clep7r//lRLp+TToGP
RTIG6LM7NfWjurJ7LmVvDrOJHtWr/tozDnAd5pl1FeJ/8Qr+PNrZeNKiCwnzjKOZ5ttAw0/qw9pU
nnxx5awuXzscPGKyjoKZ+Xjt3JbKdpJTWrCVYamkd6qTwWYorjxIl0ZiNjR/H+XsOYrbUa2kJVK0
Z884IGfG0ALaNJea8X88nbP7Pcfu3w46B2pRDNvJSyyezUJcud8u3gkY3HS22CrezrO9EpO23TLG
TwuaiuDmN92CaqPQJdJIVS2cKwP+xWv382jnLCbMI0FTdRzNM8ih8hykP7BXbVLdG/vKx3T5xFgP
4OpBQnp+M1iFmuuqNTDc6c+ND2Pjq/80PUuJfc26ePG2m1Ye/zzS2Q0BHdNWW3p960ESQtftbDKQ
Ee1dOZ+Llw6AKOtpJmUALB9v7irVAzdtuBvq7G6aX2ChEDP35FfJv3UgA4sFsTFs3s9OxzMGmVqS
2T/2yEjKyCz2aNH5rKaSK1uQ3z8i2M4aNYLJ9kmz+mxkrUI2dNAd0rWryNXE5K5gi9dYJadgnPRf
XiByMOhjKsPdOyDz4/VrRe5rjWBgnQ6GauKpjfO1r/knJfLXiX4Q1T4FWPz5OPv7rcFBKfpYqmoK
UBZnI1I0OjGGKPy3WTQuVfkVWu8pqborz/CFkg+HeQ8XVVkDs9X6eG6Ohg5QJnxkctab9TLJkNkA
oA7+VA90/V1n27PEiOg0yLi6oru/eIaUCQBFqCr3pvh46AKmmOkVPGa1MuFB8c7j1ku6fvlvXEiL
g2DOtDFynI2FnZEpnkcbfu25aGxofoz0AxToyp8f5uKVNEGRODqFIwiqZ1cyioTruG3MZC9q9Bw0
fBQs7uN9Vh5Tfa22/mKkbibf1K9Z8a+fooZzhqEKyw7u3LNDhyKLIz8cEhbDoMUzguQswqyb9MoQ
/K6c/7ieQUdOc9QAFIun8Hzbp46GUgWRnawLL1GRy5AQ3ea07/rsRlHpRmN+OhrjmG9wcLRgiaiI
GQHxy1mORFiEAtUnPnLSQF8CHY9+ZN/oTv01rrgulXHNwvT7qMebZeXpILSE0nhuYfLSNg5qx0jW
TSjujTvDzBeUbm+FG1zZ80xX9/yqILIX9HSNybJzNrzS44v1WOpEYYYIuW2TEw4U88qM/vsmVTM1
ZAa4RkAtsJz8+LDUdoigvx6TtXAGntKvQ2HSwf8zUdEuDsVS0NBPjfT75/f09EfPzuzDQc/OjHIL
wjLkFuzBAebDPtBNAs8E7Xu2IU4RLMqsev78kBcGdjyFPKvcz/D7z4kpqLtU0Voth8zLOXEha9cc
135Kmy2gATtW18a/abl6fopEv0Ekg89C1eRsOTs4ld+VapKsO3IIK02uUBrMVHDf5lgsMa3OJfkM
w7BpBglo+tq+79LZ/nr0syGwsfJopO4IJV3v5nmAIrvtlwHNew9hfZRYf40T/1I0zvo1O31LXqv/
/BBw89//+b9LxfnwW494LLLk/A99+LvVf7//2HvNFt/qbx++QOMe1MMdRc7h/rVq4vr9PfzzN/+3
P/x/r+9/5XHIX//rP16yJq2nv+YFWfprEM5UPPqfg3PW5etrGn9Lf5z/l39m52jaP8i/IxwHuoAp
YW/xKXWvVf1f/6FI8Q+Js5RKK+MizZnJZPPP8Bxb/8cUrqFiOFXBQ5GZ8Hd4jun8A7eZhkiONgur
JPNfyc5xzva2DDoMctMiQWiCrLbzecfsXAj4vKkVtKFYWQDBQXTf+e3OJyRsp05ygDSlohVmxriz
ugTDWaYuZa82xzZPdVJVeqRgjbUTvm7temkfS5noGKSjYe/oASLgLG/xKvhb0yRCkg4y7Zfe7XZh
WHcgyVMyWX3NnYPO/hL1zrAdhffqWS65anlGdnOhPnfwW5eeL9v70K5ywmGmdK+KPEuCWieLh+xy
4k3plWx4GtH84Wz1Sv0md4Z7I1XEjSkUeyvj9A8/LPQbkWpfwFP2u0oa2a1mjP5c7eND7NfQYFF9
3+R+lmxbz/qzAG11lJ0cj3h1cSMXOQGbHrGfIsNEC/9Q+eq3yCQExPhdQXbFH0bVr9umBdcz+OUt
0bfP79/uSgOflChs2sD8p1IH+ahWoj8mAwaICPGq1Slfm9C1VxT7Nm0+SdgQDynYV2NdEc9xLCUD
dBkufrlTb/8aqH6NNHrnC/wyfgHcpQwLHoH6HkHWdKw+zgvSjquscod6NYRqsupsOeyHv18s5IXE
jDhklQmsSaGownmGg4BosKQ/CgxiRzJcC0tB+fX3i/AlH13vvOQw6veuliPF0N2nOhq4vHHhn0bS
AU4UNb1TacDd/fyE3nkOH08It6LNVEcWJ/a5c9sajJBekZ3frErIrJNgJjy+v/iBFx1Vj9wabjRr
9f69Pmq8PfW0pdLk6UNh+eS6+427Kos+edBbv7kx8mCjVk7y0IR2dxjSNtraRUigbG85iwDZzdEy
MnmsnUHCPOXFSsI3U9Phhyijp2E+MoJj3P4Yg8E+BSy9Tu//atxAIX3YJopi+sH7S1q4ZC4MjlyO
7/8VNCM2x260kDeZ/ql7qQwwCLPGGm7RxdpE5XneXec0gN1yyIJFmxQPRo1Gr+amabU22TZ6lhwy
d7Cixfs/319axwhJzhDDL98j7suEbpVSb/v803hnZn38NAD7QexkYrRY953vQlwRdlGHJnY10km7
kfE9q0zqrJET/vWSO9iBstEg3AlU4l1b46WQeb9LppNTh5jAh1HN0Omzz5m7FbQFwx6wJsF29KX7
hPLD3tt1gAWwsHig3aBb+rm7V8N83KgJ3d8ByDHguJLwItaZ1BntPmalZfbyMQw91PPQtBeOXRAm
W5FGlXu6c8pyrDe+Vn+vPUXX//re+w/M0sa33DSH968ULXMXUYGC2/aiaumFVbPMIiGOsZK3S6kW
4TwwjPIw7Rf6USELKYncmRp3CAM1g6xpSDZZEnX3vY6hwzI6fdEMRnDoira5r3MkIxKFbw/tbzMm
tUDLRTO41twM5Y4FniGo6GzEPgnS+KtUNlmNPS7C6Z6Mh2thSBceK5wpbGDpATAVmeclXA07Wedk
Vbny7IK+3UhokGcJzI5Qy/bvX9dJCTXfEI9FG+abLgr3Dg6PeFaBednJn//0RVju3r8JAR3VV4Tl
bcIwIhjOi937v95fKsWZlJTj0fMtkmb++kHtm1jGNyjx2UFbudgA3CSFwwBaNtp2f1O6SXso6mGJ
Ny7Bw8RLr0nydDJh4Gwz9jFE+ECA7Bxq0BZZVrYHZHftwZe8vH9plctaDOjCNTvZ/3zBV0FKq2fM
XUa6bObqLRkvIdFKLHF3BX7tXU6CWSf5wDuRZIc81saNELl5pZjwXqg6e6QIAmDCnij9/5+y81qS
G1fa7RMxgt7clvdtJc3ohiFpz4DeEzRPfxbR2mqpZp9R/DcIAgRLahaLSGR+xnf+IUHY2bpWz6Le
oWgcn3oxo8vlhAVcpEgHleqLp9AC74XImXmIAxfv6YkEq+OmcBNkdtNa8HotbnFbdyY0QdyLQdQo
sxs5dXeTDBJ0ulXMa8fR5AF5qPihC1qsWHjnfsio3FSXoqjiU91zRw2/QFPBH8RDtzSQw6qbXh/H
XpTXHhjENZ/FdC5Mr36oenznWNVfTWhQr5YXnyZRCrJvLm6WtRDnsrW0E5i6EIieHmmQDfpeO6nR
OuNhstz4HBVJ8GBPzd5vC+NSxU7woIaCKEtPiTF+aqhseys1NgK92cjM4o2wXPU++cf1HhHDyi/6
CSJ1Vz7mif6bytk/Yiv0FxyoNcR2OhY8ZCp+XV0jSFoJmvvVTnOQFETkK6QEaQPdLmdx1Gokfeel
mwhxLX3/oFYQXhWAPCeBEWhTAsx07NPoR87JtGrnBHI+P40BqnV+8LWpuq1upNqLm8XaQSZ2eFJN
HkXaaYT0tYuh1q0Gpw6eqVwiICrbr5EeH9tJxzV8HiXGRwGq8bN+TgtrR6TYfHT4Wghouk2mafPB
lXh9+JHWQsYBIhx42c9NkXYBVIsfg2oOOEZAVSDc4iV+HJdIcl4a1X0fS/MBCuV7//101qV/R23V
H6MR/mKCovLK7cpulwV4D7R5MLBbBU/Td4Ysd0GMwDaPgRenxQYt9GmLcK5+7LIOZ9EwaJ6a0g53
flyi3OUS6Rl64h5JMYY3rQMC5GSwsabOg6/tG89uCsS2LH5TA3yT6bz7yXrsAHAfQDeKMurdY9A3
qGF4nd/v8qQI116MaEPn9V4Euc4/544O6TKDvDRR5l0nxhxt27yfqeTW31SMXEJv2SV+/Nq6xnAy
ymjktZfg69NOzyVOF3Y71WDzkMwFxdssb1HVxGbZ75DY+jPyuvHWVdzCdDT6axHMVz+boax6yzc3
6PEJwk1vd/o6NuHRSnecL2kO7FQ1qptbw6Oc5xyxiaG9TG7eXlhUHyMtjvfQ9qjMDVn2PILMWaU6
vPhJs4xTZgQp6H3zKyCMcWtQhcRHh/dxs+mqITgKolJ0Aszt3HoHvgigQbzBMjj/J3fZT3SDgYfu
bJxAVPnrMpXyZOW6vIZOTNGymk8i8/WNCGFKop/Xb0cZN0Cly1cfpMxZI0i6QEhLL2/js9HvDUgm
6zBPGmDZS3C2PB9GrF18vcmPXdqN+aaem/YSIJZD0IqnDuU3a93pZrOTrlWcuw5d7RUUsKtRCPMi
gUTXZZ+Am8XIiOfxmIsAA3jhtTsZ6WjyG3lx4j9Y8M2E+Qm6u3uYiUigjTTop4oOOyqva87p0pfe
ZB2bLt6Wjte+RrX2WQvL6qp6IKmbTaUVM1nIKFxrRD97jW/5PDSYvQ2tjbokBNGXKta7K6ZGzcvc
agYww8RfazPaAmt/eNERL2xGUcNJinN07dr5GFhy2tXEMQaGKydraWL2KSfVDYb8KS4ieZ2s7MvY
mMYNhYXutYs+FlJMOx7UZKU1yXyh7DshMMM2oNDPcxS5qA6I3CREoCkTKP3/HlaqQsDdDyrwgPZY
JJzBe91X7xEBrnLw3e3OH3lgjQFuH6m18aSX9fcjNTYPEgGpGHJwn55cESQvfZ9feE0Hm4dZLL+z
dJ4PxWiVZ9/Ntoid9Ceo7OJa+DdyvtrJ0mvzPMNoOQwZCHEv8c7VBO3HLotXZyZIMBx2kB7kqwy+
GqQhzDv9YH5oSr/bhW7HsxMSvv3mr3d+zTmxZ2Pdd0hLkkpdsql3uTxy3lpTkSfcue3Ufqvs+XkC
FYwNFk0Dif6kumJ88CSyGWkrLi1sSn3qzP0sJHxVj8KH6AAul2YWXKNlzz56Et+6pWvMoAw1IOKS
lPi5gONhuvW0Kz0UbcauaLZ14iRbW0/m19gbX6J+Dg7x7ICNZ6Oxmisv26COCab+N6k2VRm++9J9
x3fIksDxMPnyf11MOx9XSymtftdidrZzZ3t4CY0Zt0ev+cu2JToMUImQFN0nQIvXgRYZJ9V4y9EM
jfeom5+awh+u9rJ9jTL9qxESPflink5FKEHwj6b/YY56dEdHfrIEBaduCSGNNMOXXbhfEiNOwP5j
M6AvjaiIpf79y7Xv0s7qyyXh7OuAyRb5neXL/6kK7xVmh9sv+1ckOKDeZXZ8c5amnqS3H2pW/TDt
L1MaFZjbLk6TS9cQPrIOICsrXNfWPN8CtIcGBr8YngZzQKJaWBoiZAZ3yZ71YzDDSyjbzn9QjbCi
s2NXPjEYQ1U/hUevMpIV6Ob8E9Y/m7jpgpvVI5MfNtSdcdxMPgxsxG6z/tDGOzYdX7rCnCgJ+sk2
k/Cb0li4K6Pin25ys7yBWXB8EL//frP+1yMBVg3clWtRA/0nisfKhA1XpdsNwowQ+RfVW2OGGQwJ
Ek+7ooc2Wg0QaJugcfcMmyWpFPSa3LM+QlH3MzeAB5yEG7Ac/qPdp/4jJxGLaC9ijEJIFUb9ODui
eUygs61wptrjQADFT+//8JM/1LuvT9tya1G8WaMo8+9/o1LfvXvsQWWw7SJDo/Pk3xVnjHqsAPpV
vE/I4+2hPVUOnPJ6WLc9RNKuz5qLahIB1Ym9f7V7HxvS2oAinZkYJuTZ2RoDY4srNKFG37RXB22E
oiYdJ2MQpfkNdWLHxnEBLJ4+B/G1Gk1+APEMyWKsLl6RAqY2R2OLOqu8mWKqN6Eo3HUhhvTSIHmw
GT3YYWgrVPCLuv5AIt78gKbNoUzrG1THbaIB//7N7fkfv5fA5SaTgwe+zA369fdSpvjHjKThd5gw
wATvJvNio16+bWtw7oNnPMxaPZzTYCzXmeeKmzN25qEL80+p58Fvt/J+3DhWXm+Ken6wHbtYkbLC
c6LLpHOKfRyasEV9ynHpeHXGb2VSeS9j98FclhyIFtNplmm362PjQ5uiGK75EWxkQzuGUbutUfUG
ZgDVy4uk8VgM458JZRc/7rJvtlHshtK3/5IpGuNm4n5G6PukdX+KUfjeKrN/k+hTyPOfHiMTzcqA
Min5YmyX8cC6e4xKt5vQ38Z12p//zFpRn6fKqs6zmUg0vGBgF3Vd4EezDKpGn2LLx9+SflT01fn9
GjVGxvX7xPdLKtfdYUkwXAop2aPrLM3lCOFjBcFdP78dqs0GokflKmUdI9Bl75Hg6nf2NIeZqv/T
4dtFmetp68HB4Squ62TnZkG78vXJI3CjcZwI/1d1mNc9/GAzy1d5igBdBta+PBmt711QGOjXKIOi
wLFcU3fWhF0tOY+jGRF43n1OV7BpIrfs/unO+YRUcVxuJv6/a6n1zSV2p9Xgx8FJ9VRjdhIC+9vZ
quo71GVIBGiQA9VEfelVjc8JNcep413f9Vi4V9N0m033khDY6sJ01/2cVJ9DO3mY0jh65WFwz57H
TrZrDZwP+vGzVybJc+fLZo/eACZ2qczP2pAgHexARc7zsxpJnbn4Tb2dHcuvgQfPEKVbgCBwAlDH
IPj69bfmOYgAgPMzrm6Ka3tuhciQLQ1vIgsDtQimOWKX/UmdUV11FOfztAl0AQueReCkGjODroTd
O5kd1f/pUPWDsnJX/hgDKRCjfnPSXVyI7EE1/WBkD6VZcm8r/ziYjn/yux7iZRJf8kF4+8DRLlkh
8JoSk76x8/7oj7rzGYFRbHcN/Y9mGtJDmyEfhuxO8cE15x2x0xcEUux9lATJWuR+uDHT3L84vvQv
IckYpET+21VjJEGcvV2Zn1Tv/eT7XM0xwWfBXNoMSXMsUADYoSE6nUw/m0467k+ozP/oG/2AVKjq
v51Ss8LWmk6y6v471Vrmv1+kjn6ag41LdsSeZ42mg/2Amk1+zVp/w6/efugwV/DIHqdYH8/AnlhU
xmMi2aRkOGM9TPPwl9sYzVNX2d56mkNCWoTOz+9NvkS/713cgf11PLXjWo0NswV9JULhxLXl7KAJ
2H0uepHyY5XhCUWv77kJU7ObdeihgOUmcLu9wkufIhYeIFn99OTYCFb4car9HxdRoD4gmEH9I0hK
Edzx70JmOepeODpWdjWgBFHFEpisp+G5QQmNiBFVaC/5LIZqekmrWUOAR6B0KMJgZbraZhisL3VG
EANcOEamZDmcy3bR+ej/8zYGvdmLG+PFMJ4EMjkvcN+dzaTr8JFhq5DlV1mQLuVwrC1jW5hyiSSc
57rJuqtFnPExSsUfbZbfCnuQu9FIOoEcvy2uKHOkx7SPr6rHA/rv66dzV0JWd4acGOsCoBN+1ne/
aWuq0Rfws+wqp+YQEjBfwJlSoCqIgFSbomt3kY1WXd766lBI61OapthXWlW6xQJ9WHuaXYFIjPtb
nfRf0xhI8Tjp/xlLl9eY1p4HzWsfxGwFj6ms11mALmquoYOLkhUpP3U4YrvirNVhG+pww9Sst8Of
JliFHNbmNLKZRXxL87sGTdukuUmoc8ZqNBM4ZrFz7lt8ngC09w+GU7jOyg/Eh0LI4BAFf6X1iMbg
mNjFJarSRdNsOYypIV6MSm93ehmhVNig+f7vt/s+I4jLBTsXEGeA3G2HO373IIZJl6A8OQQnfRhs
tiumeXpvKl373h3L0sNf60dfzZFq8G7620w1SDGMpDDk/vcp6ujuYzBUst7+0Zb/7M//StV42PN1
lrV1F34i7kINptI1u71eIhw39E56GYyK96qRo5jSNnjgaG2bbtSZZPI542A2/X3SCCT96Lnx4W1M
Xb00NnXU79e8n+lEGh+0Cks39TGe+phltpZowdYOkMXHcX5mNTfBHTaZmE+q7y6DqstP0tzxeoe5
3c2EaFmJOE13ZvOqmRDdUY/wMtjCvjEXmx6Y+Sd1pMbIJn30TcjVEi2F3rW2dZcEl6Yc7IM+JA+q
py2LgDpq42T+TRgb3C+tPBf+wkWASbLE+fcpwjFwRDgkJFuHZspRgBnMRyFhYAvkfQ6eKKxHNWbM
xgBesZ/XejF3q56d27SKgpGAx6mrG46L3iUiRZUuvS50UuPtRGmX0aUlpiFzU92GFAXruRR/50uK
vV+y7+ooc8LAwXyRRPzdGany8gl7Py+K5iNaJaipuWUOO970BlSrBh9/+Kb1T83keihcEI9M2sgk
WX4KzCY4pUvNCCdIxGFagxq9megb1X1vmqWW9N5VR8QOwbmJERE6qi23Uw3VqXb9DfDh8ZIB7ea/
tBx2U4oiBxvyh3Eue17hlohOkEPHS6G36b4y7M/NGCZ7u60/QaMKz+gBhJDDhdugAfrf/jjV38+8
jyXRSKrUCVZORoFNn4y8XPuoQAVVmD85Vh+9yDGUu0onodLY5rGSJi+euh6qzb+/PBT75ecYHjFe
3tNAVq2Azc4/2STWFA8jiKpj77ZZOW2yPmq2AA2CfdkOORqtVo93h69dxioV67acbx0wvI+kPp1z
O4GMUN3E6/p957vT9u1sUReILSxlm0Cy/UM0dVM2fvM819GJN2pxUz2tl7wbg+qj6o1p2T4jPyu2
gFvNrRpTTVsirAM64ubVdo8siNg0TR485mwJ/n+9FlzDU700zF4Ufh91SqFymoOPudgDnI6+xm0h
tsgtokIhUuPJIJ+/Kq02+urrw3+yodOec7N4jYr44pLrvOZJugi1j4+qCe10evTz+U8vrLrT+7hb
IJDhDSgpuZrxOwFdkDN3wTJQHx8AIck6D8wGaYpfg+XO0uYGU6/5WKVThfacSS2erd0iD8WhFlUc
ssoXF6eMw21VsiWKlq4au5/uo6iII7VfFRcTKZlVKaKIhMCvn6muVJ8h7RprF61lIVx2HqR8rMM8
Iw6htilqTDX5EA8d0Qlz3ChuL5FNhT3Gc+19ihq33q9T/bcrlk8d+VTVQ7SqRaVfJqewsrYJtfpb
TkrIWHQ+ed1Kfmuqq86Qr0+vU/a36tSV1d7apVFdLQvsI5aUj5YedW9D7yfTnhJaPg54q/644P16
NpNI1TVJhKYYH6dOqM9U3cmswpXjEZOqE6V0qX6KBFUxaQJj8hr/MEMa/TTF/p+lrIKHBkrUB1H8
rUY92PpXL64GUpxMioH8QIjrKb4u3cbutEVzDI07iRJhPpjeozkO8DSbWt/DQum1VYoxwBZxqGxT
LqfVnKol4YAD1knBSHxSZ/PKTI3+qA3mw1v3DmAyd7h/xCKG3dWjFVME+kU1/nLkDYZXbpy+pyaQ
++4uoehShMgr5GZYXwsdLPFMZAN1NLfjtWSruVVnVNOVRPMrdThOhrt3Su/z29hkec3BMNElyGI9
ejInnEAwpnkFe2i8Sgc1GxbgZ9WrIN/jwqkjOL+czDTk48I6EgfVDXlx7Y2u1Teqa/aogw4ZVg/u
DdAMaRowMQhmNjZbq7k3VtRQikepa8tgZ7/NyY22eFQnfprXxzctDyhI5Rpq2VU/rNzI1z6yX8oO
OhDireoGErCHJDA7qK5hcStzx7ZRimMy+/uNocvhGAxUTTEMD8+qqdX7HEnm+KxFrz3ye+hymcOz
NTUxkgYZLzzqiP0xrg3nbA1FiWtp7yDkIpEXoiDzNYnm9iALr3noh+F7Y4hVisb0w92wlx/1sTZv
46+zx+qTWbPtUNdnw3CKtK47TWbiXU3N8q6JcUpsflKZPXQ8QMuQOikobgOyxcWIGiC4EHW6jDKe
Mi6xKZG9zfs+tMzBDvQpanhLoWp/nR13eGuES9fGIH7v8bs1Y+tQ8zwcY0wJcWTFDvmcsCQhNWN4
8cas5semb6dVmxr6s2r0sZ35Yof5qLrhYNcPSGTu2rrTUR0IjW7b11NL7SuYoNMLdwcleDzankQd
J32NOzv8q+i7vxybvZKhgUHzxia+hgn2tknjTzsT3ZeX0nf/6NNibYVZi/Y/jezYdSDY0JMzBSSi
xvjy2IkszfsJNabOqhM22v0/XVEWpjgFcF/TL2bQlmvk9wUCDbhu7sDtmEQgcbIo6BinoYi+gPMi
Cpui8qZ7TXmD+bRp9dE926VVWXin8UUuY3NduucyNhproyYvY/0yT/Wm5VJ1PQJav+NfQ3H9dXWy
ACMYDvIYC7RLB09ytzppThIgbT6EuzEjgmS3Un0qRXVOo6587lsAjCFaW0nulp9AgEwXrwmR6xiL
6lPRuWLvkwzeRTKq96TY4q293Gni7U9o49tH1F4nBzWn72MBFfhjtNxtNZQsRwWaIHGQaTsqdG/n
1PCPa9TnDMtXp4Z+jHNP7OP71B/jLsJSR9WzrHbCT3hAMBu9iZNDrnWl63n57KeyeA6kOW6mfEx3
qqtOON6ItZwVXCjNFM8V/hC3dNYPqqdmtTkuq0nhOOv3D5qjxliluciPagq60K86KN+9HqT1WTVS
9PW5W5o+lWKdD06+USfaxKrPfhtG8VH188ided2X2widlhfbh/lRt45xnKyS7gw/CFTDx2SqCDvH
CTU6g3j0qCbjz6DtQG2hDNJ2EF/jWHsiyA+fnB7xsMqYQUMsY0lvhk9e0kOnSGuc+5auOjEgf9yj
RvugrsqjMb2Vto1wWp3tBplXSNlSIu8xdLpUIzkkwyWK+9FVJ7tlRuZbbzOEkzAj+W+3HCZUsZcZ
asifzQcq1e3TSKTWeEbKLrgECourYrNBrtFfO1JPeByX+tzbqRYE3dspNdhQe4fkvAyCfnuV+vw5
Sya3ugU9IbzTP4nZNQqsFZv2N4kSpVPyU/ANThppGx0aPAlO+Gn3dKPKsWJ2ziaqqLkz7xz+lrP3
o4lm7doHcXTKFwBhnw8hmsniAeIz1uJZ5j4jyUrBzkV3HLlxalPd+Bd+0PHHRTMOBBsazMAD5XDp
oYxvTI18SVCl+IKT17oEVg8INPd3QLXDPYIHxidSxf9JR+8h7PAF8F05PqlGiC/DXFWP1cy2qOCx
/03p2bzLFvHQU0QIYLPBscCX4h7POVeFXjUOeE4pzAA57dzbee3krB0zfSg9MbxUYf0UpVhG17ZZ
Hpu8jE6apf+HSklPFIgxSt2N9sVufTQaS8QYSxndIqSCbhUBoy76vwfSN5ei7eUhIvmNCGUJSCob
9K075toNc8Nm9++7KlVR/fmLXf4mY3E6o94KE/WeGsMSFjfmXGFKJFp73dn+NtCMnJyCY13asvRP
MOjWI4jdS9fixdGzS35rgmz015YTHQHx87NAreyRcG96bNrYvGrkopNwFcdTcHlvfHT4iB/6tSkN
3hOXAZ/Qc4LX7CVu6qzH6YrDSa/Gy7A089DskzHGwSIAStU71lWDjXZZ3iX5kGDYWPX1Ohb91QHj
etBCrT+3WYsMtlk6CNLbJYvvrqgaIv8S3bgAvOyqLJA1NVpCgrAblj91XLVLnkkLvXzTGhZKsbkV
3VLNQImwJhKIjEE8mtQl3pqmj74Z+pj+JkVrLeX7+6/BBB9K+gsGmnn/NfRURyqNshmu2/E0IudH
PrxptPChyhrMP76Zs/wj8hpE5TtTu5HoDU9a719AwVrnqB+vkrT2caZofvSc6esM4POimvHHUQ9E
dVXrtbd1TCs5zQJctNYnl2FpkmZ6LQpkuPV86q+xhwR3VwDadxCJ8sv66TcP3f/4aymhoK3kUeeH
+XEnDGHnkdcHEw/zYM2L9beD7HLgDRdN99OdOE9FuApYov+eBIKs0NeRo74k9bBBFbA/abNmHZOm
P0RNNEK3OA5amd9m15W7zuxLyKx8d7IsqGO4PdITFhDdYfzkJRnBRZ1Xa+gezXqWMtgHVo61DVLd
wM30FIQgDe/Abm3V2bSehEZGaml6aQc7BGdfgxhMkmpKMVVXv6qv0zxVK8Oqxp01dNODhcRgLpFM
F9hWeIMvH9O4dQ8FxIlNuSCP3GDoNi5yYIZZaEh2lxWANVMe3UijQOOW8YLARtyyBu6ehkn1myfN
vuNsLS+xhR/ATYftQrRv/rozryKQbDb2wEQf5gEkf3TWZ4hpEeXLqUSpNmgNKC3uYhM5Vt+Q7pcP
sWWtK9ffBSmV42LO6k1dGqCfK+9LZZFOBSbC+1bqV22mEhb6y8saxdTAqSl6hRPa6fp0lGQ24tA+
a11wtCYjOUZTn+Nnghcl9YJ1LUvrgCmlta5R+YZJTCKFTb+V5dwaFLPqxi0Ocoy+/d8fxSUERPAe
ahLZ6bvbYXao2VdV3uzg2PIfaP8omrz/ktq13GrmlJ4QhryIUCQPRphhczH6/h6xiuTFbWV/adpg
I9BirO0ypXZURwcvVxk1BF7bAFTePGN3PDj6ChVajDTnESOpPMBWQpcbUUxfO9bcgyqnExdlJ0/f
T/FknTyrfAqo0Lmg7RLU8oPWPlpp9jgNvQEejdCIimmLD1ayrdpsWGmhCd9mQWmgX/Q5HNhAKNSs
XKCz9Zjme3vUrnE1Wic2Ndo2MpAIRQXV3GimMe3LAbx93jgUw73Jf27c0H+ek+1iBA7wxjzLaWqu
ZZxVv8n7Ond53+VZRBHFMMjmLe+9e/hCUCUT8FxtEcesIEiN+bMnmv/ko5Od477ibR155s4e/OZq
G7F+tEL9jHJkf2jx8l6BEo0fnUa+5nVyISOxr2rEUBEjMg/64A6HOMX4rPTrP5zOSTesZzM17T8p
QFgviw6oLOyveenE11Toj2SyENr0s37PGvSpIQ45yQzRGlOrkIUTdbQLkNACbCYAIfvQtbDx3Xn5
V3tEu1ChJr3UaC/+JILzXMiXCNG7SwDU0ksWqZQwT8+qMbG+Bnhq2evZBOT578+yul13iwgW6rq1
qBAiVXR/OyFu9TXhGT/tzgWWBnFm21c4Y/T1jOc2aKa41v4a/frPcjCSvWUjIVNKr9uBMJd7glWM
qoPXOLV5JZe1CZj0I3YtkNdm+dSY7HkwyNGwf2+qg21vW3Ajm7Bpwj9y4Emrcq5BAMZyZRljxGrN
kx53o/tQp+21s6S4NsLgW5XVt7hJfiPa5Sx1o1/+cCh8gWE5i4MwSjv3gRm/prJCAwjnjhmZK5T0
z+NQW8caU6uujuNdp+nmmo2kXJMIdi8WWA2WPF+H6oe+cD1i7eZ0lfWSTq/ziAYgGhb5oRPWY5ei
UDhM2Kb7QzZe2R27hzpIKeyGEUqyWfZQF011I9m/SyAZkFGLMYLqa3Y3vE87GBM12AyTonwwfeMf
ND+Ns7lpRord3J1vbeM9oeCrrfhj2XOksdxG2lC85M7KXIrdhe/kJzv3qKEHu2kuvJVZR9twLIFu
jQ2GFkWSHBs/kCBYy9dmQcsTfdunriZl9e8Pl1LZ+/UeQyj21M8VPji8uV/XDXOa20RqbrYTAahB
uw6umJAEV1Qv622IGutadYlMDDDZVK2uszXZV/NJDetJZ5IBWS5QTehgMgLNYdi+jSHTuK2IHtex
kxRPBeJY61Bz+h3OCMWTGqPAoW8Qa5ZbIKbhtTfgVG40NDM2Sdmh7t0X82MamMWauFP/ZouTUyJz
3tTSfgwyS25igROYA6RtpXc64JWBqow66sf5IfXdZP8+blqhWbzNm9z2b1Paw8PEEoIFXJ6/ROCx
dl2uBacuFN01cqJsW2DQ8bEQ/deya9Mj5mV+9MgWgvUrbibKL1O/1azE+zhJ3GsNkvuHJg+9j7Mv
cReSZnuV0Vheysn56Dc6CtcO1kaZ5o2nYkaMICS5dMW5/VShuAI4UZbX1J/TdM+3hEBuAJfHhco1
oneeG795qWB3/I8fF0wb1/AQlyRusO7RA3ZVVJrl5vFumuzoKmxvJ7s6+2T1eXPAEM/bTazrf7r1
Byuvmi+Bm8/QJZrwWGX2/KrF4WOLZ9cXu52x8sJv8Grm860aoQaFSRRs0eAOnsd6ka7Oe5zYB/k6
NSIlBVnzTWeeWPnpfBPScD6TfPdXsW6KV9FlpMC0oDobTrcB8Fq9RBhX2Hlc31Sv6PNyHxhdtgmG
kqRjwPu+l5GBu4Edb1NR6Ouq18ubAej+wFMttomJpVVciVfgo9aHpcd2Kb0aLSnxWotfpZF+9UfX
v7z1Bmxv2jTkpiwntVEGZ91q8NVauoMP8rTO5TooJusRT+EwJCr64vSRfBCAgohu/arB1SnAbqfS
3BMWffplWhqH/CbuJImxsoZJv2QBQMuVnBf9K5O0Te6jmTsAIPAc+VmLtXPHc/13r4UbN9X8rxZI
u1Xng9JLWgS9qRdMly4E32qHi2WFPd5fDgHPVpdHSR98tVvyOn4eZoe8dbW18GLwH2khHps4JiVZ
tuHFDQpxNMkynoY5GM+80719EozAHshVbp3WNp/4rWcbq+2rD5lTo/vTT+WfkGG/RSQ3vlFAxFqn
KXCm4z+vtR3+TAPcqLRx/wrd+rmdDKoxVv81byOAbGMQj1iy442sjtIfR6No9d9EI4b7jycdXjlQ
SiRdWE3Qa73blqDLOUv0pxBlrMNh40SICo6xhSNC2uJtM8wuWcA4nXYuURIPC4BS9OImjczys5oy
uFN0rGv/ta0Bj7839dINAqs9wTVevY9Hc2Cdnaj5Pld1TTMOQQIuV6j+++yhwivLN9puc3dCrwKw
TQJSKxZv01n+aOy4/7mrTqixTBPmqepfJeD/epULZPoNx8Tpz0wOTYU3iUwmooSqe/RNM3zWMDu5
uXarr9S4A2p4beXGRL5fjLdqYpEThSHdXdlM/xmkdQKGYYIw4Zn6FlkIXapNuGqG3h1bolo25SQi
0X1u8fXIlu44gomLW2KrJf/VAcFZ5yStNylWFc4pHRuc2lIBpFQlzSbkelcTO7x2V+CmtsI87WNp
Bhgq6Vn3HHaldh3tjsL+2D2roc4Y/C0YN9aLyjD3crKDixisw+SEJu4z3bRO9dqg3JK2B6y9cAJo
auNBJqnYaDovGmA9X6Iibw91rH/UpeeyM1wE9YVdwft3WZ+zLsbvSsRQXeM0/5Y3r35f2l+6rtY3
IbLWBwm6bptYJahgwlPwENbAzwvxexg+KNxZXXtWjb4kwErhjdXK8sz2jC7V9zNe0S2bzaUvMcoc
4qhEUZjrjAaJ/T4Hd8X/M1hXkaWtrdG1qlvkx/alxosmK4JdZ7Hs4kZeA0bPM09DVNwYsB9c6Otv
h0Y0YM3RU+LCvKjBt7Dyz+r0T3PUYZbGYbSxRkD1oy0wRlg+wxmT3+mk/XP5QXaIjCMZNwtxOQLb
X+MO1srYbIUebEnlz1sjatiKzbK1Vy4OQnph+lB/QDHPaVE8ArzI0R3gaKDaYYbmLqut/uAMPunR
pUm1Kd1j4UTAgGMDqYSQ0FgdWkJgy0ACHNC3FLgkLufV0ajDKJ8xPcnsbM+uDIbU0pROceEOixc9
wdo7Ch3zo061f+M6cnw02kH8JgVrLIpZvy7FNq8lDyAfOyaDCIxk5K/3gl3eaA1Bnuyhf+NKWEUQ
vYyvoomdp7fGGAwk3gjGEttKk7UfGtomtcGR+kGfJWt7cIg1Bd5jb+fJBn1sh8Y8v38EZrv/j7Ir
W24bB7ZfxCoS3F+1y1ptec0LK3FmQJAEuIAEl6+/B5DHcjKZW/c+BEU0GpCsSCTQffocaGLE4cmY
vCwHOBont41TlScICXh3bkrkydeNRHzsBJLkE4cEFjRtaHs1fdqZSLQdJH24oX34Gtvoqk2nmAP9
gTQ5Eb+JT50twrnn1e7SdG8Do5WvbEtZKGcj8Ynkpb+llbrYykUMUTfKpWQne5Gh4FVfeoCegiRy
7M6WRCGmseU2ooXZGSJJ9G1MoXeeJ8LemG7J47mF38Uz/up6Lwgo3iY8Cd5iMtZznH5RCOEN7FmV
2YI0Mn0jQzVuqiG1QeaB1YYa+aHgpz2m7cUibXsB2HKhCBnOqYteFFhQe/JtGxVI8CCUt+cUwsVm
0JiEItCyHKB0ZWxhMSARhZrJmRm9Njy9b3seHswL+KPF124sgVvRSyaBV1+mRZMoG6GtHMIYPmHQ
fNevztLMPYy9DzIBeGJ3vAyqxjtHvvVtAv4D6DLbv9gigwIWYEmLXtLgEgxecyqc4a4pEXucI8/4
/U++ZqpLmh8TSABxVFT6UMDJs5d2D/bUZT8R5Xzy4pE9U5/1Kx8IxrsmzLMzyvPLufHA36ic3nu3
+cLNIR8Scx6dp2KYNtLypo3pMrcEYlaMxY+AUGQ9ovavxMl+DMGUP5eBmpZQRAS4XDd4I9PSDIC1
5UdmZ0BHM2ovmhzqP8KBkF1qAfqMSthaQe5NFbjHdflDAomZB+zEXkRSJjvTc6xJnTvA/yh15j3o
ufM4mu7tzucXJPO3Vuu5LyiQQ1BaQGvOdO0cUdvAyWoUQaZH4MTrnadwezlHyrLvMlfWEIrDm3Qm
oi4QIoNOJJ6iG9Ntcyl3FQMbSO83UOGRojoONGyOOEgilICA7qoKhQdNIXRJXuNowlFzan5S5oeI
EmVnHQ6QHhlwwICo42/9FNjAdQdgxez2u82t0l024CEEw6W/a5PaP+MJTp50LwBO+ewL231Cfel1
jDTCNWMVEATXsXZ0/x/zzJq2XuV/m6df3bzC5+uZdwZIQnWyg+775D+AjK76ARAtlIWa0j8wwNaB
YoWCH87y3rc27OdAGDrvlKGQRGVRdG5Hi90lzFHg/w3cZ+hFn42HHMqfoVs3j0NteWtQgo2gvUjZ
hXQZtDr1GmWs7kKUub563uQv3ap5mlgPAghPDTuUflorGzeyez+PcZoARcSrN7XPeIDUdPaaRCXE
kW3fegoGFbyiZMmeW+kw3GeWH6+smE87s0zQRcl1mdpLndsywNNhmcNtmbLRFT12E+94Afq4EgTf
/71W3KC+2bylyCqf9W8Ia0lQ6i14hn1DULjuoYiDSwoR8Yv5JQPDgFqhoEHSXfgXkrEJOHVsjSDO
k/czFseQ72CZ+9TgaDNDQuqja0ZNV4ZDpKEvaitiSbcQ/kYMwx9t6NtwBc6PlKtNVZftg2k86D71
CJ9Buh3bIP/i4/50F4yAb9DK8i4N0OEXGzgUu07Khz5O2KVh/C1TZPquJIRiIp7bZygeEIRg83Rh
BvKe4ShHrGdoZfIN5LHzNfAw8WsX43GoZ3oW1LLrHocYHK8PV8yD42tpKVtHdj4wE592bEls3Dx7
PL0MNAIR6JkPNfd5a2ViA0wu7uRWBqwNcNjfLdv6u1KifLDiNkOJYA9QKb4sl1xmkB7u8ydLN1kP
wqDIFZcgydDz60MUk+RkHDoBLieZavEcPViOdYpq7aiBfCG6liWaRU9A/wywviRnPL+QHqB28G4V
SGynrvNdCOhAgViaAIhZB96iqPzmW9ZCUTHIg3cfZ15USSr3PiVNs00gy7wGBUn5RDLxZjyCdHhw
eQsuhkA9TRND/VLHyLfh84r61t/G9HlhvFK/J98+TdeLU+7J4DTxKH0aoCBLQgrsRFX1h1YgqO/p
LqgWXK3ooBkquuqlhXrK3K9pvM29ZTP57lHTlS3jOkLsUtUaYNK4UKdXDCq4pN6CUK8KjnZFkUkB
CAXiXVPbHLiTfTQVVLm2oLGBCtI/9sLFB248bjYZTPvArtRW8Ujjvz7ns55b6yq3/8ZtJUHgHQ0O
S86ytzsIe/vth81KOmsjwg4UO9rFDMR4yh/sIt3eTOaqyn/0vHJOSLTFV08RJM91UVMUmYUvCkG+
uzghr5GfBndeh4dHVZTJmQG6MBe2xdYDEqjWrAGyESrxIKoww8axICHqJGrIl5LK86wZjyx5YEm+
QRo7vi6DQkBs+4oWYn7R0Y5VdxYGlooe0b3ilx7JeI/vX3SM/bw7204m75GzkfdqPEYTNpm5RUBI
FuRRfKpdJc656PxZ14MNDRpXkJzSjQTh5y7x47092fOmcueeDJ1HmgXywR/EPNC9Kuwc3ID5JkwH
cjY9mkJMFzIyeCbqQRGWwaKIi2JtuiQELZKNCoWFcOq3hOIMVfs8X4OEaHisiPV3YFXNzzJHbIoo
+YZgDuR5+WTtY8n9fW7hBMmpyN8IFcgrwbWJxV+dxf3HSIXWqmA5RIJY3Z5jSxe0Cip+gpEXpPIL
z3HJisR5fxdKAgZbhmOp6dbEXQ8CuUhWNsPBXKXDCGTHp3MNNgX/ztEirhaeNcbFqYeVV4/hrsER
+1jpJlFcQIUNgoUmnGBs5krUXbTLBLtGIm52M+h76fOQ28NWycTHuU4HK24rjWVqHY3tOoDswW2l
saPeqk59skJu/zsvh+SvEbqLONr57xM+Otz9eXZBWjlEHj2N7ioRKpyrUQGvhnp6/pzUihJhp85/
TziqpM2kCHWHqw7ghiXuSD/dxibPWVnOXNqMr6zIyjsbibcF8Dbja1xhB8wK6e//4Ea0G//VrR9S
F6d9wBe1PRwCccc7+uI7bYNbryefJxc1rIiw9u91lkD9sEMY0anlIslF+XNIUCSR5QN9wU2bLbrK
9QEZibJ1aPvTDrX3xW6AVDaoMxmkiUfo7Z6zujgzHQq2K7moaQtVW5L4MxUV2WUg1rhCMYjaeTbv
9qSqcchv3OYRKAEUi+ep/JmW6Swmtfw7oPIF8jLkpS+LbqE4S09ZBrXHQAybzEdkSdRk/Bb57zbS
jshbOeVmzJIBBd7l+C2rfhpzksa/mcE3R2fTMLUPdRzLpRX0cuMktnhtCvsIvrkGYbUAqvUDe6qI
z19jmeGYCJHIlemiqKCaKRxUjoqr+glEMVDmxWxFzdPHYQtZC/Eac+hXxyordyp3xYNkCPt4zgCC
nqxyX0qvX0+htC8oduP3rdU/+MgkvTBAAres6txFFoonB7XjiJsgt8gFIhQeopgeCAud7MTKwt0I
j/xlerJRnTcDB606uAjuGNutAfA+P1mpj+oaZHqMPdQmY0dcBGEqa1Xbs3Cs2zvWsfG1Sn9S3Kif
XTmM+7powU2mzR2UkBeknFok+/rxNR/f/9NrSsKPtdj47jqp9SxIihhLI+mGIFJ/T8MoXQc4L86B
hsULVLQAFUTqt6trHzQofEZrkFZZwxTe14kI79nYrIBKcY6xNim3c059C8VSPSYmwGfDadpb4VSt
HRyfd22goCHVu+UaD9Dx3KYdgEb4lT4njo8IRF3G70HPUKCe4OuOE+Sy6pvwnSNLNVNyg/IJ/tRk
gwXJ4rIE3xW1tyqU1WbCfu0cTF228HlfvEI/9Rmoa+/vrDr5OHJDCjOz570AqwLkstqtVdr/uho/
R//Tz1LeKyrW5IXV3UsXTPWD4hk5pGWSzgcCyjaRoXyt5YV3rKcqv3fH6K8cSZ+3kYxI9BT2uEu6
jD6NDli1tX8QecHSlVGAX45XvrVITIWUfqtCZOGpwJETaI7o0kE5ENULS+gt5M/jxKw7jzHA56Yp
fCvt9j0rWHMPQiUfj8R4mrkkjd76rhdgNouKQ5GAChF74fta++OJx5d46WnbEtBpkvod8rbeG6LU
JYMIddHivyOh3qID1zFqJLVNN4nLvB1NatQcoWcGA19+XMkKOQAmfShcatu1iKVgU7vmrWyvK9/m
mckEqhsEcEhozZGNV41yd2twz2n/u+sAU7qbdGNmlFnhb6deLHnM3qO+tw/4VzxFYKjXFUr5btTd
RnjBPCRNtDGjdBjFkk0j8pF61Ed106ppPLE0XeJl0SayomCeBqJ4wicPyXCRu9gd6ZX1a4CY7P3a
q/sOkPV8Z1xHH4wmVGdQtGchUv6UI3dNCVRSEppXUObswOvDlTO3cDvfmG4ty/TQ+eWz6RHtUfjA
LqkutnfGBhHIYis8iF8khgjId+WqQYLpfJ1RQ1IV2f1iifpVMvPj3D4xO3jwEha/8j4O5hRf/nPI
RbTOrI6BcK4jBzm24IsGC89TmPMKe9Jy+unizGh+NcDafZmOzdh0Rj3Ax3Qrxlce1FvV0ncYsEkN
fl6gSfb3wDOgkgvAsmeimn5LGVTtfd0FHMtb0RzieWbUbfxhkfl02phR5VkhqgEdgDG1cyXb11Kk
zQkaY8PzgHKQypPgiand+BGb0llv4wQIfsB6M4Gw4ggaLbDN6QIOpwZDK08s4AyxF3zJ6rCeAzJX
78zolFYbClqBC7CyzQNBSMCYGXOcuzTHSdNMolQIkHdaqAzWS5aokgNDnlpCbb14yLMUGSPLQgJO
h5xMM00vnaiHB9MZuBiAFY36jTmA0mr88Gd+ypt5yV8GRoYHP08vfUpqC9ljaMLHMbWXTICQElSi
vnfsAePaC/DffLFZeAyBfBS08sbbwwd6JLoxAw0wUnvp+nNjd1Rt7yRAHn2diseh9Y9d10bHxm3F
I62goCySMV6bwdqeIDw+IFpoRkfoqG9VEKUzr+uzHSMB5Let8jJ1frYzJqsTH1fGdusmcQQV25vP
n6aAwdHeIMmOr3bzSFjvvDV5W4Fro8xXoHhy3qijdioLqsd0EDboF6d2LlLmvHUULIf1aI+oB0qS
+6K0Xsx0Jx6KeZUHEmcoBK3LCloTVZsVu3wi7oudB8u+IsUjsi7uecynJ/MwD0dGNk5eIqasvcyk
SAb5zoz+e5Lx4iBJYbpsEuyVH/CETsOSbl1zZcAL5oqkNN8EjgPgCaAMfl3iW3pz/t/n/rbUFQyh
X/e2fIinyrLisp7FCmgdXyi7uV5GQzQBIomyvolXZBvgacgWiTFeh75M4O4Igd9atQtjNM3Ue1N5
uC4ItG+/FmX0UFXWAolPSseljwrmmWSokJyNcW8feRpNxyiu17hVDgh78Q+TsUuvHDcBLd9v9uvU
tMNvvg9xH3NbDn7cqqv6I4jxTMdMDd1Us6SizhTgc7xY87kyMgPfOycHkkmbruu5BKQIIyUPLKe4
k7f4vuSxlR+Rh5jsmS6aHRP3cO2ZAdM0bb0FC5wL5j343uwhKBmPXHk/kb3NNp5Z4+YS4MOd1wxM
0F9ewlzKLlELz0M11c37OhtnGqBi3ZbMrn3zCgpEeUcpgoc+qNSsA5hmabJ8Jt+Xy/iUJSGK+nUu
0A1revA8en/LBQL+VkGfFJPatIC+VtOFJwSg+W8TWj3drBH0UAgAFFIub4t8vkqQYTOT4bY6ltsM
ShOrrIrbQ10krwy46c21V4ru4BLmgaFYj7IQX58yx6pSjxibaTh4SQZQgHJQftuEQ+J++DpsvGs9
BewC0Zpl1rfrqsZmVjAuLI3qXVpkAGp+vrC5NKPSG90ZiOHCZQs6Yc8Nu12q31ViJTZAJIiOANmK
xh/Hv6sRX48YNesH14s8tTCjgDVG8xbYOlAdYcTYgpCDIMr0wYigUVAoU70azfjH4gxlQhOOvsax
p/kz6EOBywWa9sLKZA/6z/aYREV1aQUKbBxLMxcLDuihqh6nCbja6+AQguQIQgor8IiVl9YX/RnV
4QszaBZL+rKbI88KWge9WpSnFGwS+bMZNJMSC4QUVvPaoupnY7JasQgR7AP92tsoA7X9LaOlpH+1
G99b9P3T/8sa7T++Nzdz9Wm/BeKNHeJI17VN7/o+CGgLO35iNc/22IQ19yYK0wcSGuz/Mk1RxJDO
UfLeuIJg896YTM9EbnB8/dNEs5ZZ+XMiV+CV+8NaZplPr9vyxtX36+vyv64FvCzb/2oyE81an3+Q
mtxvkAbCnlLHmD7NxtP0Pv+CP6z3X5/GH9b6wx/1Xx+QGmwQIAfp90BBvLcNvZPVgtskiQVfBdSj
S7OBtJQf3+fiLzNmLH4JYZcg7UNAbrEdVXlTHspxfDS9CXmqSyPGDLTaaXfdodYI+y15m6ZzPI3n
CaJ7hwrB9GFm2e2gFkSgDiPHt9GMGOay60DbolQQ21Y8zIx70Tr/zATZ0LRC2qieGaPQI9EA0Njk
KNRCBPahcII7Rtr4PkwZGpQfbCxeE1R2/mMbCuzpq8rhS+NiBgDBdkFzAzj7dZqeCxqKXRVX48GY
0gjRwlow6OaS6N5MIi1OEigO/HEzDahzXIEiJZgbm5nZSY6i7byKVjfb5D0kFFi/iIqTSUd50/ho
eiZV9dkzY5YEs7D2NKkj3asFEadfPa8pLlU8tABQcnDKFmr8xiKXLWprinYOYO04Y7DHQsVf7XmW
o3B9yg8AsGVHCcUnMCyifoQ6Mjuaxs7T/HpF27Jdgl+ymv8+oJ2rhmH37Xvfv0zQdtMFvA/w4TRf
/HFd7RZLMpcKPynzRq5utFA7CynNEgkLDhxubN9NEjhA3KPHYAnWyH8ujTXLuEXmxou11hSAfx4T
rlbjQN0mIXPgBTb4C6P1oJdixhZCb20WysxbKOA0dqaRRRHvoHrfdeCI/ccouIV4C/h3E9Xa/ZYJ
3LiBTmHYTtEpLoGWtHsghrT1OmZWuV4WCWhT0rbftDgtHJsKVQnghtrVbpOFC95M3bpLw3rWtdAC
XOch/wmWxX5zHR5aFD1aqX1QJYmC9UChTR1RGi+vw22dJ4ep2VVgACGz6/p17C09SP7iBwkev5L0
UAkNVQHMNMhXjA0UmB9XlkdGOSvt/DXPen/TNE66IXaJsA7l3EMsrE9P4GUFJhZEdjdTWoXpqW6G
x06M/tZ4DTzEBGWjSMLrdcUSBXF/0C5B39VCYK7pjlTiOei7tLs2XiGimUR1CxL1vwwY58ixDpAM
Le4IKkGdmbHFpPRAfr41axjLbTXpByjbirznPgRSOU/tJ0vaqK7SDS2tZJxV4fiDMCtZf7GZy2YE
l0E+5HPTiz+nma5VRsC/yNKadxIb6BAxaUMoCyJGesi9mAL8C37ZW2PcSAaWiF/tYcv9Je6y3Txo
owYpw7VjiEc4uM+WNrZrS0AE04sZ7IePQXwC4yyk8nshR+hl6fwFAZXVSXevqQ7T9a3paxdc0F+7
v81NMOqAtA4i3Wl+h9zedEGymMxr3mUb202nCyHc2YV4IM/MqLH1hdzloAw8GROKMr2l3QZIdCWY
n6Zud1J9vb358x5Asi6zS2BIsWTvxS3AsTgiterNRwDfmQUI+Bx5HZbHIImLBUBnCB/TAd3bgL4y
owUFyDiYkC9bmGFFM77IjFH7/D7v1wVz5KPmKRmmbpEzy105XhFHwBW0wJgPXQ61Td2nfj2epmrD
HJ9DREabgDX9cDHJH19EdOlC3GHuQMgBkTFLvqd9FK3qLJX7bHSba0PdMpsBQTWi4qlPEavzIboe
1N7LJES4yknUrwAtdV8SlEHOPEnHQ8R6extFWTMrIkSDMkI9pG8L/1gi+KB5oNkPqqlBygqp7ynK
N4xact0TL3+Mk/f/AzryTy6dO/QrcPB+twOokACl5Escfn7fIZIJHH2Ve8VIma2caZB8/mJHVoEv
JtB+Qbs3PmRBVH2HDpCNDIGTPzkgDVkAhBLgu1MPazI2IJ8spNgh2DeuW0nck8MTsuAJUqtKUfB4
Ny7/jmz0Mc3Iow1Cb1QsO6hBE62/MpH5IPGQFulUcnDCoX8Jz9fTOkhvDn2AKltzSjdzWvzsVkwf
7W9zysrqX6IjImJaX6tKjlnBp73PQG+Jkl0FMn8lLzYi/rpzbdz6YjEqdTYB4zUl85E0KMpBWPyu
oah/yOPqnkZue4+C9BYp8nJj3miGUDc4pVN/bt6SN4ApQyqv2JqujzpqM4mNRXup3GpjzODM/Jjk
4My977Icxe8F8XepO7ykLRS0R1amD7WvplUNOsqFsZmGFU4GGhA339xsIHC+c+MhOphZWYQyZsAA
lreFEkArN4SmkE7Vi5uGRKmzaCo8aG62trD/nlSMFCGtQA+nKF/WHGTUiNuBjhcFcHRv+gi8Q4En
QwJt7AQDy412Cj0OevKbk1sxlMqBy3/5xclOaYkfh/Y3ninHo7jE5iJe8OGbdKtu13uqT5cxy3em
C75BnG+87gm1JUC781qcTZMIR5y5y5cI5vQHY5oav72jQ39f+az2D4Eo/VUKnFvk5tEil86G+aDm
4mlDVigVGr+F0VMp3eKtEgW0qP3hwyyypy7scPdrQC4W2oiMcucBFGAdvnV2sg10V3VWdAQuc2M8
WnVqG5S+tMSpwnk3KLz33xoIRW38XC17QdedWoWhdP8K+meUnANy00/ilIhGfAsE5XNEdfc2JGKX
g/OXPbjNwTQW9rDXqxRavwvf4Vr6qGh3fQEkHLhtvt5wmxjxcpBnrrJGZajNTuZjCLZwCCJho1qg
/ANQ5LUQVj+vQXWwNIOV5wL0azOng2jEtDU2iwa6+IWhDiZCncY+7OIF9kHety5q3HmiYrxT0tAH
ZGN+ltTyvg0x9pDgJgHhKBcADDAoRpgJmd3F4A0twKvQeUBr0dYG82d8KPoK9AOf3VFSPAILmV1H
MzNqun5lHa7dT2eG1OQ97TO6cyhU5mwWg9Krp0tUizmPXeKluzET0wwV985jJMPyHNvh1gzSDiYq
uxkUFoMHY+I5+1m7Ij+YXtSC5AdTdqKw2SLEnRTJsYDaq7Qryn2opCgW5hIVjZNduLvrKLiJQMXJ
bDwYcjyyhyYLUB2RCyBs6u9mf04A9psrbW8U2G8KIKsL4fb4HBLQKAjTpi2iPFlSsbkZEqHj99i+
TvsC4jpz/Pa6bUsZ6iYTLueB4vEPpPxnjtMFP2MJZkQQkpVIWdVIbn76CiTjgK52I+MLgLH3VNkI
UgrZ7oXOoQPItEUARX1D8gBQrWRUZ7vKUZEoomQTZElwkh4S1EUv1H2CQtKDC1TWzOCr3ICoAxGQ
nWsT5T6ZrhltOSHXbgL9g9kg3frAFJASNcmblcUCsC53vXM/IRwIdlEm3stE3vlu4r78yYOnPqSe
JiWQf0B8vOhf8AHoun10TGPi4T7hFORcQJT/NmAC6IPzbCZhk5S613VImn5M8BnynW2QWdCe0unh
Bk9f30cxEIoXLkpMK0hjuC8eSmNQYgtGwUx3rQH1XJCxCpH2/jrJdXl8ka39ZdIA0kKraE6VJtnw
Na1GHAA5lMdcLVLDw1HT5t99q5BqYeb0mpgDQVJ3aWxGDsPYbuuAIoqiZhQueUcLoL+kd6ykndyl
tRhOMdRFgllNO0DZyv5gVbBdB6zKPRbD/jop6aP+1Lthuh+KacPSJmDLcZDOVsbpW4sKQLZ0HWtY
Nznqv43zdV4ADjlowkJkyawMlBpeLUKmbYF6mHTJs3E4GXfT0M55Hjhkvwqbo4oZH4f5I22bhZgE
vJrpmj/SVTycOV7IrzbjbPyMzXwExtn59Lt+nqbv6nm3z+o2z0wxa4kfKI22UH7L9h5pgn3aOcGe
jiMCtbe+uSJlUM5YNNYr0x0orz982HzgoKLBtk5tgfG42G6N3JEHbP0x0E1hpdaCQ5lxPpoRYzSN
BOgGfJexu25E3h+bTqnjdbYbvlXQcpqDYRikZDZhr013ltC3A0CysQ9Ti8/fmCckoZeyqqOrF6L4
T11eWEgDTtaDTYud8VJZJaDWaI+zpomqRaoKOZ+CwD0HKffOSsYOyoFx9NYmT5uMvYkhliqL7mDs
pqlAmz6Ph6FdIwOMMlXWTSvI6kF2UDY5aK4HfLXByHB/s+UDl/dcN8YmJYoajItp8iJX8yhPQOwf
0To4agrpx5q1UJdxpA3NwoHs3HTwl3FW9s9j4T3XpRv8hA79HYAH/O0/Xas+eLZAJvsTR1DEcNsP
Vwr16C+rchqqZ+1a6lWbf69atX0MzvFy7gP1cCYokF6EjRLLuiqxN9W2cmTtBnKcI5Ix/9hAmyAP
I+itXe1h3EzD6gFloFZ1rIMkPLs8pbuhzB+GyQ1XWQ5S9wJV4wful85B1vU0gvIMl/HYx3PXFu2i
6ZJ/jBwU+wfjPmZAPyIWMKyNt7F9md1pJoAsdnZyRGYNQGy9bqELupVDVsjqOLsAIaUP7Gjo78sQ
shMDVXd2BJYllPyIB1TxJUhrOPHcdM2AQ+xp1rlVtTU27HHEQ+HscDyU96HugBkCyqFgTpuZMeNV
0NhZkK6wlsbFDHDbenDsGLcg/VJxCcEnaGyubq8OudZx7Qx5f311MynxUENU0nbc3F7dlmTWO012
Z8fpY9qT6WCaxgNeZlYD3FsPmrJLDxB8CPivCDWFKKQHr91xoPZ1SiatYBNP6QXE+PZBBmAYRykh
xIZc8NRCbGBKp+FomqCLhyMrkScApTrCYb/Yg5oubZaHoJ9GLNKE80TmqR3KBt2ZifyxpFO7hOPZ
7dKs2A9WGuyJvg+hGMv/0k2EihchA9+5cfmT383WIN1AJk1Do5czjdJXESqlwLcbHEEE1898BKlA
5hGkl7Rn5b6th2/XOIUOVkzag2KjcGdsnx4o404vMY3bLUs5RGnAb3X2hMtnccqnb3ULGDBxSHEs
WmltamW1EYpJERmfIcIBIng3jA5h/JfpyAEF6eYqCoLiBO3IFchZy/3NZK6mMvtb1am7+c0e9XU3
txL3HkXmwG6jKAd5yQr3y75fVab4BtCwzVhCQjKIm3regEpiVfi5fw5o759jCFysPB7X8w4RAGsW
gW5rn9Tx3riYBkDCDESM/ZoUFMU4LvR5SIUzrCEYZ5ozzs0YKi+Uu+0KUrsLB5xnRxvOxmbcUiAl
QdtVR3MTSlNtE2xZIh9/j7ix+ttk41ueQVjqAWANiE3JiTxDfCCZ91Acvo+1glpWeuKA4lewNSWS
rm27Qc3PhAM69/yfI+6nesvR7m8NL2i3B9IvJqtMnqLEtXdmEPtTe8UIKD2gFXindENBTs8BvcJl
ME4fRs4Lcu3iTWN4BPXFKiz4c9i72FUi/L+TDUgFAF8Uwcdl3Lwh6wuNYc00CE57umZ1D5JCfF6O
kvlz1NFgHTE3XruIID9FTnEKG6p+xBWOqVzmw7kG8/8uicCLFqLy+AddmnEaQ/MwnFp/VyLhgGwT
dK2AUuhRROlDD7J9E2pUu7hHrBtPRphUID8Gb26JNaAiNc3l3LjcBlCQXU12d1dYLNtFCVgfgCrM
dreusQV6wFyZhicTwBBADyM8Cpn7RWn6vzn1U3Of8EbsEEqhD0nB/rJHKI+Z3qRP+6ikcISa7o2l
V8resSx+NUNXpwwHvWyUxeI2h7kinfcNRVBLr2qazJFb5MzZ0fTsIA6OiVOubguhRibcgEH1hYdy
3SKTeWp0Y658vaFDPsu7DkRDgmroKX8F9o0gUNcEJ+al4Ql0ve0WxUqg2vll+ghy1EUoRmgKaN/r
9Mh1zym0SO8+VgtB1M0yYEBcChb/moF7eFFK8NclmhDVGqcPflQr4s6XLhJKjwMkg5gA+2dEvWkh
7J9eZjt7jmTSYUKMc1qUUeksfDzIlgaSE0s/OYpp/Cga02UiURK9TGlSHHIcwde47+k6D9RD512J
TaIsf5ieaYoQalMzczkmCugwkkJQOLIONxdzlZGUg0x/gsyhAyb7epKvntX6l2KMZmMTufeB7qm0
COcggwAMTHeb1vJBp98fhBrkHGw+9YpjC5EBvw4afTz54m3j++hLbgHIHKgj89rwfqAsPNW4v16d
YxzCdlGev+dmMGfhPQ4hBZhg64tK2HMegt5zZucd0AUQ2zSqm6PuGYVNo8kp8C1APYXgSLtAqRFf
Zbq4TjM+PLX/OE1rcoYiwcnXJ9s6ITEOui1g80lDIFmlL4lnAaUv/M1Xmxk27qGD23EsYrIw3qZJ
KNDt1z546xCP6UpsG/RipglRKgPkBPIXYNC9Y2GXHyKUm2zCERA43XOtPAdOAVdUNyMyGHh+QSlg
kaLeE+QAMN4cFcKrX7oZGLBQkp6FAGX+4mdmCFBd4UmHu18dJv7OKjVt6wRlCJQoobDIW1mpN+yh
ZjPsiZPiG/fZFamwBECvQTYDPFJdHWM9bHygo8g7wIX/meMnnr8sRkhhtzakWWZmSRBv1kldnsBO
GJ9aYj8GIO+4C8DAeDLNKDPoPZF8C0Qi/sONTXkcZMEdngtfjDImjymiQndg1PrzXGBvFxaIHHJ2
zKRdLSbUZjyFqQBVBhhgE7+xnlBTe1CdP52rSmDfMrL/oey8ltxGli36RYiAN6+0TbKdvHlBzEgz
8N7j6+9CQhJ6+mhOnPtSUWmqQLVIoJBmb59yrWwnDZL2kNkgZKXNG2BM6ks1DsW5c2LtfV3q38WD
TsQbabTsc5h5/RFOZuNmZ2FDpMF2zLva95q738KarAgn/QKCUpNTzHcOleMvQFHE8gIGxXYawu2h
x/Pjn45zDPxL5cXAGpDHOcet9aeyoJXI4C5IJZsos77p6FaAP+SVfvP16Mk+w2byp6giYuzkwgUB
5dd2uj5Q8gm3oOhzf3hsxg6SjabUnlt6gg9N4SdHEWlB054zB9x8ELb+2FQyq8cJihpOxyEYvMDy
FzN/b4pXzmXmq8/iAl4HtwDe7vYiikHNeCS4inGQzY0pO2eQSVDmlyuXKI6frYXXCEzO8bFycyrv
loEbW3KAN0I7qFVb6jsxi6Mxldd8BGkxdIKvU5gAKyvg/I5b3aneRKQKLOZpgeavBIs5y/yezqSl
dG8MrfG+K8PPDVmlB4vq2Pd+GQYHYx6yuyqe+/fRONnnInPyg1hzyI0f9NT/Q4wVt8d7TYn+0ECs
edIVO34yl2HgpYzbv10CK/TTILOxnvK7eOK3LaI3g+Ess3BU7PuZ56lsAoEK5fuyVTeHZxijw3uq
C6yHLv5c5lNwc8F1udnLILPf6X7nMqYdnYXxfPjvS8cOXIdc14/Codz+olfeRJmtbMtiFpn49Q/G
5ezXbDNkat3DTKGBdLVYt71idQI3zYU2MRwNq9jRuVFcwr6gmg0+xv2ozhlnNitW7rq5ym6QHGQ3
mc2LBQzXk+lQw+1pdnPQVCBpKwf87EOep/ojnWZLQC6rE+cehmsAnMv87aRN7xUSiF8SRzOOQ7L0
rQ6IBON3XepVNNr1wQ0snOQwNqP3Np+tcwte0K1ehjjLp/IisjWowA91+nCKBj26OCKKkxbaPkx6
i/86rZv8o2En00XTKnJ9aemThx8Sh3IDlVcRgVyomgw0f8u/jQsAg6g2PxGtzkr3it2XtzJzL01p
dR8pWOzvlGhpMGrM/gsEarw3xOofA1Wgx1atlQUSxHjL3/2bB6f4H1lb8KwIx/SZXNNOzZvweXZ8
Wt1VPc/3QHLMhyCI79esabtkSCXdGRcc/0dQv0QSfcAr2o6epWLfGI62N2yo+oLEn94VajPf6NeF
B1P1PsfRmDxR0mHdJjhQdn1Qtx8JLkSkb4OMHCxiAozLqaYLhBr41Nxb7mScUunCUlWaKPOsvcum
0H8UncyyTPsUmB5o+iFFxc7y6LGWoTI998nyx49pNuTXTQ+k+XCv+O5ZHECZHS69DvCxWSvem8Cn
qDCGQ5dAYTDs3GYA3Hxpqm2jMIFiWPlCQ/kTkFymc5jLyL7XwMUny+DPJx4Y4UFf2r7Lwqh3akgD
kzW3+ofJpzZDxM3a9257L6JYRVRbum26wk7iv+mhqOiayP07S9HngzR1um42AJuRx0CZ0/JZRMaf
Y+TWT1reJZ/6u3GYi0+2ZipHlWMyj9Zvs0P9kCBPUJxKP5I5nzZoipZkwFUfqCsfpgB0i9KbSqCp
4RF3vNZaETDSYAC4LoghYRAEjLCuLY6dwwxpNCgZVsr9LwjN5zH2Qtpx6RYPrDL6QL0WQLuLLgiC
ER7Ln1aZia7wFTogHFofE73w+TPrw34a5/Hk9iV4pcQFu0sdzhHQ2wqy+703iwxOibm+J/OpX9pO
O/m+CVGe6DJ6l1rQn7x69RGlZkHJ1+P4Sj/UDkiPICRX0IzBKnA2FhiBspnfgN8JdKOfqXdq5oQP
FA8lxwC6oL0SpNGD3ShkzVVDi65tEhFgzOv+lGdq+m7OC3unkp/401Oiow942N+eYzy0oxdTZ2Ca
PEK4QuXSdE5usr2LSSI+xHqR7vs2zA/wDgGtXyawwE1kdkwOytcpjaggs5dnn8s34kpnOwws7vQ4
uFl+B6FiMg87engG3rJM5SluW+VpdMLPUR5DX79Iog/zxL7GvLmCcV8AGO9Z8VuKGRIQKSEx0kZq
aGa4rZJ95L43wLB5rvP+MVAt7S6soCBIrJqXZ5m+GMLiU+7x3rypIHmz4FPJnaW14QaLyvzUhNxb
3FgZzpYadfExdKc3DVgQ13ixigvvVgT41JCahI4659Z1LvBYPxICnVSSY6FK68b8HmwikmntiZul
8sYMFP+NVwDxkOjaV5FEn1WRCeKq4++hovZXN6sf+71a5f1Z/Pqq8Z96epu5mbvvTAvA9TjMtJM5
+eXneOpOBRn2P0MFHl47MudHxfPqB7qHlb283ie9u0v4Nn5pFtJXI5iza5dm3Y3ek8+BooOgaY7G
H0WsXhpJnaYzANAgQ35vo5TslF8FH7XY1A4TZT1PSWd1d3NfmkCzR+Alj8aHxjSB8RJUdGjn42tL
pcduzRV4E5Gw13K/2BVzwUhPEuJgsp7yZftYzn4GrRL56EhLH13eSm65lvBgsTtfP9c16aXOicAm
c8fguqaboLB6Z9OJfGmrznYONpBMZ6OyIV+vBkr3tCE7AFUOLjkHMqKMbUHBpm58NmPjMihZ/L03
CHK1QZa8r5VgOgcUZF6yeA4OpcXLhbOwJpsEmDmJQ1F/FVlmOfnUH0qRZYDjIz5Sz/NU0XA+FaZb
r4VTZqkWB0WL40M+Lvhck/sEzJIPOGTfUhUxJvN1WAaZyeAZMGrYcdjvViKBSiNo2TnhyjIw0Lu1
kgK0DTfy3Flw6wAuGAWl4JducxNWANEve1Aq4FIq2J02kitVBYURFC6ONDKscmg37lFJ2m9C812B
C5Hv9AXzaqX95jhy1fkD/lDyp7evftXzt5sad0+1C+RMTqkdzCkcnvq6GZ5kBlU1b/5GpxxFF1Qq
LMm5Ok1gTUfDeXMUby8svuVNkl9e6Yk0PVRmb54Db34u7PJro+UtL8eB8cEp86/FmEQwz3f+qa68
5hbEwXgGXFN/IjtmHZQwMt5TT0AVBPhW56HX1FPQxXDVk1/4KrOcRvJ1tunKTWc0QNpZCqQDXam9
8ZLxEQ6t5pPnk+vvncCk5hwRMBYoDZIYOLXMaj5RRLFgg2b9o4iGT1FU4n702qx8IoD3XdbUhs09
rHbtgzgBxxgfAp/bnYiN1r3LKLgP9VJ5bKH5e44nNaNMovkskgx5k/tUAhrmXaD03jV3Te+aLoNH
TpEHS3+mSYEEPmGukxeXS+GJpr03p9a5uEaa7MWah6r1mAfqG5HWBY+p2/TvQy8rjm5OJZupatZz
R0nOKaPbefLDJ4qMHhQ19s41lf1P5TLocxTeAbhX7EYbgtIdMdDyyVDj8dL06mfhqxZVlXveJdWM
r3aVwjRrRgBbZlVFeZ86PKaadt+QwH8nqt6fgBF13fDqtWlEOck9fSOJfnTVqrnKAMy9feZdGpiU
PL66dflpqNX+RJVQs4LUgywASP2UfchLzQMuFdx6GXhwdccAFHzuGz91ZQ0BRZnoF1k0LyvFWLJ8
yPz/WE66pD4Qi+Q1OY6nfRtDdiEDFLt1uatCKAIz/sOBb8BC1VsDRngXYFodRO0Q3ex16ieln6Cz
Ep4sIF7wEvoTc+uVoQ/olXaBrh+yJlJoneINY26iqr+Xlw95z5iNyuVOZPe7qSWuVmbJLrLy6bly
apr+cp2At03j8A5ukvDBKvO7dnIiCGn8/lM9cyJaU4nFTNOwlSrGJ5vDS2iW1oecNvCnSVf+ErU6
EwikXMI4zuY4HbU8jA/qEsPPQfu6o1n0C2w1lNeEv/hhxGCn3RdxE71wxMhMjKAyfxHpBSnMslyM
wKDsg6m964xiuNIaPVzbIPgx07rxpej1AxH6OHrr1rPjwRdAaRF035/Deqouqd9Pz2X/nhxW/+TI
ic6OKA+bq5nH7+TyNLOb902ZA0NN4LG+xFVAKrIwhlNHUQ5PJjO+0qZ6of4guA0gie5aCCuei87/
7NJo+ZlKyelMUwo/vNaLwPLX2x1MESGtiUn7saKkg7xp9NktvOk2hmFL4TKrPHAKDr1LIe0Uhe8N
H2qJSR/72zwW5LyWmboMm24T0zr3yt0ms941c303c9hv8vYpUcqSx32VfWvGeK+b0/iVYFZ8LCyX
Yhs14WDHTz7t4BX0fQoO4ibo3yctlXVdBiLeam0gwstsbydGUWlD9JikVvboU8TUE3GM6+pMk3te
v4GrtN3pBmCB7kCKVAaHusK9Ojpcc6r+jqlU/Ubh2vtGbYcPRUHZzQhh39nRjfrqL7BbZfx9du3k
Y+x4AY+9eamTqYxPxtwN58zIvWOrxdHRA8Du0M9O8FwXh6b2pie78RJSZvaknRKlzffdlIXPTpej
VPv4UzUqBWE8FsigpaZyhVDgzfIfmR/zmGdZXedXb089nRK+BYaxOA9Z+0dAkRHgi+a5cZevtaSw
ZPhlmOXbX/o/s1wxB6zbzApJbc2pWt/1rvV9fdqXTfmN6ySXQaNGjcaOf4pVfm0rswG8Maer2VFq
68FaBpklbmiR14aUEvgZa58OczrvRLk59m52V4dUWYr+hYsH9POZ2snvaqxbgAuz1QuXXgOTv7Yh
GN0sgUkGZZy5xbbp3O0IPgNeO5Z3YwGhj0hGP7nFYTUYEJpxkiruGiq6LtzwY3g+zm1dFQ/ZTD11
plHQ7NMlPO5ECfIUU5Cexvsxul8lMUTm9AmQDEq3gO/imJ90fxXJzbGr+nvo1ASdYmd86wzacPb9
yLpMpls8+dy8DkAWh18Np7nImjSu3iRlxe8NuN3UT/6quqknUe73bxPD/Z4TS7mJyiK6+uja7kWk
CRKKt74NDFAD8duxGpv4jW7/SR2u+kave/+okZ89iGhzqtwpBvTF0UI4FD1wQLfeJMt8HHLlprXm
WRn9Y2bU0achnp2r1Qz86su+23uBZl3JGUPKYo4hmHYKJ1W4lIQxqddq8q+J++QDKXH1ij6/lm19
skDuvvgZBBOq5pcXDfi/fdGPM1HBCFoPIF0n766xo4+T6dTHbElqUj/b3s++6xxqF6wTKmt8GDCX
lygZ5uUNaRM3XdA8TWUSrjZt8fpX11fLK4+cZhku8ZTw5inOo+MpLndwAmDJcVpIiOM5LO5llhcG
OXyRqS8r7nm3nm9OfhWj33pUDW7GdS2I9BfNUv4Y6KDvg+SbBiMyxf1T8hRUbnSrQ1BE28zOP1Fs
+SRvAcDsfXb4qn2IoLg6hUHsXwAiaKFngsxQS6f+0xRwdwdprnrwJ6X/lFvBrusH+0MPVN9T109f
xMswG+8udkChE9Hipfrg0s5zEbFPKB5ytPLN5LR0MU7e6kW6tT7ZbficBwCWxUQdL3Zrxo95FURH
ZS6sDxzKqPksx/yvsXrPM8/6242nDxX8pJ/rCNwzpczSdbU6qsaF8E38yDHzx+paj1Lu00GxrM5S
ID0ie2fO5ackz+L3NCuHFyuLrVNt8UDKZlBF6V3+s+xo/neq3nrUwJx8SIDIpqAOQ8MvUs2D4uts
qSYonWV9ddzauxvHhO6oVNcP1WT2T2nXK+cFvZYAQFLe20mhnjwKRN5knm/sLUv3PzlJ/Y0qrOqv
kLL3FZ1nVMltdUZ0NYJpgVUpOCPbMNXf+tEZbgpvUCSC54tIFrVbIA4HZVztNp9VXm2who83MTWa
BvRMCECAiKuT7OKX4CM0A4wnfm+FICYx8GsKH+3xSXGj/EGETR1SmvAYzqBLNJmrn18ZxHk0ev0w
erCPustujlVlKtmoKLzUSdy3JBjayNjzNHlIY9f6GBRxcx8FdOxMxCE/pkZV3dlGD9DsYvWA9DqW
8eydxRq1NW0X3CduYm0cF0IiV39uPNgfo7BI7hKHL01ZgZXc6CGA8qfWApSH0qDQOXot3aR5kvf3
QVk/eABcBfvOKPUn36MUpIredJoWEexgSFrg8kC3fFy9cqt8Q3DQuUV5Q/P2rACLqTRGfBFnWctL
EMD9rWmetl0MkljHodftgw3FR8CtKMzPcE2UezKA7QO5VuqPlhDTPKTuMYYV6ugDZPDOicf2eQr6
I+l7cPsmiwxYOrj6RZwVXvWuhgqKXgl84b1f0kANXsb31qnCy9ZvISflRW/a/O1Fvx2ef+mzoatv
XuzemTBe3GSYm5A0zm/EwIx1XnrcbLf6Wa2x0Mmxbt6mLxZuytgt9SPVdtlONlcL0Fsq2CygL4Z9
WrIPvFbZ+3iMs/2WgpjlvXxLP/xeFn/JVqzJDJHVDMbBlAB7EQWkfV1LuMuNB6trvPo8jU670waK
VTRyuQ9+otHuJVNozI2HZDcGuU5lcZ3ebF70aAP/AagXfNSpL/oP/DxQ4UcadixIe4BgO20AettK
0dGwP5+KkR+uGGq1HkF3L7RLwWn3qYucD1K9VScNjwfLXCWx/ZLEtnhK2ReoqaundH/+8qyjzD5S
YeEdpScXwqe7qYnGJ+m/NdKhOnlG6B3EaGdZ9hZQLLGtAz+uvaEDlyqturbf9w++Hb0To6xJHCiO
cs/Mb7Dcf+Xm+q5LDIXC/ubHwNGOIHnzIOpc8W2VeLSm7mK/bRaGbuVBLwyghsQO2vBwatPkytFp
ZSF/EZARFvIX8osAjZhEzpfQTS8E5S/sMqXdw/+BkW61QIwRiqrAqwRRnrxUbPE6E2k24DJ9doPb
imiKTL0oI0GlTktpLulvp7Vb0FbIuCc8BvUFfvwXgJBACW2iuWARbQhEikYxVZqEDnx/tFCIM9Vs
PjWD/nSQtm4DrrVnw/yWC/agSGr5bevSlvxOUHxfsQmtH97Ssv2P9a807LH2/8mOpBU6zQUGQ+3d
U+S0DqUNhkOxArMuidyHfrKveZBm100/VBYssYPewTevJuNuc9420JZdlrXETzIqKH5unHuduzNV
opyZk/mP0AaUe7JZNHkvYt6OFGMus8yb1LvaTv6i0w0mAdGloN5TKxxecz+IhgTGlDB4DDpTfZvC
u7XjJR7c/irR3taLIVSr+3qRxMM1J/2Q5j5AWMsCGUhp7MqOXHY/pu6+TvtxDYLYjf4hCQznWpQh
vNBVpvdHtTKqg6uqJC+o1QEr0asvJCkI8Rb6eOr9isIswaZZp/xt4hXZRqBrXqPYiPIV0o1g3tg0
M+2Ljka1dh+U9GOBC9lyYymMBSPxpzS7sz0cnIAmgpCM43pfSRvzyKuldZVbyO/gPL14avctBZkH
uem8ugeJbibFdOfD5SYSruVdZ1NeMB2cUE92L3BAZfU8PRtULN2L9+82BekWMtSp99Z7ZSM3RHFM
FjBRugKuIBw9FLVKT56TPG4F9ouqWFRrDH0RQ2VIHtUMQEk/ilva45P2fmqb72t+T8vnu07TrSdJ
75k8Sw6gEvIunlPnTBrFe5qXeqRsok4t1z6IZlPbZuctnNgh6Ei4ypC10x+zqrhnKcBPlv97FU6P
o4hSuC8zGdby/DSoiP5r9eGFDvLGD7ViapwHg/IR5DAOAjbffxHDIj2tQf9f4pojcGiHPQfqCBhj
y//aZCrxWxksiNhBF4GlIV2I9ERn06hjenXyKFJomNEjvccXGil8Tm1jzG+FhnKOwAK8yWNfvRkG
LVnypfolOmnnH3rAoPaNooVPMhhTED0lASHhwtGt0ytDnobZKTTIe70yDKCfEMIgi/FrJ4XupZ03
Qvgl4SoJaNlNeyXhPl9FyiQOIHEsF0NMAuZSDN/ShZ9cBiIr9ToTMVC7b4VCOcwrvYiZqVYPps9Z
aRio3P7d+noq4v2UENGhbCjYL8eQb44PqcuYTl8yuGaOmg7mE83X6bPm5P+zh+tDOFNYw3MZuJD+
mdSnwP3Tn/qmHa6+ru7KvKXXKx5TUuw1GKPmgpsgg1Vbxq1urYNKd8OqEj1gsT3r6CyvNaW8X8Vt
mV1an/3OoMHln8u0BXcB3PiEgk9LPW4LNr/CDMrjQDZjL1YxNJr77FI4edkgW4vBJkudxdcV2XUR
IROOruudSCBbgwXfldfW1QDNLW1mohOr75nA/pZ7DwYNqhgrOEVD/aG2W+2hzlpj2s0V6GJg4O6h
ukC3GHSwV6edyFqvheds1CmK6wkeH8QuW5iqauxrN6ajcFkow1ik0bTA3XwO56LmMcJmYlh3XOVy
r3GAORrV6F3g3A3e2q7/3i2H9EthQrCoj2NBBVWUfpmK/KCRbCEOGcX33AvJ0UIUcMrUMj1XRdDs
i3ZUbtC62J9mANAX8EyQcRXgio2PnZm/GR0KU/UohlsgreaLm1fRTnQy+KHaPptA07ZACqx6zfa/
eQNJQnHQpvbgWq5FAwphJFdiSUVIoxbnJdD/f+pkRuCfWJIUtIpsLY6+a/1wfFXp+mqxOMuuOsHC
C9yEZwnX5VuAbsr+GPoxplmasLUYJYQn4k/bGu3bPFLtj7GitF3cN7UsxCb7bbb/3G9Qc3IJRn7W
TPdHYFSioyImqhMFB5n6rXPyIc++jJSiVqctjPq7dZvVUt2Xy6wx4e1FzG1t0OImU9+MxqNL/mNX
1i7RfVpT6/tpGcA/qO+jskQpspkQV6AOsziJj5g3RxHXwVYgPAuN00jMlKA2gx4U0ToDWvw/dP+r
XxgEN5Ay7LNsF7Tu99mx3BMVLdlD13Bw2MlUBpNCwkLLIGGzvexh08tMdHPtc/7OgjtRvV4vLm1k
A99P+pKEHNfY1spskEtynNqlsaneLN45SIWBXedO86EyUl4VKA0EwoQZhStesZOpDGQVwFgBPLhY
rJv+t86yjbekd8S87fqvOj0wwp0aUQu3OctaWVEYWna1+m8cQlVlD+TNfINGbsebaH/VpQSsW0rA
0lKby4tMxUfnKX+wKipw6gFyBVpwUxWedzx7iMF2NNAWx6Up++oMvnGtdO3lUPxTFOsr3bZMdhGX
V7q0g2zRijPQiZZrqD6d5LvfXXPbWnHr4gh2wbBzFhQMSzHuggzE9ap180eqPBYohaVerJr11fBS
t/h0jXXXNKMLCOjitqhkJ5ktRi0cQdKBNKlPCAENvUdgOrHbaEGiTW5VrDc/pmkwzkBhl0uu0Qjp
IW1g221V4MVVZQK+PywUjbKd3OF1exyns22kf4IyjcWoOSlby/DDswkVmorC+riuEbtj5iA7L4h5
8vmUaLZp62ltYGb+84OLFXREG2BQ/kUymNOCOWJSWEE9P5ZV3v7F246vLakSZ7uYeuATiNXtrW4c
4GgHWL5lFpeKXu5EXqeine3YLHmO/vSH9/F7a8XpSayiX11ErgfIKPbrdNmdfoX2NrrxZZrG6AqL
dHAIXL86jEs0ox89mggViXHUmg7RMIk8sXR1D6jhEgEREbTG6eKmHMUXfRHRTQJy5rHSBuu2DZZv
Ua3eJ58ohgnOr/T/KlLibt1kqbh4rA8pYFvXb3rFc8CP0OmSHeYEWOzI7PkOOFZ9ruueclo9hPmK
vnfvEPEXPLxQaqQe7lITkHHxgTwqfjKWQSe3+BCMFa+fC2vWorIVV70FSX5e7+duZZEvIuO0327b
wHE16z1fdOvTQKYerZSHKVbi/auHw1zwMqcVfXUQ9naDC4AHUNk7j6zwFVyokUPFPJLzgdbd4ryY
H0SmqsDdFV0SH+PFLLoXZnEf1aA8p/H4Vax5Q/VKCZqoYDPlC2iTzKjrhFcOaB4QmmboJ/dgLXIR
zSkSTk20+uzETQZBdKKXLN+7ph4eUkWjEpSOECg7NCW4yWzW9eBGfmsBL10sL6aFm8eU+coqWaAE
ZrNrVNq1Y4dmB3NpnFjgZtaZ6OYs8q8jreev9OGyYFtVjkZGE1kKbvw/DeKyrZ3IjZAX6MvjdrHB
KuM7mpC/Ss1Poy5pOHv4LPVBNLoMcHAtOrWYP4vHLDVDv/z+VScbhEuVETHdF3vKgikF3WPSYjiu
gEPj2De/b9VpALRQ/Vu6pGFI8U99MswnNSyjzz4IDrtSI7pM4CGneCA8NHkSf1aCwLyGXWMTC4iV
D33xyUsXJgJeHpYx5HjkLwN9CH+pTWocRVp9HPKK1l4U22DLQpFJ9P9YvZlFt26++SiJ766X2XQx
eAxnhWZ+UVl1q/nH9bKQXqr5bp2LMVW6/m6C9lcpHQjIAq/TbsYSIpaZDLD9fIWBZz6JfrCLn34v
lvzH9Nei1V+WWv/cd7vMCx+5YutZX0lVUUa7fJwXe/92ybp67IKAFsV3ukPxlaKM7/NaDx5CcnR7
N9PLL+DmkEC3NeveHHP7PU3Wd6LPfYV+dXd0DxD2UAv0dYDWhK5hCqsdXtgXZJXyix+7z5ULMC5w
Ds2jWsEWLHq76eD8LYfhZjXvUsdIDkoeq1cZXMg+r1E2DtnutSymzXMzJ4B8/Fiz+ax7bLK4O0Y0
/th4W75tGWzXfeFeJYG7D+lg2Af66MDWErv0exr5IbAbC9RydDKUk+1cB7fqYIpclCLLrF4sMgs1
OK1erxGLDGbbAdOxyf++pfjAzEI1kUq4ZFu3XXXb5sVV5aO88lnNs+31FxJvcIR2+jW1df1q8qpl
7GXaqrqdwRZYONnqIF754iX2TZRZpSr6VWYyrOvE29fGg9k1xp0sE1UD4Aavwr+WiNJprJoqO3gN
VYowvaVIUyozZSaVmDIrrEq7buLqXUrh5rbGlz1W22vfbT/ZahO35c5snKu+Dqi7pj50cwt0myy+
Y/b7iXKaYjcQLSUVNzTRzY+VEqDvXotu9jKIUovGqtiBegvKvih0osmn3Oy/vli5raFOx/jhuO7/
YueSLsUbpSkGJS7j5zYgtdU41TM/5+KBnmJKLWoek7tNzvmREjeMlNOme+EjO8DWs+4gLp6UaMhU
htmnWJa7ig8DChdIm+4v+H6rs9s26QNZPRqFliZAEXttntsDScf0wah52o/ZRQRt0UyOy/FW/Gj3
zuhFNBQQkMuJYzJmlbIq0DZ1d9cWavEwRoSqB2u09tsHl9n66eWzLOELNzXutw/74sP7OaWUcdRa
+xfKqamq7pBn52mY9Hsdkp8mH4eqPNFH6x/Ifk63rO4gzJWpDBRET7diU4osll0ZG+Ntc3q1RsR1
IZjY0+ooSsMIymr3YvkL7atN1vWB1hGSUfvPOtCNZ2Pp6UlmajRkMJeiQQsYoNVQChlnDYDRC6U4
tovulWHTicu2f5hqx3amq6B03JxiCQa7nn8M9CIHEJIvMqH+maYlKKz9KitWnynrKd3Y3AGqHA+t
rSV7Xc5pvz2t0c8XcDefaLhZznlyjOu6f0B0biLNcNaF4L1t3g05FBc1KRzYtf2E74LNapkGQ8vR
sC+BOc3rdPUhhplAM/rTW2brEhN472a3eDdp/MP79Y5RVpVwQ9NyKT5uklV0/C1bAjQ90oTXfvDs
jsawXKMkNqoBEg56Z4ZetPTCx7nr5r2e0mEaGqCp7pKsmO/7KbCsE5GWlkCtSXNFYMM9P8I4d591
IV5q3ZKqHPqP6yZiaXOru+bGuKBEsrFcQwxl9sUEbQfAsGWXaGHpm9LqEtsjAAfL0HtGQmUcldsN
JAvtTpQvplrTaWh9Omc0lej8sqYoih+rE97EAAbsLegEFqUxPnLc027iJsYf65dl20VNeNPu2iC5
yaJ1vXi/2r5vwYiG3eBEoSDZ9Gwu9SsUuDxR/jmQTNCvtQXBtRiqzP3p/d+XiJUKKJOnjqxZ57Ld
i51W7ZiYN9vptbOx3MiLtOXG3iz3eJFltg2bzpEngFjWNZvJWjaavNKlBijbbfrfbSO6/8HlxeV+
t42bgrI6dMnfYnzh/Pvp77Z4vVKVp5lo6yGF537oUr5MP/8w//6HenHJoaZTNndLZ5enIK7Q+dxd
LQg1UpALgZOwfw30oaDcZPGcesImO5nKcjFHOvD+63Yii1lm2yW2fV7s++qK4vNK9+pSWlc6J6sG
4WH5nNtH+NdLisv6AWXJi6tvl1v//a8u1ZCpB2NAbcwg2hmKWd1BUmzf7CXeMKtjf7GtAfAIpG0w
Io32KJHFuf21Qu0jLP9ct3qrM2H402pfNeLlGP26e6DnRb3jJYEaEF+LjutXOdA4/chUhmI5nFTL
oMt3RORZjkibnTq78KinEI+/3qNooyY8ibbWCsveb4tktu4km77Yv6cAxoYFa29UDrWEMdkpGSpb
+zH77zqtCgHeFB9j9P+nJf/r1q/8Xon/r0/5au0rcdtKhcNvH0WqerDj4ESgm3ZntQccK7N4WgBO
XQDTlu+oAAZB24vpjZep+CRgU93Ng/d+TgC92vVTSkp7WSyDbUEm3DTAPm26dVdy0T1MVbp7kL2U
wNEhMJIrNPnfhKTyQx5B9rCcHmVolvPdWgnMMaymDkf/S3TdYqhizjwHy/qTY7N1i42Ihlximluj
r73Eduu598kigRGxGMVDlQBvA4bJvY1B3MQgM0FWllX/3HJtI/5lGLp8PhtD9g18FAK6y6AlanNq
GvszsP/w4Cg5gV0xlPnQRydpMli1hhKm6xqx+9XNryA56iojfEe8VbmMSj8t0MKgR4WWc05AtTgD
mJTddwSs7gOlIiaZZjuK7fgui06sdNX9cBHdah4cLzn6g63vxMebFGhXt81kzSbKwnku/2yS1D2J
PlEJQnUGRd5D7FChaHhp92iRLuvKubypgK4/ulSSPYo+aIb+XgGt+5VejKrlQsgWQT+1Laid3tIW
qFb90NBwclgdl00dy7qqQQgi8D9zRlu66FUeSUTXBOWWmi+Aeckvbb5buunVdlaWP8FF2J7Dvqxu
UDVXN6X7ORvtALQoyJDe21Xmn8QqfpvLC13LMdiFRtgYNZN+1kY56Xrvr6LaBtaTGOyiyUASz6eT
iJvBqMzLkOrB/aZSnXi+d6F0JC26SwrNvUoATGYySKDKW6JVMtsMr/wC050B+FwcxefVkm2bbVcO
KCEJwLCkyUDayQ1XKU/CxzwAnfVQ2hoARgPE8LoPIAVld09dpadEHPLhpHSeeU0qCnT0gvarnUxl
gKODutRfgzhSjfRDt60raohl6noM96LLFbJiu8287UVv9U+L7EP9QXEto0vNI+Amg7+UJdhu+kMU
nW7o9akYpr+1ybBqYNRwEcPm9zvdr2X/3Xe9ImFvHrDLdaGu6w5eE7kngXUPsrK9L/Pgm0iC/k5X
ypMNnh8IleC+Z7w98iauhitQfEITwjPd7utq8Q80qkdVxRqvsqCq4uhSxS3YJIk9v0tneO2ctPw/
yq5sS1IdSX4R5yAECF4h9iUjM6sqa3nh1F2aRew7fP2YnKwkOrpuz8yLjuTuUkQuEUguc7M9JOzk
S4B62lscGMiHo0LpO/hqud+EDd4W9HS+ODWoAYacfZfSmXa9CZYqCsPJwCuKsf5qNm0HnNWGWT3k
tj/qdeiiuYgnJC7JOET8113y3bUy8MLhRs/0yqegO89/dHHOOQaNHR4tCK1cqOEfPYM1cesBMA0N
1xCwC+Vgg9Gm4KX66IqsheBA6eh+Cy6T1gtrHDXv/NSNUA9xgqi7HxlW1Hpkq8IZu1MK1ys8/Mg4
o0LdMzpWgngA6ywxepfOR2uoK+DcoUx4dSsXSJTYwP+q4rvKezveAeVjLwRXZFsIr6SVBheUDZCJ
mgfSK1SJJNDbRfnrHUPW/2dRBxfI+qZl0c/ezQDfMofhS96mxbkK3AjihKpLTW3jU303ln1XnHFn
1vrQPAYq/SOQHDQsA1A0pahXWOpF7HRwUSeoqkYAOEpQ/lb91KzKco+lIsVrq5GjvmsOoBZaJvES
mCvPZBkC5dgo7LrQbGocVJ5WQOfvZ+Lbo0BaJwHX5I5BrtRbpEhmEjNRzaJwMqcNkn+ka1IKVI+B
bTxHORD8pFWyuGm8aJ9Q+PtUWuVDIYXiQanxSzblv8TbAjx/qQVuHlaPJ2pMq3dRXtIAaw1gpszw
q1I+u9HfA9ZQskEgAZFrzDJWIpNsALPXshzwee+zXcvg5nYJ+sc1H15iHS5vCASG4wmEmDqUUoZj
TkdmdTymHjUDHabXsfxwN+oIXdNJeHVTL1XrUA+sRDhcT+lPUGzxZX2aRs51qYdZNFxDkhnSClrR
QWnUbZFcU0AC3SiBJlCABOqJOEZWyzaZu7f17voQIie7f4cv8MwYNH9ZqFXT524yvSYBM1rCIwsf
atZ34NBQrvtYepXhuzOqq2p6GxRCS6xvY5oyG7Q4ajIZpwQUorEZA9xNi5Px4c1xKzO2dQXmg9rK
I74t4wSk8Ca0NG5ZY7enwE3i4S+yokwI2HJuoUrStNNxAwnx1ghv5AMuqzsxs3ePk9ZEfQYYFVhv
TkFZ8WsMCMS1LUGVU6IwehFw0YCOBPUWGpCWgXvWMK4k1hKTvMsS00U8gqwqvraG0IIGdZycwI/s
WUghlx4XRnOGRkNzZqq3Dh/dFBOzdISiE48Bo9Vxs/f4PZMk/VcZCghcq6+Z9Rvm7pspo+8jwwpL
b/W7vPwC3vpsD6708AIm7fBCvYdhnOKZm7TdvE3jAPIKawz1ggF3jJt1jguAqzlNYP3AosuMDnse
zFtnD9jKncvp0LaDfsJNnw6ShlbbN665pxHZ+w/naqPe74bI04LYbXX/LubBRuuv72Cd+99ty9ti
HTQduA6AKWAoUJqkbC4lcinNC7gRGEH0J7JQQ7niJD+jUnZezGsCGIs4EIV56osaeAFWn+iUINIY
pZCQ2fY0OmGsZ5H1cPFw1mhxE+ilOTaVdweZu5PLerCpnYifHX1HFmoMmYKvDHxuIsZB7CEZHiVZ
fcwriWrdf0i80wTK0OPbRTGvgj6IfvDUKr4EI8jb6Oc1qwGX5VVUL7b190Pej1iyr7/TD/tqgppo
vTc6CESBTF8/Gynkev2lW+lhdaTu0KaXCHQ2h1HUI2qKVOQoKkvzwbEPqEYV/LIGpeqCKsP2+VQM
y0qRDQLaUQGwaCY0iuPqiMykUrifgwNO+8kr9Io1cCOn3WFUGGuydbzdyqJObzSSjRVfUy14ohGk
t8tr1KN23p3EFdXT4ko9U+PTCfLMWNUVV6gdv9udtEexBEsLKCjrvnhxuY6rHSVBnHVAtw7a1F6Y
GuIb99U0RPpsQA3pjVm6l9Z295kZY/ApjHRoKiAobVNo3GjjF5qSDiK8MDlzHKjgBL4HfKvDWG/I
awbzwelQ71+A2bH3WOOIC5gUxMVOcCKNE5QzYEBmy7bb+wjydECBgVkm6LfrVHKs86hnWFpxyKT1
SiNbLbqGPcQyKSDqYziHhyXNmJ2kCZGuiraMIteucwwmGKtCZVYEctRcmagZGETvOcABO4oFlSnq
hagLqmFcT7UNmFfGHedJe3NiAboIN6peoGIbBV3ktxp0sy29+inDmUFa4iWDepi1dyKn3WUpGA5R
WTA9UZOCSQlKaBI5785o2F6buuk8FOwE3nXrzS7qY6gHxSu4ZvBh6CDFHttvThpZt25mbxSjAQZ4
1qYIguk9s95Gxy33rWkAOqVWgP4pgL2tFhx0S7+N4SyPuboQoQZ8VRJ8Yuyi4zl6INNA9zMPIcDw
v88gR2TNl1KIDppvH3Yj7sHpbCMBael9jTrGIreujo2PWA0Cij41m81CAEDV/a3RHuzAGC5EAtAo
JoC0yp3DhNol8DIqTgAyZg5Izk0HlfErMwDPZ3EtGIfOVKHvAQeEYHlcANON+gd5pqZUvSCtKwMS
LpBgtTMt9NsRQKjqz0lYYHjFHZDjzAY2lK5xRtVUF26om6gx9cjdiMiBhCMFFThKypRp3p2RgtY5
VtVDGO9xnJvh54bnxX5d9+G1ujpxj1XG/amVxbQzk2HaTtLFJiQdUQWN70XcBy0XoYPGjhxiXxmw
RLjLxzkR3bkr+OlxvLjIejfhrksummqxqd6CAyHy7ta7m9+AEP79BXm6tSAVANB4MN81jXo8j8Lo
M4DL4Xkf/y7ml+2/h5hQ6VnW/+9xbmABk7K8JugHNq4BjZzfvQVasGBgnuVp8Ik3It2lccYPNvJd
Wye2LF/HQRjAPOepjK13SuFIlen0ac5QzAQurLaPDmlqZohCxR6V6VEP4tKoAaKulBylbMneUoTz
sdO+VCgPudKIVX18xBMJuDHl/Ijghfn3aA7zBlXc0Xll4qQe2QygeUDh8+Huq+5TUpo4N/btdHYK
OaG2z7T8LjiEDTJXKE5qO4+6rI2vjtlbB1Ayh/EJqjQtarvzYlMr1aopbrqTwV2PRmtjKnGsfxyS
A/+DoMhMeyAMY1UTBR4KkByOUGptOKroB3G282y8Gn0bnlDxfO6xc7zpZRbe0mo09uag4xDwYaOe
ZsU5RK8vD+bccKItS0GORDWVS6Vl0Q62n42o2F3GVI4JpTMgCFVVL0WOYbOLXOzRQUzdHQMLmHDc
SV8NABPBZ6u6yxgve7V+3JmlkmKOVUMBKTb2IjOs42qiCHKSzSi1EoKVBQPy7Ney5GirNrrUafhm
Jz+R70JlmBO6Nz6zYKMFOHm73STAYzvovhzSdivStuOoq3fFk16iymss3QuNKC7u4+QAEi13A1o6
d9+O/XyqzBQvcMi0FpcFzVzpePJh75Qyy9kypfOQKkkNcgysDXzLDKDYEkXsnJQVO1PPRmkJvmXN
eLvayBGnBf5KkloyZGLct6V5Ms3Rhv5Uw5/BLRu69nM4QxvBc4r0LYic8Ew2KCrYAJqhghUJrI2w
dbbtiVRF2EhQGIHNUDY1QA7Nxn0ReAGFhQ8RahzxSZxAvXCtnT0um6HRPc/TV2i5/eNF0d0dEcXc
jeUItWv/YSY4O+UmLXgIlTvQWgCCnF80QxY7lClLIDd+2chRgwuiBSAfMdRYcV1cOAuBtBnTwzAE
QeXxACTQE3WZ6polB/v6CFJDhdlqmhlHdOqujVQQLWRQgdNSMTTkE8gCOhcAIacfTG9wohTfCWHi
Y8/I/SIN8ef+aDioq3BP/jGmHneL+QRuAGwSG+OXu4TiTlxy6xAx3pw0HY0Eph3EFFrXnCb8eCfq
LUbyUyQZIydG1evSfZhOQTGttMbTcviUY/n15cJopxdI0ge1HE50OUY9+rNQL/q4F1wd/2ijkMLp
o/d7wYcp6/C3gevL/9YdNo7rV2blANzrsoMmgFAJoePp05/JNKtCbKlbEfJu/YPeRdEfkzw1Qeh+
O8blH/4ryJURXE/9GyCbU3F/HdsRwCXYNx2XaHIsMQ8Tc7lrgkScBztroPYB3YWQhwdglEf+9WOo
yTBuXzVm/jCCGsU6lp4g6egAESa4i/wCml5HtcQyDvMoWIxTbICadpRI4QQNHoNreA5+i3oZa3WC
IJq0xBt9Yu6cofqZ14HfTh3krlHh3ntcEeAv3aqFeIINTqIUfIZHGmm4rLpMjmQ91LfRJWPSl9IX
7hBsxkCrdqBpTDvcYQ6B5lNRJ5VzUi/Hn29njdDCWx1rKejqXQnOIM9SHnohSvAPQz51HLtqG+nO
+JwxN0AeHyWBeWCAbcyevhJz8NAEFgrpFJ0wA6kPQwnLpS7KXzZ8M6O2tUM9CJEN88j802nrcgdE
73AaFT1arxrqke1huIZoBtZGRQzmGYpHbV1htYVNeunr+Q1CyN0FbDOQk1SKI80wxn/EWft56s3x
sw12v13XJ8IHY3sBvhvt+4Bn7RnEjAAEJAXQj4lSCKHx2lDM9BFoQmYX1CrJ6FdVEb3sdTxeXqgr
9Dl6QcXBEZXvuCBWXleZ4rr5C0/+rK2LPTbx3H1tbQfSb8ijNQU3AHZKarEDm73cVhGy1njUgGpz
OW8nQbiJmgzlxHS8ppM5NkkQVH8/n6uj+uJzzyjAr0/rDoAe/us2wGz0PTfS6vBgX3gd1riH3QPR
OjxMIVsX7/OWg45O8NzweVFNJ/COlNhFhvMEGom8QjZaWWlsK+PiJ+PaZDHYaZbIxU+hguaLyRwP
srY2ZKOFJlSmQIJULUdjWujuPZBHt2rTn3TIFyN53zYz0Abq9tJW4Oi2bt57qy0ws27jME3H1TDO
86D+QgyYPDXTpzl3VhovLopiZoIJQYZNJ7YX2pY77IftuMneqJz6AuyBb2goDMbFNzA4VXjMATug
US2EBsaGCqyn1G21fKexcDw7kLGRAAxccOpxwN6PrRE1CWdK3W3UNzQM8rjnXlKb7jmWgNWr3dKy
ccJVFTCqxSR8CexNZgPiihuT6pma1HHj3ZiDHny15QXQufkIGLFu3MhslF/7yO0uYwMCEXsOnW0M
fQ/AYofmiixocyUH9ciGm4wRGHIHnypEPIQZ7TiOEHbo94OWPkFB0d6HqowjplqOIAWLV5O9YuNX
Y4nf23MtnXCzrWLBaI8PEP7TaUQNLaTWIDt063o/azpz02hBeAEHPZtRYOvi7sGaXskGIJjWXKkb
FDY0z2V+ajooHpkZ8szU0LDOQZWCTdgfy01BLoDlU/cSld0CE94uiD5loCuGuzEko43TMl5iaRqt
MuQTnqPga5w3vRb8mZr2t6yT7A0M7uW50s3Yj0quv/X66OxnUSVb6XQ/TPBYX/IOjH8j+8IHFI3T
oAS5G+7rgy80akCk9SqTct6JdkCaWYWTLRw1DVQxSXMI9eKzDdQLpOcniE5KlnkBBAKPNCQ1RbBz
ZV4es3cbkURAm+rdtnJGTIX1WkjRg9mAAfyShfW5U1yiveKHs4lKdB2Tmzy/s7lFV5XLElIbGOru
jd53iah0nbMs+c9j8pTQehZGeDSNASoEjSbBVqyH275Kms0yroSIIXDNbUgGK7+joaptkDfDcpB1
TYJbhCIQlBJEkp8S6lqqgJTG1CzDWjEw3Y1VOA3vpjPNsA8oQd2scRCyRVVOHbwGmqlvWYe7pOWu
/t/RAb+zmXSdnyeavm2ypvIIAfAYaBfzZq5BA+JaJtQncfOeY7cJPRSfuq7i6EP5DBRKaBw7PD85
msPn7V3o5AzmxgVbjN8mDNotUh82VZmbbzbSUNsJx7ddDWKs5xBpvxdIXIRe6gIUzesmeaEmG2bN
qwLb3K82rYrKDYfM1DafIrEBvtSFsIcV3KxYq1DiHm1bW2o3MlEDjqh2C4oA8K0NoQN9BxU8mey5
cEDZR8GWm/cH03aFN/aV7oG8pr+UKtvXpNqFZXb3wkpRvM3IvqqUYDsP4NuN9BebRiJPT24efMlC
e2tya7q0hdow3XXDMKiBf+4Cr3ac4ARFwvnCeAUbdnnzxVUNhdOwHrTvo+hAuP1hv1txWSvpQMED
CWJAomnth3WWeAH+iW0yxEj5rW9riScDve6safjTpCjtW2PW93L3wsYTuMlwJ04/3PrWUltmewme
TeQbh2s9iWnT6aOBghEJuhsyrh6o/Bi+RXmMARvfoTX4DkyT7TOyEe2xsVnkgSOducDAwWgPwynP
eHuJ3aJ9xuG7fW4yPJGAKS82ZKOGZ/H8VEZimVQybDS9cQAZfAj0936NaycdIsbhEHkxCFOfV8f6
Oh92keX/9jrKoeXANNUgxkDB9YCsfh78nUPR+FOiselgR3Lczzzqv0yt+RkcPNmfWSd+G5CAt9ly
wGqp53469vZfYYzrerBWhp9tc4r30RyC+Lga2E0EkH1rRq57UQpKCCtWuWwH2amujtpdnDV/0Gi1
05CaKChRc0FdJNeLTWkHIEpSvF7BJIZNHWWar+k1kvQrz5cLefuTY1oojEfcaqce2WZjuhlGMR3N
Ii987DGSHSWSKbmM6hxAdCyILs1gnSVTEcXVyUjsNzKtyWlUI+c+cziuwlSumrxhEei3ZvCXdPUo
wHig8nD/TtlJw2quv6tSblzP/mL2JBrOdUi9h6mrTc2vUxCFraYxFsE+0nA1qzSUM2O2lM7uZiH9
GbPAehqG7nG4kP4E0PylYHr0mcncnlnMX+k2olaivqXEBurxhiJO+Kch5cMxNlEOtFxgtGmKC1oN
m5oJ/CA2GGCWDGCeR3Kbjk4BGAA+YxKMUJu8TyfoKgDjY6gm4OBSwRYetMdquIJ/aEgwIKtJ9r1d
JRcgAPVbZIG4sKlAs0rDSczsRr28h4SNhdSmCEt2c1WTl40LDFI9Na4fRzHIiIF+LYFBQF0yL85N
AzgkSqU/6zkLP2v5KJ8iVr3iazdaTENdHGUBZTokuGo/7gt7C6H54TLa0F4kdcVIppDQSoHFVFqN
ZKdGAoUA9TPsZ8GSfuLZ0Hk8Nofz2Bdv//3CmC6WJ1XIVpVt5OtF0WzueFZWHcFJQBDUybJ5QyQt
xK5CjQTz8B67029hUeUoiECaes4iXDH/+/DOpoGeONRyviEbNXIY5M51BpCiq43zkKRq91wPWws1
vigqwXaZHLiJc2+u7vd2BCJ/t5GgkYIS1dq0cb11Ixtslx92S4OwVcWVOPQICesHR90o7aoOcA5y
iDRq97kmBs+th+pmgg56awtApQJDViCyj0V1S8qU7eI+15YYCnREU21RjTzh0Tfpr3Oetn7V1fO2
Vg+xugz1C4tr1O2sY+p1IzDJTQ/5zZnctm4g/GOOUUZ/DhPPd3RcdAqTQUIhizsU9eKODVsGy5cq
72waJm4S6Jg41Z17iPRpYyFbegqjYTzxjx4NyUG2IW4BXlrH5F6nrCusNuq1EjpEuv73g3mNf3hF
fYim5a3QjHXaOgOMyL/eykMMDX/3HslmOJ191Osbly5+UNXofVd7UGK2AxxCR91nTG99qFviwhja
Bp+ivMBX78hqr4z0+RPZatMAUZUmUe/Y6J+GGdTLjZjKHTn1ME+9unfAqa3p6SfJmh+sTaafDjZc
XgPSoxu4+XTAcC5mZugAdJZ/zGanHTgbIrAx/GqGwOhQdYZKttVGvYj39sEwgz9Xe1iK6GaWjvuE
7AHExQ5KaAEUPHHwrFlt8NwOvQaWEJ3hRtjg6Nai3OIZyzZl2JoaSkKy4WAXGRgwVDhNhJTodKnz
+JJTCNmU4lyGj9qQOF/yJEsPlGpeM9HxR07acvAV3BvgH1IZabJTWFJKcDXTOCsUbbMVOha2d+CK
Hds0QK0g4MShHuXP1LQg9j3xtHlzJyNbTGQ31YHERK7+EOAhBxJF0BZAaSZ/S1mTP6d2Mp6GHL9h
VPigwFCM9QnfqIDLo9r8nE7uH8lUZoVv9gCBrt5igiRZJ5ytCCpsWyHeDF4nkg5eG9cMYlxpIhe3
2iL12x/UV0KRa8nmwdHkeBo1ZvBG9mHk0c6sJAAQH7uOdXcBGRkJTuMmtTdpBdw7xZSGGJftyWSz
eTcH8fduirLzVEEuC6oadeKNkTFtQxKVI9dI8g6tUpHrVYOP0wUUlUC9J+oLG9TwT0IBD3JhhuBt
jqMr1OC6cK8clRXggpslbbhf3U4KPdsmvZUGaCdAwz7ZG26X43mOyr0V1i504zrspFzTqjY2rkTB
qmgb81Mxl4d8wnlz6vhob3RcFxzEABAgDfMi0p/YAOpRCMvmu3aYe4gQq3nUmMdOWP3TnTlBchNw
78HnrEiP+CtMN3x2ow2oOUEXoFvXiRXB3+HQ4P2P9o/AKUY/6S08OKAu5t3RgVOXuMLTFsTLgQWl
gd+6yUjk4X2PJF8Qyh3Ps42YfjhmOb/JKnBwlZaVR6vQ9FfLKEFBMYMPborSwhdNrOpZu6kDrApk
4K2pX0bUhF3aOGZIexjg3ndT/L37ygFhVgQgSmuboTeCE2Pndll/qRwHmFjlWGKEMpKns9vi5Lgc
qSaYVjvN+J0NWnGgk6vARfB/CKaXxNfBZhqj6vTwVtaXoJ7WAevqGPXfrOkhPBjZ2udYHz0OxsJz
MhbZZw4ut63b5PrWAH728+yG8WXMGXY5RmmDvnHybOTXPtk3U/fiWBgHTQvlt6TSACiGQJON+6Md
JHbv7FAjHgCScnMgx820/DpnLURrmwg0ghDa2CPhXh9wRn5bhsxp83MzQzU9mbM/oTLjhUpCxgQs
S+W+3bOIezAelXyGZhr4IXdjI7pzN8r+DNBGv/RWW+3qRYD7CDAtGAbUh1fPLCZxSHhTJf9KR7C/
6xoktHhrBZ+sxH6Gptn0YzBYtSG7pexIdy52KOa+2wOealCwMQ5BXe1rremutrqF71otPjYGSPFI
NZ5sSTC+UASZDHVtj7OP5pGTmtDtX0w8Rx7XmKC/bNrQCZ1U+rAQ4QAGPZE2nh0F/U5PWjB0Vl2S
b2cX1dZIVjVXVzV8SRSqbh+D4qWzg3PEA8y2h7rZ92n1r4wDpkSNVL08jssdSqV6D3Vb4H9e3dRz
5zy6Fu6jOVV8qE2nmJ8hM1Z4ru6wHRlLq6+ud0ulav1UrU/rUQz1ltlhN0bX1npcf5RRBFgFNHaW
AoUHUjxrlChVSMZoD8aBEOzYqojhsZ5hCXqod6AhdIn2VQkZJZqSZxLQ3cg5OhX4ukDIdcEBjV1D
LTKuHbE9NnNXH5HtuqV1ZIJiW7nfu0EYIkMGnohYhd/NoaBYwbsCqw73NESBGpQxMsC3P6CzE6Fk
7XJutqwF49qKl11jqEcNAWsfQh7ilgXXmN8tTcs8zKNh2Jc/IDdc7txMMgiejmZ6XrpJ1GXIZpUu
ztKlLvxeuZZuo551d1a74gES5CrAHPr0XBZzv8/14mk1/cfy5Gpo5aWr1hyhgg20ilpoeTkIrCYz
Y5Ap+LV2FgvLD8Om9qdAa88pSvdKL0rK7swckeY7suIyIQx8ty9PJYoUD8U4WqVHHmruxkskWRO1
SELrQZxy9rGZn/1lvPof598tJTrQf5kaCEBKPdHA3gnxAhk0zZMGrMyTgQc+84JIdp5lhNF+9cQq
hoZy4Ld6tsSRZtQlf59LTqZ/LztUUZJvne3Omn1Gfn+7mpaX0pqMHXAe/bE66JUCC8VWEe75YwMo
akVodE7Nb1kJ0NTsCKQhVDN+9Cro4VXeEgboceWRn8bUi0eQCURjfFunrMvchakXG9MeWdjVvb4D
3tZyI50y88m7BJKbxrTO8k7WOZ01pD4gWHjAzagSdhkQ5KTWvAgzQ8HTQNot2thB3VzItog36yip
OLRZ8kfCrXIfyIpdzcEMd5MIxNGunfwTD/mf4DbK/9DqQWH6beBuucVOfZCAMAsJsp88AQMcAqD6
jH2hZOxclDkY7V1g8jP9z9marM8pEImvgxVvmkazPpOpNJqNHoHLlUZy1pFK5OmVRmIeR587vTzW
Wm3jmVxrW01r3G2npmPjlB/DSvNbbP1P9BCXMk+3etSBubeK8s99EtuovrSBx1HPdAvMmq+W9Y0G
FB9nw5+GmdsXeuaPdZRuZwZ1NYpARhkCgb0xerQYnqfQshWuhxvw8it3cmSENOjd4eLROsSo0zz2
ZRE8mQVHMkEf7LfG0v8qpnH4l/tcyMH8V9fbP20wHS9zIddS3hIttO/mMmecN0K4y1z8UwYeECHI
WCrUc4zL5+0QZOF2RT2bNlAPOFxnKAM3ICFaNVvTzaYXmtCOqDtPausn65MZ6LniB4jKoj+gjAMy
VHeMX3AgN/D9EnEweMBRh9+SptY+g1qR+2zW60+g/HDPYWn+nQ1KRWNMmm/5VJgXB6j5TzqHdnaE
xOd7rLIZreNl3VC9pI1TfdLCGdkD8GBtaQLD7uE5kfXWClrpF3oQbK1y7i5CNYMqpirURpJ6ZAvs
nPmTKr0iR+K4UGUww9FuvaVPUbj3Pk7ZWB7Xdai3rq1H1nSMcW+Id1yC+BWXoz2+feIAqbI0xtGL
un3ayxbq6WN5obGlgrmRh17SNQAnqyHZ/mMOuVBNil2WhRTL3Ww1pxt7qLS1xoF494iHD9Ur4Zl6
ZFtZ+pjZlZD2E98e7BT7u6kPNjP9rnap5xZE3gOS6SbSRkC/e4OscIIy3RBaDW4MtREwZC/jNYZs
LEpx5Afe6n9jViP6ta5z33BfGuygKR8DOqiD8N3UgdTMJnkKEwFxPnWepUYrtB/AR2aXlDsh4Jq2
PIEh9D1CaOlet4tK/tShl+MVwI1COLFMsLuq7cN6GjFSjsQvjT+8dEyBdjUkICLu4P8fn3TIte4M
XII+0yc31FokT0dWgHEdzmTg5j6UaQrgH74kjGBgT0DR3HqgsBv/YyrF5vh/92XbFsflOwCf470m
q3RTMBuih1p7KmIjs67YM2yTuhf7wpn3rnDcZ2p0XoO4qw2+69P4buJAvN1Ss/coALJgSGxofbt3
TQ1c3GomxY6QhoEms1scC8gYLqtNgUxBo204uPwCNUHmxN2WipmoZIkqmlzLqrAT1DeriXoUJqgQ
isY6vkaXaig9wVdYb4fgngkbKNAFyRY55ASnb/AnkY2qa+YPx1JOQrU1tmkm29qGcnU05H5lV/nN
lWF+A4NFfhsGyBy0IXjouUhc0yuUm5fgKM/z5A+KQ4YWDi2rjbPWhsd1LvUyVZ8jnf1qXhaCNvEm
s2brQiuur6pp2acY4ncQB8V7WO3TnDceZxbwoR+OqA/kXsugasi4rp0zWbrbULYZykpqDUz7sJGD
hmtDNvKSjYadVk6+GXauTzaUYGn1sgyNa+gkvY/XiRVKtuu2ana/WxrsSt22zBj42iVA5GZpt98M
R4/9YE6nz23sdsj1h/ELxwZwZ9euc4VUdg6t9xlcJChiOQSsvhUsEF7J+/w5Ylb2DD6W/Nlu7DPH
0f1CdgtftluoIUGQi9TsXEVLHnIdBcdQ/NwuRtlazbbWARgjcESHQpkn+Qt5iqe984SCqQlkqsAU
q1EptsB3ikVjBeqt23iYf5KOyqqZcjd80F8hTzMjH4OfGtorqDAvgJyZnU0c5xPooiQykX05Nj63
cNncG7X+RDZqTOXF2+mFLRczBeRgQn4CNQCISMEQ4q22ZTW1RhUhUSihmkmxAC3GvsCtBzJBYEOj
Zq5cWe6aUzLRUdtMyl1f4ATg2GUKOuHOfEJ1E7JSYfCTJaBO1mJpPq32OQD6UfL4TzKRk+Kp187h
H1xNWk0UVpR8J4QNWQWV+spUEqyO+nDpkQ1/nH0hQQFMTmrWWBq6pfHVKPq/8CDKj3OXFZDm45tC
T+QnUG2dQB9gX0Lcc12Qqe0PDWPPZFrt1NPGCft4ipszKHsmNjiByDOEWQUQolpmnSNC3h+Ezv+3
tZpKoooUDLcbTcvPC55ytlC8ZE/Jt9rEFVc4Bkib9omTPY/gezYCsLRMMs+fO1BcPkshih3FlbOO
C2WKKzpriQMtgrUJtEnl4n4xYazsGPjGAyfGAwtGNZTVNggCCDEqGo11HtFjgNb3VQao3XoLJcCT
odHcjHCs+CbSCwtyoqw72vhKOToQnkA5EzNv1MyKM6PmuHatcBW4eXBo3Plp6OF0JLtglXkrMtTS
dvj0TvznIDVtX5nYwbLBaV6BBmxfdVPWQJ5bwZ5s1ITal0mG8gX8ghJEaHv6VdBvKgp7kL2K6Egm
+r2RvRqCGDDc+T9iwS+4xA4oaAOuXrqQwRDZtu7C5mDXMf8qmP4NKuvFc20I9hmqqMjK9PxrXufa
HsX0kD6ZnrsBohcWEXsju31d2LxB0JBeARkI93MLmZTFuBB/Uyg1WRTgxnuE+tvi1+ahO9V5czYs
Hl0yCUXICPWA34rAtTZRKOWxKOL4WzUr0HgpXnVjiF/aXn6hKCCBgn3CIKlMQ14VM6jquuHayxHP
JC0NjoLlJoAtpdwv+2y12QZ06BphI3ulvbZjcucpa6udNIIOqtJlWxyqMH/K3eEJ7NGgPrcr0Fqs
e8m6rmZ9RxtBCWHXHdPd3Ft3kK3U4vLVsyYdMpAUCqidl4e2dfxHhhcifCEmmDVkgmaCNlT6Qi6z
2n8XS7Ye2nRBCbpzMK+XzDyLFilePoJi3GqAAkSiRzz1nIsnC0I0HmRKu/1UxM4TOaipWikPSDUl
S/A6o1XTwL2JIgxbSepiJWpofhC6Tzg+zY3h64BcojHiLWoGUMBYSkiomaSAKJQ+YlyNDHLiZO5G
aCWSdRlDDnInuik+kq3KynfvMoeiyahDUXeLtBzy9Cq759pxcqzr7AY2ulk/ka3Pk6Mw5uh0l6Vb
uoai4Rxwm7OhQFHEyLrqzicDh7iNFFp9BNsP/+p27m0sevbS90x+Ekm5mCuhN6fBHMGkoaLSqbyf
lI3i5taZ8RK05TIp1IrYgwBBlrp78Cj5DGn17yhc6zy7MR2QHQ7la5JEn5tZL79DWMva2sg3H2YV
Zk2dB/lc/SXEJeOE3e3I2ycp5t0A1OaPAAzE20FYDFLk7fCWs+ndLkBehSJefdNElnnqVNNnUHdY
ek5k3Q+Vo3+wPQw/Qh6W+j8sTyG4rW3wknsrGcwbNbpmm7e2xe5M4lh1eHCE/K//Iey7mtzWlW5/
EavAAIZXUTmMRhPsGb+w7PE2E8AAZv76b6Hlbc7xObfuC4vdALm9NRIJdK9QdXX/sKRhlFQfR+W9
UKpDNfTq1vu/LDxykVc7VfC3RQ/+rhm/zFNKG4UUwAbt7Cx6I434T3LxFFtt37crOqWJg+ndJ7b6
V9UYfbebjTa54dPnD85shine3rdRp+gshbZ6jKLHdUn5dnrDewqWlH+m5sxBTyb3UVnQOTpMqROE
2MqUWwrpv1JPg78pO1uiqdCLOAS7Ve07F3Rbpzk2vXvqs67c+YMfX5aDV8sElfIOW8Q5dX7G0ix3
lCtdF5tDmqjK/Cu1L6lVSX3NrAGolKk8AToBnU8aGA0gObxWgFeLVMcMvIabCmvVrFYJPEV119Od
AEKGYMoBPwYMRzNmLvdCb0pd2tham7n0z4FmKTh+75+TtOpgAjw8dWW5L1xXXlFGLa50No1CXH8u
yVgM8j7C5mA3N8AyLymaBhTIh8cj4Kb1nehAM8YWLWfICUHIQQ8sV6VxMq7hazGtlxz9A3IxDVvV
9nG43Eroa5lrRfuo4R+D5Gih02QAi9wTzEb2f93k/j/gdB2YbON0aDRzb9ZsPt/yjIe+zkF3L4N6
b+e9v6+c5qVPgAylQ5wGMxbZhCntCT/qaGTpMmGyDqOblIKhMGSCC+CU+W2A+9webg3YdWYsv1HO
tYR2nanfAlO0xzx3Pko9FRSU8ZJH+Z43QXZrkim79bHXPbZqD9PVLgbuEHnpRUCFZ3komx41MyDW
emeCpHpSPixkECKN5Pbvsci+yVR9cWvfvVU89R7r+dERXZsByoDvPvAsr/dwiGp3p+yiCGmuigrv
plRsr6OqtzcU0gCYsyPapb442BBbBvhalOuy68yr7UIeuO2aFlYMCI2Sm9ekwsEfunndmMJe8wKm
OmYDYQ+luRMyim20MV0fSBYdYw0l94k9PAG76x9Sf65h0ZQLaa3qNG5OwDaNe3NUe0NUzQn6JkD4
WHrDQjEdaF7rj2N1v+R/DS85yW6VBBVBwAqki1DXj9Axu8QaXV605u+zOBUjBrrQkJCYASEVo8Dl
4ZTmKBjzYbftHawGEEN4ZL2DGpo8V2n+NZ4D7xjoJRefc7ADwJObR1tduGd344pOTR0PtRmHvp03
G5CSMEJJ9CTR5dIHqDoZW3iA5aBG/ptrHP1XoDhh6JIVSUgBgJZAxv+ZRmHmJGiip5PArhCFgwrG
96vZTPqzLFV/prPlsOQgq1ds01yCEAlIYGGJX8AfYGESN/w06AOdGW6nnXwrYAILO+VgDebOhqPA
g3UVE5Dz1Mn7geL75W2CITqloRafDfQdumpD/MDYyHZFoeX+6gHkEsqZPAJxhFiBgaYG0pnDuumY
4XdqSfDuF8SLn6fzFqaHANBp9AUNaNz8Bpbb2dqsZxFmVWrtscJPnrG5iy7AIj8Ql7kx4a+Jzgm0
u6JpD92tDLDT1D0FBfRPq5G3m9m14YSrc440gEsvLvTeDyxQuPugNx8tz8JGOIGEAhTTp2804MGZ
FG5L6a5tfMjc5VqyJ0FxHZRZfVqmvPeeFXDRq9nuYmzmEwPqsygYHJfDlHY+5DE1lYqS2Damq8I0
ezRcqvJU+fHnQ+uk0Olakn/NkfqSufd84NuBcwEbbT4K7k3HpG5naNQgXHLw7sAnQnGZl9c2AVXk
f81bcrmq7UPpf68Kr7u0ZdFd2DhhO0WxylBgdxWkj4sR3Wd9wJu5uEB+Fph6mOHhMQ+EjkpwSMZL
QQZ5AkiZS2R7fDe65a1J+60fTLB4SI3mucdqAYaT2XCgHFDisER20BqWU7URMDq95K0BgyQ7hW92
0AGEH+ScpZsox+p7hFujkqN6AAIL4L+uF6vW9sSemRHKitPTUu6gMgWYc+rozvblrwoIhbUGAI0j
208+ajk15FDQXZZDeQXXZlg3dcLWw+ThDxyMGd/gvT+EqnTB8zOc4iCkwZ944cfrqEwFKgzKfeJZ
bN3m/oUCmpAB2L3JAb3YqL7GCz6A6p+G62aSS/ym9GmiEbo+1gg7x24fl5TkCtK8Aj68B+zFtqQf
Sockhy7uPW4q/6UI4vyYWTIDgACcJziIN1o25PdrKS98ABd89UIvKcqbRTLt0wCeTSwesImpI/gI
oeqdT3g00VkrrO/cbpwDQAfBxg6g12r1Rn6DpSnei6W0QisevqFuWwGGko8303WGm8cLG+KP4qE1
A3sPXuAQFsyVW79hEmiEeDB3UHmPDoERHaWaWOg6wUvgyV6D2H/4jsfeihoSCb1lmDuYe4qnKM1P
8BM21wX0cNbalOWa6MOUNP0Vxg5gwpnKBEwFucywq1NugD/QZ+ZBGpF8m2ZAjLzEzS8sleLWxF6+
SiysmSFoAtZK4ZzLmtmfDi28PM4RPnTueOq0DNJcMzajbiUHr4bvQ7yhZ2rgz7+YiNA81k9YejjS
s3WiJ+bymP17WM9Wufvg9PkaXqXmzor97GEuZf5AZ3TAThdUkryPN0yP2oMCitXlxQ7NqPFSDnLA
OhforJZ+hLn+wZEtpVKgwtlmF12rQur27hyd6OCPAA4d6BQezdCbZ/d8qmdEyyBYyNGpjrE+7cbs
rWXVC9FKGyy3YXaXw3t1KqNd3vXmiSipdKB8HdlB6IMTuqFcoefSALip9sFx1Qvlx8YegvWAm0h9
E5qx3Gm5Se3365oF7RMvTZA8BxgQwh/WeE2AsD6nRTmtpA7BQg6OhQH50IZnM9oakNgBNGPUBzpz
gNyGUFgmN0suZYU4l2BhQCnzz0RKytEV59qZbljjeDsaXPJ05jA8Lg0FKjPqcl0I5ny/hggHP+cZ
CK8MAolFFSjo3eBA7Gg6w2//l+8b5vavPL7NQ7vCSgBHGpJZ9+7nVrFbrl0uSV17M5pgNhNjJJ56
7GCKcg8k23ih1KcDJJMuNKPy5f6eB6ZqjY69Wi+vWnyx0DCOpwrGzHj9GoaQzoo5IP50zDoNcKh2
0BgYfr+YDS/bDBpkvaQGOX7jY6oOfITPU2QO3X5hChLJEHa/vweoQE6jNEBX4Oz3FXfmISWDqPyv
29CA70kBKEAfwIVJq+3Yi/oyPR1HEubxa9QYgdGHiIfr4dlr59grmF1zgA+6fUrmwD7RGfZartpW
qKxCjUvtKedCT0JtOb6y9zl9keJDQ2EjJCImIOVsg/KHt7pzLf9iZ1ZFBV/wHPokUZVGD2MdbFAP
5Ee4BuFrQmxN4m3K1JlXogGEFKump9iyqr3dT+joAcYPN9SkAd4w9eytArP2QG2HyJfm+T5KbqgU
08h/zvvUqaDRda8XNrU3HsCfYfj1SHksvvbg3m47vyjlpgVopUKH/mJqI2lyk858WxzgXwaoI02J
7LgPWQ5oJ80RHkzWVpOD4jNem//zuloF+XpQULMkvojwnPYiWvNwZ4RQiEfR4U4foRAL9MPdMxpg
1f+arK+lOwF7u4Iu7mrWJW5XTMUjQ3Otnr3ygVJ0kGXtb1jLvZBCgPPkI50Nlfg0l/JZacPYCkpN
nm7u0Ed2/7z1H4I+5EyhG14ZH/ThLx87hfep+k/jNlDo8Tj6XEH0I4Gv4mWaSvNlqgHPjw1v3lPo
waMKHjVzuqHQjFQEsNGIai7QIC/cYPnjMLRwD0dEM+a6gFdkdDW5Qv1cpT+EqMISb6j3ua+GbSyE
OOCPO79EpnihCRBAwR7MqoOrUzzwHhq5S5OFmil0iIHRdARWW0tHZSwkkEh5ZGx8Z0zOWVMmoMI4
ABMucRJBkrzpftKgYdR4t9Pp33FJ12WlKMKR8RVwnNBp5vPwCDZiFSaZEB+z9W7iUfbTwwNtVUY1
BCe5EQNSHSTPs+kAKYAFyoY2aJmIzXMQGGWOZ6sALUQDqXvieWFJlQiD7yiiQ0zEriV2NDybwoQN
0LwHVyikxo/ZY3XeBg42Ef/dN6LcMm3Ag3fpG41pEO8goA2yTW805y6an6c/VuZgHvTQfJJQuR/a
IQ9BH7RQMFOwXtFzyN8c9QgYEeY3k5XiPOgWuz+LOmRNLg+dDm2r9HZmHGTQSUc/Pi05f0hkc6XI
Mt95avm7LM+nqx07ybqyzep9bP2LZ8TGP4Wv9rNfeN9KlY4hiqTGNoA7Ne4HvcsK8sb7EVQ9PELT
dNz7KI+u6omDP0hJbwb5iGE5MckIc+Dg5K5TU/hr3nXtI1Ck3WNtYY9QgNomzWbTGOgW6Nbpp0OX
70YWGefK6lHN8r9WZvYVhpPZW9amPRovKtvi7ZK+pTP6wDMgNA9ctvJLgqYmcOjpm9aGP0nAuUKa
JsTUrU0f5GkazYJx38fGiQvfWZtzesO+3DxDBdE8AwCMKoRLcG1KxCKt93oOtC3wSL2P0/wIwtAC
myU43gRw4Zrzc5ALWKCKwUofIJpkOD8d27w2jhU/uiVAzj5riwt8M+3XqkJtn0JesM8hjS6TmZ68
hElk5zusHOd1Nar2qWLjAM7CzA7MNpqnYACpN3K+0Ri0AZunfIgjiMbFtfvgStSh0qTcQKG0f+GR
3Z3iHqBXCpPOCG6DdEOKUsX7l7SGVMEMZhoaXf3LaKci7PDQ2f/uOnPTxZftT+eWzswaUnopxCQ2
4CxNJzg6gR4J4ibKCcB8GTC+86dNEUTtKoGj64UOlVvXF5QC+jCBXOOacgz/4MukD0vIC9M7FLZx
oDzNoMG/QlBz3uGgG8G3GfelGcs9aG4LLbXt3OCD+2uAwkhWEPGEOdsIHGlbZWFc8OIhTjtrbZjZ
/FUmCfqSPPrHc2Hkh93ajyCNUa0ryu465em3walfJv0SJBU2ps/KvCpgST6VG8otA1C2PuApVZzv
ecY2uRjMA3Q1zNPMW6CO6fQeN4l1spkLCPQstDQHpuhUXGvTyL8v+fvqoQYlO6rFka5xzFhsNMU7
LBtITwDk8K0BJmebA5mxpzBGE7+P3uPGqvcGM8qtsLr0W+7G22xIyi+QupiOEP7FvkrnSz6/xJNR
P6TztFM8Mx/rCODD2kNzkRmd+WgI13zk0A04TAXPsfv9N0dn2Cl3MLB6pCuZ62BvWDKQOfJq3aoY
FsdZax614Mp3rJtQOIMG3LMN2butCbjiGcKN8amCNezOzvPqJmOPhYVZ9GsGGmBIHwyWh4+5kujw
enAcq60O65XJxytPR7CbEetA24zN5DAm415uoAkHTg4ZktEsGm/xZwIfOJFrP3PadSft+KETTJ1U
FMVbdFDiL3XnvLuN5f506xkrat9+H1Xwe6pIlYJfm8ByTU/lkfmu8qpZ+3XbbFotAic0Gc9kCTRG
ZGPDZUUfOqePPsczjdNUy+JyBwDylSYul9DgfR4f4bYus+Q1MIJ/hNEXT+Ocmqexw8bID/Lm+9i0
2zHwqq+QBCn3cTBq21XHeZ/VNxrvbfAocS/oYKV9+xKr6OZ1c/N9hn9AmKt5lxW8BfFm/nChcXkU
o2xuJKaZ5tbHFLmowSnFdg4ffBTPU/hKZEHhHylOKvZmWVm/hqTnIW9Ucp29vovWwbSfGyCQ79HU
Apo5FbLFVxOPD7yd1KWc5i8Wy6OndiyKcwk/7tCwbPOh8ecPqobQgecSX1MLlaylYJIKu11XaKDi
gwfgXxsBR+T+S6et9oajMzzpy9NUPVNQVb04DNx+bUvTeZ2EAY353kp/DV9bnja/so79quFk8QUN
2wTPt8m/9B0Xx7ad552Ck94t6fBpmXlqfRt6APL0RWCA7GfYUXzH51GGdR+7NztKwNsrLLRvKwNm
tY7fgLLkg4U+t6N6pIPfp/apgON2GURdsKIciEYpqqZ1fWgG//c8SL8raKdBImHJ0eQskrD7nb3z
ki+qgUFr3ITyQi3VIw0MJfsxqwqwMOgHHHgP3HIGwdXnoAFxgXOphfpYW6/RJX3tFLdWFQC92Hkk
8prVuSaTzcYeMI3kKlWO7g7zoi9963zYTsl+zWHhl8aXpDOhzg5VaFSEmuY2twJg8EmeDB43N8pb
bvEpBc5ZhUYLtKmpzdBM5jroBUwfs9y6RvqQJ8Z0NlHgC3jpuCuaBplDFPZcdBNpHuXuB4GmcSK4
i98zrr1PFjzB/+nQ78oBTLrAybEnzoeHuutRMHbBQIMKg3koi/QJlZTfqWVQMXhSe5ASCWe7NiDG
+2eO2aNEzlAm3HVcQmA5yv+htzTv8N+qJZim9AanQw7vT6DD3PRIYQ/ZyEdm2SuK6Koahh478Dg+
X1VJyLgaKCBAazn1d6CBe7vKzIvDiIbSynN580SHGZ2ZsKyBreiYaO+5Qe0zT1g3moCuujxYM56A
LiiGIpQTF2Frid8XiCn7J6tgOm85iRaD0xJwn04rLQ94j13FwH2136HfOz/J1sF+12PiIxnSEEQB
cPNY+5ZgHYFXk3i0EjgXQQ+uslAob2E9rsMUbbgQr3MnvP8oyelR6h9t7cuNKCDABnN6YCjoh2vS
cJVBHnQs7LAaowhUruIn67DWxB/bfJhcYT7g624+oILQbSN3xh5U5+5zi5S9en796DcmPA7xoAAF
Ew20qvQeq6Sa0H21IJH8J8fzSuxUEN8sf253A4rKX50WopCdl/ywwe8LnYQ5FyhI2w9x1UAU0m6S
H5VvnGpI6YZJ2wZHo2bYTrAmvUaWgd/YfMh6kW7wwHHyEG4ocD9yR6hgYcf9JEvUTqPqpnRAGdhn
KShm52Dq1qwK4SjAnuxfs+VM/2Q2xAPyxB1eoJydbgP8uMLImeTwYHoF1IFLu9u2xiAPjTEN2Bs4
L3PKAE6vLBNViX4AfyN9u1dTUg7FkJiDXntXwkQFNFmZ0fTfMf5HniIOoIybec7Z1QXSualAxyra
0TlbUEeTQWQfKx152PZWa5pDszMfy0Jv/s7x00V5xqrq42T1xaEV4Il5BrahtSo3zBqhFqXDugPL
h87owMSI9VXZ9qGd1+WDGdnQ+p4VCLiuP+1RUSrWZhDbr3CY/By2CWRFltEE9O9N1k3fu171q8Gz
7UczzZxHmY/xdYTywJKydb6u+TMKXeO+Fb57MV07ea3ltma+9ZoOefpaym2jA9inzk9j/9o0xck1
cv+Rz631OhvlPbJ613otuPgU/Rkzcjt/mcCCKIGeUrbxpZoq7+oOqL+wPP7a90l39M0ehV49OJRZ
CbGX1NmCVfzD6nx3DZilcQOn+4N58fSNO4auQg3xhfJunX/kffA5Pwdg/Q1jMOBBhuaZ/tCKuDCe
ADZfWwmzXqfYiygCeRM7Fz32ZyaN6cjC+vWVoQR2nid/14+eGbY+FkAxcGhvbK9U277NXTGdKqgB
Y2ic3pw2NyF7wBvg6hGi4ZHn/dtspeMpL/I5jEU+vVkGtiy+Gcc7uzGwwYPrBvhVQAidKJ7x/ThV
MKGGE4Ue/xS3VvIi8PaDc496t9O8vCwHBrzHpxCEiPc2TvAQ/c88dlQpXhbwKqQXFgpwPdjEs436
3L8vsSW3vMXmEcLGXjGGDvRA3lWgPScs9X2AfuOmSzt1hEW98Zzw8oWWXEk9lCFzXfEAAWsFgHfs
rmjASowfcJRlTy4+1xOLwNiP9BoOfumbLLIf2xmYwhalysvQ8d8HE5T7S6awowUdZNoKVRnw56Mj
TSpP5RSz+wV0qbKxBDKa/v5Ipcdub83Z+USnywLp03P302mdB5gqJvl7GbXM59CD8ZgDZ5bYf5fp
0F/KDI0umTgZiEks3tc6DMYmBtsFNQsadVO/Q7s1+UaDmZkVF2diWByFxZzBS8yD+5VuEdChJ43L
WaHqW8zYfQ7o3K5oJGph9eSkWbKhsOxbDxhDA4wqh43h4PTZPrZ68Vz6RfLgFOwBNDrxHKAr+Bzl
rbdK8bo8UI7PSXue4/wbmgFr3iT+0xAAvlj0MCww6sD+6spIbT38X+woBBUfhNV4Al7Dyd6gWZzC
xcSvzykL9q5ZBlcWuMzDY6WvN8AxwuBYJ5cDGK2vsWE56zSDOr9t2N4l9VoPgITUv5+JYmYQvsm9
9VBz+CnQME0UQ/YmoXEcZnIW5wZCe6cutpwtmPXNE4cMaCg4z75z1z54Tun8imS/VVZd/pi0lWxR
jwwUaLuH6jIBTuiQ28w89Lx/XNRLFzRKl5V8Pxj9LzcuiyxfjQxu2X3jK/cBYJAMNE2U20BZ7m/R
rEE8c1Xz4+zOt87EkqiMA7Gv5xn6AJrNEuFBlpvCuRKRxQiCZjdNEGVdqC5mCdsz/OuviSbD0IzC
llF4l3P4c/39bo7V7P4a9TIXBD40ycIFxmuYaIqV0lZbgvDeB2beX+Kx2izQXjqrITFzn0uhkXTt
HtiLPoQ/GOgzWC2u0iFlzy7K+I+D2R/8LjsNTll96by52UexSHaDHzlvfuCF9ejy727cdmusO+Lz
DAnZW+wptYIEUbx1UaFbN7o6RRUpOvgyOyR10h+W0lWrRQVokHJLqOcKlDQOS4qm0S0HZf5SEts/
tLI1r6NKYT0HLxdvFXmgOHAQwfgqCeJ61/CcYf2j4yBX6gorV2cHH872Hvp6Og2Uhiz2LTyMVpTz
6JJ0Mi1s7Nz48y38nMkDHmc/aCL9B+kObeNaB5Rdvy43pXxhO8WRz/Hz/Z6U66cMWhbDFUUR+S2p
ULwAaOhn52Ad0fOIP/O2G3dYB4jD2E/lDf2fYGXWqfrJ2qPZ8foDlboOtLuCX23olR4NKOiAS8b6
V0+qb7G+GTZ250HO9Vt0NbakXUKqJbPv1/sWNfJF9eST9DZNwfO3APIG5blVAlT1arAhUnmPaQhQ
vjqc5oDvazE9t/h/ePLaJLqUI9bLnjGzdygqidAoPHnh/jQ+J1AYpfxkAR6SNNLZQwHMfMcSoDQL
LEGVe1UNiub0fO/0m+D+1KcYwjTf0gS/tOUVcX8blHlgnnrTv192z7mlu604i86V0msCw+hD0owj
VTez9KCrtOaT69SoJgVtmBglPjeSlptnxY/AnLySoBzNjwqRno0ErE2NL1oOix0A5f4Kl9yosgR4
UfHqRzuIIIaStw17dKtSPGApCT84DwIt+Dth8ffnbJji0AVH7/xXvhZW+VAKqCPoQZovqig2V3TK
PYgzBby/DyhnNDbScc0QWPb8IY34ubeFVYR53VrAztXWbuR18KQ8E7sYwdb30QqycuuSFw2eURgV
0M19mjxQFxHcM9XobEpfJRvjO0m7DLoZQYd7OEIs9y4u99cwzfFs3oD+EJSb3oAdN97/p0SLykJh
xHswDB8ocRPqUIYHjCHlpNanpbM0Fh1skAJ8I/UVNJkGKCxKI/QgLnPOaxtwGRrojKxYZ35qg0KC
OzuduE6t65+rWjKgiqoPRw7mU9w57ClnUBn1M8/bURgnyr0l4BjpMTrYQGdv4SAj1gDqmE8sgJZ3
n0BnN3FmdW4TaKSiUSp165sydIgiBxv4xJteY7TYTOhgMuhaRVnVn4wI6zw6g7ejXgxaMJEMoEgc
UtLXc+5aakvsmtYP06oAO6O2jQXfH/Djyv0Ay+oDfNIAZQEeGK46aOosB8r9mZZkwDc4o1lvoMQ3
h6xDk4O80hYPNTqjnIIhFcuAMqAUOa+RBxuFfuu5+7n3n5c8q1rgyQHBMZiMoZU5Tw8DbCq/jIAs
mGyIXnxI7DyNqBdOOi0tMD6xRoLGmA4r0Lp3/uj3G6MCNCqNjOGgNL8YnjNnMESd58lq/K0jbLau
R8Wfh2Iwrm7i7SgC64s//+f8xIPDL82nwVi5EVYpwX0+XaTn5/r+FC3zvTlPt7IvYXWjK/JF0FXj
CoDBD8xlO8pJh0HGQ486DjgGq84CmAriQeaqZxZiGloO7gAi1e9lYMmPbVE4aABl0+9yHq1TP8X3
qgD4zBAt1VNp/L5knQH5ydGYhx5qC10ZgGrKg+tAHD7mWZ9gR/WfcTsk1QFPabVqTRfjy/yoT7HA
tg13b+vqQGPG6SV2IASko1Hg77TSxRoRgCNH5YTajbxHkYHjP0uIclKOJgetHNdsHNsN5UbfvJSA
6T22LV5vpf+KD6i4jUBZYLFnfOlYDazqiC8ihWyCzLdwpwjcUowmYnQh6zYkx0k6ANBObfVbYV5B
DBHL/vOiNy/p8dfHwMcFEJH7C11Mazw9yGXNzn1kiR2Qq6jMjxnE2IcGsuz6jA4RYNH33FiwcZcO
yWUZ/H/O/V9T/KAct0mXSwBkAqzduwpkl5Q1+yo1UeWCAOR5YIXa5lWVPHUOsFoyKNRbomBbMrbW
P45mA9USjshAIB/mxjd3TtJYx2DwISLDpve69+HCDSVnKCfazUuq6lcW5+mPrIXHmF0E9WMZ9fVZ
ZIZa00CElUPJ5PRuw+hh29huCXZL1i5X+o7JYLGIqplqWH00uLZvZrH8VlTttfXiJoZxyCuYsnDP
KYqfjcXar03gZuskKptH5bTmbhwNdsR+AEpyiXGMZYCGYlZY0BFO2CkbwIZ0GhiAx2k7HKoYVlOV
ZqulOcOB2zXeUuCyUY4OonlpCzxHwPdBG65rbxCVjjcqnRTUsFIswAuI02xQ5P03XsZn7gIR5ubj
hQ1Ay3gmniq1NYxww3SLnYOW1ltmVU9TOUa3ChrJ+EL775ReZrWQfnyzHPVkzCK6uen0kGQ1+1DQ
yru6NgseefgcRSr+AqGk+mIF2OvS7t9EbWCN5gw/sMEe1oIN86kd2D8J+J/PTjSh5NIE4y4zWPvq
GgH4urn8+B8TpOtoo1SGGjrqfOdJ+GDfDihlFH0E1QMd0oA9TOwsZPDVYBlM8aJx2jCs4MFWZvxZ
9tK7QF/+qZk953n2Cv7s1v2jzfB9rEgpisGoaw9T3ATON37erKAllwA/hoNjZsnZUpEPQdzRWf81
QCFNock97wCVoBj6HuUxtgEYrV2oJYNUM3p5sg2Gonhp0Uc/xRbqeHnuyZfalc5zZoY0RhmZWVD5
DjJxppzBkmljSZWgxYf5y+X3u02u/TzD7sLu5IuZdf1zmm2wbszPfdJsIS02HaTe0OPLlp8pTyEg
CXjkyhEMYfBv+lWtq3pjY/VrPCe7EPY8ztk0gDu/j3i6JHiPG9++ASRW7ylH101UJvR0xZBiEZTp
kQPVTbehVDJqITzYNqyruQAYrDYiSPhVQKhbUYmOQCJuUwv0Zodt4k+7gHxdP3x4rGvDYgKQJXYA
WprTyNzGialeZzv/bgAj9bNqmhPKn/2bO9ZyA8ksdUa/sYXUQPYYudhwzo4JMGqdt+/QehPQYHnn
LMj2U4XOGYVpk2wzVPW+9E3rAJgK/lqmp0Ed821IPQHw4cQvPm/jkOaDZmppv7X5wQCd7Aak/0/K
qwpuo5lVsK1pZtjsFyNgMs3cH+B18fuM6xzkEfsDVAH/f6Ncz6O7MO5cRG1BpEXXs5oCnhhZNkI5
708VDCz5BDJtSzz8aMHBPFOmywD0KdwqPsu2tFdBJdrH0mudE3Y17jrL3e7Hu+dFzY+WSX+NnY6F
pWgJVK4AmZyGnSYAOFUZrxC59HfCagHTnlsUKjP/VEztdUKN/JEOPJHOo5/Xa9NrK9Tr/83jV2Zj
uTok+yWHEnIN3dfeCXtlXSoxvROtT4j4a1a6/Gahp3gNDBMquprWFwxdBRJ5bx1lP/OvwnqntCMb
by8sd9hQqK+WnnBv2IWpaw3m/qerPfz7j0E9qHNuze+8MptX4fVboLXr97HKYJmQ99bWEEH1PhTt
CeIIMWSqHeDdVQz9CZ3PGrMNPRuda7oc1GaUanF5nfndp8uBoz9BeCF+mc0Gq2IUDkrDg2YJy3f5
ZMfvvgpOjuDsuZFW9VCkNRjJOt93drlu7Gg8Gt7gvDU/KCu9SR4DFADWFKaRBwpAUNsPM77XUFKB
phhVNOGo6V+yaoIkLz7qEGsW/yKnebfUMmmG8tiOzxMYD6azqku/gk6k9ehCKegEbM9Xr3Y0GSLr
q5PvqK9N4ahbwRt1o1SEVK1Ts1dFKzB+AGPqQE7whqk8BTwBi4FOxRzhoW02759yNPFTfD+lLJe5
8kN/8soTb+ZV6YBQEcyu9ZF0azZM6Udm136YouP+EEMe6RxJEAJYI/l7Y0JQv1PWRxl50ypA0+/m
yrYFUKhJdiBfGS+tG8LmSwEszLMb0HIxdoCAEwnR8u8SIopTGvO3nKGek6GRB4BGsusCU75aLH2C
Il71I/CheB8lwfRYlLV7yl3IUNIAvi0JgLffvVEosM00fwhr1FvW4lOgCSK33j3H85/xD1GHFD/K
bdb0xltrdvc7yKhxw6iX0wUO0BCQjWoFTqx68PDk3QGGD+I8h8XZbqrQVHRlJeAro2Meo114jyd0
UXe2ju+rQPibAZA+gpnX1T74W9E8XwcmxRXcKRMrSLQRlgFAJcQ1izpzpUT/e8DJq/kq9MBfV/wf
ad/VK7mRZvlXhHraBZYz9GYx3Q9h6NLedNe8ENfSe89fv4dZ6lapRltaYCGgdJnMZDLJYMRnjrnv
CAMDO6pGggAdOg/3Q5lxJ7EGmhNeJkvXWRD0ZwkYegbVGxSk0LR5VIGyUeLeeO7HqnGSsYydODeN
52FGTRDWbbcGAsl+01kiu7+u1tNT1QXhqa2LbA/ygU6aagYvTRBGV1RUwQXhbaajWUsXwbDknRqk
z/etoNOmswg41Lrr/k+lWFtcfvEgdIp0KSC6T8rEgisYFkmvl815nR2nnTQY1kY3AXFft77rTYIy
AEMq8Bq+b/75faomjDtYnD6289LtpzFW3XjlqYgg8zxJGMIkb4ZxK6+baIMFnQWZCXi1gtwfAGG9
vgyIRctRqqrd++Y0mg+RbjQ2XNoGJ78zae6YfiiuUqTu42bIpbF04hL0Qx2ao0CfIdUIqk0hAg8k
ojx3GsG9gvy/Ue6QmkseUmnV7eug3WMOrjjQm9lF0+EHqytL8NImws6wAE0mzexkVdUesxklUFAA
QYwcguaYW2a1Hau0ZYsyx2+BbiC+iZdnwZR+j73DNlGO61WYQ/ClykgCOgTX5Y9/wqSet5UG/F05
4fpOEwj1eobRu/6pKyaG3pg1aDoXHZHkXnjo5En1AgsMUgvAgkdZBwrdbJS3BCq/OdA0UE1XLz3U
+bkMj4VtI4T5tpcXiydRblysrCzItIrHfk2QUf60mqgksqDDGD0CAGuqhFsWBsIN3L/BLzMMovsm
nGugZTgmin3fTJUe2u9xX9uom2RUFrORC5YZPyeC+ZrXSXBMBms5Gknxochq8px0Xc0N1NhcrBrY
RJfIGPLkUcZAhpv9otL7p62xMglUwsZdbxT9ZTJ+f3/XKJ0zValo3z8uidmhxqJzLsZGhmgKmmb6
aUbB8RQNg3oaYCwjDK2+vW/VYQmazAKR6Pum0OMdk6maWLCGyLt/ahoN6JmrJqaFfx0D8brFhA4S
53NrqN8PPsGtoclrW44iSMWpy1OyjPOLGBca1fVy2EJBUDxl/3p9Xl83//36+v7ADOaXCWh3OnXz
7+/v8SRn8EbyEaw3bBo6+JKpJjS3lVG4JVhFaKSp0aZY7wnc+U5o+y/HvqnnW4WIa321hEjSYQ7M
7/dtmoe9VOAZ1qAe89ibYgoCmgwMgCjNtyKBBqusPMpSE2yTPgYhad2MqwDYL2jmwPkbm40FOsD/
5UO9Eqx6zjj0/UNar5dYRaq/+hBaHvo5kAy3MGfBGbQI+ldJLhyGOlToiAXwpTJkO56S/hPKp9eq
n/LHPokhupCm2S4v42WTZGpit6kcX62pjomCRv9nqmSkrwSBa0WEFolgaFCvxj9aN+hbgLtASgPF
hM5ypm+tsKlrdt8trtuCaADKD8BdrMq6baG+dVqaEXxSADzf1HniImAnULRN9w2QiM+NAGuqPh+n
Y6UVmaso2gSMfSvtx3KUiRUkD2ZWNIfcUEIPivaSW6KSeoAydsSiSpefUglWUuLcfo0SGrxGXr7P
CT4YyHJ/RosLMwSKyETqoUU0t6EZUSOb6IK5CSZU62ZqQAOv7mFuMQ4PmtyUD9D9E7X+IU6z4UGB
CeuxCEKkXuvW+noiwk5HqTsEabqrimZzAVOvubRq50I8pj5+f2kBvlsApMu774xM+PMBZGWw+17V
KJBIiuHXfacO3svl474DZq0NDpBvgi7woCLa3SKpGN1WSIxV2wUmR2MLNkS3vBbwtYVCiBT4SCzU
k4qM+P66teRwN5jCDHhFNfUAsoByTzddvtebRFEVN7m4/L5ZdcP3ze/VqshEp259s2ZC3WYaR6Zo
QeBn4ixtE7mzeCpPwrnTEYmotQSefi4zXYFgYmXhQVOb5sUy4RwhReUn7KdL0prInCNVgcSFJD0K
g6CcVqrL9v562Vfzy9zrj1aharbRjjmbMwvJT6K/9PBugF1ZkCLnHyx7hIvJBuFvA+F3PESKaM5n
qwtVogqifJoSEXbvhQUFb7kbNhK0vkAqWf/sVrnlOQe9vMuEngxl8HzvWf3RwvoBo33fk4pix0BY
7el98493/9Qhu2/m65sVOfnxzT902OS2hu5k0tI72+1OaKsGqCqvHXQUxYVWYBN4j9/5b/fdYTn2
8GRfqW/F+h5zfc8o5TAc1qeUoiqjLCSKdGt3/6fu4A0spMbEkVsHu0RssPv+Zy8ZrQfB7OMPr33/
s1PHE6ryqffzwRDQqqA5FCG9Hzur5nE3JFxY9fsVCO3AWbX+vIv23/9ZOji5N2YEIoNifRf4v79e
mzEv46TY//HWMYKVT1Ukunc/2P0DuYJqrpFplX1/TW5VFFFzSMmD36+D+7heAjxUAeIgZJqGUlu/
kwbve9RMWGL2x/4fPgQlZo2WZquCG9griK/bYFOJUX5ULVUjoJYMb7pU7RSoXtwEHY2XGTJZrtr0
ylWr0uP9DR1oncTExH0MihzCNWYgsHb4CqVW5rKSmvbUyGjzJSIMnvXFFwFS8++bWqSaVLKSr6qe
U1LFiXKdxCLd3TcDPDIXaXpA2QdUWVhrMSkuouclDFoCRSh9bygjFBhjaR+AM/Y8NpVud7KYO/fN
dBjRJUHkIwawJ/1+ceGFEqZl+/1S3y+rWoAshepY4MVLoq16GaZKF2s1Ibpv49w1CVp90yyBt1yE
GWwrAoPqqQRM//ra/R/JqLNDmKSzHU1WQP7Ycf8EQtvURwZ6ur8edIVG+qaY7QEZz17XNB/EEcmf
1q37S/e/lhxORXnJ7htxPnX7GIXT/X1zzBPBq9APur/+/R3/3okrI9vwUYSU+79fu/91fzPmupRZ
BYTl/3jt/lfWws5VwIkwWAMURIc4q3NHUooBpI0JynKAYRoFsXQr3t3Bl993gLEqe2g/PqykSo3d
9+AwKdfUBJBaC5on3377z3/+13++T/87/CyPJVrrZdH+87+w/V5WcwM1ku6nzX9eIFpf5vfP/Ps9
f/7EP53Pcv+af7a/fNMufm/Ktvzqfn7Xejb/PjK+/fezY6/d6582eNHF3fzQfzbz6bPts+5+Fvgd
6zv/X3f+9nk/ymWuPv/x7b3sC3hqnD7DuCy+/b7L+/jHN0UyRP1+qb5fqfUbft+9/tB/fDu/wpL9
t91r08XFb//Dbl6L98//+RdH+Hxtu398E3T5PyxDNEzgf0xFsUxV/fbb+Pl9l/IfkIwET9ZSwc6B
B7z07beibLroH98k8z8A5ZXgGKepInrd8rff2rL/fY8ITV4T67JhIHMwzG//uhh/uql/3OTfij4/
ljjpFsfVvv2GrvF679cfayqWrFmiJUmapAKMo0sG9r+/nuIiXN/9v4wmBcWjmBU20hFJOqlsxY0Y
rBoc4cH6wsrnBlzyfrhev5/Ej1+qrAf91Zeaf/5SAarCEBLElyZb1ZcO+h5w6sPyNHhwzbMjG3py
vn6A5O8xe7NOMdVJ4C6+QXu7qelYkoWjxcO0o+iIp/h1/X/59usz1P7uslh/PsMlaqDMMOAMjWkP
uK0JOsnN/DIO+ablM9dpYnebXCARU1yJxVxhNTUdCf+G3KDldj7GzvRocQHKNKeJmgRyT25Mw4vh
Q9uDogrKDR8TOyjbNlQWpJyJLOGhDYcTzRsffv1jjL++3KpmGqqiapa5/tgf7rHaTmZQgYnFsm3h
gYHCG0+n5TXnQudZMVDOpNyP+yAjEAiZIFzYssCHTpNi16/GQSuJ9GS9Z7kNjNtj+zC5ILGH8HYk
sddukY2vcie24i8502pqOJGLGHu/kv4IzNk880l4yD/MJ5lBhpvKRHDQS9jJm4yHBY38hJu27Aos
cppP2SBCxyAHao8b6/ts9qfJ7MchJ4nKX465Py4CnvEfL8KoS0jnC3kd6PriySjywS/rabq0L9F5
dFaPbeiPAraJ2BjMnwjuJh76clNHgTuDG2/oqrx1ujNAkayywWdhkEDH3TY/4IGkQ6GHhZ+ht/iW
I78b/kLVEhxTMEhpjAoOqTZq72rRYa5I4wLyyeFITafH7LF5C+zZRgriFq8Sz/bCA5ob5dF4Xa41
YhNfXVhakfw43AwgzzFGDNZrJPxSNJp8ukW6FzdjQYbryIwvpKbbXqX42vQ5wQOSXRP665EkY676
bw8u5kfJME1MG6L502MB+ZESSS8uYhSxLH4VW2JButMkoa+zhkMnZz8DflQdQWzCLXbRmvNRnmAd
rejsRs6vz0b9q4dUskRMn4YIyuX9lv8wrsVBAEWvRLkRLMub7iNZc1I/3407rWXTOSip9jhJVAto
8JEOHHgaFKcHJh8kP72A6anRHjhuYjnWQ35BSONAvUiEWyiUeInY270LarC+hxKOWtvto4FH8/Lr
HwBlj3XU/TwT/vgT1gv+w08wJNinWLKiMMWGN9fcvIXlUZQusraRE0A9D1FmF9ZhNDJH1ypqIHVB
u5ta1XgDTtQSFkc38zMcY4k8vMVI4GVnrGnXOyZ0jBBHceUJNAUJXWXIJAKsSbKLZIu08QLnsHiG
C8rSuIPzqzPhtsE68wSq4rQt93NGoLOUXRp4VWy7rXGIvJ5CWqcEr2BBK2VvAiXsI4INGrpAtjkB
bp0Enzi9tfQpQ5O1esq/yq/pqdhKT21NdWeyW66/JB7qIDuUleE+2j0F16Eny3HOiXHBAcpNvYF7
kZu3FHBOyNgfw3kbfarTVsAzYD3LJVtUFmIHVBbIWDvwmEXvX64bKGFzI9mDP4Of8VFzKXRF9SDE
MURAmFpKMBMloMGPZIKr1K5IroGCs3G6zs810447cJcaUGqQEinN9AqxR18Znb7/mG/A2ZWv0rvu
Q9z7vecaW/+teckLr93cSq48W17JZyp4Jhdc80F7jr903lCBgXXPAendjxSmMbznrQ8jP7YcE19g
6SPgqE6I97R4osPKbUEDw6LQRxiVWomZMuMpCyhIBDMtIj6iFkeMJ4jx6xmanaS41m9ti3lW+wQE
9qTATYxOX6CtsIgvvHOyl2zXgFrL4A0NEBUkHAhwbHYpknyjSeBTEa0nwOLOJPMqT2IYZUc0PNG7
WxgSBEMmIF5akMPFmNh0iEbt+KV5znng5ROByCmf3HEiwlmydVqdw4d2l5gkOsOV7WpUWAXxJ+yc
K1Kw+OW+WLabBJ4sjrJZHqH2320WV9oIpbdsIMH9oL3N1+yAb8RMMpz7XZQBIk5w5AvaNPbgWU+z
D3EpMBRkP8vpgF44Cbi4h9WLXWzTE6BmTvUcfYhcf22Oph+DuXPqT/UeTWYXVZOJGhtURycyPaJv
9SJtChtWWi+N22DqdI0rVEpAlLL4sgdl1CqZvC7sFs+3C42AaTh3t4ZPX1DaySMG2GcgYJVcfyTy
fawLOjUAqHgbzvPruE9jN5ftDql1CJ4bza+DC4Bz1NLBXfD4TDS9RrhSDJ1KsAuJdQIMzirdOd0E
6QZwZkC2YbOq8iBzF8vtMb9qgEEyszoOEdcAYpWBwCAiFZ5U32hd+UvLbCvYLXYWcfBl0JCOZMBq
afW+fGjxXtxbH0hhnOJFukKSeL603rDvt8PLXEPsjmjHyDNIj58So+HCMALSE7rdSNXkeg/gDXpe
UbYdBhJ8ddvmglnqSf4Kh5PoVx2vBH9SMFNWMQHmzbZOGqxgv0YTrECq+QgDTFpHbES0c2gFIsWH
MOXNMkMtC8e1hf4owat0Oalg61k3cYBEeAohhX0e+XCwEGJUnrVD37NYg1B+BWUd2g17EQbBcLkk
0J5Slm0moB3yXmFZtl46hcPeFFbImONQ0caDMjCQL/c5T86YTCci7mBXTXu+sGA33mJ3OoOcdJT5
uhaLr7VjcTSjXzLcE7hIH0Y0ZBh+eMohF7uRb4pMMBci7cdVMcr1CgMUX3zMFgYpxoWfHPCUKG8Y
GuFVeutr0qck5rEj+VWDODDwyk/FDY4phSwcprCHiEEwxAZtXMz2Kc4zJ7kr7syFz6/pyWj5su33
msYlmYUtqmRPU8PgRyB1flDRBQZae8tLqIbpDDm68RGy0ZuucDnYq3bOLK+z4cBCKwflGcRVhaN5
cUCnZ8yrYUvlk/QxQT3lNj0NCFJuHVwJF269tzppb5g8QWDc4rhwitxJTzNfHxtPc6szhquMWohd
eaMzbNNNc84dw5W55Fqcq8Q4La7BBzewgVijwQW8DqIeoTBCJapw9CmxfnIV7qG4ouoI/KIzqgTw
n9gv/fIFKnSv5q0bbfjK4dGZKta/QHyoWh/udVUf9yCOmX4BNenH7H2I9kb1JCGRrtxOZPPL4DVe
KINryLLWgxW2g3SCAVqEREZzs+f4BukomnMIFZ/DPRRFDlAgx9JGVIRhIU+RWaCxgrmgtXG6HMtF
RDAyz/OTySTH3AYfEMT0AZXAzQxLCl1MeeCQuNHbQ4xfrjoW9LExboaGRsVGfJ9A0elybpo7CwqI
Dea76NC4g5tDYstOqeQofntBvH+QVFJwPLk3mJKiyd0wpaKSzgwLNnIERDdmsuWiuAJfNiA17SDF
SWMn96Dj74HzhdfFAzgY2SaOSXAuXhMofn+V23Q74+vCa761eIxpqnNb1m6LM26BygwndeZj+Ilq
QkTGkcKZN74Ueykn7wB6PjePOoNndMYCpu0GDgXBQ4G1ntQe1lxXRtu1u0m8e432mlM/mWfVhn46
cFo8Q5IW2TFNvTkmIgMICYu4xKFjriM6YYPswN9jwldc1E2dVCSU6XSFfnb1YqHtD6UWVoAdA03K
cKvMjogDXssK3FoWt0700rtA7ma7NRtNU2ptoZOLFfK5PdR4JLcFrjL4oc8Qaz6qMLb0kH35jauf
6wSdadLxwW8a2wqZAbKnJ9nBV146EUXeVjJM3mnJjd4vWLsPbhh2sJNoaX0NPJPh9kGbSTqhY4sJ
D0RJsuD6GI5x6y/pET80wLgbMN7Rnp8VmqwS1T7K39JLsRkMEh2yg3EqJwJvZXBu8E2xDzJMgYA5
/lBswI5ZjkQMRzwlN5Qdee5VGH0BQSTdkAgIBrp83fOrDKDyKyy5VjFgvrylfu9UR1TrDjnF40Zi
t3aw0mBQrKO5tU3WMtXT9uvxWzay6REcIZxm4iITeYacDoY+kQBbYZFtUIEHz/Euf2lfQq6dQhwb
BfxLz8DgYgbNHQGxnY01rGowynCz8/qh9iydjOfCoujlwcE3c+qYYSt8NnyNztscM89wzbiVERkR
3fIMsVtonx8XPwYqLuHWM5CeKcnfRzi+IYTZZKfupmDeeMcpLgeJ9sdEIygydzWBeK++EfwIEJHw
mMYsPeqAYMlEelDfNb/34AiNJYIaH5Gn+tY2PAML+DC8oIulvMaDL8MhC2GxxjVfiyaetm4kYDZs
sfxl8CW8ZsJjLLMCq5XKFzCIEMSKNWAmJyPfw0e9sRhQO12zMfZ1vG/XQcNSHp3RU4Ei2Vmza0c/
Tq6Ba41x/BJe17sKlDlKBIieFnc0tlUAgiPJIgJ+xmfTcfGr3wPL+DhZTA15/569GjVgDsT6ykB2
M6myl8/Kg/6M54XKSK0RSlS0L4hxSweQw0h9QMN71ezC3N/YpnqCSXIzoxcD9QmU5pFipl61X0dG
stdB7SSIK1ywLK0t0HatK7gZQlANWZmA5wuEd4ZK9GnYzQy3apM/tof2iEYUT0jK8mPG+wtukNti
wEOix8ZfWxn/wZcDj7h4AbEAAO+r8Sq9orkNWT2QAgR00s9tSYovdOGbhWluArElmnwlj9DFBAs6
ubWQLLdlZNlslrnyCvMPFHY0SP3x7qspwPDG/4X+Gl7AgPAh3TFeltf4CZA2C+g73ivb2HJ0wCoQ
nnstS3eYvbGgTjR0EDLQjsNo3OveBqq+Y5qk75hxrX3FoViXEcHfbhMbVnKOeQBpZR3APbXwFMbr
1FWhXjPGZN5aDuCKeEAQoBeOYOu2vgEo1aldmXR7MC1tk2bX6lqeIZlNis9hHx/nS35AqiL4mJXu
JaqAZ9Z+WqeG5V79SG144W3DwsnPGcXEgtwH376ZEPG3L9CgIXCCG+Cd8NlpLD6YGHEjyWWu75Oa
RA9I7JnwUZ4zp3PgVvAhfUKSxnwrdh2CjYR0O2vhinQIoIDVwQRqyPxRZijCRHzQUGMoWREjmaAQ
iFKGgAFy0/kdSOykoeMbTEq/wo/UExz8PEe7FTkJ39uUAlRueBUTH5HeVGQS3C73U2h5UqxaNNhA
AqxhiQH3my3uX0W021ABx4xZtyDo8xZf5qHdWv54EF2N5qwr9+G23LbbWeUhHxBbK6lvvWCySwwG
CAruQcQww8QtTJs3WHbk1EaxKcu56gF4cUA/HHIpXvHQtSTzk2u5idmyw6mMFLTKICfJDo5gRJJg
v8Ym7ShctEu4nCAvAMT7p+kg3EPasl82SLS5afC+pGvyA6dv1jEYYocImwR3cO7zTkFhEsSKT/Nt
tOxq5Mmup6oj9VRubOCMCYqVWBTsaSPZhqc6ceaqWDfx/I0YLwjVEYgpBGFs9yRyGLhC7Ju2bsur
CBGnTrEaCON55CpSZzax2LVaHm4g/S6MFz10ZluhaxZpIk2FeyByOsWJWw/Ar9rLGaqfTougjihU
cCZgXPCIZ/vqhPHBRDJuwfk8ytvGhYY4qy+YUh8Gvl9v9IwYUXRVNPFp4hvHa3QbGW4rAn+2ZqOD
/YU2prwZnNkNKYSmULHLjxjsmCyafWTi2OWhqfeheVJgxtvZouUJEGgyXWGhfbTBbUEdqoOiAcTk
iWRxMyb504KT1DI+NbT+1D1EW2wga/1s2YfXgAFI96FgrUTil+8wc5zHK7yC1tCn3cUu1iIfAWGg
nJvHLsQCStrMVs/FQvNnAXEQFNk2+bHgOhaXjuL7sYaQdeaSuL4RWZVxpNYyA/jIzniDwY2f4Ha7
FEVn1PsSp3VR1hAd+HEnpN7AxulLRkv9kIPsSsaHNXuHRAw4NzVrYiK45W2w8a8rPmTOcrRkCsyW
H1CdW16OEhEuoZzQnhpr4p34ya5x8Nw8i24EH0YWvWTXLnJzG7EMJC5o5gibv6kooWPw3+pJsihJ
InA/CloH6/4f6klLUoRhHOprlXNghl1TrExc8RU+u7X7N9+FHsQvv2vd/8N3jUClWxYUN/HoLLaG
SkBNy53uGU78HPnR9dffJv/lt0kqGvOahOaH/lMRexQiiEEkKGJDWfzJRCI3P4QnmF2QyQWS3UE4
g54FbOqwdMG+zLaOf/t7/6qCLP9wBj9VkJMUhAC0VdczEGnofl/nIQNrW06B2r2+//UvlsS/ur4/
fN9PrRkrh6XREuEXD3a+753cCT3D71A16sn/5zf91I+JZCuOYOAFE8ftjCR5cYuNht8EJiP/9Tcp
2nqonwue68jE8ASHSjTWi/zDoMmntO0mET+qUlfbN5KHOwOKG0+li2eRI28fGlYde9iacWMD8VEt
Oo0JTMdhAUE6pJu79gYoe/WuPI8GpIOYiqWv2ITBsRxZaaDDAeJVqMF79WRA0Lgf0ZRghmB3762f
v8nzWjx6thICRjnVnjoWzwRUH6hQV6z9+hCelx1W+Ddhi4ARM7OxgWzfXuZQ12YxlrdD5cUb0FxQ
xXyHgu1xRsmK9X56A75aJ73TbfQv6TAwyFagsDkgIfjothDedcZTfKpYNVLzxZw5ahSSnaNoNa36
X6Sk0VGlYPwxHUAT2pckeG82KIPZY4XKm+ybvvBm2Gg5vUFG+VjYIVbD/EU/wjQRRUqyoKqHNoP0
6JXURP1ij7t3mvX7FGtsMhv1iuBB3i82uvL7AYlWilUJZZ9XQIz8ySWZDQ2hPSRFbO2S37KL+Dqj
oIm6z1Z0okvJEfVy1e9srH3ncbOqxxDFTrF+V4/rR+Wb8AjuBmb16tWU4R/sQhKcB3Z9DR9gBo4Y
do+74AzIzYlxndC9QD3pAPi93yEeM6HSboOYPb4vlzWshnKgfogvIALhge69+IIKPmy2nRRlpHX1
pw06C9NX27o5BgqQ2B1kBaCfzedj4IWr5jCFIi8K/rSa0Si0bhqgzTFZsFzTiQOBARry2o/QifGg
2801uca2uRmBYA6gfkjBUq0y0G8IqmUYwfjfBbQopPOovg8zWRs1graJDS7km0h7ahI3g8IbSwAP
gxK+h+UIeDKZRBBF92HAgyA9K7m2cFM6jpfyuYRGNhpwEUG4XKHjRguBJwtRZ1u2S6zqyS45abgq
MnK2ao/FyjVovFscVMfuAWXmZH5w+ru2jvJXMxuAmIYFYT9J19WfVo2kjctQh4QnZjbJRpvQbi6R
QootngGe7y00u8rPdIdp1he9ervWmLCGIpYQicSna+QO6PNgmRW84G8aTvpfzfo/ntnPa0wISc6l
NtY1ZuTjPnSh3IJGAh6fU7xBQdNfTxHF5BNaq8hWFVytGLF2v0VOgAzMujdqJeQEKvqP7+HV3E5o
VY02AFBbjaLEDpn3jYVkaHgqUdbHtPCgnponeS8wgPTs8c1gv54BTeOvWj6qpUi6qFiWrt+7tT/M
gG0CK8s6sRTGgHRHBgRDoUMz2VmrERW1B2NA7aiw6+IRMmO0Fv1EYfktOkps3Fm2Zjmmk7rZgOpc
M3AFUCykrJBYQDWwoCGbQ9K9h922nV/C8RXSZf0VNUkdqxQcA1AcMBmUEMbP3LU7JGC0YAFc8ZDV
1icFM5L2Hh7UXfMQo981YoqIoG2NWMo2jj0K8SbNb+ODhupz3JKX5Ul7Uraa9mX6PWoygCQ/SvVD
m3giGsdICF4bFuN+qQ7IBrbBkCWgkg3kHQ98KKOfGkyxwtGk6k56730w89E/x0RfyQTiRoLp9AZL
QSDtadQwA5W8LcDaAy/fwgpOvlADJn1yqEJU8QyDtMDviBnSo4j37nyCbRPKOpAwQV4GfCRi6DX4
owoBiee53oSNg+rtzhUSjnTsLeElaxzoEQzQJbPFx4RabvkG9QtoXGlHa1u/JS+1m+3W8peEmpYr
Ik8OyTSgI6Y+9BzpgEjh9lEx4xLsRxcSEP2jcEwQtSdOxMuDCvdtLgYQEkbWQErQyGzNWRyU3r7P
SKkdQPQGWnSk2hnH9BG+GWjxTjhHMJ6BxUIMLvvhQrBwjCMb83WRxKR8wxcNyNpGAv0EWgZUfguo
6CAAfVtPu+UTg67LFuWu9aLXbrITkSzuZxfa8jTzIihdk9JVztDZBstAeE4fce02uNOoP9HSldMd
GLFkRFV8sYOdscWUhg/CxBgVgW43OQ2tduMm4GuKEzgthIscxcu2kj3ijpeu9KQjfpDdzJkOk62L
eLh0B3hMxMPhbXhqIiY7Jp40BUNL9lGS9cT7KJDsteeD8jUfqejPXwsrEF1O6IOh9zbZJQIhOEVh
LK61acsugMhdn14bhWra7urryNG+QrfrrUH5X9miuXYI0IiD8BomJwi7I2TsHSUm5oPV0+pYwzHL
zVgI3iwWCRMTxowSsd/BE8QumvPwFh3Weu3I9mu2GwEl6uQaR821Ax/nnM28CjhkbGJ0bAoSmwdV
epywtsjZSQxcBZAzWBAaD5ICijpPr9LjgAIcmibId2r46+5hHxGSWbIBS6WjrXsw56Nm+rZg2a8d
1ZNRPwzBJmOWXWITBduB5Oqjorh5eariZ9XcgiAzIZePXEH12pQtmpdmTgBliJsMIsdC5AWcHYyF
/gsxFOiLLPic6RITOLjLqY8u4Ef5VjGgaOADB1P2d+vdeMqOiOY7O3qPH8ZrFDxrLVA3UHEhg0my
jgIPgXBjZPHz8Go5gHV/ye8oQOvbqUEdOP2sHW0DxCagzcg9mtSd4Cwwk3q20fyBwCwytoPOFj84
KPu1JjmizVZt1ro4qv+bincc9WwH1GtaojLZP+tHKHPUqCurNiCgXGapja7c4sOwrHpV3+cng+ue
4qAQfS4/QhVPCwqSeg/aCkFh085e42NI14fM8vuGjVuUjAy/wJniNuGenyR/9AoCwuJO8x9lr0dl
4qjs5Ccpd+Kt8VA+GTsYanrFFxjB2qZyBQQ/HZuPPdokBmmA1QN2E94EvJnQ4kAuiKDU2MbDsxnf
QFxFSzp4nqEz1Jyl2omiZzR9cgjpgelwVfbCRACnObYoHvYMuROX0EqGa+wxQEWxR18H8+K2haon
n23kvqhsvVWusdNO3Vdr117qdRuQZRA6dgT1WGZcFdwQqN1eVxTSGomMDCHh/6HuzJYbxbat/USc
gEV/KyEQaixZ7vOGcHb0fc/T/x/K2rsq6+zYFefyv1HYTqdkIVjMNecY36j26ZZtNK3gZZf9HN3R
adDsiCf5Qz13O3qiBGl+5sickOeoBxKsWle9Ra/flv06JCEmaK2eUDNV2/Rq6nTcINUekSuITbg2
CJ5mZ2JaKt3WP4L2hG+hXImOyYGbR3bGFxNs9ed+j5bigBcr3VEC5aSKv5ZX0Txr0U4aP5tPA+rJ
1aY6/I4nROs91kr1oBhHircYJKJ+K342IwChrUwLAOwuXkVYmdkbRkp/mrYE3F3yYiNRPjK/e+mJ
IFZ2yxRuy/lmfIkYhfXIYwGb8AFB7mm2Qagj/N+qxbZdE+E35geZaPzcvpZv0jGmmmFCNnnl0co3
rQmealPvY/ZGtLHEi/3BW2OlLPl0K1q7L+INw3IDvtp2JWs30oVx6/Uk5G4rWO5Hp/g5FDttDQXa
1k/Std9PP7i7Ktf8qyxvxaPk6/9QaKxSnL9vtDTb0G2DoC2d8JHfN1qmaPSmRPXuaF7jM0KjfyR5
jdf/UxfgP+1S//o6f1OwWLAkFyWmnFnv9Oqxo+dke8pO3qv/oBq0/nPh9Oc7+lsHYIiGsepN3tG6
H8738eGdFHNPd6wvYYsOwH5X3wnWPGXfewoHx36vGLH0rzXuLZ/SZ28eK19aFQkIhSo3P8eH8Id8
ZfwF2fch+2m7ytFiKst06Uv209gkt7XOjR1qjMZrNvS2faohhm/CyS9Q2XM6TCUCt2ZL5syu2xKO
9yQ74rh8kVbhSkvvrnvtfdryv474/0mYe6l+FE9d8+NHd/6s/j8Q1bKp+EuZ/L8ktecfU/yt/KuG
9v4f/lDQWsb/mEJRDcOyBHsBoXCq/6GgVdDJEpOlWfLaFdJxTf5bQauK/zEVw0T0KCxZmOqqu/2X
hFb7H2S3mmELWVZUGKHm/0VCq/9+BaDAVRFoGbJsGIomhGz97Qpo1AG9fBHV5zKv1F04AkJY4bN5
P3W3tFUpaM1rZGrTWTPj+deD8e+vVIyHW+zzErdpuq7pQzIs8bdIQvcjDLu/LHBsDrYa1q7cydnr
qAUvIVvKtLMgJLciFmddMWm8CvoTY950T5ZejNdco1iqTHuTZ4O8U9dXC6qG1IOsHrZLn665Q9qP
JJv8oQCaZcYtyPP6KJtRg4xzNvH4mngjQnuBZDHIlVtOcbElNrK9RP10+8tnff21Jv2uzfy9a8kR
5INTNYLIkWeikbur5P6yJYrJLorw/Q2n2IgXKHFZWV8KiRqxjyZr34k2P2PjRCOAi2mjyl1+DdJ0
ecjzGMFQmPQOrrooPRhGqDP7/C6C6Gu0hokGs+CeouXDIdXYNgFHOFVgOhx44AzS129jjXZLhVHx
OGuDeUxjmQZMUKtvch1L285cNh0M9XcpvpB1Vn0Uooj9erGaXZ7jF030nHSqDvmdmQqFGF/st/im
KayjqD52jLlPbYnNaWm7fS90CQx7PF9nOplX2Y7ZfE0CLbM0gvUrh40E5P0x7ObJs9JyOERqVZxV
/j9Rh4SR9kI+S9qEaKVvxtv9q7hSx1sx01oJrG1XG+K1y+iHCRHa3wBL7n55V9WY4G2xjIcAj+y2
yhL9Ysq5uyTScizauXRJSjjCWMyf7w9jr/iNmoD219CwdIPZevHqoW2XBNh7FSO2CEM/qV+kAP+o
ZjGKbSbKvwjFSC9G5eeStVcsf91n1o0kZwyz8jrEq+nRmMZ/uMf970vPUk3UjbKOZv8/nDiIQvVO
GWGfqEvFNqzJ4ez2tRo9DUaHJGehP3XPqCWpI0ZvFshf1Ynhfhbm/cE26EX11G7Pihoq1yER3v07
zVZqR0uGiaW/MNqNPFjGSzaQxiKb5PnJ2Tyh6x0IqCvzuD4OuzpOjB9DVZUbqVEETISLHA/xthkr
9UU1Vk5FYANY0wbxkhDa5cOyVLZjtxsFFTnweUWpkdpVdAqOsV59G00sCttF4inwgCPh0wp2WPO/
0nYU8/W/X37m368+cG+6LoRiqTpsMNLofq8UcFRqolL16o+rTwFsfyuUMXRqyGTnJZOrM+koJcM7
TZxhA8WT16kBEdGxKd96aWLUGlMsm0Gu3O4/M79Obdzduow1LFmKi1wTT4MN4mw2oGR1MZZXhUCw
1p2t6NMeyHQRA+SgVI9o+yUl+usioZGWd/pzo8nvsTrTkuMT3EWaZF9HbWvFZvMYrA9NEaPY6Rae
DJ8p2i8q5JWWsywpK6qS3AYsYsdSlGxIRqgncmoBsKmN6TpNS+OLedXcmGGF9TQjCn4mSDNlTjeq
qvzaMGrv9Tj+SqBhz84KI7UwtX0qh8M5kyDHSEkH55t15p5tfP+qtIYfpQhnvxyr83//nO4V258V
HdBS3COyrvAh2UJT7L+Lr9WZfIWorvKjJbOKk46+k6ehvnW5EC/BQnmuJfUt07sD0YHdQ2Zbz3D4
5y9WiPAl69XZaQyFBmkyLY+1DJ1LyYblUwtpDytdUzzaRZad8LFUDuCMLYyijZ2r9YOIGQT+nl/D
AkQvSKnY2yp6zmfpqI0sPfy6PZjti9LaBBnOUY2WNOq81AzUB6BpkqvnWED1utIegIH+w4Do3qT8
7fAIDo/FjR03i8HjWj7+5SailLOiSZNQjoHSwFlt5g9t7PKfJsJt7Irpd9I95o1l5fqT1JHeKcLO
3KSaXblcHHSyFaKvkiCej4CeyreukXxRb8WgD5exDY2nZRkVp2tL09W18gLuk7K97qLjHdDdWdqT
rqilrxsbXEDBB65zUqoBlzyo4BIOEYCebaXsDUsPHgxlXODL8RBZZUJcNdvkweRHaW/8Q3Gu/T5t
WU8ZS9FXr5C53mT54vdjUsRRAFlIGY9x9r3o1fhshPKwzVpsBbVVGtum00N3VCP9aSwHVL2D0rgj
cIKdUmIHZ3HFo1JGb1HT5lcWKAgiWV+ds9UmTnBcir+/s61pL7VZeSaDKZxolQ/l2epHzV+Esbxk
yNZde9Dbg1LmNUMazsDcSI1vs/1hhnX2VTck5DJtDFO4YcsHO3g8ZyVrikqC4de8R+9agxhj8IZt
pRmHg6qXNoSlrtqMrT59FfnyokrmP9xYtN/7zvcDZ3IKYYmChCUssdZ8fzmZiqWUjCKZu6MCafUy
BYJ7RTtl6KtIWvs6ZzUZ5aokOeWaj9yk2rDlzphvlDWpCH9EsIU6HK4Ewe5mm9rbaKeFo6pMzsnR
qZzRHO0XaNpkP83tyJ7SGFln1XKv4ZjeWBOWj9RSl+e8niM3ktLw1FBR7PReT9xskpEBhl25tSHP
n+xcpowA9HD37g89vdEuHF6MuZs3odaqSJpmJobCCL7+9+VI/D40uC9HumZbXGpUbBp55L8forzQ
iqEtxvpoWEXqVp013miGn8oykd7EmJXweDPhiNEYN/WUI0stufOmSx98Q12vyel3OGkVHEI5vhph
VHEbDCe3MrIXA5yx1agh0hQtLQ8zxRr41zCR3f/+DtTft8ispOwBuOFZtuD6WLcDv7+DGkevFWpi
OhTjqJD5NbWP6qxGMJwAkgyGvW25KiDtG2jyV2pH26uVE4Vt41uQ3jdd15iv+OcaRnZw8qQiKJxS
0pFsjm1+SfVkX2aJ+l0I4ynJ6vlTGkF7CUh370WcAd62s84rdHXcKdh4yybR3hezn11eKfenqswf
FTv2emGefnHqc25a63d3Tn1g0Sb+74dDrPvnvy6guqZppJxrfJaCQ6P9bX8tGTAwiSGuDwZpUDR4
sew+zBpuZkm/VdG4aa0Zva4RpalbWmAGlRVFCwz3pzAVBu9yhmshnmgx4OW8ZeD4bjkCIug0W+xE
1VtZqsZ3mDliO/TRN0DWRJ/10vwyZOQm/ve3ovzueOOT1TTDZGtnCJuCRhh/u3wleeZTUovqEPSj
8ljFn6OsLh8TtAa1BSPZTHBBw3iSjmBVsDjUnY7qOEdnN40Fow5LVL7B9chkwTyDnNTpHpEU/A/D
LUURq7P0t2POnlZRFFvRBTdldBt/m/G3MeEcpVQNnr7a7yYckbr9MtK5baarmJV91J378smKK7eO
lX1jonjDbxPEzUZLs4cB7Fk0T4daid1OLp2wq86JGe5VK9skS/fUqBVxTyyU4sh/PXWAQKKpf4jR
sVdt/6WM1JcLOTqfqVZfRBj4kejOyQgWS2HJ6CD7LRsDFM0HfZddmRoPGbntQU1QVmG9dxqpB3Hs
LXnodUPg4RcSXXAqauWs1IC19U0jqYd0lXQzf4+7cieGERHnC/FW21mjylCG50XUnPk5B5tLY64I
YENlDjXdgVdxyYbCS1V1lzb0QdMfNuAY6Przixo7Jig89ZgFvl7tQ/RP03Z6Mhn4fcO8khuOnD8E
7Uydd8muJW82wg4nPzc67oRxE1GoR4EXsoxG7WMjXSbtVaJlZRN38lWWngJMmL11JK486XKnjfbc
J1PdybQ9vfaEMY/uWWjdgmnYmKHtqiB+UYWW8z6Z+LAiNlWTcKdFehvq1JfXBIBU9iuNV2iPkRj3
cM4eDbn2qjjbEXJyC4zyeQBkrcy5V2mAvQiWTs19PPe7MYmHDWv6Ph4STzbbxzZbDmJp2adqfhmb
z+Sib4Yl2CwopqoMTXTbuiCB26jb6uaXUJKukShcM3+vAkjZyuLZSf8Y5ppTJdgZTYpA0sme5GlT
DchoVLFvUnVLM5EOqSTQ8aluTG+YaAiql3mjl+92WW3hWGEKCJUvrN+ID+iUiuu0oGkI800VXtvm
lXheoOok16x91Ygni8f3cE53FuSsBKhBH5yiaxCGr+GinsIIDf2Yjj+znk6HbXyNw8EPLVTYob3L
LOJydlPPEFMrTV5tceAWctfrj/PM6RIeg9c2fLNIvWXaMmmwEi6kqHCfFC8aHg7tMwfHEqvhVpq/
98xtcsNECF5uUsaRKeyiUnnvkUUu/dOg1ls7szazhJMGKPZz13yk00ti76vwS8sUonseVMd6HcPM
BY+o54+xFLlzfOg6GgG7CP6xjdQ/ehBrct0LwGdHJZFjtDtPmMTiaMjD/SUAvn8wOZgZ25zgw/go
w4PGTI3IymTf4Nb6MtCnL72xdbs1y0axt9DlKAzKaKPp8/q3BHnndCbydSn2VQwrJddHDHu8Sm2e
PHcGJA8NAnq5AYzUtVcpFl41vhIp9mD26db6IVacUirvUx05r8DrvW7FAowZnY1oM96nnQ6dM+Yt
9s5QYFDoEbbZ+1mUXqF1KKhVcIL8Vgx0gpQmSXP0rPepBrb0cbwUbn5HpQSHx1c5/dOAdlXyWNb1
oagHT1OQHhrFbmoHAON0luweVaO8MweIS4AE0yY5mmAuZuXM/sRvk+rBKhQAfIZPut0magbmIeIA
q93VOu0pnEpIGTgw2LSPOffuDG0Wl3YoFY6UMAfDnruMJ0Vze4Wpar2zUj+TLnn02PS7sNpWuE+i
fQ1ivfcWTA6th5ymCU8V1q7oILgqllNkYw+cAFy+ivRbrCgHg8wTOCg7O4I1p0rOoGlrD+8MNQXY
7QqpY08054O5q7jojhNwpz3v6zU3rcFplSD4KEi3i5VSOLBZW3I/uh8ZbNxn6jTFZZnJRl3diTqn
tIyMxzwmmlMAM+QWlXp2PqTuUl0IFZrcJqNeGQEV+fUANY8gkq9pOWfXWDHGJ3sa/Tphj5FEOuvD
oAW+YkuxI1v5QZUb7ValyITaQPaneDF9ieCynZpEiE4W/El0qF4yU+svtWn7qk3c6iDX77lV4+Qk
kMxjuoDMvGktqJjDB60ohZ4d5iyssxrI021sSV5UI+ke7Oa9oxj0beYEKLab9l02BobbNdh/OS/E
a6bjOFt/rbIG8zBLaODv34ZTLm/zuKXL0km0+syJGwxzdRF1b2PRCLIH2J2ayfgKAi7H6FcPDsWb
7U9CG941ysaxHY2XyVoWIuE1wktTeXwf7clyJtGXPj29h0lWplvbhu4cdY2z9AMj7pizoiUX+teD
mgyMjvKEEJ31bFlsiZhHhCmcWC0Z6NasUw+1kyfPla8NWnVIwmTm6tTjrf7vZ2rIhqyF4Ii16ZdA
nuWdJQVk3Fg0gZqezGwjTD9LMf3xmvf/eH+4/+zPb+9/1p8/mw0G0iEXeKeVuDqjWKabnGOuDUHH
owbPLGjK+lpF5zkF9QhBaNmaDbqk3Cgs5/5P8frv9wdwjfwl9y+Lbi3Ay9Zg5t/3CVF9akEHMUMf
HqsPhlR4dY+Bre92ZRbgaVP9pHk0ePI8Gg+DIdHuMzaKjvlGmVxqbPoV4Q7qJbLzaTdUCbFCXPth
9zAKlRtr6yRFvQWOvi1K1dXK0ZcL4Uvio0cqmChn8oS8XlIe8oAKBHkEPNF+Fl4QfUkEO+1OQ+2e
uWTYunqtuVo0P5ek0I85H0GhbJamYuG0b225EDwZeXVB2sLAgmGjj58br2zTQwklqxeYcmkBtTW1
AJkqLFdESe9qmZkPvkijwtURp2dQXLtWO2ZWdJpF7A4qGpLEYBFsXZhxnikhZRwQFdB/L5LlLNMV
lgirogG1KyNUEFy/2TwyLkS7V+ieoqVeniieFGheVdlo7xb4WBB8vlQ6lImRhLO+dqqBlMUkOS+L
5Je1xH0VakJsXMneuRiTBma2AW8+bal9L7ONALGrD7mEAVlWn4al+axp1DTNW9ZznwqW19BcvurM
Sc3Oozo/mW27RkR7uVAuRNSdy7i6xkbvhyUZ7fgNzOz+4fWD5UgsfEMOtCGRTmPLXaPldiMQTpim
K+bnYUJPjwGfWcFOz0c378QOLi2W7GAHjAQri4RqO9031nLg2r+ApdnaUfpuJ/NTWXRobFpPRngY
IomxuSMzcRhzN/sBA/xgcs0CmvaidvDiQHZTfCBmA2Y0Cz2cs5HVHWgu+nFWHUwWNDLsdjMxPY1q
uVJbHMZI50zdSIioMub1uSTvOjuGvXRaZMohFZmI+CjxjCX64rJxdTQEAyUIRtgDO0ISvb7E3zkf
pALuqJAcglYdOGp22R9EGHlGMHhmLrt2px506O7N+6hY19qoNgTeUW+WnsS1kKmTK4/Jk8IfOMpc
QkSmJGXOVeaJKXalJD2aswVNGuFmxKiiYmlQSo9uCmAO/oRpwT/2KlNhKCU+qr7YmZrBvR6nXh47
RidthrVatUZXsVoIkhOoXckp0hqfwbRv+utiVW6R2E63ukWov/W2d0SW7uJIbAMMUBV7vlFi38t2
Fi64Gwyc1gRSBYxBc/Amy8jRS30DiX0YMKZHO1PLniRwzEw1taZ8q0V8bOryNMRkPmEAFHh1Sop7
KlRf+5LWwd5YqvMSIgphoTR15YWdkQ+X6RjIitsD6mKd3i2jfFgmtEPiEXzRYayYsgLgrvsvgHEg
VZbObKA7DcyHmYgkdhTvctldqjJ6ycst7deLQW7uoDVc7eVLiYyMbgpUgBL6NX8yfkRzfCprHAZq
4RhZ7iG39hqmZWE874VWUsIrLvhmGX9AFKOEApedDOZ2WBZmTmRXsEy1On547rERBJosO+iIT+se
ydScHiw1vJVdBZfwTVq0UzI+tCJ313mPtqxGNs41VafwsUjpSQ7LgPQqWU0hGBVksN/JfKK38lxr
i1cs1WEoX42pAKC43MJl+pYZjW/38TGH4s8nNJi52wf4pAvVr/TAVxkh8WkiOTEfiWAJQC8r1ygN
PZFOfKyo3dT0HAvDyRdMOEqyk206F8XXtc4XAn0JtZNAghGk0n6hvS7Hbr1mntgS4gZWmIrsDRRP
Oa6/nAIpn9yhIhbban2oZm5iPjIK2Cm19Fnbwd5e1ui/wBcavPWM67/kc2RtnrMWw1YHXSXDGScy
7TBtuqD+ZGzyUTfaoezn88q8moOCe8khM5Ytt5fdhKHRQJguIZAdWs9s5M2CI17K3lVOkBw1R4uI
c0zcxpwP5aheivkSLfqPcXzS4F+yW91obXGbIzzRlj8Zqtcu11qDAD/LfqON7oLh3JS/yo2xn9sJ
QmzplGq+o4Gw0zs8ryWESqtFoogipr0ZZnhJi/6QV6PPnNnRjf6mm2tQyynR2BTsY8HkQWNy4ELu
xFU9UhO7xITtyaTwwpwTmAGJpVVfmsBNYpIQCtR5Bi7xVHGnEWlioG4GKdoa8NaKAi9HqW/NoDvD
nWM0RW5aX2e4jKNTJ8tQYtXTZEckQ0tb+rtvBCi+pJP6FGkUK4Fa7bWRiczDTOGh0W8wEgCrefJM
Pfio1dot1ehCZ4hW7Bsz74sOOiSfHsLgYI3cD13RfZFDdWdUJ2Pc2RJueHdKL1bzYn8NxseEbaii
e03yHIgjDGZLbs9yjC3HiE9yXL5IZn5rlWpbmBkztOXIguzHsnXQuvw9U8zvgxl+aORcthD9Imj+
WVbCxe2OU90f1l5DVs5gzrq9afDHRMhGdfNW9ONxap8qVg4Jp3Gxq3DWrLGuAwb9ONP37ZMmtT68
dGeRZk9bOl8fs5uJc9OoR7+P0HFb0bPRfijJ4kjD7Iuu9GV5pgMCmW7V05ndLtCHg05mTQ5CP2Bv
iRN2DuILkdmvsxgeaB670kBDXSDlDZbDlD+GLV7v6aMEraws5V6C5qCLcA+41o1MgyR0wuAoNk0V
tX2Dnb/SU8cSxyJbS5cE511YviywRKcxOVZ6fJ5sdOOW7qVjuh+C+Jwo1kPKSzfL9KCwyYnzGIvf
nmKStCFunxkdkkLsadM8APq6MYL1m2i4VRIo0y4iXyjaY9cHdAMCUArwX9QqET5IGRkV4bGnYJtj
zjybqI38bKQp23PpWZICMucV7Lnd3gqLvY6wbAyCZ0mxXoWtXhliEFmNeL9OHzQ1YeRkEBWBoVXq
HvPcPucqTAi1O5SVQdx8uLeSxMsk5Vqt++UGDZu+XKHn72tzfgiV4mUOlsc0WU5qvsmkDpiw9owG
4JTp1HCZ6msju6CaC4xGFSzV3jb80Qxv/TifY6s8WUL3iVyyBuMwISdWSmUPPvzFzrtXK/iWheMm
xKCah+0Fv/0wjR4hcccMC3prTkcChP0R2rk26FtlSLnvz28Aofdp1m2CvPioEv2tiebHXA5eWqW8
teB2pnWljOVzzp5xLmUY0NOrTVWn14GTS6lj0Cm3g/bDWIJrGPa+QkgxW31RwoWpy0e5Q34UYQAe
P2NUIEvVX9sClvVAXRFVZ0UkuwoO9lg4Q9jvQxu7HOPPutRwxyUsBHDUavOGToZnaV47s3wQKBmZ
xQP18jvN2I81TtAkfLSIMUjn7KGR7EMbwxMEehNM+i4p5xPzqE0mF7ewiL4UkXkwKPXXU1xOwi+Z
MfiQK3fKaN76WjtOqi8NzBoXMNX2eIQcf7VM49iyKZymF5lbY0+CQcEz0CX8thThoarpRQi0xtNW
x7ahcHnZNX4DM3Bj0Zz6hCzu6WvWv1bC9C0tvI16u+8D80gHuR3jE7cAqvQaaLsukk0pqSRhfTSW
6nZzdWKGfRg0ceznjO58hzUggdIRvQ1t/K6l6pMZmjgr0Utr86UynzNLP5p9fC4t4bdqdmKGcR50
8yRrwSGw4afP3iy3W3OStkCUHVnxBtXYFQpGv3ryzG9TKdx5hLtjrgmLCTLX5dKH8jXhMg65ShcV
fYR6DiPmiSiDq7Iiu6j1Gcg89bJ5DAvd1a3gnEqYi0BUhsZbaZiHKpo8u2OL/6YQJhpMtSdTwQsr
g3S7HCTCEBp7euzZyLLH2yYJ/TojOdrz9AA5p7QTL5YpWhe6H9CTGTe9SlxvIyYoqSaDFJN5Lgnq
nM43OpTaNhysUzHOrqmDC3ZgHG9VbqGx7ipjsJu7mqsm8tn7SqZyNbtxW8c9t5X+rLTFJU85hdvw
OCMGKVX1+0AkBMPeW0qbok3RSwZiW8arvg7fjqq+ZJnCOj3+IC2XBdZGh5Pte+iV02sma36WLxdG
Quc+HujDAQ6qo3pv59luzMtHabFeTNO8MfO6KqPkggO9IaIdB2TQ2cOEiWro0oOUQKGL6Tbnyn6Y
ceen6kkrkIOjzzRzau1WOxj6BCN+uUFCvbAXf8jC6KT1ky83n1Mckf2kfcz5/Kz3MNw6sTe0eT8O
wSkttL069IeStixhWMdx1g8J2GC0nFbOIsYbqFTmHj0CrqRlpeqOfmVXRxI1jqbAONRbeNAQdPeA
crLilBA3LskMXqd3EqEfJ6v4WArpPe7DqxSEO3qrs4e2YEe7a0LaKk276mevT041X0yabrCecfwu
bs2yF8/UQFridcJg79Y/2AbgY3zxJMjs2yFyS/WHlP9stdoJZJnYgoECA3F3nbq4WXVaHZKJC632
pqB1wcvvQcruAtnyWopgRRLH9LHWys86Cn1LKjkLsZ+kMh6SV67BIwvUVfQ4aEvlRuitZ6bWgzwX
bB4fkHnRj5RcJcDOVCj7MJz2YqKHVHArWnWxy3BKbGWvK59THVzMND8HXUs4HsXKjDwdRAYJZdjV
ifLOpZXvH0b8Zbrm9OFFGlS6ov9urdy7Ibbe06+4//D+/b1Pcv/2/nBv3fz5bd9WmaNk3UR0MTiz
39o99b8bP/fnSG0nqAIwUTJd41FEtALaiC4EqSNYckYmAWUbF7QVeKgIutpIoHqdRKr/+Nn9K2i9
dvrrF4Gn04eMQaBVyoB4JZ2XAmSIZGH7UAp2LNZ0oAivyUWPalIY6CfJbcOtWTE5URHjHJSp+eOh
ItgeHcf9e3oGa2H1r38PmEEjSpz29x9pdlwderPit//8lfsP7//5j+f58ymWFkJQ02YteGHaYPfm
z/0w5eNM7nCRsCKv/0BSzpta2LErS6pCAg8PSakGG4075NZUcppPpFIzX1XyX19lKPw4dBgn6fS/
9etB69ZDdf+qXw+FRNSAnwWUmmuH7f6R3V9qLiCnMJn7nmlBwmg4m+igDCDhaDJwbO9PUIj1iP56
rvWpLT35RhxMt4vCmo+shouQabbfrK+46Hr+62XvX91/VisWptEA8rGfZOwkeIr7k/35u/efJagD
5l8vc/+XBE8XW7f0qU05/B2A5EOgrce6a6rGJYP+BmEcnXEyPwxV61Vz7fZz5Zr0jQLReWNHggai
wfFnxz4pB81lD8NW6nX2B6S6tfUu18FYKZPXjz35GUDEpvm5nu2vUnUOwBVhywgvTTK7oxE7+fAT
pddVFS27snFX0hOX175COj/MP7uACeCy+HLfHvOkdwlac3RwNlZ6UMLMMeFqz5UO1Q+Ha45vpSkv
TGcx9sQMQuNW4YMpruUijpUcHfWyOGeNvIs6eAfqFqPS0FJUz4Yf9ThzpHIf9uEhbANS57kFpelD
eRyrcJ9JnJXE11Wl7PSmIN9yAnlcP9NO+alL7hiUx2FCftQ35RPKo0MP/WTlWcSqvse7lcRONyTb
FEJYNPQgQ+nMgz5kEH9smuVUUjzIOaG5rX3QpI9gMB5V7GLj8H09DEtg7IwcONFIHmpGj26pd0GH
p0S2XMR53mj1FMY/WrnxouRIf21PcoOr1jjLMAwOVI0yYE0p2AR65qgK6A+Kk7nN2XaF+0qXiBdg
toQIk/xPp1tyRhy774oE+mZhD1CC9VLhACyWM4ZUcqTH1wpOXDgEBMTvEABtcA5urKF0K1qZnTl7
4Rg5gPwDdldp0rolJUzES5CL6s+WcUlUZvPVTTWnZzlf9loaP3faQKs+c+aFvW2kPCZ1fFp3jl2m
cpA45IO2TdsCY4Lc3cKoBwwZ7MhBoYBkdLIw0tLw1A7jXiMVqLMBKBSKl9JKq9pVXKI7CRVQyqBV
rqUteXFbGdNNRocyLeDq8faGsoZ1wewpMPaG9NYCpSkgXLJAb9PoWbFuCnuUocBOptq7aIJ+dk58
usgbORebbLUQg5+Uin0s3bQRh5CKTTv/HuvvRvZT7bDDWRTuU+MEROikhWuQmUGW5r5SAdpk0F8Q
cgU1zecKn3Fe72Qsc7EKW9IYHUQyjlk/ljgEQgx36/jUWEL2zcl2gsS3mAhWZ0y+vDO5T50yrI5C
ECE+GbsaqLmESafQjd0YPDAljEw6mWlHCEP9ERe21/JiSTDsYmCUWqp/LiXDj1URbtWbhNwM0mod
GSx4zC0lpKXXL5817Sbz/9F1HsttA9u6fiJUIYcps5hEZdsTlGzJaMQGGmikpz8f6H3Orju4ExQB
UYEi2L3Wv/7A7MuHhGAZKwdVmQQXT7JXMAQDV748YnLpM4BOIuxCXECEApwZHRvOVNplLm5gsINF
aY+Mz9IdyiKc7vrpGIjgN80bXCtj3yT1e4BkWYfJ0euZEtQ2/E7sQwmON1isLYhuhsbyrcP81iQt
K8BoNvE2+T77mjLBuOBiJ+G2iOdtLTRDykso8MUzebM8BSYHXxBBYynPaZJvhthmix721RSRShjf
mMdtnY6PT0hhM/AiMnLXzENoJHsRgVNCzMxhv3Z0SLr/4/BDJ5VsBQioU6sjCtqjyPB+DMt10LX7
iDFL0Ht4pwNcxVi8na0cT9yMqDRlH8ZJrMtGbbyBuw2aRD5DyWVC0Q7ebkDkCC636csGhODb1L9L
S69CfnXPv00XhBIckzHdkEvLAAS7LpDQDmNO0ufXQa4Pc9qh4aMOCfQ6if9Oyl2VlglyRhB6xXuK
5TaEh/lxnsqDzLt17OZb0gHWoyXOUY6rAlix61FGsR5n4EVF8VfHeA0xfAyb7iDoJ3TcHnsMGkPn
ZBcQUIAxRVkc6yq6JsEPZ8Q10kXLG9eHOH73ypoBfrCrGeoJGLkFW4bXI1jHudA33F0IZ0UGJFkG
xt1MsY2wWgtwuzV6xAPlQ0zz0hTRng77mExyH9Z/ygG2uxOtNLaTVqCwQ5l0s50GgJPyRGroqzA9
cG/z2DTk5TJK1WNytNqOWvcxzrwnK2Aa0dQvrZ/jqtC0p4FYu4kcb/Ya0Kt8jvZJ3Gxz5H5p+i5N
b2dEGOhkYN8snnGUHyysKPsaRnpzc3GLqTEs7NOS0f1EeAGC2IiYoX5izcXogL/dnylSCDryvfA0
+f1a0VlaAIKBbvclC28hHO6BcD9D9yTRAMmtuZ6wpqmCR00f2iS4aKXZU8NKn/oC2IB8axvTpczZ
RnMEBOrSBtSHAuZP1GLPNkmso+GMt4uKHy+swnoyUm8vNO6AXfxXtA9ienFqwsrbYBlAYU4mnHfP
6bYlpk4u/+m0GLchQobSviSkxlisIIaaftQ6fRu76ua48kcixS+nU8csqB6qPPzBeHYtS1ZEk+5j
6Yj9PAGtc2D9EzLGC3PtqyQKR7Kl+5136iE71dZtHo0Hq9KXFHvgqL9k6fQiov6nnXpfs6ILkt6b
SmjE6xQAdfbOwjafW8NHZ4GXhDuuFd2d85RbBYHYGYUNBVOPcbXAUHGK97W0LkmUku/jPao4+SkN
4zW02FuIbWqr7KxTrDpSzIK5EWJvR0TfJug0AFWy9lhDJwgIUAtfsI2J7dswIvbEyhcAaEueyoZc
xl3cjFtazk0MYC4V2yX56CFZ7SFbt2tslATctaLTRNTF8m+wpwdhglcMfJk3P7Uzxs7wxdVTODsP
ffCQaCqEREB5qM9iYrPos0vkuheWw+VjvysFQYvTDRxs7TBSScbpYOjF/Hx4SNIcdpbxkNvdsZGA
Jv4FrPNN2XigRTiE1AhIEQ/rLLxmJGAok3FYnW0iHe+b+dcYR8dJZg+pjRd6CLiYsNs54VYBhw8A
33mGc0Z7zoxfg0O6LtqCAmlu7FNd0PXovF1V7h/UQLiJtKukJkrnZcIf3HovqdArrE4xo3FhIqkf
vvVqzbcSXqJe9IzEwRUALNkpRsPa/51dDHEMcdP6u6T/otdcucjHO/3qDPvWPkQ29/1TFbw7BpSm
h+ndigmQ36hXO8WI9cH8Ltfxo/yRjnCNNi2cXnMd/XY/ow/WFGKAIa9dcSNeNw/uCk91hHQYkfO2
MWh/0SyVLoLpnWb2sRJ6PfxFMOuAn+fsTzTRfqbY74bulgf9zKAtd09zGCZXaRBqCevbetX58JIO
iqm2WbHGkAkMVNwcvbGEvO5bLZa1ts8kB7odv8jGLAaJcDoFGrEFahCL5I9DJwrycJbTIs0mvH/5
o9zCPCdaB1+tNF+8MhmvBunEfxqhqbxiJxi204hJsGtJzG79sOfD0G0HrzYIgU4uJambHbupjeLX
wCCkq1JsWnJK21zlFUOJUMS7vHfkelx0P9XIQJ2YqZsXECzWkx2yz5K8YtUzsvdots+FCeZGMnK4
DXvsGSLWtLd8muYtC7R1jgRSJQKaMZZalEvi/w7G5B/s0qJniSdo2D4Oxqk3BxRbtbzcr+VV2R5i
Pau95c/N2RAITGRjT7/svH5oZ/yki9F6lVLlT3dejR2RBLhcyq16M3VVzMeIQbXpN3KttCmvKbxY
dkLjZINdXu8HV+QpuBRUIevs14k8k3RBEE+WzFfbsqbrHMSgKI37636JqTB9bJleezk5j7MBgLu8
M/d3i36S3pWk2TiZp12zyGhMatMNMrDkMHbG+JIR1diWzNPSkJnL/Tvvhzr7TC3beYpzjzCqyUTT
2YTqTCZje74/8khq8sfi2hAsc7z/ZEgooAyWVlvfrL+NzPRedNcwDZSi25TUjRc3pcxe5HuGR1o0
KXLp2ubN7TVWn240B6cBlv3OqGX2VJs4S9YDY/bAqfH2Cang+qjk2SosEAyZXcoUl2yYz1x8kult
/GzMed6ZVeQesnqI32A7nAr08qIs62fTUfFFuY5aFfbofJQlA/Ih/YbNskrISFv8CsgCHdQFRN53
QaqiJ3O0vAPtQ/tCkyVWWTbjsBnGz67tUcSFFnFBbn80VOmcSehzbg3CmFvu8MkyWiY87XIaTdVD
3ZvuLQ4y0ue69lqA/ayoCrGDdN3ph3AGcOuhGc6BFtmHUfyKVG5fKoUriZkU/kOpi2GdDAmBIjLI
TkgKLUv7X7rBj4RwQKif81DyP1Fu9ZBbqbh0/tM0k8mcmMbN7NqaRMK+PllBluGnOmDm347pthtM
2DPpeIN57vx1NFmLjGG+RoFtNa+2wALROFqmrMtN0PoZLlDGXwYpl8RrnC855BdpQoVVGlCrPASd
EJewUuIyk+BTlwUDf5RH5SbT+aOhIm+fdulw8vwGT6lWpb/r+nGm12PIb+fb+23SECE3ZsWLq3s+
5SM2kvlUEV/pRsklN21vlz6D+cttBHH7rEDjz7lQ+VY24pdPrNODQ/YKdsjDABkNEC2XBb8+xMaw
i6zs5o+sZHHvvA1DQabY4nLilHpPaCMDXeAo35XuX2HZe6Ck4NPvsACsptLZzGAHm/udnRyyLIRe
3drOGxj5UA7PiSO35VzYLxKceExj710hULsmEd7FcTB478K2IU/1PZNot7H2s+WEbNYVY25XIdzQ
Vv+aVLH3aEvQzUgMrx0ToJU1VTUONHP/SoV5g2PkXaPJ6F+J4xnWjgwSAAFMrsk6ik/Jc84CIlZ1
Vl2CRAyfo4WTtlnq5s2pmKKpamQDKnp2RRcHlijhDm7Ngznr7IsMWwzztTnc/BaCmVfLfB3bVQa5
IE9eXRPuMFGK/pdLtwDyLX4rxTZVthXOH0YeMr0bUoBcC/vTpEov1djg+d6a7ctc8ipsCBpd4KG5
lF77iE7BI1e6R/Wh20eZ5N2jLolq6Qo5P7h+NW4jGG9grYosYSUD2DKLdJWAbggYMIy1WzE7KYzy
5ltJyORuMlfZIqO6H8zEInrZ76b1FEIMcxQWF8v7lEUZfqLLp2cOwlU2FQEDwwJP3xl2c9iU4oIK
DeFhnNVPCUyXhHSqc3b/zYHduxtp2vJXGUGqsAcPmUnDvGIIuR+dKbkMw5LyME8oTaNWXtsOt/jQ
rhwy02F+VBFensvBNSt8FCCl78o0slbxIlGcsi57Gmb7Q45Dcpiztt32yyzU1Azv0hFdoN1SUdwV
YAhp843qaKtZzX80g+d+uEEiN3UaWI9e0g6HsNj9WwHsLkYnOXvIw3qBlyf0OLKH3Ws2z+PGVkCY
d2VRYSUzTUe5Cxdx0f3S/dCH1qEg6+4ceHF+rFz9p20E1TYDWirN9FhVrIMgJycHHj92FUum3WTQ
BMaO1us+LPpuFcx4+TNhoSqxSbIzjbQ5Cj8uTmqWCOyyqvso0gSWUpl9Zdolg9r//KczLm0jWSvX
Fy+h4Y8kFHs339Hi5X5gIU/WiBzxS4VueBC+j5tokd+IOYRzmoUMBHyvfQas2pdT7l6dQsAkzKxs
J+1J1khLcZyM/dnd+mlPmxNPfnSI3OyMCJ4FLvIHhmZ3KaY18b9qwmq63g/W4AADeQir6uk/l0Zt
oRgaqMOp+LZBMalfnlvPGzJSy0sBBfTM7/U3aGQihrCxdYBHamT9L0vVWOXEdrMfEkmW8cZuII9q
1zS23GJ2dfTiCQWg6vYZjBpPjcXFZLp/SYaquNxP74+YnhgwLe3Dfy9ppCYbZIHuoiCwzqOrzbPu
3P8cDEfK1SiCame4waRXQbvwX0ermY4tKfIqCKtzvRwsow33nhE+3S/5KCP+Xb8/+s81XIaivDwW
VsY+WRUJpJhwUzpec4Gh1EJ893rs5ZbzzpCoW4oYYphq8J1W7WM+Mx++H6KIpb2XCgTpfy/dn0FM
u7hInn+/7qiqfRgklhF9XPUvNeL/PPWGp/uZ7YB3SEmk+qCL9Dn0f5el3TyGdJCTI2EwLQd2P+Jd
lGH9u5Yvz4h5Ro+sfIOSUx6KmpKjtkvqu6EIfqY2gA7sherm95X/2ET47qTLFxLdW+uyL799Zbh7
Lczm3E8KTt4oMBUK1BliTnAgTY71m1Lyuc0t83lYCuqw7vrjvFxzhKwWpXuSM5pMgM8gxtEmzeCf
vtcUZycfLqKynJvbWuEDdEksA3po5slob5N2jp86h9pRh1n/EAimWfdrIizqcx1Nl3sFm1uNdc6V
w4fYnL6QWusIhUFiG7t7nHRmZ+8oCdxd48a4Pi+YCLT3zTC6Ybt23fd+HNvXYe4S5lKdhfgyz7cR
2MgpSJVx88weF9rY1b/TbH5Sidm9RbNbHtw/du6pg98X9qOaggrgW7kfZhb+CNiDjmGr5MbtaoLC
Nb0ojCTnLYrT/ztNiZQZy2tQOquulP31Lo+NcLv1rMT5pwglFvg7s0Cz5zlGSiXKV7tgVrcK88lg
ubH1Ops1SzyNNGzqMIcOj28R7TTQCcXOe+IO9EumLfY9PDwq2DJ+mLgvFr5OewkKW+6AzFqQTAqG
wqnmt7Jf2eh+V4NXRX+6KFvTHLp/U895zN1h/Al/el5HcqZIHTRTZuLqj0Wtq0vsRvxKnT3npS8/
pAMMSaxtfEqX07yN9xUJekfIGIRfzp39Zs+3qh7m17tkmxPh2u9OUMRPRRnDcKxKeWjg77ynU0aU
Ny8nljo4pgR1PkN9JGPGoSNndA33IXxhBB1UzvTvh0XxbaqtcE9n1xDwWHlbu6rqq9Go4jCkfoy8
o2TgbJr5Aa18fS1gp29bLGif5wrgVOgZfFpGxiWs6xejD+2bY3iYCat8dX9tuQwvnT1h8aSpZ9VY
1R9dUxn7ecgJx/FbXm7+C6qtvcsnYNfANCnc/Sq3H635AgcrXTcR85zALuW16cLqen+UJDMjnAiK
Y9b1+AvYGvanrapDxn53iLqIRG9yx+AM6ubU1JW9aRIoyWaU4xCxXFNRXderrEdwpLIX2SbN6b+H
EEnBv1OrIRzIKHEfu3+11vgR02Tg/ncPPa8zy9maJRqZ6h6MLlN7F4pwON13hUQaw7Fp1VkuG4XZ
dDVJbJP1OIxJefBizzs11sDcR4J8ti4i0mC5ZtVYcTPdzl+D+OUuq+8qZa3H0CItrhytU24cJyqx
g+351V57efihg5mZcyt+h+7WaMyYIFkh95aqnLfa7vE8HXjm/dYpGAOvBTG5G5+wH4inQCey/8/B
D4v45Clsv5kaGMR2tXD82jqZYDUkdYPkRQPXe11ENkUJsPYeyc7IXmvbLB+8Gat5L0iza+94uwr1
zNNsZe1TY7rptft/Ls2Reghq7ojel1d3HuKnzMjjJyeYMS4kqXh9v3Y/8I9/tWdqL6Nyi226NE/5
cghE0z+YOWwTgxTFmxfP5qmJzEtROcMlneABqvA6MIi90ByM/y5POZxxreEaZuA7ky9jtU3Metyj
s2WvlzNSeZ16aCoHIpZns8P+08qbFyZ3GNAxWLJCoB3p1+NFRSDYQ+2Ky9gG34VoMMTyjHKTy7S8
Gc4ivwjiFHAw/Z7hqRzcwE6f8MZAVWWl8rOOXs0cAdIY5Y/tEJWvsaHpYNlmIag51ZO9MB2twb20
dXX4595Qk06TtYaD0UpZYA1qBZJJV+7gIu4xCBILV9aMEueN5lCdYpdPn6aWCVrb/2qZVCJ1r37P
XXSyEJGCZs/NkelN+iPogUarZn5lPR4gkZl/2yrPfvB9mBEYiece/EJkm1EQzDBX/sH0S48dyYdq
GLfVt4Av2KwG1teT7ztPfQcx4n5G8VPi+u9/3s1gSrgrNwdVDWbqRByKxb3hfq0J0M1VKn22kp+m
SspnIXT/kmkxbMwRY8D76RxVITQh8UQ3EOFM8lE3ybRngE108uQkP/PCfXK7QD/7ImweM4+A1yII
uxN6C6zXGnx03AwY//6PvB+mqa82kRuS/dICQN9bQBKpG0Ro2IiJqStwurs3y5ED1GSPY/DhjfFD
Mor6MN2/AIKEO4yQaAuIc77dH2VNbd5GkXKtSX4IX/qHgO7qKBvkRVIU7iVU6Td08te26KdfTe5j
xt5ZfOTikjYFA4BNKKv+GoRmREY8JhJsAinz88ZQW1k/+51l3tolRXgw2/P9bPQsuG46CdZOP1hb
3InwD3F6EpawmUA9g2NEM2t1CCdCcuBSsZF7cXK2806dPWzXysEObp4rwtuogr071e3lful+wIcE
rniNi04cV95ZNfMb6DISJDHlZzFLcUz6ITyMWTNcglCVO2GaGLk2hIW4eZm9k8G9QBPxJqGkfVSy
bZ/ckkFBVVoRguYp3qikFVfplqQHmLX3VEROsmmb2HhzXBBVKxrsXxXQUDb5wfdg9+tsxEvHmmrx
7GVww+sy/5v0C3dFDr+G3iYDz6/0m19QGcZtz8YWegMyBfuQ0P4eM11jGtb1LrUyYQESceC/R/Ny
TSxfTUbPvfx/nyflujVm64DcxPmw1PwM4lY9TYphW1JjDpLkbkqDX88ozwmkTmprfpGl/s8j8X/X
7l/97/Ok33pH6aPcvD9lXn7Av0dTnz27/YQcUPxtg57N27TJ7JoUKHutZP48ODFLRdp0O125n2nj
eqe7IQxTA+/M+PBlsGrG4XCWNrqg0JZofQ73Jad2IJTqOHRgdPn1C5qwWSp1iTwgUKx1nLf7abCc
dovVCXQHStY8HTd9jG5C0MH8MDSvMlOQ5AZ2zB+J96J06D00i1DPoIjIN2Mvh5MxJqbexFYDve3u
xHQ/jKDZCmhPpkZxrOb07x1LRCLcBHkL1xFcMvenRQZEiAFGArt/kF5hMwN0qu6icCj6hQNNBN01
c17KsZ23Iiydi1FqjRHMEEBlC/W1kAOKXz2Yr3WjzZUpw/hTQc2NY/HCyEa+dRa62jr1CNmxFHWn
ZFiqw9w7taaEnsW6+CJG8t1cr+vf7cl/Lx6NkkRuo6vkccbKanM/HRpeda866zqiw3yxPe8Cfi12
o0zzQzdlROpZ/bSvc9X8tOx4y54+vQ2TX51VBCqflFH9s1QiWmW+nhkIReTamgKRa+Hh8RmMGIlb
Vr5yu94/z4ClGHqaaBTMhOzgDpcfbzk0GIatOokZaVm3waWoDRI1C7sWO7eoW7LgRqaCnnxotM/C
xkq9pKiakqofxcY/QFMFPilRgMpOX8DlWEBpN0bzUimDfX2Bp70poVuNcmbgopj2g8VE4T/InpsR
9ugw5Uu9iBV3gfuG2Ym3fTvBrF7bXWtv5NA1J8xMmhMvIyLOZXmopCv2dmvYDcp3O0XHAIJMR0Si
7VS/VYM29/dL98N/kWXbEXoHP5gEZertZpU6uXnKhgA5eNyZp/7LiTJ9Ajzqm9X9yv0J9wPM4gmf
1pwx4Vy6Z4cBGwNGJ7XYiDtMworS0Cu/XKTS5fIwCkPnfD8fEvqKEjb3HGrvEJnRtaPq51M6FPaF
VS5cAdJj25076SL6cHGgCdRL3r4T1a7FOsms6sbZPxDLE839LB/L9mkKy243yNTdGFMP8IJD2z8k
HnsAkoCzMN+1S1ukBSj8/avKDPG3Wr7679RmxhAVSb+PFp8m9FbrIOjqx3L56fdLLXaibpHVj/ez
u/vG8qzMHmHWqvlJunl2FRZTsSHR4mceN8WG0Su5h1Wkf5TjBhckgopy+3eR2B7sYJOM08AwGY13
OV65YUW00GS+u02PIi0aLD5By1cBvolsw7tzcIdjVhnpj3j26cmM8BXbPvlI+jbI+f26zzfB6AO4
Trb//klGKwlEWs7vf3A4WQHUfnCExkTOnyXG/z7xft6a6RarP4PS1fTP94OXxP959N9ryhEbE0uh
3QzpDVoB2cH0oxSOFvKm9lejy52VTOsxJceKZZaPywTEIJlfmYEtUFMDfkZkJlngyRX2qCiB36N8
3oepVW8NHc2ran4YFeV34oqV7gYoGi3NsoUJfk7qcg7+u2uNP9SXTD873KJidZJutivbeQ8piThC
Zd20Qa6Pq5BBRWNLgGvYXHXtPBV1iO2tqM6OxlG1ypoPfOygnsWHBVCHYkOLB8cpMpxHtn4Up1Tv
LMJWUX8irWrPpm0zVGrsN51h3mbUmiGiBCiBvhvFMcNr8RS6LDcYFzGhQkJjQsKVxIsGVf6JUuaZ
QfLOjmeSfMAVAkW0XDrAfIdzO0bDubTRRZZh9exFUF2S1Lt4cAp5u5jPpLKj38rILPTBYQQofRm+
mdh38WkLX0Q5nkUGahEPBEa08INTlhoSmqKfsVQPaWe9LWvJ3oyjTdnJD3/ErKjPqyeP289zyPXJ
f7dVchsT/Xt5SzPHoYqUiMNNWEVMAJPVj87n8zz4YBnTTILYYKD90PZ5CiOGrAhgcyR7URa/z731
WhAEzIwN2Ug+UiD64rfd9D9Yz6qVZYxPaKPlvnSsjWZ+3bj2tyP8L0P+kAl5DWWj0Sg2zyombQDh
FfDe1yD1V2MU51rRWEYzioiw63b8pp2fAKcY+UPbZ9xMRbLLQZ5WilJ7ZXuEPzuMuF3ojfnihmGg
ZGuVfxyKbL1InmPm4YWa92Y+QHhW7a70i2c5Oy9x5V/BzLK1D3bVNAi/ujF9bZT9kUZjsrXc6dgH
0Ki75eYOSv9mV3juJgSPO1gSZoPepYP5GGbjYxQ5j4VsYVUNxK6D1U6oCyDroLUI35nAhVP32fbR
d+16HkQclOaovoi1DtbCYXyKeEEnzu+QCNI5wWnfmXBk7nICPKyaqMJYTRSB3aEZiTpKzE9PwKqE
Xck2ZyWrZCy+EhuDtKbDJlpIomPhpYqs/1F74YcdGSBsXnFilEzWY5g9WHV3NFhZt1k5wWOiZRsX
PlodR6taY/BcgwXIGg51WO+Txk82QcJGOZvWSZqPTV00W3cq9tFY4iMyRshb0nIvINqvek8+UW+c
0xicT3UdYoV8blet8i5oIonQxDuLJDpK0W7hrvQ2kGZ966ziNfJSazu1uEsAsZE27IanZB5wMiJF
I/BzVD0W71pFAEtGgnDnca/LBjrfmHzX5IhBm96we9QgZCUrGzMRTKuOfJZrFg+alrZ5NsO02dW5
pL6PUOtG/XooEW3DjEH2XmRYHwTEzqfFmT+N5WeZAOYQMusugaKvxBGt+lOmgj9F2qabdI4u1shP
roDUqvkrgsMGwwJFssANoQVQ32m4witfbZ2clnJCyWgjYR6tw+QhNhsb01pPUN2b8jGuCSWTQfth
CPUdMnBdbB4G+IxVL6v1bBnfhm/8qCChyAROlK+OE2CZVkc9+ifpVQ/YpRCG0SVML0vDX6nK/enl
rIaFPf1OwthBmGh6KzQGZFALWvPAdWAjmgYvbmbDjZJ9CnZF9QswOef93skMiBh+x6I6tS9N0X1Q
PH0jPHwORPxF5bsPCW2OQoTx7mh3NEHkEfq/0Uc95132ZqDmUv1f4Et6LMOzoJogLMnExpFQbWwD
xlKSIP3NM2bKjlzGHe0vrTTJFjVvitnYK5USj6EExuBu/tst288pwiEEUbWnDYhKVv0LMS73Ql/A
FnGtB0w991J9eUFprasyfYpdAkZZfQMfRmcuwmln+83GcTuSb4LiUwfY1IbiVDVTsZtyqIZ99drP
+VdSd0yv/fbDyR0NROB8YwzhrSsEueOEWjIiwXSerUtfji+ibxES4wozOIcob0sSC3xnS5AGHkFY
C5iBYsdGeoqhGymh8YgVfyxOUQ4NEP8Kx8evsfK+jXH6gMkOXmrxjBD3tqYV4WruY5zD9cOsKVYT
xuk9fA4D0/wY4Cl3NwQQyvCndnBVYdj3SMl5dAIPliGODSuAv1cr5mfKyMJstCCCAWuCMLO/LAtS
lkDsbi9weZONBDDDWhoS5uNVhoojgeGJnVcX2RivOxbciV5R687BH88fIdWo7s2IBJbkHa77bnea
Qv2qiZDLmSSOTv3WVBN5cXgNWEE3bf0wIoUam+XQJzLaECucYUg/jKNDoO2vsIWvG7IAIVEmjhC/
JlJZm3cj7B6VFf5Nythd6arE2clzehxbHAuRaH/ri+HvAFAeuiyboih/UGq8c/fone2opwm+nzWb
Jhp1/W2DYq5ra0Btl9fr0CygYhYw+Zg2HSHUX4Y0vlZwLwsF09SSR8PvcYZUEwltw7ddGKSUypLt
39gJ6o2iQnwVOxhBUQ8QxrxNR0yKmqaiKWt/uUzlV7m23rHWIz+VD8Zq7PRvs50ZqsbTWQ3ZY6IR
DAdhjaE79IB0pyMcA+FqqatVkQFZVoD+hf8cGEJfKx0TdgUCu8LWDS0yklkcoEb48CEkYA/rLuoe
2DrQPrAQSQIwmaK62j5C9SwfZ2A7/dpDiHiArDXMLn9DVF3qtkQJroAJRAq5zJujD25PPEadg23b
wbqrgZay1PzIdUp04bCMYeuBvoF8kXwSM/RqbCI6soKqiuCHLohHmPNt+Apasxk8mwjkovkjFkvm
yojgvrXzNbsbNC8HhjnzHkJGt8py1V5xUwqpea/mWP0Z2lG9Jt4VayoCgeHEdR2gRVYafzC6KhOp
Ad9IvMPOMV2njUOPa0a0UZ3I6BzynTXXX1WU1Te7s7BBzyTUGhwFWlltGMinzJD55/UplFjst3yh
P6PRZVKjfIaU27QbhqvdcIc6/sSCW0cnSEfYYLCo5gV1YBtlxzZ2bmXAehwSxZRD9E6dctfWXrH3
PZHhK7Okv8Tds4LdggBL5jukvzGZ7MXvgpXb9rBPqvzh4LmBuTfV/LsVzXc4IQCx6YpXdWQtHkmo
P3NhA7wLImZxf+V2xlSrFcFEmlgE0X34pJ1D+B3jENe13psbdv62tgsIstgAD4nx2mRhARreUAPo
rwKKA7nkF1UITNe89ufYGl8K0nhSkzHghjiKBVn62D+kkcHuPS5Zih148tCPH1kasgFE9rRx+vTW
tc5f3NSKoP+ZRwsq2M67KCcZRLeKXX6ArtynPng7C4SLE04Q2YeKziaeSn/XhhTqhbkr6/QlaYx9
mOBEIUeiOVLqn9REO9j31XycIIPDKsK6VZqk6DVMQUh5EDP3OoZ1vGKY7euoJ2+4nMM/WHuF29no
JG50kGhrMw637Sh+GSl5TFmzGeN5FRhDfy2z+TrVdbs1DAgIFBu1a/u7uuZnY+L8GfJ9/TyaxyKQ
t7FGtVw1T7O0v0wqtG4OPr3a+vJd87FGi4QkelePVMHeRFutjDOUuQUxTiBlVC7RX/GRQc5BAF9s
ZFZC7kmqfluKPjxEcfgeDLOxply7OR2l6ezXX2IC4LYjhTcJOIfYhaE+RhrbJKuMP73SmFeD8XdK
53hrtt0jxt0k2KKi3HdxRvxJH/RvLjLUIZs+KmATjJTxONbNZy1Ev4n7iyu8ajd2Kwfux94yICZ7
I2B4nsDWMbm5HZvJgQ3Qv3IbMDq7nnaGHz+6rWKgwEdrZSxDTl9Sz3sY3An5FNXdeDLz8myJhC04
7P+Hq/NYblzJgugXIQKmCmZL70SR8tIGoZa64b0r4OvngJp5/WI2CJIiJYoEytybefIVXsJmDGyY
Swlgq1qmLjgE9Jy5ehm8fJw5HxNlBAMxpE2kty3i11BWJ3iJ1lqktQRiVSncExh9Df520bDildbe
HkrIwCW4c91b5qrxlx3bxWWVui/ROm+pR+CMCNB5HGXInyw7WhKdSDGyOQCUe4MaqVPj85CN7q1N
wTwH1wiPLmmJuywCXpE0OCp6cvxQKBeSQZYhEj8AJKjWMmkD4RPve7Zl4LlnFw9yWmcE8lHlEYF+
Vr1srH5TxvYRg2t2yAr+Yy1q4sOshgyKiToRw/XaDZ7pJsJOTXCVukW5U6FchIFojsjS2O6Z7H6d
JF/rVeywhwbXq3fVxi8FoSmcc/FE1JpjOrvcyYYFdbpN3WHoppaJHLFnJ9yz7Hf0qtyb+NkWraRY
hzbhNCBVp8p9Zw8FMvmGUSzzotXIuHZlrkahC3vEt1irBg3FQ/q+w6KvMAU71Kz37siZLFu0414I
sw1lqLOsL70OkZDdbkFfks0ep153ZcRBntIc3NpEcGuyusraHRwLOMSd/wEAUJnyl0GFaKm3qr5M
EwBa24YrbxfmOxsUYO4pft6i8jeohLRF19Vs99v8s9EntR4TFv5dRuXQIncoleSZjrCkGo8OVBpX
FyXLbzEAkCq9hR7OCc8ZnR0NzVdq28YaeDSnhUbVXLWKADONBLsAEIM2r8/yoU1XOlxGw7U/BQPY
pg/EMSHiypBkpuiafbZKrTpYCHkHk1dBVLJ5Rz0DK3ChxNF3EXpe1tnEcnQOeSkpWYQZxoHBCN4C
GjmrNnOpzerZKwzkJ6cXZ9mxGYJDQ51Xbm2qjQsvgZmbegXOMd14TVOFN0IiwPNixZ5hXhVBryIk
AS0xoUyDizBeQ4rOlP5Cb/Gxitx8DZ8Fh8GEermxUFYHf+LRufMhuoatZ7FBIXE7Z10HebbEnEaA
YQJpL5qaO83K/rgqxiCcscil5vCGEv0eVRY5OAlpUKbDmMkViaEhCTEmBXM4zM7XOWGKXvyGu7Ef
a1oI5djSq+AS7nuYLT1MpILLft3WFpG+ekBmlqLpRuGZto0JoEymV4mbolESAaHjfqcmE2Xg3Del
AOXm7ouAhHatRGGoHOxS030u3AcnT0941XIIw2iOnBCulPvCaC9sOlNx09GOtDgrDeHd+Ugz/OTc
eearO+g2DdPoRAtxn4wVhsZGIAkzv1zf+YocKJYhwTqOgAvpVsjo87PX466hMMPFhGAdGwfcfdEt
c9//5aBJA0gHSHkwfpfznwtwdS/aKH1PdMiOesMQ2tG+Z+1gfLrOiBfb/yON3uN8Gvaxzb60b8E5
so3/TKP2cajHbYMijqYqi3T2GlvR2C9NZrCG6ATXBHhAD8eya3XazhR2QQ0Cj6DrfJROlixrb9w7
joJon2FJ9kSE8EW9ZSFVJicr6LK2AKLz0rxz04jmSJMSyuX/CbRsNxpW9nA7xPQTtgGKw+XtbsNO
C68OEcnT6BFq7RvbzAUlFCaY6sCCBJsg643DxHs8VCPomViOaF4ZSTHPz5wdBV8gDQ9hltxXetbu
2z68L8LM20GxeypncWmifaF1Z6vEHEGNnI6ET2LlVE7LtlUem0BrQFPgZSsdazqIOGJzLP21dErt
nI9MuJEenPQR856mY0z3oH71o0zWjYEnK/Bo8RtBfcKnrC8g+Xb7XjrvdnkCSfMm8slfuWW2UFSV
9nRSntIo+1IUpPpWPQIuL3ehbtas9IeQwOzo0aMKSzLqBPep3EIpYS5TLEYoML9ngrh0qzrKxsQT
D0+6C+kKFA5h6057dofprXfcrZ3GZ+EBgIlrvJOWi5kwyZHJsP5lnKreorS4AOJaifTFQON4N2F9
tzQrXIwoLJl5PCRZ9SFtgMlG9C5SBRrMcSC5uL3TrIwQu0KP16hzCOaGzji5OSvsLjsgPzi7RPDl
mR6sfb78qsGs4uczaIpanenAyklfbZrosY/xIzTVfVUUH6WZfGq1PGrIozbNRHYY6FEHwWxQBlt6
ZaRYT8Ja6YODTCTul5bT58u2cF8rE3OjaYH5LRCFwl6kFpc9Zkj1j45ywGhwesM9cKqjU0/tZv6n
OieTG5OCmW9k18yMiQtL4l81YROI1NMaMukQvakc1I1hsJYFvyjw6ltY3SJ2MsRT0NwZTq6OnTZu
BaMlARFI6dIGZZLMIzrg4UdgmWuGgEOcZTOorghXgQYTsTMZk0xMIm3ZEqhLnwanNBD4vqTg6In+
o8eGnJSkhwaG/dn5wSeb48eo6e6Sojs3A9GGVo3TMAcxPRn9qxumHx2E/0WZU0MY6mBvyuCxD5p9
LMaviQieVTWY54DJlKG0J6AbJhnZHb0bPFngIfVce8oks4k2ux8H6yFO7iHkE/Lks0VOvO5kFYCV
w3scrMcmkuvIz2n3W79Q3EO2oHa27mnBJQmlIcP85KwHA+r1h6ZK98id1JKYhvMYbQOnCzZUy8nW
c3F0Nq35XUXhBrbigTYEldH0qy4mNgKVZawhkv0eYwoSes2OIOCL7rKaONDMbjC6iSNy8Ucvlit8
KdRMRH8dqvoXGsoDclJ90eeFtzOp++V+c2foOMlnL6uLTB/FNsNwNXgvtAY2wdB8NSUr9aiuTpw/
1OSDk1bTV21a4z2ciKPFo7dwOVPr7myY/d6dIhx8MZ92bQyIhTGg6kMEnJeZuW/lL70c3ypX7QYr
RbZev2bjIQX0STV5RJMd3PmMLHZoP0ppvrQ6INeueQls/7P8JjXsUfn2iuXUSfjgH7lGuHpJWcMD
dJrC6DLGIt0A/nmq3AxidYN1oBrfoK5CEcPXCUWBmm7QXsVknDo+rEqsq99+GFxBu126gvEgn7eH
gqaFy5SjamYnQn0HOmCrsESpONtmAimeCjnxMbTutJbzCRJjlFSV8Raz4V45nXEF+uIsxqgGaV5p
fBDWC8TxD/Fe1/YmUiHqWJZvC7Po32UFUi3BEWocW5/5x6N8O/Pi2KRiZ8+D7ikayIdMXrvwG+rF
VZqJv7jEtdg2gYLm6Kln8Mj7fKIujI1o0SAuEeXIrpPxAAFszKZQa1+kziwWRuOvEE3ZRtI/XRsj
KYojXNJRYgmg7oYwkNVRLT5LqyZ/heTkCXcq17c6dol8KXFHouC8Y8/ZL7o6P/ta8wdR0yYek0/b
BBXgdR/EEoberrXUvU7Bv3I1rtqAvffoanBzCnArY/fZj9E31UwJ17D8njyy/yZ8azhNdoE1figG
2u3EZ2yyJ1bTNz1ih30Ehcjcqna9Ne+/G9q3SQZlMffTUxh9J2Q7rTQN0rPwa5o5AjSRTTEzp8Br
5qTDjKOvLUo9A+u5oRTPadPmC5laLEBTh6juwuOjs4ZiM+YDeKbqyyhZqYaMM+Ho7dJh+hVqPc4l
ScxtwC4wy88VFXOUk1+qdA9GjuiVygBsa9CUBd8uJSQIkiO7ZYxl0TO1hXPjbOHkJt6AcN+FqtaM
JpUm6gKeS+1ERyKHb697kzFMQaCJdZMwE8J1pASxFbA+1n0KF7AbSYzuLGYMrNpeQ++w0171LPzO
GBWWnuW9OYVgPd8AeCww9wZ95C3xBi6hK5VUGndW290bPUZ36mUOW7AgJXqvqkzMmzV24+ormKWm
OXU8/F6ouwtG5DA3MXbEB+Gqt9QEDEBtQMyMmaFkFAxKhHb7OKQoiQcvwz4wRqz0WD9XZWitITEy
nLOUa03vwBeLReGumePC6m4rSZQdfeuQS0L2NFfjLLiNLfGRKUEtCzTLC8fWrIXjPYB2fuv62Aco
QSNkkFdP1/tV4PcPelfkmy7znn0xPCMbxU+SD0iJwqNlyvvIoCOgo5dj6dIuEilO5LbcGY6/wiWK
s31i6e6jrNlm0UOl6U+WRUZ4GXvvQc8iBbrD3RQT/UcFkbRveW0S89El7rJpcmLDE7khkwTfHbEF
RegJsJCk+WGGha3Kydp+UdV+x+hwHUIqjUaG123U7C+v+EZy9pZTgGMrzGO+thGkVvN1ATvRC8KD
aoyMXigPecvH5WXPdYF2JE69ewubtJaVe/Y5b7qXNYuCJdKylzXb8nTYWZLCv6fHW2oHCEplu3Kl
CewzoZmCVNNgRbiMkCitYtN4AIjrLU0I80Ob7+0YjIZHMFWe658QreA8O7NSnCHKTimY+sZ0jQyd
MHIBKkGRcD7K+jedCLgcifWni0JcWKBeQnhObU1PuNRGb21jQWB9BRRgdJBHohmLUUH562xsH7mg
IJCE1i8RNu8me8FjBfIjnxDbuNoG3xkDFzo6rWIQFphZaTxhN9AeHfI90HlsrOZYRO1bEdNhDpS/
bBP5KqvurlYBkxBOtUWosjs5iHNnIFL2ywowisMuza+aZ10dYlt90Pna9g3tOErmKQ5Cb4z+pCKi
sBWWA9FH2ZmG1ClQw9MAxYSFwUxXiuHf6eZnTRFDa/H9Rg6URLzuyyrHOy7iI52saFGzFHbbnN5D
6T9XwiHsBdSoUdNdrYUGSL8vP3SrOFBcexjrmGGkegeFDne8Dy4ziXbCg0erb1zFCt4GDjyP3OOs
+a1lDkFN8s4fYv5nd6nLAFZpRv/DD6m+5iV7zgpPTAjk0LbUIi6SfafkJy00t/buIqNKl3ZSVYAv
iMl1wuCX6ebPbG6YezVswGG/RTA3LJ3Mu4/BM23dgVhzKuh2EF8Cpcq9013opUzLaW5pScyGlAyG
tamGZ1/Ck7WLebmVNsd6TVHrtwOlkF02UV12yoBIf4aBZ6JZCbjSrDh97Oo1CGNitqS4DpRcMLx/
mq5aeSQup26vzpPM24Vuqi87MIg6ttks+3b+wrLsJWEZY3vsCDzsv4i/7QEHJYpo38nvMtfeVAjI
UFMgygidicpL/ouS+Dm1nrHNEEpLl37BHu9PL8gXz7Jt2xXgZ83WWYUV0s4EhcIUd/dSK7ZFHJ3s
GB9rPvJ1t8kd9afvkjloQVkfb8RrPvXuvssgLup6hpQkIDKQ8nNNKWpZ6NqujCl8Ni4DR0gL3APq
MUDNouZlH/sUScLQfTAlR6iU64XJdDoNSH8aUT9Rb5c7SahyA0/k5H/70+BeM8qZdvvE3trGbvhA
6M4MXYQBkzEH5o9DPGQYA7E39yYdtdyghg1ub+I6HCJYTBa4FtAEXkD2dZ7A8e+bV6GhK0ox9FOa
TaMTl1WHUW4lOGncpr9zsmrDFGRu2JCt5hKSaGgbFUF/nEK0nK6lqHLr3kMT6vtYdumu9rpn06y4
qkzWA+xBf6PHf3InBAh2F8AeiZkl2gAFTepyTrQUYPpXkNUsB2wu0xDyO74yojnQi4B62tdju2W7
ibhKrWsWmCxkw1fyn+yFbrP4FWg+W7iBizxKenZXNiDUMH7vvTBHQpAHcwf+w+1w11CFt7z2YvOl
T2n5ys6XwJ6pPwyx+zsY9WHREoKRQd5ZpEXxOHonoxltAk4QMrteuuvxEkQjH6Ny3Ogj7slkZpTq
lknFsrId8g1ltsInV0PtRCRAunTUKoJz3zknxioGzqQnNEQ7GmP6EpcJhZHylZVZt0/14U0fUI/h
KHeSY11S9JN+R2EPt64PyLBOO/jaYNaiKNo4kCQXxpDMKTSsOSKXEtyUs/9ZtBXxwJ63NadBrtNg
xrJ25bXzs1Od60RSUcWCJ8OOGKlD3yb8I+SR0qxtJqpxzu/CJXWtzO14HXbdtXUbfhnbLLQ9qWF1
q3JCJywp7m8JAnsEFQxNJtKQSSA7yvTiYUK2uOxF9qT30X4ILOqg4FSq6beoQJzG6XObJV9dZL63
Lhebm2rPYUNZdmrVhwjkh2cCbo0HG9rBiHKsKYaFJdPdl6jJao61epWWJmRy0veykXon1Xe216zo
2ZJ5xtRsdLan7OPfqRLtEn14oUy0cEqumyB9iqb6Y/zU64Eim7aK7a1eOAY992bPMt8hcYrqIYgr
ZN4uBsUKMRu8CVrMayfAsAciZDOAACnGKxqiVyMwv4qxe5omqpW5TF9qL35qmwbXrLtgz5Cp+DAw
TY+6c56q9F1PESFJIwWyp0CRl+UzRgGaAGLrtpnYStJWJjptnR05WzkORxFZawMLzBbo5UmztK/A
zhXZCQR10YVknBjwTc6VT+ykKKgH9surrgb07gLUH3zQsX4LCclg8Q+ZF8FImq1ofV7aiOjxyv7M
LWdvetWfKi3ObuOoRZPRbvL2BpvqZVnF8OcSG4oWbdaS6J4qUHt8mRcW1/C+ScjR9fKe5Qw8qJa6
DKplinfMygOpXaIBk+dlFl3e6RRlgE7j6qxGriUMZlRZiegegzcPWfEiNqi5e2D6WTkTZgWaetsz
o9HOBlvW4rX3LfFVasl3YovvEaRd1OLusSk1t6+DwvPgxOa11ajRzEEBDTruBYkb9OWNaZUpBN12
O67SnrTwtsleWZnAsUJmSFGzAzaeEtWaz2+YFCdH4TufvGcIHKxZwgkOUCb9K3KRqClwaTnuqRYh
zJJtJIxqWSnCCgKsisTdGoy9vYGuJf603Ia8mkhAuiJ+3My7dd3n5JdNWB00MNeAYzAr0pVhqb8y
2vFidjnELmv4mJLiKSJX5BfmvHBHdCNVG8JaGXLJKAVkO+WMgw64IaHzlRC4eYdtKFgOqXcqUvVq
6da50+33ItVXjm/+SQp6l+PYOcsmWHboYVaG3XufPpjoed1kQDhq8qNXhc+YtDDVMz+k4ZduJgO7
+jek4d+mRXEBMc5nlo6vamAN2YRMG64REF9QAssDDpal7LprgSgQcQPI3ZehMh5soensy0Nojey6
/KAA1WUoncGqMpbwabgMKHktC19aS/JBX/QR9pygNW+2eAhQE/t0hdqaYaRNque+xshiMM9VdD56
/TOvx30wec3atqZ71dI21EPybJFyFBDX8k1DlNjKjpHmR0i54Xa9TGFabvRKdSvdc7oN3u6vtGdG
0gR9T42dVgRgdDIAl4b9E/Kpld7yC/1Yvwr+AZg/VrR3PUrHJqsZsfOrUcdaMb2VCq5VYFI3Zwny
DdaJ4YF9hzIsxET9qkMyspx6FAp68FmlFPv1yv01GWxmgdxd+4pVbifvegV/q2inntITfSCcIOJj
opTs5xGcFptye5SYrCfaVzsza+ZJGuFERGE2EokGhjjbyKZRq8ZmY5Q0gPMo6kk9FmT8sI0fR0J1
zWEGqFCbXtbghpel2X11muOfa/FRNFTRbdNJWZZMvxlN2jt6V5tGAVOnvBtpfzp+yPfc4TMNaEL3
gWEtROiwsSw3Ro5AwQV2Ms7dA68x9NMYsRJN3WuYe+POEjm74XEo17JNQZcbwxZbWr2pNJvcdETD
u5b5ee36yUdvBoSBZD41VsCcAobTQ5FsQWyryJwWvg9o0Y0uWdt8t5VeYNgGOz0644unIKYrQY0t
FkDkAiy+nRnOep2y3dGiBRQBzllnEZagvl6ifprq8DWz0HtbvR4SFqKf2LwrrIgx1ciU0X9MYpqP
3knTYmPh9d576wAxS3v1p3VHirGcVBq+BL2kVgl9dAm3BSh4a+1UJSr2BCLaGAj9ObeNeaLF5xCD
z8vrpKBE0J3YbRlhUSB+mmUTAb6Ssu1ONpQok0b9uiSPZ1MP1SFuxHsK2INCfH0nRLonA/RZi2nV
mNaGRMu5wAlWTpqGvQyN+L5sAWibFEMC1HPbCVrGAt8WA1KwUXMTBp0pHaa6xZfqvAqbFbY+sG10
bXNHTVy/jjotVISWe5m0/tXE+4KYHTKZnQNo9yq5yg10hGqkvIZlj0w0xsyYD6aYyvCE55ruN7CK
RZgwVXIKTYbPP6PncpENdMIcqg5m6YFqStVTbujfhan7W8MlPgMY2sh8yWfXFSwiJzK8QB+RoKvF
tLMbpye4hB1Ao7F6O5qckkkU52vRjNWhFpBPb4fbXbusyzkX78Gljgxv2qLpLeeInZ+bOLdqVOoF
Mp4eAwE2O1SpdT9ynAIXv6Yv2bw3bYE8sTkhkNM2cWDiZp0fuh2QjrNlE/Jod8j+xRyX8/cQzsE4
8S0dh/zlHbbXZTejQ3FAAwa93ZoRoX/vFjPoyoLTzAyoskPJFZr83NRn2ug4H/zMp/uN8ZJdKmjU
20GL/nfrdtedwankZLZA7PZawXxTZsADWTxz83YgDIJ8D1FcxMyuTeZsnpjJbUHRktDauZd6O7R+
Xv/cylyvN9a3BzHZNQh55yelhlnxhsaPbL7o6tAeYJGr/x6EiNhUDycrCzWMPuaXlwI4dHiHbDOM
pUNRjAWCBzTS1/SaN2H3fFWpIm2KzojICqqtDaJHf6CJVdsgqcxhIjhg/mRu//DtFksdPoQ2vtc1
CdYAS+gUpEDhDgm27QOK1o0t1TGbv91ePNcNorEwQIk32kvHKkoY/okFFiAQtGkIR4SOfxw0PnU9
Ivni7zdz+7Zuh2b+3vyWSAfER0T4fNzOg2gU3rozxEfcoMPPj9pvEVCLUHxItvE4ImVdZUVFf469
uGV8UxD9TXadhtcco2vLb5m0rjmAn8LXVc3U5/j/PhdB+4zY2N3ts/r5Mf1tJi3psQisWkUvfob0
1rqEH3e7OSQmoNsqGxqiE+2vn8d6dDo/P+5uN4PKLg63w5DN7OfKRlhwowlHTusmXGTzCTufptKc
HCLeklezYeP5czL9/3l1O7n8JPM3EOxOzJF+9XY7JdveAHlbQHwxVBwjuAr3AQKH7e0jdW8E3tuH
rf65NH6uj3/u5k2GVBURhs3XmoEKONxuFcFE2a6mz4gwgpJo1dSHn4Pu/ffW7ROjm0C7t6aDH1bt
dEhZOB1GlaBjmg+J1FokgixJcnQx7LiBEvZVFV3b+UBboVu6EHI2wvHZN46CKMIqZ54E1xRevTHm
yzWrmEY2Zd2oojQi1ORgpfTsCz0keRqi8dBmlrXsvLBFzQTupb4dqO+HtKPPf59voFNbmG3c7G8v
v/3ADF3iIXLKBLdX3X5QjlG7iycilY3IsI7S8i6+HniXyjFp01IYznIeIgkNVY0D9NVysv7+9ozQ
r72LsLoPZOBzhNL/Xpl1sMKDktF6NNNVSdn5KjU3uNrVoK8pCbU/jw2GCq6amxPzUhUmWm/u3g7E
4aqjBX/m9qrb67EeNfcjk0T3z7N+norHKC+z7hxm0cXVC/sYV524kGyJMQFbNPvkWFzC+bERH/Q6
o+m9mkQawsZhJc5AWL/fnvL3eXZ0hACp3d9+0TCxOeYEmNZoPtDvqktUSvPnj9yegAtHkJI4sYHD
J8koyJ/TZelutTQgPBXBJLqAEE28XvjU2iN7nerkVS1SmciL0LpDNfnWaZxfy/guLxoZAMsMM+72
9tjtwPQrWeJQCPj7mDHG6WleD45R5e9Vpf5Qi4yupZOMl7JcK+peVxfipo387gzO1rzY9vgYJ3p+
bNvQutwe6ka6gg4pUSsNqcftodsPY5Tre9tkM3B77HbwrLHhy/73I1rFni9gSyVM4nH+PjUfGuhO
paKHPz/l9oNYkkXV2uL171+/PQ7TaJHUDiEm/7wrj8UXJWn68rdnjPObz9q23nS2Bh6odKoL1OXc
lf59OR9qF16tIHmunzAAucEgL0bhyIvOiLws7LFCeshj4J/kBca5mkmldMLmx24HD1LEcQ6/Bh3x
9/SKNZmebeHRcDsOFKYWSdU5a20CUlr1pEMil39WdhwfFep5usKIBzqH/rBiJQrbe7i01aMIp8e6
Zb0+OWqF6e+zaRPtUs2HvFbhJjT9cC6d+5fbD/SCvGXTQbYj0dHiaFBpcqdUv7895eex2j9W7Pkv
P/dizbiSc3EcTGFuyQMPd6VG0AZ24+mMLGAxFcTPzJ2uqBhOQS0/mbFemoaILZ9tVqwilPcN7fTk
LNFiLJRmRCuvGcgxr9dTZDzFvektioperDLc59L0dw3A1MbnDTNqLGRtL2wHJUnj3Q34k0acbq0K
vksPVmNUOtGqKexFRcZOk/neJkrbb3/o9rGBYayK/HrRmUm98Ir0SyWEjOLqzU31265SHRD4Psgt
ql52T3y4X34Kz7B2VhAR/YF4myv6jqFaHiYW6yW/5i5T069AI4+Ua/84ouGoMOly83awW1dnfTc4
2vJ2U8z3bz+RaQFaCPJzm9xPjWLYuD3BS2P/v8+93S+N1ABqyqvqf275+TQepuybfBLixm4//L/n
/vzk9go3bkhHz/R9pWlQ1/8+++ePdlCoUdPMv5v/5iUtW39ze92/fvntpz9vbALc4LQxccXzW6Kw
aS3q0RSr0fX/97Zvz/7Xr/15YWy15aouI7xP8yv/vl/j7//+8yf//sdeGNdYdr2vvw/96x/7/09K
6qO7E6SFodXmO/j7GgUdbIn5DpDmqB4rKeMtKHdZCnUtyrJ/0CLl7YLRdxakEcyMXYFkFZ5bvLdi
o38Q+lBee6ox853bI7FTq23phj3BnBgp6VXvnbRHl9AwgtyNfTcey2K4WOO2I6zjRdlafUZMTyBw
rJwHkfYUIWaf7FFO9UgXKBklzdCIqqnFNnysPaRHPH+lial/uN0KcvS7dJ/jI/r2miq71210S2se
bHZ4lLcAz7DRMNh25Xb/6KEineO969TAhlUSZWy4g7eckJJub6+6HbQsXyWN2LsVhFSb+LuTKejO
eI48yKRPTpJreVEZLkkwUlLfztGDhYJAod5T074COnG7R3rCRAMBrUneYFQLgA/cRzC6N/mYY3Ke
b2kk1+8H+kU+vT3Xo73UPaSEdT2C9zSIfJpxhXqHKQ8LBlPn+FH6w3uY8c+7ORt8XUcuWsrGPyIJ
IQrQrJ2XLHe2uFdJq4sU4U6DdUfLNVhC13HeXYs+MX3g7CwSW7tqufc20Fl4r0r3nJnpi+/644eI
kQHR3nj02BYcU2mWVBpL74z+AaNSob1Q0nWu1TRW97wYn0pKEYf9AGU2Ob2ZQYYNyK+sV4cRaNRE
9OBpOYnYeTdDbQ3QDu7st9Zoxt4VKVF3BMhUlE/aBHhld5S3cyCNaN1zGlJMxPJ+L1mV7krKekB9
ws3tXULEWU6mSTRON+00pVHHp+SFWrbB0pHr/lMJqmBu0g13AcGkB3vUg6XIjO9E5uOFmq/6OVQJ
lTki07eDav5Aw6ot9OrK2Tk6JZic0Gx/GjvA5bgvHG3cVrqij+84MfjepsWfgBBIQ2/vES11/nvQ
5rv10FyyIl12M8asBViCGyWitTDfrVtdcEZ56gIEk6JC+ZxmgfiD2+kZJkXzRhMUfnteths/IhGh
sLdQGpxmGSoXEzlhtCcT+/6iHWnTEtyD7d5gJ3b0bcs/tn3n/9xKxK84H7RTmIyltaqQsRFxZJQP
ckbRIfN+rn3Nu1b0WLiEkPRpnQ3Zs1IGNoeYtaXvuxJqDYLaPnazg5n5wx0FiAYvnb9BM9DuUQqV
r3xgcK8JUjQF82aZCJhryL8HLa2ujVV+uWMSvkJVVCtk0fF95yO0kyVtMKtUXxEaByIJAKyEtrkR
Q1lRPAe4OoRUEs2G/oAwMMNEDXWQMem8+8Fin5VMLNv0+e7tMbAnB6+siMqYeSQR84Zo2vfBA3Cf
ssDbJKyoGFPCkKpZTVASJrSB4KHLvw5pfR+4pXsUHrXJTAmItvMwUkVcYfmkX1I7Lu/6KnggQoBg
SJ0213G0gIpbpMHeE4zsHGgSR5seqtOLFhXXJEKMDO3RBzXUvRnCsF87UearsjKt+7qVhA8ECWwH
ExBt6XenOlbsgmkBbYh1JjbaCuWjGxbBHY4dPDfjPvfCd8tPZ0tPOtLMqYS6Pdbp1p3RwpjYsOZ0
r4GG2FhiQFZ4G06eRd1KSNc8BC6x4OmMuAn93/Rd3HMrWKKASApZCTlOC3+MYr3QWvnoy7peu0jx
N+ztnFMZRl9ovYsDJjzQLFrIBQ0a8dNVPnJMSh9Xq0Zxy6Y++NAHgA6Fb1GotLNjWDIr6rb+SYIv
zi8tbK+9eCwnl9NWpAliE6cZ2N3xrWEZwfRr2PvYStp5UGRd2/bPRuKPLPzdr5F0DSJNjQ5xDVev
XZAoz5SV7G9X9Nib9Q7zWb9QM1fTzOAVZPBoC3r1qzGaF3B6X1/dmTdQZD1l0t5HjzTfxfkhz+wK
7r3Ud+4iLSifGaaZY3oWsU6g7wFB8z5z+dhMjni0/OoPQUW5SIxTM3MNpISVbZR9flfNd535bqhH
aonBgliiwo7OYJIwdUVJ9iXzbdKO9a9xRqOG6O0qw/beUX+fb+RaSNVLDUjso8aHT4lKZ0jr8uIP
+pVZ/IcQfxHJmBoClrWT73XRJuwb49GbEou44KBb+o0ifGymBZbKiijUewWnKXcjNIdHnSw2MOZc
3pqxNPR66Uo5EyN1J9r6uvq2XBvjZd3Q5xX2nALLrA2RIyVSfhDJnf3OlFbVa523sDScujgDmVAb
J0JwDL9eDf1j1IJ0KXUPGDj3wob2pxbgfx44jaI6efwZ32Ng7HsYawEgT7t9r2R554gECn1C/zfP
e/5rzvwl1yNa29sInN2O3kD0xEBl9Gc0xLSBWju1rtNI/8MiVG3dYHW8BpZzqrCovpBThrUqw5F7
u4uzR1ugroSKFXPl3obBSgDpTD1zH0eFeyZRN9uFY5jhrehPeNH0d3AZHn9F2PdTKukFWI1MUFNO
8inH80DPei73zu4H2/zvLS0Y1RLzHwjWGSHlwkza1TbtiXgsadLfHiSt6jXSw21Cut4gm25j6CGr
XqWMZRhgsQ5zJ183Vpc95ciEoQPb34NLLpARlMYaRUV7KdEroUQxn2/39Mqjh7zRlKE/D1mdnWxJ
RbKYMS6tho9nMHE//4eu81huHIm27RchIuGBqei9kSipaoIoqdQwCe+Br38LYN/bcQdvwiAodbVE
gZknz9l77Q4p4GW0hgWar+GzLlFqIpLOd6EhgtdI2ASwDtE66sXGaCtk4POOqnBkbTP6E/NrRpUD
FuyG8tbKwF2XA5kgCpjCrki+1dZ6y4wu3htEU6xTgZGmKC0IlpalX+cHyDFEidBsQjXFa0GPkcEh
q3kuyoSh21tNDcrFEDU45VVy8YI2JjIDY/aqn37kzsqQGMYUUvgb1avuY7rnnrH+WgMoytb/ruUj
bgATZKoTfDU6EajqGGZ3bezNPcQXvIHzjukxdyDRzS1v0Evd9fybzZeqgCFa2y6IUkSlgjPkqx7o
H6aBuyeFvbxRgNTebNWh4YReeRHyUXkjC7iuO+s1LM32jf/pX60uvWOnELUcytBp750MyUTxneqU
u7jQ0lyx31yNqIc6TIsLYbZoeu3mnqZud9E4lT9Uo7q35tBf5j9w7XX3TB3LQxEXV5C14bXxJaVO
a8ffXkBn1EjVX5oV4G9zw/TgC76jVADQEjYO8qlhkKCwmpGN1zYHX4/Vr9rm7B4oToukw0o/vRyO
fO9kcquUVfpZsevbBpWBdBNxs2P1buhe8skm4m6SIl7rFqqwEIkjgXbVKjNYZsM0P4xmtu4Uj+DF
rP1uLXRBdQvnKk07UtIK3zgL7I/0ZPAhhkV1H0T623Vp8CFmgAbpZfIMw/id1of6BrgyeAO9pEwX
Ft6rC0Qj+MDxAbVh/doWaXNB4xOhQ7h2ZRn/FPHNw3T0o/HPUG5rzgOK6dIyusmyFOYffigIF0lc
Jk7TZUUVAD6iZuZVYIM16wJUWOHKo2WPxB7G+Dyfy05ouBazG1j5uUo+dx5xFpkv54eZn0/+JeZL
p7RAfYKFrsvePim56+xHqkQfsTosi+k1skHZXdhoT22p4VWSUoGaVJIfiQd96QyQcF8U5RUui33B
/8qV3gyP2LDjg01r4drg/Nir6vhFKxMvTV7Cp562unm/YxiYQBLMcaCw8eVlVB30wn8IkTbHpJsU
utPWpP3fy/++qgQnapx/2j7q79XolDt1ZMKTo6mjmw5db74N7V4w6I9Uwn3D0D5aykiSWaidtZyx
VTZv6VWQs1VaQ7bSDXpgSTlE715EOjTMj6i2kYSKKqAPhwSiNaPsrI+5Rv3aaNSk9L1fZAbW6Ymu
ExmS+9IRLZ0D1imVQdunbId2idJW7PTpsvXNLdnd4z2VF+KF7EtqcgrhfDh8Jp28svXlzGZ789XQ
9I8eMRoOPv8HhX6BIBQsWRWWGZJkqCflTC2rJRyKillhO9j5r1BI+CZ6+2GamrNPAobmSZ8Wq96u
W4rfTDnRPt8AeShvVkTgfZWufRLczmFhQ6CyxoqagoMhelR06wbgTzXz1ZMtmKgrqR+9BSxTBPI4
axCjYtFXhHkxDuG6inKxsKB83ZSE+25+Y7MmQCRL6sTCwiK79LOyP9kK0SV0mL4QDqAntn8rkffz
v08Upf8qzMI4zv/SoIqPVPTZYV6/KtRX2H5jcZLS8HHc45kiWKOGTZB3v9EpswrfJVjHJUpsAF5O
yboelW9lLt84qBPhO73U2bTKClPHazJ9sa/yBh4NNtL5q5Hj/CFJIV7nPjJVOREQE4HYolNd+zjC
JHmQ5rWaXzenRR6Stfu89H3zQ9A2oPPckCGJ4HT+Lmc0slUGKJO2Zl2sy9Ak1rk1Pn0gq3+TkWO/
Om3AJHeVqYlcA3P3NrQS8ztr5HeUqPIXE2t6h10ZLONoMHZ9VKIf8V1c6E17jjXeCiZDa4PceVxt
ANTdvnG/WvJKI8N+lU7gfLedu0oUO0UKBxrZ06Lmx1WAYES1+UmSQ05gGIJW2hoUxJ2/qS0lwsrY
dMcJ/gQtisF1jDYBdFBB3Ae8G5BpgBZ5sJdAZH3OkV7+1n1ooU7jzXaqi6s0aOFLw6HjmFWnLAe3
EaiFQwKtra0nolwMijKQqvrmWt0vMuTV00AiyNsA8WDBmd3bCjtfj9zb0HxxW1k9t6eseutdSIVj
uBG9ehKDUTJK9PamwfHW1Ilfmr+FHPIzI04fTWOl7eOiD15xG1OCWsNtvgI7gn/FoZvZklUzv2QU
bvBq9P/40zc5UozXatQQRP/P8ZRfAXSrqgL/nU6rI/LndW6iKI5lTi6VblFkZZ71hwYqU4mJ8Sds
x1oppYXDcbocCvRADixUmaTyV2Bnbw05EP6LD5yGAu8fN/M/8YccR8/tj4nM5KOfOyyxVpXUW42F
hx+o7/ODFbfOqS8IlGMV9j6r5isIG/WDUpCDN39iVxbhV90olzZJ64en6WJb5M1b11o46ooUzeIY
i0uaBGJR9/pS1rH5CiHA5C/Cj+OLXuEUk2iLkfy7K94piP/cduBY1o5f4wgDs/DHKr6jgkMAQDB1
nbPl4VCX4bsRdAulVk8jlTsqQWJtEP7rJ0dnNkGQLvlFyBJgrQUTUoEMk5HIs7D1U0TLPgwt4Yfb
NkEUDifUJkon709eRuZV3eTuOu4V+5wrDr0cTXvkpYUNwGCtV+xJ85SUzRX3E4JD22f8i7OfeQBK
J1loG+re/qpQq197t5XbPiW1R+S6sfJ8h2LDbFq2d2WL820i+Y1tLbb92H7nlsVB2h81kNHz/4k8
uZXh+aRahLUXbHVuN3BReOV7LyA4Wk+zT/gnWasjlK7qdcJSwC1qZme17nQmxvWrUPN6BwXMXDtZ
ZO3pDBmI46rq1oqJcWFONtDxFV9rtYJCpsCgMav78wHgO6ZaDRxQZxTlOouWRkjsRFuH9X1+6OOc
AElZj5sgjb98mZR3X8ZQl/T8B0zU88n0ii8hlo5a6CGnz4Y1h8RsK3CSfmTdNnNczl8OfA4/Zzih
ljzruaeyor5UpZ1dWpnUULg88dXxe2zJSiVULfKPM3iWAA3oYpY2QjhowjPokBN5fcGUtEdDSuGt
AuldqpcQeZnVesr52T2tcxEv4bighWihkXFuDbo1arkNkVAT2Fqv6Cv2GR6Nzt89/xR4n4dV6MMe
qSWli5OoR+7beNdRjUA9pPr1myu9guFWJWl2n34znBd+J6zv6UnmDPa3Lzv6aZAK+6Z9sywx9R9r
Y6Pntvse6MNOVOnfdoz0q6rWyaZyIQHFVeIsnrRMxWf/sdP8UlQoGWZop567UMMS8xB8I67szygB
UfpPfvHn7ZOK+FSEikKqQH5uAlUuYqCvByjA7iH0cRnOaTS5B86xid3gADkeHUeK/kZ2LUAQNSNL
sy8lIZveMFzFT1xQETCuIp+2EOp2vg2GAZgCAqNghciGvgedkflBhXuDlhtnl57CE2a+s/b1Xt71
qXb3/BKfcM3eppkaAVLD0p+gmVpSOpsQqtI6JvTkBKoPaTbabjcuAv6/vDU9ohSmILdAmt5P3f2D
MSv4myrIsPIKGdYzQyRCt1viCE6WjYyyLalHt17lq//9cHpC856A1+cyADlQiEUX0nOSVVsdQExy
rjfD8MtRD7qCMq+UcEBrEd7x4Kp3ZuRL1+ySs+P0b03Stm+BHrZvkugh+MuvnquX+yzjNEQIRUwF
qmvVWynY+VQLg0oYNGgkp48R43KViRjwJqOahOHGvs16ogALjAZNlbBUCOS9vtOI8/MX0xs92OBu
tFF7uf2mQOayiV0Ef5HEtJHFlrMxptKdbkhBAnhinGoCfJDbZZY8iW5b2lBRQf6ZWy02lY+mxzTF
0WU3FBP9uIkBwfyfL8rM/aOPwjnPGNmS8uNUoBieAZdxRxcVRdLRbutykYH1AokUo+UcREwega9d
5790BIK1FjJg6FZqwyHIim6vRhxO+7D7mT85qc6MKYrSXeU77qkwIgcCjSMRZDWfdZIpWyK38Jp7
yrUBDfArZlHCVRu4VzxY2sZQ9GveBONSn475hSDq0/UYA2sTQbug6TpD5SliIa/MSxckUxINbHdf
KXSM3d7EC5U2Y7GjPZ5WzcRkoGPRdhNOhFd8eQsSmzsWY/lSsY3h0Ps+zkOJ65yG/PjHoVP10oyo
1hUnxnhca8rBqPNx5bhacQVqyZ8Qv0WIJQcgcZaprIeO/PnviVwFnsakUeafkSf9VW6MGMdd8bdP
w2EVIRPY0b8vWOKSZkuLqLrPp/doClUatQoCUUMfDaIlci0g6y8xBo0vzQ/Xrt4Z/3CP7V0rzjYW
kLyV6SbDCd+V/1KpsfOHYpvIG3xHh8DJjS0VRcY02mXEyI6nGugy3brZPNcfUIAEGyRm826T7BkJ
Of72LCIRjF7SVfV6j6G9wI9vmDpNQJe4iFTD4KS7r3WJeaKbGgn0XxvUlMMun5ojJGQsywIMhCxH
wJMa97EdJrd5sS9C/5ZVqnkmtGuyBJfJd9T/CCGqPzk68iVc6EXbewPEQiqpTuX+zYmHAZFULefP
FkCy+t7FpKSqdtggvEGHN4GOOW5oy7iLRvIOFYIjCUI3zJBuwiAChuvwsWxTXc8rhT2tZd04YnBH
fvsMixn7/h/BungzRP9dxLC/gQJ2Cy8YNmD+qXeULP5o3Pc2ccYtvAzIn5rX7zMNW1udDtoJ4AHu
Q6V7JNaofiA2UpeG4xdnCJsNNKvi1KBZwjcCPg/HelECv/K9Rd9ZI/a27M0CEf9PqX7RrzPX8Eyz
VQ8C90RTfWlOqUt9PiQnvUVj2pFaND9Ug+0e6PyS6WsuQBSEl8pMvp/vclBop7keqHT0q10NIIIO
0F/qcmWRNf3EIm/V42DFpOf5BI7ARd+HGnvQVGO2zN1PFbJ4IQDI5Lkiri15CnvZGgdraOleZ3nY
vcLBN1GqJuUpwV76QoTOcLUFKMCEwO3Mju2/TqAjzsp7yOiJB8HCz189Ug5xR4GUHNBSoeiCyauW
7QL3tU/kDqQbDVvNpk8xuY5dTLBhikPYwTDfDLXY10EPoxdUE1a7nhWzqDfzqhr5kMI0czy5YaWC
x7ERf/s6nB1ndF9HAlfQpHeviuWGm/kuKo2m30u7Qw7JBPj83FczVspTLxlCAJZyz6OS/3WpyymW
O3CRaUX7PjH3NgFarzLTXufsHzPD6xi78la68S3SGdYEduVen/9gGdId8cNyrRJNugwtumc0N/SV
aZU0ZeuIAU7+Owr9g+OrzS61Df9E50pHpUuxgknsRVpRdWkcq3+pGw+TEHlA9sVxx5Fm6XveFCQS
jJllL0F4MEebiimnY/2igiEV0EqAknhBrtLFtbEFF8VH0GYE2IThsAR1In5xVv2ODGapWQwpCqvf
3fEql0MbJOK4Cfe9anaIvfDaZUXY4F3jWaS3/z4L/vfZiNikF5nx+P9/bweKHu8YLq2SBakfM2gB
U7gBUyQFazD95jnUgFYyTETntUr1Td8k2g4vf7bWDCF/hYSI4eNtv9JGQ1zfGsqpcHTyRyoQbPRl
dE+Vv+tY7qKekym68Vuqx/6nZaPnDfAHnsjD89Y0Ck8exvUd4jlmp0kzns0a+risovrNCLJJCALO
alCIOqWBsE4nrdRc988PgBcZl9Adhcby7RUZf9mYpB8zgv1gKCCH0a1wuK3wuwyGINVr0uEEIu5W
9FTLlSQ7iDBoHoox73ZWoTvFJojMArgznPZkOmMmDXyouhxx3Sc5PNiQBsug0SRiDqy9BJwlgaTi
GlJB1u7jJMXRhRXlvR1QP2Nd8TfzJQwohEz83UNOr4RoeRCjbcbGQh/CL+lT/jrK32dsASaocmtn
WkfbHw/hgFHpYHaOd8i9aeiPRn3mmwlHz07zs/nBo0lKuDmZYUFhhCtNB4qnj4bYa1hi519xfhiS
d8Zm2Wekjgd72rd0BM0pHOMvA4zU4ANyWKdaZyxFq7ODevFOEFyGt97XDu30ML9eJf+myKWBbq2J
KB5puDK45Q7qOXxwW80BbXP57uXNZ18R/GzC0TClEV9xb5ngjBvca9LHgaDBjQiYomWeiz4ns7Jt
SrP42BfoyKWC1QDMFrkL00YzLxZ94L4/f1K9JOaJnEAHYgPi3KaMDoOZsF/2dMHLWIPQxQPuOvVQ
5blYxWD0ge5K86ZgwWO+rrwHPuGgwLshkE+XeCm9JeNsc9V7Wo+BK9SxxY0o07bPqQ+Q/F2IrhzA
SgULyJ5nVgRXhcQlJwCTalifGd2B/xQcBlsCP+jvWYiggc/GUAI0K+jz5NYbEhnFQNlJdnYk7eRN
ccxgGQwxCvWahLfQNaplWjk3pYv77//7xKd0GpXAOxpkWjDwxXg5N6c0DffBpOg+2xaTAF8kh7a0
JgW/CsvMFDhLlHmu3gRVuNH9cvgs8RYcnotkocXP28oWOvqvSHB/pF7QP++6dOz6RV1iz+qT+NAX
efJIeaM48Ro20QXOjQiPqX/BtNouimjr51gmgsDg8EFU6EuIB3OdOn1+mXuUShaqZzVjaCernYGm
YzULSyjyVnrpKO8eR+hdBNh9ATovg1Sl0manH+jtwCtxjipSaxnZ9oc6UtPPUxydYvwaVhasN7fr
V+Z0KQOxF1Vm7uNRr1bOd2pDE9an8sl2Fe0eEYdXpPpuVHh5CNTylXHhto9y/cOt0mEf0FlEPfVN
aIl30KopoI+sI57iNwTHHNLVIEmSDlKckSnRoPablR7FZJbg400svQOSKBWOv7bSsD55OX3qin6S
P9VJoA+bnVIwSuQQAqREm9CqWoDrH6TWnulfdhYh/g0mvB3t3FAjBlcZ1vQYadCnzkrpGNFiOqVV
9sw/00OWQYV5Tj6m+kXDk0S9Na0j09z5eS4P8sTGvRGlb34j+3XdCI5AhZ4QsZP6S9T1/I3qirH+
IPRg21vu0Swq6hFCIfMpKcXk3jqxaBzSKsogNOuhh/8Yfo0OvgsiRTusCb3VHvNlGdjaKgZj4JVF
7i0AexxT5vJblIXFJq0qcaI7+O8zbvJ/n6WnXodG6SqSua5AdYJV4pdhKvgWp4fULSBMxZNEKyzS
I7Em+SUu5JsQckKz1QPu98DrVt20Y2LLBRsnSMd9vkMF37SwVfQRQFeUpeEGwTHtfIPTSBaW/JyR
PBlTkTdv93FA7z3Psfc2AFKkoTavOICzSbkV8bG4m6qzoccmp3fn+RalgXE02u7Q5vHnEA3KJXaU
6l2au3ncg3qsOWuH0av+qk3oYRtASMQEP1MXeFWXJFlC+FAyAWMiCf84iXy12rWdq8GXWXL4Rzye
HLpe6jccyRv040yjKNqFbpxzsL0cP8JRp7kl5ZuiMV0zkxr/W2O32cZWdWNHnraHNzO0FvV0Uiia
1NlWXoLncq74GPefoFAUm9rUKC7aSHk0eb3Abkl3dywZOLkW7zT7otUHxh5lBHKxns4KbLKuwI0q
xddEtgr8lW9r4itq0l+ziqPWO/2VaAXHVE7Pw2DmdjTkvVQ5uthiXZyyFaQjtw30u+ta9ZZaPNpy
rktp/DAAahWCLb2mX6rpYp5ak+yYXOdnKYQ8R13Vo0W9LdlX8pIjNu0/8+yH+QNHvfmuCQN8UWKg
z3LpioM0aFjG1y1ZUw/fUX/Qqe58nb0gLq8QRenh6Sl313yqbZyw3vtxVK1qqo4dxpgCu6HczFIR
la7rgj72hvoivqtEDixCKx5+RaO817ZPLzgaqClks2L07u5QMchNr2HEjVxmnG43nQdo8qznz8n8
sZkvHYfm+mCka7NPlQu+zeDSdAFSFKhFUEppR05Hu3IaeTuZF2+e8/FywCzoGxcvLbTt3Hrv7N5Y
Y2KSq/nSCQp7XwPhIN6cvaEZ/pLfRET2pJtzowhFtx8al8jTqpsQ7q88RqiblMofdoBDVzLUnJ4M
ozNcCVmQi1EY3jQDJ9xkOvTPD3IJEncbocP+8kvnYaWD+t6XlrYiv886SD3vTnU6alhPIaPrOaMq
RbXdpaIp4ckzu/QIzOmeCNzhki70m0IyIE2NlOxgL9/1VTB111FBlGh+CJso0Xh1NDKltEk2i9rq
pmktQg2NZiX4Ljqw/CsbEMHJvq6N27wJywylTqXXKgdU7JhplrVA9PlAV0p1QJsdXwxGbNC3TXep
TbnhIXEuZ5SY8OvHIljxyUx3RlAi8RJ8bAV864takUcmelF/DCkdTU0ci1ZxdqaR2aQgTrJT9B80
hURDqpQRHBy9CM7zPjkmSKMwq3xUPVTW+QNlFhAeK+wN776tkzKE1TUYgWnK+eM5fVDLqZ3yXABp
/4d3U2vUDcfJfjH/DZxec5fpJOkbgQKuiAZMERlZ2gMRu3mkIL+oNWnNvdPrp86kRMa2IN4Zabrc
Ya6BOHu6HDn7+irCK36tkCDnulmSKTfSObTpUk+ndo1lf1PqDU7vqc9WG/rHIIxgF08aP7Usk72j
N9VSaiyZha2MF9JY40skuP/mD8/8BaDaMEEHCJIaw5NTrUCLGA2Xlg83Q9tF9qNW2DCSBL6IU/LD
2r5Bt3/SYBAQd1AbiIaB02Dct5HR6ZPFIkes2GCwPDWUxQzHkp1LLumLo5YFcdsMDJD9DVezgUEz
2jHJFhoYO6QGfHVSyXgjD0PKiDxrfvmuFJDBO+Va2+ak4UC82ivvqpLd5/cgzSzztQEwH3lRsRss
Dzo4HtedJwz36Nsoa+tIre5NTnskpKf6WUXmB+EJk06rscGEWzSTjaFwTsh6rLIARTItqmWPuYAy
Nb5iDtS3bTjoW6GWwbkPslUXNeLFDCiRdOL3NlM/EJpS7n/oulst2bbDnYhaY0mGTLQqybE+Kz6+
Mdfpds+KFZ4lJrFY/h0avcYOjuNWV7vg8t+DmzPRHpTm738vYbJaF2FbHJ0YdOpcqmUdY0wRQ0H1
KWeWqRO2m3D28k7P/PnZkDJJiSK8bNweXVaClGgqyHldc8vpSGOYNto3lXa6q2r2vXIquQtbp1wq
Fj7ezkE+TQD4yTahC09XZJAR4NFitmvKE+C88U9lYsq2Qc3tU1mSPZ8qHybxuCcPa9HC7Oyc37TX
lsgpsCzgtDx0DQUR3nX1zehcB7JASYyZ4rzknH4XPUGOL8/6xabxD03rn6fOaujUcCXV/4mB7bTe
2bV6tdWn6VJK4b8Fbp3Bs+dSNZkcFrR9OEjlA6cmHob/fTYaIyt/I7ZR7aIwstVPKkCyeYgKAduq
R9EmQgL9OcQWNgsRfFV0V1DoOUu9dpsP1VLfa/h4P4ixFn08kGOqpui1HWZjOv7oEz2a/MOh+TjS
/HpYNo1103QL7BHK5iniqX3t5pf+NuFuPcU1a8+kriumB2/QLXJR2s28dElTE0vNIygnCkrkGyWG
Eced2gM+nmeGe2i/0DkyezHO7XQVEnB5jTWQD+RvMcqZLucv+JH7Qt5vtwoksWPzj+Ewql7Pl+rU
RZ6IHnRJo0tSTpCM6TQEuSo+JbX2e74yWV85QKNfSmlfrxV/bC//PVOiqa9ONu4yryIIgbnt4Zka
PzP6gXe/DT6Guo4WfO4KpHg8o/fMNj49C6fXlK7/96thy6+Wdvnze+fX5++YvzcNoVTL3v6paF1s
TWeUK9WNjQ89MughxlBmu8y6zsqGqDMRfw7vnQ6WXiX6ez0XTgV5tWvBNCKWzjhlRAHKnRqcnjtc
GoXAR9sOs938rXXVFDTNG8lnisBCT2uDQzjk8mBr4C9ihdPQwAHg0daZskzwCp+BeLDvJXBlAlF9
mWFVffQ6C/Ck1x/aKSg8N+SOANGQVODx1a0BXiZtEF+DcmiPTpES5yPs5L3M1L2C7tgUdXHPjah6
Z0Rlx67yiEPdf3Voh8yv+i0oXmdoHpaqle9xJ8cjkpf2ZSAL/DEaZ58WxDobJ3W21dp31WEFJU7O
+YL58KiiMH4Ar1E2UJ2UzXzZ19Fj/obanSRVpm2TycN/Pv9DXdGNiOwnGFvrfPUOfjPfKf216wTI
BVXVOyp9jiyFvJU/oete+zGs39Igq/Z9jYwyB176B20BABc/+HSxIG5tBbclmX7FuxnQjYrQLNXd
Lx26/Y7YUsbC06Ui6zeiVOp7WvfNuSFTEuIlrwdeNUBrKJLjQH/1oSY0yZDu0nj1T8U0/W1GTdnt
cd1SEedMvTTUGrsmDZttCZDsaFjJJs403huUeMt5eewb6sFSITHRQF7E2a6+D7EJZEgV8m9LRIgm
6h/e24kE0NZvVtiTNhRk9aKPBKiqmv5G3Lje2t0j/GSs0vhl/QqQUBzThFLtea34eB48OOJ50z+U
IqeVT/V/FcFgc9JQymMqPWXHL2tuSQKwTsNIMVb0/mGuLeKsjK4+jZf5CgcZ7q+6tQ/kl6IboUjv
NLwKVjaU98ou1S13vrPpRlawnHPjhnLM3lRO6+w0w0jPfQbzKu4U9T3V++8GIsc/EZEuHN5/BjQt
LzBIgrgLHp3RIrIv2Hw0/s6H0u6JykhjEpkz9qLRaMSP+6sXxrhqZaEcqQKoZRtR3hqW42NKetay
1PXyT6Kqu44IkPcQA9qWPiqMaCgXSFJ9DvfcFippwZNAKHRMZDlaziZax8EvhvMkY/F4FGHEqMwk
R6zCAIKYMXrDxziFUhnBX7is8NbDijQS/eGbNDzNAksJeNP+xaiZ8IXMNWr0Yg2cmAOT/Qr2CJe0
Avqlh8htR1JXjXaDYNvGg++GqaffWlOtpZr0uAoL2c5cdsyvFcO740J0CDIzXqvCie5dL8adgfeU
6GGGyPNrZVH8zsMYnV+KH75lkBKsoG+oDL24hjM6SdomzX6T5p+zq6jR6mDndMpWCVS8T2UyycG0
KTGHIqYB5JYt6jw+FIU1nAkiUphOucUebA+GuyZ5z1sBCT0q9LUNSf6XDjQoq/L+kkXuJFqmOJOF
Y2xmRTAcuBXYGu9hWVP2gs101wdcn1XpLbGlcrMKrTkiLbmXExRnfmiMEu947J17sFPv3ECnlOHw
V+pwZA39OMdma9iHwFRAkaRuclSSgciXLnNfNIRRUxapuOtBlOGyhJ1XSPXOEFm9S4nqCFEvHjy3
+C1f5wqV+jnb5Kf4Pub+uNYSqX+kOiRGTzqChKy63tR9wOwDq+awIRwyUJHh5M6RjGIUQElKdHIU
TorBLemIxZFbiXlIXSrVHrH2gxoEueKQD2dZU/P5vWNvDbwU10hqoA99ttYu0+I9WfXZ2c/1z6AN
vZdWl/b7/B+gP7TfOYl5L4zgnBc9741LMFGE/Cj51ulhLexWry+OrOmxVsG6HH3rCKRZrJibJQvL
dR+NHfUnop3bt1p5LaFVPiIqv30Wpu0x9o2bnjvlgR8HBwyMpHZZoqpYJnN0N5PRBdVodyu0P4nu
wbvqfWU/1z8GsI7aRJkcamxIkvyzpR0HBvwNZ6N1OtpQW1Qb1ffuYUl1rjkkJUYZgqGxnbK49Q4E
JQrHpdqHxa8mB6TgtVpyiaed1JfqKU+QWdyKMJ70J3Hb4eZCW2l2+R8ZWvrRrMj7IIgx2LadBXUz
sx+SWnqbVaSSzc9CeiC4Gexi0+Jq2wS4Xn4jaMmabuGORgB9U/z7pUZhtSgR+FElzusbwDwJ6Utv
rm3mB3tFUzVwYYN8gwgXyL2Z3hNtHC6xEqeoKnqwzaP4baMnPhlIJLeja94Jzky2DvrhF2Q06iOz
ih+/kM2PqTGhMiv9a0wZXxLMnt8kfMatTTVSEam14TOd30SG4lqQvv1XG5dZplt/ewVZm+YPDgJb
9OgSwlYGj3klwJf+KX+AROV/iBT019rYdTutmdDLrZfuQx0upp0n6Z/GgKI8DQSyyFijxvzNkHm4
J0ZL1Bo4GsJg3OEzQCWZVZ3yppmIKa1hfEdfWx2jSkV4P7UQ8pLama2qObmQ0kjzMjkL2mgubWyD
67ADZ7wgcubhqN2WPps4C811TvkAsgEDUvhVxKhXM3GrtUZ/TYsmXGH3M7bNNJrS2vpssHjdDQcl
eJJYN7bNYIH1MdvPp/dYoVeJmUwaFLytjp9Imp3EFkIjc3JnJUgwcAHAwkoJmwaOO74rfueTMViK
99RHWahkf3jP0QpbI+kkOirwVsVjnbtmdFfNqaul3awxZlnVS28f9zQKipBCMnVoscbagr74xC20
4k/Ocf5Bevm7K2LziDCAeniaE6YVQcsRYgpSRPxHQZftVHokWQN9WBrCPs4dARfiGc3G8pz3ZX3P
R5Y1a9S6JdU6NX3vsvrSfQAfYQ40c/JRbNPEQ+raq+60lXrP96vko64gBry7vpXf1Fx/zRRX3KJO
3i2tYvUlNGIdNiFOhtj+EX3iX0snNe+e553wQf7yk6kqLjBxcfz4JQvaAlKa+rVhzv9SaIhJEqRF
OPk4duYhaSUQeV3YutOhFI4EruxUOVTxrelK/VI3Dtoj/qoPJHVg7h3D+Gpim3Zlmf6eO4VgK29q
UJG9QcrTxSs9fdOGSXBIYmTX3RBXm8YbgquhAdzvW5KJCiBqay3qkzfqChqTPh7I+ZKWGj+qDjXG
AuQ3n+Q0ne/971JMl0ZZJVB2DHfTjLUCaN4jKhaT32q+mUK6xLRXXXBYtbp7vumqRr03ZoOymY06
1YhvzSfycfbulOwluZ9BoZ9SvfIpx8VuBdHRitngLJleFLjiGSXkZEhOl5piRRdaw6dSz71/O0VQ
PMlW1/bzUczIO3msSHDLCUu4KkX04I1V3km/0fatRy5eYeIr8hsSJ524/aLbhU1kFOVrnVfiXI/x
0aAKzRetRiZZZYl0Txu4fPWppfZaCR1SkCyvoZw+F/QJbIhTYQJrXQ7b5zUZYQhjiKpa5CaxPlGD
HF0D5mGsyxTeDpASfe+xyRq4r5By5PFKyRTjVcsd5ewTouX+P87OK8ltdNvSU6mo58a98KbjnvsA
S2/TvzAyU5kwhAcIgJhRj6Mn1h8onXMklbrU0REVLJoUCfObvddeey1ERW8J4NeHs0AqaGTPumBM
hS0Sw1v+aBbDyc8sOh3HAR0FTJdSP6YtLL60aI1dLMuAcQW4dzYwlFXi2HymMDgz4hgV/olFKBvM
aqszaHzsvCinis8KCnJgYAXapI0+j1Kxdm9LSFiAMqRRXC6baUWROpH1N8kPUDzBek8VnKZEv8xM
tTm5N7B+MCiq9ThRzzvLGHZGq3wpoqtz0RvtkYqtOUtgcPtfkRB2jqiKzOWpGXMYC3CK8QBSZzfK
e5zdXRnSLoos2kOl4haS65Y0v71sqMQg4zchO3KsP9SR5tXiZVlqQ7yQCNPXMoviAAnVK2v2g7jF
iEqNWSpMBjhMWkEtaM+o83Rxw7+sK+wV1EKXt1fShIaZ6Bu7J7pUEVNUF7fw5/aAqO2iK8t6c3uF
cVy7GMmKkKFPW3ZPQqVEUgqAWlHcFtlpwBO+ruZVIwnzulaOqjgVPCf6Xp83zC7z9Hg+NRlEgQqB
qqk2UyUCis/Uh/c6KmsLKhP0nU0vbw/Qs1TsABGMU68YBlsydb7bVEqb6zrB/3vzdZr1Fr+s6/nX
D29/caGgb1Ab2dxehWeSi+sFR4V4pCYryjmtdUOE7UZPUlRTm7x4UOyWp4EyhVx9G3y3EVjQ5kQ9
dsxhYPwTvcALl0YSjDvOIk1uWpZbTtSa4SHFW2RllIhPQtA93N4Ku+YSUJ7i1k9/cftAFXIRhtNY
BLf3bg+wI3YqjbOo3JYp4p9ya80yxPCGSqaCiTiZO9KbqWCllp02eILlS4bfQqBxipTNxD6kw22m
p8Bzj9A4jXKIu93nIq0otwJad1XXN6x7YpjJ16ReaugJ0zFYvWqWjLjt1EIC+yp14zo5Lbohujzm
7B+XCr+EODcPN+J/lvfLU03xgKnU3Vm1RhipKK2HpuLR6BAcJuaFEog6TYHaDMxr5JkX2UkfZ5Ve
Q5kHxkatcnpIusu3Zw2iaXME+WmcPAX1Se6hi7MT35qlLSw7FqPWP8RNVs1M3EXsquiH9dfq6dQs
f3smV9lBDKlSaQSEX9+KU0xmR5I1r1UreTMdFaq4p11+UyLS2tNOLDuvla14c3v/9iAIUkwGSgRb
SicEQWJKEKIUW4D78kN0LoQ5hUrxTSiGLsA8HZphMqTPt2fYVWRfn319T2blBaixxbxu9loMyt0Q
7Pl0bsVPtCLPK0WqZ5R4RLiOXSBc88vzGFuniQp9XeVy3a0Vw7y4Z7URXe1cwVw4jS9KTofFbUHv
EjgwaHeT06X7uITC2RuLTDqZi/6iKevL9HB7RhNPttbL4OuLIVHXyANhRBRDcZNv3bOxWlqYcdBl
eUPz6uv5xaj7Yq2ZRRugzd15uAFSnhklzQX4K6nXK+LDVbcM+1S02jIZTGGVlbUEtICJxDW9PIxJ
r8yVuGGFmEClKNfAdxRY9gVA/wlW4qzTqW5FTXSii+Ct7kyAfFpo6KcJrbkab1mYy0cNwrtF9eRr
m76e6vtxTMNDX1987PCkZU+oVvnylV2hEV/JBLAKsUiQzqgH2FJrQB6eHlQS6OXtJWKmjLLBQPNi
qtcO+fklTNSzb1kVrHWZ9lBkZzEtnr5cpFq4vHSXft5R4fn3W4qFKeMtERYrnQa7KeyDZq7M+xhE
8Bb43d7rzyYeqQhXQMbBb4yGoUtYKPMsLpNNl2KZCnIkIuynq4uTRrP8gJu2/bVAd3vNwgVSK3Kr
8ijSZpKljCvNCBPAXGoaRsqek137ZqEWab/RUMquvebUnp1Qg31Ytf0ODbB0DdF5Z15TZa12qvNd
gEuVMfHHXT3gtBbFFhoqUw3qBvDenuWmcqVNAtaNPD1cca52NdGauF/lxP7JqpAk5hQbR3po5XvT
mLoTNeuo5aJyP5bfXhVTSUkVu2GlF1+oXKG8YBjhRgrHHGEiXhKlbLOrZBzEKYXLCm1JN8DpqBRV
uDjnEAvz0yQYWSVmAC+lds51L3undKSFpJMnAzQx1nwpFWik0AuJQC+jJ0296N9em8QtvlZqnSNd
zubOzEj4MuF0cQcwzd3tPfQ++7kIlIIt2PReEQ7E9IhHikkBZ50tk0t6UMeKlmZVDGdnwfr2rO+F
D5MCxYxqUOMCCVrPEcVoKcfAgMCh24ZJuSx7tXi9ZobJfhmPx9gc0Ye5XjpfgCoLDtGJWwivUAUq
Gfaqit5zaum7c3aGjQnXGxMlPdEwDapgZV8SH/og+jZdiRsS9JKlNT3cXt4exrhBHX887RC17VdW
e+rQleYZrpkoN5XKsDzltKvydiQO/Uo4GZBKbtoZAiYY5wYjbbGC01+cGjxR/vXQnhVhHSOMtmqp
NmEmiVrkJH+XlwPC89CZEfyW3K8rrx4VqxGs7WvARWsQe6xIm9gt5Grxz51dJ0Ih8b3kwCDTFzcK
TSUREEhkcyrGfvsGf7rb2+cuJ1sjy7Au19drRV4iGIW0LxlfTmGaNBFqg7i/faBPSnlq1Rrzf783
6ONONcMLSCVGbhCMZKcYjHqroExnx4l0WsCAaJxzgaUi/nLKY3SiwnzO+js2o3anZ7jZTm/XuCHT
5UNHOMRqX2E3fUSBdy4jEfDWagBGV8UMd8RQBnSf3HBh/5zfmgb2EFtolMCAGtCFMSdxEZPsNqiK
i7mo9WmZNyeAEvfXo6BUrKb61XxV2xBLXbrCdIqVZoY1UtQPFLc1ldLzGePwoSIFDFW6wJXqvJOM
qRCk5AIyPET2DR2wX4rzXdS28gcFRjieWVTDDi51T28BoVHOKVcVKZqHw1d/T3Vz6iG05I+xe0Y8
JfwiSyZtK2XzdMrIulMqmbQ5nce9gmmxF6mkswPVlYBZZK1Ooy7PWpQYF1RnhwXiLMIMM9EBkrJe
BckJowdSMZPix5DujY7sLmqu024m7aleI/AZNeJzrchUtc/th5XgnYlETmSrCMXDp5M/srR6wA7A
fBbjE4gYleC72GxlNz9Z0Q70DJYEwevKQEFvQcO1PDO6dV4Ip6WQQAm8Xkt1dXtGGK6sQkyDgtuz
f78X//heeNb0BWAmPrhDPu9AsGZaog+b62BgZzNK2X1EhRsywOn8jvg6hZIBFcgRcZnwPEhvJL2D
LQtDsa0UfZvQj+fCKeu2SkJBXDHoZmHSWAvw8nCGvIiJhzQi8dfIirYVDcdXjY54s2mHBVAXAsMG
cWoPuYXxL9ItRKdRW1rhQawYuqgzZF/rfmQ9vRAL+z//+M///q/34X+GH8WuSK9kmX/kl2wHRtc2
//hTU/78o/z69vwLLzV0JGkTNg1VU2WMUFSVz99fDzHqz//4U/ofGgLJtd7Rh6UaLbIAQjrsUfDE
ugCb8RdFV9cW0PynLOMPdJGbd93EaMPSwvJO60lOzBLzqajqWzfrcl7GRn7X1RFKRFrWvFMUcC9D
lbrRJSzXOgVozKwuoBypaGwLYZzEuNvmtalo3WyKig1WpRkKRKp3lCnBQ7GnfS0KGTXV8PQBLXE3
xElCaThsRohnyGyb9M9/bSFPoO/B1f7nSwTqleUARefrp5rR0Lx561jOih4d+omhdaNpdTGS/TDt
7Nt1/c8fLmxzu9Dv2J/AFgeq+PHlf69j3NCa4rP9r+mf/evPfvqr4KPYvGYfzd/+0V2R8d/Pf/LD
1/Lr347OfW1ff3iB2W3cXveXj/p6+GguafvPATL95f/rh3983L7l7lp+/ONPepPzdvq2MC7yP799
dBtQkvjdAJy+/9uH0zn+48/jK8PwD/u1bqP//b/Sj+z6l3/7gbDhP/4UdPk/DBRRZBOfMkNWddH6
84/+458fWRod0ThJafSFWNOQztGRjxivxn9YhgpOqFEDkzRd1v78oyku3z4yDdGULBHSnKWbhvbn
P6/Ct2ny9fb9etpMX/TdtDEVS9b4NvQ0REkyVV78OG0uxkhLWd/LLjyw1flV254CZHGCbpW7yhKt
mPfBobXCFV7Ud8lBfmKWHRH3dhPnu6v3i+kr/Th9vx2HpYqU3ule5Jr8eByi2lxi4cJSaR0lX3eq
l2GZvKHx7rPH26XuJMHf/6As/+rEv/vBn9YLRpdMCY4fRFJ2rjvnvQoLdxeVbnlsH+U72jut19YT
AqLnx1F128QN0bGI7PPb3x+IJDEC/noLvjuS6RZ9t3LlMLJkLeVIGk/y4yUqBwvCi6W2OS8wjcQJ
AI63O/ije9nTgOIWQbXWnXIbLpVli0Ob184wW52jnb+gZOWNvJ2tLf/sIZLgsgu45zU1kjfrVXC0
N7yu3Hw+usasXg1zZWnONe/ihvPehfH4IXnoxrgwrt2NbuOrjEt742uLelNs+2Xhja+Zm69Ph5aW
RhtdURcgcNkFkQeZTUBJEyc5F4uITXHsH8sAWuACoctAfJL98L27l56pRJdu5FkIA9i5gz3xDKOB
8OuC9cN69f1GIEm/uZz6j5dTLLMrkgZcTjUAvPAuwfm+tWHUf0kXvxtEzJJfjVsaPNk8RElhhk83
97ubhz+9RprM/Gl9a1u6ZqC4ytPJgfwUXD3IsykpKOKMTr29DF6Ez9DVLueqU7yMlyD/SB0xgOmE
p4I9fMk7Zzg293T7nWFd4HARBarXrI2ZvjDX0YvpkZ0TrXmckze6TAl3uoPDlxDButJWnoZ6ntdY
Wuf0cc+NO/pMT7GfBuEjfqzOdJtoIxOiDU67vatNt7D7yJ3qUX8LE3ti67hG4l2u9Mstwnfsht9M
HxdSJ9JRtIWk5aAcsEXfrnq1ZBc9EjG0W5dc8FPrbOo0imsAZFrvNW0aqY2F4RUpCRdQH9FV/dEI
uECYvQB4Yu9wtqktVl7vSS5VADpY+vQLjh4CPPaPmiTSrxbAWYdp2IeUitZj2kHRPTaQHYj+2maR
fWr0uUgeJfm+cDXVxfRQw+iIXJo29Nf8FW2HzD4T5Diz68kZtxQ5PbTDdTs+oldja08nynqWzaPV
0hbjKx/GJ1oED7WTQq5isOC49tLMEQjHY6uBQG8nL5YrBsJ2asKz65f0fqp17gkmDvhTonqZf9AM
mB2tZ+iQ3H18yUzTEZbCXPc6t3lN6W5+Or/SYdm6p+AC7GZfzrN+j5PcvN1J7+Ihdk+OuR79fpP6
BeuRQ13lWD10Pq6pnrVUP68Y+TiYZWm+6KFgcNA/GFsulZrNdXN5VZ305M9HW9hADawZh/ibtHeM
qwaZNHQqohUC9TgRVdN30EcuBsAnMbctOuZ+yRJLky2+VZ1Nw/wbdf32eHpII4z8HIygKsNFf9Yw
ZmRGkvwJDKH3+ITgluLGVNF6lyeqjvF4G8RkDsWuxNwSNuQqc6etgjZkWjQ6W6Ok4/TZkaqPNTcd
6wi360pPij3ukNDjYt9hCCHhU0KKss+f+itKC3513Z6zAKjC+mJJvpK9aRSFgJ1o13w2PiG6vvRv
2gLZh9JF7GwT0zDkNBgg+elOea6Ok2FuyGI1UVQ8Sab3xZbpkBS8E4l3ag934Ux4xIdoiFYYBpO9
N4ZTMriyDQJ9mHJnXGRysXf+ZAR6SKZLNHmR0f3vaj6eI97AVExRNMRc5+RdP6PFyUtWvcc0HsXN
8EV4N1/hyaEVwoU8Y9GEQ6hjPIJjWBtastxy1s1Z3h+xPuwoeVIGsi8eiCSVT0dHn5x2eRjbzuDn
uxcdsSCHhf3qKz694F69xPMHKW68G8VAmtGmqryBOKL+hT2w3z1eNrlbrKHeJ40zrYG9GzrSh7bP
7jqouxCaCpu538t2jRi05p2Uz0TAWtlBQYA42cJUJrZbrtNc2GCsDNzzin576SZLyltPBj4ZhLt3
9eF8x9/hjqIgg3GZDwZyqk46uiNlsrNXQPLrgjY5WPx72L6jh7MzeEikuGBfVCpZu0yotj3md2cu
TPVhhaBoTvMxPraPaNbayeZ1eEX7ocsCOAoGlQqYF3e0o5o2DDFZD6LMriln9S6GHLt09MgrBYyP
DFffRpvkod/pdxDiusIVkw2J3aU4iKanUGzD1/Q+sZiAqewWr3hTAVosKcuLsAAzPz6QX0M4NC52
tKqWCBP5CAOhwhrZWYgwJ6QPDNdsQLXpugK5Y5KIbUxUOafwQLdSFXAa6h05LfPvEwff/OGMkh2a
DJWjZC6a1bR1FOpKk2bpIabt7tOgEQYLanwDn+E8nGn1APPUXPWDjUP97PBDZMZaLJAhHa2UlmS3
NOeJ7NLqauHxDGE8tZlTsumMbuNIiDXYyK01qLG3trqrCB8M02ejee4ReePfxHb6jpyX+pEdUMll
hUxdAevHZeWKT1hRowIDzk4HHMqVsa3Xrmzrj90b4udy6+h3V4THI3wMPYluYsETZczg7fYTdwNx
F6IKIUBrhHrvqc/FR49CnKM6GuwgF9M+fFs/VWzWG1T8HHxdcsm+vEaOsqT+J4+sMbbsIWHODMv9
iDUufb4EoQcxw0k38TL2siDGyYaxnc9o2LxSDMB5xeEg8Uib9rYgXseORp/sSG3PJkBi6Ocb5IpR
Y6j9K+7Y6xqRP6fUfZR7Fb/v/ajyEbiyBocmcHrEYtqzcow3XBhG8hNSbCLdbQUC9ZbNO604h7gq
8QUUsEKf2VSarjluUijcCFfIK7TIQyJqCS9xB5fFSNkOoiNEj2XijPqihkyP7sIWmTGGfvvFOia7
/lM4ykF+J9B44UoubXAEfxkdDrnTIwvMQpfap5l+hyteUSDLFjTYKihO/sAsaNzLTn6HYjXsYbNv
rGkTtxll0oPiiOKm4RJWd5HpDKi7MCswc0at8wJBzlHCjxzdq+fuQSqWRTfNmwYJm9Pu2mB7YtMZ
D2y9RprcHlg4vepsZx/xGgUVBrk9BOMH0qEP2otUOwJly35YwLjQaZ0+TdKIAV4VWFlKWN+anmx5
Yf1Am4+DsEqMMt/7U07Y4Ft+xwbAuSy6I84Q5vydgekobrPGdaedN844Ex8ua/FhWtBogwXMdq+a
g34mQLctvktsJHtgj/1ouMnDhe09gzLkxeeAq4vNo1w4MqKeV2xyMG3B975yS1afjgaVac9pn3CU
2ltz6sb7BIeodzaFxk7cyH2fpoebra/rbtYumsDcVwd8JEVbYci+A1MviNQZk3pvt4w7VFEWCcSz
u+gBgkQanNRDeFqjmJs3Tm7dka69I/GIjxHbSFmhpGqnz5jtkLRvxFel93XVRtdwXMDu7gdbezur
NtMXp+zEtTaMhthDg6fHE3aOOwWS+wvmnlJjcoQmCAyx+9PqonrnO9QJmQJ65BaKq+GBl9qRjjcc
cUAbyNWsuMx7cZkXEHpm1nhIcsd4OyWB1ECFJJZyqo/crWhMRHDC1vEuY/3C/usJL6QY3eaX4QOw
HrM6QkwMydEeYVXOl1XksrDhu9M+UmLCxxqkQ6woxD+mlm9RNOAkO7uhi5ddTFtxR4TQvt4WJp3+
lql3ZH0KF/nFhmiYY3dIgCl6Le2qUSDl1DphCLLOg5d4l8QjKR1Sn7hzNq0M6juE5Rm86dpJHifV
4dDNP1mSGQhdyDQh4PZZga+hB4prnx6ZvIZmX9BYdDqUt6CY+bqv10EaIO2aItPrDhe6/fA9cy/5
vEzRe7VVdiPJGc6BsQidobIRcf8U7toeVo+jDe75KakdAzUkRD1iT7msYMkAoA4mmpOzcQOLMuw8
bC1Fw6Mtip8b8QCkx49wy2OtcmjXCEamU2K49EFRN6+eKDUt5ScERdEOc+vJvNouP6doPARwD0p2
G7fw8iBZhNv2QbZLB1/nYavuiRUJviGc484MGOwKcM/u4y2RsMv18JtPuseR7BwnEq1L+4oWzmqq
C8iPUck8s6zbudfPcmyTCiffsEPppj1Qhhac0yNemHxsOhyEc/ZRATg5+qH47DZ1gJckKR2P2du4
bQ1PYpsmJKZr64jDgpUfYtPOsBZgubebuWyHdxamZDMVT+jHyeEY4fvoFtymQfysLq3n8Rmynh+7
1eN08LJbe1ageAidzOhawXN4k22Neb3W3NaVySnVWeaSzFR2MaPn74GsMtA3THJbAbIoX8yNceyP
4gwShC26hZssxDcI6vm6WE5XhkOP5hnD1GnmuSe4CI7P0LJgTHig3WwnnJrbuygebftZ/Kg4ZMEO
Yg8ksppbOrlDwOSiaYhO11J7Vtfn19FFuHSDsxCh3HUhb4QZRl3e+bOa4TMfUAtyS1fYRYH8QjpY
zwtowk7nW65yh2ITVZcHOk98Egc/nydO5WHO2Tj6icbRmcjRByLHQmKS31e7koiEMRXNiuPotcH1
EQsNGK2+5oBYztJV7JJyuRY79aYlk4DHBrv+oM37ZcZ82KRrbc4YwfF9l5CNT1qvQV76SCH2gkP9
Jiod9ShCqHLYCLwknmlMC9I3nzUMrECBycvxSNsc25DSPW04JUI/Ha2HfWzdNRP3RN9VK8Rl0WiZ
y/ueZshsLrpUxo5R9cDyYpfyYjwANMzzuehJdvZCK7lziRZKuTjtI4f1fykQvGpBdQ1KYyG2K4pa
3tjtDLJsBKodVhNlGylzI55rsITBGnK2bDtdKAvRHfBR5HrltJqDIj1K8vJCiM1N7Tyr8LNkG/Xe
lCDGCE/YFSPO0iateMqA7XkJVMKyxlLlyIuIzcQtV0ioHjLShngnK7NKmXGlMHzAWBPl2v5OfZK8
clEShbYVyzKDjR5kzLCd2i+D67bnxsgzpu6sZALj2zerBKe/41ZCWxYWdYCJMQl5Snz8gTrixbTP
T8hrNAa1xTkrEGz21rburICgmXjTgSK90Hb8joFCrlurNlfkSAZslX51d3qfTsdAGAm7Eru8TwgH
PHGGHMyueMSNe0Vpi7MD6+nZ0u7Pkh37yRoLRP8yW4qErjbDPCg8k0FlLsvAIP2loSoyV/kCxAe/
P8aN7IiRnaq2SamudnOKAU654Uq4wiLzS+ANgZ0CTEjZCfPws36Jt4ZrgiBNawoBq5MHMuabT2RT
57eY/I32Afrpd1y3hTXHtKOwL7PWNzcR/al2xPraco6/wd/ECen7d+XgK/QoiYZhaZYuqar+EwTa
l4JwKTsgHDUwnro77nn4WRpe3Djh9vyInHJw8nBR8DUb2ZkDvoqA7Lp38prF6cWaaU+0jMcsZPHb
BM3IHqnZflwiOk0WdwHBIQ3wKlJ7krSZ7sQLCqqzd/PYzaP32BuW8UFxsSrAwMaJP5KtgrMQ+wLp
QBEIDqFoUPH/1EbTlMlyfUqPlkeatWpWBtEwWtcOQhZw9NaFOUMy2dX9hFX7qdnpI2m90+4nbRDP
cP/+oim/go0lkyKJonDVKL38CHspEHG1CnEV4KjR73x9gdwmNopbg6ulOxLyhNghvIA/TsE60xdv
rCCcF3OFxQp6p+Uky/GeBRv9Ao816jfgrvS7w/vpluIJkrYCqpigyekXTB1c6wD8EOB3wLVF3tsJ
XWn395dEmnDFvwyj7y6J+eMl0WEsaCYUPJfFkoVb4vzTY7s8O5iSeqGDiMwaafrH3/zqdCZ/96s/
4Y+KPmbn6MqZ9k45b7x6noEDI2816xadR5nfL5h+TJ7fAfbyL0/XUnTKFqKBIPVPI8BolF7vRQkv
1YV+n6y6p95DHyg2fPJnOu255bSMvqAeyyLjG694KkFU8LDi9foTgihEPZffIL//l0Oi41+i3CKL
yk81hAEhCdqEFNmFuLOJHOC5AyoNu45rQk/SMp7r28uqddJFek9ESFBBc4EDVjAffzMWblWTv9wV
699H8lNx4RRZ4jlUOJLsQfLHu9Ql06LFhfza8jFy8pGieci8Iji550WxlklnRNt0Y+Z0/659AmTs
abp9RzvZJ+6qbOULnQOeMBeIESo/WkT36erq6B4Nom6+OtvKPHZpYVxXR+bS79bHXxVKkAz+11X9
6UabY9RjK61OIyy6a+fAem75Zq0t9jnaSf6/Zu53v/YTep8VbV0o05WjgZeSB8z6yJ72fyO4rhK7
DFL2jN+e4q8qMNNAVg2EqDTl5+JTbiJxnORM3fTp/CC8188XQlymbAucCqodCPdY2xrO6EQEcql6
VH4zXlRqi3+Zxd8fwE/j5XxB8SYSOQD5ZYpok2dZtfMvEaa3ZHqgINLMerps4H4Mdrgv35LP6GF0
tE9zK75f3cIf7lFO1uFFsB3IMADs6ihMOQDlKvi4979b/W874s/D+/vD/WlI5KUmlWY1HW5APx9I
y8x4Emv7+lDuGudy326zw3XdfCCDO+FJAH2wnZfEedxOXfbLbeTqbopQ6Mp8SlA3B5uqZ6xVT/oK
uwFlzym52lrZi0+qr84qFeEoJ566SmxyKWM/euJde58UTghnj8gWpD8HUViaB3WJjgGZzt+vsbL8
qyKPIcqyZKmQDKSfizx6XeaZxPtwelHrY3mv0YYF+C3ddqXvh5V4D1ILMljPY90G4axpc2L9AeY7
Lapsyh97ItVPGh0Ev3gFxIs34yraTTGB1VL0oyISzZVduo4CLXUq0aZ37b2AEODJC3Udrds1kdxt
RgxstWZta368GP14NoH5yU72tBlSBmg228qK3cft5u0KWNhJjtmscbKAnj8CeEAzJ7clUnp2wtVp
G6+ijcH77YLkKtCWxX29BCJbjRM4UYCw6K7gTcGI6F7JtNGNJ5nI3OsyB/UQPHS+yMyK+3KWrbVN
vZ3KjQWYHbHKXb/qt1guzKLNZWUtiE/2BrHJtNiCdAbKAv7EHD3ewNpPGVrNb5hPU7gpaGBcBbAD
UA2R8ek9Jq+dhevcRXFpoBc0nJlfBlBn1yKq6hyYFqBOsW362ZHExk29bGcEqpvNER97lbsApKJ4
BlC9uPD7HbBf+L8vOJP0s2iFEDMnlntnmnLsLiBsb3+7TUrGr8qRBnb2NCUSKcm3Avx3BcLaiNu4
QVvNjag3ofbU2eoGS1nGCxY5o0O2CtL3GYIpEhAP6DDfEV5SJxmGJQVECjnhpnPT5+gO+M4HHr0+
RDvcewj7BBI6653wq7MjqgKn4LysOyo9dB5Opa7yS1E7iLReZiDXLug7ahAFe3I3YcUomlPGoppd
2eNG2OAtmT70q5J1pZ22Hy+en1w6PKeFFzpA75UdKV8TwgPQyKrGq12s8k2yMUG8Z1oQuRTo5lAX
A52AFf9ntnoHs+xJ1cKuwUCwXGJMJDP+xVyZDStt1i1xUwL+wDmWkYHeyjzZjAFrWBgIC3HZ8QWI
vUy2vQ4WNTI4zsWusSEmN6ILh6Q2DqKD9KqQOxEmxx58e8oT9Ae+tvvI0zdU6YQAGZmT2+Sk73SO
es2DSpQNkKNi0YgJyW9iYuNXi7hhmvAouNuS8vMqIWlFqPUGNsDyHtquBGfvgO8fcs5utLaOJqlA
9nJeXx+0moCj6PzxS/cklo42FaSyAw7l7mlXP+qkFs8UUJI3/Uhz68Gkqv6RPAoIPkMzeiOwAuq6
PuPEjZo4KMpj9Sa+5Zv6UDrx0XzLH/Adeoif6qk1lxOXN9ZC2k/wUgZWkf0m/FSmjennneC7c1am
a/Ld6MbWb2z6inNuGS2pbdLU7SASvWXNsVHupH7N8jOl+YPXfJF3+OvtLq/XTeqe7/WjdTDutXAd
Pp/eWMH1jDw6AJr6+9VbnRg2fzlGE2IJCo+aqOD29OMxXrTBorOZqvXEr5APrasH6PV5UF32V68/
6IHsbGG7rGh+9qs92g/bjIStm4WHjlW0clBIfY2XZxpXKKpEfjmzNtIjhIuH+I2S7F0SqIG+QLQB
WkVjK0vpiYbz5wRMSPHT0u4/keRyNOKGl+j+9IrqpvSleaQclW+nkm+zoG94I4NuC5t0fplly3xl
bWUP4Dc+SK40M+eIpVESaOxsUcL3tUugf/rSRC/3lRF8ul1iCo/ywlS/yf3pUVt2rK3ZbMJGYAPv
p+uvHWrDhiRJTorL35Ha8/1Uf5dILC3vvffLhzEYIJFQfCsB2yoJFgoznnU23RqbytUWfEJFAjRb
E+2IsqWwsZyrL7rlA7WfV6qPPrsz+ASNiS5szQeO4bFzp0IUKHmgb/NHopf4g9Ub0Peq2pd9dIQz
gCwZ9NtHw9Nt0zYW8Trx46BbCOvL+3VLUbH0cHkC71DgIdXsVVSfFBe8l2NjlXeIItjz9/R12KcV
jZjjp/HSoRjvqL4JvGmrxxpVjBfZp7zjCvMzRgmsTMhguJiIYQa6HVitFpBe/I7CzckW2Sr7VbXC
1w4M7vRRvzSUFUOn5QyqOxmQJKOS+jAdrOIZ+3pD224QbuvEyx60d2GeAfRlj2rqVaQc8/qO9jEW
H2smr+rA9PrFBA6Cab1Dwsjs8JXooJ/qPRS8Xikf60wZ4PD3trexZ2t9QN55sorurBWAEtCI6eAM
mjuJB1wdQnCg4DyDYzEew815c7Gvb+kL3bOAXK0jvVqEDLrdP00AmLkcKQ3BDLDTV8UL4afa4VOH
7ecnCJCffETs+Csu2RuIDJyfCTprAwl/oqCIMT3gjPPXE2f/ri6TRVkBJxYzyBd2tDAPgFBfCjZv
bS4Gucc13SjH7skEUgcR/l3sqfwq4TVhrCmqLquSdvv8uxXnPJZ622XMZnldQAhZSSt1nc6t2QQv
dky5ZH71hKUexDPjMfENw6aAFi50N5+lb9o+XKN/2dAnSUQQgdpVjrxk90fkNlv+/bpzW+5/XhpN
uHuirkGvk42fslElQhAb7Sey0WPp9mRqcIIW3byUHURxjIOyCV9Od9VaoPmSgcTevBsI80waHZ2Y
Gyvuw20x+/tj+mWe8f0x/ZRn6GY8NA1idMSSsD0An1G+KecK6Wm3lI/UoaGN0frnqNt8OdyRqRKo
V+7prnki3XD0JwoF2/juMp9iNRXgPzyKL9pz+ruU8xcrtmmZBteMFVsy9Cmm+u4ej6lkjUXJYfYE
syPIDTGLn1CTi+mJYo0xAvq9W7u7T8C+osXvxpj8i5jth9+fUuLvfr+7NFZUNvw+Td7RTnLPnuBV
+9jrliLsim3FuoN8wT6aJVQIJvT/t2nwL9CVH47gp8GTiBaCYfXtRuHTBcNEaBz2f9U1Wb/6reRB
F/BM47fTS/rF9Prhh38aIXlfZ+d8OvVpWQqhHclefiwWia/PlZeeeDldnJ+o5fzujH81r3/44Z9y
yqw7dUiW88PlU70yfMQbQ69YV66ygDQ/m4qtsJRED0KJo+4Uifx84ixNEWr9Sbnz/3B3JsuNI1kW
/ZX6AaRhcExbEpxFalZIsYGFpBDmecbX94GyqlKimKJV9arbyiwXlZHhBOBwuL9377k23wj2RPRm
UAAZNxEWiZm190iumtbN99foP9JEX+a/CW0of/+u97/y/wN6ZlVQj/y3oP5v9MwPQfqCOvofv9LX
f9T+73+sQB/+eg3S39VHefP7X/UvebPyh6KIySyrICO2cbj/JW9W/pjkzrJhgyjBhWHyRP8lb9b+
0CyN/wL2GRVTQ+cF+5e8Wf1D19R3BfA/VdH/ibxZmd7Uj4swi4imyLqwVELEFD4Xn9/kEo99G0pl
6EBGAI8q/6gBy3ijMa9oWZBEuq7Lh3wQW/Dcm0zKVp1tn6toHb9R7z9huiI6DbqiHS9mCbzM0K4g
uHPcv4gWd4gREBeIS2k/OPeTVgUe40p5+vD0rv68wk8q2OnCvlw4vQyF6LVpxT/a9IaidfUmI+yA
1uTUlHACRMUsn1O3+5lGy/z78U5eJHRhy4B2xXQ4ent7EG51ZdHT7yj/Bl54WU/8HUleigimr1b8
+Qb+rch3+uu+XN2H4Y6qhERq54aOmdoZ8kORmjML6YpGAeb7izo3ynTRHz4DY8exwZtGMcVEGFLm
NqcvlTb998Mcr/XvE+TDxRw1DnBvJFXs8agydvdym+CqnE5SwSpKy8V/M9R7KYtihHG8J4H0nw8p
GR9OHICVr/ydGNG/pupWll+/H+n4E/5+UQzAysBhmALI53tHOKGZJtOEQIW9rlbtempSl6tznw1l
+h59mQkfxjm6eWGP10smMxzFSHJJZuTCTsQyItvRzPIlEVt3dUtEcCCvvZGiRGI4GTjvPFiMhnbm
FTi91piyiX8BEKIijt4BN2mhMnoI7ty9tuSsuK/X5h666iy9js/XrE++4KZQZf5nWSwsn29wSdRZ
GJVIuiPktnQ4Mqp8gDVIEptOSt0mWlpnJs+Xrtr7M/0w5PQsPrwPeokHfigYspt3C1tfJIt+TXn8
2t4XiDr6Sfy/O1d8/Zu7+td1Ht1VOVatwCdPjImkLS0EgFSlCOxEDoKC7Xy74+S8/XCNRytL3caW
HbUMF268tcbpO9rAl1zrm+9fD+V4i3l8L4/ejyhWXQBBjCNvzSXgl2lvS1bNXLmPLs+9JOeu6egd
8YsaWt00VeStt1bW0apbimWyNM9c0+lhTEOz6FQYljX9+w/To9W9usVm9Ocrn7BtG7diKXMw+/7W
fak5vd866qmmZptsHcTROEmfqZlvMo7faj8l8dvEWVB7zcLM5ZtYNba2Fu36XMLgDuQsfmrB6bqZ
+9Os8nVNO4L3dI4ReVHbGOk1ZLq9CWb/RY8SR0Ww0llYlH3zSqUVAUJiVUWSM3beMsG0bQeTwRHd
83CXo2v7/rq+NJD/vC6BLd2mTmW8b80/3L+k8qFAJnroBA/Nor1TC+wgU1klXxQBbKIZjX2s3Mt0
f86C9L4YHy+i3EfT1kAZTFuVz09OkQa98V3u6KBeNwj3M3kE8E1Q9dAvZdbR2Pef8zh0mvZ3CJXI
iHS0ctHKd1Fix3L/LLU9tnWwRE0J/OjCIvE3xvaiDPiU3Ii89ZcAClo2NPgp1E3WP7uNdREk+YUK
r05vqTol+Qtpj6joatCBCkK0ZteiL6zUB0mz7jCoOWGMjMEoNn4p7y1KJaqhr72efNSSKoSmzQpr
IMGtvTZNf1/JqOap+pcIM0b9h2cny8RLNwaqLp+igdehRtGtC7MZ1kqE0WYgl4OCiGzfgWxbaVHL
HacoZUm3GDHvfCS9IzaYJFQohYwEoMrnPh3HpePp0X94AJP38OOrU6eB1DIpAIBA+rTlK9nbtmO8
NPNq3hlPZt9cEuzkCFWcG/jUV0Tlmau2AE5nW0cn7aQaW3q7YlrSByqH6CqhIV2VC9zus/q355A5
8P0sn9aao6nGCkGTVZWFCm3yaDlXia6uu5oBSYwgspECHaUpt1qH9p3WUupugzMDfmnecW9Ng6qw
wdpjACA6+lAqtmukZseIKvadxpjBb6JbR9cSyYr5GK2LvXuhYHSZmlDojdyZLq+zVxxYSHyMM5/Q
E7uVT7/l6AuaWv5YhZXGi6Y1M4FBWosO39/f0yMIIWu2Tc37+IFCo0hVqJjs8NSHIQpnYeGeuaGn
vshcxF9DqJ8na+wpSqpMQ4iVu6Lcv0j27rKiQgwOcq+dWe2/GEP/fHx/jXb0+HJNkXR/Gk2m1wzi
cQFV8L6gDgLb/FJ6OvthPrEb/3R1R48I+EgMY4PxLHZxLCFoCNHwjNv+waaKjC5gqiL/oAj8/XM7
cYD6NOzRe9GTfRYWhEM4wJ7mJpkYZkkVEPFxa6SQvvffj6aenCbQUAXNG33SPBw9QwWZRQCAjJ7I
Xn9pl8qm2FW0ELtDdp2s0jV18uQeFf0K8LqTvebbdK/efP8bvlR83p/stBKYJvtl/Vh14Rt2VWvy
dMkcryR/VxZPA6JiKAl3mcYRNYwuObBs9WxjyCt5DOd6/UaG2DrWCZ73bxPLXBRds2kr+aamrVpg
zgp0A98DzUJixH1OoiF6aQnonk1taJjqvEmKPydlz9ze1EQShl69koHQ5AEtczJEvr/C6Zl9WetM
a1rv2KIjLvx8kyNpJLLDm24yymzqlU23m9JQvh/k9Ov4YZSj17El9KCpNSt0jOtyo++8BR4+NMD5
YVrCqvX3o6kn5+mH0Y4mTtCWuUyIAKPhTewe9ARHX6PO1BLKQdPODATjUobJIl2VYUISKzKhidgR
0cf3e8dS5YVe/zK9bh2G6FgbErGNn2M40b1nHeaY3iepSjzKsXLm/Tq14TaNDz/86L1ua2+Is4Af
XlIQSTy6adHK3lebDu3I2XKIeuKD/mm0o9dZVd1slHQeCoH39OaCm/S1p+nWXiSLqZRaLmhmoReP
8SVZyy6hCnRu03/qtGbCxJNNuM2yoAvxefapeuIqmcsFuz87xKyz1AnQkGIVuhi37uWkYuchzL+f
HidmvDXtIQW7L404tqPZ4bWGb8cNTo8RU5aBRc0DCkU62JlhTsx5Dcs11ARblilyvRfwP2yVzVwy
MtH7Mac0tBBTqdhGn6JtlUUBRPysAujrZWkqbYjpwhAWfimbCJYpRfHYHzfxbWkTbBn/4NedmaFf
d0afBzmaoGraQ6I32AN2fnNTD5w+4nKRRD9Vdn1Rqa8sVpD/9Gkxom1SoWXzyQp1tD6B9s4bT2FE
H5C4pAGhIgq5EO25FerEN5wdprAMKsQalAn56LArexqQuEqlCiugo7bWtlbahxoUVuBFl6Dq5nlv
L33ckFHEVx19qKDdoWs/iWmZK4BSxpL06bRfaqF6mNBdUWI5ZPMR+3E9kRb1Sl0GEpkFIeHxIEqL
sV5n5Y+xeDPCuzG7G6QDgN95WCCKg1PgmebSLhiAZrjqvorkoRHIq4N4QUjgvhKyA6MU39itwDwM
mxjTyyTNQS/To2nC4dnAex4mH6f2u5Mxkrl0gDt+FXHNUvyW44WyU30n7GhXd/auGuJ5oOwKPHCu
VwNN7fE4EWWQwKCy27Wlws7FxCrbP4XQcEk1TmfdFBb4P/3X2N+nFV0eQIN9lb/Z2XgHiWALhHY+
KM+lULYhvmERp3s7cl/dpF4OOBKHwJw1LeFNhJy69rgm6A+fuZQ/E6QwiwNWJPdKgwDu+8hGJTAB
lbIZqsQZR+PBQniQ9dZCH6XF97Pt9CwA1DN1b6dK+NEs8NSud1uJzW+OVhh5GuMjem3p1Zd8q+Td
uRXw1AulMhInWptP8PHGnwJkXQ415+npUKUXw4LksGGadIog54F50A/nNqtfv46seiolQKHR9Pgi
FKxHT3I7wUIRZPYqEfqljIMzkG7Cmi66m0J14G7XqCc8Glu5vq3AQqRYQ7TIMdKXOkudONfP3Pfp
8P55FzL9JgposgZIRthHh/sMNrRtk1PrdM1FLuEnHPFcHaoa1RwiEtV464v775/0iXrCxyEJX/z8
6SE7MU2o3ISOpikgoktHK/SNKitrlQ9vNb6M2WWmSiSXIblArGYTVxyW67a+zsJhV+okIikRMP9k
q2hYpeCvFd4Pi7y7skD1LAvHjuSZOaGJA0Dp3uuI1kpm1ZAbfPXxDZlQTtWJ7ajhgndRgeEKMvN1
YF/WNN9JtqX8UzqF90sM/i35SKvArBaViQrRlJ1oLBeBm+yyEtW6Em7NxlqOLDmAyR9ISpiliObc
pLz25fhOogfpNrcUw+ZagB0jxaGEA5tT+yzFjgx/d4WoF3UakhAT/R3y9w4tryvm1MyJ7yIpDLzY
9/d++kr8/dOmDP351pN/UtSl4NZ3xTDzud1eeubscHoENrXGe3H/y74i9QKVaEm+GgX8Ath84bnv
knLqzeVY8O8hjoqwzSgbymByETX6xz8Nc/KixHW2lfA0jPM6wD+ClvTnpK35/v59Pf4xdcmrFrCQ
AO8c9836QO0r0OE0Y0x5LoLbOuCN1X8L5df/apx3MeGHHUwaaYnVGRx+iEnQ4YtonTtrmmJJ4+TM
lp2kpBNzYmoDIl62AU0dX1OdhCxFYQoxg2UIJPAsUQHLgRTzem1WVvVjIKEXBoZtgW0sq99ZWMx8
k4KjgkrJffT0R41ShSo69vHWrhL0/yXsjsM8iQmKo6o3RfJ65LUUkDoaiNBKvVOMlyjMnQQXiE8W
mYCoOtIKTGLOCsWS0u7WC64bQmDcuiKnc1ykuFrT6RinZxeZXThgsB3dQ6PbPI85rERDn/dyN5M8
hOJ97qTaq+CTT3z8AYL3Uhn5fFmJQ/T7suhdkAQ1gXq3gflDM18a6bE3b+L8tlXglsJR7xB9kY84
g+e/8PvRsdN2puTFwaOGKGsQAfpbP36Sqng+0B9raC72tTnPNXshy+hODUxPAgoJ8rIgbtdmo/FZ
bfEMNl41zybRmf3WeuAM8vGF9K0dP2ql42v2Q2Xp4jnmj67HoX7I1AQRUraWi3Apxifqc4su7w49
mAwvqNdV6c9t+yLIccZBbCG3eE7jddFH4WUUgVISwjFCczkCAjB7/ypXtU1lKfvSyrAok+8Msxlk
UHBvmuIqrt1LKJxB/1ihR/X0mzqsF56hzhoTBPVgbJoQ42hHKCySKLkigshDe694JPBa8yEm17XG
bNyhfgmXmqhWPXcp7dln9G6z9c3XuPoRDS5i4mF09GR8/P5lObXkfJjAxy+LlHRKqyoJcBb9cUh/
Wfa5V+TUgvNxgKNVs2m8TrMDBoD1gTAKtHCGIfkKCgHy1RqKh4RH3LFuJ7gEBSDHOnOgOXXA+Di+
+nnVBn3ux27P+HZ6WVlXHso8tTlTGfwi7UEzxzbg38vAcfPXkjtyWFMGKT06ITIRzD2p5fDJ5Ryw
RxDNStw99Y1gW0YcySop73s8toJvtU2GIwp2Uzp336frOv5aCWuKwIOhJf5cuT6sgl3bdX1R8ZNi
/bdUXRr4sMGDJuCXguiCpgAY8TdXbDMWyDo4cz/EucGPbnpTGEqs2wT8+T1U0FGZ1VZxiDUALMVw
jeMDZTluWZl3JPE3QVk6co0PQUJfbwzLTsk2ZdBetbZYyd54SAN/we8mqw6TfEMWVoFMrfA3aUrK
dwE8DvB92RlOYKLf4rSTgEmAnwswp8Nh/5yvhSQeZFzoJml7sUB82eZkpexVEZyZa6deJnpM9Dhx
swgMfJ/nWqcURC/X8JO8bJGwwo9+878b4fh1zcLI4wPOCJrmz/IY4ln8/P2CcOp90QVsRPqMQNmO
W4Cxonap77JBMMgUjQgJIjSAnV125kJO9A409cM4+tFGFiKulVUW40DmIq56Ln5hjWnEjGS2ZNuu
c85ZTrGp4b5MThP1It/X95PF8Lzj9tS+ROdi+TXo2N+BkB87RI2Uks2k08XQyBNsg19pBUOmpjpr
nNnenb7mDyMdb75CY+j9nGPTsB3mXrbi24g/W6xYHNblM1AYTsDa3FqnD1BUL+oF0LV5+hPcLRyF
75/yyRWLNgbWbJWL+9JRVg2CPvoqw6I+d/GBrLydfjG5ecs1jd+9ezk+6LhE0pX9embgE98DhCuT
I1yhLYqK5fM7UulxoUQ+Axv3IEnE2yS+l27YESI/ndhFExJTng1k0ky2hXN7UOpKX9dFUOmWZan8
AE0+htkKsqeFQSKTo+API5BmbSGBbdxHw76ygJVIxR1CLGhil41SAWaHFyOkhWJWMz0PVtO+yCU/
nfS8eVCThxTh1OdAlRPmk+eA2SAzCbvaslFEOPWgKP2C3D0YPOU2rtBYYshrQP+6brxrPRwS6rgY
QczY2jCvCLwgMGLlEvdisO8PqydNT0GhAI/pSA6uVwLeXhAVP1QVPXObEcUBM7sCDknejWTNU1DY
YhgxyWkrmVOYUukbP/xpIixv2N25db4kKmdmEpNII2um9IVT1ngEEcZnZnHZu1vCJLZCBrtmhPsi
lu77zDtoegKksJnbwn2TKS+R7AWDBs60V1675QAnpzDWihLtLKvc+LD5Ig1m8hiYv/QivUrl4rWm
VUL3oL7TI9DSnf1WSfbGDbnkuGhIP+nnQkWl4ZlEssfamz/Ev+0iXeQ+PIMgIK63hIF8JfBXmQDP
IOcTofhWCjyKOB1aQ5kP/N9tj63EBG+k48ced2n/OnrP4IcJVwPHZrGf5kWDKz4jXsPJpV2tIxSv
s4UXgtwgm4DdPciwYmmVYMC0Kw9wIrp9qwL6aNNdSKAkgfDwcuiPFd9wMz/4arjzCFwGz65pVOrd
h1HN57EIHF+/J50XN+NLQLI0cVIk4GlXEa7MTK8XKWQNEV0Rl4sh7bdBqADpsqDFiEAU0FJyG+KA
4Mzugwk3riRBo9i4EJ1YkHBEI9U155Gv3+Rpsxwz+zpLrNeEjWMZcQhXLkDxzgKggXqkLTIcbV3/
uzQeVRkeWuIt6/pNhHRpuvhnEPFQDC3EzAUgIV939pUswj053kwgy7rxQnkVpOgpAV2ToIh9DKKb
0RMQlM+7oHAiWXpWa5TapJSG002rSbE2kvGQNO1FpRhzeuwztceXNYbebPpSC/mxTKDIGW9jQl2t
3nZsvOvmZlB2rhhIm76Vmcv1AE2MA01glU7Ft92k2JOrxobIcELqTaf177TiRktwwGCIitungaJk
GIIg8i8iK1/lBdIiCpFR+WhSgmv7ECKqTfDRKtLSRZsqTtr9GlNtFvW7Pi3msQaHVSnojMFwMoxZ
OnQLuezmAcaMOLeWqopMCeufFEkEOryGfKM880GQ0Z3swkGe+13gDBx9Ij/cq4Y0V3uVo8+Uv4U/
w6aeEZjbvDNnqSo7Bv9Om8JhzEPtmk45GmuvvCXNaOePxcItqyXporNMuR8DwuxRz5jcxvBFGft5
ADxNC95iTg/ghFyTfKJWIqIH26hpoRdTZqVBRGF2LWFZKaO3kYJI2mYzn1pcXplObtg3NT4yDzWJ
NViLtv5Vq8XCM7dK8TsOIS6aqWM0LHLadWP+cmlhjC9slRa72l1jPisLR3TAhbhCmAiO7r6Y46oz
78ry4HkYa9jpKeaDbOZLm44L8TwUR10npbIwcowF5ibTHSxbDnrJS6f5ex9jpRfgsktu1Awvr4yP
R/8hp4QktDNZuZGzp1y9CEWz0/KAdxfEfv1InwBqHmjF4SEabkf/RWouDMhmRr6Iut4JYm858lEN
27uWCahqK9V8MjMoP/qjTgpICD1vhEKZ6OteUNXSLxXMwTRI4TCyB3a7G5zqiyoeCMm5jEqs1Xm+
NOQnyU92BcbiSKQbVOvkos7JgPY1cEKxRggU83x8caXsoZQBMqHNMTN1odbBbvRUpzf9y0pCH82U
a7K3Ssb4RBi9r8dbeiH3fnDbhWzm2Cui5X5UgylZcETvVxIS8VrWb36N9Qra02hGZzZgJ7p2k9mf
7hVgd5V2z7QR/HBAKO0Ig2FMmEcFRlXMk0W09VYDUOjssjl3GDmxqfw01tHGp6YlXjYJY3HahXeG
GcZy/B96sWqe6oWxLAl4XZZUKlffbzZO7Oz4wtPLokFCN8Y82o9HoSqHetAxOXF9yjD5DF+wc74j
C/LMFZ66wA8jWUe72WIs+iqdRjKi7Ti9+9qdlt9/fzUnnxgIbw0hLPty2zp6Yt4gqbrfDSQGoqmZ
A6o9vOByvmuuWAr+m9mh0lJiT2xa6heLlWe0bWOlMJZ1kFrtpsBpaC/0FYCX/bmndKKyj6P3r6Gm
U9WHiRj6fR625M061LeI7UnRAt7kxMTFEZ8r6cwe/FSrhNK4zMy3YFKAFvg8WmAYdMc0k4LHAhmY
vqxW9bp5aRd0VSdftLv4p+Xq/7WlxeTA/veOlkX8j9tfcfsLl/tH88r0H/3Tu2KZfxhTe9ymZSBs
HCqcAv6J5rflPxRkcTRM7AlwhF7tL++K+EOg0eRfKLy2/JP3+V/eFe0PRcdvwpGF7aKKjPI/IPMr
dEg/nQJ0WmVs/3UFl6M6nX6sozlnirEftNHQl2Hr3tUifs58FZDjD/ZcB/ZUuDn0UpshsznUvbtp
XXFIWgKX+JzzPQO8F4VwidMkXthFAme71xY2PcpV1ZnkBXZQJqQCfVGYo9b0vWVKGt3KnDIv/C5q
5nFJdm85huyqg2bbGaYE/42mDZXgQMngvhJPF8X6qz4dOyg3HHoJUDI10jvJcp9SA6J3Be2vZDfg
tubddAlaprykCktrkELYDiDyRltLAZHp5vxDicyN52vVjJ3PW94cynbZKP7z+79TC++ewLBN4ObT
5gKIM7nGy0bv7HlNyc5sOgRvobGY9Izo+ojE81L+pjBXgJxmDnHed1aP4TfUknFZl/zGrtmqRvRr
+ll9DRIxUvTNOFp3cVsgJZi0t/6A1dYiijt6DhU26KacUwD38tdm9H/K7mjPx6YCAuuB9ogqXkyv
W4S+zkkhiJ79BtfpmNDPtRWSQcvBmxfJT8MoQ3CW/nOS11y1Rlxm0d4l3PxSrnBr63yj0/4i7yF5
2Y7VOrUo7wqiSI0OfWIZI45ME/gVgXh7/38KO3iRsqeijUC1avJjwVxJvBZGmbodCjdbNYnYEMsM
Va6JD0ObemwjDnpjomwLSzGvw2IjypojpjJJIskKNXz5MbGTeC3sm0wnydzUoEs0ylIv6RtUEZIr
zPTgK93XwZUuvCqNqIm7V2b2wgQeZ2Ui7qyxeVQSLAExKrkw7O7LqLPmxK0WVtnPkwqkp2Z3z6bN
kA0HmM7yS0KsCZKM4csOdn/jxUhsl7UalweLezeTunoToNUl52ilaN1Gk1S86m68Sdto3LkmKbcc
fDm6FJxdh6hMDkPCDSPG86ocdyppzDNTglGL4eumoxfe6SOElqza2oPMVq7Kn+Np3kd81hCGCmuZ
ZQhFTTJlw9DctSH2cI6WSInBPRcNfHsEE/5ccBrkDG5vFDKIAyqVcgitL868cqGb4qklsNPxbOUp
Ri+5SNJMRcNcFrO8bcVVVmm36Kg2ZY6tPg9HHN2jcqXL/VU9+CX9T46MTWlflKWF3LzyOuJfwJjb
1rVeFTgveEUBz/5AdPajr/kq9XJ0HeavoRT0l760sNO1KvtkIwmYLGLc1FX41Pvw8bXGhVFTcTui
ZKMISHyD/ZKYsHXziCkc2PPUdHniSb5xeYFUuqGFDx1bjsNsk9fwR31CKt0nOe2uEb35t4bSgfrJ
BQevzsONTQAU7VVdWlV0EJj9WP5dO0DNXEA2aAFVBRn6BTfw9yXBbzx1JBZpHM2TFkAvK1Gfy4/K
GGdry6Js4bbJaxd0xI9VmbVrusrxPdu772p9VjZskxJheuuW2ghNVbJ29HRcmXVbrYlCY5IBXbC7
EbtdmD3VLVhU+jN3vRF326RgNkTGvJweiB6o5m0q57BnTQLdPK1fFu2t0Wa5I7fdjyrCO6Ct8ia8
DDTiAWyJRZdWPSz5MXtKo70d9j8HndSjwfNoKzty0NdOPVIjpnHhdP1I58dIZ1bn3qk9sKbMdWx7
OfojxKR7ktI4Ior2OfAyiPISi5iFanFpN6Rht0RFWBAWXaunB17QSyMEXofv2HOyLG/wZSZzrXWl
meRrhBaF9rpBDOF00mgtLFfmzNMX16kJCb0mTlaoyavc1gAXleKutmL+NpCKPnlVW+Gm92xvurli
1YR+XXmyXjutCUEg4xi7abzfrRGkMxfj/BAvWl07EIIJEFUVb2D2poO7tBRdEyyjeNzkFedVhagD
AanIU+oRlkH6YPiqe2EEbuVERfBUpfrPqtZTJ9cpitR5w647U4aZHQfXue4nCDw5hOZ226zzGPZP
MyT+VTCQbSAPMYuEzzFQ5Qu1lH5nSb+SSUgnrVvlAKzakOZyGnm5b0OmyikKF/R6kW4xR2nYJf0D
G1dv2w3xSsmmP6c2UHMM5crXg9qpVMq7Vk5stE0AbahtuwLA5mhYb8RhEXgRW+lWT8ht9a02X+nM
InJkBzHcFkX6YnTrTlVJ2azBY1gpqCY/hfsauCRY1+NBjBanVDurDqOFLk6xo0u9BHDD9qQh0nnK
vEtdWh7ezsemt8SxWkYJmHk728bdaw66pJPqje5H8oXl40/qOGFmlf2ICc5yiLH3V03TL6MmUG/G
oXNpzhecJgYju6Egv5RzkOUYTPga1oeBLDVDKQC+xtKyzzVtjmkznhs1Ra5Yr0BrJ/GDTSMV/IzJ
B21mlcWtCOiEBjJMHwSv1W5oop9YWdJ1KZdv9JTQ6fJR1xPgntU40glu7IXa2v66sPpwFXGg7+MU
FHjxVIbVjnTE1pVv9VzC/qSk2070xEqzyDWNtWrxmqElDS7uSiM4UAG+GpJwLwfAVI3Ef6pNq1iM
arbSO0XZNn6wqXLpWg2q1SAZr/mk6H3fJFTCkfqxmfd5FywyV4FrPPYEJ9y1CxFmgPULyzukYIVq
GRoHEjII5hQ50Qe1rrJVlIJ068wZJEf4Vwi+LiOlPOgJ6oNWD9qF22u3sRhKVjn9op4iD/vG22Cl
IWpDqRziw35GfjfiHF22YWCv7bxcjmDQh8z3L1w/XcUqBVmTIgN5MOIF3YGyimehnB/aJL9RjYKT
vW8oqyCsN7SK51mmeFBjm6SSlkGQJDNCmZ2u9Xacg35Ewh+dUrEfx1LrZ/lNWRV8hGHkx+qwT91U
zLyuIuUnte17nVTwieufWD1heZ23qNt2R6CjNFe2lowuNTR1f+5rWb3J3Q60u+f7S1NCqNaqGWWC
SiCk8yYCePKkTsI4YJuy4+dyNJdLN10PTYFnX6dGOxBAU2fmWyqvjQqcnd1VxVVnTAhnto00+Tz0
uO1AeR3l44UemuvGvbekrt8l9N2ofe670O82iomYpdaWamO9hlOJxGtYVfRDnw93XkqpW9H1XdDK
b8TuWXNWppmekgnspr5+mfQKCoFxw4t20+TuW5i1P6Qkexp7uFuhftN3HTrxNjXJ9FBfR8IYJDZn
jkszNNDL31bg7vqGslcT99mCk6jT6ZxrPbaxbYNft47CbGaLAdUROZqSQugBH6cuSJ5tq2Vl14Ju
haRyEdXFLjODH12MYE+GL8Gm17opM2j/Jddf4VkVNOYl7aeI45dSvivRBpIt/KpYbNctl9Kr1Bkg
hZVbcyDOxE/uUHWsWtWgBhvwDPwY0q+nJOtO3HtpD30roSamJOBvwlKddyEy5CYomRClthjoPub1
uI889bcdPbSw//upAKdij5GY+ZGgYCf4C10T3aSfE5iQZB76SBD5yCIOCervJE5nI396ZnvWj+Yy
b4InU0qJ74mt27EnvMuKLjrXXNvxIfdA+dhKsPF/6gbJ3FZ72STmoc0z4ius6L604k1Mgy2WKKBX
XiPWqcuP99w3061vShk5Z87WKqtc0s8LP9kmsbw3G6M99ErfgVfP8q1SF7ColfZC8duGvXdxoRID
vI0K45cS+8meh+k0RnxNSGJ552p2vpJ1FlfdyB/tq9QsSde0wBHpKTmXii+t2rJ6gAFi7HsN4Qss
F3kV+U+V956i3mIMsVXkSG25M/zmujXVpaQ0ltPzjOdBxQ4rD8xNHFl3ruAU4IeDPa84d9gVuyre
MZDi7b5zu2VLxGhjJ7tk4DzHi4bWoNN+ZMnKnM4KaheEpDwML4KKVOeyxOg+pyzL69mze/KzglPR
yRNehhgGRtd3lhNBXODT6C1cV6cqaUrtPJG0u8KVrJVlGY7rkUSR1ImNRka/zzQVkktWH4SbTWt8
NktCrSVgh5/JhK8cUUMU1zpzWXY14Tc5fabA2Mo4Ah21iZ4zVy1nitFe+lVDBVuAaZRafy1ESeRV
3NjcJlZXLjxUVED6PlsnubbuIrsIZ0qhoz0o7B271N/WoWI7JHmQUYfiV+8/vP/ZpOfPvd+Jtqj7
mZKi8w2eR7d86rJul/vBs+dxrDOwHsxN9yauOB6+/zdtLPEc+LPoEKuZNyR82wqYeMReHog2p1at
yNui01/y9CZOzfG6JKOShoS2DeBDIYKdj1I8kMIsDexecC0YSvSsB4Jw8qElIKCtlGXdiQHSEljU
6UjgFl590/DXt/KgLVwZpWdsSVdxL5JFnPs07Zo9bBXoP1UU8/DGe5Fa1nWXiAtoRulKVhEK1NIv
ISXtJd4BR9Vr7T4HDGvXpG1F8bBv0npRtBl/VU2PoGFnK3vSC+cFMkSG+Pn9vNlY5macDlW2+vbv
+05O6wOq8mheKz5oezK8TcGcaZuyXpQKhFW6ALd5OTh5MXTbaigu8jSNOIeuGr8hTVTfBrI/bkKS
c5BAd4NV7ju2DmltX+hxudc6ju5hmnDccV2DyrqabUuybErq/7NBcc1lXJQGzPWAj2mnDYesizhj
2AYWYcPz1hhvTAW6ox96j8Yg0+MzLvTRlSgQoE4xQsxXIwtmLlsbm5zi0RuuXfpVtrtIOX0BitrE
ZQgeUCVhLQ6fg6rn7fVvYkoWmU30xv9Qdx7LdSRZmn6VttlHWkiPiMVsrpbQIAlswgCC9NBaP/18
DlZOkbfYRNf0pictBY1J3BvCxfH//EIW58Js3ob4zWgHsS4VdNKb5jVufc9FxpDh8EYn3T2F+GVN
JEbSvRr6ZakzdBrBJQSDnmGpqK2iWW5irYXeq9IbeNSZZKqr5+zpXYWbItZjDe9iFQZjcpKJzZ/E
+9QLrynRHqyAWSFD7SHl9AHscjXnIA/2AOxeS64Jw23+FXtXZowBbfsp714CA76pH3Y3TgA3hOMB
TVYgC6dTO7daIYgFfnBM3JWxn9zwzMg/AbSII3GFzrEOxvP7dCDfOV52TfrqNmJvkvO+iCqCu3KW
pm6kmycnboMSyMp0vIi5L/WsPf5sFoqvWm8vhrryt8kIeuJldr9MvfBrSCh8F4BIuob5WY8JSh9s
+2qajZ7mkbPP8n06xZ9TChc1ONW41E3utJXtTZzscplv1IKoxSTlJPGmKqJ5IwMOGSanQEeCHTk9
yJL6KGjzZy1jjul68qpT4Py4HNJ8OYaoVQl4p+y1daaKJFZYAIt8qU3euErb3l52DuIjl1NYbIMO
YRzSgGvhTE/VUecY8XUs2V2Wvk6uxp7TzDsPGXiYw6IrQm/eaZK1sJy+ZEaBWyq3oVksdYiUqjhz
l3rKmvv+Omx1zXn0YHfWS+VxWepFVI14MAYciRK5rgrDXxYG/ZjeJRrXdb+8Q2Zxxse9P99JIWbz
gEulCnnP2u5qdMa7mOZhmmUHO7HXefzZr5IXa65v02hMV6Yw513qjXJV+LO7doaRSA2bCKHWo1rR
kx5DTa3p17M2ndyRQSzGet40vvaQTYw1tUC+L9yjrCjJ+q/CBQyqR9zh+o16/e9bwEgQM5u8s3n/
o4QgsoN5zQ3l6M42G3c/WcRRwXtPDnbDwajQY8zM7IT+q53LHcs5WeAGuKSaJui7Nk4BddsmWZmV
dSWsfcVSC2G6h3s6+g960L+UZfOYlOxDPwHANz94ZT+b4lhgvT/RzRSgauFW5KKI0nUF4ar//xOI
L2o8AGRgk9tGF7uf4t3QZUc3oZsc0FwH98vbrxEDzh7dqzBmdr2DhmkZPKgr03Iky4n8ohYB9W5t
P33zWshpB5q0N1Xs7CsGYdQxKkvYGKyJfqnkIcx8R9pXsWXemR+JcX8l9//jjhxPNwlyxWfOV0SW
n+7I1oTvt4grNwoTzoaM+h1kzIleWxeG+dh9EQlg4mB+ZMJw4W7344tNR1FkTBPvp0uGjJnn0cQh
iEdZV5siwBDNc64UDNwSIae14oqghfdVpJyxy1RbftfhHjxHr8hROfD7Txblw4RbYNR8CjvoC2b2
zVbFTcdsDmW08+pi1XHhpPm+qpphqthkCvEBC9D6tf3240ZwSRLwolFA2e+tmJ+eoBXbuh4qWchg
MvHUlas5PiQjue5r4cWvZV9fM+b3VcT0dROWsIq6Q0wRwB6lh83qEHFZDbCuO9abuLhSS3zCCtxZ
YL9qkZuMr7PDnlkUFvl1/ID1dyGEzJolic9rLO9+yqG28/jUuwyZmu+j/99q8Tz8Nn75l1Dn/17Y
s7qa/xsQ/T8jydl0mOb/eZ/o8f4/PkW1jPL/2DcpxmfNz92i95/92+rM/stREkDQIc+yfrU6c/5i
e7XBwxBFqOyBn9pF3l+MKR/ncBulNT0lZvDf7SL6T3S1dVhmlJACcc6/0y+6bBYh48a4w2KNE/hv
ec6FukqjPzpIwuwRx/QbM5q2aKnXPz2Y36yfv/ZAHefyKy4WG0iJhm8NfMUY2mevCDcCni5LXV+g
oQ2HDww01af9kxv897exfiFdZam+7IG2Wp9ISlXyr7ARyfPrws5OBZmyUDtkET9oRJn9+fYuZCc/
vhHSG4sB5jK2f8kq9dmYKn2eAjov/RHCmZ4eC8ynE0NfVcG0rfJkGVn9sZgk0rrkEGXTVTvZuFRb
O/Ww6a8sa8J8dE3c//nKfvco0J/qUF0dpd+wfl3ljdg20mIeyX4OtbvSSnchoE1idEep3nXtPcp0
/GBdvJDY/uNh/PSdF81H26Qm1JWqKgmpH0jXrVN022TgcEoAZi9Bwcac4xCO6hrsKUyWT3++6d8N
6J9v+oJI0HqJcGq0HLSFgDB0Ui/sjwgRF332Hzep/AmZOq5nicsxFrtTX3iy5Y0Hxc2s58+5Z+80
viuJr/x+2ovMPveiOzZoAPy2gHK3nN38AwKIoe7kcqS7OnIj9nGBSu9i6ta205lJgm5G9M/tMK+S
ccIGAqf9Jt0luX8q4ZFrxFBJEgYdnwHQrbrpU5V5j2HTXv/5qVu/ioV+PBLXxsSJEA6UjKpf/nNF
ATfIk1ZPN84ajjlStXTMdr5Lg7RgdxQ9GrxhUQIB43f/mJfzqsATSe/wGMRF0XfJzarG1SzHK8+M
gL/hSxgc07BkkFg0x8xZPU5PXUkujp8TQTtvbI55NFadGHvV7iM13IU93N93wxuGO63IvBdEiork
BmGHdFxae16xesPNwupeI5QUS/mswvU/LFYJ7uNz0IF4OWeT2TX5T2HjfFB8XlZqavHEgQZHW2gk
Nh5xvz7XLHCZwAP4vku66jhtomHa+nV2U5KxacXZyjIjHPL+/DIvJA4/bh+5rQkeb2NJ71+MLAuR
E0BmzCTWH2KRrRyPuTxEh4qItGoeNhkUvCQkZCxeQkI6xL19qKTc6Il2UitaXIQY8Gsnc/JPXYS1
aic3avLPMxriaF6NrrwVxNQG/nUxX9VIOSdL3FvTtNVh19HH2mhFCu5dXZdyXgmYgAPD2qyg6/iQ
duZuzXVNTvjBhIJF+ZsZ5blYD1LsK4O8i9c+h3QPtdb1VyJIdgbAbOkf5jTbedazCROZxvS+n28E
WF4aCDwapmXbBmu4S+t86jbRiKsIBv0TtNI2eekaaEVZfIgtG2+L6GkEckztYF06LdzV64qBPWIO
Vk79xgaXmCv/5Br9Jogxfa6zHf23DZgra7bYwbq6m6DB9iSbzYm2dhXRAuFbDXhguuluNPv1iKu7
bOQ2p4Om3pd64DrH9wYqxtQ6S/7fYoCDGXKIbHQUqs2wHitnV4M728Wm8LRd6A9XVqhdAQT2NMWv
ezlc6d64E0/yoQ7L42SiZ3L1vY6fpU+72I7FAqrJwfFZfGLzLKzumJAJkcjs5Lt0OpgNRcRtWNN2
9MCBuTQxgigMEsdU5jP0hg7fetM8xORFs2a3gnTTqT1a9byNTVw2LKKywWWqSJCmHh/m0TxoAR1F
r10M0w1MqJ168jBrITKkq0mSlWdHhxEcM3WmlWn1m6q1DxofxaJEgkW96pOzY5hnT07bXoRbr8X3
xPdWRZNuh0w+THXxwga2HhuTHRnGSFmPV+bAjdnep8yI7tykvXYbeRdcycKGZdFsMuFyQgkPDWkX
cxze0pi+kQny+wYhnrIIkGh/ZHvtecS6s16JEfco98YjmZfteVvICKQPqF+3doHmr3zzEUOJHZYo
nyD/LqjcFv7krwX1E+YYJJk6W8c6J7W36Fkj1XpZiO/0+vEbsHfqjVfpNaXkCk6wXdFhDh7SsN6V
9CUjYAs1RMIkPIzS3lmEMGt1tzFI3aZO2HHQEujw0B3H+gPt6K1aiBc+pG5VNGjDcEwjbVPn2kl9
XdHPWzk31z6f5oY4j9dYjfnkZHn3iQRVcfMb9WWuMxEn269T0eLbEK5ROB4aNoNEAdIeQQnkpYKK
MYxPAm+GUZv3YX826g5nnW6pFfpKiyEI+eM2N/1TnItdSZeid8etWpO1CHw9cI7Qmr2UGEnuiBP1
TiKxtjuwvGaAJ5DtdE1u54Fu7vesGWiwJ7dhvDbRMgYGhRhd6NgjqaTf5tq9+h2n533zSsam21t+
sIGisnIc8dhgJje2ODH0mnvMyID1UlzkKGXjjPhstNrqkkq8WzIXsxij2TdAQjq7Yc7gHGeQ+pYB
2s+7BhqGw6UiVZfz+09ZRb80YH7oKgGdl5jSBYqmaeWW/pp9gVRqY+FY3H+8nOSIUEN9UbpST9Rj
jBU26QkAiLLCY32g1iI71kvZLq15mfFPKVhlxLTNacUmCR1iM1gPerw0zG5ToKDQwL3VP13Ddszn
hdxYJKBgs3WnBAJrPYYpNtEPVbLTZb+UMf3fnoJWjps+dD2amXJtmIwtfTvq7qGW3zkNHRJ0nUPD
VxHJqwZzK6KDw2I0ZNlNrZsb0ggqriSlCema8l5gYGWDW9HZ3gnzwTM6gK/44BjDWvJ2VQ2RyGRp
1DABqBls3H8i8D07QHWSL/qMLhYAc5tMW5NP1jRskp2nP++Nv9siyOPxlEE/eu/LomtGEpJ6rUno
qsf53oPakgN3O+YHW7Cl9vXL4g7rZxueISxmvHh+3ffjwE7LyvMJbsucQxaHuCbCMhf06tLiRq1t
CFVgehDYOmW73pxWRh3Qq0aszagoEMBTegZMv7mZt6oh3+u8OCf4bPXJszQeWljZQVlfBywsXvvZ
HdMTxI9lTAn55+dl/K6AQXoGY9LzOJJdIj6tFYd5Fnj+SkbxUzBcOxX2Uo6zNIDGqCPOiU18smPv
YtM6jPwXd4SNzJ8MgYDbMs+2w8SP7Z2HOJzz2wfV1W8LPd/HCUgV0YZ4r4R+gnFMJx1SKxU+DQZW
C2gSDXp0O59fx3bethnqcL9bI/ZbumSU5kP1Erno1V06jXS0/vykfjuyfrqUi9Pa2Gda1rhcimON
V25FWFFYlC9x4z78+XsulHrv1R0W6ja24vh8M8Iuqrs+rSLNbC1/NQ/pU6nbZ6E6HrW9C4wcE5mE
Z80BDf9j151WHStaBhciMfvjVF/bvrZR24Yf1HtNJ9EMpblE6lv1m6xjiQi7D47zvzvlUIsp+yRo
7vzi4rEIOdWpC0Nh1RVM6alfhzVRKBobzCNvjkQYjGccJF8M/z7NVi5dYG9ObtWimFFv/PnZqUdz
MStdHcUCznO27mBF/+us1GLXCqtR91eZ8Tw24brQu6M6xURUvGn+EbLwm/M77vhgz5B5KccvnW+0
0naLJK0weo/3WWchnYMLGKDxMqetVVLWtM9/vj1LV8e0f7lBlhWqYOWjfyn2TkU9QlThK0tFPmBT
7JiqXg1RMVkjt1zGqU3/mQq00tbqjyhQQwHbwLDQkJwDcP5ODRmalUhd7co5TBYJnzbDY8YOeUqp
a9LT4IerOPGV6nmfYH8y6sF6jsgpo1veZdioDv16gIQ040nNj2cjFHbWslrKsyeyUy/87fyK3Joe
tnY/kuQTV821MdGU8TA+SKyzFzqHFmlTJJ1D0kSHJqNarePbLCYJsHd2ZqGv9SDZ12537LqM1TK8
Y/3R0+pUpzSDOthmCCjpQY/U83G4bktr17I3eoWzsLxuPfClCr9QG7qaE6oC7/i9vOmOaoUrU44K
uTxroLZojI2uvUbiCJVpWEyzfTD0eetxklMzr/PZhnH00aiptJKoQz9Z+ikBhtS87HsNXCxqZn1O
TxICjVZwLlamCmHyvWeuWsA4djfeaa+EKFxXlEk9D9CJ5m0SE7BbcmiImr1h9GtVPxsVklh9A3EH
CVW6CyjiQ1278xKcJgy5bQd0mkOwbl3zYJvtUQQ7p4yParuZaviX5nNU0S63iU5acFI6Nj7dap3H
XfinpmUL6b2TFUv6P+exSVfp3G9aeC5GJ7cBxUUKJFSCiOmYRkXNw+TG8IXt5cQupirFANMMVUOH
/YuW3Iu030jOKBXHJZi664au8eTaCyi3h8Eioo030bdQrTJ5508EBaebElKY+oBo7jZ5hgauW1r+
vdMBEYzWeWieLSfdORw8M1du/YyjRBJuR15H2L/GQ7nJvAdYRUAT9Jl8ThU6rS7qHjMhvsRtDpn4
KvJn/o4ptJxZbvFgookLN6+dtl2aroyO2Cais6mpbKxMSB6PWK983fgK65QC3jo3GpF60n3ExPsU
+Bwk8ulKXSaerEs7oQiKGUa8P+kTXTNTgELDccQIe+yajqDVFae45ojXPAvDIV8vu1E4qhdQ+DrD
1iihHUK7LCdi0CdnobCLMEpu5wniEbyHHMilcBKYnXKh0F6nVXKec96H61p3dhrtNclHdRXyxghW
/sKekifqfnvcNBpNesBCNW7FOG0la3APv1bNOVWAZH6zn9zkNFFt2DoRYmIAFmn3gh2kDZg+ng25
ZN5G8ALjIV3VWrcWGfisdI96Q9g6nDETJa4V8YI4HtG+Xo/DwxRezXp78+dF7l/RO4z2MSFCnuH5
ps+B9ddFHApH3PF8OGlJ7V6dWjJ7xD2yO84cBNRQU/UGHLN7FyFgZE/bJoA3bPl3f76Oyw4S4CFO
qiB3HlZjrO8XSGmhV3qtW6O/Qqi2hr20DGA+B4zQKWs/KHMwQbpc1xVSKXDy0CHreKzuv96zkfta
nmvSW+Hoc9BmOPTh1BK50YR32bRIgco7s3pRiFpjJ7dY564h9m1DSBeh9ga7cdE57XVVhXdTQU+u
Z+WySH+gMduxwITDpkqBdsbhVeA7MfndPhSYdMFBO44zbk98XdY9WkX8PPUoNzWhnWKC8Yap2Tvk
ERZTu2s9nc1cvQCAg7JkckXOzpg4ECL79cxhO4huqdBiOLX9YvCmrTsh0xzg1xdZsguC7ogm51C4
1rlIgCSAIho3uuOMcgezAleS4coX89bMQdoLFJVhi2N1oz/7ibsaknst1HZFKjG7DMWiydx52YXy
c0yKMXxSbDqM6WpoWaCjrD+W4jQmyRXWtPfmDPiSs7bP2cmuxTkZ0oeGRFMrutUIWGhr+OQe1bfT
Gl+FhfMYroTwRWHtHtqGIZ8Da5iw6XH0USe4sXzWE4S6g7Zm40Flrx1muVLoRsrJNDK8+7Yvns0s
ZMUODzBcdoIFndRymFPtq1aH36YRLULiARtN963mHzwBJsUCAhnj0Ejtzmmbl4xSrhyyndYH94Wg
EreqbiEr7ZQl8nNrkSLvAyQkuzhEDj5UGARWEF+T+TB8wmdoA7fsEHj5TQu3ZOGwwys4wcyLmwHs
y+I6FHAHjf+uanUkSBvli1603kkz/fuEywCzvjWCdqN2tErnjEgneJpGBOkOEKu/VrOwsbS1ldu7
0eAEzEibAL0sQWUaITuVT53DxlKGhxILp6SWd2oHcUv30cCV1W1JkEnzU4isuE2IrS211ftX+fFO
ZkTt5vYhBXJ0EWU4VbpTe4kPczxxxlWADl40EMXxIl2qImDSbhUGIlz/UzBwKE+4/SY9ucObHur7
JI5g0rBfavNdNnivGpM3zfvXTmqfFn6FQn+wxUOhpae8IFDR+x4MxSL3h60f2LumZGzZAdiJSz5W
9NhijRSk2CR500odkWvnIfXs+1g/Ga28juruykrT23fsyM8OYYODHXUP25M68Dl1fQ1/+dUGuAiH
7tEWkG7z6IuIqHtC0j0Q57xE2N8JEx35lN62rfupsvDYH6NdY3p3mFI9wdRbR0PwROos/ebWfRBe
dmO3qQpB2vTelcKXFDYwMIiDxnsbIcC8w0ds5+Yol5rALCLA4SHFSbmAaTUMa69keS3AR0v2ReFu
C8M6+N2ziPy1Ol1NxXWtta9RGd/aSXCwMrICKaXVn6JjiOADsL9OTk2DgC0U9Vl+VWVKVNUvnlFf
1532ybNHShfjEGY3mBkDC9BWN80tGRmw88HHZZ6/zCb99cxyFjihnAc7PKjDWzwPHxzgfrPGeqRL
0M9VGVX/0gdsAbCzqdGxdvAHCmNnqcojhYk2NmnrwEl/3j+Mf4EIsGUk7kFpDdF6csT+dU3XIxGO
Vpv7RFIyf80ECwB5DnlBmGNTWGkbNW9FsUNa+8F+osSKvx4T6GgTjOoZnOyVscwFUD4R6SWEPUAi
RQkxT3gNAPSAPuwUikOyzhaUFPfS5NnSX0InPnGqPEVhtoswHVNIkWTsvj+Nf4um8F/jIPx3yAz/
A3kK0G1/Gjerl/blP77BbWmnq5fs2//+X+cib5tvdf3S/kxQeP+hvwkK5l/wzwla803aPZABKET+
oWcV5l80gDDQwQ1VEE3s8Z7/zmITf2FVChmKMBVwHaFaZH8TFIQiKCjrfaLLDPpH1r9DUDAuOEN8
BiEMOhQIA+9mF/fmi0O33us4glgxcYaGs7FltzEFAeZRdtYS9y1EzmWYybbx432Fmzj6mX1geveW
RZQ6wR737dBsYyuLF23qLDnwLoIEozwRW59lSFyFHA60GlmAOcAKtR0gd/XG9LlIy3M907NSPQIv
f+wTezNwmpprYxm7KCI7Ia98LXVWpeMfq3FYYS2y93txm/nAn5OHeYQBK48+BnYnRkGss6ZjJeuu
pva618kqCeVjUZbkDkKkldgFt0N01cL0srKjM+5HHQOY4KnNj37fonKtoTkLohXDCCItWdiwLvsO
QV70bcI1ox/IpWg7THrSbW9Pu1agWMSawerMZaq7S/q1axPfTbcJatSTE4SkcDGa7jKvEFsObrzR
XQ36KhY6GIOEyf3cpRiQ9tsCygASWx1lpP8tl2xAQOE2AqiliMZj39XLXCNhQe9WuBEuuwCvizw6
YtWyjzkGI9clkEXGb6U1fSsd1CSFrG79tt5nQ4wVRKYdB7v8qk3Z0s1oE8wFQbNDcGUk6i6jbqEX
Lbu4US6ynKZPor1K33krHe8DtPW9sfdP2OPHEDNV1LoF1MJfF0vpEIxFZPQ9RhsvPZj6wt1gcoPn
6q787EFz5lC+od7a9Mu1R2h8QlDzR2lu79DRv14Cfto+jB9m2sUo5zzfIU/lEjhtVcuI0uo474Yn
hjRH1xVxsNOCMYwuchV+a/5foin/a6vn/28BlobO3vWf07h2Rf7W1S/NL4uj+pG/xf5o89nRGRZQ
e9D6K0X/PxZHz//LgsmIPSpERofsdrC0vxdHF/YWeCXJMR4WHSCG/1wczb9UoqNa0n6YBNj/zuL4
PjD/OWqgIWIwT3IctvH0CjDsvzjXQTnr0hAB8sZP823XJrT8kMc6aPHHbTP68KV9Ks2IBpWLmqw4
BUF97P1gZ2fHLsfZWI9vyy7BDyy6jqLpU5g1HN/6c5/f+pVHG5BUm2JpevFNlkxrOUefu6F/cury
zkKaGqTd2suC59KYn2x/xHW+fi28DjcArL86iNpoN4z8U+R026QEG3OdDfrAWz+K1pmFECL8Vo8f
WGC8p4X98kAsmqMkg3gQRTnvXlIX8GQezNamMxVNtbUMa9qKc++UC+RxkdTNN+xQYY0M9h16Bnme
kzy/0R2WrqRrrrSY5dmwZXTvJIa/x4fsOszrTyMSt6dYd57QGlGXu7jXTlob3kZd7C0mpzW3etjP
x0k3rt1gTHe1I10cdar6zkg2kk7aAfeik2V8t7Kp33uGcZPGZHqYEdCXAaaIlhp5sR0c6mQar/IC
HSZHlHYd0lncB6KPljPZP9uaXsUi73NnXSSDtcphWBywHViXMT63gLnharJpNSYtNZbs8/iow6zA
hUoYd5mIIqgyGol7ge6frRyWfCnCK67lxHEH3EW2/oHDGBEPDVqvGg1hN9v1lTuKHj8zGS4mFz2i
KDUW+VRm17Mxv4RR451MMZXr2o+SLaQy47rv5zdn1J4tERgvnOu/yC+Y2jtHjWh01D37n+bqzY/X
+jMz+52Hc/G2MTXEToOhbwCiMDt/Zh018GGxQRiDDXTgcjkmz0UYhWxDdN9LHdXBiOvhVFQjDnTF
EyhCjblF9uwjd23TobzzC1vf5wWebvogjz5n7Cx16fJ2zU3YwPVu29xdVPX8rVe/KCKvvTIwU5jM
xr/3Bt1eG5lfLVyJJQT+UXdRILVtN+FCjL4Ak7cQSHIWGhljdG2bKNsUWZ2AjyEhxTc0Xwi0Lx80
KMzLngE7GF7NMJaYA/znnaf1U0Mr9Cqz1/0oJESdbDtvwPcYSwu51Zxmo3mYxY1+5G97f2pPEV5m
qITtr5buRlfVYthgW5Bui85YNMgcVkmJs1Q7ggX1jtl8tsPWOHW2cYWP+WOtwT0IsszfD95XT4lv
HADiUdTl6s+vGHL45WED+j00dcrJd09HYgJ/fclYVuJqWEsLj4pkVVrJfZuEhNJG1bVgGG5nFzzD
mFVEw/svMzLAGa7juB6jwD5msZceMKZcFDhWHLRx5ADrxCUyJK1Zx6mTb0w8zkSNbhSOht5i0iUn
kH+OerR1/FtbM4tdKvVdF05YS+fX6ogzCDxbw7Rstpbb38XBd6ljhGym6YM+91vfaPdxHcVrSFqL
XOUM4RZRmI+mNW3yqpGHOAUBpjwajUgs5lE/lFjSb6shxu9CprMyHgQ1i5udH5tf5Oy96sK9JxIv
XJZjIRZpjNG0MsiI0KZpUfDQi7eSXldrNF+Q7K7CbjohQGWdSB9i1z1jcxKtg3h8bL7NDhEZojIx
lIVXUrcW/iL6vIyzId9Fw6tlV8skl4g+cOUMZxviQB++So9eTONqcuUzUEa9R/1RoOgBnC5y57YZ
muSE2OaGMMCzF9nGzmujALuWWllpvOiVXI99hBzXSp8w24agIjA+a0dEn3FWxjewBKd4/FJFnfka
YEWx0BLrta7i733hvgg61KEOV6Sar8s2mw8c+tFcWf110lTXdqW/BHB98wJMOzMnMOtBmguvH/GQ
SmhGOIV1Fn6rL0FaEfvQuULw+lzGAdaSLoYZmi82WmlGCBZfHbvN95k3Ew3ew7jHKQCi54LG80zv
KLq38RXumeLHARIAEgOYKXrZYnduRcW6j6UHmtXAFQnTiMaWXJozmbwpi/YxMWsSc/WXtgnv8U+v
D0mOaeJcy3bTj/oZleetLmnIzwLIox2QS4e3VYAEfDS1L01v3KGfbiE42au2IZ4Dqd8dxnBYXerX
WXirj02z8dv8yquwAckQ59utnnCfVbqfOpozCWFFkE34XZpP4xgtMmdwlHal0CX8C699o+OXbD29
WuP9OSB8Qo1XCiguEKyzTdcT71LPGj/ctvEKR4fbynXdhdPJaQMC9hi36VtuiWbVSsfYB231PcCQ
ccLPYVnuizr44uiDtcjHL2WJbWPuRgcBntuQc7BuAktfYS4GZS197WvHW01TLCEVtsAKckIM5VUc
UsjiW4Eor3xML0bYg5ts8redjxCkh49kYQ4xt/7LmAy3pu8cA3IRN5n7ZCTAgGVLQGGBRCPICx1S
Xb6soG7WGH0s51C/TTDuX6EPdVNAst4N/bOjFkon/ZpHORL9Oo35nRhVU2Qshqae1pExVNiXIyys
ks7den65tJripKXzrd3Z5Zp4shszK28MLUUZ5Nj3vVs022nU073W8erdCVskIugZQDAmh/q+Mhr/
OJXGuq/qg0x2mYG/3mRmYtGlFW6Lpv0Wjbh5VJ3xpc8TsdZyomxl/NnN6xtjML1FaKYhRFuQ7Dqs
b8TwqHMCRj43PdfBdJsU7mOZhdee21+F80A3rS6fnCB9GYfwQHe5Zlbr7iZusPhA7Vbnk1zXvdFh
uqlB58URZ+k72lkL7H2X1OifE4lEkFasSyW2IY9xU1So/eHAYNDvFQx+EFo7iO8TK3qWpkYkXJ/s
Kwtzi2LWH1sz1q6S1rqxcY6iLaCv7Wxa2h5oqRHLW9fi9CPcrDhHk+7z1mR3Y9NC26ZWcCixRoJ6
EGS4UpQtFHZM8/vcS1ee1eg7H0vPygvAz115rkQQrvIOUaCW2s+Ydgi7/QwriEjUuHsLnfnOMTW5
HHT5bAzjfWbpAzSeEQdR11iEUYyo0dFb1gYor1R31HCluZpyelmj7h4xTD+Y0xzhZ1AC8OeYd5cC
h0QtlzAohnxFbMxs0wTA474VYUyCXLtWDSd6XbiXowwF2Yz1DF16w4uex/qArROMWC3rqDr0cxAJ
bKR66IpQkVddG3/3vXqbOMXXtMrHZde1lJizfp+M7Y3WefO2nmE8YQOI3XSh4/sa06MO8NXFKmyZ
x5hqcumf9MH5EuL0vjCmatjWuvsi8/ZkFv7rPKJWDzUDdlgWIuJP+35lpc1DOjIJ6UY/D0awhAj9
1pTmMdGDU+zjF5VDjMFyiLlaVy6y0ejWsVWsFslspTNvgtSwAGme86LFdZj6dT2utAi9Oc/UxIG7
MkaaXmg002FPFtl3rRsPvp6uyFFeBjPL7az7L7RPSE5pz6kuXpOhNxcUI/sehlxgstBKpyR/akhw
VcVUy+n6p5pur5TmAS7ZLeESO+GG28bJYY511uMoToPF5CtsLF9lj1cYjf1X20ofeqtYZdrw3XIb
KM/FqXdoR9b5cJ0KYmlre8TTIKcxYOo3vflG1IumghxOwuxeauV23MjvdXSsBsypxlXDtKRvC3Qw
JqJaWC2K9oZohmoq95yJxkl/rFxIj2Ov3aM1ZVEU/Rscwvi2x8PWzvAIG0CsekN/9LMqwDHMDJdD
8X1MzWHhRXQRYtGx9mYJmWI+IRcYeRllXi5FUB0qkbwRG4EsOrtvpp3lVq9uFT8YWXTITeyBOgvI
jPaO5orPwXd/JohjasnAmD30m76ef9e1ej8Vc8DZwaJtTcKIVoSnMS21JYR5PLGKeN0bSXuoFcvO
iuSdZuFY1GI94wrqMqwlmrEpELNvKw5Km76pnZWV1GdffrX89GlszWxNQ4L4Ot1uDzlmzZUZD9tg
KL+LPH7hGL4Mmci0+9iDS9yYIFxBhtT1BfLfu4Z4PM/lEtzpa0FgIS2jloxGwoSBicTw5M0F5kv9
fZIBqkG6OLt6+Lmq6dWHn33a50s2woLUQP0mKf4Pc2fWGzmSXtFfRIP7Ahh+yH1TZipTa70QJZXE
fQsySAZ/vQ/LGGCqB3bD8IsfRugedEEqJRnxLfeeq6ggup1lVUh4HBSXk8k1YDoQYhiQrQiTg8Dv
ytfEUC9eQ+pslCBZDrqDYQ/doiv0/mrI5KCrMFgZuF6QDbjQ3lv3B+tMFKm9JjZ6Mj3pql6ZAGYX
+hS9jloHk9YOjp2p2Lw3kLHPuhABlWK18UrOS5k2Fv5PAsEcIi6rtN9zDd3YQ36xNU02aSN3g+ax
PRJHdCeAPDqsLkKa7prm9qeWQORB8fbUZEKbJeH71glRoBTwXYT+rA/s8ttSvsYIxitCWVe15pkX
lb9KKfgpG7kNrejmDTYTRzXyqFc3XOo08vLBBZ6GPoXipgsqtaCp2oc1qZ+J+gg85xo0E+y43IkX
juk9gFu+qwD2iFmyiymbKFjQuqx6j6NF+NwqjVbv5g9s9MuLW5nfravvZ2r/eigYsobiE4mlv0tZ
1GrVSFK0nt7KkI2yxHmbwMFiBkzemt5t43Y/GcJb2oYi6z0DjWb4RbR2WId0dvLEQhETgXkD23Kt
utbapra1GmoJI9ww010R0RW65kOTJDkVnffiRtOaly5DAadlzAG5LOY+qAR3bhytMqbvaJCqt90P
P2o3JPOWWFFiXvPE+gBtFUHcC7tllZU/am89QZZJE4QwTk9OpdLdn45egtlCQmjZkNbdHBpPpT2F
A/tXrX/VB151f6yzZegR/dghbZ1iZBxQ6IzmkHj5s1a1v2iXnpsI+F7YJesyhgW3bUTxmgHc8WM1
R7FB/vW47MzGvNatiYcUWvLQtzBvrKxc2UWcL+TYwVQZP8yZT1qMWIWKRHwthY9xH8j5j8SkPjA2
ft189a2zK1MU3NpQxHz4RPKIVlydVvvOXePHNEuL4M9FQ/kmJ9UvoBDR/YPGM5q3zM6+fUXrLbL2
1FE3JS2XXxcmX2FQvyAfAhmMsDed4l9QdOmK6zVWee7f3H9IvZ1fxm8lea52Gtv8TopN1nWfGWNR
T4PX54IiC8QMDJOyWTr2LHva1RJGWhckJiwA/6flKWTTyaUsukdmXHdUCFFuoWqU6p4q42D358JO
fnjS+oHYc+sG8pcbGz/aLnxLfDocSFeFry3yPF2Mrf0z98qvkb8ixLqLYuKyLnSKNkS8h7KB4pgh
tpE9hrdea1OUI/Bn0EY8+rVNCoA3nbPYJObS6eylFXRHTFPhpgO/uTFiN19mxaH1IxMIdvygeyiL
rEZciwL9FrXKovaNj7wMxTbHGdCSLBTF0VbVwK2GgT/chahWM2BDyJ/DMeah5FZGcW6eVcL90MeE
2c7nyUALjHoKRjfTdp/FdOwY3dKIi3lDV0B65OPvS2xNeDJgfDOwSOmojMldRogOgaRBYNK65Jv2
72fZFYSW0f41xjAsM3zcnl1uGFUy+lfZNdOIBspbEuH5X+fRVA1F/Vxp494yqTJNUz05IJxWTTZ8
V974Iov4lb771BM2ApRIv1kdQxjXrADEJU/Az+6jRaJl4SR0Q8MBnxGg6grgtS/Hte3AzG9Fw/Qr
NbZZTs0P+w7HFKaXVoKDdEL0L5r7USRkLhl99dao7DGIyn696iei653YXNUSZWLngfcefv7+pfee
OKWwi/CNXGqzk3ihWEmI3P1MbPdFqp4Yq5a/GJ0ZmkH/mHqSzCWTw9Nwc5wZNYkC+ctYiQJYlUMi
QUewqT93IQlqxB4hdmGvRG7u/c6+x7g50GLFx4rI70VR8xYUhf2coEawIgv+/MhgAzUEozmaPIu/
RUFSpetegQpdQlN71j1eOiz2tOPpJlSA+Nq+vNQDGIXAeKkq1D5T8NlWtoEckKgoaB68pheG2B+Z
5hhoE28InS+RXex9PgJHhseiQOIoA0iCEVgNs3nojHvGzmlphcZHhVJqSmfVhE7HVgZJvnS08tGf
KG6csV4rtB7l3cMFMRkDo8/ZtVeNh/n79TxGUxbehjL6EHGyqyMyqiKtWuY0eVqUfPdmWq5UKJk9
dvJVmS7Luboxlg1mbGFxxtRQtTM/2ZHdfi38jF7uVzQAouvCYt/XZX/gpD0V6fTRk+C75Fq6V7hk
lxjaHoupe5HNDBOCTgar9256zodhgxabPrMpGrjj4ch4KvmemYhygkGQjNVnCsrJHKandBirXeFw
XaQIhQoP+VH4jAMKa2txdgz/mRXdOS9+dtaIjsSPv5to3iLiMoqzPXgyQCU0GImyX+NpfAvHZ7fA
ytBp+eMkW2oehDNesdAL6AJtdxp995ANEVew7+RL/asy6+8Y+ggd4XBigv3OhZ9CA7U93lvyB8qw
o2Trtq6KePsq/u+070/4otbVwDMTtwK2ZRZ+9U5GOMPQ3Lt0eEwL826NyYjge2RXCDvatT/cBERq
XJmnmOAFZO/to5oYrSpaFh8fRlJaH1VZH4ZWPwm7fzFM8zP0iT7ISmzOr7+/tZaPh1zV/gLJ3SFI
h/dM4HeOqQfGDyILeJFZf6ZRf63wQKxCDKodxhG0jRXtb//WdeNBKXSjU9fu0lYBzOsR6MZqN6qc
gMiekz8vTgPOCPQmJCRG3pev858UFh4fH7pMrLKKuvUt9XSWaf6H1ftbuzU4NPFAq+GbeXmykExL
GJD4/L4iglQ7i31nPSxhlZHeUPAaekH/GLyrKpmV8LBKS8HYu6xcpqLoShTRkWHpV2wD2vfRq05R
SmFQq5OVcTpbuQdRLQ7hgkaPlTAe7XXuMzMKVc1geVYEp8rbuKChVMIvD2Juu3ai+CG0AFgClM1C
wp68AQJ/3WIAmQCNioRkZhq5TQAMVvnWprcTf2WGx74yImoOdfYR+O9SXV1D3EqyE+s6Ml5FUp/c
cPxp1x2ict9GQV+cmszctmWllkARt0LqLIeDC8g2TEoqghb5Q9ctd2fr5ks5UnkZnrYJKo3IXLdY
0meQapSiczE9Nk6WnbwkLU+w6KJiLfMsoLIa60032WS42MaV/s06TKI0To4ek+Ti249ytjz4k3cM
vIrNg4OmZ8gNWo3Ju3McWhsRVfJpCo1rZqiffuf7pySS3a0gNWMcv+scBlVRTIqX8ppjmlmXYcY9
0Mbxrg8givajkb5WNjEcoEFTMJFGeqoVf90wK6cVkxq5A8yDLt235h4roffMpfZrKudZAOvvVa8z
N1/EeoyfLd1qGf04BT91SGM1T43eNLN6XN+WftM81VWp7YK4XntjBcDIarSf3LuLKC7SXxG3jyFt
e+/lXnTEHDifkA8iCtNTnkAZLELNPfV+evdXYc62qXCcYD2yZWRs4jgn8pV6tvPFOQrH4StT/TY0
UzLSMyS4qd+p3UDS9EEJCWgtqD/IOg2ZMHT6jQmDvxk5y45xkgenXinmmfkQP/uI9ha40qyTBdx2
HV+alO3NYAwBLd4wPTa9oVD2ymZnZan2mGu2g6fRdH+F3Dea+q//0hDOcDWmWxSPxZ45lfabJvWS
+PqFo6X41PGV6mMTHlyhGNF4yLeiBrIoQahHPRw4zhuYxY4q65OdOcGhZVbOqCV/MOYvv/8pboSG
nM5zaflY3UX1efB1Bq9tGANHNaS70S1vQrV5sypZnDOMeZffXzy7J95iQBkqWkxSminBgA7GDYSh
OLZt+g0817xllvYuI6c89WPPuTal7V5YCQ8V5+ODERv33//2+wue40vQR9+kbmrrid8k74lsjkwW
WLbpiDqaaP7S1nfAXPitBr99KlX20xyI23AMrI1p1xGY5+XhYy5VvMPIy6PN3yV0nOrODJJ1lY41
EXF6+uArMI+qRC6FqGVaSJQsa0f3Ad7lij+CggL/rS14ewguuogMHwr0qhrLrd8fsujmatvKvIsy
G85FNujrJrPEEhCyx95vIpZw8Ma1RqZPFJjFVfPpkCa8ANWUNtDfzWCTV1X+5qXur0TECsM9Fefk
8Bi1DYgbw4PQPLW3Bqzx0RPmD3YvaPAn44G7Ub+QSLaw9HY69wRlLjxzTHe+Aok2eVaFQBAtfwhe
+2Aw5Pay2j+S/RDss8ChvIrzLRMpCPNlE5/l7LzqGoTljF9r4opK0IErv2JAzYt9g1sNUMIvVLfO
E7IrFUdmp3XhoZuKpeEh/ckrzua4YRA9Ou0V0hnebc9b2wYkDgBp/tmZdkGlv9V+5B7cyHYO0gtA
lhcxFj+X85K22ieWT+0bBqNHdvo+jNL6yRCl9UzVAVy7xSA8ad4iIsV5mXumdu4ddUwrq8SOGJo4
2xweFt3fTYQIn/E2fss+hhc7xgly8zje9hNzNBmNFTr/5jvmE0PD6PVbhqeUeCk+AlImTzoJ4ccR
/jaKVUbzTXcOs4jkwVLD9RTlxBFRJ9dNZtwi5/r7lWvGUT40AkArQzR35XJTHjil9lpalCg9aZKs
Ir9R/jfbuJHT0YsbGHVDKnjq4vEhDxpoMJPaVb5N7ipw0IUYtHqjmWX6MLK6VEwwj5GQBwyR4TvD
rEOAZ3RRa4O3VqVHckcL+5u5TX8Oqu7FFwCO2kF88buujtNQvXSuO1OzJu9qcZPsLZ9bvx4xEoX6
R5DL98kTFSx54MPGVKolGwXt0ArYuo7PDNyvmEOG8xcTzOExpp2Rsx0s0Aptp5I0e/z9JXOKT4Mb
HE7HIbas9DGoeQUMHuCqDsRpcNN1NNr6Is9c7q3ROfTN0m7AX/WR/14MU7dlgJ6OgcmGX7uA98IF
m3jAegfr1KbwIELfj3epYEvSW5m3HdoaKLSegpAVZ94KDvWh8h/MQO+ICMLvkrocuSMzl6m2IaQl
lrzydIDiKxomeLZLR59O2aW1htMAdhQpgGEfYa7lhxoQ4DD1ycYZu5NWsHXVDTg6pq0eIfcwTTsP
ZpF8uxfXbst9lmnGmnatWo5OdGjCMjwEol8Z9F9b1zCeYnsS3P5UmmEaupiu4mJpmrWxZV9DvxhO
eEI641sazWfN0GhjW9AN6aTdAyEAd9iBiSjMmw69bEufDyZJe2DxcMkqEcN1S9fxjEckD2/aVHsW
uO42qNIakgZsHA129MHm+8mcDajN47bxzKI624m5adoguVVcxrayeAUt4wTIgfFHhTmhZ6dA92CJ
TebWiEoAZcE0kAer4iUKxr0XMd7xhMNJ1SaQNvPoOIHo5r0TbKekuRljK3+o2+RHxbxiG/epua3S
9ho62BV0bbBX6dDdjDB7lFN+OHQ8/qshNV5yNRRrbmpgKt4db8lFdA3XegrhDj/7Ko2t1Vg05crs
GCbZLKD4/ugRm4deo67i3RyKjImMrA+FJrdpnh0sd4jXFualRZ+ox6lsWZgFa9yeBaWut2h7/Tjo
sqPCbaELYnwNLEbDjfOVmwyrYz87mFF+MlFrnGiUX1wN+4SoesZupmudsgn4fmIP9W0sih/56K4y
EQdfrUif7DQKXgOhY+0MR5beISFvuRzFLmr95TB0/XYCDnxrckbFadRlp6IviT23011vD+LU1jrQ
cQugjW0Q/ypHd+1Kpp8NAUhG3mW7DuQi4WV28YoZVFu0fku4Qeg7lzTSz0Wd2V/glxcJ07eqysKn
Mh+tY1pD0UsrpiZiatsH245yNkJYQHTFNi9I3qZp10e4zDWbNL7IKL/rFO1CUrv6ymmGTSv7+ou/
7utE9NvL0Nm3midlQX0wPTikFbgslDZGHZhbw5xTJyyUn6E1jIyigRnTSOUk13FIgukvwhbzT5T0
+wBOOg6Bbnjs2EF3RsP6bGyyh0HDu1WoCdssEVu+OtizywMNlkNLijWFT3/dkr/YTZ630qQ2rJKm
veElByjh93LFUoFcttSLVi4jR2pY/7MIsq8s76gyZ2ojr/O+MCNnOwQYHxUZagqo9rIvaFT6mbXi
hQEWO95r2t1Ht4C56CE3afoBOgzQFilVswprl2GBFTz743Dpg24r8DrucIKHK9JgakKc9G3UqeZS
xSEYBZoLQ4z91kr9cU18AZHbmZ3slWJWbcjgZx13a2iClFMWnvcwZx8tc2PhjdYvg4Wuw3Rzl9VY
zb3i09XLjcjHvT5Vd99tf2KUrEJaotjCv8thI0FNeCYtNRYI1KikHWyAnNBht1Gx6bWUyqKu800T
jdGxB8e5jKiveIkSEOuRv7RFmz56wufg7SmQ7LG8JYqTScR9t2MUyiuor0wBgzgYXs2uYsxrJ8Z2
iq2HMGW8w/T/fWAuvUsNyq2kjvCMWBgrLMi1AVmTfi1AL0yg/YhmoZoQ+8bwiuVoBRxtKKfccDul
g36QthDLQUYPcubTp/66nnn1Rg+5nn0P6XBTsbVnqr0TMeueOfcYvr79mXzPCPsHUuf2GP+m4s98
fE80d8xTWOHw2+IYkijlXjKQ+g71zCKeKfvDzNuPGEdyYUeLUR+eJUh+OBusQwoIzoWx4USubyU+
QQBbLOx8Ukduha7ARZvxNpl5/2UbvIFIU3ePKABwZPqpZWYCKP6WAQ0nMoAw9rnKXkZzlgC/naNW
QR8SxAxMc95A7tpoiOL0ouYsgmZOJbAm8gmyOakgJbLAm7ML8Ae5B4+M8khOJGUMu5qYg5G4g5TY
A5tB8ZyCYM95CEx5y4M7ZyQowhL6OTXBJD6hAVfizXEKc65CNCcsmJzj1Zy5oM/pC/280dXJY4gJ
Zvju5pCG2iauwZ6DG6o5wmGYrQlkLi3COd6hrdtl9l5hXGNvIqsu5JphuzTNqRDxnA/RKZIiqjkz
gvwkuXPmHInKwRfkEy3RzhkTbT2TFRxyJ0DmlLzGzo+USApwKTNem5QKi7gKTQeQzN5iHt4AHqf/
zMAm26zWNjq+JtD77UIO3reYczA83TkPE40yw4KQyXcXfXEO9XsqUG9lwzBfeclVJ1ojwZjHvK18
jubUDYuZdzvncBQEcjBZZ1ROREdLQZN2CBhx1T16wByYQDO76iySPTwiPkIGFWuvZwlVmRTHqVvf
4rDfVWKCIVEy4gjmtJAoYnugx9Xe5/j35kQRe84WieeUkczu2RNjux2fVcyb6xNFXWkrg3ASj5CS
CEVoP6eW9HN+ybz/zRqzWzW4k/qchJMKBR6RJ0X2YCXivQ4bcxFbPVhMC5JRRUyKa20FoSnMMF8T
vatR+dwNIxiRcjhw/Wu5oDrw7s2cvZLiVzQoCoxRDoewkE/jaCEPGZt3ZzTZfpM4MkhkkYCP251I
INWMMgBJzy6JLWu8swKmrhHtU27U8XPYdSumKv6RFA4c70X9y0dTyTCvq3b8/t4EtKG8H5+aOXHG
mLNnGkJogjmNJp5zaSakEQyQC7IE4D2JYJzlEcSBjOTZUNQJ4C1k3IiahxSUiXoALxLfJ6Jw3PAd
atzwAHNimpNymh5lFtyYdUgMeK43ex4wNiMhAFF3nkRp3GJV9AuW0l1LOvptQEwm0TzDnNETe/m7
3bNCm9N7DGJ8/HLX5ZvS7sZLb/8K9OJxmDN/ssx/bcJXMyd3wZ5TgQwtfFT4AVgVsmpLYzirRAh5
c5ZQq9jq2MQLZcQMsdtM12WOGJQ4q33ZWveq7+1rMn8g+ZxTlM2JRZpv4M+DZENC3Xs2pxpNKUsQ
isFvncAjqo+9NScggT1GzjYj0JHQgioOcHJya6xcQDtHVGWRRNzG+emzQbVgM7v8WinlWXHgjOTY
IZ51QgzATCImnskiFXgpszJclM1RRhbG6DRZuF7EvCSd13dmOC2YMHHBz9lPPCD71JLjPq77vT7n
QzFRnJJ230r2mo7wmjNwa8HKxu1vAeNMJu3hqp8TpwZJGWhRwni1/MjnVKqkRZHRkFM151VZbveM
3JYpP1FW3iTfyFB7Ao0yLTTrU2cAqNHerVmtPSDS/Eqs2VpMPJY952RFBGblDckeJRFa+I3zOVHL
ifW3ykWBRKowwkBAy23aoMklhwsns7WpEbghyVk0enpuNTK7esK73JKKOJ7MQxn1N3earSvqTbUx
AcLem6qiz2bi1+NVxjcjpB+DNMy1p/L8GFx1xGhO5Zpvo6+lq8HLG5RXpr4wNMt7SPT2QPAQoU2k
tIF7k+wsy/qcZexDWzfbkBTLXMRydnP7fDLs6bkdqpHyUmfanbN/ztqftZvql8bTeEn8kel51tGS
TPjO27r45dd68NjO6jxeR/TMDIOQaIZb3dI+pU55jhNTI7hWR7BH3gr51MYvbzBvde4y1bCrOZ6r
UqeRQgteHJcFAEjw9Xj9HuJMu/QidPb4SqhueywnAVJnwzC6tYb4ZlFPHQZDycgrDh45/q1dYuvx
3QnIV8oFk1ANXallo6ZLdI3fUUvsajeml1p0X5XRvGeWcc5M9Cw60cB6TVehtfanoVyx7HxBY/1u
meH4xAY9pL/aEkAJgWWmXAOMBxndkqcdsJg8lINurbji77Q4yVWW5lvrDoSX9Q1qoCTzLlOQ3YQD
ny1PDpLFGAG0brWOw9ZddLqDCKzuiPzDbV8NwasCBXOqzXraDOZIt4kWCUt9s5a236xKo4C8Zn0k
MTuySBM24WUMT3pZHZO61JaWCt7IWpk2SLDviRmZG7Japw2r3MH3DzUdL6Q59YqaaxkTq/M/K3//
hRyE7tewaXxJBHUCE/T2n7pftyJzi5KKOgw2Vk6osWbyMYSDP60ztJBFoKzdZM2lgcbqRY76Fvzy
bsxpMom+9uF7cTOpQL0x7Tdw0ZrnQJdkfjUIvn//qP8r8+H/xVb4z/Tj/9h+VbN1r/33P8yG//Hn
v/7/YCQbPp6X/95cc04+f4qfkfz5h7tm/jP/cNeY/wYCHPOMDtoHKdpsYf2HuwbKsY8fUXf54GFw
Wgjd/+GuAZtsOlhobNOanVIzNvkf1kP939AqQkuGcmRj/bGd/427xuQnq/+wF6DRYnOP8JwfAALR
XzxZXq4jj88bjrra3do1718g1iMx5Y2GjiqhOS0+oghHFkK+PmuuhjFidaVe131/HcbDe+KVECOd
A0NL6JHVmYYML7YsnkK8e//0q6XyVFFV/rMXYrao/eVnhRJiQyG2XWRYOpajf7ZCVK5VA0MNxGbw
KCTQOqR1trXKa2NHl4GMcHu6dp72N8a5f2EfO/Nnh/PCdG0dahC/7z++a0bggxoSR2xMOFmaUa1y
ZHOVdYp6xSvrMs6Xa7P9QVLXqmZkIR+y3Lr7exfreTAl6053wcO4mPv+51/Gv3ijf/9cPFC6a5IQ
BMT1z5+rF60jlOTnco1woyQsqEg7lwkSXkTOmGYmGnwNBfzg23/jQPr9UPz5QcCr8jFlYRlz+Gr9
+a2duhJp6SuxgRa4QKa617njcfFcJIiLpQoJpQ9lsVZ1iDlb5YsGxTSzmnTrjAXDyyH+8tXorDUd
eK5oH3169HQYbsao7pY+vVdo+OVz77YP6RycHiXXgskbLaz5xMB9gfMUUz+MIFdfBi2jRN04uiZP
MKZ9vZCQgeRWD54TA9GTj69R0qyxmewn79lXzrbzSI3qjUXpIq63pyPWkC2ZD9taw9RSOc/88Vvt
o85sji1Qm6VTEeXa1nsVG/mi8oddM5KBQ2GxQEFx4u67GJG88cO92B04GDOkn1XTwnfVZ9SarCbr
BnGBIiiup+2s4zka62+gVob7V6M8nwIlSoCBj1d49t39+YmkM+k1527d9O5NZfs8XhnRTfRHRPFG
stXEyoN0W61zE+nEIpCL9jmOl+oFnEEFfLE7IN2JOsiD5C4a0BmzJyL2wBqbP0WwoFfxKaQQU8Gq
XAhjTQQB1pi0WplyFdiX4JDFuxzFAfkK0zZPraVN5dXTBkZNs07LfG3Wm7F4I4U3mZHIw1rUC1dd
DDxyLnhLfATJPUsecnPZO8COPlu56vplV8/fUQybTsPbtMnLfV0sYrEh7MD29mFwCLqNKk9mulb6
Ji+2JMdg3eqKLey2clixjomrq/T3I0OAbKPpjwLGZryX1aUskd2CDFyHYh20MAQ4+FY2/TLwCEIF
/ac6OeTkz4uDXuuLQh1Fvm4CNOCHul+lrDV8DAZy7SW7kb9PHe2UfUyHpRbeDG+LQnhEs0dgebNt
kgsPXVKfTXTBwU1Mb7TyY3yPkj3cLyx8CwACC5wkq6k+jZW51BAw9VSSzJuM4VEPAHaelThCtoSw
S1Ha/orrpfT+7ij5F6T578cHCC1XEfpNGHR/Pj5jRFBTlfvZRnfAT796wz1APexPoF0AJVnawiXm
N/ORTqsHpjaYv8xlYjJ5jNobs4XLhD29b9AgKs4dtFeNTXxO94ytnjn4vdT61diYG8pQZDPrroUD
Ory6BsZt96sBbGJa7E3ltSkgwdgoXvCdqNbaVXTraPLhMYNG4Xkd8y8deZYC4hHkXx4NZEHbOmXZ
KjQo+4atogvrc0KKOiRZGw1chLktxJMTXnOwo4AXEWKU0WPafaDi1PWzWT6OxV3zrkG+Gf0d21iy
k+toLQWeoZU/Mq5glJJfmMAwB1zF+hLKwBLuxcoszc2AutQKrlZw7sOrT7Sqs8P6OTXPene31aud
XUSYLR30zJ7zaiWf8L+xps0dR41wc0I5Rb4nO0soQLHWbh3xNiKNBy/yNx+vNWOW/jiuGf4C+qbG
xDJH4fCXOz4hEjN2vKLYNNr0cyxasfZqE+tXaRm4D7AukiSdH+xE4/krdJIdhVxB5EZ4WiRrQ6mT
GVePejc+BDL4IAS3oZ8bvkPHlDvYHwenDT/zPjw5ZiWWlihmc8PnkPT+OrendNvFLWJQa2cPaFbK
FJqeLI0PzddWxDXGfwPnp0j6qz2Qmsoi1gnjMCoaru2/PMspR7OdJEGyQTPccEGQxig1stYEhtZV
aw8TTegvMpOgqPQ6PS6+eDZBEv2Ay8DHrQ/9CFRlqjj6a+eX32VEZjb2hxYbD3o7nILQ+xiHXGDn
n4h0A0kA3xdFlpbt48i7avbgLSiSZpzRPkhdaAEWmQBJZWwiZuxt5m+U+V5Gtrd13KpbZ+W5wSTJ
G6VheUlpT4BxN6mxdpr25J5zgJ04Ylnd5JGG2qPaMU59mto4WflOs+7rSWNsm9Io24SS8Uah9ck3
BgMAhoic2frM+4mK4hSTTbbOC3FOEbbi6HvSi2ydmllIxzpPVlDclA3/SVfSJ5Zs0lgdDgl03+fE
F8dqYvPpuTyamgONH566doammRGA+FGZSq60tvZXRV4Hi4B12H0OQTY13Tz4dYF5AYjE8XeIrZ8Y
zpNKRn4mqZVHz/woXOVcQXqlN8y7q0qJ+AR5ZYmUy7yGuWNeHdN/diPASA2ikxPsIUCJBQlVGJHI
EgbWiJNTcF3bCFlTzeHX6gz7TtfcA4fQhi7ef0yxnFwHdFfSsE7lNKD9n+Phc3dip45oe11b+iWy
ZpgDbweD9/bVKgicGi157garZuVcdTdvarqlGXfBFkjYtszS7BKb+nNk5cZHqFrnxCe0iLxIkke1
A+8jEI4TcvR7Rfj7n0ZpAqhOhvikpS11SZd8lWMqIcGzCyYtU+3zUM4+NCfZmGx5TimxgzxHRAyn
ZElkdSI2cYQkyTOH5tSExgtLw3CTSlgJLNl/Kl9ZDwjXSqYRsVp3jqttoNI1Sx/cImaEZxF4Pqsc
KE9WKYptKYKZe0UYk6jwOoLsqtNgaxA962Zohgv69iJuUTC0d4o4Bpem4B23kByP8SFy25aPK+f2
dT6m3EZPXaQ7q4ufbR2mc2xQ6JWqvDl91q+QPaHx8kSwtQYGXZUT7Z3SGZe/JxNFUD0SJBVALwnO
lhMRf65364hB5QIRImHLeIi2WlKyY6WU7GMAZjmFRxlihhjDR3vE62NyDxBB+EoM5r7UUS3WQf8y
YOokMcgie8RBWKN1x5gmeci5PxFGLdMMCXusGDmEzkWrvBpUHzDGeCKCWlaIx7X0y/PlsKzDlDnC
YG3S+quRBaNZC1WRmYldYiTNysyNb6X3xjbt5UkWc1mRj9MaxaxBdPkgDknliEM+mlcz7xLuKJK1
jHnP5LQW74YPg3+qs+gyeth74rriNjMdKnm9+BB8TscAAeUhz/oWlZxW3KtqO1SyI4SD44eVJ6+k
XTiwStSv0U6zfTEyXeNYOFTsV7NqMghYDbSlrrzHsNJeCoIzFxbrEZxE9rJPuTxLlkzbMOxvtVAe
fu9V41H2uAwWrGQPBnHahgwiNpHkyiiGeBdbZrrJwxbYOdzQRYy7byFEhjaOHDYhUadXBQKDImpe
fUcLD2ilj5zXxhoMzywwB98d5Vyb1lOKA4cp+Wuf6VTG0UNafdlZ7KzNMHwXBX63arCPrC0lat2l
hv1r6QrrhcRXZ/a/xlveUrVxMpluWWlnSeZu0VBYvFnk0XVTPm49vkJ8hHSajxySQ0ugrCOoAFOw
NAZrpqmriXzocUiH+SrVoAnUXQ2kLRz61cAjUGQ4q/EwCN9INyPQvoVNT7FKwXNF2LUWdaOwi8DI
Ww48z8z5gUO2ONRi7C5LBR6OYrtDZdwepxC3l9mofvWf5J3HcuRIlkV/pX8AbdBiG0BoBmVQbmBJ
BS0d+uvnOLutJ4uVlmnT29lkZVWZEYyAcn/vnvNUZqetZk+H1mlNFwe5oBjPCzbqzt7AwDfNwY3G
VFyVHkC7B/vdYbp6nocuC6aSJXo7ClbJQAZJvU+Tr5/A9L6e+PUwEv/jPX5fxvdTDeukjJOL43h8
5LENfIjqIUgMzQjY2m30gUSdkk4Eu9tmCxO3TyiRb6Opv2dJ0vnqlA8+4Skg3K6usHwtpS8HU0RV
wyREsyKOVzpHg7htpJP+XBbkdv2s33jASwqR9VU68UjGHrCng89jTadXjJ36jn7GUz7P1o4657oe
RbjHh71WuRd4+pd7YaAvTEshmPmpncNB36jMTeXafLfmSAmEs9yodhiu2QsVPgTP80wqYtM1JiaH
WyWO3wjBbEOLpWNsj+woFLaQdFb52ouYSRC2w/BvpB5567BzTApK0pkzIHADMhXFKStImMLDbQi7
Ebd11IRUKcizw0vDI+kU0PaXVDytk2XFjEhdYyInMS9E925zaYEXoZgXfs79ShIms9a9fl+MHqbc
wmwR39XbMuowvhHg2sfDYNNdYVi1apzMKMQEnGpW4EyiX42RAafB+5eNJ3EG+0IrqoVJy3TAYsVV
t64ZvrRkcWSh1dsZicYa7UPVcuUuZaIDQ9EF0shIOWTsF69ya3CuMKzYxzlPjqlrrFylwb+Uu9oh
bBftQIJc84uyGnHya/Gxc9+92cyY0rmEx+7dZg1yoRA8vPj6G+tsQBblWljwwrHaOTz11zB6EJ0Q
2werJoMzqPV6mG0IUU+5JTneHkGTz3Gmq/u8ap3Lrz8ylquXEYNBN5omGIeaU0fnOSEvla44dfKP
r799/dGk83liHt3WWB4aUwwo+6r5k8CopjLFWbXXWGr149gyTQWtCzNJswz9igrgzDpop9ahuw/n
NLkoGZDrTealngg9MMvZJWnnhD7MJ4F0uC9apSXuQQb8rrJhCWl8Nctab4pszxyztZ1k1aluHW9j
xbRVi9IJaV7xyj3F8o9cFVs9i6qLuEC2MDTRsLXHhm6/XR8rdWBH6qGViqK0veKDXoUQpoQ+Og/H
IO1cYRLUc2YswvTYbnKzb7EzON5d2UXKyanjY4ogaVIr5q54dkhULHZWE4WpXTpqxIq5PRMXOWeZ
iYUht83w7Eb1jWbUa+hd/bqKSrp/Xn50I9m5UxtSz+ChN1FsobCpR+1E5b275GkE8IhyN5sR51Ss
eXAKFDDadQkg3DuvOd/BqW4YMTspPKq9cdkn6FMORTkTaxus90nEI3nDdrlyip70PRA4GtIEP0Tm
ECQ1Qt+bo4zVUs772yKuK0I2mYpCX3pyyhTtcDleLtiD2dEtF05tEufIme+btctlMZsA5LE+Hacu
IwWltTckai8g6Fl+jcprgRFlx8wV91TUwjlljlru0tR46edna0HZwNaSi6Suj3xJ5m2rpNZtqTEw
NpWvSNH3V5lltuceHek2DZdNYjV9UMz1cNc3xlmUJiwbKXqno2LS47LdpLwKkpikITTIZWm0t3Oz
RPuSkhjLfhQDqUyKm0TGDZkdT2SK3Buojs0JaYueXS9a8I0TMiCjatQHel2k0OMXmk3RfmmTnTJf
MRGcMAKx9U7m11mDbS1QfB2HS8TIlABT+w9BhDNX58dlKtt1368Udbz2ZDZeJSQ/yrS8ER5HmZ5f
iNHHebFvdYOmadhKn+1GGw1U1zJ7z/KT/BlxfG523yaeL2ROf5GJfYfo/iIz/KNM84d28QGWUq0B
BpvlRhAG9CihtKmZsxJ1nRWL7IsYQGAGFJib5lmPLZIUTCepCHqv2KQ+LoOoKUfROV4kcRA+u+AH
YT0Vq1ISCaDRFKBm7XKi+TEORhz0uVKvxcCg0dDsPnGWW5JwMEEdhEQe2vnZQSQiSYhIMhGhntx4
kpLQwCUGsAmz0fF3ZsWFPtDhlGRFSUNUSNbC0MYLFfhikRRGTLK4A8uoZYRJchp6Nj7Uktwo4+46
4rtqayQcpDZeWaBK0gOI/pkl34ELxaXzNBwmDJmr9DEHEeFZTVMbaKTsu4dIny9KYJIYqITumZ9M
cBVmBG1io4xDSoUxRL2wJJHCe4hNxaaoWkgVyawokXrXp+NND8yyIKdbJeAtieRcakm8gCWsMxCY
r0M7kopxGJSu1OFqUZIGslX+RpKhUSVMY/YXGjjFqgSzWT5iQ4O5SUked411GFnlL2A5Nrw1kM4s
aR0BtmMb9OmL/D4C50nBemzJ97iAPjXADx7NILFYT6XKRy+JoKL4wfqX6DqgEMBQSvcKqcG9blk7
t57RbWVBRop6Z4AaGZrEEPO3TjJIIYEOw1I+AHwUP5ecUrq8MX80oMfy2o7mHcnkoGc6MexY+2Dg
+q4l8VSAPo2SgSqG8dVUSwapQUcJMCmFhf8qTd5DJ7kJwajgUnaG5KpoWA9sGt6YIKj5CXHCnR2L
R6gTnLaSy4JT/rB0JhMZdkW4yVqz6caEHL2qEukC7WIo2mtqcBSLTTizyfc2EFiBrB/571gxtih0
VzaoWCWZMUfSY6rkyKhY7JZmec0lYdZrd55XnUxqwpI/yyWJ5lnuUQAVxxJRA1VbFsZ2QK7J49US
ZXNZquntTs1mDcjcfqsK2ax9aCQD1wHDKZKKU8DjnHa8cOuBK7Dz7i07uVJs8xru5mxJsm6RjB3p
3UMJdGcC36VAeCUwXi+4DWvJ5wlAvTyfkjVun7uSt3dcQNaXQH3wbDeapPxIA8DCkjZuCdgANDzU
AIG6zbJZEoIDe4qV0Oxj3ZmBoZFY7HOWNzFgYQNgaErSsJLMIYa2RDKIC/MJVImCFuCJRmcH3UyK
EGxxlPziKpQsYzJTY02KJ6rqKCbEqyZYWmKwJK5NEnNWm5nsLI0C3qdb1rZItSU3iRKLj2HC60im
sgau9CRlOYNbemCXOfglr7WKnFKKPEG/HSWhSef2YgDZjKbhgeX8J0Nl4KCGkc/fYVmiaT2Gxf1E
y4eMRLrJJAj6RYSChjqSEbWBRdXYvgSCBrYCIy0kT8pU9h+OqnxoiS6CCH3HSvV66FPaEgo4aii5
1BFAtZekahrDrOoSXpUUqwfOKiTX6lVBNHWRz4bdd5Q851qLCuoqOoErScVKPhav/5ZH4nqadeo0
9OUJg7krIMltJunagnlfX7Rttbx+femhQSBH1NeuVQFPZ9FJzJZGM2XPzhnukXDJJolsDz5fHNlD
SRhtyoI5mi9VfYH0To0bF/EG4HKebnXwK3b9NEssdfKtxDqUkiNeJFFcfqHFIMagxjPIccGjqQRB
rsn+2RnFDsV5ssf5xQFVJnAGHaC+lCDM1nDJVX8oFvXOrBwcqdNLUqp3aTncZADQJiC0DRBtlYqG
0xMim+aORiQuytBNhZKiXiRPjWf6MoOedY3mrTdynluQ16SkcdeEj+Wya4V9ikwJxQFbSWI7A93u
GBlXWzOrNaDuHrg7lZR3z5pRZILUcEf5MIw/3bJ64jZdGQDigyTF47F80gkZQb0QbzdfbJByo6uv
LdLDK2fA5tYSwd84iiEHAn6QcUzB0jHYvwiX078pQdZLya4bkmKPvOl1AGu3JN+uS9J9GmDeJ0m/
N2DwRkPNTDZgIkLKaohVJweZb0HnG1SnLMU6xPe9DivG1iSqxTtCtHviSwdkVsRNkyBLItha9c6R
hL4AP8d/OjwqwPu1ckYihBxVUv3sv3bEYN31AvBvS/I/kw4ACo5QlOsaNYCQjoBS2gJMtAEIgfAH
5FQ5PZQCltO8JHA97aTXUnF1xPaKn4IYU5TjI6CcvG5DOokTox/MB1hAQl0UYHXS6ErKQnrMamoy
Fo+FhE4NwaHreVRvketT4U3O3RheTDgD1lktx0l5rcHWq3B8BLqFENsKR1MTe7RvXVZebYNbbY5l
fY9BX9bAwMvU3YXuqzkXmh8bvbkW7bK3++VzROOQo3Oo0TqUCAd9wi0DgR3WNdL9EFLiZnQZfIaG
GMJEEIGQN1650hmBdvM6TZBIIJNokUrEImfUnSdH1qFiAvURJ5XLIUZFMaGksNnZ8uaJbkObbmYh
/SHmAwERnRkrgxZomPSh5x+znAFmWjLf69J9geTYN8NwZw+5Eri6do545fsKwgwB4rP2pENjljYN
C6uGtGsMoSDy7sSbJpk+yjS+NdVuL58ngzRzdNLRYUtbx1JiukSmuVqay6Y5CGn16NF7EKvN2V+F
DyEcz0qlN+464zkL2epaYhz90TFeMOiYPoZI2HnF9OgrRIc6qQfECiT76vzATRD5wzADWDfjQ9WL
R0c1U6ZP4mLTp3KrjHXFo43AMkEYpONKu8ta8t7ITQxpOXGl7yR6rKX9xEaDUlnuyWX/TY9iuHMQ
pcgTFg4UCwUKFQ9bfGRt0kl7cxCstNQqCoQrSTiqnCeHUiIyFpPYbCTtLBqaFgtdi4e2ZR7cYZuq
9JHDoTsUBit4D4UNfnpmfkVvJvIX5FlW0Cgm2qZu20k/TBOhuqBhS8tjQw1rDExUMqXTot9VGLcy
VKzaTI1obp3BYi/KkZQp/CZOmkXaacTU7CeHKTjhRIK/Jf9pFdD4xfsymI+Zty0ql1qOKjV7OmNt
svicVtWr2uyQO93ZCHJaRDkOwhxgbBJD0CgI/IBapFUnQa+TebhgRmncMc0PhSSk70oXjyPme2NK
09VIYd1hLaDYLig/Ah+SbIMPXHTXhCxuvHq+Jy7YZGRpWY+0Y0P539FZbnpc9irdb3rIQYswSIB1
oQ/CbQIvL35YaIVS6RdKy/fCmK91B6/VkJGe60XHvrm/klF+P0NSZCIr6vP+c7FRekzpuUdmFA9Y
jfg6ydQ61MFm+yLvjXsSy3TaUCGNbstSTrl2MLAeDIhURTzPwgkMki6bWNqUegsqoaUfPCJayseB
krZivCpFd4IeWKkomRTpZhqlpAlZ0+INB6KinymbsX1hXNgOeisM09OE5SlKA81nCGBOHL4GF9Cf
wf6MU7fMmzFP9rkJDVmG0Y0q/VEWKgKo7MlCh9TdgstfMEL7aCOdYtAlGwntxZqGlFZVfY49ms25
NFUl0llF4o7lt2q/RlN7McTWDwtKa9uFFN4Jjz6xmLhPPa3leWhpfqSL7QDOEFUT/IY0ZjXSnRVK
i5aY2+usn++KpaaWhOLaz7LizUW9hfrus5cuLl1aueDc9qJTT6Bm/So0PGbxRtz6M5V8Rcd9wBCl
cjUNfBPS+CXj8926lx6wpTHfBzO6aQS+irYMQmkMq1gVrjxpEasjIoYzXjEDwdiMaGyRxjET9RgZ
ZoQXWYssTDgUl7mIVwmqskE6y0ppL7Pa4W7MwmebBSLR0Ol2Fu17P/EGtszuccq3JHlelqSA4pNu
NEqnp1ba0kIuL0/600ZpUjNanGoae/QNlSmaogvGtQL1Gnksbcsv21+n0svmSEOba+Bq05G2WdLe
ZqFx00dtPSb8UFVY11bVK5eRq9/brcYrAQlcLG1wOVo4Cz1cm4ZPpYLDq6/GZsOjizdsjr9GWuXo
+lyIkl+9j7N6uwzGvo5CbL28VeyKSaiEmvudwl2z5oGtVA22bCrwiMtNTjJaOxO9HS7S52iRvjvE
d12DdE4x75m+cTPFVHcycjJJdm8k9bWqA0d6VsKmQp3dFQWK61iLHtsxZzotvr05Wp4adeJeUrT3
vqPeM7uc6BBL+XF0t4tVH1hmrdFJeMcM9jdsk2hDG2flZqBphFkPdi/yvaPHeABV/a7OY88vqvIa
M8l1tCAScLLpJgXFV/Par6VVsIt5AdmCF3rU5vNamCEJXA2GYHSSU2qlLbHY9E1T2w3VCvdUQpeg
Wdrk0mbIZJIbIf2GLaLDCuFh2GEvxaGHDwUZIqxkeVE6z0UCfko//DhnhCnQJ4ovjyJCxcHLXsuZ
ZlehRZuJbEXn5QFQneQIWCeUUHNQqdLQKF2NY4u10c5fkS5iIJU+R7ZPxZo2HNwkI6Nr1hPV9GSr
OCBhj5+8baKWhl+QFO6RjRGI1/btqLGH1ZP3DJ2kLb2SM3FjrtMIyXKVBkLaJ4eBwASFWi5K6aYc
pKXSW7jH1KVe1+CeW+oW76blMXl0XUrF5bzQsqjCcVxF8xKtXXc3a9qJNRSoqVRkTi0ef7fldbvk
l6pCKgLLQNFczQ7ytSpWi1srMbcVtigCINw2mDhHjJy1VHNiZENkz+QWnJ2LlHdGBKfJoJ6IDIgN
YK5x3dZte5gqkOp4/pHiAM2kDFSTWlDk/74jRaG1VIb2Uh6aSI3oUne6LAqqBLKkZFTqRg0etkab
3DlSRKpPpMAxw5lsFgtoPQAGsj+R8iNtpyRwpM50xGtayQh1hOm0kspT2Iaz5SFBxWxmnHS8qI4U
pFY4zVeFidB4EaxDC2YsVub0A4ngVZJ2w9XQhwEpzPnAlBYQQiAmhwWtZv5AG/NJUvlVkbLWNkHb
uuBvpX2VSZ1rL8WuiUkuebDQ9MV1+qzhtyNmT6ih03/MRCTcgZZmVo3aDm3GCe3UteAEXpi5caPK
Ebcda6oRz6yLb9b17CiI1AIzjBv+0CJ0tbbU02ZzeGyjhsXqqzFX6GvVYfGVWfeZ5UAeCJJilrLb
9sPDfNtJBW6CC7cKk7NQ3LUGXevhyhWaeKpgddL2fXGcc1nhNtHI8Gc4disp22WqCZs027mDrX91
U/3JMJqdExPkIDKxrIi0Ob6WOt1WUeaD5pD108nx0QNCzEPlN8Rc5irLfSxWaT3fkkBegeUk66lE
WoYrWFeSM7CwQv/y0zG72y5KxNb8Gi04M2qP+IzUDvNg2plYaXdN4dyoMJeAHjmVJ8GQKKzF8Pcr
A4txJnXGiRQbT1JxvLjMwR6lqU9bCB2OS37o8CweieVNax5J9WrQu+FY1zpXy9dfGTO0cBtVV3Vq
5yzoMspbIuuYEnoaivA9GuLkqnYHwUjW9rOe2oDT7G31KCLFCdoXOwA2Hp90QXiels5LurRi/wVE
z4JFMxlAasdVck1MHqODMV16S2fvwz7C/gdEvu6a4pNd7XTZZ2ZQZfWwI6+iBVlJsSB0J3Ex8w79
4sg7XnJspKOjW4YP4G1aAIqHJslNokMHT8k4PeXKY+wdpkrvh4uZbBfFpBU8XDVjS18Su8ODaaT6
7X1SgO5gxS7XTpU3WxQNH0KqK3otv1+m2j72dYblM4mYgIjJI2hsYA97LGZG9E0JfinXJQeXeWdm
x8K9l+1TQhkiX0rg1Nwqbl0Nn6NedoHdW8vaI9YcMOd2UOMDg8c5lVWzrEzNwj08pOmuMfe0nFlw
jBbPvOQztYn7ufmtZweKNR+iQj2GuJvQF6s7jMp7LVZXRkeqYuxmc1Mn4OPmzF1gW6226wvrsUv1
aVd50nZcaxjk3Ua7Vip2JFGzaYravF9Eh0RpOo9TM61tXsvSUFLT9WmvZyUyVtNovFsFqwQGj+E7
oJm1NlIV1AUMaDc0ININFZaHoWBMZVp0Zyhva4fKyTkTCL2rWtFsS7DRw8wioSTRdk9LkJV1pT+5
Vqpe8oA+Yd3IfNc6Us8nThdW7OTL5rXMZxZgNH3WlunIeGPzQqP1FgdRTRFd8GhxHqveNo9aT2tQ
lDXfGsPa6jDHL5pQzDKlGZ9i/wU8fVAP5njk4qLWS3PRV7OjbrGAskcgk8odHtyk0PdZa9H2sxl4
S9JnGnYzu7szhbOU/HTpBMsAo12o08ZQ23jruJl+UUSIv4hFztqgvJg1VWs3ddMrhZSdpbGKkZ1t
bcHIQoCOtvz00IrsNCwGoz073WaCej08MqmNJb7o3SCnwRssAvhHKN2NhhHwuW8iA0bLi7YicgI4
Cf1+HiDkXXbhAzLjVa+Br1XjTD5kGi8bBSPZINJAj5V8F/MGO6dhyOgb3brNa7dcN47W3Jd93+5i
ugmBEREVYjZqeHST5kYYUJ/hrPfsJRP1Ipej1w2EIIYxtVcmrC6Dko1Pxx5MbEDsItNo6zBHLJhj
6D9n5F5MlRJwsu9fHNaolFFtsDk3v1cSmK/CbrQrpUmYO6b0d6rhMbGUcqPCcvuqGkzWW1VxSfpD
bvfmajPZgDGNWepr4dbVbnF4QlDsSHZshG0u8C66mNKHeELwkGGBMRbjfQb/e0mS5UrMXOvLhJU5
KYmRTopIbg2uYWERf1h4m9w6U/+Jcic5DMB5XZ5Y+6VicLbQ8nbXYxPgxgwyNRFPjNl6GpveCLyU
B1Ic5lTD2okruCzVo1J8xWmtdWEN2A4En22uuFcHXl2raIqNi4Ws2khlw8dBmuzrqQ8GxbCuGDaU
bwS/mlJUMw8Wl5Uza+BVYtVvNdOMD59j567npFt2KNiWXRKRFYUVV0xSR2rP8nJwCNC5fXuVmapx
nEPGuRPpYNi6yRujIIp3yRVFHowP5Q3GcN2r6bRSj/hRlUuiAwL7uREFbac6l2W0T5KQqLrlhtuy
kAHwhvRUSbdwo5iKSgSofPdM9xVX4XCucRfs6Y+vstHWVuqggq3FklokEOdYVKIL6O571aqhAQuq
EBre9lVet+HdXI3FcemfW9qHnjpKw2q+9ypkG3otyosckEhtWRkqGuUSXLObTnQ9GUAKlmWcaM9j
SH6ApNaW0+UxPWN+Fm5PCaaP3g21v6G9dqV4S3Eilt7R6vSgHJedVS0XhmGlPpWw+pKS2Q74Vg1i
KnXsQg3KjCj3exQOA6MNb82iT2/nsCIQq7Hb+vpveMDCXRnmH0ptVwfTS+oDeYdHjbGlW9ttzlPm
KfeL5mSXY5u9u7dLuJTnARnFHfslVxsLxou4Arzzw5lpUUGQBOFoXio2QIQ5RxeWHQ7bQZ8/SpFY
W3Iata84pXfTjIt3s9hqQwiKUnknZyW7Syh8K1O8G5dJzYxbCvtDYzUIhTxyF445XeZcYqLsBooa
BMJ8m/BKaGSbUM10Mr9a+NihXaeYBqr29a/RpZbbj1Frd9dz4tUnfaofIZ4xubrGk50qTJHtRhtm
wzCfvBxlVFSeBMo2ZM8FobcU2nzAjmpUxq4N0ySgbRhhMGrdRywWld+GoYEeybWDqijVjVrq+U2u
X3g9EaOY4d7+glShGTDp5QqT6uIsbrf6PC2Qz+eKEtFqanJnz4bozXDxJ49abV6omm5vUL6U/AcA
21XJw4rqTf1DKSGK9UM0J2wx1OKi1ybTzxFGeBF5Gi01D1jHGd6F8GlFkYQlc90fhLYcTHnvQf5v
eo/klsfJMoybsRlvS4sLTLMp3BRx8VDByDKZQWVcoaNsFzAQyrYduRVZaaGc3fTMklEVqnc60znj
RGeF3Wg0D/OZqTEO1nq1eajSK8qoN1oqbW6CaTh9/ThOFFrcCQzXzVi1qn20s5JjvDg5Fo6UYXoj
gRpT9NdJZp5qJyTZRXRovAqL5QoQ5BzLYeihCtkZ3ucYQ4thukts50ejspOrtQqv6q06Rz+i0KIF
CyzQzM0jkV1MwtZNrqaPmck4T7JMDyOyuI7ushyg8OS43lnJyeIjaHjrLIreijJtzHl02Qxmu9yo
LhgGcD8UNGjQZ9/kxseMG4DfpRYvFK60Y6h3zL+2OjIsVfgDq/FpTjEHpIZe+t4g3nmhvYcmOh9K
FfuIPkhOJrGcqF9Rf9BXk5vdKcK7XRR3lwJArZoE8r2NeGGqrvABpIlqxjSE2mllUCFnH7FD3nNm
SBgQejx8psh1LTMnKuYwWy1rwFQa47Mf1NemAYhUuZo6rb1UKIh3wqGizlI5TUG1OYk4D/UWV3aJ
xYiKBfU9xuPmD1annxbWLr6tkkRO/pthXP8faUJy6T9RXn+bZHjuEQT/40f5/g//R/JWiX9gFOLf
/jK66+tH/BsudLR/qi56e5sYvGNb/OM/cKGj/9OU5KBrq4ZFU1L+r3/Dhbr2T88mGA+PaNuGCnn4
H7iQ/wUiYFMIdfjBFnXa/xNc+FfwgPlUtOXgHg2WObSDzO/AXtg0owK96mA75oG0nCPHk6ZG2kxY
xCJKRYIudHtemt3IXMIyOTMMnHjj2xI1ga0M94Zx7skHJku0CzNiJ15NnQRi5MGI0z+huJJZ+19I
4u+/6zdsQCEb7moVt4d6YN/pbKJD5k9+eokWzM+CJEj/BdTCuUYf1fW/fvLPMOMXJPe7A36D6Pi6
aLI2HFCsvTfKLeY63dgBSyexAeEPSt/505whyUf+7YjQjJwMFZPB9xGApudpGHYwl3VBSkX5s3uK
z+1eIK0K7ICVnU83+2o5pJfhm77KAr7w/+oz/+9vYH2bc+QOvOgbb3DWjNxYLzh6iLbx3D1P4myG
u452/9BcdPQUtPbDSdItS6v/6lfg6jYNG9bJ079BpHRlGKdsMfmIUDZYH3lex6+WmirAxJjuTjww
UeFxaRVi1d5tZp/mmcFKyigefrqxf3H6JXPz/VxoALeexvA9oNZv9Kba2rQj7IVbI1eZxMiIEEZH
lvRcIh62RGP+cO6/z178uhV/Pp6cQPXT0CxV0RVz1jlet1k2PNN3I/MGXpLtdKj2A5O0Vk5Aze0U
BX865/KD/O2DMkDX0ZCoUqn99kFnsrFGnFv4H5r3uXgdrc/WvPv9d/lXLvhft6720yG+fTYl0RmE
ENkOMN8TosMtUURcEQJzEeOjxYeZFj6B0c3vD/oNufz3US3DALZ0HBUi+6/f6KJhF1l6RIvt0O8w
gAeiwUZvzN0LHidewbZ3JdoXGi8Uwtw1NtB9mV+J/NEgbc3W3W+RvZGh3QgqU06FHR/Di/mgLDS1
GX6L/6ZfaNBUPeOEuxwPrSjezLndK65N7Nm8H7q3BfB3IUZeNvT/zY0bEnfQ2nWeFnvigJ39OI4T
HCGLx9x1j+3A2KhEM25HOkDqkjHMaxmuFkVBRzOdSoWVJfNERtPdQcWuEX2zMch2hEDuxij+JGeK
vcd0r37/LX7dbn+7PGxVY5Wlm475Nezwp+sywalUVQ00GkWWy7HJ1pn7Us4WvzHTATNlP9IGHWMT
hiu+qhMGNLa0rMfiKiUiiSAEWXt0dpLuJku9dYPhSSfsVRd/ONfyLf23ixiyheU/MTODUPdfz3XK
sFmC3jyrG732Gzp6Ed04oQv4N4aZsNbrs2uPsi1ujsu6FX6nf2oLknTjDbUcZecXk0aYioZoau8q
PoXWzQfRMbxPb0kkTMc86e+HOfSHJqSxuW1ZZv/+e/7V4wYAUDNUlaSBbn+7C4lnsuTWIDjC7E7D
gtWdbJdfiLwouOTvD6X96q3/87G+3Y5SjCeojjjr4U09tHtjFwdsZNmDnoa1HjBlbhW9/uGQ8kd+
v4pMjScMLVLTNb7fi+nI4Hdydc6ara6xGbfmdgpMH4TggwFVOHXWkd/69elPiwZLLgr+flyHPRAr
KguRx1+vCzi/qYuZBIJes6XHcdUMZHKoCTFGlL057tPkjTIKlRJq+fW9BuTmaXjE7YMrXsKpwHXL
PHqKmINJZgr197gY5GnCiS7YvREzE1nZOkXtJwxXSWJvu4wEUwAYBTMDellsYsqMrd4bi3rU59Lv
F+ZiliJWgLyZODeq1Ybk3Mmt0bhM+eeSICXkSRLj8k+o/K4sfH68ao52QZhmWvrXTtX+ZE/4xTek
E1uWaLHBmuP7nROb4+z1JDzXNLH8JdCoTK6GFfHoLaWnq/gPZoJvUoSvhzKH81gLYyUwne9vmybi
mW/0VIig6/zMgOpHlpbQUzVU6y7VzmlNT8vpj4o1XPz+GrR+cdn/5dDfLvuuMAptLGNv3c8pBZSc
QFHJQgKQwEsG4r2fReY8u1OHGKO6pHG5d+p0l8fJHls5yyFCqWwKUWj2nRFEIO1T5x1dVd2iTdvl
9Mtd09ktg8q4GwtSZwgGlALojzJv3AzjFSMx9gsUfI+Js9aMdWxW77MJ9EPM3lcGejaGIWdiVJgJ
3PrEVNEdTdOd1Q3QHzliBq6y3DmEEEJ5e1v2D6NyZYsttv8/PIm+OW/+fYpYeWEuMXhpf79njCl2
i0pVw7VuU9+eC2jScj0xlkSfWz/XGWCpmaTgh0Ne65gj7lQ4Jp1oYFUBk5OrNdp+heoKV+N0kVXu
+venUfvFIllnTLbh2CocvPZ9Yabobu91ukFMqJSxX/uqsFQCpNG4sg0kyNOONBeJtfmyd06tpx5/
f/hfPMj+cvRvFxG6UN3gflHWvEGqifzaSxvfIFz//VF+damSXWJyM2YTDDTfHlvzVFfmGNt4MZL6
pnE/xqE6/P4Iv3hhcsvjYXMMl3Gm7rdVdgak3aWF6a7NbbQzdtl23Jibdtv/4YNov1hd/uU48vHz
0/JhrEcdhzFpwYqWc/IYGtaTsIhmj6QUqXTl1YfK0Jy236PjVrVpk840A/u3KfmTQ+HXv4gpmXPL
+fveqvIyre7IbGJRRdwXvsswH12h33+rv3iL82n/c5Dv2yeSHCYzJDhITJwphl0r4j5ovM8k+dEN
f/hqf3WN6BYSBrYhFAK+G0Vo6tYu1YOQ5eRtWT5ZBHR//2FkBeL7y1P/6QjOt81gUU8TRkrw6y5Q
fSJONgOlWJP6fHMQhD7mmqC7rfbdkQbNA7mAnVBXyTtgInOegz9tjn/5cR2by5WrlQXetxVeoymD
hTszXA8aPcOIoGH2h6XuN8nGvx58hlyG2EgLPO37zrMri0m1mtLjVUjENdqJbba178BMDL/zMYn/
YR32q6/358N9uzUo/y32sHC4LF+Y5q3smNkFr9hvfn8af3UYHuRsp1EjsRP69sUxF0QoXkHTsOcU
ZuJFKK8Wpu/fH0T7MqF9W2npPx/G/euNjkSxGpl37mGtEEgITgsT5ezhDuXNHdzDTeP1vh7Oq856
lEAhlNy+TdGUkqIdbEyZBeExswm0mVdOyjBN3qd5pZ1qZgAsPQXs5AnXAChog/tkJHjDLGyjwxrs
GeUjToyNnQ6Orw708FEEETLqbubeILrkuG82BCK8yMqxHw2tuUqi0Fc0YhOj3InGgz92UMMQ4Qxf
0OjsWxaheXo9ubqH7H7Ej00WTUHZhklmqIIu1n1yUkGElralc2Tbbypew7HaWEYtF4vKneNkRMhi
jKU66sU66EI0AS5SG4V6/dzntJYkUGbR9jMIASQ4+2LLb+p+XZQGsO1w/KoKo22pp/jSwjltEfkm
vLjF5rfrPdTG2BhXLTIvYzI/4qzZUVEKRqTRpETDN5eOXkTbUgNjloMWa1rMZZfvTcZ+5c5y/ftT
/6tnHs4v6pQOpI31VUb76QnfdrUYi2hmd+eKmxQsZoQfoZ3l/w9p57HcuJZt2y9CBLzpkgCtSMq7
DiJlEt57fP0bOBVxjwQxxFf3dqoamSc34bZZa84xSz2/bcr/vpQwTUmcRRFd6sb8G3XTvGKKVZhh
XfbHuCvo3CDg//Dy0A7HNbTBsX35/QLPfkCGzPESYgm4uenPv1ygT0EKv5iPJ8J4DwxUjHc+Z8bf
x5hBzP4z9xA9qOtoC1mXqet+GyRTPOqpOStHIIYVDQ7txdN6m2Pogp4+PQNEAghdp2iB3nKhQg/3
0UDLO6clpGN62RnpWwAUgLrrhY3C2RVcA2DGsjZR8PTZToFWeN1ZLTTpygGRsk829NrGJ2GJuH6p
LIet8qDC+Lm0+OhTdWY+nxBMYPJCMeH/KEu1ZlFLbSVajguN2qNglMYIEjxyPXG+qHJF97Ao3mWE
JHHCH6RUrosCVsLE/Cm8fSRtlBhtc/gHDynnMOmQ1ihvvHczxWeC1MyrMaDA8EwkbRNo7Owty4Hj
Qt5d1zgCQG631JygyG8qhCyxma0lQh4apJwVnSgaQA+ahTcPRFbQnBr+KnC1JAZ3bSHd6HYpOFbQ
yzDVUkfN72BYLygwLcTyRsjz3WRtr5P4GlWLMybSVknUTVbfV5qC2oY22e/v1pktK5URqvwW87Op
zl+tRCpFEzI8m0npNS7RplnlTsjLrR6MF5aaaY7/8cyoiysSZ22RvcP3lxgZtu/xyloO7tfEf0bs
AnPD3McWfdX43UfH8/uVndvEGoZJE4NjCv87G49jKzigaerp8NbIFvq7jB64eD8qFdRc9bYfSTAW
hAtT0LmdCLtIph9tqixa05v7ZT7Q0SWKqldZiHKp59V8rW124cKUc2+/yYoNZJKFG+369zHShlDz
SmeMViWuzr3B3kw4yGurbugB+nH1FOabAP0uNvrJvhMn2A9GoQJV1p3KbZu2IA7KXlj0TbDSMSE4
UvEXryBLsL9NvGbfkDgilFOA+q2UwmZPm5VZYrEQ/deGbSsSX7qYyvL3xyWL59YKzjRTlVkyVO2f
Mt6XWxcVKtDxSiJTKhAfQiE/DG30OQJ3Il5Ve7Bwp3UjTquyr54os1qLahTNk6iQajZ6/j5VKndZ
FjWF8YY+VEgDWHJT1Ajhtpf1O0M3nc56zdLoQbX8I4gFiHpEnchQk9SoMtfGpM4jH8gJTTzLRfrh
xYitpH0lZi0uMv2uGa+9Dg4BvCWk7rbfBo4+RFdNihpP6u9MbJCt0a0iLChiL68xrgBjDx77FE1+
kUm7ThocMXzLXBjO2GXcG7k2N3qKbLuXGoKbiTNZaR0e/nC8SoLIqQoC5du4y8kfB2YStcomw7ca
+YnTphQZBPxXmEbAQY14La7S9rVXZDt05WShJ6x3hm7LVbomVs0OVZhEY7EKXG6CMe7wjGxHjbRE
NlljWe7LpMHf1hFtgxlRbu4GZXQEjP9qz8HZi5C7V+UhQPvQgXrU3iBMb8kxAcFbQImEIz5O6l5k
ECgbohLNMxniInY6k8jA+CYPrKVXDcj41Wu56IjjTI/yIE5MfWUlJKWwLlTjWh1oo3vBezK6GGqg
d5CUdW0ANQutcAkN+bHL0psgL59cPQTgaZ36xnyqR79f8E9ifjfSYyA3jwNJayAHG4CI3fCsWbih
vEj+kELxNSNKFDyT8pZrLhjQRjuqIgmmA9FizPWYa3RJ25cu26FG0p9bKVklcvWax527qQwqYEV7
ErvwvsjilV5h2PRF1rV68gzBZIIjRA0GFoXMzrFC59Joh6aSlnlMzI6rrgwigGOf8nDa3qr98Fwb
/c2o+EeVbe3k0Slq8wCW7MptrKMoQXcKvA0uvJVa1rtKDw4tmSm9UOY2J5A9zPhVZvU3ktTclFn5
6OvSi9TFyPVJGlGwPymI25Ef98mSqIXdSCikacThqqi9C6eic3MsPWpzmodEqgWz40Ppwox3ReqD
3tHbRLtyD5DAUffVhdOs8h2Q+Z8N0NdxZueHYOiJXC8ZB6UrtsmbPFX+SlHDHWBFL8KIfqiF4UoS
173p7or6YDb3epk9FVX9JMnevu2V26jub6VWvm490O/qXZ41t9FgvY65xV7Ry2/rJH2pEmxXRIrg
tPNUeWHJxirK0A3/PtVNK89sJVQoUsmqqnJmpS/xff72Q8WCWdYxf+PZc4tl1x0l5QJK7+wYE0kP
OYCimeL05L5MpoIyFErVw1kFnXRQu2pjsFOKjcb+/VLOLHcQh7SJ2acb1IdnD6YiJhvjJbL7BPV0
o91ymrlws6RzO5SvQ8yuRA8LgXAiFPFgNFeQA8Jw1Z5QO2Vr1W6dBMdd6ZQPmD2Du0uH8DOv99er
M2c1DhLFYjQFHTHbZbqsSLdoGxbVtH1J+/Qh1TAd1TGRSmP8f7zmeQGuLq2kV0kJcYxigwdxcDBt
23zN5LUtonjVvOOycuo1QXS3/6fnOaGwv742WpYg2U6p/MnI1Ejfqpqn3wc4V0f5dk9nL39eGEYK
aZqKQwI9RNWdIP4wlR6v03tlMN37q87cBX0Hc+mYuN2FTejF4acX+st3MQgmARwxZSv3UG+xQ934
KwSxlDcBKwoXZSL/1Jt/fOr/fh/zjkaQK3ETlrxBUkanN8/JA07vRk2yK1PclN51MDbFgt2+AysO
5yXKtoaWMbrFfTBG1wn7Aq11YStErFPUSFhZfMjZIhJqt86ekzG8kTv1pAe3kSdvIjndSmW8IQfs
BEtoL/VPBTRG0Yyu1T56h62Zo9sLRdb9O63xrksjvrJkbWERQhPIJBW5BN+Xhm2AOr3w1Ken+tt9
mD7yL7dd1wRp0BoFQqUKqlJ6GwtxoUKeQh++DOPdgDpaJw8UINKyr061e6xq6cJUdX5G/J+pypyt
VZIaeVoyPYoI6WiZg7gCGpzEzYVv9/wwE9JbVjnpzDsQqlTnNEko3NVCSV9/XVmk9gl/f7+fZ+dE
aNHUIyVNtH6WVdDWl1VvOSJAZ7/DxauAha1BePSX1t5z2hNiDtCUcdKQKY7P5t8KW2jf9ay98sG4
c9fEzDmFsAFcuuwdjg5/J4FVjPR/cal2dH5k0NgaKjjJUq3ZZIRyfAg6qrEOsK0174kdHCSb/Gpa
0jigmyVW2SUKSSK3L8m7zt5fcxK+scRPa+j319UQyJJs8HFi5E6PI50PlUzh9qWXkksfxvQvzT8M
SjqipCFDUaR5oZ6gSR+hHedvKPz2yAeiqJ+eTrajXjmdMiwtSHVGCDBVfFKSN8n6/P1F+s+p6pcf
MK/jKyoRglWn8AMgJmHYIjzbuB9lQg1zk444EdZptfYD7VXw6FrG+6AZnbyxrjShuDF1DhyjdKx6
/RAP6gMVyL2nYNCXzW1aKycp7XeArtaCS2wOoplxGE/4f+70UT5ISnQqoJho0UMaaXbdCduY+R/G
HZF/7kJTxD2d4CXE2Ht5hGAX31fBeNcF9RFana23dMIr7X1s09fWuh4i9cZQxqVXE0+XWqCNgtw2
S7oRLZvgMlARW+f3Vkc0nR6B5I3qD6iFvNWA7YGdLdoE86mOi39QBuqsOpbosuIwgEHJrdZCPNy0
dX8MyvjZr3WHbOGVq+oDECMFyIgGQRaQf1EQakaMY9iod9HwDk+BDVF/KPVqI0NgHDQOz+C/B2zY
OIqWaZ4dJZnQOuJlikBl8pZskqKb/F1IaV+64PZFWE6DvtSQRXQt0WFw5STyReRdz9V3JD1IYrRO
QX95UXIDq+84+tqdSchmnhV3SVVP2+UYlPp13A3LQPDWKQEyUb4xiLWZcpMM31pIGn9kjuQyuycg
RzfQUlmPDIjIKMYxQcJttTruaUTLWXX9TVQMGDvlzCcX2XVqD4BvInP6uQqCq1BO1kKdXBMTfGcR
U2SZL8qgbsPE+ltiG20gf4eJduebGrZS2Ub5fY2M/6EOsfRUY+/044MJlboS1RWLxY1peG/oHfep
aa4jAjhrN2sWRc6v8cfwFCuFsO4k5u+sMXaVEOLrlcy7uiPhKoMsAApUfNNCGGcpqb7DG0mWz1IA
SEJpU+hmkH+8QxJ9xPLn0HROA+p/ELZBGa2MWHfSkUSE4FoYPosASSEoiBEutpsvKSZHHW9Hg0Dc
3+dwlbMi3BDZBVtuIDAwhe/VZGsPgkKYh+uwGsCk8YRkJZ86HfYoQRCvTMBoHhoz97rTzD9mfp+D
iPakaGdA2vK8ZqFJAfFOH6VANyuXMPb6rwLwSSvZJ8pTHtI6L4BHRn+KElCzukZ0AnkI4cgEAxcd
kEwgMdVVFv5J2MPhqNdA9mjPhl+/WB7+izpxBJ1Ohu+tNWyoqjpZSputkN9lKbdYfe8imLdRvucI
/9QWwicdlwfB75ZMLFd5+ZjLJDIS22YFxHcE/LAK7EAyPmiRuk09754ahIP76T1iyhCikPhtQrBo
+8VNY4eaTkwTS1Wvw/eNtXWlEHPHeboG898pO5xUS4lMxD7rT0p6L8Yo1xo5f/A7cZXBqs3Dvaq4
K7JEKJlEBPl5K0W7H+OuYL9ayaBZ/fXQ65DGRkKuh9thEHDrZjhOC8KKPUPe9666jfTARviySriP
RfTcVdLroFkHjQToXqNsno5EMZOVqRD72VP2Da1rJJLb2oieSKZyOFM6shbuu8G9EWXvilMczy+H
RBj5Nm/gVVPXL15Y3CouXULf29CXJMstjJ5xIq5LT8J13zpRqK6nPn4ijPRG6SEoRLhrQXmTQHIT
anoXED5OQKAfeuG9q6K9ppsJfrhiVwzSE5FPT5ghj6Hg3UgNGB0AJW2oXXeqe1IwLPml72CZvovK
twErqCF29xBAP9tAuQ6BYUrRa0ZrLCbfZAx0l6oZkD8X6I0XPmZat/YU0p798Zqmx6oEqRqCm28F
nYCB7EOPrXXpV6SlP/Rxgwq35VheC8ZWgHRNlS0puncz5igdUQ9jg5srewXIl4dVf4Q4OU4VmwLx
x1B0+8KDQ1+DvemYfRvxMGr+h0sMB7JA6GDAtjKkl126KBt4mdid/R5bDSF2AnYKjuiw0hduQdoW
wTLKEDse/kwpfIWfC4HHrFE/JtvIvJc9ky+Us2JPOAAUwpDWe473pSzzO1FKoQ88h4W7l81Jo6je
gF97Dqp3WC83dSrbTSttteqtTYo7HzC84kOqw6rGlt0WQpXypPfSxqw8YQqCAFet0CLhUYDtkmAH
ZJu2ns/HSMOyB9ebfkhsegudt75yHdLXuA10TbriBRPUldRHD1MhDQfqqqr/0BXd+e4DgeQOhCOy
14eV38JoouUhoFRzFRz6+h1mZ1oWPrQEwSGW0fZk5amRIrvJB7uK1AXSgy0TOtHZxSFIH6L8uSIU
xCeIcASIVY8VIHU+i0PrqQAzFVuaQDnhuEsV8y6L+k++VDAbm8BSVm6i3IbA9S7sms/VEWSV9xeN
5tTgmp0K3VLIwjpQBTJF7qnVDfqFRtWZ2jJpAv/++7Njn1llngFKhWNfd1uAPcpA57juozEkTpdf
UiGdOwJ8HWz68y+HHZKOPbxHXIxvcoq9h6WqX5IjXLpfs/NUBwogGVyURqH5hlO1ai6V438MoErk
VxnmpPybZBWzXb+lCUPUCAygaQJ99Hyp+Re2nj+7mt+HsGbVFSaGTs4ShmgBLrSFsfdEolsFr3Ei
nCU4tyjECgCIPEcjFFTSFegz0P69Vz3zF0lD2SCR78pOf1SxfF3Yl1s/XpjZj5v1WNgxgqan7cp0
kL2HTXiviV3suOxg7Rpz+iZu8V+XSnXPCWVZsx3Kjf4BUNUqAmySSe5Gi6Vt7uYHbAKgBzD/YYpF
xi6FxPoQZA1jkaXMRDWOVWR89RM6ACI25vpUk8Aem/yjOc5cgn6TCdx5ZY0vegQlZoTM7h0CH3fg
eBfCEzckDV8zQd49B3gDv60mwNwBe2FVf6xCRr07VTaUv4oAhYOw35ZcXYot9768rbrdJJWAhbgC
qGinFNXq8rFjwzF2zUalEAGNTtQ/ZHKihHprtEsPrIVL5jMrhzNWGQF+ht0izSzElWzk7lINIBCO
JOFUOWGnxHsp+km0+nrRddDoPGM1CupKrvqj4pMtRBS6C3h+7KDsxYbjl/0yHtiGSKLz+ynnzMvM
GUuGXoV42vihhgIpCSY0nGaX6M7UcMIXF14X+UeBmrO+pIsGx1TU8D/afq01hKYYGnwuC9RBEju6
LQTwCUW5sJa5k1x5CYfVxJavMm8t2uVasOMLv+HMRaLUNVBAyejErXn7LB5DuSLHGiIOQpVYuu+l
9r8fYao3qIqEFkEy50k0SjSKcqkygiHSR2/SnZLl9u9P6my1V6ZsLyuYa7DAzSaFDkJYwNpIP7p5
EATgnJ5+tHBrApimFAbhrTiqbehkefZK1XvpDjqVsRKRcEQ7Hzgf+eUXftGZvjWegX9/0WwmAEch
W11Dibv4699zqHN33bo7ENiGxq12wmPy0l25p8Gu18b296HPriOIMDVrqoEgv/6+jrSwXi2fbCBH
IizcYDuoFOQSDRee6j+ROj8qAF+GmRU7yMYoE12kBOGxS7wz16JjPLVbrNvGIjuqTrBLli1kWTu7
T3u7fIRLufj/MNSdv83/Xqzy/WLTRNfzxEXCx3FcO9GPXUl7i6PeHfk02NOXBkRSDtQO4Qq265jZ
hSninHKYx/zv+NPn9WXRNtBPExXCDgHWAUWufgPBZKntkP7bl0pq59pZ38aaHvyXsdIsloCaMVZP
UP2S8PbiIPXdk5o19613HVsyM7l0wDz0Gir9Npfi11yUni0Yjwu5azq7MThVSMNSpTcgjMW9XBZA
nOGDRbiONT3feNrwQIronQTtJA/DRxVGsNmqR/KsiYWDe/77i3pOBvTtgmbbES0WW6MceHjCxjuO
LNyOtwHTYRNteEqujL8yM96lr+OcU4W2kyZC6MSfhmLg+11sdZdQkY7zkxYR7zZuRi/fpVbeTP6J
k28Gy7qQ902w11iIvWCvem9ipT56GKouXP30an77gFTp27w4a4JFkAX7vKZzoa71HbEsd+mp3tSO
uqrXxYtwUez6oys1G262NcvAEOodNLhVuBWdBhmqsp7U2ZfsMWd2QF+v6h8H3ZeXFPA/TWMyolbW
QEqW6CuOlnUrbfCeyMK1wSesLtzGM2votwFn010FWiZWBpaXoAHZBHzD5IGC/jwQA7WuNW1tqMFV
LbzHWAh+H3r6tn95gD/KvTEIBavlUsEwAU47Rtbb7wP8U5D/MYLMwqxQ5cWzPWs+GEYT6V0c+SsD
cbLnn1qkrFZJQuCkrcleRldx+mRC9TiiW1N4HFYxGNX/zY9AQSgbKgctcmO/fzDdoBWx1XCZyklc
Cgv/uVhPQm2gZH/TnWdfuqs/lq/pPf0y3OyaxbJB1eAxHMbVhWZCgUyffPICL1zVudcG2T65h4iH
6FLMJu4isyiumQxTt9oVlGnAptUyy6p95QWOqN9BZcJ/WLNv77wLr+y59wazMb5HLpOu5uwKgXkT
Qq3WArLmT1M68VcuXNw/zZX5e6NxEkNdKqI/mYvY0koyJSPwvBVLF/ALwTHrVyGNlhK7ATFsD7CZ
11aToEZqrtgTIUxUWAKyuIa7AVkmqpOlUoGzFVDjI7QzY6RHFmzRggSbzOO0AgqzsD5E7xh4462p
mcRpDTu2yge8cSuNEmZOv7CAIiKKf/L2tfP/NObfqk72HjiSaOxQX0aPUZQ7MrFwhuThPzL3Hsit
nlqCaniv9P0u2MTO3nWZkC3qO0QdzaUNfa0MpYZECI55vdSKK7X5uPBKXRhBmm1CtU5v/LxhBJoR
CVsgz1FfdFu5aWwCJRbyxjtJ/+1Wj2+FLDyU85NFVfmxlpmmlvu9xPmBIvkI8bAjx90q8gvv08+W
2myc2RSQDlIujSLvExTAneE7ohM54957MJgHwmP7iED1KbzpNtnmwi2dNpE/XuQvFzj7VJIaSGKb
hhRrFW1Td6RPE0YatPG2AdGqp59aE69FAYuzjuPBRSqeXfhWz81GX+/wbJG2/CwIJRnwqToxgTFT
h3Fuu/Xnhes8tzh/HWa2ODdtKXud6nNG0tsHPxLXBUG3eVBNwO9FSy07rR9bbYQF1K5KAJ5ikW7j
5iRpJNUZQNAGYV1z+DfCN7UULtyCn+KH709/7kCSSOLJlYGnXznmuvwwcttzhGW3Gh0K7tnp4g5t
eqg/Hjo2QQN90ORdnq3oOtfdEUTmrcwG6U6W/Q0DbkiUPBuDeShGaQ2AdMNxPVukyd+kfa5ljyiz
jhhLeZ/DIwwjFI1ddP/7Mzr7JlAFAKHBAdOcu6kLX/WJXuHrlmoEs0CJpjy8v7+PIZ+dQr4MMvvQ
PMR9JO72vG7rKFiyKcwWg9Pf65+xLRwLhEuTl1pbS5iHxA1Bi+VisFFeX/QRKbNEVbRz00P/8ktm
X16jDV0T65TZcLzTBYQMlFePTem/jtFALFN6ZQiZXTS3XSxeeYZgAsYObyu6fEVbrxQV10rYI0a9
I7ZiI+j4wQfv3TfrQzPcGtFnh4BeHMhjafSD27vMmH5LXLN8F8AISdLgJS1H1K5BIyxdJd7r+FfK
IbmdyN91l656DZIsNFTyaXaxBBGU3PqW4Il6ihyvj3mSOCmGfasCwi6EKz8zFlVWLdOCppflHoc2
WVGPWYoVFXA5rB09x7fPXyqEfmNUsIVzInujWj4GpnSISwWXEA6RpVmL5baRxsxBXgwK0zOLtTIM
d3FV79XYIEtbL7tFEdNp8fKPCoimhsazRexmW4oR2yVqdRBxZjCsoYrJuFtJd+4zi5Ke798bQn0v
SfVN0iD4GS1YAw2NbsvIH+PQxzd0k9f62i/yP/wg0uTGtibqwXiLTAMA7Zhuu8w4gfs/ZkV73QsD
pnHSsSMlwwClb0SxX0dhe4WQivSxT3w3TuLLn5rhgScrj5Il7JSYu2QkdjC+gU5FGmnaKorerImo
XaZLTAVPUqq9hHHleLGFiYQCnRoCEMZyTNpUZmt6fBWKnkPwpyPR9C2AG8L1/FRRz1QNsjsS87r6
Tx4Eb1mnr3roGEKo274fP1vl26SLHQMapPJLaEhrNdbATno2kYkUUpNFFSoAvwn5RHje9MWhSW4T
nnbl9uukbrBBkzccDmiouy3NXviBxQForVNH7cEg5F3CqNZBSM+L98TSbhJ+CmTnJbUSsGGEZdEP
IlLous/yuyglMEuVSDzVUO8JIz76jsgYyVqz118YNRFFYen0cfGWEFWh13cqSj49eRZ6Y+G2H4Pb
TBRo8jORxgu0SFGi66q5Re94LRWZk03ImV44URncy/5wkEqL/Jrcd2g1XOtjtUlqpjOfGq0mRisv
Um5dtIv0ZO4qfJJiESxdY3hP25FeaNPfW3i/kLysRISrS70wYCWKy8r1/soSDutQeFSF8R1P4ItJ
d6ZEaKzTQx9jxdaENxkIslGIy2QgF7lJVrku7OGXbmQzXKHnW+HoADIn0TWFk07URzhhjZ2hzO4U
RbgaOv2kWcWSIPEVUER7sEy2fJjOwM+5GSGf8rDNdXkFnm5ZVyPyc3mX+P0S3N8mJ/svJrhbzEbg
yYeigxQQ9ceRHWCSED6jEiLJWxMPfxs8eLk/8AGBYje9TeLre5U+aqXc50p5b7TZcwViXE70B2yl
z5VFtnfRbP0CR1vQO5mWbGJ29FHM7jcfF0NEjwCrTAJoOq+yJbPJc1Q9S3Cjdbe24aVs46KjYa/a
gcxRvMPyVsHthONf4BkEqLEaFT5YQtPk+m+ufgR5/CjHCtF21U6k8A79Z6G3ESzOaNXQBBlrOo5N
j7esWzRBRjM2XLO6vIcmjwrBQ4J1YKxuDddCJhNtZE9ckG35pmqhZwvcoRr3m5uicAQ35wqS03Sa
E/qfhhLvIoUKeBGv1O7Bl0DKIdMX88AehOym7UunTcyDldNzqMOjhmwmL24aKv21p6AdhjVppSY0
idEXlxlahyl2FGTsuhXgQwjZrgjbVdsOKzmsbvzIOsWVeIj7k0FgziIuNGcskdLo5KNXJkJa5iG8
Irc9MrYFGtSrBpp1HteXdiLTyj/bGQD7gByDUeaf/+fPvxQXaryWFmqMaR/a2t6+OJh2vaDEZ1Og
d35fis+sxN+GmnamX4ZS6kZWCoOzn+FdEyAO/bawfx/hZyUK+vHXq5kKRF+GGEh2SQufq3EfUhLu
1vmKtosjPAgO04sjXxHOfGk/fWZr9W3I6aq/DinEkRa08O/HcLwJYUS25qca9Ec1jRE0wKgRiM0c
HtvhHSYuBBHPW6aScRVK+AUNIqU0NK/GJcvVPwej3x7rtPX68qsa4im8tOZGdLsadEy4qjfdStjF
u+oCaeHiSLP9lU/UbmO5LQdjzqudbJJgkS4J1OhZdtBrsJepSsQKQ7BDX3LhsDb9279d5WxHlZGw
IMkiV6kojyKmQIvHIKWFk7P2/P5mndmqfnvKs0OLiJS0lGsYt+AAl6pwm+YfrnZRbX7+YyQB1dIV
JI9zDSJhmlFPcsl0LBgcoFJP+YYO+VbfgO//r536/3wq/zPWXG4YaAmvZc/XmJXXKWR6F93X7/fs
zNOBnaho8PBo91lzB16fRzX1FEboNSQWOKXC6CZ1KYW7Fyax6ebPXgN1KjyLMh0ayEXzlx33C3M7
D6eyNIA+QMdV4dmUPoyscCpNOYSldaHyoZy9ti9DTn/+5ftiUzoMvToNmXpwY5I3NfWvM+XFq93I
1sX2SBjpuiNCKAKObArTdy9cC6gQQw9wsfgZxKWwUSV0L9GjroTXjUggBfbhioTltojJSansPlEe
O1E79jpZyd2hI8/CrdFMuuNSq5t9HaIacWu2vPJNS3Dr7w/v3HfNTZ18vZwZJ3/v9ysMi8o1rJAr
HMLmPvVSmzPUzvNitD+PYfdOyCk9P7Rvcnfh3p47uJvIHSQRY6X2g6pSGW2VZxIDR6Sww26vyCWK
3zsccaL8WetHQfQvzOFnFiaOxhOuAqGFpc01L60aGrU3vT/D2C8r/3G4VHU+97Z8HWC2RoShZArx
OPKm6MZauoeOjBlST80Lk9S5O/d1mNl3kIXkU6r/TIdi/C60ki1Uh8oM1nXwZDbBUyvly166MP/L
5z6+r4POvgSti9Dee1yb6+cPXSF8lHrpDK4EIln60+rJbkRJ2kPETzIlwITrEe7qW3ad18eSgujo
hRul4MQTdI/6iEKirCunDa9diWgXGeiUll13Y7pSEnOhlDvEVLtAev/9Xf/ZBuRk/vUaZuuIoKAE
tXpegJx8pqb9C1dwnQntJlAEIGHjlCdHdc5HC5kerbhfCAaKafgCxk72I9uAmePpN3S8l5r5aLHx
0JZCJ2ESaZadTN4g8XCoBa4bcsZJW11Y8Ckk79IkeOklnq1QXalrdCu4hirccUIHA23Zv9+mM2vg
t7s0q6j1AktWVLLaZi4ADaZ0lMWZ/Pb7IPI0r8wmc1baf9elWalKCwMCzENWDXEnPHfH7JWcklcl
XGpvlrGI1pWNuHxZ3ZHoshyeRHMlv6U3wv+mZaJPLExTE2XwPPOOfwOg0MNCTwvMPwjqCbpb0F7/
fqU/e7UqjvEvY8z2w75quSREs2VR1wMZXsJdaocr0sRoBFyF5bGuVlPP+3I76Nwu+dvAs6ldQ30Y
K9PrPugVsUPxVhvw7YV/9YioZN961siD7YMiXVTuiy/DsYiyG1GNNyLzyYV7cOat/fZT5jMjIB+i
rJg90F27ybqHVrmUNnRXrnLDDqptuCmX3f6SnfDMnPVt1NlEaaaGZpQZoxIzbqsCud9kgPvEUYcF
K8AwlGsgRpfMpj+FDdPzpqcgA1hklzJvl2ReK5ZeNY2KFN0et9kDZ9p1hbv1MV9f2t79ozKafUdf
R5u3TgQtKOJ+Gs2oOAF4qMqSdB906jv+l2cDOT/4H0SR4w3mStS4pOBaz6mp7SIs7JLm79xd20l/
aEuRhUyUlzvcZ0U6nWWXfZKchiL4g63WskdQnX0I+1cs7aHWVxfejzNzzrermM0GViUrvTK9H8Gj
u+7v5U89deJVsiaVxYAWuxCKhf9q2crHhXHP9DIZF0ED7AjlJ47JJ4i1Hpn+iW3PuXid2V+hSIUZ
AUtKotV2QSTERILUEeL9PvbZT0I3RCpYlqaa81p9FoaIyyzZQ19MlIRxJADc+b+NMJt4ht7Aug/L
ZmUU8HI9wpWD5e8jnNnwYFL79xpmM0wxKo0fBFxDN4Treqw3eWcsSbVamvrr7yOda6V8G2o2g5gl
QkOffsXKPUR/gk2xDtYk+hpo+0InXvvr34c7+3AM+KjAWCxQQ7OdAqBxuTdHbh1qOM18isgZ/X2A
sy88r9zEAcOF9k/f8MvBIg0ztZEClTAVA1koTrDk1Y0uzLrwnn4usvzT/44y2yyE0IwH1MbssXUt
dwrdsIvIIBujdBJVW6pW5Jgep3jxT4bRzjf6z7akTzCO/cEC18Mug2PWqjBUSv13VSvcCppla/mD
55PkYB2gh1z1wJTjgoim8W+MQyBubyXhI6hMG48fdczPyg1Onile50MO4jUkwrYjdUpfqaStxdTM
SSRpPvl1H278jKgJW2xwMkPrZCTCfszapVp6mzGd4k7T1ZhWG0//I5Wyw9A0zftDkpi+beRBcuoA
TNiEWcZ26vv85yelsxyiUVYanDM1Ve6LEDy+iepV+Wi9GOdYzE0gTzjLtyoslsHw950Pl0zOQRAI
i1JGKBK8ifnVUODrEMujVj+JJRHd5Z9QM0ikLW7z0d8Wg7lShfakE5xGWrsJVQhii+XGjlTXG0XH
MxQq9aJSwudWMG+AqWxdi7Aci+wVYuZChyimpz7KMHupTjR4up2Y6tJrxIegArmS1H+GbKTEpESv
Unkld9JCbuVjX/mZE1v6cxOEyop0M/mlH/u/opLrji+3+gKjjE9TxtyixnhUKu+kBfU+tYTbTpPl
JZuCRWC+G4CTc6NdWABza/NObjsq/QxaNtdGKZEIqzkV+rUIU44RdiSC9dtCA/wmmPijQcBMyJvB
LBLHh0IiJmRK4qcO/eKPmyRv+JCuel3ZyrF805vXmPZftYEQMVNeq0Z7b2JJGah1NpK50VyqSANK
5hZ+TFNsXE0/YnOySQpzhCi+KvI7wsNf4wjTUvvmmURaerhhXYuIV2k1ZI9eBUFOo9KuGUBi86np
MZwq0CckjVvRyfLDVcpDGJrq/zF3Zs1tI1na/isTdY8a7EvEdF8A4E5RokTJtG8Qoi1h33f8+nmg
qphPoh1W190X0eEuWxQBJDLznDznXRZG2K3aIVz08rRLyJ+nLLihU+1Wqsm7p6+GsLw/ZPuhF4+j
CW9EKXd6/qikqTMFyVqdeM0GUkMlzmdWvivGcJMVlmtyjtEmzC8xsRUgJwaTd/D6L7glO8V074ve
bhJvAnVyQumuNdQVhmAjtBgdfZe++TokyDgMSBTnQ1GAD591iTunQTKoRp9Em8wdzlZWs6liniLL
byoldHMdwmAk6jeNSj9De1byL5HkrcS4Og5luGzwslYMb1ePpV3T9wb4tJPz8rafLfy6XJRwXK/g
zwXnUI40p9CHtSYNbg0zBidMp8tOSBAtCsy2dYAlmqDdVW3IrEH0xzNnPQjtTjBjW60wd0oRKJKK
77TWKeJjmq5rIDkh+BnBwRAuVMxpMZY0DrQvhSDaGba19NYKsf42WpAIDfEA+tmR6dZBEMLZfInH
897wn2pfcMfsrtHUTeV/b+BganXtxBPOPrUGi178MrcMxKa0K2wQMBBsgn6LTVPRPvtRbyfkmqGI
onWa8aFAprjyJchpQ3asHbnGVd1kP+xXcnBC+qAc7sUw3Aw9FU0yZ1uo92JN5yPAuMfSLrFPqBG7
bdTWjmwWG3rYqNagf9QiVS1shUDDjMlnn2KM9GZ09FhxlQjIf1CwG6zVVP8WKwVSSIeyHRyJrqsW
K0vMBD+JyL86V33Y8q9Ob10nCFlfAOpLNs2m2EhuexMs9ZO/CCSbP0S7XaKT5FLSAbyULv2H1ok2
7ZfP8lJ1jpA/5aUWYGnUzEiDr6uCFT5NmVFy6hHhJHoG3sDmna+LGAvfTsW5SkHeDOLaKiPXDwJX
l6TdSAepLM193vF+y9eCNoqo36qhtGwNZqKSPYY+DHR8qCexWLBB0vKzQYTRKT0qxdGIjO9RqWHD
C0HPNXCCxyeAt+7l2pOX9I07tG26zb1mgSD2vtQRe+4kZJyQs1Kx3RURPDEL0/bk0Y6l6ZPX8gbe
vBoO9JHnKilHA3KKOVK/i/ctMOIhVsCQqqPFbZbLqR90uykJrZW3V+Wbtr3r0s6uCqQrJTSqAnpo
opm5sdoWLnn87TRq4nf4kIHrV2B3lNy/UQpxh76yo6gP6BavYyqHWrUWRH9WGsO8AO21w71Kyy1a
GRKSZYVxalvtRqXza8nDpkeQ2ZFTLbMlWTiNQmDXvQAyIXuGTmXn0w9ToDFvbFM8NgArwHqGzjXp
MfLthugmUvQDB+JwPczmmqJIcE+aaoknCNrbMJWTL28Z039/sICp//0//P17XoxYIgfN1V//fYMA
PEyx1+Z/5l/7v499/KV/3xYv2UNTvbw0N8/F9Sc//CLf//f1Z3OhD38B5hBCv25fqvH+pW6T5u0i
mNXMn/xPf/hfL2/fchqLl3/98T1v4XvzbT6qgX/8/aPNj3/9IYtk5v/9/vv//uHhOeX37riHJv+v
eyyOfvqtv52NdO1PWUazB8EIReP/NBL1/qVu/vWHoBt/UmSBzoAGlQgWdk6s/3Y2ksw/+ShnDxJ4
PFV0k/Swztsm+NcfkvGniUAtxEBUEqiM6MY/cTZCyPrDbqDN7BXsKuh2SCbcNoSLPk7/LOz8Lonq
dGHSDo7GwU5RSxtzYZuZ+rIqy40UmxtthhC0+YLcw66DEYwW5umjuqhrfwlXaqMkxRo86gZHrxxY
SfSit94eIE06jjvZa92eAvqErphckGOZBk3YFqdi3ZXEYaGl2UKfCVVq60plsVIrZnC/bOtiH4jq
KvEDtzQWY5zf4WmxDBQKg33qlOq4mBpjg4vuuogQvCqrrTVhHGviOpQkW1lLXUPP73Q53sOnRdNx
wIsV+jtrqtcklK1aJGrNg9Gqqz7L7wLZugPTcRcjDNhMN3pj7oc23fdBdBL85K4z9U0WI21ae3ZK
XUjq5zzdLc3oICcgRIJp55nqqm1Zv0cdQbU6HXZytBSbmLCIc0N2VyXICgvdKk9eralYI1X+MIzI
biKspUDsyFCgSYcYf1IsgC3gu2m7MJV+aQn9rXrfB/jsks7BUFlnfncT5d22hW7+bvbe/bXpvbdy
uirDItsKLXQmbyHrjGQLKpgfJ0NfqFLoSWGKl+VG41XKEL5hITsxoLVB0Rce4BVNJGfmIxY84gDz
3Lq4l/Go6bj3BOtCkf5+wsexOFybQbEWyh+yefQkOCQAvVEVIM8E86dOdiEYblbCFppq9/fP8bG6
ND+GCcWVsxvOXwjgvjGr3m3pUx+gvTBmOM6XGvU7UwOmkxxkI/sGh2rfdxykYlqjv7/oxxP3zxe9
Opi2yJOEppcgCdOg56ueB2Oyy6gcbTO1Tr+/1FVr6K9r8YSY9cx7Abi2j++paZUwC5rQX2Qi6Ofc
T/Go3FjIFrdJbJeEb5sE+rUszrosXH5/7as05u3amoUIDZYNsk595uo59aAA4FKkgmt6wnZK90Ei
buN80YjBEn+zefHtJsBeVG93Hg6ZsadsNY6iXdU+VjVYDyu6rXwkH4TylMqXvGz3QXgMhWqfmsM/
K/D+fa+aperYoyPJJ16hl/W8k6wiCgWYn/l+AHeP6usqiuTjpJmnYCBLSaoHNiUCpLkzaussjeb3
stmhOnYSh/iTobuqN/99O7i6oEIPYFu+lhgPtUmpp8zzMGEWwRMaJElleAngveZjdS7EEHpqu/QS
49bzWzdJ0tcanHvjp3utjV47vXz4/buURONjx+rtlmhza6ZEAODH1+RmJRsEdVI95HmhvvrlU6GV
hySFka/42FHLj6oevaaQsXJtiUIZfseThx+Jrh1x6AZgZRQKmgPFOVcQ81C/TMVNHsVPeHW/KmGy
L2T8XfwUDVJxMk+1qR7R+l9UFA+02mIfVhNAk4qDzeu2kZJLEGknyTeOJoQ7s9AuOZpKUbovQ+1o
SRaixBdT0A9V+y3rhCcITAclK6iNTsfBTTtucUwUOw/Ki6bQulWkG7mRllqQHVpd3yPwdcmE4DWN
io0llV8T8FfkYdZAlwwxDOUB6NoPbY4OMgSBsq7O2pTv4ZWjTQmsKpvCB5QK7TjUD1Rk354lr7Rj
mxtocvTqEXz/Y6sfhyHZ+1GH/MnouW2LcE6mHYJEP+SYycdtcmjV+HW+9b7xMuSRtWMt+bsByQiL
7V9JHb3VN2Iq/6hpHhWDdNRGfSNlxLmA15OXlwnesp4bB6PWVgk2ZF2OCQ41fP5IvK89akICJVsn
xNjVCTxt03BvZhmvSmkum465zIHP2JhV+cU0KbSLbYddCkDIWDvpkXVsguAijM3ZCwyMCoQeicHW
otSTm/QCmBVFl+7HCuUNJV9GNQtq7KktyZF6I8X+D2pVezzsXyl8O5lsrNQSu/XeNE+Q9DcDwkR4
nO/korwFjGJRqwAQ3PShK0/rpmu+FVb84E3+3gAVJmIZb2I85JSUf22xb3FrF/xvYgHrm9pcsshH
Z+iBpGVTCnAiAqnXPAs5ptPWXKFQyBAmTf8qehm4jVjcYFhq/nWvpjyg71Sumgbw7NjUFgmyuE+N
r76K0kgKI1xDX9ZuW5n3g8irjwFT4D/KXh7hT5Ze9MQ4DJ15QAtzD5gKI7TXtGAajXKlAH+R3Byo
mmAEm7G0blPsXu2kZuKEFdYIebsxmMEySyNWSkpug0UhJMAt1i8txUYRxwnGAtoiFTpVgHEvUxIM
sw4nceOA67xi9+mwt4x+MwjGYE8G8p9x+rYq+v77UFU/+EbgCKwXoz4XFizWQrFOXd+SnYz3YTG/
wXzAZM3XvvWxZQeGsJ7XlGdk+6hBQN9QYwZf5ss9IXwFVoRrhgEyOxnduONZBCW4tMO95dXnroBF
ruK/Y6v1xFfOE1FsZKcQ9M4eVPZU08h7V7G2QAefG6X8moc+0uy18DIND74gxQtgyUgxs9eOZHK9
n1xG1X8FyorGl4ngsiHczWuszJJXMzQQiNU3CUCPXlN5DCVwGkFlEhg/vJwFV466yfRMNoII6trL
9vM9jhmrTIFo5UvZN/Bgy0oaXzTkkwkXpy6wDrVJzwnJTpWtQyz5Xryc92UkrTLB25CwKVV0B0no
TN7HTEbXpLeGrzmCc+7bp5s8fFR96MJ5xG2xxQXJK3TuG8Ew77VMo442Qx3fbq3ykovSccSWmp3n
U1azxhZh4NbYT0l7nvcUD+itPZadazQS5ufJYVKVY1kmr2jz7uecVw6MzduAd4lAI7/qNxiGb0V2
B8GvnKylqoatbz5Mz0oaETYytx+LJdzQk9Zqq04zNhBID6aQXTC6cMdyfMQ4DX14Umqv0DeDxztT
UuOu1CFDpdvY7+W3rV6M4ldLH27aCvEJpZOaRWPSeZ6ie58yMcAZzpUUCdFV3SAjdhfJ/XfRwh0V
3TOZZStiHUEqXfhT54yyeZpfTK4Y+MEf4jnS4F3BijUZESM8Fnm1HaaUPLhaSjU3NE9gUQsjR5II
JnlBJRY+ay7xwlq9PIfYUhVBk9FLC18lrX6wquYm7zUHTeKnOaoqRJsoyQ6loB4x6VwMpk7kETCT
MlJiUGjJ2yiy1mbo39aYhTuJJR3LEGfsSLrtPPUQdoyCEJWQAIp0nzXpJVS902T4rxMxrai2mRHt
xLY8ewWfmSNjJKJhCVA515C76YD4xnLptNXJkpNTplbnJOKhsf9bsMf6aMzFr1rHOkgmvrrSD0Ev
3YjP83+VonUq2u57kd1E0sGqgU9PGntTF6Tfy/LQNupxHruBDXZ+UrMTTmmrHecXHXoyk6FtbqJ2
Zwbnoh12jSbupKhZSt08qvO2YeoHRW7OvsfCVmLfQpDHOkijcny7Q1n3L5bPEI0GvyCG6cWb4Ad4
REY539OzPQtCL8/qqEdT3psBpn+U0x2xLxHHbpQfZQp9XPdz20C1DC0qdUHV+qGrW4y564ZjH0tz
nFq3xV8SuPguwcgtEELQcMTjJqrOoh9cMkU6+jjSd3RqnPlBq7C8sxJka7xUOLUowU4g9ucfKH7+
OkTKN/TSCw9NUenBUI1T2ufnqX02hnA3h+453fL72faQCm+TAGAn0EepfGTGHObPl41GV8k/FkBJ
KNbdD7q042RGXqE/ENJfpMpbRFl97jP1GB/LCjPf+dfLnHsuIazZiTXclSgh4MtU+UzUQlRLZ6oP
81l1nKceOvTs8hE5UV5K9z6ZcKoLbOxlTWuBRHDiRhQFuPtSFMpmYarIuoV1XC30XsV6ERy9UdCk
72yVQw61XfkbGvu4nqq6q/bCg1ZzCuj8fmX64D3V4KIJ1kLuCR1CoC80WTr3CUutK5LLnJ1HkfAS
T8ZOBvPe8um3rZ++0Yi4/TjpX6WM8D6n9WnHhAI2sgjTIHYKcJILgT6RVlkOcOtNyCAMgXq0CsIk
KHAV5M1cEKiM4NIp7TnvhWPkH5O8BVGhkoUY6HURfoiMZsDN4exwmOLOzW6UGZYukXW+xSOBwhjN
mdMQWqdQFF8ts18lWbYfQ6JN2QkLYZCPXrEExHEmTUUITWLSzFE3KHgtAm/ES/VNH/nfYPjWM/Vf
OA1j/Gpggtb4eKNU2BD2FWpqWsdcj8f5Mav4+5QZL3UNR+Itz82RNwQDXq2NAIn0Ukotx6xMxNkR
n/Eigl6lN8dOrl7FHpwSgkibolA3BgXAsh1hAeChkYbha2J5L8MgLbPefMLcfVNoyspMoteiIhlQ
Mvak0coQQTBzR2Me1eaw9kT5mMRkCJWoJwuZqgV18bxCL1Zv/UvSh5ckwSRysFasuWfPIiVDhc2y
4a6im18c8QPIV1mKqFxSW1g0e6PmWAliYap2K9HxCA0CW+F3Pv4hyeJtykoNN5IIaGUlEEX0IC2X
2iyuS/oI/QkiSg3Hlj5OR9NaKfmsGmj3volqe2XEi8xsfxiVCtc/w4od9T55FYbRq1ZQfazGHvdK
1BfBXj6ntcccD/dqzIlCQcAIbTrtLEvtyjfIYBOP1n8Km8UK1lVanYMwwtbxUa+rgzwAC/BEMP1J
rlA+kBPXz9FZSAX6iV5dLBVPO2oVQmFaTpITlhaaw5OyCeZG0qyOFkZMd2vMYWH4DUNr+atKl7b4
SJhL3Uf7bJAVO8InxhVYsaGEGr4uSI6ew76fCjGwJcojDbta1rHEQ4myUVRhUMtY5POUC7t0sMUa
6kiubhWaRC6t+gq6A4J9qXLMR22wyzkceiEa661OyjV4uSNoEHi6iLkiT6oryTWz0xOVRVXWBzNJ
RdfssnshT1jYMlJKqqY/aJX2DPo3dlUpxfjaS06dD2er7gpksj1vm+gZ4gFiVy/yBG5VPZTFcihR
qJUbNaZHEgQrCcmGlVQtfTHKYExYlqu22ldxkMZN343wEVXONBS2bpLeuoy11dhd7z1bNdFOCloZ
+5b0rqv0tdGS2eLT9PaTiZRByum65LG6SGoe9e2fqYdCIKpAW03IMDa3kcS6SmDjMWTJI5nmKdal
I740lp1kWuiw6YdhdV916lH3rBD/O/Yuc0AdMi8rtD/a2i069XkAUQoAkEpeA9UrNOkT+HOMxRBk
zJCwBDS7kD0GaO9Jvbn0peYs6+aLlvvQmgIEpDt9sPsouczHt5Lk0dYLInI5xVDyTLJChQNtU5Xk
495t0VXnt9MbNagjE/nAP7jop9bIQXlfOaDc4JPBU6Xdaw9Afd7KRmhgUmud45juJZdITe1gNdGl
jDSMNchE6CHSvjzX5P1dZ249qT7XGrcxR4N5xpRK+KUR14YWXebUVpAx1UjyrTkfNGlAzIeLuVwx
pv66QiZUnpib07wNtFnwOtTxayfwFHME7H2BroQHQ73H30trdBLJLLoYQ/ykqMCihg7y2ro4pnmA
D3T5Qw/MlRIcwzz9HgoQZCMROHJBI7pYNVRosWKicIy829g4Zic/hpP3XWzMUybTcB2QUrAmlZYg
fkMiW2L/rS3kO0mf3ax5ai/Czadci6GB1rayyYwYlgK9jmki6NQDkqzMLRQ9R8oFHeqTnchGGxJp
08b2LYvsOmaM6H2Odj1ndwA2ylq3dUF1m5IOb0DRURfL+27WiRGTR2rCbI7jl7BIUVxtiyU4HCII
b9pLH9LMx8Cke6Z3SLt1WfvpFwLrRo67h06VvlBXOA2Bt1WUfc/266T0amuoaOifij+Q1hXpdGqO
3JOoqiPxGRlUKI/fs4Kpb8QkWbFwMjtKJjLFUvT2vG3b53eVF1ySjjUQ+1h8VMbWLzCz6jl+tQQ8
CHSX0CdOxlX4Gun0ehIPLmfZPsDIX7/NQSx2m0UmVedRjy/+6C3LDiOPpCbHkAvv6KHWWFkv4eg/
fVI5um4bINwBrAfRMlzD8W4wrvBFSkpnIhumYFH00UJskSjRDeE0FwDKoNvMKHlBwzIzd4ywWvch
dkpTaIQoiHLGEbCK++x2frqf2XRDfYMFiVQnr+tYw5jVmIzQljaM7jbKEcd2mibYhnjo0QFerCNf
vBUm4dYyy20cFds8JfOk8JCy5CTqDNPW1C9VqNm97rtyzIQ12d9y7MRwdhE4lKmk+pEarLRavO9r
YVVPbPRpbYBAiu/nk5rc+ntTi26b1HdCMXXGcp+15VKsED+7lfTe1mLTnWp/NXtqEGncmUYghCy3
b2YiuMQmiR1xzor7KAXvnEHJF78L4Xgox+pBtOgF+4hDR+g/Cf6GOd5bp9qv2N0w+8mRiB4BqmqQ
TctB2wYCJYsCmwS5dViDyFAnbNDYKHv6Xoy9pSx3ThtDIBD6hTXfz1gulCS8tH7Jthq6fa+7sPrs
Ahwi4oe7oJ6TXCoHuUlRqFeNXZSeY5WZSygl4OX6oRvqrQGcZOKIF0vaBmPajZJR+6GXIMXTsg8p
lSmhtyionGiRekjYDcsgvHSS9lAmI5Y8WFoIUUshBLMDv7Bu6ia+rViiYmqJeLYjJ9rkBAAeaIu2
9oOvrdJRx9RWZV2VlrWyRvXFEot1qRabohpvOsFGeRbzv8SR5MnmDLvOqXYBGVT3o+TvkStyRU+5
aQX5E5HNnzoQME5xHIVTjxiTbhjyxwJ9XhjUWkJTcHWZMk6XIHdNi3BjBNjVRZhSkabN2/Inq0D7
iCqjmstlDXIJLj0DuJWr2rzcKllTeswmnOcHO/egrtPZCw9ywMnsreCcjOR7GtqInKCdkVtoBtrt
lOw41IDB2sy1SaClOUKL6qrzzIPA4Xj0ZOctpmDKdJ4P5G3UfSn5FmmuBr+VKHoKCfMqSOXuRtIv
oxJfYoE2HRXOarBOqVGdu8zcjGGHbVN9Btl3jDtyr9RA66ew4DdzVLeghQbANHqlPLeTepwrNYM5
hzEKURhJ5m/lGWU+zcxn0HYOarnXnTtOwnpFhUirF/Fk3c4lLWHSD/MJb35GgS7cRFI9F2pbqzyr
2Y+a6hg1FkJHqqVO3XXnjATdoP+eJKI7DuV5LI2NkWsr1tcpz/Iz5ffzPLdTxTziUlHG4UUOy3Mj
iMeO70xylflnnHqac+q01WWUZan9wr6yCGjmaf71tz3Dr8qVF3J2M+ZGGnRJRyn817cjN1EYrJEY
OfGcF/lpOq78AMPGZlFFJJq+R14MosOpOQY6laYeR1DFrSCeCH104BLrFiJYuioUceOjRIBSJSms
VXNGC2MyHHHkoDjqwhdBb/ad5R+9LN/KDa8wjKqnZOSM3AEupOB9qejkjR2pmy+8zBURlAjPc+nS
z4uz0XHW1SnY5dRUMTDJ0LocKbfyoJbZBW5+iaz6S0BC8tcu/49wBqc85X/X0IEPkIP/DIqwesnn
Jn59/VX/H6IQ6GG+2whmlMMHFML2OX0Ovz+/RyC8/cbfCARD+9Oi86XQAEPjg5bo/wEQDPNPQK5z
s1QhdMp4334AIMzN0zmUyoqBqfz/AyDowBZ0XJtEFXM/iJLSPwEgfIzbSHJw0Na5K+xCqTf95FOa
6G3pEVJR/rbEZVXpdtS3nyF82Gs/AHyuLnG1FxeJP4STiSJfVCQ0LM0tohtDd9tJn7WdP+6+fz0L
Hpw0znVZ1BnUj5t+LwKNTWOepcPovEMbtomoE3jpJ4Svzy5z1aQHn+spNTvvIvLvusyyB7BXsfoZ
qntO4K5GzSC1A2ctKiIYlKurDHVkBJVPU1fYZZvqR+kEbrbTbaQPDr7zH7AlfsL74/9lQFLlMG1q
iJ1e4VB0hRa9VFjBslv2T1D64W27kesJtuUgnHE3a7N1TzIwLKdwfDdfAKV6t2h+AX6QPzbw316f
KYP5J4ACA+P9fXx9gkyal5jVLCbYuMqyWKaLaV1dJjtb6k/I67sW7kjlxnhWEMMEp7cu10DrV4Ir
/1PDMhwY39/IvGbewRdSONwkUmWwxKjV7sObwjwa2EL9/nGvgD8/P+48zd5fpYOcMio87uxsH29T
BCucaoEah4uG2tFc6I/CZ4zWX8zcDw82v4F3lxQ6s88ikUvqN/1C5YBoQy9b6Ru0bJ3mXt/1D8Hi
M7jjz/SEeTRhs86AKjhH1ycVwQhReCmQhK8Xb1J/Tul0a3QqUFgoVp+R8X9WkGXRwEyYT0UQyNnT
rh5R0BQ0K9KQq8UH2akPiZuvYBcfcYK/jx1lFd+JLqeLVXzbnsx1uPyMWfWLDRXRSf2NMYzv0hvx
4N0Y1yAhxiCXwmVRntr+2CifUBd+8Q5REVRMCVKeacHu//iAaR6PXUs2sow5xYU9qt3POgDD30/O
X15EhX5MWNB1Sbu6CEJJciF01qw11H2NBU4ACK/YqflZmv7zYJGes/EwM4h2Pxk6WVQsmySuwGmV
wg6M80ql6vTJs/ziGgRSBawOL0MGlPRxwIBUWZi6gQULA2snxylOmRoH/N8P2C9mOUxxa+ZP804s
mAIfr5InCQR82UuWxq3sBE7iBstqp9rATBYYhqx+f7WfX898MeDDvCDYItcQoElPYksIB0SorO9V
M4NTD3n38vtr/LwbEw3wLzdl2O/6T/N4UHJtkDXA3OXwLYReUDQPpvIaN/onIzcH5Y9xjutoBtAX
YFTmTyz7IZbDKdP7iANnZMv1pRyQ6Ym+RfmD+Zna2s/Sp3OEM1ACNbERE8GDfnxJddOYgYJF6lLi
ALYiu3Yp9PQOVSo7uNeX45qa1u9H8Re7PCKKlENkhFYV3NGuchIrbOpySvVo2TuDy37khAtvQ/PI
tlaKQ9N49ekm/6v5/v6KVzugJo9GVkVccdzK29lf5Ktk06dzOkdJF6Kbbf+DPf4jimmOZR+f8gpa
r06KXgDMQL1OhKgsaPoXwwhWxVS4gYlrWDOpmAQ0+W409KVR4eAij7S28U5yxVZzshhDQfSCTokv
rZJYvfd6496qAwRCf/82Phka9QqOFgRtWFkDQ+NRM+nQBNA+MaG9Qpj9PRCA2XWO/4zJtUgqehlW
YNGRXjYuDBkVQTNXuMRbmFiLfF/vy1ODBv+n+si/WquwanWdPYGy4DWvNtRHSsUDa9WrDCfA8In9
ATu6YdED3v39EP4iwPKqTZGKI8Rwy7jeTgNLzwnmCOA1brFXHsJDs/S+GWdIy3aw9PYDoncr1SZB
C+1h4TvRInM+C7Hyr/aM9/fw02arBl4S8rzRxl8DhHQY7ZUMvdKGQO4KTujU+35vPUGpMVD+mZcb
90V114Epfyd9qjX0c67+cUyu9hW/SdsIaTHG5Gwe/TU2bYtkB9iCbBU2z+ofy0jNq+3dK5in+bsU
Q2/UUcU/iS0TnFee0wrMxU9Wyi/j2ftrzCHo3TVmfeZwGt+G2Nyin77xN5Lj2TJ8/MQxP8uF5xd2
HQTeX+0qMZV9qVRUDNHZJUVncjMXXWHLKV1tq6/jW1hcv5/Ev9wH3g3g1aYsq4gRI1IfL0uk7YMn
ofrs8MYZ7ZMnutqFJaFEcSNSCJ91D4zJ7NKVnsrxLgN+Ci+q3yuR9iiLoBLHAMZRP6lbdRh6V6aB
bpt9RKl2drVqhtGpAE+Uk+fqfetqMnB7Ckaqmp+t2McHS/EXVgaOpdPURZXpKOpB0cplUBlGMr20
jb8t9OwmQ1Mk01AJtIR204hhR2tPupMtdNa6qLrNlC50qQ+j/Wb2N+ClVllufoMEPzpROKxTuXpI
jAmXtSL6IqbDoZ+sb0MwHDW66U6d4h5g4Irnp3lJx6vacDpeizUaIFW4nqQA7EMduRPF0Fx960bd
UZ0t7dgLXCqHuR1UtJjywPQcsSkDSLj1WauUx6qUHqLWbwA6VZdU7QRHV5KnhnKhlepPJp1UUZjO
ceAJrgC2Bz/y1Mfp3bSt1n+FWlfgGZPTtDNwBeyt+qg3cmv7WlpsOrmdIW7qugvkWUr+Vgb0s6y1
hEEDswFQND3EvbaluR4Abgmg15mWa2GQ4Fv9ftLCTWP4Rzkx3NyQEatoEBAo4ynF3d5cTN70LYoz
jECUdJPkwYUMDj97fxRdb8BG0qoNV9QwC427Gf/cCxzrPR/HeeGxL4IXyZe/16GoY+mFeIpgJLac
eTtgYasiGxdjJz3hIIMSjBQcejyJxDqht5l7N7gcIhHTQBsIEeKPgHgknbiF/FTbKVX+1RgKy9GS
bmutucSpBAkQKueUireJZZIeYALvFQJ8VZVueBYTxSNvQIBVqDtwm9SqB/CUe0T7HmtZIlHLO6iW
5VdNC2E90iIwg4jyY9Eeh7R5zcTgqx56KHf7wxp5C9XFQNpbqjlV0iGmvECfameNMx4wV4EUIYya
zw64MowGKVxFWb7P1QazMy04SEE0LYdAeQ7MrrnBmnLn5caliKYA+czuIZ0ajY6oP4L37Kr9kKnn
uImf4PhKizT0MATUinhtBf0atdDXzqoqN7WsfBF6g4BiN7yYyAhvxbHDkmhaFbGyHSfxq5gXrxPC
Bog60OhreQmp5ecbORNXfa0Yu8ovDgL/jj5I79R17ObKeKfKw3c9yjGIUZWClma5Ek3yDDqm8Trw
EXFtou6kTfEPiHpLcDOx09ZQ8fKipss+RvfNKJwDMUH80oofI1N1E09bCaP22McxWJe63PCE5YpX
AjWO1lSNz5Kdm3K2ajFhAOWmb6ZcnB6bYHhJcgOdSkTbfCh7gu4YBtTQhF6+DQ86XrIuxNu04WDX
Si3rJOSPNqjkdTdqxK5R5LaTuKQ/TZ081AcY5q0kPOY+rf0K+sFyHBvTBtvwVWpaeZNMcbwuGmOb
RYpwQiiudMZBLldFLUJf9vN61SaGDPNTkFaerm2tAZuRQO1pZ4nCc+OHeNFF0EHHgOgtYSjnNVKw
prS9FcUIwHl838iAqws2B2VqH+mPrLFP3pqV+nWsmq9pMK20WAJ8MuHOp2Vj8TBrV+qi+RIoSbxp
De2h9kt0R33hYdDHBznomi3ujj6dfwiFqjpvDEJ4M2gJahpWNCxRigy3lRSIS38qfdcrIqAlpuft
RzOfgfPWOpeVJwSfQAqVJLdRliCc5QmRq/TNBBtZSzfhCOFmonO3qAfwOiKlATrmxbSMrZ4eWYIg
oRjf9D2GpRkAyHZY5glOqCVumfLkArX+pkOC17L+GTne/6XuzJYbR5I1/UQ4hjUA3BIEN5EipdSW
uoFJuWDfdzz9fFD39EiUTOzuczVWF1VWylQAiAgPD/d/+Vv0xQsqwK6kRofQmy99mralNRgsciP7
0wXR3hylRwA3a3A9N6HK/ExmZjgp+FP6C/6+TLVXfRpStIRRc1Vjy60j4ceORFyhS1Wt/WS4l3Ha
VOrpaE3W0dOnY5WbhwiVsgXoz0NAk1IZTFJaI7wF2QMqst3YfXgri/amnD0nO5AfErCoST4NSfyD
WLTV8/Fg+vVGxgySo2LMV2DUfuL5fYRvci3saVlM1nVX1uOiDxQH7MttGGO8k/lw1aUYw4RBQ5pY
i8VTMaqwp6dwXXXKc59691aR/jSqfiOSbGMDKV1Mfuw7CooCoOVjtJgN4zqTvR2d2PuqQt8hVGKc
afuftV3dJYpxg3X1yfZx/w2wFUj85ode9K5aD/eYlNNBT+Y1VdZ76NY5hIweekgd85yDtJ3i6DVL
6p2KoqXeFEe9RYMFI1gUXweYbXzUZdTX2y4xdn4W/IhG42hUXDBbyXaqCBCbGcQ4XXpDrnLmND8D
bbgVNq3AOg3qu1oHm9zH8nScNCm50vWm3cGKhv+NuLBbiILGal2dmiD/aYcjjvEVWRKZxS4wLCS2
2uHV9qxTXxjdssccFBxL3a+U3G6dYAbWBFgVRyq9+lC9oU903RTihi8HHj8EjdMPocKiAnkV2N19
PioPfV+sQtGOC3SiRpRbWTDYxC7xx0JbZ3BTYWAJiVJ/ZgGVJxnG23RYs7NWbZ4/Wv7kaCI5lED3
nKmzNqOkPslKvhnNDraA1q3HBsfUqul3uhXtEEa4L8bgdSREubCkqcDq+W3cQEC2EitZRNZwr9Y6
oNMq0mnRc9PxoylbYEC3CVTELQrbjQzMI6XElarkb2bWJzgS8lIt08INymFYW8rKnkS7DrxqXGQt
YTyZcAgdkiFCpgXUXG/Jd0ZkX41WdtfZ8IWi1tw2ljhMoXdUpPEXW344eGa7VuDOBdK4Vvxko+rF
Rk3ktUd+Dg6ygCIvM7tBhVImhCMnVNPfiVEC3gnjqyLRw60fqg+BVa5zVQwOpa+HMam3eumjCZKj
2uDL7VJFWG6pz/e5zLYeZOG9VB1otD7r3DqPw/m3Y0ha5yttIiAG9UuLNTV3o71dzxINUXdTTVq5
kDr1uYFesxPIrjqmXWnrAVYS2lecELoExEtrTrrs3ZkC4eu6KZ6goe6qzLyzzRK0juo9ihRlAQor
j4NiUw6qEbTLR4w5afYDwrFaHLo1e5n3dES61L7JO3En+/rvWEqMheHFHCuZvU5Fxc2wP+ZTJEgX
NHyZfJBbowocBIvu3sXU87UUqGjL3VjgJ4L/jhambE6158P5uPs2Zu5vokrQZ20CPAE7oJGq2wv7
FPhQXCdEi2Y/krUyLzxP1zj9VQ5wihL7TIRPAvMHOEb+nzrMb3zNt/bSmIDprX/jNG6Dhq1Odaos
kXn6Y4i4RosdsZtFHoFYNKLkWilSw8H9BYrmgJTfAjveEC2Nsb5v4h6j7zhLF3aGeojZq/eN8A6c
csVOFuFDPgcof/ZmLWWfY4qC4V6eOnkTSH147Q9Qe8Ug/VDRZ0/S6aoaop9v37FAbiG2Xry4WMbA
bECuG3ShLV47VpKVF8XbMAzu6iy9GWL/Hq/X0MnSaK0auavH8iuKjhOGwAK1l0x2wSHU4FcamANj
4iA20azaCrde5GBOZNg3OFK8mmMGm73Ij3EGUxQe2QnljOumKRWE4yd7AR5RW3plfAta/IcnZzgF
TIDCWvCXjplUz3KINjqkhJfRHwErVjOatfcOo61eKQZq57qc33llC823OrZWfJ9q2DRWBSmIMMMQ
UhaZQGvH+zASK6+uHio9uEnLvqMsOPwADYDbLQkvBUkwFSQz1SKSkHUZR/IKib68VgoyDUCkirlD
r+omHLXN1HCE+JHqtmOFrW9+iIYAQZLqkI/azp/0fSDFr54JMswa0NQva/MkAcch9Ql2rEOCUnXA
fXM7StMKC6jnCnUnOKyItIyTDTg/ia/9yaQOISNmRtw/DLXpYE3eLboIeRRLUl+0YDq2QXBVD4h2
60pMtjPVP+DkbYtm0DnuZJwZigFOU7RvMnGMQ/t336Gb6o/2fcYVBsC96UxJ/lC0mr6UO3A0oHGw
R5+oWhpRFaOLOlB7lpmn0e+KrRRmm95ApAvj7b5psQS1EC0I1MpBnuTPhPxyoeRXcYtco+I3jVMB
hrifICZv6xG0PQe805RQ4qSxeuYRr4o23FSadz81xV3TkRh6CKfQJtMd3dO0chlrgJpKU7VcQ86J
bSM5Tz+S8zTRhDV9coh1RZ7P0245WuazkGa/UZBrrjfaVM2FOe0RbHturRF9cW06pQWOoGNUqivQ
Kz6sKOuxCgz7UZXw5jDjiIttR4XLfCblMvGvCxsnwpBoj1x8JLxw5UexcMqqrraZ1+G13GEyHETF
QU01LBy6CL2YPt4YafQDpr9BeMY6fpKbFeZ7+3GcrkShO1ogk09zcOEj0S+mMdmW7dBtxqBIt7g0
3Ed2u8SL4Sg8VQaab0mLMsVjJKx+gkF+CYKJJipkPyZPvVVwb3f0qZQ30OLIy5P2lxhTLr3ZhNKI
0P+0Rei2SXGI0vwpU223LAA9T0hk11IfoMo56Si2jMO6E3iX+GOGoGljD7Dzp8pRfR+zcvJSCazs
Kk2ZlcjT1XWaidoFIoYJPXyHhadz7LR5mjy0Qv4BhelGrmQTk3hd38havyns8KgplU/mlScHwOCW
E80VgHKUT6Q4ANUGNdxGqUAmHcuIhWZUP1vRFEuptC3SOwnAfuYlS9tIVY5O3NEnIzHv8qTQN3kh
rnKFw8i3onQASOO3153wm+usiHsnLTlQlHw0f1XRgMHzqJFjR7144MQaue9wXaoaOV3HMr8q7eJ2
FRDi1moZtSsxgHDlwq4ts6S5BRaKfFAjYc4I+ZlTXvpb6fJxqFIDMLV/qPwQCFY2HtoyqWAVlC+j
1DR7dUAC8Ps602df4bdKna7O/sUzyuKsLo51rx/pElU0dO+X2Jw5+X25q9f+/VyhzNxwaf/MVzDk
V9GFitpn05ePI78pDbyr300hFZ+6ZWTlh41660lbqW7o0t13Jqff43KyjXfdxrgOt9qzd5wdYLig
WunC2H7/Cb7sDFj/+gLaWfetopLhyQHPMXe5axwC+9W/4xD4ZWtHAy4ByoZ2Hg3Sj/VKjfuo5HF1
mwvvYOnnGuy14eL68FTe9dvLloRflRB1xlE0aNvgJc7ey/ciK2g5oxHEqDY1OOQgVS9UKb/sHb0f
Y66avptDzwoCblBURaPtFCzhytBVBASB/zoo+xMoEOffMD/9qhQrTGCR5ixZ/kmjsw58wYWbCatR
YBdOtDLH5bxo6GNiirIw7r5fH199x3fDKWctGeqOkQbxEtnXuseb53oyn/53A5xNVCpxZQk1Foap
3ibyTWTZF6bpq2bs+zc4myWo0aoH8puVF5FHCRKT4KkJf/3v3uJseXfEOwCVDJKhgobPwKK/ZGX3
5Q56/x7zTL1bbXKL+0aqzUPsw1tlH7HW3hqj9QJ3vX9DhPerptX78c46DFM8x8aSLoYRPuvqo5k9
2YVJleSigupXIej9QGfNhcy2/UFReDFNWhlHse72CKq40nV1tYCo4JrrqV/a+JbSqrrYqvkseUsc
fj/4WasB3TwyrpC3zPaj267TdbviVrJo1nB9LsT8S1vprOXgT9ibRT1D9Wm09zwKflllXXKY/bL3
9v6Fzo60Anksjy5qtJI29lGNN7iJaatnFIC0pb/zlo+PkyPQUdPW9nXsCOhIa2TEPM3RsBeTLsrU
XlhE6ln40JuhMcL58+pNvxIR9TZ8HydwzPIFTNilgc7CCDXMovM6BurKJ5W7a6IfB4PKaX9hnC/7
q+++7zmQpJZKz7NyVmuCvBOVUAMkXsanNVD9pY0MgmlwNWBiU7UQLaA8HNxBEVxaSxcf4yzgeKke
WqRz7E5ccYLf+OI4vhseUIrERMXbIoO4Q/Zv2azxmFqZe+twKXG4EFbfEpx34SgxfV2psMFedQJt
yeGpSzdZoVygCXyBOfywPWdw7vugl9qRr1Ty/LW3drWEpbfpndHp9tVWh0CyCJYhnnmLqsLfaZFu
94obueNCfiRRqqG8Ly999kur7CxU2YWK7fd8lswHlmdg11iXCAwkO8zSLuDIvswu3i+0s8iUYgRl
wRrn3Po1Yz2Z33hhbU2HbNtbwA3eiVvhfn+KXZrTswjVxjWqkPMpZqaRIyuzTgQ0Id+8EAjfdv15
O1mYoK4xGAbVeq7z05V5psc648QLdRfXNASdYd9eF6t5C9ErNdYoqjKF22xaWKtkR+n2QlLwZf79
/hHOXpWbilmkE49whc3ecSD5T5ayq7vzNtKX9dJbXCdusFhIB3q+s9okKIbvP/YXWBQL4W6U7Syu
H5+RGgUiykWLYulbU73ZCgdSrMeZPjlQaVfdOl3BHLi9MOjnQ4hkH30UWQEM8zl91IMh9Llkxqtq
Oa2UZbKMjjNwGW4spgX5j2R9CY39GQuCTLQOrgb8iw0m5exDU/0OK8sIkhX9q0XUblL7IVb3Y33X
ai/fv9vnPIJXwuYXhA2ISD7rx1gRWXR4Q73GG23dbJNVh58U1OiLYJ6v5g3QJfAE4ISA1M5RapbZ
+cCg9WSFgNNTtLXw8CIg3EKehFb/j+sTrfJy8/3bfZH/oT4H/dpQFMWimHJ2sCupP0DOFwnLpXcp
VWqYEOiMpziKO/35LwwmTMtA0kGRhQHeG5D7x8/ZqlTawDeAy4T8jm3KYhiKWernv9gGgldCMQ1n
G40X+zjOJIs4bea0aFiVD6NbHTHqAyE0OfWdusKScuFfDONfbALBmmQ0WQcLdn45HFCVMM0Yud6U
/Eh/KbO77+fq80q0589ms7+IMZ9+f20GWtyXeJbKO3+TreK1sg426crcfj/MF8krpXEZXUpEmwC1
WmenY1+2MV1djxEeUGFyyoN5OycAYqU+Ruvvx/rilWZkJuuPj8ZWPhsqF6KwyraNVqLmEqAANdGb
686kFp79GNR6EwpjGSdP3w/6+bjl/QiSBEjrjQbzcWnUVirT4+s4/as7+kZAIuivIq2oShcG+hyk
5oFMJBFtGILym7f6u2QmR1GiBOQYrVBnX8MfhCy/p6y2MAXtMeUCzP/TKcvuRSGQTYUVG/WDeXW+
G6zK1CbwdSlf5aaMhQLaY01020re8vuP98UwGl6DM5IWMLJ9jmw1kFyxobeXK1vDZyxfInWw9NCQ
+X6UT+vCYoR3o5zt3lyKKFuORvGv+lHlzkv9konhpx2L0RbDwF8G8S4TLT5+M3Uokkg31HTVq+tK
iv/ImvX3+xf5HNZnLy/CgsaORY32HLQd0/6KKjPKKKxYu2Q7LWuKK17mGK69hs1yhUT4f+N0M49K
P2oGDOqfYdwoHY8ZCCeMS5fzFq6dwFpIDnF9mZ+6dbLOXe1S1PhiYXwY8iyJrfJWL4ukm6OT+Buc
qDvu7GvpYSZ8oIN/JUBsXkKEftpfvOVMGUKuVxgyH/fj9MkhbfEIjcAV2pKpK8YQanjUVIvKtFCX
UNKDmMrH7+fzixVjzvxiauoAuABkfhyyErTT2iEoVghoqu1dkb5+//vfKl8fklgyAE5/uH6cWZwi
8854t42Vxobkgkg61T9vjT31pgZO2qx98Jffj/TFfL0f6NwHEWf0Wg49SBhjeZ1Nr3W6r5vT90N8
/lgzIxr7b02GsviJZQi7w2oSjMxWRjyL9h4ajJe/H+GLzwXpEpy9TbIrz9qzHz+XP7VlTSORHB91
d+PK2upHawFLd11emJjPnwsOJ4RMrhbwIlCB/jiQKFLYPyZxzyseMvm2pnou/nE3+4+Itv+/SXVD
FXk3Y59IsqeXDJrsB47s/Bf+L0fW/B+QiCjiWzbqx6hX86N/qnRb2v8QlWd1VMVgw5Es/oska/+P
0GH1yDI9yZmxpzAV/1Tp5vfZdBrJkNg4RARL/49IsvMp8//2IuwkUvGZvmHO2b8GjejjnGeY2te6
PeguuGtsu32iCnJuITLKxa5ED3LT++KvLtXyepoEBuLGiGh2KDm+VmtIUFlHclPgq73407VadFV1
FrqOhr+yba93a03fSUbxU2ijhvhUl7ix5KmrWgTtOhoLbzF6XbxAye2xnPC6DwpYoG1Nf68JSVeA
zg1A8PRXawb8hxKN7iwl/nV6Li0nC3BeoiM02fU0n/Ssh+CP8n/IAl6wX6VFNoo7KUek6N3kfkHm
VOSPW/7tk9HwMucbk4ZWyZt/6PvwleCIY3u25vpajn+zXdwSlZHwbIyfLcJKVmWQODTXUhihsZaS
UlJ2CEoQtpNXr2tp8BZ200+bQe1RSEx6f+H5OlIT2TbKGsUZtNIAfFP0Tok5TFXs0lZJF2NdAG6y
rFOZgyj1tT++rNzlVjpsRk15UHL1j4pvAGtqHYsT9ob5VYuqU2QVN3mVgZNNNUSgLIAmuM1EjjdE
0boUzS/I9j+UyFhaJsDHZJX7ZDm9aJ91Q4K34hfNSrVCwpr0VJf4jacB9ThUG6K0052is5BTr8Qf
WyG0Uqlch0CJZWtfx+WzWnTSJh/aK3wRoCGFGsoHkfroxQMANt9PF5SBHhsbSbMetLSdL2A4A8eV
tF0ovRoPGdqP4MxMhIDQ0NIPcW2tWlm6k0vQw/6sUNKVtzLt6Y2XoMFSlndGhQBhDaIZOG/zR8in
SATXubn1a4oRqYGEnR+8xLjHo5bx4/sV8XYGf9xDdMtk8l8cRqGVnS8Io5IRiEtiFkQeVkuEV8Cm
+RBdA/ygC1BEzpjEjyKYfkhmcWXbNwMqbc4oJcFSwTDHKXotX1QCeZ/GKpYD7hYAMvGwGNpg2TdI
TJdyTFfXR5ovOumx0u49/seFd5j3+cd3IHWb8wsu6Ny8zksAWQLE3ELnxrUkWDbIORSLTuibyipf
7Fy79RCMC9NZJSaZRvB/6Bj242pIyr/hoPvLYbyBCMtUjpHkJCJYjpqx64aMsmP2x+u7xz6rV98/
8RmPY96GBC6L5jNKATZGCGdpSh4UTdwNFvK9Y7zyhPwsRdPf2ixyrFzYlnL2Cg6jBVEDxFLO3TIf
24UdVJdImB8PzbfHsAyd68gcwEm1zw7Nrgi8tilN9BR7WTiqsJ7SsrpFwPjSQG+/6eMUUVcgIbOE
AZkQIf2zUF10fmZMonGjvAD1lVmQfpocJZTqOTDCQ59k43JCW3ptqeV1mOs8jdLQjleD7aj1hA3g
frEVFa7dRyMMBigVF6bkc2RE5psTQ9UMPod2ztbyWEB+QWUORz2WQv0zyCGXp0WJtGpYpQ6gLceq
fdNN5IoNO/1FXfUWRsVDpo1/pPCCmMFZ3vSPmcH51cAKje/2aWZqyQcs1VXoGY6gT8piK3v5y1CK
p6lJOeqEt+FAaixoa1F+oaD2+VQlEpDcQmV+I8ud3e1Cqe/lrA0bN9aAlYUN8BiWMK1mH7Ggzm5K
uBTGFqWrS6XvORf8uEYsbHc41LF1hpN5XmxoB70GvmhXrkVlIe/LddeWD36WH02lwMU3P9LUEP2u
q5OjJuq7C/M/338+jS7wTpUhPAOYPCt8maLv47I2KsTV82Pbc3forT2agO5oWydKkL+DcLr17OxB
kdRDr+5BcJ9Axz8gi3wwi2o15eWFRzqzypwXgaWqlP4sEirI+sbZTNT6ZJks18odFPnWasCD15qr
oe4jD9UzOjnPmt9ugibdq+FwFFJ7kMbo0Ko39jRt5lXce04bIW3eFXdaCKhO3aIRy19oESzsbzM9
OWKB9zrl1arhi2eT4TRWeSHUfQ4xH9/hbOM3AKc7z+cdsEjfqZl9ooL0ykxvLkzfHKrOpg/rAKo4
qkY85TD4GGCEBG49UqcKA47qAR3mWyuZdohn6uD5lezBKO0d2cZvvYNp3kH10cDEt2DEsZVSOqDx
NsLO8qUV/eVDcR4pbCZKPubZ7SeMmibK26FydRsfvKFdT5J2GPMEOhhq0epwG8XtJgmypzE2AXoK
TL7bu7HjZwU3JKiKQ3aSuuLp+2/1xUpXZ44olvQKXDZ5/vm7HFDOoyTt5Q5Vi0i+bab8qcUVoO7y
I15/7vdDndUq/7GE2dLYccxaAijjfRwr0hNbRhKrcsO4KBdKVd8VBv7iRYIh32R6OA+G+KWWHT2Q
0kczXeCtFVpknReeY96958sDwR6imqEJAI1ny8OuFAXiUF3hpeWdsL7zg40/3NlokqMAL4LqtdHN
XYfV4vfjnvW8/vn+SCkoSAPIqn5+iy8lManeWFWuPxq/zSJ7TqVycMxAPqSIY0s5jrVDcey9Eobs
BKZH16NnorICstrjdlFaykIGr0gVPvpbo8OngLxVB6O79H3mbfjp+yAvY+Buo1NbPtumbe9JctmU
lev59knRMS1Uiqci38aTj7VPXSkgWNXfrSJOvoyZoNfL9xVuBEsh+RgO1b8gFi0zLV7T+jopcfuK
wqB06RnnOTp/Rv3tOJQ5FtEz5Ofv1m0M16vEpG12cc/vs2qJHvTtqKiHUWnuCqV4UHXWTSvlz1U6
Lj3kM20RXAgz2lfhDEEE4i4pM/IpZ6cE0SNt/VlfELj0r6r3MMsrxpjFiyRwWd/0nVIuLa1Eij2r
0RaHojulR1/1d4mNaq8+dTdZ4huLQu7o4EcKVNcZtFBD5JOUv1g55siFY8MyCWfk+r3QC+8o5ZUM
8BPFzwI2dWsiyCDbjbas6NDCWXEGdcrdzvC05fdr93Pwms1sNKqjBu+paGdbBi83M5hmbeui1+/p
vQ3bHF24yLbWpjWCuu2k/lIONs/gxxnm5KU1zCrR2TPnSgB1r4oWH0jFbXIwKmhVu5jDvPga6IZM
68lFRiR6px45PQPZhrS2V5Ya7KeCNpUJB+/79/8kG4iorzWnAnRz0MJQ3lAK79ZbFHlKjD2H7CZB
tzdzGJVxeB3XXPjCx2z0rxHX5KamLoauF5DcukU2DNfxdapryJnWpE5y+DT69k06WEej+xMUsQ5j
AS7ckBiPArohhdB2H8uYSEXoX9bVa4Jb6QIdP4cqA3LxmhOnwa+0m7ZW2DwF7XDqbOsqg3KgmLWr
D91t4xMb5FlukJe5D/xjUfOJ4qpHMa+3OkeU8UPQg7AumnEpxaDsgRO0ZrPs4opee/SQQGv5/rOd
dSwNREM4g0niyFrne+X5oTdFCDGgCzu5QQJXLMGMRhnkB78VMZKUSKZL0IVK2koLgTcKkGUD//bk
pmhjgYSy/Z8eQP94Gox8AItTenoriLybxCCF3ikX1eT65VQ7VLpeiiILkOZsEJAPo12voFM+FYa/
wK4uX07YHi5A5P/5/qPMmdr7hT0/hU4Dl5YW+4lr0MfQBatISVE/xTzGm5LlhIKtqadrfyjXtpY/
5LpjVOV0Yf+ewZzfJgLxOqAWJLMaF+N5g7979aHoA5RdYmAkSXZvVh2LpGoW2kCVI7UevKZfCyXc
jML8JaXjLXPGJvqlIFOsDTbSoIkxOnYh3Zm+dhMrCC1+/0nU883ON5mvWlgU8JT2J1c1I7KaCLVw
iGrpeLRwkQtt/zYZfpiVB+OXkkIvWxGlhipCyFVbxiDZ0xFZC0lfgw1y5BZF29GIF0n5Kqb0RZKb
xyaPYBEparSI9HpfFZeaKOenJI/MDZawP2vq6kgwnX1R6hh15lejW8eSBmc6gTvu61trGp8QBnq0
wmNcD6iMBvaFLPpTHsHIFo2w+aJuKzSrzoIxAtBtg73J4DYGXtDVlCEkraZPxe9IS2/GlHg8WHG1
EZPy0tjl2iqHVdqEr2nWP+ldi2A70qpv2tmUPLhfW9eB4lMOGy+cj5/u+W/PiQ08z2iRh7+tyXdr
ri1RvUfsf3BnKVO77o7qJK+iPrzxWy7QuXYlhfJu8uulVtYFCSgV10E71AW+XpLYcu9H0a4IykXG
OXshfzgD/8z7QZmL2PzDwQYA9OzspiJd5dkQ9e4sfjqMsoIFVmctG11+GMZE3/VtBAvCi1dC8V44
D/uF7FXhGrXtcE2YgoUIW7rP2vwKnl5X+2ystFAcKUiKG53qZ6RE/pUhiqNXeI9pgfny9ztG0T6H
EZJIIDyEInrjn1ZBm5Ra57cSJEO3rTsFHpYhcSXPspWOp/ha1eK/ScDewI4kWlsj2gbhVB0UJBvu
vMRbQbVJ3EnTOF/CotrIiDiQh/dXedAudTUal1nX9RusBW6At7uImSMuWEEBlJVjxqm27bTidxYM
yNI2yaOIRzC6aQqECgK5G/hY3vY4j4eDsh70ZNjrSV6xRwrJqapwK+eDuQxT6uYyFu8ccnzGKMFA
Sy7l0yjPquZ237p2mE2O6dvyOtRUVJIoBcAWzO11G7SIcvThvszUaKnHAcrqfujag7ehuLpLJviK
ojJuZQNVeXPEK63Q459yoxwS9NFzPM4MKX+YbBhiRpL9NowT7f8KAWQAGmr0qoAhlIdkVejTXeDl
N6bZPaUF4kyRpuwbOtPOFCXUwlusyPoeljdrogntUzFAnavputMiUJfJqPTLKemt5RD0Kdq89rXt
SYnTN/q0NDpYkthFuXBbJEfrdUfSYEHb2gB60ZNfNXm4HfSUv5twJBn6cNXaqrQVWrBDggE9fdaq
iFV5gelWdTQaeVGQSCxUnyqrJyuDq0sBjxdDv0KmoVypdbD1Sx+VjEjF/htB3xXFD+R+RR66ijq+
tBOf3xv1/Opt9TQtRqBJ50MUDasM4FYdOohQr+3a6Femn7VPF5bzeb3HpCGIZB6lJmqQ5qcDQMJq
KTJau3d93O4NX78fKvM1N4tnQ8YsXei/62q6NSOgtPCqR+nXheHPrxMMPwOrhMXQgNTO0R9TiZhD
nFSdKyWQM9NBI4FDYGdj+uhunFKcyhcQ2/KrpJti2HKFsioUvXK4sF6Qp3qr43zMDngSS57xUPLc
TDsL7ilSa1Ygks417DFEvBsVTwy7uw4/mDnTrn3ZWhogiyGIRzci6Z9lwMeapW2VkT8fpywraWt4
VXzb8aeAy0hO21f1MW/CVVnU+TX+oiVS4P2sgh6qS1SuWTy2JJamgZNiqMWG48nSn1rMraC3X2wN
zbXa/gz0QcUIlr3apw2hWQvwAq/wTrEHt4UqhxMsQmHVJFZaH5yyTmuvYXD7fohvjt+tw14e1gAB
ifxWIlxJtNtpkLUbGx87pbeuyhwTksIuSsxN2L963YYXkvgvDiSdwK7CmJmrmkKcBX2SmNGu+r7D
6rb0XL1qlplpXOciZ/kbqRup1l87CuINnFsn6tW/gHhMV2+FtY+n0sISHQ9MfdhKPdI9Wd/2Fwq9
szTwp9yQ7Ae9YdCL/AdJ6sekIlA8HHegSbqlVGprr+6VteQl6pyFZZtJQ35UEjdF0gfXcJps01d3
jS36dTeO/b2BWlLYtPJR9bThaJJM6dWQHIZJw7VYidcq7XdnkKf0yscAgQs0KQI5oDKU9l3foERu
a1W9jnwICQM1p00OuFnYeEDIZBMLECzaBieul3CaujXFx3AxtbnhzP9W0nGr1lq1QHoBz7kucotG
sV38V4kpCBI53GlgOe+45Yx20F7XBRWf3muSVSbRQoumapO2Gb2y+QhGOjN1/KhFI2CEDZtOBJ32
FMTyusjz8qAOpHVpgBg+xSNv5cUTiyZGKEEu+msgaosg0IITDODeUaVCoo2pq40TZv0qmedQwTdD
VnPTnWyUQIKc/Ki3k7XRh951Gesb39TWJR5Be1WbaOsmPVs+ctMqwKclGspDjsG7U2Bc3MiF43Wp
6bSF9RAIsrF4zHELqHHpKYquuTJC9TfSA3gSKTgVW79Hb9BWHQpEU5nxvmpE0eRXWdnpnaGCoLM7
On6xvUQpVLmubeMwFKF+NGbCKaJN98V85qbcP80KZ68WzT60+itjW2Pig2hKkri+GjVOnUGEzXU/
3Y6e161ihK3ehoN7DIHZxofDqKR10MjKevTDn1Pws4mN8UZSjV9ZXY9LcxjzZduMCi5b2HJkZQhV
uJHrDc0x7tx+bbv6fEnKy2i69vXoUQnLVwp12X3SiZWc1KdAHpvnuIhP3QZ9EWmLr9LASpDrQzRO
GeYkbbJMc+B1+jTug/F3McLr7/H4mhTPtXw2lTWpv8wu0ldB4F9Nlt6fUnWoHR2XZzx9uOuKLMNA
K8y32FxmNw23EQtiN6ij5EG5MrQ02dNQgCpQoVxCPH0Z53Sz7jXjJVHNbtGbUeNqcYH92BSoe6XE
iCVqvCucuu29iadLKKLdlIyuT4/UiVTmkksTKxBq+GTYDz1N2cnQpW2ATi9JU4mgX+jZD6DVx17s
RSJuoxxeb+zlbmRXGZbfAicu2hVu2jTDOoVEq+ktZhdGeJf2VosDqnwbleZNbozNz2wqGc++tqAQ
nziV+1uK2eQXhRO1QruTYh9fNZi/AWIwC1lLPbxuMu3KU9HK8UpvuKtmOfwyHpZ1YIqD12KzXc2x
1fKNguUjOqdJkx73jmpY0ExIr+JSIl9ax2Ms/Zws79SFMRMl6oI2gGKS5Iw/lUmzFhUEt00A2uMo
Smmnt5PYAV1DX0EL9mWu3vZ2qP9kj6u9TTHLi9NtoI2QzkUUbDPR/UylYtwgj5ZdDXW9nkhJPE2k
S7ucVmnWYV4bGzflOKCCwhZnloIbySpQ+w/gifb0+aX4BwIdNODtDqeefHqica/etr38f2g6r+W4
kabbPhEiUPC4baDRlp4UzQ2CGkoo2Cp48/T/an3n3CikCc0M26Aqc+fOtenwnNd2UdNpTusHmF05
yWvWSfYccbSz5C8X81Ga4urMgLF6XkbsqTW89U/dyTXq//1J9PV7X6zibPcoL6rcGWk2R42PvBLO
zP+GlPuRB4S08rV6nAGUKk7jZywBp6CmXxbBfCnoJOBKuSTUWpxQ9XiSJLhFvuZQzW8Vru7ZfFJy
eTSU/9jULWznteqOg80noNf1vlpZiB+yHr+BOv4rxVYaX+JOgjggK3bPti6eA2cSR6BSq4NXFZW8
O2a2/OoM2BrVQMJImt4ReFdjSDAV8IGli2Ur2wffrt+cZjhuEy/EhFNwHOTcJrmZ4mocv8N1ta6D
uY5cxXns05Nd3dsvDqiSKVyao2xJ+cI7mWyrWkgOD+qjaDKQK7dfrMJy734oNGBSbneZPyz3qccv
Gb6Tc1qaJJVAWskaIU4tB8aLVwr7utbbry6t5aMTYqCYzOo504GKs2oek39/HIlxIPCzJpLLb0iA
LzP92aklyo3+NPfheE89SSLw0puJw/1GbhXJej3p1PPdkFGgFZSV5JFRYpDya6KVLlwrpTQIml2i
OcUuNOoWHXE03LhIWxKU4VdViKtlszzW2wanb4L95YX6qfWzX4Gb5YcKqs3JINlxl224dah8IHMF
hZ/IDe+IY5LiNlmdeQ+f+Zt77HBLMdk85e7nYIjwV6R3S3HxPXqhIA/hvhBzn9CXf6YBAaZOMV5b
C1lDLyUcKDJ5doF7MC2IrEaRbhdy6ijqmKB1kN0G7cdO25yVeKtX0tMwLVVRfivzVzd84YaC6sag
Esbhske7L5G1muW05KCpsrH9CTxx+tegWNP0VJm3lqYLp4daVG/KPfxrT6qifRvXRsToMTcMBqpk
PR0Gj3dwyKXY9ab3VLXrIYBpcsClCMVTw9rn3XHiVfbU6sKeSEhtu+OmnDhPCRkv+/SyDERIO2iq
hARR0Iz9FcGtvIZTfiVn8Xnwe5HMbtpGlSAlM7uIruEkcI2jF6ziJXfhTU7bOByq2bLpqBZGRkXg
4cHJ58F+DqfyuE50V2ynObcTOnJTXxzCfJx2hVvCNITBsg/K+WrK+a/V91ac1TAyWveigZ8R3QUa
t2DgbVv9aVDbUefej7YHLmZds7AUdkYyt4BbzZzObes3QqV8EJE+wA0LOoSum19Dtn77UGJ260KI
Hsx1ZNbGhxWGiX1xRHoo3BDqToPaocmg2q2BQyanUFCTxHatOqxBBtRGcyP/b5lutJbc2U2T2V47
p3uv0uwiBTa0GnuOwKsCGKjZiTrtkQC2aDT6K7Zs+oEqaBKtrCTstNx7ShzKjpoI0Na+cN7doO4J
a6PoCpK8hNCx1R2uNmfbksD5GWuxuxlcT6nf/rE2Uhp7r54S6g8GWOO3nDJ5sXxKSZPd3bM9AP9x
+/Xiu+mpl4OzR46u456c2qrB7YTRDOhhboGfXO3iVBTbdap8sgv94lkG1juMCzCNk99EbauCY20Q
Szib2UfW9+JRu6V1EKm37DuxXOa+9PZlSZrNnH6qsnWOFl35YbTfvMZuLgBoRu+1LdcoH0vKUcKU
+OZCsgE0FIcg9faO9bt3bqdMdqT84PrugWLAYpmeUsa0SVGZd6NvqJc1EK/SYK2BiD5eT1mvR0V+
Um/lNaln3RQZW0n84jzakZxgqfzrtvwwRz/G+B8tkIz5XT7tgluxXcOfjExylWSRMjNqnqqGx8r8
NbuG3q/erPaachDYYGocQuUIBtLH0sjb678n0VrdcYdDr+xhNE/5Qc43pdiGQmrMRcELvFlDZP+i
nHcQKzsEDnn+p0X4A39H1fMQd/P4vGTbi5IsfzWiemjTvOHkZ8fGEsCr9Hb1sxbedtAZp0V66yXo
oJViPjk3Y3UYwOygtDKU1UE5JfYQfnhpWqOD9AVBQ559sion2JmdJ6+M35hwjvPDoqDczNChlC29
R2sdubkbyXL8vK4HtL/wDlRKeG07/eAGuX0h0fqP7gZeX43fDO7k2dLOmPRr4e+CEN4qeVnExpb5
scDQkJYPGelUR+7fIA6LtTs27qf2K4bqpdslszQJGpvDT2MuSSjunPox8L5aB5yYMiv7sIXZmYiv
i9VCCPIWuXLoqV+L6WTXzVh98F4bPsRghFE8rWdy3IFv+jOrlxa+xIoUxCN01s8mJ1SVp42uQ+t9
bznOAyCpY1s3e94774o/NLgL+/xzaSW5tlbqHQrffZZMuE7GxKSDVpJrwEAo7hDJd5yIK0QgCG8U
a1xc5fj87xvQOs0xXYdfnjH8Ftn01eSyS+yb1lc53oudP48TR4QayiVSfgFDJAtWiHmudbW9R3q/
Dkm1kklY/4ap5T2tDvFtNn2L0Cn871u6YV6oS62PEgP3i3QKa6fm8cHDs5FsvXUSS/rWFqyR2Gpy
dv9+pFATJ8cg9odIKdSCXJD94drHXxjW3TtAVinUTFSTeeDhMAqNMf52dwZNJU72Vqfx2B62jqi2
1WvaaG677JJv46eh7C2ZGuQMs6nfM4PxmTelxFv3pOz6Mq+jqiC0TnUAV3MUN8o5fBvEd4/FiyF4
L2VmE2NmNmd/neaLkfr5MYsHMCBnPdbjJZTIcaYzJYw7OCcNCLPLYCbpOuuPKgKpDIyJCU3sLjPs
SFf8qmr/IsFSPK1zfWoLuKVuDv9sbeWBSxv8IlLNU9M1d5tB2zC3LSd1n1Ome5b91DfYPKqVpHEb
Pkio5JGnynzKzMw9A0T5WHVRxqMEVXmTD31IuqdWIX1Pie877tnQ2X+pQX9kdYCecKdmjF7JmCVQ
64Jn6zuty/IwuPO3Y7YBxL2+TFhz4tW7CJJGERxQfu2YNM3JHYprn3c80KJ5Nazt8hoAPkp0WMto
gyvc1RkotPF1qEKVbI3+mrrOnHeN2R+s4FYyh/kLws/vYhpkBLzwru6tL89+MB1VnUQt2l09kpM3
zuV/Hu7g86L56jX58lYpIGNeNvtP/SxPfAeXpE9tRNBl8Z+XN1RV69xI6lVQ5jvZeH+ZJQ5nRpV9
Mg2N2pfZkhgctL7lbHe+CwvNGICi2d99wadUwHWdRsshKda8T8Phuds6Ks6ibqNA/2kZ+kVO9jGW
ojiFef8M6kkiNGR+AmTzcfP0YdbFdCb9dtltKB1gibqPTDv9fujtcF/2vxpLy0OWMiN0tifOhjNX
g0kcpaV3hakI6qyIT4chGi3bi92E8872cWgCR5zjdp30bVVO4kXHygZB82Bb41GkWJkHhv/RIq2T
b5j03F7+o+vh25GrBAyHWwuc5wudK8mqwh3iys24bM2voCl9hBfCUYMJXKwMcdVO01clqKI8AnqF
SU7NCEZJd8qAWOo8TWwOnvOQQmjU6n4xl/mULb/rArLZVIqk+MxX5e4wJVHze34bpdXwNOXcMmJl
PYfVroNfGEc+pN/VEPCu1PWxQD+gcC4+PdkiFvm1HRFaxBWaWjvd8mq4RoNdtT4iu85J4yBEhk7Q
4PIMf62tCSuqCkaidV1WWDfAfzc4IjMziJsa9nUwuZGyMnjNfuUlWzV+NGtBVN9kq5jg+DcrGOGq
YaMZvc9hXD4CNTaPrN9qlaFqjePBH7vvnpW0fUlDHWHmDE/llL3Vy5zATwZbPuVbHCziTFBxfpGB
3NWNrfZMzUl2M/2vDMETPneLzuJ20MGG7tNPDUyPg2nsvLSsLnm3nMqi/xwUDU7W50dbQ4ueOxNT
5GL5wAt51Bej21tTxRnYjTu7C/TeYAVPFN61U5kZTQ71eGd7kZr3RY6AMzlH7lzWwBAkE09bMRfi
sz2J4WBnyFiF659Tub6CDMcrnj+B24oXTO08nyrBjMpZBF20CTAG3dYp+R5jX54r0l7T1B3xl8Oh
rYowbgYYzbmtD2xHwf/21+dt7A65dJ5ph78ab7u6tH9klty3Cxy0m1fAo28x1UGLEkIqIdYQyCor
uFZ2/mZNGVRd6MiNxtxvwzBVC/WkFbqc59P8q3GK58xibIuFlqeohf2k8uyRwemnMbgk3+f6y6ts
6yjCg1Az856yyuLJ5VQAwmc6w4/hDBe5cRK21IQ7+pxfXUmdUHh1ZGHGQICckW/RN9K1ZKc9bx9n
OYR7Fup01BvFwqTK+5M6q750F5ftgydVOx9VyXepT5dzGmz+Y0ph7oUEyIetDPZq8dJkGdqoyQcK
VSZmuyEzu4gDO40Yh1yVJHzeGjwsGKqMmr6ObVwn78PitQdvfl3bTRy7lqoBUMiwz7niT/WCF0g5
6/JYMtrh6tquhhnKfY3MfmyFdW/oMtvrLYys1aDQHnUZ914GWnA5+yK9wCrwo4Jhszj0XitPtTWm
ESxiBNTt7KbKJN6ssw7kAcWzb44HxyAudSINtBPGj5OlfxzRTPG4mbCpKv9HNwuxpH75sk5rvGRv
ZpB9VBWdWtUzFRSd+utI8dWnj8sWhxNU8cwvzb29QKYslPeFNLPtqrF8G1Ln6IQDWnHd7pe+tfnN
WsWBrdaDtZZHp+NWkMNUv1qZ/Z/fh+Ale+tp8OhB6lsh64G/PBUL/1yND2WLIiv74ugxTWaHYgb7
Q3Xjl/pXZXOG8jrvxlHQzZV4FRQbr4ldgu1RONUqNf/aSMbcMfF+R+MKH6Su/izeSKz2wGU0COeW
9glMn5sxOGTl6OMHLbIoM2vAvEud0CYCaexC+TaV67zv2vmPy4Tu4vvmmkgHHODmoR/nDEEY0bwX
pb4l3o7I8Eb+N/Xyw6jBKDdsfpS++mtM2Ci2QzXRaQ1O1UMqhn+P+gljPHUviHXyvnDF3vEz/U6b
+lQF7EI0xso4pdkOqvWme5d9nIZl5NX8PdowTtg0zGKfFM3LNP+gzKsL4cFs3FEYcQNPVm1E07Dw
TR6NYz6GBL4y/YOtHqWDj0+g84M9I8ptVyvjEDh6OAdi/vw30TZCNKhQbluUtUb8ryLXqO4wVzmU
QfTdhzSq53oi2tr05i/byYmKle+phXova7KBK5+06owHENqt+xSuG/AVg7ADPhAxqzpe6vHgVtPv
xdCnGvLHDpo0jS9ChCfpkaFpgz0PmEHI59BPIA7CQswr3t8ZjlppwgBwo5aVaQJUNxyjDsDbfO7J
ZFjVHhMcH+1XoDOAFrl19jsmEbrWCq9W9iY63laHLlWtXFOEdt4cc2SdVkvSjS9FNxgxln7JnFM8
SuX8kEJ9srBz2660qaMdHFokodmEgE8w+ndZ2eooWJFHUvebHYWaxnz+tMIjz2C3E2THAotcAirn
6gDv+KFmh6aS2LSBnHU70o3Atnj6zcExdGaDkVHGWL5yWzx2hUmYewdxerWNPSf2sseJRyc5ZIzz
FphYnXntaW8H8LRBBsG/b3kHuxopPYcR6k6YZ2ZGPdiwkrEs1R4OH3jP1jtScvhoA6QuBE7P1Qrl
m5kwDizBLDMD/9mNSMlVbtFRDV8GDMdYmi4fiBoNLi7/t7B7f59lr2SJ14kbTmAIPffiqL5NKpeC
xxxZVLE7WwKlQFfJh6tnHtp9V2OsLlTZJ03vstFWVcd+Yy9PjvDWK+s2xqkxK/IDWJlDOT1Nh0ku
H14OsLqoq2cSDwqCjosq6TlGBHa2E1yFNw/z3MGwnOoyqldwNeoOG5U/fK+uZVwV4GZnnqaz5TxW
bjIRP9MN/Vu3UDKMuTwTpRnPadg9TV2DD3Oi0ajgzU0+nw79rT5tdsczNqD+NRSrAefaaBnJbT4c
T7a4LJXxJXLTPWL1/C62rGZSwGjdli9+Xpgn2x2jwc7WUzd25n5W/NtgqwdtX4Mc6002Bz/1nK90
lqk8BGTnfrPIWh7nDWa4rz7acna44hB2jBzwZahIFRaz2LWinzD6ZL/SWsP8Tb1koeAVmb6Yxhxg
fCg6ptKhffK2R8PH25aRdhaHFhhmV25vi81kg+0CEY3TcMrn0TpmikSHknW6mBv8p5o7KlOOuJnO
FO28i9ZmuJeqVvubaLDiTrlu4mNEUE/KyuMIEaN/tVLSeQMyo6a/5sy1gQfypVY8S6EGl1tatnXn
9thoWif7cfi5i05dPNM4Wtxgh3Jqrd2Q1zb2a/47jtqyvVD2qw5HRiczHmibt6gdHZl0PqFtef9V
huUlc4Hk5DOXNOuVY1a9iGFuQZ4ScuL748nmWxHgyehWXGvGgJqlveLN8jDF1OwSUV9GW/0z5uRm
EAO9JNfMDPVxG9R9Jdvjavg/Tq3+LiYrYAMdb623eFxUH7mo1DtfnQLO4Xi9cT1sqZ5VVdCpZzf1
PP09dDxOU5nOcdavaNJMkE7hU13cpjQ5WRyWlQOFzkxGUQJvvdnQJBhVgyzcpzBTF0pvFIieGrjB
jMS8D+Uwn3d1PjanBcw1P9DCRSv4YBtW62KtwjByWIaNtO/PpwIT41HCRo/K8JuUhfRJWmUyajM8
EX1MuSrlA1EOamflg42WjDQVBspIpropEe6EA8BKkM5EKJQdqnsBTffIF4xEFFPApC+t7JG9LED4
dnDxDCLKp9y4YFW5c1Oxn4z1vWr5AbqFtVq3YLer6fx2LwPczO1o5IdpIZauHqMmVcvjgs9Rh9I4
g2GBj+6n474uSkzQhnc0N8t8tazpFx1+n43u08i3Pa0FX0CFHJ+2c7kP5QrDsUoH0ndGZ2/WhRNZ
pt0lhUuJyPklIv5TtywbKwTlnrKAKxty/kqHuNSM8BWAdA5Zt1hZ2Mm4aKrlYF7kfUXA6o5QoESJ
Ub2tM2Jc1zcRO6+cNXn1wjy+uAZrPlPSx9Ix5UvrZp//TovK8uifUtD+Bgxm02ffNas/+97vXrLa
vRoiPFWdXh5ziQ9uCZTC8SqJ2Vy7dSdtN5l9aTG7hLfbMwpCygKBk2GF6H2VmIJ0Y6fo6V7YVeQl
f4c6qM55Px7dYnYexk7ujYaQkl3IuuZh8/hG/vNpVKObRRtfnaatKnxK/pCYa/E0md+Tk+jVhbw7
Zwxc/eVouaDfpZLvkKB/yVCpE6XbtyNmSckvTnpN8WCLisfHzO+aqZEnvyvETohuuGmPSSVy/3Fd
6zc+Ue8uc0c6bos72iw/NXE3fO4ti7jk0sQWO9R7b1ND3K8g95uiKi7p/yS0rd43k3QeMKQN3PiD
u+Niqk6G96W5Ah/sLKPJdlv33sjy5ubf3dHjrD/VWv8tVzoeuzUfhkVDugsEjxWRiBax6PG/fkB2
c+Qvg7yYjfMdOFlkFGMfiYbCp+/xKczZJOIGJniVUUeR82BED6U1t0fH2z76hTvft3bG0ot7tsPy
QzP4T8PKl0PIxgDmvR7SlRdntlLtis65lpqAjLAI3hpUuUM3UnalPfKfndqacodKBiazzxE1R+wR
UIYuDSFBxTruqzJLcnvEZbgSSDByLWVqg+Jnes2QiC44MJ1oHgxd8O1t9P2YTimNtxfbMFGaFp9W
MOfv8B+ffTm9rAPxLkzOP6s+fyyb6TYTNHDpEeoTpWPx3uryfXDcy9oEVgw3OsmnhRVub428tZSJ
zFqx93Lms/O62/Lylb0kIr887++iPWM3j83Z7oq3zGm/WheyY5W/m6iAXKDsrddgc0jJvmUCLC+C
9CCKjdtuS+Z8T9r5cFr/bmnt30NVXTaNP70YZ0lTxrijEPR2Wp5MAhBIRKpsMtTtF+1vbiLr/j/u
aWwhpeTb0ZqkB3XMTitKQ9O/pKH/XNfu384HIC3dXV668or5+X6cGMxWmEUGepK9obsH5VMZomWL
Kj9y74axdPtT2YwQxVHMdoZ1mmvxrLPypZm5Uc3G/xkYezcTNkvLr8OoKrERDJgsNnj3NunMkcZc
vstsBpWOJY9tN+5tv1W85c1rJpz9sPh/W0++mx1/d7IXyV/T47kKFp5Qvt8mn9XskWeQZku89fWD
rD1A9G71OyBhAK4GOVz9xbRIGulnLiUEKKZe1R1bYc/5KHjUgQkcvO7DHivvbmjoQgcp4qXEGO2F
1ZiYOjRjbFGHhdLGZha3wxfc7lmLn3eoWA8Glpxd2HdAzPMMc9lK4Ewe2dpaaOKKh94Kn2WuPCw1
YgeHto3rYmxwZU9kwWxHOx/aWDg4U7QuHhz2n+J/2/NEgGlkIXuIGXQws2Dcj/QFm/NNkncB4wBH
gmubl9xgXlSxiNfaPKQu9Y2DD3xb8yNpDVchYqKaTmPV4AIRBAxQepPB5kV2h5tHAiMQU3vWE6v+
hkK4ypC4BeP8qDYoRsy5XmKfjCzWi28Ugnoudk7HKW73zH80klRFIAqrCGW7T8fqfeyoU0MLjYn/
Hw1wHKZjugd+BeQ+xQ2Vrf3HTOXVe76xcyUrFtkkCVhsUjPOAl7lFnjJaDL4FTzqVDEiHlN+aiYN
JBHZbGSU0Wq/oiWRDtAx/ymc2eQ0Dq85Dbshiamw0XacBe78kiFDy60bUEMJPyJxANlmHk7Cap47
0pxJNiIvg7RBk7SYDFsfSun9NA/rvmoEdpRfri046UjIKL2/eWc8t6xqYOlc0Y/bIWm66k9o297O
fl6GxmekUX0YLOXu6C+wGgB/zzxqrWzI7GS9lrRdidGpz0Ys5FjaLyRXVU1xKLNx3+eblZghS7kk
FDFV15X5J7dYsMCDDe2nVex519Nzvnl/fBJ4lqw5TsIHkhr0/3kWaQ/dSdOJo1JxpC4uJ8eGqcip
WtQjr4AG4UUOUSq01rhd5jcWs15cCRCH5bNdZmIzG9b8rvM8yrC1OW+NIjmu7B7zUeHlqWdU4ptS
s22PPm05OSkx5KAvog8iLLS6GEix0vcFC1ixV9MipbRhYivZDpVHWes7Egp2NWkP+2BVfrwpeRe4
23haECOLVtBau4xy/IbDLPhQI84s5ZYHp6LtspA8Ro2viDGGeiikR5oKVC5O+vlcrNVdsdnLbtX2
d9lP2WksbhlnGPI1C/IeQzBRNCaHG3R97a4MA/ujUTk8Mg1f9aqZfnr9FtTMtyCZ5EdCxBwcA6sT
VaPZRNYm15Ms2Q7HIhcas8HqxHZP3lga51R660TPzPWDDV73e7gK9/gjy6MBJIOH2KU1HvMXiypv
34PUiaqWTSwnBzZnUaSzP+gjsRKgKqlVO15DV3B6MkGNqMW+qn4igybkhwjm7qNup+9/9YNmXKuY
27Umru2wYslHwY7h4a38gz141tHVdD6l8LeTNTCDy/11/gm4u9epfMKPRilht388Q9gf/i0/xx3k
9Mpy3xZX/ro9alYC7Z7ypFtuUQg+6KdStZ9N6+ubE1wnXTncu9J9dPPtrulpW1JcUhHeFFwLLmW/
NRuYgJ3/Am/4wn3/m7aeVDJ3ipxVwhRZ6Yb9kYeMIeeQFr8rlZE3AqegMNu9nzG30SO+aubCR86S
Z3NejoHXvw5lQbEqeFsnjySXYZ/1fLw+U+h51g9D6Xw1bXEclu0Sju3RCpZzlvruzgjdR99RR40v
/NbB90lIGkeUa6Sx/Du3gv+kzQUDg+pk9gLjgq/dCGvvIc3M4bJ2c8+XD1Ojrg+N0yKtpB7dwgrj
YRzeYV7zB0EEQ0/AipVgxmFQXHxNZfg0t82vdiHuxfzohffa3ab/mdM/k+eOy9znADMtWKUSvzg7
/KSGqfXqMVoeu39RR/g2au9p7ru7bnS5KzJGyTr97WTlnpi7eKo5OUcKMr1yinCvxc7cvRUmvSLZ
G/eGVXrHhQEoVn38OIx+z0Zf4d6xxrfaaR5bY/3oJzIlZFLwPu4CQ/8ox6TN874NxMJ5DRN3CvIb
nobBqrbuwNePOwZTJnvX1PN6OWGLlkP6vdTDkRiQmDw60ZqY8Icv2Yu3PAt/6dW4g1f2uaz2dSv6
8hiE2bHuWQ2gcaGj7+/bwRmvvFtRERBnVlXmVZvi0Ng9PsHF+ttWc7+3ZzvYIqcWKUt4IVsVqIAD
SJvjNFgMm/w8rc9eU/3/31LqN//vz8h+ChZHJXfWWoPGxFlCpqOApiMwn9XnlRTIrRI1EU5QIEpP
/bE31h26IBxiO7TeLTnZMYljfiztW2U6/2DJbj+nReKXIP9nL+UxxLrxTGe8o3qnTxf19NAgCDIf
M4JzwKzFzfGuuBjGp6Crz8YEUmWisI866dUXO2xjXxNLs2WEKGZiJDfNVL9tWB3hwLkWrqMR9cjd
Qbs9hYAH0SBb6ibnlupHJxMIt+Y666eDe9sCyiWhIM1MdFIhq6fayRjA2/hghMQ0Ihxapn//jH/R
di2OLT1M12LbN2CvdmxurKifCx/XoIcDLt9hF5bNQ1qRYupjoqD2NBQfFKp57pcYMAfu/oloF7Vg
xbRYBFcqvB8MtTGhdy+FhWlCDPWBkXE32o9L9nddesTOwRL7hojAO7h8jr3bhikFD1T+59c4R4mC
2G3BdE1Vr6I+2PLYGuU7fmZyJGW+xBn58xGrSXvaYqJPvJrtUQzlUUHjY4KoshtFDYF/BMbQ8tqK
hS9dnh+AQhxM1QN97cN1b1fi0dZ/LFymLJGQLNSzrORd8nEDkhmuCf6v9uwk+GZeJd62K2FvGGvk
ZCYWRuhtCFFKug0rcvdbdt7B1b68NH12Zkvus8yoVjRmNNYhzVgbLMM0LP6wLH+ylUPJ47JVbVnL
H9sV6UMXErtlazZ007J9ZWb9Ns7K2ONJYRFvSZ8RLGizRvWfLLu/xbL+9ifIV8NYHkyezqgOOwiL
wchCKp7qqWe5vB/k8MQiIIM8y/kzFR5SrHspFU+fA2Aya9YA/t2H16fbPgjzD1myN7AscEdd5nP5
RsTmZrXsyuR/6cWnG7sl3QtSj3gCw7PrzAxvWTadscKytFV9tDmBWEzmpqPRmMGd0txqGBjO82w9
tlMYHns5rzFrI0UUMrOJu1LNyeSIH76BQfy/5Qqk84PDZAJl62xtKxbPUGJ0TBlNGZniQpmAN/iu
QZwOSJEYZtKOOSHr2qwbYYDIzivTnoNk02xAppkWyPXzWI37bSIkyqrE2RQnN1imPZxQRDqTOTVM
3vqAcxd9IrurAbPGRkdOjCuso8yDP6sFNJtTKI9rBHCHH74Q4j9KgZk3PjYhJT644V2u+vR+0hYa
dXOxKsppVyq+eZRWl95mYmGDg6IKqp7QZ1yaN1FZp7VwXjUDOj1PzQvxs9nTMvCXZmpVqnIvKfri
r6Wb8uSOeb0jA3w9t5L3dfiFI3CNdYG3v3arvxXqqLuaW2KCvnJ3FUh1smf1Xnfrf6mvf1t94EUN
OcuyESTOUn3EMDKxAPW4Iisy527Z6XwCLBfqyf0GK5jkubsSLIOyx2YBoUzmeufl5NNPuHR3dZB/
21nzVen02RJsrYVGY9CYdcVLF3I6LoP1LXwK+rV1MMs5t+Q1X/7Bs23t600+CRPI1UjZO/b9cdrC
gWnjMDDIZ5CVZ51MHKNLXJZ68KdMV/qP2Iek1CzZkeH3XUu2WVQLDu/NCSN/aH+vLi/LKN1E4CPb
36z2tves5+5HpXOFnEwxm6O4dYw/lumSUYdGBUlJsWK4PLvBr3Kqh33XmQE+7fE62riumxzBcaDw
zBdu2EK3sW0OzcFcvhmFo0orCstVIAYV3n8z77Kw+bBnVxwYgQzMEFhDL8cRl9sGVyaTN//6K87Z
cq/8YYxCY3mWbsI2JJ0OgaAgweJild3Bt/hE3EoVSO+szcy9xz3jWFE+jNsBJz0bRfhjtcNfXaWc
ye4V60FOzP+RQ9j4m0mqW3wTUQov7Hbrh3LX2pKlfccJgXvPTnoWKMytuXcz/Z9vttgwnMvgzcV+
FFvIPnN3V24NDw0LJPPiGxxz812FtB2rjQC2PuAVhNkbc75dUchb0GZH6DGx7//H3pn1Rm51Wfav
GH5nNucBqK+AYpAxKySFFFJKL4Sm5DzP/PW1KNttZWR+qXYD/VBAAzZgI5VikEFennvO3mtnc8Ms
Nd7Mmvts1lo2vNDpqMYNqtPy0OVybIdlRJvcr568NthioktcNeE4NH+pN0E0uGJtrQaKpsJ3q6U4
CaGbNMLlSG6V7ee+W6YJoh2tvuI8cSxquzSmBhSh01GOt/SKBpUuBANQNx78V9Gy2HaR0KmL4Tdd
KjYal9WgdMZYMzV2X/cMZVSLOF4NLSXstYh+VdnjQvBbJnFgtN9aUy+cLLWyRdJPSAjLqzHWmFan
fuL2/XBZe+NLkWvCprRyoslbhCiRJpL3FHX1ogtMm3BbGt2M23xvPAlJQopYX4ZL2r3JruoN3r1+
v+214SrKMZiofrVvp9fAJ0dPzDWfd35NfaPF+z4eURGkEzsOTxKx1rMFlKDZzxN4zzfAFmQ9dz7d
0o2Vsu6NbMtp9RITXPJ70yCEwdtX37TO2DVDJ5ETWLpj5ZOIprTYVGJmUKLp0eOxhmOlh7HdpKJ1
3dY4df1J8bfZmNfLGiTgu1At9Lz+hsyBjiCBLGXVCIvMv+hZQYkabC/HCv+4B5hODetuibz4IcKD
v1Q8dNNj8tohK1/EdGiReMxJ421zLWvoSCrUPU1Fw0MWkfZLnXzofPN6EjSMFSoSYC97DTvY2Iz/
UtA6DY07O5hQebWDJRHlVbv1mDwr9bBJGIMI+1odHmTjBh3aPV09Qj1S6V5Q5665XqMEUzW+GWwL
s0byXbetjh16y2EnmcDi6CxW4OoY4iF2gdGId2GU1Xgj5LN7qCQjiFdujUFKj5TrPpvlwkm971qa
LuxfFgToinZea0hleO6j+BsxJ2utmvNLPZQUweC/tAw3iRp9SCV/O1Gxev0r4QaX/VbS04tYr7CT
lt31YOX7MqTQCYXwOYyGI5avHW7JO90U7mPsOKCVfFHHBdDt4lRbCr50WwnVm1OUGIv6cnrNeVsu
6h2IxWoppCXdv6F+HtgqqfE33ySRnQmS/yxINMe0HokLSrlauG2thzAonw2JsAy/ehEHcatKwUJV
Bu4NKQffBjOgy1mvO3mlydi03lkZKdK4aaL304V8kXounGL4oZkp2WjKVl0i7rpgjNDQxC+q7CF2
bd/gXLhxhJ9CZujlJ1u/n25ltfkKBJWRDvOjXC2WpqymC3G2/1JHsKUbg9HRtCtTew1pBhlpcRLl
orGxJVxLvsGFEZ/BibA2FNXXIdSOKq2HZjInJ+Bd6AQSHqCaduDBoqnOdickXDVQot5u0zJaGdz2
9ImGaaEN3XFKYNTNV1/oeLH4fNO4UqJFlkfaKvOw/4L2gYTROHJFuxjHW7jMdF5H1Cxragm/oj73
USWuwmy8gxlxKKOwWhMQHC10VP/sfVGW90l0OYmtutOq/hgDjT0MdbbtZPQPoSFsukp+TasuWGp9
wSxNySnU+0G2S40hloZWKfUnRxm4W01TP/LiwZ+UmTflmKXrIKFZFTT1pay0JaOWArXyVK/ezRtC
NEMzc9LCM1PfYOCi91dlgx13k+EIKUg+8oZuVF9ZrCPVDGkwNQUd7KPk0cR8F+AMgvUmlUK3YjDt
YctCeoFXzh36zOd9RZNlHnVEHadoMoDMpVpaZ7GF8zzD3h6KYrA6SWFgrptZyZ8NIT88EkgqI/Nb
WqavuoIVPsv06xZ1RLhIqCWRPUy0UNQc/ffgMfgw5fA4FkG3zsgQVivRcoUuElyL3pVTIDZ1Skzy
70tNX5jTWue7tFuNjX7ItmlHvShT2YXycksGBmGmVW0sjTlmXBH6mnvBXJbkkIYEAA1j+RJ3yZI0
xydPADnS+FQS4jAJbk1bfWFKvLJbNew3UoK+ra/IOK6skac8pi9D3DQqDytyy0yV3aZXbhOGdrbZ
hjnbUZCnhTAws8LmJhutsjKEzLXwGLI61ydPoYcXMg11JXJJJx/pzK8t26r6g1V2Roghb9ENHXrI
OQGqFxSMPKJckiscdbTn5a3Sk17C69nuDf/R6wC7aMbek8ybNM0CJ9XDtyFVsaVWuBjpEJ4iMmFp
myznfz2B1SSZ7guh0i+qHsGm37FrC70jLadNFdA3R/DudrU49ynD57YqsPnksYD7hG1co/u6S/9D
n2dDBHh2PP9XaCg0G3TSSeqjfFsz4bbjMAtWLYs3v0lbwGCIP4GDvMO5vvePE9mB742OrYLVSppJ
Kx+gGyoqba9XZi1bZxLSmmcVuvmC/U++IlL9Oi3Eb5PW+46GGsCa0gNNb+rftEmXnZHcFzpRplZO
qz8H06vHmR0CUF+k/SZIwuvKkB97IYdVjOiOHiaML6QXAP3Aa6HrVjIjpx2vf4sL9UXVRBQ9UcL+
7NWcuQcZNkshr7OdVwDI7apPzN0zwOb8vCGookQALi5L0hm0TBGz0p+wL7itqh+kKWfma/pPbWJi
rkLBZJc1n+HXtyCO/B8PCk3oPeRDkkhzmBkdHy62oU2CbM4jFL89plXx1omYJsfyxKpOXCreA0gL
BNJ3x8qTMxrD8i5JKFqGLJWXQ4rJgKaAAITYVmWTpTENHUELmXym205sECqJTl7Jb0Kp146RRRcQ
nHA2qJXHDrLbUy1O9NiVyzDx3cQzumVjEFGfB9OqmViCxRINoR8/+3Gx0sitd6mO66UxfsUz9SCn
TBNHKjtbNOSMO4Edtdg0KQ1dsnCFEK+7V0kYiAZpcLTGu/OSYj+YVrr3yxNQM8MuTeUGniBmKmsJ
zYow9C5oGeEXR2ZNlh3H+zhTrkvT2LVwyhbVPfqY2vUsNE3jQNODEiTghniNmOHiRsF2jduKirTx
nWAQHukGRHLBgDKnN6J7l2Wq7KwIZAjtlM7F/HVp9MJhllqBao03uTxoyEl0Y3/wJsO606sLRgot
vpraX9Z5tE5DiR1Mnj0IGq7srBXNnaDeD0nN/prmpWUO+iJIuPDqCNNlbJ4QkNanqvok+eMHxrJB
RguiDNWSGJPiTjy7ZawxBwLZlzmvCWT0Q6Ze+Hl8b/Z1zoQvaGxTxgwWGp0jq+M1vZx4Q7Usw8Ap
T2PkRLqCqMMb1lGFWiet8RcldfNgxMpLRyrK1A/qRmeCvAiEKSH5enDFIsg/4Wj9QJ4BmiPLlgxI
Sma+ZJ6dQsefFCFdblebtykiSsZSLXd9QXmEQftGE0roHUG+eX/a/hFx/yJ8qeidfWv+Y/5rL3kx
VqEfNP/5H9/93+otPzylb/Uvf+g2T/nn/Ee++7X1f77/sf+Wz6z87/7HzRoAc9ftWzUe3+o2+eMj
/PmT/6d/+Nvb+2+5HYu3f/3+gkq9mX8bar3sOwj/h0XpB2b/f1Xt89PZT/8J7NetL6jwNEnnNsNF
p89U/j+B/Yb4hQAEU0HVo4poYObgClSyTfCv3yX5C6YURbF0Rq6SJs2ZMXXe/vlHKtgymeUOZgLJ
s8o/AfYrxvfIF5NDc/NolgjvAiyqeI4D5TGNzSSg2im8i5pqCwUH6k5ntgAKk7copvZ6DtUerfzU
RsWqmgAy+Tfw7JZ97C0V8+iFhIP2AjKywTyIIS+6kjzhFm1/9chse66m67nuHWtGuOP1EA+AeXXX
U4HsSAa7oQl3FVpZAL+blBZgw8YeW4jfOHE9HZS4xFLRnlShWRD/bfcw+kvFP5B/RcVO3i4+kixU
FtkgIWlF3hj6KJFSVMIoZepjMjC5EB7BR7J5R/YGTORRFYfbRtEWgOHQhtxIVbL0ZuEao/GI7TE+
seUor0ycElKL70lz6vgV9x6zWwGNJbhsOlrKqmjuSxEVZTc4IfveUtxK5TItfDvD2ToAMlCEhnx6
5mDIPqssXpjAfBW0wHM9h9hqUQgPaJVR2H4lWnGv16bd4AsQKgX5mg/1nHlXe8cWjkzQaI0u1lbj
p5Z4k+yi70qWo7s6uSvKqxD1ZXgTWt+QCqN3NW1pvI+92hl1OvXhSzYL9IuTMV4W/uOQ3/XDqWGE
IeRXMaMD3J0R3Cj1FhWpGxfXlEK2OA52o+6H0aM3iCU3WKfoGqXwIcTlkrBzjXkpZFb1bWCYV9e8
oTh9IcBw0yLbyh8FPzh5U3cwBMLOBX8Zj6M7hxhI2NtKge+ejR5XYHyexrc4f+i0OyWjLwcCy6tL
Ym1fcyIBNPEqRHPlqcpipMtP6196QuPUhfJXwSMmFTmnnF8k/lgCpEIFLyh0BaJ6q2jpLi/7EHQV
dWNrsTVFTNHk9BTa0Q3FwrTVFnezUKxh9LkCL0xJqVaCHu2LlCYMmku69cvE+2qGJxVHqYDNirZc
eE2dtaVhfMHszR3wxiTgWO1tKVBOin6NLjijtlWOmjW9Rj5OEUO5zbLJ7WZyFSbI+c5mqO5l3cqS
r5XEo5RAvucTZtSEakeBF65wJ6D1pkVllP016vqjoqGU096ygYuODXhSthrVpG9Z94puOL0s48Hc
xEh+Gu1e1Ud7bMNHYLEIa0Hu5wsmSau4wNoCO0VFYRVQ9OQp3FjFO01SfIhlaxlHTBLNQ9Sf0tBk
15Vc+n1/0XDbNdF6ijF2ZWyPZZ0t01om75pZZXCZ0TexfGEx2x9ExImR0X5lP/SgSPHjGFvLUpsn
xpcAzC5lcTN5BEmixknYAtf10eRlytxvgnRDlIF5q6ZQ52K1XbBUPqnpCQW+oyIltdUBvShKQoR5
SDR3fsO+35QXtGrZASUAUR7FCRSP0Z/oHNzTr3oqPNrJQsysoL+k+pjUZCvrFzGiYfwITm2xb1d1
WxtBkyRsfwsHd+LOy6xyIZcpE/SOJwPX7XLsIEHG2i6MjaOIbsiWBOaVBo0Oz1pIzbKhfc3lbgB2
mPVGRuYWeyH9YzYlanFomF/XWMcKggmHzi7ltaBtsiS/aoavOfIL2xA7Ox9KJ8mHTdA+fHjzXP1R
a/+WtelVHmZN/a/fv8fh/rme63CN2ZLB5juH5ge6n1UABrg9qDKlhj7Lrgo/AYrKP31p6BAiidST
FUmdP8SHijukDA54gxoEwUpL9ZSSFm4rz17rlCtM8Ldzapa2QJIBEeGSsVv2xsTvsyir73eef53o
35/hjJkthF6WqyXsBbCJZje6tad8UmG979L+3s38eIh5t/PhNNOkpX9XcAhhPbyAwFx6jr+iW9m4
klutkoV4/PV3d4bG+vGAZzUdStE0twyu6xwtKWkusShLH0GDbe611ZxElrjAA9+KC+OTffxZ/MUf
R4YtjHlRMwgB0s+uZk/UYCr6suGMlZ0+jXfBImKvbVvohlf6Epua+Mm27Yyf+dcRDWkuYlSC8c7u
obHQOxGLH99f6RQbjP0umBnL1YGf2Mm91C6L53DBuNQZ12T3IBpggwyg8tdX/Kd3MujJ//0pzs5b
NKdBaqrWcBqnd5FkOrrqDPftKVii69P3wmlOYxvXYuEqG8Dw+KjI5LJ//SH+zcX/+0Oc3WcWLZ90
CGHgNw62UgfL0GJYGwSuK26xqj/hm51RXn+88Gc3WZtG+hSKnDJgY1cm6a4+jSdm89L9HJud3DRr
WH8u6hrJFdflfcqc6a3fsWH89Vn/7PmlviV+ingAEV7j9w8XZgcNkhYPV2H5d105PRh5/FnA8c+u
LLI2TBWwRnV8rvNC9uEJLjzJGCBKGE639Nf1Ir5W6fcsdE6tovmJyv+Tk/o3B9RYFzUNIO37E/7h
gF5tqqTMANZEUewUV9myXM3XkyCmg7z7LAv0J5eQs/v7YGffJCCBVogqkb7PcB9PHaSFaPmPvyTS
p4jxYaAFPfZ8offUjnZ1IqFeGQYcO76tGvUfO0r2gmzEfvLCkuZH7GyV/e4YZ48gpo4mDlKVhUCy
8aW5dGtPzTpYpqtppVyPDtuDNzpl/3df1YdzO3vq0CdNlRdwXCRjPAnBItx2O1SbPPDVxWdf1VmT
6v2p++4sz76rFElsaREn5syhyJLtu5arsbKKa/OTJe2zy8mu8uMtL8323yDnQIbgwGN3x6DYR35w
kdIz//XN8fOb/e8reI7vTcMR7pPPoTCNOPICgMEONQDBt7Lz+bo1X6Bf3Cba2aNMF7cXxpFbUbZc
38RiIGtXhSrvoPLCfO+PEk6YX5/fTx6vOcWKpD15/sc4u0HSJE9qQ+MGMeNtWNZ3idWffn2EH7Pl
mUd8PMTZXRFHiZBKtcY9mDGl1K1j7JkUzMlTysZgTCJa//Vh1BjbTNpFElWLroP64YvQ0hIwSp98
mnnJPbvEfBqDXhIEcIZFZ0vykAMXr0WT9SSwRaJagkX86J8agtCZiju0vNa/PuB8AX91vPkL+LBY
jtmsANc4Xo++JliD0rs00h0aIST0nxBdf1ZafXduZ+UGjEhEjXDJnGiT7mp3znhlo7IgU03aeQ49
XPVSXiauXGy9Tx7I+Tf/cJYGuZ60xQlSEM9uXCS5DS4dgSO36xqNlZ9fYMb5pJyan+pfHUT+/lIi
kCowEVnE6GzDdbit1saKmIhV/ck39vMb9sPJnN0iOWJLpp4cp3jRV4wgFtlyWstX4ca0233mhstP
K9OfrGe69PcR51bYx5tEjEtfY9s7v1EZEj0JiOjjReCAnM525BO4uTPvJmOwIE7c/PFE/D/odv5P
SyFlJPnhWf2ho2nn2VNYvX3sab7/jb+6miaxoZoKzBOmJ/Sxub/+Z1dTN7+oMjN2SZEpTBRieT92
NYHIMKnRZqzyHCf+sas5Z/GgiNU10m+JffsnXU3ZOF+6+d2aZOBtlXnz6sZ72f9hZSlI7KwELZWc
ycd8KFYkHSmt3C4i8Nv0hHYjK4GNZjFfAEff1eYwb3T0yDYZp5RGQPeDRubgwZyAcCJ1T6RnzFhv
mEbBvg0An8JZQ6jGbuGlBKUqVbPyLfwaR7QtsEGGiFTjXttWaKgwZC/kerjudTYTUnQkEcEpCsEp
fPimhbmqUpnMAsZSpaO2BW4q+XrC81eGmxBNxRBoTmUJK79aWRjXjFjbyFrgL9KgOOVVytqciOPM
e/5mSJbdKsk3wCWJ7Y1Dt61V+oAAYra0IRxRuFEQVmElWOoVAdNhvop0FDJFsepk8DAlRD3WeuYZ
YRzvegkRiFgtR86JoZBohC6aRhvS617HgY8vTb3urHqZRxdh2952kwfAxtubmXTliXhzsd4OwtM8
tZJkdnKwtWjjIE82tGLRZNdMgvelcofZIkTzkdbSi9aLhz4raUFJMqPR4k4WwgbBFNfdMtvLwuSr
IgT6CnLlMuino2+0u1xRBLuMM9o96qFRpNVE5KUbYU1tJxpQ5KoYya1qZdezDmacZLRxZBq2Y7jR
ZSRUQ/jVkFOwN6j5xvEBx8T9DJDASyAyjWWOr3xrw21tahFce32Vj189NocKDLlGkLdQgrd6DWUD
4krb01s0hYVYsaWYWQANjNBUrEUcM6RvkpugDKk7mDB/J+8Y9Wzqp2EJAJW2dbcTUAX5OGp6jE5+
1F9a+M68NNwyZlzRtVw05YjoT6c5DQpxmoCRpE6hYAPSzX3EV1kM4R650FUdn8xAtAMBN0CRbCMS
XKM4/taaGKew285gIFgs9Mwl4cowckxV5UsRiFdVSgMMby9YH6B8fbXqhXBv1g04PbrabXVTF+JX
tFkYLxNg4sgNbEYGEMyRVfaoYodgh/MSORkDzkHeoyO7zaUC49YwAZwT1ZUoKK7KKIyOGMFMcjh+
U4CYusmkmTYxk8feBxLoHRBnYzwwFx7IZx9hoTQ0T5LVfo3NWW4ZRzRak+RS78a90a+KwtsJ9aOZ
dDRwaQILX/HMA9CCsy5nt8TBvnlZcBlPNT5PyGimb2zjIdi0Y/04VnT0+qH+GoRqso58VJt9b3xV
GfPh9de/gg6+MgK+NN+07r0Iz4c/YDrBjgM/WCo0O0vTGy2VbzHE/8NS4X3ZmuPZacBIzHbO3nV+
Lym5MUA7CuUH+OOrBGo7RrAPK/nVH0XBxw7hz9ZGpoYyx2Cd/mHik0tdpQYFB8FPtYCkvVD7u18f
4YcWw3weJH7zepijbljTv39nT4lv1jqgBkcz5OtIFy4ISztgGcYpYK5zzXKTMr6pA2tTjZWK9sY6
VswmrMbiG8jiJyNT6ZISaGQbEHLCRIMJYL1qhQbhz8i3WVJ8U0bhj2v//9/1v8si99H/eh/P/jkb
/XPmOc9n//X7zROd5N92YdPUvz1lr78d3gCLfffmn//+X29++YvGWJKkQgWlhSYr3F1/vfllRp0q
VLhZBiTq/Offb37jCy91kTHbnJwJr//Dm9/4QhC9pFtU57C9ZCQjf33SP+9lBsD/vpnwrjD5UAhT
QTAyZdJK0LYiE6B7VqD6rOZaaPYTSvhm2ZsoGw3rYIYI7ozosS6g43flehrjldVmO0UJsd+V5Top
ZIhnzaoC36R46Zp1ZSdL6b7BziExVh+Ab2EtsocU8HQuXWUWpBscRa101eALlFDnCDLaDtSXjD6v
6rJ2i1RcRJFq67N+X6i3gQgiRBeffZhCJtqPopMDlrXZvDFkK4HRWDaNh8gQwCaQuUQ+B9CLWwkl
vSBhUxESQKjixaSFjuIzoRuPDHPXMHWcErnyQFJA54GlQjHpFf4xm7oN0XW4lgr/CvYmRYSm7QSi
NUrlZQqil8A3HVz3dhMM1Be90/jSRhzLjaCkl5oxktZtbM3ouetvU7h0gHfwlRPszjQuxBTRjBMu
otlKLh/MxDp2be0KorQWsHa0YbmzWEp9w7qf8nrbYQxPZGXthYGTzwM3vxPc2RVpCvhlI50tlwUn
DzBETlni+5egPtZWaNjDiGO47tyZyaF7xTJCx9XU5irOB+fD/f6TFfHnNw11LMolWpLmu1zkQ7lY
J8rURY2IwZ/SxfZWwYI3ovPibZga7XE0LUwbVYUdkMVof7bBmdfC8xtWokxloj9X08bZDVsMbV5E
iTc5kr4Zkv0YHnL/k3nN+03/q2PMr4QP55eVjadXCJUc4ya40uhJCotsjc1wI7mMzJefjWZQofzs
pDSCscg0Rahw3gaNmkKwauyPpHUkN/WMrwrI3FH0laeE+1QZFhZz5UI33SEfnVJnTtqAWSCRoSRI
IUb771lQ5Ej7Ccdnvfg2sw/zFpA/XekG/m/WOJNuORi4bEGr7cKYMxcEaFC6U3olzEh/kXvDsUnC
uzg/Vi1W6gegEPh3T3j7wOfONFSKodHA8XXKw9dU0069D0FWN5ho5/4MfqwQ/4BCU0twdulTLKNw
EEmcQV8jjeomDxt7lONVL7Y7+MHo69ubKs1vMrM9QaFljNwupLzkDn5ofVBbfVRiatTdSWwALwru
ZMEWYZmwvAoadF/YUqscBb3aa1WzbUHh9TFjy8C6FeXgSmdmTbBkB70CV5YQmnDf1faEJP9VHONj
kjWwlzyR56hW94l+l6fA2eWEygsx16CjwYm8ZT0Azp9n/9lwMwU0/+XBabrwsSwiN4dfjz3tG536
y0r2n0x/ektQgdnxkBIZVWOCCguHpWsfgXKXm+Iyr8zLLHhIpJs6Ims+7q9wAN4aIpsZ5MIgCRiU
ytcA1PYTsGWuNNsRNkK9uoyxyLYMVDP2Gky6F4yjoE3Dw5QVeAsT+vfEv5JCFjOEj8HY76HWYMTX
DiNkithgnIg5Kx1kyJOMoFHApymjGuHSw81PE8S1hHyTtHDY22A1L2lB3LkETewanJFd6DmFphDP
1KsbQ593cV7P8ENej0Hm5iMrIk6l5ZzfZUSIMwocFTpbMFPMHku53HvlZd88ybOXENQ4CvVAHe2S
9G1iOCzCPMTb0khXQsagsC+3Vs4eBOkWYRN94cR5xrnqCyHDkzWL7NGnl4pwFHxhrbDGlU2/sBiB
jFnB9i/CmsBaJHK7eYANIhQPmH1hrWncMjrgX2Xjxe1lh5GtxaFTauGNWOj2FJ0K46AEhwA5thj5
jmoJyIfbrdZhy+MHxE766uHuLDAtqJBojEMTjrh7sLqPvYPofKng0bFEoiMIgFEyTEyaq/Xaogjv
km6fju2pn9g2Iw1p0Bl4BRQF7MYqFlEoTjexMkM7CBeRngaveOzRvxXilRBe+Uwxx6DHx8oaGszI
yDKULWeUMXdICiEQyoIm0IJCwcZPyGT+runEN/ZIdqumOzyOK/YCriJJ61FubjAhrBKcQ4yxVkIU
X4kGyDWShHoOb6Qpr67gBrP3LmPXMEEeGof4j3fGPyoX/8c1fT68Fn9o+fwXMji/fXovAe2n6rl9
ffquCPy7BJS+6BrxyXT5JJU9t0p1+HcJSGjY3HSh/DcB2fGi+UvSZnwxZIu2j0llhl5c5D34l6RN
/0L2oGyZbEgI4lTkf1IBnr9OER7j2pNJ1zRlYuPPtx4DKpJ4ipTekfvHQoxQP99Y1enDhflJvSBT
rn73zp4PotBdYr6nEZd2HlTWezmpdAYHEYxnC2PYpHTofyuoVfFqqEEKYC2b9IInsJS2tbz3p7s4
JkAkJfEjzOFkKyuYLUSeXkpS68TQCIxRswOs7U36nMUzBpD7uDoFym1VDItff/p5E/mxGDj78OdT
G0FWvEbO+fAmC3AEFSZpaLJ4lASEKM8s6l8f7mdfyIdrdT63odtRtuQVEzShKqs2oxFUKm7d6H+0
av995f/z72QOVTVkg83HfNofapwybUk6sLAizeKkl3l92Ur37SpYiq807sgB2KYb+PoEhS46ohTX
vz7Ls2hXcxa8a8RbM8cm1JI1fb4MHw4vtV2e+eQHoBVpmapL+2QpHJtLVsJFzMA5vNWX2bDoVmDq
Pjvzn32h1FgoSJk50zQ4O/MiZK9mFZw5XOg9Mxs3PVqmTfqOS+/ym3LXXZRX3apfS59Mbom3/Mmt
hIZaF+EIsb8zz0YbIzCYDlcJDxu9Qmj3dmIcrfml058I2ySB69EHqGXK1HvpJag4mBmRXTYpjs7B
0aNqNaCmkeTLWL0zcu76DMGegqVPepaUQ8TarSqUjaLmZlnmkAizibTcJYcK2ygs88TfYyW7F4E0
G6O00dt0402AlBLmA00GcWlwZ1me7t34wQ1OGyeRr5T42oh6J7FMtxA6WOTtPodRqpDsNzWHPCN8
IMLtZATrXhvdlOClupCAWU3bttMPYea7UQApwefl2WfbwhKWZt3e6fpU7TrctTZmqWdt8q5CJWQq
GsXDdtCGXU1Vm/OWxG3Eyb3WVUMlUkDZ24sAysw6dOJZu1or2wiPzAiyoOZFDF4FaAd05qbZmH28
1CBq1ChHoRWsDXBKVevTpZyRvHwD+Oc3RLRC+cFGTH5JYZUHiWpPJ/gihB9VdM0Mq6FgejIFoGj1
bSd/07QnPbkReBgrs3E87zhYeClx8omY+UmOipIarMqbJD2PqJEKNXIH7I2dpCytQsY/KdkDkR8S
3nLrNg2A91OEC8K4jVpAa2awLHVzloqiTwQeFFurkGbpVHSwIHb5PNGx8AAT+wXlQdSukzAhPANH
y5TN+DVb1SHzyU8k8aFm1JwxbC/aOURGYoIuPgxpvcJ1x+V8i0p5Ceu+tiVGUiMwXuxIEeS4xn8u
wlPHVtJqCHkRjRXtKESg1Y1KtJY6PibmRJt2p5Y+SM4cR/tAvFMKE6Bzs+IBLtEhSrG2pyb3hmor
GSYzjShK/doA1D8OBEzUO4oWaArrPNBZxx/TxruIADyMfF2ifAO+fEHcKiX3nR7cjAO4df81488J
i7Fb6TElh7GkP9BRpnswMqA0dCSSiOyUvddOh13tYQ+Gc50hFq27mwlJVqSKTksJWfaoWoY3I2yR
reZfx7FwuurSqHQ2ksQIUKNZk3E7AzFo1voYcq2iWXtevQIX45CL7QR8MSa8eLNiuy+RD9SXC1x8
zpjWjs9esTBIpeigy5/QoI55RjTWgyd2APahqheYqWtyAmpCCKDMSe03OdMd4tjo+t73bGcSKCjp
6LEUmEspKg5Dca+Q7pNrBBSYxUowgdpmxsqULrjPtI4Nlyw4bQ92ZIB3j21O8chJNEwnhd3U8pEq
nU9g0a+BUYFqegSlOLTrrvK2jSjuEhGmWdwjRe3cQky2VWcerSlwMh8ag38lSphfqWUBCYw9RMRy
XyCb9QrZLSxtqyTFRg/021ILdmoUHKTqJoMols9RVumVNrNyBmHJeweNe2ir3X0d4uIPb5r0cQr3
ga4vJgYguQlYJrjK0EL2Ou1vq9todUDLqATDzOQlV/BJ54tOROKSJOjL4lXneST5GGQVxEti0d3Z
xxvuqA5ko9mVhun2cu7owQG0yz5MQFYUykITLs0JsfvEA6i96B7IcKifJ/BiQHD7hSezvwSAqSt7
wSqWKYYaXexOqSw5FjdvHnO3ZT4ye/T0YP3iEZ7ZtY9iXpLFXeBJL+QPu6qnH1KTVaIipLqYysva
f228pSZIBx26ij+guOw3sqVeijU6WB5YCLiApvH2ml9riV0tazB5dGp6o6YbfEawJWjGwxgRLitg
IBPtn9qD/+ytTABEJRvvGhArvsiD2h48JbDNAvFhka3azlx2KnF9bO76pLmMrHApx+M2BJdkeKpT
cQMm2AHKx8m7VsXrctg0E92uh35i795hwuoTWm89i8y0bMJ1zLjIh0Jpl8RWJrG4HROV9C6cACKo
WqY1KmiiUMaVl5P8Nt3TmWGaM7jyLOotCYAS5FVuTldiBYOI61uANJZDUkH1h6FnTMGXSMIKCLvb
moTiyL83AgZcGVwdLXC0CSpADDzIDzdG3l9bU4gi2/SfI7gfQp8u+5IvD5xwBE0cuHZeviN3Vv3U
TQtieF0heq3YCGJ2WAtmBdwA9KXq6yyVKutHi1JUlnCYsx8fpqU2iI5FZArA5nECJWnRLUmDiyrZ
ca/Dtl63PF1jptpES29KU+LlrK/NQdk1TXhsFPyGFmw6QA7G0kweCQazRevZUkxbG46wT5yc5qbP
3j2VgnWsz0GNbyFQZTGzLsT0yFhymSnFUumEfa/cxeW4EIZ+rVvpGpnpigQPu9P8NXZl21PbbaRD
ZFIwEPTYsvtjMiXHsg5cjV6fr0dLI2/Rzl+gKF/Kc6Cc9jBjdOp6VZN82mYXmdUNcLoCN0jn96kG
s4G4KVO4GkkbDRR5FRTjHpWwPQ1EwzT/zd557catZev6VTb2PReYw20Vi5WUs31DyLLNnDOffn+U
11pdpqrFDlcHOA000GhZGpx5zjH+UFy7bC8kN/RLFelerwq3yJXsepPcBjJsJdwJVd17P83muRS/
ejHSJKaLiDEZuh4Mjp7utAYCtOHfd1p77VbVK35zaBk362gS7gRMWSiXWBlDJESzBjrC5K2SfhNL
ZCwkxRZ6NhdM4rzowUuxviCzmH6RjHgTd6GTGcJdpMHYVG9kV+O4HA6JKTmTR1CqditdzjaDR/UM
Um2DUzDuDbh7bULhLhRRf5Bvm+Eh69+wvFiXA84RIZr0YMB1X9mJ0UM1XGvpt9AY+I52PVCvFMfr
Xr6ebNakFA2t9IoCLLJmEPQ4Zjx2Nu2gZfddopDCeyvy4UasccVDcBjNKyQIVqiOrkhOO9bwyCfu
oiY86ln8rVDwNMvftLb53pQKZo3CRpfEQ1ZxG2GPrGG7+PGdytZaFuK+ToIrioPfPAuXcGvAZRmF
PwlTY6WMNwpUaKlr7A6Dt14cbhIFx487DWvlDtNMBMmS9ELtxSsJqzmkh9cSmNLeT3ccBdswNFZa
EaKuVa8DL0WPTj+okYS2oLWS5ZsS4bO8+Spo7Z3YBgxaZA91jPuDthkMTvoEOg8FKjzYbCR+SUYl
m5zbJj4X66hSnZovbait1+pbQ7YElAGOHfW+U8aLnrNHV4a7UJeR7u+4DADFRyFMNorr2JcudcKF
yVXsHfGqhWLPDVAuEH+uJ50jmM4eFzoXIyLLdxizFhGEERXsIfgxIkkteeKuhNDPaQ5R6MJravir
rRMiRV8ggNew8AN8DKrmPlEOeqmvYvc6FLu7MX0elHEj4QNVGgguquNjqmmOKya3KBohw4J8DCSn
pGvtqsQXqnf3YowRdfQj4pRs5K84m76WwDQRT9i4csvuxwsyf2nMaqOHSP+yuFIE+wXrUsJUCpNe
G5N73pbfleTGyG7YvsTWRakYRXiUMNwp1+mU/uPYF9s0fRtJ2lXUVy2zss3uQjK+DRHygtGlSe15
4bk2ZdXnj+B39IqqwJGw5NmbKUEZqRknmfC/oIvFDwytVv0aSetD4PiX/2W86fV68jxsRCxoScJO
8YIrdc0htHG/5xsLiHdke07y/Hm8GRzs/TWqg2EhPSMCOptjzpQ4Dsbewn023Nd75WjuO0d11KOx
8AKUpgfevBt1yn3U2YDZWFNS57RZklKN5KWFzu6G9jKYZCjGY15ccRqSGLwJelAOqbbqK2s6RhZI
vHNI369GngSfkGMnfdoJblhnAn3aHZCO9b8L7GGA57PHdoXu3LbHYcrGGVI/Lr+5zyUbTts9mz5x
jmJoHtDuAdFqmT1/cA07ii/cOqGcgdmPdvh8QOco6Q+NnU2gUdSUISdZbSurZtPBDNFhaFhXMCAB
l4s2uI8NJbWFVNG53M1pM6dpdtLDRiSjApPQzLq4HccLlfdafrfQMPncFFLJ+8EDAEk2r391JjZ4
FuYh1N6gUgLSn6wFj+i0OSlFjlWxsDLONknVZbJ3FtCwOSNAEcpGl2ogNo3WbNDOY7er96L7sNCq
swvwJMzU6pOeMxV/LJSU4uqQxjeynt9YgwgCpVlJ0WuNkShOYZIVH+uITR2FqBGW4XQa92qB+lqA
RCJ6oTBhPVzjFP2/7IJZxRGYhS7WkxKi6l2KxWtCmcVYWpxL3TyrOEIm6Do1oP2SjhHsU+Mde+E/
mzlkvUANmoo4p7oJHkKMVsYmJx6SK+qnO/eGR4Lj78qv6SLd7HyD/g72ju8/GdDCShBWxtXR7tES
04Bg6Znh1PnCnvZ+7nzYUKe09a82vW+4J2HiHvk2XWU1kORwWhtLte/6msyRb8MZ2MU2rKx9uy9u
hTvTrjciz2unvKL+xRXcDq7lhS5+L3x/9jmzaZxrOEmIFa3GTeAquVK3ktNRQ7pEgK7EpuL7cIVW
wzF5GfB/w3RoDe7PegoP+R0JCnG3dIrK06z57HNmM1dDos4kvQcVBX5cuSdBFN7QSQ/jxbCR7BLy
CMZN63pDPshamStwbYh5FNckFlYL6/vc/eG9vPDnOM3mN4Voyw2l912r26Rf8CPGbMRGjPtOe8WD
yda+/ycBKWoowPLhds5LDqVfJ4Vbxn82/abZgsi0Ab8drANJhuUTTp2G9kNf/yPgvEzQ4C/X4GDK
nuwjzEPORabkVwzyY5SFx7rFZYibsWtQruXyGoDVKJUfWsXlVKn3hsgLPoP/XjZXihZvsmLyFqnw
wWa/Vb1tPrp22k+Feu1GgdXvggKNtGJd8g6WBsgH3UXMX2kQ0vOmgl7Jm91YY2V8m3YqYqn8dV3d
ZmK4iVtvu9DT09n9oeEGSgkUqzSJMtbvW7eBk1Xm5yjVV5vYQiZog1D4o/SM04JyOTh4ntTrfKs8
GQBntkvknYXY1iR1c7L89ZwUgeQyyrVeH40YhTAMFvqo3IbBIcTca6GpZzc1gzIeCV3TsrTZeir6
BLVRlTe2dG+AdwTNvydBusEAQVubuCOUq4kTEVwrXxYCn51cJ4Fny6cvEx2URzr1cXKF9Zh17HeF
3aKVb2eOwB1nId7ZjcM0KEtaVB5Fber3k35tWzkTTJ2Nozn4FK731Ei2ldM57s69Ng4AjXdLhK+z
F4CTiLP7Wm/9dTip23JfbX/dwJfDzDlYv+6FJ3Fms9WLhljoAYzBcDQP2MajxbB+a2xAZLcxsIGl
xTFjY8zD6bMJqkzOQX3IwKFzdOEjALH2NtGm3TUOT5m19IjbxCrfLt1Dz78z/tFKfVZoklGzleSB
8UPzBi87beuDgR+6zInwChK45NdIaSS65zQtPnbsIAvz5+x8PYk//fxk/gilVfVFS3wso9YQTZDt
Xr1JW2GbOMG9sv882vlLwEm02bK0xjSqgW7T2lt9k17ke8WuttJRWk2UrPLC26WwwtvJ2mElrVmp
z+4KO5CVSGLiXzkJaNuH/fDka2ZrtVJF7l4yX5Mkx5H6ndcuwIWlc9sQJ7fIf2U0m+c1e7FPzCya
Un2TnEC0U47RZXxcVUxiNqBjd/wpLQHipmk6b9NpxNnTsRnVVMSdjy0cAgeWfiLZFMwZtplb2o1A
d4rfSpQ4tXChqfK59XMaeLYRGQNCSlQyyGqOuCC4w603kAnoUwr/F9HkLauWhyJud+i7r7QodzQD
EWllelSTaUFGR3f1I+ngDSiHdU71KNU92/JUu0LSuFL2YmdceUFtY6G1cDOdE1jfVz4nhcVTjZqW
OE8pNG3sm7lJl00MMwiR2+mmDezVXuLLnUVXGJaCailoH95o03Q5WWyDW0VYGjf00asYTxSz7902
oZbu7ttVAyBz3Cjb6Ma8qJzGfj+N1+6m2GVOus3uPXtp75HPrX10Qk2+CEUm4AW/f06ZuloaVOP0
QO24C9Q3U/qm+OHaw01xWe/Ea+jka2/dRVz7pBu0eK7Fu883BJDQH+cr4BhUnzTSfwg0zPY/fajl
Ev3uAa1t78ofm12QgzzuE5wZR+0nqiJbdEyPiJ2uogK5BIgiRfgYefoNBk2XA4a2JTUa8jMGup1B
xYVLhsbQPBsIGhRDd6uiVlkN+oOB109kqLau5s9CjoS2hylS3HnXVtO9xalxEOXynmKEQ03yYKCq
pxgKwob6ZWEMG0rBTpmouIpj+iBEygGvmmODYYGFSiquHmvVcB/Jj1JiU/YlnhGriDGVkb1Gb9qi
xJlcBaHwEDcdCjXYJImY07RTthJcYyGrx7RtwLrpWJGPzfgFP/kLORD3OD/YiuH9xL/kPi+VDbhP
kjIPXvC1qcFLToZXeohSJ4UZQWtWlSBcFOgZWf5DIWPVG2dgB64l3D8Q+UFXVj1EpfJWFm515Vn9
0RxaceUpylELuoM5ErrnshAou1qtt+gKrOMMuxkfcHD0FgnqJq6xBDRkliQ0mjq6zCvdHjU8yMn/
ooqiKl/jVEW7CCO5fVK5t1aUPWaJvlGqBvMZt2CxR/khDCgOoHz9BXdpgERxdmsmSPjU2uMwUjfV
gYquBitq8Fct7sQ6CGxTD1I7LZWnzK0Piis71LFx2ajW1oDxrJ4YuInhCO7LlEdiszs2YfV1wuQg
6u/kzaOkP7eehsKVspLTHGfdci+oWNqFVFRyRb4oE/R3/OIGPLttVMMPMtk3Rqn+yBQNhSnhp5uD
uG0C6wH7YnwBvdeF+T+/vqHUB3FAYtMB4AdGbHYgmr2I2C2GIbZ1r2+HTXYoLn0b24tt8p3rxjpd
h0s343lik4i6CFkREy0kFjBw/H3RA4+3ZBfaHjU4GAI8awfdui66B6aPDo6FBNIqkIBqYLtYxcVS
9DPtBQqHPKEMpkZBqfD36FHSaF0rIy2Gwu5rShJzhZNGsn4L41WxHx4ogDX2uHQmTvvY6Zn43uR/
BDVmVzseuolQIQ9sx9w4KiSkcI1YJ3dUrkESTVPfsL2H8UneNc/uuFoY4WkEPws+2+DqBvtEcwpe
281P3KTscVc/t9hkr4RtuZaPiy+QhS6e6LCnh0yjG2WLMPMUMLrCmBljMkdaZT+Af+PSaHR24QTX
lBo/b+f5qCR3eIUgfTInM+dSBJAqImoIibkyXuX6+T8JYCkoP8kQceY5MeyctGSsBgZxPBooZvWw
Uz+P8CHt/j5PFFrAf+SJ4DXruUYfLHS0uTuRsEUTOdi4N+4FE5JjuYeOna+tvXi1nJE4w2JgTUIq
Bt+Jagyr4/fAVleOydiCWu8O0VWwk3bR+k2/7jcYSnMNWTr3zw7VP6LN8x8DouPWWBAtVH60Gt55
6tVCR84PdTqSo5ykt6GqgAff23tyzxG4cohlXQw2nstH0uA21U3ID/jihC8VD4x2kB0/9K4NsFZR
ceEB0azE8Y66/r0VKSs0gH+twn8L0/yviXv+v4Z8njDK/5wBt34dktf0f/ZVDP+tOkU9T7/3J/PN
sAAwI7cJv40xg9XItfRP2LMpTZx3GXmhf4h8/gV75rfYv6cqHEeJ8S7y+Rfs2fpD1mVkN02dOYBY
kPFv4Z5n2zdLQ4Y+xCHJBV00wYP+vjr0IQTj4MOj6sThaCEpkipYUnDZ8+Gr+Oj0pg9B1pGWDbE5
l+qv5hAeEh+n4ixLxU2BnZdjuUlk67np3UvjeO2NagfEorsQECKmeu+X1wIOF2sxjy/rUt4PWHGB
GwyvlJYklWz1h1FWYAKAhMBS9rLCLwqLQ3OdNoi+q3mT8X8jyjf43oZkTLqudW0ihEjqWrGCFlNC
EeJ0FesgDpvuoFX1o9apaD5GzPXQ9RGsr2+ivt6P1Q3j9CAbGPcgTCgYw3YSzkcdZeEdPnuWTj2K
wi6LlEoR8No5ohgFeViygik6Wg5lf3JIwYROrGPnZK7d/DrkTvm4+pmRwzbUFHVVMWAvzvcBz2hJ
7WL84LTQYjA9GPHj0sfXMGmmAVp3nXtpBpiw1EayNrrwRcVRHr4HHpoYxTTGPhu4Ighii2Gy9qM2
y3FVduneLwYMWxTrKs874Eemeivogt2rXQjDRPiqR8MTgFUbKPst2tOO0kW4tMERWAE93bZYnMKJ
e8HN4s6N023ok2cxubUCrom/y2oWr8eq+dF6WNGLtYuxTeBvJbMFxtDCyBlk4VpscK4VQ/IFroIr
VCKumgI8nQnRQx71g26ID7WcJOtaanNIN5GdyG+YpKIC5+71QJr8lzBlg/o9AveNIW993uvWB5Ly
dJZMLFaJBy05wXmeV9YQm2cPVhxJmdRLlWrbBxPK03gNGu2l8zu6HlO3WzcApdVH422MACcuqlu3
xfisF9s718Q5XsAxXU6+KK4qo7sdyOjfRo8KSqUYL+mvstjtBNHATYQKIDxC/EyQFdpWQO99dO9r
8C9N4iimdC/08vM4JdCNHAJiq38h3e3gKyiiYqDVjjIiZMFd/BWqGnq1zXUcSQ8wOAmKK2eDhyma
Hua9x/OoH60vfOcl1rpbDLNfAtDKNUK4UZ4eUQ3aJ3p/ZagiPgGish2z2NFjCq5BS5uyS6WDcplJ
fH5SYCmYj5qLcRUAXbN3pIr3Ac+mactAKIH3Qyxk26aJroEBAKxEndCtdnqE+1gRbKpe9VfxUOSo
GyDv2ZF4jeQYvBg4blMh0aIFbr7C7C/iIYjGubr14ebpYrrS5Hu/lS6R3uS91R6M0r1EnDbPx13c
vqK/mcXCRZvmT01o3NJ9xxHPzy6PDq2H2nYubdESBx471TejcNUaqBAMu0IXvuJvdxFbj6JWAl4D
yII/dL0ZhIMeI3Hh4iOR7H2l23S5Pz19sBMIrxqUQKv7UfCvkvZ7NAa7RL2Ux26vNcWFVV9MNZA2
/YZrjMsTNlIv816wkYndYAbnGL3oiEV2MLNbKbz1gL274lYXflhgb8ww2ETADhP9Zyx6WxjNRwWw
uRI132r81y09ukdA+Ji1+ZZn4V0loY+Kj5SsIguFRHCgPurxaGOxZvveZcO9AQ/yteuhsIEHTge6
KdcSsBeJE+OX0euqLcSgqjCVAnR3aHJtr3o5Q/JDTJOtSXUmRs69RCt4FDKmhbvp4mydo8vLsbcv
hcTBA3UTyDKE42GrZc+u7zoTXkwfzXUwMSDVYePXr7jVrI3SWDci6vWCQC3HBDiFmqMu7q0s5MWM
tDrGnEKN8n4EALdF1Ke/x3Kay04Jjj05lHp5PymsYJqDFgoZAWTtlA38LfxUKbJ1VH0wNI1+WvEu
k5WVQq/Guu1Pmu1YYAURrt0JyMJ81RfOWCEVHGRwCpwxJjWChqEh7UOpA1IPbLDeD3WF9x87m4Xb
KpbhiGQoyQEsHyZIXGxdlkqzittpD9u7gYSUhLVxn7ycxMkFcLXhKhu+CcOx5ZPGPfLdK6844mi9
EvlckDAjUsUKCOuxZgcbV7iUrLR6F6GILfE/2xpnH33KaKxM8Jz8W3xdVqW1S/hAHwkuVKaVKSh/
rFO2AecppnbTP4gI0VH1G+WbDsXboXvWzPaI58Slgr2jDD1QHl6UYViPBoNulofOzX+M0nM+6jYG
Zcj7QtLzGtuTX2O/3vjdo1pVa7KPMqYrtbQSxccKjFheI50TXGYD4okK3kSSayOpu/IzFoKwtvKb
VsAqXt2H9e0YxnaFeLTR8AeyZKWrjFqwUwo4UZ64Nl3pypJA0+GK+piVyFBr3yF0ygLgS198sVgI
fvpUNBOq/tgMt6D3Ju/IqgEp3z2MwwY/IhdJ7eKptBykCLlJwHAwb2td35RyeCMqNxADR7/auxp2
gXqIsVYOnlVbZ82L4VlHJPE2AV5lHq8FMz1aHnD4CqZhcW2Nbz6+Mpr5nGfdzix0nLhytLaVXSTA
tc0H5I+bdJdjo9uOXwb1uvSgajYPvaHtOLVXXaJv60Lf4qDp6GGzwk0WnCAejuNXP3p23e8iRkZV
tPeHN014y91HwJF69+ZjRCRjozta4tros22A5ZrHNhsGAiTeQy5eSAWTElMTv8psuTTtNv0ahOVB
cpOt7H6NW2tXFFuMJ1etXJAKfEL018bnyVV+Zr0BlhGsqZESurkP060vBCgd6Rsj6pH7yXi2qegx
WwCwsROJNpgxwRK4r8rhKAGL8Trsf9IfanwVDd9k70VOMHTCSgNFkhxxoTzxgUU229AV0CpHnJxJ
Xbgskt7fmEBlOVnc5itK7LZvHjuYxnmGEWc9rmWM33LY/qVeU77w1rr85IbbRHgWNNJVE8zWmojM
Q7U2tX3mvdbA5U0uLfDLQcOjKmCuuAI7kZk+ecO+wH6Tvo1baaXr9yMD1VgXHSD2GFd1hFrrZw3b
lcIoHKm8EQrzsTPgkyNkC39slebsMZaZ4TuJcsKYueteXbuD39iin62x6QWy+tJmN4DbmPFAw7th
bYqYA3HlxYxqkoJ3sbKTLjIc0zq9XiEWkQFjx+ndY9pIzW0LUDNkQcvVzx7ToB7GR95iPkoKh3Q2
Kwe7+0M3lvdi8VPgPhVpF7X57IkHvx9wTX0OoocAY3ZfvDQ9eR0r+KZC6VVg0MggQeFExW1+2cGX
6XvFLh0qm0lFkogjAL38TZJmKzF3Uvc6Ur4keFYU8Eri49Dj3txgOXLXs0pbHRBq+ZIb5g7fJbKS
wmtSDjYo1C9aFn9vRvyQ7xLxIeFs0UDS4sI+updDLXBSfu+bY52EFCF+5LBhjAjLJQk/W7M2Njmk
L9xut5jjOoN3DCoBvSpzlUSvPs33WJpKeCMpSCJx6ZCjhyxSd7WiAza9lYpgW6sCbn53fsefLDon
9u59rhS6Um4gZU5MYccT1RcTSSUr5D0jNBey+yD6AiwxUqsAyccpXWlAcsBjLOsfjFbbRCPPG+sh
YM73GJCHRgbPSGE4SB5UAnDXbQLcPMulNQo8O6n+VtcjxHIEvqGi5FyJgpRXSCxumvaywxtwVHdW
m28wNq+KnuMbB/ZxJxk8mLSbxJBvcsVdjZK8g1DvSOYDNdNDJKqHKqovLGSRwnIC+/9MWXsyOhq+
8SB1r5J6oYYGygNA45OnjDsZRAjRe9YLNjs0E6L+SYC75teosd7ljEkKq6drDkDdZbjQCIqhB++v
lbazA1abXl9VQ4dbOtZbA+JJkMS6/GCqKVYPykpT88vWfzS4IXVJiq8ed3RNW+vlVW4i0gEOd6+A
zS8UdTUOxrpl3Y3CS8aMkWNWWnfvK5fRcKu5F2nwohlfhf56GJkmkDsV4UEwo71K8rKDft1798YY
XgW45oyIIsiA4MTou5Br3H6Cm6wRHjCI3qjmRpe3gebaHZB2z7hJWbxcoBqkxwLdybzrLn+MNRgL
xU3Fv/L1J6VunIl/LqQwLq2rzL8fY8HRk/vBKF75dSBaXyz9vke3JaUk0huQLahTlzUuneN+DNSX
yviaWv4XwUzsRISj1wWSsPZMtoYx4mYXDC+NqjV2o0wS8lVxDTjrRe/6rYStPPLvyXWFbItZutiy
tW+SWH5JDAMdBa1BU2mAuQNzXWrDpxDfvhVOiOoqrepv2dhS0LCM6zjvLr3Yvzf92sFK6bJIkWDh
xoiO6tht6vElL6/EBJKV9zLq2opSvy0q15FwGVaPaTKuOwPkJ2bCirSCmSIJoL8rE8O14qcctcG6
9pNrPJ9WIlt3Vr1Ewhdj7JxmKA5mJe3RtUARZ1yZcUKQ6EktsDPUY7peUdFdSbhsGaG5NwP2/eFu
CJi3yd1QX8it8mhV+UHDXkzt6q2ujRce1hlUNteBmd2I+U0sdo9K49uilWzw8DmyeutVXDR7CaPB
EYMRnu4b9ZBm8l7K0B2I4XQa3T3jsyDgOkuwvWcLRRKqpFfIpJNu/T0lUpiCpSqtrzp66TlD0a/N
CMRUpq49Hm2fPyeXQk3ZxJNcHj6XYRZKhBr99DYcg1WOWhj7qVwtSTJPWc6TTPmvRgFhwbgIqRpt
DoVQUjEo8jJUHUwQsWj5PgjffYU6ecsmjKCahlAeQkILzZvTmz9EnaXL+zzWhSAlqoiqBQDAbqOv
8YTeFnaBiAxOHaCicDj4V+jNH9MwvNM1/L1koMgM5CztqySJK8gkzrlRtiuzcy9cnFS4LFwHiMIL
lX+jaCV3Pdas3E4XuKMkhXt8g20t4QqEEcO/P9KSLDOrMBtT5XnawMSKsfbQq3b6jFwYlPap8Nse
3PDh8ziz/PN7j5/EmUPBLNcAAqLGqiMBOPWb13T48nmAc/16GmCWMFQQ+4W4Q0ME5a4rLnzpoY8X
UtznVsVpiNmsIYskNGFNGwzlqcdDfWS35jK4lce7z9tyblGcBpqtdO4BvQU6V8V/PrWjkaqxFXF3
MrE6H3Ctpp7GAhE3PGw+jzuvSXwYpdm690Zx1AuPTizt7mewK7amLW3xhwCSX679zVJdcmnMpp+f
bDNSzwohLUGRHc/Qzm2OGAFjRVr/R3Ncl5DpsETwOFPG8iRMngyZWamBihDOtYyYzVjdcUW3q3T/
efedzcFJyCaAJ1EmyMds3MLBMjspp/sQK9xl6VtQ31VJjEU0jkNVvm2wJQpjvNlxW5cOnv5qJZod
9MOFhLHK0KCjY11YExdau3O9i0K4COVbsV2YxB/Ts2yyKiaXBugLFd213zsj6ShqYyGoOg1nLvbv
a0W4EKSvGogzf1ygeZwd35NYM9TgyL4zVPCknbh4yJPbPOO6JS/M2bNr5STG9POTwU3dusl0XidO
g5mTomS2lVy6mClBelSUlyJ9qJZW59nTQ4IgNHFJqBzOET0YciH+MWSqk160b9VP4VrewFy7dr/k
x+aNh5O8QgVgY9zEX5fARHPY0q8FqhlYfCBJ+av+ctraMPBYKmXDDNvGNwlIxTd9Fd2ou0UBkBmk
7FcgDirRMGmhosymidiOYaJ4NccUOtXIwRy8rbHFtPRxKdIckPRnJIW7Cw6jQHdnA4jN90DBg0je
a2trTnSosC/o1lyCU1Dwxq54dPfBenDqcWM85eSdrsTdUr+e3dkZzj+/YU6HaIUxVcKeb8h4dxv6
+OwhBkGadCr0PH2+SZxdEyehZucU5YMsd8OWzWh807sXN0C91ZPsz4OcPW1PgsxOqkYNM7AcU3tI
RwvabaK9fh7g/FZ3EmG21WWSXHixToTSniCkSHZdJpe8effRBZYzR2OTXPRP8QYpg3V10G+tXSCu
lrR45rX7+dR5l3c/Wfu8W2qBR9g0Sd3bajd5USi7iUeANM2mPiogWtutv1nSOJSWxnD6+UncSrIk
LzdoPGbesk0aCNCAbeCAUe37n+ZLZkd2/GOpgr80R6efnwaNR8+UPBorj5eeVmw0yd3WcLQBVS25
C0zTY34pxzPh7+UwW/yZ6ftxnb33KzmeI1x5lC8A5Upr91heLln4fFDhZ5vRT8PNjoleQMAXaB5a
esqtgtapJdZXqf4ytFduWwDs41GvoMrRiCMpdu9JwsV+9AKnaL5/PqnP9TCimQisg5SSuBH/3sNZ
3alDanFPqI09OcMOI23ELNduePt5nLPXLANlFygKuLUikPx7IN9XlJ4KB/e7Q3DnHREqsd9ULAA5
N6DPLtN7zo3nabxZB1tjHKWm1dMwW0c5FsVM3a5siPxQ2W3B/k+udafhZjs6KnlI42UD92Q/OCgR
mqvJrh4ePu/Ec1vcSRB1hu/yuzA3EO/miaoKax8hdt/afB5h6pX5KjiNMJsO0YgYkY7TONPyoXV/
1qXvxIqx0rsvGWpHEtIvn8c7t6ucxptt2ui8DaXXEw+lpIMf3+IVvNW7JVzcUqtmG3dZ95oUCZw/
2vXkGlLdSt/qnXSLT/0+24s2/Jh7bBC3/rZ4/u+aNw3oyf6Fi3BfIrVL89phZ8gDZVJtF0G9+zzM
2fvEaTfONufO95Ekd+lG87KlTgu3uFq3R1JDB2EF02EyR5kcrPACfakuipvITrfa/vNvOD+SqgX4
gSvNB3D5iFoYDLdpAZj7UHmsqn2u3r+H+P/gpv+VJmzaP0c3XeKMGqRB0fw4RTa9/9Jfot7iHzz0
uCNDhwb1qukspL8UHaU/ANPwBjR4+ii/23mof1BtARwDHEpmb55u9X9Bm9Q/8BPmdzRUuCdhPOnf
gTZ95DgBkzM0KNtkvYyPzwcTVmwQCx4ol4MK+WDceVtl2268d9zfUn5nfrhiz/Z7tNm1QRuKQal9
P524Pj+li+mscR3cWVkCHlybZYub2eSfAvIsms5RxNM15NFn69wsakAwWDpplKJ17znJ5E3mLfqd
TWfkye78IcysXcjuKZarECZ/GQ7GW/c6PoDaLrau7e4ifyPcGodx09z7iJgt7DDz4/tD6NnxHale
4lfeNIDr0emeMHs84AuLqna3nzyDli5+yrTxf9bU2fFttK3HP6ep6tY8SA/VOtv2e8GhyGiFcOLC
/WRwGdvtMf+GWtcvKLn74q0nlUiDVJGTOfE2uDe5yqxPlt7Nr284BXtJsyvTr65Amh65ROayNE/f
qkk3WlZFV0DSsV3Q94608zZUHfbGNsKbY8OFcdvsst3ncc+GBe5kGaRRP26wFnxlKR4Im8YgVrrR
yYe3KkgcXTUWIp1bP+Rq4Qvx3Oeqps2mszSyjbhTqHBvHtBcbr5O7euc5EH3bWUDhG43dgsz7NwS
Oo05n9s9ieMmYM1G1ZuSPzfDMbIWrk9nQ+BXCQSUYTPm+MrU0smI5VmKEN2bHB098zELv3w+SPNn
0vvkgPv/d4xpXp+c+JWQjK4vEkO5rp6yKyqZOKJal+0hPUoHBTtO6YvgfB5zdiv8FdIwJ/UNCXVu
dbY0iyoyhLAgZBsIO2Sg11A8Fwbn7PK3TmLMlmORYcNSG8SYxHZGG6gIEKB1j3SJu1KPJBCWaNQf
+aJsqacRZxdqRYBz1DZEnBiFVKMbiFp4otuA0eTj0uVl+mPz3eYk2BwpbvYDFj8jwQa9uDYgn1rD
N8WT1nnZrGAwrRNUwMe82Xw+cFOnfYjKYsYbDQ/mDxZXymiqbTegcyr3ytWkVoUi1WqQ9HWdyAcD
wKCykAc928yTgLPJWeZtLjYdApGTplDqtDuF13u9aDH3kSIJHJOq3aSAAUFCfzdrOFkEQht2UlYn
GRRj7QV7aUCTq35XH2Mb17f95MlA6fMiN9fD9WQP7N+irbrrKJGDbQLvvLRhT9f73/uZzzHAh2Jf
Akx/vkAEC4PVts6z97Nrov4l/g40DoeXsq4vY3wptp8P7DxbypKE+ahBC5CAmiNkMHtGCYEoqHkx
MrKdvp9EX1MQYzXFLg1KnOJrwEVDyKHNFmkFNOxcG6X9lR/4D1pgASiMsAyqrq3qTU72C1/28RT5
/ctmU8AakV5soRLa2vWAAgpIwBUyRFyOhhf/Ca5OeNc/TUdnv/AGW4o7jdHJlNCqMPbybOqRxF2l
Ogq3lOg7XV9Vgba0WX28Jk1txMeGDQsk/Ty7mmQQ0FzSGmxW2pt6G71OdOv+GV/zlX8FrJ6HEFpL
8aLW0jxT/eew/x14nlIFI5fG2G+yjSjNfsISRannCHG68pIvET4Eaid+Gaxdo339fFQXGvy+l550
bhKCf8tT4nbd114jZ1UXa1X43jUlJmfRUvdOU2S+nE669/2ufxLNsDITEjFDGYC6y4cXsf3agCdD
SRkVkIL00c8Kcluj6msDI728NZdW18dznPE1APVPYHu2zak7Tj6g6QIK6zVguUlDJvyucg8sLttv
+bG/da9BsmeO56jGwil7fnAxhbY0CFPcwmYzGP4iipEdUdG3vq79Y1S6a10ABVv/0HpvE3vJRitc
JEalpf3r4zlBe08iz7IIkhp7npJY6GE7kjP8HDbN1r2JATM5JinKumNCw9286ZDL+dtA85+qsr+/
XT4MtwmB0tCBOunzavnoJr3nyvp0EI8OArpRtZI35X14nWwaRvuHdITWOD2tIjw8diWsSiQud/FB
3Bk3S1m2j1edqSf+/pZ5RR2qhCcGI9+SM8PyrnHCLLc/X0tnO9ti355eysjhzSYXSK2cVxYQKyEr
LtXR28ZIygIcSim1+e1dnC3Mq3NNwuWKWzrRZBzjfp/MVZCNYoSYgS2aR8VEwsVTFubPua1XhqdE
RWsqgc4zrxi5aZhC4iUYebei2IKlVq9i1zhkUr3Qd2fbchJpdkus+iDEBsqAW1/cWKCho/D/qDuP
7rix9Yr+F8/xFnIYeFIIFZlJkdQEi6Qo5Jzx672htv3IYj2W2x65R+qlbl4CuPG75+xzbm5XlhLn
cW+UFYpMGvZFSz0ehbWIgDq0eBipuEr1yh7R17ZJ6RRNem8k1kU8VnCLXv2523cJCkEM6iY6ySC6
ibRkG6DLjjTyd8yDGGS7YgQU/R4Yr73WbE3hRhH4xk1yX2rAXlK0bEg2O+XMZH3yc3x4guUlfpi9
2nGJTO4ZzVUbeHEIaTClzp/fg0M/s78819Iyj35oqQkKUjSISnRyeNcpsOkicw2z3CnF6/dj5tSE
LKuoyhTqSKp2zFcQutkKJzMsnLy8H/qDQBZrrMdnOtfx9duf1fVjK0e9S8Qe1wUKrchreWetkk3u
pFdziFJ9ZXmxV7+yo2jB2EyeQCx75oX1A50hOFvql4hC/NIL2djqBJEoFg5ashk+v9m+yWOcTxxW
G6ldR0JgNwK4V2g97Ygbb55XEQaMQui5+mfWxB7UqXADowegy3Qwt8f1UOo2OkiruZLnKwkGQ1Jx
B9wYS5TAgle3lYiMtXjakvy30ZDU6jj0LD+8E4AMT9KuTrp9XkbXWgo1ZH6qxNCOJzBXRvISc2eU
xNKFJb2KkLkko8X7ZHrVfCMKmlfGMp2gx+U1XJBg4FSRspfHO4WoE8XndI/MEjDzrcySBlAAafpb
Wl41NF6HB18K0HY+++QJmc1yOWVtdGxdfOvVrP1OhAMZkKsJ+e7QI1cNQrS3lu+Fkb/zk2k/91AS
kodOxzUSmW6R5F6sSZddO9jB+JJn5AYU75jo8OrcyMqzppONlHVAU1JrV5XGxlcgBcCRrfzFhzh6
lajg3kD4XyoOUwAix18K5bce6rnePmltuo3DLapmOyOqddJ9OyxkDwOFi050U4q6HZoVwcHa2kzS
n2CFeXloN9nBqGRIRAEJBD5XvDQ6Dvdqcy/Elp1OPvLhghi+2OsNBHywjFKRbCtUSoqW2JqVrMui
ckbL+BmbUNLIY82NZtfCgolk04YQbHPiszNVJwNsU5WJN4PtytpuVesB+tbRqcCSz3FxiHID2WhJ
nuy8L8TyVkZSHUF8HIfCUUYwgsjDawgrhaLu2nw3tr8SbdyY+bwNDYn0WWE1IIXXkdYE2Q+D6NYh
1amd4bJUf+v1jLKVKw+VjL6g2M3TXW2BzWnfGk6gVJNd/HG2ZQQHPTKIvSCJRZW9isCqLiMkwexX
Sf9LQdqML88LAn+Tz7C7sVKMUrcRMTeFGBRS/75tp7sJmVOjI+BSO5ILzZea+O+oU6EMU7JcUiwe
wrx8H+fskI6106QEJ8yvsOlhLb8JZeqJOTtYFW1gMRX7ICasQOaeO5U9YbCAo9cwuwO7BckezwA/
Mpn0YAIGyqe6aZywq7a64d922eQU8rUkTpt57JBtmxdtUDk6DQ6ib6v9JsDqmCubNAn3HXjoAjta
MHBpIit2kOueksukQFdIuWFkGVdjTMqgHN4pFcUQQkBG3LEpNy7dtU8UrWCilVXAd3V3MwGRodZf
ixOPFl+HBBgorb8dNGwiAaInQjbqOmQRU1eeZFym8ZOQ+baiz6sBlkkJCCWceasTVo/FWqZ22xy1
2IShIUaoXynpIa9eVZJVNGyIjfLWtz0c/3Q3CBMhF6HXVIlnYUZQlfqnbiZQ/JC19QC1jRpwCEFq
/SKbHogbkF1YM/DkyxVeNQplhD2jflUqJwt++4v4N9VWwvhIPAS2FKDW7cXYx0toDCEwMrgT0jLV
Q2UUXqPBzy0a3uiVqj3LQuxWpn5tdLeikcGUuWuNuzY0STGObFONN22SOSnnzjK5N6X2oE/EaS+l
AbBEMDO1JZvAbw+mDy3Xkt1BeJvL1K6kdD0LXNPj+gz0xlFjfa1IZGHUr4K5q6rxEIi6U3KynI1f
OtMwMbq2AGc+JEpFCS3w7f5aGF81v9syi9iFQHAHs3aONzrA3Dxl1no2dMdqiPSsXpPAR6+SudJo
rfs6cmZ5WEe1iuNi4diHdhj9HIenKmjXQ3Wptg+B9iyqRIsqYC+QmPVx5uWCdms2dxjRCLpXV0KY
bBj7Y6ivZ/F37PduI7dO2siIq7WVH6CGNURnmEZ3Eh+rvuIF545fArpIgdgHIM/NNY7T1cCGMenI
lcM2gaJgpY6lbYblRdz7Gz2dnDiID76Y2JIYbcQKMVMJjjcxVxP2MWmCHBTcMTM7aUfcEYEudf1k
JNKGWGDXH+70fD6U7X1cQII+DL24zqreXijoYV2QFTq7dXEdSATIJbIjjbMT454jMetlRGcoxMiJ
MSaqkmSnrbI1tUOWlkw60DqybN0tYHRdtH0VB4H2pnXv7CDWphnuVTCUcUCEK8axoi9sFS2h4Vcb
g2NHgn2nQRWsgshTCKUwwt041WT+YSkItjFGmtKotnirPaN5UmVIPIJqdzq2QWj9+kzoST5JlwJq
0thsmAsJP6+Dp1w1nNLMHgjsJnondnsKUG2fOpN0MYJgN1XSRAzNaZisRvxXZv/D78qNELxFVrab
eAgJ1xyCVRYeJkQfgkZEr6J8ZxI/6Ge3bLPXvRa5dXJlxMp1nIjvi7VHad5h9YjEFajMgi2RSdZj
ZomYA1IXTaqnWBuKCVutNi+FWvYyc1gVxFN0cuRWUrwhdNSLiJlM0i3lJ2bUatVXvzufmluVXnD3
tDEk4dIs+12gJO7CcI8sl0xINzGVdQl4aFC4Jcn0lRIEawvMqqyJVJ6e/cZyWz+2BTHwqoLcFvW2
GivSlkh2jYlziUmELn4NstdaV5E22VYEZqB71S1SKwzSEvS11I7uKBi2YKYb2Y/ZMAg7ieT5CARP
ShJMENWbAD8qidz7Jtlok2oLZbEyhdso4rs2hDlY+drPiJ/MiYES341Af46kGy1UnWx4bfwUOxJm
HxKIZut24QbMce50YbYW694x/Tu1+S0VCRCraKMD3sMnp8xkDUY/ev1RVNTNOFjuSHFGLiVHytRL
dfzlp61rSVyfz9FVWIx2hUhVKbCb6RulrrF+1ixpxNXwEfKUbA5MLIlsbHR5l+ZsaiA/6d1rOWEr
xKMrSPK+wYduWHiNy8CptGeuHjDCA4QeYzI5GIMRtjZcNJ00XGTa5Bl48qzR3IgkqlBWhJ+QXwy9
dcALth8qf2M2vtdPoTNz7JWrkQLau+FHa5mUUtKclJmQ92L2/PmukyxAAfU6HBiM+fxuBS+FWt7o
ElxdbNkT9v/UxAYW31RTs5nGhzkhub35VeHxm+vEbuts0/HlBRDByj4ni4HkKaJf8Gy7cXDwqZ4F
A2l5eYVNAbgPksFghOg2kf1IJnsuJCxqdOBe2VTBq85mqx/frJ5+Ijxr/GiShAkZdcIhvdZ6DOb+
z2x4Hwi1mvrHihjmlOjLyXwTmmgvaxrZItpTp1zX+VNV9zsdP6xssqHBpKU0ULWAB6fbKmcnbWG7
rajTm9lL26l3vCuWkfpqMbpNEuEjtbS15Ocld6hNb9g8Olo6scNI+b+u0/QN1yAJgO3ryAa3aIyd
QjZXWqpsqWvPV0howaCHj+bWmFqWQl/Hey2uJ4sqZtZvEM3YKYuKGPvbGDDQqP/opgfTHNhQxVwf
eNA5VlFLzEVN8LJpbGqYbdYgsMUnSi/iLiWcX3pAcHXRvyZRjMUMv/vQkQJRsgS/t8JoB0bJCFJH
Ev5Y0f3nnMhCUfyt4NeSo9LW05fOX3etD/NVc3SjuKf05k4UR7D9kN3VerGY7bOWp5LHg1bKxLZJ
L43uP3SyyA9/SkjrspiV1OAtJeuHsQXmkZm1I8r1l54fjPqiwt5tCfuKcqYcc+im41m+bOdpuE+r
0hOnYWtm8lbU8su2LTZRlr/pUUqmyaU2q+umRQceUqrD2DorV52JNW68kjBb1gQySRVvZ+j3gcXu
pvqlJpcUnNZRHN/Dm3dlIdo1Iikp/b4I23VnaquiHndFIeI66phwMN+G2Dj0Dnz1FFwLsnFB2tqT
ShEATyCr4p2v5jyyfBOx4tK5bmvADmE1bwyRG2W51jdymriKApAAgNuMBTthtcqlwQPwMxJ/N+Ph
WE/mizQa2LNaJ+PMjsX0Ma+rXRgEe86lrH1pgLsVYrU1UmY2nRKCQJgavyNhOuQp4JZOhczGlqng
bGdU6X05WI+BdCssicmdti11CYgQ+TjJ+FKybPnEfHUETtb6zTRIDKPAMThrxjHBsoF0P+QvefiY
d4ory6k7QPO28p0SBatIfwswv+v+lTYehOIW5aYbT8WaeGRHTK8EofXaKnBk840ETNKwjO7S8Mt7
0R82qsVvqJSO3DfrOYj5mrdWF2A9bMt1HUClEacfplodDKu5FUXTXymiMNl+oTNPsFMtm3rPG7w1
Q7YoCRbHoX0smpytvehlRbCRBXUjChxI51Jmk5K/6onGfTbMEQo0sg4FnVTccSXzsHBLGIJMOR2+
ewtzvFwZbJz0hNjAiuPOLcUu7pXMiXPOjHf3GUk8C4nspH1C56s3aaZstVR+Dq38ImTesfzpZawQ
6RIZHHL+EuUHE8KEZICkBGKQSsl1pyvuCEO0LkvOVAhs6d8JlNZe+Z1FqmsMbA+TZK2pjbN4/svs
VcyofbMfBpIyde9tyqIVPVW49tTRrdrfzHGvoibbY9HbWZ9gQyQnm8AlYzbutEGEz4Dn1zc9RRe2
RJKyBpGFRqmgUJPXYYpuB843wKzBxK6b9EntXwS5YwNLXD0u0xw/K7yWVROYCAHNqxCmQIxmVIKp
KIv9vcWewM+ehm6fkEEQGeUhVnp34rhBNrWfPI7j3WBQNCtWMiZni3E9I7AQH8FJr2LAQLmiU9Xe
iKyh4l4b9sX0glvYFO7j7kJRZ0ewqPnm6BDoH309wSG5naut6RNzWBQO6wZgC+qZDVyRmZelXQpa
CiDHEXygJP4PKdcOs85OV9YwCf8ychCu08pQbji2Fv5D1N3oaZsDG09tv2N5ac11DB1XJempal5k
Nrf+wcA9zAneltuHMn1QxfVcX1cca0IKLME+7+7TQsQWD+WkV51BNi9HUQCmSZla0fcWi0ZQV0A8
2FqCnJjqImAHmNuVT85NQDkGkkhCbbGCKBeq70ZHMFRxz1bvsTUOrQHLgiVvrhJH0x/1YjcUHKo0
DNwdQEaFrRLdFfBO0x26+LoZ55XMzwxoIwXQoBCcFs4U7pmfjHpyBQHKI6snMYwqpxqNDDN5ohKE
lRQojzN1QbRKWJ06637iK5m7uf5ZL8lRfoDXNGfz1a/y+Be7XcKynoJIc/XU0/yQkDo6bX+nCZs6
7B1dPMgkxleIYFmpBAXme/gkm6TDiath4vOqzF96O3oCJy+JK6QmJfYO5cdMIpbkww0qbam7D6d9
XjyYxbSSwysc5k1V236DdzC9yMQf0SysGovUa7oWPXlVEH+uuZxeXUN9nmUcVpQj5GBm93stD4+c
MiHQh7zNhBGfrCz5oZ0R/gy73FS5btjMkNPEh8B/nrqUikx80aFDlbvtrNwE4i9Rv+VScyNIqtNT
zGlnUsXM+1RTGem4V3HHjHPfripAVO1YuESPH+KKRaVZTi7hQ20QhjTXu4gNZMueuFbMvWGiLJLA
hhZcYlDSaqhgVdpPiSQ+dRAOIl+4FbuNZV5oMhI282GKfuv+Yz3+0jhByl3kmlLpdL1/iHGrT2FI
Rce/6OtrKltNBHJbEeyOLjKx3EEN8Ro5vzeFJ1GnJwt7C6KXnIC30KSLDHe7Xox7XwVbSy0smTRC
1jIs9/pe5fotgCYzsg/xa+NCbjmtK9f4J6kWYGwkP2xi1ez6y2qWXaEUdvKkumYisJ9jdKfXQRBc
jdS56jmBwj1vW246SC+lQpStCplRWD11mu5qQC7MwljnGhGX0EECGeaCrFyNGDOho620yvQyi+Ea
v5g54udmuDE65dYgxJ1Cix/q+940SRgjQteARas9GhLjgNewnHxa6bmUyHLkiFc0+maeYlfj9nKI
3/Tgtld3NWaO1gpsdYZiObVuE4wbgkLXhfAiUhRqdWHPlcOqHu+qOba7bNhG6VoYIEM095S3XMNo
vOpPaiKE12iBARSkHKb083ojR4zvEDJnQTxtQmFRt5wBEkIibCWxdDT1QZR+aBiy/ewRCzbU1hI0
hOxJCdnxuBGEVOPf2UNG+pIL6Zrk0KAvchtujnL1heTFe/w1tlQHm97MKFC9ZP47CF1M8bjhgE9k
enYZYuoW8LpHPGa41jIOLLfB9FwBs5kHGDz66Plh8BAkxM1X5WUdweQJqNH2/jrtr2qJaiz43A46
SWTP2T4t6g34jE5InGJENZeXd3OMoYDoH6b1Jr0eBmhXqQRyBpJMH+0WZEtakd4Y37ZRDFW35kRe
MRm+xV3jEeQFQvtejm6n8T0tr6ug2CbmlTg/KpG1rTWZmzjxIBD12JoR80lpt/TKoSDz1EQiNmVU
lJMSoo7pqmK4GXv4LgRWhhErVO5qQ8xifqESLG8MuIBj3a6Ki56TaFDdd8bP0iq2hfguWAQMoPpr
fmeAcayx2E7sIqv+MQJ1EQV7LYzcjh18mRabjDocCN99H++sKmb8VXf1pLg5gYEFx4eeHN1W6S7K
VtmVC+VK7S7kad4DEj0QKIzGzon72wSehByylteBa1kipRZwUOmVmanPQtrb2KgpLNVMGwNpeTOp
bfMu7uXnBnKUwCwnM5FZJvBVWXZ8Jd5HdbgF+7hLBPm+1+HA8/vGPoKQLNj5bLqs0Lxum+Kxzert
kKRUG9Od3lhXPnm7+N0dqe6caIbRP81rgNuOj2DEV7y6F276iPihRJQaJ027XdDIK+K0nCAPriYd
C0teCxByYLEnh5oyu8C6rCEZjMil1chlFloB7gEEL6rqZfMMDli2fhQ55yhg6jFnUTjeSBp9QEej
3VbZHYXBDaRgL88f5uD3so6FEtmVfMYSO2eR37TUj0OCNi1CSs1lX8Ber9eA0VkrY5qXWpWTVhsV
+xCyoYtE8T2B0ocsAmIh0y+L3gfFd+r6XlN+SWy+rJYZwSmtbU8UWKzewVpwByq3JYXwylQucgZ6
LrDjTa9agaylNrKr+vfCqcBfxzoLd6JcZdxGiW9leWfl76id7YTzQ2VI7kwgadSF655tepvdUw8l
req9F27l9sBZ1M7EZiV0xbYsH/zupZChhm0zdnfyshtA+sYZMWZU6oTw5iwSJpApX6iJS2JGXUQu
fLlMkHcL7QpKoa3mu47To+wPNywkHOacXIAOz4WR3BbQVX4qUJiTA2NYRuIaUroaxX2r4UVsN0N5
ACy+rdWXQQTtVri4TAANwbqLZGeyLv2Cbd61zgUQMZorzVTsLLso6ucqvBD6+4GdeWQRSUV8OcGj
YBsBpY2dC/4EqUh8mQrM+YMCdHsPNi8BmNWY1L4n4P1546rBAdzbSE1DYV+o9S54OSdC2ZVTl+eu
v8uvq/K6iDiUyByMa9lu48ltzcSZzQcgc2IqrYv8GlqVXTWz3au/UiV0A843VhEhhJoY2CQvophW
sycjnMFdUX1On8PCM9hbCcY6Hl1dvQ25tbEm8jnxZVdOUOMcku6VMLKNYFdWex35iTUm9+k8vfhG
AA3R9KywdMDqbcyBnRVodW8uCm/KenJ0p1VNvTSkwqUk8q8hawiWFO2IXtOOpHhqoUuetmtB8a5Z
tIL09xiOD5lEJjTfsKHuYqoTlwfELDKOpPm6WGplzeOcxtcq+zbTfxW4PxAYR9RwboqG/Icy8/pU
uZeRF7bUP5eM65pSlECtTspvK+FZMCAspjeC8qyjI264Qssp+apx5zaUGCRhWmlDA1BQoQhJ2jIl
gNniWwGHggDv6aRJZ0C+BOAuFRGoY8zzVQoYKfA3SmvrXDTR4xb3vhuR2ggBkKPTrUaR1RJgoRg/
JxBsZeg/tsW4AqmzKnODV0cZvgHolZd8mU66GYSfOTuLKnhRRfaffRteB71p+3lvL+e3YQAWFQWu
7sd3Y9v8IMmZ4jCJd8IF4iiCVX/nHE3VpCT/oPK0tnntY/EG/J9TsIyLVu8Y6SW01UPN1Unl9y9/
96YaVekHZfORiEcyLbB4JrLyWld23HVu5WnfNue8hIu877NI4XMrR1f8iRC3iTygn9Y7dIY9ic/B
7cAuF+kBpUWT65bRkymKpZzgSBM+w0w5oUFeZMD/vI4/up0uFUUVmpaL8gEmNseg+8UOBFPktVzS
RnKXBSBcnfM0Lz/08zMbwKoxk+igOBXNOG50lv1aSdGWLo7UZp0QLoFRFh389x/wlNRNkTSI7rqm
wPA9kufkKDjyAiQjlwDg9ZL3mdUo1nbggCigV2ckB1+v+XkmWbPYeC/BQ39e9AcBhd4Z5CtVCTX1
7qlIfkwUHX3hnODoj17uy5tDk45tBFapYR71ybyBcBLlwfK5YAZdV8un2i+ZkP5+2pwTix9bxf6o
KBSNrq0quoZ04Uia2nH2GuR6IdLd+KTyUvJDPqfB7V1lh+Bguc1acDlrLgaK5nXgsselbH3ennny
1YIoRYoJjPkLA6ey0mKITFAfMWF4zXtPnlPgRijKKQFFJOIsCWxUT7/vPCesG3xQA1g3yaqyiFft
s26jUKV+oCqHcnBnrmenusl+jvslCISEYKe8hL8kXPuudqYbnRoaKv5aCcgU2PM/4voP3ajhTk9n
q7U8q7/LvWQ97lhu1n/XU/zn0y44G5PioqXzjJ+fbgqGoK4jlEVDaHM5usl2yVoRMcTIT4pLXe/a
2obrM290mcqOO+/HNhex6Idno5M1WlXS5gwU8LAk/wD8c7hB4Ti1XexdJFuc0bOdmgI+Nnk0Xiat
qJuxRO2qdewESc0RlCdBFqFXvk6ZfqaxY7/9Xy9VkVVkpvi74BR+fsB5aNoSEm2B2wdhyWK2pxKf
s/H1Enorf7zV7P6BvQS27bPhvCcf9UPjR5InTWvnAbI1QiflUHHraeZL0OcFojevN5VV02q7RpcJ
O7kcq8YNAn2XlunFGP820H10JtfTnAy+/+InP7gCtsowiIYByfH5fWTZDOsPQCRWt3KdcCcAbO7c
MF06zZdOpcCJWiL8mOyPvrBF3VexyGpBcjqweXajnWUr6/hSwnr0P0AbnGxuUWDyWFwAHucilUGo
pLOKZCX7rd7ou24NhOoQbOsfgBTXZ7/p8st/eTiNY6OlsaQwGX1+gRpPV2l5XDjmxWKN4E6VFITO
K7byioCb8zPt180Ilxgf2jv6YIaaCaavMfvoF/W2W497Mhdmezqc930svfH4yThb6CJTD07PY5ZA
G0l+1cosZBMAZ3ahuSGjjyjdvHjLZjBjhXguk/vUKsLyTAgDOwKLNfrzu0RjGmWFRkdBDgZHW/MW
PEzxNu+kXXTPNlxeUUo4/0pPCSs/Nrv8/YdJT4onVR59hqX+U78ZgOFwMtK81AsdvuRTzh8vp8P5
pMBTzeqk55A6sQS2HU9FhLr7Q6TyfseBy9JHiEdk/cS2pJ7z4p2SWi7bHhmwEyHL1vGXTIVS6lor
Wgw8qM1/cqHiZu/p43Rlbjle/hS9BfYz7bmLRf7oGI61GTbaOb77icf99EscLS1ZF02jQpKn0057
n0KmX1/LVMyV4fb7Ge2Uwp2GFMJgFZE0j2OFO1dmQF0a7EqVS3rHLXoaH9PpEtsTO6YTbKdiBfN0
HXoRiJVwY93oXn+R4Boaz21QTvTnxbAClQ5OBga4o8UmEcY0UkD/O/NwWQS/pMBrSa/6/nFPrCm0
wT6IRjgjaEe7BAUFvYjbjW+L3CgQuKwouLi6rtSMV/ufeST/0j1w+oH+2djRN9RGZWJmXTZcXH9O
5a2lIsbyn79/oj8bqKOJ59MjHa0XqjqkfSeypx1sbrP36R2OBG09u5Sl1sPmnAnh1Iad4UeOGwQX
g5Spo+Y6VY39smL4h9tyG9pLEmnpGmuckJvzOVYn3iBTqYI5f/liyvHiNAlGqYQdh7mO1Sl+r/uH
IT33/k6I6j+1cfSVMlHrksxCt99K7wbyMKUkydWgNjtnNtZIeLbNLhpkN41k+8ynO7E6fWr66F0O
g6iWZUCw2QL3wtey7bzuQKl+RerzuXPxiQkF8x8vEffAMn0f93y5NmJOWiWxR+CVwe1aD9Hsal6z
JsNilf+ouQMAH+VNZ/2lp47k7Mk5Fy+GSBEU7OcVQ8kLEzwAeozKpelLzdMpsVfI1RuH4ttwaG+Z
Tx+p+Px5vX+LmPH/LehH47P9axSG3b2+fIRgLP/1f8X7qP+QFFCHlgXGiMOdwVAa3pv23/9NMNV/
cFu2BFGynlE1WJaA/4z3kZV/yIbO3I9fFYKGvvzA/2JgWP+gZKmyDaWmoWuq8ncQGEfjWGV3qVsm
uT7Gsln50vmGcRyq3iLdIMf3iuFnlYnUwLrHDy/j+q857yOc4KiLf2nlaCSTzCBZYRIjLRV2Cxx7
PaOtDc7SAI8OAX81gwUOLxyPJB3vu/yuFpsxRlwsI/5YW15KTQtB3f1sjz+aq9DV4hWpomfmihON
0pbJ6KHygz3raKoIBkVKtKhJvDo0rsNc2oRc3n//+o52sMtzfWriaG8ud1IUR1GdeFxirsoysWOB
usRAFkc9uJl4p+o33zd47pmWXvNhJykPUZ7r/tIg95CpTEW3O1OM/LNX+7A4fnmmpct8aIKCXWg0
Gk0g5EtudXt48HdKuNQFPeESfc3d0KLXs7NDvtF26Ig26mWunfl0x/Pfl1/iaGMzibWg5gPfDrw8
E30IeZijbLJbaj6TJ7nC4JI8cOZrykfr2l+tyox7hjYH+T8bvw+Pjq2iqwL4CDDAfI37klW4brn0
/FPyCj1MLMLW94YnYe0/CmsI+q/Gr+8/74nhuJRiTVNRSZ39ElDU+74q9gh/8KpkhzLqH8SSMCAK
8FYpn1ndTswvFF45wLIjkTkgHC1umWLkjd90iRcCv+/2hfUSF7f/i6f50MTR5MKLDEM5b5lcxNDB
gEsGwu84yQ6mdWZDcnIYfmjoaKRbPQksFFsTL+v0n3VNSlhFNogZ2bVQhOQNVRslOFeGPTkSP7R5
NPTHMLB8a3m4ZELUOFyn3G1///rOtXA01tUac4iY8FRkRKEA/imXm/9bA0cj3ffrycJan3j9+CgM
l5UenhvGR2eHvwYUTlLD4qbEko6tpFGBLTtQ6c+jR53kspvdCcRJZke2dYEeihrqqr3UCALj7uZ/
078/NL30mQ9jWcvbYSbPjNm/an2XzTJhuf3PKZaUv/ZM//LIcnquYm8vaQAamTmOvlOW69Ab6gmd
LRaTJBEw9N2TuIKsk0uN+U1OsT4JtpReWzymSvBRAN5bqBIX89X6+y/6x7n/ZfL+8LscfVIzy8Yp
9cfEkypH3bGgL5whyRG93CVV8kwHPTmFfGjsaJI24r4ELEhjaoP7yyTeK9Yp752r355r5uhL9sZo
CWXD+20tGAyiadeZ6iT4D79/d6eGG3nDf/mqpS+FyikumlKahoSolOY67rmSVLMzE+KpeepjE0df
R5ZL3dBKmgibjazG4Or7fUXltffRlxkE0hTJmSF+6t19bPHoE7U9Auax5RNZxmuH8EGtb6JzWeWn
BjlXFZyoF2g2ZuvPI22oNLlpBr6P2PfYVetom6J3WNVa48hlfG+Fwt+s9PyZVj62uHzKD2NbjBiH
ZUGLiw5c8/dhTHPRZXEOBHmyS3x4sqORHRStD+CZdlKz2hZ6vIFodmaKPPmBPjRx1CXmYkn4TPhA
ftwiFiYSqnlu6d/f9+1zrRx1gyDsOjPz6XhxjMG3Ium5ep5N68wIOjX7LFQpaIKMIq5cj96X7MPg
7+Q89VLUcuxT8ZCJAFyKa628iwj8m3NEraZgx4l6U/jRmeru14dkFyMtGzfLXK58j3pFnyYkclQp
2YoRdYh+avA0VkN/k3LKPtcDT7fFDtGiBvi1BMhMUWq1j0IjCJna0T8o6n2ZRGc6x9f+xxNxw2ss
lyfmFw59XpdceY4V9+8CAjyJS6MZFP6Zr3byURhS7DhliRve4+GLdxVjS0NuYBM6vf5epa+Vmay/
74BfZz7UHaaq8fM5QHxBpTdAK0KIybkXZMjTkck8GiSCWabpwG24sHr9p6ka79+3eerBdOCWZKxC
ugRl+XmW8FsT/q0W5R7FaXaG0kqYbiJMrd+3sgzQzyuuKuqc9yWu/AmeObb2V5DZuSLCm94X2rMy
iDhksgctlu6QmZ7BcZ3qDh+aMpbjy4dpT6inyI+0lJeoFT/SIj+UVnAmjeDEZkZVF24+YBGNm5nj
Y0FXq0zeml95yQ/tCWZ5asdO9mCCQlYbt/BXGSxk5NrZ4/dv8cS3otnlH0s2uAQ+qnflY96ZhpCA
RrTw38eFnaaJs3hTvm/m61K1yDK4yUdAwFXFMXhihm5RZuqQe3IX3kIcWxlhiTHNP4zlD1+nkPTf
haYTtZUTz/SpsaN9ix8kTV0FPdQCfxYQ+A6wkWVSNKdQOldiPt0Ul/gGD8YkeNTVOzRomtmNORPv
qz5hFNjK/Zmeca6Jo9lVTFAqzzFNkFcIlqGDl6/s21b0vn9p0tcz+PKJ/vkoy+/xoZNXXVunKig0
TxdDmBBZ87PA9CqUEdGFpDwSZHnbysIPMZI8a+iezrS+nHqPRvOn1o+WY/ZmXZhoU+75MugKUiom
Ym0xshTRpQjKR2yfdeoBTR3bY/D+fdsnRvenpo/W6KEcUlYr+qY2/yJSmdTU7sy7PTFVwZpdLgNB
9nzNC29GbaxNRaT365BG5sgppdcO1oUcnxNCnRxnH1qSP3/ELo+CYiZvmNxe/8JAtjoM03ugRajJ
9Ytc786c9U6sLhqrowWACYYgi+VRc7JU+Nmg8tXCvsO8P3jBnGx9q7horKxeFYHmyCrem7//wSjM
mrqO4GvhWH9utdYHQYpCWs2H/g06/2HWzp3QT30xOITceJgUagiu/tyEOUVyqONFhGMrbdoeFTAi
27EhUsm4/v5hjhmuywYAkQb1bh25o8xm43NTHN7nuFSE5E+YSVyuitkuvWC3iFZqLBHXeCYuznIP
T/V5U5eRdLHmWLT/udFRSvP/IO3MdtxGtiz6RQQ4D6+iRA2pnJ2Ztl8Ip53mPM/8+l50d99KUYLY
rr6oW1WAUTiKYEScaZ+9DUnjYrnfNWtlHvp9cgjXUIYcoy/wQvyfxMWmzzK/4lNtDyJe0VDP+Mms
BFRl7gLsLdfGT4kOzgt122jb2v0Gak3rI98uJbCXviLtBc4nJif58dNVGr0eWgoauI4AyBMdatTO
K8Dqgjh8qatoIQq+YIwohJxPly3KH/PmtOr5hthkRebQ+kCW2A9vmDv95qvjxsracLdwai54BbRT
YfxWyPwoW87uACLxsmEKSkYVbDXY5T7ZjDvBRhv5oO6rdXinbIR9tnDbL9kkMjHp2Uz197mCVGvJ
3jD2ee5UgLgag6kRlaYqQ50La7u0kyQSoBoIOvjf7EZopSAYrjVm3AhmTaCAbG11w1TsN1XdiPfB
F/r/zwG4UqZWFkxfsjz1o/6bMgro1OmBqcSmbdpCBNBeAgDOAJAzpFbQYGXyfXt9lRc2cyJzh6iP
g2meCSZKQVTqraHkTgJ2U2dKQCC6a8Ro/fdmNItSM+8LrfD5Wyn4PbquRsk3a7Ot4t9QbVmh7vb/
tDI9N59iB6vtGt0a/NIp6/h9MPKNrJkb0YwXArsLn4fX6p/FzF6tjGFZoywwI8E5oj3mHSwBzVFX
l0jUz7/NBMxUyYKmjBq25tPlAD2pAxUAqtOI3Vorj33z3g9LOo/nTzDYa6pmZM04Gm1uZBDKWoda
g6BAwnWmL2Xw9wnmqYVZMCD7zIlmypA7QhQcZHTeTKG7SRhnu37Ezj0Yx1cF7CSbEg+fPu/eFEES
ynkXlA6jlBvRZtifx8jcMzxuow64UW+WIOx/Tu2JK8EiSbMFtAoHdhZ2DwPzFUXCQZiQ2AIimWi7
b5PbfMNElGrD2zFhnRZWeRbrmFxWUmlSGHJaHvjTQ+GXvma5EjaHAzNCNowzVB/6Vf4+/BKZ0Lqd
VDuGXUpx8YEJp6Wq+hzLoqqTedriZBqaLJ7lh2HFyLzn9aWj3jZ/oBC+066E75Ra1v+HxZ756pm1
2dHxRq6h4mkk1471M9lBlWBHNjXmHzJai+kiVf/ZhZuZm3kzz2A8PVeDzEl5a91hG4kEj/WC+zpP
sWdWZq9UkFty0mryFICYj+lDcNN9ZLb+4O56W3aaBzgIg8VS/Zxh+s93k7gd2kTSzz9nLmVsCVU5
OoD0N7CFMIQKVx+ZvR3ftJsJPiO+oYJg/a7BX7tPSyJkF/Z18tO04Q1jgrTP9jUO4liAKglSZXPc
+UO/VuA2yN36b30Z6AsE8riU2KGAMVtjl4maKMWQl1Q17VtlCJDGy2TNrpvU3F+/hhdWBDU4tQrU
qdAnmcc9JWPQ8SBZpcPk18pAnX2wfmpUN69bufDATJE4P5v6EkiUeQjS+1YXqmFcM6xVHQp/gLkL
mXbbNFofFpjuaOneuxEIKVSdOWJ8rijD0lETDaXF3jDdpeT8zFf8SQz+83O0WQEqNku4dPuidzT5
Z58JNGTa4/UVX7bAsAkaM1MYO4u5RG2sx74MaqdkcNhMu33RGgsB8qVPh5KyaJkUBg1ljkUp5bps
mlgpHU3Mt4JrPGVB9UatyLm+kumwnfqGSbbsHzNTEPEpFul7uQwaUS6d1M3uoWK7VyVYFyV3M3ae
A+zr6f9nbnb2lYyWd5qHNW48L1aCp9zHYlWgEJAdhkb01m0Zvf0Li2gBAdakXsitO12gVKSpLwRR
7fRFvGnc8BAXnmMx1KozqQYf1XVrF78ajlaD85jWwjxMsQIIiYNcLR1Bk3fl+CtTmTI2loKhJSsz
f9OOtRC1FWfDaguKPdURedZ1mbYLadNZAMk9AlD4n8XM3kOthNlDyDow6Oa9wABkLySbvO9tSmtL
zuasnPbHFIMKZNnmNAVz+pWqdqxSM9VLZ5qbSg6MBjugeO3wUCys6fLW/cfQnGrbaqqmyDWNa1WC
gi4aZk+p5ooL65l+7tmt4sjJ1AzgqJ5nRrnYjTqxLFby7OAH5dH04r1otveRBrErFDLUeRxNaZai
rguBiEniQomEsR5Swmn1n26zG4ixz1UoHXHbO+KGStNa3cv73ha29IAcaaEaM5+6m9z1ib3Z66GH
WdNUGZ9tkk9qXsu1d6ce5E36jAKDM8liMDN1MJjHs9On7j7/HiyzFl86OZ+XPHtRwjDU4ybFxdGo
0/x444r33Apb9/et9j1OoL4xu+OQtZvrF/1CGH+69FmAqySVYAYFS0+P5sFiPMxdB3aDAogHUf80
8fLXxfPZXs+uiBiYOYBwFjrKr3p0p0ehPeQLj+WlVVnE7RrobzDZZ7qZZdB2PSqkPYp7sAXcpQ7z
YOEasoMNVLPr8oVR5yVgyoUbiUnG+5itwaPOr3494RmiApOF8ODVwzpS0LUMlpLU6RjMbuRnK/N7
H3tBZ5ZdjuPp3jV4IcoQKkzYnjzxw9VK+/rhuPBwkuJJInJWJhIt8zZRrqh+GQ5e7fj+i1w+hKPk
VIa+apsl7OilvVNFiqLorirnwKXQD3PJDKfP5d2aGqQYDdURr12K7yZ/Mt88VQQdxWtGyCrOrnnR
xrE6joQ7TTve5UW/DWtTXKNH9w3maLvOEX8Zul2fj+9Sk1ibUbV2btY/X9/Uc9ijKbOr//yK2U3v
myKEz8+veWxEG602CEuc/Dm6KV5g2NPWkw7KiLq9/l5qd1AXA6lbmtK+FOgS80nTWBan1ZpX8OGD
tkLDJJiYpLQhYd1q7ybXPrzzbNTrChTcrq95ekTONh4nTHWS2Rbjz3X99J5bfqKmkkW4pEEkpcH2
kPvGWhTf4vyHmKL5ZzQLJ/dS1scK/7E48yCi4EHZJ2OxJJnVpa17YIzgFsrf8HczONrBOlBo3GlL
Ifs5JmP6uJ/szo6YHNRQrpRDCQRv2NzfB5v/nbRfrIZccBgMiXNdLIoh5/XSJpOjBp9Rw9wngXXr
fwx6y0BxJkOhA7h+lcIyBvwjHh7bESo10/AXkoeLlxYVjgmHR645d9JNonTdGBJyJy1E8xSlBTVw
VK1YMPNnbu7s8HyyM9tSvRdk0zOy6bDCs2J7uzFAMHjcqQ8BBZjgof+RrfNtvF3CJ58nR4z1mKSB
hD4ak6Czeyp6MZTtVd2Com82Qd7sWkH6cv1eXDimbN0fqQw8hkYechro9G6Xt25GnWASbqvuYshT
mlUMjjB+54bABWOL8kbxdupC/nL+7bCrgadFcIQW3rxAXOpVpQyRnkEi/ApFnq1AOdYuAZIveOFp
kmdCNlDrZohjlrP0euNJtGOyqXKrPMtEVNEhQA7ih2itRKe25d2/CS/AFzH6PBFDKOZZQ6ZVSk9M
h4npPH7L4MDpDMEes4WS9Pn2TV1dChIqGmKIsE7x66f3DIIksIW5VDs5pMtUFHZVFPyGVHjh6J+f
QGA8wHlBCdEv4IudmsmaUglCWF65WcmPoapupKiOF17Kcx9/amP6DZ+WElBXaQu1bRwpkaHUkixG
2H0DoiZteMqtj+vnfWlB075+Mib2rgBxV9RA/UOtr/D6b21ZxUtufjpWpw/G6ZJmD4bbQCGbe0Hh
qNvwoWNcvHHaVyi0bNA1C7t3aUGTJ0dels98dtooi5cQXBat08C/AxcA9D7v17fsQgn4v4OF/zFx
FvEZMequAyZax9sZu/QZCFywBezJKFyaO/rCy3BpRRT1aPWhoHoueATlUQuCtGydsLZedHM4ikPs
LCzpPIidChjUDRFyohk9rxwOvqiXjcyS/KN6qBBdqDZCswp20s58gHoJ/QEVmWyo+V5A0i6qVF26
vFRl6b4wOXbObWJmIWKZJiuUJzr+wd/lQb1zJXfhw13YyCkUkDkchniuVBWVYQHUKexQ3Fayre5K
aBtEVrK5vpdLVmbpWx0JWV0YVeuIIcx+kTkRH6fi/rqRCzt2spSZl7KsVoDVA09YtPJLGLdHuel+
jUWyECVeMDON/yHTTBI1VZ5OX4dUoJKvZ0LltHm0VQ049xsTiYK/T9Sm5h5NWBMw6VRfODVTdEGn
NFnWO1FX3TB5xfh42ZEKIC3z19sGPps2H1hPRUIg99SQGreyMiY5GaHf2VUW3xgdVKkW8iDX7VwI
52n0MlxJJAiSkBG8U0OFXnc+SoK1U/yOf0mr+Nn9Uq2jL5Dcwcgx3PgLxcELZw50BQ1Z8kLWN3fr
EBjHPtg+cZKcAasdPXRCudRevHAW8KvAmyec7DmC1RijxKX+KDq6l2zjON5kvXaXoBNyfesumpmK
dbwDhAzzqmqppHlT+Z7otNatmr9n+k9VXHDiFx47mgrE6DRJaYjMQy3fdf0CmEjrmJUCkg8S2Ca3
MxUmNZj5FpvYf1ohM+dnarytVOuYsjnD+FAVVFsPOJiDLKEfrQABD/vQa5lPEZtfLjCHb22BiInU
9NFdG6QSai3B0DLmPNZo+7Q4mpVlWc2N1wnKLhgr1DiEHEZ3vdXvhMgcD1YmSU4bVvVGKpPwLjOq
xg5CLfyOTC/cDGWQi7s4b7oPOQsQrghEq74vG78+yjDCrvVAMle1FDJOKKnC+vrXvBDLnKx95vjV
puo6C45CJ/JkhvoYMTmEkouAjA+5YDlW/oIju3ARTM4oyQHdjXO8WJZ4AN4iwsBGs97j0P2VBUvk
VBdKkyQGn2zIp3fbkDq03aWa1PmPtDNc2IfYX/XvlrEqukeFGZOVAZcCIkvb+qVgTj5cW+EWEIu8
dCUv7u6nXzKLRqk2oyHlsVotdl+j1LovEJGL0vorPLNP1z/kpTvzedHTxn+KE4smkXzkp2Clt4xN
EVbrvCZbqL+6pH5QgC/4nekdPrsynxY28zvyYIWiq4wkmAI6wI2XO3Is/dRF1N3y6kukVvssH5y0
bxcA5safGYlrlmcHtnI1lHcRq3BcvfI2SoCAjzJAqNv/7komYIVB2mRWbW3TqHxB7GrXx5aKEoP1
3jXuj6AX9+nQu8x2NJCDlOIXs0WDoDZ6dyKn3g7K+BJVRrSBO/tGExODUZQwBlcVMd1giB9pX95b
Zn7MG/EB2m1InBUI4IPcURX30Fn+bwFBHcgn5W991h2NNoj5FHTpE+Fx7PsvwdDdV0P+lfP/VXKH
duUGyKeUOY9O0pGxNubOiiH270bpFfLn1zI2v3UqKlA+enOo6smUhNZ6Zn7LAhVakKxzV41CHuL5
ATGMp9+krn7vo3SwHyGghRA9Gu/NppoYtkJponWV15rvb4e6A6PZdkeQzOJalEM4YFr4PyP633DB
6ms/QRMp8/MXnDRNC0kEUNz4hzFQHtQsuTXl4MYC+GDHJGFbTRsNu8ilftXJze9cMeFYJlZY0zGO
b8rCzFdjFfJC5upalzrF7iTzVyE393LAzHbgotOj6nepnNplbcBhqrhHM0zvEl8NoN804BnvnVE0
1nEobBJN/l1K3p3ry6tR1w6u2h51HTrhqW5TV8nvYDTfRbH9VRNpoT9YMpWshWieB6sm8H4pMQp5
FWycUZrBZB+JzzpzF2VdHmpdWiWhuC0lA00WpKfUljzfL5/I0p2UgUklHrY5jD2alu/d9tk3YRm0
fo9pfdspH11r/LRyC0kLhNuaTl15Im0XRHIatToI8shIUfRg+sZGzOLIwUG8y5V7J7itHeVFjKLn
sGtMERvWXsrD11Eat20Yv9f1uJWlD0+Oj61/pJu5NXVYnHVxA4ZzlSGmQz8TzWJAlK6I3HXsO2Ul
/iQDRzjwoWMYjHoMwi/KRmQvmQpdy6G1Akm1VlPBEYL+JXazoxJ7h3IMnTxnhagCycqd20CHrn0H
dWjH5bNf5VtfkT4oKKHJo4HwjfMceajA0QVjL3eaLVSGTW8PlQHtVmvMjUeZuO+LI6N9tou0xzBA
SO/G72Vu/dSL/gD24XGUfg46tNlmUlFaPjaa8K01zS8Zqo+yV+/zVnkjU7ClSXXSQu5LLleeeheV
yo3l65soROYHmTW01RKU5kaqlbCQ/QitcdMoyralv1snTQr5/pei5c+6D6Rt9iSF0IcP69KXvulN
9tF74oDUpPqY9PVOyNFS8jjTMuXsOqMRbm6GKr7NKXFn+h2l340vG09VYVlOllSo/nQMy0qRv1cz
9Pw8kWglyW5HI4fQv9fZYFU4mG4NM0Zwx4N1kEdYm5Xx1uyNrzBzgIjolEMsWQ0Hihp27ufqLsqR
cdWQ5xHCrt2AheuBbppPoRIOdpqIX7pA2ljRiC4KXJNsiObaief/UGsEsWT1Wfar2Okt9x5NnMhG
EeZBbaHZF3qxgnKY2MmstkpOBK+CFBXiqrJDM36M4Qi0RxXKcL1+6mIFSLp1V1Y+mj/ZcMglyV0Z
0XgMKvMmNACrM6xZrks1iLZgAxHkCDRx5TPtyDixvkpF88koBXFbh/JTJtc/pJjKlW9A2KwL/qtb
Cua66Cg1mQK6HkMZoBkkfw3LGErmqrWlrjkWNQ9r2sO1jYDVb2EQQf/k+T4WMggroHFOfXTPqlj4
igTGUxOkb4Bt12UWfJWkbDiqQ3/f6sVHrVhHyUNcRPCNb6qcwGVYw+6lG/2wobg7oiAWq9ty1Exb
KerE6ST5lf7TM0zv0Ya61LjSRPFJMJpbNakeRbNCB8X/ISQaNNWxjLaEWSL5KBTwhAzGC/qmX0tI
XFcSQ0htrd6FsfF1aJVoh1IJugCxfAzgRF35lpFslD74IOuEIZr/urXcu1Ab0QrsvhhWePTk/Na1
4CH2+VhGNrzJ4fhRMXGyDYamsTUjfROUrrCNIj9CC96vxkz/zeCdx/PrfuS+dRjC4SeflFZa1SA6
Uu27JviA+OmnL5XTi8fy0iZYuXBijJ60yWvvoRcg6M6qUF5DR7uHj/ZdT6N9Hmm6LRkwVkvBUVeG
+3bEOQWt4VTIMAKSjG3RCJ/EsYIDfXC5oU14kxX9u+F6/ianYgIZd/Bs9qK5NhX6sXmjhcTG3qM+
6DRtdVqKcWhtus4PIdXv6q2uDp5jyFn4EqUS4MF4bHmXLXFdSAns2kEmIMaafUVaSn+tRf8miRXT
iSzcS6DkdxSGX+s4/TnEhuDoJfIvkt58gdm32vmF91gowW1CfMBryQOb93SMBIMnJQZqFiCH5LW3
uak8Dop+WykBfetRQo+x0Hb6ED/6ghKtQqMlWi/VA2G6A1q1WPkhsk8DKUmL6iZ+8VVg5aiDvVp5
e6sHxS9hYKaKRy1vU9h9kVUL2/JrPohOZaVfu7yy4da5H8Zw7ckD0jCV+1x4lbsqk2nIFn77XHts
0YbTjeCpiXR3Y9T1unX5GbFX6WyaBq19D7w3yYoXS2tKvDzwaMmYxAMMvV8Vif4rsOR73Zd7W0R2
ok1bJ9ajFYDejS8Kz1Kl3sgROgWBazGGH8Wv/Wg44MoPeuk+BHp9kIpbOSZYaILdqErPQ9Adg+JD
0955+OzBGBFi8/RJdMl4qjWEw4Y7r+QOoj1lA5Xait6grAZRD1cqnN4Jz4+Ydc9jGT6Ucr7NYFTU
I2s9lv62QwxlhZwzSjMWZ6zhKzXWUQkMwKpavSta/RH14oMpqgdBzV07UCl7DZkEVzd6UGqgbC0l
hpK62EKb77gqfIniflC1dTkQoXBxtQT+/NF70334gBUFGKPevsWedmuhv0bJ0umzft/51RqO5E1v
KtaT0HUPLrrIdlcGrp0Owa5VrX0QGmg4hvVRwHusAs+weYH3Iu+sPQbDF1mV7rUgWyFu+7VpiCaq
HPnRMssjNFYNunl9ux17aVtEiBhUIkGkcpTqoTi0AsJSiALqVr4hAbsVtLLedIm+4WFfZ8JbiVzI
MDLu1ULNUEPGnmhMSiHLRUGmqkwnUOpdq1dHX61u+1h8DKvXoHlV5Xc3+WZ51UFtLPQB9WNb69uG
d0YUqr3sqncjjnqsm71uvmeu/J0aIAzpsbDWBGHdI+VCpJwffWv4ZvTqTSG2961h7cSovHPHG931
b4ShOqBHsfORJx6ijMZ3/ioW3GFoFT1xFzYqOzolsWZ/tDQf9VZg/GpEY1NPyvehKN+jtLVwmw+t
luJu0V3cqJX0wUW9G3LtBnkJuwqLX3GBHpnUWL81y38tw/agRtnOz1onN7uDksMu3U7k54LtypNK
RPoRBqXBA8nTVOhwHlKUq8Enikg2almOYEh8F5ShCk5EsPUyuu266hbpwZ1W9C9eXj8Kbvra4go2
rVndD0XKMc2zGysxP6B8oC/aT9qKnV0bqbACy/Z2PaO7lDxSkWAeGfZRxrhmaWzvlmJvlchu9qX0
Sx5hHdWGjW82sEsoP6+butB2IooXJ/5ETZ+yyFn2GEqS0SQ+KVtP0hZvviNL+qcJYPl2ZSTrP+Bp
Z6lbeL7AU6OzJFLNIOMd835wqiga3xLZfPG15H4sOVVpXi7gsi6UrUC0qQosL/Qnoak9zY/LwBzS
OlboP1nKjZAVr0LtbTxRWkKbXK4mWQblWLobdO9nq6oYAHS9IoFn1LI2YXxUPQtFRyRJijc3TndJ
lzy3SnOQlW4lwHVaqvcuCi8Jz1QSGjedPBAPojjg77rhPopeug6JKslJy49QRDRVrDcKsnCM49kF
WZFbog0Fp4kk6bycFsPJSwWiiwWbT8uZ5dtZ1ciCIKq146EMPnQonJRLtdhzqAP1mk8mZp/GigGY
JB2fRr0tURshuPTXkwQwIDZzrzzW3Zo2W2Ls4rtwFa27G7RVrh//y2fjn0826wjkndgrWoJj1Md7
rXxWcmStFsozfyrxZ3WLT4ucVbZH2citSOdYBLBeE19SoPhe9vvceNEl0BX1c8r8f9xEN2Wk2WbK
iETqoUH/A8KKPwJQCG23wFeNsrFrFKSkvN4KOtp/sbhtVeWuFr2FX7zw4edNtLFKUuZxJqFNvzk0
JMdqaixUkZZMzIrwteCqciDKtTOmA/QbzU6vov3ff1qo8acLT++Zu3967bteq1K18iWSTHedVEiO
Mr3Qtt/+hZVPT/VsIRG6lomW5yL3bxDsYpTqvVxZqJp05RIi6/ysnj6as/s4tiUBrcuRQXeUdKB+
rb3gSWcKd+FOXGiinhqa3cpAKZOhtYzGiTQExML+2GbRNqx0UAJHLUCfKgv2ii8/jurB8IRXA0XH
65u6+Atm1xJRRzPSkmCA7A4yPWWdbNz9BPRikLL7Ff1LdwSqH3ACmgZzALcbqlInVN7ojA041nrc
5YL/4PbjNpTTl+tLOz/4097+Y0o+PZUSJXaNAk5DZQsomXgMw2jh8106JrIB0wJwEomG2uy5cc3B
EgWBq5UGL1H+ozHvB7KEv18FoECG/2jWTP3H01X0cQZUTsA1qFq89d3cZsZjc93EuWvQpM8mZqc9
SP3eIy2tnaHog40f9HuJhsUqbdN7KS1gr4Z/bqUW4RK6+RwpBogEqh5Cb7oUzEicLs0KvXwohUYC
QFUem4J7tkEtm/qpss62li3fj79JNTQm0EeEsu3JL/01UTIQ6+lHgJX4Q3VyNgfiJxFauxValSgd
y/GWashdUfcLFfULB+XEyGyHM5HmD2T6tPbNMl41+fBDjKR41bva619/yhNDs/ekjitPleJMckZL
3jWxka9K/iVS9EOhJA+lweRlLa2v25x+/KnTPd3B2QviJlaS+Y3F4toXq370Ju1U9CxNysXXDV3a
ReIH5hcAMlMYmp2XrrTUrvZ13EySZ6syjQ6DgERnInbP1w1daFwDCYXLQf0zq3/WGy2EBrUXcNOO
iZZrqcorT/Bv9PClU2lW6Hed+zrKkJNPMmYecsJ1jibpl+u/4dKuTrISzP5OcJd5KC1bXhPIcc2c
hocoS5Iy6FXaIhItHSqM101d2tfPpmYfUB60QjDrWnZyHJwOxbTrpYiY/j3sAAwAtDsA/JjYpw98
et0FPYzSuOASuKa4cd2ftf4t8kPn+loubtsnI9Off+rQmalf9MJUA8lDnpSnSDGes6Rwaup81w1d
yuaYUDANgB68zZAJnVoK1NxvjUjpGKUcNrDHO766p5uyQmF4BeG5t5a+/X0ExA6CDtGMaYrnLL3y
OsTmpJYMxfUqZNm774If7noZXb7ra5teifmN/mxndiCMJi1N3mXZGZpsWxWdQx9to/rGKhmFtZ7/
LaUQL/DE90TKCKL1LJer41FSBwXR9EoTPko/upet6EalpmH/i1VxoXUovQF/zkOPvoQOJ5reqapU
VhK656Fxm6AwSm9iyBbWdPl0fDImn54OQQgqRTJ4QeqfySsEWnZ1G7yEb+pqcIRt5sjvS7jrCw35
aRv/Wd4sCHfTFDFT9ngibG4mJSf4aNfxfe4ox9jJXlRKgyt95UH4Z1f7xMnRcN6mdrNwdP7s4tnZ
+fQzpqjs0wW0xqm8rMgy8aQ6bNqjSFHuAXKcZ+8w3Y7qS/Cg31dHcxc98/9v+XZpNP7iC/DpB8ye
GRDZsHn4fufE9WGqh2nJjUQuV0RL7ujSLQEqyOi5yOTAGdFAZEUlfk5jWNucAC1qtAX/65i5261a
aCiNWFqyeOmhZgqFuW1G0M7zLIZsLOQ1DR5q9aOy+GsXxAsYqiUTs8/XK0NfEmmCDqQxaQ3HVDjS
ol84JJc+EaMmsHtNYEcoTk7PSFylSS+2PWek0MJNUgT3amY5JYpVqyCX369f++kXzw8kcbM0DT8Q
OMzBynD/laoEi7hTpXTpQIkIC9HCxS0zLVgQAAies3VDz5hWGUk2I4+PXfAzaopVJi3BoReMnBUK
0lAGrMC1qtAHzaXRLstXIf/xb7bqPyux5hl2luWhJ7NVnV7dqWV0VzbC63UTF3IN4ID/mJi9i34a
hkOQJJ0zmBEs4MbvvKvWhey/R156m7nSUyzHS2naxeM2gfao4UGgOU+hAsHUYwNtYgect1Nod8KY
rnvhQViaJrr4jT7ZmX7Hp6evHl1JrEW2b6Ctmo+3nnGbLyW158R4HGO8138WM7s7uRcOdWoFijOM
5pvQaG+qoLirWml/VJG7VV1lV2TaW59Uu97SFz7ehbEQBmqQGSIkhXYESOzpCiOvDdW6Jyg1nrtN
cdfdVsXK/Obdosv9FdlOmxGtTlwJC0jFuf7ilKOdmJ09SlVkZJFoYNb8Hn9p7oaX9t395b8Ztwgv
bvODehM8F+9/q6r0P1aRsVJlRDaZNzxdbBIIihx7aufQTExyb+VaNX3Jv88MGctUdOjAoNoEV3pq
pNXqpA0M0s8iVO00/KaYHeyrC5n2hekvNpAglW4agffZkH4U6XEi5VXnCEp53yXCJoCeO5IUFH2D
l26M9/i3vSC3+6HOngE7LQ1sXrgZJ/Zntz7xaT15oIGdxkDydxMB32GhC15lychsK0cYFQLdA/rL
/AZyY0rwPRf1btX3wd97lJPVzI6jW6DOEHasZuwZD9DM8muRugsB5IXg4sTGtNjPb4moQi1l8sU0
Y19kd4iyZH6CLrllez+vv8iXL/WnwzF7trJe6lwjYch1FJx2PUzkRd5B7JB2RXa7sFV/XSOfGNv6
5rrhC44Z4TT48hn2pJUyz3BTo2G2feg6J0rgoPTdx6qsg4Uz8YcpZOb9Cc9gZvnDoXXGFKBCFCqJ
fkNP/LfyM3rqj95NtKl3wd7bh29F+0c7ltbjtu4m9Rnl1/UlXjqSIPrhotZhVjsjVU6VUkN/ZiCR
ioofvtB+mKn7JQLPtLDMC7O7GutgbA5kNQ/0/K3KpcKnctzKjo8DYkql6jaqggDNMBjeSozMBwsl
oW2qym8MoPc2LbU1OvCPQ0nDs9TXY6Xa8LqD0QiH+zhr21UsKIad+50BPjCyr+/KBX+sTEqPVDfQ
ziOPPT3bVlfkmscshKPnzZso4alqbTNG4b0gWOvrpi6dsc+m5FNTRWeVfdjoZLDA/pRxFVvpwmIu
fmJ4sBhMQiiK6PzUQtJWiecpHLDeUp5qV7irovSLpyl/H5dTjlJ0APTUe9GdOjUDKMF1vYGQOa9u
Je0QtCDIF5q3F/dKx9lRy9aoacwiC9Xv0kj0YE11h2LnmtlvIWiWhP0ufvpPNmaVhcjtErWozNbp
ZfC9rW2GD4Y7rLv4y99/dxhgp247STGlhdPt6iC6HIQkIujvdXA94k1aBQtRyaXtmqowICSZoTHm
yAHPUIu8GVoqTYpu94AD+8XdWjIxW0Us156e+L7iNJXHsHhrt770948wjAMmQzq8w9JZ/FEleZsY
iSU7reKSiX1rImV9/VNc8GQnFqZFfvJkuprGrhs0ilMaYvc1iSOZgcQhtTMjNW26qtmaMRjXuW70
ws5NgmmkZDy/UKjMrosv5pEytL3iWDkddWb/V7Drvly3ceEsY4MTMFFQkPnN7ksx5EZdjBQAFRrL
ycTcoCcgY8Pvfq4tLOeiKXikJLiNNWaWZ6aUcGyZWxQVJ3MtBE0HWCgq/6gNwoDQyhLb8MW9+2Rs
dkeFPHMFhkY6p27elPpXynTM9Y27aICwelIDmoa9Z8d60PNuYNJRcdQh/wg06VedaN+vm/jDQTbz
+8yC/WNj+g2fTp1m1aEh96kCR1lX7tvcql888PkO8XbymORM+UaWCtrYR1TJ6pXGUdRM2IxVLd3I
oubCCJYa6yCLgj00TcD/UBDg76KHLnmXKsAkRzH6laTuOK4Fo/9W63231hNXWYvM663dNOhrsKJ5
+SXJALZ5+kAXK7Yg2PNDq1spYcoszCgXXyCwLV8yKRHvcCODHdeUqwaj9Z7yJIkl4LBMP5VioO6b
vtPX8OcVQA7jBLIjr37yspRBCNpXuyFP8yMkJv6dKALdqpC6WIrhL381YjWUSAyG82deW0khrS8l
wmurUbdDX638YUkF5eIxpx4EfR8lfB7u04+WB0rDZzAJ1rruKDbKipWvcs97abyFEP5Sh8cwYVuZ
WCogXJk7OxMuwkzzOIN9vg+l/GfkBeYqTputD2p3RGou9ta5oW2j7memj3YMk1VsGUtVnUt7SgcB
Se9pLA6fe7rgQUoFd1AzFX6Zx7qU7czz19cvwqUt/Wxh+vNP90B3mZKrFaUH0yIB4J3g9KLYb6xe
2yReuyAaeGk5tHZ4iSDtY3JhdrHLutGDwJB6p9EVO60ekvbj+mqm/Zjfajp/0CdBtg7n+uwMyqQq
UVZWE5eRXq+iytr8F2lXthw3rmS/iBHcwOWVe2kpyVos2S8MS5a57zu+fg41c1ssFKNw29NPHeEI
ZQFMJBKZJ8+RK/Ge5g1Prn7vUfQJUVinIxUDg5Kn+5ZCAWAcwOK0knscwI0PjlVEC0+w5cPkxYHx
xmeIWP/k2eKQr2AmG/WOM/KGZi67qGrblYg/AqSz/VPUxn07NFe6IMZWv+jXNENRXeI1p3fPgrkx
vH7WjY+YeGaWZYdjt3LDFFgliayhtFcqdIiyByByi14uf8c9r9xaZPw+lqtqyAtFAcyln6wp6me7
AHD+NtHlxF36MeO8pvcqSHgXYfgUEHxtJR89XWI5NQmgBgQGXQyJ3qEjcffJJ+YZVnavgBRYcEqf
cMouO96KEANBLGhJAqXIJiFRDtH1ccTDGpQ4bpfe52plTYS6l/dy3wp0v1FQX0l+mL0sY2hlF6MA
sQOMC0CPHMIHs1Xqj5et7HwxrOXLChNHOj0qx5TKQK4qhZMqOcC5aTB043Hptca+bGuveWaIKDAC
yYeeFvL40681ZGK15GKqfrZWV/U6zLe116NdHTQvcyIneaOcT7VDjIuHswYCe9SHtXPW6NSgKEqT
DN258JcU35eAfU7ytTIeZvGolJhBmO9qTCDQBPyqYu70bWVP9EPMjkmFCTMw1ZjTyNkGeadWbgC/
BBIP4IVFlINOt6ES1UaUQ8TuFZpFb/r73Jmv9aAHLQ50r0Nf95pb9V58n5z5GAfpQxoA2PsROV0w
vcgvf1HdPvk1jAeEaq6VFYlnZFSY8tMwcYhZKq3nvad3ouCJGebbJ3IzmJC5mD0An44Zht0wU4Ds
vWzfJ1MJukH3kbJhoMxIOTWU3XO02W0m7ZXaOVmWOJq9dOztsn4p6tcFY6GXXXtvdQBcSyj1foZ5
ZnWynMdZoaogj7zqD52/8nCqHpA6wWUzu/Fua4dZTNmawiQOy+Kp30aHAlBlvmp244f34l1xgKdA
qOy/YCXfc9itVebSbOZekkOCpKrJKhPa7HrWXjdtpn7EyKZtShbJSYS+sWO83DlfbzdmbGxrK9hs
c4lRyQxbiAFixf54E9vtnRgHa4jvXRHMBlYP3nmH1+zmfE2WsaMrFgygyviaqr/9mrzW/l4yAr4v
pKkoZCIcstUMEPkMRRNqs4fBwM6lDuCMz6LqiKlrghKzeZJuUzfUrYpHf7h6I5ORnNhlEoNYqdQM
Y3JIt3pQj3alO0zmjVg+45lq5QtXdWnvBALwhKbw2g3BfX36CSXSRUstJP8b9iXnkDqT8FmFVoD9
s5O73OZV8nc/IJHxBtXw2iBsI5roU1uHs6h6mYShzqqWn0qtdAal/gEC8W81pqeBhcpvCiK8cg7o
Tqq8yiz8Y5k5oFqu9qUCVm+vV13tCsz2Qe0K0J0R3dGenMgWLQA0dF5c2LUKykxVAf062njMDk9y
iU4UMNNelEDio39IKK/XumcBBREN78RVfYF9ws146epiUiyepr9i4tDWx39PbQXZAzQfgeBRcC2y
yUEmTLMhEAOcnBBAyufvULrlxJI9twe3FSrqoONB64+5dxUhSktlXYNqpHaXmIeqByk+ht1J9D0u
/ubewUQQslPIKIhnmndVFnVzkkaqN2CgHwWA/D6d5WuKYUqX43N74XljiRUOjHpRK+SsWrwEaBbX
aCH33U1gVUuttA9AFZ4Os612SYDJcX26o3pyWMKfk/pGZtGrugio/o8x7jlvxt3Ma/urGJ8sG3HI
UnlC5kVl34TQOSj1r9SonawWSW1Zm5Zai1dSD9mb/lhUozXKL2TE2Kl6n0ehT8AqJaWajrlP45mz
YXtJL4aZoERn6ipqo8xtHeJxuYgVjsvKiJoEfWyld8Vt5KMrd9teQ97Ixtj/NeYJOXb3wtLWLhMc
qiRECOrzBXZHB1wIV8M3QbRosEwW9U2/cpLYMq7xlMfgOyDRfzEyBlL8r2Uz13hFpBFibeXiLYt2
QK/mZx0rnpah9zCbHJ/cDRdfplTm1u7qFvrmWqd6k14/jFLzkugdpxS4a0IFm6UGTRiCNs3prQLX
i3szwmnO5v6ul+YDyoK8NuPuydrYWH/DJvkQU1nPabao3lxm15iOtsLmjZiBHD5QwHWKVvl22UN2
I9TGHhOhQLctVsqM18oSqu9GWT+Nc+iGvXkFXrcHUsBPLttb/x6bCAAPoa+35Gdx7nR9OsS2JL3U
MSSi3+XgwOvmj4xwZS52j9vGinxqhQ4UFFD66vZX42CDPaEIcidpMKcN4CJdLKG1hgNAi7eVaPFS
uf0d/Voh4yXm2IeGFsNLKAJPVj4CXWuD4KBpMKRb8dChvO1k3GXB41ZYOZ+9FDxJYnIF5j97Et/+
f9+M8ZGuLsM6h8SypxXL9zSSvk3q94E3PstbCfMohDRr0hRzhOnSJRA0PzVfTN6YyN6EEposX5+G
icKzGKWSqsItwM4QdI0HCcSgd5E5oUENThAuEfz+jbQxyITfASTw2giCYo88Dm49ropvGNW16zvy
VtnRc3TTgZ4igkbPSuN6zYNF7G4p0MnQ+1oFDtiqUU36tsZ4IpwDWYeiBlUuWqnC6fXuHrUvI58o
s03A6iD2HLcGAkjUHrMIrCL1N6l+aBOd897l2WEu9yUxpylEpPGUKr0t4vwZnTRnXFZ5EOMvWpm4
s/7ZuE8/2qwp1JG7tBKOsC73QP3cxVw6eN5qmCChK0BYZy0uxlzVrBBFvXL53bWBJraceiXHBz4f
u5ulUCPOq25dijg9S2pur5JvwswJ6rsX42a/mABhgsgnMhYYSQtttBYqvHRteLgchHg7tv77ZiH5
AEAZ1QV0BEAQjJb5lbrEDvhHfapygHR7VWx8fnRRoGkLnl22HbuItTYkMwbd0YZ14AiHKLk1Eu22
Bk2WnIL/pb6TMQGIuZZrMzJfKhEXJ+ez7aYBm5/ABI5Q7wxqGkhlxRI8hQTcTdnrSrgzUFQtqbaq
GbmX93f/G34tmknVaASRe1CALZBYwWRGJqJSSp3LJnZrSZuNNZgcLTVNakQzbDQuJpGC0qm+Kx7E
pb6hTQDeNsmuHyAHEDncL7r+4bOs42s72dcq5uH7uiTN4plVYetl+6tR0CEVw5tyaA8zMPeC+a4u
h3xSgstL5nxHg0lESKVKaPiu6dWQpnYVVk8FKa9AuOPoDXHb2jg2BUhzLhvdO/MoFoG+G3MwQKww
11xDilSRBAQXEoPcTDvWmAhu87+I+xhtA20OOgXaWUmZyFSfehlGwC92PQvkukUBtyfhTZXz7rHd
a3Rrizn7UVUIUjzhuSleUad0yKt51/3qHvQ39JM+spvyV/Eb9ZX2Z/kcck7F/lZ+rZLZynbqO3We
sUq63DfqdSGBF0t5vvy5PjEXrHeukBnAfyTw8bPeCR6igbZiSjzh2vhmvsZ26syWCi0g3V5eoQeE
hxmYBDiHcQ/oZ2gr/huzwJqqsz2BZmyNKS1xGNVvBjSACpe8RN/K0Mls1QrvzKs0MF6iuyYAlYRX
+jyG3d1K5NY8803NttDiKcHJAI2DX4926VEr+9Bd7REVH694B42Vwx0X2fucW6PM51TkTipldU1W
yA8TxDMjWMiWjpOp8IwwsRvCJ+K8KNnsQXnIViYNbKL+ojacG2L3lgLtNp5RUCeE4CoTsAk1Fozm
Yi3xIfSXY+4lz8TtPOLHgXydf/D6Wnv3w8Ycm+ctMZj7JmVldyyIrRTiS53XvGmevZ3b2mByPKDk
cUxSLCkZb/RQDRpQB4hl53HO215Q3pphgjLFYAWa4zHGDOZMfjFw9bmYZ4YejQYm3aSejT/yEopW
CYo7r14aAhXUoaiue4L7uAOf4YeuhpklCkpnyUIGArmsGby6FemzOIs8iQnevjOZYjRLgpiYKOqJ
TVxjJqK3W7HgPphXZ2FDkA7sNJAQCOdn2NM0TTI1V9PFC4l2U+nttSz8StrSEqGqC11Ip4xVVyeg
XaoKq81Au00fwI9sKcldj0en8kfGTBxIY/wQhJuXv9b+LwNOFQJNO/zVFXhYYunzyOKJJphBqf1M
5JsQ7+r0CP5F8Hq9Xza464S4z0BksLI+sAg5IVuMIl0rIpj7DfPrKAKOAKiuy0Z2VgW5vnUCD6A1
4HDXf99ks3FUhFoTox6YHvASvU184ktuesXt96yuzHzXrR2FybiAQutA5titL95YtUEEmjuhY/4a
nNBqGifh3io7m3dijznB1GjEJIpwX0rZNDiaMovuZEqhJ45Ecf9iCzGCgg4BBvgxi3u6hUozhFOl
wlSbk9soS6/MEUR82l2i/h5F3Y7D9E8e8uiVlN0FgkYdyA8V1ybbWWrzOtdGBZlkrf0mVEisEiRv
GHxwkxBVzVEAzaJsD32DuwvXqPg2gFEmXGszEFFVihFCuTXIBX9IYtDQ0R8NHUpgVxn4g+p6Bith
DcLXELSTj+Dps6Xy2Javff8M2HFmtcDhSfHDVExWXPKAlOtte+Ynm2UxIXEWs07QxQH9x/I+Klq7
MCDMN/RuoXCO83rDXjLEhDO8q0DJGiHrqA29t6W+JXajpOrbXEf5HYYHBt8YQbJy2VX2Rt1McbO8
Nchujpshtri/BliVQcc3LzOGtiHE3LwuhmRVcmTpc2eXEIFMhvvLlnnuwjipmMi0HRecvzh5WLpf
pSxd097gND7knTviZHlMLoUnfgg+zxWiCgZ10LfaiWs+0LfhVg/mp+4nVK6RGmDQE2TAqSXKEE0o
feV+gqx4zXl67E3J4KeYkJ5TUN+V2LfHiMkpqQtxt65Ik/o+SkFU+dr5gts5kxNHT6skEsxn1vCo
/+LHn924ujHP5F6Yloh0vUHw7iVaWGC2PXTS2FoQiPolKMJRSoofIMC+oR2teT62k1VgmBrAAcxm
r0qszKdWkyUblBlFkPhg+Mv3wsXA0wR+Zit6fl+5HECSi1W/6U/lMy+X34MsnNhmHIAsC426FQyi
j2TAsmvoAMnjWz6GqHkn+bda0DwqtRmkdOtHGhYieDjpARCV1Iqj8Y8y84bOdr8DsJUyBh4VECcx
x1zMO6Of6s/6RX0oMbkPYhzQJQNt1NxOkQ4tdM3CgKH7708bnlArHkYF1Td7JUjt1KhDoaNBI96q
EgXn95VRqhwX3zvSWyPMXg9KLImIJihiNN/nLrMR/MHSwet+723g1grzUikXCWA8DY7cQLjVApID
/NHNdB9rk2uGmM4lUWoJCxQQ6rbh7OKuaWBHMbeD+a+zh2GZRf93sYJL1Julp7SF3PQzhiMw04XS
GwYIp2HgNSr3QhjmVv8xyuyqPJZ5aVDU3MCX68xPUxyQ0lJBqVFYiS16uCX0W2W5ql4uewzPLLPN
kDXPIkAEF8+ID1r1DAFxjrfwDDABKUn/U7qIIxBQje8l5T03927U7c6tn3Nzt1XhnIdDi51rC3Ds
op0t0tcWoLpQBGuvFlzer71SzCoG9p/vxD4DOzrKZhHCmuqvXCTyFZrqUNcEx6WZ2qozupJrvEHw
sm/+i37K7maCFBT9Vwx8YFDmdKmjFnfF2EL9pAA7cqyDhpNLkrbn/BDsAuIcpRhFYhWNhHGmca8V
1MuXBiRJg63UEvywPAwgYS5F6prTnaxzARWre7NpEZ6kGDTC8wvKuszK0BBdkniNl9J7ccQEZZD8
VNE2hJ6vcpX8ng7j7WLpP8KO4508s4x3oiMfR5U8ouJS+CkprLnG5UVDd+DCFXmWGC+tpVway0zG
vhbC/aIridOh9xq2IJovJx4/7p6ffO0m0DCnftJKk1EONZZVVTJ6RIcBSLDL54BcXg/ePKcmBnAe
q0MTAmGmj/GfTB7yB6XSymuzh+wtRpKyw2DKtLFmCey9VjZCCag128SfM1F6Smg4u1lTqdG1JkXF
bScN+W0ojDVwEaMRzHqlB4Ney5Klg05/wVhRm7miHuqNPelGA70BqRmP6dLI30M0K36FZMow2yPp
hqXOoWGJ5kLdEhMaR3NRZQc0DMC9jgaQvUNT2V2rag8gvJ8/qDbV4A03ZDusVLwKu6V3lKoKLajJ
zx/gEgCftyG06Y0whbFPNQGvRuCPqDMOBUhvp6LP7hO9nV0UgpPHNhYwfzlgrmhJ3jWlbt85e753
RgC6V8C+IUORlckpGqL2okpFCj0HkE8DuELpD2PgjRTv5lK4+P4xszrXJp4qOXQmSIQIRyVLA0l+
MELjVnhY7sXH/HvxND0ub8pfvBK2JpnUsUmVAao4uIU682hEf5T2Pcq/Xd68vXKhubWxOvRmWboS
R5rYIcIod5PbH5SgsKPb8aq6Qarup7fSgWNv94AAKaOu4rkY82IiWpf0kMHusCb9MWvAs27hda59
lI/hve7qfgsSWcHFEBtuCR7WdO/0Y8IAmqyobUObjvETvYnapYspupFtOvsTAOCZ1PBkkPeywG2I
kU+3s5vAaK9QxLNsfh7FzKkkDHvR18ubuLeH25UwrhiBhKsySxn1UOmQ0kMDMpi4OEY5x8zeeAAK
yF87xvifPEpS0UQIZumhhm6IQyaIufWJ8NjLFrruDk3EoKzKX3U4fN76zQdUIECYPeNBKQheOJle
flw6+TFcxNGSy6ICb5XcOd3yKFvQQcMQEOfi2v/GK/MTOAD1M1VhZY7rHsm35BXdW6MeC/3h8s7v
/n3wCqCLBkFv/Hf6eYEelpsKw1xe3hoHcemRHPIyqdUN2St/xSfjmSxrOCWMm9JpTuiEh4yXH5JZ
+0m80hNS23TRnCiSX8RO3fSDh3jdo2+BkNtaSF0Xd9Zqauto7CclXDuwhi85uVe/hDfER3U5SHhA
+jV5OF0g2CPAIoEaHYFzsTXOvJ0FTJWKxMvj9D6JMDY7jMciBR9sPWdg+4nSb7Trau/ffrkTq2zF
sxhSFHLCmXhpblhpeD1ofy4b2ImksKAitGHkE4PB7Ctz6omgVqVCgKmk3nxTOs2zflzu8z+IrS7E
l3jjMjsf7dTgGiY2oTtbUm2IgQD3lqvmWLhz8D7b1dMq98urF5+7/aklxu1lMwFyDYzV3tAOqPGX
QahJ/97vT22sbrNZjdlpKUQaMvoJhc0eiCdB8M84SD4yqA8MRducz3UeRGEP2QLINQH1PkNtkjoG
jVEIuch1YA8i4CVxte9rGby3jEetRaEWMwFN/F88V3YeS6emmfiNbhCdjUygeNRCNsTu7IEc1em2
mK3CR4XYqxwF8sYYwadO/VHKHs9zzh8zp/aZuL6QJg6JGFLE9SjofOOwnvTW55nZKa+e2mEcVMin
SAQvKvHCW+NKslKnvV6nkfIr3tTBDifkqSXGQcdmmsio9wDAODOGVzJ3nZp/ENCyjq7wlJAKax16
QB/AFu7n1FUEa8D2cgBC53f/6Y9gPDgtkIQmq0elAiTt8/eZXBcoqXH8ds0gzsLnxm+ZF5OeQiUO
9MTUM27bQ+F2H1Lt6kew+GLKq6uveFDtHXDOyapYcI5WdSA56GFvuSLyTXsovcKHpM+fZgLxpUVc
aOSBblSFEPhfRQTUTFFwQtHuDKcYIsUR5KGhn+XrJNATT3CJC500+GrV2fkHNybsHowvi2wVw1CN
YtRFWFxjgmbrL0WQdFZ5P/iFr/iGYoMtAP7r1jYIMsIjb1h/PzBs7DOvx7ELJ2WUsdfzuxHbwnTd
gjIKPHgPzc8xiG5SGsgy2rABzQIVUUJwOg56ZzfQb34Ak76Kk65B+kCjHoC9tlzdju13jvuuJ/HM
fTcWmPSmEKp8GqUWsc+0iGyP782fxdVsCN69yb+BQMwnh/5Bz/06cXjl8N2IvzHNhN08QUWhoTpO
jvkSGw+YsrXV7LknvNreTrMDR2ZjiImvXQ3NYFmDG+mY5X2dvpc/SAC+8sqvXdm0stsGPQ9IbTX3
9VX7sQTm78t7zFsnE3ZB7NYaChRMvRnSTHLaWykBM6WcOWrOfRXvxrzNUpnA24E73ABwbr3KsmP/
lLmpoxJbwrWGNUJB2UWcBSPWpHMS/f2whMKYjjwfPOosxctQzhVkrJAuVH9GZ6JATxc/y95aR2fM
3Co1S37Hu8UFz8G/f0dqAEQAWoNmjng+O47R21xuFCy5Fp7n7EWPeAievUOIQRIUldExQg+b2VOh
n4CplRrNgyTZYMuTptaWhE7sR57M+U0zD9B/FQpkKETObJ300V26THUgmh0ByF8U/TKGbJmU9937
Zcfa+9gy+OIhTA4xijNsn9p1lZLHA0T28jsplpxSO+ax7Fw2sptH41kABrLPNoPKBMF2MpNIpiP1
AIO0y+hXkkFur8Co9K+0OVa97pj0l3GDPAl98vn1svHdFW5sM/EPCvVE1IdRwwoFFzTvQZ7VRy3l
CRrsfuGNGSYImignd5KOEzpIQaveqjMnAvCWsdrf5NJKo1eVlk+4R3TNK8nk98noGNrPv9gszJjq
AKpgVJI9gn0hII0cwEAODbk/dKoeS236CTVPTolq71IGr+g/ZpjFtGWzNAnBeZvNX2ICwVQpq5yp
8o3peqE3ZTYCD6Y+XV7a+jfZW2prc93gzQZC/W5JywQ1xRi4jMgo7WUQOInc7jdCd3YdPFkbJ0we
15O5IWU2ANM4xK9C2ARLNj107cQxsxsoQVCpySoY5MQzSJEoxRCEjUVEE8iBOP3TmHo0EOzBiztr
/FMeFVsLIHbJp6Zk93Bt8qLbCi7hVVIASdzpHuYVVKO7ukNpCHUfqVwsaeRkiDwLTMJtzEONPu44
+FndB8WsQRe6nQrnsiucxSN2HcyHihO6RNToB78FuYoru7WXuH3thrGFrhbeiFVs1ZV32SjrHIxN
lmsAt2onoVU++JMiBZJeW03VgBKEc4DPEpXVDBq56ipOY6CpxXwiMmpyoWnT4KdgGFT04bkQx2t9
lRiChLqvdZgVL/o/UdP7NNGuzWoG9fNwUKBnXor1rTQnTl5Hh6yYjkQTX0MolfOu+TXgbg/i+gvB
jQQ4uQhWgrNrnuZEGSCY1vpxZemP9aH20rs2yA30fuW/wKnBHAHSeiXM0gFfZw+lWrR47DT56Ccj
FMNb47EWhUDNU47jsiGNMWMyjShlEgRhAS+zL1S3ynQUuns1hQQMUORRfGjxv/3Em4Nlk0LWJPOp
gcqcc6kccWdi6EsXoM1Qv44ob9Qx7xWzcyq3e2gypzJUdSggRtMIXQ9q991DGr5ePhxnwHisBWII
8AqoweE+Zi+etu0xp2Nmo1/F9sqcZY7Q47WhSFFas2gVdmJDahZqd4mbeMMLL/87GxdczSvIfoBj
Qh/jjLkrnqKik7R49CdBOxBQELTyEbJ/Dvg6H9Qq9Yy+ussMFK5y6qDqCnRq+HR5B3a2ePsLPrkJ
N9cTURpQadfp6Mf6h7AcYjS9Lhs4g+EzayTMBZgVxCQCmIfWLSaxVR4wn4gCTuzQ5hGqthgcQS0l
jeyQV9/gLY15vORzCFZCpcQJFF6ksrejgqc9c9bJ+1wbWgTQVVvVNVj3qSpKOiOHifhmgW651QCG
+Zx6yS2QGMRCp2KILVAo8p6fXLvr0jdfLQSroijP2NPeqX6VaHvZunownPnb6AJ8VzkZZMQH7pN+
5+BjYu1rtcyXnDulGZUEvpI1yGSPU3+rQ0cXms9/4zEbO8yHw2icqC+QpfahnCXmVv+k2TXOY6Db
uk8gutZZoDKwEo9XtNl1mI1dJrDl6OF1M+o2vgh0W1sDezJx6nq8HWQC2iSWUlhBp9jvWq8dk6s2
AyoC65kSDmBz59Y/+VRMpjFCHt4QQIPmK5oATcEwAETbDc2IB6panxfMpbq1w2YXOZozEMeAneJ7
6IeDA0jyAoQx1Fis2V/5Hloh4HXmdq68rU2d2UToVueDAdSzT4rQR8e5AVtpdxu1URAL4oEm+i1g
Xm6f6LzhEZ5hdlPnmGZl2I1+05PMCilqwRUN/W4J75Uxup8mBQcvCzDH4l4+EZyvyRZOJWEB5aHc
47iDcgTIIqvRoQqVcJyTZ4V5LeeSWBhKgm9pmNFVs/JVJoOlRAmnMMgzwzyMaaF1Sp4uo9+SP2Hy
npuvkvJ4eb948dFY3XYTH/ulqBKjb3DOXLW1wD3nZ8+mjYlMQJSBTRaD0AZHzGWjq9tdOAoGE5P1
Iik6TYZ35AXAaYr2QnOQGBQpEMo0IEv4a9J5GsL7+cNXxGI5WUcao2azYJ0LeHvRf6l7C6DUlXCg
Avlgbg+89u5+iNR1FUUb45wyaakUBbo7yJekpCucmbY/JdB6cHZyP0r+Y8RkPETJ6jGJBLh7HSLt
WcCoZRa+MDUvmaz9W3za5w0OjlbIrAFWfcafJOk9QFUD0vS0DQoz9Ap6XyuVS1SeS+5Gyo0h5lKr
qzGvhGFNtLCe2DGumm+xozmkcIFz+l/y0r9LE75sKozNJRLyUuqwkUWtvWZT+0DkarHBSnu1NMrD
0mc3uq54wAn4vZkHLW4ja+zo49JNraUSGnK+6+7J3/wc5n7tqz42p2U9IcqfVY2kR/0afMWXj+H+
2QdBJsHIDmrnLAGd2YGsolk3GnDKAXKH0y3UWnVr8FDvCS0ZVIKocnKMno26/q8bfRllljZBfZs0
KmJnm9vGbXSU7SyoZkzwWb2O84h5thGztit2Nb1K+vU3OObT5YXvHk34MUZukaSh5Hsa8+I0XKpp
zQnLtMD8TmgJxvfLFvbDzcbE+oE3YXWMcqPUkAT6MbL3GyUwnCYFsZT2LrmFl9u8FZ11fT93FdVb
GVWtlV6VuXAFfYjFQUK06alce2aZHfKsMe20l+3ZrF0tEZ/zsvXViFxJdcgpaezv5z/GWZhHXNJp
mXJEBpphKrK+66aPy9u5m058rY7Fr9VKO/eLgONA5xfMRUnDVaPHQSR+r0U/H98AEfQuG9x97a56
HP+3nwqTOaF8a4RmDYvrTCAovKlo4WRMtdX/iQMtqI/r6Qjx+LVNYmcvHOtnERAAEqD9wRiAOan1
aDLeA1LjTArhPfpjfK849WMEVZUb9T36bVzHbvos8gRVzjb41CDLAk9SXS87GYWKbsRLYlK6ew0E
ck4lFi8FBEMFObvVosKWUaTnLPXMdxjL61ZsDgoUeVEjIe3gN4tFPWjVdN8qXwB7/88RWZUlO9qb
6SScDT4LrzCqG5D4QCkBpK3scjValkKWIi8uhNrWFihwlBCinjg1dJ4V5nJuowHA+R5WMvqcKokd
Zj9mcJZyNpBnhdnAdEHfaSlhpVwrpd1xei5HL0MMcOer2R2Pc+ZkjTu8/NsZdKDjt3vIIjtDWtJY
ymbYNTSrmVI7EnjUP2d5ImNi9Z2Nb2hd1oltCROY0qMVscrsicL1l6mxJZA1LVN8uLyZMmczPydO
NxZrtKqVscY5IJYc21WHJCdIiSsodnPUX1emlBZoXcENA2mxlt/iK+08WfkDiRjFBjUEV/X0vA7O
bAETh/pMlUG/2wy+FLnUU+2IWMnVQICxmZzWmkcn4wKVeDZZCZw6a2nTqOghpIf+ADWIlVRdOY4t
cgKC2pNlFFxFrb34szmQKuvEU63labGmX/oYFGMWiELtmqNsd1rji4tspVSwpvjH5c99fkuf7q7K
ONiMikyK2jMq/kAPQjtP9+ZAephtCT0Nu/V5sJ4d70LijJF+UP6ihc5OJTapqIIdFpd0M2uLNS0h
UoKu97uJ9z5ds9WTBxbanFtD63Zv3LjrdakP8zWct9BTANGeIqiOWgMO3M3O5T1cr6ILpj7xkhtT
Sz1GZSbhjJqg7u6j18K81rtjFR8Ng/O1dnePoCsB7gJAk1iOjVooetqqyDLGtP0GIoJrMqtPDel4
zK17/q9BwPY/hj7/fbOkSG3kpWxQSyd3hq84uVPZYKqPgJp306D2jSNISy9vImdpn4XhjUU9U4sc
6cDgi6owOHJivuZzK9mZYXC+1hnYCVFbI7jzAFOAFMuZlkcO3uO6weCWLyADH5PpF63Af19P+Ueu
Ja4YDS6VyHusdDeznBxrKK1YppDhHhY6VyuSIEu6V3WqfXRqX6VOdy/vw3reWGfa/jom70nUWGqg
vzX6c4SZw8Tw5YSnG3xeZGd2gImoVVgIYioiolaQdXJlW0vQxKhswW1zh/hpYmP8364rm8dedJ5S
robBewWIBdonEAM5PZSlqVX6oq1tLm34iDr6VPSYAF9UoE5bOSBR9ZRI2rETdWqVff+hxbXmJJR6
UT5/U5fQbVXiylkJkCOP02kvXGx/2frvG/fDTPykRevLXhdbKNxKVjcM7hjrhyV7uvyB9xx9Y4l9
cYppR8MR02D+Un7ow7WsP4chJ+viLMZcfWy7GK2kSrgmDYaCLul8yNPRkWQMYqec6tzOnYXvuU5f
YkTxXNgF445yXQhrNDdqO69L1CreJN1b9IewU1EdGNyu4aHc9vfvyyZzQFphyEV5QbKX9Anmv2TR
z1TtuhOT75e/015U366NOSQG+KhaicBOjD5UjzjYiqBoqC0TL3Ii8MLfTp53spPMdSVgtK2QJgSk
PrztMVwNmSBLE+46TMRX6M9wZcR2Izy44REDRWg0QSTv1EeGHnJskHCBQUijJqZde+G9/AjyR0vI
reaRTz66G9g2Bpn9HHUzqvN+wAmLSNBCjAf045e/2K7bbywwe2giUi5mhgdrP2nUUjrZBOs8Blow
/fi9NWseFPCM5uLzIvmyx775o7g2y4ViRVGTF24+JtTO8lZxhKTXbJBp3pBCbq1Ch/g7uqp4wUoC
BpTE6FbXrueyF4MpJtj7eqidKlfXsUrIxfZV3h+kphCsomkgy5y0IJSbZgystVnbOXE19t7lbds9
UMA5QGQH3WuoE5x6gm60EwqbeH7qQKi32LkunJ1Z5jEtn42NfG7Xxg7jceE4onktmL0/vy5u6cRe
+Ft1TB+B8KUJLi9p9zRtTDHPztzsorytJGRkBJdHmKGKeRRy0cbIJqbiQIUhx/9+EwFOhA6TuKoV
nhFMyBqKXZWKcsWIelqLKSbzIKiEkyPtbeGJFSb2SbNUVfOIpFbOekBhMBSzCMJLEzZuWEXvqbY8
Lgm4m0YFA29zdJUnLa/reV5lW69wA9MrAKkAhMpW2bJEH5CBIntqjeTFyIjTEglElY8gafDUCtOT
ZYh5Y0gfy/Lvyx91P3H7Ms2et5hMJI0Jbpvku+YvQER1vnYPPeC+t8DymtsFZpAyB0+zqLTS2aY/
LtvfDS8b84z/wmf+D6MT5o/Vw0h6zDVDgZNbDtq9eL7ssG/PkCpUqDXk3qjyeePTOuSM5Kx+y6CI
QuSrVSgqt0cJ3C08hMluJNhYZp6gkh5FmVHDcq1AFV6Z61uoURyKruHMF+9eBRs7TH4iRLJC4wL5
SVVLAdKGA22X58sfi7eU9d83KVCqoKKoizgpdK6hyg6gSlJ3T83w/1wKi4jJ+zGVBIGiS6HWftMK
jpJxbjXOSgjjdgv4b4XEICCiqlKr6NEjILexwUM/70bMr09CmIjZJHIrFA2gzSQv700ZLGFapH1k
tPBSMcMA1f+Qdl3Nddvc9hdxhr28sp6qahX7hSNbNivY+6+/C/L9IhqiDxI7meTFM94H4G7YZa2x
xDuz4MwdbBUf1s6EnYgZtb5NWiqVPMp4gtTOdBRAXE4XF/Mv3LUwqr4fnlbvUYFdlExVvdWHGJk3
Ni96T3jWdjUw0OziB6a2PjWHKhA+XVbCj90l6ixXEqlLWWlhnOjjMtMWyHioHxcXEDIpCkmotXqV
5cBZ+ZHLK4Zuqsu7SIOxrXqsi0wAZRsmOHO3EG9JMTsWLzeWN33USgpjXkAkrOqmgNqbORpX9dB6
siAex9q6UcGIBceIjaFmucOseb8P8+5pblE7SMLpVkatxJZ6ZQdYVJCWp8BlIYVXR1O1SxRZDmbR
tzrZnuSzIKNA1Mv1lVJjv2LRhnMyibypL95tsR8os8IIW/lDEIplUCrqUR5VbyhVjsPbCB0gljVA
PoNZV/AZMtc1ihoeSG/DEmloV+EDGUsbC+kHoKm6l1WOfl5Gx9eSWDuOUkuMwTyNHDjDRKKk4+UQ
XJZAs+i1BAM4lKieyOCNeZsiZ7JsoPoI2iK+UYOlN9pu2PU+uekC7hYeexLI0Q3M3ooYh9UNoOv8
ajtY4W4khVhYBT+ougBEYLAjfO3QHoWauEt/R2N9eMftzW6IBc2rjg14C65J/vCp6mos6+JtFS8M
iJd4IRItEPXYdrdbjsA9RMT6KnjQSGfxsOejB2PrlE+TYEe8hfUPuRauwJBUCidgYILiA510N839
lOIP/DBvFkxJ5d/aDot5SammviwVXq6AtXVJ7iYVS/NZzes9fHgjvsmnoKNgraOfnAk9hQbIVaK2
OlajRw/b+e4EOOaAIudpzvBdwHPfuaxbHxwmK5EJQ1Mtzo2iFnQZe/TohnIWU3IiAdxhQO74kfU2
6CllnhfYUGlDQifHAN4R8PLYjYEYdGICkGKxX5QCrGZ+sIbEGYVbcQH+QXiVCZ+nuOOk8ptqBrAI
VCIxRoL+5q/anauNKpMEgBERUWwxAhxiWJw5l8k6t7fLXMlgLrNCvwi9o1n3Z83GWyS6E5BJRh7A
QaPSb93wWnGMGhOnDhdqYfNCTaCdSCpW3T/YrqlWlaknHdCV8sFvH+b0xtS8fDzpSJDCI8l4e00f
Eom3o6JTrcD5ibLCdsfVuJhbrYFA4Mq+Ei86YMvaju9kl2BZlaelm99uJYypZPRRPNSDBWFxd9CA
wJPwRgfZcPHzNKiRgrQVGwgsWqHSZIvZNFijGieCHfIaZHCftUaxi/o/Ti2wguhJV/lJ2qdtTVTs
g5GlcqcstknOQ+BkMwVWBBP6UFeo5jLEulGRYEBeVl0M4Xi6+po3J+gNx6q2/Yf1fnNMPMc6k9Lm
qaphLbTYy84YtA7d26ixvOVQSrHoWr27bGXbyvAukZ5/dYWGPoIBNMbWoN7NO0MafaXiFFl5N8io
G8gjZVVPgds+152b55qbDVia6R6E8UVpK44H5qkeE3UxCJlrgwyfUYvnDAChJIJHLG6TjPup2Gyc
UQy27EQGUph9jk9Fd97jZ8z4Xxse2SO2e51TBQuvwsrTDZbWQCAWGYtIpwKzK8nNPOKIAK1EKNex
XI+RpO/K58u6sR1A39WRpdsQiEDaMpJ0v3LTvfEt2klgbtXO3Q96RqiLy5FHowaTmxmgKP2f42An
WWtLWUAFOi2UlMaO5nRPzNEWjC9ieCvHIDSJwfpsjjtNOpRRwVFT7mEZZwJOcAB8lFj4K04hsHyy
Q+QlQbZv91jZCMYjzwtzzILtJWWjZk1DCt/VdndtmqDem9sWVut1oF/NWAS4fLWbsXR1s4xjMSQ5
LqUxlQCJpmLxs0TbysisV7R+w91lSbxzMQ5laNH61RY4f626lVW7Kw7JtFvyXaLxXt+0sHtJWxjH
IqZZPac9tFMy7tDdzVA01K+L7iaK3KY4tMtZDXkGsZkYrK6RcS9hlhkDkIF/Gr30LKIObN4AA1Dz
MB7feEKgHiPw8TrxMT8AqIvj3DZdAFgFNBAMStjhUpmsy5BqpetaeLd4L/5orzIvdtW9dV6ceh85
6s7a8ypqW9FhLZBJwQBlORFJg8BlOEzqs5X9iV6uBVAvuwo/qmykBtBudD+vZC+fQfUrSWjO89h1
PoysUm8tYxWS0hejcctOHpS5ZWFeFExPoJdwB0xR4GUEkNU6qK+66+VYHck+3hEfzJ256MWH9Fxy
3MuWAa5+AAuREhkTyhoNzD1PP1vG57Q+aXLNMfJNF7YWwuhHFpqkqBXKZwW0cPr8SKAhCeAztEMN
0hmZkztsBdu1OEY7ylqalDmHuFj/qgKIlwDbBrirbh8Hl30K7/O9HXylJoD+NKO6x+1RPu/+bBE7
84A9JTyDt9wTvGK3YOAnep4ejcfuu5JyMRA/bIMz+vNmmasfkDbVCAxLGIJ6rk6iEx6soyQ5yYP6
Csj74nFGot58jwbf+HT55FvedH3FTPpJljjtzBnJ0zA/dX2Pxknma/q9bgq2jin2y8J4OsoECVD7
KqUQ45bj6KXsllNntc4yqxxL2PYp/5giOxkrRdEQZ7kGvDcRXUe5+KJL+ffLB/nQaGI/FxMa1Akc
V8C/1oHU1e0L6Ei3owhaw5n/5t/+QhhCNYAajv8z8c5osX02AbqREjbK6YkIll0leLACVXnhkhRt
3h11YQAcBHsPW90hizBKs4ZzkUfy0l8lyFEMR/hi2tWV5hCUY7U95yapDbNBFnNG/0hkdGI0czM0
E0Q80gMlJrs2xMdGvJnGH2KOxXY8T2uCBa3QbvGK1EfuHvtWwF2LZ25XMFtDkRZToygMYWNL7oAd
09jDgqv2lLqCU3l57cTEHq+jwbEeGwdouryZv83X+fpHMNrU1GqHaSYEKUrCQDPv2DeupEAG0ut8
lDi1Vt4nZlKMWK/nWBVg8U3ZupqYfQMi/TPno24a+vtHZbs+ddHEAMmFzk7gYrpXfIrTRQdejoNT
nmRf8rQJOKPc9J6jS2wriCQVZiXfnGhQAYJtAjSXiYGNFJVQiw9UuPVAW301tpQMXMQqNWcckrJ4
GP6SOdHBcHS8pCUP9WXV5qE9fphLe/M6q2tlkplSlNCGihEkBh/M5HfzQ1863dFwyr1wUB6Gs3gs
ztNnzrekynfBQDWqT6vIBNowa9RluIQid7LH0UOb5rg8mZ/Vm9ZFY+jGuG33AAbe9cf/2qphj8vE
JiMs4y7OcNyOfEny3FbF+3rhpBgca3jDDV+drp2MXCI0xRCjxRGK1iZlzcmqecbAuJgYFdVOlnCM
dBk+WTpGbcm0PJbyyHvBv9WbL30qxo+QMhyRpdIkIhi96aSctGN5Lr8su+g2dn5CaPauEJhHjHn0
oy/wPRnvrIxzAedrV1gmbKLFrpj8qAxO2tuRlznJyQhC23gMBUqrwrMMjlh2cToeOjkZOnzFJnnR
rcdeOZXzK8cONpPRd+NjN8KqCm02g8ZhNYgAzG4vQOSWroofPYbsge16Dq8Ev/3Ke8XzTsakwB2w
R8BUA6k5qN3zChOoh7bgjQxuphirozF+JTfTolBomTOXboT+ytB3kXkaw3Mrz/Zf3iLjTYS6z5VU
pC4MG4tvmKDklm4T9+70Roa4eDmw4QT/sliOlbOdbVUwG2FUDdnP9Ul0jBmrCqTs3MtCtl9Hq2tk
UhlDUoSlLHG20TFs2q9XvhIHqLXXDUJQfOAxsPMOxfgV4H83pjbRrEGcnWS27HbiwY3wFINxKKlc
NFY40BOJJnZpjtZwZaiJAwpG8NR2O8798SyMcR5xokqaHv7PebxoJxDtnWlajbesQyEq1Kci4NU8
PkwpMlHGoFWgVQTQCuyXqbQEMTqTK52K67TAcLUNajfpNrrprjKfghyPjugsbuvVO8CLYsI/dMKX
y8fnfE6DeVtbYiYoSorfYUpfCgtkOiTmKCjHlxiML1mmMU8XwOf4kXHMyTkGXNsyRcHlY3BUhu3N
ZGUSkYIWXIbFsgk4LCQQiMm3bf45jnmIjLwro3+++nTAghrmUYPCAJPDa9re7oEQc/k4HJ006J2u
RAxLCNKsFENsWQ70JwuhTH6tUdqReW/j7RLEu/cwGO+R131WhdQz0vgyn5NbA/A3e+0OrG8O3bTG
owRaJ5/zh3kXerw4wzsn40xyWRinqAFmYNb2zgJ4y0YHo6+cBrJg/F0+xCKOzFXXy71aSnhyHaLm
S15SfviQo+u8XNlgnMlihZqhLG/ORPLNR8vHM86vdlqAUQknu/83L/UP6xs/XYkumxhzBdkEW0VK
pHwUVAEyAYpWHssfegAs3VN5Nl2sVt1rB1SQjUB2590fviDfJTOWMMnC/+eYjdt7kwvcXjd1zU9U
GrnnDoptO5J3aYxR9NncZCatljWuGWQ79BBdK7IzJ8fxNKdxqofw6s8eA+8yGfPoE8wr95aEprIG
nlBcpHXqhk+XjX27/i29C2GsQJcrozJjVPwH30QhUNlNO3Pf+tm+uCpR/IgfeGs1297yXSATYM2x
zOjkveY34mSX/XdTjhypP6XKl8L8o3f/uyjGIGSSyjUWqXVfEB6E2LJTgUe2yru+Nxe3cpZx2WOH
YUEaXnvZC0WPBs0RvJjl0HVJEOC1pp1cc1/9VLc/vnr+ORg7hZMk2OQpE0hNT/rtApT53EVn7Ywx
69ymSMcpl79x21m+S2QCqULyfh5LdEqH6EUQX0NswNV66UrW42V9pJ/k0smYvDwlqoU1JYSEFJTh
fTDsaE1I3Rn7y2I45vyWIa0+G/h49UxpYFrmeG3JO0s6W8m3yyK2C6bvlvW2Vb2SQZbQ0moDVafR
GdzFVdyfPRHE1WtuSZFey6VrY1yFAUhFqQU8Mx6htEtR+PqIAXjVlhBHy2uMIH++fDieOjBeQ0k7
dRZNfCYNZJmYpM4MwHQtSBe6PLgsiXuNjL+I20mpTBNHEw+zB97Yg+kmwHGTXfHIe1NzXBO7yIBJ
kcQaJYiqokdjeU6GF9FKvTl/QAuIk2T95uX0j0GxmwvEbK2oaEETgXK67GKBsXDLwHiQDtmNOthF
hAb537oNhcm3pTGsdHDX06+GKDbstWNR2MqdeN+78R1YEZ+aB17g5BiawvgNDOwiSaXzikl+HxdY
IY2xqqCnnNSHJ4XxGlrcEXOO4Z20CBPObQM6iM41lT96rrx/MibjMEoMlOUD5paW/jAn1SEqOk4f
5zcp3LsIJs1Qlb415g5fqPXiT+Suuy+DJKAUaJKDqVdbPCb3vESKd3eM61imBN0IDL76wjDaGebg
TawrhSYnz+BELHYarxB0syxoxKK4GKX1IBOOgO124ru7ZbFp4kxMyzZCV0UNsrsC8HYVIEIFxGFE
4FekGA/VAzCBMWzocBwUx/cqTJbRKl0xjiaR3l7TwGZw6u4LCYw3SlizCWp1x/NTnCCpMu93PQPB
4bRAS+i7SdlZnhJI3r8gzaHGeSGqsLMRaZqhgtTio9HR2/gzbWmgiuqSV+S7Ds9T8HSfXXLKGq1M
J+qd0v3owZR301N0lgKyRyIFqrH52O94aC2/aUP9Y28swkaZ93k7TlCa7LHad9d1QKtXPWXESMFd
xR1g56gKi6whN02vZRoCjLBrH2dvPi9fKXHNVXYyn5eHGPGaVyDnxRm2vZl3lULCDN8werSuxcdl
n983X4XHxVGfm7t8skEtf9keOJauMv5kMNQhNwBR49fV9zbGNB3hDUpzwrTKJB8CKeUoxrKyn0eL
nSazM8U/igg7+sBB15f/ilDKvHBVJv8oilRTwwEXqJ/zT/MVnY0Q7wfMJdVgpBNczb18fdwPxrgT
a8C/FqVMoakcncWIr9XPGfwYek478BTyqKJ4jpPtXDZtqDdi/iYQU5dOdY2koB135k2Gzh5wUJ1F
tfPMtgaPV87limYSEqtdzEEUcbfpKXrRD8lufIjvk7NyZZ0HL2+BcwWkzSvt9fIV/6bu9I/Vs23M
EeS31kybitWzdg1MT7BE1w5G+Go7dEM/6MHOVd3JtvokuK9/GeHZ/TY1rztRfGvYanZzEq6RrLvp
vb2A2RiRSsnt4U7e8YZ9OOk629AcF9C3SgLo+TAYdl1HsTul9e0SL0dJy+4uXy4vX2fhugWpxWYT
HZii9eMElZLSiQItQIWISwjGSV3YTqbWhKICyF7wSYTP8fTahweS/G3S/GETRMLdTTp8thooIOLq
H/5nj3RWISns/DtXJCdMaIzLMQXZLFraVdHu5QOFZQ1dwxPORkDhtP4F/yDHoWqMy5EsoQgTwDP5
neKoh/RG9dQSBS4C5iTloPrKC/iW6W4VHwGCVz9h25gVYHR0rIwj3F+nuVPsDT/1+9JvUmdwJk9x
tNIpApGjo5z8ie1rhlKuqEYNFVWDn0WG3q/hXHlFBu7haH61qgAUA3KLQoZnHR0JNJwVLci6pmug
9Te7iofJSF4yz4seOlWtlcgFUPlDk1LrO6iH5URVp3gyzsBy32Pi+sniREdOsNfpn6/ETWlpFB1N
aNJRsgX5JRp4yyK8b8W8iCR9MMxOhASrusWQJ6oqzpQqbmR+UarWTgBrQKTCv+zDOH5FZ1KYRcot
omgNZnnAbI7dHgB2AGJ9+XZZCq92rjN5TNfU2dLmKAHQdQfgBkz36uOc23SKJ3MGIOh+K66IBNgG
h09Ax8t8dcbHkDmWSbjgXqlw4an9LiDzLffmTj5m17wHywd2FyaJYjc3FXGoY2lE0ReU7F600x2t
BYgdrCGh42aY9QRq33fLFe+wxxI6f9YL/yfes/1Oq+3RoaNamo9tIMrGMbIIx6VwVIZtZZIUc7vT
gJx0TBpbj+9VKwM63yeOxlCHceFBxrYzjSRdOp0uOIxO74me4Se34ak80Xkvch0/XJbGsTy2rUma
MO27+u09Fh6UXQbayR5ekvfu42Vj7Hp6pxSSKEv0UIfZCQMVgMsYXCffq2Ov2EuwOLObgz0lvFO/
xrdW5868FwvPabIdz0TrjKihJ02Uwh2FxK6QlylXWXSue9U2QUgF2L65O+jKbha+qM1kX77pza1e
+b12wTZCk1jupiXCD1CDyZUdADvsE2zJ/IuQxNMgxudgo3iqoatouZ+rveotO8tp3fQqQmLBj+48
DWJ8TFRHlpHRQdcpvlsAV6SS8qZrBNtMPpktsEu6r0PGffDyLJH+qFVIGsRcTIQFrqau4kBT60/m
ohwjMz6WsSjthngMZpnsumI4og31EpWLW+dWDSppfd5XzfiU1rw9BXrMC1bLrrXp9RBKIq1M6cqx
bm96bfDBg2Ur2b0xlXZiqjuOOnHyR3atTZmtIp56qBNFJ4S7bQPBW2C+1m33iGblf2dXZtw7u9RG
4rxLVBUJZC2XtprljlY04I8CwQY8fdfbVjvaUWna9cKrBcicpw2739aFcTt0tGpEuywZqmHhZ6Wz
x4CmWoYXRXaPw2OZobHbPfFlw06dwpseiW8pgJmwebufHJVnSRw6Ida0gk6T09Jc4WdB49HMi+c0
eeGbXXWL216RSuox9NsGdjztukPn4UXixF7Enfvl3TGTDwmxWSvGSHvENaizi9hemhclfOgnnifm
2K7JeKdWiWYJMPS6H7YG0GZmFI+Oo8FbkNpOWi0sF0jYWpJZ8wDmC9iNC9ijhKGuybqyMp5W/ibz
fxdB3fDKCdXqpIQdnbDq/OakvgA0GKXo7lA/S4CIqK+je/L1ss3/Joq+S2QSf02xhBgIAnTN2cod
BYWcOqiggW+TqGgIprAGOnEYDkAPdHKH5+R+U759/wHMU0BNtIFYVCPRO7Ns85D7n8y96k4HbAv7
5FP0b/zOtmK+y6T6tLrmomn+v7jZWHbxDRjt5RVo2CoXuIzEqSjLeohKLupIu3HH45bjHpixirFO
sNtNy5DU8wg2HiPe0NnFsX8WfQWL5daNzB1N56kuYyAxGpRRPqNZ04mxJ+kEexqJc1mTeCKYoK30
mGew6Hg45ZeqAVkYWiLn1cg1DyZGYz48qkdEXJT69UNxg66ul9V2s5OAzd7vQWrO37veTnz+URWL
6ZloWZoDAJUO6fngj/foI6vYUWvEIL/Ne/lz7tBi6ppTjLGTnrb+8TgOxEE9Jtbw9FefieW4KTVr
SY1cEQHG5UeZdSYF4UzP/KY6+35ljEtpIr2deyxM+VK9h1exAYMkOLkM8vA3JhId/CvYka0cweVN
Pm1nTO+SGV9COhB/YmcdC88W1j0arP6r2q4YF7tPKKsUCJiyen/5PqnlfEzS3kWyrkTTh0qk1jxp
d2ljBH1EvCo9D8bsRIXqXxb2mxfHuzTGd8iDmYEcCWn4T+CBNkh94y7aA+XMqX3hhnCUZTsreRfH
uI0yFBcC+HPNT2lnC7j8dbJTQIHQDdHOKrEb0TmgKPT+8pCMJxnGWJ1VcOHikBNmlDKvkT2KDUU5
tPRjY3rcrIhnd4xfwRrGIrQ/Xzca9li1U+2gdPpA9tlNaqde/IVbqr0cgRSRcSsAycP8Mh0ZAQe6
UwyO/iP/nLuCp3mToz8vj8PV8iXzuWK3E6X/fVAgF/4a+OSsjmTMJP6sYI535DDsrDNcqBSovnQm
pp0DX47XRfhNaf9dKpPVNDJgaCz6Ts5PdNa/P1OkDHKKd+KOV3x4G2H7vT0C6+rXE/Zj0RWGQWU9
q7e9V1+RHZDISxeMfYgWgtO+jcinnvG4PKIofs3t1V7WJWCO/foDpjIzkongB8R7+ZC/Zt5y1O6M
c4Z2NNK6ILouOUb6myLZ+/UyLsgUxiW36EfVv/Q/MCu803aYMr2aJTvCvrl0wAjUUfIyv3DiYL7j
GOvl+KiIjEdqEw2omxFC8nzIriq/PIe72Z9drPk4447n33lWw/ijBP1oYo0IXl0iuE0VeWkRuWWN
JmNq2JyD0b/rkiIxXkiTiDJYISxUxYbktJcfIKYt8TqkGziz297nh+yedIhivMkQnpEy3micpaKa
WlrYWkY3VvDiz4+qwpui385DZRAASxLKBgDS/1VRzTkbkh5JITKbaCee+4flaHnhaXBGN3KW78KN
TmzeB/wAvPv24n8XyjaNBSXTlfytaPdzSwQwYsNTX9vAiE7Qq6acKGLmpAewmXkqb4V5U31Wwhnv
R8SqaVqCcfoQONld1Tl9SYFKwBAgDZxseFN7VqIYlydN4jICxxitgEzw2jZL3FaWfa1Eo7bLy+s8
n32Ovm5qzUoi4/haIVPbRcXnVK7JlQxwweMsYNDceiGn4m64y9z4Nn6IYs45t1PylVjG3Vl52/Rg
1aGjKfqhdfzMG46AmsGcA93D4CXI26FkJY7xdfA2clfOcDd0tIg24KODiX1JBWM+PORv3oUyni0J
W4xLizhZvszOvFS2WQ+2OfGIILdLMqsjMU4tGkY5BaeyhFFwWsemSCjZQ+KQPTp91ykHyY9nAoxX
A0BcnY00txqrq7gHBQt5lcrOFhLR5egjGxhMIJQqILZUwP5iADyGkYSujSwiFKOa8K2jD+zCT1Rb
vU9eabLaBTzNYL8WK47xZklXyqIuWHVgZvGneC4Os5btx0XlPUE5x/pQlF30YgYXUR1YMVpSQB8K
QOZWYZtD8nTMffAcJudYbM1pDCM9SSvQNslx5FUZRmsU8BDqvH23Dw+Ln9cHmFSAWUiyzo7sTals
WSjDNCCuje6kkwReLOJMtxTOSD0VZ4nzRmSTJFYc4x61sMrkCCAnQVGn7iB9FuvPl9VvU4AKAH0T
LPeAHWXUAXDQANeKhDqYCYRImT+azR9p+LsMFkco6StL7pawDpZvogkaXGknOE1kx8Tt9x2WnHmX
tqkLK3lM+FJL9F2jGmca08zVDUBS0BJV23h/dXVv/mpVHMv6eVLyBN8GGMuNSpyxV3lBY9OIVidh
YlWcZjI4z3FzJUiD6PYLIPv88Ya6vMRX/kTXVsKoqqzO0y1RBe5SXFuSfRcx6gfUm7+8MfrhVhL6
agEsy4jjqNNLXB1E/eXyF2GTiTdrWZ2AiUTCole6YuKLiG0D4rHdPH9pw+/6mHtisb8sSuZ9GiYa
xUYEJNYFsjq3OYWPxpN0BFKvYwbpZzT9PN027fHUOeJRc+u9BBCImFsF4+k5EznkUQorecJ1dtbD
ol5P8xfC46rj3SjjHkypMCqtxCnz+b4lWH4ab4X+oclfpWyxL98o5zRvBfiVcqijLpq9itPUXe4s
MjxqMnrh/PWyFHon69cKoyLsZlfUDU3RLlDyarmpgdSY5JE7CwsohoKxvC4EXsdlO2C86+SbHq2O
pYW5ls3Ygw3UgFyJL3RcD1RN98UdxluP/2K8dfsaVYpxDGpDhcV26gEbWqO6jGuc7fJFfswO2Tk/
6vfFbvCKu+KATxkYny5fKpss/bzUd5mMIppWZs4gH4ODn4p0j0bl4hZGSFw1BIhzNCcaJzn7UDl9
EwiocNMEpKBssk+yYcxyncRVj0tdwHSM9DZ11QhTPSFQ1UJ7/iTaiulZrsSx+s3L1QGbpYLGWZLf
Jo5WH3OycsUkbdEHYdIEcV8cpC79alXW3eX7pFb1QUlXYpj7xChpIxQS6YPEIAelfLakwtaW16GY
baVQ3aL6USu7yyJ5J2MMvVdqaQiTtA86rbVF7d6sbtX+6bKMTWfyfizWwhGNi4VYZR8oHcGyKAGX
qGKaNtYDrvNZ3Y25zoufnFOx1m6BMWZuc3wvWiEt6Q4YntAGwRNa+wImMwWLxX3mxKUjvV4+6rbZ
r85Kw8dKU+pBaHUdvLsBHucDQEnMxyRy0Bf8UaKkr9R48vFQJzaNcCWRyRXyPgJQiJX3QRMFMUl3
i+gpzfe4yPy/PBqTJygZyRV5xGcsm1ehkndL+wlcwPZkfpbm2lON2J6kyA77m6rQXaH8Pi4cH/6b
y9UkYLjLIFJmm/OY6TPSjsD8B9D1tOZRswJU1ILiOPtifxCkfzEQQA/FmiSeZ+BhAL+ICGj+X78n
cFj6kVRDHyxydt3l2pM+8vKvLatfi2BUBpCJQpW3E3rZZWVP4vekv+s1oPKZL3WNdaCxd0IlcS9/
zC0DWctklKbKhKxNqxkzHMq3IjqV6p2Ue5dF8G6OUZc26S3QJ+PmJkMO9A6oXkL0eFnEh+IKjQfr
Y9BjrqxNIVmSKTWwJvMevWLZSSPsdVh3tTuB3hsYxQDZS7F8wHMvtPnwQSkswDuLig4MfFYpKiWt
TFnB7RUJiKhl0LIMYXkjZdJJ6LPbQTG8RcvcYUx8pEu8B/bmva6EM+rS5bKmiATqMmKsOwQRkpP7
ptvFzuLQMfa2Agw/75W9aXnaSiijL9YUCrnSLLjo0jYDVAOBG+xHQF3CNr5JIBa1bF6FWdnybLoM
PEdTAj+uxJo7matRrCd48WIWDODly0ejR+FeehiFyGnrO6IbQRqFz0paA6gdPGiWZINP5dQ0ulMl
lj2N11Oq2bHUX4cj2CRL2QnDwmnIDAzmbN8PegAUm4OaL37Xam5r6PsIjOapcWxGQJsNIphJdceM
BxdVfCeX2j/Ro/UB6QWs1DesQ9JOEzxqOyyvo9ruoiY5FNMC8jzyYC7WCcQ9L4bcX1dizkGk3nIA
a9HMM0bQ2swUBdytbJHIzmXAwOQo3yldw1vM2dLXtSQmqZGrpqwVmrMlM4h4bED9YlDGLh31c+Lo
rVfe6Mci4C4gUr/Mmqiu6LoIRFpN/MAzoo2Ii0oBqfJUpbYKDuW60T4B5WqHJ7s7jY0bjcX9YEqA
/0jTa3Hk4p9Sk/jwC+AjTLC5qLJqMTecKKBQIjG4HoHg0nvJrvJpey1xFFgqhiMSn5cIfCiUUm9o
yLKGBygKOia7UTM14dy2S9cHc3cay8UessIGC6hbjQrwTu+r+L4GWLs6KHYPcu7JaOzL7nhLp9by
mS+dhYqVVAJOPI1AEcNfP9afaUH/spQtr7CWwmSsmrYICmwCubg8HLqO3FZDGTSkOsj19AfJ8UoU
u0QDCo06LXocSFTqHWgnb9u6d/Mier58og9jym8fTrVAQSVZkg4ql1/9gNhl1VTpcOl6Kt1EtYbi
dm4clLx2RSO8KRSAiZm1l+vloU+mw2Xh9KOwamqsZDPhJJKAzjAlYh/0WXscl+Sz2s03kxU5QHd1
pAzpM7rel0W+JfyXZDLRRDP6rNaAwRMMz/lrf1h8A4xT+g/BpnArljOovhGAycCx9kaGvSxel39T
T1dHZjKTocFm5CDhuknokRlPgfkmlQjHuW/eq4b6PtJVDf8xaqq09aRHFe51zOrWVo0OGAAdwpTo
qdMXYY7tWZH8y/e6+Tw23mWy+xh11KcZODCgr8XV0D8Ny5WYXGX1sZpSv5ose65OEpgNp+hTaD5q
Zem0C1RsuimEO84v2XK/hg6KIEU0DWx+MF+4XKpYrirkC9JoeqVY+JLSeJ2YP4wTKsC9SNxCKZ0E
cyV2LkUHIeaNTW5EHQP/KKAf0MGOpLA/oF7GJCO4fiC/2q30KOicqumWt/1FAqNFcdEayVJAQkTc
GmvfzvIpOxggtXfRwIHZ3PM6OBuO7xeBTLKr55O61DK+rlAI7ii2oKnA+iA4B5epvud8P3o9jIUa
hikieEGD0YhiPJKWVIVi5ThcvsfAf7JLDggYDjDDsUrrheiHudIYXJa5YZUQqaK4gpY7iOsZgyE1
hm9IXbZBEUWBkNYPeaoJdgkV8S4L2lSNd0GslYxW0cWLJuPD1VBFpbWHglfT3BQBbhigt+no8Ins
p2ozOSt0fKo6PFVxY4cpJ2Rs6oJlWDoewhK4AZnvU1KswnTAGTLdFSOY1/xImvmkYlTpv18WAhIY
FZF/GyrbJ4pJGcnEgqBiPI6jaltmyZGw8fyFpv0jge0SpWJS6HAhuKsC21b6/Wx8nUsBXSLUE8ht
HD/3Mk/Vtm5vLZK5vbowVDznqUgy2eFy1gfiZHLuIUv9y8PJv0b2qAQHy6DCD5oTXomhDBT2FkNX
M6Zz+sJH5uJIFroUOY/AeUsBTQDvy6IF9kYQWf8qN29LTRUVnFBtSs1OujC1B3XmlWN5UpjTpfLS
GmqroLBXAysQ1ZgYw4iCo1kuZqsmJ9616P763F3cjdBqrA/H+HahGGZDWHC4bLZnpwAu4VV0LPzQ
Tb/2vS0L/pPq67vMLTBhCrgazifd8lOmjilSEYFFV1nX2FsduOQlSC+NzC+r8laJw69Etv7AHSJ0
Un5MXcb4EeMOtXLKkpJ+QbM4TppiK/1p4i43bJ7lXQjrCpdZnPvKgJ8asWRpN5pwbodmlwtN6ESR
+MNoSHJVd4WOB8Ok2llkoXwr000HIcrsekrw+I8M6HCoXOkl7r4UhpPcDroXSyCh1VVBcjF8NxyX
qRzx7tbyx7CQpW+ElCPnq2yG49V9sYuizdSLid7gvnry4/9I+7ImOXUm7V9EBLvglq22ruqlevUN
0W7bIBYhBEjAr5+H803EadM1XTPvd3POhcPOAqRUKvNZSPFmmSi67HNZm4EY+tCozmkNsU5XxmT4
SNEU+j5NXswon17kaicYdl/rtEF007jXjR86uckICi1Kr8S5mCwJ2ITAjrhwhl9dKnvXdwn18MF8
qM/Vw1YCg1YUZ6Abw8wSQV0Pd0bmh98/3KXuDxw7/426bMhPfYq+a1HN4c610fUNnDsjb4AkaNXC
nrTJ48XPjZnJsP0PgoJE5JgeSgIcAKsztEQF5+vtPyUIxJ8Cjn59kqV7821BF7oHtZ26ayXdpa/4
OeTy55+eU/nSgiMtnnPhbnMeNA+LNBM+ogOKTxrU0fQCzZb/RXvtUiL9HHj1WbnHyOTkeNZiV5ID
DCC2XgRP6T6YYHABLAOe/brFxaUa73PQ1VelxQTZ5qXG6+LFViODtDikKUgZOAITEsjJ2QGsdr//
qpdS9+eYq6yW2oXwneWG4hQPjn1baBjGUCsaDRL6gwxq4PK+D3ipRUw+RVzrAVrOQNtyeUqFec8b
sBTP3abfTm3kBlr/gJSQWMVVGOeV77kWBGSCEDWVCGpkEPgCMDYDX+r//mAeppE2qksb/jrrgW/v
VW45ejqI93v9OSOYHEQFGsFd1KOd9u4epBen8bW+2oUD46+gqzXj8km0Ge4eG67tZzLHCsom8EG8
knCuRVmtEhj9MY9XstvM4pW0e5/RYPKTK+/vwmZHXxmOGTAihsLyWsALXTRHy3QfJZIbjUm/s39T
2FT6GNVBSK8O91N0XWDuwvL/K+YqwXTOOM0G8dATzMnBlD8tUGoLdtDSIWbMSOxr0PfLz4h5APqP
cLj9J7F/TmitSTuD4hlLm/xpOjP2pLXRc/Xml2z7/fv8QhhGEwvP9m+sZU98isVt380bB8+2OA9B
n6z41ey5vYNe3wdMrKuAxSLMog7o90V3DmcGBClQFNyQx+vaixeOyb9+y+rsmLKaE41lciMq0JKn
V6/4g+ZoIFueeNlTPWEm1Fzpo11KNH/FXH3bTOfOyBy8a/S030egxJ/mn/6pDzocV5hXQHBHu9rJ
utTx+Svo6uAYnbRuPR9BBQgcJIHPHI2LM92M+2UaxGJPD8rb60Zi/wAeVv2Bv+Ku8oACZqBvjH8e
VoFDoh85bms3dTy/+HEJCyHxu3t0fuf3afz9Kru8gVCLeLaLongN90xZx3W7xyKbWpzQsx3S4sjG
j9TQIr2s4gYU3O8DXt5B/wY0/17VbmODC9sSzH9VHhWyAxDjV5ud9PnqQbX8S19f6b+RluP60/5R
pIXrzGB0wLZk28ZdBpmLFXs0YdjGgusiEhfOKHzCf+Ot9ivrKR7MQ7FTWt5BCTjP8ez0//fyVttQ
o6ym4p+rkkdv84bFheOdG6NJnDl9+j7U/7Ai/32c1faTmV4UPsOHWuTR2K9y72wXirYN7R1oQi35
ZtNvrhuU/w/b/t+4qx045yWonD7uwIt1V3Zw4dWlYurFsDY5e0EWynmjye3868rjXijePLTJXAO9
HxPuqquwdl3ZiqfYCCKSUf+4iBzLrR2oqHsUsDu+ygC8Fm+14QvAzpq8nTtALzzotS06/ZAx2w2J
v2Fwk3CuleIXd8On51uVALyVs6mPSDAygYXlH2NbHsuwvplumoQfu/9gRvn5ba4RSkwauc6Wc3lh
TSxmpPkZgKEaIhPO3jvgtpjf/wdDiL9Crjo0OR0VsXktN16hQmAxolkrQo8bV/LX5RMCZ7Ppmo5j
4z9/pxU9ZZWny0IirViJne/o9FbdOj0UGXuA8s0IIu0laGL9/8ZE7+Ki+RR7tSdN01JzpyG2vi+3
HEINUPghbEtBEING5AYk2c6l1wVvl7X/JZN+CrvaG5zaLu2tXOI2BWbuYERKAbXfA11jPmVLfwpk
TsnaLiReGzRiL378L07IS+kVjAr0mTGKtb8MIJjNxlZCPB4d9Gxbc5BWfCQjuF8+MPhfAg3z8xos
ZV30AKStw2tZd3UCvIT5ZeCslG/WizbGwldbdKVgy7YBYeFaobeszM+vdx1nlQokjHIKtohljUm6
ETxQx3FrZYHcdsc8EfBl9DclyEBbsLiO5qn96Vy/X31Z1evfsEoP0oEY7rTo5KuQ36j37uRsF/9g
87GkyIH+3j3ksf92je59JewXVvKcVsZsLi5B1U1+R/W4hqlp+jifALN9n6Imqc/8B1StjLfvs/16
Lf2/pyW+Zbpo++jrYVZfWpqZLlL9zlw/D0pn8AUor5woSx74+lX/jbH8hk/lB4FMVmf6eKOieURp
FyivDfvJj79/kktRbBuADACnMONZA3g1B+cWlWpK8rkLXMcOUg0Eds28kvXWGWB5YbZj+BZCoAu+
Rg5h9kdM5NIJTpp6MAM9l+dgqTsiahvz3u3/fP9Q6xpxHW2V5rwsh7106ttJ76Rvhd4/efAZuO+m
6PswX2ACSxzH9QiKtmWqud7gmW/mukUdO9HqGSK34zQGUN9ImAa/AQjD7t2OQ9kHBIt6tl5Er13r
sV56zs/xVxsf58vgVBieJy5QU33r/8kIbOK4I+5lX2+uPOylT/g52GqHw3egseD+NSUwck8Ts8vS
+3TClL7PPfbQ5BlsfH2xLWlBgW+RPw1V32BJfAx5N4czPFX2A3MAs+9LILlm1t8atnttMV9MB4D3
OMjvNhD3a71TqB25cwMWQdK/9iiLsJL3Sm1znKxVgNZ4AoVJdXsd8fuFmbwshM9xV5cSQocaghN8
TiogmU34Aw4n50ULSZz60EgM0lsj7s5adK2bcOmAAa4RkCrA7zF5XH0Sin6JCUmyORFTG1atGwDa
EHt8DkyUMG0+RHoDJW0gkb9fCpey3z8P7Dqmj8jLSvmUmYAWKRyS9RAMkPkL4VPi9UPyfYgvzYt/
3ujyUv87xmppK9sz52z2oWDjRpYRNFWQ80DcogicX6pbP+5jI1SorJferxtXoRlMIEiHZhX2z8vl
4mr3e13/rn/Q6l1rtlVAV7oDfzLub+AWiHob6Lwf2qaK4TpzrdpeF2qraGvS5jwUdDDtdP6HNQzJ
pXBAvzuSgJQCYZAHqO+vTdG+zBTWIVf1r7I66vvKA/bnDLluipiLq0QfZ3aoRxzKrFfhcZce0gdt
BKBddzkWVhHToQKigeDwXuojmNie6VMKPy4rNCNxtO7INaCu/vVENWDC55mm7fk6KCt/r9u8rZTh
/MOPdh6s0gnc8VRZOQQL6qD0f/KKxlNxLpQMvl/LXyQE8GYNw/ZtC0WnuWAQ/o7b6HpTZIv7n3h1
hkBNgf+RQ6gsR6p+sX4MQFlVAZLiwdQD+OdmV8HCF9LE5/hrRShFu6kQc4l2po0psDm/za29E8Uv
UdWBLsdYus7RrK81ai5kCcPwQM+1ddv+OhnTHANSo5ahJxrg7PSUFtdOvyUFrAokSIm6eLs4f4Ee
WKWh0a6zwW99kfQD27TtUzaLwMfIu8XEUQ9NY75Sw1w4bUF6J66LL4kR8Bp54dfSJsxHPEeNR62F
gECWRVXKHxxcFq8smQtbw8R4z0Yr3MaCXQuVT5CjbQ0AQqHlgSJpkS8tQ/OWPS82V8OZHa/txQtl
IHjvsDYEdAW9i/VJwirc0DyGZxuEsR0N+PVSLS6ba3JQl8LYtu2Bt+ECRW6uPlnu9h7vmD8kSpRB
6U5xM+KGwq4hUr/0nrAm0GD3UQHoy//Wbfa2LdwBzm1DYtbemXZyW9hqD23mHXYBOAJWMBFQGyf3
qfYxVHSbuJlveZmF9gCh9HaG3IYRzbp9pSO9PN16wToAeRimjhIYZ9vfeaCvp9RjejokhQRLbspi
yYuoBBmxY3edx69U9hf2n+kgDtiHwEaY66wjmq7wUp/Oie1pRdymqb5hxaxd6dRcfCbgWUDnhezp
F1h3I/scELFMJkxvw6w2wxaAfs5pIHU9kPLalfpCOAfpG28RVQ9mG6sF1BKtmgeI9iXA8CRpA03f
Lo97Alhahhx6zaPvSy9xyS2m6y/jKCyoLycUQaJkZt/3/y3sVUVecYJ2QnoGK9vZL302fYqKawfV
xYckvk0WnKQPwOrf68TKvZTmruoTU7AzRv1OMHf+7TCkaF56ZO+y8srCvLAtMSYCRB022QAsrK+z
dV0OhrGUzaLIawC9hjuf2lujoFfazxcy9l9xliX7qXAspd90Q831xKxgPDIZoTWfZ20ISWGHQ/ru
Avz6fR699mCrN4mxk++Wol7kl8osUKy7x/XjVOX6638Sx8LDEV1HdlvtbA90nNLLmJ4MDtZD9lbV
XUCy8/dBLtURjgXksmVDpsQx1o4qChXoJMCkTJbONmmCLkifcyOwnxZ0goSpSvY2H9szJ5ihX+s3
X8gmiO3g+QAgtpx1rcZA6+KdgyWSqTL2cLUwyiuZ5OK3+hRhdYdy53ScJEX9qfe4rOmYV0IG0Smt
K9XYpc0FOsJCyiDLrX31qWo1tg7JhZ7kFQs0IsLWfVDqd93zoL0mDHjxpX2KtXqkauDNyJWGD8bh
V2pYDqTyS3/7/bK49kBLKfFpU6nWdFla+X1iV+7v2bHzYCAytGrvpNHhEajhKyDDi9/p00OtNnFX
L0frQHC/tt6szgyt9IdUV2JcKLWQ2//9SKt9K4g32VmNFzeY1qYkEm0VM/GdJ16M8fdv79K1x3EA
1vBNKIqhWl29PklqXcP82UgKkR4GV4YFPOIbb341RpYMrNzVJQQCBvjFWKDWOuqm4R+mev7+V1yo
0B2Q6jx04pYR4Lq0bLiNpk3v9kld1lFOjT18W5KpoC9dU0VDDb82bkVFcQ2TfyGsa/hATVqe76GB
td4LOTMmb8ReSIV2EqkfO6JJtNk6unp1thy2k864HYz/s3YPjtV/JkmozLAP0Tj7e8m2as5obbeQ
jI7se+M2BWlYdKG5s2/ZaTzS87XRDmZw+BdXpZeLFvzSKYHF45cEDQku8B28yUiqrvhBssmBAV2h
ypD3FoRDhgpmxsArFq8Zb+a7ybVV3DcqDzJ3fLUbe7kEVyJEUoaGiGWlEfWUEVTcxm0uHz8k76LK
8W4HezrkwlG4RvqhEPZwHGc7x+zR7SITnDT8ja4MmFmK2F3m1XOavmr6fDe2wxg4bXWvEx/Vmr0d
7RJHsf5RNtZhqYIAKp8eGo5LObFpFwKU9YdrdjJ0+Ik5/BgHC2Ziwk2jZsrckJFx6xjMCaaJyqDq
jCfd8N4bYoEUOlJMyvl7WtYvTQPp+qZTwJblORiHNaQYbXAznKl5dGrDDaesiLlkqIpnYQUqk3NY
+JAEMTr1U6bTTis9Gdc0H2IiPAHJe36LHJ4HvVHd4Fr2wHN+o2elDA0ne50mlsWOGiJFoSTX5u0z
YGcwStB4m6RAC8Rp5YXoP+yFM48hIBR1rECADAeXv80W/0VqXJJtNSw6QuNby7Q4l5MVO60yI8Os
9CunxKWzFjcUrBnQZZZqc1VoOq6ainrkuDPft2xT/frHBz1mf5wT+Dp5Fcz3U1Jsiz0kCwBXs359
nw8uXWCwLW3wPZaa+otyO2Cl04LjNhLrzG7GSOzUSdzSPSRLYoegC6Si8k0eq+N47VJ9aaN8Drw6
soZ04mCg9UbSjwWgUGmpzsIYvJ/fPx8GBxeOrb925CoQRwtYjIbfJd1cW8aWzCPE08cG3SatzP08
mTKV/Wa0Z00Mhr+Mp6ysm8AoVffSSmrPIbDQ1d4lFt/WqFm2JnL0vpc0S2jnWBFzymHrM6OJZgss
ZLdTVsgtpSeSOGbUO+4Yozwott5giJDmpL5zTF49CrC5eZgiGzuBznV9N7Ap3WZDX/HYptyB2BNu
yiz2S65+pyZXkGOHaVoR+mM/9ts5q8qtbTfcDQW1PJLgulLGpeGmoTS1Yjd5pD2IjuobLqXx7nFm
xnDOplsiOx20Ifw03Z1ZhDMiDWTW5ZssZ+lNV+Yp6nKU8G04M1GJIC9A2VWS+kVYGqSNeTeYMqkm
ghnraBZnrawHAIBMHnQV9Y5zM6KVl+kfZm9/KI+EJBu2eZFvlV9ApaV2LazidCdH9Ffzqa5i6dFu
Byo0KPuZ8Szd5sSL7nXgxqtbuV3ICxlq9bhhGnvkqX42nSn20a8I9K54Eja9Y5B6KqWx8cgcdlqb
B7IWT01XJZ2wHyQtgLdDa7ys5GvW06id1MlkzW8jm0+9MG4mrbybB+2F1eU5LWCpl83vqu53TqG1
geJjeVKNcZsp+ybn7rku9ZMrm2PmtLdyZjnSSIsuSWdunLZuQKdrzd0oaRlNkLd2rM4LS9q9lHW5
q3r7j8H9Omib9K4vykNlQ4myJ39swLcbQ9/h9bAQFM+NSLMfcGu/nX1tB2WuO5dmtzMdAANqtB9d
Vej72YWAkajBfSAaFi9o8RoafH7uujemnjXxrPUHyf0ds3Ox04feCjSIVQeGrUHrW5xrwB1uRy0j
UUlxixa+XQWpntpxqg3erjB1SBEyF1qcPex+mWGjiZiqMtFaRwXChTOSmp9UPb9NnjuFdZHDSgjf
pHDBs3ZrIQJ96k/CJ1nkM8wKhOe+1dxot6aa0l1pZ0+mVGLbl+xXkUJdkVbaovFf89jr8yJpoEoe
DCNOAaG3Pf52r8GMTMJLBisiHliWNH72juLpfdS6n5kxoTNed21AGTvzktf7NvOGAEceDgehDYEt
xj84ZGMjxStSIH0qHTvG5nYdEE8+WxVebAnqZOjqZR/4rX3wcpa0rIpmH7WtXRpDMPX8zRjSA5tK
cLe5z8Opsh8VN4oNTSFCgiXEPBETrzw0Po5e5f0Az8yJfUhtRG3GyS5Hl31ntCOGB2Z15GLQYruW
P1yvf5aOF3le/WwO7qOjuXswuR/8ub0jXNvNGrlnRbOrm/aWjni1xCKL1KbPwHxp3NjQy0M3qi6Y
ZqmHWWpMNxUn1q7JYb4zNH3Spl3E62Y/2/UuM52T1StI7tBfzigkKBoc21CLZFMf7dn/jVf0Jxcj
C1ImjyV8EFxteFaqbWDTZv1xJayk6vEhYzzBBkkqLj9ARHtoSu0IIuJ2Vs658cxX2lNMawb3hESH
5FGXL4ZcaO8mZLaavHincw8tIO9pGl0LmsEpgBnQrwqk6b7YPnPDkuO6KXS1B+PiOEzab6isn6H8
sm9ycMQKt7zPdagxmLUuIiOVu05Ob2XL3vrR+m32Ob5W5Wmxxms7MrJUROZQNxt96JA92/Qs6vxJ
J/jS3mACnOkBF+JX3rCH6C0wlG3lJa5XP8yV1UW2121RkP90R4UF5fcUH5bXkW/NEKtWMLDTtawO
dYOfM+SNLnN/ooI5206FP1EAoDR2kXSVsYH+8/0g6+fJswLdkA/zVN3pprxHv/mh1etwKunGlG5A
9b4OMHh7tkb+UuKy3S1iBX6+NVowuFSuH+fcP/MhO0zm1ATctl+7QkZ6N29oNoaDzbZTXR9ndKin
PI90bqK3OG0saSXczx9Hn9/WJIsHA3Zj0MuU7YhhGtsCU5nUkxmLku4tzThkLmjXOQgsVZluqE33
WtOe5sF78H1+wofPYhMejLA4zu/cQX+rqvYGij2HgUzbrDHeU0V5MM/zEAw1uRMmRFJcjfLQyIGC
b0oR5pnz3nrVnbCqLMh4uvWJfh7xyBBkB5dE7Jx5fnMMEdUQT9IlvIfQ5xCaefBAGxh0HE4+EoFV
CJmA4BM7cwMBfueBC++mMNt4FPNN5pBDPkL5SeOn1PB2HvFfKBmDiqbb1LJzlJXprzZXu6mSO81q
Em80otb2Q8fVorGew74nOHbBM2FdVDfj61yIYskwp55QCEkRXHxL6TQBJgZm0JiFHdSFdjvl3g0g
gedaGx7mZrjVevKbTTxavBStYrwjvbFrM7YZYY9FSfYTiIG4sTwe9Fqtgrrv0jDV0BTTRgHCuGbd
ZkL7kJ4BALyZ7Uhmv5pNWgWt3e2Umh7Tgv1o/eapbelDNUkjEpkGLJM2zFGaAYTDzJSGdjbCdFuX
d6nqn0tD8xMwtDau35JATNXDbFdhYXq/HWFtMY4IsypvcQGGQGyuPetCvjSje4Qk6hHUz4gTcTAr
7NXaHm5ds/tNuH8SFNm7mM4Vg2oZkJ5oeEQW6w7zbP2wyLQhE9+mbh+C3YzJIgNAJsU1OCnxsYXB
2oj53WNPIPDLWi1u8pJHbgfZiKzTfmdes/OLzrtnXSnOZt6X0HvzXnLf2wMRwwLV5Dk0RQVAXXWl
YR7j7yEDcdM6+usk+LEYxB7a79B9qQrtMKaODHNbWTHAADSYZYdhVA3IcC8yLKl6hhg1/JE03se1
5x0mbLeprXdUOmHRQTNeOgxpenSRYAHo9n0H16hKHCFt9pM07ouOqiewDPUGt7tbpbkboao3L/Xc
B1qPuNbY/rmqKQYBtezAkTR+6ryFUYqYvbArmUKyNqqQ6vJlbHTjAH0helpiVMHEnI86x0qZBc2P
VPj12YfUaVgNdhkqjZwyns17XDrrR7BCvIehKzW6U6bXt0E1DO0DSUf7cTZy6gZTJv2jZmbOQbjD
7O3SUtff3CL3NuDfDFPQmt1IkhaV+ITmEYCR4WjN8OX2wHAMe1NHUZlKO+5qo3zKLDrtbTE3e2nn
OLz7rIMuH5X6beto+u3Umn6As6PdjA7tt16p8Z8EeSOu/fIZqhoYjXTpbZkaJzLUUT2oU87qR3+w
oHTnzHGvZT8HMn7Uyk7KnNwoDcIxmokMMgi8p4y96IV6RXv3T+UWidmyfSotEA/pezMw5ES7P7qV
BvhoLXEG+vBo6nHgQ2PrwxTNrTWrk1chqyi6r1x4dAx6rgeaxt7sof6hFWIIslY4kciFtsnBfQPc
BGcPK6wDH1ykWQYz3Sw/EqM7jPaw0wEKr6iI/ZblsS5pZOdp4prZD0q6HWv07VwotQOTZ9OisdSb
3hj6ZnbjtP0Tt8kvVG91pI12sdEJNePG7ZvIMPonp5nKQMy8Czwn3+usbGLu6v0+Z9mmabAJetw2
smy8B/5lw2a4OgKcF+heS0OUHwciYajgaBuAhiwUdEicbgmgcCtO5kwfMMyicVqOsC4BamhTpHYf
0hGdB1BjYHUloJWnxLFpaRPZPrjyLqnmMBMduIZ5di9091iU/ZOJ52EzlG0Y+9UUrH1wJNtnwrmR
lXXrWuarR9QQFx1to95EruE1eaxdjDWm0iPRPHZdkENoP2iKCYLzdLYg3+vuNNubQqwyFrh03JEh
n8+uBWp4D1mmSM+9yJV5nbQQiArTWRyyqf7oRP/CtQpCJu7O1ekhJcjkpJehY8zl+1ir31nBnwoy
3psUKTZr+K3tGjSSoxyDwhjsqM+QW4eM/tRT9WhIQw8dB6p9abOjprzVBu4GxJjAdFbdr0L0EeZ2
4PbbPAY8emsYFpodw0FiAF2k5Im23j5Xi7R3PewkpU+ig40AqcBRtl/FpD/n5vzeFIQFgKul8Th0
t46A2IHno3pA/YgSycM/L5vB25BBPrrM86KsJLFZ2yKgsoGvOUEKNHoCO03QXaFUQxPlGXKnd6ke
FDR3Qt4O+1bTkqzALY7p8mCqEcU76JoVGSFlA1tc0sErEjsbYuDupsQta1DD0dD6LR/IH26iGzqM
xkOLOsdu9JumEFtWtEkl4ILgkkdryp+KJn8zmQ8Rgg63CAnlQyWHU+ebODraQ9PlW1ngoJ88DwJM
BY5elSVjD5JQZu5huHKYaHu2RAHxO236wI2JRXMx4dbE79q2WRYyHCV89TZJL6Ra92iB7YrDtsNb
GW6Zou+2nu3bfErsmh9N6b+lRn5qfPrWK/1h7KjatSAcWormT+2guRjOdhoOb2G9ww78j/BnEnCZ
PcsRKikY9EJPTarhTlR9doNiSkF7B+VMV48vht8/dimNqqn5mP0mi3pLO/qp+15LdTAbnjDLxXol
xevoyiqwnOIJl6t4zmSMimIHgu6mLgCBttFtckv+lAFlEM1Vc0dz2LP6zi+h1C+vdu+bcj7OhDw4
rX3vTmxDZ++PWWsyoPgn5eQ/9p37MNbymMOGL+gpqv/MnEAjS8OyKXE4UAui/KWI5nx6Goh50+NP
pWHscI/dVGV7GvMJRjM1mMIttMGBgx7vREseK4fp23FCmgAfNY+6Kn3Ke/Vj6soHDX23prY2qTCe
CUuxpwYK343ZCDBAeqqZuDMKHpfjjHIHTCegTyrl/yh5PgFLBEXYonzuBeRDWH/sq+rJrdB+HbN4
xI/iuV6iM6d+GwZoSzM9gbEG0i1/nJT+jvPoV8olSoZpPmqK7b2C9oFrOFHT+E8GshUUUqstIwYm
Ho5xU878UNqODNoCVarrbjscTCDw3PsSpXzPk460LWY946GS9FR1FBV/s8ktltRYMktvcl8bIAFC
g2TQ5v3QkhtzJju9yn9ABpJE7egl3Cu9Z58L64GXVpkYvT9iF85ZqMz+3NrDPVyuy8hs0ywgfbER
hh26bQt6LfV+e26251YKVjoZd1NniVC5rI9mo1wyopX9Gsbyl5eWH7Oh/TaYe9bT8gVdjAQqzE9a
5x1ln0UYrHvBUGaPptMeW8mdoEQvWC7G3bzvUeRKesO66cVrbDM28voGN30o86qbUnljRFxBgpJZ
R+wN2MYKHrJO38rBn+JZx+9pBlCANWjLKI9t09KJqT1FtWO+QAigipq++6jL7nbWdRWggCkCJ2vv
Zl+1wci9W70RyHi80EO7tx95b5405R+JQzdVbWHANpHHtE9PaQqXs0Y7aW3zYkzlPd71rVFxCOHV
P1GsHJ1MjwbC0HsGFK9i80OO9kiWGbFi1rkZx1/EhBDvgqyoyM1YtWakMrQmSGkdbBTydlEdSN4C
q0fJDvCAF7sxPhqzfLQoMjzoEFHui73m9m/+BPk7z4LEHu54AXfTD59nSW3ikPNT5zUtGsToxa2O
+SrchMtQaDyROiogz08G33g2OzR0BJXPdYr31lr9k13B9ktPySPuhIdCVM+UFRuJy7mX8XtB1bZp
0TQxMnLXoZ3bDNatXzgYsM5t4GvOtlYDbgISzjn5NCHx4C3h9rzJNXsHVcmHxq2Bv9RuLOmceG0e
bTrHtJdVmLdZGlLlHVzgZblfbiYLBwM3oW9t7DQcwcpr3kaannmtxSO0hDGaRKFX4ZYwyadC5odp
bvesQsdJVVVcD3IO7FTPUXCTE+uRwL0x25OufjfG9K03piIwUwbLs3oww6rR0HnjXPs95XwMdarQ
xbaNg8xhyQDjUfRu7NIJ3Vr96hiFbaQ2kj1Imig9nOFOn1KsHsvYC0VOsBYG06cld+ng/xx860lY
+uOQmiCtOO9aPt93NbSBMu3UNSy0dVjlZSPSv/xhCOOHx8z3AoVnYElgcZEPe51jwcElV8+2njRe
NME+0Gs4NfYAwH4+7N2yPurakBhqesYIYZfaLHQHFlpOe8N6hSbDuJl7YPW4hnt/h5udGypgveVU
HZe5QM+dA8r3bWb+xp0vte8gUI0LRXlA6XYu/4uj81puFdnC8BNRRQ63BAkFS3LYTjfU9rZNkzMN
PP18mrtTZ2ZctgTda/2x9R4ML/GV6aUt5rPlpqe2NKGbvQIy+A6qPUl7PrqTe4TviFKiggZniDhk
/HLR9oNwfavqAk9Mu7V/N5ZbNZ7dYYg2R+5dxHujeutJwMut8XdchXcw1G3xaymKKJ0FSjXtnoqp
dHEytzpBlnoWalP32S/JudbToyqVi4s1VjE5UitpvEyK6fmsS0/27CaRUrZpoGl9saMM2AiJAPFH
y7pOFsI30ZJxWg/XHAjVqckZdHFrM0FHVW08Lg1TUQeqQv3CksvPu9926tbAVNI4b8lgLr2Y/h+f
K/nMmv2ns4u9Yqc7F/qP556dCPgx9+yL3Jq4NsbdohWvTYqRVRc3xZrp+pChXVe7Mqv24/ao6MOR
7u2ndgDZUjGkiJtps6wv5XEj83OybJwM7VPfi6Bh/3LNwZ9AArNyplaJRIAaXHX1nsj6Re+mvzdy
OIu12Y9KebGtb2qlo9U20qBTxHPjbfFsZrvNys/1Zl6MzTwwwvibXu0nnJp1Nd/LtujDlv2tW9J3
m+nNYk3znM/Rs76Kuo5VHuC90P8umdhtk+aPrXYRSyuiMnfYm7vQy7KD1r+5bfPpTd1tstyPZf5u
+zpwXRm1af3l2ckrEP6vLZeYw35XAhIusxFMDvWsgleeWgBZL4e5RYG58lDdN9dCiY2ECqnZfpnB
3JeFWPFRHZ81m195WF5a6camlz82Vv9gbTWNiXrFOyTiJcsxGUg/X56b7jdnEhz1m4pUwmAzmCSn
sN4mLO8vMGioGlx/BHPreXfaXDvfceppAXS37Lini0NpP6Akw1nNI6tEl6bJ48jn7tZQTs2yR4eE
aN+B8hwfLWTlvak9zMIOwTVD+F0IRgk02FX7TZtP5PCehuRAmiD9Q5mvjtt3w9zjNyoVjOZ0JkQn
KB117xp96LUQfjOnumaz7vTHYcsPiz19aO0cKfN+tZlzzc92LG7CjGqg0WYgw357zOw1VNkRDf5q
qOl13aKh1H23eHBRc9gO6uj+c85UwuzIwdb86v439m4w4i8bHGqdCdS4p1Vm95LyfGB/cqLVgeev
DM4TbL2Sbb5D9Iwy1rOelvUXP0kwlc1ey8w7reBnGT2ukkGfgIykTi9T5oRmUwYLiHujmL+cFKHe
800nMj+wl++G5V9vGVdQvkCVhFud5pnNyjRBP4uDaJSDXpJYLLW/SvIO/B9NnRJufDQZEVViHQJ7
hFnptaCbNr9YcCduQPS0ZDFVzSWgUY5qcRiDhTzKyinDvs0epykLx0Hzm+XrLmggygQarQln4wEn
Z5zkI1/2zaqemmVCiNmnQb0U71WZX6cCd2Wq3yGf7jokvA2m8VDUX/a0vAxkMxaFFqySQQrCauHu
zgyI7LIOwfoC5IU7ndbsnAaCvNRYt1VfdEPYwTTPRUGYbRXVnrFXhhRgpvxrmMUZkOPNs+LV46uE
3clrLu9cHLtVY1d8h5gJ1d455Er9UDfDR6vKqFDqQ53zk/NvDMYHG4SWIjEievXYkreUU1HaLrYb
hTnBCE1pHu3+u6yUfaI+Zo0Tj9bnpHKWGeIVkhNnkCt8xTyVznwodNeHG39ATRiDbjbLU5Wnb5ue
7xZlDLrm0V1GRBGSVULlppwo8JWqbxrqW15UVFNhf3ebwNsaz08163lg8eC0dsuHIX9TKsbksY1o
BPTL7t9mPHqkqrWy9Ae1ezHGeGjlTgrO++Kfrmuhs2XxIIa/iWOFI0rHfrEvuj0OgdZ75750wlZd
AW6rWKzbqdHN2BLDXtsuk30cMd15zn6plNuW/iglWWPaNW/5fdJ9X0y8cvhg1O9tLEN1WneoPFQw
C+08bOrEF1y8e6mElprL4eSBiTERC0wHdqqCmbsiXs3Z5Lvs3HBtq2dWH9MXafZiNOJQOkxS0EwZ
6JXzKdbS4KLfrgpMvtt4UTOSYzroObEepfnlaNsL5N2hLpLnCfpJ4eY1hjHs3Ppg9X1g1tpx3RDA
ZMkBdDzQvS6o2+R77jbfNR2mnSxQdA+M90UvpH/PrGkt+adIu11tkUOWlTsN0IILabiv5aDEevuv
s7JItQR3n3JOyr+Cq1IHB2LemRp1vxRJaIxA5DRfipprBrO4A8xlG3tH5pHRAHATPzS7adSzVqcz
UQfjFlSK7pfmsqOHiFtsCoWenHUCNiW3iG+W2mMvx2jyZlZu5XeqxYm6ioMDnLT14ubenyGFSJUq
1/645GAY9ES6vdhRCxqok3mklX6PH/ov7MBTQ9lVeXON5cHkFnUrcycS4yB6UJNkC+eOZ9nGwZAR
TzslqFRVXk03X568bDlJtYgLSdAysRj+MmY3pRuPpZi/RlnGxtRErk7OWK5zm1ZeUBhPbjnHjVa8
dCzNQjcOpp4fbQqWRg+wXGsfC5clw0iAbtdEvG+GOJuqfkW8GKkJ3unx29O6YFn1t7qxL8lWEBdl
kjwyHVoN26+y1xYr1Gz5ottK5Fh1YBnrk1MbT4KI/2BxnU8ULIeu6QE3jNi2y4eEH+uU1mvRXMy+
CKb+vOXqU6/rVCXhu+uhPrkd0mx7qLYuUhhQKOSx3xRkW6BhgRzmkNBOXzc33yFtVdd42AYB9pYe
67HAh0Eeq/kyevpBs6rQVZ5ZSPQy7is+Ua4xcyIxujvmIxVC/UPbwL2lvrE8esJ83LJmr4zgnbPL
o+ayMKS+ViehcD54mkIUvWGht7txLA9A0VE50xgvsMvqeNPmKW6U0yj0Q9M/u5o4iBrlP8EwiAe2
Kv8zzeLIDn4Y1jFcJ2WnzGyFcgyKhLugVP/IUh4md/1ZoQDhZXd2l5EMth2JVTuM8rG5q20HLdC7
fwOoJBJSGGL5BJzOEi9jza4P7QSVkJqhVzaRyJSjTWtgk4MedZZ2XXtxMSuUGmzu0lv5sQvu7dEN
Gm+qeJ3RvRppw8lJmJTv1j+Z1xxwA79vI1WjtdxbRvanBoUtnSLxkV7up9YLlDbbK+b4DmDiEsGd
PlhaOURlKT7YyvB6Ga3X7Kjcuix2W1UkxrIjlT+dOqs/miOK2PHy18RKsXzl8qtr1aj3UtLj9adk
mP/0vUL3KRsFIPGyVxXvNOYeuxWiCaOCu9FI/XX7+bdSVG5k2h/rEtyiNTIkDEVm6U9L0U3XxtCy
fc3PjctpgHE35AQUjKBKP8rGpD5vZh6ys2hKc39rTobJJ0Icf1qqgcw+bLQnXj+evOxa9x+M6vUR
s8jOq82gcf8prG/KNvvmskRWz+xbWcy4P5U+n+/0ed79W/CybQZEO1KQJJ/8vrnk3dfmPIDEhLVQ
L51lHWpA0kp6oTJCvTd+xvUxN/qOdq/AsKdjarhviGz82n2UWb23OwQuQKsDikbO2ZbCQU9Rw15f
gZGmuIZ56XQiWJcqyKdX3h0SUPyiGLA1oqooTSNYxKTutF5xQ9XS4cqdZNi5bTdGueqaD7XWw24p
DQKIYfhV0619Tryh4pjSptDMbEjrsu92o8LUuzT1UeXTMkfvR8yJ95A6xFTmjrMdkk0sD41SEWqX
JgSPClo3tHpuj2WeUTmN436XDHDHosrMMGHu9Pm1xtBYSvfWzNV2s/tePZfTIkw/BcIPoMGnWM6m
3Otu5Z6RJhgUg1t/tar4TLP2p8vUTwN7ajBthYLcrVmjLLXpf++KR1Orh+MyqGxOFmc07Mwaz1tV
7LNlGw4lzq/HSuViMhKGI3fQ5bkfC3p+1+o36ybjceC827d18a+ZHsGr/PWugZt57tZ18YKaKMTK
lR9OIfZG3711w3CmmmPvjtkZvIq9gX2kXJK4d9IkxOv7RgQhnbO1Ec26frJTfWe3/QFxa0R0FcNr
YWjUE7aXPAc0tGz9d8t0Je5LUfiJ989Td93640g9WLPcX2clcqd5P5feVdE2gaTHUEMwrweQ0qBf
i8qvDPuY8YEHKUIbfEoH2dPmt5aIJ/q9m2xBm9jhZuKJar4mhXi8pDgSFnYzJ+B0t4r0xuRCFL6+
CL9vdaCpJexGeUB2F5ZDulPc5rFzxgexqefFnPfdqEaIr6A2AJxz9CJKq4aj5py8laCqdSPF/ooW
hBXNOFgpJy7/6h2z8zIV0Ij6m3+wZUDeAOjD/cq4WpOzc7XuaC0nt+j8ZvvpxvTXUKdzLZpIz2wW
at61Id1rDXktS3o2LBHrJaOMOb07whvp0xFRwQLDg3buqnYvedE6HgUUa/6ao33hRR+WPLzzDtJU
/uaqtp/SNRzs9VDla9ym/QkBQiQrkps5ey1DHC1mNsXLYm+qr6g/dyaA+CTFuR3069xrexsIURVg
1oPq+Wb3DuSd+JqZPPGEHRrCbUrP6Px+Np+babkoGkXaM8l91bcqwEnT4U0ULJmdPCz9XSMVAEjs
OOyOaGB3y5RGUoEyb9o+tEUd51ty2LYvZzsRtXhqofi7wWNIGl702TyZXfnulSyH3VXMHsnaVLqY
EDpCfmpNd8rz/jHXio+pnP4QGrlPyztl41rvjAJhO1RR456VMXtlMTkyDkQEuD5sJhEu7k43ELk1
UGCku+l1zj7vcXCqO0fOPxBuD4nzr7elP6YsYtvjRp4n+AwSW5HGdYpc/3+NHjRtATY2Ei4KX7EQ
lbgZI3YgLSXf/WdWzjUvbMen4mxmWEoGgWp4M+Y894eh3DcSsF1V3hdUnUnPc1WYkZUT09UXcY1O
N7PYNFv4JNfcdUp5HLKjtxAhgk1ByvapRK8hEfZWbvFmbVNMRua3TtZQ2ah+JYpdMr/ZqxrbFZje
gB+eoU7joe5dxXdbcR4ZYhcDqNTwvZF2BhWgym1hKkk/Fkhb2neV91Zt/07zo+dkKMC1UHM07s2/
so40Lvcsjda+PrYJWmPGzxzgoEOwIvU4ay8DwJ+QGfda0CqwHPnjOHzqhgV8RczMsv11V2RNC4rh
pgelVU4eSGr2z9hgdyYm0pW+Tv62WQ9dCI081Q/5nB3qTHlsneRkWsCrdeuxPOeUv8zhpLSBB8yj
GbdN8UD4lHVfalpYQdCxPqFOkRdvU25p2p4sZwxGUwsNh96o5q9bL/tShzeqfTUVl3IdfjnNjylu
p2prw65HEmMyINfHvMmOqZf/YSTFajbAUjrmtfUM6Fig2DW9NdmZF+taMVeB+gdqDlAmL4u1K231
3E0j3BNZmose6aiXXVXGiTnt+onn3QDDKNPjmHixvdl+W6+vbv3lrmkAKwGsGCvrKVdv5MzvQZX8
Pin29tCzGbbh2je3wuCTA0sWyUVvruD6/jAe8sHgur0Lr+egMn7K+7dB5jQ3cGDURZCCZmlfm3hf
3BEIywjntmHshAtdWnYZinQk6iPV1y3y8louAPMFsWGoO2I3jFZoZ5wooxfayvbYi/lfUxiH3pD7
Hptx1xnPhtk+GrYBBcYN2mYot4gQ6daDh+il7YfdNB3wAB/usvMkK3YoTyndGRXiF3MvbmomVsNA
FYM+yF1PCY1GjsgPSuKF85BHCFsQj0FbLSBqmfErqweWP9oNNO7khQcZJQuR4fkmYqG5x5z6V+79
13SU4WTKYBt+BPNllqB1U7xDusAga1yPLgUEWAe16ddx3pNKhBW15xgG/LnPfN0xg5nJxWPIbWsv
Vg1yDHXne+vVf2m17qzkWfMaIIv5UJVLYNyDKkV3KXrvuKBgG2fUuQORP+20dwymLADItbNcXpoM
1MELKpGEdgogOmjPLjzMKsw+SBrzmG5NmLtabNnduQCB9s1CR/i4fBjp8EDtAqquDodIcVGUHInb
zG2uOTEqtz+oW2hJsplziMnlf88Q/9VmB1AWQE9k99vcCO17ni+nCnJo1d5NoR8dj6DmzgnzxfAb
omwIkSjW7DTCDJcc/KvLOIJttrbzo2bScbBW8YY1GTEw6w2Kj2DoeenKtaZbgugEjYu0I6NYrUNW
1sgZG2Q3Ff/sHSEM4BAMVXEygRt1EwHf1ocliQ7dUJAK47H9AFoMTZg249kYEswB+vOsb6Qp520s
Ji435ohkQuSj2qweIrjbFyCYL5XTR7ibQ2CFEEp/X4Gom3yLnCg+PuSwzD6FAua+LnGGjrJP1bhb
ZkYM70OrvwyzBiP0rpjhEMncKAQKcjyzo/fW8kSv82tRPmmqPOdACoVcdq2MzZaxX6lQyztmKIv8
Y7SRYXbILVr+C4V3fmqCJIdkK75TfqxIu5h0VX+yt8hmxLWwwszls7ucoZ6j4g6ljXN453lBrnbZ
uL4oy2PXGEHiUain04piu1FqcSFCA2T9wrLnVgdX1f90pnpT1PxFNeeHqqx3893EtIzGT5tYxqGT
7tUiMWmnTwpF8C42UiBffXHC2ZxCIzX8zFN2Y63FCPN0HlkrVBxT3iyhoLrhJqoB1Qfd1v1lVv72
lkotS/HNhXtjHSb9u+6yHer1Y55MXzTHXua8uqwjW2va161vVjUASdr/FaDFCp+yyLqoLtWb3V1R
8hz1iVUtHWOSWjm8KA20Ky0CZN45vRdsZAYsancaGbO5zuPOk5EOyKE7cgcLe0i8MjC9EeymIqrD
QldF8arfFemlNvtnMYqbmotocrqHNNe/BFqTkbtGeG/maj5psOJtSod8V++oqYpVj6+vrfdmnkG1
tdD7Bfo1/WaPl9yYn5XWOzmVGyn2e20nR+GpvkNxgLbeRPPQ2eOxGdgvSsAmlm30KydcruGgVnHP
rV8jqhvgqMd8BcKu7voHcEn7W6Pta2qB6Fi5xvtCVL9hgtivebKzJkqzNfuwdOJU4jtZBU+me5xS
5bnGCjTPWO/EvIP4CeY6C1Pv3VumJ9cZPhqgsRap5MJ3kCGKmtI5IIgxQpwXFMMWwqcEZf8p2Wyy
O2E0IJYl3lIqCVPlfPKUMgCe9j2yZdSNTuMM+0w6I2ykN5cIHuGU8WTIoJnLh5L8po6xoKUpiYSL
5YiI3kBNvcRNlofSZFatwZtg0AISbukzMoOkzm+r05F0LePFVjS/S00Rzll7gm31pdNGWacHSqcE
fDgxkqIwNQf88WtMTSM2AuJCjCaU+UWbxCVJE+nXjfjDAXgoKwKl7Me5yo56te7RA6BLHM+10e4S
lFO1uCEu2Tc5y4CB2rvPPN8a85e6ch+yqr86CUBw9a9xlHhUspB59hdw4iy28i3pvKs+nUec/lG7
ZLcCks+m0jRAMTFzfeZHa0I066m5zfarnL2ZvdJbgr69eq5+FEoWF3j/XXVBrNz9GEUNQQHDshkh
KjT0XoK+ue92baOOYbexypPKgyiAGGfXOtteFsASvS5TuVc6N1Ad6yoT86uqx5tY52uFRmBUp7ia
8+fJHC69MYe25z57Q/a3avNrUg6P9coip6qob+VGIl46xxlTXI4MbHSch5HDwM4hdzJmm6TUq7gp
0s+Uk4B58xcb93nWIb81owcIF7T2qM3UxSPmArSLuhqIZUQlC7isaMnDYopHa2yfhHVnKV1nn2iI
bEcHnkTP+EvSq24U+7mYIyNpj/hqfG/Tg9YpmVasBFxeCTq5hIP1Oteg4i1Hp+z7P6Wo32u2SkNa
XJD9i53J16So/0q1enGpcq7S/NFbsriRTlSRPuBcjTyDGYZ8U1ffXUXcMS6KSkZzIl4tQ2MBfQBD
2g+YfhJ8DsS/PzXznTVDVinRASXrW6J5yUOd5v8cpb3lzcYOVtfg63SBScpsLQMuZCxf5DgcVme7
6MVSfdgT70JabtJ3pdxPrg6Vb66XZOkUP3VAYqSb6iEqXSaAIT3MPQ/kHQBSFzcHm0q6Y+E1juo3
pmgOOkrvgFZgO1g2dXyzh9S6jBxue7Nasx2+vOQ5o6MSp6Gqntdtu6ZKdXL0ZEf73U9pjGfiHwnz
udurDKk9EXodKjmyr2FK4q4U4AFJyu47dGdvazvf1JHydYX4bRIebFETJrZgSEAq4Q8z75C+5Jmf
rRUZIXRNncByLoXjfmIWOSHLugkPpSvfcnFwBh3LOFtL4AzJ16QvZ7AL3pcGm6ft/tSusducuWH2
M1yoLJBsfbtD4K65YgUkESTRpa+PU+SZ2DVr45aYHuaHBM1u1yGay2ez2qXtxLSYZN9rhekC/va4
aVP1Ym8aPEW5ecd+dE9pzi08o+VZUWqgPf3ERfI6y3mkn64I05WT2dqMByor4iSdXle2lElnQMiN
/B2B/vu8IIkou6tROc/UZTSUfa6PWcc16yn57wSbG9AExbKfsRYSOM5LkCDOn9GP7ogfuBqFkR6t
pAcvb7WzuqA1L9BZ65R4+8ji2e76U10I9LPaejcnpW+zqgRVm32ozf9Om+tMPQheNBQN0MpRCaTA
op7052J2lNcS4x7CML7a2fsixpTvuYaENjX2sEwT76U6vDV9S6qTNf3kQ8spBR7+7CijvDmNSxuN
omB87FndZc0V7teVkU9RVWgqOK6mdt+DSsoyoQkT728Js1ogisw9fFEEf2VgMR1qYmfj3562pNtB
lfePdm2CnYGVGoE2TnwkSZFzk3Su235Mkzo89Wj/UHrvUq/5rdviOy+3p0znnmo49EPwiKdCJsfS
vZ8J3fSnGmDglhUmxkuA4hKtljHtLAA0WkGTYlqcVgu2PNP/JAYKY9vMftNy2PxuNl+6me+FLOKF
Nd1iHESBsXMsmlORIvZuBvM4H5oZXGnK3xDyHDsjuc4IcazitUr1i2EMsdYiaVhdtDLAz5SKGrjR
kZCqOFcQ/LKzvK/pp4AunXgxyOXH1IDbdGnEWUnqh7ziXrPNkTejtIZDsoz73pHfzfIpFyMy+mtq
4LJd2Ui8U1V4O3yCdqJFaj0H7fqe5iBr28e8EDIEe0QaWpQs6pdT3p+j4py7MBCNE5bCe5fEvfjE
c85n05Kw7c6zJutg4z5bVfuRES262+AMDe+CKyny0DgHcByeUTxcUw0SnhuLYS/oKmptm+mmpOMj
MqqDitqjxYQ1azlLxRaiR/nqt/E5w/iWEQbqb4UbG019GYRlUWOMvp2TZ3igVJlAOsXeaTMwhFhg
yuRo2fSirPBTCzqnYlV4mDdhkPKP8HHSeHXZ8lVU7zMhkrfM4hzebHMJ2qI/invcQObwCmqZ+BD6
EpoDAV46/qxUJ4+uTOWvmSAQyJEwmIjR8zHdearBJF9da8IskF6aD+ng/hGme57T3Nt7FRAghmxM
0MMUIgKHmFNtBCP8tpGK6imYl/Z7dMRpUb1DORcMffl8xSSvMi/lsWPx8iTQgJRpcIob5bsyGCfV
Nt83XV/DRcEfQM62nyTupbvHNhq9eGM/IMZtu//fZXkotX5EC1tA+phZHuu45YIVeULojVuEnHbf
ZzgJKxyK/pAV+aNie7HVgRgqeJgKU1n2jdFwjTiNFswVSiYYjtwppyenM1AAKC5P0qrsbY5ljq5J
f12WAk2G4mxHt7X0aJFWciOPeD2p3WLGw7B8WMI6u8kAHlV/zY2ILbOdfBd4PzSaAvdpO7JxS/Xg
mTVahIKqhDxtd4rq/qaD/iIX5CWm0bUXbIDuaa6d377GQIWvodh5ZeFgAvLe6wKVWYn40ZdczaXh
4nk2ePi0rbT9TpVO3Obun0USLauPRo6gdbysuXQ+5baVd3VLG+OyBM26wzIqZpHYRSsXgCGC4dnL
E7MaY8pknNKGK9dOQeeR9TGdM/L75ZpfFdVDqrIiPacb4DAh/AqnxkbOw/yxTuWn6eY/41gc8tp+
2wrrY3E36x/hao1vOH16WYC9WLQSnWSn+Y9n9P+WpmqCYk1Xpua+CZuySnYTfrmdbo4dQrL8n6sa
2DOQgNICEfOE/Yz0RGIiqdES205MJcslrSX41phYQeepL5mr0ogpt7htWhkoOYI5Q3gvrjv/kYN5
WlmRlg6xDaoO38Av40zp3zwjm1CFUVsN/Fg1HlvVlC8l0HHSTR8lPT+cn31Ur9VO9N6jU9WhM2bx
tMmTPSCbaMpl3+G4Aznm1JuQwk/bdlR79YrJA+0hOlonP+BXPdW5mLEissMl1UnpraeVMKVgqty4
N7kvl6KJ10wnQlCqL0YH3CL0uYtUs/nt9E71O1uafwu8iICaSh/Wcjsq+fI1bOQ5efZymNSCiogc
RUraWnOMD7S4u6LpHixY8UXTDvDx6Tsa/VebszbwinsR+HYdZ6qeWrXmYSjXbxtHBuDgPUfJBg9j
GU5ju2vSq4VW5Fyswg6c2hmB9Nr8IhBg+MrQWY8q1rtbJ035LgpvvGaV/awo+NcqywJIy90M8Dbb
jnkLh+F4ro2TpFKCwssmHpbuT2VtsdVyMzsUCoVerpz1Cpp2Ffl1FnNL2XR+QbVvB8osxmi21l1Z
MWORFgPMosJauNZB75QWAY4KnGpL9FrVCDCN4s+CD7OWtHrtPRQnud2msdduA0wS+B0Qzi9VHDsT
ZwviUv5iQAGg1LbuoqRbplDTM/TCQ/+ZlO3vpOvPpryLTl3+SeOFrmqdVtnvCRBscZN2K4HdDOiJ
xZesZAZyvOaiDOIwp+uDsXJAq95PKvUFEQhG3ikz+FxsysH0rr9lg/N3amYaOArNo58hw3WjwOCW
bEHZJr7HDXt65s5IOO3x1NpFDeCdar47jPZ5GFCZL+2k0H6QZR84V0VoJ7gn0la7lXPrXBz2UBof
tBEejMUJYXfJ1ogHgjewvJSWRJm99ZGqJS9r0pZ0gbReLLLiPPaAO21vP2SGiAazf1ra9SAc7Zb2
9HybXP340U896hGihzzcCKNy8GpkOFszYOEkbLq5x3CZoT4uO5Flp7ziNq3JhvY5hE9tux63Ybnp
Ge7PKkmiaRvRAQDDbsXF7kpgG/O0aILdY0B0puP77HTnKKvybbF447q7mYsPTPJRjNhwFyRUPl2m
r/yayNaaa9s1D71X7uEQ/xmiPqdKIqPeKHSW/ORE6tsailX5TqbhqVbuX6PevMtO0nV0z5XBQeJm
3YOL7gj1006k+YtpO4fFKf82OtodVxg/SSmPniXvgn41Vlz1UGzzqwM97mNLQ0IIq87K1zPxjR0M
r4Mx+0rVyvo5G3iV+Ya5UlDJDnQxZBY8mGcb078qLYx9LsByJ2leWS1M2896+D828eZFiollpzId
sCIHudiyZVHRz9JHcrnG8FHJPsmU5Ng5NrqZhQ53hzsrKD17IKdkYpTsZOs8seMg7WxqHMle4alP
pU2v45hPJiS1nr5JXSox/tzmKVM2Fy48V8F6FaScd358QlfjdI54l1uRP6CL5O9V+KVTK1GPrBFi
j6pqi816yA+u1JB8TpOEW0IZGuVewyCA3RvEy1mSq8q7s0uchfl/FVyXYGidCJtiNF83cwJZAdCu
vth0/iPsPJYjR5Ys+kMDM0RAb1MLpqBIksUNjKIKCAABrb9+Tr5VT0/b63V3MS0FItyv33u8MNZi
CPmdmsbrAPvNzNmn5BFi1KVjrhwSiCtpYf7IMeeeBL6Yh7nqm8/UyT211C3GO5ngbzQ9XDNNHbtr
w6YwcnxUF24XNfD8J813W5ZP2g78J9wO9qkAeHuyyL0t2sGD6qJVUBEf60FgBTAtPqvGlJ9OV+NH
xbO2y1jHuErKqf81VW5zzivX+dW4DKHscswfjGLwr3np9Wijc7CEezQuFEaOx7jPWzKLqf9oxxm4
jWAKtmVmiK3M/J8qk8aKcS7X/3247tUghyZge9TnerhA02Lw2PoFQJrWXDR5FR38MNS/rIGfuWU4
Np1iVO4GCU2xGSchV5HljU9zJJKb08Wti+GP8Hg1TiBcYl6AiDcd5zANdx0vWZXd0G6HBmeaoYN+
27jIY1HPFCUGF7QdZ384iLaRN1kNwaY2IPF4zWivKQ6gWbSuOLsh8/2pCM4iQD9mnqlqrIppptuV
6QQF9xrh/WBOpyfTzmt8o5G8EJFB3qgFIRw15ocK1MO1q8lFrvi3QGJJFz6KOm/+DLbXPQGAiMeF
i7r6mtlD+1KHtiDjOFXZIvFb8wYCIEbUHvznnBD+sU6mYTmNDXN1VuqZRCd8Zz32DA74ubY7mbto
BoaXXmpHWLtI2/ZJk2DGCEoJ5vi9jfw8CxKpodDzD/faJx5LmSydscFPmRlG8NI1Su4h3LXEazCr
wIDugw3pXYw9VWidKBWsk5hi7BZEH5x2i5E5wppUDvNraf4HJxj0qJ2ds4wtFj9Yc5Cc7bATOPWG
ZKR+cpNrNBDAb0dogEf4/sWePanxJku5lvLZAUkURgnVeYnM4CayXleEMTHWdfEOaQoxPKrD/r2a
PSIr0qS0L2aqQJImw2ay1CDWc1zg8rXrqFh5RiOqlaUQS/P7/1qPXvPi1bp999q5Ia9mk3pejB7D
WHqXHpoaLYn71cGKbrgK5vysyeDAkBgHipq5ytZuzV6tZV4yzvLMSu7qLmPE2Kn2y2lhBjUEyTgR
R/xENBl4paFcikUZhynhbYLU5B0TY6MmRgeL1jdtiYWKOZk2QsgbtPDuQruJ+ZoPebRXgR1C8+xi
hv7h4B611RtbJ1Zi5TRpeZwag2DO7FocBKm9pxwcHwsxpHuhUuhLurFCEkq50p/S7Zju1CnGXl1y
XRa6pcum7iQ52oRMd4oMG3/PzUQuri0wqQv7MzIs8TFlnLQ5XiZK9rq7IfLFD07oYwny0X/qKGwO
poMkOI5F9QkeWT9GRV/cJhOoid3XBBap2pZ9SPPCEnDLOHDH5XvL6H80XJxb3JjpZzNKKz9NTmpe
ZJDQYxqLOwcimJwf+TimtXONG7rNWphs+Q7UhvrtyWr74tjp3F8aUH+WSW02xylDSezGtjw4MKdy
A3Rv1z7JJDg7ubgGVkmXUJzMhIW8COTPnj0SS5NXlSDZJ178IMx5XZcDEjXlb2/Vv2tQW6umTs8O
Uf7FxNeJBpNe2tDcFyrea4AHi8lVSJuNs44758fOpjMKzJ+isF7d1qF74yc5OC9+1fFldgzr3WIV
j/bZHZz3gKjrUqjiJ0uqI4Pag1eMG5S/jaunvTc7ejHX9t1jWraLfnZeWu2N6GzNDVPLxRsp+ZvK
YO2YzW0Ecgsx0A7VWt65G/Fkk0QK5WMTZ+kB9hFuGKX1EgDYZzpNGveSvBS1s+f+wulsMgJUI3tN
0+bBEc19ftA/TR7j7qosuOPd7JgiBe9Zj4WyjDeL3+TY7a0WI4xyNK1COi/Ckt9qq/PdUOJlLw3E
d8cvt12Vn6XPSW6mBw83UteKZw2hV3f6NhThIwlC8p313uo8/nTwXBX+seQAs/vgzY9xb8PYY92H
9I6p6239MXkBDYu3VXKqeR5LvQfX2lnUOVNpIAemf5ApNlnn7e2YF+xTAzd5tZ+ksZ/SbOvo4Q/D
hH3SdY/TyPxsGjmSXe9RpsW372FKCkv8WXA3lobzHxbKOYHYlIkERoWaX20VPLc5rTwTxIcpcxk7
SS4oT69FN1y8vq4WoJcQ5sIMk46Ncl96vylQ2Znsio1DiiPMoqckCK9+nDEB0/Yd0CGrTeSTt3XK
HnSw6X8i8xIDQB5+bya7PvpZsplj7lpYTws6W39VeH5/6KPgOEsdHcdBHGi0CV/SYoKAWTYdGCu6
8gSJGEnq2Aik3Cx6z+f0C5MPHVh9YX/EDovRWZF7IRngRlhwCey5Qf1bwu24R+GfjJHVEwlJD7BK
4W2ozFUliauJUT9ldf3EECRflHOE8NV7XyoZvovK3ZtxFrE9IuDnkgQ0O+3ZHyIbPLJLkD54QScL
yK9QaIf+0VJol1B5Fs08/iRGdAqpUs0pxb9YMR9jKBBY7fPsZB9C1zCVAvR9bexCAroyal5wDt7C
0twj1CyJAz44Jg5WS1IYmPc2TrR8PxW2Os23F5Mx4Caz3fmYBQJtpDHKvUFRAWekX6uQ0IKCcrnw
sMybbbOzqupKYsjY2gS+2S/scxnNyYh8AHYmc8yfKAoMpg6kk1R0iwZIdTmfPyCx7aDkhyfKFyfN
qCOYvvfRDw0Ywz/GqqDJnhB70EhitVQWmNqoMytEG8AzwpuAb43RU5WxYxkFNkpN3oJpsgkkNl9s
Pz9Pwbx0y3Jrh8FBjO5jS5pcOxqrkRzfit58K6tw10U4c5vk2pfzLzr9TWLN68wnm0OKXuAmsEBA
JnG95cTBuBE/uUW3HyznpW+Cd+XRCraNc5h64l1V3V8mO97cYV8jLonMU9+c8qfJrN8KA+iGanDE
EPTZ50YIX7IYrrPjXbCY4yboXRwpQURovV26ONVC3FahJhNW/HQNS5ox8YXJUftfEq9cCacnVr+r
+r0N+lPtfozJXiIU2lGw1rXLpU4ucwypov64pXms+seCTxn3cui+pf7z4FKpkQOh+H7oCm9xjwih
DjwSO1jU2R6T3KoL/8jqaR5CpKlp3bl8Obhsq+QTZ9FqJuQThUfGndwFYs1swW3Vtoi8ZZx3S10/
R2a57vXAzU8X4urdFDI3w0mYZ9iVgvslqdDb6DDaz5RrP/Y2WiOguVCDsDFD9pkYS/YYcDpjulYZ
+2Il5uzAf6QTX8zehyz8rV+zvdP2P5zUObq4P+L+TxY+MBRYgZlx6mvXM4d0XnUlDp58Mfo/SGkd
cT4rtta5xjrKLDiHXVWQmOiQlH3niz54AwsCj/R3CXgMekuc+BtHvuTkNR2Q6SFcL4sh6UiUoB9Z
3YcpqonxbeE7l+RtLEKalvkSNdiiw69SIScLCyYGhefA6MLD2h8MmDHqmTnxe2yUx14WSzqOW8So
PGX5rx+pfOV2sJywl9zn50rmfzocXb5eTAIDTCEWk9kuA+srxadUuZiTSf4wgHFglyUw7gJF3ZWO
6H4FjdCnR5uujO4Cyh/XIbib30WWHevyzWk7EBXmytbilFiXHONfHG9k8NA676JHPLLeJ2KFJE/u
HmimMrRFqY+37k7qwIjvB8ivwV6RgZ9iZPMgWTfiCldkadouBncbKWhgS+QlzR4rEe2r0VjM/msx
OauEH3MZwWK5C5UQalTcIbqwoqq3XjwLr00EVmhMLnPk8u5C/uBbKIM1T+Fn2RsnUITrVEeHxvIv
qgG8y+dRSmLR/ZPRyaUrsfNnrM+I5rWILoNJOpA7tCQsJFhMYjsMuws80ax7ozAf0mmrquaa2xix
43mn4vjS+o9d917KT1SxB7J1hBCHDUcxIJ83q/6Y41Ns/LjjWynmteWiMzH6yO5u1Ca8sgKGeGyx
ZEPL0m7IQo2CwoXh5ZQwQ0iGlU/4IwzHVdAdq+4xVdZyKn/F+tx3zqnD0DNFeAvCE7rTSo/nPnuB
Y7jkwkT8e/XNkDCaWPvFU0DVF9bOGWNutEhieUls64xstmpDHyNqDn/OWVTxuQq9O+Y70u8hShlC
vY3vintp9n6EuE0ZQQfm8GZ1IPWziLufJqlWTvfYpBdXfLr8pzZ/i9iBUCZ/EmIbYZ1tBneth4HA
jbNRWBy7/M0f0p2lXvR943rwqeIKcly2Dyd2gw8CM/peje5i5tds9oyNCH0ZmoUx7kVrlyLsDVs5
wGR+yQOOnnw5ihFzL7m6MV/Y9c33Lp360fgAG34z9fgTF8fCJ2tOwYwrxMwu/UQ4N/aXGuU/xIFk
l38Yqy4rm4zFocM70cx8bjkhG5xZ0dxuyp4cc1Vhf77afEwRseLcab/biBdNWVhZUxtW+ZoSCfEu
gc+hFjmctCZbIb2R6CRqr39K61tXgCZztph0r4OHM/F5ZNZW81xaRsAlvi8C6rhi55iYyIF2zfly
0o+T9+3L7/nupeCGnOoH0bA6rjUe9P1qo13wqt8zyRhmJ9tgplRlh0A7JQCQ5GaMxFlYrLVEUpg5
iPJY7IrJ34E13ngIO4pkWF28wichDbTQ04tbnnLG4AmnNIpOpfzHUTfvdQcACykzKt5DmJwjc0Mj
wrNovhsOsXY5MRdzGal2EG3Jx3A9VDXpuelRTECY4QDm6bPB3CoHi1NDM7PkNWYY4RK4HllpTPp7
Ct4z5xun3hqP3NKcwJoNv3qi3LX5IgXDBblOigEaGbYSyepFxW0gSBfZQ1MemEvbKHY2rltzfqiD
5qnFqLUr6uSrbIEX9TmzAnYAeenjUNsvhis/ZwaXUDCKH8cMP+MODa4Jhy/TbD6yMV3XmeDeTvdO
7u4y51cdyk3BdzpntzJ7DS1G4WWHqdJa1+T7ekXr5P62kkOWv6v8V0hMxJQteuoTIR/s9KeC3CuD
8JXob9rsoQN5AOzOXX0eyPhq1a9FebLm2zi9jyPpZQdvuZzJUGYPQ9I8NMyGiG8iqqTtLjT8TUVC
AED+AeRRsZpSfgXIYQg0lnOdaq6IuRoXBpmIEheAgl/ecbNXUcXyDv02ZcZVxsEZzwkOBYxPVfgw
WS6/jllCBxywkTun2Q03MZJYbkZXlRdXzwrPfey/p6VNWrKyd5mp9sIzVwQUN1btfxFOWweFf8FS
wc8ZpbKOnjES7EuTDdJjczZ0ccyjfGWb6mQyEuxGf+3Nw01a5N9yxtlLT2h0IcUlhtijmEnNV09w
aKimo0R11hHFMadA/7sd9FHE7MzyGvscCc6GwerfYiSERSsHsg4GoijYVrT3uF63RrwVeXYl7rJ2
7IEmimqn7CHPdvzSmnHX1QVzGs/6LqM43uIIXdpecB0k3UrleIQIJiij0rqlMR0nJAm/ATEwNfFN
t+5rFIhnKI0/qKkUucM2NZONMuQmtpODpdF5DX/oV+waeJi6fs8c5qQT3MaJ8Zi0xTWerXMyFS92
Mu+r+5TJ6m0K1lG9ZCLfG5miyouQQ/ilbtVdeSjiR8bxFzg8l56ATh/SpuneebIL77GOmsfCjr7B
gX7OUfLM5BLAfLmNovScFvoPsRuCCZ4456q6BC3+fygIqkvDtWnkfxIRfg/9qADnYFFxnOnLK0Wy
7IMmW9PKXWdLksSrACY40LzmYU6WyF8N3FvWMQUtQVVrz0e8S827U1bDsJHiW2f6hs8PF3DeNotB
AO4tQtwE7fgDAwWJ065IXEnxoe9pE3BCO69WUAwxmUQezQB6DU+Pctkm79FqWh1ptRTSFZmD5iKM
mERwx5Y6UOlL25ovxDtwz9dbkXVfozJeAKSRJMoiLDO+CCHuBvKzLig6V0ZH3hab0LvKIg87LfaL
D5xN8lSyVeTStVwFCgfdDik0PoaWwFNdJuh8uOTXc0X2nIMjFZc46Qpi04ZBKExdvNYE+Tu0z1Ez
fs5akcIrDp2V/o684pG/RIKAhnGY83cTs0Dst8wZYG2nocUfKk5JkgETyI0Xk+5zQ2pOPtSRx0nk
M88zrQcpJeBvCXtVGJ5PeKL/7TrIy4z0/Ac/EnLdp84eBLZPdazf5oGEehqTHTCTdFgLzxbLova7
jTPgQq18aislh9UwFY+idxd13Xz3uCYbv3kyMhmdYgn53PUYRorCgp3Wt0cSVr/UqM+jBeYnt/B9
CwWMWKAQhQ7Rhnl8H22My7Hd3RwFO6lFB1v6FRdzHxcIChHGUZGW0yq3Z1wWmf2atcaNp+OXcsZd
EjoOWATsTkygvJXjjQzZhsQ4OUOqHooIOM8Knni2EoaQF9iyzKb9CMdRAwQtNoYP1/SMNf4e7NK1
qL9jpzKbXWQIZ7zkUOLtUzPlVKV0nTsQCPY2Hqz2gOSVf0l37qAt1emhtnRwqupCvXBoGKu4hKTS
xspG2mfeNzQQ08quwoBsNzhvTJKJBsfcubMUFWUb4TuO5fRit0mU8wbNn9yuurtCqpw/VtaOrLwq
E2w7Ir43DSFS+AZSCedEO/tOdTUwnRC0i3oIQG2ZcdAMomF/o9MM5T71MUPj38dHUFZ41VZFVVQz
bMc56cjsAjAZior0U83h98OAMMbyOzKugkM707fk+dFO2/xEokY/JQXOOa9uip3CZrtEji53pAIg
5WH/fvPaeL5OhVt+VE1usdAPW4SPTZTMYwS3IYyaLz2134FOWKsVY4G3WuDRYdjTVYzezkwxCrVd
STMe/q7m8TT4OASaFNHMCN5i5e2aHo0tsXdSDzezn3edQ6sYMn1YlSUj2pZzf9+ERLpQHutFpKBs
Oco7IIzjSOVJlvMlrr2HEEOrtBsuAB4O6i77ZNEvpbN+mYxkI2oMvzy/jRj2XmxsLSlP0svSpVU6
xOBcfzgrU316KSm3cJ7f+hD5t9dP4f06z1l+vPACrL0aFCqWzEPMvBYdoSHomozZm8+VeQixTU0L
oQMfSoL9InPbpZNqX/OeI4k+bGVk01b08gGASrIMu/iD+BLMDPvgGSl0P7Vmh91D7b/7FZ1c5/8M
YiJwOrl09TJeEcJeGWRnVtwCIDYKhvrSGW/h6HxXKMVxPj+3kXq1HBQhU0HLTpd+p99KID3Mto65
MV44QslSeXKjompas+LU2AXCiwBckHm1qqLezd5EvskesxWxquek658aN3wv0pJczXiyjPCasWxh
4dctxv+YiNFcB59cTc+RleJyYduC3iS53Op23OFNJUVE8Lh2c7UUhnly1IDaxL+v8vHq46e0HYkO
W+q9O2bi0hhdvlGcsiQACcDHXSaIzGDWgKu4G1toKpN6CCixahxdQZr91GO6hOO5jaP6bJeE292G
gawxrac8/tUJ6zcAQMQS0IUz6AHWOCSKgQQ4pU5tx/hVkwrx+ozDxdwOvf/ujvmlcQL2h5gsALI7
A8JG+4kP40M2IR2MOJrC3hpjyFRPThvmRyujnnd3fcEqjafM7hmww46oJNdGpcVW42AYvB+JD9yp
KnVqudVlb91cm0zDXfJpzfSkqhS+lEFMiCvxVsXlrRromZusvLYug1B8hRdH4a7UYKQWoZ88zKbe
SCItnKHJw1DWZ4GSusgziYsB+CnUxY/U6M9S8CFCosxXvX7o7mxOzzoBDTxCoNhEebErJ6YJtjM/
pKZ/DGZKTBVsMk9vCu3eWlV8YE6KFsgQ144vMCFtK6b5fQ57ImkMQ4PpmAL0Ncr+kFf+VgBO1wXm
j8oiGznvG9O9W9GNUzR5Ww8kpIUgXpkE+XgSKgdPF9T6Oto3AXNL+CY6nVelNW3aqt67HgCI2CcS
qFIRbVo7eRJR9pz38bQYisaCEdNcGg0KI7BRKtgAaclwzQryrZV2CJB3tyCTPWPBPBo0hrzWnruX
OZGizl2lQ/cAW+Nci2ENIHrRwyF1nP7YlslLFHrrsfGtvVfN91tlW/WpxhQJ5n2W3N017JDa+l1N
xtkmcGQQtCHrRBsTse5l3zTeLXGqz9wLPvt6vk+IHs0iBk6n9deYu7+oqG08iLTKGnjD2sMoyGNY
k0RLmmnBtGtYphXfslDzwxxUZwNdD7jvdPKarKekriUZrgHFTWP9nQZ1ciZQduxUm5exWazt0H/t
onRrd8O+1c3BzVJG2mZxy+l88+jO38DZ2cvyuRTNrnZc+FFVyVvyykdhZM9wqfZKZgXmR+sYduEF
fi+9hTk4rJdhaOF6QFYGkIiENpmaGlN6CaL2SXjdzojU8An1wkXRYP40VMEve64s4H/KwhXPekoM
zB9hMAG0TfrFPJS/+ip9ScMcg6wjXmJvwqM7d97CkcNTy0DxaqeGt02GkPgf6O9gBHcmc+OU+xq1
KnTzLRgk8TbKhsUNsJfixaSc+4BOz1jfkOITTI6RYUPB0dVh9CsuTdMIrtAiHHbR8hEah6HCYLMa
PDP/ivv7nM6Bjj6+msXMDzxMMFSAaG92qmj5iSV2naD1EreGV2ELSJER292id8sZrRH72iyKTREK
/lEN4vQXG08Ckv5R665M3blQTiEE/8yz0e8yJvy/kjCJwfJHnv4yrYQUKkc6a7PI6obvdZybfxqn
CspDymY3ojjtbDI+CIkcOF52M6ORqKJB8jULhmSLBg0WM8/vjzYI975NMJdOo9mFJ+b5ld6lAK32
TY0/y3VjsWCxBqW0B1NiHuH9gSHMdznVAqxCSC+QG7JVVY5Qggi6jGABs6fU8fwtrDHc36U01/Qr
sJzvoSEU12w7gkx6i8ghf8jRaDZBiy5eY5y6L9DBPNoD0fGUht1kyWRvoWB96Xm074W4uSza/neE
bd63QjpXYQXBgyMZGdaeWf52kol0X1TqnZ2U7ZGSBqBztk3n4b2nlgKn744vIYIBHXb6nbbprWmD
s+eRyK2kApYDbZC1ZNGpTPRLMobfSdTa60gOQH7ZlELDWv2hDr0RXfFPZtyKlVvkwxIuBfVxyxpS
4LXmSke6WzfWdI8eYvcAgcI8Nsrdz8zkIq/4tPFshvmu0ICUQ4CCTMuwz9tZXuBPAnA1GOnMrAEj
baEKWqjYKpf4NkbcMPVXqatLXXHJq5EHI5LEMmnZf5pOmXuyp48SAsu+auUrsjCbJUzGSQUqjw39
vNWtXg6w0olWlc2WVZo8ZmOgQMZU6ToI7jMYPzhNFpTK3hAsGeDh3WQTKWunVgASggbCn+EvnSl/
JbVjAUO2EWzKBAaOUq8j/kKO2vFox0NMJLRSwCbYKOT71iUqs4EnDgCxKvWHGuOvISf03M2B3vlj
SsTSBsFQslAcIajIaOjiNytDru7bngChhRN+0YDswLcM/hnyh3WreUx2iSicbtl1jUVhfDfCB1P2
HifZOK0zO5kOcUPAsxResXNVgZndy+on5rZohfbsXyfXONl06rupnN/YS5LvUtH3uOpU8N3IgFm1
rDykkEFWoMWgZjIWGqfvCKHE3WASwqDAItUSKDhohrFxAODkqZnpdSWGWh8V6JmPbGAb0sKzK2og
kcn0gMLDD6od/AbOOaKr1EGDb1XQACascHMV5WjYHmA0wvGAYY5Lh9Ui7t3KQS23pcpllElYCugU
mzPskgCh0MqlHnK/yFckjAzH7yp3Po24GfjQGN9Kj0OBQw+dSuaQRVurPuCh5nvFpLXo2D/NJYjn
yh9ouFMrLs9Rjbk8CLP82DcRG4iYBdvarTaM5RlHxuzAiNzy3ZYJck9j7PmSEFiaAvtcG1TAE1gh
kuPPuCMsmbgY8JxKnb442cAHfz8dLQ4nxLygvTopF2vT2xzFnvsDEI2NLWK8pS1/sXXw0DeJy3qV
AgajPzYXr0qxrtq4Driw3+NB18vIrn8Cz+GxmjHeZC62TaOa36mUUroOF9t5Y/8ZjYw09Tif0ave
EgtohyPta1NIOmq2sk6s49mkooy+hjC1yMmgFYcCrIJgvLgSsfeiDIezv2r+MMa1NkwHi99BzuOC
NTI6sWcl2c4l3IU+McelzgtvzSPr8Hdt9RD70TtYTbbZmPJ3OOF7LiZIc2ICYEwfBCYT2OHK0i6W
9MRmOQgkz2KNfDJTZ0MTMEdc2Hk/skNH1M3HUPo1pNcgoXcGLL3yEE64qltOjTHVE+H9sXNxGyPB
xg7EGZc9GsvENWM4GeZdDo8HeS2GfjqkJpaSqPEYNkUlOiFsMnY1BKl/SpmWfBSk2o6JU5owHT3c
erbX7oq+zE4CWuirI8SIYmu4L9EYJr8cdikhinUJvoc2282+LTd1Ufpv0WTluz7G7CMShtD2lBtn
y9TYgnkEfvd1ND/4M99HGTb1qUkDMtduEzzZIwg/FWcEdSNiE6FfVy+DW3gHus7qUICzeKprH4v9
YLshHhID4OYsoHXUiAZPdZa1B1bwzqegq9sN1hYU9qmoGTFmU6fvJPaOfUtGYLkbFVuYzgoYcsR+
c8sat5I5ykcYFiMSejVY2164NYbQoH1VknjOsmwm5OjOJLQWGgmaN/LPgBCFn/jugmR3Bzwo3cr7
dI2Bx9mOjIYbgj0XtuTnG7Pwi+OXjL4ZdZsyxTIfZYr+1MOjjHPa26ZK1lQNiqUXde3eygY/fuuM
Z/B3K9/xHyZZ5C9zG5II6zPBP69LbxcW6alNvH3oADhOo6K+xFOndq4jzr2pYBPdQQc5E0SOl88M
ePEa+cE8R11whC/OvGhofpc+ceE4GyhNyFEkABzmOUqvRQYNuHeYd1mtCZ6wDdlCFcsHVrofu9h/
4dM/3DFieTc8OhU2/9gv8HWCOLHHFxuDhG8Wx7mkhmelTwmqFqdh1FFYlTHBXStj1mQt2xDAVpC2
FzMhO9TkZOZaV556HUEinqNn8t77DjQgvcwfQr56ZebuLWfZSjhqtZTl1G0JFdS7NvJLVp64JL5M
9wlRhbXaEx9V6ozyw4jTAtJ82+5o3vfEMwgD5wkLwSwD6AJ2G9hD4Ycop/l33w6sExpjNdClwIIa
QiffGZw/Tyqv5HNiD9PO9absj504DSE3i0dsOdSKLF5spYduFnz4hpIPRloNZyvKg8fCq0oi2I0N
CwRzOAo8DF9CQlFHlTxKllK7E5l5RZu6mppxWvadn+DsAVV996/dek/YjyB6nc9xCKlWzCIqmWyW
XmGdRxYOvmd20+LeMWbJlWzMV6f15a7F7Eux6qdRi6ieiesAsngtZWs/C9lTLE8OIxMegrIExxCF
b3aS5+GOVuB+qPnuY++71G4K5JBRyfjczrpe+QCj19j0+3fLvO+F8HqzfSQI5534AKNVZBRuuhZm
ZB3qLjJDqNkVNtZ04lRFEcydwxBncFlkRS2CfNEPvLZQFb+hjPWJrCkbxUEzjdyoQqAtUF5dQ26l
b9PQJPsEVlBnCba2/K01heK6LPJ82rDC0SoWWSyw+0irte4WGWvdJJlHEElOH0aKadETJHdmTZg0
inL7TIq/3tvOeLeBgnWbu7A8DdEMTZaUYYQVcFabXnc5FtxRXJUHPTJUKts1NET1Wk9u/RoYdmGt
/gelTmRsmq03voRPZy0N4ikZqYAA5LcFJtUALEU/xLafVTHae/tOpPAAcIBvuN9TIST20OIIoJ1V
6ikBxirki99AXZQcluPqv+/l+4cFzf9nKd/flqESlclVB5xqY7jZxuPpYv+ityU+uxoFjkf3lYVG
/7KA9R/WybqexXpyinUX7NPfdoGycJBd7OiPG4e8FZnMu0d6XXP+/fd3Jv7xdQJfeIElAv//LV93
HVybDQZTdo6KDYozdsCsP2Ybmt3FuGb+Ew8PzTO7epb//YX/6XV5OdtH3BaW8O///S/reRnJUwm2
bHKsgMi40tvMyFPKk//2/sx/2HDqC5pG0nXshnb+9tUJ7TLgz1jcaKJaMCNAxYSYBf2z/ww7f93E
H+xOX3n/tqv8n1bI/vVl7/sk//L2/K62xh6I3KbUvxT2fH8ul3V/65JLHJI3gTPZX/77B/pvr/i3
D7SEc18mIV+kvfUPkDV2YDYf2m3zL2uV//EH89d3dt9R/Jd3loy2bWeWNHkdljcQw2AsuqVYhYqz
1HvjoL+BxUI97P7lhf9xA+dfvsi/bR6NaNcybH7mxgX3gVk0EwvH/Ldfpfi3V7mfBH95d7bLyKGw
+RT7DZI8KIYNzLp5ZdziJygIG5ZiOLDl/+V4+adly+5fP9O/P+xMSQFZz+YGX7NB+8gqpXW8rLbB
sihevK25+vfF5f+wSvqvL+nen5u/vFEYPXKgdOX4im/CIguAl5uSGH9g9r+kvdly40awtftEjMA8
3BIDSbXUknpSu28QPWIk5vnp/w+993GTJRxi27avHIpwsgpZWZlZK9faOoKLXLIoMmzJCJfpsqFY
hLRrUy1Nm04OkM2KIv3jpE2woBbqYdd0gMB4melmYN0BxSdsBG9qTYc0K9jwnfXF/v0LbGGxTIkg
ziMRbGogrrwT9d/QGKZORXUryKTvtw+ivHoSeQtRZVk1DEMXPNWe5h2ifFhTDlAG0Wykr/u++7l7
h/zPyT5AmJw6yr1ErU4Zvw/9bmPDV31YV2VdsyUOjCHsd3ouLQhletmfedOdcijoNkLNauz+Y8AU
txNocZvAQuxL84e4BZ5FKzrZWMSWDUGDm1TbinQDGrSR3js5CM3OnfKhSzNrw9Cqb1wsRrn2Tr0i
L5mh8vFT0smkZ2LCqKEKGl2DHHjDM1ZPwoUt4TLSWp0O3hQO/hwPUJ3C4raLaWb0curF6BrSaybR
t2COOE8U2rr8Q5PPb27/hiWACYcRukGuQhOJc0WShH2lg9dVdd3ThJmzHxqYK3RbeLyGBVaHhQI1
6n2FQt0/3+Mro8Iex7tIMxmqHvwghAdLA5q0p2r+aozxxwrGoA1rK/5vQupky5Ip66QYgv/PeaCo
kNFyQ+kdDQ5GTZi1zjbylxWdZlOzGRM2JAhsNVk45PXY9Rl8rOQvRrsDUcPbuQXuIG1+DGOj+r2m
bIWVFUe9sihcTeUAQaYUcqwbj2ZH5wTP4VE+ol+8r3/dxx/4em+h1N+InCvH0KQFTRdKtSRcRlhm
HPf2qOqo06Vy8xTRsGE2iWf0LTPKyskwdQS2dVWVFMX8/feL62hn0PSZsor5gn3vwm3rMIBglH78
HLnqW+TFnxX/7DYRDSon8HofwilrH7/cPhprfmOBY1VtWZVMxRAyqF1glpYKl5Svmz/Nwjy1hrQR
ONecxjJNaI9kSePNRDj/hhIwO8zDkG8nqfIDsF300Cd6e9JbkBGppaU0zsGZ3F7Wmt9cGl2WfbG1
1m6yurhamHcSWGokdZo+zFHbQTobYVBqFNpP/8IiW6WZks41KF5Aul2UdieNFMLdt6n7Ajhy35g/
UoReb9tZ3c4/dsR7aMjzsTpD1e33c4RK5pNGtyoi0WY8mJ7Sv4gq9N//v0WZQuAE6TgyeNuhSGfy
lhoh/2VU1lYSvxadL40IgdKoz4VWljKcccC+9rwFojYdulpngzodnVkbgIVrG19rLfs0LUpM2UJ2
lKgp+H2RRqC2sxEg26E8aU5zgNMBVj6HCct9/zH7udtwyNVzdmFvcdgLh+Q543/tQerdK18NUEq3
/WLdAFxDEl9LJzhfGwBSlIzQp/e+zLwYb5foEby9bWGtCjJtCEBtyHsWM8KeSVG5A8SVoEzh2I/S
p+lL9J2x/7+iF/sLk3i5lz9DQDSrGwtbi8aXVoWdUy2tDmJTVnwZMvPdbN4DDkr2aMSOG4bW/PDS
kBD2x+Zcl0UHoCWS7U+5gqCKXvVfCj14EynWsZHGn8zZbWRHa1/NlmVtuU7hlPrtphduUVJYWv1c
yr6smPDHGiaDYokWRuPh9rfbsrP8/cLOrlSzvpBhmTSYFtEGpkbmz//NguAcWmOgmJDA62Bq2XdV
4kCdc3vjC63FPlumfcK5NUxKuetVBJ1WFxM4CD8c2x9pad5LtDlRbhs/26hnqXGysWurridbqmTg
94b0KqmyJzg4G1JXMOMnqaAFmACDnv5FaLD/WNGFyqLuW0gIdqQbvfVN2v1q5l+3v8xyQMTs9/L/
L+waZFjIU8K+BE3wuwnsRgF0xdAVZssH77alVS9TAHwy20lHREycZhCiwEwV0pYC1qc4DJ+njOm5
20ZWneDCyHKML1zZmKcaSlcidz1k7XepQLIpzJXqbbtrrXttaniyqvJ/FYRsFbwvZQTALMG7oaRX
z2MdcUfB5lFaP+pCR6Pjx+2VrWwffLCyahkMBuLjQg7fVdbAi1jLh4JIvtH2utxvJPBrFiiDbF2l
SNYlU8jFdEDQszXSfmZew7MDuHNtUqWND6Qorx2O3qqiG5alA7oTj6mCUPOULusAAISSpEvHChWy
OxXSTqSI9vCLv6dGd0Fv+oE/O5MLxNMvXm5vpvza7Sm/JKCXtkrNx8V47SdJEZS61qU0e47Ws/0Z
6jd3/la/SCckxt6qn5jn9hDt/LBh9fUOm9RGGqkurWXVEvsgcVLVgyrns5+dckR5HZW3MngrXC6T
g+bXSF8j1eJvBaqVdObarHAoWqhNMrBwMNE71jMztY58TD9arn6AVOEjZPEbfrRpT9jc3TmOejiz
lrpM9XmDfWHWXfcYBD3Wh+ol/2ltGXztUyxQl2zTUAwybFvwXCnVjYhZa7pZ/uxLnv3G4nHovX6n
O7VTPpy3nOd15L82t3zmiyBTpIFRqwVKkjCIdvazvUhG+t0BbIXt8SGh9w9m+6PkJp75tLW5qy50
sVQh1szhfDbDkeZMPf8058fy/G3DR7cWJ2RUsga7QJ9wMqa73gUJ8x0lIyrq6OvgJsfCB050qI63
bW6taQnqF/sZpzEk4JSIvgQ2JOEhy5Y3MqnX18L1FxNOQGnIjGslMS2tooE/4oOGsPNk1nslA6lb
Tofb61mp3a/NCQfATmtmMCKNN0XJhslymtyqKHwV/oFggSeiPkV/zSl23R28yw9wnvho8JxGpgph
OnFyu3aTtrTdCbYo3YL5CuLWBq6TitnRh9s/9fbX5mq53vo+BXXK68Ei7fa9OX/XNQkOx3kj5stL
EnGdZHAqIU+gxJGWHpuQZDQ2AyHWUDMd6PZu+UN/0x/T+x3TuPvY3zog8low0G1w8HCw0DsRL8pi
7lvypdn43+hzft4h1eQwOnGfeyiuWd7tHVxz3gtzYie936Vj0+0Gwy9Afdv108AM3G0LWyuyhe0r
2yYq5Rph7sEZPM1JvYLozdD1qfLtvzafXlZcQtZVhbcJRLZJDZe/X5zGqYjHutFGg6tx9NN356N5
ZGbdjZ3Ghe9X5jbOnWKjB7tyPhVdotUFVbzCI69wYFCRaPpYrjQfnGvyCSUmbqYmzNw0TmE4XoYX
DAWOpNv7uvLlLo2qgu+nWj6Tj5qq3y58nyj6AO7dhf/CCHeSopO3GbQThKvJhhcL6BIcMJm2yLh0
p7ma7v75Oi5NLOu8+GBDbtjgRpkU1TrLjZHHtBkOuW1i2X/hAC8369+rEHyiqYCwKu08+B0D8RVg
sAIoIPPKBAvYWav76Zy5A9j021ZXkrQrq8JV1BqgUHZhpfoyosvxBAtePbhNmBCyc/e2qRWnx5RJ
mxM5Bd0UHTANGKLodyOmyuwuCkKfCYYD5J//4lORuy/BUKavJPZhxihvNXjsqIHQGFIy4M1byd7a
Sbq0sETHC2eA25jGVdQhHj0g0MeocTB9LhFNK4J8P6B2dXvb1r6QSXVq0PZnyEKsfEzGTM99wbap
s4/G71PQv8kz3Wsj3b9taKW9ZC5NcPg4FVnTdLEXsmNgYNAnbaAdPnizy1uwM8vwLRCXQBAfx4eY
kZSD/nTb7FqIoGDVZI2aS3vVhB+l3oT4Eq6VdmYej6m7M2ig2yZWCiJTAfMB4oQ5FIWL8vqLDcqo
1520sER5wcE4oHQ3eeNp50M+68RH8MAOU+d7GHSsR6RkUQE5Wu8M7/aPWLti+BEGVbmkmjwTCWEq
yw2yPvaeG1oG8eh0B+vE8L6r9eA397G7dcusnTcahUBdgPPwiLK48YWbZp2sowxDQ0ipv4POPDCJ
yghFuuGeW1aEtE8eW1NuM46bYuoPYw/bwJdRsjaeMNZ85HIpwt2lwB4YmCiB+v2ICsguhcWn3P3z
FgNOYvNxFIsU6lXVXBcWkx/LUCSwthcaQm/ipH7uw3AjPq1tGHN4oHpNHutB7F9/lrTONC3pQrBv
BPpDCKsXQ3hHSU63mnVrgePCkJg1JYqkQZ5B/WvueNdtoOJQoeDNwscAlrDbvr26JqI6/6g6/wqu
Ng6zFdSKrvqjCdVYpd2l4MURpN04x2tuYF+YEXytDeCgWcz7xfR1ND+kubzhzKtn9NKC8HEYy9Wk
JI/RADwMn+q/0Jv7Bt5fdkIn8vLC0f55R5+o9GdFmpAfaRJEn2GrqqSdxSdw9s0+c4G+e/Pd4BZu
9SF06sPW9bXWO7gyKuS68Dq2mWawjfl9jQDxG6CTPqF3r589zaf8PATebfdYuzAvVylcmEo0z+o8
5eyqWli/AhOFePN8rg8lKuhMTYCjTRBR2PDJDWfRhHDLfK+GIiCagFoX3JdljFDT5iPW8sPFnO1y
YctvuAixI88HQQvfna8/nt8i9eOcH2Aw8Ou3yr50trBoaw21q++2nMJLa3ajMeWHte6u434Omebg
3jLuRzp4qmcedoezu3P1H7c/3gqyCB81iFVLsSeRrF+bbTspHLhgVN9GzvogfcpOI06jHlEcfzTc
/k73Ov98AkV/tEFiu7etr2XFl8aFHVZhF9gZDcZzK/ooVSiLg06B4rw6SkZ4SFWbyVUd5uzi3W27
KxFNJXdUNRUcAmsWIloOv39id+ro20W/h4cfLg5kKbZC9PLrBf/BisYAmakzjyHmJbYmMx87pZPf
MOluJkztJFsd57XGwJWN5Zq48JpKyTuYAzl88SfjDjWO5/QAq7Arf1KOm5FldT1AfHQ+Gc9pYq7K
2AAA/xpbC6ACTh7G5PZLZwu9VGYdyXFCN/j5zz+UbOhIA/BMrtpiKQ3dB1ym53byR20+pJRMVZG8
taQNN1w7BByAP2aEXezDDhqVHjNdbj/OvO5CLIpWFosbwvsUuvUq9OQIHhf9cxiFz7L2pYgYcYXi
PVtUOz/H6M8qow0DSvnPK7irXyZ66ojCXAdvqh+PX+rzR0v5wQB/Km1k6cpyE4muerkBwt0b11CF
TOhf/W/LJ39E2g7FOjgJ0TDy4ALZt07+vDtBi8UwQ/Nmt93zXmlxXa1UuJzlOm4jiIX5BuHnwt55
egnzYwcZjPGxKeBUkxPmaZW7AA1GlEhOt/1sBaRrXloX06kZebim7aHsICZ8n114Y76kh/wIVc8n
1YsRMdhvHadlS19tOcye1Aq8uL6qjM5xGUGewpbrxYepgjxknr2djnrt8NDbmmcUm+nP2vmVLywK
F3WtRpEWGFhsPze/6lNzCL0QYnm39iCMRkR3DzvsRgq0ZVK4XXbF3OyCbEc6HPIeheYjdLTx/va3
27Kx/P0iBELwaZyLOiDLmuKfU9u+KSBDvm1iLXOk3/A7ApmmCQD32gY10AA8NZvIHBcYNeTBhRMf
0hMqm8cOhaUft+2tLunCnBCPoDOskyFJNcIeWirVhMxg5v03E0JgKfQpjhXEcfwxgVuSEUeDMvW2
ieVXvvLwi1UIQYVBNyAfi1ZsLOEAReNryJvCLeI0zfvbllaPL7AwjRBuM6sstoX6Eo4NOcMH4EqB
7kpzzl7yaLk9tCrQubgqz1jbjXJl7QgrCu+whmpYoDaFkMXDqGmGPJaD7A+PaNvKzaF4C+/we6gc
IEeXjxVj+V/kb8YHrg6vdOCKrOCgUGDC9QZop/f1F1R7EOE8bGzHcpLFnb/4YbJQeMSygVTqctKl
w+wrXuYHbvRt8VblGDjmh9vW1pz10phQcMwq88+JCUF3mfUOshpuZGxcT2s1DS/Nf2/07+N5ccSl
sZ00NKhUH/krA9JfYlfkaz9a0nCXVqAPqYD6139blRC5KOMrs2gwCdH/CKuk/hEhjM+3bazl/Ffr
Wrb2Yl1qkyK/w9IoEMO30tnNns68o4d3ttN6sGQBNaNEdHbuFshjLf9VwLGBiwUdBZrg2q49qWic
2rHmR5J8P1QwRJoPSiu/bCxv1Q0vzAgBQCtVu5oTzEDBWe8VTz6eHcRq6ME5Sy2z+XC1nLdXbn9h
TziPvPLIzLwkmp9MNKz2pYuKrHVnOIkPNXjnzO8mdc/w4RIUkj3yh5v7uhoQQFTbkgTSBGzz9b6W
1jmI5QaNPRhHoR9JwvtOghwxbgaUJ7P0R6UusbzOt/xoLXdC0kKxTYbSDEu8nuAsZ6B5TnRqfpj0
QCcETE4t6ITkbqtOXd3jC1PC1WTApxDWjT36c595st7AGl4yetboPN/lHyEgQ0dTrhX4rvru39zC
l8sU3Bb+nMqYJJYp3UH0um8elupjAZUa/nSsNl7UVr/lxUIF561DfTg3M86bGaWx1yf1NIQx15cO
CRVwUwjtWx9uu3gj4V+NdeQazPgYhsI7h5BqJCaqHedzMfnGM+M2rjQwMuspJ+iLucbMwmGal5nz
2yd17aZWmW9A/0wCtyRONJZJFvNUzk0NPZiTdScd4pnK/qhoX2/bWbsqVKgqtQW4ZL7qjkb5CM0w
HCg+k9EoLmqONG5lg+v7ZzKkBNze5slQ2L8IepDhbKBSvrz11k/l+4g+RueOHlzgX8LHraCzdh7o
IkgGdJd0mMWXeSYMOr2X2boRvoLzgDprH6uPRda/tcvywRjk024ogLQY2sY3W815NF7n7eXlg1E/
4YY6911lQxY5gQMz7pCUMY+JbzxB7wGP1Kl9iypGHO23+kXLERNDLHxJqiShHcn8q3AEI7hezrTZ
8ZRePyq794NtO3b0bNKusqyN877mlTDPmAseWpNkMZqOczPgL7Pm24H2FrrHzuvr+B6NRORzcmUj
i1n1G41BDcNiiuL1FJMR4rhah29GNSm3I3mpF/kIZHW+FB7QvXe3B5ZXfAcVUE0jadX113jBWEYo
ZjdAT1cpH8wAtq7787m5b/QeoUamD3Q4lsz8n1dk2DRpp+A3C5Tu+opKc1ueCwX4Ux51qOW+zbam
wVZyiysDS1JwkdPMSCCpEYxdflTN/hmIkKTkjL9sYTrWWhZXdgT3JzozuxRYxBK6UWU3n3QDZFLV
O9C076dP8j722m+w4TgDQilp3bhD1j/LXn3QqeW3gvaKq5L/00rUORayJVYC5piPaoLUn688n78i
tFvdZe4ynDkzrrmnheDA1+2G0WaWuvaqe2lYzPTz0YrgzQBJR4qFei+k2L58bF/QLnL6Yn7J1Wdm
cN3uJdha8UoguDIs+FEu5VqZj6y4u4s+KE5wd34bOchotfvAh/LcaU6tM37MPm4Z3thpsRToGKk0
upYFQ6j0VSpbGHs7u4SMQoZ7ztA3MqvVVWqAXJj5YDJPES6TQrar1mx3o18qPxW5foa6EJII74xk
Z2W1G0j1tZMDYMgGP8wUCBQN1ycnaqtKsmXkMKWapD+nnoSSxdhtMU+sNTOIqjS/5eUx79V7Xt3G
CfJWHSNHgMk08sX5je1peyTpvfJgbcSbtRqHwLngunlf4MoXbowgRZyt6SS64N5vNggokO36gAJl
/QIHJ8kbSk/RaSy/wse25aRrO2otz7AG5pmrFD4fkqwQshXWxBCl7YSA8zOI8ooGJruC2DTq7g5B
sn2CIo+blt9q6OiQAkPEuOA/W/j8t2YS1+5szVKXIU8ZvAfouutPDGl6U5BFLEFLcqYgephdGDYh
3vFoLcnVwzKWTwatu7fzrjU3vjQr1pmGFGI2A705QurYwmcSd1DcIGnRgV5ut7BAK2dUB8xC+qXa
tFXFyUv4S3c2mTqIvuJtmz7CJgaH5gcz+nR7VStfFzNc1ywN+UYRDD7CAsb4KGYaZE26t1VzTLca
SysJ65UJoQiYcqMdaM4afgejh1Ra8P3piMncXsfvIC0kVVdWhINPonMu5lTV/aThhQ/qGllW9lDB
e9MZSkbjOYVqH0Ii30i3esJr6wOlSN1IyUovQPDHUtfLBupiHUoYHb3FNH2qiE4b3rdqZHlv0y2G
qGk3XDt9NwGRVOQI0L45OKqa8igc+be3cM3jgJ79bUJIOnoUelAGxkQ+knDbL6ZCeY/oVSmFG/Fs
zekuLQk7Vmdt2UslfHWx3RzNTEaeth9Sp2nLw+0lrdSfgLT+LGnZ1Ys8SpryquBVHaeQYavLQhiI
w+qt2fXHUoXWN9yF90mnbuzjqivK6oKnAia2wMWurXamzLxons6+2VDI57Zz3qFCxNOoQXNTkn/t
stzZ1R/t3ffbq117gmNyhiYfdSgsF+Jjaanq1ZRYgI5RiZw8nn526GfZhz7YQ5/n7hh+SIy9Aisn
gI302H+iPaYct5oba0nl1a9Y/Oxi08+xGg5w+y2DF6C4vOyxdUeXTgPw3UVmCCCFtl/wIjLqNGj9
vmw15tbec69+gLD/0lmbs8EiFGiH9jR8/B8GHOk+9YfjVtK6cilcmRJim03C2kHlzY6bn+fkIKG8
DH5srJ/S+v3Gx107NArgV+Ch3MKKmB6HHW950oK/th7KU/QZnsDpZ+GEKOrAquvSF/OT0oeTcgtf
sJbq6BeGxfQYUdYoBRXNdj6nb61PmRucbD5h+dX+JB23gOwr5RzGqOcAITIXJXZuwOjJCYfVgKTl
N13SG/VAFrxJl7S+mX/MCD6qNq0ZDAFCQjqg3nSZ0Dw/zMm3jU+2REzxTrpcjOiIZVpFMuqqOGL0
FB5VdzyiovVQnOaH3WkrUVtdEqA82peaAXWXEFTR1Yz1pllGAKq3lVWjFnMXDj9ur2gtnpJ1/W1D
iKc1xKem0hq6r0BLGXyrk0+zdA9bq5PObxSQJ7etraW9XGp/zC1Lvogk01AMLYLhfKXH8B3U7MVz
89H6q3yTfZodxrmHD/1HdN66ffiyYXjlKf/KsOAeimrPyhBRf8eoGrbnD4VV+YsMjlEmXqJEb/pQ
eSD6u10bbzzTrAWUyyULLqOVlEraMvdQ85zYVO/iriW2HOklOYVubm3wkjW8ctCLDRbCV8ncd2nB
MUlMyU+KF9+Fh+Tr/zyXbEXKtQRm4V5C6ZS56FeDt4xzZKPacjeFqF6okqdHobfx1VZjx4UJYTVt
uov0sp9nH8BovNe/83xo/Izv2jcl6AvJ5d1uX++82YPK18m3C6XlgL3azAvzQgbaxbW6i2dWmNwj
ceHHd7ZXeufTctUlXuhu1SPrcfmPvd/38MXpYCa/AzHNx/ufErRxGP1b7lb9zjiGj1sohE1zQgaq
GFU8SNOyvFP0VPrjEaG8Q3FaWiPh5jzTujW8WscFF2YmIZrNMsTc88TR7z8PXntaNrPzd8+IDvKU
t+Wbr0pKdkmmkwcU3CJzegU8L+UFJJVAc2M8D57qggQvGDPyY6f3kBDaSzKEr17714a/ihF7scoS
TQo8Iuqrhtcw77pKVyZleZG1i33/qL9Ebvky3iVfZWd3F35O3eFFefffrIrXOXzO5iR1CpfSl9Fn
9Hhf+lTuHxfPyb7OHrKS3lYKIR7M3wvlrZR+DKULI8fXcTynvVDO1LqQFKj3OwR76jL3+iF41zB3
XWj09YL0WIRbkLTV/b0wK0bxJK+qHRxzdAPQfP7QJe8G+ePt3RSjmrgyIVwzMNpq4WgRQHed11nF
nVkFG8XSq6b6YsOyLIiz6MLgLYKNotTNJDizjIkH7uwJdmy3fqlcYy9/YrD4oJ9uL2nVnk0ZsUzf
My8mUkpEkdzG2gyh1UI9GjGEEbjqu9JL3in7yLPdrct2bQsvzL3illCl8Qw/OHzf8pd+kd1qNzZw
+cyXcXnZv6UogtwJRvRXN0+OpsHYj1CeI0fsoW+B8hylEePL6CAN4xYf0ZrTXVoTLiHQaKFRNfg6
XIPKm5CEfWGOg/F9NwX+7S+1ZUq4cKZODae5YefMHEG6qDoaGZj4pnBvm1mNjhdLEi+aeLZnAGjY
0Q6wwNwjvPBOfac9mryNlwf1aXeSN5KgVxXc709ma7wI6oTjVxNdwRlJtWA02cQCESp9RuDvHD9V
aM7OiDuHle1a9vhgMiLSwpzcyeDubq951SmZNGLqChKXV4Neal7Yag09pp+iZiJbjhpsYcf+f9b4
x8TyEy6ubyuw89056yTffCxPKoAVzdU+19ym26nJ78HBV0fgYjmLJ13YynnNlQco1kgV8lN9kmwH
cZLH5Al19qPpxT8RdA0PvVc9JV52KHzZC16UIwzU6u/MxXTrw1aXYOVK4H0QRLfGFnMsBd81JluC
2Roe5SkO7gcN1W4JxVIaQMxzAhKYQ0QH5yejsbbOpyJm2PjWpeVX8SYckC/U0NmF9iU7dZ/6+/iY
nYo35UN0UO46p3WB0jNioiDZW9yl99Wpe9+dEIRCrNfND1sQibVwu3CAGAuOiKJDnM3NzEqDtDM2
yatGXhLUN+lhvJP833A7N3DKjdO8unyI3NWFV0zSxQdhFY20Km5q1d81mqcidW4W8tv2PGqo3daI
rYYbQep3t0vwPdb3x6By7Xu1PtS5PGgSTSkrcvInpGg8ZOge1HcZD2wLP4VCUpc/2BsvQa/acL8/
9IVhIYVEwyUOZqj9/K6Wj1FkkgOUT02anWJkCPdyb/3qA/OX3NXuXEgbVA+/Y+KtVQune65rGSv2
kr8Gz+UpPurH+j4Bmhac4Fnxds+Bj0rYp/ytdp/cbfmUsnLlXe25cN4ZJR8qbnbpN13yb+xW/rUH
//2Utfvwi9r7mX6IHiXT01xQXi6yjiAa28TNFMgi3BAe3PZtln+9HVNXrit0Yy08fEEIvOIbNpHG
sRb0jL+rT4kmw6V3P8fWhnuvHidUk2Qonuj78p587W5Lxr2zJLIX6a76usS31EHj5sPkLlXf/6F0
WF0VDEJLAWG/xh+0ddEDGoPIvP9sHHQbXGXuLzwFxmP9y3q/0GNOb7by6S2bgnPtUDHWdmoC7L3V
6e6GX9MheFMm/ZYTb9lZ/n5xbUx1P0uxBI8VgA9vbp+VqPuqjuqvHFkQqWg8rdBQl0tOUl96oa6C
Se73RdCceLx73nX6vp16B+p3J9bgIJfQejN2ThajfCm9VLnhKI1W7cNq5/wLP7v4IsvhuPjVjZWr
QwTEzy+UD/Rv3KirHSM4//MMYYnXf393IStXU9RFm47vroyKIynlvqC38C8WYjBSQfIlS6/Gk4HM
ZTRDoQEdcxBlcFIBwii197eNLL4iBipwXqyEmaTXbFBywjtZmvCsqc4/B57KzvrWTr2q5ZdAfGlC
SIm1HJ0+6m6D6rrL9v1SzDudjyLEAmFl3mnj+68Fv0tzQmphIyVjzQO5YdypezX8UplcdHqC+vZW
LrGWw12uTGRrD3ZNCi09HK5BjlzZ1y5CMCT9HNsHDcG5Kb+bsg9Z9LDJl/MKsSLsqHiJZ0FXaghq
mr4eujMAR3kPg9f50CRAEHYPA5MoAxmdi+TNf3IWQ7jLWyud5iJcjlb1PZk+jah0/jcD6vXZNWer
UApUsPyiz/YItezKd7cNrOWdF85hCKGzP5fmrCzVZsuot6WFbh3Le5V5CmSWEbh9kPL7ydD+zUH+
c8ZECEWcNL2VmnCjlHpEVmkps3MeM8vv5WILObZ12Awh+iUT19ScU7lEJyBdZFvIeJx6BzDRU7s5
KL0RPAwhCA6popZqT2k9G+96uObnZusxb80C1HiQe0A5YNmip9eaGpuBRpiVxi+p9hz204ZLrznE
pQHBpVElr+jaUq8jvOqeLemXEjXghHftzyGWjqiBdY7WWJ9DE1me2664drteWhZ83W6Lqs/Ry/Cb
s7LP2relku/H8uNtI6/eUJZQcWlFcPiOFlvbaDj8QuyRLy9QL9KwH99Ip6V+j+6AYyCemR026fDW
wvCl4WX5F9cwuVIbpBnLg5/uLnFjmpnxUbK84DdZin1XUOJVbozy5t1W6r+afV/aFg6BGhYJTO8s
WjtkT+0P9Rj5yzvwd/U5+Ny4gMKAMKJUllFdbY80bW65cCpCNHxVJDRlP/us1e9mG64Yw8l8aPm+
VP0LiuZAYZdR362RpS2HEu5ZYOlDZVYRpzGe9wyjusM531s71fs3LgVeSAGMBk2niBnKqlniT+zu
/D049KfgE/QwHwMGxSQ/s53kTesw7OkW/9WsuLzs3NrnlIaJdkDcPOod8+z07xdWMM0tTr18kpTf
Sf72SMpqUGVJf69YSCnyATrZeseKB6d3GZsATRG5SwUHo/QhOtze39XP+MeYmFTkAd4T2PSUK3NQ
vFSqLSfvTdNPp/MWG+5qcX6xMDG80taCVJjq3c/ui7fSvN+9VIfzofsLYkK3/2L55Opvwsf8sPXi
oi5hVUw7Lw0LYbdC67iEqGHpSEkOonxu90njjAR/9Xt0y6DbWPzpfBj3VFO+6RSnZUhFY0wtr/bF
S+2k7+1hYQQ63d77tetGha97GZYHRirCD6xGRcmkT02eZHYIlPcxxKHZuHHlrKaNl1aE8BSoyDO2
ydmEgbX8cPbOh9ILHpf5YdTPN7ogWwsSYlGZ5T1a7fBFabuXgUcm2uPu7S1bu0BVDfotXJJw8Lsg
v4jzylAo6VjkWDgAcTimh8GHRXazYbh2Ki7NCPfYmPfWIFXsWT1MTEsUewmYejbkG5fyatfo0s7y
Oy6W0wSolUlBYjLEbtyV6HV1/uAG4KS2XG3dCy42TvCCSbJQl5Jp/EEyc1rytP6o7fP9dP9/oJ1Y
O26XqxLcIBzQEl74d38D/cM3w6FwUsd+2B1qhyRnY+pr1eeW4SSdKEbiJrRgGNcLm36KuP8KLrpz
6ITK1l2wvp4/JoTw0XV5bZYm3tB4SLi+Q5HSR43w0T5kHhMCW6CkV8C6JYliMPrvFQmpWte2Y70z
8HHlmatH8fRj9n5p8gAAhpqM9HoEVHD2qbg2DtdqpQentw39vk2nXCwdgnbIeVIsl4UmT9Mv5ZN+
rwC3ed55tTd6Ub2PJX8bHrX2BXlqlBVucT6hCCTc6Y0yz1kEm1j5Vxq3e2lTDGhxODH+6/jH0hqA
tk9EtCNOEvR2xI5Wddft87mV0RY+PycNWSHphVMwX3o7Tq3cdZAEwsdKm0OFJVAE0NVoGrfd9Bsv
wTzgqfWtu7MXevVx6UOHD+OSvniRF22Q264ko1d2xQf3yIaYbQS77KuPwYFU200flLv0KEvQjEOp
h5xj7kF42+wtH75vp9nsvyzn7Xqvr3+AcB4NVJ2zfOAH5PfBAU1dt98zXFI8/R/izHIQbpkSziWS
zG2PtDKPuV+sw3y/UHWlTn+nfEYc97CdRqzVGJdeJKSE6lzGCVqunMss961eccLi/aSbB5RmNiLO
2ong3QggirnoYopw/Mkuu1FOCtO3quhB6vODmWwRNq/dcJcmhL2boGuu7RgT/AoGvI+5sjvEyCne
PgZbCxFDWR7Hhl6g9m7U9Sk1CmdItjibVoPW5UqW33Bxh7apEZ1pQnBXg/ydP6TP3QE+WCd4v7B3
N49LHz7+9t+WJVzbVhZImRrTEbO7EmQg7OdheP5028b6B1KZYkLA7DUvYZv2aGtXfCC0lO+QooM2
UJXR6i02nr9X7YBaBxGzCDOKA1OxpdAwV1Uua/leGx5y+bnfEp9SXh9UWOpVU11CIRAPMfGvmv7c
nEP0XaW7+Ngcdt4Ep3PzUU6c7NtMuWzSMYpI/g0YjD7QPF9eT7LDVndnDVpw9TMEny9z0P9VIC3X
m/59YYVJXOupv+u9AIv53e7fNIdJSWjaLg/7OkMb164JX0tS78be8sG/OJmU7Kf6s37+ZiVfb/vK
StQ3rgwJoUmJx0kLYH2kwFlGqM/v5lPsjS/GU35sf8H2hZj7saae4Si87E7/Jm/APJIwy/u6Auv5
9To7I2jmqRgsoLODV8in0i+QY9+XR+N9+BS3JwCmpOjlVoN4pRiAD45ZP8Zx6deJr29VY9aZOrO9
qRSD06i8WNbIyO778UUfTtlcupK0sdNr0QabNmZJ0V6P4vVKISeajs1lp5NTcFhoee130vuWIjbz
pDf2aat8fR1EuVExtmRlXAavlmnaxTlP0BNsSuhoJMvhHtqI06+vtmsTwsnQ4oS+Z0InHJF6Pa38
KE/2LYLpQ9U6t11V3VqN4CtFpyRZdQ7BYtT6V6uQkPPTAAO2byztl6JOjhSBykgeJru5a/T0pR/r
I4E2VRJX6cOfjD9p+1T+PmagqtKmPqHm/ABVt5dbf7XB1+H8aR5bJ0S8zI4i3vwSp5MYk+qmt0Mw
72vFftf02ZFX1E0Wg/V1QfAKnZFhc9ivz8DOOA9y0oB01PfxV+1X9S6jTDA98xnCwt3dgjnYPHav
w+ry1f42+Ur6bpLiolXIf+zjAqgu/cw9O7qnfZbcM73OrSbrupP8MSdkdoNkt3mOEJUfZMl9ET7G
k+Rxe+17W9pwx5VTxsp0hSFQZu2X0yZsZtDE5w7GflpgDQmzmx67n+EX49R6ij99qB7Pj9uP66sf
UKerIMN9jYa0EEN7LWzsM2WRX5yjg53BenYuki165uV/8iplvTAieInVdUOh15rhy/P4MJ+lu2nX
etK59tWyvT/rmiepWx2+1c/2x6RYEaRhD/tJw15a0l9VkDgzysNVqTpFrG6c7RUkyPLZ/t7C302I
i1TMjIasyG1eKBnGOvHCYT8qzwFIJ31v/T/Srmw3clzJfpEA7ZRetaRysdO7Xa4XoboW7aL27evn
0HcwlpmaZHdfNBr9YKAjSQWDwYgT5zz8p5AZQvzISf9aglnxtNviIP/8YEk99Pv/dtlcSEvlMq6L
jH1Oez7WTXi27fxU2oUPnq2X6zFto2L7dd1cTFPV0FKGBV+1vKme6TE89LsZJH1g70LVMBZY2/ZT
4BUJyoZsLPzr2ahAlqdYrYG2qA1hWzl3IhAtChZ0mRSyBX3aYL9h9SH1pCGx0uERN7oQX95ZuOVa
l94ylivjz98b2fh/zvynTfabVjbldhxDU4L0QZY72k/pG4Rffc32zOdudvLzeJBP+Yv9PEeCtW6f
yE+z7PiszEYYNht7irgtxzPwIbdopfhyj3m3iXixfSra8HB9czfPo6mC9wmpIRsX/WpwrKMeW4+9
bfLZjfXCmaXM6cKTOZH9dUsf78SLaPNZhOCrpbIBYZt2gSlilH4yqW9qYXpm1PiWhEXGoNtK+vs4
SQ5DM55aq3JHkLYuRXjfo1DYRRp4E5e0dZIlpI5lgGqYdpFT1XLvQPZGsC3bh2j1Y3mfAyXB0qZs
X8LEzV4z9VaqJmdsA30+SNPd2Piq9W4YJ7UU5ZGbJ2plmfM8dQYzVsgmBub0oCw/s/5N8B02fWxl
gPexMarCRMLSWFtU9+tg8AYA7Gd06ljvoX2ZTvYjAbeCFKhOE0yBdlT8wqtc+1DLGDm7/nO2dxpk
VdAiAGcV7ruvHghKoHapQgzXMCKW6KTsKVofHVTgVE/+S1TOvKy9saFkZCEKhk+wiZy7q9IQkSjC
o0ttrZORP2Cox6dE8qz+CUhNwdI2vuQXY+rXlfVtM+pTD2OFAbm3frqV0lSgF7BRSf+6IC7+Zllc
NHKuICfNze/5NHjjXCnORGe/7eLBqdXxeepRZqzb8TYpkkNazgJ/Em0p9/1wn+sY3QvJblSXH3ME
WRUZ8u20dHojOwxouF/3l432GUQrGJ8T+CEYpSN3PmK5j1SNYia3Qfss2xv6PvYk9NFit6swzAPC
cU/3WZW49hS3ccwTudcczI+Agin/rcog4gWU/ra3dyJc99bnXv8w7lyNeYjCron5RX24kSVwW8eJ
d33tGxfhl6WzT7G6HUANmNn1jEspT3qnjX9F4V/q9Ou6DWUjPMAIwMMYQQavMP98Jjimba4g/sQH
+84EKjw/hEfIkaDmn54VFzoeLjmqAA+IhABYtsndD18Mc45U5HpXEbvH3acv2qHq5WCaWtAtNYOj
1GbsDjOaeDGdD62s7ASL3rgGv9jmnIos1TxqbIBxBmm9V5yXDhUhEKtEAYUaL1hm5MFZMjQpIZ7o
C2xv+83nhnN+Q2WJsPlClt6ox+IRo9Kojdu34Lk5/mfCUDg+KVot50fZSIwBc74Y3fq+7KRvY4Du
8y9t8iGl62kv8p546MvtVFE1XmSWed7KfadUnlJrBBYsqjJwBt8aSBc185smkm3eulK+fE3uXTPr
qRHPNVx4dCdP+mCAGE6Gb2O+Q/LMx//u+/EyHaGU9eGkILePXpdd+Kf0IAVySF91b/DVm9QHdaeg
sb3Rk2MhEGI0FvSW8cLhbrE+su2yZgp7tV8dpoO2H33Fy3f0N7TF3Q9sE8RTjWN6ynbC1u1mDDJA
/wTaHFO+UEtKSo3OKBJjtADEXcpNfUYD0kNwOJQnrXFUT3+LPE1QFf5IDS9Cw8ood0Rwac/9Mhsy
coTRlxzEAnoIvdobgXppY6eo/X8OKMIWryxyR0StwIzWSKGxQ27sLyAv6XT0w7tGkBRvR9uVHe5M
9Pqy9HL9kYyRb3bikLe8hCCtXjnj+wDpDurJ+/hlPtSlI0FTVeS7zFOubSx3UszIskqFcSA1qATc
ttXQ+k0uA6E8pxjlRoUapD5274E8ERWjyG4hAwOqjcyGVvn1U7QZBOFPFjgwQSbEvyO1TIWGY4HH
erYUTkd6h3aiYt/WAwRt5E8b3AUz2loSt6DSROaw7IxdhoEUJSj2yTEJai/FjCdLcRsEDTS0/xU4
Gy61Ms/dMbMmSWEW46ms08hZ+oMW3TSz5DQinO/W2/WLIe601KmqY8IYcVYBdwRjuu2D9K5wp8cO
vYXx0N3+jerfZlhYLY47L22m/m9YyF7L5+XGPqWo/jV76QcAnpFr7hMQRgjdV2SUOzzSrJOxMTHQ
VYV3Zfs0Sfez/XzdLzcTbN0EAR1ILdAA5R/IAy0x0pPgqxkQye4OqKN60a0RgKXlJIqt28v5NMW9
F4Z+koY+weO/6munT8DHmDiW/nJ9QZtGCAAdTKhZveAHHnU7rdsW6LO26Yijy+1rBxJaFBhSkers
5pGGeg3ThIa0C//eX3IQUlgUO5el5a4lr6opPNHsdXMRvizMPOEZgBoGD7fRmgVUyBamdEoVXLUg
6QwN3Wv6xVMXJG0NGIHiGehm8ghx08SR8+FgtbIXj+j3kfRbg0mFru9uegXDeSNACEPtznN36Enl
J63ljrYqgAdtZyYW4/Bju2Lys592GattMyDch0Bd5N/onDlpfhMe8/bNaInbosiknfX8ezT+vP7Z
N5NrTNITBmpExsCdTwgNJKrO2JqsanG6tnOofCeZL4r610hmJ1ZkhyoijhX2/7z8Op82ueMJJbko
HkrYrMORHmewIIMwUZu9uIFGKkgXO2Bmzen1+kJZcOOMakxIESN+QNigDYi/r5JMk5S9KZmytVMk
Wn1PGznEXFaDaoKWqx7Rh3+qL4uYxzQUkd8ZOpbKs3XYkkEn22C5mHrbFj9SXfTg3by2QD+JWXDY
QWmQu6OlKZ9kWUdYsJ/ye+Wmw6DSeQymtxLFmgQ07c0PBVio+3Tf3wNoDloqW5SkbB0zBAxsJzp+
bDL9655GOGUk7vALWMUoOfVQfiGP8oHl091v+17U2tkKHDjOTF4AoKWLBq49SqFZEZCDaHXl9MX7
XIuqJpsLghigoStMt57HQ0mdMdsYlFLQN50weIydxIQeWEBYPtlkTrRb3q975Ua3H+9maKQBG4IW
8QVT4miFfWmlQHCDn86dF1f3p/2AlyX6cWD699QTMPHudZub2wjIDihhAZ674OLDdMoSKqQFnDO1
gHWk4YulzCLVxc37EV5JwJ+JMTqcgq++YY3D1OthAmFMybyBiClgXVF1sKb2KR+zk6JDHgaMeA9V
PEO+MCaqY2TLj+sLZXGEO/JwTgMCHuBtx6XGHxCpoKOUY+61GsAHpz/RvoNeg+6EVN8BzuLrIB28
bnEzbQfNt2EBEYtxWz5dLSilUT+CpSEHpwAI/oLuBOKjfeSzpoQUUEzLM/Kj7kUEMN26vteG2Udf
hbc2TON0pjN4k40TkWZHs+97cOhcX96W55jsngDHNx6a/GUha5E8RhGadJOJqUVFB5zIUNLu+bqV
zaWsrHDXQ1URqR46ZCJq92gYhyl7SmeBia1bb70QzjOMOpaiDlNvu4Eah7kk71Lqlk39J4lAsg0N
VExt/VXXT9fX9dHDvPDHz4V94GNW3wiN1DaeKS759MASRup2+/+IafybR+pqeR83x8qQNsyjAifH
NMp8jpujZd1VpoBBZvMxsbbBJaWh0qZzwSCcamDfDTfZfrzN7yQf081Bf4M85pQ+iAqpW3BVdW2T
he/VupS5mYo6hk3jadmBA/iAqQjUeDWUHhW33M9g6UjZ9JYoYgo8UuUOl5npRTxIuMsX8Kfl/UlS
jlQW5CeCs8XHSy02UTHvkBS18cNCgSoRBMPNWsl687jXn6GgL9ar2Dx207DXH4N+JAEJwGjiiDmT
NtBeUMpYeTuXWY6RXlcSHhwIhdG+qQ5pd8IUIfTviGvIjn2OjlqDwRo4zLE6Dso3grK4ePJZtK1c
MElGtbGMCate7MQz8xfLFD1nhBvLBRNbkoY2lioQ76DxwNiAiiMbWwDmkjXKMPdVCcLw5msBjTEo
fYLtm5HBfT0HqM0kBcO4gcsCzH4eFCWeJHf+Ge+LXfwilCDfStfX1jjv7wDvLDLW8m79xHSKxzGo
b5Pf+VuUOOWZ7soguxtRGhbrjW0fu89lsr+vjntJ1HGejFHdNX0T3kdzKPkUEvRPLeiEv12PzRup
Al4FkFPVoY0DuBJXOdXCZmyTDC25cSqcSjKd2lS9sq33vXaXjG8A+vyLbwh6cbxDCNicQDfOeU0s
ZcOSVYDoMUoxRq+zQMXKuEXu7EHvyLu+vC2P0QhcBeJseFwCyPl1K+W0LexMnwEIhMewEld3mh5a
rz2AAdKXBK/ZjTO3fmrxS+vTxbKmAUDLOoyOVU/3UHAW3aXMxbm7FFVuLMkGwgS7x0WXRG1zjKpP
FpwSFIUuOeHycTunOFCvLTHnn7vXd3DjEHyxx8WRVtVq9GzRzcSExsMMGXlKFq8w3hLr1yiL8Fcb
6YkGwQ9U8cGWjXET7nyrSZJJPcEGxp3sy2PrKXJ9MuSicAzkeS64kSrHVJfCheJwcH2dW99ubZo7
7BoGr02VJBhzrIFwSfVkj06yKHdgb23+462NcAe7HevGkGxo4oxD8c00JUePwYKSzq4VxgcpLA6z
rp+Xsjq3hmDyZOszri1zl2DSgg21afEZk3YG37CNnoSVzF5KzSSIrMjy1DCr/OtbuhHGWMOU1dQg
Nnwh8omeU6rInUR2i/Ez7R+ipXSJKeiEbFQ3mGYTwLf4DzR/uB21+kVDhI5wHMyqcqDqdNat8a5v
uha6FJnombzhJB/8gWCiQ68dQIOv0aQZtCEDATbwgXfkrk7QYk93haseskP0XhykQDx9tbGHH4Qp
jKIL552vNFQg+u4pQ3Xm2L2s+141u3n553Mg5IsRzjmsfCyymE1DSebgTxaA2eT3dVfYcL8vFtjf
VzdapgIAnzMLpVK6i019fTiHlQkU87nOBa6+lZd8McaFLIUYS2c1qM5Yt2ZQPbMJbeNsPCyuxuru
O+Eds+GDX+xxNxrIIlK7rmHPcKJzfK/65S4C0QZTSWQqc0nlpA/2QVQU2qqgrM3y+GIVcWouGFKt
w0VquoAtnfT7GtJs+k7e2wfqG4KzJviIhPP+KQZvYDiwfdVPsXYPpgy3wRVgV4VDcmGesHHRfVke
986SlykualYZ1p56vz5nRyCxkLbTxNF3GcYrRa2/rbKiCcSVgWlssHeBWv+rj45ZI7c5Y/9ID+UB
ncdo37oRvmV4qPz6kGEwewYTH1R9WUmRzWeL1Gw2/Wj1A7griNIeBYwCZb6w/lWR76SAOCEhTg9U
wPXTuH1CVpa4qBnXrT32Ghpi/bHzOqi/ZoFx1p96L95XQe4O79ftfdzb3L33ZWu5AGP0PV1UFeOp
LbLMZH4GQt8bCpBhGLPTR8XTEOYPEFfazUTay93szcpNBcK6KjtaJehCkmTXRtWuivIgTlVHXay9
pINybNJv2lDC7IDlWDO6xL1uOx0E9DIjB/bJCsIRUMhIOYUFdJhkKsiMNkPzahO5mDZXptRIIx7H
U/W+LI+V/j6aggtn675ZuyQXyZa2S7toBrkbkPg7uyjOSkJfr3+bbV8gloK5WxQrLzLkxe7bqEDR
dAco+L29o48Y1vHB540WjNP8jakroUHuYM9JMdK4Rxip/0SPHcAakkt84yG8g0AJ5kJF4XnzVK3W
xx3rio0XQxMQtbuscEPjaexsvyTUmSJR9Wk7gqxMcQdYqa2KoKHFLgKIckNeBUMfNSqh+BfUg9Ap
cIkb3klAkDa30r19mETI8K3aA7LUz4/JHezQzMN0KPEL+mN42/vQ7/mV+QQSdroG6Fbjj54UtPeQ
gQkyzz5IzwJf2jwSK/PcOaf9qHdJBvPhy4A4/VreUZeVqaJbzGF6yw/okjzQN4HRzWtpZZQ7hx2U
M5OCjfZ039Ln4mzslkO+s+7DPbiujtEzfY5P9K79S34U2GV+ehHUVna5wxlrtZESVrgajwxUVYIG
H2sNpEA//Q3amc1QgOo62grgu79gzCxTo8VYEyq3bLJtXjAemUCiQXdMXPgyChKmZ2d+Xjui47P1
gsbkKXpPeEPLYM7mttdQSD/FcynvQt343SfyCRLtstvZldcZ9TEeYtWBdGHkzEqSO30OgGDWAsQx
yX1wfcPZfl7s9+qHcPut2oUkNYw6MGxAqUne6sQA0+RfcRT544jG9agKAvxm5FgZ5PO6olBDSUOA
13twaiaogd5b+rnJwVmZzIfri9sqK6+3mWf6qaACK2eM3Cx8IXesB8ck2eUDqk035SvGAfbGL1Ep
e/O0fq6Px36HraLHVQ9uqkK3HNJEhdtbph9lsYjJT2Ux9sqn47kCC/SG4jYxWWoVBhOYWI29VHnz
uf2e+NktRGERK79F7xZouCa0V/AscIvUGTJHeRFD3gWf1eQuBFDgaAkyZ3kXoR4UPeVW6FXG+2LG
vuCTbrz2v3xS7jpYmqUZAe1izGO45k6Ma4GiQyAmWVE3Q9HqS3JhX86rxtJRlUaJe/TVH8MN060g
59QLAzZub+IdorhTUD6qjvlmgvdX2FtVBafT5EO/UpSxXqH1Et5aR8A+MZNU3dGzVjpgLwDPROYq
EA9gKuoVaqcou4MEYvZAQxg56sl+/+fEn3jSrnaEj1pFHiZFh4/c2T+W8KD3daBQ4hiAoQu+ssid
uLA06pKlSSoObu0PnuyXqFk58V23bz15hyKxm7vFU3InyjWE8YILTnlSzdZiI61hM2Bx5cAuOUq+
+cwE1STQhPmmfsjd5d/U4Nc7yz87zbxv6t7Aetl4CmunJN+bPQnyfeVGO9GY4Fbr8Is17s1ZQ1Vp
LlBG/jhDFUB7g0Me4r28F0JqBaeVsDO2KlGYmklD28S6UO1/LIBGCPd2YOEqFzXVthPgT9/ke+Vx
CTqKmq1JDZpD85Ei5VgVWFpdRgUoethuIRK+7CEXh6x5atMuRpxHwIv2JXisClzQmH8sMS4WiKYW
2Mm6EusJF4usdlDkqUOsL+MXgC5dSYf+GNGCvE6cZhRdm1unD7BrJnKGseALtFFEG5AryAxGgiRM
d0ErCR113fYhTOGzmX/UibN6r6MOJHxYbO6rZhIdn5JRQvHlfn3uaQ8lK3gMDeoESjYjunpItKvy
DwknB3zAoNO0waeezbMo6jC/53d5ZZtHddlLaM60AcQjvumhidQi2kMJzWeKSKJQunl7r23xZ7DO
UN214T/andU436TYM0JAaNkrcXExsADxGfKQBGnpFHjgyDtc3VCugACVKI9gMe3aorkjmutalbQS
yMTA+vhRtGgALfkbzEXs/3PNDpchRBARGXQ6yDul63Q3ScPOgRb5HgTo94oWunVa/hXpymMUt4/F
lDROFaOOMZbFKMh4t3L+9cZzB3eZdQP0OfjIVgqEtoKhtSUUONLlm1Wxwa0IzgwLAhDEMLjjCvy3
WdpllmMKvPebZyvaTbrb45t+yx7Jfozc+qU5JTfNa93trSFYoL2FQRyhghkz82XL2c8AsgYiX4C8
X7wyJhWcahg3AjHJmPkjobvFGs8hSOP+zXpRugcdCags0Wzi1ptaegMa1AgE2b7sWkfd1avdaHg6
mNsSyJGG+w8dCifb2QBsg2oy85IQQzKiKLm1Xuw41ANtC2BdHvVQqnPRyZOeB1FWARi1hMeurb9P
YaYKFnzhQ9hYzKHrTGoPc8t8gzc3jLSNazMPJsnyOvM8q5rAwiU6BSYgTY3xOGhEAUPIHZehVnC7
LHEBF/pmBeV7mwUWvdHTwHZbDw/WwLRLRwa9rncSDcturA4QN4iJ4Q6wL1GEQxPn1AzLCsHHeB2m
KHfAH/Dneoa3aUO3AHbHP5eAPjVbDCgSW3lQkdSZFIyigeH/uokNbyCYwrXQ+MQnkvn5pagzskzS
tTzQolNMnu3S1/Xv101c3lagOlcIg8qx+gECNk7gl/ympNow4Yoq5gSvzF5OffAt9Oe+T+pdr1W2
hxdg6tM+jrx6ARK8qmPUNJJcdJ9cJAj4IfgREIAzMK16QWPYDFaDAjytAiAPXCW6z6zSNVviKdOh
ribv+rIv8oMPYxhVsEAgq12w81TSZMqj2RWBotTvwJoHUqn8Hnv9QOfx7rqpy1yVs6V+3eGumgmm
Jqsi0DP6s1fISZNrFQLA3akZNUi2y8mfJbQ8sIkFIEh/u2794v3FjCOGWsC/gJuFB9JrUjsDLF0U
QWegRTL38/ccwwZeORb+0NOgglqpnLSjYHsvq0NfzV4oKEG3qrOYWQn3FKRizMRr43aXhstp0RMf
TWVwMQ/TM5hhd6SLfhRWDG59vXm4vvqtM7pavcGlKOgyT4NZ10VQl3hWVpU7hI3gjG667ecGG9zX
DUOjypUcK7W05Neo1Hdhltzk9fyu61CCIkQw07jluBCEBMxdhVSq+RF0V8fVapFcxgqcqVpKPyb6
fpR0t6mNHWkEfru1MODVIYSFmRT06tnfV5aayER1j7BPGM7OJJXOAgYJtX/o8lMIYY7rH2rLTXEM
8ZoC6kiz+HtPCpdEU5MS1y+xnAFka8t+zpqdbN+VIFluewHiYnNtK3Nsl1drCxMV40oR20UDhYYG
As9j/CtdqlNsT3cdSCyur27LDTUNktVsAMcCWPirOVOldlh2WF1TqOe5S+8pbXfXTWxdFSsTGnvG
rlfULpNVmG0VQDHvG5nNw6g1jy0Rwaq3VmLo4HAGlzPDkXNOUWQGGHMGKQ9meQ70avRR4xW4wpaH
r01whZNWk/uYDCQPioW4HYqOmRy6gMf4cyLqlW+vBtqqGOPXCbCXXzdNyotYlhuEB7WjYKOnZb7X
smIUHNlNK4aMbAtTIbrOD18BrxRht7AgRktd9ngdCQmqtvYMJMqgHYV6MmYauYUotdQkw2BAmM8+
J9OtoozHSjICmn/7514GqjQLczSY4kFu9XXD7NJu6pgmRRAt2X0zKb5uhScrHX5dN7MVDZCJA0kD
YRwDlH1fzQxgVx8nLS2CGNAaZzHyO82EOEKf79gZBd/QzTxLgnC3dYDg1BjXRsUAert8tjqrc9mh
5Rl0VPLLvgHhMPXrVPL+4dIAYEPcxoiQBYcDWvXr0rqcNtGgkCLIoPtWL/vEloOowXOKGqw54sSR
cCqJ3UBf3lAfJtmYEFQqVcJneNmQZxTMUGVQTMBCReEo+1IWDocRAf4wTbnxMzFotdOUZH4ahinZ
wcmM3SD3y+tgRqKX5YWrsl+j25YCjAJaknyVqyUxKrCWiVfBkN4nmJd2rDz2uqQ6F2n/fn2zL8I8
s4UhPnA6gwLO5qOVVM2MgnECdkEGYDApO+OIWrR9a5qd7JoLxCHqaKyC60YvHIkzysUvDTudWIOC
PHZJLSc0jPrGbgDVTaq0+/HfmeKOY9W1cUMSmDKS0MUsClKotLyTmlywpM1v9rmPFne5ZCjiS0M+
l0GZhuF9ilGRFxuTZ43T6o3s5xggFCE+BZvIx8xalqMmjw28+7PobaEFhs6WqnOzqtcEB1K0Ni5/
s7K6MUklV4FitDsqSZ4qPUyG7gxR4l//WgJvtLgI03Zz14M8pQqyxTopTX/U1em5s7Sbfqhvcyn9
L82xa2mVESij3WBgF85PZ/qaLb1faFrmTD09T3G6U+VOAEoRfTL295U9Xe/LmoZY3jSmt0louZBn
P5nqJFiWyAz7niszUtmG4ywPQO5E2m01mw/1ZOYoqmaRwDHY4bkImyunZ59zZQi3YJzaSYPgkcDT
M70ZnVCuUNCbq59jOfyctPgZ8nsnuRc9TkWWuQhijFmHcQaZBtpUhE5jaX9aKN9mkf4tl9HaD9HB
WdroLVcbAVBdtLdcPGlSKofyiLMQF5Kf1s1ek5K7PhdOULBL7srW8lXqXDe6Pl+GJogxFShZ0LXI
Ai1oDz0kLoQ4zO3dxHAniI7xKv1ou6y+4zKoSCSpToNGGf+KlYE4kaU9FYtMvcacgAxbrMqpEnlw
eqn66/qRv+zpfFwGn8a5Q1hkEPauG6w0X+4/JJz9yakNl87n9MwInjEoIiK/uqy7cTa5g6hYZdFV
S10G4xF0u5NX/upLz6ohmTPtwd/xoysgbyWhLVKinClqQLIFXX7azwVzx9Noq6iLJ/juorbfmwrM
g5NWLIKjuRmzCZvlBtcsOKS5JEo3IqXIgakKYrPWH+3OSo+kTVTQuFXyApS+lIgkkbdOBrSdDAuP
Rkwn84mvoixRWWI0OShI5bRtdR8qr9asP/4Ld1mZ+SglrXxVk0mXE4PSQNE6tMdKY69O0W+iR0eA
G3/gngpGeziUYXG2inQXD8lhkaSbntju9R+ydVWtfwe3wV1mmQNqxjSIqji6DyOjhtS3gjaOrmce
qCepO/SFsGXOLkDed9ZWuau47aIFFWOVBqObL+c+Azty4icoirmDiubuNAFcK8Ixbfnr2iZ3KY8t
BZanxkoNDCbd1LbWvlpkEBFwXDxocCTXVrgwsKSQm41DPJu18EeSJbt5HJxO1sDXBlkRNIm6VBHc
xiKLXBBI05bKhZ7SAJOa1CvGAtN+Sn7TG/W5XcZXVarA4dFI++t+IzgmH7J3K/+tlnSkFZkpSvsF
yJI75p7PVL2/buUS4s5tJ3c1SyC0XnQD7dVo/h4B9AVQFMOQoJMsS7u2D0A7C1cRVQsuC7mcWe5e
pl0i69BEoOjmmgaYiWLwXGdW5je68WNBM9gr2mqfmNEORfsXc2j868sWuSp3O1upOgBHhxdqgt5i
Ylgucsf/7tzzE9mqtrTKuGTwGisEEYylS/N9M8zTru7D7qGfQnJvSlQEcN/2GqRaFpoc4F/gPudC
ABEMTexrnJlg8pP0QzzUdxMZE8Hytg/FpyHuA5p1gnveQNk7nQ2vl8ipiY03dWoSn1ZQfczU77Vp
B9e/Goqzm2Ht0yr33RQjLcCsgMMfgSrZdIy2fLMSdX5OjEp9j1uj9/AmBexNShkfaI1wkBqhdWfH
krpLC0ogytAAiBeT1jOzkT4UWfhrkYzJA1J/dKJhDqyZfB/KuHxX86WAtpWd974y9LdyHUkgOpXe
jb54reX5iHb1vRlKnm42N0SZb5ZQ2/WUqsc+aZBMZzClSE4VQQHINls/18dTL0nvQxEVu0SGkloz
JIVbzDOSKArcVBFVx6iM75I29hbKhqvi1gXTEYapibGjDY1dBYKvXpP1+6RJJGeZk+9Uq25kZXpW
Fcz7ZOXepOkhkc3U0Yz8iAjcOFMYB+2S7tIRvKVx9Ea04gZyK5g1NKhTGjbu/XRXjwCfGu24n6Jq
D9XHgMyg7KnUdCeX5dGc++cusg71Ampq3TjmEuY2oPQtlXVQ2sl9sQw7ECYdpTwLyj4F3yvuVrM9
x1lNvEXG7VtHtHLqrtuDr/RNb20ZLWHzJR36s2GGblyNv1F8KB290+7SJI8duyneSVxPPioxPztT
O0Jdo3S1JT/i60+70qC/U2UxXVuboVzSZo/J3NdevJTmG2n1cN9K5SFTq6CNY8ulejp4c27Z3tjo
T8tS3JZheBjpdKiAmZkS4FcmSy19qbb2vQGuUQ2pgtU+TONA7ks1At6CRp0/JDMIi/PJhG5xBv4/
o3nAcAJ8JVVcxeqal2HOdkMPUqhIykpXLZAF29TUPZ2mj8MEVFxLyAJ8wQKmkKWHa+TdzxjTp57V
KqlH865w0dFrAqJLximExoIzzyp1+0xKvWqyAbcxtGiHOf7mLi+gaTyC28UplEz2swTUskZaJV4R
RVgirUNkFlkdO0tJf3c5JMVweZxMOTtOSt86YzXs0th8K43cH8LxVBTxe65khwY3tmHViheBeOU+
73tXkmtM/EGCaSxvzG4KbF16RO04wkyJHg6NW+Op8Aq61Kj38njR79B5NNSdUcULIMuhrr6OUamR
gAzl4GR0gVOPc+N0Q33A5PcJPE2905DBg/K7l8rRTrIaFA1Ga3Zokj43owR5yra9zSutdrOxidGD
7gB6UfrRq8OmhmzZ/L3NCsNDOH9uiwxisyrkx6kMI4Zt/7DiSXMJ0pHvuMF/2kv/nIBzlT1xo8op
RmivZ2OiYd61RfcusV1ZyhVXT2wDj5jlZBtzeSsXQ3SMaG05k2UdxlQ/GJN9GCFO5IV6VIOcVmps
J64y6y4k0GQmdfdDmyeUcpR+3qFXVjkTiVNvwQjgraXSzBlmlYBvMJnPTUHAcS3bT3amYpytCskh
Nc0MpVIb5fpxNPyxTauzHuvWfliKb5SEmdv3UfxsNh3qtj1xRoDZD9EgVa7WdfSoZAOaStouspTH
sZzPShGODzQjkAnRFuInjWa4UW10bk6to0aiINXiX2pO9ZuxmV+NJXrq20wXPDEuRybYZQ/Je/Sc
0SbG5DGi+iqVgRia3UsZEiiGZ7T+FA+mCxUkDHbaLvDseDoClpf6tldhulOM69+861fWuTujyOtM
K+e0DVSaO1ZUuQudBSvcekStFsjf9QoCQoVRfGDUiHI0huZI6HKyjPKZSKbg3hWZ4p4TdkJqTR/a
OogQJ5fofpZVp82hnCHos20+Wz537QMPvfpmPQYRaTnlbYBHhENAZaNbA+75HzNuNqqIbvZLciPm
IoTR/8Bh5QuQIVqxSRj1qOWX+fi4lNOxzoo7cMYjcsnkW+qmeXJQAK8pQ0xlSNlZhe6ykWOyO0Ix
DoTquCipW8nRC9Af6eF62rFZeWDAFJkpKNoXanQTKQ0kbRYQDvqfSbuPuwdzLMBqp+yaJPcl9bmM
GkATo10dQSoiT/G2e7r+Eza/+uoXcM+5tCSxnZX4BWZ5ko3aWVjgVA8IDAL32swfV4a0r0dVzuao
QyKOTvV4surKm+q3BhCq66u5hDR8ZP//l8bxRfBOC8tUy5E8MrJkkBEyZjLiKoZDD1A5yHYivuvN
VUHRE71QKFGiAf91VTO1l6lKcD6b4q5bThJ6uVZXCp6JmydmZYR9w9WJ0YbUypMIRkIS6z4kTBvH
rismCT4GsjTcRTQR1Dg2I9vKIvtFK4t5nA5hO2RtMMgZdZpWO5hWJ+i4/j8PxM+944I3+mCga8Bs
SSDhPeaor/3iFq2j3Sz78Kb6k5a+FQdNIPpimw6/WhoXtBuadFAgHlH7+h/SvrRHTljp+hchATbb
V6Cbnn3PJPMFTSYT9sUsZvn172Huqxvajdo3eaR8iVqawnZVuVzLOUxnO6fvbqjSjO7s5Jd62cpw
diT6IbbYtJmBS7VanGr4GifIur/xv54EEu5AwbAo7XgCvBncgValBUavFO485splwcZ+LzGvTb34
47u/jnSlF6Vm8ChMctRfMcgGDAXwrl4Cv+S6B7Oy6g9P8sTw5gauJAoG1pF4Mhs0PwV6nhxiPD7Q
xWdfckWWYjptsRO2UTAyNbbKMMmQFbG6unM1Ld7H6vTKSvITpW+ARJuXdKjBspE+0RL4eM0guRa3
74LVSgWbY6Ces6wJ5rBAXTWha35L91mgBdWz8a25lLfAb3qVlUNeznp1lmqiUIDIOShyxzc6U9wQ
4IqJ+a6HaFCQwlVvO+aVNOEcbbUfdLWA+x8/BjBUgjwXvCiHAeBn1ifYFySXzaaerqQJh4m82tDY
rIFrYcQjfbWr0dN/3hY2/chKhHBc3NCjcdKxoNQ6TPAbNUJ0VcOkMKqT5yVtmsBKkuAn8dg3uZFF
mK7O3js8AOlwX1kyVmXZjgluMWJW2DgcyymN306VIq0tuVK2E3N/liE2PzVhN/Z1irjP1C4HdBQk
47ud5J4CWFQQu7hx0wDRJttjmPL/tn9ECGxrhXfd3GJpWfmbGxcpki/EeD1/RtuX2Wp1QhxFi75G
8y2safCqbwMmfLXSrRA4whl7oas5HqY7LqjsepGZlQi6pJpKmzRLo4aWvNRf5KDI8QAQrN1Zl/xt
UF1ZGLe5UBtkpMiUI4EKGuVjt5GncZyMJhpVOp/GXmW62SEFihV1Af469J7q4711/y/2jHZjDOsA
Lwh0nYL3qAzCcz4kZTBbGE3vHTfjscSeN/3vWobgM4ql0Um3IaOPvXmv7mjkJTsl9AbA9vrEA04F
xzj+v7wA1lKF7USnGMeICqTG15NXAAH5wD7RaeMmACQ2QNYljVi3DH0tUPAmVl3XmPuGQMSU3mw8
DNbDeVPYcldrAYInya2pzawCAurwPcyvbP2DDeb/8bDEuIr3NfDyIwjJr5vERRacepobZW7mZdfF
RQMYEWnRdFPz8UZDMgxEQhjiF45KCxOjTTNlGZWYv0MPW49l7oKRoE2Y0LVBaokpCaRBzm+nVKxw
YHWqlU4ehehdfllmNuu99hoDKju7xoCL193I2Tq3DnC9TuEAtWYqlLiChYf8RRk+CdrfNUzInV/W
1vX5R4jzlY9fRR+WZWexilg1KMyrgQFWOXwzure5fD8v5quYJZYr13IE599gjMHOC+weoioADANE
MPXN0utvk0vA2XAMwUUed1Diz5V/0dG1aPFKaMdYz2wsMYVpV3pg7dO7BVE5cS4IWLjlLLKnVDqI
YdcShaeA2aUFSTWcXNlMXkIIsuL9gz43tw0ll/rSP9il5aduxFexoX9rNXJgfEkmK5hcMYcfZEHP
mzB14JIc6BtOs6uzdic5kC3/s/7G5ffVwZuoRmSOjW8cQE/gLnOtLvNi3/LiwjfAEWX//B+wcDez
QGupwgWC4ZpcKRuoQec7OVIDIDBGj4eHVnbifpjxFytW3GCsPfIBWiQFTF82XtBCTPESy8KYHmAz
xYGAQplm9M2nZWDWXhgQnwCdKvIwzcU928XdggLQlVQBN0wMQgF0h5khCnxQYc294jiw5AzaoJpP
Oc9fylj5gWmFy9yOucSct7zUkTDh9tR1lVvVgBUuiRc0WxmHEdCgFNEPrVxkEgsfBOk/z+vShqM6
kik4ZB6mURiVOgsK5amvAHI8v9uybqvTWX1gp6x3UXC/qIRmTU+wsDTfK0iM7hdyPtP0Kg/QE2Bo
zg7gWVM8eSV7w1COBAtuOG8iJ29iCMbJRfo1lWLgSLZPbPBK0ApvEx0C6AQGETcF4nHPwbwV+x/o
6u6WGXM80/7pHl0vzBFcsm6xPMNlCr38bgbqrn9L0RaQW7BBdOK65NPxxx/nFWWr2wq005jsQAES
yWBdMAUz6wG3MORlkHxbJs1zvwfmngpsQcXDvIwJsSArQWEpQP1SFrtuBZZHwgXTmIvSBr4N7JDW
nh0YQIcBNF3mARPVdAF+Rj31VZbk2jTH9YIF07DbuLbaoSiDcT/me1BLOv5C9pN5euRjPtgzDYAp
/vVcLExlLVQwFacqnNle7DFR30b0OWfmNxpKuh+lRymYRZpVXBtLrIxa2M2l+Si74bbbgqIStV8o
0eT3v8bWTXc9grKdRJG2HPlqieIjVq80dc5USJ/50xKN5R8ptrUHSuR8MVXYWHqQPRG23PhapGAu
BS5kI4lLPP+76ZYW6bdKa66zsvGZVcvsRLY8IWSpa40kdoXl5T2QSYrdf+6pWP0KlPCMzXfOhfSe
2nSx6xUuX7UKCRqm54NhQKqlISAwPUPz4g/MH/rqr+XlBYjd2uvRsuBLDnNRFfFWXssVQhG7LtWe
9pAbohLvfZ99kM2i9AtEuwg9CCDCQAum7gOcEN499Bop74ZstwWvlJLKIaUBx/AVFRS7tlqiAux2
AuTR/7/bhRTBZONesdRltAMTNBgbFFMGU10O4MxEiWShi9FNgM+Qn0lALHAko+XBmzPMyxcy9qSt
9OqRVGGvOaq3MBtIVS/H68X17pVdcU33DQK/ncwRbbk/C4VhDayOmBk74XEZeN4Y9Qib4Q4Kw7Pf
utnbJ2iiKsQjC4HbP7UoHkkUnHwDDqdoWnQYJVs3TX9kFZW9J7YODpEcKNUICJ9Pak2YXp8qQ8Oi
zBy0rrpntAEK3Y+dy3cFOn+KPSqGPhrgz1vJRpQAAqo/UsWFETBPG2VVBiCicafoNTMea1smZMsF
HEkR7ivWjrwrONZG/0OKGVZehoaGQ74cWLEHkZE3oaXXk1nD8ncFF3AkV7iyOB00ZwK/c9DX/KoY
YfZdeKCZejdoxLOr7h/uj4UWXHcwyo/RKrEp2kYgiSFeyIuJ1/nRYbrN/dC3nzGyMPnkXY7os/Um
PJIouvS54VTrsLMYXUvQTuJOuwpBEHrbn8xfqgPAm53hwcFOh/C2uzEuzmvPVvBzJF7w7Qkw6tAy
hz53q9lNXmj5Chi/LpvXzrXSA8Azkl0XyG7MTUNZbbLga/CcxTBBUpdBm19aMbBRTKk729SblQjB
dRuxGalthHOsgVbrk97jd7mPFE3ptp9ZABivAXzdKZpoANcmpR6Wnqlgk1ka50MEMscAsDK67TV4
0e4dpMDyzlve0olX5XvM5fb4Bt1VetBby+7OTa9gAJbO0TFneEL9pwxh39gcW1waERCiEp8boEmh
MiDpjdgH2vNfMWKarzPjuZ2XKYm4yH3FUFz4xgOADtE9BwJZiaougdSJL7DQxuHAvQIZSogsu85J
CfotysAJ32rrt5K8UXY9x3c5/WGyl8j4qTfPU+z458Vu7uQfqeIrTLejZmIhlqi2gEzMb0Lrpyrj
/dzcxpUMIYSsWqcvS4qVRSq20AC90j2ZLrpRUsLctLuVGMHVtGMZoWKApfDoW9hcTrnsmpAJEJwJ
ehpB9T1CgG0xdwB74KB6509j065XSxBcR82clpLMbIN2wAzO9HM2bFez410/04vMkaYIN1XO1pFE
WJAiDHGeuQ/RdGpYDJ0dN9ljDRBa4JQnru6q/wPK42ZQhMsa0+0LX4x6ghXRAGRk6Jsq0B+WR7Bx
lb1E0UH9ZQLe1/CagKBTngbn93NL89Yyhft15ADWIilkFqRy0bptoUTE29/d9NeABEtL+mpxgvFO
Yz9VeQZB5UgxcxOCdpkeOj3bKXMqsdhT2K1FFjgdTEDqojlPHORXuslMewRjgTakz1VOfqga94ou
v4gdyyX8cy56v1IrkKHqH43j7DDN/RiRGOyPGGhODLfsnJuxRTBa6MUh5BoGgiuPtYNEl7esZf2Z
wi1R16oRA+8X1qKjzW2e3cSW1R+3zGUtYvl99XIborlKuIbOJC0CrLCFMDv7SEc00ykjmq9luWPZ
ggRlMrjDrRE9c0HtxJ4aG17Co3+5BNYrEvQoQaKIAKkZepQVv8LS2uVNuzf769ky/dicb0cL+Woz
es8n0GsWmkS1Ns3lj2aJ+JzAN8Ot3kB6X6MabuVeVXKPIG5rKkn3lWQvRT6InMYdYbOJBBF76CMT
qP2ZZC2bT77VVoqgnB1g9mzQIiBK6YKcvtiISMp2cMf6VW8PNMX/HExMKBd9IbtTZYsT7gknUi20
TGC+MQepZBwDe+df6ldrH2Atn7DSfAdMK1zPofmlxm5SXNvkeabjxdDJMGNkKiFEmmFXpUCIg6A6
B/kpomc+6H6NDJBp7//BV6+UT/AXbcrKsi9xXn3zq0rfejzFGKDE+vHjvJytiAcMq4B80tH7ekIU
Rcp6sMmiFxnYaXXrurB+OjL13nx3ADjMIrhcNcAjCSEPnqx4BUQGxsD2cegyeCZwkNQ7BZMWvvWt
8fCelWUmF60S48e1SCH8SXjGeqQjKsBpAY4x/E13SHJ46hOcFfEKP3qSZpa3d/LPIgU9B2hNjBYk
SBw85c5xTa+O3eQh9D+mvfF7egKory+jAzmFq/66/P7IFBTfoGDCNUbIpIHW+BaS5v44+9brwhZr
WJ7eY7ENipuATm7c6AvO+Ov1fiUbYt7KGWDGF/xUBFTgp/CxQLzLNMyIwTI+CpTyTDe5ysEi3e4x
OvG7bwEguxSdZJu+YY9HUoX1YzQJ3C4GwC6HZj/TFycBJTe/beU8LxtO7EiQYPgzoMq0gmF5Sova
sdMHff67wGBFBKj+Lr+10+tS/Q7mL2TshiCp3gbQzUS9rPlsa8QCYDvoxV2A/wAVKRgSLw01LsGX
EGh3ZkB0f96DYtpnL13nNgfnzQqyewMzFsld8l0/AEDu8NfOAvzyYLd2IB8BnhBhZEnRKHELwIo5
x+Q4Bo+yTvH78Pm8lK29XksRIos5rLqJ9pCi0uyGlPRiqkdZhLplOViKbS2856aBcYTjKyOvc7WM
OIAbysQlPxbip/muXManL4tPsGFioA3dCAQvdsBIX6t71S+ktbeNeO3oEwQX3+ia0ccLjoqTIs0c
M/aCQGPGHCCIl+3iOW50GV3RhouyESMjS+DoKMCJ+KIgP+/CsgH6jTblqTtrNZq8zRAhhy4D5Nj0
B2tRgmUa8cyjsey6APmRyJ2p4xFgitrdfJ3E8z1j6o8yb/esflBp8tp0YA34bTc/Qye9i1QqQxyU
fo142l0+LddTHSAMnvfTjvgVSlQ/2YJt7c6XKInHE+aSZImZTU1e7bdwwmqTNeGYY7/VDti4s4XB
rb+GStORV1+JEEyyb+sYDG1YmcNazAWWILn6dd4cZUojmCNwhvspbCFBne9s5zcNbxTQSJ6XsdUZ
dLQMIdJX8g6ojDp2igbFI+fo/vdLM0D3vOMlF5MPvvPMbW1g336Xn9KmVwXa7gJmDNCrEzLCsTFB
FOu00FVS7UZV80vjfUDvWDgMt/kUPyZU37UtCVLnlpsF7lFMsIDlm7PbDs/0TBvdHuO3VqbDmlDX
KGRj7Fu3HNrcQDwB1FlqiF6/LkYr6gAsG7AOg3Ql4rToQxleaM2888ewqa8rQULQVGd11JsKBPUY
ybSjd+44soOWiRCipBrQ7uYwQER87dzpHgAkvBjn+qNzlQf+2HyCX/n/uKjli44eByZR6AiJc14C
fgijQfUseb9tBbhoKPpzQqJ/CdE1l4aQUUdBB8B2FW3NFb9jGA1vE4yXFz867Z5Wj0WrHOK5cs2y
8s8fnUxHBFfDh7EfqxJfkEXpZ29lF8j0+zPNbwf0dJ0XtekQFlIQPBiWnLNgq0ZjRozZMQvGqQd8
YvlQMv1SmeKP82K2nfYfOWJ53wiJWtootAUmaIqYdesAGqew2G6cPqIBvaV5789l6kWAOK+rD0WJ
EI4kV2Hy3ikyAtZtF7H6FiHwUpphnshEMWu+0/b5D/Ul98erbDeBdocf2v3sgY5mzgGhXwbkl2Qf
NtAQsNX/3W8iWKVOx6KeCPZ71sYg1x5T63s1XZpz7GNKxY3AH1m3bgFIr/NyF78uvKCOxAqWCiyv
AexMCvx+VQ6jXyW64ROnCoPQpqVPp6jo3N6egYTQtXNwXva2l/izZMFmWYsB+6gw4Ovr5BWQZd8V
ZuzOi5AtTzDZhlCguxW0CwrUvZPotkWLeTlRL5r6Q8UKD6AdEolbQxdHOyrYaGaSpnRAqYpe3sQr
2cuMsXvSG4GuOLcd67yKWYGmqH6Xfju/1q3JhCPJQpQwzxMAWLgNZLbr+gKT8wF3jRtyiaSdH/ky
qpnF/s8pjhAwaNYAfEMTdjuDBBc880Al6JFR7Q9svLdKMFDHo2smz5IlyqxE8EpmboWhqes4z5Bf
Jm3kEgpCpPpxtLrrlCUH4IQALnTa2e3recnL3p1ZLl0+bHW/xB2zQfvcQ3ABmA1U4YgS7SNF2WNK
1VPien9e3KneAgwVzSKmhYy3Q6lgll046hax6z4IC8If4oREl+E8MN8anFdAT73oXX2nGHYpUd5F
N9erxLSHg9cKMEhBOQ+0ecFc0rGJ8lpPlH2oxb0bkukBSPvXAI14caJeVv0TzV8UJhgKMDpboBaA
UHsyr5oCUBCAYTy/i7LlCAZhtope0MlIghbJPHOOvsd6fju16mVGo2/nRS07c7xzGgWMPDJfFvbv
pPM3jrs87tM8DWobAzpzehMpyaM5hA/nxYhquEzorsUIe1aFeRKrY5oGDUdpTIvZz3kkt3aCyobC
s3eraf8W4U2UKOwhSFu02uyxsB5wgACV3WW54Rnz9/PrOj2pZV3oC7EAGOCccGJkdZpZiTIlQaPM
9kVWIYnMetRPWsO5pWkra+w5Vb1jccLNo5tKHZblkARaPXVeBCBXgEb9dQj1n637syjBmmx4fDUs
oOCaE97zSXNDpu8mTZXMqp902n/JQYMSWq/Q535CSRuOUaj1dEwD/Q1tbfN+9ks/eRsyv24xKjPs
Z/TZFk/W+2y6TSDLCYr3wH+Eo9kdWP8G7nLBI082ZlcqdU6DMFLVXVG18T7Sk3SXtfhWNy6i/nIo
wzZ2p6HXHho+a4fzqrNpeSDpAAk1qBzQ53Psme2mADKXE2cB3uA3est2uoYUD5j1/kUMepkNgDSj
+0KwA0KScC5h4sGQAp9pwim4oVJ16DeJZah4XyQzJ87E+CNLuFvzfAb+nhmmQdePXPHaMLYe26ZX
blimVWjG0GiDuX1NaVyzaaMfSTrnPkuL1ouzsHXrugXW06w0b3oF5+fZkxm+sLCaEQE19IK1cbHH
3EAaGEw12kPHlM4zEj7eFzyjlwPD7PwFzTvlchomZ68oY/ZYovLfD2P4Vs1VtDcoa95K/JmDriwM
mFaVwqN2/dsA1mp/1JzGr5wa1S0kgiwvwmqYq4ZAyzl/Ihu+EGg/FlWRGdFsJLqOD34c0P3nOCm4
uIc+8fKy3HF7mt05q1HP16rcawGzGZyXueGnDA0+HtwouJi1ryfiKgxImzFNEp6AWFtPu4+CFtEd
Hpv6gTkDipV1pPvn5W0qt4liynIhAyBdiAMyJW9mwKykgVaGHiAG9kD62k2VTLk3/SGK6+CzBhj/
CYwnT62Ja5WZAjgwj9y8+wUUS4mHP3k9L47CRAusBkeFHlgxF1vylo+2asGAPI5eiNa1WsxzJJ4V
4OA+kztZWk4qULgrI4YCa5RD4H/6G2OQ8KIDloFiKQZkkzdcoVRy/rS2fOF6iYKPSLq0Sis8yYP0
wti3YLEe9ub+fxjn2NB8ikqeDVcEdB2A7Bxr/tSaMQltY9nKYaf5zGNgiVF2zS7EWIX903gHV9FN
1Hp2LQd73LCApfipIq2OESdT9IOIfSo7pQ52VXNRLbdjz9gDPsvXygMFb2p0H2MQAI90fzoov85v
75aWmiYYI0zg2yKFJxiDhYH8yNYBTAfovrekqH93SS+bSd6UgW4kY2FxQFOacJvEadST1gJqnjqH
N92k2W5V0tA/v5Atqzb/CPl6Qq68iOb0IQF+YBq0rPJI+IyEJagYZdWPLSkOmqAxIYLS78nNbJcp
i82izoKs+F0o38zkrWbvf78QB5SOIGYDWdoJDZ2jxhMhVZQFTvFDCV+y4kdWvPyDCEvFzCgBZdrJ
HBEyxl3vjMsqaOsResfQmxySRnIiJ2/nxTsB0WxprV7WIpJBpAk6xfgSRQyZTq/YqBPA2zWg6W7T
N4dj6jgF6XM1WsxLBrYrAK3hxo7yrKhccsNs+ZDVh4j9KF0zIlJIGTjhQlC7FCh6hvE7YOYulMF4
UsLh3k6b1DUa5/H8Pp8k54UdENtTSKjREmhHaKUN7EsUjvgTxrsvjdsJgCH0tXsD/+r/gEK+5crW
y9WPXRkGSC1wtDQ43gUzsvjZxjcagqyJvndaKznkDddlqED8WnoTYFIit58BmFZ4TisLYgOM93OQ
pAbuUuUQ8c/ze7mxKAgCOSTiD3B5iE6E5JqeDJWNkLRlwC9Fp19fuK1eei0QD51EFgidtBni6AyV
wCHCayEOF8nM9ARRccfLPOjoI/m+zOWDQOWlvIoAVWsH6SO6AaRx/xKDCjEqZKI6vFSmQEoj3EFz
03do+lEAUN/lNaiigPCBSZq0vSqddARgSnTVO5Xkft1wzkcyhbjY6Me6qrI4D3rLPFh89rpUhjGz
4TQNFE3xz0Ii5AS7zmo6mnE1xLLGeJ9l412qZHsllTFfbYpZxa7CVabqA1OzvMsAZQPk2x4xPv1E
XLY7r4ebCr+Ssuzn6p4BS2gIaFDwS2rV3VTp3pTmbqjdR5oMpWpjOUs8gvQ1qmunw9aDGsbdxJEa
t8r8KWLjDVGMfY6e3vPr2Th/SABBJ6ZjCOxYuJw1ChZvkheIvpl9Y41wFaEu2bJNEWiABzqgg0tH
zID1aOWNphArKcInKDgsVtbvuHEoJjId/5Ww/L46lD5LnFSLVEA+lVc9wxhsz91R7912kEnacENH
kgQTnWaA5Mf5CIBl9M4gEbYbncHPK/2KGuOF0o0S69wKuE2wCWmY/iLYPTE+S+cyB56sCahxlE/G
xB/GQ7oHi+ouuq+jvW5dyvFAt+5tRKOghUXaDU9A8VXRjXlV1XEVBQBLDgPkS/GiUHOvXwZDK//v
h87gasFQhbsD7sHGwIKwp1qDioXOmbLX08StJlBV/jiv41umtBYg+LjWVmI6aZWyL8vkshuLG25i
miWK+Md5OVuKbiNdgiXg0jhpCZzyRkujVEsDu6EfOSMvUxX9JXXY115BBi4JNIydUKjOUVP1WoNH
KzJ//hyz/dh/Qtq38wvZsicHz38TiCYa/I/gSnkV6a3JkyzIw/jCnANgjO5I/VstJA/YjYOx8Hq1
gScB2tmTtqhIL9ikKHhOamwMuk570khxFzn0cH45y/kK9yrEAEMCnSpgCRa7d2qUhqxieUNawO1C
8xImZdufYasBvJgdEuLs1bqQiNzYQYQOIHsFi8eCNS+4VRMwfHFSIQZjM2bD8A7RYs2dtNeGd/vz
izsZo4JKrEWJ00VU08PBXILM8QNDzeHNqLv1j9z/Dzf65Je5CwajZqd5QDV+yz/n+/Pyt1eKOU7Y
L0aoToIWA96PTnhMqOV8o+sAEeptn9O3mauS5NSGecENonqDlltTR7b52MvjSte1iePqNZry0bGR
/BpYL2l/PZXhLJQrBPkUHB36e49lTDxR2tqpgPBOzJ3iTHealv0lIaj9xS+O95BGQdRxwhRnjCxJ
RtalQUJsf7JbL8/bXTW/G5N5DVjPi/PHc2picEbAeSJwF0iyidk1wLn1aqgs2S5G0AuwH3H5IrUr
u6eWMv6xiR2LWfZ1dQMnCcr8k6mmQUl/sfJSDalX9cNuSEKUvqNdGe37Jr4giel3ioxWbePMjpYo
nNmsTmTMLIJ0uRPFQaloqFe2iibRvlM9P17h8vtqhVyzwsJhSz4vb7nXDrPtzg3xLbW+HEankviP
k5I3tATsmssjRKcgHhJdcDo7mHTLeih71MaHrPepjjS0rd3rVud21LiLzPKOOP0nBxS8ZKkbOnMk
WzhMMhmhRaJF9nhPkO3m/Uc2yMgZFw8oaAz6nQ3LNBe60hNiJaUejDC0bMxeVsTYIfuVfwflnqsk
GYgTTBJ0qVHup4IBHHhyHIkNbqjMkXDhiQwga3NOKd4K+WQcTDxFos6UlJBkIoQ7VJnaEVUUiDBo
5lWg/U2mz7827aNFCMeEqujIwSyQBeDZs+t3BT1uqvH2DzIsZLBtPIYx6C3EZkWpUjAyROBLsT7Q
hqkaH7yWJLw2DAue1kQ6HvDmp2XeGSx7PS8Am67awHf6njHz0KuK3wLj//xaTvqivmxqJUkwYZWV
TMHFgnTMA/eL+oqBFGT02zflsQd653Vza41uMqABXDY/ftI0LUoWtpFk4OUwQhWpMC/E5Fx7QT7S
2C/y1/J+CHK0ZN30ezXfJ6BoB+cJBy/9RcKB8ZD5pRQsYFMxV7uwREsrR9YpOXgjiA61cWrglV41
5C8HaMXFCrFPaeio55RYrGWVzwXRbqss30mOcjHQE+9hQy3RkL10eAkykAcx4QRnFrDf3E8O2kHx
wkP8jm5zP9rL+nI2XmFwxn+kidPN5TBZakEgjQbWh7UnV0XgzG52bV2CJ9S3Utf5JVmf2JTztYcr
ict9uzoklev9wBLk1TjqEMEwluQ2LI3ZHxKWP4+ZUd90UfSznHl1lYGrApDcXFbA2ggsj1ctOMke
U7aJVsJclEMOSuS77LGaXdAL7JTdsHdsL79tdspn95vui33pVa/nt2DzErKB8GI5wHg5yYNrelwN
uj2DTcGcgnn4Dc4hNArKuDe2jAFZPlND2o0A1W75itU+Z8gk2llCEDyr0UfEx+feKX6fX8hGKhFJ
8JUMwe10CgovmQV7mC7z58LB3EkVZEDNGge/eNZ2IGx8cSR9tYs/Ec1jLVLwN/rCvNwosPFK4QdA
6O0M3rolUu5GDEzffJSZ49ZhreUJPmWeZ7sLGVQlfMvjnWrs2W0JBDb0Jmeuah2UcGfu0aKONlRJ
vL4pGH0aFNWlhahGuGXVMunTsIdgK1NBvfxQhyowTGVln00tWUlZfl9piabXBlcVnKBSf7EJ+QWm
lM5rydYtCKgf1OKQKQV+umDwttEwHgPjG8xQ5sVsGx/5EF4XAxgXe9lI69aeUTR3INWyMAWKe9ar
g9ESA3QzI3d8NK17Q/uQa5KD2VrPWoiwZTkbsrrpcDCNwqNn8L00hheD8eLGVsdhz8aISuKtRcVE
lUeGGU9QNPtTdK0cn5HDAb1d68gyamF7YTLrrbWs3ZxHhzAtLqE6D+Vsy8ZjNhYJnA0VqTIbSEaA
kj6W2bCyxdscTSV8qi7rjjzqpbqzJnXXmMbjef3YWN6RqOVQVyrYJBPPUgs14kSvdnEXA5diRFuB
VvXulM6eHpte19CH80I3NOVIqOC5bJM1tjVifSOoBt2mrkDinka/h0aVkYNs7SRSjSAfWXq7MKl3
vDxMBTNmqoiWm0I5FPHSMQHaMq3tvVKaj95wjg7BrQKcP/S6EDGmNRlrcrtZgv+SVndOTsc7Jy1n
9NMwIGFqCUPsmdZ/nSZxjoQKHjLEbF4/FeECuWd7oF8La1SQinurejl/ZFsPR6QwDNg2amXLfh7v
ZE/msJw6hNMpH4obWjXDxRiO4JUiABhUlB1xlOZFUbLar+cFrL6o/r5lw8E8K5INuE5BCCTWBIEE
nioW4+CUDombl/3TqGupNxigFug6/To0laDI6jegr0tyHVsHuxYsBCxZz7t06PM8sE1E2S2Lvg+U
+l2fxoCLqa5p5cjGaLcMZC1RuH44gE3RnA5XmkT0UEzxs17RHnOtuf731wMQ45ExWro00FIkeLdK
HTBQkmlYGphHzdHwzFQF4G7vskSSYd646yAJ54Y0GJBBRP0hYYdaa2rkQdnN+Z7lpnJhIq/in1fT
LXtHbxT6Um3Igd8/1tIRjHEhmk9AMKo/tCZ6XMpru0DDbThJHn1by0HGEJObaO0By5XwUFCn0JnC
CYyYVLl28uey+zi/EMnfF3sLynBE0ZpbedB033v+ZKeS4zjBn8BLAKlC0E9bX08QkakAfszoaGIy
QA4qiL61nwsesRWMQXwZSx5uW9q8NLeg6VQDtJt4haK1NqZzZ6IWbJZgNsGEKVLJoWySTSZFsFKY
PVowlhMx7J9Tek/V2Jts2VtfJkQwTIcM2piVOsr36WPBD4Z614zB+ZPfVGHUx4DG6xCAUwuapdh1
MQ1FBkMZMc+oYHCtafI9rQrNrazhcF7Y1mMMXQj/lXaS5Z9NdeI6yQO8AJUXtHsbyAjG0z1BWmXf
sBk0gY1B/RZ5w4OaNI5r1ODWHI2o2ekteU2txHpNzIk+GBZYo0ad5V6exZimGdrsGk6HSnzxVrLl
6IMFCzeVGBl61WIBKLV9DH3GXvMEQsk5cj/QdPtcPU31LvFlHYon526iYkVt1JMshBEnFBtWwpyp
LOsiiMorVuh+pjNXM2rJaZwYvSBFiIuiLuWxYZZFwMoJMAZ9mrpm0UvecKdZB0jBkVM4ADgulK6O
fWTMC9BYLq4lvInvle/8IrnMX/u9E6jXyffkryk10J0HcSbQx8ANsXTkHotLiQa+1wnWT2bjYlD0
i6yIf5/X4hOTgaNXUbwBfIC9jOSKVqlptZY6WoG0a7NTa+RNnMRH2OUlvSLRvw1FwMjNVwIDHZVU
fOToeqsqUQMmm4nYT86sgMQjvBqmVpIfPX3cL0tayVlUZRWX0xyviqYGMWNuW98Nmrxhcv2gmsSn
aebPrPjFSaV67WwFzGzfQm4c5hJpvjIOSzD+akQSJ5xeF8v3IN2AkySqZYvB1+TkZYhukiKo4+kG
PR0vUWz/LDlFiqYoHocYD/O2v3IarfMKooM5Quve/+GQV18g+Hdq90ZmNlUR0NiyXZp0nwv9rjPY
l3baSW6s014FYbmCRoVNmibo2wXxI1dNt4+IsZ9Zzy94hm7DUAcHqDUUFCOvHduTJOWuUuk/QCJL
3SQh6e78yjfcgoagCYkkBFAAQBVC77AEBS9CnmXlGvgGyfyz6mUPpZMYF1czenXQE4KZPOACCU5h
nsdSJTOokmon+uQhQ3CmfMRK+2x26W2NYz6/pNMWRnTKow6FTgB0paFCL6ypStRiTr7WFJSFp3v6
ywI3r9/lr9SFJwoB87eg5NitTJEXNTl6zy+C0S+GxSIWBazgsWGR0uqTLl42MyB7ytzwYrpv/XGn
vRf7AVTdEnmn/gKoIdjQhZkJd4doN4lqKyYjKQtIClKTEWOsKvVrjEaf389TDwgxMExKkXtBj59w
fFMRmxjKhhgjsx6qKj8gskdWjBU/eqJJzm5zSWgrRzbJwBCiWPqldRNyFkFWrdFdPH4SZfD1Wor/
LRMjeECbOqVZ2gku+od+Z3wHllK8UBKkHgbAwDEEvmgXbO5JJoWx39zL1foEDTE7o04ZXwZXq1aL
3MFg5mVnWcDL1yfuxZNhSTZ0WyByS0Bqsp2T+HjqeBNGABj7f6R915LcyrHtFyGi4IFX2O4eb8gZ
8gVBbpLw3ha+/q4a3X2IrsbpOqQkPWyJCmZnISszK81a4TK8F0BbT/LTmmORfPx13Uh2vBqsBMPs
aI5iLObC9jVJ0xNZATJu76vv8UFOHMDhfuo94KmXbnbqBbW63S+4Ecf03sQwIKmnpVECXHlcRndY
Pkd26UW1oD536bigE/YqANqJsfCLJQd7IhqgsbU+JG0HGvKvdLiLhqdcTbHZ+eP6+e3pYyDIYZzM
Qg2C95HYEVxhG0DRBCpghfJzP73YsSQ4tEtnj/qRiUEsuGNMNfJTa6Q3m84mLaDg++91dNv2sXtd
i70D2wrgKkZovTZZ30HAJAHoOv41TJljqYtTlKszDYI8ZvfIELRAPk4wjsVnZoM6RSRhR6bWJnA3
eqW2wNC+Vr49LRUVOEHm5DjXjok/1rnDmxZdXy7TNCyK5LCCsBGzxon1NK8o85WVT8Y7ibwYuuFq
VLTmvvu5YA5sqhGrX/wzusgNaRoLwPUpaenL8kOtdn/zvTYSuO+VrWOhzgPgGrOlBcou4A2pfUgK
/TS264ENpVw3j53MU4HtAX6dgceh+cGlPgVpiTqZgLBTQjmwPuen6ZC79B+G+ZODFIW+iYpdTAH+
s6Gyh4yL1QgukKWbKCrjdYLAchrh9KYbOVH8Rilc/ME3I7k1YlFBb8/hbiTyfVfQ1M2MORfgcfWX
iJ6m6IWk9wOSAcFR7l01VsNnuCw7y19mnZs5XtTQrE8ea8As1pqKrsgEPpTYkQc8Xo0klMfUiUGY
pwKJoUpeVcy3NdjpYGXMyPjRjYLCz84lwegg1jBB2LizFJZERoadCiDWkZMeyId/F99EKPM7qiPA
gBIS28ZYQuPdmFmqtIw1xLRuBv/g2E4LEA8bvxmt45DMgdaJULF2LuKZQO6a6KRSB5oWbZg1X0y0
MFC7E3xOkQQ+x8qTLl4TJiEDNtma+6v087rB7HjLjQ6g8zwPmAYeACWaxi2WQ35mi+HQtXUbXRU4
lJ37diaFc5Nq3seJmUIKlttCvFzpeFRZpWF6oTkej6KAtnPZIA7+BExrGMPmx/TluJgQHSAun9t3
0GOHhpXiqtPbbhYhFO1+IRVdHlS0QULJRxtrRiFLsfCFrE6yU2ytLhqATXIlFVjC7nfayGG/Y5PY
dGNv2rVqDuEkG666QhPTzU3RG1SkDfsVGykyRW1ttSGlaakr4SVU6iW2v/1h+CYb32zwA07pUZe/
5sP9qP+yFlTu1E/XDVL0E7gMrontiK4xO1AAWpbrYzkergvYNY7NSTI3stGx0zIgEcowjt6mSEKl
kExA5I5WZ5x+/HeSOP8gz0W02gZU6YDNMsnf6ujBnmLHsGX/uiDRmXFugqzYskoXCAJi0iHTm2Ou
ihgTBafGI9xEdaVnFfN1pPmp09iZKtkzhxq9sELwffaVQakQ3wirB3xK1VtNFJctQJl6dVFvk1ay
H9JZ/SuPpGOsnT2SL3fa9alOJixADaFd32FewW2sybej4QBqwSDtid9LX65/o10X+Fsgv9Wb52mR
riMETtgvRz7qljoBlBngt3U9yJoCATkOrovcDYgbkZzXlXOKynk1wNIb1Zmj3pVnbF8rqRuRxwmS
r0vb/W4bacr5vcp6Za06UxpCHWs3imPq2vrSzp3o8bWTTBjKRgyXKyppTctpGlHdsICiNaJCcZxQ
GVgcFKz6G9pXhkeQvp7yKFdv6rmONUEs2/XEmx/AzmHjP0qrV2aZ4FSrKgL27xykNti6lELQZd8X
w3bZUF7BAiXnptbeBoxwgmZZC+wFh1Rz4aRj8WPqakGRUySI81J1ZgxAKO2AgyrVbmneU6q6BmDG
r1vHni1irAqwVRphsAScOnTp9C6qAVlVESznkeauII0HumF/UptTbVFByrmnFI7tA0qCLZ+zP998
JGJNphRpOio5ZvNsx+WdtRY+aAIEjY19MQj8WMVhCx2cMUayHJdSDDHJcpMNa0ip7KqSLAjLu2eH
8aZ/pXAWhy3NFG9QSFFRK0yzH1FbYG/Y0zPiWdbz9e+0d4vZKNW/sriDwyBtZtkrZEnq4GMmP1YN
wf0RSeACfG1UVYWVEmiTYIzuR01Epib6KJypxXnZ2fnI2nXq5CQT+G8ryV2mNrx+Uh/DNdtHJEZu
MLUL3j4UynUsmHFyliVtBy2bwCINPA/gRT+sxkkyHTK75c/olgbZIXvKcp+sXoeG1/fr0nkleeHc
rS2XWV2KyTICkueYvqagbf7ZWCJmlYvyHS+GyyyyfFURNGIzSLMSb8e4PtkK7uyaHMhg3BV2/GvK
ja8zHSs3ATGHAzjrr7QsBMryJnP+K0CSeH6bVVSPdEWfSZApv4oGSyPmH95jXgAXKdOssRdVa9Ug
WXXQg5EndPWPNV0Fps/nALwY5VyPSqMEWMIrCeLCdqO4daPeW43W7wv5pGc/WtPyrluJSCDnn9q5
Rg9NQUpjRydSjm6OgcXM+lpK2l2m3Syg/Lgu76Jnx2vIvuTG7646EL50FCqD/8D4VF7yEh3ssAbj
mSoIkHwiwIviPRXt08rscAPiCK/7RMU/TQrtvEBOjcaZazU/tDK2mYpJXgXHKrJHzoWZuTapWbKa
+I7FozpJhaPN1qfrRymSwXmXOUuUKgOvQdDM1SPV4jslSQSRf/d2G2wpm636qiBiPv9ataKAX7ZQ
8bVOxqk9obbnYs75TgqHsLoTYTDv2aIBNCqMNmMM4HINTJ0sFBbRyci7onBgJX4GIJ1JMY6xDvoP
MmtOuegCz/Ext8o7aRMANDLWwBVyMRUf5TPyatDPBBTQd8g4fAa9VLpV42OPiX6ZDravZY4ckqAG
+Lv9WBKnml3EWetZF1jNnsGaaODbrE6sXNCFyuCdpiTLrYCcsOZxY2P1AKgpBxFBw57hbMVwxqlq
pGs7yTCDYV4C07R/qKspuHrsr7g41I0mnN207UwkqYImiYnee4bhZH12suUtA0vx9VuwE+bYRILK
VmMwD81PJtmzFjfAOLeCPrrXu7eiuZ9KgYlcjPfAkUAGsM0wZqOy4brzW0AxPFro+mgFYELzqN+7
eDBhNaS7AbaxR70lpG+i8bSdb3QmkvtGc9Ss1dQpJrBDwAk5NV6X+9cPbu9uW0QBRixG2/Ba4QtT
8qRYVFo7KxjATcsozus7w2ON7srHWpEgQ90x7TNhTN+N2+/VeSSYqbYCKaa+kfQveasj7xpXEGXN
Su30NeoeZJQOUWf8ECjKgj9njGg+KyrI5AG+ftFhbI3KQFdYswItHI7VQxqaT3CaLtZ4BG0yZtWX
gjALYWOa9JIbcK2sdrB6agVYKg16EGiQf6LGOgBxxhkiURN/XximY7EMwtbEuYxkttJMlmYY5aB9
NtSvFUjPIvtgZu9yJsIbu5izxgVAFosBWeAkYrSbbzKWHxMgZLaQyCou5jJvukN5VH0AnR+uf6ud
EGDJeMwCukDD8BT/XBqlIVmTYbICa8ZUs5apb6YWuXrbVo6CCbeGRAEaGwKheye5FcrZpoqG8DKV
7CRzy1nW52IegVl+Z9t3mqjuvHcNEEWBA4FZYPTm2J9vroHdYS8zHSGKvQjUm+Ggh2wpStToUHZV
0ogGBCIseap8baAw52wYBlii7mAgC5OPR9I5yaNpO8ORRTf1vvicBcYjc2B26+onLQCjZKgE1vfx
QA+iyL7jzbD3jEcjIPGUy8HkurKpPhuxFWAeS/++ElDKzJLeCRadd0IB2C8IzAdcmfgHzk2P2Cha
RgXGoxn2UTHywUlLdXBAB1k7181072WHaW5GB6IDjwLLDuffsQRqcjdYqxUYXzMb+AkuHgZueQIv
kNsd5vfJuNF/JTfKm3kcRaJ3vNmZaHaFNibU6Kk2YHFcDZbAOI1hHvaBFBb/F2ycHWM9k8QZq0bN
Xh5LSJJfFtWlejDEfhSWfnQkP/DWs5zss019oOUwDqTSSz2R2VwMZMHvbH8BX1OuVwy29KDrBCIQ
+dU/Zx5jSu4/OJJHL3JY8zf1RATjO8aKii9eA0gmdGzbcY51GrN2RvnVCkqC4Q3zuy72pzuWeiZC
Of+GZtmTJm5xsmMX5PJJO6leBgxMI3Gk8sayHbBsg9/7z9ehP85zoxr32puNhTH8QbXcIjnQz9RX
s1EEhbVdq9nI4LzpsgDVjUSQwaLtf0BMk0MnjBQXE8O8Ltxtz7U0JxTIFHhIdrcsZ4+Qld+r8GHa
odKc6FlkF3sJE7DDQIuFRV30DHnnPSZ5L0nzf24edZoA6IZ+fQvS8EPhi/m6d4IucFkUBAlA92JM
jx9pa6y1WuImNYJWkk/mmPhlFAPQ/FNhjQ6jE9Laxh3kypEz0WDtZfRArgZ4ViBio8p3EaWAGASu
8gGbrWh/oC0AZkQp9zoL3Yj5ZEbP133p5V04E8a3PeR2MMZmTKNgTMjsEFKnDq2rR30AX8l/J4m7
2J1hl+UEXqYglR6lRHX7SfKA1vbHD5Jzfbi7rcdgEppJFgWaSRcPg0xfrKx+n6JFCNvIfu95uglJ
2GwlKprLALzhbvOqKW3WYawiwMruqZ/rz3kVJ64ZVbEDGNDjog4NUFT6m24aDmTODjU26a+f6GW6
dv4LuLse2VUWdS1+wWKDOjKPk0elGp87qcs9Ek9+l4MFAtuafzhdhxG0M725mz8qVlVMVRRhFQSU
W1PlROkAosH6FE2Ppgh3+jIanAvjHmJSSWq9W6EibQwPLMN+2osAhXZvwOY7cslEMWoWxvcByt0W
00+1IZ9aDcsjBinfrn+tnayF6cIeyzJb4uF3nqraisqiyqQPl2mD3fsmeyh/WqpDG0d/kt3pPv4n
8YufcuWmAtn7Ov4Wzd8KezCmAUjIQWYe5Pw1WrFFJEjjL2sOcMuA8ce7gdjYI+PSFXtUeqz6SFGg
tq2TjD/X/jtpczfJvguOcUeXrSB+DY4as7VUUywFQ++X90AqAsgnBoCBIXhbGY78bblLvfFQCh6X
Iqmc94ILaHLZgHrd2BlB3WomYLtLDPkrS+tf13DH5s8U5D6W2axAGGygoEkVJ7b+mZcf1wXshNKz
b8W/89IiI0qp45XceQyBvA8X1FKwi3zbBnEgC4pROzVnSAOGIOhVMCar8tl6WtEeLeeOAUsSl/qV
lz1Uh/qoeORGhH6ze3QbUVx2DsKCpcYmuRSo3SuG+kEmJEKG27WDjQTOzMshnzNFY8qUYOjQVDxV
j4oiQqzaSb3PzoxPvTsFUxZSMkhB/csKVa+rnAYOYgzAhOlqQeFHmdu/ZqfIVUUQZ5cJ5LlkztDj
Fu+qqYKCXZ/nTku6LJhBvWWr9o9slk5yYVF30ZXnUZpFYGC7LuT32Wqc4eudJJHGAjondpf8Ov8x
R0tY16XbCMcwBXbCEzQt0qqWdgFJE9A1SP48y5+uX7Gd0IzRcwyEYwZ9ZzqADp1h5s0sBXLzFCWH
0qL3hfSooN5ml6q7JMLGzuW7FB1mbNIB+Bg7ztjKP3/T5MOkVGUNtM651aJ3zARrx3iRh0OUT/2X
sS7BLFADbn+qdRR0jHEJIwXkndeVZpGSy4hk1DswsoNtfAYcev4b5GqosAAJpZvu2ABOGlvZAK5D
kcNI3XWeBJnenrVspXHWAvLhRrUrSKvs6XMPcJG7tY+RMze5lxh1L5Am0o3L9lrMdhg98yxlr6WP
ugRi3JxOw2MtGYbX5Ll8N3VLLEjw9pzNVkVmxptiA6DjaGtHoxTkpHGzsXfa5LbrRv/6ZxMdJGc6
1J7T1Y7ZjQdjtBp/T03N7ZJ3EOA51wXt3bqtOuyHbNRRF6mdSgXqyGpv+v24RFgsViJBfipSh33J
jZSibbNWmpnr1HvfHFevtQtHj3R3oaIxdZEoLtxkAA6UpxYmWI+Fg3VIx4zel6Rz+uaPWV+BWoiC
LOrMbHP2YgVEV4oam3eLFFhT566L6fa6wNb2dfktgdNFTRt1zSccW9OWkl+WUnpYp7V/jMqkvNfV
eXr6G2P4LY8LpHROCLUkaISJsTBuqxtzrJ+vi7iuEgCGzy0hK6PU6DsKe9MycAuu2NC06I1U1UGp
LX+41cJgJX9/IGxmnstC3d7OAJ2P2EXLE+BBTnqFNXR1FhRZd68QOsHIrxlMIj85jV5bVWlqjwQn
fcbEqh7/6dbghx4bAexMN7dHl1FniQn7LPnqEwWYfflwmHoCJJA1uP55dr3bRhR3UaU4AqIknEKw
VA9aUzp5+2qo3/5CBgNHVvD4ASMA57aHSWO00ZBRdMRPxsfcRpd5bATBYS9nMjZSOD+dxuk0qIsu
BWT4Rweib6KFShRUkwTgtchNzXcppeF1xXZteyOSc9pVutAkKUzG9dj6edw6UmGDZzYG04kqiA+7
32kjijOJXrcGLOwDGJ7QLkgy5bFb859VKYnWO0UqcfZgDmkE3gCcolKFdl8g7UzdGX01cHYJvte+
JOxWAsALLRG+lFiWbZxMVsFa8JjdWMyTQqJ7gIJjqE4IPrt3Y20grQHgGYIu2J7IHMVSn9RoJUvp
mwaQc1DzCpzCRbIJPifMbOrYYGbUTvzTmwB+aE7kIgnB4ObmDaAbZQrEalDeObFhYoe5bFxjEk2c
70tFKILnA8oC/6yT07TpFhVSNeUkD++Z/RWrYyFS69u+0HxiB9cN/uIcP5T8LY6LT71eFytwiZJw
0ocJuEcoqA2WCHl5RyeGY4USM9p2YJrhvLhqtlUXddDJAOVBnQGIrM8dzbjFfoyrAvmTvv+xUmi0
AmtJw8a7jdX3c287pQZZUg3yQGj5uizI2aPs9W9E4AOBSQr9HP4z9WU5p0sFEWZvYUYpcpti8q6L
2Dk1bCmbBgDoUf25uE7A4y67SgPovY2/ntL+tu6qX3pbfFZq6VZJm8oph0bg/3bMYSuTr1uTuO7r
FnQyoaIl90XRPqlr8+m6Whd+Dy+ZjVo8Skk7kqaJkwYi1q/dqIXL+tpWolE15tTO3kwMQgMAZsBM
R7PhAgVe1gZKNRWQ+iCLfCd5PDiGpM/ASqMHPZ8fqtb64yyck8i58yUbp2xMoRah7QOd6/dE0wUf
Z88g4JGw24v9LlwmdrKbJAIUG41it4CLjvuUPA2WNPhSHy2HVG6yA9iw9Jt5WL5HSV+9XP9kF44d
umFjlGBFB3uGF/QL1ap2NlgWwP+T0m8YqPTnWZkRFq3US6b6eF3YZYvoQ5qmY80caJrYZjtXcwHv
rTakOr6dPj5NcnTTFyCwXrLyOMfj16wGhzax0MRco+c5BxfddfF7NwAlNSzQ4YCxSM1JBxHD2tUx
dC276SbOI8+yuz9NoJmCGxHKuYKk1O08GsASpQAdcTZUl2jj+0SKV6s0/jRRA5yJBgwONqyNb8cn
ahreUugpAkVL057KZMDa+a2ipwJHdVlWA30lgVWCBQTYGPjPuULDHCl9pZUgrW5czLWvt23stOB0
d3JXvQN9vfSVPpghJl3CrBbEr8ui64ds9BIV3Am2bXsuG42hBcsIFeisfZRHFBfLHK7yitnboMNk
5YNolufSPKCqqWEAHhdCvQgtaw6EoFEDorMqPZDymVCRH7l0j2cC+Dr8AjyFppbTMqxWrNY3xyJ/
MdWn6zZ+6UhAOQqqVuyeayZGDLn4qI96T+i4xFh0VxNn0NSHSdYcpagekyo02+G2awV1/t3PtBHJ
q2WgglUteZECDMagjuYzAGXlRT3p7vQp9kQVhMs+OqxiK46zCm2I56ouOwBvu6i+sPVrTAY49W1/
y4Y6JOF4xYeZnQccXGoMrIHoC2g74OE6N8M0xfyrmaaAP0Xtv4ocrKDPi1N/AmD8I7AXzdDunOKQ
e7G3zk5/Mo/NUyz+FcxzXPsVnGeRqm5o1gy/YnblYHw2Tppr3sg3dec2ARu9zW9zoNO/z0AYwP+E
9nfrlI0nuiOXwRdngbwc2BC4lBeEMsPYJnK3gOal7f9J5tIby8LNwf8ql/6yaiLLugxOiPMYqJFB
fYapJX6yRY+RnPUFeAWzW+oWETbg3fwbNhlD7Uv7XgMA8zU5GDfZ1z9uikAgxiERoQA+jjjBTmEb
jVPsVmU2AoWMpwHepUOUC95TO67gTAK7xhsJpJhM2hfAJ4z05nnV5JvUABZgKgvc945LOxPDeYNh
6Xu4g7YIUyOrAjUCjzYgcrQ/3TU5Py6Fqxp1SI1MLKflYdXrnk00FzByN2lqO3/s2rbK8PeQLo1l
AwClCO0Ce9wz4KMdacbbmlZBTPpf8KxvhZaI8CcEX+qDPWLzpZZM6ZZWBgdfbmQnw2idYsl9zRQt
0uyY+plyXJxNi5UC+RuUlroGqLQi9el0oy0z+CxFUCgihZjNbBSSaZn1ZAYQbwZ4YSdRuzCdmpe5
0gUm/jGPzXmsM5XYD9kI0osUK8ITcqHUju0Sa7p1T9AIW9eXOKWjN1DZupW0bnhaJ1wzoqE7Juv5
4GlgNNfB9K5Ox9GCD2OV9sOoTcuPIc+iY0KT3knRzwYDTmU7GdC3b7UqJu5Idcyntqvu6C0dfKMu
5EcK+BMvLTVQikg5yvPRUuWzUygrHCY2Og4mehSgzpuVShCHdxzlmfLse2+Un02aKXYKY20b5ROG
XgDyqfyS9PE+skjh9AURDQvtxcUziZzTiqmSW+OIW6jcGZhkGx7m0UvvNG/y29f4vandLLx+Hz/u
9bUPzDkxadayKK+GIiRx2n6zpRxjGKbV3E4Yar2vSbLcghVM82gxZ2406vJdvihRiEhbvCLtV9/n
ucWfxANqcVk1m6/g9pI8LEInDohIV9Sf6+RhmcxIUPwRfRrOKU6NlUeJhk+DarFjR98NzIYO+mGk
TUjjRJDECjywyvnGYk0rtGhx2/S08Ma0f2rbUWBquyLATYD3I9sa4FP0lICPKrJnxBJqOtUIjIni
9fqXvoAzAvUPCIbwAsC/YGT8y4nmmVplnYXubyD1fows8lgFJsjKXMX8RL3yR+kBs9zyr4vdVWwj
lUt51MqS2i5FxTYebLecW2eIhbfmogvMacb53dzSi7ZsIcMqsgds/B+tKvJ0DNSnBGTYyTNZxxMA
HPzZKgXhbNcPo+/LXjaYzeR3FOxUztfIwmtAQgFXKgHBN7+UpmjrYjeuYD9LMVlDBYtx536oo/gX
tkzQquyOBSXPMtW8FRS/divSZ/drbSRx3qBpcgWdSoAgjz19lqz6ZhwkQaKx73E2MrirWwGeKLFT
oO4OXo6RfL9LfKAX94A0TEP7rk08LLA4WHu7/wI+b0w1/flILTOX//kBGDU9P86hHLCWmeAHFEfM
oynfCkxBp278iobp+kn89ricBII8SEFJCKsRmFLgzHMcy6ZvKIgzIlOb7+ypoUEa5Z2jwWs6IyKl
VyqV5cjTaPuxhQaDIY32ywqGWIG1Xu6UffwSsCLqqG8A8oB7BWGQay4wYwtH9hArIWZST93Bfo5u
5afBVw2nPlY+PaB/c90F7F0SRk79r9QLF1AtkpUiLUoX+VenRUdrMlJHmXJBLNszXlVh8/NYmgOK
GmdYSlzNdW5Au1jqlm+WUS2YMcyFp7h3GxnfI+hOUb28oJe01EmnTQcxnWa4raEdVFqFyZo+mBjN
u35y7BfzwRmNDQPM73i0qjZnObCbPqGKXYRSNT4uxj85ynqy9qRrN2rROdMoO3qsPV6XuRsntkLZ
MW+ynsXMsVBW52VofY2fNZApZS/DQb1bXNldQu2GHkzvusTd77bRktnPRmDeldaCimwS5tZ6t07D
SVsXEcGQ6CS5VC6JUao35SYJC7O5oY3mYFPaW0k49GBEnMEeG6XgVy3/S804x62onZZSOSvxtp7f
wBH6YzX75+uHt2uNm8PjPHZHAUwLaGF4bCn9UhLrizqRGIxpzc0qAb7nurDdmwx4R4ZNCN4wPoUY
+8VKiqiIQ7vM7WOxTmjAlmblKSJG872SpaKCqQZ85gA0vWRNb03dkiiMsHlXOjBJIz6kT5MzfzFG
Z/awBejOB+tGDG+/VwjbCuZzvSjOSJ6RqEC9csGCauFNb/EdCvlhF2KSTZDF7lo+tiwIK8wiMHD2
0UpVls5WFYeYetT8ai0BUJTTL9c/2q5KqDDD5xto/l6sqPWRhhdFDodFTorbOwDsj33bXVzqtV+a
O1HdZc8gNdaHMMA2BHBFTqdmXIxVXVgmO5TvWtU+zKWUOEYU3yhgphUY5N4BboVx1t/CUcjglo5D
Mub+1ORO0/4QnJ5IHy6qENpTlLBgELrDNpaxiPpWPs1h7gM421PejaBzSzsQ1ej2btpGMYvLUQA5
MGE6CP5qNQ9znALGJIzUPx3eQTaAHizWhtF5QCzj/O6s15jfWCdURVoZMEvzdzWeT0rTv10/wd0D
RJURVXnkrzJf8qlRqlhpDfOjau1QiaHbNZ5Za24TiWbId90G47n/VxaXakRLbC0gdGG3t/8cg0Gy
f+zBBxhIPjqMgNLDayAcR3+13S4UPaX3QsxWNhespa4GP8hQx6E8ZS0jA3BLqXNk5dtEWj8lKFH0
BThMsJEguAS7CSZCAGYgWOPj4vG4qH2XzATcRVo43VbBdOh8AFk7ilO5IpjC3QrFVha7kZtgHbfK
VCGwlB/XYfV6V0XX6jC5o0e89mV++2NqUPZsBV6AqoGaiYCrg/MnCm1zgr0AvA0Sh7rlcxXUrh47
KfgdLUf6Jf6Ou8e5lcg5FWCPRK3VQeJ8sh3NlZ3M045zIPvZ6W9SH/DHmATwY3gk8wEAlavanFSJ
zbA8dCCWmcf1cP327eb8DG4fEcAE5AK/oGzgxgHGHdoMnhzIXhZMw31cgdfKU4LumSCb61RHr4NI
ET0mhaKZZ9jYyphIKSi2Ibp6p66Gu+Cxm7hqd0CEsmEx47ELVfuz6FB3A95WZc5kmrJuyg71rJCG
S8C2NLvv8pPhMBpV2xPFcKGWnLmYAPfVQTaXhorumN7gNSirJJZTuvLkDb7+C09ZF4Xa2RV8WOZP
+MfBVksuMEWAd22WEXL7zlkDVsyxn6cT8EF8JVju6I3oWPdi7UYeP3vSqXkl1wPkEYA05tZh7URr
5iIJ3PN0ppOZmT0kNOYhsWK3wsjT9UPb89FbHbj4IDX5jHAOCdmxO45hGY4BKIZDoZdkf8/Ft8Ee
N4ap8G8QzJ9b/hrNaxa3But6z76BLDLBKstBDefb4lS4aAlcV2svxJobcZxacdXGmtTAjQyackhA
nJBrCSYXbG9JC0E/b1cUMGl0VvMCvDAX5ZJuMID6mzLKZD+27feKDF40mV6qGqK6Hrs4F4e4EcWF
mnnCJscUQ5StxI6+GA4oZ9zucVVr1+q+ZKpoFnwv52LkmP+qxuVDdtfXWjSimLeip9ImJ8v6lCaC
6tdH2/FCKbAaoPtqoFjBQwetWUQxq5EDD4ZmgwOqhhuqr4Mj22sKAGXta1sWi2NoyfeOKoqLZsPb
GJUvTUYfQRNw32qpFzflP0YmOZP0x4sXLNT+/m08BZqUF5gbWkpQLeFZoB8kqXXQl7luqrt3fCOD
uxkYP60VqcWTOBpS8IjcxLbIMe5L0JEyWAA9wTP1/O6pajKsSpQh4MnPWEdCEXgQXLf9AANK239F
cC4/H0DiIMs4KPuleU0w02J8UcPxtkPKlWB24PqJ/S8mw0BwgIcDVGDOLvGgNybTgkJa2B3bU+sm
HoDCctmzHqgHAkF3vKkTwG47WNUXTWrs3glGW/H/ZXMhHN6408sYo0Nz/6xbpzVBwZAUAg13fYoF
9FUZr/pL7s28kIxIAhBxiP9HhA35wgNhxb1hF36z0k+C09zVCO9gxkzLYPm5sGkPld3IMoQNo9Mc
NX85TKYTa28AbqlB+6iiAqpHhyk+ierOe7EHU0lsHP+Dz5gTHLPNjxWI2CFGCBeUJtMV23Fzg1XH
VY3cMop+EDKqhyZZ5ge0OFPBIe9m7uDtw/sAuEPGBZ1FI1mDPuXI3GcU3asfpZ8Eiuo0vuxWzzU2
YGPR8tiORJAeEAbhh0iIQUHuJhZYB9TGGVM+mIb0ulfD7X8mXp2hzjy+gtUqKP/iYp5L5C5mqult
k0aYNlOeqGudDHeKQKaF123YnTpx93THEZzL476pbdVz10Yzm2NiK8Wyk/9EkSpQsKsqefXbddO9
tNwzYR+NlU063bXUnGKjSUPDvG/Jg4IYIMU//zsZnHvuVLigVMYnA5O6k1fJXb4ud/2yCrKInSLz
uS5cxjLrdFS1qoYcVFVQlQKynQawPhOHR73Knw9m41jLn/ttJhWYyKiIogvKe9IVUKbgIJtSTIFR
fK7Ub4on2x381c/8vD6mf3kDfgvk3Ke8qs062BDIODrNoMydMXfAyQv0IuLVsiNljihcXDpT6KiC
8wGzboAk51uSwP/E1M7QYphfNW4z+d4CRfwcF56xCCL5/jf8LYkvlQ521hetLbEkVw6G1K97Rz/E
/uTkt5hXmNw8xkSp6BUiX2aFGF2TASaBnUq4FF4/fSQxoCbkJCTI3o0bNbpbrAMr1CaB6ZrUxf57
X39RigBkbCoAjVLh9OJlgoFfAE4SRhtq4OnO7unmHrb5CHAVjKyEinKH+RdXH2b/+i3c9ZxbEZzd
6MZEKUBr0zD9zKrQfZiyYd3+XX9a/NqjB0L+/DV5rhTnq9UF0FBlhgvJLJX4hZdrzuQw2CtyO4SY
s3i9riL7+87zYCbPAJ0Ca22ZfJm4bjPwe1m4GdaKtZOXekrdbpIDTb+VlVikHPNaF8JMYPtjFtBU
LybzM9AF05Q9x7QwCldPPVhHDZAC5FY5iKqAu7cCWfT/yOI+3ZLU6ji0SxpKB+p2/aF6BXSnm4cS
/Nzoxl9qrwr/JjIw7CQQ2qGPcDGSP1pYCW9mE4EWczda+o8pvUVqITjFvfCzFcK57EwrymYEqUFY
q+BXBdgwNj2V7CdJRBjDOwkvbGOjDvfGrJK4ALM9PhcBM2//eXktnxJPOda304kErEVNPDYkLBpV
2TXJjVh27zf3OlnBxNZXOMXVPC4UnMqj7K51DgK12cHIgCAf2/MiqGgClRF7rYDF4S5ciWBOomjC
EtSgV46VtS9kHgRhdmd8D2k1mPoY2zyb/OFO0u7qLNOyMQntSjniiflEjZcpwX9degfh1yWzfMho
5KxN+V4siRPNjVdNa6ArkzNFALoDFZdJYgyhy8Qt818aaUPgtLi2ktw2dfc2ddRVevsuJuOLbOeG
M5OZYP2THsp0etYXE8u0YKk04786vN96cZ+qoz22/0YEAWpnbk5bF8Oq1/3TXphBix9bJjZDsuBb
nXacSeDwLbOQThgUTweKkawoMT1pRtZg96uvjLHiNtPoXZe7axYbudwtM+d+XLVYSUJ10npXn9ES
1AtbcHx7OcJWOd4sVgXrceuYhXlUeMpyHAhuVHRs27fryuy5DBg3e4aDifCC+0yOLClvxyELh65+
t8iAwbP/R9qV9caNM9tfJEAUqe1VS7d3O3bsJH4RMlm0U/v66+/R3DsTmU00rz0fMPgeDKSaVLFY
rKpzTv2zbrWX82ake7YzI2T9Q7ryRWvH7GgZzQJqmvZlzsaL8zZUSxEy/dJekYqQKTtOFsrWzP0C
ToerwkrfS+OA5/2fHTsRPpuitevbeMZShu5Os8CCYxG/052fPCpV6bDMC5Ak/t2qxdyheAWjzZ8t
oEFOj0P1Ky8h+5f6xky8qOoVN4fMEN721EQhFETr4pPbMnLKGabXj/PS/S57dMIsmr8OWXVTcrs7
nP9QMmfYGRMlDaGxsWh0WbNjXM8P05C9kq5WsE3KfGHD5Wz9KARwcSyHDklb6glqeG7tap5joVJd
xb+7ZlSM4sgupL2dbam7Cyk3U80oGhRAtdrOjs6y/sL8cxFSntbBZDRpMDfdz/O7J33R7m1ua9/Z
HKtqsRoTazMX1JTG8n6omleAlI9RkYWTEd+VUIyGYmSJAa7yGVNd4QJiqOD8r1Bt8OZQux9Rrktk
mqCXOUIGyILCUGUa9zXpogcwUrrfz9uS+svuYwr3cFryIVtHcP670X0CLvfyx/l/X4KX3ER5/3iL
EJ3MdNAx7o4PyCwHoxdT1vmMzpC0bP3eYUcdmIcAJA6ml0IWLJiSXNHmV3mRELkmvhp1mWb5EZIT
Xja9YhIfnXDdW1f8l5Th+eVKz/q/qwU0+u2n6xDu44zF+ZFN49d4IqWX8FuX3Ka6/nje0nknOUGt
A0JOlnrGh+sqDJvHqZd1L5GqJ6BajnAdtyZGRfMctdcOxfAxj/1+/tnE3zWAO86vRvrkA5ScATxM
EdTFd+3ESqS8YwNYLfq00yPnnvaIBy2I8evbjnvxQfWSlu3fzqD4fF9KuxmSGLWyoiFeot2MNWbB
TRXphOx4IfvEqwsFF8zBCqlGa2hzx4ByRTkCgmEkN2O/qZIP5BlA0aJ8jHcDBiGEqhVtrd5GmRro
vi6vfD7p39e5u5s6SKCc/0rSPdsZEtwh5lpcNwuuTGspvRhzLP34iME7RfiT7xlyTjzmJMzlK6vI
1LMix9u47P3YGFd/To3P55eyHXvxTbwRZzBgTC24nBD3IA0DEEeO4wMl0ouJghHe5KAOXPk9mYEg
Jyg0RDG4H2aFXckWQpRq08HGeBiSDsFuXC8RS1f4uQ3dej7Mnjs5wTAroq7KihB0h2oY9KJbgP6L
gKeYfqTdLRQOw/NbKDeCgjqebxCSFwtBuQFCTGJOwKJ3kGhifu7cwkEULidxBuzXHyPCXRhDjZxW
DPsF2ofABNduZ70/nQGD6cYxApg2JOOEI8rbONeQQaPtrrc/7UWbvkSxMdwsDdAu794wyGRBNQXQ
fYL9Er59og+dBrKR/FiD0NZLa033qWW/kMZQUZpIPs0bS8L3jyHTmlfmdg2Z15rlPnX56nXRoPAy
ye0AghEDIrumiZeisf2KXZ5ioSmt5XOTHmeI7LYQPJ+j2mPmvd2V/vmdk0y2bZOb4FyAIoZNTnSK
+gWQzzUHucR4oIc1uaMBhgP5AQtEIQuwLBym5lA0N5qy3CnbSoIqHUbdNzETMYLXtUZtzYAD5sWX
JnuJtNtaJcUt28e9ie0M7PbRjvqosFuYWEwe6Kvj0Uj34tFFiVwVwSXHyQY+YIOfY4DhhLDXZpbF
umxGbE0+ZQ4oHVSet/mwEFdhwEU3E3AuDO0LPk57MrvjVv8jbRPE9HZEngdl88NiXWK6RREcpN8G
cHawYILmBhH77cb1kcZQJ24RgRiG8JbKNwxk7ZXi7bsdlpMlMbgdmoYMSGphSYTNY1JoBC3TfvQx
aXtbgthpBFymcQffTRoI4NmKd7BkCA8FK6gEIawa4FUW5yR4R2ivbxgRkzSH1DQCVEa+doSEbtpc
opP5mfTLxv3xQ8dTzJ/mRPEDpDuL/j6cHryiqAC93dmGZ0XfgMr5WKwPVloB1w2PTFvFzsqsAJOH
njcWCoqM7e87x695a1ngd0iP1UjDdnR/lzH5pperIsLLnH5vRrhD7I5DvXiCmTruLkAqEbaD4pEh
tQB8E4A3SBvwKH67EENDfpxqeHVD2ax67sAye7Ccnl+ej4LS7dpZEdIvDW+piUMlGyq7/KrVnc8F
r144b/+jGeFCTLqV5pmGWFszEpgJZAIHHkK+TME9Kd8zjCPDwaATJdJ8gMjm/z7+ZNLLuYj8IqYv
5zdMFlgBvYLmPOhfwLkh+FeW0tJgJUuPI0TRU4L5Z0BfkNt5JSOHj5jCgwLZ/kamIWxalfFlHSe0
ByLkXVdR10Lbx7RKTx9RDbYWtioOqGz3UNX+1972993RySFxyjIOGqKkXDOvtp0y4DHAsx9YFdJw
sIYA4XlC8mWyuLLA0Iz3Xz0MXmb2IGxclsC01hunBTn/eWvSNaFEhvEwQNig6fV2Tb3TWpPOYS3Z
8iPXrp4TaHF+wAYaqBtJ86ZoILiE1pdL5mjYt9aFPHXWYFljwlSPS+lKdlaEiON2Zbu6uY2qit7y
ALrm+beMFLYirm37IV5M4EbE0DuxoaT495t65wNagf7iGFlgMuF5562cPNWO0fkAUXb+TLXruXg/
8QJSr53Fbd07i7NWAHmegFUEEISXJks6TJi4xLchvfGRz/RnacJn2krag1bAFWrzp81es1ZR9pJG
ht1ChA+UGPk04mmIckP6XKVXWlaDrOxX5daKPoosZO83THDpcaiNPLGT7Fhb6Sfg049VavyM8kyx
XdJ8AbMIQGFjKsBBBHr7Ydbe7PLCwX7FEK4fa+ppXRVMWgNcbWrc2c5EvYKaP/qui8PWzn6No6pj
JN1REFIikhsMYwHCFQiUyxBVTlYcHf4zs7Gv9dHkf7WTaqhEuqM7O8IlCNYD3Y2MNDuaMaabWNn6
I50Q2UeEjPM+qLIkhHTM+VZLNIP3IJmzr0nbPpYDIK9zzBVZ0PZtTo7xbkXCoVpqrrGSw05qDdyr
9HH19Hnqrstq8Jt8LT2XFFDuXQYLJTjwGZ9fpTRU7awLJ40bNbhKSnBuTKQ6DhTqUfWgSChkrrEJ
420T00AXinHdjCenL6oOPYlxTEIrHadL0ru2T7HDYREXqnxP9uH29raEfhel8K4emhn6oUc3xZyT
lnzSuPkVnbiP3I57O8Khg5KnVbUOGJB01qxB3roBjsBr0ThPrq2ChMo+086WiIhLeOJqtANP1TIW
fuM8r6mq0iJ75uwtCAeYW3rTkAYWeqe81RIUfDsnwmTmZN23A3rgVp4/uSA5fr/77a0Kx7mowJQK
8vbsaDeOn7R/RcvTeQOyls6GMUJaAd4h4P4FB7dKkNiw0cH0CzfryTO4iyrvYrXVtzKPTPABWmv3
JSapa3n2AsIZoxjjA7wSo2qURSlm8vQi/kD2tv9NwvVjJ2Sq6jYGiH50wpGafmLPiptHlhxAZBZC
VTh3p0M/xN26D84M3KFGLyuDN97UupeM9bd5SjD6YEc/zm+09NRhnglAXgiYnUzhuLyF9PfUondb
jbdovD7Y3XxVJUzxbJAGk50ZwWHmIu7nUR9w6Ioas7QFsvm+cX4Puvutt9zH82uSnjrIEQAZ4DDz
pMLF+8hduhjcFVRv0ouRuctVYi1V+N+sCN4Q9aS0qwTzCPHUH6Oo/1GiGqUI81J3sECIjuqMhIXD
td3MyHS8gbWqukGPMyxI53XQs2yNQ9RzBbJb6gs7a8KVZtIqhW4XrKHZfyiWX9ZYXfHxQ1VBVKwM
NE/AH3pC6GFWi95i/BAPYk0rvXI0/xq7FAlBjlmePIEm2zI86pV7wXTtvrezK2rkD3a7oKWaky9r
p10vjNyNpkoVSx5ydr9L8NE6x7HWVyy/DVoDhKPplRVUN3MB9czWV1Os/E3gJmYQwDFjGzBncoqj
7IsCbPTmsM1hVx51vaj0XrQD1EoN3z5k2aG/MJ7K6XoM2UG/yHUPREC/VfP9ssk/G/hmaAKh9HwK
+uIpSaCWiMofO7rUNwefNX8PNjtBF0ypB2HPdg4+NnH4xq6w2VFrRNBQXv93CH3T1I7zO9sfAQG+
J351mC7qYEwV/i39wi4oXfA/1B9PcEwuSbmRGbhU9M52PJtCsGgcrGfQxF0MdfrNiIdbRuuDZo13
pU4ulqp7TbJMEeIl2EvHBpMPGkkY6T6FxlS0nkqrw8jeNoIMNpbj3F1vyNIlACqfe+bl1Hv0oQ7e
H65czFmi8QME/QmEBJUcZPUMU/8kbgIG2ik3VgREWSqysyAOsZCG0K2DBeTshMnH0jnWzZXNM2/J
n9cqCbmykCzfyT9rcoXkxxodcxzGZUOH6H79sB6qu+k4Xtt+1B/7F0x5XMQLtvL8Rsqusv0yBc9F
68Q1MsixH6Eo7UOY6nuxmv4yt+HYtyrlStlNtrclPGYazOFHNoet0bG8rVxAJtUQtSzob5qp6HPj
VJyMu/EedKAOWkHHkVSBnmSeaY4eWVRibPJot7MjpPeFMaZTivc0vtVGSdF5S6h5/FD+am82/Vsd
rLF+fV14tPVsx6cveQCcQbR85BTsfoWQ/LuDZcVzjghQpfalVbrPpsY+UFVG79MwqIE07qT1hJd2
CWw1FjqsRjCS1NcdhQWpB+4sCPc0GRmdtA0tkdSfVytkBOOxt0ahSNmI7IW7X8jmObsHWca0WC9m
xKn2q9V6zV33aH/dMC9OYL6SV/pp9YfLavQgDniRPCuLmFLXR4sakF2QSZ+MR+SoYDq1gxqMUy9g
wIBz9IpC3N8kHicXMGb7QL6FIHLSVnPXyXXKFF+qrgDooamX/NAyn3d+jmhs3WxkMyTc6JWz6+wT
+g++mXntu5X00BfFcP8/P0IksWZGOqyEG0jxABZOePNcp/HVhmGqE8WDXjat88aUEC45xpvrnmC9
yIc/GyG5AIt1uGnZR96W4KhgmHIH2i1NjJRNvbAR46bHwfQgwdze5BfN0XpAyzmvMDh20Pw2bC5x
4KmP0z55s+Yp8djyO2L3I4QQWicLhgG3pHbMD/zSCNeL+rqtr7Iv6/Z5n7uHJHTBdqu4C+Wphktc
YG1caNeITQynq1A/sbfSnj6EeCmQmzQtryqnf9Tj9aJzuK/n5c0GQic9tH+zCjAr4o7s8fxlJT1F
0LTRt7fdNtH09gyn6EuBSR8/A1TCXovHsRu9nLcga/I7wBWBEMqFmPlJo7VqEAPRAQQTGg7RangL
GGyutBDy85XXhhY+LnJ7M5gulLnr5j/C+UWTE6FhI+nf+slvFzeydnBGk2fHlg43UPSifhPHn/qx
OvDqC+0L3YtcaMplbdiluDqTODSc/P38D4DlouQNHVgDrWZxBC4GrhqoQEAi1tS5ddbq+5jQ5/Nb
LLmi9ybEoTcbEqMDyB+zI6nYfdRX3602LgGjVAlVye3YKD9gT5EQCmXvqXGGyOGADzCzf2aYPGqG
+qmPK9XF8vc85cmHs5CHGphA2UgW3344MrEBI4UT4HDM7m/M3uLHeGmycGmb1B/n1e4DnQ7xbz1m
HYiPur4ovYJH/DUzSB+MGhTISmj/XDZGm1wsDufALJHPIx8SnztINefVmCGn3Rd+VfSpN5dEP1Be
bW3539XUPDlL+6Usu8/gdn4AakQH6o86mMGv7ju31T1a5ody0q8Hmx70MkmDRk/oZzNeeIiZhoul
c/GbIe6agPbSWCFLOo/a4NMSrI3okX02xiELMnM0PTevIQs/aXdRlYJxcQ7nsbjokokEcbJcl4V5
gzmAzHNrnaC2NQDcZQJ8tXIbNcmqfAb95qXb1c5hAP24N8xNEmo62NojOLRbP2IG7cBnMNmZiftN
a+y7No7vrbH44ppTd094yYJkaKcQIkrfKlRWL6PB+Rlp+Kcwm8xv2umZxHOo9yOGs3/MXXzNOpp5
rG2TgDl5e2NievowVO5XYymCKl6bg12T8pb0AO5jyOHGiHq/7devH3B2hEwkUECUAGf01jd0i6MU
6wKzQCg7TIR4GFjynEkRtSRxEWB6RCxkvJgREdvYqdZoAEOigFknQ6gPiz8R5p9fiNwEGKDgxDpQ
TMJpmmcOHqGBJmgQlOgB2NVdlE1fPmDDATR+AykYJ1IsequXsbMAeMNW+MGUoBPhVJaKq0saF3CJ
oePvGtC0FOJsS7VsoNGKEEdI0PeQQ7AeRxWIW4aRdSDxgKYoRdKHibu3H74C/hBNXgMfPj8Ul+RQ
P9Cb7rb0wXsDBeWv+ld2aD9VT8sF983g/DZKymwYQ4IKLqqgLuTRhE9V4/AsTW0nR5KYxy7u/zIw
PBQMbvOpW41XYvSq1EiSWr8xKDyGpkWrI3MCYsYBTYWXUavB5FVZXOkRA8f8omnsqJGCeIMdQWvD
msfD+QVLXhCwb2JSCf1nIL23L75L7SetG+LFgd9MqzZ6sa63vt07V6B6SD0C1XTvvDmpA+3MbT9n
Zy4CnhBxksFN3TT206paw6QAHnOluqoIIT11u/Cx/X1vakzHcp0B2zFQeWjLFa3VDwA9IAC2UX4Y
DA4r3l6a4yZrHS/Zkfb8YYh7zB53d9lW6Xj/roE+F3htncIpRTTfGhU1KxOMJzWsCe0Y5X936C9I
BDbR84YkhRucbARb4BHQiBZTGNOI5rGlOHlNFB+77ocz3KdO4RV26c/QwqopVYRGmfsBhISQsr18
TmoOjolJAc3RYbCqf/FiwTukjDBor/UvDqa+FNZkp3tvTThs7kJTOysphnxGI+jaH6xy/H7Igya/
0dmq2EvV0oQolumazuscS6vq+jKl1/rC/WQq/ChTvF5lDxsws/yziSeouxE5DuYHInBDJqiorIGG
9+vGSMECu/MGQCM9GhZYJUS9FWuUnbG9ZeE+SFye09hwwdZgOdeTxvCAUkklyCLGViKFX0KfHLSs
b48xQe+3BqMtrhzQrLv17NnTdwei6OcdX/6x/lgR4hICoEU0DVb0+TUF00Xx19ATj8+ql4rcA//Y
Ee6X0RqcbtAQ7qdI9xl6wGzqD9lwIB0msAfVTIdq7wR/h4B8r00NiNUw9YPs6cnCTO+Sq1pTKiuC
o8duBNhAx3Cq0i8mB0gLjZsxVSmXSXcO3d8NeQHlVDFPq4ndjLRAOJ9AaKyn3oTe9pqBdGWNLx1a
Hs/7g9QafA5Xoo1bUUx0hn61IxojUrT16FnofEGBy3Pnyy797OIh8gFjW+8HGQ+cXMx3JkZWiABD
irN2jfoAtgcnNN3yMiLGsS4xHDjOKqYh6ScDoBUsUsaGBxLc0C5YRGYwPx67VZ99u94kiEn9DUz3
8eH9azNRt9uKAqDvFNeG8bmIkQaaYU3t1l5kNL+hegiiITKDO6Zgmg+qhO/nTcqqW4AhQwYU83Og
YhCHn4e4cxhnGCvX4gACy+yKBtVxygIQC4JJ6f9V4ZIFwr1J4aQ19ZSvpAY0ZLCRxnVl83XUUk1x
fUmN4Guhe4xKygn/T7e2dWOaWBcmMP2l+1b3L+d3Tm4ANdAt0GLGkr6NtYXWV+6UgKJp6HPPsC6z
9OkDBuB2mHyFdiokFd8aqFqWt6QdQZuCGFHQwddRAjxvQubawNH9Y0LsPUEmxp1K0qNWTfNL1hnf
nKr/XTFbUXmnssQdHExo29p46mNS4+1SSKtBWSgDeCaJV6Bf6xXQQMitj+FsZGs45gyVCXMiV04N
AgbeQVetBK+RP1qd5ac40j5fQUGCrJ4dWNOaQYYRjwfL1eeHaIm/Qs2MhpAY/KxbEQ1inmihNVl6
yHmXPXUYEjiyqrA8zZhjz3VmAJEq/bUFvym4MJoBCZtloHw9YExAs61DZQ5jaHaNAcrCkoFkCBWI
ZytyrA98XiDJQLYHzIPFxLu6Z9aQD229aQrnF5FWBtOoQv1Lk50NmgJVPkwpnuTcrWOurC0KBEvb
XK8bu4orVCqy8vfckfLYJBWYPtrCCXk7Ug/TluDKrvXmOknr7gHHJwlH9w7clp47jPnl+11v/9O2
47V7cRRFsjrxrCfHmfLXFm8qZ7vhB03VwJVl6Rsryka1gO61iFZoSG5BWRtFMwweXvZJF0RUu9Nz
5wfh7ss4j9epbagSJEN2I2LqB+9iVBmQqgup3lrUw0IZnv7Nb+cIatbaq8AL9EKox17pj/Fm42Z2
Q/PV+Nn+NjvPvu0hyHRc7odAOxYbI1pwfrPlv8dlG7rQBpGBEErSng/tAvGuY570n8YI3BxIc5fB
o0Ph82RR5IcyUp8tXv1jTqQPNtPOdOIM6cfWqncvejCwzZexG2ph8sXBoELmNRAOO6YH1ZtFNhr8
xrKw8To0s61po5/ILvWXjR6dIac3Ds61ehBF6li7RRpvHZhbbMnXbCtUaeQqan44yeDXA2SYoXOI
7oFXl4//6SOelPgKrTVcAwwrOrQhN1R/Wn9DFdbrwVk0c5WSj9RlABFF7IAHn0wSdhxsvKaGOS2z
je+GafhuTMNnrQX1qDHrz2vHf55fnexRgYblv/aER8VsYi4SQAZUIJoKjY8IvZ3Ja2b9G9cqxWmQ
5jwuShAuWpjAporXUWUia4xbJKymq/EVrfvS8lt3MW71yNUO+pKRcEmABYrqEVXklCdXmdm1xw58
wofJiabvhlONKoo92V0MaK69SRoDHSaWExKnZ85YmSgu+ZSFuh10i7cxfScHfqHXn3Lmmz5axr9U
z1KJXQhSI4uB2AtxTqBJhBprzYsIA3n5eK1jnqca7a/lqKSB3M6D0L3Y2xE7tj3NgPwkWB8S9cv6
UEJ1uAvc40ZqGweqRW23x6kxF9SI6C6BB07I2a2MtDqJUE/g0y+QXHnmkimcSHI+XICsDMAQDIBL
RQs9FC2WFH3w46xDVQ98snqHWMOgtl1+sqNEkajJBs7emBNy5myy7ciwgVHUr6bCm2+YX17FVyk6
7mkXGB4Ai4GKBE6StMHkpu1iohUKiqC3Ac7m3B20DRYJiJyvkdjr6V8EpEEQL/M11D/TwQpjVX1G
5o3gQjA34SEMOoo3Z9Labdk0LkakM91D8d5nXRHywg7PRxuZf6BXh+4jMmsUJIULEfazfG2AGder
+LV2wX7WVYr8ThZlXBhg297Zp1j7ugGmJyZ4gbSBk/j0ABi3A4I5Dxf/kYBx4ZCEjsJNTu8kTCRj
/BtNHqAzT9y+LB3QPLTbmwRDT33xXE4RZqyQTefPbRJ7VvF+uicYRPUTKEC0OU5Ah0adm7VlQF96
7cyLng1Iv2t+ZEX72JjIr89/NAm9zltrwh1RxGyidMD72OhSkGJHdznRPs9DCX6Odv2BdywULxoW
WF10z83ol8I6PYkpsI7RaEx9IkafoOlwdZl8SHEeysqK/NlCOklWEGql3xbduqBT+QpkxGFYmjA2
ok+unlNvNsixwQE9/0ukXxkEW5vONkNhQkhy8J7oUcbED6E6B0X+XEAyKPKjegpBExvaZc8CLR4U
rnV6YrD6jS5/m8xAWUk4MRobuj4pYdQBmTZzMm9tFa9EuQUIh2N7oaQgMkZ0ToKhkwkWmhWSJQlI
DhrVON1p0N765hvGc5NFPSEHXYs5wlBLjWOfFGACd7LF0638C53mYNCNHBGutxSR5jSgwSSevkht
cJWeyIZmBIi4MtZhsribnJcquYnsb+f94TR1giwpzt7WXEFhWwxmFH37ulwwC8XINEEvIb+OSPzA
rP7JHtn7ZytBqIzWL2hEtllgsV4UmSMHnyvQHJ3dP9dz89tA9e38emRbBo461KQArwMdgHB5lzSd
7agywbzTdteVPj8VywVJl6t3WwFKequUgz6Z4TC9vd4w1evMbIJ4WUkXaM5F401s899zRpkqbEnW
g/YQpkQ3tCDEeYSjg7IpyHnsFnLFraf/pofpyJ+0RycYfffT+D39UR7Sg+omkPiEsfUoNyCQaYEl
+u3qkiizGgAgs2OpV6FLFy/LTA/IsBKanOf3UXJskQAhKAJ7gxKDWAfT3BrsKzqq9JY1cq+dncu5
wWDGeSPSLcSB3fA2GLQRo0/VQ8Ed4NLySLP2btXIcU3obadNT+fNyNfyrxmxHgbgC8pAKdZS98W3
OjHzsHWY8nm8edbb5BRN0D+LEeevZ6NoK7OcwA1el8iqOCV+a8ZXcZx9nbh+6NrO53r5uLDuBpRR
k4dY9n70+dufsCXru+oLzWrG0i3NsiASsJrza1yrJhOkewnKHFxSaLidMCcmTrtkVTSiWe/UV6ZW
P0Rd8nz+c0mGH7CMnY3tN+yWURtuu7ICNvSUlV/NktR+VBQ6BoL6+B6kZ/MtHYh9iGlk+vOQaUGN
XoG3aSaA4GOxblvgbK5p35fXDoDxkIuz2BVWo13prRuF53+s9ETufuvm4rvfihm7ookpajAOZjZT
mvp1zkO7i5Ccvf8+eLMrQpoU9aObtXjFHgG8e3WtKHA08rrozs2SvZ976+0HEEI1YTb0izPo6LjT
Q1L8Zl0wx6r+i+TSfrMc4enjTCCw7bmDj0ysAEJYYdXf685fXTxf1SqUieojCaG60qbWjm18pKFg
xmFdnIvIAMv8ULNrDUKriqgmGXfdbx9IGt76hNFl+miBpOGI4bD2anTKO4aRUN/kre7PJq6kwjFr
v+tS666dtPVyXlP2WCexczGPK7k476DSGPuvg55USq1Vc/OoR8WnAVNwP/8qHHKdkepw3ooked19
TeR5b5dMqsbCkUW5oWFj9jCiM+VD+Ng68JhiutnkqMuWuBqrxvx93rBqecKNOM6uO44p9M7BxeIn
/EGDJIlWqYa+ZA6EdhOKzdCXOEUppZgGy7mNLzqiC7ERlZT4/1IHEMBUFIxk6wEiybBQ3kCnV3wF
JFkNFewFG9li5vO6ikcj5I0zf6K9o5rOkH0zAxwlaN8gvzwBQWHGiWWagdpcqoG6FOPQw/iJUxCN
12AZAtaWv79LDg6yPwbFezg37JV1Oso3w3qvL2AVB6VDM/98v0OA6QUda8vEDJtYBeSZmSxttQ24
EAiVYgAE7G4HeGXw38xsHrOL+3PapBYSXaxlzDBnOMSfs9Su/Klunv+bISEW66RroprgK2VNdcNL
IFwYvUpy9h/XI4TjZjCKFC8O9BKKLzVZLvOu9uJ1UgSjLdCKOdL+4wiB2DKGhQ2rjQKexR7tQfeb
lhxJ5rxqJqROMsgS8tr21tRVTFlvGcMZu+LQuBHhSdNk8LwoYxhkaA1672qx8/U/fSoqvD1Ia8+0
WbCHdAKpfgkF2yH2h1pVnZGGiD8eToVY6zrTBCgSzMRa5Mfx0xjP3lBOiveNasuEwErjxh6dze+a
mQL3ih0MhmVQXBsqI9vfd6eoyKYUoEET/tDN3yHLEhZUe/+DEEUBzPDrFmjoMEL41oQbl1qBsA7H
xp07uixoq6Ob/3X+y8tqWG+sCAuxNEtfbUgZHNe8C+CaIcvMV+DU79am5Z6dOddAkIW1VUHQMf50
3rj8UP1Z4eYvu01suqItkwaZVLTYfmNlvtZ9LsrHjGFqd2lvbAxMdvrP8zalOfp+W4X4h/KovVab
0fFQX3b9AdA7CPaE5Y3bHsD+6LOLofPJc/OtCNODSiFJ7jZ/VizExHppmtlEnedY9mmwFFW4NEt4
foGy9HS/PiEeavFs4aUDt0ED6bsdG58Lah+rdVkDcFA0OA+LIkRt/+BJiAKNL8jDTBABiOWRKO2G
qKkT9IuN9SepzdKbi/5qa2kn2VR7dOgrjxu2AgUuXSZ4LlGQgfoBdlTwHbvPNR5reLT27AmXagk6
Cn47xuwBghlhvahYIWWJFMPqAFIC3BukxW/tzbaJwnULMukMUxkBxYvG61Fezuhy0ZeTSjZItqfQ
yUPpFHVs/STDiRt9jCnhKAYV9SHK9MDIWDDZ6Ll1oHAHJqUoVQ1W2QJ3JsUcpwauuKcUxD393CWX
WdH014ke84NDjSikRaYSTJd9wL094QNSCgqzuADzUmuAMSLVl8ZzW+Tcejt/ZRD38ubcUGD2VSaF
+wfy4VWGMmRxjNsk8rg93yc0uh/Jgklb7hwMq1C9qFSbKniNQxbIsC1YZDys+p1VcEBzyomzgEUc
lLbjqDr9sit2v6tCOGdxC9rzmjZHU38qqtZ3i2sXRGTnQ4zKiBC3jX5o82ndkFgrcExGdSDp7CWp
anJeFiz3axEitVYVdI3TpDo2evfcZUNgOyqBAtVKNo/Z3UBGN8Z2GWEliV6bPrrd4ZKOKTRC2Lfz
W6ZyPSEqr6SlbCo21+vMcK4gpDZeoyZktLPXJSoNaNnG2eBqplup/3Qmtcr1Qc/nHhG5S/1mfs5z
LTy/HNnNvfXnbYxiuCgWC/vGM04TRmChmcpQX/LQGBq/cXOAfzGNallBW//kmns4b1X2tfZWhU3M
SFk7S+lyjDimh2SsL/ic3vZTp/hWkk4peMIxt+6AoxKU4WIpHuqCK4/Gbf+ubPsivsivIHt7DbRz
k3rxN+Bgn50P3GZ7i0JkmovEMEFMD0bRy8H+irHD2zR/rdvukmaqNrrUOTagPFrpaNeJQpR11RU2
bbGJblPcmFV8MUNpQhEgZGEPrvGvDeHk5hRKibhL+RHdYWQc1n1DkGWx9KKICoUnShPYvS3BFa20
n6d4c0UNGA2juUk0wzcTK5yc12zK/GF8MpvZz/j3874o3UYb3RNAw9HSELNzIMPdObFgNueDnzDu
lSoFK1nIQGfrXwvbL9jFJl6ioWIZsNDb60HXhyDuFt8C1KVPLI/R1T+/IOk325nbDt/OXELsuLDZ
Zq5Or4ocY970FtJtV4b9fl0OHK+dJcE7lmSubSSN4JMnmdfx702qmi+UBgqboTZk2WhxipgrM8/a
qOkofKIyyrs5RaSlZE0PqHkvj+e3TW4K1F4YTPm7o/p222a0U4GBwyVlzPdL/2MAw9PsKkprcl/7
14ZYBLAqvTIh4AxC8DkJa1P3x0JV1JaWfsHTsU17YSEn4ElM3ZZmZa3N/xG7QFn8GfK0nnnFISds
fWDT9saEQE4xBqx3kbFR2WoH3t+RIoJXK16XMofeG9nusL1DY5DfiAwCHuAGY8apNn3XNMRuJHq5
zlSjzbJPtLWVQO/vbNzDYqLXGGlZJhmgCpF2jKiJl4j+9bynSU0Ap2DraHifDq3nSYa8wUlAiRpj
+JwtaQFYmh195NPsrAiH0x7AFhNbVXVMWfE4jf3BZtVtM7cK3Jvs2Gw4j38WI0RtG1zQXWam1TEH
FQsnf+UmxANMxQSHZEoNt/fOiuBn1eiag0ORfvO20kHsmrNr0JUBSqIblR9Nc+UVgzH7UFjEzMqS
/c41zO7weX6MIDDso3TUY3yfqHBk0rVvJ22bKjGAV37rmBFNGjwiwaKY54T4xVK8jEv+vbWKNjzv
MdITAADUJmyvmydvVrN2zLLkY4GuahqAJt+32k90zcFdoPiaUtfcRssRBQGqFfFdaRJ3VVXr1dFq
6kPC4puyUfHvK0yI45rz/5B2XctxI8n2ixABFPwrbKPZzaYTKekFIQvvUXBffw84d4dgEdu1o9Er
I5Rdhaz0eY7aT5ocAiZ3NoSbLJm9KpEP169r97u8nUJnvktcRcqktkvlF2VdW7E5ngHs/M2sco5a
8uSQ999/BMniBPj4BqCo9FIOo61P2nngQoLtxQ8gOtKxRwVN+zB8p0Q9MepYqcDjmFmjYVhtr9jC
Cgsme4rIIzfZ1TUD6AWYxsJUFjudOVeZQJc0Auu2CmMuzaZiKTpt/AEUAFYxga/q+sfaPR2W/TXo
HJaeWUicXsNYDpZtKj9tD6VkWpEKuDFDtNPk81Dx8Mb2hWGmCctw2N1ip0C7kkQL4ofKn4DV3Kuy
q5YA1ZiU2i6w5zyoccRRxV1txzwY/LC82gnGdy0Ala8MCSYCsycHcyIgA9b/IN7DAPQKlICRiA+A
/7HcN5o0QgT4RvRjk4ug+ypiNAbluHOzHnTm1z/YbuEVu29IpzRMQWtsVjUYI9UWVYHa+7JHABuX
1Db9FDv6g3wmn1MTeJFCkPrCySxt3vz1bkqHyh0AhpAPfxwTy5CILIUEUwjm0WCuQsWK1QXZHPgp
9AJbf3UnH1LNfCpaIeij+adU1k9zlwaaEXLKpXuvf/tLGJ9UlvEYYwoYVY2oN2xpEgAJWKvTIR50
3b9+5TxRjBbNSrrojQJDI5qNXzaHOe+wcfMHwenmPISZGUgJuLl1CXNriVYSVE4EetvSvOB4mD3z
gh4sBhcBb7iSeL23mXVs5mk4zrkvgFhvyEY0eck6s9wJPEDg3UvbSGICoLKiGaAMQuCxpxF18qzs
7TRaJrecuPghe2Zle6j175sItVIGcPopcJuG2R2BbGLNaX2Qh/gmaWIvarvf19Vh/dxsoX4rjtE8
OamaWh3zyhcH0bSFSnPB3/QYF9Wn3ug6a1ya23bKz7qUJd51ybtfD7PKq6GGvWbH5TpgHsECjUiS
hgbgTkVyn2V1bk/C/JiFJUdVdisCGAb9jzS2kh1hQdPMZXAgLFmJzD+MF0wcTcRqu0azxBHAG3Oi
x4cRN+ymchsBJzgaONaOc2J2pq7BWLE4VTMKiwbACLHthiKmBMLeXL/RGp1jUvaFAWHEVLARjoHE
93pkAFeqAhZu5Yd0imyjUAR/ARSdr8gAzg5Bssc53J53QmMCMSXwRtbe5Ht5hKaDJo9q5eeGfOmH
5GZJe47p4olY/755GkU8pKQIISJuQeSDmd7viHAq67pa7j71zTmYe9Piep5CEAr7hC6zFWnLb2xn
PJtjzjGRO3JkaD1aiyhFYDaVCSzrYahqFBSxYjQtlpxhKD96HiWZc5q9FP6dGCaunPpqqKaaFr5Y
yh5VKBKrdLLBCucUIlhJ0jTsrKwnLorOoDKrz3KbeKBx5oQue6723c9gtCMi2oTNBAw2JYYtYvnC
rjDObFdAgKoLlzp1HhQeT+iOaQPImGLooD9RtQ/D0+GcCOlgigDcX7TYKqTsN+jrEZ2N6SGj5T0m
qk07akHUO0sLb8Rq78DvhDP3XvaZmhspqCiUs/R5dqmfZFboLEBWDS29sfhrNTvv/Z1A5ob7soj6
scdpCzyJTrnXzRJYJDddwyMU3NlfRXV/c6/MM+z1XkEbBrhWaTCd2gvIu2zFMqzqLj+mnBe/80je
iWIeIxplVAWTV+1PmNawBkE9KpN+QWWNV5zeMS0QBKqwdTUBNUImKgKOQTVIIDP3gZfuhMJiyyOv
7ccRoTIxkYSBQhNwJ8jw0RiT+pva5LXg9hX+70OojElRV5RuY5VAqYKAqMJSat7Qc5mlP+k8+P3S
FJYBflirnJX761ZzBxAWq+vgn4e30ZFdmswFjjWpgflXFP7khagWW52v3w5HJcAocw9G0HWfOnxJ
nPF7D2hon7dTvaP8YFpGjRKRIGSztYaqEuaIDKTyhTK1w+l+yDKnM75qMsep7tww5Jhg51ERb34k
0yyqdMmN1ama6XNTiQG4XG9rjOONMpaP9eFeEYfaBr4vb35p/4BvgpkwrYyylHYFMuk0J49UNG4w
J3AnTM1FRSBz/VPuBKDvzsh+yXEEyNVqSAZxcAujv1nIS4YHV2SY2+g5F7rzKLBKhWxzjVLAk8UI
y5u8T/MJ9Yhy7JysUm6iVH25fp69q9uIeI0MN1GDuChpUUcCAupZXTyN6rciReBHi060AUH167q0
vdvDbti6HQo4iw9N0BRtp7roFlAdKak1Re0B7K6rQthaeVaNjBN07djHdRPtb2mMWiSJYFBK49rH
GGXjpCWUbzIq2U1BD8oxxXvXuII4igjW8bnYWk6MdHFOekzQiWH/XYx/ExB8DGXvTJLGkbQDzbAi
g60DNRjmRXGFcWXjZFaz0DUYctMVzNamqoL8QE6ih74d5sdcy6IbfFDZLppitqte0O9SZPJuEYZL
beHZSseWqi1qthSE9WEFt2vKnTVVAJK4/rH3zAFCOFgcMIx+ZBltjXkkiYkfapblYOVzb9qYCP6i
J+RTISX345Qd+mFoAbkg8Hoze18eWIjAUVsZH9DWfx8LJ50Q642Oz4Guu51OIH2IxMOEpub1E64K
xKSHWAJChoYGBpqabJErBPpRr6SYP+4lcXRBbjgCUrVFAKmGiZNl7WiJ6lzcoWlXetcl7z2kddIJ
wwSassNRRkd5IRGGKVs1PVeDapf1c6VOrqZjL+YPqrz4fJixhoavWEmM59RqaoBXCK32rOutIjcc
4LajPFpxbnOv9/BODhMVNjQGDSCBnNYpniVPLuzcidyVIaQtXVDe24nHayzsy5Re15sw4fph9y3p
kWdgXHglpVQctTAOgy7dRlXvkoLclYChtNSy8bL0ayOSUyT3n8XS+FUksQcz9nD9m+4AipsYzkO9
AWYEm6bsYuasLSNMLtbNNTLPnpmLGCkeZ3nC4Hydu5Wszod8FJIb0LXmNkakaiA3G/IhoYkA2pE2
cROUVS2ytCWIfckclFiV4nyjHb3DaC2KkQDfAGItm8eW6QIUTuAlYB6su9GEZ70F6pDc22NzqUJe
mrBjQGDkUH5cubKBRrP+mI1vksKFjpm2lH5L0zEIdfNX2JaDHRMQZAxmjdl1/UFv2kfdiP+taMZ1
qNIMVr46L32UHi9k6lKnauUboe0MK8rVGwxZPWppFAzF+AdDhe8Ozfp8MxaLtigArUaEI4kAOV3N
xqemD91a7jlWZC//XZeaUSLUwdjxgQjaTNKyFDRsU/eecNG9BcQIndecXmkJuLQIOz7ynTDmeQtg
e0WzSC59IomD0026m5h6MIEPyRq502P7wnQQKWPYRPzQX1OzXu1Jq5f+pLexBSS5T90CZKoy6m8N
rIhyosKdQA14LyADUNCbBDYuYyELPQ8xr4Z8Vsum+15NDpnGW6fYcWnvRDC3R8LFBIVxXvsV6rgW
+NEuotiDcXME8hrHDu2LgiHCTg1mnlg7FI5JNEgmTjN4g0Ps2F6QoEhW7CV2EXTBeFEWJ7zl7Tvv
QJ2ZyFHwrbACD8g/tmCdSjrNRnm9xPvuW+UuHui8D+mlPbTumHvEQVUgsv611FWRNkYmrZt+boGw
hh5LRE/xT/rQHDM3dBCxWMrnRrh0PzHUztGXncDh3VEZy6bSsgPUO+LgLDXvdL1egAiN3YFS6e4i
iTwqJLvX5IlHu7v3JtZBFWxHA1EHMfj7o7bY/wqBzIej9oYjzc/VdBTzzm54RM+7r2EjZ/375krD
WJbTgiDTlsrpRl8kQHvyVuc+tMZ0xL5gGsJzw3q8Dtz09zIAGk66WZk0Lz9Vt8XBQN/BmRVLehG/
RMHoxIfhPnOmT/Lsp2fCGT38YDYZ4RpTrIhH2kngGkeI0jjD5zpYATdNdxF90QP9/OWfagsrjrEu
tKmyKUolzUto66SG4oOewkrM1AGSikU74pmNyKlYsKrCimSsTWpkctmDetTDApc16uIhV85pHVtj
P3ImzFljw0pilLLTpUTOZkiKu8hextTqo3vD5HUzeVIYlTQBW170Jlm8XMWAL7DAvuRx9W3pMx7i
OxuzsMdZf8hG96d2aDHXAb2UCtHKsh9z60r1N2O81wqgOIjEBjeCd91es8+NFclYMNGYzWlIIbJr
zG91qdiKWH+5LuJDmMzKYAwWKMBLcCDX0PgL/Q1GLD92XnlugLHtyHZvCwFP6T/UiFmRTAim9zpC
ww7HCs/xneQ0vhHUB+0xvtW82i++t5xb/OB+WHmMRQECR1lQabUoiSV4o71CnMVOBn9rKajRRfZ0
5jsCjl6yMzq9OpsQC6FjjypPl9mAQXjQWh7CB+9w7KAOWVKkExia8XpHxq6I0waFG96BrBuMMtkp
vx38SbEiLobJvmrCOoPGFWCabCSxIvKZdD3eMJiWBpax4oWjmPuG6k0CqyXIRaZWx/a5fCmD6CCf
Cjd1Cl/41jnC/fTc2/Ohe+E5gFXbt3n/q6ogpkRkiQQczAHvH3nRZ71RYbbLq1XqCWHituKhyVWH
IhaLCA9tZFdHNtIYWzzoar1MEo6oz7ck/hXOL2HHMcK7t7gRwRhhIOa0Qh6JmlcYnwlGwIfWC4vz
pPK6I7v6sJHDmOFhTBHVgEPbC2fZTYhwJxj15+sawTsKY4D7JAmNLDEWT5UXf87mh6LsniU9+0Sc
64J2Lf3mLOsP2Vj6Ks5i9FvHxSOLCAaan2HnJOE31RCsFmGqYc2YmrwucT/u2IhkrDBa8qOJShas
hT26K3ds6gw3ilMFJRYveRPH+zZ/I415WtJCFiE3Fs2bfmhHxR4/RcfeSgLyGbt1VobJI5Vzozzt
YCzwHHVdNYcEFrgrb5JBz20xpTwAMY5+sJPhZgneQ7HGa2rkLymm6TWaO6XZWJmecI7zoZ7DmAl2
R9wUDKw4z69G17zInnoyRfQJnLmGQ4kTeJTW1hAk1Mi0w2/XVWX3KteOE1ARgGTBjo+gV5dTjQ7Q
lAGoCLJ41sXxH85kvp4O8FTI1oAc9YH/DYuO+ixVPWwGRuC6NLbq8K4FqOQfHORNCvu5FkNpsIAI
JZRo54+zCogHju3bf1UbEYw1pxpmeYAkhvjJ7Z4VdzoAQ9uVjwSsxJHD5Ufc/TIbaYw1n6hWGRMm
c73lh3AZgvkcBhV2Oj6jqYo4SrmhLxnHR+5KRJUYg90oTYgsTHkYYtcQK+uap0ahj8reUVRqTka0
+6i0Fe9tpQP8wGvXgUp3rHMcasoNqy9KO0xES5t+027k2MBX37r1vRjPRUUC/QQD5I76BwYnGcPF
0twiGRptcgTLMYib9M+ysxwye7JJMD019loz1r+aoNfULFCnCFxsWva47G9gTH83SUIzU3PxTGkC
ecqdpvs0avwCi9zXtf9DmstKYiz+MlIDEFm1DN0ULvPktHcgL0X50Rps8gPDNzaa2Eft0J7B0Drd
cYSzHu4v4QA/V7CljkSbiQoAUG1289JgMsbuHZpb9ZP6gwCTu7Lr78Jz8zn9Vt8ah/hofinveeMp
H+YoWOGrVm/cq6BUQqb0jeTlQ1EjdkQ3IKuXQykg4hJzGmSGHgamItyoWRY0VZ47uoZpFc4VrD7u
o7a9XQETTRiAm6/7WVFx/6GPgb9PFKb7sXysl5/wvRbGcD0Vk8Z2YnxtR4zicsSzoR97CYyizSmG
a5MFyj54kgfU4PxOPUzftZPqz476i5yczOHlXay1YEUyGicJ3RLHuaJ5YHtAKJMAWXGYeDQpvHMx
oQVZunBu80Tz4pIEQ1Z8k+bxdwXsEc798T4fE1FEsdYoWgZnb5y7Z/EMHlo7DDTVbm/EIDoPsBhV
ILm1L3Y3iHqvC983En+rDjvlmxdKpSyzCbbfvML8TzQ+FOLgJbX0iJaOd10W56OxCUk+popIG5wT
q0j+SIDO38ec4/BEMH4LSNm9EfYwBks4OCFYy4X48/VDcD4WYczNCo6taU0L6lGjs6c6tRusRUzZ
paLqATg4VovJsH8ncT3zxsYUhT6KM0hhvTG8q0df7EsrNZ4E7bFvXrKEt3fLUXp25jSNDJPMAJv2
YgBjFxU2BbtfIQClr5/pNae+YrIIYzNQNzZKxNFrODO6w0lxISK9FL4OXce+wD2B0UBfq7F4SeR/
cc1vGs+YjgRBBtaklcULq+LrPDVnA2hmTilnN2iPOHL7glmgoC7C55zidzna8qn4Dhz9S1dXJ9J1
F0RFvxZJf1HNEL67/dxqc8SzCDw1ZixPDqB8SaKvKdTgVA/qzVrp/7FSYtNgbTDz/BjHh7KcAChh
t0IFvCJP8Y0jdgl86ile7/NQcjhi2DAZl04GdYRuKX4fyIf+MHqSSw48mIQPRTnGO7ApTScI1VzU
r9cHTnF0SEArnsCMgnQvsms7cf6lFWUBsBpU2uVagTbXmJVTwt9tezKM26pvec+GoxjsWI0JhvIO
MBCal5760/jVfKlsEBzrn5bc0g6LmzmZYU3cAeTVpl15rDJjgQgtInPOcbx1MFA/SDfDixZ0zuhE
dvU4vnDhVnnymHgmLElVqwkCivZzjcZJdgMMigYRu6VZ5HPxpf9FeCHsvhsErTHAIXZAmqNKoBmm
jzXPJL8zKbK7+ayA951W5R85qDdBjIOqke0uXQ1BpQlyQdBrZrx4eN9BvUlgHFTTD0IsxZCgnUFT
i1BYvYncyK9OsdNb60ejT/mh9QWHl6Ly7pDREiEHAk+pQTeHHKQN2lM5S8FUAtIAK3Uc77GvIG9n
ZBREUMIG+1WIWlpnArdmZwNwLrMHO7kDLIVd+urP6wL/i9N4E8i4qx5be6mC8Sq4KxCkqV52KG5j
DP5M3wW7/L1yjABFBCQjTuHMnQ1CzNyWg+u/Yd8xv/0Exm8NRgLI+XQhXlL+XkJiE2xWKxJv3ZMn
hfE8QtYI5pislYx5vtfUU1TWjwlIenmGjKelTMyrDdi473tc6GhLKPeHfulFXzWnOskPtTuts8aH
+aAG6QnFr+v3+KHL8Jd3+Psi2TUis5EHvUfP9tULlZf0MlV4GZMNcwPqm9gNbcMeuVxA68P+aEPf
pDL1GwBjCHMxvB54VVkwcnpGoDhNMPilz9MVzlM0GSuTa/OUGmNIvKYdb9W+dedF+Uqn9hlT1pyn
8WFqnL1O1t606QjAdDx76YdxbI7ogaHgi8Fxe3Lj2wElAMNS7dQVvtCb6p8WxVjZrMkhtAsXlJQ8
8VgHa1Gst0avClD4BUsNb0Cd8zRMxugsmRyKWo4HKIN1i8YHrfjSVZ+vK+dr+nBNTRhD03R4GYk6
EU8fc5fqwyE2UtAy+bp531Isk9/25mSl7ZcprmzUT62WdM4MlNIZdKggEfMHYJ4tpMDYTYL10xhA
j/ETkcA9XHBqtx/qxuzdM/aIANS2z1ECQ9Y/gHits1Hc8uOLgEUSeipdtOlc8cCrNaz/6bXrYcyT
rAH2uxohNI2/g7rRAjhnQS8VmHTNLvevfwuuoWBs1GAKFCVDaFd4Nvx1zpPi0SojPE3nFYGZW+Bu
rNcchadp15/vB+7oBGzb2LGHEW5j6ZzN3+JGs8ZcOAj5M+eIPEmMVepmVeor7FbBDAPNMb+bHmGH
XTWy1HP8XDxhLPmYVqAD4yUc19+SyqJzoxvQmjSFgRIKZFVUem50CeypMQdqlVy3uhixe587Z2ON
6Zs1rtO+Ts7ai4pcJQjvtEBBLLm4p8itX7QTUk5nvgH58wwiY467WU3Qf9dYpJ3vf8HSjx0ZsDvn
yQjNDfU0RU+cb8iTwNglLVVrdFhwl2u41z+t08jzl+mImhHqrq09v/B6bryPx9ioEURleg+6W6+f
ZrsTDmZ1my+8Hc7rLx2YY+/vrSJxNKc9rK0unTLhuQtxe7oRFDViy56HWrOfmP7HOQN74b2wjKQy
WEJF4qX1kxJdpqx0EtkPRQo0/tE189yWMl6Sz7tFxrrkoDaT5EEgXt7WID69XVTDAmwhR/04UtjN
maUT01Z9TWymxxTM3ODfnYff1zWQJ4MxIrIG0KcWXBdePEUXsY38Xs7uCq32rot5rQldeUqvLbJN
IUzpi2TBXhOSNGpNDnHlC9Js8J1OjgbnU9iNo97T00r0l1sAIbOX3/1z/iB/a+//h5H86ynIB+Ib
rUurSQaOCSzn4MheDMiL6AybYueH6mL+YYXhbw19bYNvzl6mDfZjUol4PUnu4/nHMDQY5QNhscpp
kr1qxLVbXr/2RlJKsORoELgE8Zgc6kuI2HhGmWY48ypxH1r37yMIGIz3kgypzuF8cIXhecagQOj/
1dbEan9iEyt1Q/efkouxEhmjMjTYgFoMFG9TuLgmjC3D5HEYcOzWa69sc31zVySDCFhEb6llmxaZ
Fde1lyynybyUyr+LfwEr/P4Gpyo3qLHAuajW4rWBZoPd56zge2EZ5JHns6+nbOiovxeml2NtDJms
oVWQn7JIdoHAfpBC1E6n0lJjkFkny+P1J8+xLGzHoO3FMO9mFJ4WGcuL8DE6/baU/3QPi9GK1yBi
88nMPhXnSYUUVDDwueKgGwdXySXn+mE4mZLKtg6Sssileg0FWid/wtado3uSFbkZGvnr1Dp1uuD/
c6WAV5vhODjCRCE15mTzEvSBiBGiw8pXLPuCT/5tWMc2D0pqdmoh4IRJrtjg2bMqGamHyOsecN4Y
2zwosXOklXQmXjF9LwoQP7eJlSc/afcFRO5/4kDBnY4NNg07T+xWeREuY9MMOJKQ1bYiEKsRb4uc
R0Sye6I3KexieQROYj0vSskDAetggRX3BPCBBBDC1ZOYhaDH0Tr7ujbuPq2NRMZpgyKZLnmmohAJ
WrBsPEnJC0jkOZe3WvAPvmQjhDAmY241AJzD3jYYIQLt2KJ9mZpnYeHV3/ddyUYQE+frZZ12pMZX
Gj6vcX7uVLZ2t85a5LeKh06SLXHKrLzrYx6UbCbtWAA2zSNVf6Ch+aAImWM25s/rX2k/B90cjPHG
2EKexnjAZ0pPAw5GGquyBZt6o1Nbk195K6kx7zZ5Z2P88qyWeqENGvGi/ECmY4LtVKnNOdaQp/Hr
37dGNxEA/KRCiNmOTwtt7yISKZYsd+dYEA612vMIJXkCmRi/KWsKpLA1YEseyyazMCtmK/25IJkz
gkqE8912neXmuzGeWZaHKKqS9XmdDDS7lGP8pb+TrOKTgZF00aPBOFjT15WR8Y+KB2+S2bWPdlZb
Ja2ROA2ggTSrMhAAghkizhEN3uDJquRXnjcLeKmOJFfqGGmT0eXWaGILlZfA70sAuBsQrcGfzI5m
U6wzi/HrcM9UWGn3QENOUrE/wQNAvv9IYNSiB+ThFImV6CmphIaPGt9GYLkQ6Ij1NSM8VQBNhgO4
aPoI3H0ziKd0cTm6spraj9f49hMYXenKBQ3fCBF37wyYncJk+Dnydb9083seHvn+0/5bFBvDmR0F
xgzBfEQSvtDopSdPtOLAQex3X99ulA3a8lRUk6KDLVb86hYoQcfGxnZqUD63t8SKv+o/r18f70iM
j0mEuS3DEEeqhM5WDZAGa+Bi6HgcR9xjMS7G6KPSHKvXUploE7t0UF1dW2q6b3jDr9HiWeHXb3FF
LdiYTRxVtRljCGxRXhUs9ZBN1iRazZn+Ml8Et3EkW3SGe+2GvBDAzSqW+fTvbna9+Y2JHkMAnaEZ
iuS2HwN90B/QB/bTmIf4yXnjbDSXNIveJiXKrNrypEixhbFFTqzD/XaMswHd84jVbRm1lpN2NG/W
obgfE7qFmLGC/+RZ4P/itN9eGWNThEaq8g5TNOgWSpijscYHbGXfCg+as+4hTV9FUOhx2xP7BfnN
u2PMiJ5rGDJcEOODesjwBUs/JG5hkzs1d1bwHtRF/Py4luWvawnPgrJTHRgWUrJ4zXizZ/o8PE43
azNtaDAnXNu80uN/CfRQ6cOUsAmIEUYnTbokFAiqa9kFG9mqJ611n3X3qQhEp/DooTzzZg33Dcyb
SCYcUrKkyRcQciCIvSkwVkm+RPKn63e4Hye/iWD0UyKY6ag02DBZEGysjNo0vQzKU4jNyeuC9ueu
gHWyMh1hXJYdua87pQS7GYxz61F3cATMxsgHjCK7iR1/MyzAtdsZ2LGaA0fu7iW+yWWbrh2CyA7p
/Notmu3Fwbb2jWanHsBWPA1Sx0viyV84MleL/MGAbmQyKY4xKPEMfF/4VXhW8hzbmEo+RIHuy3b7
9X94gLwzMp5IntW0HgcY7AkramtPDFtel8Ke79YeKHiJjvSFp5u878lCXdS9XIbJeq/EN+7rADzP
5SX20BjzJTS0qUe8+GZ99QIvbtoNpzeXu1r1jXMAhbGAf7hc4ren5kbxQ186lViA1B8GhGrP0hHh
Zn7Eej63gb8bL21Er99hIzqTADQSr3XD0RZt6ZRf+kMR4IfcCNxUaPdhbkQxb19uKpVQHY4DG5C9
Y5aC4Cyy3vikMhRAyEc81tr9GtFGIGMJymI0yLxeq/zYE0t0S2dFGEBz9YZ8We5Fr+8sQMkeUZ09
6EHy/fqLea3PXHsxjOMa51QEYw2kr4P8ym3vafchtGpNqKfvkb8cF3f2ZJTX8xfFEtfhPaAg5lwo
uP0a9OYWGFcGOoS2KNc2b3lKOkt2omN5iB+yL+iDO9ePvL+78Lco0Ba8V6YYCxJ5mbwqU3g/wTDl
3rqcmZxzJ3VUHDc9hC8FzBOvJLfvNzeSGfMkpDkmT1fzFAfFLXGjI4FpUrzCSbjj8ut3Y7/rSkog
ExnYrqLKaFWt5J2hDqv1VVwl+zGCHjESEZZ3BRy1Jw4hx83sPZutPEaPEiDFzd2ExJDmsR0BK9FY
FsTn1A4riRPb7UWPAKxF+IalIElhS45DL4gtnZHuxkZAUXHU6Mt1Ddk/Cwij8H8T8wOYUKvApssl
PpNO0WOl+VwE5ewkURjb8C6de13aboAjr0j7wGKUQO/AaEVWdfUk55ropUEdLE59UdzIXcdosNz9
pbuMB160umfItwIZryXlSTJUSqwDyUoaXVpXZ1Ghfq4Wj/2gPYxRxwHNXd/uR118u0/GcSxJTDV9
TQ/ToA3WUrTkdwHhTop8WJhbq/oA2P/7uzFeoimmZuledf7H8DojWF6yT7JfPUlngRvy72qhpAH+
Hvg6QMBhDNZEymkYxrUiXfwYI1dWeUsAu9aCYKmMyEBmBlogk36KkS4W4Cb+a0RbPKdehipgF9DH
0ubZxL04ZiuK+ULxUoMqRc4kj4qClU2irYFIbGl5GFK7/VywBqhYvAdIwgf4ZM00IzFOsMQzeMKP
8F7JrNmeXdnJ7oEycBHczhceMjsJsrv2WH9CZq8e0wOoD+9il3fk3Ue++SnMI8BCYJzJdYINNrP4
DLwhX14aEKjFbiIPHCe7m4yuyEFAuSNY22AtVqTTWKG0AEoFgOHtNmgvGjxNByQfSjCfjozUa3lk
2nvnkwGTpOgruitA8t57uW5ppr5vTeSGPf3eA2Y/1mu7B9RrNfNmKfa0Zytq/Smb6EwkStJj0032
JinEaFQBmwnEiHJWf1+3lHtPbiuH8WlNP1akMWYRoRl9olEBYBa10IHqf13Mrh3ZymF8mQzw4sSY
cHXaGQDft8kx9AD15CiYFuXr4W7pYCuNMSSVNorJqC06Mpa/BpaKT+vQUo+G3ej0NjBcTafieDjO
F2PhPfTGTHJah0gXSOeSrPXETrggXPCv3yRPDOPZjMiQwyaNdC/ViNV3xJKXi9HxNsB4UpiXLPRR
FwP8TEc8ED8DtMd0OgGAF1NKg+vH2fNjmy/FondGeSh2kWHAeon9jaiGJyGJf0tpe7sUtqTnfj5/
0zVwM12XytF6nbHNIdaa0SHEDrNY37U5DIjO2/bgXeD69837JSEqEZLRy56kBRo5hoto6XrpXD8G
TwhjJFZIe7VoBhRtQ+rW/WOCaDSJeWv5vE/EmIjUIBUoRfB066m6iKCasuIOjODpciqN6ntp0JtZ
Vg8j0Trr3x2PsRlVQwHtJ0A39CQ7ANTglKSqk1CemN21hK0OMtYiinu4lxZPqnVGN/rWn4iLeBu4
cKA++NI5IoKEyY7uALPrlGfa83HpOOpoMNlTBQxIra+FNRWfnO4B2+V+YoOMw8NmkFPbgsObbN8t
eGzDVSYOioU01PQI8TFikjwwjvohd/qD/hVgY1pp9991dNdKN/0KUg6Butc/6+5pN7E58/iyOK5A
VoPrHrDyfZwVkthK1Bl/MtWzPSLzAoHerM40VEVcquav2y3gXwvWRkPpAl2QN++1+xQ3h2KeopLV
WrmMyA3FezAky572ithius2P1q2C+aQchEDi2M59N7cRyrzMpQH7aJgnq5trnoktWOvSgOIAycqe
PYzWv5Q2r5+yaww2Ipk3KU5Nmkw5Pp5CIqf8QYtTUuRPRQwiYNX4IRZdaE/AxPl3GsM80LaLiqSQ
4VpzKT0LhfI85f+UPnLNczbawk54Zo0BdM0Q5yriwomXAEgAnEPsm5m3q3vNTTYuoRHFEeSuSBHR
mA9CGzNtT3UwBLHd2IjSvcWmJ+QlgYx9/x7bqbwMddVANmPcnpBx6WobDz3oP6Asxs9YuJ0GVJ06
NJvNX9c/1m7ZaSuIsS1mK409XVdZ1oHE2E6O8u06+hjfhxxDwnlzr0WAzYUm1Ziac4FvBoIwi+TN
N73rgOeW8+Yd9+WAkwiQr0BzYTkVtJ7WI+Dsda8BR1NI/FnNLJqMf+LMpb+lsPGjmi1Gr+uQYgzU
JtFjQdGZ4XHl7sfhIM6TVGBpSoQdxFJSs4x7HeOH2bNeWfOnxhdsMYhvibdMlhBwIVf3jD0mwWUZ
JAAAjWFpDVrkUrqZDBKyU9krMXEswLPqME+yO2pYn+Rp+a72bQSyD7kED4Axx6PoFfR70w5HUpRO
FQbLdDuH6ObpQO5KDWvoFM7z3i05bQUzgfkszN3QZFT0wq9qr1rApzsIbuv22cFozi02Gv+nV70v
FkwcCpglAfbKznbkRIvaFsDOmBPIn1Y3hxDw3HwWUWAmFhhcbmNOArL7RTcCGQ8wqnluROmE+CCK
XUk+mmbMeQl7lgptXwDtQ2XAWMQYkCEK1YYWONIAmlkqhbYYDm7WXsKe47V3j7IRtP59Y0CQUQuA
HYcgU+sfZ5p+FVOTszuz3gZrdUGAsTJIKhJwtxmtAOZvOHUGRMig0qEa0CVVamFVx8plMBI9TSWn
Lrhnq7byGCsvZnlGpwlWhIglWCnuzVSzzIwXW60BKXsqgAStJ0IJ5sM4Z1/L2thpue6JaeFIyevg
sl2WoYWJM7ueQTZBf2R64aTDyLH5uzHPRjQ742lEZo9WQ6m/TgWYXu5g6LextLuVOmABDEJy6QBH
xVGUvVvdCmW+YiU0RB20FOkwkHKtuGqwxZbfJqrJu9i98GoriPl8aV3HPVEKnK61km/6j+52vhXP
y0Fz1NpOMYVZOOZROTRBa7X+/5H2Xb2RI0uzv4gAvXml7WZ3y7TszAuhkWboveev/6K096y4NRzW
uXuwwL4MoOwqZkVlpYlgjQWyVkmdO17UubErZATmsmgKcm9FuS/qLLr9zczdeo30qYskLQ0jskZn
svGaA8EsXliyOdrlHSi82LwSrHWRf18d8xFKOnglw1ubRPkVZsVBykTRNGbe2Y98tuBkvTDqDZBC
hEYua7hmKXxPyjt1et7/+6x1UOG+0c/V3HV4tOWqaA/IqVoAnG8dB0qyfUPkD+0cb4WC+GxZetIG
o7lBmJ8m0TiNITo2ph6jtJpTLSzyRJbTU+G9IGnlIqc4XcmxOwqYfx3Bm9J4TEITxvehezqhAWkk
iUS6Nmz0L42v2REUBL6gmap6zn7xkoWMWuqyTtVmzWHlFnR/Z93GrYKpdc2dKu6lwPtztmudN0X5
ZhhJn51ykBV/7lo7Dxm0jVsX6doyhSZZHsv9mMPxxf7KQy7kiAysybFm1zenrddmKNxI2k7lxhYL
RAiSWxW6X44yMhdoorDbm8wO0Ks7OEvh1HdKjaAkcppr5Q+XkTnxuxndrn8JBS2jEIBBF//hl4SH
1AnvI96MnkkehTezJ5639s/JJ1HMzkGhCwKRasx92uKgdG4mmjOivmvtqF50VD0BIs7j83TWcEWl
T2hTRumxupFfZRfDD2fNGtF83rqDZpNZOzQL2fs/jYEVKoVFYZAFWaPjl8nVz7q/7YMngcWRwjpO
FBxxCQb30gQmxrS4jfPoB64NBqJuRrfrD0ohEXK0+hSRs5McxV/jTYLcRoytq8+T01ndJbZZDxbW
vlFYBHVcaBr3Mxj4ZDSNlJkVGSeDY+Ary0/pt16zNJKRikCi2Q8PyXtp6XaGocf2cfgvqqqMJdF8
4AE/VWXH4ztpXGoq84degXJtOO7721acu/pQGgU1i6FpWbUAaoQoO6rVbI7xjUH0i297o3PkknX0
WIuiMCerhcngBNwZMWQq2+gjD0NvqlmPOoaL03WCMNdbouCNuA+1fVvkxsFq9eZ/9Qay1lV8EgWS
kFcyUCs5DhjIjZ3uRbrpnOwqHgJn+Lb/oRh3gkYBg8In8tTMCPLi4GEAySan30xxZEJJhIFArL2j
4MEIq1RTA3yhupsaUxMSX82Hp/3FsLyAgodiEeVCDOF1gdp5gXzFRIo96/f7RsiR3wF5jYIEqE3q
EjT4EBa7/5n6QxzOZI9j7BddBJiCZhmHFmtBxQNZLKMHfQ6oSfbXwgq+afUi6DkrUjbBo+PMTB7D
A/Jz33nIWXq6ideoFz4oDGBg+JtOAQOyTSUnzUg75lFaeEjXRUctrGZv7hvRmUizwP4KGS6hU8Aw
aUkZDSnsiYkvxiA0rRMzHRjvQeY2ko+5OrINfKLONQlW0Nr3meoBH3F8bktTAF9LYM3X/VWRw7Lj
g3TDdjiIRV+TV2/SSZYcz+Ys/eyj76VwnjDmvW9reweJ9K+gKtpv00IDvKPtBbiItEi2PIaupsSn
UP+5b+UPdyBopDH1D7FancaHeYxgPBJc+XuG6S4ytV4dmgbPQNFmdyj+IUj9MkdBxQRCtykTSkQr
aCoG75fTnEnfu+EYJ+QQUDEBo7SLV7VV3ESnym88w57/HdB//QYKSZQsNnKodxKqrtER7Mw1bsQj
IYkUD/ULq7d4G0/+Nkb3ihfaqAZtBZfhmgRNMVoEp+FZup9/eNx8WaEyI9ADHBIpwpLq3CEqKqCC
Oai1PTmlHfnMIYntvNOXNQpMkkXVVZ3jeBetYr9ipfNAfhDYddYYZrYotyBdTc22GTRMoMW/eB2a
J/tOuw1mX/YpcDEgjl22bUX2tIDISYF5pTGyuUV8LUOhZyAZ6wNSGJMokZiEOT5gWujf0OHlDHH1
Y389zM9HsGCFY3UVz5CKxYJEdJ5XbnAcfEJOzyMLw7oIWMshe7syNfUJN1cxliPNaGSaEqeeE8bQ
3PZN/fV5KEhReyUPMEWM1HQzW1IivGlZD30OuUlNuYltKWjPmO25TY1mYRxtmeWZFLwUSS4p8YiN
7K3GxiB99CG/pc5fuMJ54yMOhBXeL0g8yJbmghjH7E4Thm4wOSKgbGugUsDdj4Gpu2DKvQ0TE4NG
l+wSOax0hLgdqX9tEgVC/bjwgxYBCBskQDp0dfLOckw+X+mBPf9UUUCIbAXMc4sVAA5Ft3TLM+dl
ThVaBrOn+g836X9+DjRh/+kWS84TVUji5c/RXXxYwGcbuGiRx9xF54Uuywu3PR6XmiiA5B4XD3WE
R11opVKuyT1ABhAR/9zHGBMVnPSWtdWbs2SExuk/tqgTPJTdNClVAHA0WqeYKidfZLOQMkvjvi14
+oNk29OgoS6X4jHiea8m/KxaZgtK7UDzNOhYNAzb2fPVL6LOe6ZK+azOn7eg6MfXGJywuWVYndOe
22MIgsHwXwkorDeBOvdiEzR5Q7Ki86L7/fjStImZhbXZjN/2wWwTYFZro07/zCf1MjY4/Zr6Vkpn
fXnf//ubcdHq71NHfGybFOLaWAiUMV6QxD5raL01k7I87tshv/O3WG9lhzqgAiJLDJghBRGJwbd2
REaNv+cFw+WX2pqYBWGGNTopGoY59Jl4AFeHGRlJdrpjgZGN7lA56ePo4qb122MH7jrW4diEoa9V
0lnRcplVIeHgiZ0+381Z9TwvnB3KgwnBzJu55FS7yFgzsmTndnZWpcIHoyr1hRNhMzmWN/0nQXd1
0zHrKCwzFMQIYlPUE7kLDAw9uWgBfUHHu99HYCgdQW+fo0FBXOpjB96Lfc9hGabwJqpKTZokYBsh
naq95kD6LvgDMwxj2aFQpNUUvVQy7OPg6h7vdOf2Gh74xczvc6+2NT9t7PaMJvN7EUyi4L4/7i+T
hWJ0chMUvnpZ/xW1GIZpvJNAnrNIb1fdW9kb5MPxTXNGbY5x/FUKXpoCD6ZE0iH72UBzIYge9O7Y
RfIdY23EOfZ8lEIZWQ4HPaw5PIs8yZ0xq34KzhCAQTdeges3Q+fJYd8i6yCSj72Ky5J8VuKgg0FB
AQ16C2Wi6S5toHfXKq4mld40VNa+RQbk0NnPNJs1XuNxLS5IAQj885RUtiKndgddxFphjTZtRxhf
SEPnPyNJj3WV3Pjgyx9MMpo2gce+t/mBBFlWZrEESLez1iuLFM4oUcrXqvIZY8Q30uJ2HzG6SUlP
pUay/Rj2Azny/7anFOYo+IiTPMBk2aZmw79XyrdAP0vdW1yzevkZB4FOiiYliln4ZEDRakBTS56B
YLW6X+LsbX9JrGOuUTAjC0koFBoMQTTcIVEquCJKP7AN9MZCw+FuxDvCYoEbyzmpcKVYcqnXWnIv
LacIulJDewEHmdmJ91zMmsFl7SQFKekUGxwK7Igo+tDtYayNeU/pmD0T5Df/hikSRgkNqMRByZKy
MzV1Kcr6pz9CVupx+mg+CgjAazetHd5xyAscm9AKwn9Zj4PkPM8bOlpg6LnqCWmfdE5EPHjS5i7j
lMeeyxtLyOrnRBTtTtAnM5yV22WC0y58YC9V8yAUC6MnZvs8GpIO7WhVwowjlaRYOKVELVTAvXif
vk22ZBcP0UMHMdRoMSWHjAr9/8obknZSdWWRQgDwqmmzLnMoHOThx2Rkszlw88P++di8hVebS932
YjwWPRgPPnHtmIEHPYW+UcJOumx66coOdQzxcYux65DrJCps/fOMqTnEpAfxVjXBjevmhckmz9r+
ZDImN+E8ULIzKJetjbwTm/DT6OgsEPwGNelnFdXAS5Q/aXdM0CYI+dshWVmkLt4sFaulmef/l+a3
s1v9Iz6qZnFNANiBVbNySZuDe+rKIHXxxmE/DnWIsk907H/pPuRVTj20lkfPaPECl653ioNLyh68
+VRiRhEPcK+4ry4HVv3+s0XwzyvH9/xnBKBVYNAFRRRpyJF94WGw8xvSRhi5ijNgEiA/6yC1PqQP
zP71/S03fpvSLRI5DQOcy8YGNbid+/podmbj6KZkFfch5PwYAfImEP695ZDgplaaoH1Gz2Aw5S/i
8CgkaJIkPQnjz/2juck69PVtAbv/NIQjU0A/Rydbmtz1yDgP6KiyhUPsST/w9k0txasfxcLk/BR5
0vHECgc2GRDWP4ACh7IWiipssFIRnQjhSUFiZUQfWXBXHHiXt8vb4if0kj9lPljDJZsB5WqTKbwY
jQEUJQncqVtepFg8TKCJy/Ae6UKQEt3wJWuYi4EVBk9d2dWYC4sKQi43iU0QHSC1jzjBG8FW8kA8
SXiC3jVnpyx12U38Xa2TgqiMS3pxCXG5RRigaSFZ3rsG6gash/JmWmNlhsIlPlGbXhpHmAnSh9KY
vUzqWeDH+mQUFMnBIBRIN6NFKVzu1LBEy0rdHXXoEUKNEYzadYcUoNGymlQ+u193kIdu1q6a/5zH
8T5/RnboSmSOY08WzOak5SYS+Y0D/nwM7IgHXDKXJTGTxN4/q+Qz7f0GKjjg8BTXagEnJQbHVJ2f
ss5aph9D+92InvctMb7kZ0Vs9dISBU6swPCEi1S614Vf2nC///c3WThWh/7zJbQywNXxwuVop3Pz
X9o7jsEDxmztAqRZ6qNMarzI55ryDzWxkulf0ZytbVOAo8RiMoQGbKucfI8xis7sithR64wB4dt1
w6/z8PlqWC2ybJsMbZAIe2YP1A7H0If8yxlKN8hVs+MQxsH4zPCujDVdFKtNNyDGGkiuL83dFMrs
g6A/aAYk0ATRVztWGynLISlcySNxDvQa+Gl0jSmGGrQDPT1+D/lnsOgy2tMZGEbzbDeNNnDVDOcn
WnICcu8zqpHsZB/L8yl8acJkwLMRZrKpbqxEMJyxkyqT4f6bVhSoBUMvGKMDn916q481tR0aWnQE
VNk5vKYHdzkZlnhbHr+FFthJT0z02qz5rOxRLr/wcykFA+xNr4YpWx24wJpHZE/Bx1XbzVtEeLlA
Gofb1k2+s66Fzah8ZZy6ZcMBw/qJAsgWoreWP6mcH5YHxoZueuLKBnWx6kM7iNxEAMtSMqs6D2cy
rKaTIuEVakgITScHRQOftbbNIR681f7+ktQRKBawGRoJ/IUUabpj7f1H5JBpiaD7b+i/skTdrgro
tdFwD9j6qwA6HQYfAmRIC7GxZDvOXtmiTsFUlkoajfCX5b3/JT2QcjmhISYdz+jMy97SOzzEMe3L
ctTtAOnL8GfxcnUwChVcKDzpVlEe8hvBHi+E0nC5EkXc8RG9Fnf/Zkp09f1k6k5NZaHsW+QhXFQY
j6lPvl50EE8sLv3tAttqYVQ8H4xixU0RHLQFV6PwkByjD1K/zC/yN+WSPOuvwYl/YVolf3XHZ2Qq
uG+LupLrEdvZvBbnvyQ4jafe5jwFQkasj8cANZkCGY7EmC2PJTZF/rNS5UNbKIy4hAElMgUlVaSr
QSZhPVqshHbEB60l10LmSaXE0hzcNLXKi1Bb18g1H4FZBccNzHbZTRn408yIghigJVOgtQz9rHVF
gyBoyC6l1HuBivSdMvpRrvh5W33bB8nNG3TlghRUzQOks0PpMwsTHojoa+OQfh4WUG27gQF5DyTS
UCWnThQek3XbInHu6uVsytX3vmP0TrAMUEdp7JIg1aoJrZRlVZllJ9nBHD/t79V2gKp8rYL6/LLA
pZIc49LKwMwVG+Yk/mhTA1zlylmU34wew4ScnYHyUA++p3H1C8zKVdqYfNNZnDYdwlYzy4JVINj0
ydWPok5YmszR0i94YLVLj+FJFcLJdTtYuV4xKkibweTKEHXOOA0qVkJNXhpGYYfpEpnTbJzbqPIh
lGwjRjKjJvm1v+XE23/Hqq8dp04DfF8AmSZsDmFxhF70cZ5AV1dM8Tdx4l73bf3hgvsyRp2FYeib
JeWwk8rD4vLPlYvOFu4aPMoP2bNg+Qp0btsX6WPfKstxqRu8mcsgmwQ4bgMCHjNVsm9g+Drs22Cu
jLq6o6VtgyKF4y692dnaKyGTzD3xmEQW6ZiCOoKbeeUJxBLWvmWGc9IvZEwSN+DLgGFpeol1zS6M
cxCNjMiZsYWfPTOr+IBP00AKU2wh6IIDW1fDzArn5bi/kj9EIX97B/38LVWNF7gWS2ls3uIddF0+
oN9Ft5Gc8aSn7KJ8Y4UhTJMU3ohhLUp6joWNiF6VB+F1GcCDSfLX+rmGONKE0Jwlz83aTPLvq81s
jWKJBgKkIOtCJw9iAsNh7OR20Pq1kxSQaGIFejIDl0FwaR7Rx3ABx8hjafPIcrG2cDtL/QVa9Au4
hXocJ7UAEMVUvfpNdma/wZgCkaoMv4Ol9jBh2hcSGtyxPRh2BMXKGslqUuRkXYGso0Chi8gVWZOR
y2OM7hVBPEkYxZ2LxdvfXAZg0i/iQm5HFTS1SC/EkdfPiS3w+akTRkznsYIh8oN3sJnWnVqqvpOG
Gp5iBMq3ZRHOSYwMTdHbo9G8yKLGCIwYK6NVC9IGvJ9cBnROh/IDk4G3QRR8b4NKNcNcZbgo46r7
TPytDgFYWY22Id+q6S5yItrpoFhxCcoTwa8yyELpASN8+cOT8e8zQctPhfIUxy1J45EnY3wQDvIx
P5JOcmb4v3nA8WTC49owIKhB3wVlzxciScgq5lBCOtaMEffFXnw07pUZcpj/zRNuk1NY/TJK90yo
XFUho0+S6m7yKJznp9ifDu3P1ENT4TVC1lQ9LjeEoF4/FT8lE1yQvpLa3B33+C+Ox+p3UHFoI7d8
kFbY5ni5VZUboQvMGswMANN9O5tnY2WHCkfVqZ2jAv1Tbj3IrTnw+U2ctYUVjr3bLKXDNxHjot2u
mKwsUndFyOdZWNSa5tpglGxnM/3VnSWUHauTgeI06YU91K89dJEHj93ZvnleVsapSwPiaWEQENRR
6vsoPHcJakQNhA4UJFtS3RbH9/3tZfgw3VqR510a9iSeSZX0KihZaoXgsGCAAMsIFXvGqlZxs4GD
AhI3Z9TelIBVgtlUpl0fC+pOELhCSXpSQzUOvaPqFvwFDa2x17qY/nWiH4Slnkg2BJZ8wtw3kiss
OpTN99/qy1Hh55hUIt+RKpAhnqP5JyfzppyehFTFvQ9e0uJbqIsMV2XtKwVAUjmGUypiXxtZNTso
7BW6xDDBOH70MBq0djmMiaKk1pRQ6U4ls0/A/lhNprLcS3Hq7nvjdh7naxPpBo2Yr1J50vGI/hyM
AQG+/o2MkoSX1iYVvPIhuS9+suIJplUKY6Z06haBVL16S/eyu9ong0AZtDoNRDRoIryk7zE0CP7H
tUr/jA+Xhdd15HEQbEMPm3fIkIBh5bUZe5zTu4IVWvqP4ieLlJ71QSmAUUQ968DngpBR4lunD8u3
XpS9uui/KdniiXzGajpiOCk9saYvMR/qGTZXUQqfMIuDHuljfytZJih8WcDXFggzyadWj5301A+v
+39/O6ZYuSWFLobUaUpNEmOYZJ7L0JYH3eSaq5H2ZyN7z3uQzmsPSiEwijKsdVGQooEUtZwIpCh8
6oVyVJh9GDzsr41lg8KQvDWgiUTCJa5OcKWWUHxUVfXnvpHtNoivDaRn0OZO6ZuuwJ3KdWP4HIKX
zApEZXa0OQ2tMEsji2uWBIp/dXXOwQqjW/ysJSra3EvRNrqsx/9U6LFWKXdMEyE2QT6YPg/JNJz5
rorsUCglBzTJ6u3+D9/uGV3lKcn2reJXXZplQefgWrXDW81j5eZeZ+ZnUhpoPLYO8ubTZmWO/PvK
HCdPSqMpwAS+1d1yGW1FD9x8ZgVVLDPUgRFCTSh1WHIrtBpJCaTA/az7xti6Tc9arYU6NPoclJoQ
1shY3Ap4RFl/AZxqcvfTc3SALgNbO4lA5m8PqZVJ6sCURiwlIY/rY7RGRzmDLglkn6lVgXlTP1Sy
+a9y8it71OFJp4CrxBJLrLT4RTamR21ElpKxj4xF0WcHGrDRHAxYlAJ+c8jC2AVUcGKohoz2fGTX
3DYviK81GVRgXxlNOEcZKt3DqJ+B16qZh5Vqj1H+zmn9nVYnT4wFbpZPVxap63eEqEcmxdhFri1d
HS8K8cJ338GRaUtSYk3lUemuHfdvuERXnZl0SyrYAkJJzFFPWZa7MuzMmP/xP66Lwg45iwWp77Au
3u+O7VNpdWZ5jk6JXzLyydsN0qsdpGBjnIc5Hye4CFFIW44kmEh/zndkmF9wCj8tTN1hNe0xjrdB
Y8jU6POSYf8ipDzLd0NgJSO3c62rVVEAkjSK0GUSrj/xe/g8W8nHfBM7kIZ9xBPXL95mOzkMT5zN
4ngjP3wHRAwKRLhaAUuKXpEKS2enoFvTAgyqxfy51n7tewgDhg0KPvRpyvVFwvxDI5372Vf0l2xk
voz2T9dvijxGKwtyVOMGG14Xd7G1U3VE0toLn/oLgRH1drSnZ+FS+emtfsPqHNjfS+R1/3mfBShy
zwapwQnNaOJlbRnodczjmwSEDPt7uZ3i/dtbNLqlUwXbYdIQf9QeVD8FjXVi68f3NAZMKoSw2ysZ
53v/60Fz459rW7qJTzJUotxYH88ggbiFKqxT8vJhf2GsLaRQBJxKrdHHMKOJoIKpG3Pq3nguM8OI
cWETv/6z32s8BSI4z8mUcPDGKFD9WEte8sXwCgGKdpl0bsbme8zrz/tr28SQVVhIuUc4x3oYS/hm
dQS+h/5St4/7Brbjt5UF6m7RqmgWMZZP0mXE++H3fugNmBsJTPUQu6yWV6Y9yim6TkeHPIYCgMSj
ww2mcAovKlwwOXWXATS3rIbNbehfLZByDz0X6iUMB1wyHvege4rb1E7+RKQx0zv1MB/VH+wW+U2X
XNmkPCXMxkXVUkBKJ9x0oWE3vDfw3zm98Pa/3qZHruyQ37GKhnuQSS3gLgZ0aY3F96DDLzlzDu+y
6gp7mT7c7dtjvfPoYQM+HrS2a/H1Zl9w0ZTjBYcSJYzUZtWGNrEDQncqrxFRJVrtIh+rQskjhAZ1
U7lomXyR+twpG45xpLd7JFegSO1gUEmNmE/4UpitAQ/dcuDvJuSGQyt32SUixoWNTqJ/fi8tmNJ8
JH1wydm4Da+qr1qCmbjatTioZnIznksX4hEeawx0+3W5WiV1Y3ey2vdFhFsGTfaP4huRTYCc0z1h
HJTt+VV14w9U36zxJf/BJtjbxLCVceoS5+NYkeSswhOniG8b5FREJXzb90vyJ3aQma79zmEhFBNp
2yJshv3lr+bMzGcVNFhmKDTmAjUy4g43DekBLdzUkzzOEw8sM4wNo8u/QVBEKj9FIrqMelNQToL4
ur9d29QOX5/kE6RXuFHFoxzFIcLh4kyIHWqrtJoT0bREEYgRem9C4coUBb9tlk5JNmIxiby4XDVY
MsYasnGw5Yh1l7E+D4W66GIa8hQ96hhajw/k8zQO6qvMBqNtEFwticKMqhy1Ks5xmqqgLx1JmKej
FGqJyUdqjbRMP1oGhnNP3BBWZqTGUAkXJCZ7O7mX91yehpJFSiKZNPSVzmyRiLW+aFe0kjtgA3li
TT5v76wGklwknnSe5sIvOJ6v6grGCAsjSniXkWhxMnd2E/SNv83QjNVJauRxiHKuq7WvcvDMzbed
wHL97cP1ZYM6w7UcjnwfC7gy3Va3ItADn3vkk4sTHzry+2xLzyK7D5J8jN8/1pdRKsjqFa2I+pSE
ceA85SE/op3wZKpe+KPxvT5LjvwDI+tn44EVgW8fvi+7VLCFyy1b9GohhWwQW4WzmdWdmWhon+IK
h4Ep28+oL1vUQY91IeUFjDO4mvCr645NgvaR6HvTnroMeoiNU6nfqiW09q1uz8WsXIY68+gf6YOy
BpIFT0S7Bjy6T6VZ2a1TnVHaPjUQBzfQj+EmjpAhpGX77B8iiK91U2gwKpEUz6SXvvw1Onjr+LqE
qTXIGWSYmOUPLavPhOXA1MHX+aVstZYkTXL05WQt+ENZ8wGsc0iFCyGnTlP0OSKP5nKL6wdMUwXn
qQ9YJR6WfxLcWd1DkCvU8E7F1zNQsY7SxlH595R76ZvU2/eT7QrWl5/Q5C19q8tLOsJShruBNJ8S
JozI1u3B593FKRy0BN3NmskwSw7YzsGnuVvkLjCagVy0hP9jOmYQykq97NSiBTpzyNgmY4Cb8eVo
3pZQMYo4yRGhGO2h1Bozyx+SdGGtivHZVApWoLjYSBKBs+YVTM7NuflMqOUXtTK11BQgfG5hfOqU
sPPJ270Hq+9IoYyehc3IixCz1BIwbugBP1/V2MgwcTRxmXEHNpxa86exFh/kRdD9ZDTyq54nHOoE
l6Ualo/UGPUB0jdJ3h9lrixyM27KxsWQSGcNXbv4kiGF42HfDxhnlma/LoM2rWcDskxSJaWzIw+N
WuAXyxi/3DfEQiOVQqNB19M4aeFw3KG8UU6Ev2PGsCUotzF7znxbs9ZFYZGaBTXGhBF3t07gdXfd
w2IGdnB+J+013X2eWsxKNMvBKWgqpbipUQAiNRPZnx2V9PNANBYVjOaZsHJB+6FmVjFY/k7B1KQG
jTjiEnd7NfQXqVhMjU+sRZgeDDE+Mr4gAzLo/qVcGGQwocGYeA9PsWInvdRomlLN9ly7+a3AeNKL
jG9Ik75UKmZQBgCxa0DiKjLTZwHauIGvHEovvOhn9Rh6/at2X5yE++g6n0miMPKyC6sPjvFhaVrs
Su3FqJ0JQNelyYc/1ZI3w2ZinA+WFQq5MlCITFOA/EUeTWbb9mYeZNC3yC3GRyRuuIP7NPOLEYst
P5OwJH4mhCwZVO4CNE2U1pyYrU10hZcLJqfQDM08ISLDNNmC1Z06yIMmhgScWxRkCUcZVKSusk3Y
IKKUeTS283lfgEyzZA9GKZXFAHPhswZ6KTKWzFnyY4+PaIOW8JYVMvzh9fV3vKVRmFOM8iwNJV5f
Qv6Y8rErG7NZLT918S5Pb3gZsWdhCwEDwP+QPP+ySuHO2MrNAEY0sswKYddHZKWYGE4HByWrYxCb
4Xvki6yU/TYV72pzKeBpuDSpZoIFsjfXVnsdL8ltApowJ49ssDWTCqdipa5wie41W71MvWUcoFTH
zqL+IYP09/rpNqd40eIqJBmW5JzeDMfsQ3RqK/TVu6P+2Dg3lVk4Wob/gQ/1If/BOE2MU0s3Pc2L
WsvqSN5s7+2vCHuf2WTm3ZJ85ZeCyUrwVtusvAUDFmk27qqDZraSkTx187MZn3LjnrEoBkTQ9Nsz
ZLCilNxkSBfcEprlzJ7APhHZA4qgoKdxMiSXMgfCZAxw2uY1/fIqnSx9hRBz00A8iSRxOag792YK
dprPIQ0osE9W/Dh6wSdqKDfGdx0C4aCjv44n4Tg45FfNL6Gdv+zvBev7UpDVSEnCQ3QS2F8UZtpf
oInF5dd9Gyyg0qnISBQHdRwqQHKHoYrFRt7VHg7aZ6FDcgqvZuS9WDhFs3a3OR+oZQ+c4n3k2W4J
xeB4rECWzYrCtjwVVUtNxiy3oKIz7Z+fc1QmreACLGwa7/jhlIsd49LcCn/WBijsq4Q+q2UkhtyC
H65aIHjVwB0GsNFaaPou7f3vtOmda2sU5klJmpY6qWkYB96vDyM6Dgnjec+ZoY95rENZmj9j37hp
QbmZQcQswTi5eFKvkpmd2fO5ZPPoi3z1az5xcXVWhmnq4olwKAgDiAxiM58u9fBQ5CjW6jMj9CMr
27NFp6bKoY8xIYlsTRB6gqxdxWoMoSSugVt+BtlgY7V19gQeYBYUbYWc60WSkGK1yKU2dKOUscjB
DbzIai9gcJCPrV0fUQVBDtNn5TBYu0qFYb0gZGWvdAio0/x1aKPbSgsug75MVpu23zM5Y+ws44h8
xsCrBY4YI4w66Di7XfcKNiOe1evPWg8FYEPZxxLYSxFWqryZp6mpZv4yYZhjRFmHJVy4WdFcfy4K
ydDmrmG+FavhI0tHzxNeQfWTlJuLZlW/eMyKOoNnHNXZDt72zybLQSmkUXpOyngByxRz9CMWvZcF
urkIrS2JnhYjn/HWao/7JjcTN6DUEnQZ+AauOGpr26nhdIWwpZDOnTw0Uyf3ihfuSfFlMH2i8Hin
PUT+v+lbW1ultjjoeFHTSFRbtfdcnpiazupa27rz1haovdSGMcr6BA2ffBBaVVjb3LSYUcAyI5Gz
+zuofO0fBd6qVHKRwYO0tEWs3KMvfZgaX+xku1AwnrlU4BcZbUH7gKy7Fbayzas3TVddkPIHezOU
HcT0liuGYzyIVlCJvh6/YKjHj9XJ6rXRkYXmXOSxOcPR0RFhJRViMR4VgrLwlhDVTYP1gtu+jDRV
5GV8doFmJc/1RAk7whgaZ4Vbhw+yCInJ4jTPMePW2/5AX4YIpqwwozfqtBMKOLvSVWYvPkzNR8Ls
sdsGji8jlHcLYVr1MY/VjINqi0N5s6TVsevkAuqn8yEOuIkR/LFWRTm2kFRhF+RYVYHbsnkZtMKM
C9ZbnvWNKN+u2kYd4wE1PzTdWcHAoROhu8a5DnIBpkbmNrR/7SDt39wglHkB/15uO1tRrhAqBIMs
pM+aY8eBc6UC8ykrgt6sn2r8l1EClCvfyKWci6TlM7Ybju195A5meuyP09N/YWurrrKyRWeuh0pe
plpBDUeocmsUh5uBv3IjFOwD12j8MLu2/L3M5Qzc3Xx6rs1SwYgR8NHY63hztQ5qtc8YGJ8t7rV9
E+zmljSO6WflfrqPj5MTlGZ/V9yLP7IL67HP+Lh0OhsKyoUCIgAc9kDExHoU3AgQw7H3rxiWESoY
adQpnuMcN0ze/NTl2DSW130D23eYIIOKS+ZVQ9cpd4GOgKBNJR5cw7txjiDhg2e0HRyN1uxAZAuG
XkKjU1ish8FmMlj7sks3Ri95nugxh8M+g41UdkKf0CwF7+jMB2kP61ttQpkoSKosKTImzSgoQ1Y0
ScUpwiK57wBvzAZy11zRECNk/qQYDHTe3tOVOQrIplnN0xIzEEiNoPp9zlzMV78QRQztHnyRUGUx
jok3sgo6mxEQGIB5XhLBYk73REt5s2glaFPQYiC5vTccerdGiwGr+2nzsaqt7BCfXQGMNKt6UNew
M/rLq+5Lh8BGY9K9cSF6auMB7H77LrqZBdZEXZRUiRcliS5U8YUGEt4I2QjtoZ6dRUJP7y2f+cYA
0eHuoHjJVYQyZ21piDc/Ogfju5Be09KDCMVQ4k3/DmIlcPyJoPyHMAh1ZmKjFbq8xzOQ4E9/E/sC
hnZFtEfNB6ayA7kjfouRJEXgwRjDg4GZuq/4Osp4jVB/ZGfVm2zOFA5aaNZ+7RnQ6LbCo+JL4JSN
A7t8ERkCaZ+dbL8bR2wri6BYgIjtPz91IsZzCg5kUqN/KjGt0x/G0K+ic6cdEWQVoacWDidgEAhS
Sk6rm6lmBrPzf6RdR5PcOLP8RYygN1e6ZvvxM9KFMRrN0HvPX/8SrV0NBVGNffoOOqw2QtUAC4lC
mUx/tKb8oGqPagI01j+m8RvmyMwx6SFg5cbJhkwihnYBeRT+oxVc9bnTPCP1dMFEB3WtbWfNq6f9
lO0Dzhnw92BkM1wJogvc16zfCu2+GO+l4TDIIJ4QIBsev5WCUxmyBWpGq8nPfnLok3cl2UtQvQlw
N6g3RXKY6k0imso71z/7iZdXX6vuUZ6/GTqjzrkObdLnrlHH31DLphtquEcMStEcckwRZMl8TEBe
6C8ZQZO0GjUtrFEOEkWlXiY+7uAa0h+QI7NHO39pX6rUrLz4kG8Ngue2elDt0pF22Aa3hjglh6qU
dNcg9R7vySxPZNc7jnlSWL+NDoCkmcftCP8pMsEpwu+1NO0KcdhcB4jVS3KxA9Rx1HxIOgQxrPTi
jSD3Zuy/XzewDnmyYOhQaNFQNKSuYYWTiqLChYUDT6SfFG/cl3vZ7GwyoDHtZca5Y9qjINbXtTkF
rR7xIMUl1S7Jy8gAChSpPNGTM5M1/yytRnKLFVInXR6g8zmTohC/C56K19oWd+KHcg5UszqRoLUE
JeJs6nBl1TDzk3+eDi0osjrRnHf9kwScZbekrnrP4jdR52jMfRmdHjK0q8bWDMvZFuMOI8ylw/i6
63YUWQCWC4pIzzlIUaxN6YwgKwXz8GyNdgAKb/1LJ5kKsiX33CZ5S2xVQ/My42ZjGRZ/hVcuQ31T
4SLdrXtMwviaXarw3ly0ry9wNTCQdV0RBaRCFZrqIlf0QZNaeC/pQG3QUCZtiDI7q7onkbD7t9tC
ESGcJAiGgLzHr8sp1KRT8gShJOxElqfvI+STiSfxt8Y9b8lW3oHR2XBGKz5t0nOyUUPTh27aVvZ8
M3jAHK4zmLPE2OR1OF78LAqE5koGY5lGDm91ExWZKfXezJ+gZ2Vq0JVr/G02eWl630WFyUkKw/rq
3i+MU9jkq5gADGIY1/F4bsT82xiBdgd82tk0WboA7s0Kothq8u36J18PQRVof/K8CjlFukdd1We9
QoFOx+jE6I42wazolsyoS5senJ+tVUOXjqUjufq2RnRtqGD7JwmkXx2gDmuuMIxUd3tBsCKooVVP
cnNWjbfri1s9Ngsz9LHhO4iQVTADmg3OuPWD1zl5um5iHYEXNijE78c0MPI80FEB463yAS2sYPMX
TspmRkWPzQO77qQLexTiB6OEtg0t1xHmxTeEsARDIG7y0CJHgOcQC/FW0X5hjezwIoTXY6lMpKAg
q+ttQrNTewTN2fOoq1fzwhAF4XHaJ/1YAOH87CbIvK6rGOdrPeG8sECBzlB0kuaTq7m1862cmppH
+oqUDdTKUfJN7HTzdHvdN9bTDwuTFKBIRjxVEoFtkvaFIspbcld+h9bCRjv5XnboDhJG1iavcscT
0peQuJ885W/aIJHj+XnUKFwJs87ghgk604p2N2UpWvG/cKzcwGphfWGE7nluGk1Kkj7UXck0zuWb
fNc4WgHBacUdjqQWjIa6QbJCyGucSDLrPzRxka/325WiqnjR8ri7ZJ5aZifJedX3OOrCebojuYlm
A4HhfZI4sj3Y5YmEHc25fGRGYOtQ9tPwpYK6OCEyuoULgYNbYWZP3l0Sd9vQKu9RfdJt/b7YTocx
sbs9Kz3JWPAlu7ewG4TcFJSQunKDYLobfA1NFEZ67lS0MY7i68gz2eYJWF7Z4QswLQzqnCAOfprg
gjoKrmhpzxpeBbNV3dSbwWNmfQhsXrNGwaqqxHIdRAAe5azuqt24J2EteTuHHhpyXFYtT1rHH0NW
NaS2JI1uyCmRnGwKBZ9xdOttbfe2hMmwBvosidM9ZptuA1LqfbFRbQ20v7GDii3YW1TyVDPbR/iz
Fd62oB2H0hcLglff9ernL6NARC9Qkosi7Duyl82uffFvZcxbBbftt2g0y320naFhXdzwoQmdHEZA
uHqBIm3BQ0ZJJEHhr/CP4Y9/ACztQRArg+acP2rMI7TqygsrFPanmD0RdZ5EA2/hzXiYt9Vp2JC9
7uzZmVzwYsQeiuQua3XrV8LCMHUljJ3mR2mFrQ0P8i606vvMiyDcOweQFjR2sdmO0OBjudp6xLWw
Sn1QBPJ9rkNRHrSp7WG8JzEXmWETHyDfaIkH9Peb9SNrHGs9blhYpQBSGeR61lPwLjROvdVlU/qW
gONE24i2luBRz0qkrsLipzn6Riil0Z+LGWFKEsBVhf7JF/wnhJ/HPk+869cs6zMqVDTZiq2Yxh0+
Y/Ux2pfhha1xjKBuiGwKSUurDYonLTPbuPqKWSyRii7ltsr8eoTbaveTg/ZdBw+EXbHp0GxkR4/+
QUYNO7Ak2Yxc/3nAgC6TEGI1Olv8Agokq0hpMDlb63iLR572LbQxJ3Kbevxeubm+xayvSQWdBdii
xbHCZZPNZzF3qvSm7IjuoHXdzCoIEyUH5KRVHgNlv8KN7KviNBDdiLHPd2N+k+odgzdyPSRbmKBW
kkVGnWgSUkDgwsQszQbZL34jTlZ4wH8S4bHASSD0YXcvwYMBkkcoYyJbbQdu9Xdea2iaYkAuD0/h
Xxer66Hc4+4mdY3kxEFpZD+8F8faq53RkUOzamz1uWSzoJE9/O1i1T7NUl4rtlweG+MlJU06s5V9
GJo92hAJ5aHqlRUzY0SA5ZpB6qNGmLiTOZ0k3eICJDMvsnhKxt7Edbvxq/sh3IPS62/8SJegw03u
cvG3Sb8Iyi1gH0R9GJwz0FMpn9WQY7wnVn310wYNcDFXSWopImBAgsNM2tjx85Z19a9+q4UNykXq
hJv5Jr5gdvcUY+oULWSlEz1kPWa7S0S0zLCLtSrKO1RFnwuRZPcUU9xVJ9KkmlnxM97OZmEnOAYC
A1lWZ9/QFvnvt6JbIYQ5ncqJ1PKjCTUS0Yq3k1O682WeMbLCEyKsh3E3b9Kn6aB/GzwWwc1qiLOw
TwFCEMSaUJGOyiCozTA7lMABXWDkaVnbSsVRcikYQyAh4SVOmZkHgzXJX69D52pv93IfqSBqULMo
40n+qHdBYbZVwUVpBscfraHjpkzMgMltyNo6KnzS8xJM/gNOdjVMD3E2uqokfqs67tv/uDQqYJKM
FKPW5Dj3YPfwP8jDXXG042whx222xwDdkwyLxM1/w6yFU1DBEpdJZd7p2MzWzSHbMnoiomwSmGGc
gxkQrt9Jn9bo5ohkqv3Bj1GY+dHUmzjQRYx1Uwy93hM2gqWgSmYOaFJI8Ie8Pvw79U6urZmVK2C4
KV0/NcpsNOYUz/hQqKxJCM0g+XJ9Z1cZXKGVCsJLTJMqyKP/eus1upD2igATRCWRjO1DNGwr7A3M
LmdQMCcvStXFPnuDhyz6fM4t1sddfW0sfgHlTUMeoULA49sGOcZO+8rK56fS2JcS7kDj/fpy1zf0
c7WUH9WgOBQ6Dl92EoOdNASHTJC3102sB/af66Gbe2u1CtWixHoIGx5nNlbxzjm9ZYCkfXr+KxKO
xfe7wPkiC2AUdT8FNayRZ0QCDdP+W+tlTugGj0Rkm1wTxpfkLO4DMO1Pd9fXSrbr92P5cztp0u9c
4tR5UnAfTjt9B/myfQK2B3Z94g9Y+mmHClkkSedqVEtRzTZ7O0dOV/B0DL0aFtJnVnMjPrMqIgw/
oVt7IyHkhwklfVdGxgOt46Y+Cub1vVsH6881UVeQzmnaKBONJsNvnVq4S0NMlMssb2R9IeoWGsFj
2mYz3CM/+Gj4kLeDOx1qJhfMetZ94fQUjAy+yPX1iKx7fCi3/g75EEe3KygDkivhP2QKGKBx6fdf
uH2jJoMs8SN5PSNM2bbn5jEVTCL5RqZEpcjKztG5ReccC62YK6UgJMRwfDx02NHeJcrIjQWZO+Q0
tQ3GlLx0w7S3fvX99JNL/Xex0sqPer4htbmqLI6cXiPTBxLoAZylZhoXL50MYtxG6nEOBMwzTLPb
GOXNVKJ/7rq/rj45P7/wpYa4+B3iFKAkNuKigKjHDuzlVlN7gyrZGlcxbntx9eNCB1mXdEmQDLo7
O5z0tK4UxDHIsMUP2WQa6IXSnW5XPXEm+nNR0FEc+UZG/pF7rxAQt2aKZ8WE4cD/Qv6/CgaGaiiK
phlgjqKifqNWe8EgEBsG4Xsgc17el4yom9xxvwHpwgRxgsXmgqwvM2K04Lsdv63Cd7EpMKZ6muXU
7kYiU+QzKI7XUzQLgxSiguO2NAINXtW+KHgFNua4jaDkOe9kzh3s+QkDuRa6Feb7607E2kry/xfr
bHQlLEIZeQuxUE0Zw7h9cXfdwiqsLhZGwaosN8VYlT76LqtpP3fJ99lXjvok/lV4v7BDAeuQCmpQ
kVseUg/n8cBVTnjGiOpZ2BkzikjJPah7WPLZrN2jQDYfqqxDjzzG1NvuttJGMxCSt+vbt96EvFgX
HY1xvV7HGTwx4E6c9lrO3/3xuVJjZ9ZvuxxteZpVCOFG4FQGvjAtU8AqKbzPRxIueeh6oLSZ3keb
AslXMNpsVIaTrAPMzxNNY2qcyTGUJmBqEG6T+TUtnqSgNNMCTQVp7TB2lBylK2ebBs7RMMaBJ5WM
1kbHnNVs0Eh+zL3OJq0c+kn4ct3eKk5/fsDL6MbiiIVNlfN6jyNWze0mSgO78CdrBD+yquTudVMM
1PqtuaqHp2gSTIWZYBZCZg6Dj0fQR8u9K1pl1p3O8JH118picRR+FL6st01y2cv6IFvQQHKiY38u
IDqBkHALSRa3OcSecExvjW3hlO/Kw/UlM+Dl0tO32F3RT0KuxCXh+rEKvgZ0dnGvAdQDrlthHHSJ
Ape4BlM4Ik8c9Kly0/67OP5VOWCxkRSUpHPBpehFFjGK9IAqrj3nkVlBBbWPWOQhqxHowhIFKHok
4SpvEBmOLump7L0f9Has5ub1kvfCDgUfYl5HXRXAGVuw8VROG5ngDdhATbA3ZWic/UgXQDPalvfT
PVtXggEpv2m8jgpXJ6Sc4/vTZE5aczfxgWX0naOHwjHmUlavKssgFZUMfdiEsYH3gw86cjDzP8x2
HJvZ7WhyVg6OHhNE3kUH/RVQvv9dNelzs2Xx13tchzxpk464JcqiNKvCQQrb7KJXqXy8fhBYcQqt
9Qq+DqgQkffLYIEhwFXBsCR5HOmoLPBJm21rRcxKwKrYk7ZYHYUyXZHpQpTBlcgL/gfK+HhyJscC
LDCn+Jk853XQfwFf7fA47DG95oVfO49136/qdS5/CBXMjI0YiHWEmJsw4aCNE/kn7ZhDDKFCWkYG
r2K6qZEFzq2ZcYmsv3IWW0AhUNQb/pjF2ALSXBDsYyizyA+kF5poeUdnZuWXcUnKFB5hWo2P9JTg
0UtUWZi7sjM0vWkOB/7QCFX9lqkjxri8ZAqXDEOduphLkGfO0aA6D3xlZgo/QwCuPaYcf5t04/sU
aIxogAVTdClEGdWx4ys4tLypt4SmtbzpW1xjnDWk1mBn36XX2iqPvqU62rk+smCSsWq6SoJe0lSE
V6F5YZLRtNqZTRDZI7jxu3te/xL7zIkaggRXoh+6FtxDvkWfWxIjQMWA9w1MphrfFFnZJw3vhoO0
DxtMu/SGOynDcUpCb2hrhpoIa80UWCl9hHYGiO+5DZJTfHQSg8aS+NzMp13e5k4kDIzX1apo4+Lc
0jUUvpOHRCEiB/rXC4mmM3i6ZaRopEV+NTHL7+EXcp4RvGzQ2MBvJdUU73tndv5LroRxASsUmo1h
1QpYtu5ycWm1+UugHgLlIFdIW3c3Eqa9tZ6BHn94wP+MrxUKt4YwiTvjR45E3zVOdjJEM9ul28Ab
kaNMPMkLXQ3ZSf5Qvk4HFOO34yZ74G3Z+w+daMTYNQ+koGyQprxMSb+ODH5ddTM50gFXyIlr0CHO
u63VlfbgiXfXLy7WOVcoQOMyIRDiFlYJYVJ3IvL2Mihx9RuITW1FARMIGSRD0V9ojy+8pzLqW6wr
TKHRLdCUpA0uMINeiMicwRLIObKZbQXEyjPSp6lL3iGDOxxaK74d9gFCozG2Wc1EjDBFocIyRRox
2BeNmHlPs8jSQtHRFOkoFymYsqTgHBny8/Wdv1QsrnxvunpTCsU//o7OQ3J7H0NrOFaPHPoIwtdq
q1jyt+icH5n9A4wrjC7WCK1WgVMIs/e9YcrzNodqEfFy/ZyARBdNanjsMS4Txt7Sg6yy7Avl1ALM
E2myR0REXXk3grJBTpSNFJc2Y2PJQbm2sWQDFm8fpVD+GXoYrPmlOCXoSy/33B3RnzU+WivchZv8
yMp/soxS6CWXqiLrE6C0jhSrf+jb1+whSFmFNtZOUoBVSlNagM1WdhXpey7dtHFjxuq54m5FZJUZ
20h+8bVtpPCojqcBPcDkpfA435dbyQ4QU1lvfnqJrv6LiDBrD8nqFx8uLVs0mMwcSg1K+9EZAdrp
dB8pv6g6FLJyf319rK2kkCedA7ELC5ROhF6zQx8NOyLeI5Lpc/soY/L6sJZGwUstpXmQc7AGn3S1
FzSqbyRXOcTI5rg9XgmJaYC/OtnyB23T3MS3ylZ9Du51b27MhC2ExVg7zbKYJl2eKSV+zbSLb7LX
6qlFHvcyuDOf6tpEVjf6Ds2XzbD/H48JzbfYdAmYDsF3BSEn9KVkcmOPar9L5RK99JzCQALGptOs
ipJgTCASQo5VFyc31epNk3T7Xj7xrHldxlGhZ2Gmvs59KACi/wwseKCctZTx5bq3MoIDmlJRGeJK
8jN0uGlt52ml7oCewJpZg6Vr69B5SQe9i4juKjoYyHSlCGYZwUAsSHt+1l4iTWBUEFZfbEsb1Llr
alDZNRreiv0LQhwbUomkea2zJxupF8Scm5DRusdaFHX0mrnr8zzGovTprGWVhZD3b6BysSb6Ku/S
sFZTjIC5k5VvucIMLemb+OUNt5vTv7e3nM18h66d4KVFKqsC0k4+b2MUffkNiVtJyChCah1Qku5l
aDbld5XbHgePNca52na1NEw9UlK+7yMhx24SCVbeGbedBb33Ge0D4KK1o3fShTick/Pr5JZ3+S3r
Xbh2Dpbmqbu9aDm50chkliC/yyHodpQPv3r+/5+1pQ3iUItrKCh7vtIroKNSnA11F4LLPOs+rtsg
Tkdfrksb1EU+geS2DxpsY1InZiWeuyE02+lJRbGkVZ7ldjCViHHyWFtH0HKxrKmLEGz7MOlXUMqW
PEMCz07POGyr1ZHlwojjLqxwIVePSoGjABEPixsww58eeW2vp6aad5YQf4z1W99mzpiz3hKs9VHA
AhrA1JDJQE2peVOamH69HcRv1z8bywaFJQqX9JiaxhvVH2STF9EJ0WD4Smfx+vzhlAGEMZTHKyBm
+HUX5xS0NxNJJ3Z4jfJOsVPuCXV7tyH8sj1oKo1d6XBHMvyFQTDm+MZqIwumv3/ap3xFHGQk9GRy
BFDjAlWmYE0jkepBY7xkDQ9oM05CU2NFt+u7+2mV8p2w9vNuqrG7cVx3pp6CR6Ussl1U8G/XP+Mq
4cdyfZSvDHMY9ZmAKQN+0zn+Lt+G36P9cBQ8yDZgh8FHdsvbzb36Nlojkh2Jy23Z7ULrF9Pnciln
8gVxrNUIWCaN9+p0W4usrty1+GexSrp8iAesGAgGeVzPx646cLJmpvOXLHm4vpt/uNJ/LoSuHELG
T+E6DguZcBe0Wx1lro1uYyrFaTcYL2K31ZDP8zt6fhqkLqFE5dok77EwNdklEwjtQeSl4LlQxU89
0s9Fbl9f4Wqn5XInqWvH8COtQ682hmeRG+o2oVvdkQuvf85vWlT19G3pRaCInQ791/aoe/yzNFis
OIYFCpdRtCW0Sk2kdCASu1y9PckYEPItw8KE5GQLx2BDqke8LXoVHmfIIhnMcsof0P1z4ylc8pWy
aUrisuhEtkSrMSWwDgk7/sB7LDGH9Qjn0xQFQUPQhAGX4LpS0kcheAUgWaJhQcHGrJPCuf59VwsY
y+9LIU9f49VekIHb/oWI5El7LTMbN7s1TpEFPmJLNCs0tdryHe+xog0GCkgUFHFpqlSQrUCrSVfb
uVHbg8+qf6+y8S6XRyFN70vT2LdITqT68F1qtJOQYLZVkT2+16yhqCLTjxvf1KbaLWNWSMBAdbri
mPoYNxXIAmX5IYDyzqRCrU9i9bkwIIFmBgjkog1ljLNeSlDtjfaM3qs7JQPHGAhGti20FaXcEpza
+g+3JWuFFBwNM4csuoHbknROQMoa45/3EIcdIK3Sbgaz8TK0YWNmjoFKrM9KFx0nvaqlgowhklu6
3QqeirZJwWFLv11uiiuAKxMnXkDPkKotFyuw1GLCtd9K+wFT0iD/s0bYjKzAy3ak2EdIstNd4Nbg
WCMa3txWcjDEZkVnFnHUasF14dL0hKkRFykX88gpZhqeWZJq9eDP1dPQMFUJD5MoEsy+9K1cGG50
pTsNDQj5tWivgt9rHILWSWqWajrrGpQpxBIiva60BBNSfqTsIoPzzTJWvlSgGTV5ZQRXLNe7vd/F
Zq9yu6BRXtqmquwgljRTaENGiMMK4ehKZV4aRVeQZ6+IAl5jYcLQ6iC9dYkZCVobW2Yxljw6r3kJ
BWWRKiadIeB2IDQwBQxiIg55fDRjoX/of0Nsuj7Z6iG0n8lNJG+Kk/5a6tBeeRvc+pUUKyY7sNId
oaMcrL8aiF14Hl2abLRSyfkJeBZvS8x4ZBtCvmVsCIvhf6gKMXCNrkvKvpYqqYHybwvyrfALCG4U
3kwe09LmTqS6DtR+h/cXOphMzWHPXC2JbK58U4XCNqHLdS4v4Ub6Ud2N9xDPtLo3/TK/nt2nGxbB
y+qQ83J3qUhrlOeg0zIEOaRhGvIkpEO710z+rTkQgUbdGdFcXx+Nh//Nn+jqYxyVfKYohB5l229V
R9+QGZNgFyGoGh28BWwdXbuJ/R9SOWQHr+0wFVNxnDhwEeEXmXYTqPnLS9+wcMq2qRc6+t31dTKi
DYXCKD2OeKGq8Tnl5nFSEb91jI1cfXMIIPo0kEAEtRb1/dJuyHMjxD7W4F7SB92EoI+VK4iV88fr
S1lNoSwsUXdSVMhJ4YuwRNCGCF52mLj9S4k7fWGH+j48xn2KlLyiBhB3yRbOGvq6+x1ppM83TIVo
fs0bFtaoDzRWgZhxiJhc9XbELKNxGtz8lF+w7Pr2rQYtC0NUyDtnUtUrpPDrq5GrQkpE460gY3aV
rjrcwgx1J5R1J8eTj91TzHQLFTI3v0lwqvIP1dRfILsLOaXr61p9NywMUrGuWIChtRUBINABgnrf
U6c1JjfelpmrsKbb15+FP22JPPmYi7CoTqU0LjvYkjfqjntJv/i31Qn8fRi3jaxKstKPwQ5nczwl
uJR8S7tX9wGoPq4veLWQ/Omgv7HLNYqIjOWIg0DYggQ7cmT8ghjjBsEmOvSO8ZFDGAxNOyxyufXX
4GL51N0Q6vHMVzkqhM0w3BpzfM8lM+YLQc01d/NRmJrEFPn4Re6S2jYS0fFD//n62q97l8hTaAOq
7T5DEEgmSb9OyfdATFibu3r/LtZIoUwxhGHQkazihEwcmkQgnCI7yS7E9s63KaaMa9Kq6REJoutL
W3/uLyxTuBMlcptNJd6k+nEsTBWeFZwMsH4E+x+dhREoadE/eeqf9DcScLNpaK8fJZGnsEjuG19D
6gMdOYXQm6oYnGYu3cVautETGcRrKiNDvf6gWSyZ/KDFeYpVMS4UFecpQW6xMCQrMN5UzfPFzVw4
QXmW0u3c317fZ9YiKYBSwkYQ/RinJ5B0iJ8LKKXM5RYQjAd/jpZ+XmC41HXghb77r4sMQOldDoSA
qRCP0nznz8+qzMjCM9Z02efFPvZx1g8iyZ00Y+IU/kGM7tQcGrggR4tTneGo6++ez692gYmFtbaU
Zk0WcETCA4+k0Pg9cnqvRecQoK8/phtWWnO1Z2kBeDSjVBHGql432EEy90ziND7YcpkJPUnQLlnG
I/d1Rlo8VC3wUliq5MWPrILv9SgHRNy/fkMuLERDlHBLD3PlyGVgh803vinNSHm97p0sjL088xab
W0DbXelnrLV+EVz0YOzSb4R9R4IUFQtxGI55eXIvTKmIC6tJxpNKClOzD8GbCS0cw2C4CwHM38Ld
hbdQoKL7GjRNyBj1zAuBWYQl0WbOt9e3jWWEAhJZCPihCwAkdRaeh9jfF6G4uW5idX566YUUcLQg
IpVlBSVY0tJBBixjOznOG8xPQySSFWqs5zsW20ahhhENw9jg8LrGffOU3pCJEtDjOWDnhgSc7CZ2
cmYNF69XST5tXs7hwiFEpRJiRcKnIiTBzabfNydwsd90m+6dsyRkEgIrczFK6ohu6miDWYBfVT+x
usdYS79clIuf0SXaP4x1vSu5InRPCRNicoTKhU2u3/wkesxnL8OBLgM+C5spL/FBQOgG8Lho0MTv
TK+h1T36W5SGgDfdLnbqwuK+M3yK4MaVw3EJOBdmc7UVJk6FT9V+1JoCl9uToXydE2nn15WXT/Jz
NPmeGkn3UJ91OA2tya1YmoMmMnqRmZtONmjxS+a4HvScgDp59RB+Ix+dmYTeFZ2YJLvyNd1MjBNF
XPja4qmAx5/GBkNL5ECJ1UYPlO1g+CeJA9R1/Rexm92+GB4yNfWubzrrU1OA1GtaNUgiKtajBrLS
UbKauGPI4bFMUHCEkEZrGx73cYa6Zuw7es6aRWZZoMDIr9RhSnLAw5iUwO5bLWckDtY/jiyA3VlG
Pfq3rtFSC7WG5IFIq4mwJ6oIoZe4rCLXH0LATzvUmyLQulJXLjhXYep2ALaKb0ZvB9DOCaDYOIz3
PHj9hlx+uu4Ff3jLfRqmrvRZGpU6JXCeH7hzBv71xBJuVbg9KKd2waO0IUlF6FJausVtMXxsCVvl
+/Xf8IeX3OdvIF95ceiyiM8z6GLh7aqiYiF0XtbB46PEKSUk30LdkgdCp9hb+ZA8qjH3HHXtruN6
q0q2PWeK0KDyx5FRWiHO+fux/PxR1LFUxXpo/RE/qhALSK/6tiw9RTNgwT8ZLC/7Qyz5aYw6jGHZ
dl0agZmOa39IH+6Vk36IIlPYCeAt8B0WNcgfrvFPi9TZzAckWIMZjv0jmAQNytGw3kh2J2J7N/n5
1/aSPqaIyyGVB2PhNnsFl7D6rjw3ssk56IN0MKo8HMRD/pVdomKdXip6aGU97CJC/gwCXM83Plrx
TufedOmRh+71JNzE0WRe92WG19AtpuosRGlHWgmnCKyRD12HErWy5/1vMqq4102tY9/PL0j3lE7K
JClSBwBP+uxrxiuemBrOdRMsdKBbSf0eaSx+QMAvI4+Fh7ervESvPuhdo/cWJHgQHdzxLkiIUgRB
+hmqOBdNI1b3LGtTKYwCDWcpyAGKXkNc5JbiD65a13aX8k9qiVmJjM8YX/ES51xxWLrvVIYmX5aK
WDcadEliC9x7u2SfumS0cLSCL4RMoLGTm/Ej9FSv20+3AUuA9Q9PoM/vSwFQPFeBnkZI8vxDVGTO
IGi+PIGY7Y3kn7q2XAp+jFaoiiHBuyGegvOcpE8yz93po8rIObA8lsKcNtH0QQhxOPTqrW3f+ZFx
mbH+fQpmJgz1DDHJCIqQV2zi0Sr5l+sHgmWBApReKeUUlF94KypvUl6Z0TQwXI91FdCi24Hv6+pI
Xh8krYm+LBe3Qo9hLDIpDFbU0mSqbZLY4srXp5k1o7zwu4bUL0eX1H/Ge9IL1rjcpvrC7mFaHX3C
ON+/ERWtsY3pxpZXFBwtsj7F7lDvQhUb+ksZRD6N59mLNkSEFuzQruhyO22X4XnFZpFbLxQvfgcF
KqORln5DkJpUUssID9nUTY4y1NX7yEq95jx5rEwDw3t+0+DWhkEfif8LvGDKQm0G4/t1//zD++Vz
dynQ8MM5bAdoKaP8jYfTFr1KFpnmG77IJqlIj0c8VRn3EOOS1Snw8KHeGwREmbbNMiiHjY1q9n4e
HAa1CC1DA52oqahN89zlouh0nNLJjCPDQC9adJuHROngK7gIh/4R7G4m2PtNvZwcxtYSh7h2TCh0
SYpCMzhSEGucEm4bQN0B8j1esuVQBGcfFEbMROsHDrI/6xMRGhFyyHuNqR3Fj1p0L0esNv71LpfP
k0ArBsrSFAlNC9gkGR35RMS3Fejc4Z3vlE4cmvV2ghSbgWBNwI2vg4kCFXAonbxeVOBcFlM/62Qa
pN9i8RwofAz45xN+T+v2dr0FW96lN5XUpCFZ5HI2S8mZcS4NApALg/M89X4ckoLOJJlzcKwMVkAh
rB8STdEEEMPzxu/KdhBRjjJg7GDFD/4O8xg1ZA8qq3rXv/D3s4VQ4qg+x3eqy+9ZmSSGbboftlQ4
H7z0cNxZwNR6LIBV+JaP9iEyOSMaK/r8pp4ZNz05C7+flZ/LpVtjx74qu1FEW1qSTWCuFDu3DyrL
iALQn82ZKfD5ETRF2+snlLVO6jOO9TQNERFfibfzgVTGR9we/6EHZ91dPhdH3RxiNktcQ27o6HW0
QyIu4Ein1gGXHopiLrvzhvj7tc0kv2fhni363USV5MKnnboDP9GWFBkI6Ewma86EtYXU9dFGcTrz
xeVSJINxrTdAQCJxWXnGdcT+3EHqyhiIdETIwYymxlD/ipys0b1KlViQvR7ZfNqhAs4w0vNMBu3L
JYT+N1ctQ5uvAoqwctV/eDR8WqMuiLmKByjX4juBVhivy9gW52Gjai9jEtpN/83PD5F4F6S5l86Z
FYqtHdWVieq8kX/NBd7t5QyC6mAk5fe1ELmjj1GDnGeckT+8+z9/JPGAhTMh0VgUKRkBiDFYkYCO
JrG0W8GC9pKTW9rfsOBAL/hf2KObYIXOKKGDAzWdETIhqV0dI93JvsZndYBdMvzWWg1auiC+Kdss
FrH1C/TTNnWNSDqirUsql0OXXKUZdjYOlqFC/pJV2lzvo14sk0IeqQ7qH7nUy9zIi+gktzmk029U
mwxSSI/liTyMuRuM57CqFYwTSzfDRl0kFjFpy5t2RIKl91AT3LQbFjCsN6gtlkiBECAoDlXCsihu
+sMwox8gtLsvZHnTNrGxuegSG9DscR3SmTtLAZLcJgk3kTRVZ0GMqc+s6RFyqccCUi7fZLN3Qt1O
vvTHyG3u/5L2Zum+FE6Jo8grQ4pFEzmv7lW6iJWFz0hY2eMpvK1Y+fL1LqhPl6XwSjRSP6rUC171
tv4BmdONegRF1UfmFB+zyzv5ObTCG9ki70Iyr0MUJH+0ekO243nyQNGcOtJszh9EoQC9vyflsdz4
LFxdT8h8/k4K6fyyaruGsCs2DmnSED/S7zKYqf0bUCyaxUE/C6BTt/k9q8npD4/jT8MUeulcGUQc
kS4hY5iRN7yHUH1HS5UpvRKqcZZiyB9KgT/t0U2vE3qn/WgkT4sL1RSROJIaiz+KEMd9D8DICZIU
u70kTQlhYLiHKt9z0zNH1xmnnG6HlTo1nSvS9lt1qdkiaBPFB6UH3dN0V/ouB06moubN62eP8ZHp
Ftgo0v6Zis6iGn38nZmXN7FcmoL+ReE+rttiXUsKFVMpfNG0IYmPoXzmBPvmMbz4NRH4QTMKq4ua
cTXQXa9TzHVVPsGNRtfftC+9HX4hSibqzf+R9p09chtNt7+IAHP4yjicvEkbvhArrcScM3/9PT16
r3e2RU0bfgDbsCHANc3urqquOnWO/NG6xl11DwTFk/HBWCMj66FpdwJhytWJuGreawgFQuWWBzi0
E+ZQJojZVXDa+YmVav0FT/V5hCkfNiq8JBVkcrl1AIfxwh2hPCICSvVBPAfQ5AJP2xmilVC75qGg
zrLP8uD0cH3YzGOkEWWy4QUD21aK11xhZyeiGwMFGYvHmJFkwXexpzkZ2R9NsqNUyf9Nr4XHAe+B
abN4uU9UCYh4IatGzbqhlGdCmJhKtcTmVgJnF8lDXnwrIDi2QEp76N+q4LgE94zztF6Q+Gdn6fF7
IVfAlEqQwCQ6KYBASuDYJN80P+c29LoZ0YlxaehWaMPFYHshx1csdnocOg2Y32IlMUGp8D+mjTRz
ThrMSs9FeD4uwG+CxVswl+/oR/JWOYJbkOAfUjuvoCwhvrH4WRmXVKUcETeUQQBgHCq8s2FOFVi/
pvc2YL5MWGaodEor41jlClTcUSPjt9kjZ2YYwU0t6S3Yp/t2PxznDTOasYySP7/K/Q1dBgcGmR8l
uN3hLEE2RniEOKGTvJLiK5GPyR9Fe4DKZ3Ws7nO7xtQ1RsiYWR3r5FI+SUgndO4h9uCOW3AJ7hG9
LMw42tH9hb6QrRjCyKtUKq8quDlvBPRS3PAbFv4wouLcnOAP7icUXgiStdwT4bPYDo7sQh4rtqlU
tsQnKifEZL471uzAq0Dspdr5y9CgmpU5hs+aIP1LO/3TL1CuqKsmrq0CxFKCWShcAYoTnUP+lkGn
FiNXR/yxCotll3G66NZnlnCjKI440tGMUw2MG/de9iyoLKOwRDc9c80YSp7UXtQDYWxrHqBg3gEA
WeBBwlniiX8hU6v5Q6JaXWmV32+73EuZ7kYphu6Hgni7VuUC+aB06r+9Sf5uN7gVxINI1wJskfaM
wStA1KLvZIxl3unQNscTd3Lwvk5d1tOP+WsoXwVBoXFQf7PIjU7zqPiZDwy8VWIoETTg/vxEKtQG
GpW/h/nJQ4GAmAY0AQYvfGC1N1hvRLprCrh0OZQSvk5nz7/qGVQUJrboNbGDV5kgyNRd+0i415nk
OoxIr9GOrSuEaiDPgggvJojRHbpN/QIGezd3+x3TjTK8iUZ5LzQXEZ8IYBRPYZt3AFN5VL3xW+QX
frpJTjlKOCgxkRhVhZjMYT7FGd5To7wZJ89qiJlDMrNVvwt4A5JJfNlWPMERfrLh8Kx7TbkvKQv1
HpO+kHsIX5BJWkWH1n8sWrev1l/a3f94LY3yWllUTvMk4av23L4UemjI+2r5gplDvDtQo2oxWjun
ppo+lToLWc1YId1y7fglKiGIDAedh2bUN6YQBBZzbIb1eKX7rHydGb87u2Sa+LdYXOTKPnm+Ct9A
MsnKDxkJG91plUGxooW/O8niobhgWdNNgbpNs8GA4bb0o/zfsKyR1OWGj9QprySXy7zIhMSldSZb
fQf4PsdELMjBtsjzN6BDZos0slZKZVOg9JaVgvBd599SvDHUn2RShR8xBS81JudlTuUp+K8npgdm
lOZpKRR9roegI3DR2ik32olEd7DNx0+oaNdmt+tdwyPlMc6vTyg4v7IVCFlFZ7r7OqVjxMURfkH8
LX0fXHBbWvMvNAouob/bBe7sKnftXvEWxUzPmZPcsbCLrNtDuSO1FdMyJkWyWn8Ru9kOutoKExYw
l+H0dMoL6aPB5QtRjzV6UBykTx30+rLytZi/txqERI6Zmrrj9K5ErpSKpqiwniQs+5R7arkmy0vS
ux9QyTbcDOShMQTYyAh05gQAIDL8IeNI003ZSRM7TQ1hT5h+id19lpw0UCzoCaNRx9g8utcKfbKx
XFSYqbu9UEh2gTZdwtK7/wsq4R/fTjdYhUAAojO7ZKThJgX93fhENH+7bfk4eNUTlM92rCjJWhjl
heKxDNKGkERM2WkUN2NdmNLMKpGRTb/h6gzK78RC2UgC0Q4plhrUUE9y2oGgHITo/EufPozdZor/
i1brVUnaIOu+esNFXFBHCfE409SalXynsOaLV9mxry1Q6U3UZoVUk6xyBKsf8Se1x4WmtMs3tSf7
3bZxegWZtrRVrPKE67eRTpLP+fFzWJjMSgDj2hmUc5kGae6gB6yBEYxozBduac0JSoMTpO1BOo/G
FePe/WXK6vOsUo6mgEptGJNCDrdZ3HhTPbZm7KRe6w47UnFftoYlbBOIRuv4KD4zaDOSS4PyM9XY
q4LKYQIDyR3GTnRf8lq//Be6jpce/F8Pr8DTU7w8RijA4IlsncyXkCkPwnKfPVQbpLLWss/saSfb
4V17GXyA4BQEEhWr+6a6iQM6gA+QnICtz7+dBd70evhNVM+uwAS9CAkvIDFkfVt39QM/xueKU1wN
/PC3Td0uTMIWeVRc3aRewAhJBHIwPJPTewOsR9MjBnyOpKbf+smO9OvKh+4uZrJY3vQaMEy5ponP
e66I8FAmE/ytl3rjZYKfBfu4fZJhh/JO6EJHkPxD3QHigp5kI2BGD6RBMzgaSLSGneh3Tu8DVdha
c2cGTs+clL55e/ELKGc1QWI35oaL368e6ztS4JLNwkw/SB0iZPJ03a51wx7lupRUM/S6QiIfvnfQ
H8pIx8wFgvJ59OI7wtjT24vT3IlQKBe/R6HFCjqsnaW8FZeKeldo8B1kZ6VN6jUO+ICg7Hn76N6M
bVgm5aLCJteaPATirp4Sv8nRPhhiu2NJtd3M42GFLPbqfixQ2IgjEZs3aD9C+aNnaV/erosB8khc
4ZWBoRXysiFjH4RVbQLHRLrVweQ02hjv3rK+2V9QZf/n12GNci1LyFeiRsJacJj2sVmdyNBsSVov
x3dCcMKkBWJ8v8vyr5bXKnncjiRSF/thv/hEBMuwhi0ee6hQibt+x3rGMj8o5ViUUg4Knby8eK/y
+2P10D3rdtuDkyrZ1t9zRjFs9RSKOBiaYihAtFGHHTihIugITK/PA1MJcK0lFP0wh3X7sK/eqSsz
1GEftFqZwvniQzq/9WJ4S/CZeayn3OpuXZmhTnusjyXfkEGvUcOcA3I4OWdMp6+///8xIdEBt477
rJ7Ieec98hrPt1ADhjJ37CvbYsudmajG1VTiyh514gcVyBA1vHw5ZE7o93W7cCuef6B105kArs8n
fEpr3BvH1Bp/dA4pVeKFuiufRW/8Ve7IZFDjZm+B09jQ6wLbw1Y51w6L+2W9yX71O6lAHAwtx0UE
40EQ4dNHuuVV03AF5CTxFuyOr4kLhuXHyICwdzWZEG7UdwqKa4adPt8+aswdoi5QJEQNQJpICZrL
hD3wHhP4tQjcDt/mDaKRNsMgWdofOdjV0smpvPIRM9/gVRdhi1qnhUSqK2DEY/FGKK/8G0jxeoH2
yhwVj7Vs0fmZ9IKJVFd9LEjLqTYDV/NEqJAVAIiTWgVrlatJ3ZVVKirnHMgzE1KH4rNfhvzWTaE5
xrlZjIy37Hrj48oQ5ZGyqE74hIR/ILT9qDJJrznHm+VyzAGLKtEVLYDPZCKWWTeN8lFFXdYt35JQ
2YKUNNWsOPSm6XGU0BOoz4HSWEH5s65eGKeH9WEpnwV2yXTuyXhb8LZABazelnApxjH0SJ1fdfXN
kJrF/+gpJTpsp+E01aWAJ1kSAPTDL/assTaSeKYb14KO1YVUTktMih/BYQAblI5XZ48bkZKc0bn9
EW9HMYmO0n0+1clQIRlXuX1oNKCZ25Qyo3h1O7ZAM/nrLR8iPtA5aM9gDBF/54ZZDzEjSq5P6n2e
/Uv6c+VJBmEeZZ20VBG6htIk6VTkQKbsQAD06Ac5kBYCO5Jui3jhYfTS4x//hcLGasJ/9SsoByNw
0C/ja3xNfjviwT749UF/JKfxgoD0WJ5lPeMRQTiB+WxDU1XKnij1Qs2RpC7xO1/+GbkpBH1EN4Qg
XeyyAL7rQ9pX1ihHNgfdpPdkUIpwS/YAYqMUsu88Nv3h+sX+XBblyCQjTnKFjLXXhWFpODBT+dEK
x4ZrGMeGuSTKcxlpGpQVXor4gGB5Qh8eRU28WRqv39y+Z8ytopzVEEx8BuUZgrmabNHJXMzSO/me
5HKaL/gMa+QL/elB/vmCdDPaGOMsE0e4RoLIvUxBPYOfCwNmDvcE4lT0Y6O7FkJTw2jdtrwqrqZ/
HhK6Qy0vMoB5xHe1juRy+9ECYi9/1iAYUfjwmTZa1bmlWRIcdReaPWCcaKc5xtb4Fnwfd/9pOOvq
11C5VR52RauXqAFkuCDCBt8cXcJky8qeWbtLS8EYWh8mZUOa/+jAknlZPHXQgg4tIunKrNGxdpdK
m8RgGcN4wO5WGC4pzd/ZWvYoW4Ub2dVuPpQeZGXN6t1wCI8lxK/uB9CmKJZSmxw0QW9v+V/Sxs/D
RnmhXhvqSMO0LjDYNTyvtiNvvQw1yuIeXUsQId+2x/AOdP9Z0nPow5OblButZTThRoMoTt1oH0Lc
/rhtar2GdHV+KE/UxbO0gNuXKCKMDmE+z6B3X9lZZ4F2KilMfrQU8OCUdig6KhJl0Soj0+BMJlEp
a8spR5WHeVlME8bhtAdxG6MUHXzwfuiDS6l9IdxDnL9IZvPjX4CV1nP0z92lHJeS8kuQKNhd5YRP
4CwbzUn9hdD7/gvuub9cJIibG4osqcBmfs0VKqlINZFENB7xU3RiR0OZGdNFhOOz7kyWVtR6avJp
jrpJePBkyCJxlvhqNuPkTZBcxglaz+U+LVCXQ00FnqsLLEg6pcdoHz0OfvkWg7WUd5td+SIARK2f
QGMMKr9xN4ITmhUK1q/L5w8gf36VGY1dNINc91JuzXfJY3bON6ht46GlntqX3E/Qkq6epPPtZf8l
sH5apS5OqosSmPwRBkgpUNkR2efU731x859K5uKnIepiNFH2fyQ7BdRz0vajD56m+JEfX24viGzT
nwH10wx1CwSjUYKBx1dEYysGZX88FVYeZqx8hHFa6IEhvq+rVmphJvEDD3I5wOwq298c06wo8he3
/c+SZPJbrg4G+H7kPiMHQ73TAZtqrWXX7PQH/SKinLyx3PZ6BfJzp2hV7swIqlIhhA76Ibgbj+iS
O81GwGOt9lUglTgm9pqxZ/RsEDeMqpwMWKCYtaY4nlpQeBQaC0y/6h8lXdA1WVUEQaJOelGMc8hr
oYgy7m85bohIpBjKIA26EK3B2+eQnDPqHBqGJEOiRxAMXqEHaWVNCGIUjIBGgkLyPLTHeBrdMon8
dlR009CV+1qE7kCRMNUkyEW6YZkeo82MIss7Dl+zddKjYLeosXIvi1+DFrmG6suEsXdP2xKqW2Zh
d2Ujrxd9aeVdndQQo7RCrFxMT/Z0Uu/S+9HLvfFVeVPxlOvuUpc147MSGL6YpBLHtNCaLCGQWX4u
zRI6zE2Qb25v5RrkyzBAFqgJvMwrKh3rhryQy1mCjxTi+6R54JptHN0ZUuiG+VkbewzrGeATOHdA
1DEsr37QK8tU2JP5KCynEl3W2eqdcbHG1uygSYlqUQ2wZDlYbQsdJDaWbiWLwYp11Mx5QQYAi3I5
zTKlPCggEBXkyepATQxRMkeWG5MfIp/l4NbaYV+s0XsYa5rQEWcqnCLkyDNSOAJXDHztQNCyshk+
Er7kYZvczw8YKAbPFOM7r97Wq/VS2Qw4ywQtq8Bg0pTm/C13lg7MDGY9moYBHh3dVEAtljzN3+sd
l5gZ4Pw8wzutHmMF31o0dIRclQpbbVwBnhThB9QLkkVV3/bNwjrGKw4QtO+YjeQJEkGm3z69LOAQ
i7Ah3wUe7uWhM2OfR2m9QTmVJdi8lljAmg4aAV1B15tuy8XVDOG0ANZAp7FRg/w0qdw5Mgz0qcv+
ORPTAygMnVHnDpycaIyLs+oDNUw96jpKZQoNPS3mRmm5Glk4Zmr9qRLMsQIhDc+bSwv78WbuWHnU
6k29skh+0ZXr07K+bmetxmNnxks+vY/QJcxO03PlYE6rNXGyMHPPmjNcQ9VBuOZzndSxmatENgqV
WAVSUjTD++ojswGztadtsQEHp68co3fdbI7y937HbWrkDGyvv3p5Pn8EDUstB7UCmBo/YoS+WLbP
jzOw3F68TQ8QwcOTp8E08QbDY2R0oWLqbjE+PI1WjfKw6OMA1ssO53g4FXVqyv3EOFAsK5SLKrlx
SCQeB0oeMrORnsryFMwtwwjrQ1JeaFL1NBoMLIWICcag4VfQ72DzbKz6mqv9ooKKxAtplhhYS6Bk
h1DgTsIYegyHutJpwMFUZBJE4G/+0P+pc1HjKtggoJ0Rao8+75d+6SZoVDGc92qs0nRD4jXyT7pq
jcd2nTZZhxu2oCRY5YcBqoRmIYF5LRUOAub6bMbiyGb/kWFdWaQ+YNPORpiS8WdStBv8g7RLPcnr
/Y3MBNGv79Xn4si5vHIrczkqmF+DF80G3lH5ypuLiRF6Vt6dhkFijqopoqbSF6gXB2mJJkTfpXgM
E8WRU7TI5cbmpkfGd1u9RFeWqEsUtJJoILPATr1Ej+h8YQJk+q4+am+x3/rAbB20V/n+ts3V73dl
krpSA5cNyhL3eFrI8g6wg+dOAIvDbRtrpdQvX5A6D5OkpOPIw0jrjACNplsy6Dg7wr7AsO7sLH74
pkNuzPCI1FL/nJ51SMeMbut3B1aBk7Ve6rxES1+i4oafUjYf6RhYRl4yrtta5efLaqk6RTfOKBsT
Rn7pAcSvAIYFtugvW86DoBhzBI+1HurRpizjINQ6pLuXHi2aof4BnkdGWXTV614dESpyS2PUNWIB
/0EqIATmlqIDBToexndjmSF/fnWT1RT4gZmbiBnSlEm92Mdc3Zb1ehdXU5/P5dCAbB5an/MAZqoL
9UDxkaOZFvjFc/DanIZH2Rl/Cs/6K5JpTHsBp2Bxr82hf5DQgL0DH0B6Yi17rZqA4wK6fR35FSSH
qB1sypLjavJ4qp3lRXKhz3MIPpQD74LBFWIrIlMTa93LfBqk9jMIOHmpyVihZrwjUs/iL6N8v33j
WSbovczVoQsjRLdK/hZKoxno93PMaMaun5d/lnGpeF+dl7xd5oAnmn6JTzB6hOLov+onXe/P5XF2
ZadowRsREkxAMNancdpMOaB653Z8nYPKnLjHKXsYIC8i9oXXsuQTVkP359m4pLdXtkEpDpqfjHzH
6L6sforK2eTSzlZnFt3teoz7/JhUGEgHQPiUER+z7CVTFE7L+LNBA0ArYuv2yVgjUPvyOalYUEHs
Bw6SXL+Xrrcqu9jrHt4bPzmHtM+6Hfqkd+G5F81oI+8Shitb95afyyTn9up7zoBbzi1R+h3bxeJm
ODG1ZgyYsL4k5f2XWK1LVUaXAUrbjqEe+NAjzkPQPcaHXKmwfvmQlN9QyzQMlRYlCIK2En+iEHCv
ObwrOUPJpC5j3OeLT736biD5yvgJ9L2uJlROXHwfhcnkAxa5nrSaN14dd8ptgH6yzQQCEQRJzrl1
Cp80IHWABUGVtg3syBUfxI8C5L0dyBFqPzG30QZqgna/kc7BscIb3bBZT0iWf6bLhdzI9Uuv48CW
YGzZD4/JawuKHAy9mMqdDOXZwJyZPL7r79bPL0EXCtuiApMjMdrZFS5I5qXPxgOfmZFVnXKPP2tH
+WH41jiGlxxJYhE5LAwdw/Vc9upqyzP0yhpBxi+Ihdd8tvFiiOdt3AtoHDIxLyxblPfptV4LBFLf
ToB5scsj0SIRt6UzzqYIiqT6ibN4v90XvzSw2JMWGo8JBsJzRjAbrGob46zTMtXz0HFjJiF9G+XH
ZdyH3aZsHm7fXZYJyg3VWZs2RoNzXmnfs2J2BvTsoAFu37ayXja8OkSUK1LnsIlFYoak29i1CcOq
BsShwTLuhWjcEfVNpB0PR+6OkNOzWLDWpsWuPRTdUECzrssCUmhv3Pi42Mtj7Oj+skHxw+VfxD1I
1PR71u6tQSO/GKWymz7RFI4PEMn0JyAK8vt0Rwg6QwcAajcCoaTVHMtT9PO/8PB/sUv5rkGGMq5i
wO7wQhRe4q3+2JnJkSibzRtW8ZARx/7org1JagQhzig6eFYbgTGeZ8Xp1QLF5+Ghm2qY/8+DcUDq
UYaR7AbDXNoLetp2o8rvcs6nZp9g3oQbNfDKSqPg1TzTL6zsJSrsEARURVmVDY3uK+hxIOhglEJj
Ty4PQh9tizbY6ouwr2UxNBNZtDVlmswpFMy+at5lUdnoMTQE6/BsZAl0EzXVD1uDwZ+zNnB0vdV0
/0+JAb1NyNzPaMlb9Y47SfviIbL1fV+aya8CdAWal1z2vVIY28LwlHQnMIlQxItnmFaWyczUelfV
24VPPF3GkF8zMaytdVa/rJRK1gbFiGP5/7+VBtwjsNU5oRN6JM8QARPZ3HZZjJyeroop4pK1IkkA
CAyQoJxSH86eLY/EcMC01HUA5dBkHHCwZsUs/OpVgtx6anVOtuMOkyMciruRCS5mZTe0ojXoZpNF
IA+J0dLMwBMvXgIsMv544EEgvE3c3ALTLWYUa8Dk0XXILhVhVEJ2pZ0Cb2rOOwk0TTtWTYT1NSiX
OdTNBGwiOVTT85KEljGLVi0znoR/KYv8k3vTitdxGSq/n539ttgTXurYC/c9unQke/kvgNLrk0sT
/sncEilZAQ+p3lVII6ed9rSgTwU2etvwmW94xrmlaf1UgRvqJULS35CyFiRMxdGMMEL8PH0Y/EXV
T7ubbTUwh9ASc7POzaljRHtWnkrT/C1i3hsGQe4N7uxE4EVKLoOfhM5Q383QtmCGWmmtzPsZImiu
P5Hr0gCEhmgtc/uoTKx5VCx3+DGJTjlui+w5Eh8WRbSn/NRoL7cdxXr37Mo25ZnyuGyaiMMNJq9/
whNDZgMkC76C4e3XplqgEgjyMxl/AfVBJWvqbORcT2oZygk8OBhEtKXv00a3wR204+6zZ/GxeB7d
2QYFlGw3b5pfoWhZ/awZrnFtKOLL76Cyua4HkkJsUekmhL+kw90eUMrH0IfiyZda0bjhj5zPAp6u
Ogd0RaGjJ+uCQG9yUixADpJGhaZmZph807XMygSXsZ3kx//RMbiyQm1nKYJsvY/Q2UESAa5UK7OF
ARBQvLEAG0IO4oo7fmP4LBDKeoC7skttbrQk0jKPsIsyxJZ7JqKEMmxGG1Q40Y9kpcTrlfAre9Qm
VpKwDEYCe6IXnVG03cgf07aWTf0cjIBscz8h4WoRei/Qq4CKwkBSrt5HvV1vZC87sPgzWXtLlRCS
aVYWgcevAQ8HB78EcSUl+X57a8nO3dpZKriARwztE53kcPV9256EitVdYC2CSrwjDOMR6hQc0F70
tLLcxMm7FEaMHgZjGTRH45BmdRWThnnJVebcDRCiZTFCrPu0z8NBEzOOqljxEsnqRyhPK9Kuwojc
LO7y+qPhf6IKaWdKZZVqw8ryWGsjZZmrpz7Kz2DBb+BZIj96xMCJI+wI089ktQOAHRXQsSwg1PrT
9GqpJLRcmVxGPY5q4lXku8E29heGIQuBGkoKjWAZR32wjAOZr5W/h27zhLSHlSGsZtJXv4DyOHhF
LKo641ymAEEOgWqrPUqP5bIRxNpphpZRFmR5GnrCZQnEONV5UGH+Ds/SLjgTUPuCoNUd+u8s2pn1
dOBqfZSnqflGKGq0hmAv3OQgMu/gaxpHx+sEnvQxdMvn/+miq5QzGTtRiasOBiv5V9C9BvyP2///
9QTyakWUJ+mqFnJE5DUIzj5wRpP+f74n3494alZysyZvhHD7T9z7A3BULpG2aMAn/lbt0jacmb4T
ZvbAF53aCnwUMVyCPhC8wQktlCFfCQEli8aUcTfp+Zeh6UZh5PAzIFluKUVppfkd47uuvvQ/V0oP
uvRcmZZLi427CMR7nNMTyJP5L7jnV+u7V5YoRyMpC8RKY9x6IoBRgcg3xP4R1AsRhmIlLmtyONc7
SMO5OK7kygxynJiqJDPI4xOYtUcvcfvRyp/Ct2YTooorE/ycrZrtnhAKx6cS/mZ5DcCtueHBUNta
LL+zNonx5WdRjsdI46ARdHj5/Nd0SvwB6rSCqT33P/nElE/FZtmKyGNhX/sggwlMlTDWdlMpT1jL
sl4RALjs5fekz9q72b24YTt5Rk5Hj7csXDgpEeHYrPTALBPMJRfVZo54T006l3GGV58iVyeLcj5c
nBpFuOAMd5g3553WC7cokWMcQbGyu35TspLx1QfflT3KFxVGY+BhAG+uHspvM3h2CP6y2kx3og9c
JH9WDuEZwr87cYY8CUtnlRG6aIZF2eAbuQxwsJex3hlRczQy+ZWTpN1Yt0/ocLEEKleeHqjDKQJP
wIqGwtOVizSuo5pXAJowJEcwiICkAB4CsuQuN7NfNZgpVAx+/DvRyJWO4Vfr1LeW8zAaZaElB1Zy
ZwTNb+Nb6BgYzKr3RExPfBGczJG/xxjSfmPVRlaK2MS6rJAXiCRBX/RrphKWYgT9SHzs6UeSW/m9
sols0vhNLPkRwNvz6AedaaCk83H7SP95e77YvSSLVxlSrKVSKiywG6k/jPKpDXU70V/YmKM/3cFX
O6TNeGVnWMTAaHtEVTJYWJ10CLJXR34TuqyM5M9I9tUQ5fw7vpwiTcYVBa+gE+idUyTMDJoRYGik
pRijZbUQjnoCNEo3oMCzQTcO2sTBK7z/BEn+9AE0LiwqsjQWU+yQotzP2Xucv9w+AZcm342nE837
uRiYoFFJDat1onOJzBjDvPN9/k13BlfehjtyBXW72ETHaQtmjS1nRc/AtZqYLl5QoQX7jlMcWGwx
DM9Hs4JWRAkoImQkVYSRzDTztHG576LwUCRjbpZ1sgsr1LwSiC3f/hzrZfer700FTp1TpkUhJR+t
l92hS622UJ1cC9xcMaxu4JyoSax6rj1exCOw4QBRrzEJXUYuRCncZuhNvUne2yzbF4XwdPvHsb4K
FVTFvlcruSC31Uc5yhs2vUsEL1nkR5fm460jQWX1c5rLUpbiqZb+SvzJFuwJhNln2eFOE8B0wq7Y
l/eqlTyUd9CHwJAy1K5BFg0UxxJC7TbZdU8lWDdrPKyyu4DZfPvTZ2nXqY1OReF2grpQQUpl/XIa
8sWtw8Hswvc+fbz9tYnHv/UVqIgQcVCkX4Bcd6NpfqibaJdroj1DZr1TeU/vZLcPqvNtk395sWKY
U1VFwVAuf37lJ3lB0XgpwOkL0Hjxy1+8JVtTBOlrBeQkHQb2HNCvvEnbaBc5hi3fi3cC4yf85Qn5
+RMoDwqajlxPGyA+gEO7z981twQdRINpEOgoJE56Ysa+P1022c9Pg9QrPcizFnwoSBXxQsbwPXJo
jxwpzZpB3VTdccze+0qm8dUidceTSeyr+lICIRKWKAMil7sLITECqegXBS+9S88fIlK3d5dczz8P
1OdCqeub9cWUd4QiLc/wFMjAqrQgzclYL9g/7wdCIOqo6Fqqhoqxi6+xVpqBohFbZDLxtxx163si
FhG586v6oD8sM8bcL7w97K/6p3f6ape6L7ESlllDsmPpoUco6Y/pkexm4mr32W5wmmPu15hphf6R
x4LP/Pllv5qm0qeoEGtQuuOqijH47YIk703M2ewXSWSOnDJM0SU6OdKSoJJwQwmzr7DPoM+gOco9
mBk8eWeghMozpWn+vCBfVkdX7AZg4JtSIo4oeOrlc9A+3z6XjAND66fwoR5xImn3FhNcqZEKhtVU
HTx4uGieEPb1/W17KzUWLOgz2724oCsvB/R7PanKQOrh0756SL0B/Kw9tCMbMIrxDGurG3ZljLrs
05SKQZbDmBSe1WIvcA+C/o2xoD8fhl8XRN1ssTaCoqxgIwN3JiHvi+wfkwV1lIvAPSvHZX4/sqFX
368ODE5QSpib737DmPNDauHgY4YWRSpWLYH1ASl/ksjQDFwCvMv6aELjoh55KxWy1skMOWJ4yBVE
2tejTj701cr0chTUjEBRGyi2CQ/FHiHICV5BCO8NoakX5gJGRDL8z29G4OFaRz+y2hUrAfDrb6AO
DB/ES7oUpFKFzZygQ/m7TF29/x4sZ+3mSsyHPQFDF3j8aiLGaL+umYcahayKsDdvI4j9arv6qbC1
5+IU3uk+ZIzt5IipDEsWrPmhO8QFk0Z31b9c/QBqwV06T/Mo4KNj+POsqo0Dt8koTEurweHKBnVD
5G7JwkGDjdoRtySl1Hbhbj72h3Kr7PInYT8fuO+N6uFfd/CnXn5GVZ43Jy/ZxqfanXOL89If3QHt
R8hGci5qMG/xicnZ9OfTjuyFqolAAmE4nXa1/Kj20NHGXgyu9oPgQquNQDg4L306VvV3JQ/5ao1K
teIhkhItQ57dvSwvmBLfa5v6CVIAsp/9qr4Z27wCjWLsGh8co928jnm6Wid15hIlMcZawjo7O7jj
fkQSmWY+/Ga8BejxWB2nN9A227f9JPEUXxOgr+ulDhra3okWkz7oIEq2FEUOKGhMNf7oudkUYpVh
jblI6swZgmQEPMoq0I3qHWg84yGrvgb7AQgNHpIrpJw+bvCcvL3Idf9x9W0p79zH88zzFVY5oUoo
/ozvckvdEw61zOFeK69mRO+Vhh6+6id+jeY4SMYRc081WpM5WmwOqI7kx2kafs66tthiEvIWl1S5
ryrNYuZVpW44redZ52n13nz+Bhq+LCIadUaIkyydmv0E+CWoIzbZOyHeJBSKt7/war5yZYwqJjUC
uHAWMpPBx+C6idOXrFx2Ys/5BsaTGLu5GvyubFFXtMmrQpxaBL8O0BNJlMwwvZdS1qD0Sh/oyx7S
cGCBaxauDjH9FPmVvzzob4HV2NkjYHcbSBGnB6M1hTtUf86kFAnEwLOxIaJ9KKczIvCqn75aL3Vn
aqVpumzAemUPb30XEF4wYcpMvYWVMsvXBVOXpMj6bogJ9JyMe82TCTTPPfghAUuTTeNOUEyCs2k8
w+YSJg8g6/xQCU2poeDZySMKzbIAqHsQ2qIUPActWGSj9H88P9SjqBmqzqg6MtYm89aoShbGpC2Z
NcGznjddbRv1ANJEHSJTI7YNRbxHMj8XnVS4u/QJ8Yt0oKzYXxz8iGcAtCAi17jAYdy+lCw3RKOF
07DrC4P8hHmLVjC4uUnbOdmIGyYOjgSnP8LI52Jl6v7zYVjndYqzk/jIJfZg4tlEJ8IQMTnpC5vr
eT2OXNmjfECrgbEmzuHQ+yYun8Q5akw9FEKvUspopxSjbAb8qPncJJYmN4Daem5bZSPxmbRt+hTT
mSUYlPUqQ3VhaIHlHZbIZXz81ch69ROpeF70jZzoI/xvi1BnvEBTzMpTU3wl/CSi3QBuSoZeQ5cF
sWDuOhXSg66Z8ly+HDze6s5gjPY1T3LSB1aZiOGYaNCuwYfyVI64SKhI7gUoXZBBvGzLwgavR++r
L0k5JkVsc1nJUD0hNAoViLfHg34mKqLt43JgKzIx4gvd9BqzVO0GYA5crj40848sPPGyxzgc5D7c
ui+UDxrCJG8A4Ue83HaAAf8GIcvudCDgr9u2WMuh/JBQZVWsdTAlN24dg0VG+ckZxv/oamjYrSCA
TT4hIEUSPEirDAgioOnEDevQMSIFjbidcRBGcYAhaBuAyix3qm6fZ7XNRyJrk8hFubFJNLA2VTkt
EToCc92mm9hRX6tN/2Ox8NgtHNRAMxbGn7FTNOIS9pqE53Hwmskwo+wxXxqzilgTn6w4T2tna4o+
RryEL9g6DR4bhFl+GDBgBlUe6Efva5BRlK/EO/HsOEH88q1PSuUycqZ2XEdsi15+LD4gwmWH++i+
h81oywKCsI4K5TdCNVHalIz8G2IL2guQiA6iVQQQMIk+bt8xcl1vLYtKX6IUAgutDk8YBOVZGoB2
7FogsTkoPNX8kFl8FZ6LKWa84Jk7SXkRTtXHPCWZ4eDydyjO2HLqDKfamja8PwFfI73Xp8LDpDez
/rnem//0yQrlVZZZA/ceSaKUU+fXby2KBgGG9v4fade1HDmObL+IEfTmlbaqVCXvXxgtqZsG9J78
+nugmR1RaE5hb2/EPmyEJjoLIDKRyDx5jpff0NIhGFtBNOqZ7/qAKU3BHUZevOH4JlvzNdPBLOaF
hgG/flzcGPhBcgp3oxvaipf7fM2fDVzdt/SYrUNkVg+kPwW9Z8dKtpt76NK48nXUgygvu6QiMdae
v0xOEsHWgbsp0zVlgFF8YUyh3kOMPL2jDM/GAcEhv9ceuwCcw1525MKFeDvM5C9/vTlq7DD5laEG
1k8OiI9NsHVMGd7q0km0ZZHLjLttVNE+laxNkHHB0VbFxiWSppoQnGjS/MyNY9zxsqPt0p78ZYHx
mW7WMyspkTmOTnRp7SZwWZOdcSF7vQ65gTxQLimtmXTCFNmc2OKx5PZy/+Ukff0ExndmJc3nOYHv
WLFwtSTmM1m6Ky3LYxssMINtzoKfpPNujISbXiwye9Qx/yOEF2o8HGKVh9PeBrr8syOQg/m+53k1
K1AJws+JfmT3FEI12dqt4QhO88s6FF7l9BfTy/l4ef4zQ8vnu8llapUibGCyiNMbc2wf+ybimNj2
nP9sssSKg4lp0bVRPwM/GcWBIvwYBN1tNNGJ6qu86zg51r+kqGgEg8cDhUoW5Bu2AISolEEuBq4v
DAo/OhAn9BO81Glg4I0TbEd+RbFEnVIMIw5/38AubkOM5eMURz/Q8rqvPtobSllNx+Pj25TKRkBD
G8xBfM3q7aWCjk9SZVCGKqwkWGO2idkq6HRQjY7iI36nTISURx9o9ZvE513im0nRyhxziZtVXJCy
QkQw0ulCSGoX/YgnzYjd8ydyu/C7ssNEniJdyF88yqNTPnap3QFpo3xC3frRrjx04WhKRAUseCFp
0xlWlpmIlIgRqSwDGyoo4knWwAmYLBzKlO338soGE3KETKz1WP/8aDGGDd3ipbubdrS4PLuFR67J
/XDL/3bbT9Evs59/X4XzAbSuSzfCrHgID1RObfkkbog93quAc0o+iUpXhupwkiNzgaE8f+rEdwFA
vXjkRBTOd/psAa5syGKxTBWFS6e1ZSstWEukgRNHNmbOkGSsNoy5dLtuLOZRwDpGR/LHy2rf7MlF
dU1uEjDi9w9UyoiqTcvu8Nhem1DWxljhRcHV0OQtlf59tdQQuHBzTlGmnxsLWXNuh2TmLHU7g1wt
lXkK5MJ/jn2GLqlDCeF1eN0eLQGoRc2oJHSBtS8uUbjwxx2vz8NbIBtVOgV1i09qqyX9SC3Lk8X6
gRNRNh8FqwUyEWUyEt2YRVxyUoYJSehRLWgmoQB4+ouIsvM6ss/vqco8v4ZB/fm3B8nKNhNT+r5W
1CRCPZWUg5skh6LwNBJ06k59mcRXtdE5X3PT/1ZAYeY+UuW+XbQevtHWj6EI4YhZsoXwnbOjPCtM
1Y90vQCqe1ihgOD6JrmgTQ0VSugdmlWO4lUnKGAKvFfW5pt1tTbGJ0ezIopJG3OU1BCiPE4GGkBc
teUeYtyvvLHT7ft1ZY7xPVUNpamjSIL/mJMgWwssAVX/sauAt7zNk7Iyx7hhowlKJ9PpHUJAOJOQ
g9DWPztl8bRS3lcC1OLGuLdn0uQ+52tuZmgry4wPhkmpdmKPm126Sx6lzJ8ftV3oArEIjVqhcsYe
+hs0fRKueSwa25b/gXZ/Zler8Carrd41GgBDyqjbc/5UlYdZe+/L04gk8fwq6SJ+c8QV1IW5eOVG
/PtikpLBz4zI6yqvqVAMqDgeyFkTy4o2TjE0aWUKUxQGJ9euhwmT6OJiZ00DAZvn86vadsR/NpDF
RJJSNRVZp21cgqatqh4ao77VrXrhPPO3myhf2/f599WXqqxyScsWzgCZVH/yw88J4Qm4e+ARflIS
SRM4Vwo/WU6jaGPinptZ8JA9MuP+BgDFGD9DGA9P3VEGEhLswcBBUjQEJaA6v7Gc4/KZH6zWKxat
ZLUE623jBJKNoz1mL3dl2njnzWzMIiHPWO0r4/VGNxl1S4OMhJE6VBYAHXZjt0JfSk3tBLo/UkBd
L3K1fedUAW+4bfuwQiEFMuUG/kf/vlrmoAKX2IYwL6g/zHpvgUsl+dAkuyWcg7p5z2tfhph7UGin
Ao0ivMvyKgGWdMQ8qZplvEhGj8DvTv5lhXHyWKqIPlAQOBBYsktFIHNwsyuB+EyuJeQvvGx3+7Hy
tSx23MFQQsuKa1zvrWdcmcHittCDXgjYjqg+M8WKgKctA1yE91bZdvx/VsqOPsxF1WsqHS6d9eq2
D9WnRB6hwlwqCidu8gwxVz1e2GaoDjgh6tzbcnSnK7G9GDxg9WYbZrWPjG8XqA2olVUoSOlBaQSC
g7hD41JQvFS8kTBUHut7qTeDqlJdgytHwTPOXPRFNuayRusun6huKKWodudBuBxhhXtgtnOYr+/G
+rvWp6k04sCoweyBdbq4o1x6PfDjagwaO55y7XZyv9pY5m6fI5XgrQR7HQDk44/lCjCy2wGSDDYm
V1TA93o/vSVYam/rssvvEm2X+VY/gIkwTS+Pak8D3PBc7Yc9JsQAppqvgPCudp2X7ijdwrwXQCyR
7bV7weURTPDOLxN4RjID3NOgl1OC4i2sH6YitsX58XwY58YBJvAMmtDG7YIjRKi4F/RnE0Ty6mrZ
zS/oeZf7wotvzMjWHv6LVg7n+LJ0uu0kDgXuEHqkur2Cm+OdMrGA9oxL3czZS4t5XFSG1RvCAKrj
sAuhdf8gCktgCLecvdy+ev9xEYuJOKYM8vcK3Ivg4DauZg9YecsFKUCEB8bilB9x5Ri/cOXzgzlv
I5kgFFdJX/chjgotqNHRhxBzAVYAUL5TvnEWydtKJuaMFmllLf28OJpje4lR7Atlh9lyp3XzvXVQ
jyJlmuIY3X5ifO0sE3zktGonE/XKT5yAeYK8ILo101uzG0B6pePlVmBglqKo+Mp+m+vVgSpUJbw0
JBaioPeasvQdDqneHUvx2VJuIh5wczuXWtlgYp3Qk1onYAr1zbJ00nCxwSXvWmbuTuG9pkW+2sbg
8Ar9Ic2u++gtHD/UMT/IUb+ftOaQ60j01MRVof8RdapXWG3A2X/eJrCxUFcsIdeQBEG2KkCB326D
4QK1P789NnaJgfPI5QoqU2/5LSVabQoT/wbVirtpxqa03oBZHsr9Ll/rqKFmO3LFQx9uZnkrY0wY
bMdp7HUZrmvkpa3qe8XkgSnpFp1ZDgtvgGZVViQ9fFS5Kn8s74qfe7GfvmWpQ4LWlaAlaJTOuKs9
i1N92IxKX0tj4Q6J1pVZGSG1bNpytssJXExFRe7latzrBg9puGnM0gxNMSGsYCrMSTZAD46pL+yj
ZcjCvdHmF40RWt40gwgyM5qKk+NtP61Wi2NCrhWWc6FSz5kPzZ4SbGCkwKPj5JQW4o9KfitjTJg1
SyuyhhReYIT5L7Fe9nMu8aCFn4/Bc+eEia96NhjJIGAHaYVKIk59QlGTQOXjA91bb/FGKI0tzoIO
9fgk3Csf9Vt+Z+15Wfp2XrBaKxNxzVQZG3XEcZ0gMmL5xVV8lfycLujjAOAzW8L8Ol52/RsPTc6L
hRpzgtqoFBJFR7wdDws6q9EuBYHPDuOSf8lVLU67T67jnbnLDvMdfy5mO+1bLZwJdRY0O4Cros+G
IIQg8utUgriNeA26YYs9v9aBAhI+NwHLf+2oGB5JnBCyvhHqaryt2G7RrX4KEwHDXvl7AAk/JaDE
xhrAu/GVjPc1QgbVKCxuQPBVHPgdJU7AZ8EZBuT3MqvEKZTHh4VcKeOPiXAiIifksvgLKx+FJaXs
COaErrkGDeSFc23xLDBZHzrkf4+naKXgtQtIg5NE+wP5bBRCvr4SC7CA+lozQImY5ibA6OIrEWgL
Ufls7hNsM81bWWLiT0pySYooRsi4CgNlN1zAF8H4Vhz47ZvtGvLKFhOGhCqWUCqHLc1ewAIl2Qt6
b+EdZUWh6H/eJcWLN2z7O5WFNB0ofDs+hjeL2992pl0+mC69GrNdcVP8aC7pIGHy9L+lNjoTbzox
DqcJAtm08qJ5GF2prml3xfLAMpE4eUcxtrDLu0u2IRyrDWbiTNtUqiHSwVpod/jCcwNh8OjQ4YOa
vQNuKJvPS8U1ycSTsgiJHFMNLIpG7MGMThwjWDwntTFg2F9w75Bt/0MhV5Rk1dQ+z9iqRtfplWZF
MTxDP8kHWtOi89/pD8StxsE0NjdebiYfoJr8jz3mzOq1kadFjk8pB4MrQQ7FWlwRPoJMtT7WGPZw
6rvwiS+ksx0sv+wyd2WdxGaSUZYZOfdQQHdE4Jhr3hTlv3jklxXmoPaGWJCF7ialZK9Bv0SZIih3
DuzaCS5jjmPQ0/B7IvJljzmg6QTtntZCBKAyvA11ilPyU7XzoxGIrmynSLAMZP1V8Ge5+Jdh5phK
kaIr0MREwlqOdps+kEHnvCd5H4zJ9hUksBjMQdZYSbFdyZPdhHUwkhvODm7H638WwjZU6hTTU2MH
Mxi7QduPnv8OORyEJ7g8zNsQrK+z/5nWrHzNbM1qlAm+1mPnF6D3kL3MNa8hYuprh0/ygxMvgnG8
jW2sQExPkktafDTNYdcY0Skj8UPZyS/dCMXE81v5L1nh11YyV58+ijHoXagxot10oMO2jSkGqj47
mvHgJYl8PTWWW2jGcQihy5v0lxhLvVSjtnBjq8cjZC7sLAShfx+/ooJxWQz6Cegn5/zP/JfnyNfP
ZCJQ0yp5VtGGPUGjFzV1W3pKAqo8gUQx4M00b8+Xrb45E3fawhhEvcH5KqCsGoQ3nW8GeJojBRGg
ZN1exg5KhqVj0Cny5KW6QUemwdQrbcrwesDb5drVb2GikxCWkV7TgXzKBZX5wmVPAAjHwMoJv4Hq
zFJcbWXgoqnfIIIXc9R5tuFJK/tMtCIFIZqoIZuUQ0gza3hdJx69bozX+If6THMHOhehuZwPzokk
rLpNNyZh2An0EzxPII+jBD7Y8cSxQOcyu5jq46q2ccIyOxiatw2BtDCYnQozma+GAcW2bEoXZ+gU
UFUUlhLUxpLYoCaeOIulW8heCBrweoapG5IimkzUHHI9HTOq5GNBZv4h7KXcked5uRrxZgX1cjtk
1+aYdIfzW/wvD7J/fIqdQp1k0qgFza871+2Onb9cl0/QfkK+RG7Kk4YBzmC5hETrDZSiMdJ9WnhD
FVvrpgzWf6cVrKDOSNIoihu8SM02sy0Dp1p6jIoHwbyTxt35xfIueVY6B/SO6l8DBxhVf67A0tPZ
rascKJ0tBQ7yoJHbmwtickOlw8aQRsc3X10bek6iXuno5j7PTnpt+f2pBje4/rLs+p+UAQrwvqN6
nIhbHWKvveDxeNCAyJ4pcWWfCRtgSZjlWZmRZGStE2Hqof7J2dHNS9iURRFsRKqosCMxcSdWY0Ux
IvOBomqn3Xvnyf5/1SKjl9Bvi1mZYqK/bFRKolWI/mk/drbaJT9bqblLTYTCUVYdZZ53kWQcjTS/
CKcU5Mz9ZZykj3HEw1Jt7urqhzBfNZZk9K5o4iHniTOAiwVsZ+e3dfPyX1lgvpsQ5bVh0Ksn6Qu7
rjoXOcAgz74pLRxLvLUwgT1rhymPaBsOSHezesXkESe32L60V2th8s14nKy0THEGKV2v6tCpDIIJ
adr7gnwGp+qx/QhbWWOiaBLpCbDIeISNjgjMIqWXBd3QtUVpqnwsjv884S2QrbSY6KQueYGPRV8O
soNJpqvYt4BA0f3yjpe907N1xgnYIZd4KkTN+GTm0aHWPV729TNpXs6fvu3M52sT2ZpLVstNqNMD
Xhwx5wY58PyEjsRdO9nWReajiUIzjupxdoEHfR0i0FPVPnHNy/qCSy3IcXqdyUwxh9H0RYTzOVaO
kjnktrkKXwD4NmNbIgftUAJ7+mfYhtX6mUhTDFOE+Tv0w6yqdcyudcA8ZycTT/6Z43tsUQbC88oc
lih4x+GPRr4sNe7UA88CE0fiIQasnGLzO3dSnOQ2BluAuS8uxufkut+rF3z8ySeQ+9wBZQJKXeuK
AlZHAJfAutOlvZ3HyU5uh52htJ6sQ49DhbDMgutwMOyYN+f3L/6vqapm6YZpsA+1VJfzqJs+nbFL
7PSlvoFGHQgAMR4QPqtHFNcepI/z7rKZwJhfJpkmiQCWEDL1qK3lIcYJVUXZCUN6hUkUT47Te1Ep
Ol5I3f6sXxYZp1hI8XdbRg2E5+hSQZCjNC21qwXZrfGTPycgb3MRrRZJf9IqkxFT0kpjB5fAbOjO
BC9DPGReKxl2oudO0lybxK6WC/JzMe9GUXSbGIXM4qA1T2J8V+m53ZGrLvGi8lGYL+v6Ou3vSusm
zZ+s6CSihV8AKjj6ZMRQYvmWjS9Kbjh18kTa0C2Eg4Dp1+Wtk71wjgCYbm3LupHbu0i6bJNbk1xl
zWU27fT0tk79tkdkyI5gCRSMo1mkdjzZiRxYxBEkV7qGgJJo2EL7HI93kkCgo4qTGJ6kVHbkdJfI
VwZSNetRAIfQj15y4mmfzHY079r4IIeikwOtLQhOathDGdmt4i71+5gda0z/1a41AuCRnybDCdFu
bJxcD32xE+xB3YfNR9S9dcpHhdeZqR7ILNiG9TaZgTDK9gjxltiNF1dYjmAtEcA6ANawuXPj6KjI
O0W0w84Jw58judYFvHpxj5n9TjUDLbnqzV+m2PppNNrgi3fQBA2UES9A4NnTB9NoIYiOsTWxc9B+
ddpuH9W7utwPyeJE5S7uT5l+K05eE+1KcjDxpuouIvPYRrczMDmYLJOBF1HuVHmwjdS0h/m5jh9L
60EtD4l5ST6yCOXy/pe8BKne240wu1FiF/pLShS7mPZ6rHqJdpAhWNuVN+18k3U7KfVVLViUg9hd
4L+qQ3sqHjv0eSwfRPpq/BgXF/14VeivgiA7S3eZSkEZLbYopbYgHiJAsNqXJsFV3r2NALLDt5sg
6TzB9NI5txsdNV7lByndegFAea6dVjuM48dYJnZmPHTkVQAdKEapb+toN4DBKbyS+gcJILYyMeyo
tJtY8oX4XoOQXp0eq8ifyjehSNCq+TXifMbir5IUf5SFfTk0vfVX3qWHuVUlM7xLUDO7b3ajqnBi
Bi9kMDfB3ISFmVawEDWGLRWdM+v782Fwu0a2ChFM5JdLcWlGBaFX1Gzryjzkh+FNvc6frdPggWwd
3bTsgTxxjNLg+vt187VzTHaZmb0yEHrDjaAlpTDLGsmJuKcqeHTslmNtO/syTVMCXsX47Y0uK5Cz
MWpYSx5RA3RC4iVQO4TyXn4cUHicglFw+Z3K7dfAP1ZZIJdhtSFw7/h2qZiVthGNXpJLFy1RIYtS
8cpe/3KDflmjL77VWYzqOAOzEvJ1NdAPGNsGo7u6V26yS4qtKh5CT/A5u7p9Nr8sMhfokkeDJKFC
APLY/FHyk4volYqg0tG3KWiC2OO9yzc/I/TuJMOSNICsmUMD+tdONihYpMn8qkMZSf+Qutw5v6zN
VX1hNT6T7NU+1hgrSMIez9UQTNBWMXi1wnPq7W+1ssF4dTmPeaOoyI7bXxJIefNDdKC0RVYgQ6CQ
8lr+EWnsyiDj49JoGElNCxoNJGvS+2G56nlwLfpC+82jVyaYj0PUYSbRohp+og27TE79fCJOGX9g
fhcEte+pHKT5+/lPxd1H5tVokrAdpAIpHH2jGn5z3wdQcXuG4KQ3BP/NeNt2JeprlWzZbZb6WSK0
mYa4BQTWXnkjQfqLqp1ghvWZD7zYTFJX9hivjpNwqiTKygJRsdhPFPTRunbqnFTRs2CuhMyph6QK
zu8rxwXYctsUKWKaU9i9Xr5p5WTrusSJyNue/AWIYjLhMSmqtKMksgX0r5sqdqbsUM+c48EzQpe5
8mTTQu21j+HJXVp4aQFZ2370YoMLdeBtF/0dazuxEtcznZHt3MUfjpL7yb5yAvfiVYiubvqq3p7/
Pttl/dWpYNw5iWTdJPQDZQBXmKY3ISXU9jnoKyj8pXldXkXi6LhUcbPyaI+2oVgr44yjaxOxpKKE
02lX46OyA3eGl3VOdEE7C90Bw5AgrqV5A3Fj0GTdApD0pl/ypCI40ebz3bPa8zbtYqgV40afoiQo
hQnTdMp1ZBWX0mzdEKO7nuTk2Mwl786jB/P3KGdJpmXqCmjrmYNLMrT0czo31eBbT6BHSTyq32t4
4ZXuzzse4aW8mUNYX/aYM9xZYksiFetsPdzqH+MP7VlK7Oa6fZ0vs3vzF/FK8CErgTTb6WKDFSa5
1pCKflQ34xXxuYnU1lEH5QOY1tHwEDW2jDWESpZqCcp0HTiLheST3Ch3opPq9q6IYng62Tx8z9aX
hlQmsEQm9HIstrMDdtFBz2TD8PssAUFUnsXgFOzvIqO/HvBuVJXxJZn1xTbL5vK8m23tPRIYRYdQ
towiOfOtpb5LFrEW4WUhdNjcTp+k1lGt1LrvlCG2EyMWd+ctbubia5PM55by2YxmeqxTy17eR+8v
zQkNMiCp3ZYYyGv3JWgiudp91GfZY62g26FjZAycwOxSZdD2ZRrVI1qy8QqtgV3RFPtBjiI7Sye/
MuRbjCJxbpmt8Ly2yay17LU27SmLlKlCvqYYXotZelWL8Iazp7y1MeFZiZYhkiXaTNnPAWZFZXvy
MdThpVf4iHFs6+7kVARs/ToUUXkes+Uw60UymZ5QxLBN6d+19tkoiCNl3GRyy0EUU1UMSCCAildh
LoO6ntXKHLA+OuZAFVAzsAbqeFAlD0tAjigouLlfX5dXkc/rU22mQyqcA8hH+RPc/P3qq/pcmiFq
/1cCtri5hyY7le0I/qK34d09mwnfyh77pNKmtMtSypES7zF3cFu44Pk96RUmK6lsYfgkPykvnOOz
dUzXJpkMrBinhsg0V8/28yP4zsQJRTsTZ0b0xXv9qb0yHvmBduvYrI0yT6u8rJO2o3Oc81DYofKr
Gkr7/LroqWA9XgWLj6SBhl3+TTmjHNKh6SdYkI3nZYZPtHeWdLKWW0X6k96HJpqiIRqqZfzWTe3N
KJHnFO/gVm2dGXrEY3sTt4RzNW99J02VVUVU8c7X2ar8EguTKUAG1Y8b9MAH5a5ZEn9IIPx6fuO2
uFcgVmMalmjSWd/PGL5KPdJOVIQxyTDbuJ/RGJN2zQVl1Uj5/JwbkeubJSZ41F0vd0lMFL/0em/2
MBoRY0A7w3Q2FTqtQZOQAb9U3xXOH7y0v1lmYkrTRtMiSfhkOnL4C3DHx66hxv19oVgK57ttdR40
GQxP9MMZIF1irtl56MxmQuERhYvZw7y0L452dJxRCaqCiYda2Or6aYoF6XHMLVkaqO+/R6zcSOtF
72FtdIr94mIoDH2VCZocmRf5PPzPRmjWEBYVRVdV3fwtNMe5oQmRmGJiwXhXlsmrUQ+WK8xLG89E
9xRA5zHPyTufW6fGNDWkLaaogsmKue/iJpnrsIfRdJ8hYfooXE20F8WtBjRxSZBh6k6UbaXz0QmQ
HvmA7E37CCmotGky1eb5vsNqUQhJtFgottV4OyZ4SNoZZrnsvA2DpE9uhHx4iTPuK4z+s0xA0yAq
r2MYzcK62Q6SCSU8YW6xbMrwM9230OFUgvlY3SRclPJGdNYsSBcaiqogKdUY75jGEaxkkYAVduG7
OJZXSzm8no8yW5u4NkH/vgoyC8kLc9IQZBSqujZcFVLnRiR7XdBTyeTotgxN97zFrdzz26oYz+jm
skQWEaIfZj9LfiZdWheY7XVADLZfsl2mAav38XHeprxxC2kWUhdTwlWkS+x7whjqWh1ifLQZtNHh
TB5LMPdHkub2y6PYQmmte83EYBaPGtQaRfDD9ILuaPpJC68loztUUJ4tBA29yg+zKT6mobOjYXLz
/qCr+L+qdSdl00sT8gBuW88y/F54lyHjNQRX+/550qKqiaxhrwwtid16lrFDatpK+zjX68jNEkwJ
7MRFK4q9pmnTgybUQBu2HWnve6lUL8rKinrbEuPkfSqt9DaRdeF9nJT6oROqqbG1oUgrG7WfvnBE
IZpf0xEvkCSfQ9saiBra0pTj2T+m4ZMpq93z+c+yGZIRI/HCA0Rdwjn/vrzaSqs+myUakqv7HBP0
vU8lYT5J2pzztra3cmWLOtvqpEvGUBSpDFuTT3S7/6E6vdP/sj4ggXqv2BCzQFYZu/p1ldskdkc3
wnwlwbG8p3Vt3mNz63rQcRuZFnJp3PFsFKlbIs6ERuzWU01H9padBcxEqtsj+AOqgHfPbiUTuqaZ
AC3ohv77G7PSOhGaigsYqufCWUCQYOq1swyxE3UHqSB2SRZ/jl5rhUNct5EtfbPL7PrURWpn4MD5
ue7nWeFW8j4hhPNtaX7ChORvRpibqIMKnJxQL6kxCdYbpQ0JGFcNwTauEk70or/3nCkmVdIVMVdj
CuaZG9GqbGECGbLd1uEflEa/LYkJ/ZZZ1SVUTxQfyiMgAPfMgUd6wlsJE/kh7ZxpVoI81tSbU2Ml
fq/WXHAXzwgTv+IyGkldl4qfoVAooJVSF5hmFNp5JyUgOJDmGLOi46uZCrlXm+ZjXQxPTTT90LL0
1zLInFncrXqmrkEKWUPaLqLUwqQM9djHVgsEho9evlHvJ/mo5wE6Ix4E9Tx5vJsh9ZA+DaD3J1zJ
r22XXxln3lrW1JbNaMD4Ml40exrt9GMPcZl3StSTBVyl6829X9ljgqueG4sYzzhCS4vmoypeCjJx
k8jaJzm5UfXyfhLiu9bKdmb9QghgFt2h1jpXlpFDnY+9W89p7DvqBqjoqaLBXmOiqi9JGKkKUkHo
nN2YAQLehbhfQk/CcHkGljBAGlzr/rzZrbGFtVmDIcZdzLiKK3q9AOw320nsaC8YFt1jOMM3clsE
5shbQCOi7urr6kcIXSjei5S3cIM5cCBgrYt4pt+8dtWbvwhJBUewoJDyN3HCCDQQJxxuZTvf1s2c
tFEM9R5TIJavxiV6shCQzNCLrgkS5EqYLlTIo3kZGA0AjuikoJKX1Bmr0rgLZ72gVHFV5Up6PD2b
kow5ozkSHE0Yql0xyN2ODN2wF/MJ1yTSVssfrUR0ZzUBttdoimvojUNmJ0+tyypTYg+RX+PMGmwf
63/OEpsz9MZYTYIoI2MNQy+qsr08vp8/NzwL9O+rTMGSG6OaSpzWyVoARFGCdNyft7CVA3/7QsyN
BW7jRsqaWsXJHEHftdPigKDATxl9rAMJbXyqsQHxFHdIjzr9b/cXXr+f5GEanorf1zYUQxS2EQ5k
LLlmgKFHD3OI4c54oKNsQNzuasvlrJVnktnOPsrbOhthUm1v5eVUhSCx0J0y0N2ord3Byz/4ejb0
XmGXqSPdV1ENUvH4Zq7PSYnKApT+ih8BhtWl5KLENKnRJxdpcpqnj8gC32TKOTabt8vaKHOjJnGf
SUaMhZJ6SP1OmFQfU6aTk4wStJcKgOLmJVd3Iqbf/CWvE1sbM9kDC0/q10tUHUwov1yWqVK8RpVo
vQDrAxEnzsfYOtt4KsuA4KnYHbZ6hfmJOgwBLEXeOX4WQcIPKUAQ9Ig7273Nm+/dyszW5ph0SYgK
2VxGmDPkjzG5G1SQ8Ew7I+F0UDb9aW2H+d6lrM1CnuoICnfVsV48613zddUG4b14LZzm6qrwBvB7
2NxC8dbhXhtmvnk7Rm0YyniiYzLGV39BZtmP/bizpSB8b27mXSLyviBvS5mUylLzQSznzy9Y7cdD
2jsVkokySGH0EvIwVlD6wj6644UOupLfXEo1AYix6AuazZ0iUW/zVqotNDZiwylKUbArYWz9QiPG
hTSUy2VX9zoI2KbEOX9oN88s6p+WhNcSjDMrFrWpDfPFVHwtvlWgLDbl0/9mgU0U8DSupVZFuFis
xK4B5u6Nm/Nr2Nw9tBYty0QpXGTjbkJ0adSayfLzdn5UWgO6oGWQgbDKETK0h6K4uNSqVuSsa+uB
reumjM3DZawh3WDCfSY1pZEl+t8TkZRHQN3/VfKsd+dXuDWD+M0Wk3XIed2matVYCC3p9ewMqS0H
zTG7Rl2ufZ2eqgvh1OeOJAA0g3HAgOeKGyWeb+app65u7ULqk0UNY92vQdiGQdBjqQLg3cZ2CEnd
quS2w+hyfvMHyrJjYIMxvcWEHLnP8rzpsLWD6oUBBQSplW1BTGTy1MFuAl6Hb4uPRMf511FNFhVD
YksGVdVNoW6mFugGIRWzANSdoGAhiA5kkemIq7zr1b8H1aI/izor48zHrUQDWSQ0mUGiajznt5af
vKJUfzndxJezm7you+qnfilx0qQNx6fTjng1AEtJC73fP2koNOLYhY3gl8vsjtFCXAWtXO/8ud2o
UGAQALq0wLKgOiIy0aUGrmlI6loAPP8pEgOpVuyWO+VE/xHmsMCIKStQHUaXn6Ux6zpFAS1zJaAL
dpe3t7VyEcu/pPbUoFqHh7jPaz9s2kO8xGyfjJYYezi7ssi7Woa9LDfeSxXU80R6hx75o9iXuwn0
e4lmuKEmBX+wlxYIRFWVxjl2nnHQJBVyfL3gd+Z+mD66mdhtwiuKbp0KC603jE1aiGysH5jRROpG
NQRfrK77+jUr3s4vYuPfN0VacdVUpMm43L+fOkMYhbIoF8Gfy+6lChuniTB5+r/ZYNxJsdo4HBUV
a+jTozCNO3Ak3543sREP0ZfRNXrcDLSEmPhUJhZZ5NFC6MdgTStH+wQ40yg9hV3m6gQjw+fNbZU3
TFET0VdDTwQTrcyTJhL0JI1VE846RW6XZUEqyOpVXZs/IXWCAfy+a+xeyx4aMPraPREWOy2H2z7V
lP+/Q5vwMNrrMyT04JiLwBKKsauTwQCcZnEJBJeG7KIkvIrq1vaurdBTtLpuYgy8LqJYGr6ihfaM
ytlULLs2fIgxiBbnnLHFjRiFJaFYjN6lphhs1h5hqcC8FlGAycX2BoSIkjvLoXIN7gfuDDQ9ekyo
+maLSdlLeRiVcE6joCO9cZyjVPgoFHE45WbWH8WsNw+FOYaeiCbYtZyociCZWXOrz7noJq0qciLK
RrZrKihco5RgYfHsQ24k+aD2LTrtAEm5HSFBLpwKQ7Pn/uf587uRoH0zRP+++p5NPMhVksNQk7bo
9fR2t7yZpMRgkeyY7XU5v523t/lJVwtjrp08yrKBtDg/wiy5lfUuj9qO+zE3roHVouCc3xcVVvP/
MXdd25EbSfZXdPQOLbzZszMPMIUyJKuKvvmCQ5uZsAlvvn4vKGm6iMIQ0uzLSv3QfWii0kVGRty4
N1akDoMShzsre4BIql2Hdzp0sdIWOmuK6IXRwrjmvOfPBdOmzwQ50fUM+HlkFrLEN9AXxLKlC2AO
DfRlWOMWPlkrOW8NIaLcQPZE2LN15HEQNvndJxq0yG2yWjp/c0/7LxYnPiUv8lagBXyKeSk7qpM9
gcJeT6+BCOJrsBIcNSdBheOpQ6Lx+vt9MutXUbTEEbcQ35692DuAYNGviDUsvc6VXOaprW1AmFdd
oaT+vkR7/G/m9qe5yfGXaM1Ds8H6tVvjUXK1z9osIkyu23DijrkwvPlj8NPc5JZSOItZmOfGqonY
JsiGCyXOLzRarL6fxSUzk9Pdc5m2RY9JjHD5lOm26FD+Az/w91Zm74STpZqc6UggbdLV2Jc93yXm
jRLwjancWyKQq90SKe+8Y/zXxE2frLmhcCFAs9aqjG5yBRSEKnfDTnZiQVhwwfM7UMcG1EHhYMhT
4IyBZroms7AlrOQJ5KIuyS+k7D5XIdzQoz8RPMfa1TBA6kA3vSCW7O8ndXagJ9YnFy2L5bqoY+By
OzQMp0Zly+a+A5MOy5agarNXAHoMVNkC0fBZhoPLEV4XsiCsChaVDzyMYtdK09qVVNaszawS71RL
SW0WiEsqB7Pb88TyxKFVQjJk7YAZjqXcaUcdhW7Xl0tl0iUrEyeWVTzUCa/hmplwFYTEbvN2E5F0
4RR8BuBnEcTJaKYrprQis1TYKT3U1u5qnx1LJ9igd5LcVluzQr4xsMeSFwc/ADBlT+VWWRAGmKMo
AP3tz7Uc5+LkirBSw2LQ/sV17qpbJHVaqPrpjiDawrW4Mffh1dgxwcFKFDqaXe+qfNVcyg9jZuIv
MP+NL4bvJmTiU0HVgxCmocQvQnX4oDJY3kU16r3YVMhaySP0sJaZtW5pSS5DwwB7Xq40R42kFlk4
THNNFUDUg0sHuV8ZR3nibytLUCyrwWkyuRPeCiC5CV1wSfvlqn5stnynHka29MAO7cQVd4JiC7dk
URJwLl1rKnjZowABXB9kQr+uTofm9zzJKPpZ9bW+HTY5hC8s1dciEDCWYH70IHrLbXKzRJo2ewJ+
2v1ESZzsCjEL9DyvMPowUJ0iK+xYzQB7XcA8jPv7bLlPrEwekEXSh7kSYnSyau1FET2SyPd97xSX
BjJxGBZauJMGGYeViFbllB8y68mgr9/bmCtenq7SZ6hwMltxzbkiIP/1WaSKhCuxtNF7s+Femjuy
BV0Zs7JTZ7FmOrqh76Zv4j5AZ0Wrcpy+kaJFJEfklEWgJxun8UL5UoOMrfcf5La/jHTiLWpSlNBC
JhB7yPTKVmjq8zR2GKGrIAYrRZu4clk+L0zvrFc42SYTr1AqVQp8qA5VhKS9YHnwVMZ8bdZIIIIv
l0oV2iHE57SCKkQ3hGtqsc33H2CuPP5l1FNfAEVVbuKIrvijiYpcfWeNS0xATwA+nJH3KiigLUmP
0nN+w0DfUiyJQC/t4klU1hUV0qqRZSBdVHI7ryGH2IvvIQ0XSMzm0E9fRjrxNyEXZC2LxnO/AY8D
CGsYMJsjSfDS5p09+hYYMgFCR+ZtmgSBwK+s9vFAUI2RbwSu+5oget8v25KJybYJdbHrNKEnfmup
b1kVrpAXXUg3zPvnk2FMdkaDtHcSgaPTb3gJr0zAs4D4Z2UOJXf1lBQ2rchV1rFNSiUQdAvItOuD
AFSdLvmFouxDRSltTYkT9++PHSktJIVRhjLlaRVFZ6TP1FokPoOq15ueEfWm42q94FzHGZw6INWU
8dwSkTyVpn4vKiA830LqzScs1NboplFXqqz3TipRsHpqfbKworPTjewOLmZkHXVzihVPe25GehFg
WHhLvg7usEFm/yZ9Af8Iux08fZ3szcRefOrNjROlKJwxU5VMfcooGGFSRAhC4fitio2Z2/Vlt9au
4P98EUIwlZ8cYi+47pYqJ7N+58TutLmmE9WuDhPYDTfZVXBZXFC8qK8lm3h9aIu1DXaS5+oeENRy
D6prN3he2EWfCzhdYPAhQyMBAEz0ckzcvRKnej9kCfGDAukkSoTs0cwlayN1GuhAKiJfp4yHYO3s
ZKuwQw011rodIENk1C0UKjN9WwrBUC7EZrPLIaEFUDPQGIdOp69BUSOWZRZx5BhaWh3bNLhqZW0d
kgx4XWvpqTPnRDSkL9FaCXvnfXg4YkCgwiFGgGWC2sDA9v7+qM759lML4yc4CR5AtEbMJguMlSEM
+6ojF53IVmK/mK6cixZO7UzWMtLjLGxBO4BAf6SPizyabSwPjzZIejDsKTRlL22fpaGNC3kytFqz
uFURXFvhBTRh3UZBd0fiN2gN656rp+iAh4W/xAU2f2hOVmzikllqlKWRYZyVZYsfo8pQs7buqswF
BWe6BgknEkIjcXm/A5tS90Mm9hJ33tywUfhHARIKx+cS6UqqtAHNGXrpWXzRA24QNuFF1yzAu+Ye
4adWJpObFylTIy1EG1zTrdRmr5ofVgEqO+FiABFBtGBt7szpsggwDFwBOEYnZy5mLacCwZikslt3
obBjDd9FFhqeUvXh+wMxV7/Fm+unrcmJkBUea70CAtcxkYe2ULeSnDw8QNNjU8R2c0W3phNehI58
ZUbHper43IE/NT45JkYpKtUQKrjTSjO/EECaO8qZCcYCEGf27Y9kDRSSULWVgNL7ejakkX26Q08J
SOBxHBG6brSHIbXRGaQ9UDcC6yF0oUHP7LMf/Wa4U18EN1+IXs6GirsFTaIA1otw7mclAxFvzpzL
uE3RVueUbJsNS8+Fs5MwWkAH85gokhHqTXYNK1Pkawgs9AbwTA0yo/JFYC3dk+fX1GjGUtHihL4V
1ZrGIUooDhLgWrimYre+HzW3YtNONNA9gHhsN6i25SYLm3Rcni83I0wqiFzH+FURz0ANVRKHEQlg
Uk3QswxSPMrA4G8Ndgqwe6jV9pBpXjRcf3805ubz1OrkHZCYVZ03DaMgyG4gPgHg6LMpp63f5eFS
MnNuc5yamuzPLu1Dpa8I9Xkd3AdFt866pWa8OROjWhkq1AhVz+7xXiF5E+mU+m3SOkV/z9ngfj9f
8xYQBBumMtPNJJmc6szAKhnBXVnuy24pTXSuB4J9oGHLwSeqYzl/4i6aXq9ls8OKQNs9udeguHMl
eiBzX2lXIMQrekfFHkT65GgaixwB40023YMA6VsyWumAFZ9iFzKpy1kbwXZiCH5WveXmQ92qXh1r
TtMvqS7PTSWwUTJyhciHnfXhDF3aRlTCYunCDUt+dFmyENWdZ8/HqTR0HZE9+lfBLPHVI4JiWM8D
bdwOTnFRfQpZyoeRbba5/AvCMWNFbzp5Bmgs0KQ/FuGn4AWpaVqxqrE1KKtFr8bLLQrghY3qqJWi
J1HjIiH8iXSy23J1Ie815zxObU+SUpyA1bGkeDeFtcBcRRJ3Vc2vuQlORrV5C/sQQkbDAyhs/m6o
iRk2JFWSJA3h/Fk2Ma4CtWw0nOmg0l02PPZyueo6vrCQc07KQKupiqlV0HM6CcAkgEA0NQ2pX2nv
RfehVlthWIJZze3GUxsTR2imstbABVOwJb6l4Vbqj987jtkxyNgVlibhdpzeKCVtEtJqMfVr9IE4
QsJr24CMu10MSyj98+ThuCiK9FlKAURu+qblZtGXQphQMGEoK5M4SWePnJZgMxiee5TV1+oaD64l
934Wz31aRVu+Ao4RNM1O/JYGZGWZtDhsXRP0V72lyzuI7vQOJejgbOhQrL+f0LkFM0WUZWXTBF3c
1E8mJTg8qx4TalhQv2xlp+NLPUtzJ3oEpgEEN6K5pu4wqXhXWWCj8Zlugnungyrlg0CuEhkq8Whx
S9o3dLnZuRYvnKrzpBnmEuk/FcA7C4HIFHTSsabKeIZjZYq15ui5BKr0gNkB9C5zKVyrIGPiWXnZ
5d1l1hoLIcHsxJ4YnzwDVM4KZGVhvDDrC6mzDgXXF9ZudoviEh3HqKPedxb8m0FbxFCQ9sGa2Dvt
feqGrnU9XCEFkWwkT16rib2otDW7nGj9tFRsTwDMJsWByDTCrhE14mtQ/IVWxw3zR2PhcbHFdHYK
kakD5BBgKEQiXy+eKjWoRccTWIwi0Q569DtIgwSufFAA3ync/HYUbNXe/oMTgXMlYc/KljJ1MYzE
USTKcGF6DZ6DbLiHoMJSW+HoBqeXHJDUOiITA+2sU1RznSaMKtB98vNMpx7CFxOy7V1sE50ODuDo
6boeBvmIPkNx8/3o5hzoqeXJFaebjcYGVK58WuwbifpqTR1TW5LxnLNiIf62REDFdbxNv65c3cVq
PAQ6SC5ZuZGMxI+MyM/6wf9+MHMbxBKxF3V0X+NSmGwQxcpZomfYIFJNvZCiA2iJPe1ThWi6Uqcm
JhdaF1sqYRQmVJ9dazfGnr6VYDJBE6jgCe94XwDFso1c4YB8RfEMLmEHupYLteClYU5mU6Fd3+aK
gKev3j9kyvCU5os09PMr9q+p/MzenKSEkkQry0KEk65W9YeyGvucvUJyOGTKO5QzS9mTwRPgLmq8
ndWQ4KMtQA3xtLeQD5/ed31HE96bsCtC4S12hwf1oB0/1Q/flzBQc1erhTNtwGchWTKNYxUtUgph
vA4G8HlUJbTXpcfIutGiRfrycd+dbRpgVpGElNClNPXLgszBSz9gUKOLHFzJjnq/uIEiYSSs5UO0
UVciWKJ3RF3Xlb3UNDobr1tgFPlEgCDMm5yKTiQRq6H27kd1F/kgiqveSCoFrqBx8QA9PdFP2hyJ
2ZKFjpXCjwY0Iiuut9p+YFR7+P6Mzrg6U4TcjyrBlSro5PjqCvS20NM+w6exhOqGUYHa4ML1VYt7
mdpsxS7a5kxbSOKc1yNGFqUTo5PLN4+JpdG8wa7ye3QXMehqsi0B0aS4ynBpICm/qHg7c0i/mJzM
OghV6lCN4Fir+EJlr2L8t2uNmmgBlzySKeJxiSvx60SSWBnagLVjQNFDsqm0++C5iu+/X62ZM2KB
GUqSIHYz9mlMXE1Sq2nRpDVGoQOiS6voTYokz+wLv+t5tBC/zPgc5NgA5sA5sayzjdqmA9HKHMbU
jK1jvTvUhWhHTbDw7hk/8+Q0jg0YEv7XwUIzDXGFJNMbQIdwS5BGuSJ6ijF1RucNdNCeC0sSVmAc
euGQwnguiEkW4sC54wh+GjzscEeJGgoWX9etg2KmINfB+HzuXAHyagHEg5wYrFSj8K5w+/cX8NTa
ZOeboSoosS7jKUkuK828FKQfaf3a6sHC2s1tlFM7k+2O/uiKsBijIhynOkSFHzVpInupRhcsKTMn
68sEjh7m5GrKeG7kgYEhaUQcLqKhKlxOrO5GH+oc+l21eEA3cul0UilAxqu1AtFV4HK2XEoVDygx
dWPyqHMEpeo2UqGS1zzm7UWSqmApKbuktvOm6IFCTFEJRr1H94FsLn4ohZRelIna2WLYoGKh1doH
GqZ6JLrh6j5qTYkKJ8glNGUSqXDiROxWSPqwVRvXxsIOHidzuoNPJ3tyKkkLcHdoVniKStUHN6AV
p7PXuDLuUh6sQlN++X4PzU84iAqRTUKMP80OhyLV4lbP8W4SmLQCLoG46LOvVt9bmd9BP62Mn+Jk
WaMi02OkC7CDAB3ck6jWfRWJ6XWR1q0bQ+x9wd55KyEcKJyNbsKxyQboxr4a7KusK2QDDlTcwt3s
i7XXeIon7iBD+v3Ixg15tlxI6MhIAaJ9Zdrfk0HsTezFgvlgO340EGDHcXUR5NVFIbKrIE3AuiJl
t9/bnPOl4E+D20bSEVYn59FKTbNNZAzO5Mwm4DaQi2MjLaWQ5p7UFpjSzLFREZy+ZyXeAqnpWsJO
1BRaHAc47TuepDhrQx/txYCk6ybsgrVG8sADzgBCnhldWsfZ7XnyGSYbZ7BioI64gBwTLnZlx6Bv
sjJdWAIsEtqo3I3fl2B3c3sVGRm8CEcuK+Qwvm4dSkJStmHLfIv2j7rZIoCo+XOryldqoC6d9rml
PDUmfzVWBk1ZamYGY7K+0/iDLoVOn1sLMdKSlclpaGIVUkIBZ74ct9xO0qhGeSTYVf2wkP+ZW67T
4UyWK6pLGRydJUMkClLgkZLLKvWlOZtdIBW13bGgBdDLZPsPARM6NEEyH5XX0M7S0NekFv6kUsGj
Odx/f9bmAgp01f3L2ORCalDesSjRmK+mYyWwa1+7xkDOuEYHRXTdpukBpYFXRS6WtuHcPXBqeHIP
VF2n8kSH4aSS0Ygcja19g74ncjLyK0lAfC85zTlXdmJxKv3G8MLPi74C2qzS/Kgw3JZFrW3Vemsn
VnCpxOqHxavb7+d3dsf8nN8p1104IHUWUQxTUN4IfJhE8oULdWG7TPXfOtqTqgKKGapJAnN4Chwo
EiM/BAq0DJKGm4XxzA5IR00SlVttbGn8eqJ5FtASLWcM8GkjdTo93HWSDgh1ER9pHN3wYahXcd5l
m6zWvaxRQzugSupWubqrCoSLVZ68FUOJXHcHYlhFJY4YhjvDyJ9ZbCi2LgkgByoK7gppahzFNGld
s62Si6RtqFs3A/EqtFfaUlNLfmU2pdvSnDiSJd3QUh4Z1KIGekvdMdHpS621QMfR6jGUGeiOiu4Q
h/FV13T7VDX3IrokF9Zi9k7Bpazo4IeUwEg5ca5NS4do4HCuIZXilQIpJrcR0biG2sumobKEDrby
Al0dXpuJd8jiut+vzqwjPDE/cbfJwFMjznBbpypyOQZ3a+HOYPr/0crE3aL/SVeJVjOfCMRRqmPM
9lkcLxiZ3WcnQxm/fhJSBbFiZW3WMJT1xdQuY2gO6Ol/cm+c2Jjs5bDsEyj14N4IFSl1QRGjQYAL
ml5p1i/hB2ZPKQJEALxQ7zl7H8aZjNYq6Eb50GRyLZZHtilBgcwMFMPWM7yCv98Is971xNzEraek
B9dkLDFfSvetwXZ99VQED5LV77L243tTSyObOHIraCxgbOFWzSxwh8J0RihqrIs2jf52mxWiXv3n
qMwxnX+yJ8q4D4Ii7rAnNPFQ0cZWStkxYiRF6MJFvzCoaVI7zyVesRoXfSq/t8FILYhHV30tpuvv
J29ul4PuYEQ7IQtyxpIdiwITURJBv2QVHkgKUumALAxlycQ41JNJC0F42SU0EiCa0d/EIBKjWXb/
fxvFJGIxO0sJZQVXEN7RqRspMeT/sh/f25hzbeBdxR/Uqs+xAQmCLXA1wUadmlslQXJF1g+qvMSO
N2vGBCUXsiuoIU4rJqGYqozG8G14MqyrGkp1aYG4f+kanSt3IUcMYCneb2MT+eSiSALBiqpQZ3jA
jSq0nexlTuJol/S6AOMqu4Gc4RJqcW4jQLgb2SNwu553bw9Npeu5FoL2QkC3WXMz5H8QXfzXa/ff
5D07/P4uLP/5P/j3a8b7Aj0X1eSf/9zz9/SmKt7fq8tn/j/jj/7rW7/+4D8v2WuRldlHNf2uLz+E
3/+Hffe5ev7yDy+tWNUf6/eiv34v67j6NIBPOn7nX/3iL++fv+W25+//+PU1q0H2ht9GWJb++seX
Nm//+HWUsv2v01//x9eunhP8mJslLGWvz9OfeH8uq3/8KujSb0iXYe8CdoJsJMARv/7Svv/5Jcgo
jMUCE+ccT3rsxzQrKvqPXyXtN3DDotHYHNU5EEL++kuZ1X98ZfxleJGDegY0BKbx658f7csa/Vyz
X9I6OWQMqSP83jEoOHni48dhfXzfK2C/lc4KeHrfmL2KqozL7sm1tpLW2JQx8LOgIVtZrrXg8aZo
pk9zoBn+hMWAgGmakQEXYsKFsM/d9thuhWBr1JB+jrxmPVKQHpmMCBG1dFv7oyHwZF3+GPyXwY7n
ajrYU+uTsIJJdSAlDQgg/9B/dvLLdDcKEJL9UupkbmJROMSFDzQC3tlTERukpoMBxI+5Szc9oMnU
Gdb6gTn5xUhyr19/P7KJ4xqnFfGmbCKbjjals75g8MZaLRsCrCI6QnqwaBvtXWYevzcycSFnRiaz
J4J8JUx7GMnyV2b2DljClgKXzxT2ZIWQZkKdHFhLEyWCyWUSqqIg9yZWqCHxFkmMTZ4rdoOEfY2Y
ogjRekG5A9bwFYcgKRFy7Jc7CUgmA4SaZBO11wFiOd4kjmC8RTQE1VzoqfRdFg9pAZCcXtpmFzhg
S3Pipt6WUvWKR8iPWs0fUUPwxHRbSzuwT0DJPbFjKfjocAnkZXUo5eTCKKw7naMu2rEblH1chr8j
rgM5e+eGNLvk3QtNn0PlrarqbWX0B6nr7FaVDih2rFicbFTe4Qm4C7Vh/6klHfL1gEbLlj/r0qXG
j1Gc26Fwq2mJG5dP2oYNz6N4tvwy6JlLVVAAFHsUBO3UvBf0p0FKr6DYtIXw64aBWbUys0elNnyr
w28h6FcxHjXo2Ur0SlPfjWLf1xdRdg3slBMTENR1mksa0baS8HIgQLXGfjRQp0YreRa+1fm7qgx2
ZEo2jywnSGQnTJ40ERm54gYs7BFyE7EmOeBPXOfpSxdaHig00JGD70cOudDvRWAOzCJxkxT8jhm0
abpHLh8oLR0xMNymvKUDGltF2eVKBCpicB72hhea0kNMpftaVF/FFNSnFdR5SfBgCZFX63lsI2mw
K/PcEwMgb0PRSYsMMs6NQzgYEfiNWqJbDo274W3MddMBJgjBIr0mLAIqqHN7tP6jzG6TRHeCtvcQ
bNq9FLsloXZebcsYVYyU2YIgHQ0htRtLugob6CGRex6BywJt2lEhb00m+UxQ3Q4P1gB8ykQrHDV8
6KPYUdver/vSGfTYTtiuqLd1f0hZYgcNMsGhbZYfYanZg2C6eUSdNLLsIiNeBgwPnjw+s16i9pYV
XjW2PMbiBtwvNvhmnEoWHNJA7GfQHZQN3CEr3aEkzsjq1HSHNN2XbN0WOxGE21rwA6g7u9Ash5qQ
62qp24QSFvVOYD/YcAiUmz7klzTU3IK3qFLFTpsHLk/yVYjPg9qfL5g/Iu3NpPJKii0HjI6XMgFn
6MC8qhf2QgSBO/MFqWFIG4l2I75JCRrMqXzdA+PI62ZlNLmLNha8ewucz2OjbGR2k/XCVmoPOck8
vde2RnSRmPqdAR0aiE5voh4dh+OsCaWjpY9p1qyyPLFN88YIIW8UbcCWaqdq6ln5DikAMBW/VLy8
jZPIMTGxskTtsniN5etYgaymdptZH1EJym6lxqF/iuPrsjJsbbi24O9zYoOmwS6jaFXG2bFQDhV4
BoP2ifc5EtrWWuONLSK/Ae5qe6jSlZrlXg2JEk4S7JfWDUO0BmQ3iuEnyWtpNrY1Sg90ybjm2XCU
syutfIgTX1Zuu7qDm3qA1LFNWub0LV3LoIcQ5Q8DPL01ajZxNfhJUa8BizjmwUhedBlBZrsJi1tZ
itaoySeOCWXsXnjrNSRGCm5nkmiryTvwxhVOpCJu9fKpL9971P+rqPDqLlz1qNGrOKQ8DWwTmY5Y
AbG83NlDUTt9j14ZMXA1GSoP+2JUGdagC1Ll25pGXsilCzEI/CKW34kibXOVXDPVdBHhY2JxiOoC
fpZ4Y9FdaMDID/F2Kjzm/WXRAKTV3eO15BMF/av3TXNvApZf1cTRO+6g0wsz1bl1S1Z6+iw1z6S6
G9IDQO62wK7lMVtEPkyIVxPNdKj1oIvcs9LW1umOdddUgTJA9dD3vZdKqa0Osp2CTyuUgksR6tBK
fl9biNxT5M/Fw8DXhN/2mKwCn9FqJTvVNkDjemXDHckIvHhoN3oHWsTAH8hloICQtDXsnHzo8GVd
Th1ctFsZswioot0KmxCbMxUehuE4GKVT4fSWLffQFuDKXbXL5MHNombdNoUjEQVQQAiBDw9lAzrn
keaHX5eDL0ZPWTkgv4X+6VxObRSN7VBFns5oQD3gozq1RXIeyetLhi4zEtwjEwoR68wGv5TdtsEV
y3svMuEKqtinXF4HCrVVHjqJMHgSJhoCbiX2gIDqYVwUaxRPoSdhbOXWdBPpRmlwY8aAZnWXtcXR
RnoLjL8TtaLTQXtdT9/Vbk2jY9c/1NY9g2mkg2XS74JRxT0gkNOEY1NipzBDu0eyJO1vRNx+er5p
kwNVVDsFyV2TGa5Z7LXc2nZp4JjgUhB44kYqEM88c1VssDYebGw/O8KZbXCpUXiJtACd6ItVIIVp
FuA9l+DGXyNK7AAMsmL3ELUXVRv6slgcrerByt+aHp0spbFGFg2rW/lA/DzosOSgq8AGRNTDDZOE
niCgn0dDs5SvFbIrlfGxHxD7GfIqSwSsmGq3veSE1n0cXNE+cRS0XPcZj2y1SB0j5zuRNlh3RKSV
Lq1lqIxEMtvKJFn1irXKM+oW4/xplg3/vcKCZnYs0rXSo5WoMD29TT5oX3u0qW7FIXHLKN7EoSja
dXwbES9S0ge9MF7zXnqQG8vNhHSrAa8nGpeoYuxbOU1AgGig3K94OpMxk8EVxMfhBzOvQSdkX/zI
ofuWRhdh3W/huTEakHsIuNYKq9g16k1o4DCpL6JV+4OW+U36UliiI+h3vQbF3Cj3mCRtRIYw2LoX
TLquC8u05bazqSHdhcz0ErP1xS6/s1h2yUzywULcuGDD8Eja7nNVW4tAV4gRIN5lBUn3MpLsNnkj
NPZCJd40BYFPUZywxt0dpMJlR0Jb1fmPTkEHe9QM3FY6hG41Vy8q1NtFvNawfYuj2qi3DShCLPm2
U3qnFugxUtQfdRNGdpg3axUMb6LIfyBk2aIU6lg0sivLgo4M2cnYp0gmO2gtidxEFTKHI+TDPO/a
yLodFCQUK1HdqgkBVc6jWmOBdVM4BoOKfcnLO6U196rUb6IqucQKXTSa1tq9ASUShZQ3bDDeG6na
B3l/FNrsKmlbxKWZPUjqu1kb19Vg2qa2k9tqSyrBqQPm6K31VGnFTRoD+j8w1yAd+NPUdSWGexly
V7x5DSpuDwHUfkPlupLDB6uGrLyMPte/G8GbUA1UkHk2FBkal5Pouo9LiyFbA2biBJW4Kke1bKGL
b9ociUfCVxOT3GODjZVDKQdcL358AA4LDx96gFzsTeBaTv84eNGrcSmO/ZHrwOn978c387yEDJZs
oTaB/0CtPb6TTtJdKV7ZITWKwoUQlqMASty5uoPK6pa68W7Ydl68hqLNfomB8DMx9PXZ8tXuJM0m
qM0gRRrs4l2xEWzZk9bdurFbtNgVf0GNagoL+5zl03FOFhLFQyQHTNhrVp3bbHI/uZQPzbZ2wTG5
0q90b5k6Z4pe+d0mxCZVFDfwwpw+aCNaWTFqLuMYWy/aUT+9y16aR76pfXMT7+F6d4poZ1doiAW0
mXst1I9Wo6hDdWW67Qphy6FyBFe9xnFaVNg4f9ljAX5+uKlIdxHxSGt0fDhEznyjet0OBaBHcVWB
omQJzn3+DoYtMFqitwGYdRyjr5ssLwCtSeW2cMUAF9OPslhIds6kDmAALSEj9hHMsVNOHrPrTSFV
YUBYj43U/IauQN63oet8/xeAq+OJPNu7P619VrVOzoxaUiiMKf24riKSMQXeQk+Zz0aMYQYW5dLt
7kd+pvbFQHC6hAWcP7En1seFPbFeh2mDjC/GSvBecDtmq5Cs6xDEOIOv+cbTZ2/bFk2qqyWCkH8z
zciZWCqQ6ygOfzVNMkCRhxCw0WZlgvkoRE8sdKYOI7eesCggN8Vf/358kOz709qYiDsZ6NChhlnk
sNaikO9kHxLxRY8h8csf6Id2xD3t0C29Eo5IONyGn/Drpar77MY9+QiT0h0ZejUWY3wEkwyuUN+Z
3RIryBSa9DlKNDoAnyiPJM5TWI0lVsirtzLOxrbaJNsOAEFw00FKa1l0cNrF/WkLDfC6oo3tPsBK
fJ1RsxczORC10ZZl6455BC39hfbwu1RmtDEfEZ1iMX3jsNSQ8/mrp2cGCTew2qKjQTlDDzGgg1s1
VdG54ZUfpl+Xdux2a7zBn5F6OGir2s/8YFV5yUG9KO7pTo9XeK0cw6dFKvI5x4feDnCwjHCmMxax
hGWClZRj0PwEvepNe1k8hPfpFXH+vlLaOOHog8BcI4BWIdkxdXxW3qEIR0tXsxsX76F8S7wE62v4
eHFUvvF7tPK3Cgr/tkzwpbTwbdnh/2NBAVt1uaCQ/nL9zuuXmL1+KS3gZ/8sLZi/KaBiR7CDujES
pqMOwB+lBUP+DXQ5KljqUWQayafxpT9LC9Zv44b57CQDvu4Tf/1nbcH4DQqAIF7X0SWIm82S/1Zt
YYx6Tk6JqkLDTzJkAIbR0wJ05eSABlYo9GIoZ15BK9GnQ6U7bZkA8NMGIlIY0DDiz5k4sB9JLemN
V/RBd2UZYbqKDZQzbLXVGl9OhCRaFRJIjaD3zgbF0eWU/L7TvlSuTgsDkyvw84OinQ96GuhyMDDw
r56kgsa2XpsRsg30ogw0pPVeK4ZXfGr+kBQZ1PD1y8mCzlQixpMynZkTg1PKUMFgVLegAuXFdKdm
H0nnN6wDh+dOqxYC8mlo+vvYgBHVIBgCoNe0tSivM6YzDlMa6Hw2ZF36xcsobiSvwivFkReFtsa5
OhsaqMrQqIg/2nTRGyKxUsw597oVWaerat2u6BqZtoVK0rh3zsyANQgoeLTU4S9fl0zXY641MeOe
oRdrq0+uDSX00RW0wGBxPhqANoCUxEkSAZcUJzFCpAwZa40h9zRpcI0EkUFXOxFIttJwcKEn5nA0
f9ah7ny/P85YjtHq+cXuJFroBcUQCBdhl3jKiq/KS3Lsw11jv45C61br0KMBpd1FVarzaVVHaCii
TpQXUbWcnIRUj9SSKUru/S97X7LdOI5t+y93fFGLPcgpG4mSJfd2RHjCZTucBNiTANuvf5vOW1ky
pTIra/zGkekjgMABcM5uko7IK2yZ6aeSyuZHo+vFx8oYz3cd9J6AepghEDowuItPWAsOU12uNYGA
0zVx+9QlbnMwPIB9QnWbXE+BuM3CZB/frN3gl9cUbApwPg0642ChTIpm09fV4wy5VuKDw/FzS3/i
tRDKvbNNwgYXv78r94JQ4A0acGdGGxeYucUKqmMb3YAebaRSKXyrGl8yxldAHhcm8kuIxWIp06jk
mexk0NU0DWSq/KAO1CI61j0XLHpWo0qHpqf9e+X7zdfFr1twttAAJ3nWyaJn1wFtSmGDwrM26Dbs
Vj9UN3h0+fU7eJ+egL8BW5WjOJO0mecSztqznMxMgVmilwVNiA0R4hafDf0IyKOGts+PKSyXUk9s
rF1bQbV0ghpG4vKbpDwYibfG81te/ealM1vXwkFEg0rcGXYjIdATJVPZBr0X3dnHMjD2AIejmbQp
mGvvxC8noC/Uyw/pbeOlvuI3eIK2YXFcQ3Rc2Kpffsjiq0Onv5S5gh/ipK0f9zd2gvdEVa9korUo
8yI4ebawOi8mbR5u3WS3xtBAWbBivpZNq64V57eFeWJxZ8DlGdO6rC9UBTYQuMRtQFFDDHRfG7fl
B3DQu/RxFsEtC7d/SDf9FV3ZPRfjgt7oIN3hJFliWptxbMqxl20wKtsJRV35y4Iqg/ibaMN52UDB
cL5d4Sp0JlTUQNGb1EXfoiRt+U5vbfo2QwFZBiub8tJowBnEhgS4CDe/RWaz9cFkNEXN2ZFe9BLf
K0G9r58iv8YMAtexVz28xdBzDtfYmpcWykngZRlh6hUWkXhog1aiddrl24aHpWmu6YfOq3qRdGC6
gb0PeggOqiUjtY3GMqtH1mH7Db5+0N+iHVqUO91DL35w124Zixfz52affVssxUYKP5MIiJUCwkRD
2gVKNQVUSLcuVysgl77YaYzFPjYMs6oGEzF6r3w28GzWD5nPUC0FYfmZwhh8Lr6Ea7WAC2cGih4U
04j3s+EsuYRtLVpDOmUXOKJGY/O2tk237nNPADs89IZLlJWblHZpLlHQMpG2Z37P8rjXhomWZF6Z
yWHaOO4R3SSIdOySDRIm+LteFYybjHvSG6+Ya4XyOverLUAC0evKFlnqPsxb8fSHzFNzktKcEc8P
kuOHGFuoPvjJZtZ9mAvS//eA/bfPivn9dbZY6bxs8JICz2cJJGUpBWYGqqhBceDC1Tu3us2hNhfd
NlfWIcYJHSi+HXLV1d7IbRuuuXNc2pKn4Rcrq2y6AY5DZhukueU28Pdtolm3ZNXa7sJFACiyfw1z
cUbEKRaPk1vzkTj4cewOtgs3NC/d9f7EPSVkqzSmMwTl5zc8CTkvtpNvGMOixkpKhGQH6Y+Bii2T
Q4UtyFx9z0IIsv0HhdKLC/gk5jzdJzF5kxJWRfN0QgTRd1DlFx6wEMyHAYlLR3d4Wb89rn3COXmc
xDRiNe1wt2wDKxq3ExroxOncYrj7fktcGpltQqdK1SHgedYXcopJtkKhbWCmfRCxV6GvUZcvfrDT
EItN1/ag9DTcbnHZL3YDukLaR2du1XvDFbv2xik3ULlbLY5dWpinQReHoUbYQInEKgHBbj4J7/iL
E5jbuaCtuFnqtuH383jhsW1A+eGviVxi1C29EzBsmScSVxj1ADvJaDdhjPVOeWyQxQG8+j7isqz8
eUKdRlw8L/QUAPyWYF6TXfK7+p2G4/Wc0KxD/dO+0b3hep+EmquExVb8SDzpr83xpXPkNP4ix3Bu
Qrsymkc8qEBKQaqQHCfburGrI53UbdYZKyO+tCNOAy6SjRKLgQHL3AKwsu9p5xnxa22k/vfTuhZk
kV4Afq54AeW9IJ92Nlq0ErgO3vz4PsiyAXH27RYJRbajPtUW5i56KZpj96iGTqCCDHAQWCzlw9rq
vLjLgaxEwRq1wTN0e25kPJUGlkpj4TM5xB2y6r+Zt5MQi3mLWk1vWO3glmvd19F9xY9sTUNm2fv8
c9ZOYixmLevUlugimp+d5J1wt3mcJXhn92zqwbP7j87x1i0/Lz09oXX+r8lbJGI7A3a+JoiqbTuf
dWgyQlbmBvYhwkt8/tGgYkFQmakfxGP/u7lfr75fukuc/oBFtYSZQ6lDnRzPo2gKjFrf9p1ztE0G
NCiwcvbvjjm7cdVHaW3NLNJ2BsGM0poQlTuKO02taxm773fBWoRFjlaKsc5Zi4llyavi1J6hyZVF
uRJhqQgkMpsSPcIYIoDeYlN6Dnn+fgwX0wVedc5c6UbpbJGES5j+TrpNkJOgE18kNyn9XVkr2klr
MRaJVmmz2k4pYkTKsRuBY45SN81/fj+Qy8f0rGEyl1hm0dSv941Si01V6nGHY7oPgFDdMJRxAgCL
fIC0AhY4t2ut+/kvLh90kDD6K+JihTGzMStrwIPOZqBrdjA20W7SblcQ4HeLlbW2Fmux1gYbEEgo
W3RBpR3a8VgasE4gqBUpugtlF29lLi897E5GtqQcR3GSEyA6u6BN99ktxBPwqqPXcvRLtIBvWh8Q
JQ8tkVr1gEv+PvblxfLXpFqLBWlxdYgjE58xy29Y/SNudwR6Rd/HuHTZwRsc0pJz0UQ58wQmCuWE
tmYXRMdo22/jveE3wexYJFH3ytbdaOYfvVgpX+ItdsDEhQ6MFOKNexUl8XI7bfU97jbuf9Ctn1fC
d7EWtwyHiVHnErF6j6dAYcAYEv4HJISLFqrFhj+/3BJIzRf4Gamn3+GlE9Qwub5WUf1Mguj6v1lN
X0Y/Z7mTlwDgLeoEk9UuINIz7jTQPKACjFMvALBZPzbgl2DmxQO5ZU/ff+cLyxhvV2324EWzCw+E
r4GhHMOsuOEySERybXT2JjdAammj18op1rbM/LcW0/4l1mKQJaYcSqhMYtrtLbytUxyuONcD7QFo
Iv4T6L90Tej1wlb5EnL+95N5NUue0hg+D0EEWq7q3FFzBiV2/8Vm+RJmcX8AUiGtNYkw3abYVbef
RgVHbYc3MrTXx6tV+tH5VzPhJGKD06Wi0QElia/DasnsfRP3wzyTd9EWSGGOXn23dwLLFcAkzLuU
b2Kx9gXnv/vlCwL4ATAGmic6mh2o5H6NS2Vda3nW9OhRdaWJHm5RvYmJ91cgCdTQdojN62FM+gLa
GQm7qQxARSKTA+CsCTZsVIewlV90NhH4QWiAozRpzQ+zZSoc+8EeoQwC+boeKF0IPE0o4w1yY3XP
3++T83y4iLSY8sGeYFmYt32QCeVKr/SQZcOGyMnt4CGoV9UvAa5JrTcfXHb3Vtm/9oPlK0qx+f53
nB1y2KRwrsENH1RzMIsXh1wnbYvpZYcS+gR1355ZW9xKjrExXVmQmSqB4P4+3vmdAcVYzK4KwI9j
oYC/2EF5bowE8ofzUvvT90Mcux9Ya56zLTfNkd+s2QqcPwEWEedvfrJnkXwUpk2fEWfbD+HWTyJ1
I79DzRQW0A/NFg/RtZeuZZ4dQAiLmuncm50l5ZcDbfWmUEeZ9QFxdAhtqE6rIEzUKG9jS6Z8A1ur
wc0qW/MdvdUilwuNvhSzNRLR++HGzkS5mWCHmLm9OdjSg/hsJe8qhaXHVtTZlRUbRMPjYhDDXrWI
BQYVhW6VnphW4QEz0P7SRDNa/giF/hY0Ckp/sbzIQ0kJ/UmJMT4VrAe0v28SrHWeCXTGIiKfB92p
9k6qwrUtYv2NqDkPURF2dugSitF10iGF82Kla2EtGN8JqHt7wPrUj1GuZ24T6fZ91seW4oux1X8B
0tEDCZiMvHeZCoETD7nG/l2MY72NUsgiB0WWC9CmHG4GI0rMzNWjjAMmVOTj1ZSP/cGhrDP2ndk7
bAOXCgW0GsEYKAGpCvhhaRT2ESho6zoronYPmXE+BJoS81ejzLX9YKW2dhwiu/kDBFMtGKVW7Xu9
5hCtoWrmjYRp+BaGkQYFdxoIoqgiJkfSaOo1LMH1Bgh1KnO353ELmuHkvBIJJkEZF0Pq5sNssdWL
Vn1DhZzhsDeMKd216LMdc+aYro7f/5BGXQ6dHH3IN3GnJZsCQ7vCJFLpdkMXw3CLTnnh2kafRF6O
20FmeY4kxf3Qj9o7SYrIH6Cp7KLGACKSUxlvlnQ6r8wMT6HyUVok4LASTIg5ZAEAuf1h1NvqLaW5
VAKLMAYUYT17IzmQoyQl2DIWnQejNSKEoIATVsD4XFFN6nd10YJqosnJulbishJuOqnd81iOwvL7
wirQyuvlkRYNe0qcFAZ/0xi13mRyxQr6NDFqUIcMM/KN1IpMvx9UsHRSMxKhmeRJHrKejqA4iGQL
Dh/g/KnpKCYo8zGe5zIz2iNv2AQ2E5SHJ29Ues2v+xFifpMyPpFIpjkkC2srvh+SLOp8Ux31fE+S
1Lrv49S8Eg2pajcy9P5A0gJEvpJqvt5ZsKTJe/6UiCl9yFRjuuZ2jj5wlCud22hlPs8sjtraLtsN
c/peuqyCc2FmcBJEXQdWlbCiX1bUDp7ijGUYqRLd5HQgVeXyDjqfLjMKVvkikc0rq1MwNoiMp/uu
6UUPoL4+1L45qUoK4llErwpIkm9lVKZXWdSAG2pPalgKFbeVrFfgjcvL+KNhwyA9DcqlL2ys6HZo
zTIkXZ3vAD0aM58yFGWawlKCqmiSI0jKINgmMXmpqWgkKHNV71tTnwl/tMxiByWjOlTKcdiKosrB
PBmZ9GgP2tE4Vrisdr31ogkewTmkcI4xmEKjqyW64YPSpe/KUqUfSk44TIonG4SIRo2bgDUqXrAQ
DnzucI4eBHFKuLEWbeIWouDTVmt1tGTMqgwrMxmfjT4CW0wxxaYaC3asLTN7UGw1f5FAdRwipcEe
a3JOwmzkYHgnDVq6QJX/5JFt7TO15LdDyWEyyuJsB3xSHgdWZdrIRpn9yIoUQK9WVd02H8DCJEoJ
mk5StXeYjG5yWyIjHnTmGKuB3pGOuya0Md9jHL8sqOq6KjwD98hHmTNcHBWZ8ltpOHmYOMWHrUbx
E8mbeCsaluLYkATshKGw4a7SoSkzDIVzPTJRsSCOC/JT63sLbtvYdqaXpqypofNn5E9dYVKQvZSm
FR6peXPoYnCxNqy1TD9CytlMllIqbk2M6NW0i+R+Uqd3aaj5JqLOA0vQkNXtERy6qv+IcOa4AOPc
o30LtlpR6rvK6ApPI3Z5p8Fg/aoZSbrX1XTcWEgwXgnmXNN3P7JOV10rT8prR42SwaUSN7wJE4R0
8a6WymNtdT8Ne4DPxOQ8ztPj1przPNbdEepJArp+JjgqNSi7Kq5QbluXlScawK9HFfwhq6gCxkp5
M5Z26lqaNN2G5R+squ+IUSJwAW5cWsbpVaPmddDnEcxiQY5xTQuXaNDVG5eUICFGk2SuJMijpZ0A
vWQT6aMZABRpSdurrJNHoXDlMVdstsOdtYKfYpR4mVJcNQ6DzP0klC2pR+xqQAhdUmSglaaN5Q8T
f0a7G95GsZwozhNHvekmEJxJbRbSreYLKFzUxa0TWcMWUlDTLev65sVIIM/kQBHjD1FLxwefFC3Q
HgkbX+wDTgrxD9sk5jG2+48xEUhqPWRAhIHmWWTpxC2bvvJLBAdTNYLSJq1MX0LfxzOKYTyoBKRY
nfFfWQ6pYjXiqdcZdQqVDwd88Upje5rV4EWz7iW3MtwfnHwPFVcUsoV6CyiH7kvbqV8bogwTKEAg
9rZtQfw25w8Z7M5ArSzsa6GUzp4YbM/HSZHIGxO0kGvKQPwjinGfjcTeJV3e3SoVXqWt6FRfmNk7
jW3N7RtNhqAwqJD6LICx6jTMZD3c0q77WVfUvrFjJQuxXqy7uG/VUGR94qWKwL01Mfo7XL0yT6mz
0XGLXmU7VWqFV0YgPRoNiXycwIkH0UjddewC6lC1Ex2sCpp8WZyWt0mspV6ZF/WdbnR0r+KU3Mls
qEKraz9E3qb3pSKlJ2zH09mPuiUb0wmc5kE32M8cSo2vZqsoV6nZ1htlYP7IRQuiZkN+kYKlW5JU
01FGfR2KVqiP2pijaKm2pXEH2hpxYf1MD5Ee5QDwWdEfVTJCDoCXWlJ7Awfl082nZMQ8cdzcW576
mtqC0ApJ3WxjIf+iPw5pad9RqsqLoS/sUjDEgiLVYFZgUWffyj7amWSatmKETICrRECZefFoRQ8S
LGJvlpTeCWsqvImMwu8qibQzRnRXTbLyTceoN47SEA8q/SX4oJ211aGsFHYR6KG9YvErp42qja6X
5U5pkbnzaRx3BmyprhSo4WzUgeYBKjLo9E7yySraYzT/nrG8hjzw9CKohGMwFep+NiNwKTd1n5C0
OuhU4t4+aAIrCxBRVcO/WnSUfi1H6U4t4LC20bTXMfRgPMDmIrjDgjeu5Sh7T8IH4gNYhUqZfeEM
E4Xo2kCFspBhkzEoDEBICU8cB6aWzKS3kdJpAYD8WM6ORmYWmu0bQFC6nAElDPa6AqIwSzYwaJOu
ELbljXFjgl+acnDHdQdMaFFTLPJSAYuc8yngrWNVfm/Hib4hqkxx+cWpuWkH2zkMul2p84XNBA8g
s/QnrtF4r9F8Ahmx05knZYJbeR1HIH7Q0brHz4N+3JQOShCrYxUSVNCeKG6+f7RqgZOqrUh9lXYc
29rk9VuLL/CKo4DhP0cxDPzeBvD7UahPsRidnZiKHvzivLcemrib+aR81kVQmLA8RR9AcCnbYcuN
BLJcZdq+8wxD1aQKar+tyjeBa5dfZ7bwlVrBNBm9emRWkj9WLJrAq6Ba/tI4dfRA07L9CaJ7Sv0E
v2B0AfiA8NukqVCgjSCRIawYnzOlnXLr5DlYREk/+RzsowezSetHu1TVuwRnNg9rI2M3Q1O3kduQ
vnhQNXWqgnyGUYb/26sJRiAJ5Ot4f2ezIlTsPshrG93+geQrr8qzoj1AhTPSDmpMwC6f4ZgGljp6
NSRDgKesF2sQauhWEFnn6AwULmceG26kuJWCEvn1FanIuqpZNPaBdtene1hzQJKteJxgIck21DOc
V/2uAnvNBUB1p10hj0+/vn85Xxjjlx+wqHZVgL4X8TD1gUIeUu0hA3X9+wAXSgFfAixe5kOa61EB
pnsgWFJtagUWVHXyKjm02Uod2hqKVa+A6c57motJXTzNq6THBrMxqaL3owa0HGQdvMsz3AxQ7l4H
SFyqunwZ46LgVNbI6JIg4AAqZIFj543dOJ4MgNcavOLlPzD2ulDi+hJx0bGwG12wkiKi9Om7Fkzh
zBtj9zqq3tjk/t//hDDG+VR8x25QF8OrsqE0eaH2gYmrk0e4znwTauU+rv2BqlWbCsfRyqq5uDFO
Yy4GyHDNGnmFmBPu30F+D62DrVW79XaGuoAPOHkprslgdpYbstN/se33Q9YuLdvT+IsKlllWemXP
Y1ZgVjIXeLQnzXD1tyz1zNytYCmLjrwnj+Xm9c+Gw+yek2zZC3mMC/dvA7jn/oaGYiY+Ohp5y4pm
2pn1lMb4NQWNf4O8vu3lWl/qrAa9CLGYcGoMCpR4lT6IYcxV6LeERjDYe1yZ1kvpxgJzCxRweN85
n9N+UjWrnKQxajEP5CABs8/3agjjqDiwb5Vfg9eWbrvRr80tcj/YBfrt+MPc4cHIjmueOhe2LMVr
AlUkYGUAuf1cfyc/JKvjPGYOVdDIaXbWx9y6h3/5dfsJlsbLLV5Z0No8f1+L0l8CLjvAQGxHJRkQ
kO2Sx34PHREfbfuHmbvW+nBBdWtvfOH4Ge81ZuFXv1GDfENQLjvqrrG11w6e8wSCn4MPYIE8aKBY
u1jfk12bgzZm6idKaD5v8iPOG1fbFEG8WfMKvpCR0aTDGYrWzUwBWlJYkhj6/5neq2jpQiEhRWFu
7kN60UP0bj7xzdp2uRQP8m4WhKhAm5pX2tdjNcvMlKXCUQN6kz1+9jk8KBPtZt5K8cJW6E3nOwc8
AAWyZ8CLo2K57LybMNJ1pJ7pkEyKPdM4iEkGFPJf32+dCwVn+OaZCurq4FDBzHFxkHLI4Bu46enY
OtCL2dG3/AMaPdpOx25RgxKKwm7yod2vRD2vN4NjDh36T2lA2Pgucn9twt8com7G5zrRPN3HjS40
t9YGD+bw+1gX5hE6+JhJDRj8WULh60djbDB4GbUGyATsQZjahrP+eczylaV/ntnRIQCU2oKDjgn3
xkUYCLTARbfiGJGAdFvzyPsjKnHuwO6svyuuasCPdRZXRIKBC8wZ78bIEsjc97kRGNCPhi7zU2QW
a2D0MyQxYsCxDosc9HEbFKbFrEHOiTiJNIJU3kOfRfAXPkAaXv0RTY/ppPu9eg+i438xh9DYmAsy
0IY8a7vDEQjv0lhH0Pa1mqAA1DtBWtoQaoMuj/3r+3VxfmZghBD7/jR8wV188cGcVAOgsdCMoAJ8
mMZTMFlk932I86UHvpkFTD+FwbJ6xoxoWzZ06GUYgV2NrqLHXqwwSAm/fB/lwkDgo4x+ANjaGNIy
C5JE0WxRIIqjln4J4NuMuP8+xHy1/XrKIOXBZwRZfW6ILbdrlHbCjhTHCDrnPevRqIdIjWNoB8VS
VyJdGgz6eyCUUPB7z/wg0ZYRWUEjI1BjqFdq8SuFENrKoXnhs4BcqdpIrpCMxXr7urZbmefqBHhn
0MSot9avmTpAnGn8M7P+f473/ziYsH/P8d42H8Xr79dTYvf8P/yT2K3+A/ItIAsBcQGtHmiu/EXs
hpwsPgkYi0ATGGjsW1iF/yR2a/8wgezECsORAWomxTXon8Ru9R8OKPs6zq5ZgRxmsH+L2L1I45/b
CIchfsTnCb/kNfT6EJOUVIlfqag5UxQeJGQ2lXJXowvRQLENl0936Aq0gywXwoVhojF/IKB7kB9x
1T501rit1GrlDFvsirNfNV+7Tq6VdkpyOHPgVw3WKwXCQI8c/+Qb3f65l0954su7zf+FALnAtECp
P+ONRo2IojxpEGLTHVQfQjfQbbqXAWR+QFVZFQ1Z8lSX8cyF5jkUt8bRsuvEF3gRGABJKlbnmTIK
0wTm8xqcLJwbC3qfXHtzUr6S+5eN/T+jg56LRw9wE2c3ucHs6gS6colPW8hfGvEuclB4Siy3KybU
mOOwoTxADQppSIZtZrhoyuzRTwooi39+P/PzOXOSW//8KSgFmUiusAZaPsIgW2hojGDiG8AoyreM
3jmt8Kn9aFPVs1toM3bK5vuQiwR4FhK76XQ5iUovaBWJxNen64r9KpVrWazd8BZHxlmMxfFaFyx2
ilEmEIUB/zBIr+PQPLRPJJihzDk+tVfe/Ac1E/NiXICDsH1RAMPh+3Vso5IqUW4jrqGLPYHKoVD1
cJzkr8LMVFd2w5b2qscGZWtNms+V16mdNdffrCq5wjJ0B5WhF9a7ooPfGGwuK049paHXdaGGU2M+
DpXjc5MfSRVvKxD0y0QcC4NuCPqZwPc6Q3ElprcieWorKAha6HHYPeRZldsKjP5Wy7aDKO5kp6EP
G21H42Eoxb2ZKTcKpF5iegXiWtgJA627tzQ9NqhzEw55iAIH1VB6sWm888H2yQDxIAeSr1CslJp2
M9YiKO3BzRP+QPv86EBVd4D9YN30D6adbltVeEWiQdIOCQ1nd9Oy/SRg75iaT1lteHQyg8xpfSL5
rGh300F4FjU814jYDvP84OTmLTdoCJHxjWiGK7QOIBxnvVSdGhD0sSZD8xMIMDZGH5RAzbhTEf2m
vX6dlhYkSR2xjRgIxCIJLUN6CoMQKHE8iAbtE+ZsIxWtf8M8wMM1YBGq6hKOm5XtZnkNpjfzxhSi
yZkRMtw4IBdybzS57tbAQ8AU1rOdZGfUz3ab+WZebno6bLURgoOgF2pK7UFtI2w0sslNGsS2CJXh
mVWxO/GPdOrDwv4BSL8LwMXcWLuFnJ0P8iqwJDG0HLUg7cafY608GWmHzkccJkrrSVFt+qL0x2rN
tWNJePlzy8w3RbiSQTZAXzyKjLgvCBdIiXYG4WA733DkYNqGWqHdOGa067CAx5Kjh9Re9UkJOUCU
6IAxd8VI7gq99UDRCWGP6BfNHW+BvojG1youNyVLVs6jpYjD50+dkyeMWsG2QL3+6y6zyZBFQiJp
mS57NP4ogAHGN4bMo1v7M1rT2uhP+YP6N8G/Z2HnzX9yDqKrMNJxQNgaj/6cYxV0upelxtpheOkW
cDq8xZeYOjsb0M1IfO2OPSqB/VxfW/D/cLsQ6Ih9Vntw23my0B3314iNywrl5xAhxgF/OHglA5m6
mFkGlS3ZoC8JlUEJyAcPrP2wwVa3QC4jJarO+g+7C/jBfkcesOOrv8SJ/i2389LgNU0DxFGz0DtY
omI7G2tq7IYEcAz0/zh+iZHuhvp+gGX5ZBXb78+iS/n6NNp89Tn5pFDlhPK1jvFOkMQl5hSSESbD
TbVR11Bulw5aYAfBhUc9AL2RxZO2V7UGstgYD4N27gSqf55A01rCll1Ag9gWLkCFuzp5/H588+9f
Hu+nURfjS+Fer489WooQnXZRiYD7ZfB9hM9C+VkIaBDNSEXwcZd5A/ih1iTE4L55k75OD8muglBj
9WBSlz6N71rpshCa5hBOpCtj+4QFnkVGBRnMfwCBzM9y6MnHA15jBF5Q5z5EuuD3YXgCDynXftY3
0IGLPf5EwH6e6QDixtrMahE5EN5vgNA/rdXm5m1x9ksgyGTZAOfq1rKZMKoK8G2Gxf2oG498ZCHX
A7w/VpkBl5YryuVoWmgUDjPLqlxXoDPY6shA2pbdljjb4G5i7PIt9KmD4nkKZlXGWnhrjYP5RrYc
HmqcqANSVLHOCG6JbJMOF3/cpho1NMVjnA+eBbRlaql4odwnMV+rC85PirOIFtIAXBfAqVuKHUU5
gG59kuLmjy5MVFaA7XA4Kl41dRrklQb9csUrgfiwIKPcK0enHFZ+gX5pqgGnsVCJQsULOk/4hSeL
S8WqBn6lxBkTja6ZVi+5DawJkANQuvdImXqAWrqWUYW62gPag6rsLFZbvRpVvpvQ9Ff73znKO0zw
wKmiHdTHG+dHQ7JQGYtdlzA8/eUxIR0OkSF0ct2cxbkPKCDu4Mab6d3GoNWznG9WVPNGW1+p72rz
71/OsKUAdQvugYP35uKGjMdxTwsT950WGb7zlcAMTbhL4YyHqrKb3+chaKewQNW38W3zCkfSBqor
78ndmsPGxccQypYUajdQfaFL9+MO4MCajEhRvZde56Pb7PKgu0KnEayl67l0vy7GdPGYO425OMnt
eipLms8neZC/zp7LKYRNnbcCgqAQRuFuupPPaKveJ4Edu3KNN3cpWyBHAEcOFxOUmhZLq4ayvRYV
lPtxIVxa7tToBxtXvu+ysv55kp8GWWT+DCAACe8/jpPcec+RByGUH/Bt/dP4Ofrms+ICaE1+rXVV
L51yIHMqaEKBs3eGLiicHkbKCia2bQ2/gJy3ItHPJCbAxr1vDro7lNTNBF07hC5lqJO4S5EUmdAs
U7N5twJORKwEsFKAyiJISANgJ7qDSK/sbK6A7vGogI755Ir6GfsC0LJ7k5JtjCeLCoOJ78/GS6cv
itjwAIJiIN4G80I4ySFENdIJ6i3ch+u721nc6ytnpZp4efucxFgsZQelAVVNMePmTXQ3HIRXegQU
AXonDia0W9YpXBen+iTg4nY6QpJCE1mW+EUETBjxeoD8OATV245t6vEPo1jTbNPniuhZqjqJOP+i
k2nslEGdgJvEJQZ8uLLz4deCZjTsa2aBCtTC7mZVZLqfPP0apZIA4nsuTCQ85I49iPrbZN+GY7jW
IFv7tov82VSKNMmIHxVBm17R0bevn75fPZe38L/GvSxSUcNqgfhHCBiTbGyo2tKwu5qP+tFvrmc1
3XUMxlJM5jNtzGc8FMhMNBmX9aBmMscprpE2Gh+Z8SBvFcMFXvyuPuohDi3znnoUvTkYBk1HthcP
MBK6aY7Aca+pcF2aX7RHAFfAWwDF+EWSjDMJR44IV6o0vuHVk1pNKzvnszm9XFanERYZ0klqqjWo
kfh1fJdqFZwVX5rU9rjxLkHvgiWMq4piW/bQCYo203AzOL7axoEGPTg2AjhmAQ2cOwDgqf6oGiup
4+K+hsqjArYZlN/P6FWmbY1xXuLXKXtxze+BFux2fM+P0x2IFvnv6Cp/WOtVXo4JBR/dACgDQu+L
fFVKWFUDFDu/qzMAw8CDTDYKgBNXs9Rwdl/6KVbA7+9XOcqeF7Y3VN9UxYSyFgpni4Qi+1ZLBXW4
3zVHTQMyNLtRIPkiw6TuXdX6PeJdXwIM1zDLj5WXlN3QAsYb8nU2pI35h4aKitHCXim3fSo02LQA
bpb1KFlxj+iwXFZj3ygbmLHgOgkgYwVgecUnP3GsnRI3h0nBNU2TnhXHz6LPg4o9U+V3l5nbuNfd
FhhIdFSNjYB7BVO7bUlj/Kn3cZqucjsOuuGuRJ+6NjdK+2zU8aaXcHuaDalgTmtV6gMw0YE+wPRm
trQC7wimT1uQujxjynwouXqo8KDc+wJkPmwxq31d3FfwqTBMgmqw7pet8tZjxYEadOg63M2iFGDN
tAkrUvhDau3KnPr4HzzbKIF+hIZNDj+FjvizX4vd/I4HA6/od9xKXa092NqDEkfu5EwbXMWACRVe
DUkxN6PmQ9E/E9gsaUAh9wZYwKbiz/QaU0uOca3C2+kniXBrMKRP8ocoJ65ebCOKclTTX1n/j73z
WI5b27bsv1QfL+BNFy4tmfSk2EGQIgnvPb6+Bs6NV1dKMZTPdKt3QnGknQA2Ntaaa5p2vJLN8Uoa
G9t0knna5zHlYvQ4QOWHCHszlrUj68FGFOv7NIPvalHWd/lDHKwBV6EbG5IXaIoXSZKrNqEtiiFQ
4bzPUN9oZuRlwKjjqBKQU9i9PHu19JqqJEyTbVXVslcv8Kf0nC2QwtAXdqZaOWukRRubr6KWOoUm
bobstREnz2y0vSJi8SlwkhnvRaN7TV47Vpvt5ypF9KQ7UqofU4rhiX7WeI+MYqOT/xSSFdSTrJfn
sptlj4UsewI5ywkE/VLF82N6FqpsUw28O7PhG4lFAldOJhnZQCQo9wlqpohWOJg4PCubpKZseZbG
ymFM4Mjoh1Sp3qRER0htfofekVgsUl+km7RrvVR/gSJldeqnEiJ4bP0BWUMPz7/KHoXeIv64sivh
KVKuBfUN1a3LToFSnKIoNuzOSE7AEt5A8kw8TAQ9JfSIiC2iB2omHj1JmWLlZProJM1I8PPz+nDK
xdg2E7+b9Ks+7DwzkQkQoZG3DoB7W7RPbjEF6D6xFRN/RBMcI9N0CjFyBDNws1Bwx+G1tgxPYGCr
BLRI47Bd8tYZR8YdyqaaRs/MZsKBWlBWOMBgv4b1VbS3sCjvJTNzzLDbZL3kKkR8i0D4zTFNJ28C
/mrCadOrN0MyO6neu4mw+HUmOJ2xuBKHl7kUpZ1L/Xs0yPdpTPq5ZHwp7BIlavZdNu8L841bqbfm
oarvukS87TPIO314FU0fhJTSZA4nQROfWedhCqf9WPc/RR7xEIX47gy+vizvUOo/K6VEU7BwTGAj
1c/PkqB75lj8aIblRmuV26VL96OuOJqyPA5mvddIYQrm8EGu1GepbG57hfmAQMxQ9wpDwJ7BTmcg
mqaUt00zISBgVyj68mm2ZE4Nlj/Vwj7JyV5pMrYx0GM/7iPZQBlROarYccJIb0LZXXVmnNq1QmjF
xD4n1JXpz02D4CFLaltHGjaK0jGvSr+wch9CsBM1+p20LJxFqbkNlprYpdZeCfWCYIW2wrjKtsLl
YKREdgn1dTELrT0nGiT5xB/N+maYzWd9wGgqKarPuUxe4jZMocRO26nPPZU2oOvAZUk114b8tU3L
ByB83tQAFWRnJntY/Haeyl6VzbBJFJciBPXKe04LWBNLO4TePDT7mOJZMkkgHE89OYOlbD5oAtE0
TedU+uSYieEGxQJuiCwOam6FQhE+qaMUjVOHExFh/fWoCqdxhs0kWnYnlRsaUlcBwpaIcMo0xaky
3RYJW+5AiuD02/2s+iIyDF0gIH15UGaikgjV6qUedPxUdqob6MJbpk6HJOhfAktwdAXCftniYxw8
F6Hui0bmyHXmx2J4yGMEcDKIv0pgWC8xuDBTfrJ4P9SDnYhfvcJ5me+Hvt/JoepMA5FtPJRwzrdW
/5YjCmhKleCqG9KH/FQs3YoMvoCc9mEZbG0Q7wMt23Kcx/ZclTPoDFegsUfSMNmYwuvUDF4aWr5W
mxs5NPapitq0ynwtBRrUTt2geG1lOoH2lRfNR2ZNJ2O2FlsT9O1UPlvtcy+Le5bwZ01yjeJORFWp
t29t8mDwcmg45sgz4Tvpk2K+c8m21hr7eoLdEr90Oaqd2Q2qN2RPu1J7kfpoqzXNDtGNrfHRQA5n
y4B3EqoaTRS8vl0FObpbx8y5rd7pecBx/tRw4/QBqTnP1QS1NYVjqWYcoSnEp8zph08BFsqigiIg
zA/g1qrJ5LbBfBXO8LQBcHLrQSxEJwlwJTQYCuatJ5cvdZY7Yjc4ybiLrdZnT7raHHty/ChlgRvN
oVfPT3+ve74deYMAqMSRgAXAV/y9q0HYHK8OYzHmF4u/BtugUPGpOWjaLofMfDsygZ8KRWFl/yv6
WTndo8MZo8kEczAG0pxiZ+pmJ+47JIi8ocwymiDdEWBnW2XnFCW5muOy1SpzX/QLOV5IjVXxdOEO
nLG8/uk1MFSFf4c3tggL+Pc7YGpIofWRO2CcpqOyzTH8WG0bMvq1v6/03Uzh14XOGkjLmqQusVhI
VUuaf5UjNnea8bNo36dY2v19sW8aF6yKCBiG34W5xznjb5TruM4XvkO1UCF8OyTFJQbRd43hr0uc
h/KkIyBwTgKrq92LX2tbuBxGnMufV6pr6euJYz7HFzkT3w0If1t1reN/acPrBsVPrv7THcwzHtTh
aQ2Cmr3hYYTAXgtbcTc5yr6yxeNyJW/nd/SC/t/v7TcP8refcPbOWKnV5cIIoBJpPwvjY42erfre
UfOHGjnq39dam52z9vC3tc52pxrGRIgu3ORE+ygwEpq1z2i4/fsa33Vcvy1y1oNih6BGdTUnrnhb
HKsbynFHvVnvY3tcoEqH95fsaeUVDzq/LPKy19kam/OPbqvKDb2pdZ6ixHc+JHQT0zqnUAPbIChI
6yVbiN5D/rNJHzOqsD64MxLtEEmat7SFXwufS7E4OprOuH7GzMeuF/wYmJ63sp2k/H5y2cRO/tez
+P9stv9j8Xz+wmbr3z4+s7KvPn8jtPF3/k1og8u2biEaZ9Jj1q/M+P9C0MFfYautgQekLKyfhP8k
tOn/Ad+Hv6Xh3EIcus7f+k9Cm/YfpoKrjQU/DqMOxi//LULbn739KosAmeU3SuSVrLvx1zMjk8ZQ
UkLsMdGDbxR8ldaaeR/fFF7ymj//cm9u/rWJf2WRfYPoMM5gPqYqHL0a4VO/rxYnYpwRXtcyHuuO
817fU8m5NCscTzGDwMVrDumx5M3SD9Xm0pv1D8b8+5vF6kA2ysr+4YrPEMEhFWut74KWQQYSphtp
m+KxjuPk5qJTo7mePX8uBUEV9jwcCOsMqBE6C26ObrVuodLcYnVhhOWa4fwcM7I31HhTSqkv9PIm
iwPk2/gwa92GVM5tRaS2Eu0WHBbHehdhyWFU02cUVfdCgldQJciKbVjJS60DsIojHaK8awOIB025
EI873MeDcsy12MuUT3UYnU5pbbk8ZIAORE2GSm4DASuB7tfV81jjI3KaEyAB0fDM9ECUsa3lOa5s
JXOAu7Z9ioAF+uUhGZ46S8bz4ZihOY8HfH+xwNJbKEZtDVrxoI6wj5bca4raiaST3G+x38FK5aDk
oy1SvPcSFjU1LiHDZx2c8EIyEbskekVG71eCxDms3JAspTZ9I6YGlKh0YHZvRchD0bjYeX20xtce
b42Oz0gp0mImDw2WgK38mSVEHKIT1ePH0ITsEjwS60k5WKL4EE9q+NMC26c3WOqNCGmzSjRiZTcq
wZ2BrDuNed+p+6p5roLZBRnyBdrtpHwdElJHHgUpp80/WtZ8QAHtxZgkAL7acEzsOT1UlbqVhXBr
hfcjxXXXxz4nN5YSqgsv8IesCLuhvMpDtDbBbT+9hMN1T51NyHqYacicdnpsbhDIHqOQ6V1/FKmx
m/wrVj+07rrMXuG0OgJRW1W/DRsEx9JHupQntd63NGzSODldFRHbXJLqaaAPM2D0fAal6ic4JZf5
YBsVE+CQNn78WKc61fBDkDZWftTyvRZf4OZ/U/KsL9e/d/zZq61OQZLWIy/X4Ct+jjYQttvkZG81
SjmNP1SvMfVxLpwnf5ZyLGpB/SXVSeY8PKt44iiTrUnj9DJ6bIfbO+lQPfebFCjJtaX97IL+YN1Y
+pXT272t2aKT2tbuEkL6DSa/0usNePwczAryhLNjbYlTkkb4GeFbt4MH6CMHh4/TXv/Lzn7055v6
iK3HId1JHhZN6CXDi37E3z4B0l3ACiT4ybCof/8VBPnMRt6LHK7J6CzssDycUDMzCyBccGnhIPcp
qd6xH6WEU1IwiQrAOJS/Iv6wEiO/UJ79w3U4PwN//T18w379tGRGizDf4vckRE0nSet1gGLgyG+p
dSg03ROxIKmbx6huHNr4PYm3pN6DGBZ3cYtwfSyCTTENO3VRDj9aJXvUiKi/sIG+Ke8gZNNwwaWS
oDL8c47/8vnD/UHpOKt7t/UmV34qXAKBn7O3wCbe2w2u/wv2dH9WyKzIV0FfhdfyHzmBiPFkrALK
HiJ1ft09qLXD9MDjdD4s1wvZ0m/pzXhKXtvOHi+qAf/8KmEObxCNtl6vqhvrb/vlavN0wslwZu3R
kfcEIUJPiffNQXHxr/qh7lRbfFF9bFquzavxkLvF1eUI0T/nz/wE7ByhWUHK/6OpJgcEcz5lAY3c
r4lc/wrJuhyR+A17gnUgFxlMSiT9j4geHFyUPNK41MbVN5OrwjLOr/trGJ//TF/DG3NHPrEd36yi
z+JKPoT+/6De+P03nHW12hKIxmLxG9QN7pkwIE1cD4X9f+Fqz4WlXOeagkhIITZ0kGLOS5ty9VYQ
i7J1O7Uif0QhExpcJ/hKsscuKDzyLqHCNG5bhb4W/xRXTn3ZbfNA3cfdUcrf62h0KtwfcASyMfT1
1P7T7CkMZDIztaJ5kvSvJfoJ82+XRI9NlLnLNO6kJT2ZcvXM8OROIjwea4qeOiDpEwoGZd8sqjcq
s7skmDyNuqOnPR9hbScZJEFNOM1g2DaL7aGfkePWfCNSeYPT87bTmGOhZKyVxQ6SbpME2VOy6B9x
LP+YU18L5MMw7IVgJFF7Ke+CVj3pmUFeeMZF6cdukUCboe3Mxn5uP1Uy4BOgPC0j7pT8F7MQKKBi
G/GGw1zelot2L+tQKcHOyaaGTJLj5I7JiFif5FQ6DOlbAMY1wyLVgXVrOq/QiNxSAcuuDb+UD5oC
R3B5yQPTwzFI16/jOIGQm7nScE1NcOjTp7D+IMOsrj4SZYvj82b94I/ZExCBq+eqi62IGyWqL9C2
Q2LWm890HmyFV4SxfQXJRvjIs/da+TBEUsLbtzHbiBjj5dNDJO56UoUnTKwGLiJIbkrsXPQSCDPK
GaQ1RJabTpuTzgxSaHXaIexVn8+plwuWa0wtFRuVi9jZqfqJrQqVoGo5YtD6+FFeBRODnj7fCkws
8lTY6ku1kbWvpiuv28nyJZGZbPezVJq7sC9Sp24ZvE7zaYCX3OTJJg9NpgOCwjFunbLIxPAzEZpD
p1XYBFoNkHx/m4XjvVEW27hjwlYpu4QArTS9i8rwYZJHMuW5BzcVQu1SehvDwxJmTjwFXqigiGdU
WOfVD7HvrtVo+NkWwRYLm83AP1HU2a4buCHLk8HNVSW+eHPjjXO7WwZpX2aS+/dS5E8wYlXwySsn
lgMH/O73o7UTe6wgx7x3sTyzwwDIUDLJHVru/r7MN5TK39c5O8LLbmzDGb8gzhTOT4cCcLyq7yQy
Vt3VjkG1Z7b6plZswsi+VvdqrLvcVnKW0cnf5QtF3/cXTYeK5BlhoXh20WkpNRYE894tqlNsPUXm
IRku0aT+xCC5YJpF1IsQSYnP+f3GxhOKK1FnjdK8RmTIDOUHbuBOJ2ZY24X+lGG6ZT4KxoVW9c/K
Ep49UXkmMYtrftXZsgxUYR1lRueWDK/D+LhMP/7+JL9ROP22wjkjSqxSMUSh3jHLH1xGfE58i7GM
j9L66hI99NuL0SRuorrKZs+70S7QEvzNqx7DL90Jq9uo+/j7xXzzVefMANwAvcbU6Bwo1uSmqVQp
ZvJsoGnu7mP2ZaWXTlSyKRRaHd3N5ce/r/kNYm5hw0OlK5O5idjg7BFlcosH31p1r3EIuIlv4sfW
xwvrcfbXUCwBe475cmv/Tf1GtiusF1AdnbTPs1p/kOY4xB8Qz0lf8vFBHD/XHKdp/48vthe7pbvS
IcuLyY3f3eKVCAp3jyfIf/3+HqgyozFNDjqq9dJXo/J61pZNr8vH2pgd2rJNBwnGaqILT/a7rUNw
FfWqauHzr64l5S8lY7PwehtC0bn0zU7Sca4k/8sV1l/wywqdUZdpVDIMnYe7MD5kxfvf9wnMKP6F
3xsRtscv13D2yBoxsRah4k0bjF2kQRLK2TFC4RcMDyOrplnKBZJ6tZ2gSc5Qyr4UFa4WWh7I2UfQ
58cuiPZNNj2O6VehMvO05GQLM8Ae53qrElEkxY3flKiQ2sci/0qmW71p7uVIPfbLvEv6B4lKyIiw
oCw+lAxAtwETmnSnSmePrxOTOQabyuJDqbItXTsa6meDDiEriMdCyVn08SYog6Ml3emNQn4JJvrT
8BmpyqHOvmq76V5qWNeSBOccX7fRfA5nwylqem6YskIUXuXj4pjV1xiDPNQfcTDezpBH1L5yY4n/
0wrsfMTOQbvTWtgCckh1h6mXlHs6iA1TvggPu+Gmqy0oH9JVNiqOpGFQh+Gb1Xe905aal4rNizLh
NZhg2biYV7Np3rRKt5lFJlnZ7ERKfA2A5QmKuimXimFzErxHcAvyHBczpdmVWEBC8xjRbnW5hYim
eIzHzK0a3ekW2cthy2RV9qSMxpUFvaBYSTwakzENnkNfO5XQbMlZ2peWxPqZh0WHh07GFWUgnBzt
m2JmVJjlfTZcTyJkEeo5szhl1q2oTU6UWGA0oieg3sVvzBZrDv0m9eI4c2r9ECUyujWdGXvuFN11
CFlFjF+0bmZiGboaXll6ZD5PlXC0+vR+gXOpR/Op+GkotvIy1agZi8q2FggasuXU8+irluAOXcyV
0OMiKcX42BUVr5qYbs8w1eMHuRw+i6y/auJoO2bSTdylN/g2+hQ3O4mAWtVo3b7Ut8vYOdMscg8H
8WiU2kaRuvu+fkdMuukSfUs6200W9Y5pZhuDgirM1iH6e4WZraDf5ySwtXT+RfA4NJLTMxAzB9Nl
IOp0NbaxfXNomrcQFsCsP40WvJcu89MlObW5tCkGuqkkdvXhPpoDnIKZ3oYCpJvI3Let5Q8ze0pU
j3E67yZs8ori1IvCng2JZFLgS4514KJ+mePDEhp+Z+i2pgiunoAEBybFMpsKrC1P2Nph509N53Eu
3pHpykvb3iYQ4DIqvSkfdv2IpMIaMFSU7Lp9KZJPAkKdKDthve4j7LST+b4QMk8bKFhRIuAhiVcc
ta8ouJL82Cd3Y32H2MEdqCrwCd9pfXufK+lmqsHuNEgOWsj3rLCBeuGgzATaKat9oN8WiLxgJs41
6FOL2G3+WS0FcTGPcvYW6dSoOqNz/UnMNa9LgBmxrcJ5CE2ma6nPQ/MyineRannBLErwGogwSMsf
sgS0itv/KAjvSvdZ8xYocX09zm94Hl4PSoE9sXrDQbTroBbU1WupRk4oCS6+s68qrEicL7dFn++s
Hse65HUwKxfNGDwLhI0JzcJ8mjNxRyr5V2W9BuwdvEY3eBo7WVw4sbb4U39TGJqD3elXhQyybr6M
dnFFCSdJHASVkq4kj41jBxdGHuKjPt4V0rHkgDUDdHc1DN9KuoWqshOlOwNbv1GF2S5YBDZgtC1C
f2iTq04RTkXenvIQc+D5vSrFu3yKXRPqlYQ1qQGJqrCih0mMT7lC5PRkYucOo8rSaO8m6YdY4awz
5wDnNTv5FvGW3y+y32fRlWi9lOhGYx36IB2ZBYsJAst+KX+GOCCPEM/rbNmVQ+LRxW078HCpcPPq
uHRvhrgrq+euiW7GqrfF9q6gBSLJxBVG30oDu5DfxXbydetFlkb8IDmw57tRE1AMa+DxVx0dV9de
t7wWWXcThZDw4IzU2n1avs/Wndo9YW3jBsY79pTsFuS/guYKMwHlykmCepiIOPBZjdtEpTsMk7uA
7hZL8WKVuUu3iuqtt2M4ptnVkvLLuw2Cn31h6ZtEhzNRFrFtYjsbyoRHFHwVPnS92obZsm8G3r8w
uOlV+gD9ZlnnseY+wuRRoAHP33uS/aASOZbWuFGaeFl/k7bssWo/yKes7n+0YXlVVD/DWMahhHN/
witcT21Ef57YwyYsb+ulxqUtuzaabj9UxREPSkdsCcwoBKfpDUduS6wGTdQ5N3FrbgmVOrWTbA+Y
9wYqFjI9Mx9yMcORSVSDp6xWtwcc4u+UvrCFMNl3de45cVA6zEW3Upz8lHNxdLRxfmohOvUfE6Jk
oV5NX5mKcisACphiYCXbBOEmF6RrYiEeWlUgZ0l1wmZ4qio4fHBFDTjDdW1Cl4S5xekijq2bYoos
Wl+qmNgJxp/kP30KmbKr9Z85VqaqvK+SK6t/VKHiNHDRWsqy4ElW77T5mLVvZZU7MVTGvCo8IYg8
FcYTtkA4kOs2jmu2HGLZFOhw16xtBg9zkMiLgMtnxhzuvXwMo9cxzrxQvDc7HOchBu4r+DBZG8G/
LZxAwo0mnbfiIPAtMPa5QeCepN0uvLN6hqAAWtqyIj4wmdrZ+qH1P8MAI3PTsHMmHGpS2e0w3vVm
s8kmqPkZ84AqOqZtea9B9Gqo9swYDiLMunke7e6f6KXA7hvradTGrZqS+ZKCnomJN5q3uZpurBpQ
JRk3S4BPQQP1h5AwrPSzOTs22AUuEkFdHA2KNGDTu7HKm57zpLbwO40rR0pOTf4Mld6L4g9Bx1Aq
+swZzcS94EMpPulNfDvqjZdEsTfL6nEina4NsT7WyDubgbiJtgh0vs7xowo+ok/9NpVX4/PWLnjc
eg2XtiOdKmx3ETiRWiGTne6CTLO7ig5ZnDdh99UJTzIOvZakXFtl7QE6aMmHyC/MCnUrFZTWFRb+
vXCNdbtTc+B2UvRgpeNR7YR3+v07qZKdLuzxOs0OMVm5gjVt20J4z5uffS9g5zruEk5tXb6W8Y7W
i71pATlG+Sm0Woz/g1Nh9LhUGiGgh2B9LuNscFVXGugHsdCyWflN1f4QwhRGR9NdF0V5o4XXMlM/
q33RjXEzChDbeM1lpcW9LiAIFJmAg//8IRQnv6p6B63pLsIfuWh7u8PWfKlf1U7x5vCYDuwUsdvX
UnkJYf8Gc8bORaIrlCUd+5UzwAJrFliUBIS4EXMqyQWV6nb5Pn+UrjXtoHwpnrjVL8AS3/Usvyx5
3o0WuRqnVS/3bpp+aMHzKF3KnvwGboUS9u+LWsfzv/Yso6L03RBadBQv+r7fxLeQW23zJPu521xd
DmBVv2v+COHD+UajDEH9//t6egBulshZ5wZT7K91e669DtJqEixjxqB6WVZc88cURotXpdE2pZwP
epy169bvVWEDa9uupuvMgl0FO6SVkWp3+i2ETU+uZndOx12pU75Is6P0MydBbscETJRtdoIGuYPF
vREjAY0YzCWARZsJ9mHIuh+qkG8rS3Fio3maKmkjFGQrGJML9dlpYfjLUrXTjLTxUiUGt1M3f2/t
vqHomfhIIQFVNRhzqnHWFGdTJGaj0QJ7u6vqSLKXZ95Od41fifaXttU3T/231c4zTnmbSylWWY1Q
1S0Q+LNyJ8AzdQZPYhfn2tWl+eafj50FMcJjq+F5hWz598c+kSyCnyK00hXsK/wBrefqt3OJfffd
pI5AcVmDC4cjyh/DkrwWFLMu5Ba15egZfrMzMLK46Z8kN/bCx+kwODUzajvfVXdDand3kXdJlvgd
qoIb2KpINCHDnJ8SiVSopaqhJQDPOQzLh5LvWgIwpGjedObn33fNd8fDr2udj2X6RAnjdS0ta7FJ
edbDm78vsOIJ53jDKty1RFERFeUcIopzKyzbqAAWxSxGIpFh6GNPzWr778t8iyD+eiqcISfUiWM+
aCAnPY4oIc2ePpxS8dDIJ43YjPtqLG2tWb3iFffvK/+5Lzn+fjmOzgAVqZ8Ls2xb5oh72N/b7tD7
1l7eJpde7++elImUfqULSauN1+/7PzEbXSklcZ1XitBLbKx39quWnlIKj55t7hdXl5ypv8OKfllS
O/OdKhrFGqeSJSuqW4bOeZxQyl0LyoVv1DfTejb7v69NO3u31QVtUDHwkYqfuiP+rGvipJsSjyjt
JUfxqAsuMgQu3E7t7KsVJXoWShNLynVrN5XphdOl4PdLS5x9qIpxyFU5ZEsunUmIR3Zf5pdUl9+9
Xb/cOP3sCeEMSS5fiZ5FD64V+XENgpWjS8zn9e6fv8K/LnL2dDryqfRiZBEL3VnRvqrmfdkua/So
M0tPkfySpyi5QLmj/3YUILNcCyBjhbYx2FQM5eztSqay7AkOwW765+J3N/XGdFs3OGn7lTdC9X+p
QvtuwvLremdTnKDOZD1pKS7C65W5MxDoa22K/eUy5pvP9e9XdlYL6hAkxQwwx82O1AXbYQvJwbc2
q1IWNdmF6/rukIJdiYenBMHyD/ORYM4Ra4ncxoEPmgLXb/SFzeXZ+zfbEf0r32dImjo0pLO7R1CR
3i6kmbkLTJum/Jx7Isfz+JK7/PrinG3INRQAkgrQP6b9Z7euSQxjENZdzxQb+4PtSmToMa9ezwr5
UFwkS5rqN9sCmz/Ydpz1XNl5FU3OzSy3IiwuCDjXLZK/gTl+WoMjkYoi6J9KTIs8lltdbPeteTtp
71hNf6IntFsayFjAL0KdmDap97iT+AUpSdirZRAie9sYRFudSZFZwH7MV6V8LKtrsX8VzXuTzk3O
dnVcHRrDcgdhuWsAbKSSkIL4Pp2hbyzIS4JTzdBXve2g8Ylp7gXZPmtJsAAb72vdXbAEkaOHNHvW
Y9Japgx4y7LlUbrFuOmpS5GbpPmNGErwJWSCs7Rt21FugM/ZQpL7xpL4MBYI/cmNt5wgWHgQwZ2F
oksHxYua22YGSqOV0UfrJlPwDNZmrE6wuJJf20EDoWAcNU+veWjtlSZ0Ru11EilMI+3QEGIamQzJ
ggyaZWoTre12KX18llx3ORnHfewW4LR1ofH9WehIVaKIZt0hneWk8w8IlXowVVzSha/AeIkEaacz
cZ6shyBSNqbJPWgwkQMzBAzEBeCmTcBV5YRBvtB/GMjgzUBBwmvIu35Y9hk/IZFBJwSEaMVnO/8s
ecKz1v5Y9PQQRsankU2bpdVxBwd/KYXQkYtwK4gp7nY/Ucg6KJ5UJwIDNdT0MGmkGlWH3HjgyuV5
RXC5ExpcBvPVbEiEiz8ykmaKAnmUkTohWUWNotPRknbXLeNxNIIHUxW8HNFv/5UvN6qcuglgfEzH
HfSKO6jKkx4Jh2D6AevENnLjKgkNoLH80IifoaZtktHa6HVP/l8x2HMggOOaiNiaYCfF6MGH6UjO
ilt2LzM9UTltY8C3Ut6FLcrUOq1ftFL4aUz1Xu5eZwmLeBEFnijtOmFvVppvzirY97LDyNzXAbhG
ZE/zdJjbbKMFhc0m30mF5jZJtCEFXlw0uBTbHPR3aO+aHowieTYpy4KqdQXlKiozD9dtt+uaU6/o
7LJ7xfrRK/9cSB2wUwKZqCDgAv1xJZ7EZbOpe8JvdYONi5i0xuuv0e0oko7EEe7NCLLvkO3w9NiM
rQG5T74WreWm7qUnZXhE5XSbx/lnkBLzpmRuJs3+KIgABV8NwwmlJKlZk3ZTNbl5PqC4NNXnvr5D
PS1FzSlp+QaR1WdMqp1JxBoBrzXjR4rqtkuGjUhOzITeTpp6P1tOgRV54nzdp8t9k6FTHNSHSXuM
AU0XBmhxlzG7xERQjTZxYwDwzagpxPIQqs+RcUqjGS5MaEc5ZKZUwM+wIaIqUJwgvhlQCfXAOXqM
AULdPbSK8jBPiif1mZ8wDBEJShyJQWzM2xgl1TJ9Vs2LJt6LdXmoTETkbGE9rXxVRD9s1IdIBfWT
ftSt6GQJvsJD4idGx5bIHUO/E/TeZ0y/DYpjCKNFnpkJ5TAnCwjBw09rekpTHbzqtas8UPC5qY5h
gfJxMiF8M9fXSXHBDBDOjAIILakNEHZ/qKLXxbxVpY9JP+U83RLULBsRPTLuyMI3hSh1Tg0vNzlK
O6KVjcYLivd2XuwirX1JaRjE7usyg+cjurhNIe94HyR11wXmph8mUMr3ikOyDx+a5LYqnpWCaJy2
92Tpa1CHnVLdz3ClMg2kDQ6VJeJXZxrbJHkeyzvGLCg9e+Z1r8r8MQxchPUct6/kjDld+hVDxWKe
uMxe1t4tVe0Y4Y1lEBSmHBZy3dLZ3FkisHrlTgRWKCPiQMTkA78mCCVHkGDoiNqu7mu3i1S/ggGW
FMa1zhlZEPpZ1UQzldq+iTnVOTArHAK1cHaEicFVbQGrh7dwG9k2P+fmS+pWDDralqi3M+UxGLKb
ecYKA813oaePsha5yQADumx8ketYyeFK/rEsXAg4udo9cwa7Rl34wVw4Vtk4S9rtm9zaCMS3pBWn
R4gmgkl/HRIECFA6TccxF27kWdknzf0wKNeQ8U5hE/kiHpghk77MkawfkYEbw9hsR615H+MZnPQ5
DrYL/+AY/2zRyZKz5uEwbwcztE8N7r7BvNISfbkYkftpKsj/W9/VcPcfreIwDcK+MtJtBZtbV1s7
q6nUov6K42wvTP1H+H+5O4/lyI10bd/KxOyhgDcRZ86igEI5Fr3fINhsNrw3BeDq/wfUUYgEa1jS
zO5fKKTuVjNhEl9mvt9rFJXMSGzQZXzq8lGAQwdGmyUXsWwGNkvtjRzJK0UrV0bL0kSb0VfrZau+
mOZdZGyaMFjE0OWIziBL8zkqW9sv4zOrGbdDiKlCQzzicHB8/0ko6iU22KNKwBYZJTDD6G5gvoFB
/K1SXAnpXu9I5NblVaxXWCVM8I+EPymo7Flk3qv57oCBamRdy+Y6o7sSV91rbBAaXCpu1N2y712w
YC79AK3s+OgfDMdgImrUtJBl3YgohzlZDsGO1+eYxYXfGfsEVr2crkQjWhjDDxnKiZ9BulY0oNV6
4YmUfGyFiGnax4a59mnF+u1TlGNAN7boVnNkLya94I5j+k5p6UlaNY/s3vLhi+Nx1f9UR3N9yOPV
9HhUApmiFHJkkTiql7ipF+/GelizmBLtJi99wPPWcwmSVbPwSQi3bfmQ05Hv1Z2RXpbVtm+ThZiT
K9e5IHqb4DAscj8gafU60M7F+rYVyZKTkO4FDwYXYiW+0xTVwpDWmP1PIgJ07QfS36T0tUpx0Rzv
83eI/8GDuUfwNUGXAcURAmB26wtPufRWjzcFiywPb9HSPSroYAHVtxZCjDKAKPprMpNN0Flb11gc
ul38JtJwGBVW7PSSDQ+uEnSulXyp0qoZK7ZsuX9nAhOOo7+MMFo7EF7L4dgfn6c+K9lbzqDem+N1
2W9N5SyPSxrSw2RD5OhF5YSWep411spPvAm6d2KJTG4CSAfLtEWzXsWetzDLM+Kv+Gzhz+VvYXvY
mMbV1NqsJ7fbgWZuom+K4hfwxwKSMyWgsuU4ceqwduq8WBX0a2oL4KVB+WCtpf45T+4MFTQ49Vdw
5+gQVw+KTylOSVEzaY0nN1KItYax6GgX2UpKG67wIH+Ea7kiCy221t7ANsTIMLt9UPGL8HDa9L3n
BsBexp+E9Ai7NLE7OlyxkoTduVo8eVwNAIw9Skg0vOhqSqntK2jIFREQ/b7I2AWJz518E/qPWtih
j0mXKal7odgtm5BLYS4NEcZy2muckwRr7WUfHwsythWDo+8hXo8DxrwHxCjtXsADxopwZuirjafF
7vj+Tdc4u6pL3dj5wzVzR6V52sB4qeKXmopt8WID5DXF8GBRKUMp3NV4sPhKsW+icFkTytcwXeXu
LYI9GsaIJzrfSRAgJ2a0KCdiV7YarZjuY3VZxbKrkFlPKPNuiJ7yWGI7+Bp64pmghy+idXAD5Tql
EVPSh0YWRghwSsgrVi7mr++hqSMiL3iCokTipYQYw5wjiUYV6dqo6xxbVs0muyDy0LaudODgk/Ey
E044P5J9HGmGIxokNbVyDquuhlqeOeHWvy824rK2k4vAEX/y+xtKD91L/2TUzJGz7eQvifvTlHAv
zo0120yEsJ3BTpzOthgSrA9uvWlWp/yGjqCyn4aZ0J4P1CzPSwgGRJnm6DQNFCYxVBGWMoUNudf+
n4T03/rKHoHXP9PlZ2hf3pQjx2zW2xoU2tzq9rimVYybFVadP/4CGnHk5P5RIvB+AP5wd1EDPAAL
qXFIED0Pd2RhLjaGvRT2B6dBN5TZpxxm34/MsxnzacQ5qgTjUzANZgx0G2dKYgqX2jlcDWc8Y1O/
1c47GxsnR3oI96VD6rFL93kbXhg8keoszxb1Rt81d/+RqZgF0CShDMHPlx7T7MLAqcUDZilA4nBR
/XXhyFvrsnGhpK0Pq3zV7KolTSSHQ99yMnyckJS/APcewTg+XcUMnyzyWBZblavw9sPS34VLPB8u
JrtodvXr03d9jEDKeNj+Tb08AiRmH/CILEAlRY7W5NnohmvxvnAjJ7Xrw6LbQvrBxM1OnhN7VE4B
98dm3seBZzNdSrWUTdM08OFGlzbRuBHFyB6UpyS+tXCrC5VkKwoX6XCWHtivo9mQQwgE7olSOUFT
8+n44TLmDOQilwTZU7iMAS0OhI7xh/cz+JWdy06xEs7EMzKv98ndcH1i2CN18+Njf29rfPjuOpzv
WQoYNtnUL5rbu1jBuMENvp4byeZAgx9wcx7hKnqqnB3D3BW25Dh6wGaVgdI+17Mo98Win/RP0dlg
d2dww26Qsk62HizO99VC3YWudeptHymitIBgoGJlhzhvziTX2jyQox4CuwmXJxF6J+HYRED8so59
qJGnki+Pzq0/h5u/1JZWOzpbdhsElZO+67DR97XQ+f4dHoH5kTvKxHNpkklzZrqID6+wzLK0U9sA
mB+ujYr9eKm8fD/C0dsg48dQwMM14/1VfhihPmSQNlVGEHEbCUKn4Jx8EMcTGPGxUSDcyKjiNJi1
c+FmF8ad3Fnw1mXhMpnSHYxHC0Ts+1s50l5FiPZhlBlE7Hl5HB1kYO9UBCMJgNAOdyFGchpIxHBR
SC+Bpp5HmnDdwDJLY28r59XWE1LHiGSYubGdpt6VnsAACa314CX7Mn/8/hLf9WHzUoAkn/wzfCd4
GLMvQ060StfgH2OU+MRjWoPFEK2VL330kN05FShXSfnsL8ewXxxSAwdi3SERfFmgec47CgW7A09P
V4OfLE9c2ntA1XfXNtuFHMSmq8Q0apygd83DWXgI2eASJAF+0MubgYRyLTMmUmudXRrCRdNgLaex
sS1eEuHVD7xlpd7EBm0c4brqODxlUEML3IwCDr6DSBzP6xQsDxcLwbwBn7ICZoHqrdsxXlZR/2Ye
lI1Z33epiBNRC4GiXnVGw4E+u5QtCBMhTkXmVRw9w25Fd0cHPQdaCi4OVW97o+oYWmHj7g4KclME
FzH0NdvvgzONHdQBDEYGeEzCW814HrLMrYP7piJfR7obiFw2g2BndKAKUrHArcapUuB35QCR7A1r
HmcY74cp/a++PxzuB+RQEYpfXShtbQCLzGvAp5g3Cu1bBrskd5JU+h62e3GOAG8hxzg9occbEmsh
tL0LmgvgTcNd8c/DumLrX2/IeTv1NRz95sgIk6diiFxkNtXaroytSu5QMPF40xDDs2rE+w4Py9rb
6LX10JfZLh2fh/RV7vaGvm9EdtHmo2Ggy+0gZ/eccESxdYf4xxRFH6TVSjWHBY5RC30ggQ4Q4Psp
+N5x+zoD/7zk2QzsGvgubRAzAzfZhlSJH5UDWCE5E4/JW3s/6TEBqCz6H/6eHbJl97axbVbtQ7pr
8fiNHcuZWlzFlbckvcUt199f3pHDACX4z6ubHviHUhnm4xAaBkUs7fOlmU+SzhzIdx0BTU74fkH7
QzyUJyIAT406L2qt1KG8p9Mb9dnSOLyOwDYF5LVycnGAuRpqr2pcnngTx3YsH2911gXTNcs/hBYd
7EBkktc3msYWUTxTwt33j/TY+vZhnHlcQAGOMAj6xKzw+DbkDUo3578bYbb3bNNK0eqREYTqqq8C
u6eSfD/C8VlLY1cnCJI4u7mBvC91YiVP27vGOSxBKK6Cy+nMUa66C9kO3uOpC9Ep37q1ZWOla+cO
s/Y62IqOvLae8ON4RGZxniyzO3F3ait2bA+IYvmPazNmTXzR0htvoM/ttOQa4fAmQe7IoYRK1ETj
wleq1fcP4/gC92HA2QnHbEJxEBoG7HGju9Dc4HESgmuwJ11vU7vFjrpo+zbQbfBciphFnBj/yC6Q
jgJ5nJLOm6Cv//kjNawEAnzI+PCvX/y14tR3cOLvQltZ9UvSwtfyLtgm+1NN8GMtd1Vk04vtDuI8
UoM+j9tWYdMGAotnvZwYcjFOAzKtAbfcqGvtSdmcuM3px80q5afhZpVSGxUfF6ryd8bO8KKtPVwF
wPg2uqvu/sIR7thjlWlQkzFkgvtos4LgKTIK81h6n+O/npOfqp045iVq5hzpa7D2bQ5Si+hknMgx
rEL9OO7s87WEqrO6ClDR3BebwA7AtR3hOtkp2wzDYdgM2qknKx95sh9HnOrxhyo/FhMRsmbECR0x
XEDuYOHvMfvAUA7XZ/X6+zf5jpPN3+SH8eY0m6gVA+xfGS86E256R8LTJIYbgqHzCsvRrFzW+4mX
QmfAxqQoW3JcdL3l4cqz19HbqSXuSN3/+Ljn+EQNJUZqp2qJkKdWr0m0QfxVLQ7d/fd3feq9zmum
lsa+2dOmAAiZEmsmZwwTDKq3hZW5G9anvpcji+jH+5ozSttaaECl/Q5Gqeb+zlH5KwTPY6CoCkHW
ZE3DJQL/kc+TR+iR0Cot23syveErk/jmTi8O1cWJvciRzd2ngWbfhR76yRBkLNB6hySNKdp2lqPJ
f395/jTK7FswgJm7agg7LK3uIxyUCzQU/8FE4FSITRiUfyzYZkM0ke+3dSj+rrNPCdleCNfGUl0U
99Y2vQjUhXR5YsRjH/iHEefMwzZTU8PLB8DWfbsM1+VKQA+ChdLE8DnQifgv73BOQCzNilYPTPB3
7nR83a7S/Su9zo1mq38FbDtWqT/e3nT7H+qXh8QyCj2GK5dYX1+X23gbOWwZl6I7sH1OL6cojHx9
CnM9+kV/HHe2T81EVa+wnevYux+WmivBVsVoZzt9Zp7d2idJ4qde4+xTI3CgPwg544lCetYdvGWg
eJixbeLhLaVxYpaxXY3PYkduYUuTCrLO+zz6W06MF8VbdtNUb2/N/qX4n+mvvrJhrUI/aP738y/r
33/tv+XOS/Py6RfLrAmb4ap9q4brt5ri8L//8zuWP/2ff/UP//H2/lNuh+LtX/98zVsSIPlpfphn
H/0SZYk68e9NFm9ewqz5x1n7GgIi/f4DNz//9c/3v/WHzaL4GxVMUjAUAjJS3znXf9osYsBnKoZB
cjAOHToz4A+bRfU3At8UFeiHnJ93L8V/1DkN0n/9U1J+Q8yJsgCzJOLhzb9ns/j7ZvvzcqqI2EhA
4RPJE8Lg9/P0x3lp6A1Ylo5Wm7YgBvdkhwBhbOPnyJQ2QSo5bYXvt5ZcaBmuS8XopCahm5VYLXKN
vAQh1i+bPl5BRHPCHglTnfr4mbNXTiR3LM19i+BTkX7JJUK+AGdg00RWLSCUshYVh0GxatY69uRj
EDiq/CgrsasOzaIwBUcpymWEMqSLNRzpBLeRrUediNM0Ec+VqFwFiKiK8LUc3xQIEaqe8s+kIBOd
SiuWmYSkmciepqsdy+udHjKFZASumftOCe2s6FU3IU/UK3DlN9CRkBNmTu7zkuYO1blxUO3UvEQS
juCaVjlK7biNVpqOQXd3P473ZZqsuqy7JpXbPSR40WOgT/9JgExVqk9jrzmxqsAWgXmQZ3Z56BZx
GthjAJ0nvi6lW6W5TQ7Ytz/Ehnqjpf6NWmG/HY7LqBKQAZ7HbUOAcUNyJpbpKXapqDAHy8Nun4iG
+KEs4Ql4uVNxsE+F0TYgM+nFtYkmX8rJL4iilUBmaZUbe65ykdf5qpeAcTRtcsNfVNqLpb6mo2Xj
YGRLoBdyGF7WXLFyKDeVNGFNBdHyREN45h5EeImCdDtOcH+kwH2J3azpnXxIKSHtPi0uPbXd5YjO
wUUiIV7pcGD6SdPrrRrpPs9+aAeUeJK3QCHcKTHIGCQr/37M4ecZr7VZkpQWQ2j3HElJXCHtd4O8
K33EYqlMc90HycqItWB480rAhrsIheUQVGt2Rfcod98pMUqxFg0EjvDv4rG200PLjIM4KePOGN8S
3f3i1U85t+qZtCaR+Idis6zqAX4MWzb9KS6bVw8Kfxv4l4WgXppD+qSQfku89wXn+wsBClbTbAY8
8gVYOT5a2lFMlk3DUa0S7toDyv+wwOsASVH02A6R3emvedgsx5a0BA+cmMDYRGHdzDdWXZ3p4TY2
NHr3uN915jpJwpUuBBgPvLZWeRHAU8qiZG+M9ymZdTFiQkl7Qzq3LGo+tZFOfzUsGhOKB6383Ic+
02u7Rgg2fjUifAKUU8tdjbCQnKEzszCvyvKuGi3OsYRXa+O+TPrLRm5XKqKaA06YCWEBQUp/r9Lx
6cnWuWk4/VjC6SGiqNozoxZCCttVFh0NdWob7RJrNbTdqssfx+Eib+FnhgO6+PY2LS81xG169MZs
Whj4RQzdj9B/C3lTQrKvlZ9RUjpxjV4zeBG4/7B8NWnmVesuGZaydR0Ng12GpOp4l54IGqf2m6F8
E5MQq0sN3wBYn36OwPe6rndZFG4D9UUPf5SdioIaNkepXcdkcxnyjUSNSDsEv+T9oWPGjJMIkeSy
8Kt1K63T8nnwiUpo8mUPTAQ3ZJBAs2EJjLwJNzFjtOrwXDJhqQdbRSN4ARH9kLhYHmNK0C+lIdtm
QndXZg8ysWi5jNNYwDMoXgsxpcUhXI6sHvmt4T8myd6s+QbgLwpQWNC6CuqvIO2BtMkdHvj7gVON
KQbVEJyIUG3UO31ccnjeDkJMRVZWivKj0GTiRFituzsy0a4UZe0Pd6Gx6WFUqZSqqt5YASZEGE0o
absIwhfBeNIya8Fmkod8fcjOxpLQjXSl9+xvpG5hIuiPceHvJQI+jPO0xC4/hupcppxk2FxmmR13
N16UXwZJscmhAFp16kTRTYbMlPhl2DJ22V92Ye+QGOOmzMs4DmwkMvwRhgQ57x5bi2gs4QlBQWjS
fYaHiG8+AsbRdHg5QGqLeAGx1NlxiNGGDOkEt3UjvTOS/QGzecizuRqtB+MnWdFodXF7wJsCXLW5
jRJcIj192cuSbTXiYhRUSmxrC/CkjBFatHKL4omUh1dCJ0ZftI12dIr4EY3QQrLuDAhlwBBL2fvp
QWPtEBUfGnF9gJk0Dodtjq1GbB5sr1e2SQa6DWotlFtLoyHTrAvPwLqATLjw3CouZIXoUPUhqFiJ
DGuh+AV1rlkHyVkZhK7USs+4E63b2N9PutpMR17MXKpIFmq9HyplkEBZN/Nu8nfq7YWkPcgp8LzI
y26a1PE7bytSPhsxhfp7X5eZ7fv6ghUHM5UaGvpVIhs7NrPrUa8dCfKMip/sQTXXo5L/ahDZ9o2x
0EDcS+NGPJz30tXE5OuyZtkl/GaIiz6IvSchg7WeTAhayX2iDZe+oS1bC6pOodm+gsJyynmW8Om0
WFi8oML/jNClNl8IeMd0humU+vBc1aR74lhiVsJSTvWlFfFJyDkUe4B+ugbKkNqKTHZEXi0LyKx6
F15GOTY0dXQVyurG17EuEqpFJYEH1tIybvuXUMDyCh9KJtJF1IQYR5iY8QVuHdUvmSxe1hDu8WRa
FTXRKQNlimAGSzOdysuIMafrIiiOhU0Lnrui+ly2sZ0ffEeGDm5qj1VV23U7rspBJb7rwkh/ZJ5k
q5BqhQZfc2wl+lEgG6M/z0Ls8rthFdWjnfS3iZAuhbp4lVjiRXim+AK7Yio6Sl05ZXOhpvcGZK4K
q5BpYgyVuJCwuFMi3/XbEso0y6z65NMkyHLr0h/EvRn69gg9WMmug/RBE2ubtg68UmLS9L2EDUGs
q+eDIZwXeWvLgTYxyhZqIq6m11sKOxO2c2FpNou4YEiPBW3y5LkWiWppNSKZwptxfOyV5LzDe1Zk
fVT44je6PK5EekM4YjUBPvLQAPMqguRtvTXtc98d0KULBHs9FmJH3hGO9vK931344CsCCr+8eWrr
Z/T0+wOJVRVkTl603ZmPY5U5tX/e1NaVItTrEJ1CL3tnHSFcGvU4NMcLC+e0vrLoA1h24pOIo+IF
EUZXftJuQdX4JPM9d6sqIxlVBFmbte2pDcR0zkxBuRBTc1PJm8Z6CHRWtRqjCOjTFYkeMtYGmmpt
BrXZ+davwWQRE37pITizeY1BAz6N8F4r7SwZBr4Rjn8hvPtEr24Eq9vjC3GnYtHsewguUppcSSm5
ip9ehLD/MkpewV0qubb3fR9DbHXrpeBrMU7VDbu1mgyFxnr0BKKpzNFRB3ErjAZw1LhSSuuSnNxf
8jCc1VZzHhfhpXqQnfdepSVy4gyClTpEhGJxA00V39f5xOmTlsOBJoYQETKtFWsjBdry1B9RGu6C
cEBFz7a5aV183lfdFNrS6Vf+Ib2OqtgFlVgKOH6rsWumVGieRmgRtj6IrnaQHwJ2uWlPPlJBco64
CuT6hzVWVwplRK/ZcibpbcoOIYLe3+vWNkgaF2/ES4slJhfyjRJWm6Ev9sXg2c3A/OQtHfqfvSlc
ev5ZCCnaKCtX9c6kSHUa5V5u2Xf1o9vGVynPKWTZmUQqgforTnPbC5KlzBqj4m7iB8F96CtOGgwW
3L7qacAquA2y5WgYuzFfZbq26sX6tSl/lvgCJQR/DZWwTmmlhpJJ+y0l5UWC1AptBgOmxkCsKYI3
q8Xrh0Pf5e+HpU/u8V+7MqjiMHUV6WjoCJ9nGL7koxFWzAaqJ2a9qp1BIFEuJ2m0hmvYItl5t80u
VeFz4KLkNmRsdDhRwKheWafUWMeuRCEPj0MlB05ilz+f5pIx1to4QWQD9e/FeDTccAuDeiG+hrf0
VpfJ6lRmyREcn9PtnyPO4djQitCIT1ZA9XJYcpJAPJetyahzm5XlWLffP+kjoAmjEYSOl6zO1meO
t4rMTrOUpAQsqnEUd/Ln167HlbbC4cD13ZPY13T6nZ2OP403A4ekSM4JEWK8yZl/dBAv5WtOVd0v
TKxIzJbxutdP8Aq+4lHcomKKNA1oHqhzWo6oY5juTwfyVBowoxFsDgMEgdGtUCKsRk61vb8Co5+G
m9Ny8pa+EEYFiUOgIeRJ6NrKLywVFide3Ff0iWGInoTiNHlMz+9KCLShzmtkduI2u5yA3mqpbBVb
nBSWpw2Oj722KTeXzgvunDDpPn8G4tjqXmwpGKu54fXUWyRzVoJwmyzeHRhw0P4PXtrHAWdg3hAW
rdgLDKhJsS3Q9sAmx/bYxZv6Rd16m//gaU4EW3gx0gTfzEAbOQ9HsRdx8h3oBQgLCIlvHC0IstyY
bnCV5s5/Mp4pK9DTFFUjEOnz8+yw+EgUArz4yAk/Xpar6iF76O3sRXep/Ccny1Qv51+d+mG4GVhv
mcJQwO1K6D70TmDXE8PTRkG3jrbGiVs7Nv0/DjUrmK1WF0UfGgn2uLToYKd40XUu3/13z29eJMtD
7yFN4oY0co+YjzTl/K2xnBjEwfZkR2665q+PTzNgslApZXk++3PBaPkMp6LFNuxWWuTP4HJoSFyS
zO7ADtjh2fqjt0gUl5jav91poXs+URnxdZ1q9Gyu5IJqBnlXpY4s3Xo9Z33AM/9U1XrnYs7v0RAh
yCGGx/B0Xk/SYjBCVdCne+wcwqsX0k68HFzZUR9Ouj0cmyO0p1h3LE01MQL5PPtDb1AyE+sZJ8G3
61HkBRq7/C22o1/6gnAMp3k+Hbt2JDNLh5qpKhjXYl/7pWDqchBLHmlj2DB4+woF0kt3pi7JmceQ
Pzxj695vQ9j8Lr5eMFJRPQoLwTnFEDwSQ/DpKuarQ1vhy5/7Zfq+/kVPAyyE908xvDRddR3eELa5
/NvfCkPC95vgcpwW30mLH/oxlaC2pdVC3UvOpket7LxNbE99kRzniZM0hKkwf55Hn0ebLfAHCave
oGM073nauhk7thZPsY3rpUsnxh7WyfYvsAO+robTqBgAQHywdNmcVZ0aU9Ix69qUFpdI/QYucbrd
VA+wGrv6vx71/9+Nl6lo/fvGy20Vkv3x8vMfL9nPf9zmP178/FMDZvrbfzZgoFRD2GWpxKOKP/ij
/SL/BrkeboKuoFahZ8Nn/Uf7RfoNNaBiEiqtEnc18fP/6L6Iv4kqhyjMnXVTZA8q/a2Qqy/7FLo8
mAuJnGTZ8X35yKWeScA2HmP7LWDOFOXoOdm6dSfP5v48hLfw4Sld/j6vP55Uvsz2z+PNP2eV8A8l
qBnP5BBfWaYbSXdBjhbNe/t+IPnoSPLUpCaFGA7gbBUwNMxWQ2hxJEIu0l226c/El+TnsA+eEie3
iW62aSWor9rzwSmugVouYNcvY5j1BM2eKim848/f+HTXH65lVr9xrkvVbuBamuy2LRPHCn/GXm9/
f8dfOfyMAo/LIDmF5DTy0z6vEqUchYU8GlDWnpVXfStzGEpcc6MtB7rX0n2/4vh94nW+18JP1Ws2
5uzOYjnAiWFgTDq2IM9LZH9Lxc3vrdcREUG9AgLjUG5HZF9NXKd+n5Ehvfr+xt+7m/PnSwy0gUgK
RyRC4WbH374ror5KIg/f6P5Ni7ozRfYBlU15G1fJPhjqK9OyXtpiIIndlEi1wLcjVORfftPEZ3Ck
WnpPtCEsfVw1eU/boNKvkpF85sCUH7uhvq+CYdm24U1EUkIrl+DDhhHZB6t77kZAyzYWpEWQocUW
BkNfNJrsyBZpz01W3yU+9tdSzQ/zE/xd6apGGFBYd8RQYc+T93TD8SywMN4QanOvyGRRWpJrDdqT
WuugZOam5aReBs2PkEpuc6ZAU55FRC+LZE97Fp3zbkQeqTbmXd1yK7TLdhbK3wznu1KpdUdOlcZO
SnWn66R4yAmRy1GnXntivEdS9OCP/qrDsgN3VvMiavPJ2vMXW3tyvawnDDiuAq/6WeqVjPOGR5i6
mL8aeunWkui2rbXpVeWXKXqvgpqsB9V/CKJ6ZeANoKQ+PQ8BA+SkJwr5cFES7bMQ844OBLnsvRG6
6VDvJJiwgRTtY3wnUDY8tb62CoLyfBLhaql5z1Z8VbcCJgdCdiVbtLKE6KFKJkC/9P2FnpjsvGLh
TDMHywmkw2NZhDurHVbol2QscRGTV1keALqgKzGjHHesGv+EsIXdUQ8rc6igeyuG78Zgq0Ksbjzo
6pk2bCS5lBaR6W8JbDkvaVwq+WHVp5iUHKJ6axq41HaTS0FWvUVVuvGM/qdsUGAqbenFMeYSeoUF
UvIQWzp2SMm15Ec7P5OvDh4uriy/nm3KRFE2RvKsJHEFsFhcRjqG4oD3bpofHE9LH3AUdCMz3aiN
em1pwsJTdome2jC+MLZHJKE0geKIh8pYtuWwzH3VOTRsdcu436S1uITjiGuzSodQTdwiyFd+UV+n
GpnASVJvE/49+djYg+G/KUb7GHc0cERNbRd6ChhrlIg0sVx4SfUUv4VkSpzFsd0b3EiQfsIAupek
cClnzSaAFDSlGEd2Hqc/h0SFf6SEmhPquFJHzUOtJfTciaSxrU689ZWYA9VkklOlgXnqnP/l6AaR
dCq2MEl1hWjeWS2o/KykH1Z4drTxtpMzoL/BwNauVof1Kerq+zlmVv0knO7ZIhKIQezkVPc/7BTF
sjTi3qSFLe8hzz4OOBw/qVf+OYlGC+VHhzYwuq6W2EbcGTZd03grusGaWN39qSPPF9RtYs+Kpi7p
aLdExEefL2Qsq64zpN6yvcPdwXttSOP7vsZOtJMvJZbMTeheGhijMce9eNbKOIwZECupUdUGYfMm
h93uokR15It4Y75i6HOPj3Z1Umv7FeHj7j6OPdsii2OamThReHa9FE0OkeEWIQEusYspcPp0EJn8
xd+J16kpOkAXMRqiNA+U8LMCzKPycRJyBwKiHHMlnRntYqKztvvAnTLJrHiBP92mX6raGSKXE5jA
V5RxugJwXABGZCBkoX5+n0kU4XppYAWg76uNbk89vqdiPW67+9xJ3XZHP+DE+52e4Wwqfxzxy8ZM
svo61BkRpbu3ws9o1Xj4hSJutvOLbC+cwomPjjcdneEXTbvc2R2yHhayOpkdTMfn3wGybo0uf9Ot
stWp7OXjz/PP0eYMQprlbSZ4sWeLqw7Ulm72ncDOJD0DRV0dHk6Od2TzSfQP8ejYkllAqLMi5Fnp
UJFrOt1deE531NvG2KIe7tKVYaf4q9vdlb6e0lBOvMUjdeDTuLMvpZXM3tDD93EPSxHxaHKhb5oJ
5rFBi7fG5pQP67Eny4iTMylVgTuebTqlJulHr6XcTp0HuvkTr71DMGCtrF+NHTrK3yaDUuk+Djjb
cfoY+5Kb/T6gxDq5Upf9mh0bLTe3P5dPYy/TDcw+DA5o8IM5JYnSlxofxFku+UkN7QmXZsjV8Xqa
P4GrLYuH/ip4UVjm8Yw8zzg8nNzZHn2ffJdIz1VypOaLGcir0fgHvkT5SmhWJEX47TX6KuFVe/W2
1Y36ZNnWvijtuFnqPk73bCccHYMW8oJT13JOkbKPvm3yIHkKMnxBatDnujS55EZd15KRd2V6y+YM
7YyNLb+tjJRCXvfpGX2kTugfR5y9bgFxF8GcHV8SWoLLgPHSlX+G4U+//D1P6MQXdOzL/TjerC61
qaf3Q8R4EN5kCIOP6nJS28uX9NaTX6Ir3Y93wqZd//3G2WSUaGg4dICbApvOSkZpVZlFktG06Hir
PF1wOqhZbIp1vEFufx0+kgYg/Dxxt0cOpoYI9Z0aZZD2OYfxDdjizcFTPDsD6lIRPkVstMm7rF0m
lEuioLDQnrRTVWp6hrNPykD0DfhkYaMI8efzLKrpKbGTIGnRv/ehG4UE1DLOTtqlKygcNhE45oXx
PEEQE/P5FOJ27J4lYBVTAxXgP2ZvOA8OTWLKHo2z5LkiLkaE/SNcf/9gj45hILxRTORlX9ojYWXF
mdUyht/+sLKNXt56wt9l+jNfpA9DTKXjw96TpLfRVCKBIcSLqv51kE/J5Y/Unk8DzDa3mtmP5qhz
D4EWuX5dr1r55fundORbw6pFMnT2k/okU/p8C2iKQ68pfDi0g+UKpGjHSCIiMhWG2Fp8P9TRm8HY
AKtwAkG/bJBlsYaWIzBUKHlnxHk86+rh5vshvnYEwJkgUZO5DF7+1ZNcF8SeMy5vJNpMKsIRKA1/
qdXkGXFKTHKsEH8aa7bQy0kYtNE0FtnBZ5MZeeCYPw3WXegVrnEp3J64tyNl+NN4s09W9VsswQQm
A9HViOVYcd5gZrzbxhKA+fD9aEfmxafBZlN76LMw699vrhgWYn/ty48JcEuq338/zsmnOJviugSe
k5EDbVeO0tolwRlraR3uDTwU1WWwxlLy4VSdPzIRP93bdO8fPluvF8T8EDKkzOE6bGtb89++v6tj
I0xzkHaRgrZx3v7qOPtGCCgE2xPwBKw4ijenUhOPvaCPQ8wW5UhEeT9IDNG2EKlaHdo6ihEo7+0p
S5TjN8POHTcN/P6t2VRo8qKr+jThu8VOAbjBzqTn7x/XsdMe8X1/DjGbBNaoV2EtRlQhzE5139r5
FXG1WbLuO+9KqMpfo6z9aDNvFwyd40EMVPvuqSLaoWqs+4rg7bzGDEaDHnqQN0WerhGPrE5c4/R5
zVZMk5hPnaUanEGbexw3MYgL7qhkaTiHX/4ayyf7ADtxM0mTcFAlmXjZ4ArEuRRBXr0pL2jrLk/t
Ro8WOBQkEqC6rGDRPisChdoVUi4WhBY5Bt1c+uL7iu2J7oon1XLyEbzBVFQdsIFVmmjO2YtPyUhX
s5w71pN6b5SYfTZ9eWUF1gthEOchpqmR3P8/6s4rSW4sy7ZT6QmgDFr8QjjgMjy0+IEFFbTWGP1b
YHW9YgbZGd3912ZpaWVFpsMFcO+55+y9NoFEsd9lNQi9vDim2VDTRtM9fVhgFa7xizpjv6j1goAG
eK8YRXat2HlxV7fwTKCiNuIKbjlSH0MjuVmUMMiN5VaM9E+AAH9qYPzlw3y4xVptKaquaQQnP1lf
ZS85mCft9p8BtJ+3L/7UqjE3PjrgahF788eiTi0bIyVnQXBkf92FPzZrM925u/RZupUczak3N5lb
O+Fd8eXvb9Of5v+PtykTd1qEKGwsbta/Lm6rKI0S7jnBGV9MfzyFhKgfSzfeSXeNS/Tunhi5M3En
nx+UPruy9cE1X1lRrg8zV56FfLNm0Dxf9npcExCd+Mkk3a6EdW7izfvWEnEaFNBQCfNCWfkVitzX
GHV5Vpf7WEb//smX8oduEqqj//+lWB8KewZeA9Tk7UshFhXCpD8SVjKdPmfS/fE20zWQPbSN6Ep+
7AKaWQ27MxoEug5bRd050a3uor3buGTHz0Qef3xC6ZDJHAYlfZs6/fXH7goZymfK1WahQeOrIm0q
9dWZVvUaWrPkzKH5mph1YOplgLLyHDYqGZjhYTKKPe//BGNu8K1leioF84cQl35fYg4Iy+huNojh
VMr9tBT0iNf+ie7je0vsI8Gbs2NlgvPJT/SnxYZTJiNacPUaLb+/fpREXVpy0kc+yot1QrTuWS/k
ah7Sre0GHtTlYN1ekE1+SXafNVAYIn1c21XGwhxE+MX4129SMYYAhaKPdMLqLkeuC6TzucnQnCez
rBE/2cKUN1ot8sNICQm2LGriI83pfVCGr+rYdkieEUWQumScmGUwzDcFrFJWTY9pFOfjmkglziYJ
j1alq44kSGgaFGV8nZryzagMHEtwDL0QtqyXJ8lyqCur9MNsfZSauvCWsCUGrTJVN8+MjcsrNfem
zuySvyY7eTgHwwgVbokIuVctfA+xCdm5S8av8yCzNcqK5jMKyQI5FVYGYx3iWTnHhGVOfm81+e0o
phzzWrFxi8mc7HjAEWU2ar7PK2Itx1h7a/UQM0RpbBao+ZF0CXxwDa12tstdklYzDi9tnzNhG22j
FXVXHEUJoX+nB32r3ihR/KqTKuf2K9PmPuvrm1aYkMF3DIycTFT5ufumdEG+w/Hs+6eaILUN+vOO
z8Bbw0p0LEvCmATAVdw3Uq1uePPceFLA3LZWV7lWlV4x97zmJhFjccUb6pLqPR0HstvCU7LiaJtH
Jb8KUrw5D0RlUt2kzAHN9iWxpdZAe7knIz6TEF/PVZQC4Ua/p69WfwjLRQ8KxvZOqPTDtRMSkwZ4
G+J8KTKo7PlsEKS5DXkidaFGIthqzEbJDcesCbpK/D6OyfcixSWZdYZoLwRzVql5VNU12hfZfIJQ
/w2h/deI2LdZWRZfWJtv2maSmlEz24mpY/BqBpJyFoaeiQCpOo3LRzXWPUJaaRtY8Z6NDfJSs+8U
5g/4H58ZTnrmoFy0Jr+3ZPwhBhTWfTTX9yCXX7K5vOhpedHIu7ULVZwJ5ZTBM5tC6xRNjCeeY5Rt
qdO1i8aXptAvkRK5qhDex/n4JbdIW0rUjjuWeV+Fp6yo0gsmPlDrEjkFc5iqO2yPx0menuTYuJpm
8s4UEM5Tnz4AV5ecZItR5Da6aPIQ4zri+YCqS8+hle9TskeLYn7HbHmVVcDgVRudSXJ8pwQlw2Ja
afszW6MNmoIjjpwiFB/0Otkb7YZGTNXVnhfjKa70G6BlfrukkRv1+nNdQUyWq8lhiSajh8w9x1wU
fCCkkqNFtyRAx3PvRQYHrLFUymtZfuMMu9zm3JFwzNc3Ui6wQwj4okjUgIWOL9OzlIKuZAvsNyum
m3hUSFzm8UqXu7LCNBXL01mcw8vUW3fw4lS3AM01akjhNWw8SqnddIv6muURk+IUHLymPFjLyJRe
GS+4rAI1VzOeqPZbJVZ7Ymw1e+WRV1fhhgy9Ay9ykTY6exy+Z9x9WNfo3yTiKYskTy9Ln3YmyYJS
6tdZcq0IA2j0bN/Oo9+10jle0x+Cmp0TvecmKCZyTwrhXbY62ZaN4slMkQKnHVNmozcZvOTTfbvU
MOFKAphl0wSV3ZGiEOLgFQr1q1DD4pIF9ZTFIM+6rJ0AsreAdq31ktNpO4tlY3lKUgbhtJzmxXom
6+euUML7MVoRY4Q3U616aT48ZJI8OGpBsL0IjTybG9+a1vc2Hr612nwrGs1rqnYEOU79fR1t1gOS
D4Vk2iGigQo0hMDcJ1bjtdWfCtImbLPPfDHKd0CNZrdfUq8zrXstmS5FmF5aq8aaJQf6Gp9kApjB
2avGuRLMi7xKgZ7rp0wPn0kYP6Ltfy4mI8a/k1SHtVxWVxLmC0+dBjttWHZ6PTK5lVn+lW7CnStn
iiOkLetpya0/LvkPWeoj+ivDs9CrDM4qWd81iblL5NEtrRUmuPTDaHB5jn3z3kZYJzu5xwsSCuke
2El+CCO1ZHysK57RRBM27OZdwy0VtL14GybiTWFYvmJ12FBaYhPBvRvjKu87SFFYw6CIW0qH2WuY
EC+07eMssrnYEuEb50wYFcyB1Rc2I3tt5OfQME5trRNfS/JC15pB1jWzbczdK1Rwr2CanQ9QXvrl
G/6iGwA/N6qRr7ahrIDEdW9ZcTMynM45IZX7cEl3UqsWdtSjMViB+g8JdPhVMq5jEVGNdTJPcrpc
1VQ6V10CqU4nXK2a79p2oSmZmK9zbu0jreGhi42nyewPWUjAALw74iHE/Haq0EZqTWW54YBeOK0c
Q0P6kVoQ/DFqvEfc3cfGAv3hdLWGRWxQRhvJ/3QmKmU850rTOuU6SSQPhK3bGUSOL6N6KCGi77qJ
lVgJySrXU+O+UehJa2HvG/2aPMsd0ZtpU62B2c6EFMttgMXIkdXye2JO3+o2OghS+ZTn2UEZ5j11
4SlTwXla5Y3ZrXwxBnS9amrQIERDVwXGgvYAf1jp9GblY0x+08dCgbPHWquIE+tJEhHT3c7zfRIv
9bmZ09wuRUxxVonaRNK7R7Vvr6oYL8+VCRwMxz9WTZUnX47HyPv7km0rLv9y0mDWJIqixtO7IZx+
ild/aaMksm5ma4GObMO2QEf3/8mt+KzP9lv7YbuMxEWYbpngYT4c3AyMLO1KO5FMWogAKzmt8mcF
4O+n6g/X+NARAiREZO92jc6TdpvWPNwnJ8HPqdk/69v8QU3718/zYX6T5FI2019Ak0Uq5HJhDuqw
rTvVaXFTGy/U/WcCsU8/3YdWUR1JMwskP9SWDGkcYxe0GCfByEkPzScd8T9/OrQYMiQfkR7FhxNJ
NIpIaiiz+XTSDnGQFkzRIfrpzcHq+QzUAW2fGn3SWv45Gv/tXlQkGiOWyGHxI8CsntacpUZHd1fT
whZS/H3tXsNlNsAAWOG3jVJ3mbAhC91nYWy/nR22e+eXS3/okiQGSc8U5hYnPlg/19wN3eaw2hwA
bB67XXosD0ugfTaC/eyqH54K4t6SKMOK9/PhW/cKZO6fCX30/1zBn/bd/djYU/DZ3OiPzzxjAt2A
e0tz48MprR/xuPY6H3YztmUHQtO9jVXzaZvrjw/9L9f50FtXzIxgbaLo6J9UT4tXbqSr2kYV6+J+
vk1ca/8ZxOt3serP3/HfH+1DZ02VqLxqMC2OeTYf+x3xNhpHhV25Q6F1RbP3Ivk144QBaSpksWKf
UIza6xkiwF64froi/XYc/vBuPtxV6dINTazwbnq3PfX7fJedO6QLi2KvRD46k/sz1HWjKzjMKz+b
z21r0G+PE7lqqKKxOqCr+nAYl1N+5F6wnIVeozMV0q42m2CMxfcpSsCamLd/v5X88ef+9/U+akPK
sllW+FKsUOVDXCf2aj79/QW2x+FvPpD24b6VayHpGoULRLlsLw2wj+tUfdJi/O0aNBGYOmkaWaCq
9BtEZ+mljNCImflM9kaMvDwdi/7+7z/GH6Dwf91zP3yONBEqfaJ6dMLSCAQNOzkWecSGzURSfFL9
KJrJWywo8Q3a7iiNgnEV3lczOU6tkHC2Bo8zi+uV8/Vn/Zs/Lki//IQfnlhjqJpwjJlBbNMpgtzS
1/kh8bbk6dEDe9NeCHHe0bvx/jffyC/X/fDYKvIqj8LCrarZ1k1yzK8ahtBNLoBX0s4eyGFlV/1U
EyFvL/t3N9SH5zMZGsgyKR+XIA+kznb5DV2EjwbUHZ96Pnbm6aisd6rbnKLXDj7yfXbTifZno6yf
G9vfvY8P+0A3tKFaa9zYPRI53QOqvGsOxim6hH571fYMt0hTh7AqcA5EA6kR44dpCDohyMBdeyt/
mx3yC73h5r/xHf1xDUNeZiEuw1nxkVPbl0JE35/vqMXDB16+3VvcCHtQH8llPI2glQIlwMv6VWVE
2z8lim38kJ4KBgjv0o9uT8qO231Sn/z2jG7L6i9v6UMplElJJinbXTqbXwzjrBAJlajB39+S/8W9
YWHa4h+m6x9+k6Xs4glU4zYYlnYVCWoXHWG+IbnVJXYI7XPVe3FA1NcifyOCjMPGqb4VPw0o/tOi
ikABdxHZnPSIPzwZK/tHubYxsh1kK00/2aX5mYLws0t8eAryUA7nXuKTmmdIG1FAnCJaJJOUhCn2
NmUoUVifLTR/+gl//Vgfvl3V6Btmqzzw27dL6pwWpLvQpef4Er5E0AGz+/T8WXHwxxIaffEmQIO2
9pvoqsiIobQa3A2bm5KTv70G8t7wmeH4n17rt2EF9+iv1/pwj+aWEqqtzrVEfL24wm4Mb0QJVPuf
xSH/Pqz4eSWOVAQFATz/qJ2upzoOq02Sme7j66Y35ZhJvvOGA/9v+N3+eLNgs/3X1bYd5JfzopmL
7I7mTwEokDOyzzZHtuB87VGVXXD24SL+VKn4p0JGYjZiiRYZB7/JnOAgpP08I1u27k1f9FRPCQCL
edveUNv90/rUYuCvjp9ZJn8eSj8uy79e98ODka403MXtusuhuESQybwtSCQ6bqpF5ULEaeR37rJT
nmIPg4ef+4fsmnvC59rQP33piF9ZAwzM0r+dntO1W9JUoEnZeSFhAvbytOnxaehtgvz5jeAwMHGf
LIC/u6C4r1CzIRdAgvM7oCEnrTZPFD59etIP3d3kp6wJqz+41V50w+OGnP/0qfnzB/33NT/UH3rX
kkYpbwJ1Eh03o7PkWgTm/DQ6m/7iVrvY+2wt+tNpSNVwOogGnZDfDruz0BYpHZqtCIiCrQMybX7R
/91paMMlgHvZoOQfV/IoloZ42oT/21yMmm6fHZKzCkNawDu+6fPi899vYb+rcvgFoSZsRgN5i7b/
0KQoh3pkLawQ6BG5NI6oXZPjGhgeGJrZi2hEef9ZyP2PDKrn5GsLg/BH/1cM6E+0578Zof/n+KEG
W9R/bWO93/Ch3tD17z1ao784WLf/8F8OVvkfFiSXbf8B0c6Amfv/Xx5W5R90PH4KOTmSs65wm/7L
w2r8Y8tMUfBQbB5yhpz/NrEa/0AhoBksi2RM8QLW/8TEqivb8/XriofXCbeEyeU3ZfJvz4Ix9DXa
WQldGjdp+iwuwTgEeXLpBxtEWvjGM6kW7thyiu8CkpklyZagw1l2bQSTJ3vEZsQtYPKMHFGfV+H4
3fuasFs2lvhTetsF8KEPjRddGjhXAygtV4shrLmGdU4J14VwswaifowIHVaceiyCePS14TC1T3rh
VtKZf/eqQ8JiFZ7q1+oOARWkTafS3eFSP5TbixXO/K3Q3frbYhzH/JRx2rb0GwtxLFwn2dZiqIvu
qntiY7dqMM2OogX9ffEmZk9D5uYE4fJ6iC1ID50dcbIZSDFUXZFlPxdv5uyAjmw1NErehqBXXWVx
J4kYbTt8mL8ogULLHakdAX3jl/Y+IfmSieeddoxvmLY69CPfVMmFUcZLva6kQ/2QkVmQAg5K/pmc
OH30SIFtch9v7XmNbUbpGbmC4x5mZkcoNtmsQLHSQLogvdEfoorKorxXCQacPeOLgggH/3nlCmQE
Kjb4wqW4kb/p++IsifaUuXHvSNWL0Dmy+DJqhHPuFs5zZHNV2ErP1noHqZLG9TA5RCxXGoRJ6X5e
zzpFv0gkkF2DXJxsrfJoJphh0EWHeu5s666evlnDd/qTmORsPkOq3ujVKcn8Kj60VVDIoKtek3pX
aG5v3na6o06BOL0uj0aAzU8EVgx+VrJNTAhG54zhXuNnb8/tCEsviJhJ0DB/yUdHhFwFYxlbGOt0
knvzg0i4+C76Ppu2+h4/bE2mLZDRItIvO+UNL+II+BqsL/k1umyCy8zbxKSdG1+acc8PVu1TMGDP
DAusZ7Z4OC/F3bpPbrdQR74/PdsJ0gFfgvDD/MqdQCxrkboWDLtDNB1z7cVKgn7xesBj6A4st1iu
w+gZJonO25uNRwciWj8cNiMbQeYucZcqk8F/1kxb9odtgPM3XYQskt1/KZnI0Qh4rC7gID1G2Zk9
3ki1O1o7IKd0Jff6vcBT5/Fz5jstMJ+MytZvLbgDvDGnfQ6pi4azFpQJcX5FZ2c/iveCWXXldau3
/SVzn+zXi1w6racdho2GBpTRboPKzyavF9yo3lFg5Ar9FbvrGCnaU7QPX8vn9VaLHSF3G+4rRJfC
br01uAQ5TTAdH2VGIG+mAB/EhriIc6JnlN57zVf9pn3PvsEnnPNA0nfrd3JlE9KW3eF+fULCtBb3
oxTQ0+WEb7SM3lxm3lUgSUGU3UnzowT3DzcyOD67gCr5tTAPGSBT/lm/ZYQzQ7IIHzTVDgsSmXew
FyVfbG+V3Fa+Z1flbNrNvlYPRe8x0Rd5+tluZ69hPsRSUzjAGvPSFRNXkPw1P6BZMnJbinZNHYAy
VRNbMY+YUsnIdpheOimhkdRgmktMd/u81qcufRX1czFee90hs1zBFy2Z1xkIYGdPiieeVFDcCF4o
EPc6KE6iKjjpzKCT0XRheQvS8Uafn8rsagpHqXLa+bWPg1y7rOM5Tq9GybwE6cHZEgw3i1+3sXlC
NFXEodM4pfJuqQ+hegNnUUNTU7mhRQjsfXhpeaV6l/RO+Gx8V95TFnNqGpkWQVwDwqiC7US3fCGS
SsbgAp7R3C1foIcuR/kL/5UM1HY9GCuDYTv6Os6B3jn0/IfGy+r9Ku8iNZClL016Mxm3UnUqaUxk
Xtd4VCFOO+0V0JvPORjgkoMW4VW1rd5ugz6//spctKs9bfQqwBx1sIyg7jCQv4/SsQakYzyU3Q1K
EFn1qwFBx0OU3urdReWUphEyBLfy2TL8VL4fau+X3fr6zy3uV5zCbyOPnzufghZXxvpJ0f9B9zYY
Zcb/y9pc/NjWl8xLM6eHfpZe0Do6dAF3/3lw+x/VSv/nqqCtqftfV0E2US9JF//HU9JGSfkf+y6H
6vHXamh7gX9VQ+o/5A2xx+ECBsdfiR7qP0yOs7SuIcSJorGZeP5VDZn/AKOhmRzh+bn++Uf/QnqY
/wDcJ5FjrvJfioz6/ifVkKp/PHdS/+Aahexu0XkBLPKhSbE0HajYsUBJI+m2weAysS5TguS1dfOX
edeHdirNvo4oSG9OcRo5U3MM84vEmscq1UGJJp5NNJ517b5pHyPCd2oyN5EHSA5OIruTXmTTazLF
bgmzEqQvTOAn/ZpardvCRpegTVhPtUrI+s6YogAgqTf3xzKx3NlCHzM/ZTTh1BAHnbpvlcrRYZqP
34v5dckBlEK1zHnwiXywG9x85iVPD5J2SIS7YTmsFnHX91J6k7J9NxkB1SCuhcKypfIFIbqndzdl
sQdIXRY+8PJCPiEDoFvTZ+eFJODqRGr292rxLV78nFQOFnVm82frkrzBWu4dNlbJIflJWk/tjZTu
9vFNo7k6YLPJ/koRwyuLtFPd9aCcE5/oAMQ5ws+hyKMqBGHE2/yuxwZLNHI746mbkEPwv6Rjwo5Y
a+dqBYK50Jsya1eoo6Bnx5nguk/mzUz18qwiCqtNhD6T7PTV96G7VY0vU4xm1xRtDaGSGvk6NNXl
0pikfVf6bhEV4BpAJF5VSJrGJcMraGmhE2qCY5Q/agMcfe5EiEvEVQhGFDCJr7TWUcd1NdAaN7Mv
cXuUm7dGyMDFVXTz3yzi7mnllwVL6gwmRSRJ5NxmKDV81W5rKOCC15sXzbpPMmI/hlNFbp9OlRE3
3GsoPKDwuahpbT1CF+oM6l2TvZXCs2jd5FXKRnutwghoxV1U5PZIxJ5iuWW7UwDzmcBBvSo9Dcu9
lu4jgsKxPnfZY2L58uiHhCUlqBUOWnVpXrZgrvZOfSlpXSSCn3ojLLoW97J6U1d3ZvSap1C2v5vm
bqphO1tOJRzDkR9xXew5+SbWLtoICBH3QvhkIIauD7X6HIG0SmmbDjpB5F80PN4G/spTnNxL021m
PazZJdL2lukpjS3saxeAeL9ep8JXwMHL1ZVOZK59tQiqJIV+kR/K5ixD91XvhjSIQi+pXEVx2+Q6
9VdzcZcjAaEylWPxRaFJ/lKAIPVBKeiilyAMA7mr+s2KohHJ4e0kvC7rSa7ZZ6EHtvTVExQ9XsWj
41UiKTkUl+/Wa2aTo5UfqN+UexECiHXtyiezf4wphoVDPd1PISeD9q63vpeEFhRIYtBwEM1eWQ+x
dqHeyT1jOZjJjSrfhNZVbsBVJPsxPgyBotyp2rGY3grjVaN6SqkCvhKTqL5Njd9rV2mBKR5+M8q7
Lr0Z0odxfKjE93683SqAVDpqyjXu/Szdg3NdkOmYxaUOg2p4XDm4dekhbnAVhN/acd8oXsH3PPvI
eByx3SE97aCrv5fTPdgSQ71GPa2tyF7Kp9W6EwxowN8m9SWfDnF4V+lvc02yVWe5E0PS6kbWb1P6
tepNNH1f2qMIhCZqnxPpceSs1A27kFsdCp8jb00qDR+r4IvBbKFMhlneT06GbLCbQW+vYrBE2Ulv
kuuwFneSdKyEh5I3maROLfgNukhr8jXDa7RzJnF3ZV8nFpseQqE8JjbIFTuBSb5I7wYnHqMdCDiQ
dyL6pma++2UL+0NpwI7z26kYmAxGS6LeRXTFH6GwkEDSWooB7c478zCG79N6U8d+MbmtjC5sp5Lj
7JEeIHoZteSjruH7HxQK9t3qInbErm566Y3pyvfCZTqzLSCSXQ55+irphs1ZpSVL1DcWtKbOEHkG
usLmtpR8KQ0IFo1ZMZr7IXkC0p8wByOmJ35C36sp7zIDCeYSSJF4yfzUPcX7dafKvpGeOP7dltR7
8HV8Mwr4C0qArAlWYPokaIE6nMw1UMZjH3mLgz/RHkNiKRby21Y3RmZLbAWrx3FOJfR7D0XxpbVe
h/RSlkGUnmhhjTBn0MaznnNkpfar75LFmTGtswwfasJvYD0i1GeAGvfHhVuo3NEKLyc3eVi9GZHq
wAGe6AWnJ/bq23rNTW8B+77cJkglzXqPQ22x9hbHlZdG3FXSxSru5+ZJis6S5BevXesBiG8eI5ek
TBaqxVFFL+XcxWmEdFI1KLRAB++v42LPfkxloHNIJ7Etv1Xmg75FrR6XBG63LT7AwfGSr2w1oeW3
8e2G4YZwQrms53Y+vEXludQvwfTc3sZeF+R7ug9o89XpvW9dqQ2syAWpYyiuWgZayMrELjbdFulN
ndZuWHsW2wbfQHEbueFnMxTlT7flhteTka5syTT8+S+t+EFXcrmftxAWh2bLDp0makMo4PiICjJg
EY58esk/Pgm/XPJDR7zp16nAL2OS2FboNgEygXzgAGzaIzh4R/2m+Vw7tpPSlgihPnzWk7a2iuuv
/SmexF+u/6EiK1U9Iv0INv2CFo8RThXZDCV35junZo4Y6mKbb9q1/2p9bS4m01Tha3MUNMf6Zj5W
T8N7diwu24y3uiW8d7hFYW6g/7jh5HHW75GbRqiabEgdT4ZXPBZYGGnFuBDNH6TCaxRmrM2D5m/9
g40LUB5p2giTa2m25sxnwou71iXfdgrtmKMiDXIijSF5abt0X75Ze+FhOAg3zY36LLDtbHPR1F8O
2Y1MFNZnQB1lkxD83Rf1YUwTMkzIYSEwxGt3+QPa3GN6szzpTnIw7qga0XSVLt0inWX5RJQs5QMa
YwcMe3swFnt6CW/YdfekQ7yZfMWf3Lm/OV62wvrXn/FDYzqyIGM1Le9OuJ/oSsiPVWP3R+1L9J28
chpv1fcQjaWXQMpC6HHqgEPx7urJkd8GTodBtCuOxRdN++R94Vn/8zNl0gOFCIF55sMNVjeWTsbI
ttRT7s/dYXRlKPqgVQkxsVy18Tkl9zvW/c44Frz7+qib6JGPLSypxmV/bUqvYUDcONU5umgYOgp7
cAi7iW9xZDPAqjXmV9DkXNCAD9HsWpIrlkfcPFLxOjH/NHdVdxxgxBcEKjuyQY1zUfH59GzeMP5t
UiZSgibAV6ueFRiJL5PtI9jR/XgeHuZzsot9mq+9iXM6POTuHLBbFmwphjv2PpE0k+T1qKi5KGqC
erA7Zmj8wtQk2r1uOvVVvVuc9sSfkR/6gw6S+GO9Z+O9yCdkuM8RJx8B0yT7Lc2R0SlKd5SdtrTn
oPZmLw8sg9AQdw3m6FTM+4ouGpNBDXgziWx0VORdeCV0jp2OrAK7oxe7kB2xG0OXOlvKH0q1t2Pz
ba33evbU989TiWeIKPDDQhZTHnTNpaOHmU2tU0W7urbX4pQpvrVVf+ns6sytBSqfXWi99NwzjCc5
TDU9Z4Zre5+VX4oDKrvatM2nwnBmfY+xLg0Ro1HVJ/t03xNgi+6DUhsdynCbYZq2LgvboxEemsIj
VyQx6dEcxcUTIJiqXgTEKDsPoq+onjRQDuLPoTglSglY/818atEq31nVaMuTaxp0q5x4r6BNHSpH
fm8QGZc/hOlYhySgNzg3gKLcazpY8kdsS7Dm5oWACCfVHEm5mJ1sD/PJki8p3VnDH+fdCryOgJa5
3MmYa4Q9q/5LemCjI29gsJMn9Ud+mkuH9np2aS7ctDkmkREY27inzDTchmrbfIwk35BOLYcxzemU
oKLRn7RHQ3oWGVu/ZhaeeBLZ6xWeak5D+gEJhDL4gxRI6mNH481ip4FQprmqtMN8laYBoXRepNhg
3N0ctbNdJWSABLS3xtt5clHU96Izaddu2qvtY1k8UCwVq29056j2w9WvjGNt7eXSr9Hjqzt299DP
AlrmGoNmY7WX1N/V41Fur5n0lkeXmodDkq5TfJaEQyocZiPIssBC3q14zbgrlWdsDOgMIo8AkbC/
Kuml0A/Y46gwU382cFntDA4o2Gu+KcplMR/K7CjnD4Pm5/Vuwv75vA3SO4KDHH108/CsR2dVfq00
EmB5jPS7iBjsOPamhbr4XRjo2u9iydVbp0O5Az7SetCNg5gQJg8FJPw+qDt+w4YW7qPhhueEXmHn
JF9wUFU0aTn4mO9myzHZA4qM1ovoMeG0tq5YXWXOD8xcsI/wR+35W7rBdHiaI8MlUOomd1J69Kwv
wkEU0XFUt9lwar8R3UEEOmN67gyWiHhPwJjB8K/+Zub3xjAf1HaXrXsj7ZwJoaB1QS5I1EJeOc1z
fBoIVHLJqlnRS4g7vtMyPFfZYTX2pbBjyRLEIyfwrCRuzN4ad6UtfiEqTe/Yjj26JY3kycmulI91
7azfE3cggFG54buD60f5JGb7cN2bYCEDTG+ya1FCfsEVhSPFslMdhxth3+t+YZ6hmRgnrlb0bnYn
q/Uk5TqXA2ZJRzxGO3iC/av8bB4TKi1oUe8xE6rXtEVR1egc6aiZUX2SwEZr74YDn2LZQw0yS3jh
XMK4OSpRovQE7mwMdudrukDot8fkbiOzFfoud1k2iK8SqKT5bTNtRyZEgKsgzndFGphU2La2XkWn
3zcEApk+v2pKZJRPkALmR1hD+qHeha8ECs1f2VWYB3TnSj6s3V6E07WveWPuxmjpXUNxileqB5fU
p1PMRyncsttDKpR4cxtCuSw8pk7m6JVf9CfMqd54FBxa7aTwOSLmvbd1dKfGVb0tijk69+SwghqU
fP67geZLN0PS8pp8R7t7Gf1i8Bra70wqsr0CGImKiIFGGsiKmyUcK4+9xK1it5XbN56EGu0uZdTw
lbnZDyl0pNqHfItby8VzSZOgdOhNkTEXGYHEb6p5LFuo1bJHGr5tMMmXtbyMpK7EF1iSWXTs8yCB
J6l5WXYivkmNvLX61oq+JZxgl0BhwqHNVOEsrpe4eTIA25h+XLlcJ8v8Xj9PNJ8Kuyp95pLMJ2rm
fqviDKXPY7I5dtxudhf5zC3Wx3cdodzFjk0kOQqkus+OVpxX5REr2fI66gdGG3hN6CGZTDSp93TL
LuI75Sxfk9Pykres4n5Rskhyjqe9BDHKINEOZ/CLuGKzmkk2Je2KiEHjvYfPft/Fdmb4ta+57Vv2
Ukisy1f2Ikl30hrAI900e11tnTxymY3Gnq7Cmzk4Iwl2ruiKwaDvM7fERBMFTNkcSXNE7ZANu00E
2ut4ZW7XiyY6Yvc6L1QH+yq5sDrGPaewXYuS1Lww6GEZHs+0g9bFLYT92h5H/VZsvVGzkwdCG6xg
fSpaN1IYxDA79KVhxznvq3HWGS+RuNwHWegL2q4SeeeHZrkYit+WQRMdxvxWHc8ax3XcoHYTHsbC
H3U3nPzlFfuWuE8Nt2peNOa86X0o7Cp+t8IlZImvmL9dp/v/x9h57UaOZWv6iQgEPXlLHz4UMinp
hpCUEm3Q+6efjzkXU61KlAY4KHSfriqlIsi91/otWYe10780+wKIZo2+CGTRJdZt9m4QNbsscerK
ovpMnFdkMAJePWYQH5I1mVsWU/py5RavkCNKbvx73X6MgJ67utwX0V5U7HA+D7LNRjo41KfcaEf0
JoWyKkdSPTzWymPiUiv5OZme8aIHiRtui30fsptqQdY4BSfCIaZIKXVGcgNFa3owz1z7VrbT3gSD
6yj3VvnGYseMQO6ySx71R3JAs2YL9SWxHPLXVR8Ir8U3Kr3wWtyGYHNvNl7Ci8z3ziNMq2L5VKhe
ke+y4rqsnQUsquemwhVqLZLbG4eWGMwogAqWD/S5s7HgT+BdAoWhxynmzDncXIYZDjbso9RJH4Be
1F+TsmVJ0/HfeuuXogX1x4ReRwda83QRXMtPukdF83QOvKAhzcCVFLeTdw3bsOT0oEpOuh+5W+gs
E93FdD506j2IagPreOZlsZXehscDr1Q+2ucqMO3hF242jRa+9iVpWNzv09bCc/w1PWnvxnNK331l
JTJFE1llxSddc4BPTsWX0pPJ+qJTNDM78K2TYRdffJT2xqPmCaraJXI5vk7XLArK1B17GrioZvwY
mDj7E1KWLR9D5a5N00USzIH4IvH8X3mhKRDQnM4l8oshFb0Ldx84JzwyFeMYEE7tpfmM/XxLO1jk
EWmwlt6oD/07UOYaTi/fY0D7WnS3SfZ64gInysrFmA5haovIgpFES54MipvYfbsVmAfaoG6dnOGT
WVrzCwqQKudPuyX8qpe1DsJYRYJhdbuFUj932rzC6U2iH8p2VFlljM/TTjPeUCs6GOTWV1/C7Nah
hW3PGfm9xvf01aythV+Uy/wqIbPLX2m5gDpdHtf6Lo1WM17kS5K+KaGFC9FFhXBdzxuJOiinFS26
isZ7oNUnDGcaTBdbTGKJtd1fOoSYXcApzDUwLcws3MyWdM/fEVprHl//3pAyDr171rljRepJYPsW
bE4dn8UGtnMFXmxxDMBPoo2n9btZoqflWLReWp3C3he+4tIF8mkjv0Yy7FDfeG04mBQru18e4SnK
4thAR1LyelWjO5nvh9+x3RYi2+no8FiQzJeSTMgFRWjKfOZQaPId4yQhzGZxyoSdoHjj+GvzW+A6
AFVi2frznY8H+JlhV6S2hIT6RTvnE49ezUBlLXdw1WD8fXQfxV9miWmcZcHhtIxNr8e87or+hAzA
40vmRKY7DnusuLh14ojikdY6gTaFxokXKgPtChBK5J4rnwnr9uOngUeP+xXzznDXZU7VOyZ9txun
yvfUzMoMbOWpi44Afeu3IV9hMKisiw17YWvDfnrtRS8syB6yyvUW2M3gBS/901qlsOG+RA/B+sMZ
GA7UlhKX7QhPmpVc6uVkcDYyHjSuXtLAZU1FIDzKLI8IdwqkJ0xxmBh9XuMP7YNTauQZ4FM1thvc
Ttkuwv3Z2yazf2Jzm2myHe+zc37sFKcSPVXGAGrN3SXhXr8xLwr7cvSE0itIByaka4RNYhXBvWXL
47EiAMKJ/fAobtPX6rUl0nz2JyQ0d91psf+vtFh9NFtv2Jy7UwkSc22hI0KLgsHXGEnBr9od3RAX
RHK9vSl303lT/brPogtpwZbAxerPBxLTT6lDeVTyMO3kXdQehTwYu8oahXMl34nhfWay+Nrq+MaD
FL/1LNwfy9fALPS8XNH38K8yT/kvfqvn5NIsCAY6NlnZNfaI2Em9Vt77X7npCjuqVtoDPuFjyP9z
31wnvwf6m+/U2uJ293gwDBrDzGcU25Z2nxy54F3oFEt7b2U3cdpfeWS3aOSJb4AalO0M+6pdvky8
8Y+Nu3yZM2rOjDXKTqpVFlVxCxYUtHu65FEL3P8GbELY0DKVYI8LLenATwZqa67mZM8kSEqOwYUA
yIosNXxOniXUWrJ9IMUBgqqz58ym5SpcUQlIfkB1ZC1ILg7GvRxZa60goeh2GGjszFaxLtgOz20u
0fjGWeamj6BD2uPgaF/zXVxSqXjoUWsBdwY/Spo3f4VhSCqG+5VUSfluOjAmVQj7tdpuVZ1RT/0r
Ys1lcnaUxZ4LR2ewo3Pg5uoI8TWnYW7kFMP++7DRnYTOXtWqwcQHin3/IDFTaFVg4gadJxtPCCgR
7tyOuQbmqnL0E3qv7e2FCl5EBtTPQeuYbvpEk6rsz5yEb2PqaEzeqas5fPh8wPNDCj1h1S24M5Pb
llEleggtJV51H+EZBg8iIntdkcK1J85E4sOb7LaFxZe4uBJSDGlx+B6GjN3IMRdqTcnF4G+eE1qv
6Ty1h1eh8BnmgeBAL8Ztkzo/0Br/1vqRB7WRyBcg+pOCmvU7+Ad8THkg/Y8dIBzgDI0VdvfQUyY9
eBM1h4bb8W4Xdsnb2L2VDpWvnPToTGSkGyA05Lqd/vuPI/4J1fkGWf7Pn+cbtty3snEbQrDdzuST
tMWIcA+K2rLkDiws3TL36bFDJ+2ax6OXQa6cc/WchV9a9xL3ZIn5CbKZ2IsrR4o8kDhCR02d5zX+
LdL2FntFyfx6QZ9WNW4hO/PmnEoWSy0dyv078+VM+oOr3Pzwk9qACKRv7Xg9RmDq2m0LkIJ4bKl3
eMXbxhZbRk0b5CQVjjIHyi6+/NGMxNYC6bXqYY63TzIF2hOoHVqAaTvdp84EK7/Vk1/9ckmkQ0Pa
hUK8xinjx2H8mbyiZi0/t+0u0wJoII3idshPAuzR/LXxdRH9+gF4q/8YHYUx3a0V+MqLwWPHdRIH
xju9iTQvKkyB2X1JQJATvfBU6Qoatrsp2aL1gmVC09PvwQknfzGOGUYLqvfMc5ivVt/9+AnsUBzj
QMLFjDKRljyaeBnvXTW12GOqO3W8l8EDEHCp3iK7YXqEn+yF/TLdJcVxMi6Fsid8BLQHwjhM77IM
n57DhVWF1nKRUNGDGnoZqkjVrl3cmay7NfcPZyYMjbzOMwKhDJZhUzYpM3x1P8mivwu+QZ+RnaDA
lTW86Kr2zRc5L420iQYe/PhATJKvemLiVJ7KrL+V/RrKDCMYcOdwFC79L+UHNhHJ/r+heR2/vUoG
PLUzhMz/73vXRLJGGNF6tlEKCHjAQ97bomkVsi1uPitgx+a9Vj1DfOBTbyZPBTIBMVyCmtnbpsez
i93ht5btp/yuKIN12JXOgkqoLuvKYBDuZ1N+bL6xcLHlSb+JSMRvT5QDUPrkaZpLY4JaBDq8b3ZC
cLhI7zz0XoQUZTwWo9dMF1mwBdXv7kd9P/otGpbM6rjQq52U+gOQx5PxobceREdyodBzNHdsnAUL
baResp5uW67j6KDOll5xxtr8B9ZZsmH4Fb1w8ciYAIpcGbEiWKId4BDeVPpaCTbZFaVnKD5wWFYF
0XACM6tHb8lcA0siZR647WvYNk9WnVpyK9UBuxaHQ6576wRMAgoIymRHTvluJn4//3Bkat9NPX+e
nH98dd9YlZwwnrhcryW2dKd/A5Oj+h3BJZfzl/bKlaRNGPOYT1k6Y3czOuDnJSi8cOoRCmfHac9p
crPV0+Y+fe/A2RuvfW7TA2pKdi0kiXnLrT59zYInzIRZsD6qYpAWzvIovQPqlkFEFAp+rI2BxG5d
AnLWsOc6ZcdYdXY/Hcl/vSJWBwGeWDRV+rcrIlzCUOjp2XDEMxTGZrZEj/QVkIfn8BVUKnnCAjS+
ZRtX76Bx8K6DqaxX9Cp7pWwajaG0m8mug5M+c56j8IWa3gFqPUBVc72eDeQXK+jVOIAnIGDXhMUa
rei2ts1r6WtO6t3476mz8Msz0P8JaC3wbi/4J9jfb5Z+mvamO2Ob55M9QClgFym85I5HtnxUHOF4
O4SBuFPvmttefdUf5djTHhCGXJJt/H4RuKZHG078qNDEflhs1p3IqvzYh+ywiqvpg86EH8UVQGPf
v8dB/Ms83h4iBgaMNza6mdP8cNu2jnxCGYQ42AB3LylvjMjmm39VfnqcrdITttI+sjsfIC2AKHVU
xjzoRC91bx+3S9pwVFqbgLrd7thvGS22tcu6glUsPBFgpV8qW9uPAQ/FeZ2JhS2MyC716Schc+XW
MZnYdTD/+jHk4k/Ow7+uZB2fHkYgpHDfGWahHzAIbSLyzwFlv6DBAFTMAobTTjg3XoDLZm9iZ1PV
62C+1YHwAl/FbdiB+W0lVzAsNAENxblNAusUgoXSN/kb3dw8PUqCW8Ur1yJ8gInmF+0NvVh10T84
PXA5xhb1PIAazXnMrVXOsEF1C/7fWdFlzS+iUZz/zOzMxLS8TZFdPzRfoeKgTe5qX67cW+dw7NGk
ogqEgCzHtPL0EglCEL1MacA6uFnj3RVOqnUwnh8YpLOX9H1eHQ2WRCHsuuwNb+YbKCC7lNC9AXBF
zTOxb4LOgKjemXfDLnyQtmS4LCsSUiGyrndddK+0v3hZs3fohgKjj3KKTM8cj5vWNh394YeX9M8s
/P1LEnk5sYAQd/7HOPLPOS4OO42GSHia9JDC9E5brzypSJfLNy3f9WsYD4q8nYKahMUBVX9xavq7
ujsJuos78ZVewiVyb9wsExtB9FtkRKmBv5wbE0+IyH476mzwfPgsyEhUCPQ1YQ3SQCb/ksbvG/TJ
qQ2vcbvXFb9QMAVsMTLcnpMbHdBc6k6jbMvUZzQraheHBQJBZC8D5QbA1cXkRCn4p5e/wwkStbrh
xaHMnfXjnnsY+AxvBeYll5Ox8U2nQ3KyWA0ij9idTHfhvBw9nbn1mpKqxCu4B7hgz3mgIYq0NRDu
SfLVt/acvCjPmsfCBqthPuiHNihekZXnx580EtJfdhe0QhuR2E6qBv7Vl7aYpaFqQo5qdF06rqlp
SbtmKz0SjCvYxX49Y7Lt+LI6v1j/oJ3Up03wU6ik+DeO/X/+GN8MqPpstJvc4LGQfAEakQqL1DMB
bVZsvIkpSSyRugCX8tyqbpEdxI/oCcnQ4ixdUDP1k1tvV2dWGN3q3BUmeAWSvNlg+VxcpWQZkF8v
bAlaZKv7lRHYbCPmdPwHwJ0Gvh5cBbXdvlCrpX1Gr2Cbxs3Rav4OPbLMR+RikoMgP0GHf+ne52Pq
oQjVLAPQnz0YwY/FC9qCPrzBGQMycI7wiTE7JB/pVdvTf11ZMmRNR88Tmja7Ohnn2SGeZh+78m9I
w0YGIrCq3WzRv+LKz7AU5JlltZtUgcomSOcVTDQjE2jFn39y3tf3nPOM+Xb3thYd9T9YKqV1PvjX
q/qPR+Pb5JmPdVXRbWVSvhttAqInQX6+cDCRbhOwgwO2qtfWSx60+8E1d6WXU+maB8IXbena+/+H
mfdv9zuL3xoZTwfFvyo5hl6gKrrjGSkOqx2aYdSP/AHsg1d7+1OnivoX8Q5P5P/7ad+mJ7WrbvhJ
+WlETTHwA0fFLkc//Rsv6/o0XqeCpyP/RUf3erVGtqhYg9+5pc82DblgDSSmxAxYO/PUfoL7OAbK
m+Iu5/pXuQv2NzoPVjvuDfnWIXXnPUS+vXiEWiIqQyj78t9Hr/TTx/dNxtLUUZj0Qrr+Qrered8/
jVcoxuqBVLrMkS5xAewv3aMPWo0nj1hBmAlrP87cnz5a/W+DKa0XBvcAJul/hRWkSZiO8syDlcv2
HNsEwU24zCjJew4Vr1qVf5RNpex5RwU3zUiYRPqwUpBrgyPQ/CySCWkVmqXwXjjVe7dQfuIgjjA/
Ni5o1i3aqmQTvWy+1sT6SMMDt5qjcjAMCM/QWb3tK3Fghx8iEy+r8IfysbhmxIpsDV/iCk5zHmxi
V6wwAnGs5xWi0rtN5RJ68cO38hcrB4CGRtY1fUikRX8PT671TtwYkWA4JYYp7g4Qq9UW36xDu8nh
QAdtiWKTPxkyNdQxJgwt8StRYsuQIQTXrEISMySzzykSR6DNA89ZdgIXYcMBHCwfaAD8UHOrAV/y
gA8AxtI3+Sn/Qhs//+bz1F8r1Y/yi5I/AUQqn/EzjOec+5KxN5vjQqKKdlX6a1Y/ISGcOr9M+URd
ySeo1aBtbQnU6C0DJ7JzelL4K4eqcZA+jMt8HhVXkD219uohSGxxpzDbnIQIt6bVQRy+6FcUMTQa
8+p86SmTWAC2gCWNbwlOsHM3BHhy05rBIPktbxfDdevNKCFZJJhiEKZNTqM7wieViB8ydj/TR0ke
FwFBKXY5+eEDynANYt5rAAx9heMbRo1bLH7cXPPMUR/uq8wXc5Yib3lTOle6ec0Jn5uycbjZQ6Rv
EdyZ8YiR3csQ7Dyk28FBx4quEoza03zJzm4rWDAiVf7kigYZEFD9vlPQ8d7bTu/KDfW+0uPCZYXg
LtzN85EKvbo/ieU1Ut6K7CNs7ydMVhgnH2Ctoy04Wmfrlbeh6JgdpLIZqIFVJ5/LOcNi8cOeSHPd
Xw56MLWNLqMik+g/+98dPwrrtNcVHkGUGuiEzchFhzQSuJXhrHW6AYwb9E8rr6qGvhRRTkljAoFA
HHSy8XsDvdwtwM+4E/aJ9FzB/onZjNJ7w8zkGkOwDHYqnbR+c+r1k4mGkPjghBvProvfnQNfzP94
0zH3iU6Ev4vPG0KtgoqUIl8We+uWOOUMAUKieM51F18BHI+YMIiALYXrCHFYtPc1X1CFhcJiYA/F
3QqAJbtNyucHPI+kEJroiemgWicCNxKdlWzLXby8WySg6x2ns+K91DTwvGZ0KLU7RD0C0m97E8Sf
9QUEGzZYnm0R86RuA5qiHevIciXvTSMd1oLXF8ptxugNLgrBRP5AfoKwXIHVzZbmotsDjhXaIEMD
DbDxJMQvoG8Kx2uP7HhlU8zZlYYVUQI1qIEZeIM3q3eQRwJnHVIFQEOyqrGSVtu0vHKAWiXZa5tH
o7FRCnefBY3cGy9s7pZyL3FR4UAoLmH9nCKgQw+MvyJ1UxRsoMLAy9HviKwCzB65jT2jE8EwLdyW
Lpr9GSkUsAs0HPVeuwmzDVnemSuD9eteCMy+njYwPhtxn/Vnkx0oBP9zMc4Ssi5CjwH/Lccxgm/a
Ruws1WvI5xm6Mv/g8JEI3rS5Y/Ul4foG8W4NvVejRighP5GRlM6GEldciKU9wRg4+rjj19R/YyXE
tET8VKPj7AxoP7gZfo9Fwp/1bcYdzcPRbMjyuh/HXXGf+eoRXqguHqMhaLSdNu3wVhdf7UFCjLPx
y/qY1ceKM2m4H3RvvcPX6xn7AavGoLt81IRk2hEiNtRhvXKmQ1SKPaXcqaxItVuq5/B21BanY99H
VAbtR+OaiUhvhdN5OKJsb6iOTFpdd9CQhCiemTiou7sFShnV/crkKsiOprNC/ip+UiI1o89bifTR
aeGK0K0TG5p5SbFt+bMRC7dbPkmfFREsJjsq1njUP0G4CPm4QR8ARKoBmLM42CHAghioWKPD+dVc
LpmOYSJINbTgFrlIAGGdN9eXiPZTgttX047bTf6KePmrGCm8q36nsaNBVaRWgdQsvzO4OzGK7zZv
yJz4IbGNlKm/Q4ZPO70h0m7q6uRIbqAMSfK1+SV4mzIItMwBJ839+JAyN95c0Bj4YHgdhUkfKlRx
R3QVxR5R5u9BQu3nVKANiUeVMdA5rowNdalBx3Qk2nn+JCASY/FFXJecV10hX9jgtiVAtHIP7Day
N9X0PqPNx5m0ccruYW52SgV/m7cz+UBWouNq85b6LUOtxHD+cnNgAJGxLsipM1sPn+TprpqCSEWb
RhTAZdMEadJ7LVsQOpreRzTKonS7JBCiXj9/tZrPpfsQgzvP3mYdGrxi2o2Epz8OuYvhRB62GjbS
zZ2U40fFa206VXL57yFC+dusKpHVQPmzgp1Q/oZ8SUaTK5KA1U6UXQntL/q+0iJuPeY7O9Y3R+bg
+YrBOkWYpm2DvKrdIZRzIshdzMrjkb3XXDmqhOhnKQATCu/rB50OgdCaUM63sAhOPjyu2yBnDcrG
LxVEGN5vepH7P5jYf/9G8t9GRIBvfidCXskD/BY6N6lGqSQp0/fg9VhV1L3yf3vZ7ruH6iFzaw4G
RDDDfvmFnw8tvxUNqK+dZbFBxEaYq0vmYeoVf5uXn/TgRGD85b6UGVs1wi1U6gG/LUZLKUd5nDK/
hq/o+pld+XzVbpewsVNipksHFKcyMn9Ns6PF2my24nK6EQUBJYi6Dps6hbE8uqYFQCW3zylERn9t
oksfP6fIyY+rHs2aP0MGP5HM7k54GcSPRAE1ml7QkeXNL01gWR22t6Q6EDYEV99a0fhiym9Cse17
R0ot5V7WdgBLhCGb4wERGFXWwH2TC02MBkKkKNB4l36p2KygU3eGG16hyuMdhwzSn5cC2XVzFKiV
nfZo7wZxJ7H79PZt8MvGGaA7yDb6MAunpDudV1YIosOwz+kmVC/qQC0Z4lqGBPWwBAkLLzy9CzOK
jh2oTd93xXP2CPsbS/BbanKWVNAxpowwGJdnkhqq3qPKFkVJ1DwYQJf5PYCVXOP5dMVlO477ut6m
2bGQtzchmPnZ0r4gAyc6bCqvwc2PgrmMEQ4jE7Pz7DrKHndUMT0hzNJGX5E+Y2To5oVYCIRTLSfe
5JUx/c2PwoRJ6bNHOcmP99kDGMDIARBlD4aIAJGLwG6L0L22sXTiH9e5WlDW0BnFSU/6AUcKE8XN
4XXpudBR4D6bOBDBnR3MGMgPD32QfGm+0GMoB4yw+nsgJsmjKwM56ODxrwEtkvHm8TfXTkPEBMsA
RwZXEnIVPi3BMgcUkMgTd4WvnSpn8VCLkdcZP8E35LPfIgY5j3uOHqnZ4QVPvCG7cHelt6uuzLbA
WYiEwss6TyexoXDUj3kXuqh/DgSQ+ouj7xenIbViLcFFObrjrzjLqZVMLNIbmstw0Hz8iF/VAR30
U+liYPEQd5M8wnRwL22AKrbwk++yjLZ3VQ9iUHoenmAUoHW2qD1GkI5j6DFtqP7wlvjGZbXiLr55
hKo+MASshIqyRx7OlnPP0sV/nfSD/hAf9LP0VbrFY3wU9sNH/RQfstJJW3cAkNf50AnAwNG16lUR
hODxna7IIIVjf+CEYBrUaUTVvNHBMfk5XDQfGnJrbuNt/TQ5tzV3w9N2iFAQAe+5VWvbuBPPyVW9
pwEYCqDHG4HT1FLPJb1HmBkhMvkzqR/x8anzABOPMZfxqv9GzlI6+V33Jb6heWv2H4tNghEza105
M44GVBnOSkrwp9XuYl5Xxeeqbw0r4qKx6y9U0mF9P8K+dHiXJXfgxl+sPHek9wjJz2mG/Fs+xHEg
iyYhWN1XZ18zvdtFWlnJsvVzGYQJ24JWHLvqKgBZ/nQIin89A9lZTYqGzHVx+N+dQUoqc+ljHk3F
r0gf4Zh7M966sxgsAUpXsOoOusXmKz80WAh+xBCoZf7bIczVoJkKSLL4L7Tf7Az9diPEhISL1lVw
OnjObFfZIZReIhXlt12jMOQNXGWcXn0jesIqdRyWeNi3UXii04BVNUPm6WLWkLj+kZyuyjnIAuZO
hlXZVWBmMKghQqbXD8Oy4ev3ObkOb9BEhUnf9l4bnYXOFREbULd4DEUFKyFueal5zPGcAKLCaOcO
QzBKwKx31IV4MFDJ/AnoMG0sHKa4sxc6gqJDmwTNxuuqcyIGcf42Ym3vAkX29PBdYxKLu2M+cdH0
thCexQWlJHH8FlL0nMLzLd5Zv05PIiRPZzeDvTbIczc5BpYNT2av39SIPbAGxceSbgs4cTfb3Xw1
/oXoquEssnq8FixrmXoafueOzBa75AdFo3h1mDncnqMED42ZrGpMsXMziUfuvjKtOdzrsOGNB41C
AYuDFIFLjc8BA7CVfmxOEwcJIZzKXejzKRIZA/qapneQYDSIbUlwEVjYaVltIbTQ7kqx08YXZJSr
vtte3JSF7UvyTNVRMevw5xyQI2bbTW6HTJw5mvF55P5XZztDVKQ5wB/Ybv5E1sxnHZ2iI2b8DpAE
+Q7FzDrnoz5aNX044wXlQTM/aBMHZ3U0KGV08648HdvMBs1k71mZsUk5pfhFWtZIhj2T8A9SZ6at
Xu0TJIjlWQ1Pivk2ATXBwjUVphe8Ppe8dLP5hGwUMImG3BtfcT6hHN7iVuDXyd4Jl5HIhronaSDd
DUKgCtdEvxsqT4tfkN0NgCYhFPF5XESG2adG9aD7Og8sCreOgi6Y5l1SNkNX6IMF9wVxKSPrEYz6
QaRlGli6o+4LnhuhQ5fsqsiLmeMctT0o3XO2uVdMn6UiapCEYLB5WNFoOiQSzR0x/MMBluupeW/6
fAQ8GL1boFYX3QLdoS3NHvkzycij7knaucqQstxTjkunwAq/4Sxz6C3RUMNTp8jpZRRbYlfiGRc1
ClJUaY0fj1tAzkKzV1VY4hg3O+aIBcXez7UPb1LoqKbXc/RW/IBrkwv4w9Gx/u//0BKZ4s0oxZGj
A7fCabXI2vo7hBG7JKqX93rx08yrr8oTfs3Y2KYJ3ELqJfQvWHQf5h8w5K7wFqNkRaCNHjtnW0dX
bVPqCMHwQtEZgreDzKiDXcFdH/cV6FVeiCka+EbxJ9HsBB68coEuOzswg/wJY8R4pmHKglsgYem4
olZoC7s7jB08jej9epM3HPTiyjAGYeaQ4hM5Rve1jPa6/FROb3oJukwwhN4G5wBJUY+9096wqVsp
2wcmDbk/rmaqLbdOz2uxvvErPyU4c/TS8Fn7yYKQlcfI0S8/2Tz/SFW+EwqyopHRL6+D83cNV6iK
vZbpBdwfcSJf2WmFkbRPTmpcNIZfXUZQFMvMj5w++8gF2CVo/IH8DKU719lpI+2b9l4ndbrh3BOh
SkoSjXw++rcavoUwsZfiffRWVIdbEK3aptuP8NPFkU05x8rO/rd8lvj0P4kSmlAe3TCFwOiEH0ll
SWiTNwxtgW4+LRiEDC9PAZPPvEe96UTqD7Ie6S+WVyiM//dZfHsG4yhuN1LLMwg8uDMezXO1xYIH
VFjAYnHIHpq3nthO/AL2+ND4P2VYK3+EO//6MkisITdPopT5j8DtHy9Bt+il0BrsjHwZnUNHYkS7
SgiG5kWoczDhMYzcnHDzUhjuhJcVHajD8l/FYHE2oGiG0/V27M27agY16DwIbKdnnNSPSvxMfVbN
udESZrEtmCrbnaKvGq5iOLZybqsa5kKPYbVJ3Z5jAquVd8MmjXSEbI2M6R25oV/hY7HFHpvAhkeC
CrhOcJpmtQlRdae7m4EHHeC4OCYuCw+THrKLWvIMhORA45yTI3AHC+zs6VwWQP/lQVH87BecP3d/
hfRt48bdNsLikcfOEDlAq9AdiL1g2xA9K5QSB/yhkVyA3KIj8ZBtAodIx1tzYmnLwMBWPNBrNWR+
ILXwx1Sn3Vy1w7BqxXQyAbeMaKclJvkA+2wUHddpNQVU3qO3KG2saE2BANQrwHxKfrqD5hrID7g+
Ht9Mwb09Q0CIbnsGdLNnmHxt27v9W/xcgTikWGJ5p/F+cgOC28JkFL5RIPT15ckbhO1YsOz7sxpU
PgN6xA7VrRhQShQgB9mC7c5iTCfWkKSwP1GFAt7FKeDC6Qa7cDTlNKq4XY83ebewg/hSfC/Fn/xo
0asjpPP8PcCCyLfX/JkYubdwiNBqN8cBmVHkNiSmjajMt4j0uZ/5j6n5wsUwqTfOzmN/O+fJQyU+
Etcw0HuOqh+j+lgedfJIol0KEp7Zo+zgNqgbAhd3t/AocYQ19pKcCaYpUYD3Xiq4C3AUz2zlsgpO
7S9981HNBwgV7V3AJLPw/bgyRV/13aLuhfkojgdEjHP6MYlgrsp2WLuVduntyLHOTWyQjeYvBKw5
1X6iWhn5zFlIsXoivg+kltaxA6VQYr4XxzcsEGumdpU/IXtTad7hiXDnmYgMagwcwtYiD9MjTkFi
4maHS76lbJKG843b1Q6NeRpiGpKsYdZZzWuPhVGVd7VwZmSUZMo7P0yVpRojLxitEejZL7M8leFx
aDxDdgWWrwrP6LHBxqBAm9Dt5g+1q7/r3KOsi/WuCgn14+Udtr2Xv4muUHnyGJBjEzMoaX6HLa4/
5DlLI36PbquYWwWTMzqeyFdbbhJXIIOJmUuhNJUEl8jvqIRCD8cSyYQPhlEd1Ij4Wb07x+nH2J1I
yYQhYhRMW6ccHE6AzLANncIpl4y3jHsG7zQvKP+HNcSW5O1/A0d/FRLI+ob6nj8U8fcymH6ZEvo2
YDnbGREQi+zRPMdH3o87WhjMZyb0NYBxBP57W3fy5RW9yS/5zvhQvPp8M6x+/9OqJP8NnZNRpG0g
OxEmfUfnIFaaXhSBi+ov/ZkSOol8xe4MTQHR9gRfiSkwDgl5YhEEhsF3NNrAEujtk9ZJO2+1ymCh
gs3DhUIyxLvw0jxyQo5lgFsXoetP9/Sf1elfV8M//sDf7ia56sZaSEkSAxyyk2A8so/AJqo+yb+r
3+jHH/i3T0iR6DfWdBV66o9o6B93UdRqvanlHYIZ50ZGW++Lv3Tml6fkYcNUWnwapxqy3f/vR+Wv
Y+A/f+o3zcmmGBV1VPip0VN3GLaYmgEUIx+f5ReKz92q9PvhJ67/xu8frEL2LTJbcpXBev938BRv
m3RQEuYJrsxXztCrfqYF0iF59RWw4g57A4RnBHptJeefWHfS/77/dFmXSOQlgtdYf7757affpt4U
00ZbR44Cv1OL+RDTm3ptSNnM7sONHyKT4ozmvMBRMnlQcpjsQd65pYT+LsLnyUX1G4ID7ztmr2v1
HqZ+U+564DPsBsLvOr00OHCzZ4mguf4odJeebBICkogiVXxGtH4CKtj9geggHqwKT0m/aismB+kd
dNiaauKy5/EKxCLuUbucveKkBALmeZtr0/4187yTDpl9zAGxisTEEgiCgIt/+oSgahz2ScPBB07J
7Kw+Va9l9jAGzWN9Nr+gFbNwF9ZBV9l6/0S1N0OyZuUnBtAEXs2FHFehGqRAflCuiFYT9ZB0Qdd+
bG6eNnqV5E1Ux9mIzzNSv3CxYtlLfWHasUmGICEEX6x0sAM6gFKkD12igPdN5rPlFHecgKPiY877
72dK2vxL1/HnazXAoYHJRUlbX65/vDx1FmmL1IkQKq8MZihee7+EjMKsuuYWkGw8QdeoQXJlPbZR
Mxlw/ClKzR2YaMIaMLp4MAkZTm474kCQ4CXs4S1yCGe+mg80fCqM5egtGgeURwzPeRu0XHIwsY2b
jjty7LT0KNdBzKMcvSlIb6MW+v55wZ/EU4GRbma3czA41CfATDK48FPjW7lk5Dep6GI1+SRzj8P9
IpwBCI49aVtuSz/C81racJbrLTx6q8bm9mgcFKuHRToZ1COxOAIM42JZVMtQD5CZ2XKJN0fhdmra
A41JUGS5oxqkAgdShJrgdcq+Urg2c/goFogpchKc5kl/xdMr8uFhUgBgIQPDby/8yxbGb8HXznj0
iPZChWai43xRJOBIp0weKxx35QXE3yQrQ/0wnNxK0IjOWzO8DDMGvp2s44/2OoayZgueMetc4QGt
iJhsP1FwlqHzf6g7jx3Z0XPLvkpDcwr0BrjqQUSQDIbLMBnpJkRaeu/59HfxNC66dEqtgoatQaGM
TmYYkv9n9l4bhwGIMrbO6h5jjraTlaOBkRqOoW/rzKDGW04yZblWMrIiNyk7L7wGTFeooQH0tq5f
dWsc/IjHWQIDYhl4huIzld/VPWrDhkmnk31MH0q+psJEm//vLz4C1v7VMwXet4qURwe9/9sYsMvi
qKgGnimhlzUA2eDoIv4d5A0zzGTYDO2HzNgFTTxuAZjT+BzTh/pBTfeAFrfmq76pNsPL5GD4i3+g
LSYBRrLKTgcnB8eIDmLx8G641obMY7qgKi8+e0i/hQ/glOrJ7x0L5wbj9RsOPPYj1mPJPM8qDumA
2+BeqEeigZjQsBbL9zgUiQpBioA72wsVe0hdndJmRkv6PoVHPVrT4afqVnmuMrpH2RlGV8zgEu/U
4bk0NhmWdp5BA602K5JwK467KthKMvcGjcmrnN3ywDXwoYlPPEAJ8lp1FPqkSq4UB7W5I0IO4AnT
O9pH+wCCWHomARYZ8ULwLuzh6A/sgM+NeipkIoYdwF0intFxrz8ZFhvzVd9/1ZSWsgc4sdePyFHw
A0au/jhae4piTd3jCJX1swo4EsUT2mNkPOOOXUdocLOum+KuXehLJG+c7AUVPTwQ1RiNrkzGNdcv
j1p4J1xiE4HGPGJrqtV1TVguicgm7d30FG88fkX43KF55To0Dhb/VTx3bbXK94pxwduPU29bmV5H
8kx+gHsgj48stHhGo0gfXJF8UhcBrJGckpcyY1+x0sAyR2+MypT5OP7Mdu/OkxtT0Uo40jHTgV1P
PZ0ZrM9Byay2vESmi/06omPayB2iI+jfsF62IwRLr+daQ4qjNAepu1fxW85YKzoNvJXEWZxLVOv5
NgLvEjoaXSdfKqJd4chQPjsJxbXjMUOGkuG01VNNcqq8rJs9RntziP/qnaByPseh80Bpaqk7NTtN
vCSIHeTFhD/apcWo5dpBKmB8IbvBJwwDjSH0A+wmINRrjJ28ziUijw6xouuMV4224xEpdoxPabw9
lv4597izbUKH52Zbc/zsTMsOQPXQCvjfYc8P2PGACEa4ra5lANlDNNb1xipO77K+t3xH1B8N3zGb
88RjdTor7GGU7lUcvoSe1L5DfFFaXH4s1jA3mzyBZcDKiJlxvgpILDyTNTXspYIPCq8Dki/Os4LG
dk2iiA4GemMg+JDXaGTzr7K5KAf9O4LnTuOhH2HBMA7LbvVZ2XPqMVvruKcex5f+c2ZYJa55s721
k76GiRtgOTzd+G2M1o257R4DaxURI6ux10SukkubKS7tSLkXIwNbRNZl5fkGUXzV7S/NA/qfxK6c
orqui+x1AfWSHPXPp2iRCF0+i7EPUn/b/cLHkLGh5AfdWJ6vSmdPtPQCKKz01jFXMICY+FvlYXmo
rtgzM9WmcmdHFnpApxXEGU8S6oD5Alg+L7ccu+ICrl547qxL52afgZFCO1LZZXvTw5uyyGrFBKc2
vIBtAkYJGCNyNrsvtgjEkfyZHLMw1hlz9KoHXB7UlGN6cJCwzbPnhdxti4Ch0NAMlT2F3DWkoOlO
+21Ni8eO/WYQvwFXmRh11Kt6wb5u1I3oDDA+SRPeTtQvi5rdaQzsnivzpV7BUGAGDVBsReatY321
UCH5206C37HoK7h542XtmT8x5oZ18RTbqWscGFsvcT4UjkSFM9UAXMoct433IG459RD7IzLtIOYU
ZwVdMdoPnA6Th6s/AOm9UUwb/lJFo8ZbaREmsrGT263BzGhfAdnlqJdRIUSbiRxjZQs3deLZOv3F
0Sb91QWxlF1/KKuIKA9bv2DGM7KLXucwCjYjAhIVoBPyoFW6x3FPGJMAt53A4L9yM8m/Ts5/6hV+
XZAE5ZKYrVvy73mIpt7kKnnu/kY98pbHDRCSw7KzSuwISzAOPOnms6SN18w4SZsj8cxhGOWoMPx4
KN7xwC3KOmc+DKTFQSVCtMdJFO0pknfVu7jzgYrY1oPGZiq0U2SPPEXqs3/h6qNSzJ1ki94P0H5+
a58RLjgsvtfQRHbaFmwns+54g8BzXvde7cEjodZYI5hBWm/Z4ZNywgJxHdfXaDecoovxMe45y/EW
m04nbIoboBSPimphFmiXcpt5SzTRvCi53e5jGZ6PGFpc5ZocPsMbpfladYCuINxkLkZZgwzFQSCV
MZhgVPZsnn2GZh414vJvBHu4R5xHDyGiMogRopd5cGSeNVtDvaOsC8dagPs9BtpX07PW+TNmZpf1
9E59WH6ssWM4TJEqbsLVdwxEET68U5wzBj2ty4qWUj49yhAsp9MRdUDpvuoH65h4OM+3iwUO/JGb
Y9X45hW/ilvhq81JyzE2wy54SD6A0p+AQG3yi+WhlVqibhCqOtMWFUYAmgYE/XV+/fdVGoEtS8f+
TxcTWhpMUfguCIfTWdr+fjGXUypFvbVJaieXDoDgRJ5rmWtGXo5cBUu3JT71+UNfb0DOxKKwKdtt
QINmrYbSRb0UM2eQhWrVNR9zV4H0eqq7tdaS/b0SqovBeTbYylL05Y9aCj5rM9lAKE/FE5gTAdgp
LqyNAaQY3RzZqss+pXpjN47KiyubEtljTHiZN6yt+X+8dSgM0mDPHHN8GaZ19JMyMEL0INbPDKqA
fTFF4ffzVxXBpwD4kGGj+TCjKRDqHa+JzkLaWO0iq4sv1gI99Xk576RL/CDzWkRuyLWS6sQW08T1
2GBjwLjFwrJ5on/DstpcpzeGeTNBFKvGhVa+aTAAWtXRCK/JKf2qD9pN1mCGrfpDto159oJiOEkN
wDPMASAtvMEVED8HtqrvxV3Hs4tAgubQl8AXQShwy2pPqrlFfvnRfJhr/Sh4fMTjg3lVr0ydz/PD
AuaVmIB/UYC9LpSl8aJ+qiuLdA9OE3jkd3if6BTX6EEeqbjRPmnZhhqVVD+abeaM8EvwtmBO3WUP
1RapATjtDJkLgtsNCpRlP/6jG3v5p/2iGfeXeF17fmZEFm6wGyMrj3gk79uzpTMVRqm3inamR4ZG
fGu199p3kcHwTaOxsUqGmduR5ajMvquC7500juZEzOhpA1heNWwNvjFMMOmn7kGruEQWIwLHcLkL
3e55kbEQE8aRxkaHqiF3CqjpyOa4Q5ZwTzZpmIqP5qKPD88o+hH3oSO0IWrBcIu8iTIMcxT7InTb
B2uXLEal8xzdqOfsyVyVSHDYjLMFy2nHIWC84sFbZrOoNU4o4HbyKWdnOnzmnds3Ns2XKCKIfC5Q
avGtQDXhs95TkbCHV/jocTF+hGycHSxywIIbO/LPLKs3441VQ0GgxrijS5uMRcTjc63SS4cOusZa
2MqYj4Hdo3TkT7N3Qk8HGvwT7Q7GJgTo4DZZ2CHX2Uwb6X3Qt9aJ2MpB2rVWQiOB7oi1DAxP8z7s
Y5utLgxrHMf26HTi1peOgcTyii5D+5WyEuwwJ11or6H9MBVh80hMKs14e6aT2QBO4L5liOjg1EVX
pzy28MuWXDFwT4DecpSqylq+LoC65V5Yg8hsmz1y4V8kLYTKLi0CFuYzq7YzsAt27Svq2HV60RGm
bAgPQcndNKivG+wvDPO2XeEZBRbDJ2O68Y45rr7h+pfob3hi4zlh91UAn0EcBKx/zZLuvFCrEnCR
6+puegTvHHkHXzjOv6e2W4BSLbjicNsU72Cq6eeqk/UlM/NAlYFBGyMg4jKcS8ptWlvKU4SdjOcX
J2qS3qpkm/KkQkm+sO6UpaCynoCprgW2EeaiEJ9PVEkJ79AM3DmiG8mBbJROg9YZKSokQ1B/RCCh
qlw3P8ZtwTcsCgjfzRE9qKzJMKt4CkqpGifB9BGynVmcfuusuyJaj94ofko3g4+Ayp8Bz4oZgGNs
dOscVFueGLuWnL6GL2neDNFWMHcsmBOcCAOSSDHd0zhiHI4+GozZ5ZP8kWRHf8QQ8s7MFPMmzple
YalHI5o9aQLAJAKGcLOA+y0PoC4pW1ZLsmQgb7lMDSzpi85+3VfoPPAcsMovONS5k/wY1RaaJY6G
XrjzUJFACKOmYX9qm+OPltj1PbaXKEyZtZYUbYvgHFoM/A+tZcvlBntR7skokz4g1bGoYqDUS3ud
gc5mAO6o8biOCpd11vJLuvIHNUjyLH3XRwN9Q0VJCucycCa3AxXBx97/CCoyjBK2z365ofrvOfr0
1T0tExuykOHpTaYVXheEPMj3PLHhZU3QC3B+V5x3tVfjkt7Ja4ofh3AptVoI4pp/STQShAtl1wln
9njdsnVZlYaHEy+btslz2j8yxlyzYZeNXSRfZekacepDy7F4lQcmMM/4nKkcUL3v9Zxtoi2a67cm
23b9NaQTMtYJGqCG93CWYvYThAxsElSZdBM8B1ztZXrj/IWoWUOzexhQ39WKPQZnmIDc8vDOm+HQ
3/sr8QGMcFPEyB3EXvlVWGDlRDvSuDowDjtWORgSDnrxMCiHX8JlIdnJqDtQZWRuoezHLWmQ4I+a
w1LPhOkGeFLQbNvchubSFrZfrIAIfqP7ohI6hL0TJK5OHHnq9bODkpN9JaJXvi+zO2nBNoxd0VXf
ltGxxwm7jz1xzaHKx82Zewx5xhJkcFoe5MmpfmwP+bmFiscdL+37bYHblN1qoDxG29xpvme6k0Wh
2B+QV+Yc9jTgbrAzOCGex62BkCI/xUTdM1y5EW8H88qwseO8C/WRF7MFbb9D+zzBqDRPYfdQDpdJ
9hYDmRJyt7C9E1YZNyaDZ/oIC5wh5uGj9JThf+d5COKQCTTcKMbjjC7PeI0lPuPL8mzH5zNrNly+
QcQc7dShq2DKkPii1HXnitE2M55L+qMCvKfGU+UkObhckBFGPzL7ZAItHmb5yCwT6W0HgdRhA4ZE
x39HwanyXSf3MXBh9c6ffLIG0w/WkRB1Kgde7UiYFCEq4UZjkpSgTuvhFdgDW7TO5nRQ2HILBJEt
RpeYVsvaN6TYFQ/IRKmrEOjb5OV2AB+UzZh5E2GOvCWOPcCbdnJFgVVsPsd1fIXHwQI+/soYjWzL
j0l+i/yDT9rXeuCMqPhCuFD7q1idNGJbeZLIVCC4nHewZmeAUJG+Z488KPAemmtPHYY27xMZVULF
86H122UiBphOP0K5fAKK/gi4hoeB5gUPIzOv0ulHuMtsw251Cai9RCGMPzZ160+9ew/ybxV33HAY
ENXxRpCrFYVrMaBHzFZ9y8aLHx4pCcbXRUCDmCZk9ALxmjH9OhNfwIVYlO7s4HHQs+SgYVGeZ3wN
ExUMRhqecuesdCRqnQgm3rpv9gLI8dmVkQEtgoLINuEgkAYoPE3xnjiZELUUmtB3sALaQBmK4Ln4
iB/mLeqHlJuBonOT7uVPYCSZ27x2G2OnfyWAiWskgNLSMLG15wnz2tpg9QCMMnzupD0e/tjNppcx
occqU6iNSketLd35YIoTOQGc490FJ7vUvHdYJMfnRME5SAzAM2w2y50JmUDkM3FqTRurOk0RaDVY
OGuCN1bMStu1kLhz8K0JTN5/+mSHQ5rXwQhcsyUCw4h+ob9rd7kFDri1nH7SGMa8hsCKKpeVjgpZ
rhK+B/rO4iUG3wULiNKc1cl3CfDXxmrdo5phiYWPLsxxkHpw+pDPqeU2mh1CYQQKCB+U0eSlosvn
T+E4mXY6PnUxLSjZJusAo8sKxTliQCMmaARmpEeivG48cKBppKMAqx2e0vlLpFZoQPzsUwfLTRPt
x/JWfEYB3RQuPSN/M8wlXa5BURXZIColLH0bdOEww8bDL4cuemY2fQgUp/Dgp8gvn1qZue5pQdrS
PmgI+ttDho+pxCxEHuFGGm34AomX9MjkIAApwxoocZvniywhYfGl2Em4WYwAOLNJy0vXAPIiyREq
ituFozTKD6Z8CtFskntD4YYnnAVbsRP8DcF+fO3CiddOkfCGdc7lvpQ8nXm/uZ4QanxiLkKkCZwP
s7DJ3oH0I9tkNjEhsfBmaz/4Wy2+zEQUVv2jmj8KeH1aqH+8og0dN0d5Dz/MNRYy08zE3APPFiBK
Id2xem4/muY+kBfQ0uFznPYXcphyE7qeY61nEbd1SKrjHlQB42T2NRiXiq2i7XovXEfcyEDBmI6g
doZM57MeYn5I2XUyrkyjEEE/BZ2t1m6P/gAIArUkTpuXjBUMPn/lIPFhzQ6jX5+Rf04iC3P9yWnh
o8MeXesPi2Gnt+sWu+VmTDfWeJg1l6gpHLKcCwiCKDVDqo4nxIpDv2UGzoc90BGxPObWknNE4COv
DSMOd9ErzUVR7CL8+DnZkERwRpBi1AukEiSTz3l+NQx7aPcJSySdh2K5NhlCpacS/6d5LdDuG+Jb
LJxyKPLavoCcgcUqZvbtVlwJWIU7jwjJUaAcDLU37h4AS6cJhEuASIVfGme24NuFQobfmQI+7B84
dmu+lcEZllPYNXvXFHYEKJX+TZJf8/jZ12CROL+mcKX0oqDMhxCaaFgQ9mjBB+kMe4etVbEWhR20
6qem2xvDa5BdYAjMlEQUOt+L7IIKva6JYC4XKzhD+EN4sBbzuUxYGLbJ5C2C4SryyFn5F/USPFO5
yKdup1/gzfLKmf+RLcJmqSM/7DJqN3Vw6grUj/Fd9gdTPOnkQzXCrtf3icEMkod1K+cbs3mZqgvO
TOuGzEbXvbo5BcCB4TdLcE+OhhuFri6elfaq10dVOAr1ucKzGzlE8HTFS4nWC0EXgz9ACcYZDiN8
J0K+kC69oeVyyAoIeB7L/kOHWxfSd+kgbrREul13WPDRyIOcCtoyA0UuE93JJKqXS2B5LRLx6aFt
HKU8EbCoWeuMzrxw/c/+p1sMKNF8gjOb+6dC+fGLVxbJpGtN+evA4mPooNpvqCbUG4+1AW0rJlM8
WCxhGNXaWfci0vw23AsX6rQq4gal6Te/c+s5FS9BgqEjfslitwt22XCM/ceC5qKHqEshj9rC167m
9Kw+otQp9tDQCA83Sd46WLy75WvbtgE/96YaXttcY+kxSxy5s0n9ZE81jY8mLjXcJEcAzExUmaEW
fMlTfIjigzUIKG9XCSNcBHDtYdlyAK1IHSM/s2LB+QbJUm9dHhKPeavS+m45wowNFy4CV8Hlm8AY
Q80+ME52UbdAa4NHnJ+gsdC3UEv17WusH3RwHIF0L1m+bVsE7mQl8qdsmo3Slc7Bs3ETkRSk8RvC
EjSZTNZAeSwOlIB2dtcwNcdBE+9S5UTGZM33RQJXtufygpHAPC/P9jPCeSBIcOEC2sgDdg3tiY4M
XVuufRjFZQk5EOxGPMqo+0UkdlCp2Ej3B80hlS0pn7A+Wvxy/7iMprojpb8VvU1gvb/MlmoOOCse
HcNwg3cGrGuZPXT8XA/POZjQmu/26leodOx6ecZ7bXmh3Q/QJ7BAWUhROLhiYdVzNg/7/ppfUZac
4yO1+AMmdpwddz71knAFmEqBw+g2dQq7+6AOne8SXG7zjSyyZfedvkWbobQLFJIA6qEzIsHSEpzD
vVMOjyH4p+gTJ0kXrP5ifGj+SWGwTA/JlFJVVVINWfxtNxLJc9/5Kl4PCGLtTqg9KYVvtgkaNKP7
SH8ZuzXzA9ZuQ7GxmCsg1cAkQSlukHJKpgPpOzvNfBrp5buvsHlgDy0iB2TnUVkbvbxhsFTMY8OM
JisYdmxKDGVkBf5MS3aVEKHWaKiT/PcgeJmKMzRQlOMoG5QX2faFp8DOUV4TS7FijqI/kMki2KJE
9fei7eCM0SsvkpEgwwwGPcn4NgO0G85MiAC1FghvdrnKV4iNhdOdv+82i60sv8LOr1VHYqqOQoWQ
Wjf6Sjs0MXbk+jQXw7Ispu7OHxKX32Ywe7elO60zQIXmkyGKeBLJ9J3RdFsPROCVmgPhB1Op3C0B
vZQ/uK+1RfK5LnYM5mW7urTPI1456Ab5GlWSMG+Q0QghxmMHr18v24l+4gWL1HGAL246N8qmtlGx
AX7FjE8vNGxyY5OjGp2dGl8uhVjhxqVrcdtjbkU7jmd+gTMuHFYupYq2F/IvK6fbhNHbZnv80XiZ
A8jP0Xi3m1ndIBf995eT8q+MO3+8mn5frEx6K4gjV1O7qfS9ThuG4Wq21aeJKc0hvdX77KCd4lv+
DKTMP1RHVIc25Kv8Z55W9B+r/s4gYEmD9TfKX4zKFf1fXusQORBGixqX+29qGqtNgrhapGh9tUHo
qnzRkZ9RIN+LNyRKaJdZt3IGJs8myo119ESTh9tE+khfc81G60vQTQW+hI/ymh6JSGFbg3mVbd5i
J9/S+NIgIYXBiWfSy70WbwpcNPXVNGjFhZtF8EeDBB24jsfgMYgJLV0FbBtYMl4RGhDpiW3UpJ5k
RRmeSV8wPaiyRv0ikiSMHMdVOPON3ai51vip1iepvUnER2vgwjmGyaTh98xbo39iw5c8xUunlOKR
YjjaMleeVl0HU5JBqU8LoK1V0yVqGOpV/LNYNFnMogD6hYoNkIaimd3I8p7SknPm1/CeJSj+mzXr
F79w5NHjClcfxNxBCvbArG0zUhBguurZ6sYbkFKMxTENHblrzBWkBeWbATbaGh1E3bBkG4MVjAxI
5VuGuDHhu26LoZ9/CheHUWw6CZXhDGgyJ6+HyhyHSoCWVXlR088yfS2blrHG2wyCmnO02Bv9jm+q
8Potbw2+Ac/+ECwjvm5bU7ZZdIZWmaNCQicQQyylYLY7hSh1DFzslBYFZBoz8GnnexJdY+G5iwjL
OfH0ZryDwY25WBECobZrtCf4xz3c8XhFhwXalfpbE6cp2ymWyN2qZCVk2Oi/cWkC+O5dcc/Yqv/O
d0SdePnFPKnP8Xfwqe5LxNFrZE41ewItWvsfEuR8lG3r+k5DiL5mNd8ojKghkxL1jLscFPi2yxNQ
Dqzx/bISUJgzoFGxCaVGxxuKr9hDcKUSCUFfFr8j9OUHEKYkX2BG48naLoO9df02PTI5p7VQBIR3
OpzfeFXxPXFlT4zpkkuNpYeZyLC8kQD7BUsC9tfSWhGcJv+JG0pIBH7pAnysqbyDXYiDQ97H3YMs
37vpkIZInZm5rMt8MwnUdTofVLA21W0ObwbGwwomSlaTssFaKTkHFILVAXK3PFKXSHdMReTg0Kt2
pbdAfBb8tTsRDcE2ZVFRZk7pmmthy5D93z/BjH+1GtYkBJYEMOO2l3+z26vRWIiqTEIBCBPE3Rm9
D6wvAEoDtuGcJVQZXsXyCUM9XVjEAoYZPyWxr63mT0yz9Lfmpmel+RUSJ02/oZ6mBFBK4ajnwEWn
NpY0SmszD9gDyNxLnsAHtIC+VKfwNJdpXYtWyZ1I9OgBcGO25F3f9WrDOGQt8cRYfPr6Xi2POuBm
P9hki3d7NRUwSChG9pJO50XGLJszem83MBWnhSWoBn+hTfxz4bBIEyVTNpcIZEnUfysc9GzUmyid
F4+mb5wYONfWbhJ3bIHCJd7pbJK3zX21bY5wkJcRX8EL9YzrQIBLjq3wnAicwNRq6xGJ/x7y5bdx
EmGFCKv4ttiqikO7/cyfpgMpFpFnvgSNNzQvVvcuUBXSFKL0W1fH9la4y+Swf2KcflwYlYiccApT
w62VL/3UPbO/X4hASNchKET5ucEWczQOKXXy+ouYJ5qj/KA2f0GR/vNhs3w+7GQtYIiWLv3++YhK
PGlGqy1CawhXJP2xQqE8X/rtVfjF+H8zHtLPGHcI9hbH+Fy4eCP7efBn2xq7zftwz64jxTiAQYC7
68YtVW9aLghqblrNArU2arUVBjUmndTjDjunMzELNpMh3Cen/gJrRmEYjXHxbbjhE2OlPWcf3Jb/
sfb5t/f627E/AITUpIz32u2iEw+Kg0lVktrKM6qTNRDL+brs0JU7KiyQoX/xSf9Z6738duX/ap9/
W4CL9dBHMzoLfjvJWjUbtj1cqxOfDU1hBtYZbfuEgfHw7x8V6p/Kid9+728a8zBJWqsWEOwBf0BK
NUmPprFmOpbqW4ZLqWc4S+qR6Gkfsk1uB3ZIgJBv/bO5U7aysOXsFK7YwGuHeZLkavqFEnWEk/wy
vjPaJfmzsoAUb4YP/D3S168X/x9Fvh+jz7poip/2v5Y/9lmUUx0FYfu//+uf/un/u2B4g0f2/zsY
Hvj+++d7QfR73kbt5H3942/y8ie+35v2H38TdPPvOkpYHmqqaSiQhhHSD9//5z9ZfycgHikswbsK
+n6Ro+N/kuDlvyuWvGQEcGBgQVH4gf+TBC/9nRRQhcZKlowFXGv8J0nwv1/rKq/NEGHl80JEBb0H
v+iPyqWyGmpdadnMJ0zZjLm8tSn+7yLvX6JiOEuQxVI52qgBmw6fazAh3CaDKKfOyo/WI/z7w0eH
XX4Kivx/5V12LqK8bf7xN+vX7/uD+OTX61F4GarB/xaiyz+/HtOq4igg8HjTRwp6ONKMFGhNQVF8
Wpl1jzEJJ0J7kIL2RZ/plONoXyIizFi5Z3W1k8Txpib0+qwwzCJ+k0jkMIqRCD8OPYRvRtW4lY8k
VOwPDRlvbXqyepLFMNYIWQgQb99QARYEoBe1Bf1BiKNNPwkCsF0EKEJX3GSicgqWu1ozMc5PEOFE
535AA6QMEZv1di4cMerfFCV66wWD7UfiFNTy4jh4Qke2tmIdTEJ7EBsL9T2I272go5DBCBbHP0E3
QO38TDj+B5Sr/iEmaTwRwXiNPwH7RTF780c6d8byRBa0lPi1+lOq73zYfBAIyE8SkJgGgXhuvvYi
+0DrHBbHjPlTi44hgEoEtx02KKM7ax/A2/MT9m0wF7ImA/PFikF7blIvZTsoI/4pRYM4Fq9j6del
/DIhIAvlqfKf0/xxxjRhlMDAGyx6FRtyUWBURHjz9OxH+CbMVc40XBSSfcMwnWTpWYb4jZA55Wwh
q5syYoyYr5NNNy75BFQXOgZ6qWDGS2kn6RQg+ojcj7DiJgp2klQ/NNG0zQlF1CevSMiLUmMyboov
wfwaYgAsc4aLS9AONYRlq7nUseFK1ZM8X6xx+bgyAImBNaIKqQNbE2IvxNyg0AzomKZCLNVz9FRE
fPsKUtoZLpwmX0JILiEE1kl7ZJGgV1Blw7ppiBEpr6WaPtdmMZAJI6ebaVbeQf0cxYp6slSbc6mO
l7RJXiOBGtPSEKfWPfv8NkJyMtCGZXOprFX1uajQBTVzTRPQcBklw8hCTB7xa3XTvFHi5NbW6HIM
MLFFLRIfmiHCCHxmEunjIJIsA/UK3JeM7CJlhQkzgl0MwQbzTvXNh3ZJhNB+qu517IDiDjeDO6oY
cecHMavRq4/9JUk/4mVmMnTuIGWe3yC1MxFI8DqGD2X6DLXrgIPToIkNED6J7eSM4JyGhhJVbFdD
i2APrcCUKq6P3aVD+6OxdYU6kXY+kefp2jLf2+ZYzc151NBPAL8o+L6SQyY1T1k2XOTsU/VVr0tQ
sZZkn82QtZBlcAJHfPhjPj8kBqznoWvpnEL9UFjSkcg92cS+ELHXTlTYpN1NIeydlzylfKKq8RHU
VzlnKOjvTDOEjABQQXyTwGSYZEbm0KoC5p8KmZjZxM3w6Fs3clm2mfqlJPd2PiIeLkM8LrWnB8tV
cFaVnZFhjiV7RtJ/Ii7zCk+g+Gw0CLxn6dsIjlhiY0CTKn26L71FgnKOO/lNzA9DKa4lfmg3ybbV
LNIJ86hAlE7KYxsClR5WKkgcQae20WvhIw1q3jZUTwW3tGHe+sVfrPv3qOe/YdUpkdnmCqJa3Tz4
5lVhZqBMdzFARx34uxYOiBqr955Jsojuwy9vetc81nL/1oZoPbl15pgyPhtfrbI/hnHFkKuD13ES
8UjHwPnS+inBJtODGBxIk0kTiMqz1J9MgflRHbcf2jzZPnANzWI0Wny0vXIrFKklUy68ZxmUDMQp
bBOS3ptTunepd5dHU2a+a6hlNOOry7/00ZuiJ9949VnumCGeBJnxFqJ7k2MF/GOCF1WcyIYwT1PP
XoygNyiPGqJarU3QEaCjGs5aNK7M6thB8BS7ZasVYWfQVlP1Iuvvgr5AbxbXwHlSv3yfB0+kAII6
WQ0j4749RsHolDlrZJgMItFOea0xPdNw0wgSyZjg9pG4NBWJn229KWlNzfKzk99jdIf+SPccsm9r
Ue8zNa8w7jQhMKZ6CO6VpOJtXtbf0sOE/L+Mon3egssP6ndBxaoM1mBMi34VjmhEiPKdG/Ew6+eB
RiPVT5zV9NzJkxW3rjWhPqmDvVjVrGohMQ7Mv1sBftDACNgoP8zBwvqMLi7KAXJaYDNmfPPmeB3V
cB9H0YfJ3GCMxEtaW4d5ar/1KTqB3HQLmuCyOeRcnBmJmgS6KYibIs0V6q/GEA+lyOEQiaoXDBlB
kGPOIEtlhZCi4q+WX7Xtx4ccYJ5ecfdHknpq8VoZxI5ncuP5SHd0SH9aUF6tzr+b3DllhhIx4SeO
IEZSs9zLGYlM85fJbCftrF30q7nYlfWjqszQq7gO6UGx36YWGygKYYFnWBlMaFk+U3bE/fJt+9ei
ixDIqG7TZtuKJbGg6p7RwkcZD1qcOyLSxbINMEGH7lxdo+pD7ARYJxYCG03BvJZqtM0hy0SGHHkT
M2Rqh+sET91ivNyTSLgcltk9ZVg+VcSdITjxmXpIKszJBF6OEa7NhsUOKUoptUom03eFtOaApcp6
rbLKFWp28OOtK95L7PRlWSFaIWGKCGyxTqGU3VUZd3mLkGpZp44xrsaUEBn8I7g9lm03BFNQBIPm
jWrjVFA/K2wW1FKkXwmHKmrtXqcbswjFGq++5dYRLWhReXmouKbCv4qIaICQFkK116evqObwI1N+
bD/UTnuxMByENZZn6btvrnJByIPGbFKcXZOHcQ9tKo5FLPCslRlbaNzlI/KYfnzVmViUHZyrpKA1
v4WNZ8rv9ZjhSZHvU/QazbCHClaqPRDN9jUr4anPFkKCZfLP41f4aIuUK/zelJkjiQ/RmLkx95Jo
ero6nfKAA4SrsmbLpmC+a38q82phVdLko45eTWieMxPMK59VlLH2UZk2kZpsQYdLwJJGeNFrGlSL
15y5bfaUxG8K432J/X6KYb8SEYFrd61/Vph/NYSuTPRTqYlTLEKLxgUY+RjmH3K9JiTWt0OUNvy5
taDAHdK0x2Ks7wWPu3RA/0F9WY48jwXBS8jbUAVUwWJ9kIN7GLcPOiODLMRnaJAYNG4F+dBJ10I4
Zwyn5oDBpVbehepc9PfIBCTsjTF5m69yIT6rAZqmANKcEIteZHzNC3dEJjbZ0rdadI5K/StCodLo
3JwLimMWfmL1i2CgVQTYk6fzrY0LTi40ktbMnHKINpJsrXUNkVK3C6C1icmDVZOyJzszJ3Wp1Kc6
IE4Uv5tlPPc8XruRsogM4CFwg8hiEdp4hmS4HV4dkc25nxrbklToQK5sVQ63Udq4Oac2rYKjUy/V
PfDVKkB6KJ8FPoeuT070jRSYSwo9ZF+QshUCJ0NhV2uQ0sPjDWoGC0faYPTU872aHkwAU3XPRRnu
RwFTIGjACZ9axGSIhwDVHq6akkqBcamhf1iN4PaUFq0hrdV0fLDwJ+ctgmKme32BCkOudmqCFTWK
bE0NgH48+enOTBAbmygyZ8ZAhFg16pv43+ydy5LiWLamXwU7k1PHrMmSBAJp0GUW3MTdL+DuETHB
BCiEQEggJHA41mY96WnPe9yjM+hZD3uWb9JP0t8GJxMJ0vF0VJVlaZ1VlpkR4bn31r6svfZa//8v
ka91vy157GfvsqRF5tFwtewNKMJFaWZXAry+2yGkwAuCmvIL0F87gpyhDNA7RO8CT3dJXE9zFeDO
1AeKpE5+LpUHBP0Ksl3eUV9gtu4VKXWcG81yHsAgoANRCBKMb14ZjvJcUJzqHE5hceFUppBn5uo4
t5u2XqfNGXRkCR5ABLQZrSjAdlPDB9cV6Hpd57/SsyIf7EKFW05s6r1EUk1xZdhEoddQ81FnPgHH
vAUWvYB5NZ2KJxbw89WgrsNG1bfEVwPtaQt3V1fmj8vsfDzIflfD7A9tIfdmang/8NBMma9yFLKA
YhWqiBVdeQrGWQiHh6AmF6glpfMOTIa7ZpK9cNahAsGgYQP2Aw9mZA2lfo3YL1I0yfdmPpdDTz0n
8RDWElFHZVWYZYsyoKgCdxNBUPiGIev4/rdc60QEfk7oQet5ONgUtnSSW8D7yps6tc+W6t37neyF
D977lMRTXg5BBvoe6DMVMQvtx/LB+a5T9FDSBYUKZ6QyaRYJaU2s4rXA1ZU5FISSk897lbN2YRHx
ea8LVH77OpbhyqeJCTr7NF3mdaoVFCVHzCPWQ6SF+mrn2Dliw0L2yK3gBQqkddaY1zYvuSsSuUm9
wv3egwDzS3eJQJyn+pKn8Kwjhy106CigDCB1RSAeSnCliBoXGGyoCCBNgECVd9e6v7hdTrpPaC84
USGbfy3SfbZe3EN7/Qf8cq0ya6ybZEwwHELL60r8Xb7Sa16kYk9WUdpIudXMZY43yP0C4DT8Heqv
lahSIBBcWLXApS5XsJOuVZWRryxuPnEE/Xl+F21COhbYblGsg8wgjK+i4VHn4mr1GHEKkltJ1CkB
nEDULZ/srehIuzVvklxlAnId9AgoQnDyZaoHNdxqaEWta4IlyqWJPe0xcfo39qs7WM85HuB6+iBP
GurXYm3zDE21mhvaT/nGugxz7D5XjWCf5Qz30UNf0K75rSuHKJGJ2u/q03Ek7IMSFtYadTHFOJBl
ECRBuJxaCSZeFWEzcIaghb8hBvSyO8SGieraln9/mNzTqN7FFT7tOWEgBq/r13U2oudsC0xvLTIG
Fbkb1bYA0Lb1a9ol1z5TLMfJPp7orw7Wns5eNy0Nh9eFBDiYDtXC2rgyoWLY720lMZKTnhbhMnJz
CxaW/HtDf1kK2FVlgMYIgsbVGRng5lSrqpUbe03YwkK4cl9X4sYiMyajBJcjC63BcsvxiCGZhz4J
BRFr8vQzNvh0ERNGcS3lN/5a229jMjIVqKV5zMPBBqtZKhFd+U7xHWezi9xcTuK9WywkOa2TolaM
wuw8R9G1XVvzy6uO/ijkpQAMtdRuDnHeGZU5iJroV66zs+2al6QCveq6TrJNVaWE/Z1MCkWXmCpI
RBhkgr7qW2hllSHftyhV17/ynUmDlOhNTthdj5DHNNgE4JG+irst15r09KreWcIhhaP1eM0cycKc
ns7rvj85p1GwKC8pVCCO79rBLCIuJdMfos3P8ypPoxJCO/f5OpC6a3smafr2feWKOle2Sg0fJdGX
EqobSV+uhcnZVv1Hj1qGixfvZYTEQynoEt0AKHjtfIj5Sn5fHr31ogQuRyokQTna3HXCmbTlVLYL
zY0x61A84hGSUGVVv7JyyfMvvu6kp0LCoGYLk9eIIoJYGupolII+nFa9Fg4HUHtJqbOUT9kGZQf2
vf7/RNu/5Hi0YgR+O9XWI2mU6ZhmQHWS03zb2394zLgpP+m6lpNx5nUQJDmh+nbMuOV+YuMDMVCo
XQNKSmc/HjNu2k8cel1Dco0Eu6IojOSYceOPJFVWdZJ0/JP/8ndl3BLujsjr6ZLI+JHCQ49a5ApP
b41BcTqfraWVOBPzLuIYCC3BrW7rD9O69HL10k9Yl7PexB4+uaOKyutssd3Sm40qbFm8pPBgq4O6
DwdNAKGv3b7qxc8rgk8oFkXp7bMjn13MdqEdgh+rLtprwQVUHiEuGV6DKuFoI3FjhdRjXovfqjjk
s8kg1HJ16j0bQZ3aInWkk7vzBggY/sQFcahTxDyqoHxDzcoqua+t8Bu6AtpNMqC5AZl1xWqdQ3ZY
ITYOWwH3EMOVWKGZul17gxA4F8JWJSpLVmEaV8HZVrcPQjw+W3e6KM4LYTaUT0vFHsJXpY78NeQq
Xhp6F92EXR0OiSE/WBN4zWhUGzZtTCoA0ag9DEetgASB3xBfKwir+Vr+K0Ea6i2s4WdTtqaJJq1Q
lEPP71trDFS26ZbRoL4Ks5ALCWdpvz1kRdJyao4E9FnFZmmT3zq7LQYahnykGDuI3nPCN83CtoOy
C1FJNyQIjqO86UKjzpuiUAN6ECBy82oJIn7LbUhVCjt0SAyJm9LpEiWDxKw0KXdrBHAOGus+5Tq/
kxgC8zhQ+nNSN9T8gktNPBdeUx7FNUIWdns7r0/GMFJhgZMyQbIQERPEeWDS8zsoYJKQpIjjK0++
HxR1V8cMACSc8bqqBitSQWVb4/acfIVZkrdWm4pmUNCEMmib75sdAWcDFazttrqRGlvEG3SB51OF
nDppK9KvUFtVYMWlVakATlnubGZoB7fy313qLlcAOtYlihGFxnYLpQh2RGXTFUgMtRs2Z40skgCk
n+4l8rh2aUc6qLyu69XZ06y5uNu11/cDkISwqBFzoG7505Ifqy6Ak/Dz86fIKtzvkEIrgRHOhSVi
l9uub9dkGge66TQGD1ERdOmDjEhzXzAEjcE3ubL+StC1KZW3z9Gia3s/ls+zxyUg5CpgdHQsKyQP
f4Bpd7TKfFcOqDxGBJXKRz800G7mXH0J4aS2mLjBrKmB37VN1h08HsTBNcqN+DuQP/zKCtUORKls
SIMCAT23mwU4mQVjsaBKSG02rxciJAoaEhlEwNLkcSGjDoZEhArEv8YUM4FYtSW7VFKg+TG92abu
1uzF82RSLbiVolwp5qsUtgAJb2tweeV5OW8i80YzGzKixNTgUW4e5w8TiueiPQ1HStS2m4ftcFW3
PSOkCpd0T6Q9e4cVBeeliELnOolswtnsK5gtghSKsh1Y53tt07HnXaAN1LLIaXV31VkVWxC64U7q
G3YZEO0Rsw5E1l90UZqAuco5N9WGZEhNuw4vADWwXUsEHdDuoX5JXekRuVz/mPsgqIhbPiN6UJv2
xA+4JsSRexWR3WwVdmJVqukdiB5hnYIhjTwSvuU5aTav9NpbPvidqLO1gPkRrUMGwkbzJ3pCx4Tq
86UCgY5sd7DhXMkIa86fFncAusqUPYMqKz0hikxYbHo3p4ikoUAn7yyrgl+6q3Ek4ahzSiAaReM8
m6bgUOErMkNwX68BauGh8t1TtZpKyY5aRI2rndJfS52wCgYEAkORtDrpLfSCgQ/K+TvFri8rymQc
5HNk+LqDYjW3FBCIFjSx16VBCm5KeLwiIYwCsFb/Zi9L6mvbsSYo696jXLRugbrf1aFxtRYt8kga
8AGkwKZBSelNgHKTc0fE2numRv3XlaDSs7vKi+dd033ejKKR/hQR6cSMlbLE9cc0QH0EcO9oloeD
FpqSOsUXuhRPWCBhFZYYspHtgOdveuh9P7pIokIOQ+hBZ6feA2yFf6PUzHUH3lihrtWbSi1rUMeh
OnlclF4xBwFwgDrimsEzQkhTkqJgcA0yPlokWEcDe6hMNWqwzXqqsjXI/qjZ8NlZoVaGaMV2Andy
NzOC7Z1MxUG9K+qObVqzRd/W7wqayXbZVScSqfR7L3pCBBI8PcbJ8OGuBs2o75leXbkPq/D4Xp2v
24kG5by6DV/WuRY6K/mK21nW5y/eaBaWphBZpk9+nUKCmx7puHw76k0f7NrgUenad3CIN8NNkb9N
XxvSiyD2T/suIFeEdrvIBazqiC2x6ZAFyi4pkNcq7jrrqkqOFlwxAkFfF03VkPBoqwBQ8qqxkJoI
6hBU1q3VvJ9tRE3KrrRzyBNq+sMcNsJ3pb5pE0Ix81M2ISE6kMSPkL2IUa8byj1EN31p7HajyBC0
VpQJ6qh6bA2dY6N6jSwVLsqoF7QBUZPAqWzhkaMygraH1rYfpSqWeloL6oO6u/subldvcM/hKG/v
dnBeoFmsvko1au88PMrY3jksx77fnnBAtMq0Z1vu3exp2RQAdkCse3khGD/cLxVS4R4yGWXB8/Q4
SQJ2TuWx+62V7RYqVLOqIq5dU6t2X/uq3c1IClRJnq3aWewPih5TA566CQATPhMUuTKba/uiUurp
9W6JpB5iLJQ4UMoUoTG29aCDNC+FviAl5dbtUMMOILeFTiRZBugsVLt5XZSng/ucAXEqNKFm5HVk
MFDXR5L+Yek9kF9i/DBwRRH2xXeqk09aOthNo/AyNXK912/zH0W47oH2PF/CM6lKAFf0GjEIlDVm
d4KaJFWENJJeoZpDWchuqWWt7qOzvKlpXmdJZn72POvxKKvA3odj1CpWqL/TGwD2BrOsVkm3zFHV
I4tDRrAEi2kqI/uTNdSo7sIckLPj12k32DaXvRmJ8BXJ4BbvMH/SXW5qeZRuXkvyhnpEpdwSrjTZ
HiFnoIblHPp/y/JUa6yBgaNXoHRF/Q+nRUVtue93qQOX7zjd9drg/hgw+xS3QE9VLcGdyG0McmhQ
65foSpMoRXRGRuOxZmdJS1cHWs3P32nBS0+AcqkSWNVhC30TMhUTuYbJpEISymyLp9w9CAP4FrZJ
OZapfI8UujaU/SnpGAMkZiF4zM9h4dclob+kN3L8oNxbMY8o6LzkqiiewQjDw871oXrK34rcEGgA
cA1v21v6oooiNMKS/OyCJ0Fb4Q6wiJlDpgF9rQpgLPLPjM81QsqUA5L/nvWqAYIIFUQ+smjjUAGD
9PUrWN/Sdjig3LwIk6LNI5j0eEFIhKgjSC6NedOm+Eq2gieE/jowuMlYK9QcXJcsorU1JaosuSW0
jlq4e13UcbyiB+1Zzj9HSjOnNVAgGlQxJfAlqCu2KytGkfvDq0FUK83waCfZzsI2NOrVdWHpL5FM
lR+Ws95c69ohb92ws8kCunhwcy/FyUjym4rBJn81/HsqpqBc6JTz4V6c2qkBNSnBhcPIVICyz+w2
4cf1M6T0oW7kjPVz8DzJ9wMZjSiIrQ1x4c2NEaAkdDfKIaVhvefsk1R7DUq4l5XpQ5FKjcayhSaZ
M4Ltgpw3YgadTX/R1EqgSdakGUsIHejbyvQOGFO1+OJzztAs4k7zvgnNdhK7zVeLElngn7HeZOYf
N8DkA8ODWafPLKmWLbakepErlc/YPcpZTk1L+ooApfcSlL3ypCOS1DPkHynSEcn3k2dRv9mOOGzT
cg6WyKo9gEu1qIQd1u8KDykZYD448SooURklcyVXSEQ8FxGSq/OsQgCd6h8wTCpeXzGpvIkbgwdl
7FqLb9RJmFsF8G74W1STJwuFbCcOJAp7w80L6H4UiE6e5veHgEss6JuIjhxGpRVkWeOdrcN+iL88
dX010IrTwv4VhboJdpRESrY8GaoP+g/dCAn/FBvv93lB0J2X20mf4nF68tq117r2ysObRJtdWUKo
QnKOHO22BxUJ8v86uFuymdYlW/uxW5DVZgPx2qIgMupa6L3NET54FOdrxo0HuvPKjFxcpzwpTXSX
87JGUjM+OoZmZxfzIi4p57a7riGkJ/2gVjUs0lzbqy0KTQhP5g4FgT7SC35t0HUqlNo0irCur79y
c2IyTgJl+wUifCWBL5Z55MqJ8LWtqbuNO8gf8i6TsbizAUZ2dbSXqpSj2rRgMtXDmihgPhlpzxqq
aiWvjYgtCZpCI1ffPMotCZ0nQBtAAYBj/oCcl+3BN2vNv6MW7jddKBXzsgo8hTSdZ2RXMP/z6M0g
SvScR8+Gszev6PZj9Pp9gkBVe/Bdz+GvDRHMVJEJR1gLrE3BeciuUaNiBxe/USw0QpQk931HRg6B
Lh90reGAO81t8DDtOtpBWwhclLoorKHDlmRrgdOC3hspFmx1KUTDGl/fRwyhil5MO2pKAS/4RQOz
51c1arIttrWBEaBGDVii+gpsVqgYFr3GEhFqnaK0HXLsd3K25aK4AR4fT76AXaHzyqq8WZjcWSv0
eQ46L9llHfiZ9lBo5qtbsv36rKyZqIqjUlGdjJDyl552rWyVVL4H7QmME9CbBkjUwlcwE5pu6FCX
peas4zTJ1E8gjtYpmrLDwVEFzw5SY51vWlM7tSwuzd62P0erjpduSYbbU4QK8IK+zwru7R3F9dB+
pLa26jTQ14IMVLY3rW0t25w3Iu1ugrrnDF1DBw4sLxEEG/w2lNMZ0kmPM2Le5Vkb9cVibQr9hmDO
pCX5obHqDBrwLhcPXGOTAgglv2qjDaLNnyeUd1rw/wpqd7D8dLk8Ue+Kj9kuNviQqoBODtAnj+xk
vkJJrxf+Ae8Ild0p6f7+zpi18xVwNIW+dLdruRDXxBtZ6VO+A35QDb1uZfEgnloebAjIshQJawVG
tiKPwbDIo0UjT03NvPHqIj5QePBbuBA2MhbomMF6raOBd8/NWsk1YGhShe0BUOTU2oHkRagxXx8s
m7l8Ezk1aowFBGjQl6xQaxxLLhkoYYEuAutTeu3gAEKQwglH/ErlBbkVEiCEP0DnbEvTxZ3bUATB
Wpp11l4bxlAL7OSEcyEFlYL66Li1xVBEtlYN0BcOu65erCrFttB7mfO6oKYHNBdmRJRxQiWgCkgp
4n1Sp1rxshaO7ToQqmlDn5S0Dvu2kR1SXkptc94AlC9zrSVDJB/Erbm5B2X+mLNLAyAgZcA/cPxh
oxqDGhcpl2h11Vs0KWlvQDte1Cd3i5rKxhhRN2nwTFyGSsDNoM2bHl4pmCr5q1NHiKcxt1RqVSPo
FN07ROXw3/PEuKTom4c+cqlK/flthSfyV/3JKSIUX7GzVMCmmsZ2rFc5SbzRtjV13nKnL/PXljfo
Td2vkJCW3wuGWhMcLI7KujUNmigBi6m3gxpvHZSHCfpVwyzaPQzCfog8dBsWOC2gQhXEb5Y87rsS
H1DaPTswwaj9hB6IA5BMGIRCy7+bWm5zU1/ZbWCR0hCoOSTnHf7j0O4tnmCPP/CkqbodbntK1RIG
Qqycuiu1eQ+twTZkT/CvUCOAi1Qdv+lTZMfpLuTWfMD/hQShNm+IcnF6A6yRnS3bKKgA5vRrLjqM
Cp8BMBj9RmB4TbUPvln+NpeGDlWFI56DRMgqa7UydVuF+mrs9BV0hzgDjVVt3l62ixDUJw9RnadE
S7pbNiisEqIUme1vW3lU9BZlz0Dgg8o/bEFohG2xt6iIV7V7hNGmDb87RuDeEI55eVOfDZH3rDwB
D4T8yG+02LrIMFB5j9QlJ2Na+rHmPPEqbYgfVH+8dtCoKEdUni+FNXnkjXiR+y+DR54bFXw5ewho
FzJh8atiOEOKLVAzDM7lbHbXzNoNBOp0NMueVz0JqqpfnfSjofoDnZoQaKZXCR62dTDyeJ11b1qJ
6hFSUIXmzESba0D9nh7ScDxW2hL13vz69qF4tyXW4twtpiN30xjg2LYWHRBLDtWJpPJsDE8SNDte
XB2YFEzGWTmPthDOrVqSR/OXbVuhdO3qkF3/XWmZvxez6W0QFTM0UXWEZPQQWcH20VpFbrjas6vI
w4s/3dNq+hQ1/cwPvd/QG72pv11Y//lfRn7khWIEtuPHMzGkSmP5m/2I9sN9rwHXZMDRmJYLyk9q
Ma+Qt1FgJfEXXqPre/bbH2f1wk8Fqajj5xYOf05sng5PZui35uD9zztM5vs/894XWL+Sv/I4wjfN
QU7/SRVcLEnFI4t9vP6ThOK44IWRm+av3/HxH5ihX7ZSeeK44/0mcqzVpb32Wz9wnL/zP3+buwM7
jkTwLxm0/Y+KXXXo/TCP4td/i22y/Qqf/OFxxU//87dPPO/84rCOv1l3rMAMRpPt/oO3bwPtmnN2
Y8lynZ11mmpUWNxfh3F2En5Z9/daLfur0Mw8OiPz2JaYFjWFlqtupme6a3PsB6dNF/H8bx20QXDY
mptubMyiKtCtDaNsM4ZCuTq2JOYC9vfxlxcNzoemucsEB6YdxUYMv/z2lu9ND/XnYzv7AetXm720
O38xXOd7Nm6Qfv+fv62LGFxOB9n6oQOHEfNYz7PDBtLr12X+mz+yTO/Kz8QO7+rsh08n4+3wn/5W
VVjTo+05HtTYHBx/871z9uVHkDhj3CzHVTvuq7dPPjHZ7zbphdiKMNGsEEm/sd2VE9tPCiD821qE
l+YvYqZLFhI1tzUKmzCcZL7MreTEKjkkG25r+0u0CgPTTcwDoKEbJ6LnR5fHnBMZ/tvGfCdOQnzE
BfAleRAmeTUPXETNoYR1Wx/3+HWwphO95EGvgixSqeCFGoSCXH+yl+hXDw3b+iGLyZ4xExtRcNMp
QkcP0M2JrO0RAr/agsQF+NGOOtbKX/ihOY9/FaoLFPrVFMQN5WKRsr/ne+oTX9Ux7UlgDY/zIyxi
EQS5+J9WZHn0Ir7m2eb9REdlM3CGQ3ZEpmuFEytwqT4Yu9Y0AcHNUZ0jB3VfUgTn4Diqozk66/aS
WfzHXBuFC3vsaHb3tvjNcMcvh5jhv9HuX/r2E3c0Npjq6ZVx7fI8uRzFlRBr6BNf9c4M/FFXn2tj
o2NXSgru5RfP9hMO4Dv794NGp+SHqw0O1bGlgzt1/NWFc/HRdi3Pib1NRbLAErsEKaoLj9gPWchS
FMBMdo4N7b2rFJql6vj4tM3ze/rELnzw+x+tRTR0nVHG/5HBGmXKvKJjKiX594zPBzupWHN/FPB6
H2Wu95fCDizzLAv8eMzh3avvg99B+QUf6ZrTNVDBFd+6Xco0gE+TOXii3i9zdGxZ7B+VLNDN/ZgL
K/NsBeOYwye0U25tGTX/IQ5UbMcLZapb263a20V4bEZMg0D+3tzokkeqj91zM4LubsVsihDeubmD
wAmDeLPF9zyHD+6+ajhx/EXcXAvQ6a3D7XPsDXM+jLesnTm90a+u4gdHbJjD+CHUUlg+Y5K4Bs5d
/0+M9GwjAAy/fWrLP//v0MqM/5V6704QO3WyYBPeunIty9vGdu+F9+Dvn4u2M0x6BfL5i/gT7eLO
h5PY5SLnU9hljDcxC/kULtuOOTZtc0Vw6LhOe5cjjWukY1L/J4xvh3d9/A8etw5xt03MBssiNnzr
LqPZRKMpnOIOF+loFN8MagpHomNGWN/kcxsBtRTmwd8JK7mM4itXSGGzdR0c8eMI9/ssDcO+bzVu
1aGlHLv5vHt7uDVRcl9RDeTY3H7U55GS328mHnHzxzGrpojag7fu4p6FBJXlulbMfYPTkELTh9jR
WRxREZTA28ftWbbpHhsS06wI8t/N7ZLQCMxM2/K92H5WhNbezY375ADiO08RwKGb243GZvy1lsY1
2vfjTx4IgSkM9ef/6Wf6/vzn/8iwnzP3wc//yxs58VgrfMfbO+pHnpMIxyEGmUK7prdL2lEll8KO
frLPDrhQEbh1b/DonjmemamZq9i1oggA3a2Nk+hzEg6ykkoqjqAG2ZTY/YrE5u0D/n7m0CuCeHrr
PHx35kNzuIlbjEIKu+0Qf++dnW/Burt10OhhZ/p4RjEjSsz99pa/DLdWbO2KiqIh4S1UXBFfxlBf
f5xcCl/+Y0K3h1TPnzGsOUwarjTW2iNfHsQckxR8h30+K35TCvHdm7e85dpOND82dPAajr/6vOdH
dU5STPsLrW4FOyqmrTG5x3b3vaRgbMFTmEEU99NSuHdKkWuTe4kNN5fCcCuWNzeD2eksCBmqW5ew
ETAN3vjYkJjcNJ4a1VWYTBOS9r95tOWdNZrE5zaNp0bN8ZKTUEzh9VkzA9/KUOiECY7ts3dTiR98
htcC0xvFbkgthRMNHpIYMbiC41qJDaGnsHIGKEFvZW1j7abgABtWMDe9eLNpzENgWfHZ1VMww+XA
xw+LmQbu7uOUfN5ggrTH5sQmQU7jVdgYnRkHWD23j7cRmm58tHIKs9C0gsQGg390+2Cb5NCJpcVV
PmTBp7nV9rbNcJ3YDWk8UdpOOImSrgk1X24fcA8ZYHOWHHIKcwz9ejRBSGUVWvE86b6M1c3zHL1a
czJHgX2cAmHV0Fw7/vLzJ6/ju2Pm5NjQvl2hQnLrkDu+ZybjlikcEYKsYXywaTzXfgNhQkWI2ycC
lNfGjNuKNK5mOIMJrwcRvttHew8mLUrE0aAb3t7wI6GuBOwKTPrt7YoTDTYhtifA+6XQ8N5qBo4X
j5Kk8eroLcy4kQDAlMKA16Y7NIOYJ0wlvRQa3ljj+OWhCB2iWy1Eb+OEuwOu69iYsD4Ikh5/+Xmr
9jQLmOKYc7mXZrt1zE+eE1rjTMvx7LEffzamkfp7FtgP9l0ZWM1xEvZzkkray/e4oCw7iG/oNF41
PStIRv3SyOTz8LAE4KYTD2bLKpTf4/R8fo8c4Lcdc2SNky89maBUCpdVi/JN69hs6wilFq7Hug5a
oO9Bp3/+b8L8X3qaFfM5WC1otqHNpiLal7/e3R8YWhNY7z9hZO0isF29zsP441Yij8icfPNSnI5f
nExoSKe/VT2FlcaW/fgnx998b++XzImw7kcLsHdZU7g/y9tFIpqWRqLdMHdmhqJCziI2XikFD6VB
ACXWaBqpw8YqMK1YBkBOwzlhrMvYWNPwIJp+kMhzpnIxtKKN6YSx0aaRBGlbhNvjOC84E8duPn+P
3eFYH1vZn4U08kwP8CSCWKvnzIvodwPdemY0djJfAjPpLUgpBCN61LmIPwOUFA7Zm8cnxpypzh3Q
uQlkRBocxhdKGGZKphcLjkPfOC7A5zfHN2uecN3TiLl3/Qyb7l9XmeQbFIfj9jEb4mmb6UXDsQOJ
yRnFjmKe2uApHBrQAMNL3pOolCvDiL79K74Mo0wnWsV25FvrKczRvz9We9XH52rlv2TE5iE0nTnb
/xCApDz5WxkF3oKu5d+nNe2j9pcu63eu8GvMkGt//vaG3D9xBCbzePt/lhDzT0gd+WGDw2Ufx210
Ck/cL7ydh6YzjTecgsn4EmAy4pY0Be8K62a75thaTY5Ha7/qKUxEZ2uKxGKs2TQGPImSi5ZCWqYE
4yUOhRDVV24NS0DkGPrj+JqlEYjvBU6mzbUUM2JpBDo44PF8eBrgI7jvdqYl/tb78nic1L1HlAYw
sgGuwbMSCDKUNY4dff6OpuX40qGWfXurTXMRNw1yGu5QaxvY213SnAHluX3Ah3hMy09QQuRcClN8
gE1daDuFI93ihTebnE9JCue6bcZZVIR0bp9nIl6mf3ZE1BRmmZwPlMbEXk4D/kfWZ+ys4443tczS
mAvX3CbPdBrkqa61iIOR5WIKS3dvUh3dci86rloq7c/OXBU5DfDEPRo4zmJBSH51XLT99f8uU/yD
OBLqWNjmArMRa1kU5Lr1Wu1PTCf5wtmXsri5YUSMz2caTGQKYzYdiAHHdg4+VgqWqA9qWLiFSTOn
pGGRnnZD68J0pJHefnasEHmZ2HykYerueJn660wjhMK8yPw1U4Up6YfR28k87Y6iHVIKC/DWYSvy
zNUEoO5fM8d/dS51WsynkRfvLYh3uNtL9gaB0zR8n44zHpPkqZqr+Ct/H43+7QOMFfkQw/xt1noT
Z4ZAhses/fKvB1Tb6UqRi0AnI4XgAteVuTVZoMBx/+9//R+rmfgVGvVQ5RhBHbbn3DyuWsweos9C
lZQUclt9BwZ2ti0iA6dfSA0ZpINTcC57Fo+C2XG7r/5acUx/y3vJyaAROTbjOa+iWlSKKXRa8Wdj
nwnsmzOekU5cM0qnphl6J8ev/bw33jIjJ3BikTj08aRCUU/BV7w3s66THYEAza5W0XGwhzfKvo8U
1r7HS/tCyynYoLa5CCcJt+YwNVcvrj8wsLQXU/rzRZbK0Lvj/L80TJcBbPQMSpwG/qdjvToJPJgo
n3SrJ9UjERhm7gVJz9rj7TuCeIrM47Hpg5uZQk9viYBeeJYBEBKVt37HL9oWF9TARKm/d3r46F34
i6DSsa2D2ZFQUdLee74f2v/jDjAKA4ch3nqGTz9B3A9/l+T0lyAaxsJlKbyrv5A2R3lxv79LZjCE
/XW6hu9tjg/6SWgRRY4bVyNK4wUlRot+JlvocED2W+7qZXEd/lI2tySgLvmlaTwayoklTEMdoOLP
4S/GRUrTcNGP7V6Ww0kjRsKVkLxp0siPIYE6xlBHcapvGsz4Otl7J7bj0nB5m4iUJtZPTiP326EA
JzsjKZeQhmAS8bhwJejrsbeVnEZe+R42TOgL2d2Yr6+kkf893OktJwxXe5PXtdZOzIKk8qA+9NKO
RvF4pZIG8K8PbNgZm+P98Pv+EMnJ0/1IGebjLz//ThERmcP8lNmX/uqSMVTOdU+jT4A2hIv17EDW
4p8CdSgE0A5W4Sygl4akTAllEmc1ocvAdi4aeRLbt0/gU+/dHlK4VUtwIBJ6Rkoa6tFllEWJ4R+n
YO/ipvHA7plx10UppuDZ7ssMVyMCh6ETxY9xGszHwzHGzwgnP/+Ha823p7OipsH1ulYn+UYRxMMH
HG6BzF8OpMh/O/2IHOqmKbxffv7vxNnGFpCdTNdcm6uVRSjl8G/mm+3I/KXirBaRQLibZOEyT70v
2fqXRr8RGw9AEgotF3Sq1wOUobzzdXWOU8+7+oYB/QfBSvaSx7e+HP4JcSUcqDN95zRoL2Rhf/ju
7G1HnO7DArB7nop6oQCIXaPG8XWVuj9u3Q9y1H/CdQ9s8ZKKgyfSCMSXSNwmuJxpkCxKgbmLC4qk
IRpUJp0YC2ynETMv+66fVHdMI1VUHfHSiZeQSCPyVeNZNpoIac6EzmMapMWa6c5E5vOSU1nUj1bh
886rEQHaigUxiLHf3myPjAvZvtjWkNPQKhCJdyIwMedC1lLw4u+tIDp+9yE4kkKc/imIkoNV0jgh
z9DHdkRXYwuHAPvxA35rP/xx18Cl+gF/wkvhEDQGAkzB69jipOH/lhCoSEYcU3h+9YS59S8+79JA
k5X8aG2FF9yYNKgcZV88uP/Ssqho5Nn/dslKpvEQ3iPiBLSb14Gw8pf6SYOrX/b9o8MXe6CpKURq
m2ZA9ObCOqTBUqk5U+dofIT1TANjVYPsLFgeY1hbItWzJ6A6o+Ac/Plu1uSDgfe3W1xUAD4Dl76b
9flg+yVy5cGF2ddyx3n7LaN9PQj/NvY9tlLsUuEvkKo4lPQRuOGEZlAK1yVB4xiWJw1SUt2CNP82
Rftv6IwqBG7c4+/FjgRacLdPXN3fnDhXx/b2138aUKFj/GyPK/Yy+7I6mT5xYAeQUtyFSUPNoOlP
kD3Bkn8JfTfOHFRScGYE117keh4t60dsqtJ4SLSAegwJTMUbTuFslCcBWLm5ecnyyWmoqd2b7nyL
MO35pKeRjj7IQyfidRSJPM7T541G10noQqchFPBsetQqiDvSacQuu6hkx1tNw+Z3rU3muwVGLK5a
B2v/9um9NxckikUP5zUb5HQQTG5SzDoFi4iDswJZdBnZfF4O7rNJjLrlksv8T5kvK3IZK6qtHhI0
4qhiYUDnlSNvEnOgKdN1+6L0/RmPpthGUtLwcfvg7eOjTYMr0Y8QkkkMNoX48wvLiyMonIRaFAJj
Pc7rPn2RRor9BV/ngqtDgddjV583W2cvKyUNrCHoV7Shzm04AkapsKwE5l7kaY+vrOM8iClXSSsU
i1RQUxElkQBPpqFKFQNJZTqIJwWZuwgIMZf429LE3Ck6pWcJmqpGZJkif9fryvyBwYQL1ftuDSac
fo3YnX8XTJJh+WRSYwcuDbbIY7RKUGeUNIAW/Z//DwrlW+t0s1IR8/jL3zrDpzP5j80xXSq0+I/d
F5e+PfXSfheqPP75vvJSUcl/sq+8sthvFmTk8qz92/8DAAD//w==</cx:binary>
              </cx:geoCache>
            </cx:geography>
          </cx:layoutPr>
        </cx:series>
        <cx:series layoutId="regionMap" hidden="1" uniqueId="{52A2D138-C226-4765-BA84-A033527F1515}" formatIdx="1">
          <cx:tx>
            <cx:txData>
              <cx:f>Output!$C$3</cx:f>
              <cx:v>latitude</cx:v>
            </cx:txData>
          </cx:tx>
          <cx:dataId val="1"/>
          <cx:layoutPr>
            <cx:geography cultureLanguage="en-US" cultureRegion="IN" attribution="Powered by Bing">
              <cx:geoCache provider="{E9337A44-BEBE-4D9F-B70C-5C5E7DAFC167}">
                <cx:binary>rHrZktw4suWvyPQ8VBEkQBJtXW02AEjGkhm5hXJ7oeUKcAHBFVz+6H7H/Nh4ZEnVKlXd6ms2kyYL
WQQ3wJfj7ufwny/zP16qt6fu06yruv/Hy/zrZzUMzT9++aV/UW/6qf+i85fO9OZ9+PJi9C/m/T1/
efvltXua8lr+4rkI//Kinrrhbf78r3/C3eSbOTMvT0Nu6qvxrVuu3/qxGvq/OfaXhz69mLEeTpdL
uNOvn/lT/fT69PnTWz3kw3JcmrdfP//hlM+ffvn5Rn966KcK1jWMr3Bt4H0hIfYQQp778Yc+f6pM
Lb8ddmjwJXBDilwU/Hbc//7sw5OG6//zej5W8/T62r31/adv///7uj+s/d8/573hv22cm9My+f/+
2NcvfzTsv/750w+w059++cH2P5vlPx362fRf63x4e/10MzwNb/13K/y/e8CnX4jrk9AlwU+mp19c
FPkeiVz68feT6f/H6/lrD/x0+U+O+Onoz/74evP/wx//va9+D1nxNDzFH7H+g7v+/uh3P/906d+l
zG/ZtH399XPo/ZBApzt8u+y3aI+rTzdPlX16Nd33APh+0dtTP/z62YnCLwF1Q0QDF2PqoSj6/Gl6
+zhE3S/II75PAgof1A/J50+16Qb162eEv2BMXDiAfBfDJ4RCb8aPQ/4XRDwfUepGCHsu/R1eLk21
SFP/boxv3z/Vo740eT30cF/Pw58/Nb+deFopIQR7FBGE4aYuiaLodPzl6RpA7HT+/wrxOi/+GpCk
sNlxwNWzUZ5i/V3kBAejo5wvpPNZFHqHYc62NsMHbWXBszxE3F0bVhaV5rWuYtpqzNzZj2lZ0bSf
Ql6pyWWj0/bMFs3AKiWTOgjqNOzUwtRUjrzqdMa6tRg5zcfdFIROXOSeE2cly5FRLChmVlbklaCw
Zy4ND7OT5bzx6dGJsoc6eF1xX7C+632W2fB42oJv0EuNApbnNdcy59aUuwi1cEIDH6gMt1L5PVtr
/70ZD51NRqSeP455rfw6T+E2zxqfmSzMWVmWyUgmyodwZOE4FaIqglj3q+VtNVMua7hT0SBhjRG2
osdotgUrfL0mQwdrnMadF5RPp2XNQ1OwEpHtukbHyraUB17LZ7Vs/To6eqZ8LtC6stBtJubK5nVc
1aObrZSvYx8JJDVry35hvpziQpGZ47x8VmPN5ap91lPUM6dbJG/1YxB0BetC9aybAXbtFxdea48a
jN+5fcsNWV+yej5rZstHKiIrBtwd20beBZPOWVfZnNW6eHRy/P7xS0vzF8c8tLbUzPjufQuxoqW9
lqu3W9rMpKPG287pJ96O1WGxtWSDOpAx9BOn6DAfinaLu2GIIxQsbMrKJFDuvaa62mB6bUh9mEPf
MjWihHTSZX0Zxi0NCGu67HXJnDPZ12XsutllaF4ggFfWaXyM1vEe6XbrVXpgRTF97cop4l3x0Ebd
zHWPaubT6Tmk8MhRlWyKVMc8nYmmaku20PlaVpPLk8GrukMEtmPONGzzZYPayEmRP219x5u3ZVZt
a1uu+yw0kpMmd5lpvYYtZacPiwaDZQ6+7Na9l3cZCx3U8dyR1xMmbCKrxzLT7+jiWub2zXN1ivsy
CHw25ThKjBkDFpbXQVGEe1ssQlOcsZUMkrWjVzHVF4pjGUKOSbpFRCZ50by7BWpZZWQXQx1/sKRf
hKTooUKojnVtPFFUXcsaa/Gl6f0bd6m3XUMla4q1iKsVXRJ3vhwW1XHwB+JjR8+6Lgq46uXEWlcy
QqMr0rck1pCiPJjuIhrczUNeidktr4rmtXDy+UI5Ma03nqtePYRrYfC6HfriYVZRxvwx2+ZBD+Yo
9Rbh7Hpe6IsOq8Q2JYRwTnkdZuBx3WwzSCBv7eJWVZ5wq8Jsm4FLpKbzMHtw6+kq9CJ1E6BpOe8b
LGE5sjkDv3eczsRJeykxRP/M8ozmO7u2el9bf5vnBu+yLFfnHckFeB2zrq5Kru18rAGJ5sa9R2tl
NlFU1jyz+nXKJ5s4vYn249QLJan8Og2EdaPCQuNQbiyxDGV44j6p1zQcbL8xrYYgI2VCp7VkqjAP
g120GGV/nINq2ukWoqEMeHdyCMm98KZ2m5HVIdk30p+T1t4E1jTCtdNdX2aPoZ82Y3GR+5Xk1AHQ
HUztsXA1D3V5Tov5cSHVA12kFK0Ubj4PYliXZHL0JKZ5rbgKahZN2dGbTTKbTFCarGrt2PLVb3vC
Kmyfc2msIA6AWFRIlNBRcdc2Wxy5imXRHLG2nTXDOSacNvPGj7prHPma+zZzmKN8AtfRzeh7gZic
NYqjzCUMz+1VHdpQDChk2NOvrh00q1F7HKIK7qZyCGXr73BWfy1sM3EUDVdRfildMggb0lAYX9vt
KN9skNcsqxK8VLEl/qH38oFrD787/dozpJ0ET2OelNW6bXrfwC/w9KhjEg0rw2F9GygvOwvyrBdl
mz/0NXnsB1KLhswtH5qxEoNBC6NVftUQpUWgasobasdNU7mGj4tWl/niZMxdKgAJNUJwQoVKnDej
59R9KmE5jlc6zKMUgihaWKNoDrBADW+xR8RYQYxKluv5NnSx3E1LlSJzOs8bLfcDdKlIPojeGzGL
GnnZUYf5hb+b2lyxNYjeQ9sPAldRvSM6qLmKbJMSiCLXvVjwctO29UswbSbPa5kzNBsnqoNdpOos
LvNMVNOwHvAaVayjpj+sUQkmouUF6ejCoT0Zk15PZ7KpM1E0cq+apU6CiXelDmFHZldNr413PUzO
sCWqdM8iVWzlVC43pqf3xexEItRWpeM4J+WYe9frMmW8sK3hwRKY61K6iduoSIyZhmo4HBZ3+hqg
VjJVOcnc+D7PZVHxYHCgGSD91hJd3dI5iyPCQyhoLOraG5wby3I3lMwPvX6/jOUjpaTedG733snG
bAMo6kTPM+vXVcNiaOxZqjZtNBdpGcV2ruoki9qHruj3tOM2c29I4yTOgOrdhOdN7wDIjWOUWgKF
Mgjys2MX5IfelJeLLs7dXEYs0OphCKM2Xj2Tkgmh3ajybd84V17ep4sTvDbuUPKPJqHHwpnXkc/N
lMcmQyWj69yz/GhjXBgicBvJQ91VbHAnzXIHatG88B7h2GZoh1B74fZGLI7A6nKpo4sSdQeiB+hc
SG7jbPZvKrx0gHLkbIBEFvMotwsZz0iGemE79ViqaeW2TWyR0w1tumT1aLwYpc4yVaeV5/EmtExi
bvDL3E8orVjhNgerm2svaBsoxwFK82LYGk9zY5AUXTLq3knyXGuW9auYrNzLwN6VWK2iQ/R+7fyZ
Nddd30IRnnNRect5ndWYyamfRFZT+pWU0MRZKMXR3ItwkvFg7b71FoejXeR2KytCorjyzbBtsqnj
jlQqCR2vFdYzEw977AgjtWWRfvCGWbFqcFyhGrfkbpfVm2Vsy3QmfTwveVINJnyv3U3Qq4HTqW8v
pyBzWQZto8hLWYjOLj3TTuCekSLcjNnXyJnmvXYBXwdzPhVq2qKwXdjgJ94YvRYFuEmOgCrkMDfL
UdaYckTIPrfuu5tnEQdkYqQusl1WK3KhZ3QYi3ULiXY9Ntl7Yeydo83DOpesL8j1PE0dK2wd8rzy
XleCNg40ZyLroOUg3VuUZ/t57PpkrGYTI4zFRHQOdTBgdkSGDWVhGMXLtWexFg5yWA7Facr1M40s
ILufT2mLbVwO7d6E+d1UyRY6Dgqg3kTXnan43MH++6TEeBLS8R9xVb107rGjdpN50yuKoF2PMjNB
FxQo5qKbcCGXSuljoXFqvUDxKAcfqKqXgLZ6M+Gvsp4H7mtdAQx3BS86j0+FM7Ix7yAgOj9eLE2a
YT0vpfdGy1tr9mYORRN4AXMciPwSRzHFcMMsnHihGiWkNjKuvcIyp68OOmhvgZxhK5zNqIzuxotm
zB9CpzbMr6KbdS6ecVSeTVm4odWhkcsFEBf5Vj2SoDs4kb0YdXiwjYm2RVR+7aJqW62GVY7RrJcj
3tQZLF5m72E2XHfusDENtFamzyjrW6V3unLPwzGwhxnNE5NQqndoaIkokD1Dyo7Qe7dnXjWWu7IN
nlCl9Dk4U4xBdWX11B0znzapSwBcSdDc08s67LKdjMJT4MwL3MJJbdffNr0KzmcfTywLjJuW6qGX
fSZ8bB3Aca/cObbbB2q8sqGXOGiMxAw+5nkPHVaTh9uqjI4ZhilAFQvlPcwdtIeuCnKsYI49n7Ip
sdWyGane6wXmOUi0guPJvzM6DU+zgjflBY/85QXLAPpzgBiiYMqK5Aw9u3SfkVTgNg3JUAUKWo0p
EmUYBVAaZZxlJOc6dCzXjn9sMydKoygQmZxdrgdNY0iar8b36hSb4YAzc8J4w3ThW45PzR8EfC/w
EEIdnMKkm4aC2QY7cR7s3Eop4Y3ls8m8jqHAXqh+pFBo8xk2pjYYdxSaq5GCmQBdYeMF8nroN6B1
cofoWNK2YKgllrst3UOX+hYdemiHHImFu7RPs7r9OFfPcN6HJWw7zAzVSe7kz2vWPUxm2jcqf5YS
xrqggRIeZtdVD+PhxzW2csAPcK4OSM/koqG2tQFrZDkfXGfmOdBou3YiL019XdXhetWhbEdK39/l
iA+RVXx1qmWPBmeB7sVz4wCVzyTHI68XO8bK9igZJrzsx2Hi6jQSZK0crke4vXUXP85cXIoqci6r
Geu4alSXOuN5p0uP931ZgfPWr7iOoqtJ4zNNwQmu14FbnCfsaHuxOkR4ZPC/NtZldGi4W1bL+VgP
cWsN3GqokRihs3Wl8wLzQsuGpXr+mDfHKNyup6GKeu+/2z1YottJjSUfkNosg+tuQwwxY8duiDtU
KxZSddN0i2jaZdr1S3vW1HUJc2g6qnE+LGSXu2rdFqO5nms+LVF3PkHrUA/0jFTduT/B6F7UGsad
LAs4Xjyz60Jv242QJwvKwqRqu0AQm0MxnfzlYKYSZgwalOkaSLmRmQjRPECWyPtgcbNdGJyRNXOA
IFgsD4p1N68AmI0bbWkOxpHLVUZgQs7iGqYvHwfbqitG1nlzrKriOe9nyF51XQFlYSg9SmnOjde/
TsUrGqYgbk7UifW8CzKFj0ZDyMDw1oslPFNDwBbgOjnUbcsbF0KnD2AJ2eRq3gaOyFeZFM4gcpNT
ZsHUWkKqn+wcuWPLytZ2vAdfCJXN5ZksMZwZxiZSF9CiHf0MskIq51jB9AG0y2GtgXnAU+2zTsKa
UBTARxEdvGKUfLitx6cMdYpRNV6STLsMxgMfalV2JOOpcp8QokDwzfMocyOSgM1GdiItijw4OMAY
ZPP5Rzq4HuDI2FfPYR9svRYqaN4W27wGaBrnBha1wDagBfK1S/hpXydbR3CuVsGLYzGbupam5Qzs
SaSx5VWkXtRstmMWLixE3p1bjL2YMD4sK7JchWSr6221FHcVNC6n4DzFpevBTgc5XBblppZ1cgJE
p1gPsiyS1uRrIjMYMjyYAokE7ohYYJZOt8rkcO5oyDHXLZ9daHB+W062BjCGnFAJ6J3GOrE+NUmA
sEBY1NxZollUg8V8JD6bQ5jCCgzsUHMChG7lTg1dR1cX3I4A2aOunpfQgZrTr5uohZm7NlBwVLRu
HAlY2Cz3GpnwwzaOD1Dn4fu20CF3K8DcD3fg05rr/IhH/6mNYFknR7R9cESTw4NSxq1BlBtU+cyG
JRvC8P6DMis03O7DvsuJMVsnDMQVLhM9jIeZzNdFJVml9Q6XOK6LO9qWT/7aXVX5XAkv8NZNFc1S
GLqGMZlml03YqQDCoFtxSxsw1+ltvDrLWThDEAdztyY9dY56gVg7AeQHcM+yhZbMvgQhkEHd7ObM
Jif3f5SAORhaKPIk+TjVD8ErUdRfQju6wV4fbhdfLsLJpnKHexiMjFtkzOCyFSWu5QbgvIe6DLzk
KU1mlSXEdIRjBZQZDkXgb1uAWlYT24tupkc3s09N038tG6hDPxDAf0Gp+kAQ/0So+gjhMDwJJCcK
93T8B0I16MK+kRkmiYMhapZiM416H5YrK7OYUOD96uElh4DDc3hQBWTXB2lYNdnxtDKnboB3lPcn
EDj5FtPqNRp2ZtnNdXvZFmTbQhDmI0Rl48QnOpM2ruUTZD6R+FD43rWXsb/fEv2rHYHq4PnUC0hI
gcL+cUfYCSgdiEuSEyesJw39OzBjJH8eQpSaebwPSiATJy/c/v1zvb96sEdAbgJwcVHog+Dx44O9
us4XGILAlF2bmEwCJJDDiQYeCid2huCAAZZPKNKs9IBOJX8cC6bX/JlEIQz89MGH9mFx90He36px
YKOn3/CpuRkhm5XMN1FnxAgLB8Xh+dQzLC0UGRMc/n4jPtD1f4qJEOGAoCAC1h79tBG/wK6rlpwk
kweJd1r5Cf+mcr7qnTiIiufGdhcQ89s2h/QNS4CwFvqOYMmB2IPWAwM65LCsHmjdcO6SwhxOEF8C
Ao8+cL8nkFvQy0qgZhrjs3CBC/zvjRDGgKanPqb3o5ulXoGSdeKTLxWk5sdOvwkz38L/N4XhxTRL
l0v1TcP8/eu/jkbDvw/h7d8/niTQf387/66d/u1Z6Zs5ySz9zyedVvP7vWAx31Z3Umf+8OVPOtF/
owT9JsX+Nwf/ZzIRQe4PIfEnnejmCfSXTwzkYPV//qt608uPatHHtd/kIpBfw4i6HnCvYejhAOSd
73IRHKJwKqU+JSFBlEAQfZeLwi80xK5HCQZhlgQeKEnf5aLwSxSCUkRdikIaRCAyfd/oH7wJ8vS3
7z/qRacb/RDIEQAACJNRiCIXoQgYrfCPGTmGa67GafJEHw9n5RO5yFLF29Se1cLfZwV7mfkcG+E8
4hfETTJt9M2cOqL4DyD7kTD/Vq2+rYNiF0SrAIxEf0ooF/dj7oyDJ+gNSgLePs57GAaZm6DYZU3A
i/QHd/3Vxv+I6n9+4E8yGWj5XjUpeOCQNNuAl1cA7t6lakRzM9x5x7pi9GmIndQI727FYiiEhA5D
sfK3BPtNx/6LhSD0R1D880pOLvqhvtSIgJMqWEkfoyTf14nc6XTek0O561smoV+PgapPVjFeFSIT
Jm3PA95cyL2/HxqWx8MGCu+2jOXO4The4Wd9TpMyJkktZByI8lwl3TN9cjh5brZE1NtVhJvubN76
+2hL4lHILXA8bH5D8cpBtRClOARshqbUAMVAdt3BXEx7E69PWtTn2fUADCMjl6VYNv3epiqGVslp
2Ex4KXIBKuPNdNekdEt3HaOpe+8l8sV+RQ9BwRuhYrqdoeXhFXc2EQ/kf6htCN5n+HNE/xBJJ+j+
wZxuoxev9MGcOJXXSzym5deBrVy/Vrv/FESQJae4/DluketSD7sImpiPivfD06ZsIJVTQf4MCb1o
RJT6wr/PuM9wusT1JYgs2QJUH+8uRpgzNFDSDOh5bh7XMa3fKu6mURrcrorNr7Xl803/1eS87LjC
XKkUx/15uAFG+Fw9RnEJIxcECewpXgWkhDh5cH6VoAU1zL+fu23dbaOlhoK5DY9+KTIg0lJ55yY+
P7kJFcJRBwREkyAnF9q3mrd3wbOEaRndOyIs4nHh/rKTL+oRP0dJmPogQgjqbFzEQ+Ff+JS1T9QT
GmZLUAUFiDLvoKOALuYLoEF8+tLlMbTcy2FZYrOIyvCs2QV3YQoGCrgPimnFgpIVc9rGU4yEBymO
LqYKdF/u9HH01gEVlLS7dpdfn8JeXpXofK0sK+lNr+PGg6f2O/1OurhEcT2xyQiCxRxwEgDfxaTD
Q3jBZhG1ZmUiS75ZMr5erIkXY5jFWH4Dow4j9xlhM2XwSQdeeIn/Fr5njN52HKQaAsEiRfPYbzvW
lCzo+aJY8UiFmzoX3rlWrHusvvY7o69AtrkOQkYbVr/5lOsb+lAmFXh/WaDb5c7e2QaxFf1TNXJy
Xz6BvDGILB2vK4eN5Wa6AlF0O1yiF/c6FxmPztdkOlSJATzia1rftLc2scKN6R6/Lwsv+MQ9krix
v6HXwRvElgD657AcxifMqyzZrsw5gNrRQRzWBRuOEFf9zIOV+wroZYgL1p7u4S7MTRdOcnCbuqmT
BiBWgU7IrGXDq/Pczmy4yW4rlQJpiRfWhkK3PAw3SqbIe6/Lx2ASruJTJXIYCEGuqgQOGjYMab7y
yFw27TlFrDgDbhNKRSdkHUOYkE2t+aRvvEnQbcTpzWDYEs8gkV5OHIOxj9FygWAMoWy5qu+nhTsg
qi0XpU5h0KSvFCW+fiYwBmSiK0X7EL53rH6cnslOXwaNkMI75A4AS6/ZmlSX/kN7M2C2gAR6qbZj
HSNgh3PmgYIMbySAFFux+Sg3zt0UgHB/Jq3IStGHvIHg0oeui4Fl12DknKsXOGUtuYIBAJj3Flhf
Brpb4iRAV0MqwhsTYKksi5d3tcvi4myKIY1X9zC/Oi/RU7Ps+/VkyFKyyIMCG941JaeHFnK42dgt
wPsdELz2dXbEbNkYexwkKRBHF5AoGVim4HNSXz4GHYPIiMmS+An0j3G3X3OGeW+FdFO0UYr5zxGU
sZXLPYizd+MBhNxzUF6Knp8wEKhijt7IlT7alS0WWAsGuT95rDP7nsSZ/w595BrxQaeeFFRxk4P0
z/HWOZQcWL7hSfKlEcW+fpT3IYy7kvXH7ro8wnlhw/2Q63E7h6zqebWKtboay9gAAWfTobimcL3m
5RpTkA9h2vYFzdgkOWBXBHLqFDBSgmHaN9C2acH7t/VuuAuvMSsOT/OTWRKr0wje2lj4mDNzJHyJ
mHFgmE2VZh3arpMA9fuyWuPeY45OQb8MLtShuJ0ug+MAE7sRbnGYYVHm2o1if2Ct5N7XgkICglZt
njxei2Lcyw6YdjbrJL/OKIi/8J4IU2ftvo3nZBYAtrNiWm59kNhOvAQL5uRkVzrFnmEBZarlmbx2
INVS2AY+ZiAEcv99sqy+LeFVjAikHaDZRQUCaA8j7xmIB9V17jH1DuwXvHUhgf56mPFFOcXTCISe
wG9QOPC7jVJwN0Cwn8DobDVfPdEAFe6JMmDUY0N2QlfIKS/iq+g52lfA/Beid9g6MHzZQvsQRgkU
mocJxFC4JmfViykZftPXxXYChKxgIufDvhUgp3MCEiu86TNzd2BRzoJOeCy4s89EMm/gwXGBSRfe
6JFACSezE4P0ssLj34Emci9lwEcQNQxwjTF+MG/TNQQl5mRfQY2sueX2Hde863lR8gKBtszGJ8X9
fWO5twLGMC9uU6BIkjpRgHHVw5jKOOczrw75Po91mm9BpTLn9WYUQCbZhZEIFA2WQycDtS3Nz0FT
nIRaGbz7BA0ShH59cLdI8a5LFhAmzru4W4HWSST3/WSaEtUmZXhBZx71wgeSw/KujpdOVMCL3yt3
49JUmXSBqgG/DO4WZFEENzBxIxPIpiYS0Xqoys3cMeOd5cBPQUeNUtRwtEKwXwB/7qi7puBrsOvM
JgfZ4cKFmgUs7Cu9KS6nd+fGS+sj0DCzQKIHnalluowXoE4RvDrDoCPNNsGxI8wYeJ8k7Ufg+Hl9
C1nQi/HSe8GDmK9G2CeIwz7YpOXo1ueue+jBhO1RRXw2BwRZ4bG2YWSEl5y4L9/qmZsHe4tAzQGZ
Rqe9z4fscul3DbweZGO0n87dNGQzAGcMb9rot/xcnp2CnM3p+rZcFLfkEZhJxzGgg+6w3QYYsWzi
pkyLIjFQ5SnItzFImLK71XsgvkEOBvrz5R5ehvATmlgoALCXnb1ZyjjavkBgcl/052O6Dtuerxv3
djx3b0+ANp2DgDCIBejGPQa5mbkvCArJVbYhV2soitsRyjsQkk2clylYl/TcM9wrIdzhRZEpQc1G
tQK4WwX0RnuqOcO9k6gruh2ZewUyVfgCRQGYNKHEyyk9hD5fzu3m/1J3ZstxI02WfpV5AbRhX26x
58bkToo3MJEisW+JLRNPPx9UPf1TKf5M6+6rsTKrMitKDEQgwsP9nOMH/boLzJv2dniZRVthy741
1+aaTJ09qU92z76zNuk6kzgWyWPzaBVBpN7G0a5V7KpzKuDk9/otaSlwl2ukacMht4sf7XrBaa/E
n8rk66rd/JLndRk709HWXnMVfZ09knm41hW7IfUyfT1BVKxOq1K2j6gEbOVgy4OdJqqdPkTbQfXy
+2qzJPPQOrXianPAiUz0Z4vf1PWB3Ib1sJrETVWvIeCt+TarHOM1ygKpc7jzJ0QP75XbOgfJiY82
SoKc+DW4+jMId6q4x5fje+pqmS2SYsLjQg0SlatNm7gENkRU/RNwNiRhLftia4vqU2H5lmiThVgj
MjA34RbTtrwRIbZPvwOTDqUFpa/uonhdDbaFmqYAZXdL0es175gEyL4OxrrVifOOJXlD5lGUHguf
vDNcIoP6NoZamAEoOdmT3rpT7FYfhGQ2wrjIrki4fSLwKfZMO7KjJw6vodlDsaTEVxqMR+Hrvn4I
imBwosKdDOh4L5H9rnCHatUUTgQBxW0kOcc8MNaxc2ztLCg/hPt+CoXa0Y5u/pwdHCN2wD+H1FOG
bRtvjrNzNJ3BCOerdqEaPeFoi4YHZMtwc7mc54UL8IhVzhTynjhOGYKbwpYzu30W/WQjP5uTnd2R
6pQA0XbzsWTjsWQXQcNt49ZeFWTreN8/ynbjCIDVe/WGXJHku3Tr3s6f8tkVKmd+SPdkwi7r4Xcf
cuJAHsyTXQ2uNIGYh4fBPcYIHwIKArm3K28KKxQPtVNdcUPppo0wA44/egKj5cemw0M4uS++mpGj
39Yf4xXMEq+EFwlS9zrve8OTuKZJiQU7vkNQalW3qQlX75BJo+1cyXZ8D7+nhiqw81Pe233h8FxL
YloE6Q91Y/2Yf2jr2k/d9ml5eNk9eFagePKmC8X1IgO4KvfG6rDT3N5FDOGqIfqU96q16zC360eq
ykC/4pDbCpBF82JeGXfTnRgOoWmLbu1ma/HV6ill682yMjx6soInmZ1uVXmC220E6C6bPeGl/sB1
wtTcyUW4tJ/C9ElxqIKdyFkKWc1tnMohYXInm0tA3Gg/1F3+c3YTJ706uvAk3mktXwlh7qPo+WhD
wU0CkHy3cYXrJJBfKAcPq/qxYjf6lqvcl1zdd+mj7sU+hYNfrTKn9TS37Bw9QkMWijx9IPIsFCbV
Q3vdkJGwp5Kwvpu9Pjg9wbuefNnXnNQdwmKbupRcrsVNfdVTSQg24OPpVltNm5LzcFXstBV7JOdp
Mqpx2Lk8qBo/OYI/O0PmJ42j3ol+OjhcBCh5Q41jQfnmE8PAChRH4xoLpH1VXJF/R1dMidRPd+ri
JrXuOxgRS79ut4p3bLbGSr6ZesEpV6KLAOouaR8JLwip1vMtQMOqWomeZJcvJ4/cIVkrzTq6SRzi
/0YgedWC9hQ0xlrst3GYe/N4bVBlI6J1iCbKPlFWRrrS5pUK1lBxZdvFWlmL7jG3DdaruhEmUKQn
Sd4MpNi81NGzar/M9snkLQVi+hQndsuOszRHaB7kConGBqiEsEaocuR1wmXiNtv8qr1FY3BMr2Ul
bJWQlZpbigpiUzDdq8+S16wbslC4DwRgopt5iI8K5+A3wWk/8WLkkKMbNhzgg9+GreBM97xKU/KE
9SGwXDS3TwX58fsETWba+TMChs5Y59WKCDRfk4mhBghImsk3ndpN1to14xj3s+QeVJsVuaMCthq/
vY/elukYK+QYVKjNQ0Y64Ilh5Byv6yc0YttTeGJ2YD1oupWHXLJTP9sJQekP4UYkdbXZ5kHtmWwq
c9MEBuVvycY2t9UaxGeCqHLgpdEZFkjfjpvo4Fae2TnNFSvhCuvSb4A3BG4KMCHlWljFH4eXdG+4
JgjSElNIWJ0qkBEWPlNN5a8p9Vu2VVFUXbNua2vVuIABQ9j75lWyiko7Ib72zPF7IFAS/xTM/4O/
SaIBKWHpSHH0Mwh0agRhaEYgHDUwnsd73nn80Rhe2jnxPn86+lEQea0n+JpdrUpU0g7iBd2LvG4d
vVih9lxv+CvTE2g80IzsUZrdzBsNeEN2BhAcygCvpbSnSAt1J11r3hi+mXfjKnlLveMmvVVcEc0r
Ozl9z/ZKbKvcC5QDdSA4pKJBy39hGD3APfv0XNxZHmXWttsaZMOmzbUTEg3iXW2G6L9d3c+I2s/d
tT5T1jv9zYTIxzPc7xdN+Qo2hlg25aXRga6GM8xSqc1Ca0dxwSxnf/T1dVuQywl7g9XSHSks14rb
voA/Lsk6x/foxEG8qlcKwcpY95aTbeYHAra2JsgSQr5/POnS45290uokIi7rqI+su+JX5ySudQv8
EETEhSWQHZzYla4vjPknJfSf2+jTkpyRaro6qprZsSQESwK3xPyLu36TO9pu9GJn3o27KsifLoy6
zOQv/PHTqAu4/Al/VPS5zJMTM52cZtV5h1UJDtw6YziuR69zZb/m+HF4LgH28pfTtRQd2kI0FF0/
2wFGp0z6JEqye1rrD9l2fJ680+ykhk/93AY9r7y0YQ2eY4KMb/xEa3D0FC8JC2+KUO2S9QwXkN9/
80iGpEjQLbJ4zi4e21RG3qHIrhCWV4kDPHcre8X1yJqUQbFJV/p+2PZOsS4eyAhJKkwSBLCC1Xxh
L/xmTf56K9a/nuSMXIgSS8xjhScpHyV/vi9cKi0ZpKZwLb91Eh+90mPp1UHk5ut6J1POiLbpppzp
6U37AMi4aVent3pl+uRdra380tZkJiuBHKH1k3XyUGxPju51HOxqm9sI5N2CENPecZYuxceviBLp
01zOXrQ5J1MmJeqyw5L7fgWs5zav1s7insvv/mcn99NoZ+h9WfeHWllWrndZOfIodEbL/W8Ep21m
N0HBnXFxil8xMMtGVg0VPk05J58qM47jrOLoFs/5o/B2+IGQJufI9sCpoNqB8CAmruHMTkIiV6h3
yoX9osIt/nWKPz/A2X7JByGJEpEHkF+WjDb7Iat29Qvpa0KlBwoihdbzcNU5+dGOb5rX7CN5nB3t
w9yLbyeX5oAH820RbXBzOXJIgdbeobX9TVdJq+bhUvT/fSOeb+/Pj3u2JapGkxqzXR43GN0JpCU0
nkWEeI/NdecMD/2+vKW9493yf+NJAH2omTbkebxOXfabfeLqbiHa+dZ8zq6oG2m4CYlVz/pWQiV+
w5RcbafciM+qr4atGhq1g0RQF2xqKeNm9sT7/iGrnVhZwSiYIP0ViMLGvFU3ibdUOt/HWFn+iuQx
RFmWLFXRZOmc5NEPTVVK/H9XPTngxqN/GAFDjmTx/Va/OW7FB5BakMEDXTI2COeBPiHiDzBftG5p
mKC0IVP9iGJb8OufgHjp1bxNrpecwOoh/WBEkpVyXeySQCscRDWDI73Vot168lrdJbt+Ryb3+0Qc
uWrpj9D8dD37abjUTNm17GlhSm7RE8+23D7uuOq3wMJOdleGnVMG6upIAg9o5lS2REnPTbiN9uk2
uUKb5PVriqtA29QPhw0Q2XZewIkahEV3BW9JRkT3RKWNyI1ionRPmwrUQ/BQYVKZ1Q9NWO60q8N+
oRtrMDtylftpO+0rZwiTq2FrrclPbgxykyXYgnQGyhpx3CoKlcC6WSq0A2OYz0u6KWhgXDWwA1AN
mXH0llLXhvGucunmQOsnxqH56wjq7FpkVaOTLZXDlNqmX95R2LiFV14bAR0+q3hV/ZTHAKSi/gGg
OriqD7lzM6BrfkHJOYXJVnQHJlZ5+R0hdgxI22k8uxQ9ja/oSMMwTAkpnaXLvwn4Txf0wUj7tDvJ
spvANzUL+KVedR4cRLw0SjlUqyB9HzGYIgnx0S+le9JLeJLjcQOBCJETX41u8SO5B77zgUdPj8l1
v4LDCQUKOuuN9AtVJKxAFOSbAz0piTekC9XV0OPqHGEcQ5BrF/R9RmDFnTwuWPF4B1kA+JS39nwl
XI2ZUzxO24a40i/Xj5euIrd1l8zNQA4wec1IydfF6AA0qqr5ZNfb6iq7MkG8Qy1IXAi6FRqtQCdh
LaiPPEBERylsuIcDGMjg5+yJLORvrJTwuNXCcdP5R+CPnr00QD6fVtnVHBDD4kBYi5uRXyCHoDZg
mSbqPnAcpJrF8q7BdCEt8jRIbqWfCrUTaXLqqa4KPVG+KT/7m8RD1cS1EfRQgm5XUb4Pdu11j0h1
WoAc1aU/49BfyImNr4K4gRpIMnnbknIeJSStjtGG6kTFm4RC27LT28aVb2tg6J11Z1IKlC/57vSo
HUg46tGff43PYuNoCyFV3rZryP3rw5NOafEDAiV71e90O7ullSZ/z54ENTiItvRKYgXUdfpR2NrB
RgGnPrWv4mt1dbhtnPTOfK0eJWDf9PlwtFX+KIyYtZZuFnipBKsoL6SfynIxnd8En+asLGvyaXe3
VTp3U8uce3ZLYZu0bzn5ptgTc+iks+GvCT9LmX/0ul/y9emluR5+nq4KN3/Q76xb40GLd/GP6JUI
rpfU0QHQ1PfRW10UNn89o4mwxDJ1+vAl/SxFHrQjzacVrPWir6AdytWD4nrykLrcnLzpVg9kZ4/a
ZVttYZ5v+utmX1KwjWF8OxJFWyfflT/TTZ6uQeXJ3ZoQadoTgovH9BVK9j4L1EBfj/tFVoFGayM9
G77xA+Giq/hFY08fqW86NBUWL8lD9LOhg+tX9wQdVe0Xyrdb935+JYNuC1fFagjpd9xae9kD+E1v
JVcKzVV9JUIJoDtdN9f0jjRA/5UXi17lKzP4dL+pNBsF78LfVP7yb20zElvLcMFGcgcKnfXXbg+G
3T1H1KSKU9zBPT8s/LtEYWl5b5PfPM4BGkBvaSwFbGslVCiceOJssTeuWldb8xMYCdBsTbQTaEvh
ynJOvug2j3A/P2EffW5n8AmNOKx41SPP8DS6CxEFSh7o++qJ7CV9J3oD+p5Ue7hJ7tAM5Du1sQ9P
hqfbpm2s013mp8G4FnbDG+0fDThTvVrwDgUd0oG7CvZJccF7eTaivEMWwZ1/o2WOHW0XAf6H8TIe
SNVU3wTetNU7WlmEF9mH3nGFVS5zAXIfUQDSAYCOcH8kWq0RvfgjxA2NglyV07bdCqB/sR+9H146
aEV01cygvZcBSWhPnh+Xh1U84+ZwJe2aIN4fMq981N6EVQnQVz6phddScqwO9wWAIrh2KG8PgelN
6wUcBNN6Q4RR2vFPsoNp4XtkW/4JfaxzZIDD3/oJlavd+4C8q2yb3FtbACWgEdPJaC936PsNhhiB
A4RziMZivouv8qvBPr0WL/LsAnL1jvSTPkxw++l5AcDMzQw1hDLALn4qXvxjSRWfx9aWPkCA/Ow9
4cbfsmSvIDJofhborA+km9wK6tRNUXg8Vj8jZv+mbrJ10wIn1iHiCztZm7eAUL9qLm9tJQaVx5pe
KXfjswmkDiJ8KfdUvip4TRRrCPRlPA5+//xTxMnnRu9Heh9ceVcjCNlKW3VXrKxwgRdHjly2OnnC
Rg/S0HjKfMOwIdDite5WYfGq3cS7o2Z3NKSSESSgdq0jb7j928gpN9/HnTOt6z94gIl2T0RhK5my
sSSVnx5USej+kYeIavSucScqNTRB63HV0MtxtI1b5Sp+ie7bneDMNRuJu/n6SJpnHu56J+XFijfx
vg6/f6Yv64zPz3RWZ+j0fHXdCPXeu6g9AJ/HAthAoTwdN/IdPDSysYSbXt1Xm+M9lSqJeutG990z
5YajP0MU7NP7YbXkairAf3wnvmg/iktJ0xcR27RwoABX0JAJ60tO9Wnp5kKy5rrhMSeS2RnkhpzF
z+DkMK9YYowRTCu4ivEhA/tK1pf2mPxFzvbH+EtJ/Gn8caDTji4uxZVPTnItubkneO1N6o0bEXXF
viXuFOvxJgkzGIIF/b9YBn+BrvzxBGebJxMtQZ8Pv19Ucr8oTITO4f5XXZP4Ne0lD7mAZxoXj5f0
xfH6Y+CzHVJNdBtVy9SXsBQjO5K96q5eZ76+Ul4m8uVinT/D5Vya8Vfn+o+Bz2rKcoxGxWgZuHk+
bA2/pF3Tq3etq6zpCg0XshWVkughKHHUa0WiPl80S0uGeviA7rS4I8iJ4GZQAOm3ebchM9zFt3BZ
xM3fx+i/pYneN+/VXX94f+93P5v/D/TMsgoe+V/GUf9Gz/yYVm/v6Jp/Vr/+T5+8/5/g8I4ZVVq9
d5/lzb9/1f+TN0v/QW+EqYgcU5H3p7Jf/tMNR5f+Y5E70zBhyvhPLULl/5I3K/+hmAp/Q5LpKyQt
44D9P3kzdlWK/FsB/J+q6P+OvFlaTurn/JQgokiippqyRuHOdfHnST7Qrz9mwiFzK9hsQxKfeoxd
4ll3OigLjD3C/vDYnNR1PxWrWqiDybKCT+t4/c9YnxXWf52o34+wzIgrQZOwBPjzEcreiDOrGzKI
j3Gbe/eIERAXqHthd3IfFq2KBYwi/bgw6jKxvyYOl4GjkLJE/LOkN1PHSBvqY0akh4jwFDdFVEz4
XNjuV4gW5/vxzsPG70lqimbqkqmxHc5O77G3hr4z4fQn4F9MAfb9AQxDEH01H2xBaf85gf9WNL38
ur9m92m4M5RwiHQasnqGOzVXbWXYJtIVBQDm+0ldGmWZ9KdrYJ4oG+JlFEOVEG1JjkX1JUPTfz/M
eaw/X7sz4iCX87IrYl5VTXYvjqXdS0sllQZ5dfD+J0P9hrIAI/TznETPuuZUFTO2R2ntS12yUWf0
r5W8FsVf3490foX/nhQDEBkohgFA/lw7tY2Mqlw2BCrssAvGcCGpD8Gla0Na7qO/dsKncc4WDxOL
fBZFFq8Uy32eULuUKl3xgm3UjT8p9X0/Rl6UimE8A0qUulubN3qTerOuXDgCX8caQzToX9BIW9Sz
MxCV42Q0MYK7aKf41Iq7PjR2kgOac1Ncxqy/POAGfmH8Y5oElj8X+JCZZZYfkHTnyG1hOGpQvnwL
HJYvldK0yn3zwub5i1X7/U4/Dbm8i0/nAXeNcTi1DDk5k2fhJ+QdQ+DxG2uHbZN9XMT/m0vg679Z
1X/N82xVxUI204SeKTaS4psIAEGlig1aGA8F22W648t9+2mOZ5GlHwvTykeGwyklVKi+85UQgKmv
vj8e0nmKeb6WZ+cjL+ToJJwYR1wbWJlwJSzqRsWRHvL9pUNyaU5nZyRpe0Mzl60iruNQCvNg8lW/
9C919309jKErJkwFbXHLzz9tj1GL+5E2o3+OfEnaNq9VX6Qw+37p/sKcfi8deKqhWAapg3o2Tnms
5ToxGCcZlRdBfTfoLOjjwTMa8baQ9bWl5JtjI6ymtA6a4sfYZ5uoxo2pa8IeeSvnFK+pk9dbGD0p
yHSPxvqkv2l56coIViaz3eCPcC1DRRyNLuhywZ2n2C8FFU+72J6QFSan+wZd2/fzWiwA/w5lJi6B
2N+I5AlnW6LskhqjHS1z08fBG+8XNzlKMgAnr03tVrYh9uVt7le7Sy1Iv4PxeRBlHQ1LUf9Jvv58
c5KA/UwSsaIn+WZAuF+LuLmcMj87HX2ROIpvw2tTZO4wvmdGSwOHhlYuD5IIJXYhHl+F8ehrTel3
wyHQ6605YgdE24t0ok8pyh1BfUtj5GOngX4KeVUfX6PB3KZls5Wz+lobQZ3K5q1vESPGvSP3EkK0
YTOiL+zkR0Ex72lQwwUNGYPerpKDuDOBSmhsDeNj4rYHUAiF9kpMmVJ9vDGMZNeJqOZB/Q8IM2bt
KbZKDO6qlY6qKwE0iCfUKJq5NQbc4XIabU5buGM7FmnIt4ZAyUdWHFDKFO7MOL1PkPTOtMGUmQQU
MtsWNnMXXv05dLxs6U8vYOk9/Hx0+ioVRjZF5s6N4ljitRjjfVb4RtM5k/7DOA57OaPFQlYvDfzV
LYJlJa3+qmyQop4npzgfwu2qS0g/gRyiq5zogjt4ElRN/x67p/+snf5t5rbEmrOtRoSAZJVFVTa1
80tSNuqxn3oGjGiLpsHbVoGmoi7MrHtlBOrGrPD7tf2LvGNtDR1UWCf26Lp1flFKVqRXxsSIMu07
A1Y1SNnpAIEjgZ54zsN2F20lGl0WEgq9UWRrYlj/ogMLiY9+4Qr9Ilv541nObtDKTOYu6xQOmjLY
Kn5KSn6hM/nrEVRVVPAT1dBB/LmTxCKq5LTQyfDkx1OO00N7qXn8qxuZSfxrCPnPIYoYZ0JpGUIN
ogC43yt3kY/HzFoNi51yIdr/1Rj6z+v712hneU6jSIKWLKOJcM0iOUf7Hj+04CCR3e2FHxcv5i+i
8B+zO3tF5qkohuTAeCZZHCEEDSEaHsxEHi1QZHQBC4r8BAj8/TZdgvtf5+LTop6lOccmVrN2Yti5
jx0jIdYdQAERH4/4q5bF7vvRzkxiTeX3qmp0rkPe0Dp/XhcXEjKLtDDQYHs77W30pVW76aAQp6v6
pgyqEJy8fEBFH+Bw4ta/mnW1k2+/f4a/EJ/fz7BEAsMgX8Yv9899lOhW1yviMmXKKyHZHNofJ0TF
Vkk/kUKJmuV7Cpa1hkOcGIhz5mj9RyEBeGsHBO53pYmt6DSsxk687aFVW5qzUg2DrUX0XbVeQiWK
J6ItRPDMYEOnBefF4DFpK3Lm8bbXBH7eB4vvW5NCmWMo8/0Ml3f21zs1zCXekaIjLvxzgrkwH4o8
XhYZZTZ45TBtpna+MMjXx/HTKGfHcZT6YugVM3P1m8NK28QePXxogJurJYR14fdTkr/cp59GO3tp
6XhoxFPFnHR6E6dHraSjb5Cxjuohpkbc90xbqGmyqIJDVvpFjUwIBa2Yw+MnR9fEE0nrfxrxFGYZ
OtahsTP9Zc5WYgmbQHMMTh/0hD6LhXThfH2VcBv6pwc/O9djH5+KOuXBDwAiZQyblgfWrltNaEcu
wiHyFxf6H6OdHWdZjmrcmHgpw29uLr2tfh0h3cZt6S1Q6sGDzEIvXtCXZPpTCQp0Ken/qlozdKwH
8C3RRBUW4s/dJ2tlJOFnyE37MiFmtSs3RUNKq9B2Xkf7RcXOS3C+3x5f7HhzySFVsi9FVs7DSjzq
iVUMdHrMNGXptKjFOFaK6enCMF/seYWWa1wTLFEE5PoN4H8qNYxG0Gv1mBRUaWghFqgYGxZbWUte
W9mXFUB/T0uRoSGWiSEs/As2UQlTkhSTHw/F3cEyEDY88XQXdujfmdGfg5xtULk6FoD+5IB4bt32
J6qP4uCV+QsO4DSEa4FJBPnvvi1GtAwQWpJPItRZfOrVpBliiRExJnYFRXUOJpojdbwUob64w8kw
VVMHIVZwmRDPKhsxVuTjqZNBYVUj0Edz3UvjY497Shrn+1SlheNo+QndkHnOrY4+VIXu0JQX6ZTg
bEXL3CF3iuroK5l8ZRrYJ5emi63yytBuzEx1tU7G4S2nv10MW3yP2hnrv8PT3H7o2f1c35+Eq7pD
KNUiisOnIDYM32oZADJcjn6p5eOgIq9OC5wKp12niq6Kp61c36k0Dx/oj6zMRZqDXgYbs4EOz0FC
FL/0cSrvk0gjWQQDPPFUheUJxUdDL5RVaRvVyjf9ZG26U+Gk0qalBw5LKltCmVEVmpOUEhzcGJpy
62Y0sYrWi6ri/J0P7mTetqaMT/vP+fhQdbA8URQcu+bDqud7nAiwqBSck/R6UKV1Rt+wWlQ7K49+
RWXvn+hIPKWGPYxaoCZiEFlz2LOz7UZoXgedei0lIkXXilEHSYJsVMAmoJNWp65051l/xMTOro+m
p82C9/1u+3oXYE+/sLcLEn62C2J5OkajQPLboBVGnsb4iF5HuPoDd5W4uRQBvzpQMiNBJ1hcweeJ
PwBkfzj11NNLUaW1J6+QXhfLnhSn1gbRQXw8XUpW/74diXoyEKCqQHr8JRTs5xhHK5VAkdZWUKra
XqSDMxVusx4WPcL+F3+/qEc9EUNsNdq6wxaiojVEyV29esMe2i0a7cK6L3DIn1nI8kwAaCIfJqDI
PINL6jYqLStm2adh2wj0E870XF11Pao5RCSy/nFsH75/01/gCZ+H1MSzcjaSjxUOipx3RZFcwzq4
SqutMIQKZS7ebn6b633NRwHiEskFYjUrrnEbDcf+ps5Om4Om4mSee51WriWFVqkCF+v4ycy5MltU
z6LqWrloG9iBNengCvGvGa2VSNQQB/rqCzxVdbeb1PWs0AUfoQKjK8howtTa95DvpjUD/xyw3P6p
npK7ztSC1Oi8zkCFaIhujnd5GpWb+oBqXcrWxmD6MyGnnovHbEKVi2guKg83iVjcC3CQ0XAHGOYo
Ke0YFR1KdGBTtWNMRqNcVQaIelGnIQkx0N8hf5/Q8kaqA2Ye1FrhKZi9f7/2yy3x7982MPSft75R
zm1/UFn6CfPbhOWOqwu1w9cjkNTqv8H9v/IKPi0jtxX7KWnxLxi3SXbpXpK+OrmUBf81xBkIO8yi
Lp0MJtGjf/ynYU70DnSdrQV6GrC7SukfQUv6smhrvl+/v8s/tq5iWCpeSBjvnPNmx1TGUXkpjGpD
5JsMd33KidXeVenn/2qc32LCTxlMlSulOekUP83pSsNfRJkiPKxbH+LkQsqOyf8Xe2KhAREvWxhN
nc+pL/H81bIKxwzC0DEW7VIWgipCR3nEQ7Lrn1MBvXAseyame4fuvc5aHBQBHCVUStFzrD0rQBWy
yocscnPTqfD/Au2OJ6cs+GQIqN6sgizXvdPi1DEcIlfqN5L+lmeNW9IFkhRgHRU+k1CBZUGt0PpA
u+s4vRk09L5958Xt7FV0tVZLGafx2SWrdQcBEXiMRnd4nZvKxorNOYrYGccIxY+NWym/VK78XOvw
aUYtPHN9maXbprHfYkAuab0dy3ep8aQYb4PwfDRui+ZulE6ro6XSYI1I2cSDWDp4yXF2rYpvATTt
VQyGKCo4AhzvkuIHlsXOCX5sgFw89obTKBZfrUB3qtP0pOJCgrwsLcbQGBSu1ZGeQb4UwOc4wLSs
jzHGzqCZ3xpF2PBQgUZfc5JJfkTPMX80nE/9I/bciJDqUGwzX51/gM95UzNdHbHJiNM+7A6JY1nb
tKEzDseWOMJYRqQpOs/2eY6VEq7Semb4M0YAxjG5bmRl1ZnS7mDiQZnVWIQKaJuT9MEw1Ouij/ZN
u0mPzx161Fi77bPei3XZHozK0U76ashoHJ0S94AkSuwU1Oxo76V4faAj9VT0mF/RbDyhfsl8Re2C
I6tUHckzjtGwToxfRfeUnyLExKfZ1cr5+fvD8lXI+bSBzw8LH0SQRlkqMWfRnk/VT9O6dES+Cjif
BziLmsMQT4qVMgBeHwij9JNT05B8jQsB8tUeFw+BHnHXvFvMJQCAXPNCQfNVgfF5fPnPqD2rUFzR
kfGtat+Z1zHKPHm4gAx+IURY0oD/CgPn5K8pTvgXVwyC637Yi51bHTU3wahWbDD2wK0f83Kpv1VJ
y6Q4D8rDw5EeW5W72qr8Iwp2Q7i07su8zm8r1bSQgeChpf4TuT5FwWmcpmPb8UiF9i50e50+7Izu
euyX0nwLKcBnDT4iFbNMTDzSC+uhXhr8bNGHVpcKzSoWWwI57GfJ7s32qlAwYGlPN3R8oCynW1bk
jJTJKj0cXLGnD0FAX6/zlQ6pXh3S8Xq01ECM56sqTTyeG49GmuSHITy0yNTaZFVVGDS3mMcd0/Vh
0t3lK0sT1U6JTUKvLoY5Ex32r02oCuqjSBe6IeJoriK+HBsnS3eyml7Ya18dJjgmOE66WVQa+P7c
a5PUpjldVrkb115JhJ+T4X83wvlxrTM+HKFLjKAo+C8XOJ4Vr98HhK/Oi6bijQjPiCnbOQVYSPJU
JREJgl7PTi7QYq03ZHb1hYl8wR3wdbZ/jaOdJbKKlph1ZzIOzlw10nb1J60xg2onCM3WY9hQZ7nt
qsf3Zek0kbfNrn9YWgwvd9x+lZdoTJanQcf+2xDyM0M0CFWOxh0WQ5HwOkh/Vh0eMj3orH4hvft6
zp9GOk++Mv10TBrKptP65MR1wN1If7YaEBzCwyumMFTAimOG1WP3pm97D9M1p3qJuAoy+/u3/GXE
gsagNVtmcn8xyrLedc2R73jATkX0gQTxRtsu3byHEOJ3F+3nR40ukSqwfl0Y+Iv7AOHK0hEuQYui
YvnzjHRa0Up5wsD6A5Yk6scivhduyQiRny7eRYslpmjjwS8ubQuXclBwpb/joiIqfPuKT7mpCl9y
+XN8tSFB1achdyX6w0ylD00ksEP0rFvXJmYlQnuPEAs3sf0gdZ7e4BeDwz7fxrD5oFWw5EURn7c4
ZqKT9tU65ZNIOQVVUwC0NBiz4cykWt2aRBHh1KMkHb2YrqB5OKyLDo0lDXnD2G2iqNiMMR0S8uzN
WMxYCh85kTGZFGmIbzCWJO/Puh98PgkrFMxjJkzG+0DFby/N2ydZRs881uux0ddAF/Zx3GBp7FQN
jhInrJNnJRCpwqROWyXZi4GwfCC7i/rGl3CwMubMhsiypWPrHnp6BBHG10a7P+LyXkZrVcR2Tc92
bSE8HOv4StFKTAr55pwafYjAS1lO37OcBVl8uIn4EphyaPVQkvKNaR5WCd58uXJChJ8aP7W2uq7E
9lcPVQJ70N9rufw+T9ZHJ1irKGPKRTtsou7oqDIqDb7dtS8K5SM5Fe9WW3kNH1Iw0//L3XltuY0k
6/qJMAve3NKALLIMy6t0g6UqSfDe4+n3B3XvrSLIIUY9V+fMzcwadSuYiTSREb/x9xJzJ5sHFX6V
geBZzYPWCX4WKhxFmA6NLi17/u+mg1ZiIG+kwcce9kn3fXDfNQj6AkZxvUk+zUbrEE/xKnOVCftK
AyhepWs3QHKjrBCbNpAMy22zQAZMObgIJ4LbN0tEHy26CzEqSUh4uBnqjyV3uJHdenKwd80XN0Qx
Dten1nkZ5GwZqf7K05773ITN+OE3CTJsKONLyiGElZlq1TpBWUMNDxbaVrH0Q6/bqxY1igo7EV1F
LQXtd/pVvNlxERH0g6DSKNav1VZdFw65cOMYaOFrD1lS20Nq3eM6+D0mcSxCHuHSNT6oCx/RQIwT
1imMtrb7UehfZHE0hHLtqvqpBnRp2uirH/JRdCWAzIVAQrZtrYOoBjeOXLKATPPBDcSNn4CnHKT4
Wpagj6HopnfXapotWx8lcVF4lyuQ2ppjB+OkVUm61ePhNq6b61LSl/TYF3IHL2sI3MV4U6vilyJG
RU7/OcTU1apdS+Jd1Q+9tHfUfiE3j9i+LaoeNTEeNL5ZrErudoNiTyaje86TwkWGqvGelPwBCyz8
tjBzad56ipJBgASRdx2a2SbLgRZRiAyLLwYluKYLUETFB0PbhEqybnBpSNpv+Bkuwm6PSPgyUtBh
lXI6Y2g46foi6du1WLRLH2JGlJm2LANTgvonYGSlD98D7ijXeFGNGyPeB7249Fp/1fP0Cb3gRtaF
pdzJPH2YWnYZHg4LrB93WWssEllc6fyZgomWhya3Y6yKQd+6xWPaOXtvyNdOUWLpky9S6Xnwt10L
esZgGoMPaRjdMQAw+T8jXg/ICTkGzimNsHIGaKOGCV5MWhT6g+Kl9wKUlSL8OVAQSZp04VGLy8rR
SMZ6qOCRuaBJzB7jp+pbJedr19hJ+Y8oQHHRSFZ6zSGn3NfGN4cWxvBBqrTeV84W8lmRr9QWcSFG
iCbCSnM+jGHTGk9Fceu6EGvI9CTjRTQy/N3Q0+s7iqPOKqGyMPCMRcxNpDtYNDz04o9W8W48iJWu
D8sufpBTuLwiPB7tVUz2GVp+ovQgpm+ZfB2o9V7J8EzxTTgJX+gToJqHtGL/gs/W4H0I9bWOspme
rcO2W/mRaw9cqkHz1LAAZWUjG29GisqP9kXr6YahnjegQhlr206lqqXdSZCDaZCiw0gO7LQPMNXX
ZdQvk/IuLKBWZ/g9iW+CF+9ziMWI51+BWk9iwErmwVOQE8I5wAHqIOMSKaQvhYggE9gcI5XXcuXv
B1dedYZ3Vwrgo1lydfqzFCE+ySwBLdrRC3n2/Mc2IJkjVwTL/UX2642XDeD9ioWpfi+qn14F9Qq1
p8EIZxKwM127kexP98okX6XdMyaCnx4IhRVCMIzciD51s1KX8TrcuZseUej0rp57jJxJKo9iTRKf
ipZ4UcfE4rWL3hlkGHPlvWr5pn6r1rpdbErTLqhUbi4nG2cyO254elk0SOjGGJN8PAxkMdD8lsUJ
61NEk0/HolBRnjwpnBnhuQF+imROstl8yLsyGSPp4W4Y977ypGTPl0dz9osh4a0AhCUvt8zJF3N7
Qda8tg9BhyCJilDt7Qcs56f6wFHwT1aHTEuJnNgw5ROKFQ5mTW0maCxrSGo1VzlMQ2utbRB4uZn7
Smcq+zB6f4eaZGSB12VBkxGK+taiSxOwgA+ZoK6ikOtKmMnBz7VKKI2LrHwTTQqkBY6Xva/rdMcU
g4LHGhiYZpebalt/NGu6qiMv2ln/Tbn6/5rSopM1/3tGyyqN/cT/oCwLo8Wv+tEcefw3fhNXOFbG
Vg3dY4nbjin+RFzBEwNqCp2qiY2z9i+gZCNQzoC8QsHiN29F+9f4l8kWujPI8gOw+S95K0QHlYdD
B87tvMaOFwD2QSb2kG0OFtR9GPU//A1ggQEJL0Crq9n61+nqxqSAhSbqnLEMjnn6fMzWbRxnQtAj
n3jf7gSS7Hrpo7KGlxyCEfeIUVX5EmNnOi7I3c2BBs4cGcfRJ3vLl2pHivF65ZnXrKBHLvObZI9o
+dpFLuzTGjj8VVo6YuOcFn0Mi32l4buOQfZJh05VJGeII+rL3lWPSi6E4a1+AAuIRl220R8uRzs9
cAlGZx1DHYV1Nn1G8lSzWn9w+IpgkfpSXRjtM/yDy0HG2TmuoR0HmcyeWOAglFB7XaX5h88jgjft
zDvc+IXKnMbA9ndsHwLa5HA/Xh+BKgpyb/KFGjfayaJ1lSNsivnvttbFBUAfyl4ZT/TQzgD6uCSI
Vf4sDa85jbPIvQrbB0fCtBU8iGB8JwtdN2mwVr0fsnhICijJOt5AnbPMyEGipt6VUvWhqO5breZf
LE1fi8mulvYygNGc8kMkOT+7ulrnZXUo5fjaKKxnPUPSq/MfVStb+fzvyA8WkdytAi+9ybp3L/kW
KN+rqt5VRn+QUJ+jSXtw/Nb2o/hK5f0suftAG+7SwrS9INsOVOnb7Jsu3WjZfRhRTxeeNB6ZUflV
u/KHbybPK/l90FHgU2njF3dc7MAEXgTATFJyy+W4q2XUYCTFrsz0i1IbG2sUDsXMwTe+aI2KEvGt
BnS9uOvr6zB9cOk1RCM6gJKs2+DehnHpQCpSR5tw8Ja1qi7S4Hud/1BBrIe8M7LQAsmOVFD8VRvJ
3AVc+l0YMGwNqX4BacHknUfFugnLFeyRRYZEb6G/iLXL8zFexQnwbGTm8+5LhuuFR+ZBtt+UTx55
AS6aaOTSLqJl1PfGOjCl18iTXmpR/RCTjPYOEEXXebUoNNQ6uWUW6/syz9eiY94BwlgmCPepSrN0
KSxn2aOK/0Hp3gTBU5TpJl7e8abXvAcXjV7D6lY9haNYR4o81vFM69egVfB/I+UbJRlR3o2QHQHI
jWnkPVaRi8aSboMGdyv3JUO+xOXpFhbyzvTxPOVC7gzy3RSJbFx21eC1DyO8EftNPT749WgR+/ui
3tX9IfGxQm1aDOB5Qf8MSgqh+OHmIYpTIQaE+FamUrB1ImXjW+9h++QjPkAPx4/Eq56QBrallSws
3aZcZ/AJw6FaDQgxDyX5fz8apR4Savn+tkVUh+av5rz1MhZiGnk1OtUerZYmkPioz4L/5g8HR3ns
g+zGC7RVkbWLEGJ2m2NuHud2wO+pA3UjmG+h9t1EnFaKsASTtRvZVWgc4QDSC3c0o5eB+V6k4lLi
Fd+I36XYsEtPfuhd6j51YxtNjvvb+J4t2J/32GrL/mPaCzupPeQUg3Uc+4zwOjb1Z6Pnw+nxVdiL
i2SctRGPk3xJUC3BJBtrg0cjwEIsvEr4EImarK18XylIREbvVVY+RXG4NJlYWUJ3uPiI5AccTZe+
9pRaP8NSsX2lZtN/jaKHssJMc3iwOO+xFc5RPyzDEPHd9L5QDhX9Kaf9mvV4I0soLWY8u8Z2FU/g
oUpsNc3XY9Eoc2PWCwwBkEKgdhSDBsJHacIZRwHFpQHJN0+Hezm91crXCGl75amrEdISXgud/wIJ
TuNrK6sYd8s/DT/BK5efVw10QGre6e59joBwB+0CtHoTFE8yibk5llNMb5TG/d5rqLkWQAQkCNq4
H5V3FTtSEXd6+bUvf/Sjwm1YrOsusHskmlQ2KY7NdBf0RYR+TSp3iwG2ZM9LfRCdlSZfDdFdUVDr
ASGAQSlWxeE6yKRrERhQEck/XEXa5ar7gOf8StHGiWUT1QXnrLsufeQuGnkRgu/whC95f1PAKLS6
F6HrNq5yK5YvTfMCiGpZIXKmdxkmA1Aa1G5VQ3LRk29S882tnofk4IxyVf6DTMHHcX+aAVqTgBo8
61UXYdlhvaF79BMfPAU3kuq1x/AjQaxZxQskUco1DoM3YhOB/HipLX8jo16eioch27rZU89kFfxG
C2HzRLuqarQ06XZIBnnt0F5RgtgUzmZwbxyFkiCFidwFyWWtu9zjxazvZGaxQQYIGkfA4kyE12FA
/huPA3Zv2WZrETlUuav2KWIYaQj3EEUQyaVe0KIdPLyWyB21dcCt8VAOGzH8mlJQ8imgNDlN3IFa
QaCOaBDqN/lGMd2dW6LErN34iCi5DhApaeHRpZEdLAVb59YHWhSiQuRWEQ9jsnO6HipY1lgYqMlm
6MhflawBAbWeqCi2ukzFBc6R3JqrWHpUGm5MJJPc7qa2suVgPgn8khCOSYeFh578wOHaC++7/rW2
XnxCd+2H7PZQmrDEcNx1gCLLoCAxa46qKmiU9o8itx9MmTamAABiBa/sJqVOiURXbuE6h89IauFX
jM+PiuRulmJUHa7baFiw/BYhe7bhUvM4JZLiQXHercJfZpS60EfjGP8IPVAvNOzF7jVsr6s22Mhi
cW9VeAx+bzCf0Uoca3Ka622FZFH0qhMJ/1OOWZmaTvkUB2tBQMpJax3kzgqZGnB03w/kftjhpjEY
PaTP215aBtZLhKRwj1u9a1BARSdXLeAI5dle9Bq+OxlppY+gonoXyv5OdmO7VxBYTOkQjPNHJ5fz
m3qLRktN9LZKj7JFYa71NqaCO/qxVk8iwAGsVa+iQER2LXrCcZEi3Cumfx95L73KDXK9AubtgbcR
jZskrO9amdZg2RobVtRa92Vm0rnN/J5zMF03ARu5eMu7ax0r1KDud5zcjMa5wqQZnw2r2DfqI/Uw
7LvfRchGg5ZumuS9sLAH0J97rcMCMF/7knQl+qTB1otgetu6sMwF8DlQGdJz4JtrsCOUz/Nny09v
fNP96QfcuG6CxH7S3uWqthUraSWGXbYoKyg8Jeq+bfzd9aJ1oERXTeFypijLoObuBkt40yGoperZ
W6dApgobNLuVjtStztTrSvO2Ig8slm9xj8TpUyOQnchPHaVxVAvvQ0V9q5uxQJ03WzVBrF/M3khZ
doVsLC3K05VlYTDt7mXWaWQgC+Z6lLdUpNMzUj7med+G1tOg0D+rRHWnxu7tMHxRaz6wbgr3zqCy
LrPyWWnNO3UsYlbxDV/outG0dtEbFPoUt3z0B+MHSPg7h9at0KaYGrbkpWCuJPWHWRsP1WBCqd7L
bbVz0aCu8XTRW+trpRWPSVTdawMCe263qkKVznhwJ3c8dZoP2hFU4zzbD5SHSsZFswahKQ/Z1Z9m
8CbYHAXUtDFiFX/B6T4VufqotHxLCYoVWd+yR+knnsNsncGjH4cYG16fQjQsrDzLw4KqTHTQ7saH
j3dQ1xHy8qg4fRnW4YdxM+r5jQrR/UyF60wfD5YJZnYgARGK4AVxHD3hlR14Bh304OqXORLSIkDm
9v7OW0V7qDXraEs7+m4OVXGmjHIcd1LRE9RmkEKNuLwrrnDUWUvbbtssRvprcT+P+j8DuT+ON3km
WTJPT8MkXoNTDPWoTXwjH5rdqMoc2vqtjlrM3OP5DBuWmJRhqSBKvDB/yRB9+rKhV1kR1tPjGNt1
uPc2yXP63nzJruqNeYUQ2zLZKzR1bn+R+1bZGgW90qaQsKxuzRW6X4v0UC2FlfrAdprTGzrzsj/6
ccqk4liEWag1Oj+OzBnbM+Suvfcad4OxQz5XoTt9BxOLqiNOixRS2UbHiywvHEMHwA1Mw+FieiuL
t8u79AzpgADwB8HQ0ZbFf/E4gNn1ppCoBBC2I345e/RsWuNX3ja/m6ccnMFAHkWbUkLV0huERsGA
BqlHijHATvOvKb42wHVSDFLKVfcyyqK17wbJ6Zxo3vkd+3usvz7sp1VVB0kD+IKxurwXVni/jNpy
CHCiVrXRNsbXUdaAxtrGt+cYRv9mmqmZWCr8FcxijqfZTXNFGAJx3ETmDvvwVbhEPvLwy+Vinqhz
Wg8ap/l3tPHPPw106GKSw5xoEGDxu/opuRtx7SMylL16P6EXAG5Ab/lWuKfg8BQsRuXwuS18duF+
+gmT4ps79GokRvwE7N1XQv1sdvFqZumOc3ZcvwFLYCkgamUQM9Sxj0dpiRVqPK3M3thVV/GuW4yS
gOaivfoPeEen2AlCiaKuaBKFJHEqeGr2Yio7Ihw9cQeSbmneK7Z2DQmb0ryKSqj5heyUj7kxDnO6
Yb/+6ukwKbhBeRo1iU50nH1UgFo1UQF3r8uf5oZWIc5qSOO23yg9HDS73iC5bVeIxKrXxYu31yOb
18p9gLfiP5hwugWaxqxz6E8LZrGfClZcjkkzgs5QlG6K1+AluYU+as+de+c2jIX8EurysqlaJ4p4
uZV3Ue94MHDpgvAeyncumvsUGze8OKrN3/oLf9Qq+M/sfv9f08jSyA/+fUNhWb9/+9xMGP/pv5sJ
hvov9F51Sue0akT2GQnO380EUx1NflXgydzNqI+Oa/Zvk19Z+RcYd13lnBvxePr4F/6vCpb1L44k
EHqUjWHuqcqfNBPG7OrTrlBVZPSo6cO6IQZUwMmB2nZdmzeWj3JEZlKnUqnvZWuzfv00GWcq62Mu
dSnK5CA1RXzqvTAIsYKDebFyMe/iUTs8XI4y1fv5azAW+HDAcGMLZhzsp/PaqQux7IIcUyCkuDco
jPMw4jx5wm/ppbzDmGQ065lrNE5O6DEosdAPQEBspNFMjk/AwaSRfhnaBcIgXoIoR5GvLw9scmqe
hBh/wqdxybXkB75fhLZCrSHDHRIkAEIVFk5R0FXFR1W/vxxwbkyTiZRbP0l0ZwwIuCaSR/zX3eUI
UxnFkzGNS+bTmAxZ94xSIwSONuED0irPzk7Bew+LY+HWvXYeWzDoDWYmyXb0AWm36m2iLS//iGlO
fvIjJmlhLxaCmrR8uxwrm+jgoY6bJAtgBAhPj0ACoV2jpDjzNafvrb+i0jEZt/ZItp/MblzB5XBz
omL3SjmJWtwGwym0v9Ev8mwNs3bkstsvwsZ5FTbmlizu++Vxn9mOyHypJnRcxLcgXh7PfeM4KlJi
DcMW42vo7c9iBrY4TddWJs8onY5jmex8A8UrU8TfHJqnODlfYsVISqesQ9sztlK9T61vQTqz7c+O
5lOIyeHCRHqenFQcLhgx6BXixsLPIIyvTWsmyT+7DT8Fmux0i0JZ0St8t7jWvxY0Supc2g6mvyyE
FJyekm8VN1td/lRnd+KnmOOff9omnedajjUOLuyxIG0PkSb/lxEmq1EtnMIXQ0Y1aCig+1/lbPvf
DWGy0x1AllaiM4SmexXa21z35rbxuE1PFpkO99qSTK7ZaULlpyRArsp67nBAqG/rYT2qiMdL2IM3
BpjsFbA8/PxW6L7n/2R9fwo9rplP30dLqnZQBkKD6UcSRlRWSdF87QNJWVyexfNnla5zzUj0WNHE
OI4UJ7ooqAVtVEtoVmEoLOH7NtglxhaaXcOHHH1XFIH2zsFimCrAURfjYSHHNTMZNjO/Zdy1pxP+
+7dMPqkZx10PJyW0JWB1uDmNBlQuRUUb7fHZtvzZI+TTwCeHtAG0ZlAFgqllAXCtwGQSAwMctC8P
ai7M5Es2RmcJWcn8UjNZAv5YFrG6Cmn/Xg5zbkOPfBZDtUTAJdNyVx+kZSb1bWj3bXmgVbnW1Xjm
QDx3Tn0OMfk6spyB5MgI4ZV0rgI4V80+py7dOMD6YO106R+Cx37daJ8jTj5R1fie3lV8Ist4rwU4
blTQxJlRndvkEsxpcl5g7yd4iTbX5LIEO2aLTUOxu/CvIk/taJrC+cuCJ8uDvnz5U527WD5HnJy9
os8+zFIiSrlIj3bvBYTzb9P2cDnO2SXxaWSTnQ050okVlziRmV+lerAtXfcfLO7PQ5ksiSHFlkIP
+UBOUKG7YWAw8laxvi8P5NwW+hxlsgxcr67N2GHhBUG9kHJgLfnbYFozn2VaOBxXGygkeSSs87A9
QRHKjmSFNU1DOzKKLXkqHElxJceoxWWPGKpshmTA5hoZ6lC9Tx1/Bn93OkiyGOB3JjCw8RE/WRVN
FKZBmkexrfhDvGx6WNpx3jb3EQz7uRV4PhYZomUpIi/4SaLGSZFphYN4nutxtMMSUFQcIf+Q9MV8
MiJqz4YGm4UqweSzJUXmm0KXY2ouSDTLVTzJ/a6f+WpnhzKGMsDUaafbNw11P45KZH9K0A36jzx6
z81wc3kBnp58KlQgFTlnVJWgoE9GUqaD6Jmeh/dyjJOtZUavhl6tLROzcNm8sRr9K5DKH5djnhsY
qq6cSQZyKbRqju9lpzLbINNABmRSTWaIplR/75vh+nKU07MInDPvfUkzmEQq2MdR8rRPFFUME7q1
2pvSis+1HD9rgfSYFeIc9/Hkcj8KZUzq8kLR+46vRUyilr5EaXKdWe7u8mjOJDMQ50aFPxo/ik7f
53g4daFyeGsOvhsv2hcaTtESkd5nc1Wu1HKN00YMj3YQFnOWNGe+FWHH/1iycUpvTLqkNg0hhEcE
0TvGJSwC968g3Hl5eOMyO06PVA1grkgdQqJ1N+3ZDe24Z9U2seXae0greD8enuqdc91lL47+7XKw
M2M6CjbJWxw3LIvcbRI7cAbhhh6EZ0ey52BkL80Vo8+HQqzMYGAcgpOlXlddpJl1l3Dwvuv9xhuu
5GZmZcyFmJyuYuhn6RAQIvCFtRLW97Gm7KtKtC9P2q8Oyekn+j2U8Xd8ytvzuioiNR8S+BFAFty4
/JqKwUbIfAskGMJR/tjUFV5EX4IQUn+ZiX6aP48L5Hf0yXVMbgZsR+sTqBTuqk2BtOW0FfpvqX8r
RqktVm869YASd5rO/XE59mmycRx6ckSiIRBxW7E2teF72ND4FuuZuT1zVGm/3vrUwoCoT+HJZad1
BSrwrH4dJzya55n0Xg+dLQf5TL5xdp+NVYW/I8nHH7FOfDcdVCKlkXNjCGh6t/0PV/MPbavfJHo9
89Y7c7to3I6WRSF9FBibTF0tI5kW00PAM76pF7rY2u6As5mV3pTWqFbjasjTAYr+8w9GYRZe72iX
oEw3XaG3guR7RE3a5sPL3OtBm3uhn/timsg3QecLnPr0i5m9L3u6Qwg1lrZVA78FhE1XhovMmEl1
z5RoaUVo1LtBPf9qSRx/Mh7vQ4DsRWi3S8kOaDAPy+yXm1S3hD6WH0AMz9IzzgfFXg/lHPp5xD8O
2klRYoCXS23nK7Afc9fR5oIevgqvwyeAu9XmP2jRjmfh9IAZa3voFoiGitbecUwr9jU3c1IMDFfG
h4S/6zN123DToL+OUoD1I9vMPWDPfUXaC6xPQionX9GA9GopaZHagty6qzRwrvQSFTNB7J+qMpzJ
gs8EIwvhzQergfLHdHgqKthineapTeujWIhesE/U/M1TB6zTm2B7eQucSxcQ6lVp2vHyo2w5uXgC
6PyGKSgpVbBFvxx9jIftaHyNiPhVuQpuFfxv05ndfuYmMshM0BKnB0NuN4nZWADphg4GXQnzsTbA
E6k4KYIsnBnbuZnkITEWAxAWgq10vFC0QhAMhNhSdoR3AAbmNUsVwf72TVXXIoZK6Wp07sWnZlZu
+VzksR+FWBNTCj7iOHIp1k3d5GJqG4W7zLGELRG0yY1g0SI7dnmUZyYT+U76X8g2oSU4nUzJDwu9
MZTMjtsKbCiIMbK7WgxnLoRzYSA6y2ThfDptelYKXifkrVHwzZp0o3h7qi1g8ecqpnNRJjmK1bQI
/fVeYRdV9N4b2VrWzLVoRjOJ3ZnPw2n1ezDjz/iUoqSy2BhFThipQjjoPmtd0NnXOrjlP/02GhQb
lCOACjFzUz4ZkIDKV5s2s8FLQ1e47ur3DsDu5SCnaYfGe1k0eTVz0UCuOR5MLxSVjiYnSQEUdj15
LsBEXo5w+lWOI8jHEWSwoEGq9JkthMA9A/inQruPcTe/HOb0MmH5ohgOb1ri4DsR28j9OJCz1i/s
bFWvxeWoOj1gBYHx3xJI71rdz4JeTq4SIvJoHvv4XGAnaXffa22ZxyyEEcUloJmqL2rQY9l6WI5U
XrQJMACeGeVJrmOyWXlK84ThTcsBfzybXuFpliMRs9/JSzTpgKJ3i26Rvfff4ZoJWJdg7r5NKC4e
hGQ5V1WfwhZUdQxPW5yXhiaPuMDj8EEpoAzsdoWt3tTrkeI4wqmEr5RasPWYHezpBB9Hmywdd2Ab
Kq7G49q2PkZrzBhrTGrM3+RVAadtrmN8slIng5vcLK4RJkOmYrKDVPLC6TehSPJYzVxfp3fmJMrk
lPIzS44bTR4TEPM+Ofj79gf04YOz7ZayXR9gHPmzpfopMO3Xd5PYHUBb0LkEuHD83TAM8Melk9rl
OsQGkyY/DU46MaiFoAUjL8RXQ1tYP3ExXDkPhX150Z6Z1/Gepg2PpbJ6cslEfhQJgEnBopnD1uu7
ldKEq8yp/vQuA32BjQmbkjgUMCZjbFMRZcVIq+yyon2r9D4ylhBu4Ewk5tUfjwjXNGoVoxC6fJL3
FJ2bR71kFXakeUhHDqve+tCobl6O8utaPMpVf2Xi/GzqSyPLfZKCdJ7VBmoQVbbelrsc/RK0BVKa
IEbjrUqvvbZ0993woVfVaSYBehYx2DQrsqEkvzJMZ+5xfnJXHP+cqbBSZCIskXQ5tiHyR5cKNGSa
68sjPh9BwdcC7Atp7GTAojZUQ1f4lV246ZWZtFd5Y8wkyGcWI/epDhuYwuCIwD3eCYWMyVkdKYWt
idlGcIyH1C9fqRXNrPlxsU0/3ecwYxLxKUnoOrnwa1Eu7MRJ75ysAgaf7DrJWY+2NBqiGZcnbi7c
ZO0rKS3vJAsqrnGMXgVXuYvEEjGVMt31tYhvbhG+/oOIBruMirumsuuOByjlSeIJfljZXR6tayfY
RblrW/jz6k2/lOew8Ge/GhftCE2ktTBNU/DwQTIgUwtb0ORtMXxPVQeuz1wyNBdlct80QyWETcna
sJqcYk95PZCjFkkz82w6SSDZR4ig/99gJvcM9Bm3FNK2swvzTmi1RSfgidt1KMcJc5fNWBM+WYYc
vSavbBNS82RDlc1QJmaiFzjsNjyuKxzdRj+MYJfPjOn81P1fIGtSnLbqss4zTWNbFQiv5SgykrhK
4sx4xp97OpzRCo9HC9i9yTLPxHZAr9wkSpbuPL+4Nt3oSjSbOyRFl1rkj3UeW1PquazrTCKCEDoy
HOZobHsCj8WKLvLYCoUtbjBXwsQbtfMrGddpYUMPyJZmqjHyuNCm4/wcb3J66EFa12XKZ2uXg12/
gOi+VXejqau+0WzASCtz1e2MHkJA8tDeZV//A1rEuZXz+SdMphpeph7VCVccjTq8XNaOeMeuQOfk
qtG+RogmamZ73afN+vKxciaNl4+mepLgKnEpmH7O0JNrc2ft0eTCZK1GPxgbYxsW2iyS+9zK/TzQ
yRYRfTNT24iBDvKLHt7qqLT22cxheW5UFnm7po76y9KJNgiik20nhxEaSTfVdX6b2Bg2o5SMfRFO
LaviOVpqc8CUM+MiJPauMqp0FoKdxwd0NeIZwpyQuXBwq34VKsXC8OceqeMymKzUz1Gm+z5y/dYs
2oyLp33XoIcWWF716oD47Q8HMvflxXHm4OSJJwEWF7GrM6bNtkxRvSLo3cr2vGe5OASDZJdIszX1
P3gJEIiGHq6QiHlM+5UBcgKSGYyfy70xsZzxaqojbjOX353Z5oQBHcVpRsoqTrZ53kSROgykO3Uz
3GZ5twkqU1xpdOfBhi+rrF4pfbvtsuFdqmML/WJr66Td4+VJPYU9wi34/CsmO72r8yAMXa/isBGX
7Yu6FHw7ewz3+XOzp3QuLFWe0IiMvRfaLSoMQOpmVZzOnK/kfHiecLVjEjKt4CdDZ0GvJJkYq8/q
st5o7ybbPgB7H69IaObg9+MhMl213IYa1UnIR/jtHu8Ny4vVRLJIlzRovxryXaMmoCi+Rtk3MXFJ
sOfUVc+9+hjh74jjbv2UD4qCG9aI65PZ8pjVpY2zKykVKMUy+Fn3trazdhQat9pcyn6KyRg/7qe4
kyUm+5Un6UVfAMHr13d3/vovI0l0sWYSgNPO3RiJRx5SNNiFnNRL61QOa+6Myo5TCaxb963Xm3Cj
pLK/RMIPXrKLiYVsRv19M1j4GBjezOPh3IFHbqiOODzemlP4bh0rbTsEpNzI9G51itKC6tuqls+E
mdKsxrc0QX7HmUyp3gmy6RrpuFgxQ1y6WyTcUPTeqkjSCDf+ofuWrrJNtJnDJ58+jlCyMkdhNZn2
xYk7r+hGodaVVQOKvl77Wb1tBOnp8llwZpkydei2UnZUaQdNT9jOabPGSakTjLSU8jYSVwWyCuAI
o3d2CPzDpYgvtbtVHy4HPv12xNXA08KmpYU3LRAXiMZC9NZTeOAvQx4ulRTZhjlA8plbmBgYdf6q
dUPimLxZOh3nHNoxuChXS+VRJqMKdz4iqd9EVPvgN0IL/wfpBfgiBTVawEIKvumTa7hRCldMeoPK
S/SaYmzfGtDx0m9/On1jr5WCBL5K0uiecny6qB6lTz2TKjsLyiUAx20Z+j9LX51Z+qcrEBgPcF5Q
QqPNwzRMWheKH+AIys6Kv/VluZfCao4PdnrHH8eYHM0+dZUGO6PalmIZN3LJSkBpGIg9af1DZv24
PG9zA5qeyp0jyF4d1rblUevL3e6tKcpo7pofl9XxbXM8pMmB4dRC6Weuj0/EJji02GrXdvMyUiNB
18xkSOcGNOYTFsR02tLT1UZZvChNLW/sOhuWLWAaYU7F+0wJ+K9k4e8QJxmfEYWq2xOisd2tsU0e
gcCNloPoQEBWsufkuM6NiKIerT5Zggo4pUoXrdWAIC0aO6iQjDL7a7GP7Mur4MyJPhYwRnawhBQc
JdLj7dN7ol7UMkPyrtVdmayQQhFqxCSlrXlARsYzl2q9bNUlPs+2dZj7Zqdn31iQ1em+wBwDPTk5
lcwUg/fKZIRYZCzN3ttm+Eg4kvN+eZRnJnJMBUb5NLTwxOnbOSyCHKgTthuGqaQb3ZEajEyteP3f
RZk836pQSKvcKBtbDKxyGZqRgEaveHU5yJkZOxrK5Ey1rEbQ0oKbMG/k5yBqruW6/T7k8eaPw4z0
P0WFiSefkmITgUq+ngql3WThRkUn1arNjTrLIDgzGtY2TVhop7SSpt8/b/1WqdO0s8O23MO8Qvek
aHkKGPnMQXQ2EHjVkV2kSCc2OSp2J8oQZ7wIvXZZphiyt/m1a0E4vTxvZ+rWNHohV5IJgiSEgne8
n3K9ar0uJJ3Pf0bfpQWCFU/lKnxyFsm6WPZ7b6ake2Zlg66gIcu7kOfD9FqXxuoM2D7RzkMFrHZ4
aIVirr14Zu64V4E3jzjZUwSrMYSxQ/1RtHU33kRRtE477TYWrZnz+2yYsVjHOUDKMK2qFkqS1aXn
inZj3ajZe6p/qOLMJX76Ygf8NeboNElpiExTLc9xPHSoPIj6pQKSL1/FdbZMMRA0kkM+28T+BQGZ
XH5I1XGuQpUlR5lifKgKqo0LHMxWI0RkFoCA+6vARdVMFevvDjCHtybvtYVUd+Ft4yfSMpf8vlkJ
3oDlWtpw0Swsy6r3+H8rW3SFxVUgZAjL641+K4TmsLNSSbKbUWpdKuLgNjWw1vEDDX5419cITPuZ
uI2yuv0hpz4+Ob5oVXdF7VXXspghTe1LaKRLAXRCSRVWlzfCmVzmaOyTi1+ty7a1DG+wQ1eG1AfF
ZIfEloJPjRrbxVB6MxfZmY3wyxiYFJAL8wRplMYugLeQNLDWrPcocL6nvjYzpDOlSR4GQNL/N4Z8
vLcNqVXdWKp4OvNCGFbYP+4ixCze0VLM23u04EYO+7BGUG9TPf8PaV/aG6muRfuLkAwGA1+ZakxV
5qT7C+qk02DmGcyvf4s86XaFoOKdftI9V0dqnd5lY2/vYe21SuiqRI4ZbQBiUdau5OLuXvySWdCL
arPkBwFWqyX+c5yZ5xLKXHHWvFaacn/9Qy7dmctFTxt/kb2XbSqHMUTsvdSEfnFUO0Uzad6/+kj9
NDNbeXem5+vblblY2OQkLqwpwoyIT0ckmJI56RIUnpLI74yIHQdPX6zWu7wQXjZ0KwBzsFevWJ4d
2NrXtDpS4X58Vgcu5eAtoeIDv+JPX2ECVhLg8DYbc5PF0BlS6BbqpypU/My3vvV/8YHsMjH4mO1o
Qf9VkUej6wKn0QcfHOzyRtDxKa51aCuC91wjKbjyShDEhx2IroROPrKhOptGcSxaMIxGLLBVmngd
LzyV+vveDP+ADY/ZpqT8GPL+qHfQ/iwjdOlT6W4chkcu+nMtilec/1fZFx0Y8ofIrgo4nbRHxtoa
WzOpaqsf5edyjJ6rxPjRqxUIAf29r4xnBSUhSNMYP3KuEmioTNpuFHlIEHLEMAE7ZD47h0pX70aF
AIjQxePZaGukJ3ok28ysFEcLw41oemA0u/4IJDMBOWHUgbIMkgsx+t+lEjEnTKEJm4fFEx5pNC1k
AkBxG+5HTicpihtD4QcTwAcICFBU+7VRt8tCBvmp0v4pqFF7JmIFBx3j5FCVBqiu6ggesoCsmNxT
u5eN36XSnhWOmW3ulzYyxlOmZHbVgIa6ov7RiLJJmgFUWqnuAtHtjUQHn6bkppryp5KDkx8q1si0
va92R8Y6R57qNk2d/uGj8UZI97tBpGXFZYWpZA2KZpBoaHnwmybMDms9OcVZrlpSTB4Y5i6qptqD
7s1KofpQyfqeCXAKqh3y/LC6ByLNyzAwSRNoMIIgR9OKnd89QL7HghjbmDU3PcRaO/3dLMw70YPA
tO1VKyBou5QaiGbrvaSMGCmKb41Qd0mexB4eiDel9k+SDzq+AkxpIobgi0Fgw9zJRfQ8QnGii8B4
CapIRf4IlOTYhUd0MzcGkxyFgVuPQAqhM4/oZ0J9GSBKH/JxIgm9qibvyMDtVNxC832LesyeDtQl
2EtMhTpKZEIuO3HUTPIkPjwlfn6kCcTYxsgrCqwwqSyFnvwWOgraT6AO7aR6COtiE1L5AwWlfZtD
CJ0nBTQmRu4xSd8pvWZLtW6jt2eXvnajtQZk94bNMJRHjPZBrgQ3R8gW95O3qjDfWTnsgX24G+V3
Abmr0EhrlJaPrSb96AzjMSegYgyaXdHRF2QKtkx8XOfYlpUKzHYnKBMczJC5cfSEaMdJhAFOTtR+
Ua2E4tavyBzdltJNh/5uk7YZVCweyw5/1n8Is9khKbTzTDhVKP9gbf4ByUJIz4zqXTo0YNtjLyTA
mVZQzm5yNMINV9TJTYESd85OKP26oaLf16Vpgk2whqhIj2FZqPns1BxSIQFBtJLmN9D0DO1yYNhg
VdobfgNmDH6Cw9oro2lHdLwxBjD1qhSIiJ7uE9lscaBQwy7CQt3GhXFEuT+zpajvXGDhQASaGvcR
jSDMkJLHnsuuGYNHz8zBtxVgDMZOg/CX2kCZR1EflLBOvMH0z+Aoju0qZLdg1qstaSD1BoMRt6VR
b2iBCF4FUlRK6hrMrsldAhy+DTq8Q8ea+z6hgKSbp6oOn1uRi30hy76lx+OR18Yh0gFWx7Bm5VTq
xLJrmCV8mEZAIFhM48TQECHGvV5JBOp2yn2uNL9AGmvij8fAYlL47FcTGW6PUpMBrUdZgAKScuU1
qpIj0ACdLUNMtmzgWLMhCCYxkT+SAHmkUhS7RIKuGDFGKwshr1In0mvSqfctz14AtnWqnEMjIxdH
6G+cO1Z+NNQ8yoHSWlKo/1AVyK7ojQGRKX0QLoq7o+ujs7GpxklQtWxSCK8pz+g/PfT5pBHLwQ4I
1rl7SW9v1LS+I0ZtA5/0S0o1bkWJQiz0lFQ3k0rwhAj9KTWK14qUgIxiCKlr1FOU6K+io/E2JrSw
lEQ58t4HXYOppy4d+AeyTrvK8V93pn8CRfSjIfePuhkdA6W48U0wS4b4WHouXpRo/KgxcbLhom1t
Tc9eJNqXE13lkaNdZ405+4PBuwDu1/8oQnMvIvGOT4pWWt0+8RZS9C3/ALPZeyhXk8fD8rKWg6BR
s8dAdosmuB0kM7LyOlKcLJAhXZ+/gWZyB5I1BvZUCBPK/MioOHcjHifegf63LiEQJCU20aN7AiUN
XEUfN7SNDnk5vOl+ELoFKiaW3PAHYyCGY1D0Y4sW8l8RmG+ZYGjaMrQUE/Cv9n0I/bEYvJ5MFYGn
K2AvjjMZ4MFk7OCXTeKUcgq2WbAfWYLlr10aseeGhIc0oYYXm3heOC1OKAw/N0n2LhJ90lVMwDHP
2keq6fU2LEG3S/lNivgA3hIOthjQMZJ0uJSJJJWPnhx0N4VB7wRlNzXl6FuD7TUIS23LRHIXSqDU
jXSwR1YVhAO56QGtCjnTyDgMAilJR0B/qvBnCSs3O/FsFt0N4+VvSWCmCk6t6LLQ4qAHjrrqtRDE
q83stS9qG9w6ZzFCyE8Bx2la+w9lUPtWlU5Dtr2NPOKuq6sN0/l9GzPf1ZvG6Xz8jCSoGTYN7HrR
AHhvmoO1U2srvPKAR8t62GICAzTEZcp+c1OBBKIy2MQM7C7rvATaLwD0uiGRHuRaPShxxGzumxO3
Z/I8jLoHXPmeVf4tZw1Ucm6UBMFCy7cQjHkQvD/y8kPT3uD4bKGPqZsHEABHVnrfaNROxCmocAcp
BRfwOEDFUFBLEAYqUNF7KdwPyfuHsYpuK6XY5Lpis9h0xirc9C3CdN2AqvZg4oy1+EqteYQEMsCq
WrMtO3YHUqw9dPv2klpAD0xF2UvkMuSm5MBVOd2YNIHaVrkJGu756qPgINVWwXwtEKHg4mpp4/Ix
eGFhMCldAcbIupck0G5MvbdRsvSGfNj1YLwa0tIdDGreS31/6ytpaPcV98E2y7edau54pEOOOWqO
El4Pi4NFFh54R+BnIf4lHqHgfdY+xaiG17ZFNFEXYKKvQDTrCAW0etrQbcZB3pRxfMSLjSCSHuVG
lPtOyo4YbnSYWbhIwG4krWrcPmUuHDvoYl8gO+4K8HLnHagZmhEKQhompaDphYJMDRUZDkW3jtXH
UK1vhoTcRfUzb59V5c1Pf5hBvVdb05FTduwatmnhZ4hU7xRfPY14qMem3THjLfeVn6gBZpODdTRJ
coYaoRmtimNoih/6oB5K0p073dySuDr544H54UES9T5rym0YQf0gztH4Lp5JiTtMvCAg26gFfXo6
JbHGcDS1UFgqYPxqjMYmS6s3UVZvcdZBqGq47bQMz22lJ65ayx+4qCdRaAc55HYdlb+TEoJXcmv+
0czwuYq6vRrn2xDk4YXR72nhH0QnDk0t2b6ChniZfUQcdNdjDtdUMgF6ww5aa8AyTpTTeQFd2uTE
q0gFTkQCY2x80/f1DR3JViuHp6Bo7iQ/e+7wFLidUZ9FmeGYFvnBTI0PUD6gLzrwc5j3dqNDpAhY
tpfrGd1S8oiKBOaRVQYg1qfO6EWONfgVGcxKB3ytkn+DHdbNNOGGRgt2Cfp+3dRC2wlRPGEquqNs
yiJn2WMkyzrUSJGyDUjaEvcncevPJoAJ4ms9dT7B095at/D7Ar8anSWRak5lYywG4YGbfXxJFeMp
1NLzWOFUZUW1gstaKFsB0aZSsLygP6l+FtgvdrOChEXWJBT9J5MepLx8lprADYi8hjZZriaZ0A0C
fo6hez9bVY0BQD8o084TpulGCQSwIWuRFZZUvvhJtk379KGj7V6hEJ3OkP2pZx8CTVDSdtIIpMWK
QDyoodu/7QX0mJ/6/jf8iZdVHxFRvJQ0LoW+Asbx7BJZkV81uBnMgtYLPKeJ4eS1AtFivn2xnFm+
ndetIklEbbwAOhmiB0dytVaL/Q51QL3mwsRU2rj4NGYCgEna49OoN+C4lRFchhCosCYQm7Gjd03v
oM2W6tvkFFnQ7DyQtTLN8tn4+8lmHYGiJwOkHvEwsvEM5mZa3I7SSnnms7X/rWJyschZQ2BU9MKM
GY4F5KAtxJcoUPyshl2hP0GT3tOahwzz/0kbH6pYs40MIxJZYI3aLxBW7HiykSB00gG+qoPRv2li
Sy6ajcR0N03IplPpqSHByi9e+fDzJtpYpxnmcYBVj0IIWyA5VjN9pYq0ZmJWhG8kX1U4URpvBLs8
b9otq+P/3ocBay/AHuBxAk/yfHqsH7Q6A+etjCTTd8CcaXFML3Tdj+v+c+kAXbrq2UJiH2URrSgI
7p+Q7HKUm51Sm9Q1+moNkfXd1FenObuPY1choPVxZBKdIx1onpuA34Mufo0/ZKGJ+tXQ7FZyWqWi
M3Vw5GqdFUfDscvjTVQzoASOGudum/MdDZW7Ud3rgfSsF8nK6Vj9BbNrOWRIurWUC5DdgUyPOqnr
7yag1yTR8Dv+x+cIqH6AE0yQXs8+oh+pci/VweiNLXCszbgtpPDWH8ZNpGRP18/L94M/7e1fU8pX
jyejxK6hgAMZUwIoGTlGILq/bmHpmEzq5zLgJDIaajN34xvCJJKEq5Xxp7j41RpngSzhuo2lVQAU
iOE/NGum/uPXVQxJDqichKdB1aBQ4Rc2Zjzc6ya+Pw0aRNz/mpiddp6FA2SosAxRDtwN+bCT0bCw
si47y1nJ7Q78c5ZaRmvo5u/QYoBIQNWD0BtdCoxifF2aGQWFqKRWBoCqOrYl7pmrIPVTHOrkG9NW
zuMfpBoaJtBHi7X29C6tC5gtfEP8CGAlPqlOvs2BhFAbTfQ67z2SHpRkg2rIqWyGlYr6mpHZDucE
zR9fk9DaNyCe0RbiF4llyAX72vN//pRfVjPzJ01SB6qc5LI3msq2TXRoteBfYuiulDS9rXRMXkJc
4rrN6cd/fXSnz/h3B2cexE/NNA9bE4vrnszmLsiJY0CexkC5+LqhpV1E/ID5BQCZURianZe+MtW+
CRmembTIrSqL90LqGjDi9g/XDS00rgEJnQQjP2f1v/VGS6ltWQbctGfQ3q1U6NJK4YFFT72KZgU7
fUoxZw4a9ujKQE4dShMkerz+G5Z21SCTMgC0BDGPO/uSihm0XEkazGkEnROkGQa9Kpv0SJKTNYm4
pX29NDX7gIrQSsloGsUr8MAxhmpjkFmgcv+Hz4exPwUAP0zsow/89bpLLIqzpMQl8A3i+v57w35A
Ts77h227MDJt60WYa2RhOUhTDaSI4FLuY6o/5JDhalDnu25oKZvDhAKkbcGoBj6V+WnkahF2ekx7
jFIKNzgkXqju0E2xoJhsccBBHfnHf4+AgKIAOkTTpymeb+lV0FcDkTtkKH5QH9Km/ymF0XYAGf/K
l5rO1vxGX9qZHQi9zSoDflnxRJtv6rL30EeD5J9upaPksOK/UgoBDT3xPSFlBKL1Wy7XJNB5EVTG
RmrSRxXGZ8WMDypqGiuYisVV4UIzUHoD/DkPPYYKdDjx5KfqilpyBb1m/SaFuDV6EyJfWdPy6bgw
pnw9h5LEa7D2w4M07+nzpNhS3/Cn6EW1hCdtck95W8NdLzTkp238u7xZG9zPshZemCoTYXMbfopx
Zk5yLjx6TLz8CUpgEA23AhD+2fUu9QrVqjaZ3a4cnc9d/HZ2Ln7GFM9cXEBznMrLUDJAPKkKtzsS
FOVuQY7zEOyn21E/8lt2ro/GNn7APz8gJfAPz9HlPszcDBDZYPMIw95Lmv1UD9PSg4xcrozXnqOl
8wSoIEbPoVkAec2ZodiMK7xzGoa1jQnQosYb4H89o/B7qwMNpZ5Ac/u6z1ly1JhCAUwQI2jf8ywM
2ZiDkKG0VagftYn/bXmygqFaMzH7fAMVQ4VIE+hANCZNccykI1r0K+tYetswagJ+rQnsCIqTr2ck
qbN0IN2AM1JqkZuW/KzmplepRmbxQnm7vmnTL54fSMTNk3IRpgW/gZXB/VepMljEvTpDlw4oEWkl
Wljcskk1gwAg+J2tG/SMWZ0jycbI413P3+O2hJrgGhx6xci3QkEWKQAr4FrV/Qg90NGuqmep+PUv
W/W/lZiz5CzO8yIKFGxVz+qTWsWnqpWer5tYyDUAB/xrQvn66cMsigRP094TRgwWcP1P0ddOqYRv
cZDd5L58nyjJWpq2eNwm0B5qeCDQnF9ULhks0dMCIf7ge6V2ksbMGaRbaW2aaPEbXdiZxR7N6Muk
Idg+gbZqMd4E+k2xltQujNdMN//vYmZ3pwgi0WQmp54YjRep1V5UiUJKj3a/6tjfqD7dlrn2MqT1
djDZysdbGAvBQI3MwEwPBIQKSOzXrxcHXaQ2A4JS/aF3y1N/U5eW8SO44TvlFbJcNka0oNIorSAV
J2Xu+RX+YnbmlOpYz2Oiw6zxM3lsT+Kpe/N/hy/6TetIm2KvHvhDCcHcFS+18Dlh1QSUQ4G6G+YN
vy425RD9SwK199BMTAvoJpoN+pL/PTPEWCZlAOmBahO40q9GOq1JO64j/SwjqDRFP6jRg311JdNe
mP7Cd0OQim4aAu9vQ/pxzJJULurek2h17lPJ5aDnjmXq8oo/9WOyw/u2k5RuJxposHbocF6/9Ytb
eWF/duvTEK2nAGhgr9VtP3NjwHew0H/5XhdGZls5glGBswDQX8xvdJZG+c+CsN4aBv52fTULL8qX
3ZwdR7+EOkPUYzXjgPEAzahey8xfCSAXgosvNqYdvQijGqKCWsrAF9P0XZmfIMqSh6nLmWkH79dX
s3ypL/Zt5rbyQe59PcWQ6witUUdM5EXBHtK8E2MSJr3V0JkU3xKbudcNL27jxFGPYU+0UuYZbqa3
mG0Xfe/FKTgoQ/+uriBVed3GJ1PI7PVHeAZmlk8OrW9MASqIQmUStuiJ/6Hv8f1wDA6x22z5LthF
L2UHHZEBtFDdpukn9Rn6+7r5pXMPRD+4qBmY1b6RKme00qA/I5BIxeWvUOo+jMx/jIFnWlnmwuyu
hnVgbA7Iajjoua8q5DJE5bhTvBAPEKZUaojcUQjQQAE8sEhs3JpQEtpkqvKCAfTBRkvNiTjyngoN
z4o5Y63a4HUHRiMS5yTvOiuRqG4XYa8DHxiveIMldw65Q4jxYDoU/8wcq9mDISIAqZXHivaFyHip
Gs0d4+gsSaZz/QMsnbFLU8rXa1T2ZjVELUMGC9gfHa3EzFYWs/iJwYOFwSQIRSE6/2oh7eo0CCgO
2GDS+8aXTnWcPQYa/e9xOcpRlAFAj3ovdKe+mgEoAZLOAiFzUd/I2p53QJCvNG8X94rhsUMtW/tO
N6iGfRaTAKypvii3vpH/kXibrxzUxU9/YWNWWYj9PlVLyHt7gwJ8b2cb0a3uC6dPHv/7dwcD7NRt
R1KM0sLX7epBdCmkNEbQPzDgesghq/lKVLK0XVMVBghJzNDoc+RAoKtl0YoOlSbK7AHgwGF1t9ZM
zFaRKE3A0jCkXltD3luGxnUo/3cnDMYBA0M68MPyt/ijTosu1VNT8TrqIxP70cbUuf4pFl6yLxam
RV68ZEzNEt/nLfUqnfSvaRIrdm+KzM71zLDRVc0djMH43nWjCzs3CaYhJYP7BY/I7LqEpIip6Abq
mQU66pj9t8Cu+3TdxsJZhg2cgImCApnfLBIvRaE35YgCIEVjOZ2YG1gKZGz0Myy0leUsmgJdFaJR
VQM/58wUjcYOc4uEerkPWWw4A4vV4VETkoDQyhrb8OLeXRib3VGpyH0JQyO917QvtPmdYTrm+sYt
GkBYPakBTcPes2MtWNELTDpSTxXFB9fk302q/bxu4pODbPbuYxbsr43pN1ycOs1sIl0ZMshXQgh1
1xVm8xQAn+8h3k7v0gJTvrGpAm0cQlTJHGjrUTWX3LFu5INCNB+MYJnu8DzmO9A0Af4HBQH8Pwm4
Y/QZBUxyJPHvNPNHqH7qw4+GDb3DUp86BPN6jp/xoQFWtKge0xzAtoAJdLESEwR7YWT2Fo0yzMKM
SvkIAtvqKZdTcsIzIuykQblK6F1wX6RpIgMOi+mninB11w49c8CfVwJymKQgOwqa+yDPMAiB9tVW
FFlxBIlJeCIE0K0aUhdrMfzyV0OsBiUSHcP5s1ebZiCtr2SE1xDS3oihtkKxpoKyeMxRDwJ9H0r4
cNxfP1rBaYvPYCBY6/sjaamFlVtFEDy1wdv187HU4dENsK1MLBUgXJlPwRrgIsy1AGdwKHaRXLzH
ATesJGs3IVC7I6TmksApdG0T9+85G+0ETFaJqa9VdZb2FB0EiGtPY3F4c78uWMiZ5As1V8Evc9dU
ip0HoXN9oUtbemlh+vOLe8B8TMk1lA7AtMgA8E5wekIG1xw0Nw26FdHApeWgtQNPBNI+TC7MLnbV
tIxzXR68llE7q2/T7uP6aqb9mN9qdP5AnwSydXCuz86gglQlzqt64jJijRXXpqvk5HZMynpl25aS
ok+IwjQdSSG/PjuKERQAuhYsThO5xw7c+OBYhbfwJFvZ9V64Nd7WGSKmv/Lb4hCvYCbbADhi7hbL
IauDvKomIv4AkM7qT1oYt1Vb7nWJhFYj9MMYo6gurzWnF++CeWF4+qwXZ8REmpllNa7dxA2TYpVa
YLWZPVGh5yCRBZFb8HL9Oy6dykuLs3MfKnneJimlgLk0vdUHzWCnAM7fcF3hrmi6eCWbXqogIS/C
8Ckg+GwiH/26xKwvOaAGGgy6GBI9oyNx/uQT8wwrvqUgBZacbKOtlF0WTitcDASxoCUJlOI8CAkS
NUAqhcQalDhuHd0mam712uhe38tlKyZ0Z8B4NzHSzJYWUjGmnQSxA4wLqDWmL8hgZfrDdSsLXwxr
+Wtl5kdqPci6aFSAXKWpE9EE4Nxo29bdSTSstK/bWmqeGQQFRiD50NNCHP91SW1McpGQSP1srU7q
dZhvqw6dne+YFzuBw9/GlU+1QIyLxJmBwB71YfadNToyRhSltRjdOf+XHN5mgH32yoF2u4GcaIYZ
hOFcYAJh5OBXJYnTVLndjx8kPvEcE2ZgqjH7bmUblIVaORh48E0nvDBBOejrNuRELYniw3dP0Kzx
2NxCEPugbxvQ4jjqxt/oXnmj3pL33hlO4Ta6j7YA9n4ETr3tX5SXf6huf/k1sxPgqwnLci0cEFFh
yo9h4hCzVKxZy6cXvOAXM7Nvz5WyNSFzMXgAPp1iDLthpgDRe1a99ybd1q2+QciGgTLjH8q9XwzP
wl65GrgQYTB4UdfYWfGSFq8CY6HXj/bS6gC4llHq/XTzs9UpShLGqaqCPBJa7vVm4uFUPSB1ttfN
LPq7SzuzxWSVKfWkFcJT76bpbOqYr8wuN/4tOac7nBQIlf0/sJIvHdhLq7NHsxwaWfE1BFVlnJu5
A6qM6lBWsfoRIpq2R03IDpea0g6Rua8UFhZ9xoVtNoHNLh6xUTb9CmKAWPGmO4Z2dSbhdnLxjUvA
bGA14J131prdK19zzthRpwIDqAq+prq5/Jprrf2lYAR8XwhTUciEO5xXM0Dk06alzwYPg4G1OzqA
Mz4R1SGRa4ISs3yUbyLX1618jf5wOo2ziOSL3VlgENJcjTEmh3CrAfVonbltbx5J9oQ01UrEqurS
0ksGwBOawlM3BO/1108oa3UgCon/X7cvO7vI6aXPKjQF9s/m58Req+QvfkBNQQ7KkG1o80a0pvdV
4Q9E9WIZQ515oTxmLHNaWvwAgfhdgelpYKGSY6pJrysXdCFUnmQW/md5dkFZojYZBau316gu24PZ
flu4EnRniNvZvRPYxAJAQ1/zC4tWQZmpUtCvo4032+FeydCJAmbaCzgkPpp7Pq71WpcsoCDCkCdO
6gvzFG5ApqsTngqP6a+YOLT1bo0madkCMBAQEcSzOA8OYqkfDEkzwMkJAaRkeIbS7YovWTr24LZC
RR10PGj9zd5dKgVRRqc1qEZk19zc5Q1I8THsrgXPYfov7w4mghCdQkaB0DnVXh4H9cCjQPVaDPSj
AJDcRoNyGDFM6a6cuSX3fGFpLhwYNISlSpwLjwPN4hoV5L7rHqxqkRU1W1CFR+1gqzXfYnJc78+j
znfC/9mrb9pAvLwOgOr/6MJmJWdcjLwuf9XsTGYlaeNI6RF5jcrGhNA5KPX3alD1VoWgNitMSy3I
Xm4ge9Oc0ryzOuVF6zB2qt4mgb/RwColR0zH3KfxtLJhS0EvhpkgyGbqKmqjs9faR3IpSI7rMjGi
8m0TWtE5vQk26MrdVAfIG9kY+z9gnnDF7pJburQ7cw459+GCmkTAbueAC2Hf3knEGreit8aNuckd
HlrGAak8Bt8Bif6HkTGQ4v9d9uwZzzW5g1hbJjwh2A69mp9FSD0Wo/cwmCtncvEy/zWlzl7tuqig
b85q1ev14r6Tyxeu1yulwEUTKtgsGTRhNLRpvr4qOHphYwa4zfHQnBt52KEsuNZmXLxZFzam33AR
fJBI0ZMxFqo3ZPEB09GWX75p5lbx70fAddKK3l0/IYse6sLezEOBbpvkdEC2Inz13ciKx27wXb8x
9+B1u9dSnJPr9qa/bx4IgO9Un17Jz+Lc1/XpENuS9UzHkIh+TsCBVw8fsbYqc7F43S6sKF+tjO0I
Cih9Ovb7rrXBnpBuE4eXmNMGcHEUllRZ7Q6gxZucWGuh3PKO/l3h7JSYXeMbLMQpGeF44uwB6Fob
BAdliSHdfA0durads+MikNxKE+ezF4EnifA9mP/snrz9/32z2Rmpi8wvEkgseywVz1Eg3/Xqc7s2
Pru2kllSCGlWXqZDgOlSsZXYJjJfzLUxkaUJJTRZ/n6amRceSBDJqopjAXaGbV16kEDcNi4iJzSo
wQmyytS6/CJdGJy53xYk8KwDQbGnPbRu0U2KbxjVtYuz9pbbwVNwrEFPEUCjZ6JxPazBIha3FOhk
6H1NAgfzqlGhNVWB8UQcDkQdVN3mCbEiutLrXbxqf418oswuHFYNseewMuBAguoUB2AVKe7k4r7i
+kq+u2Zn9rgLbva9D0/j0Ty6ScPkCZ00pxOTPIjxD61MvFn/27jPc3SxJl9H7FLJuMK60gD1cw5X
6eDXVjNzEjoFwjqu8DAmKrN8FPUy8buutoxUK/XKlTPwmexeLGU0wiSvp6WQ/klWE3uSfJOGFae+
+DBe7NfMQZgg8gkMASNRyjpLjNJLXfm7605obcemP79YSNICUDbqEjoCIAhGy3yvitAB/+hmVFeA
dEtVbHx+dFFAawie3Xk7VpCCtXzAoDvasA4Owi7gNwZnNwVospQI/C/FWcEEIOZaDmZgvuQED+fK
Z1sMAy5+wsxx+HptjKaBUJZk4CnUwN0Uv06EO+2IquXIJjUj9/r+Ln/Dv4uehWpjAJF7UIAJSKxg
MiMmqJSOznUTi7Wki401ZjFaZJqjEQywUbqYRNpmTv5MPYhL3aFNAN422S7uIQcQOKtfdPqLv0Ud
f7dznq1iHr4pMq0Unpmntp5Vv0qKDinxj1lb7QZg7iXzXRW7pKfb60te+Y7GLBDRclVGw3cKr9oo
snM/f0y1bA/CHUcvNbcqjFOZgjTnutGlO49iEei7MQcDxMrsmSu1NKKyBOeihSA3Y6cCE8FV8g9+
H6NtoM1Bp4B9Kylryqj3jQIj4Bc7DJJ2qFDAbTT/mCdr79jiM3ppa3b3gzyV5LBHukn2o5M52qt5
rn/V9/ob+kkf8TH7lf5GfaX6mT35K7dieSv/rnK2lVXf1OowYJWjuC3VQyqDF4s+Xf9cn5iL+emc
IDOA/8jg45+fTvAQtWNFIs2TDsad+RrakTNYKrSAdFu8Qg8IiRmYBFYu4xLQz2AT/huzwEzV5z2B
squMPspwGdU7AxpAqau9BHeZ78S2avlncx9tjZfgXG5BJeFlmzWG3cVK5KX52Tc1q5SFPcfNAI3D
pujszBut+EN32QMqPl76DhorZ3VcZOlzXhqdfU6q1HKmqFOwov0wQTzTgYVM1CuRypqRme+G8AkZ
BI0HD8pDNu0Z2EQ3Qi1XXojFVwq020ijoE4IwdWZw9ZGQ2A0F2sJd/5GnBKPP2lu7WmbcKscko+1
vtbS+3Bhbh7niRDMfT2d2B1TzaYpeSmSYm2aZ2nnLm3MYjyg5HFNIiyJd0fdV7clqANIVnsr923J
KV+amTnlEYMVaI6HGDMYYuXFwNPnYp4ZejQMTLq8GIw/ivCJlYHizitEqUEFtU3zQ6PhPa7BZ/ih
q35sEYnWliLFIJCLy9YrKjI+kYGsSUys7fssUgwGWSLcRFGPlGGBmYjGrki6mjBPh2XugnRgp4GE
gDv/hj2NIh6riRoJz9fYMdergyL94lVmEajqQhfSyULV1TXQLuWpVcWg3R7vwY9sUX5ukHTSPwpm
4kAas/FBuHn9ay3/MuBUIdC0wF+dg4cllD+vLFI0ydxm7CdXjj7y6ugE/kXwer1fN7h4CPGegchg
Yn2YI+SkWBhpNFVEMPfrJ4cgAI4AqK7rRhZWBbm+aQIPoDXgcKc/v4hmwyD1WRmiHhjtkIne8I22
kd1ov9rvmY7y7Lte2qGziAsotBpkjvWU8YaqDSLQxPEd81fr+FZZOnz1VVnYvC/2Zjd4NErCgwDv
pRz3rcPoQNzelH2PdBp1/2ELMYKCDgEG+DGL+3ULadn6fa7CVJVoN0Ec7c0ORHzszNXfHdHt0I/+
JP4avRJdXCBo1IH8UPFszjtLVVIkrKOIJAv2WxslbmUgecPgg8t9VDU7CTSLit02Jd4uPKPkrQWj
jD/VZiCiStMOQrkFyAV/yGRbjt2mM3Qoge1j8AcVxQBWwgKErz5oJx/A02fL2anKXpvmCbDj2KqA
w5PD+z7trTBbA1JOr+23c3KxrJlLHEhcSzpp0X/MboO0slMDwnxt46Z05TpPL+w1QzN3hrwKlKwB
oo7C0Btbbqr/Q9qV7UaOK8svEqCd0qv2Kruq3d7a3S9CL7b2fdfX36DnnLHMEopn5s7DYAADk0Uq
mUxmRkZodqOk6q+5jvIvGB4YfGMEycp1V9kbdTPFzfJokN0cN0NscX8NsCqDjm9eZgxtQ4i5eVkM
yarkyCJzZ5cQgUyGu+uWee7COKmYyGs7Ljh/cXK/dD9LWbpZe4PT+JB37ohPy2NyKTzxQ/B5Uogq
GNRB32onrnm//hpOJJgfux9QuUZqgEFPkAGnlihDNKH0lbsJsuI15+mxNyWDn2JCek5BffdC527E
5JTUhbhbKdKkvotSEFW+dL7gds7kxNEjlUSC+cwaHshPfvzZjasb80zuhWmJiJAGwbuX1sICs+2h
k8bWgkDUT0ERzlJSfAcB9u3arTXPx3ayCgxTAziA2WyqxMp8ajVZskGZUQSJD4a/PBcuBp4m8DNb
0dNvyuUAklys+hd5LJ94ufweZOGTbcYBtGVZo46CQcioDVh2DR0gefyVjyFq3kn+tRZ0b5XaDFK6
9cMaFiJ4ONcDICqpFUfjmzLzhs52vwOwlTIGHhUQJzHHXMw7o5/q9/pFfSgxuQ9iHNAlA23UnKaI
QAtdtzBg6P7z04YnFMXDqKD6Zq8EqZ0adSgIGjTiSZVWcH4fjVLluPjekd4aYfZ6UGJJRDRBEaN5
nrvMRvAHSwev+723gVsrzEulXCSA8XQ4cgPhVgtIDvBHN9NdrE+uGWI6V4tSS1iggFC3DWcXd00D
O2powN6C9p1x5DKL/nOxgkvUm6XHtIXc9BOGIzDThdIbBginYeA1KvdCGOZW/zbK7Ko8lnlprKi5
gS/XmR+nONBKSwWlRmEltujhliAnZTlW3657DM8ss82QNc8iQAQXz4gPevUEAXGOt/AMMAEpSf9b
uogjEFCNv8uV99zcu1G3O0c/5+Zuq8I5D4cWO9cW4NhFO1tcX1qA6kIRrL16cH2/9koxVAzsv9+J
fQZ26yibRQhrqk+5SOQjmupQ1wTHpZnaqjO6kmv8guBl3/wP/ZTdzQQpKPqvGPjAoMznpY563BVj
C/WTAuzIMQENJ5ckbc/5IdgFxDlKMYrEYiiEcV7jXi9WL18akCQNtlJL8MPyMICEuRRX15y+yIQL
qKDuzaZFeJJi0AjPLyjrMitDQ3RJYhovpd/FGROUQfJDRdsQer7KMfkzHcbTYpHvYcfxTp5ZxjvR
kY+jSh5RcSn8VCusucbltYbuwIUr8iwxXlpLuTSWmYx9LYS7hSiJ06H3GrYgmi8nHj/unp987CbQ
MJ/9pJUmoxxqLKuqZPSIDgOQYNfPgXZ9PXjzfDYxgPNYHZoQCDMyxm+ZPOT3SqWXN2YP2VuMJGWH
wZTXxpolsPda2QgloNZsE3/OROkxWcPZzZpKjW50KSpOnTTkp1AYa+AiRiOYSUWCgdSyZBHQ6S8Y
K2ozVyQhaeyJGA30BqRmPKdLIz+HaFb8DLUpw2yPRAxLnUPDEs1ldUtMaJzNRZUd0DAA9zoaQPYO
TWV3rarfg/B+fl31qQZvuCHbYaXiVdgtvaNUVWhBTX5+BZcA+LwNoU1vhSmM/VUX8GoE/mh1xqEA
6e1U9NldQtrZRSE4eWhjAfOXA+aKluS3rtTtb86e750RgO4VsG/IUGRlcopGUzHLvoor9BxAPg3g
yrp+NwbeSPFuLoWL728z1Lk28VTJoTOhRYhwq2TpIMkPRmjcCvfLnfiQPxeP08PyS/kXr4StSebG
bVJlEJUFt1Bnno3oTWl/R/nX65u3Vy40tzaoQ2+WRZQ40sUOEUb5Mrn9QQkKOzqNx+oWqbqfnqQD
x97uAQFSRqXiuRjzYiJal/SQwe6wJvKQNeBZt/A611/Lh/COuMRvQSIruBhiwy3Bw5runX5MGECT
FbVtaNMxfkKaqF26eEU3sk1nfwIAPJMangzyXha4DTHy5+3sJjDaKyviWTY/jWLmVBKGvdaX65u4
t4fblTCuGIGEqzJLGfVQ6ZCuhwZkMHFxjnKOmb3xABSQP3aM8T95lKSiiRDM0kMN3RBHmyDm1ifC
Qy9b6Lo7ayIGZVX+rMPh/dZvXqECAcLsGQ9KQfDCyfTy89LJD+EijpZcFhV4q+TO6ZYH2YIOGoaA
OBfX/jemzE/gACQXqsLKHNc9km/JK7pfjXouyP31nd/9/4NXAF00CHrjn8+fF+hhuakwzOXlrXEQ
lx7JIS+Tom7IXvkUn4xnsqzjlDBuuk5zsk54yHj5IZn1H5pXekJqmy6aE0XyU7NTN33lIV736Fsg
5EYLqXRxF62mto7GflJC2oE1fMnJvfpbeKv5qC4HCQ9IT5OHzwsEewRYJFCj0+BcbI0zb2cBU6Wi
5uVxepdEGJsdxnORgg+2njOw/UTp17Xrau+ffrlPVtmKZzGkKOSEs+aluWGl4c2gv103sBNJYUFF
aMPIJwaD2Vfm1GuCWpWKBkzl6s23pdM8kfNyl78htroQX+KNy+x8tM8GaZjYhO5sSfUhBgLcW47N
uXDn4PdsV49U7pdXL750+8+WGLeXzQTINTBWe0M7oMZfBqEu/XO//2yDus1mNWanpxBpyNZ3KGx2
r3kSBP+Mg+Qjg3rFULTN+VyXQRT2kC2AXBNQ7wvUplbHoDEKIRdJB/YgAl5qrv5My+C9ZTzoLQq1
mAlo4v/hubLzWPpsmonf6Aats5EJKx61kA2xO3vQzup0Kmar8FEh9ipHgbwxRvBXp34tZY/nOZeP
mc/2mbi+aE0camK4Iq5HQecbB3rSW59nZqe8+tkO46BCPkUieFE1LzwZR8lKnfaGTiPlR97UwQ4n
5GdLjIOOzTRpI+kBgHFmDK9kLp2avxfQso6OeEpIhUWHHtAHsIW7OXUVwRqwvRyA0OXd//lHMB6c
FkhCE+pRqQBJ+/z3rN0UKKlx/JZmEBfhc+O3zIuJpFCJAz3x6hmn9lC43atUu+QMFl9MeXX1kQfV
3gHnfFoVC87Rqw4kBz3sLUdNvm0PpVf4kPR5ayYQX1qaC4080I2qEAL/VxEBNVMUnFC0u8Aphkhx
BHlo1vfydRKQxBNczYVOGny16uz8lRsTdg/Gh0W2imGoRjESERZpTNBt8q0Iks4q7wa/8BXfUGyw
BcB/3doGQUZ45g3r7weGjX3m9Th24aSMMvZ6/m3EtjDdtKCMAg/effNjDKLbdA1kGW3YYM0CFVFC
cDoOemc30G9+AJO+ihPRIX2grx6AvbZcncb2meO+9CReuO/GApPeFEKVT6PUIvaZlibb4+/mbXF1
G4J3v+Q/QCDmk7O+oed+kzi8cvhuxN+YZsJunqCi0KwEJ8f8Fhv3mLK11eyp13i1vZ1mB47MxhAT
X7samsGyDjcimOV9mZ7L71oAvvLKr13ZtLJTg54HpLaau/rYvi6B+ef6HvPWyYRdELu1hgIFU2+G
NJOc9laqgZlSzhw1576Kd2PeZqlM4O3AHW4AOEevsuzcP2Zu6qiaLeFawxqhoOwizoIRayKcRH8/
LKEwRpDng0ed5TIYyrmCjBXSheptdKYV6OniR9lbdHTGzK1St+TfeLe44Dn45+9IHYAIQGvQzBEv
Z8cxepvLjYIl18LTnH0jEQ/Bs3cIMUiCojI6RuhhM3sq9BMwtVKje5AkG2x50tXaktCJfc2TOb9t
5gH6r0KBDEWTM5toffQlXaY6EM1OA8hfFP0yhmyZlPfd7+uOtfexZfDFQ5gcYhQX2D616yoljweI
7OVfpFhySv2cx7Jz3chuHo1nARjI3tsMKhME28lMInkdVw8wSLuMfiYZ5PYKjEr/TJtz1RPHXH8a
t8iT0CefX64b313hxjYT/6BQr4lkGHWsUHBB8x7kWX3WU56gwe4X3phhgqCJcnInEZzQQQpa9aTO
nAjAWwa1v8mllYZUlZ5PuEeI7pXa5PfJ6Bj6j3+xWZgxJQCqYFSSPYJ9ISCNHMBADg25t3WqHkp9
+gE1T06Jau9SBq/o32aYxbRlszSJhvM2mz/FBIKpUlY5U+Ub082y3pbZCDyY+nh9afT/yd5SW5t0
gzcbCPW7JS0T1BRj4DIio7SXQeAkcrvfCN1ZOnhCGydMHtdrc6OV2QBM4xC/CGETLNl037UTx8xu
oARBpS6rYJATLyBFohRDEDYWEU0gB+L0j2PqrYFgD17cWeNbeVZsPYDYJZ+akt1D2uRFtxVcwlRS
AEnc5z3MK6hGd3WH0hDqPlK5WNLIyRB5FpiE25iHGn3ccfCzug+KWYcudDsVznVXuIhH7DqYDxUn
6xKtRj/4LchVXNmtvcTtazeMLXS18EasYquuvOtGWedgbLJcA7hVOwmt8sGfFCmQSG01VQNKEM4B
vkhUqBk0clUqrWKgqcV8Im3U5ULXp8FPwTCokOGpEMcbQiWGIKHu6x1mxYv+LWp6f030G7OaQf08
HBTomZdifZLmxMnr6JAV01nTxZcQSuW8a54G3O1BpL8Q3EiAk4tgJbi45tdcUwYIprV+XFnkoT7U
XvqlDXIDvV/5X+DUYE4D0poSZhHA19lDqRYtHjtNPvrJCMXw1nioRSFQ85TjuGxIY8yYTCNKmQRB
WMDL7AvVSZnOQnenppCAAYo8ig8t/rOfeHOwbFLImmQ+NVCZcy6VI+5MDH0RAdoM9cuI8kYd814x
O6dyu4cmcypDlUABMZpG6Hqsdt/dp+HL9cNxAYzHWiCGAK+AGhzuY/biadseczpmNvpVbFPmLHOE
Hq8NRYrSmkWrsBMbUrNQu0vcxBu+8fK/i3FBal5B9gMcE/oYF8xd8RQVnaTHoz8J+kEDBUErnyH7
54Cv816tUs/oqy+ZgcJVvjqougKdGj5e34GdLd7+gnduws31pCkNqLTrdPRj8ioshxhNr+sGLmD4
zBo15gLMCs3UBDAP0S3WYqs8YD4RBZzYWZsHqNpicAS1lDSyQ159g7c05vGSzyFYCZUSJ1D4JpW9
HRU87ZmLTt772tAigK4aVddg3aeqVq0zcpiIbxfollsNYJhPqZecgMTQLHQqhtgChSLv+cm1S5e+
+WohWBVFecae9k71s0TbyybqwXDmr6ML8F3lZJARH7hP+p2Dj4m1j9UyX3LulGZUEvhK1iCTPU/9
iUBHF5rP/8ZjNnaYD4fROJEskKX2oZwl5lb/qNs1zmNAbOJrEF3rLFAZWInHK9rsOszGLhPYcvTw
uhl1G18Euq2tgT2ZOHU93g4yAW0SSymsoFPsd63XjsmxzYCKwHqmhAPY3Ln1P30qJtMYIQ9vCKBB
8xVdgKZgGACi7YZmxANV0ecFc6lu7bDZRY7mDMQxYKd4Dv1wcABJXoAwhhqLNfuU76EVAl5nbufK
29okzCZCtzofDKCefa0IfXScG7CVdqeojYJYEA9rQk6Aebl9QnjDIzzD7KbO8ZqVYTf6Ta9lVrii
Flytod8t4Z0yRnfTpODgZQHmWNzrJ4LzNdnCqSQsoDyUexx3UI4AWWQ1BKpQCcc5eVaY13IuiYWh
JPiWhhkdG8pXmQyWEiWcwiDPDPMwXgu9U/J0Gf1WewuT37n5IikP1/eLFx8N6rab+NgvRZUYfYNz
5qqtBe45P3sybUxkAqIMbLIYhDY4Yq4bpW535SgYTEwmRVJ0ugzvyAuA0xT925qDxKBIgVBeA20J
f06EpyG8nz98RCyWk3VcY9RsFqxzAW8v+i91bwGUSgkHKpAP5vbAa+/uh0hCVBRtjEvKpKVSFOju
IF+Skq5w5rX9IYHWg7OT+1HybyMm4yFKVo9JJMDd6xBpzwJGLbPwhan5lsn6P8Wnvd/g4GiFzBpg
1Rf8SRLpAaoakKanbVCYoVesd7VSuZrKc8ndSLkxxFxqdTXmlTDQRAvriR3j2HyNHd3RChc4p7/I
S/9dmvBhU2FsLpGQl1KHjSxq/SWb2ntNrhYbrLTHpVHulz67JUTxgBPwezMPWtxG1titD0s3tZaq
rSHnu+6e/M3PYe7Xvupjc1roCVHeqBpJj/o1+IqvH8P9sw+CTA0jO6idswR0ZgeyioZuNOCUA+QO
pxPUWok1eKj3hJYMKkFUOTlGL0Zd/3KjD6PM0iaob2uNitjZ5rZxis6ynQXVjAk+qyc4j5hnGzFr
S7Gr6THp6W9wzMfrC989mvBjjNwiSUPJ93PMi9NwqSaaE5Zpgfmd0BKM5+sW9sPNxgT9wJuwOka5
UepIAv0Y2futEhhOk4JYSv8tuYWX27wVXXR933cV1VsZVS1Kr8pcuAIZYnGQEG36Va49s8wOedaY
dtrL9mzWrp6IT3nZ+mqkHaU65JQ09vfzb+MszCMu12mZckSGNcNUZP2lm16vb+duOvGxOha/Vivt
3C8CjsM6f8NclDQcGxIHkfhci34+/gJE0LtucPe1S/U4/rOfCpM5oXxrhGYNi3QmEBTeq2jhZEy1
1b/FgR7UZ3o6Qjx+bVOzs28c6xcREAASoP3BGIA5KXo0Ge8BqXEmhfAe8hDfKU79EEFV5Vb9Hf0x
bmI3fRJ5gioXG/zZIMsCr6WElJ2MQkU34iUxKd2dDgI5pxKLbwUEQwU5O+lRYcso0nOWeuE7jGW6
FZuDAkVe1Ei0dvCbxVo9aNV0XytfAHv/jxFZlSU7+i/TSTgbfBFeYZQYkPhAKQGkrexy9bUshSxF
XlwIta0vUOAoIUQ9cWroPCvM5dxGA4DzPaxk61OqJHaYfZ/BWcrZQJ4VZgPTBX2npYSVklZKu/P0
VI5ehhjgzsfZHc9z5mSNO3z7pzPoQMdv95BFdoZrucZSNsOuoVvNlNqRwKP+ucgTGRPUdza+oXdZ
J7YlTGBKb600q8weV7j+MjW2BLKmZYoP1zdT5mzm+8TpxmKNVrUy1jgHmiXHdtUhyQlSzRUUuzmT
F8qU0gKtK7hhIC3W8kd8WTtPVt4gEaPYoIbgqp5e1sGZLWDiUJ+pMuh3m8GXInf1VDvSrOQ4aMDY
TE5rzaOTcYFKPJusBE6dtWvTqOghpIf+ADUISqqunMcWOYGG2pNlFFxFrb34szmQKuvEU63naUHT
LzIGxZgFolC75ijbnd744iJb6SpYU/z9+ue+vKU/767KONiMikyK2jMq/kAPQjuPeHMg3c+2hJ6G
3fo8WM+OdyFxxkg/KH/RQmeHuZpUVMEOi0u6mfXFmpYQKUHX+93Ee5/SbPXTAwttzq0hut0bN+56
IvVhTsN5Cz0FEO0pguqoNeDA3exc30N6FV0x9Y6X3Jha6jEqMwln1AR1dx+9FOYN6c5VfDYMztfa
3T0NXQlwFwCaxHJs1ELRr62KLGNM268gIrjRZvWx0Toec+ue/+sQsP2vofe/b5YUqY28lA1q6doX
w1ec3KlsMNVHQM27aVD7xhmkpdc3kbO098LwxiLJ1CJHOjD4oioMjpyYL/ncSnZmGJyvdQF2QtTW
Ndx5gClAiuVCyyMH73HdYHDLF5CBj8n0c63Af19P+WuuJ64YDe4qab9jpbud5eRcQ2nFMoUM97DQ
uXqRBFnSvahT7aNT+yJ1xL2+D/S8sc60/XVM3pOosdRAf2v05wgzh4nhywlPN/iyyM7sABNRq7AQ
xFRERK0g6+TKtp6giVHZgtvmjuaniY3xf7uubB570WVKSQ2D9woQC7RPIAby+VCWpl6RRadtLn14
jbr1segxAb6oQJ22cqBF1WMi6edOJKtV9v2rHte6k6yrF+XzV3UJ3VbVXDkrAXLkcTrthYvtL6N/
37gfZuInPaIveyK2ULiVrG4Y3DEmhyV7vP6B9xx9Y4l9cYppt4YjpsH8pXwlw41MnsKQk3VxFmNS
H9suRi9XJaRJg6GgSzof8nR0JBmD2CmnOrdzZ+F70ulLjCheCrtg3FGuC4FGc6O287pEreKXRLyF
3IediurA4HYND+W2v38fNpkD0gpDLsoLkr2kTzD/JYt+puo3nZg8X/9Oe1F9uzbmkBjgo2olDXZi
9KF6xMFWBEVDbZl4kWsCL/zt5HmfdpK5rgSMthXShIDUh6cew9WQCbJ04UuHifgK/RmujNhuhAc3
PGKgCI0miOR99pGhhxwbJFxgENKoiWnXXngnP4D80RJyq3ngk4/uBraNQWY/R2JGdd4POGGRFrQQ
4wH9+PUvtuv2GwvMHpqIlIuZ4cHaT/pqKZ1sgnUeAy2YfnxuzZoHBbyguXi/SD7ssW/+KK7Nclmx
oqjJCzcfk9XO8lZxhKTXbZBp3mqF3FoFgfg7uqp4wUoCBpTE6ET0m7nsxWCKNex9PdROlat0rBJy
sX2V9wepKQSraBrIMictCOWmGQNrbdZ2TlyNvXd923YPFHAOENlB9xrqBJ89gRjthMImnp8ECPUW
O9eFszPLPKbli7GR9+3a2GE8LhxHNK8Fs/fnl8UtndgL/6iO6SMQfmuC60vaPU0bU8yzMze7KG8r
CRmZhssjzFDFPAu5aGNkE1NxoMKQ43++iQAnQodJpGqFFwQTso5iV6WiXDGintZiisk8CKrGyZH2
tvCTFSb2SbNUVfOIpFbOekBhMBSzCMK3JmzcsIp+p/rysCTgbhoVDLzN0TFPWl7X87LKRq9wA9Mr
AKkAhMpW2bKEDMhAkT21RvLNyDSn1SQQVT6ApMFTK0xPliHmjSF9LMt/rn/U/cTtwzR73mJt0tJY
w22TPOv+AkRU5+t30APuewssr7ldYAYpc/A0i0orhfjx9+v2d8PLxjzjv/CZ/2B0wvyhuh+1HnPN
UODkloN2L54PO+zbM1yVVah15N6o8nnjIx1yRnJW/8qgiKLJRyoUldujBO4WHsJkNxJsLDNPUIlE
UWbUsFwrUIVX5voENYpD0TWc+eLdq2Bjh8lPhEhW1rhAflLVUoC04bC2y9P1j8VbCv37JgVKFVQU
iYiTss41VNkBVEnq7rEZ/p9LYRExeT+mkiCs6FKotd+0gqNknFuNsxKNcbsF/LdCYmggoqpSq+jR
I9BOscFDP+9GzI9PojERs0nkVigaQJu1vLwz5Xa09Eh/zdbCS8UMA1RThXdmycEd7BUftsGERcRM
2tAlHbVaPMt4gjT2fCNAuJwOLuY/uGNh1H0vnlYftwI7KJmqeqePMTJvTF4MrvCiBQ040KzyDait
x/ZY+8LjdSe87C7RYLmxSEPKxgvjRJ/WhbZApmPzvDqgkElRSEKt1a1NG8HKixxeMXTXXT5MEuZs
NVNTZgIk24DgzJ1S/FqUi23ycmN5N0ZtrDDHC4yEddOWcHsjR+OqGTtXFsSbqTHvVChiITBiYqhd
74E1Hw5h3n9bOtQOknD+KqNWYkmDEoAWFaLlKXhZitJtorkOEkWW/UX0zF62ZvkkyCgQDXJzVhrM
V6zaeEpmkYf64u0W+4EyM4wwlT/6oVj5laLeyJPqjpXKCXg7VweEZQnEZ4B1hZ4hs12TqOGB9A6W
SEOrDp+KqbIwkH4Em6pz3eXo52V8fGuJPcdRaooxlKeRA2dAJEo6Xg7+dQs0i95aIOChRPVEhm7M
O4qcybLB6iNoq/guDZbeacEYDF5x1/vcKTx2JbCjE2BvRcBhdQJ2nc9nByPcraQUJkbBj6ougBEY
6gi/erRH4SbOOtzTuz685/Zmd8xC5lXHBLyJ0CRffKqmnqqmfB/FC/3CTdwQiRaEeiyrD9Yb8B7i
xvoluPBIe3Ux56P7U2dX32bBingD6xe5FraASCqlEyBAUFzISffzMswp/uCFebsCJZX/7noM5iWV
mnqyVLq5AtXWNbmfVQzNZw2v93DxRny3T0lHoVpHPzlz9ZQaKFcLtdMxGj25mM53ZtAx+5Q5T7PH
VwHPffu6b10ETNYicw3Njbi0ilrSYezJpRPKWUzFiQRoh4G54y0bLMhTyrwosOPSREInh4DvCHx5
7MRADDkxAUyxmC9KQVazPJljYk/CV3EF/0F4zoTvc9xzUvldNwNZBCqRgJGgv/nZu3O1VeUiAWFE
VCiWGIEOMSxPnM1kg9v7Zm5sMJtZo1+E3tGie4tm4S0S3QvIJCMX5KBR5XVO+EWxSQPEqc2lWtjd
UANsJ5KKUfeLs2uodW3oSQ92pXz0uqclvTM0N59udSRI4U2R8eaaLhKJ96WiU60g+ImywnbH1bhc
Oq2FQfDK/inc6Igpayu+l50Cw6o8L939dhtjTCVjiOKxGU0Yi/ujBgaehAcdZK+Lv1aDGilEWzGB
wLIVKm22Gm2LMappLjBD3kAM7rvWKlbZ/EPUAmuIrnSTn6RD2jWFinmwYq2dOYutIucxcLKZAmuC
ufpQV6iXKsS4UZkAIC+rDkA4rq7+ydtb+A3nVO3HD/Nj55j7HONMSpenqoax0PIg25Pf2XRuo8Hw
lk0lxaIv6v31U7bvDB8W6fo3W0j0CQqgMaYG9X4JiDR5Ss0psvJ2kHE3iEfKqp6Ct31peifPNScb
MTTTPwnTT6WrORGY53rMrQsgZK6NMmJGI54yEIQWESJi+TXJuJ+KzcYZx2DLTsVYlMaQ41PRmff4
BRj/L8QtDrjb3d6u/ZVXYeX5BitrIBRmMZWRTg1mZ8nJ3MIWQVqJq1zHcD0gSa/K9+u+sX+Bfrgj
K7chFELRVZGke7WTHsjvKJCg3Kqd+je6RriLw7FHbw0mNyOQKP1v4GCRrI2prJACnVcqSmNFS3oo
jMkSyA8x/CrHEDSJofpsTIEmHauo5Lgpd7FMMIEmOAg+Kgz8lbchuHyyY+QmfnboDhjZ8KcbXhTm
HAu2l5RNmjmPKWJX1993aYJ6b26ZGK3XwX61YBDg+tbu3qWbnWUCC5HkuJKmVAIlmorBzwptK5KZ
f9D6DYPrlnjrYgLK2KH1q60I/lr9VVatvjwmc7DmQaLxXt+0sHvNW5jAIqZZs6QDvFMi9+juZiga
6l/K/i6KnLY8dutJDXkHYjcx2GwjE17CLCMjmIH/OvTSi4g6sHEHDkDNBTy+dQVfvYmgx2vHN/kR
RF2c4LYbAqAqoEFgUMIMl8pkXURqlL7vEN3ig/jWnTM3dtSDeVrt5hDZamAeeBW1vdtha5BJwUBl
OReSBoPreJzVFzP7N365NUCj7Ob6UWWSErDd6F5ey26+QOpXktCc56nrXEBWabSWMQpJ5YvRuGWR
B1VumsCLQukJ8hLOCBQFXkYgWW385tx/WW/qm+IQB4UH5c5cdONjeqo44WXvAG5+AEuREpEZZY0W
xz1Pv5vke9rcanLDOeS7IWxrhPGPLDSKslGonhXYwunzI4GHJKDP0I4NRGdkTu6wd9luzTHeUTXS
rCw5zMX6LxVEvAW4bcC76gyxfz2m8D7f+8I3bgLqTyNqBuwe1fMeTmZhZS64p4QX6Ja7glsGKwA/
0cv8TJ77VyXlciBeTIMz/vN+Mjc/IG3rCRyWOAjqqb4V7fBo3kiSnTypf0B5Xz4vSNTb12j0yOP1
le9F0+0WM+lnscZpbyxInsblWz8MaJxknqY/6IZg6UCxXzfG81HmkoC0r1IJMXY5jn5W/Xrbm529
LirnJOzHlL+PIouMlaJojLNcA9+biK6jXP7Qpfz1+kIuGk3s52KuBnWGxhX4r3UwdfWHEj7SB5RB
azzx3/z7XwggVALWcPybue9Ih+mzGdSNVLBRTm8LwbTqBA9WsCqvXJGi3b2jIQyEg1DvYas7xSpM
0qJhXcVz8XM4J8hRiC38MKz6rNkFyrHagbOT9AyzlyxwRn9bZHxiMnIjNBLceMUAlpjsCxGfW/Fu
nt7EHIPteJ42BQa0QqvDK1KfuHPsexfu1jyzu4LREUVaDY2yMIStJTkjZkxjFwOu2rfUEezazRs7
LqzpSzTa5nNrg02Xh/nbfZ1vfwTjTW2j9kAz4ZKiIgw08449cpZ8GUyvy43EqbXyPjGTYsR6s8Sq
gBPfVp2jidlvMNK/cD7q7kH/+Khs16cp2xgkufDZGVpMD4pHeboo4OVmtKtb2ZNcbQbPKDe95/gS
2woqkhpYyfcg6tegYJtBzWUAsJGiEmryiQr3Hmibr8aWksGLWKfGgkVSFQ/irZkdHYmt4yUtuagv
qxaP7fECl/YedTbbyiQzlSihDRXjkhg9KJPfL09DZfc3xK4OwlF5Gk/iTXmav3O+JXW+KwdUo/60
uZkgG2ZOuoyQUOZ29jy5aNPcrN+M7+pd56AxdEe+dgcQAwfDzT9t1bDLZe4mElZxH2dYbl/8SPLc
UsWHZuWkGJzT8M4bvlldN5NcKmiKIUarLZSdVVQNJ6vmHQYmxMSoqPayhGWk6/ho6oDaFvP6XMkT
7wX/Xm++9qmYOFJU4YQslSYR/uTOt8qtdlOdqh9rEH2N7b8oNAdH8I0bwDyGyRP4kYy3Via4QPO1
L00DZ6LDrJj8rIx2OliRm9nJLfFDizyHApVV4Z0Mjll2cDoeezkZe3zFNvmpm8+DclstfzjnYDcZ
/Th87ERYXaPNRug9rPoRiNmtFYzc0rl8GwCyB7frKTwLXveL94rnrYxJgXtwj0CpBlZzSLvnNRCo
x67kQQZ3U4zN0pi4khtpWSq0zJlLd8JwJnoQGbdTeOrkxfp/7iITTYRmyJVUpCEME4vvnKDFVzpN
PDjzuxji6ubghhO862Y5p5ztbKuC0QqTSmQv12fRJgtGFYqqd64b2X8dbbaRSWWIpAhrVWFtk00s
2q9XfhU2WGu/tLiC4iNPgZ23KCaugP+7NbSZZg3iYieLaXUzj26E5xhMQEnlsjXDka5INDBLc2OO
Z6ImNiQYoVPbB5z9450wJnjEiSppevjf4PFTu4XQ3omm1XjL2pSiQv1W+ryaxwVKkbllCK0CbW4A
rcR8mUpLEJM9O9Jt+SUtAa62IO0mfY3u+nPmUZLjyRbt1encJgC9KBD+oR3+vL58zuckzNvaFDNB
UVL8DkP6UZoQ0ylijoNyYglhYsk6T3m6gj7Hi8hNXpxi0LWtc+RfXwbHZdjeTFYlUVHSgsu4mlYB
DQsJAmLy1y7/Hsc8RkbeltG/bz4duKDGZdLgMODkcNtusAYwxFxfDscnCd3TjYlxDSGalQLEluVg
fzJxlcl/GpR2ZN7beL8E8RE9CBM98mbI6pBGRnq/LKfkKwH9zUG7h+qbTSet8SiB18mn/GkJQpd3
z/DWyQSTXBamOWrBGZh1g72C3rLVoegrp74skP9fPsQyjix1P8iDWkl4ch2j9kdeUX34kOPrvFyZ
MMFkNUONKOt7MJE849n08Izz6kDzAZWws4f/5aV+Mb7xVyjRZQMwV4hNsFWkRMonQRVgE6Ro1U31
pvvg0r2tToaD0aoH7YgKMvFlZwn+5QvywzJzEmZZ+E+O2TqDOzvg7XVSx3ik1ooHLlBsP5B8WGMO
xZAtbWbQalnrGH4WoIfomJGV2TmWp9mtXT+F53/3GPiwyRyPIQFeeTAlNJU16IRiI83bfny8ftj3
69/ShxHmFOhyTWojRsV/9AwUApVgDoxD52WH8lyh+BE/8cZq9qPlh0HmgjWmKqPIe81rxdmqhldD
jmxpuP0/0q6rOXKb2f4iVjGA6ZVxNKM8Cqt9YWkTM5jjr78H8netEcQd2Gu7bD+4ansANhqN7tPn
ZNpXav3Ru//dFHcg1DJTGwxSG4EkPUqJ7WSSSGxVtH1vIe4kWCbVgBmGFWl44+evjD0aMkeIYrbL
xiUhgNdZTnojfPUz3/786vl7YTwKJ00xyVOlsJpdGncrWOYLD521K8CsC4cxHWdC/cbtYPlukbtI
tbIYlqlCp3SMXyX5R4QJuMaoPMV+Ou+P7JOcWxmXl2clsTGmhCshg2T4EI47VhMiO/PivBnBcX7L
kE4+G/R4jVxrcbSs6cZWd7ZyZaffz5vYLpi+n6y3qeoTG+Ua2Xpjouo0uaO3epr3V08E9+qNsKTI
tuXctnGhwgSlotKBnhmPUNaloIExAQBPHAX3aHUDCPLL+cWJ3IGLGlrWk0W28Jl0iGUCSZ2boOla
kS70RXjeknAbuXiRdLNWWxaWJu8XH7qxe8tLweOmevJB9KYWhCZ+kAFIkdSeFJiq4ydz/ZKOr7Kd
+UvxiBaQIMn6zcvp7wPFTy6UVmfHtINMBMrpqocBRupVofmo7PNbMjo0RoP8v4YNjcu3lSmqDWjX
s6+GW2y80A+UOtq9fBy85B6qiM/to+jiFBw0jYsbAOwiSWV4xbQ4JhQjpAlGFYxMkPqIrHBRQ0/6
0loSRCc9BsK5ayEH0XuW9kfPlfdPxmUcZgVAWTECt7QO+yWt9zHtBX2c36Rw7ya4NINoQ2cuPb5Q
5ycP5X1/rMI0ZBJoigvUqyMf0qMokRLtHRc61jlFNwLA10AaJycHDt7CuFJkCfIMwY3Fo/GoZFgV
ZTcW48Wo7Ee1FBjYbie+h1uemybJ5azqYnRVSJjfU9Db1aAIlXAP4wb+gRTjsX4EJzDAhq4gQAli
r8ZlGZ3W02mySuXtNQ1uBrfpv5ah+SYJa7VhQ3aiOCW4JAn3fjdyCBzOK7yEvZu0ne1roeL/A9Ec
djjP3Co8NiLLclSQOnw0Br1NXlhLA1VUr/yBfNcVRQqR7/NDTnmrV9nMolN2Mfk4yrv5Ob5SwvIC
iRSkxpbDsBOxtfymDfX3eeMZNqpiKLpphtPkT/VFf9OErHo1MEWMDNpVQgC7wFV4Zg21bQc913HB
SLvuafGXq/UbE665zi+tL+tjgvtaVCAX3TN8e7Poa62McnzD+Mm+kZ/Wi+LYfpOeVpd8ae+L2YG0
/PnzIDjphIsno0nGwgRFTdDUP7sEaLpSBJQWXNOESz6kslLjBMPKQRGvTpYu7pz8ojFm9MGDbqz/
lqGUe+ESLv+gNNNJNGIDjaviYblm2Aj5OAKX1ECRTvJ07/z2CT8YF07sEX/bTDKFpXIMi5HckJcc
cQw9px10CkVSUaLAyXcu2y4yWrl4MwjUpVvfICnopp11m6OzBx5UdyVOkTv26IvKuULTXEJid6s1
yjL2NruMX419upsek2N6pV3bV6NfdOC5AtPmtf7j/Bb/pu7096nn25gTxG/thTUV6y/6DTg9oRLd
uIDwNU7kRUE4QJ2rvlcd8ix5P/7jDc/Pt5Gi6WX5rWGrO+2ldINk3cuOzgplY9xUWuGM9+pOBPYR
pOt8Q3NaId+qSJDnAzDspokTb86auzVZD4qe35/fXFG+ztN1S0qHySYGmGL14xSVksqNQz1EhUgo
CCZIXfhOpt5GsgbKXuhJRF+S+ccQ7cv0vybNnyZBFOzdbCBmk1CDENfw+P/nkWEVUuoUP4UmBdeE
zoUcS1It2rGuin5U94yWNfJMX7oyQ0an9Q/0BwUBVedCjmJLNEpBzxT0mkv22S3xSYUCVwnlJG1P
Au0VeststkrMACGqn/BtzBo0OgZGxnHd32SFSy/MIAuGKmgzd3RnX3P1yqWhLPBRQf7E9zUjpdCI
2cBFSfhXkWEIGgRXUZFBuDiWX51UAOiI3IKqiKyTq0CGs2YFWc/yTLT+Fk/zgYwUJfOi28NgrnVi
cgVV/thm7PTtyX69ZK5Dn80rcLlfAHH9bAtuR8Flb7D/f2JuziqT9iyhySbFkdTXeBQNi4i+Ffci
UozRtHoZFuz6DiBPVFXcOdO82Pqq1Z2TgtagVGhwPoYJ4orBpTCrUtilprfA8kDZHLM9IOwAxfr6
/bwVUe3c4PKYvm3ytStQAmDjDuANmI/kaSkchuLJ3REMut/pdamAtsEVC9CJMl+DizHlkqhltGJf
mXHpufspIfOtLqydeshvRA+WT+ouXBLFT25q8tgkyoSiLyTZ/XhnuHoHEjuchpTBzYD1BGvfT9uT
7zHHErl/1gv/+77n+512N6BDx7y0mLpQVs1DbJeCkCJwGb6VWWbA7c4jctIpbR0jORI7Bzvfg8Bj
WMA48yDj25lmmq29wQYcJnfwZd8M0rvosrpkeK/yJnk8b01w8vi2ZtlG2dA3b++xaK/tcshODoiS
onefKBvjx9N7jSqyqrBF7Rc3CgkIlwFcL3/Wh0Fz1nB1F6+Aekp0T74ld3bvLaIXiyho8h3PVO/N
uGUrTTXqTVLq1MjLtOs8vmoG4lgQpAJt39LvDW23SF9JOzvnd3pzqld9r13wjdA0Uft5jfEDSDh7
qgtih4sUUzL/4EoSeRAXczBRPDfwVbTcr+oL4q872+287DpGYiG+3UUexMWYuIltM2dA1zm5X0FX
RMrqtm8lx0ofrA7cJf23MRc+eEUnkf2okytplAs5lVaEmqZOQp00D9aqHWIrOVSJrOzGZAoXtdz1
dDygDfUaV6vXFHYDKWljuajb6TlrRHMKbJlnTi0/1mY0Y6TIrDJlaIemux30MYAOlqPlR3OunNQi
O4E7CfJHfqxNW2yazAPcibETItx2oeSvOL72Xf+EZuW/V1fmwjs/1FYmRZ8SggSyUSuH5IWr0xb6
URDYQKTvB8fuJieuLKdZRbUAVfC04efb+ijpxp5VjViXJUc1LHrRemcKWapl+nHsDFg8hhlap7so
A9V0Mpf681MZ2BpoJhzR7KfA5XkRh15KdJ0yNDkrzdEgD1ufZV6ioCm6vvlRt6QbNKViEcO4a3GO
512/7328SNzEj4W4X9Eec/mQlFiNZk6sR9xAOpsmztq+atHjMIsiseDsWlx06rR4UUBDbwRRZ4Jt
ZkHx6DCZogGp7aTVxnCBgqkllT8e4HyBujHFeVQA6prtazsXeeVvMv93EywMnwShhsxa1DOEVR+0
l+QVpMEoRff75osCiojmJj6W386f+d/cou8WucRf12wpAYMAG3O2C1dDIacJa3jgGxIVDcEMp4Eh
DqMR7IFu4YqC3G/Kt+8/gHsKkFQfS5t5JHpntmPti+DBuiDevMe0cFA+xP8k7mw75rtN5k8n20zb
9n/FzdZ26HdwtFfXkGGrPfAylm7NVNYjVHJRR9pNO5G2nHDB3KmYmhSz3awMySKP5OAx4o+9Qw/D
FznQMFhu36pCaLrIdbkDkqBBGRcLmjW9nPiKUWJOI3XPe5LIBHdpawPwDDaDhzN9qQaUhZEtC16N
wuPB3dHAh8fNhBsXpX5jT2/R1fXzxml3CrjZhwuImovnrrcTn79dxeZ6JnqeFSBAZSC9APrxPntk
0R07jQDyO6KXv2APba6uOSeAnQys9Y/HcSiP5JDa4/N/+ky8xk2l22tmFpoMMq4gzu2rkpYC9Mxv
qrPvW8aFlDY2umXAwFSgNBeIKg5okCS3UCEe/qZEYkB/BTOytSt5IuTTdsb0bpmLJWUP4U/MrGPg
2ca4R4vRf6Lv6LQ6Q8pUpSDAlDcX5/eTnZzPSdq7ST6U6MZYy+w0z/p91prhEJd+nV2N5uLGlATn
jf3mxfFujYsd6mjlEEdCGv4X8UAXZoF5H1+A5cxtAum2FDjLdlbybo4LG1UkryXoz/UgY50t8PI3
6U6DBEI/xju7wmxE70Ki0P+Pi+QiyTglZCHQwsUiZ2CUcr9VfcYNxTS0jENr+cKsSHTuuLiCMYxV
6v563eiYY9UvGxel08fyIr/NnMxPvgpLtedvIE3mwgpI8oBfZpARaKC7dHSNX8VL4Um+7s+u8WV9
Gq/Xr3kgNLudKP3/BwVz4ceLT82bWAUm8a8K5nRf7sedfYUQqoQkUK5KyynALyfqIvymtP9ulctq
WhU0NDZ7JxeXDOs/XDGmjPIy2ck7UfHhDcL2+/MIrquPKxwm2lPTZLa+kLvBb67LHZjIKw+Kfbgt
JLd7g8hnvvm0PqEofiPs1Z73JXCOffwBc5Wb6VziByQX6r74kfvrQb83r3K0o5HWhfFNJTikvymS
vW8vF4IsaVoLm31U4+vwC1jhnb4DyvR6UZwY8+bKHhCog+LnAXWTcLkXHNbz96MmcxGpS3Wwbsa4
kpd9fl0H1VW0W4LFw5iPO+1E8V10arh4lKIfXdoTLq8+lby2jv2Mxl7VoMmYmY5gYezPOudIXBTS
lVIb7QgnlGBCcr5QH2Gmq/A6ZBM4i9cdi31+LHvcYiJkiOiQctFoWhRazx0rbK2Tl2h48RcHoolQ
9Nt5qAoBYEVB2QBE+h8d1VryMR2QFCKziXfy1fC4Hmw/uhzdyYvd9ad0a5SO6AN+It59e/G/G+Wb
xpKWG1rxVrT7a0oENGLj89A44IhO0atmmihy7mZ7qJn5RDTCvOk+J8a56FfKddt2JeD0EXiy+7p3
h4oRlUAhQBkF2fCm95yY4kKeMsvrBB5jtAJyye+6PPU6VQ30Co3avqhuimIJBP666TUnFrnA10k5
6VaCz6ndlNcqyAUPiwSguf1aXtL78T73krvkMU4E69xOyU/McuHOLrp2gKoOg6YY+84Ncn88gGoG
OAc2hyFKkLevkhNzXKxDtFH7akG4YdAi1oCP9xbmJTXAfETM36IN5SJbGnWAS8tYWbEu7rLWjtWM
jjWLhCC3SzInS+KCWjxOagZNZQVQcFbHZkwo+WPqlhfo9N1kAiY/0RHgohoI4pp8YrnVVF8nAyRY
yh9K1TtSKnsCf+QvBgsMpRqELTWov5ggj+EsoWujyriKUU343rMHNg1S4pBj+oMlq30o8gz+a/Hm
uGiW9pUqG5LdhFaePCQL3S96fjGtRPQEFSzrU1F2NegCLaImtBO0pMA+FELMrcY0h+IbwH2IAqZg
WXzNaYpiI81qyDapSezXOaA1GnQIDdG826eHxV/bB5pUkFkoqsFD9uZMtW2UYVoI18b3yqUCXazS
ne8YnRG5pFeK4I3IJ0m8OS486lGdqzFITkLaZN6ovMjNy3n32zRAQKBvQeUetKOcO4AOGuRasdSE
SwkjSh5MVvtHHv5ug+cRSofaVvs1asL1u2xBBlfZSW4bO0npDRc9hpxFm7bpCyf2uOuLVOi7xg3W
NGW5Z5igpGAlqq71/9PWvcWrk+JYPiyzVqT4NuBYbknpTgMRXRqbh+hkJdxdlWS5Cs1z7FwF0SA2
/QLKvmC6ZSEvDbQ/8bUTY8xVTtbTr3EN7VJsW5r/lAH1A+vNf9wx9uFOLAz1ClqWCcsh82tS72Xj
9fwX4ZOJt9NysgLuJpJWozY0C19E7loIj+2W5WsX/TSmwpfpxXlTqujTcLdRYsZgYl1hq/fay+jJ
fFYOYOp1rTB7QdPPNxzLmS57Vz7oXnOhgAQiEVbBRH7O3RzqpES1OmM7e/txJTfz8rUUadWJdpQL
D5ZCzVqvsMpiOXYlhp+mO2l4bIsfSr4653dUsJq3AvyJc5DJkK2BYDVNX7irioiaTn60fDtvhe3J
6WuFcxF+sivux5Z2K5y8Xm8bMDWmRewt0gqJoXCqbqgk6rhsXxjvPvnmRyfL0qNCzxfMwYYkLK/l
VwbXg1TTkd4D3nr4B/DW7W0kjOMY0oYaz+00gDa0QXUZ27g41av6lO/zq+JgHOlu9Ok93eNThubD
+U3lk6W/NvXdJueIlp1bC8THEOBnml2gUbl61IxKj0QgcY6XVBckZ58qp28GQRVuWaAUVC3+STZO
eWGUST1gU1coHSO9zTwSA9UTgVUtcpYH2dEs3/YUwanf3FwDtFkEMs6K+oY4OvmYs11oVtnRIYzS
NkwGulf67Jtd2/fn95Odqk9OemKG209ASVuJKuUQpma516ovtkIdff0x0sXRKPFo/avRdudNilbG
HfRBa5QxSrMh7PXOkfWjVd+R4fm8jc1g8r4s/oTjNqZraVdDqPUlhkVLaIlqluVgPOCmWMhuKgzR
/SlYFX/abSjGLF2B78UqpBWbAcMT2izxhNa/QslMw2DxkLtJ5So/zi91+9ifrJVdHyee0oxSZxjQ
3Q3xOB9BSmI9pbGLvuCvCiV9rcGTT8Q6sXkITyxyuUIxxCAKsYshbOMwKbPdKvta+zOhefAfl8bl
CVpeFpo64TNW7Q+pVndr9wAtYGe2XpSl8YmZOLMSO9FwW1PDk6qf0yqI4b/ZXF0Bh7sKIWW+OQ9M
n5n1JY7/CLmezjrodoiKWkgPSyAPe0n5B4AAtij+SOJ5Bh0G6IvIoOb/+D3BwzJMZT0O4armN32h
PxuTKP/aOvWnJjiXAWWiVBfdjF52VTuz/DMd7gcdrHzWa9NgHGga3EhLvfMfc+uAnNrknKbOpbzL
6gUYDu07jS8rcq8U/nkTop3j3KVLBxvyydi52VRDowerlxQ/nTfxqbjC7oPTZbBlnpw2rczTXGvA
NVkM6BWrbhZjrsO+b7wZ8t7gKAbJXobhA1F4Yc2HT05hg95Z1gxw4PNOUWtZbakado+mEKJWIcsy
RtWtkiuX0pDfjZrpr3rujVMaIF0SPbA39/XEOOcufaHqmlzCXSbAuiMIIblFYHl94q4ug7F3NWj4
Ra/szZOnnxjl/MWeI6nQ2hUbXTlWiGogeIODGKxLmMa3SphFLVtUYda2Ipuhgs/RUqCPq/DHvVzq
SW5mRHG6SCb48tWDOaBwrzxOUux2zX1pmGEWR1+0rAFRO3TQbMWBnspl2xpundrOPN3Mme4kynAT
TVCTrFQ3iqjblgs4mPOLYTRCsNjsSbEGfad7nWlcxFA0z8xDO4HabJShTGq4VjJ6qOK7hdL9iR+d
LpBtwIn7Rk1UdvOMiNqN64+JdLu4Tfd0XiGeVz5aq30J4Z5XUx1uarkQMFJvBYBT09wzRtK73JIl
7K1ql7FTqKCBKVC+0/pWNJiz5a+nlrikRq3bqtFYzpYuEOJxQPULoIxTueQldY3Or26NAw2FA4gs
LvNH1NAMQwYjrS5/0hnRJ9yLGoVVda4zh0BDuWn1B7Bc7fBk9+ap9eKJHkdLAf1Hlt3Ik5D/lB2J
T78AMcKCmgtRic3tcKpBQqlMoPUIBpfBT3d1wNprqavhpAIckQaiROBToZRFQ1NVdTxAUdCx+Ima
uY2Wrlv7IVz6y6lanTGnDlRAvXrSwHd6rJNjA7J2MmrOAHHu2Wyd8+F4y6dO7XNfOo80O60lrHie
wCKGP35qXlhB/7yVrahwaoXLWHV9lTScCeTi6rjv+/KuHquwLeu92sx/kByfmOKHaCCh0WR0wIJk
rdlBdvKuawavoPGX8yv6BFN++3DEhgSVYisGpFw+xgG5z+u5NhDSjUy5jRsdxe3C3GtF48lmdEs1
kIlZjV8Y1X5I5/154+yj8G5qntjmrpNYATvDnMpDOOTdYVrTF9Ivt7Mdu2B3dZUc6TO63udNviX8
52xyt4luDnmjg4MnHL8UP4b9GphQnDJ+SQ6jW7HdkQRmCCUD174wc8xlibr8m356smQuMxlbTEaO
Cra7jPxywVNguc2UUhDcN/dVR30f6aqOfzg31bpmNuIa+zrlTecQswcHQI9rSvbJ/FVaEmfRlOD8
vm4+j813m/w8RhMPWQ4NDPgrvR6H53G9ltPrvDnUcxbUs+0s9aUCZcM5foisJ72q3G6Fi823VLoX
/JKt8GsakAjSZMvE5Af3hau1TtS6Rr6gTJZfyTRQtNbv5eJxmlEBHuTSo1rlpsCVOIUS76VEBJvc
uHVM/KVBfsCAOpLG/4BmndK8xPaD+dXplCfJEFRNt6LtBwucFyW0M9OVwkJceg3Gvt31Id+bELX3
0MDBsTmKOjgbge+DQS7ZNYqZrI2KrytRyZvkDjIVGB+E5uA6N0fB92Pbw51Q07RkXF7wYDSiuIik
pzXV7AKLKy4A+E936R4XhgvOcIzS+hH6YZ4yhedtbpxKmCQorqDlDuF67sCUDcA3ZVN1IY3jUMqa
xyLTJaeCi/jnDW26xrsh/pRMNu2TVVfx4Rq4otY5IxXVNDdNQBsG7G0GOnwy/6m6XM2pgU/VRJd1
0jpRJrgyNn3BNm0DD2EF2oDc96kYV2E2Yg254ckxjtfyVLbLJQFU6d9vFi4kKCoi/zYJ3ydKyipW
SxuG6HSYJuLYViWwsPH8haf9bYHvEmVySg2EEOwVxbSVcVzMb0sloUuEekJ5lyRfBlXkalu7d2qS
272GmgTPeWaynJ1ovTLG0s3VwkeW+h8Xp3682eMKGiwjQRy0ZrwSIxUs7B1AVwvQOQMNkLm4io0u
RSEScN5yQAvE+6psQ70RQtYf7RZdpRNZwwpJW+lO2keZM5JFVI4VWeFWl6lrZ5JOQ2GvAVcgqjEJ
wIiSq9sesFWzm+w6dH8D4SzuxtVqni6Oi+0SHRdTWrG4fHEWl4KX8Do+0CDysm/D4KhS8EwCY5d7
FAhT0NUIPulWnLIMoEhlXCwG4UPjYPfQkldgvTLzoKqrOy2JvpWq/QfhEFcn08c0VMCPuHCoV3Oe
VuwLWvQw65qjDZezcLhhcy3vRvhQuC7yMtQm4tSEIUun1aWrbmx3hdRGbhzLv8y2TK+bnhp4MMzE
yWMb5VuVTTpIce40c4rHf2zChyPt2qiw95U0XqrdaPiJAhFag0iKB/DdeFjnasK7Wy+eIqoq38uy
mgRfZfM6PtkvflC0nQc5NVrs11D+MrMXTUXSRY55qTrt0LtKcYxKkHUao28O3yMUhc6Hyc2IcrKR
3ElQSF/KaQXrqnInK19l8zI2kWilqcDOZrA0MU0I7IgBZXjuUdkbtmGmFj6YDfa5ctiNwKBl2RHo
RjfWWqcsh1sltt3zi9uq/kCx890qO5AndYq+a5DN4c0VynII5U7PGkAJWjSQJ60Sn+m5UTUYdn9g
FENEumohJcAFwN2hOTI4W27eUhCQPzk16vVBHO3VF4YuNA7TbulEKd3WVzw1yf7/yTone9SgSIt1
stntunaqe0bNhI+oY8QnckpveQZnyz8or20F0lPD3GetLWoueoK1Zhe5eYAAxM7yoCndOwsELoBl
wNrFEhdbOd6pUe6rptkC2maW43U+k9WIQS0Oagozd/QWHRLQyREHUrvnv+pW6D61yUW1iGStrbMX
ip7d6+Qmk9CMSTVvVkzXHkanBC7vvMGtErF5YpHnA9T0IW1ytsoJ/Z4XYCmeurDfLY1nOFJ/j5AQ
aJkQxin4njwhIG1Nc1pyGFViEHwBGBtjXurfL8xCN5IguyTQ1+Ebvr1VGPlsyRi838tPsYnOgZeh
ENx5Pcppr8ZhtPzIF9XVNi6MD0Y5nzHqpW1ivD3CWtqv5upPYDaBDqIg4IiscF4CoT9q1cXYhWv7
xWz2Nk2dxQ4E+7dx2FFXhmIGhIjBsMwTeKGKpkuxbCNFMrw56C/IzxQylTZadSDSK9394okJ5jbc
/4NNLsB0+rysimmhJpiYB3X8pmGkNqMHKRp8SpWAiKDv22tEPwD1RyjcvgX204DWqGmnpFhjTsxf
Vaf61qiFcjK92Dndnd/PTwPDKGJhbe+22Jk4sVUT20gqHWtjykPgJ8t+VPuaXICv7ztErAuH+q0b
ex3Q74x3DncGCCmQFFyaD2LuxY1r8sNv4e6OJS5rU6LxGLYFxpKXL1b2C8VRZ2zqwIofywU9oUpQ
R9sKNB9sct82lmt9pjr2GjXt1xko8cf1m33dOx2uK/QrQLgjCStZWxWfD0a5i2PWo7KxbBhtMcBh
BtCZS/3smIbznnWDqG/JTn4jFhJ7Azxw9YEPdrk4MAEz0FfK22InzJDIVzVea5elvz7bfg4JofZn
96D/TO4i/7yXbR8g5CIWMZAU83DPiHa1THo42dLghl6Jm2ZXdP4eKZIn54VfYQT3vMHtE/RuUP3o
1UZFMAvbmOj/TomXjR2AGD+a+FpehRcV+5M+b+m7JXZdn5yfyWygOjMoHbAt8a4yWCOTSbF7C5pt
1BGTSGzcUfiE7/a480r7FAuzkOzkmnWYWijP1fH1f9s87hhKKS3T9u2pZKU3SUX9TLeOlVIF+ho9
njf1G498Xw53/MZYzjKb4kMxejT6I9/rOzaiTcC9A04oFm/CPhQLlP/m2L/b5U7gmuQY5bTxBmbS
XfHBgFbX5KeWD2mTo+XE7riG0rhbfwiWu5G8WSiTGQpqPyrUVTmzpCzIVEc4CK03ev0DIzked8SZ
vO6hhdyxcAJQZI878BlgZ1XSrB2gFxb42hhPP2jMLobADinUJHRRKr55Gk7Wx6UAdTOuqjwjwIwB
JCx/Kbv8KnfLy+WyCuqr7g96lKe7ySOU6KgkMmX3MpuaYGKkyRGAoRIkE/reOuC1mNz9QRPig0mu
QpOk82SSuhxDK5tcYDG8Vcpcq1YE8Wv7hsDdrBqqrhP862NYkSNaWPKYjQgrWkCSi3R5KW70HoyM
PUD5qgeS9hxjYv0/EdHbdJoT29yZVFVtWjsJtuV9vqtB1ACGH5PuUgyIgSMyxJBsZ6Riwlvm+58i
6YlZ7mzUKTHSXktGvKYwmTso3jQBtd8DXaM+xqw+hWHOkTada1qNU7X79us/uCG3wismKlBnRiuW
fGpAUELnZgR5PCro8a6sMbRiIxhB/fKeQv8SaJhvIlgKn/QApC1Da1k2ZBN4CfVTw3mabLVk3Bhs
Xo3xSkGWLcTAgijRY555ur28HS4UjBDKySgjy5qDKGxrZ7qad1rsjLvuKgla6DLaYY5hoB2muK7U
6+abLn5fffJq/jdw4WHUQYa7MJ78ya0vp9fuWt8x/WD1IU8RA+29cUh8+0U07i0w+2kqeY0KZVWZ
SlBxmdymsl9C1DR6WK8Bs31dvCooj/VXsFopL+ejPe9Lf63WtDXVQNlH5ptZfa5JasSo+vW1fBom
mUIXIBfcKCwOfP6q7zbYbzhJP0zQZHWqjR1tqwekds5kNW6/2P75lWxZIQSADACn0OPhAbySjnsr
HaclSNbOMXTiRBIG2CVVEPX4CMA2jOiKrcEEquA8cgi9P1NFLF2gpCk7K9BzSYIpdb31mkq9M/pf
5xfF54i8NS7MWXECeenIJkGvRy+Z3D9a0Bm46xbvvJlPMAFmRzcsE0kb62ryBzy21UTWUp0EUrmC
5HZeZgfsGwGVoDcAYti90dVg9sGARblqz20viWqsW+s8tc8dfNwvg16geR4YQE31jf0rNiETV+vt
3diXoWCxW5/w1Bh3wqE7UGlQ/1oCCLlHgdrF0V20oEvfJxa9r5IYMr52u8vTLAW+ZfymTOUlXOL7
kHSru0JTZT9QHTD7PgeSa6X9jUIMkTNvhgPAe3TEdwLEPc93CrYjY60wRRD0X3qkRfDk/TTtEtys
hYPSeACGyelGjPj9NJnMHOHULvcoMdOhBOFEvQYFkMwq9AGHa/1Zck0/ssGR6EQ3it8dJU9UTdi6
YIBrBKQK8Ht0HrlPkqJeooKSbA3apXGLxnAAbfCtenVUpDBNMnhyBSZtIJHPu8JW9HtbsKGrNiwz
TzmJTECLZLoZ9yAMGJNns14Cqx+C8yY+FS/edpRt6v9scK49EUtd49UGg43haYpTFU5SO+0NksD1
ubix/d5X3AmZNav9Gn7hqs6CAWlXLdz+iT0uhNVvPv/lfxC31xLRMvBKd5if9PtLqAUi3wY676sU
Fj5UZ0TZNp+ocdb4oc11yNJBJdH6NjUMyiV3QL3bGwEpBcIgcZDfi7pon3oKvEku/520LrXtyQL2
5wi67hQ2mapE78fElb0azKxCeNzWIm2MjQC0a7BrgbMYDQUQDSYub5YfQcT2mD5G0OPSXNVrr7Rb
UwTUlT/fqApE+CxVJZYtY2Tlo98mTTEp+tt8tH6v5bpjzNeFloCwoHRy+1tdpP6SHbNpdM778icK
AeysohCbaEg6VYZB+Gi3kuUqi5n6X/tFH5xpcezvCYjKEoTqZ+3rAJRV4SAoHlTZgX5uLAQLb4SJ
U/s8I9SUdkvWrjnKmQRdYHV9WRty0WY/2qJ05HH2R0O/UktRoWYjSiiKhfFcIhPyuTMm6QqoRjVF
DiTA2dPrKBPdfiwEcAkSqEQN7C7uX6AHuDA0kzIe7MZug36gYdM8xmvr2Gh5N+g4yq6qrIIcZuO2
xdC7aRj4kmgB88gLuxyJSW3Y06f5SmpAIBDHXhHV9zoeiwKX2TgaKtp7BKVwAoflicoX0NE2CgCh
4PJAksToS3NXvaFPTOZqONIr0VncSAMx9w5pQ0BXULvgbxJa4IVmUaxtaJXdrECvN5X8vBLRQW2Z
IYRYmNswgCJXuU+WGL1Vd9QegqnNndxY/GrGC4WKEKmfak/wCRTYbWQAMvsPX2ZvmswYoNw2BGpp
HdNu3GVk2oOb+QKnADMCmrOYGG1cjMfSRlPRqPxqvanz2CUDiNKbFXQbirfKRFCRZqvjHVYHyENR
ZaTAuNs+xoG+XCKLytEQZCOm5JbYH+vMyzGM2NHbzqoFmf3G+VN12MH0IbARKh912qrLrMhO14BY
UuY3USSHNFslQaVmc03As2CcF7Snn2Dd1dgngIjFY0Dlxo1L1W0A6K/r1Bll2RlH0ZN6w5yO8I1d
RNaD3gbnQI0pFesA0r4AGJ4gqsDp2yV+bwKWFiOGijT6PtUSWWxRDZu1o+BQn24oE4GSqn3f/4/Y
q/Cs7BrcCdERU9n6ntXZ5MXLRBfV5iJNm5gMJ2kDsPrRT7TEitLEmPpAbekRrX7dWTv7ZhgiFC8t
c2/QXOCYG8cSbSJA1CGTDcAC/5wty3xQFJY2t1lSAug13Nop2SlZKig/b0TsD3aYy54kjvloV91Q
1nKgFhAeWRRXW4+rNLhmRtwhejUAfj0fR0UL43YSbSfbyNuS0S/lsTPR7g7Pj+sikb/8iR0NizNl
GdGNO9kWxnFyK6ZyMOjwh/ilKDvHjI/njWzlEboG5LJGQFOiK7yiyoQMdGkxSRmwyrZZOZ0TPSWK
Qx4ZOmGEqEr8sl41x9pED11Ub96IJrCtY30AEGs6n6tRjHXVnQ4Xiafct/C0UHJBJNn8VicWuDeU
sUbzMqbIP+UejzUZ/UrQIOq5JsjGtg4XxhHYUIbJXu3cpyqnudHNpJWDpKCOZLZuY9xP0/9Rdh3N
suJM9hcpAuHZYqqKctfbDXHdQzhJCCQBv37Onc1809PRHbN+8W5VYVKZJ4/5GWaZjv9mDPi3F+0/
PusvP6nXUizSEtwwibxS6gWwyu+Swz8/Fv/2g35bif94qezohrzqk3nn9+HPFvgs1ZHJvCG+kkY/
gjX8LyTDv71P//Gj/vIST8Pv0aojzNfemze5mVe9G/svn/E3rRZq+//cpL+8tyqKV78ecOG06+27
yABWcXdJ8CTbpfjnq/d3Y08QgKyRuHAUQ7f6l8tnosEh2D/TXauqkw5N1iIjXsTbK134TvOuHDoY
BGjkxXiQ1gb2LOSXa5//+Vv8TYceQFQXA4n7XQH+tbUU0gdoM4fzbuiGnDX0iNyW3do2L5Pocz0g
r016edv+Gyf/bz42pAlYk16cxACw/vouME7XeMG7UClyVVVSBErsyOZdQqd/8AJemmA5aPr/9u7B
sfrfmyR0ZngPAZz970d2tFvdDP4Iy+jcv6M3FUTDasrc0r/h1+XSPPzbagc7OPzFv7ReISD4X6QE
EY//p0DDggt6h3ilu35q36N6DRBA19ouk7MH4xDdI8wYfMX2tZZiu11D3xazsCytw+XVF/7vENyr
DEUZHiKeV+VNbGnaSx/THFu+jJzyPohvtL+emAosxsgkU8rXl2XzGXaP4ZS70KThf0xdyt1OFeHv
vnqrqlfibLfLqJc0GPs7J0rQrfmHxe9wFDtfnfBOv10QSOXrvZAYyiO/mTKQsv5I4u/0hK/IkMeo
PYSJqbDKxVqHGY+WQ0B5kK5rY9J+ok8OjT9E5EEUujTYlMuPqhtehIB1vZgsuGWMQXE4wIrRhzYj
WMVjMNAwW+u2kIajK96Ul9rabFmbwBKETvbTVGtJutgUQ8N0EalYwfJe3qCGs3Sm/Rlj2b1k8uzU
ncloUL+uK6+LwOrcNnCSG9n4DNoZghKIHHcV2AJF1ccZ8IejCrYlA4ViKCwEkJkO5dvmye9owJDs
W/3rI7S8jZwUzKxeEYzWzanbO/9ySvzdWYsJBc8M5DK/3eZfGs0gtGs7LBIz893I9/33f+egF/xP
cIVeh/Xpdrfu2kN7hGUB6Gre9z/Xg78bYPBa+tB7/PbU/8e5HbTS9ZfHTXfeAz8vuSrtVd00R1iW
FEEEFMjm3Zu59Jfl34bqv3tR/vOD/3Jk6WqVUKDNdDcvLahQVWcfFNXx5z//PiwO/ubY+l9v5F8+
SAICVgtNpt20DR49RNsC8/RFAG0iHUvYbq1t/cObmYsCCn9TrHU3iJR2dnoZTeNvGbjQ/TGMPHkY
0LMcXNTo42yaetdMgZfzoNOHhFORbx5UyOFkvUx61tmZKHDzOQiXAu1Be4g1VVnDouE2cGX/qKDm
llmFahykjnScUvO1OtR67mXhNzKA2RMmZV4knbQ/lSst7NgRmtZmyTIv82Gr++7g+0KGmWq8ONph
XOmKjoZVZlzSlmscjSc1Nc5eGkM/YsndAsnZzSEykwPZEL6aE248xxlRpaae2L5mvDpPHavQl6OF
H7ONq16lrIVk15omabOORmMhJ+2aXb9G2LEubvtAukGDAOTKdOqb+LKJBVBe7Xy5s/9l4yiLan1g
LTvYpIVLyxB6eIqr0izAV9k69IWJm6mEFBqS/Zo+m1BcZTu9aklfwz6cMtmajAzLnhP+KCvnwQ3W
IgFekTpT+6T85pbD6qkzdB9HWzaRkaVmUE9i6neT8u9N04JvB2i8681rPTf5uNqry8UPrbfrrOh5
Jd3tpskLH7qHqkWkXr192GEug5aMqZVLd7WC3tTWPzMZPgydcw2NuNTBeGM2zlBGRqAkk7sPxkFA
Tje65WKaLl9hbx14U5x1zfTSDV3Zz/4fKpMhHUV1O7fdqffhRDlHf3zQtwV1SlwenkHiuVdV/Y60
9pstISWcuW7Dpr7ZGg0akCDvU986xy2EgZEaoH2ICB5eyOIJAL6EheHZdWpRbGQ+GZmU3GeqdPTs
pQRm1Sn1Cby+1cMAusPNQuoo7xpM0Srx+7RyKr+oiI7L1nVgRchDeHHOiPvl1AeIWNluR8bApipE
MpLdnuywva1xuGZDyxAlhHvShtBZh4NSqbPOV5VEdZ5w7ApUHL4Nko4H165V2fn1k2usOswd/24r
uCs2Pfn1+B9kEc+s3Qm4kqd6wSmgnHHG/54JwsgMsmTwRBSa1zuR1B9onj4WMn3WdAUyPkxj2nD+
IDs5HMc61imOPBwOiujUV8sfHLIFrXCJLESf1sEb40t/SKPYPHs9LmwH6WQWOt2cJqN/ihnfjbzP
twS9rd9Rna6zfKO6OvG1g3ZbJjJbe//RStrumwomJHiEeKyKKO5OIsHRa+N36MyCIoHVRj7WMioZ
UPaSjguWB25/kUqTwh/MexjPzyaI8zgenl0dPgYkPELJfZ9s420kSbmR6I63ohzEeNMsuLSRF/1a
bSYcyhcRFtTpTtNip3TdjJPVFV3PvYy8UjCE72gx78ZqyuUgjps/lLUbXL3ZwnKn+Q4WZSDRkHgN
SW7EcPG35AeX6A9TC08rbi4dchBCop+tHQVi2rw/oUGU1LDc11zu8ILsemm+IES7Fx25QIh42Gzw
IGL3tZkbbGt0eEWhQ/EYuhdqfmXvLmy2BGs/mm2GF1D8tC6hB8/gCsQM+Felxg1f/ISHWScxbirH
HqG4uOiV/MBl/QHOL0fBoBFrw+6OOXBjcAdH5bQy5WTWt27kb/Pi/bgzw93qY1IQOfg5rSuVu3oQ
e0dPqJ5j9aAG9uREuNOxdkHOjMELSfpYH2F6Cw7l2Me7MB7ut96bcj+eDmjIP8PF4oFK5gY3Vg55
4m0wq7YIsHNIPWQOlQ816sZUh5/oYB78oMe/WBBQhN/upp7u4f98p83wvMZe6lBzv639reOaO+DN
96MzZGvX7F0Tpo0zDykWb8/eIl86DNvTr1lBwg50hILLMueyseRB6vq0uqtIpe+/Tq3JnWnbN/WS
aZ8f1mG4bECoV8ZyR7rAFte9Z7ydTNjjksibIaoLTRE3Br9MMy5YpvEDOJW7YXUL1TVHj9BTHUJ2
zSBg6btq3/jNkYjxuun4PknkFTe+LlxkMCLimN2G2nnr+/EMx56TjtZDLehHZRuZbtumUz1Et8qF
SUpIGplRBha86FTG6uBjjPtb5fV1WsvqkETOw4KfDEN2aElUGWzbW0BVPsA8yTHIHgLOoYh7iiEb
0A4OpwSFwGuV2UHgUwSbgAF/cC9VfG7dsVjUdq6D6MQWOD8Rea1oXMZR8tJES9o31aHyfIa2svoe
mS3X3pTEE7t4ofnoJ1kQknwZtmyeIxy70JnwKR/E8rq1qv2tMNc5amAkFWHw7UwgUmwM3FS4rZ8O
LblZWXwGJfBhIPp+E/qGzNEPX2X+m6XotcttNNNyrPl+QTxWE9WfYAwUwotlOpPBpsM8VVlFAIqR
RUEwTrybWpEvE1MQ4N26jGr/1RVVn47+VFq7PlYtfx8T8TSOzX2/GpqrmoDLRPSWVzVIONytmsyv
F4RuO+a2svNzR0myg0JrHyZjlKq1v9/8Pmvd+CdQ3gHriKzu2YgBGAaxjDw7yryIJbzAEvUC6Wcu
I3Vye7yrg69vQnf6iWRyVQ2qd7s+9ByuZWB6AvDIPT6dts1796J1H63yUIVzBnUzNoscBJkKY/Cu
w81WlI85T6bHOYLBLx9JIVgn83CCbUQ9kZ86FmXSTvEdnzr14LK5g99b/MKS+AhGDE+tYAyeogqk
rqEn2MckR9hAnMfAeV2VvLRaHeH9Dt+XviWnpQpMxnzrFSADNOlmJiyjBlCGZ1XjkRo2mFEjH4nI
uRji+LTidVvHoWxMkLUTPONNwFGmlxAFFoTuJAkwRvXqAmuzz0iELw66ntSj9g1pdzeWhHtl+7e4
isP7Zlgw1vjJQz80WAQMZoJGkn46ckRQitribOq4RbGmfdY45mURDj3BX6i5/n5Gn648+BoYnpRN
NezSqGR4SGB1mvXa7zJLomst6+2IoXN4hCokvtdTR5rSuvE8pr3W431ULf7jRlkTpmttkgtx6+Ck
Qr3FZdU5zlvYsngP/Y1e09Gdlmg3ohNfAR6BGJkt3oZc7hgKx2x2HTSVlfGLaaDdU+0169FXmzga
n+HwnusJvnyNcW7GgDg36+gmKc6Ocb8EzXyIOyI/I9SNYki6Z7hqYDUyVTddRa+RHvJB2yvjw2Oi
PTjdBVsxk/pTR8vXYP1dx6KzJTCOIS4qiFa4TjV/cVr7Cnj3Tx+2O3fkx8p4EB42H0Jz1ER/voQ9
AX10MDgDE2Q0zTjw4bH15Spx4232GveoKrY59iEyOrTDnJQQ/ubr4Z20Sqf1qIJcMUX2DNo30E1w
9vDWO0kdosxyhOnW7BLR6bT4unRACu8bVSQjZ4Vjmtxn1S506/cmmkounMPWWltCybMfASzNbrxk
iVufg3F+kn70je5tyMnit3snatxChLPIKZ2fArF2qdrklMYBOzq8E4UMnfnIeL0XAi/BjGmjrpc7
8F/2fEOqI8h5qROPTYb24xQZBCoEZA/SkIeGDoUz7EAUHtXV3Zp7LLOaouoWRJeANbRvK3/OmgXI
A6QxiLpS8Mqz6iLGRuR+Aq18GPVbVqsJWkNW3yknvLTd/OTi9/ANzjacf4uWj/eB4cdaBWfTezeh
577GkdVFOzVjPruoNXKIHocQa421i6N8W6YpZTDaT0W7wnC+2TzY94Yl8eM1w1PG07BZykiz7SH0
IA2fYcuUOyzOQ8OG3QiDqKza1Kleh69JzS+S9DAyCcvQaU5VhEoezSYL6NZ9LIP9qVv51EbLndug
xNZC3vghbXKzmCVtqfbzuUZt1XXz6VT2kRrqZEEA175KlI1rboiWYRrRFUpnO323as6xt4O235cF
6NEHSj2AHfpksIBuq+ipGeMjs7/W3oMuTdM8qQkxAlEPjbL/qlbnmbnbh2gjnoKuVhWLnm4CBbOD
OEH3gP4RLVKMP2+EjveRNo8hj+O87qLCHXyVNkYg1zxCCaRzhDhNyF3hVNPsbExN6UyVk7YNCzI5
6uNIyK5uMcVxx5xcu6B5h1yzjxZY2SAWN5qQFYk3G2bg4b7DlKWtvlAyH6SO/kgXaKhe6P2IPscX
zlm06sDbcdcrpCCE0aO3sqdWsDeXJzAhmDBFGDgfWqOvU+Li6BhPYmIH0+KgX+MYBkwtjl5b75YZ
IqHaPSJw5bQ244OnWpjfkfULExPPt3bF1CRvx1H8PshIlEjs22rirCHTowe1Kw7bCVdF33DbfPhO
fRzZuvMHeXFN8lZRdhVJ8zZb536ZGluOEBx6tmFPoyYhlrMTweGtvA/Egf9RyRal0tTPZoFLCha9
8FMzVt+qfq7PaKYsvHfQzkzD8kKT+XGqmrxfxdeWiDqfPXJJqvBjMPbkCrnjXojnNWpfl9D0qRe0
Txiuiq02BTqKEgLd/dCCAu0DbQo7+VSDZZBvvbhtGOJZk+BbWfsdD+Gd6LbLFkX3wejfhSvfN1v8
xx2ISRv8SbMmj/MU3i+DuTDE8KVzg+6/dlfIyKqsEx0Oh8aDKX+n8o2tTzpyzzP+1VBaYo7d9914
XdiKoJkBSuER3uDgQS+3aowe+4A7h2VFmYAeleVTXz2x2b6vU3dPgLuJwdtXij5HvMI7pRvkbmw0
xQLpaeDqlray6JYN7Q6UTmCf9DZ57yRbwSWCI2zbPc8K9iF8vsx9/xT2gF+XuljwpSRzOiBz9odS
yJa25grFGkS38nG1zgfOo+9KGrQM63Yhlh/jtpnTkAa5EMkTRbWCQ2p/4BHFxiOg526Tp84PTDq2
6FLD8DDhYIKA5y4xaOVnuZuiccSuZzn1prn2U4OOX+yZx3cDHplfbPI4UIgA4UGiyXbUY3R2t6h0
evYOG8goH5d4J+Mufk6k8u5l53U7OicL3sKtzqw7P4y+vkPKdZe7Y1Wn0dzuFfWzcBwhr23inzis
j9KroEqPlnKdPJXZkM/5RrvfiujV33rpvuOq+9oo+aE8fHCq7gUoxg4uzE9kii9mrnMs1uNUd/Wj
G4yX0cgg7YAFm9/gbjnPaHJNc+bT+hIL3y0oG86Y9OHMa8+djZc8ClWUdty74N1AbKySGZ+cg9HJ
WmwOvo/QkAATeMvYmB+qLigaf82HwH2BEUCfi3n6GrrpZnMcm6KBadOgHm+3xI7pIuMbRyhUPNk6
mT/7j3J2r8Qmlyho9v3gYcG2Ro/VXF2rCilnglzJKF7o2t3hWt/QXsIIb/hEs3IJaifXEQf2DCpe
z7d7BnikrmlhufcgluU7cmHE+8us6KPz0o9ubmtAE1HnnXw08n7bnyI2gqvXRCXoAS++oF/C7R69
BhUecoicJepIwvktWWF/F3uw2MOMl8qw+kpkvRtcHHJJFbxWrcBnzOrGwX4VacJdpojcGQcdUJzs
dEKf3QmAjmrM81Dhuo3e/OT3iP1yqugRM+GpVf1zw9u9wXAe1/JONfYgRoAmtI5uJ8C5Qns3SRtg
wbqNaUKCw2A1JgGD5By2rig8uEqYnveM+CVcJe9FOIB/Sc6eCa5ycC9+sxXNbPqMjXWVNTY+heDL
yqTbrx4OBunC35qWBEewjcXb0lQPciDFAi9hrCbR6PWYElbz1Bp2WrfxyHsgTrbvi0GbLfUrh6Hh
jq58RgGPl/oYTcMHXaq3ma5t6lYckWeDdrNeECBvUpKflcklcxoLFNunJ8MQyYDgUWA3fhdk4WC/
J94gNpIs0REiTbQegb511gpPj0ePykZXRAtD6TNGt5VOPnXiPSnPedSVC9FK8EHYdjcN8AaqyXUS
PPMdROXVC8q/eaeKvsfc/WjReKaeARcX9XB2JB44pOQ69SE29IUo/gWs4Sp8DcI+08ewGy4O0Ttq
12esEMrK51moeeYF45nPFiDDst9mcPUkwdw/YbILMwuut1n7y+9eYJbBCe37oXZ/MPNV/i0MqjFQ
dCe0bg+dTC5eUqVEP8rOnIO4Psnex7o56bAM/gXV7m1ojrGOj9h3FDWsgqZoKlBk0n6h+4nFaTCM
WcL0blWv3nI7zOd4mootsvsY5L3ZuVVwwGuD+c+8sqT0nG1JuWVdURsGphr9dcUk46Ey0oWRpdvk
VI/vaqnO3K2PjiXXGNJY4qOkDtZ71MRPUoxL96GJq4L0ss4oVd0OYcBeDguQdA6CGx2A+MYkPE75
dNMCQo04fAZjqLXRQRcD9+4Wga5oBKqC+IWlte+/els9rplP6kMr4cHcJwfk/6Q4ks8Ys5/GsNuT
sN7FWP/hucdMBPixTcKr3cSBe/Nuod2zqCFkddktCQyyPmwe8mHXN8N+3u6IOx2RvX0vJyBbDgQp
7NYPMawv/XGD56cOQigZ5L1SLBOYv2J/SjWQwKY3iFWCIwAHrrom9/D6Bd/NfRV2OrNV7GfSX8Pg
G7HSxRp6dTYS9iCS7WD8ZrcF7Zlv/tXb/BItTLq5w15DqckH8xu2hTxsq27HpX4N0b0FGNOS6H1O
gs+O84ODB3jP3I+lYbtN03SW9MoWyYq+jTA3j3nSNCVVL7EU74keb3UQvy3mWyqexbEtZM0/k7B6
BoT/J7TLAcV+1wMkXIyX6QjxrAyvPGIBLF9KI8HAXPFQ/U6uHTl4FSKkTPhogLkvC2zFZ2d+oCG+
8rQ8Shsf/KS9E4G6BBtHYqI74B1ih6VpITKwabs8iPFPi05wdm8dUCU8TAbaogq7ssLw/ogNGlgN
cToDc1N4d2RLz784tV4AugfhQSGLg8g3rCRz47RF0IOXRu1xxnWPOVZOYtmDhwTSfoSV53wXgFau
fHoxLMyBa+bY72LBaAENjsN+o+YEH97TVJVwE0T+UJM68/Yt0PekwkEEo6/PMNHJ+sjZx57KE4mF
n0FVpyHGHXWctrZcQv1GpSmI2a8h+lz/Xc7dLfMLDmhUTPCw3+6acM0dzIgefjVW0+u6FVPvpnF3
icHmCCOwo9W7aRyY2cEHm6bD729UcTZDXzZFiHWGocavW2XzG1LeTpifomKNsOcfPNQTyHotpvkR
pGcwY5Pgfln/QE+S6V7saeP/rhXSpkGOq0WjD4OMitdX3US5L/psAeIuiP8HlSJ3Fe50ZdsSc/lu
Wr5U4N0A5cscC3OrkzGYrHwf6GdXMkFKt4djsaUfpHoF/F/okeQbLk0Diyq2Tlk4Y7OiaDbqLe0W
qBM3QPRIyUJXZXqARi1Yi9OcLfCjHKI+V7K507rJ54mmYvn8JTTAygRrNJEb7wIl56FqZ9zs22C4
F4sGEVPVGV+616Fvb3QHdWXt/kI+481U4W3wvUvHP0O9PE7wZuw6mq0WjRQWVgvO7sbDIrvnObC+
DPTCnYvU7BYJBG1PMW47KRunfMSm2XQdzGyHgifenkw1gJn+w/O7M0COlyQ4rAluJbY7Lcfh3bLj
uFLMiq9YzOSOisqW8AsX05t0bNERXvIWf7n9hsC4DIHQIkgMFr3uIbC3NaqiDWPIbgj6BC/3rX8M
1Xc/kH3l3DUiOszBu3ZQyzz2jCUnlEExS4l/6iNTdm6cYjd+AZvwAHRTLPdDW79sbrtbyJyN4i5e
ZpAiLEYJByelRoCvdVLfc17abkA0FeTvsciSTSRpTYOHCYMHqnXcX6b2hQxok2dZIBEw7cevzbtL
4KombZ9OzvjozYdJ2p1lqPfdl+vSPNqaw8SmjyoK8hlMR7WEVzecp4yq5Kz6KJfOCuB2OLB1OwnX
PwRs2tPtqsPjDNFdEu2Xgdxu9Q/p4TVGb1qJ71PvVafxykEH43xvc587et2B5eEAs6DnaXM0bnD3
mtQWaynTT6cEmBg6YgbRQVg7wMxjdlh94+NejnG+yuEBo4+fsrp59AQr+widFNZMDdCr6J2tvYeD
frsh2OTHIinEDB/TyW1h69H7nxHdHrG8K3lXPWisnwhOXm+a8zHmZaBU5nN6XDcQYJqqBDqeucmY
cVl9m3FLYz9Ct9NkxE2A8T66nU1/PWtkYJ+6etzxAD5kTb+jAC1wIE2/YzlQYld+jUFTOAHD2UfO
Vf/BcFS6wIHQ72jh7Jeuyr0ZEDmSLxnHMQOxeASYK/T2kW0LTwDghv2QietCYayuDawO5i0biJv2
/rJDDhFOMZ0ztzq7MNi0OEVSv6d3ys6FTgxGbvJHc3ZCXEUZAU7aFLuNf58hAkuVoaVPMXwwPORE
xortEAuaOdo/IpV+Dz30B7YD9wJhV/1t7C0XH6doPPg7VnklU0BNqi03I57lEAqGBva0ugJL1cGr
GbfLfdIsJ+t0h87CaBm2GOkyN7dknI89M5+z7Q+eFkXswmesdXGaDknWefdxbw6Cdo8jhmbmeqXv
tscQAUtzArCcyrsuxpDhVYBu14q9bh47+457A/Ji4VTQTs/fCR2zZXVfuAiv1dbBLsqH84guJYXs
l+zpEuQ0tI9uSIoo4FngrfcR9+4ZLP6zJY7ewWApR6EAbniHMOwvFf5s1AfPnbj6qsu0Om+tc69c
F1FJ0N0prD5xOtTNdhm2sSBoUBDIE74Q0LaAhmV2MjlMO1PX39IIbqsuxcM2MWBv9ZHPHXQY8GP1
H+fELWkw5DF5wEDi9gc14IriGPM1HKPHYzsjQkhdpMDurU695S5h/t3WiD2ZgXeaGI9ajIGhTimv
cha94WnKwejNO1fu5rkvAUUXvUFiPINc1oU2zeiDIKeZuaVQDzFlJeNg/sMYBuSBbWiftGFHzODl
tM75qsmOGEyFds66CmdB7zzZ3pY6Xn9WrACxl92FYwNnsO0IW7Vytnfil2070cwdvyagkqCQYkNs
7wGnY4i3BxryUmqsEmo/T3pRsIYcQ6QGihbo0RjQm1Wxqz+AqYHJ3SYr/uwC9fYcZyLRA15n8F69
WqBywkwqjflPk4gSauDXbUbUKLf7wGueOFDYPuqqFNTLvZZJRmSzJ/78CsAkhgV3fQloPxV9z94w
lUHr5clE7BC5dV1COQxwjMWM1P+MjnF+aMS6Q5S0z1VQQ/LV2s9ROoVKarjHu/fVZJ6UIsg+xUQB
kHjZOyQ5zW2C2QqkCW/A7obC9TdW5s9AHJzISH/kPXAL6TWgMHRN4N4v3ahvhEebPcffPfR6wsbd
sxpQMAhV7tEKH/F5Bv1Q2BS6btNNnDwfVwR2/HXvZLZ5C8E9SdR8Spobrt7QqvMjxCK7hPuZiL8I
xjeymdRfliJQ6H2HAD3uz+Ca8+/6vB2/FmjZNg+LdlBBqlanSlzb8XOLLkBics6c6xgEJQdIOtgk
JzNW7yJtcHwY4e6Q7pV5oT7WXvwCkk3K4zvb8H04guACaHUCoxF1ViJwMCFOrtwVMJI+cGxeRhcW
rMuQtfoZ7w4cUNKumyBrBKui971sYdrZUUXi3Alc7MqjatrFcpyL1on9C6cK2y0iQICYpj9OvcmH
KpkGlCmqc78JsbTu1bibCbreRfCjg6vlz8kPM1VyqSPYVLZRtJXVxpaLIANM7eoKxqMMqRuUG3ns
2waR01Dc76oJu2M2NH5eoe9M8bXm3Fv6+FaYYbsNlXLOvV6Yn9aA8DOswfXBGt/u3XiIz6Am/BdH
Z7bcKBJE0S8igh3qFdAuS/Lu9gtht9sU+04BXz9H8zYx093TlqAq8+a5Ny0WgztfRpl/Jmnzr031
Twt7ajiuuQbuVi+bNHHZ/97mj7ZR9ce51+mcHM5opjPLflrLfJfOa38ocH49ljoXkxVTHPm9qc7d
kLPndyl/03a0HnvOu11T5X/r8RG9KljuDNzEc7csswgrohBLX/3xcrmzuva97fszqzl2/pCe0avo
G+hHijned14SR3h934kgZOdsZW0m0zy5ibl1m+4A3LohuoriNbcM1hM2lyxDNHRc83dNTW3fFTIP
YvFX6Nt2+ecpM1zSLFgmbeOP024qxFUzVgnSY+kRmtcDSmnYLXkZlJZ7TPnAwwTQBp/SQXVs81sK
4Ilu58dr2MRutNp4ourvUSMeL86PhIXd7BE53S83Zm1zIcrAnGXQNSbS1By1gzqA3UVFn2w1v35s
veFBrvp5tqddO+gb4CtGGwjOGbyI1ujRYHgnsRBUtayk2F9hQWjRrIOTcOLyS++anUh1RCPW3/xl
WobkjYDe36+MqzN6W99oj8588vM2qNd/7ZD8Wvp4rmS9MVOXhpp3rU92Rk1ey5ycLUfuzYJSxh4/
PCkG9unITU4Dw4N2bstmp3jRWh4FiLVgyWBfeNH7OYvucwdla1+ZbuzGZIl6dzmU2bJvku4EgLBR
JcnNnL2OJY8ONZsm0r0Yqyv059ZGEB+VPDe9eZ06Y+ciIeoSzbrXRWC3H0jecWDY8RNP2KEm3KYQ
Vht0k/1cj/NFM1ikPZHcV/7oEp006d9lTpPZqsPc3RmpEEFiy2F3hIHdzmOyURoj87rpIldW+2yN
D+v67a0nohZPDSP+thcUSf2LOdknuy0+REFz2F7lJEjWZqWLzUBHqk+jbk9Z1j1mRv5nLMZXQiN3
SXEf2fjOB6VA1PTlpvbP2pC+0ZgcKQc2BLg+rDYRLv7WtIDcakZgpLuZVUY/Lzg49a2npn8M3B5i
72/nqmBIaMTWx5U8T/QZEFuZ7KsEXP9/Ro8xbY42NhAuyrxiJipxtQbsQEZCvvu/STtXvLAtn4q3
2lGhKATK/t2asizo+2JXK8R2XfuYoTrjjucqtzdORkxXl+8rON3UodNsmCf59rbVimOfHsVMhAg2
BaWapwJeQwH2ln7+7qzjnozMH5OsoaLWg1Lm23h6dxd975Zoej1+eIo6g4e687XAb+R5oIidLaRS
KxAD2xl0hCq/YVJJ+rEEbWk+dN5bvfkap0fhpRDgRmR4Bvfml6o2Bpd7mmyWrjo2Mawx5WeGcNAC
rChznzaXHuFPqpR7LWw0phzZ49B/mpaDfEXMzLx++QtY0wwxXHeotNpJoKSmf62V6c5IRbqwr5Of
bTIjn4FGlpiHbEoPVao9Nl58sh3k1aoRNM8Zy1+maNSaUCDzGNZt1QQKn7bsCsOISgZ0tE/QKeoi
Vu2WJM3J8YZwsI3I8tgbVX/51bwrTOZGVaAn8lIs/S+n+THB7VSuTdR2IDE2BXJ1zOr0mIjslZIU
q1nPlNKzr42wGMcixS7JrU7PvFjXkroK1T/UM4QydZmdbeHq53YcmD2RpTmbGxN62dfVPrbHbTfy
vFtoGEVyHGKxd1c3aKrlza++/SUJmUogK+615ZTpN3Lmd6hKQRfnO7fv6AybaOnqW27xyaEly/hi
1ld0/aAfDllvcd3ewespLK1/xf3bIHOaGzi0qjxMULOM71V+zP6AhGVFU1NTdjILnRt6GRbpKOgj
PTAd8vIaLgD7BdgwMj257QcnclNOlEFErrY+dnL6W+fWobPUrsNm3LbWs2U3j5ZrMQLjBm1SyC0i
RNrlIIBemq7fjuMBD/Dhjp3Hab6FPGXpzqARv5iJfV1RsVoWVAx8kL+cYjYaeTI7aLGIpj7bALYA
jzG2mlHUUutXlQ80f2w3MLiTZx5kSBYiw7NV7qXhHzPWv3LvvyWDikZbhWv/T1JfpjGsmyYOycwE
2eB69FlAgHXQGH897yMuZVSy9hzDQDB1aWB6djhRuQiK3KYSe90ix9D0ftZO/5uUy9aJnw1RI1lM
h7KYQ+seVCnbS96J4wzBNkzQuT2RP8248yyqLATIpXV8XpoU1UGEpYwjN0EQ7Y1nnznMIu0ujGv7
mKx1lPnG3nHbc44CHdi5Cfg4/7GS/oG1C1BdLQ6R/KJpGYjbxG1ueHsot1foFrYkudQ5xOTyzxOD
/3J1Q0YWSE9k97vcCM1Hls2nkuHQYnzY0jx6gqDm1ouy2QpqomwIkciX9DQwGS44+BefcgTbbOVm
R8Nmx8FS7lesycDAtDcQH2Hf8dIVS8VuCaITDC7SloxivYpoWTfeUIPdlPy3D0AYxCEmVPnJRm40
bQC+tYsKEh3aPicVRtD9IFr0dZTUw9nqY8wB5vNkrqQpZ81ejlxu1BHxCOSju7QeMrzbFxgwX0qv
2+BujpAVIkb6uxJF3eZb5EQJ8CFHRfopNTT3Zd6ncJRdou/beaLEEH+M6tuyKzRCccUMByRzYyFQ
mOGZHcR7wxO9TG958WTo6pwhKeRq3jZqbzeU/VoJLe/ZkcqzP4MLhtmCWzT8Do13fqzDOGPIlv8k
/LEyafekqwaju25cSlwHK8xUPPvzmdHzJr9LacMU3ee8KFfbdFhetPmxra0wFizUM9mK4vqbxOFC
ZAyQdjPNnl8efN18bW39punZi25PD2VRbae7iWkerH9N7FiHVvlXh8SkrTlqLIL3sZEi+ZqzF032
GFmJFaRC2w6VsQfMM3lknUjzbHVzpAZ1w01UIar3pmsG86R9dY7OWpb8hwv3RjtM+nfVplvo9WMW
j99sjr1MWXlZBrrWpKuawC4rBJKk+5KoxRqfskzbTVXoN7e9QvIczZFWLRn2JLVyeLE00C2NDSLz
1utEuJIZMOvtaaDM5jrft0JtTEQO01NbprCHWBShLQa0m5KoDgeuisWrQZsnl8runuUgb3omN6PX
PiSZ+S1hTQbuGine7cV+MpiKNwk75Ntqy5qqvS74+ppqZ2cpo7aG8X4Ov2be3OGSWdOz1oiTV/ob
zf2o3PgohR54LA4wlpusH1p3ONY9/UWB2ESzDb9ywuUa9Xq577j1K6C6nhn1kC1I2OWdf0CXdH8M
tn2NDRIdLddwb4iqd0wQuyWLt87I0mzDPcytPBX4ThbJk+kfx0R7rrACTRPWOzltGfyEU5VGifgQ
8/jke/2fGmmsAZWc+Q5SoKgxmUKCGDfAeWHerxHzlLDoPhWdTXofGPXAssRbKi2mqpxOQitC5OlA
kC2jr+w0TrHPJBNgI3tzieCRXrEfLRXWU/FQkN/UUhY0bEoi4WI+AtFb0NTzvk6zSNnUqhV6ExO0
kIRb9hnZYVxlt8VrSbpW+9nVjKBNbBlNaXNi2hoor9mkrRlqrRby4exBiqLE7vHHL3vWNGIjIC7E
qiOVXYxRXuIkVkFVy1cOwENREijlPk5lejTLZQcPAJc4nCur2caQU5W8AZfs6oxmwIL27lIROEP2
UpX+Q1p2Vy9GCC7/1p62H7Q0op79RZw4y7V4j1txNcfzgNN/08zpLWfI57LSNISYmLg+s6MzAs0K
PXPpfrWzmOgrxRx2zVX45lFq6T7H++/rM7By+8/KKwYUTFhWK4JCg/eS7Jv7aZZm01Ls1k5x0nkQ
JRLj5DtnV6QhU6K3eSx2WuuHuudcVWx/l9Vwk8t0LWEEBn3cl1P2PNr9pbOmyBX+s+jTr7LJrnHR
P1YLjZyuQ9+qlUS8ZNqnVHEZGNjgeQ8Dh4GbMdxJqW3iwiz3dZ58JpwE1Ju/2LjPk8nw27A6hHDJ
1h69Htv9gLkAdtHUQzkPULKIy5oRP8y2fHSG5kk69yml7+1iA8h28JiTmCk/SXI1rXw35dPGipsj
vppArGbYeAXVihOjy2thq+aod96mClW84ehUXfdayOqjoqu0lMMF2b24qXqL8+pL6eWLzyrnMske
xZzua+VtStIHvKuVpUyGGb7pS+Avct9SLspSbaZYvjmWQQP6gIa06zH9xPgciH9/qqf71AysUsEB
xct7bIj4oUqyv57W3LJ6pQerKvR1doEpltk6FrOQoXhRQ39YvPVi5nP5xx15F5JiVYGv1G70TUb5
9nKJ51YLEg8lRvmJGUHpUgH0yWHqeCDvApA++xnaVNwec1F7elDbsj6YkN4hW4HdcF714d3tE+cy
cLjt7HJJt/jy4ueUHZU4DXX9vKzrNdHKk2fGW7bf/Sus4Uz8I2E+d3uVpYwnQq8jLQP76sd43xYS
PSBO6H379izWpg1sE5SvzeVvHfNgy4owsRlDAqhE0E+8Q+acpUG6lGSEsGvqhJZzyT3/E7PICSzr
JgWkK99yfvB6E8s4XUvo9fH3aM5ntAvelxqbp+v/q3xru3pTTe1n+YyyULLN9S6B+/aCFZBEkNhU
gTmMG2Fj16ysW2wLzA8xzG7bAs1lk11uk2akWozTn6XEdMH89rgaY/nirgZzimIVx27wT0nGLTzB
8iyQGrCnn7hI3iY1Deyny6Nk4WR2VuuBlRX7OBnfFrqU0aRAyKzsA0D/Y5pBIor2apXeM+syapZ9
Lo9pyzUrtOx3ZJobsgmKZj+lLSRwnJcgBs6f4Ee3xA9crdxKjk7coZc3xlmfYc1zOGuTJd4BWDzd
XXeqcgk/ayx3c1LyPulaWDbpH73+32lznVgPghcNooGx8qZAUqBRj7tzPnnaW4FxDzCMr3YS38SY
8j1XDKFtgz4sNeRHoffvddeQ6uSM/7K+4ZRCD3/2tEHdvNpnG42mYXzsaN1VxRUeVKWVjZsyN3R0
XENvf3qdlGVCE0be34LJag4UmQl8UQR/pWgxLTSxt/KrxzVut4zKu0e3stHO0Eqt0BhGPpI4z7hJ
Wt9v/oyj3j91sH+Q3ttE1L9Vk/9kxfqUmtxTNYd+hB7xlKv4WPj3M6EdX8ueCdy8MIkRMVJcbFRq
z3YWBBojZ5Nikp8Wh2l5ar7GFoSxa6e/SdGvQTvZL+3E90IW8Uyb7lAOQmBsPYfNqaCInZ8yeZwO
9YSuNGbvgDzH1oqvEyCOk7+ViXmxrH5vNCANiw8rg/zMUlELNzoIqY5zBeCXnuVjST4l49KRF4Nc
fkwNuE3nWp61uHrISu411x54MwqnP8TzsOs89VPPn2q2NlZ3TSxctgsdiTiVudjiE3RjY6NXU9gs
H0mGsrb+mWZChpgekYa2iWf92yvuz1F+znwmELUXFVJ8KOJeAuI5p7PtKKbt3rOhqnDlPlt095ES
bXO3wVkG3gVfscjD4BzAcXiGeLgmBkN4biyKvbAtWWtbjzctGR7BqA46tEeDCWsyMpqKNYJH+e7W
4TnF+JYSBhqsub+36urSS8dhjTF8OydP/8BSZQLpNHdrTMgQcmZSpgbHZS/KwnxqhnPKF42HeZUW
Kf+Aj6PBq0uXr0O9T4RI3lKHc3h17Tls8u4o73EDqccraKTyjzTnyO4J8DLxZyUmeXRFon7tGEAg
A2GwgdGzIdkK3aKSL68VYRagl/ZD0vuv0vbPU5KJnSiRADFkY4LuxwgInMGc7gKM8Lfd6FBP4TQ3
P4MnT7MuDsWUU/Rl0xWTvE69lO09h5cnZgzIMg1Ocav40HrrpLv2x2qaSzRr+API2Q7i2L+099hG
q5Pv9AfEuK33f10Uh8LoBljYnKGPnWZ7E7dcuIAnRGJYN+C0uy7FSVjiUAz6NM8eNVfsnRbFUMPD
lNvavKutmmvEq41wKiGZmHBkXjE+ea0FAaD5PEmLtnM5ljm6RvNtnnOYDM1bj37jmJtZOfGNPOLl
pLezve/7+Y8jnbMf9+hR1fdUy71jN2PgI+9HVp3jPm0GOm6lH4RdwSLkrErIkmar6f5v0psvagYv
sa22uWAD9E9T5f12FQYqfA35VhS5hwlIfFQ5lFkB/BgorubC8vE8Wzx8xlq4Qasrb99k/uusiJY1
BysDaB0uS6a8T7WuxZ1uafa4LFGz7rKMjllk78PKhWiIaHju/EStRpkyWqek5sp1E9R5sD6qc0r+
oFiyq6YLUJUF9JzdAIcR8Csaaxech/pjGYtP28/+DUN+yCr3fc2dP7O/On8JV6sDy+uSy4zsRaMV
myQ7Ta/C6v7OdVmH+ZIsVM1dHdVFGW9H/HJb0x5aQLLsr69b2DNAQNkCsecJ+zewJxITSQVL7Hp7
VrJckkqhbw2xE7ZCf0l9nY2Yat03daNCLQOYs6R48f3pVfX2aaFFmltgG6iOwMIv443JV5aSTagz
UVss/FgVHlvdVi8F0nHcjn8K9vxwfnabaim3shOPXllF3pDux1Wd3B5soi7mXYvjDuWYU28EhR/X
9ah3+hWTB+whHK2XHfCrnqpMTlgR6eHi8qR1ztNCmFI4lv6+s7kv57zeL6lJhKDSX6wWuUWaU7vR
7fq3NVs9aF1lf+V4ERE1tS6q1HrUsvm7X8lzEu58GPWcFREZRErSONMeH2h+d0WzezCnxZd10zOP
Tz5g9N9cztpQ5PdF4Ot1mFj11OgVD0Ox/Lg4MhAH7zlKLnoYzXCyd9s6uTqwIud8kW7oVd6ApNdk
FwmAEWh96zzqWO9urbLVh8zFcE1L91nT8K+VjoOQlvkp4m26HrOGGYYnfBcnSamFuUhHHpb2tXTW
vdNwM3ssFIpEpp3NkjHtIrPrJKeGZdPZBWrfDbVJDpvJWbZFSY1FWgwyi87UwncOZqs1ADg6cqqr
4LXKAWEa4s9hHubMSfnWCYiTzG2SvWjWnkkS+h0Szi+rOLY2zhbgUn5iRAGk1KZqN3E7j5FhpvDC
ffcZF83vaJrPtrpDpz7/pRaRrzunRXU7AgQb3KTtQmA3BXrs8CVrqQWOV1+0Xh6mZHmwFg5oXfxL
lDkDgWDkHVOLz8VlOZjZdre0977GemIDR24I9jOkuG40JrgFXVC6yp9hxZ6e+hMIpzucGjevELwT
I/D7wT33PZT53Iwa2w/S9A/OVRm5Me6JpDFuxdR4F48+lI0PxsAcjMYJsLuga8QDwRtYXApHQWav
3UY34pclbgp2gTRiL9P8PHSIO03nPqSW3PR29zQ3y0F6xi3p2PNtc/XjRz910CNEDwncCIN2EBUY
zlr3WDgJm67vMVx2ZA7zVqbpKSu5TSuyoQMO4VPTLMe1n29mivuzjOPNuA5wAMiwa35x2wLZxj7N
hqT36IHOTHyfrekdVVm8zw5vXHs3c/GBKT6KARvuDEIVsMv0jb8m2Fp9bdr6oRPFjhniX0tW50SL
1aazcpMmPz6R+rZEctF+4rF/qrT712jWH6pV7Dq658rgIPHT9sGHO4J+2soke7Fd7zB7xVdtwu74
0voXF+ooHHUH+vW95uuHfJ3ePMbjAbY0EEKm6rR8HRXf0DLh9TBmX1m1snxOFl5lvmGuFCjZnl0M
qcMcTLjW+LdMcmuXSbTcUdlXWgvbDdKO+R+deP2i5EizU9oeWpEHLjav6SbvJhWAXC575lHxLk61
+Nh6LtzMzA53jzsrLITbk1MyUkq2qvGe6HFAO+sKR7LIhf5UuOx1HLLRZkhtJu/KVNoef279lGqr
zyw809F6NVDO+3x8hKvxWk9+qDXPHuAi+Xk1/tKJE+tH2gi5g6pa93bVZwdfGSCf46iYLUGGbjJR
Uwhg90bx8ub4qvPubGNvpv5fJNclGlorozof7LfVHlFWELTLbzqdWtsYKuY51bU3RfabXrFPycPE
WDaOHjk4ECPTAv6ogHMfDLiY89pO/VfuVF4algPgnZnBN+oe1EzfSXej2RRGjo/qwu2SKt7/rP87
NM1TaQv/CdrBfqgJvH2w8L0Fg/JIdSlT0WIfm4jAEmRafLW9bn45YwePCrO2L1jHGGXNMv1ZWre/
VK3r/OldhlB2M1dnrVb+rWq8CW10FSG5R3OQAnI8yqka8Czm/qMtC+I2xCJ2TaEZO7Pwf9rC1CLG
uVz/9+G61xE5tBC2R31eqitpWgweB78mkGbQg75qk6Mfx+UfS/GYW5pj0ykmzV6ZpCn282KYUWJ5
89OaGNmrM8rBBfjDPN7OCxEukv8BFm86TrWou46XRc2ohp3qIdO0Uky73kUeSyamKJK4oN28+upo
DL35arZKbDuNJB6vn+0NxQFpFoNrXNyY+f5Si4sh0I+ZZ6YdqGJelEOkO6LmXsO8L9Z8edLtqoMb
TcwrFhnkjc7AhJPO1bEl6uE2dvgiI34vIbG4Cx+Nrup/le2NTwRAyDlwUVffClsNL11sG3gcl7YI
Mn/QX4kAkIjayn+uMOGfumxR4TL3zNVZqadjnfCdzTwxOOBxHfZm5aIZaF5+7RzD2ielbT+UOJgB
QSnBHH+ykZ9XA0dqbJTrD/faF4ylmYXO3MNTFpomXsY+NQ8k3A3Ya4BVyICexBb3LmBPG1sPlArW
g7FIcAusD86wA2ROQJMatb41+v9xgmJC7RydUFosfrBWkV3seDQg9VQ2Uz+52S1RGPCHmTTAE/n+
9YE9qXJb5FxL1eoQSRQnGdV5g8zgZma3aTFjAtaNco80hRiedPH00a4elhVTp7SvV6pAnCZqu1ip
MjarrKF87S6pI0/rjTayUsTS6v5Lu9nrX7yuHD68Ye3xq9m4noPZYxhL7zKRpkZL4n6PZEX3XAVr
dSnx4JAhMSuKmrUtNm7HXq2wahhneXpr7ruxYMQ4psO3M5AZ1GMk40Sc4YloMmClSbk0gkbGOeZt
jNT4HTNtmy6MDoLB120ThIo5WanFJG/QwrtB6Wb6W6Wq5JAKOybNc5QM/WPlnkpr0naOTI3I6fPm
tPQaxpzVtTgIcvtAOTg/1obKD0aak75U9laMQ6lKyy/THZnudDlgb9lwXdblQJdN3YlztI+Z7tQF
GP/EzYQvbqiB1A37K9Es43MpOGkrWCZK9m58ReSTZyf2QYJ89J8uifuj7iAJznPdfhGPXD4m9VS/
LjqhJvbUYVikagunmOaFJeCWduSOqw6WNv2U5OK8yl7Pv/rZtKqHxcn1qykyekwtuOdAiMX5MR/n
vHNusqfb7AydLd8i3VK/PVnDVJ/GsvJDjdSfMOv0/rQUKInjPDRHh8ypSiO6dxyezExcnMq4Cauh
S6gf9IyFvAjkz549Y0szb2mGZJ958mzo66ZrFBI15e9kdf86oraivssvDlb+YOHrRIPJr0OsH+pU
HkoCD4LFTZE2e2cjR+fHLpYLCsxvXVtv7uDQvfFIKufFb0e+zJFhvVtHcrYvrnI+BFbX0EjrnyJr
Twxqj149b1H+tm65HLzVKYO1s++MaTME0+q8DKU3o7P1r0AtV2+m5O9bjbVjNrcRkVuIgXacbsx7
7oZcbJxIsfnYyyI/kn0EDZOWZUgA2Fe+LCX0knmtO+fA/QXprDMCTGf2mub92TH6+/xgelo8xt1t
U3PHu8UpRwo+sB4LZRk2i2dyHg/WAAiTOiWtQr4GccOzOpTVXjWw7I2G+O74zW5sq4vpc5Lr+dGD
RhoH47kkobccy1dVx484CPF3dgdr9PijxXNb+6eGA8yexLsvobfJ2GPdh+mdctfb+XP2QjQsbKvJ
qeZ5LPVWrrW3qHOWRkMOzH+RKbbF6B1syf9wyjVo8vawmNphyYudU6pfhgmHbBwfl5n52TJzJLve
o5nXf30PKClu4LPI3Qg15/8slEtGYlNhZGRUpOubnYrnoaKVZ4J4XgqXsZPJBeWVG2NUV2/q2oDo
JYS5uADSsVHuG+8fBSo7k11j6+DiiIvkKRPxzZcFE7DSvgd0mO028fHbOs1EdLDufyHzYgNAHv7o
F7s7+UW2XSV3LVlPAZ2tH9WePx2nRJxWs0xOszKONNqYL2kxiYAJ+5EYK7ryDIkYSerUG0i5RfJR
rfk3kA8dWHdlf8QexOiS4nvBGeAmILgY9lzR/TPJ7bhb4Z+0mdUTGU4PYpXiV9XqUWtiVzPm8qno
uieGIFXQrAnC1+R9p5n6W7fuQZdFwvYIweOSCZqd4eKrxCYe2cVIL17QyQT+FQrt2D9ZKdolqTxB
v84/mZY8xFSp+pLDL7bMxxgKCGt4Xp3i0yg7MpUE+n6p7WMMumbSv0AOvsaNfkCoCbEDnh0dgtUy
KQz0extnDHw/LVhdybcn8Rhwk9nueiqEgTbSa81Bo6ggZ2TapDGmhZSUy8ADmdeHfm+17Q3HkLaz
MXyzX9jnMlqzGfmA2JnC0X+SRGhMHXAnpclrokiqq/j8CRLbqdT89IzmxckL6gim71PyQwPG8I+x
KtFkT4g9aCQyDVOLmNpk1FtEG4JnDG8hfGtOntqCHcsosEmu8yPoOptApP5i+9VlEWvoNs3OjsXR
mN3HATd56ZSgRub8Xk/6e9PG+zGBzO2z29Ssf+j0t5m1bgofbw4uegOawCICMpPdjhMHcEM+ufV4
UJbzMvXiI/VoBYfeOS4T9q62m66LLbf3sK8ZSqLw0r+c8g+L3r3XGqEbaQ8Rg9HnUGkx+ZK1uq2O
dwUxhyaYXIgUkWBaH0IXUi2GtopLPGH1z9izpBmIL85Opf9twso15PTI9F/bfQxieujczzk7mAiF
diI2ZedyqePLnGOqqF+30U/t9FjzKUMvx+577j8rl0oNHwjF93msveBuEUIdeMR2EHTFAUguGuNf
s31aVYw0tWxGly8HyrbNviCLohWTTxKfGHdyFxgbZgvukO7qxAtlNYZl95zozWYqFTc/XYhb7peY
uRkkYVWAK4n7JZmit9FhDF851770tmWJgOaSGgTGTLLPwlhyAsAZteXWFuyLNYGzhf9IJx6s3qdZ
+zu/Y3un7X86uXNyoT/k9FvEZ4YCETEzTncbJ+aQzlvZGkfPfNGmX6S0ETufJa1NVYKOMguuyK6q
cUyMSMq+800fvCULAkb6b0PwGOktMvO3jvlS4dd0iEyPyfWyGJLOWAmmmdV9QFG9hNuCOzfx21iY
NC39JenBouPvJkVONiwyMSg8FaMLD7RfKGCMbmVO/CG15jSZdUjH8ZowKs9Z/usnaRW5I1lO4CX3
+XlqVr8jRJdfBosBAFMbwaIPobC+czil1gVOxvnDAMYhuywj406k1F35jO5X0wh9ebTpqTZeifKH
OiTu5l9dFKeueXeGkYgKPbJL4yGzrhXgn5RbU5wH58OYEI+sjwVbIc6TOwPNVIa2KPdh6+5JHYD4
vkB+FYcUD/wikc1FtumNG7kioW67AO42UpBiS+Q1Lx5bIzm0sxas/lu9OFHGw9wkZLHchUoSalI5
IrqwomqyXjwL1iYhVmjOrmvi8tPF/IHvsSk2vIVfzaQ9EEW4ycvk2Fv+Ne0J3uXzaExs0dOTNpqh
a4LzF6zPSNaNkVyVjjuQO7TBLGSwmMR2GHbXMNGse6MwV/myS9v+VtmA2HLdp1JeB/9xHD8a8wtV
7Iy3DhOi2nIUE+TzbnWfq3yQ2o87vzfGurFcdCZGH8WdRu3jGytgsMfWIRtaQrvHCzUbFC4ML5eM
GUKmIh/zRxzPkRhP7fiYp1a4NH9keZlG52EE6FkS2IL4Ad0pKufLVLyQYxhyYSL+vfl6jBnN2Pj1
k6Dqi7v/SDuv5biVLdv+UCMCCSTcaxmUIYtOdOILgiIpeO/x9Xego2/vUqmCFWf3OY+KrRRQiTRr
zTmmcYMw119EgXYbSf2Gstmq8WyEqBn8OWNRBjelZ82Ybz999aiUUaiX6K7YlybrU4inMcHoQB9e
Lfe4fhZB+1lH5cpo7+v41hTvJn/UZC8+GQhF9DvCtuFVidub67TvMdwYbojEsc1e7D7e6uFjOieu
O+9hUEKOS3beSDZ4LxCj78LBXEzMZrWjbYTpS0kJjDFv09TkEPaCrBxgMjO5R9GTLQcxIO7FVzdk
C1k92dZtG36m6ABr5kw1fAb5VW7jNefAjCpETW67EXNuYC9TKv8eCiRZ/KatuiwlHot9i3ainnhv
GSYblFn+1LhFh4+5LJE/30lek4+tODOaj8Zn0JjAyoqzYZmtOSJRvIvgc4SLDE5anawoveHoxGqf
fhb6R1oCmsxIMWmfewtl4o+BXlvFd6krDpv4Lnc4x+VbQ0VEDrRrypZjej9aH7b2Mc1aCnbIsboW
NdFxjXKdzlsb1wWr/JpwxtA72TgTR1UyBJoxAoCkuYMvboROrCUlhYmFKAvENh/tLVhj16KwE+IM
q/Jn+CS4gRbp+GgWh4w2eMQqTUWnDO37Ia1fqxYAFqVMP3/1YHIO9A0VH82i+qoY2Nq1kb6YSUu1
hWiLP4btoaxwz433YgTCDAcwi38o9K0ysDgVNDNduwtoRpgYrgcijXF/j85rYnyg1FujkVuqI1iz
/meHlbtSHzVBc0FbR3kPjQxZiUb0YshuIHAXyb4u9vSlJRU7iepWna4rp35oEGpt8yr6VTTAi7qM
XgEZQFZ831fyUTG194nGJRSM/NNQvfegpQZXe/0vVa3fkiFeV4lg3453RmZuE+Nn5Wluzm86JU9F
8uzptMKLFlGlvq7w93UhVyfzS4/2SfYaZj89bCKq1lBPfcDkg5z+kON7pRG+Et1TqnbQgSwAdjdt
ddPj8U3Dbi2Kgz49DePrMOBeNtCWaxMeyuS6j+rrmt4Q9k2KKnGz9RTbLXEIAMjfgzzKV2PMLKAc
RoFGN+7Gii1iKoeFgieiQAUQwi9v2dlLvyS8I30ZE+VOC5wbNCcoFBA+ld71qJvMjkmDDtgjIzcO
k+m5ASWxTPXvwiy/s3Tvpgvs17iQuCVLuU3UcCcsdYVB0dUr+xfmtLWT27dIKpjOVCor/wdCgl2h
kiA91DdKml9lfraSanhQaQm2g722pv5J0/G/ZbSzl5ZIqQuFbGIUe0J6UtOdJVg0wrrliGqsfQ7H
rALdV9OnVyIgM8uq5Y0vWBt6vXsJKCEsGq3H66BQFAXbSu09qNaNEmxEltxhd1kbsucSxWmn6CDP
tsy0eti2VU6fxtI/Cj8INihCl9Jy7nqN20ppWJgIRiijmv4UB9w4IUnYNYiBsQ6e0sZ89h3xA0rj
J9VUDrn9JlYjN1Q0N5DRXk+p8yp2363IGrge225HH+aQRqiNI+U+avK7YNJvojF/lNG0K+cuk95J
DqxD+JiIbKckIac8n3IIM3UTzpWHPLinHX8Lh+e2w6DTeVzT0s54kLl1X/n1fS79D3Cg75Mf/aBz
CWC+2Ph+fBPn6W9sNxgTLHGTheWt06D/h4IQtrG3VpXsdyS8j74bQsA5SFQMY/xlFSJadk6drLnK
3U26hhOvBJhgQPOa+ilaUv6q4d4Sx+Q0GFX1Ha94G6uzUjaFYaOJjzRJn9D5oQLOmnrRC8C9uYea
oBk+YaBQ4pQljitNvKWz2wSc0NaqQiiGiEx8i8sA9Rq+ntAkTd7iqqm3uNViSFd4DupboQQ4gltS
6kClL6U+3WLvQD1fbUTS/hpC5RFAGk6ixEcyYwsP4q6jvVc5h86V0uK3RSb0Gia+hZwW+cUbyibt
UJAqcts2bAUhCrotpdDgytMFmuoios6HSn49lXjPWThicRtEbY5tWlEwhYW3VqOC/O2bH349vE9p
iAsv37d6/OVb+T1/Ew4CLoz9lL2qiAUCu6HPAGs79nT+ovwQRQkwgUx5VLl9urjmtOvKt1iJbPp5
qn6taRrgbw32qlAsG/NE92UalJdp6dnXti+0dRcbOxDYNqfj9GXqcajHAd4BNYr7tbCkWOaV3bpG
jwq1tDlbhVq/6sf8XnTmoqrqjw7VZG3XD0qi+YdAg3xuWjQjRa7DTuuaKxxWP8MhvRl0MD+Zju5b
hMCIBRUiz8DaMA2vg0S4HMj2yQhhJzXUwZZ2ycbcBTkFBR/hqIiLcZXJCZVFIp+TRnni6/gZGsM2
8gwDLAJyJzpQ1sqwBppsfaQcjD4Or3MfOM8KnniyEorQbmHL0pu2fRRHNRC0QOnfTNVS1uh7kEtX
ovoIjFKtt74ijOE2gxIvD/WYcSrl1rkFgSA3Qa83e0pe2S/NnFpoS1W8r/TUOZRVHj6yaCiroICk
0gShpLRPv6+vIaYVbYkAWdYob1SciQrL3E2rh5woGx/dcaCNj7KJ/IwHVD8zWbZzhTQ0futJMxB5
VUTIdkQwXxo8SuEupBLWiWayjfJOQXSC0c7vIAA1RcJC04ua/Eaj7otdbCOGRr+PjqAo0aqt8jIv
J9iOU9Ti2QVg0ucl7qeKxe+TBmGA5HegXQWHduLekmVXMm6yA46a9CHKUc5ZVZ1vQ2S2S8rRxRZX
AKQ85N8vVhNMd2NuFm9lnekE+iGLsJGJ4nn04TZ4fv0rHZsPJ42I1QqQwOsN8GjP67hVDNZWjREK
NW3BZdz7Kqfh0NsoBOqYopnivAShta07amyR3Gpp/6R207Y1uCp6dB9WRUGLtmHd39Ueli4qj9XC
D6FsGaG1pzCOIpUvWZtug8q69hC0arJmA+Dj4NwlDzr3pXhKH0clckWF4Jfvtxb9zgqUja5pB81K
4qVeGNjgTLu/CdXw3YpxuXnT9NJ5lH+79MGbt/OM8OOF5SDtTUGhIsncB/RrqSPUGF2jIXmx2TL3
HrKpcSFSx4aSIB+1TJrcpJrnrGNJ4h62UpJxIzrtGoBKtPTa4A37EswMubeUGLpfuCbD7rqyX+2S
m1xrf/ZixHA6mtzqtWCFCXul4J1ZsQuA2Mhp6mvG8OQNxkdJpTjIph+NHz7rBhUhNYSWHS/tNn0p
gPTQ27rKlOGWJRQvlaW5oV+OayJOla0jLB/ABZ5Xvcyr7WSN+JvkkKywVf2I2u6hNr3XPC7w1QwH
XfHuEsIWFnbVIPwPsBhNlfPO1vTD12NULqQtpG6UaZu0GbZoU3ERYTyuzCxcCkU9GGFPtYn/vsyG
Oxs9pTQ06rBFujOHRNzWSpu5IassDkAM8EGbCCwziDXgKm6HBprKGF47HLEqFF1OnHxWQ7yE47kJ
/OpGFpjbzZqGrDKuxyz42Qr9CwAgxRLQhRPoAWIcopCGBDilNtwMwXOKK8TqEhYXddN39qs5ZLe1
4ZAfohIAJFsFwkbzjg7jTas9bjDiShVyowweXT1tdOkfrZRq2s71Bb1QHhLZ0WCHHVFqbBtlKjYp
Cobe+tTQgRtlGR4adnWt059MiadhLvk0anwIyxi+lIJNiC3xqQyKp7LnzlwnxV1j0ghFV3hrhKgr
UzBSC8+Oric1dTUsLayh0XVfVDeCSuoiSzRUDMBPoS6+xUp3owleIiTKbNWl1+3M5rT0A9DAKwgU
rp/l22KkmyCN6TpW7Stn4ogZOm5ipW6emk9NmL8hTvIXlCHuWn7ACLetGKfXyeuwpNEMdcarGKCv
UnT7rLQ3AnB6miP+KHW8kdOuVs1Ziq4c/NHaWCAhdQripYqRjy+hNNB0Qa2v/F3t0LeEb5LG06rQ
R7cpq51pAYAIbCyBYSx8t5HRg/CTH1kXjIs+r3UYMfVtnYLCcCSVChIgdc1bE0G+0eOWAuSsFqSz
pyzoR4PG0O4qy9xpGZai1lzFfXsNW+OmEv0aQPSig0NqGN1VU0SPvmeth9rWd1Y5zbvKpuziFFEk
mPdJY++uYIdU+lc5KjcSw5GC0QavE9cYn7iXXV1bT5FRvmeW895V09whulfzADhdmv4aMvMnJ2qJ
BpGrcgq8YW0hFOQzrHCiRfW4oNvVL+OSX1mE0/XklDcKdT3gvuPBqpOOI3Wl4eHqqbilSH/HPjwY
Iyg7MtWmZaDma+nZz60fb2Tb75q03ptJTEtbzZ8ybr6ZP/M3UHZ2WvGjEPW2Mkz4UWXBI1nFvVCS
H3CpdqGW5Igf9Suv9W7h93K3UHuDeBmaFqYFZKUHiYhpk66pMsa3jt88CKvdKn7Yv0O9MKlo0H/q
S+ennEod+F+oo4onnhIB85vnjABto24x9cXProwfYy9DIGuIx8Aa0ehOrbUwtP6hoaF4J2PF2kS9
h/0P9LczgDvTMuWQ2SnVKs/MNmCQxMug1QQ3wF4KFmNozA26dEL6Rik+QuToKxIKTlruB7tk01QV
5w5ahEEWLa9Q2fclAptVb6nZr6Cb+3QGdPThWc0nJrgXIagA0V5vw7xhikWyiqj1YreGVyEFpEif
dDf/VTcGfUC+NonczT3Bf1SBOP1J4omD099vzJWatiaUUwjBn9OkdNuEDv/PyIsCsPy+lf5S9QgX
Kks6sVl4db3XKsjU37VROsU+JtkNK04zqbQPPCwHhpU8qf6AVVHB+Zo4fbShBg0WM8vmTxuEe9dE
iEvHQW29A/38Mt3GAK12dYU+yzQDsSBYg6O0BVNiGuD9gSHMthmnBViFkF4gNySrshigBGF0GcAC
Jg+xYdkbWGOovwtNXXNfgeU8m4aouCabAWTSi48P+U0blNp1GuriFcKpOUAH8WgHRMcKU9hNuhbt
dCpYv9JpkPNBXF3mTfflI5u3dY+bq9Ad59rQaBlWllp8GdGIu88v0q2MiuaKIw1A52QTT/1rx1kK
nL45PHoUDLhhxx9xEz/VjXNjWThySy0ElgNtkFgy/1BE6WM0eB+R38i1r/VAfklK4cJa/uYc+oR1
xT6oQSNWZp71S7gUnI8bYkiB16qr1E/bda2Ps/UQuQcIFPqxfma+JyobecnbRrPpZds8BaTsARSk
W4Z8XiZZjj4JwFWvxBO9BoS0eZhzhQr0YoluY0ANU/0q0vK2Ktnkw4EPw9ewZXJl/6zbUN3hPb3X
ILDsykZ7pixMsoRKOymnyiOhnzdpky57WOlYq4p6Q5Qmn9nghCBjynjtOHMPxnYOow6lslMEIQN8
vG4y4rI2qhBAglND+FPspTFmz7h2dGDIkoJNEcHACcPnAX0hS+1wJYM+wBJahsAmSBSybf3WL5Ke
Lw4AcVikb+EQ/OozTM/t5KRbe4ixWEoQDAWB4hSC8oQLXfCiJ5Sru6bDQKijhF/UIDvQLYN/hvyh
P1V8JttI5Ea7bNta52A8C+GdMXkNomQY14mMxn1QY/AshJVvzTBHzG4l1QN9W2qFcrLvRlM5SG7q
27GYXsglybax6DpUdaHzUWsOvWqttCiF9FoJWgxqJm2hYfzwKZSYLiIhBAoEqRZAwUEzDLUBACeL
1SRdl6Kv0qsQ9Mxb0pOGtLBkyRlIJFq8p8LDhGp6u4ZzTtFVS50a3argAhgR4WaGHEe9Zg+jEY4H
DHNUOkSLmLOUg7PchlMurUzMUkCnSM6QBQZCkYYm5yHzF/6KiJbh8FFmxrsS1D0vjfatZrEosOhR
p9IyyKKNXu3RUPO7ItJatORPswmiubJ7LtyxHhQ3foW43PGS7KqrfRKI6AXL1Cxd2vK0IwMyMHyz
eJVaRLmnVnb8SBRY6hz5XOOUwBOIEMnQZ8wISzouCjynIo0fjaTnxc+ro87iRDHPae6MmI217iRL
sWV+AkQjsUUMT3HD39gYaOjryCReJYfBaA/1rVXGSFclqgM27NegT6ulL6tPxzL4rCaEN4mJbFMp
p1dOSjG3DhPZeS1/D0qCm3qYbqhXvUQ60A5Dk3d1rnGjJpV1JI7HjUXh/+q9WMcnQ63YE2AVBO3F
lQisx1AxWPvL+jdtXN2lO5h/ORmfC9JI/0DOSrSZCrgLXaQOyzTLrTWfrMHfK8PrwPZfwWqSZqNq
X96I7jkfIc2JEYAx9yAwmcAOV3pqIkmPJOEgkDzzNeWTiXM2NAF1QIWddQMZOqKq3/rCriC9OhF3
Z8DSK4vCCVt1w6oxxOmIeX9oTdTGlGADA+KMSY7GMjLVAE6GOpfDg167y/tu3McqkhK/tmg2+QV1
QthkZDU4sX2I6Za85bjariKjUGE6Wqj1pNVs865IDgJa6LMhxEDFVjEf/cGLfhpkKVEUayN0D02y
nWypuVVe2C/+qGfbLkDsIyKa0HLMlBtdTZEF8wl8dZU/XdsTv0fh1dWhjh0812btPMgBhF8YJBh1
fWwTnl2Vj72ZW3tuneU+B2fxUFU2Evtemh4aEgXg5iSgdVQUDR6qJGn2RPBOB6etGhdpCxX2Ma9o
MSZjm84k9pa8JcXRTTcMdERnOQw5bL+Zrg8bjT7Km+flAyX0stc3nTArBKFO8xxq2HOWRT1Sjm5V
TGueElHzpvzTU4hCTzyrIMnugAeVNtrcXaPhcSN9pWaHIOdCakzfgMAvll88+qrfukWMZN5PQu6n
FhpllNPWJg61ilNDSOhFVZlPRY0evzGGG/B3K9uwr0ctzx6nxsMR1iWC/7wqrK2Xx4cmsnaeAeA4
9vPqNhjbcGsa4qZTQ9hEM+ggo4PI8vKeAC9eU35Qb/zWuYIvTr+or78KG7twkPQcTfBRRAAcpsmP
7/IEGnBn0O/SGxU8YeORQhVo10S6X7WB/cjb388Ysazt740SmX9g5+g6QZzI4VEikLDV/GoqOMMT
6VOAqkVp6LccrIoA466e0GvSl40HYMuJm1s1wjtUZ3jmGlM7dKkPiXjyf+D33rWgAbnL/Mbkm67U
zHzKCFvxhjRcasXYbjAVVNvGtwsiT0wcX6r5QFGFWO2RVxUbg/amBHEOab5ptlzed9gzMANnEYFg
ugJ0AbkN7CHvTRTj9NU1PXFCQxD23FJgQfWekW0V1p+HMCu1H5Hsx61pjclvGRk1JjedT2zZVyFe
vECP9+0kePlKqF0rcdnf6H7m3OdWWWDBriUsEMThVOBh+GIS8ltOyYNGKLU54pkPuaauxnoYl11r
Ryh7QFXP+rWnzhLyHkSv8T70HqcVNfcLOpuFles3A4GDr4msG9Q7yqSxJSvTndHY2rZB7Mth1Y79
hqJ6Iu56kMVrTWvkD6F1HJZHg5YJH0FRgGPwvRcZZZm35SowL2q2ed/ZJme3EOSQUmrBTTOl1coG
GL1Gpt+96uqcC2F1anOPEc468AL9la/kZrwWqq/vq9ZXPajZJTLWeGRVpSKYGfs+SOCyaCVnEcoX
Xc/YIiyZQwnxicSUDWKf0o10w1xQW+B4deexK32oSoqzTyAFNZZga4uvNOWguC7yLBtdIhz1fJEE
ArmPpjf6LJHR13WUWBiRtPFNiREtWgLnzpRiJvX9TN7g4q920hhmGShYt6n1ikPvT9BkcRn6SAGn
0O3SNkOCO4i70IIe6YVhsq25EFXrdDSrZ0eRub76Lyp1IiFptnJtDT6dvlSwpyS4AhyQ3zqYVAWw
FPch0n5W+SB3ciZSWAA4wDfM+5QHid3TWQK4zobhQwSMVWiPdg11UWOxHFbf5/KdCWj+I5TvJAwV
q0wWtsCpXMVMXIuvi/xFa4N9djUIFI/mM4FGFwJYz8TJmpZOPDmHdRPs00kWKIGDZLFTf3QN/FZ4
MmeN9Lpi/fv+ycTZcRxbWI4uHPuv8HXTQLVZIzAlc1S4VJyRAybdVeJy2V0Ma/o/QX9d/yCrZ/n9
wOfGZThpU9wWurDnPz+K56Ulz0mwIcmxBCJjapY7UZ4KLe3S86lnEk5twaURdx3Z0MbJTydSkwZ/
QnCjStWCHgFVTIhZ0D+7d6+113XwRnb6yrqUVX4uQvZ42DlP8ujx7LbShw6InFukP0Pk+fZULKvu
qY1uAw+/CZzJ7vb7F3ppxJMXWsC5LyKPH1Ju7D1kjS2YzetmU1+IVT47YY6fbM4oPnqyaJBSJrqm
Mg7hDdgwaItuOKxCxVmmO2WffgCLhXrYXhj4bALn0Q95kjzqc11LkPmprgnuA7FoIhaGemlWikuj
zCvB0dNJk5ZDLnmLnUtJHhSDC7NuWilPwQMUBJdQDAO2/IXl5VzYsnn8Tk8/drqkgKwn1UXXrHB9
JEppHSzLjbPM80dro64uB5efiZI+HtKcv5ujB4XRo/UcXVm+gieh4wVAy82RGH1gcukTnOOST0OG
bUFwmSFMzWZJ+3OohqJNKzxis4LAeBrlCAU11zdK3SICozPTTsi6PS6f0AiuKmkAzfIuzJ3zD/u/
/wLn5GFxiRDOo7LYVEhc6RN1v8gY5p5K6paXqB/ff4ji7JdIL0QXQjdN0ziZqc44KYTyMZq2ARlE
sZG67o/2S3kg/mfnbAAmx0vtWuWuzjV+4bvthRd+dg4bujCko/LBmCfvO04LG6BMJ9yJnu6YgaC7
sNScXbv/GcA6fZ1Ii5sICrGrTo9hgzyLUnR04SEujXGSwc1R2w4MEwzaQO2dMwjFTkV7bOPEvjDQ
2blx9DDan7PTKDmXTKB83JjjZNThmDArUEHDyuQMfGFmnP0SjsY62YxkY1DBG/3encIe1CkUNyWk
mNGJeB2Sa0itmYO+DTkiHbloG+JTivTq+3/DvICdfIzgBtkKLSLONVU9ea9U8NqyqjqKMFPyKdFc
kdtC8xoKrAGFgjTqRUlC3X/+jv8Y9OQdh0ogLUzVvev5cLAk0qQFt+Z3cwifSohBF0Y7M/8toE6O
UC1hcMQ4mf9T5mk6MFp2KKOlwIHVBK91cuH8cian2ZIONmFTBWArxclHXg1tl8Bj5fxiNgqKGnrn
NrqDuP7sh1p3O6ldWlbOTNQ/RjzZmooeQKbq81nXa4od7dK797diS37xovp9HT7y692A1L+wcp75
DC1K0FShdFtlypw8Zhh2zqAbpNPFor4LKNjgTaKNfmkY7cyXYRkEbBu6rmqa9d9/frQdKSZFnzEp
8RcsuhVs2yUGBLNww/tgpd8QL36vuemqDihQLb115wKcshfhy/efxrl5Y6Nj1R2hq5ZmnpygFM8q
bB2WlGtYX1Zu7RpTvbBwnps0tmWBPRKqpGdy8v2bmod3mMaQ60Sx9onYLjh0kdHsjAZlRGzLmMI5
OpPvH+vcvDkedH7so1drK6PdhuVM3omg1Kj6OD5OQdMCnQ0YUK01yk//YkRelbRUg23wdAMynLxw
WnXgItz+Gts3xJGL2vqMCXr9fpyzr/OfcU73oT7LhjIF1e12U0BK5p2kWhVw0MYeTE3pX6wq1N//
/0NZJwsnSscB421LIp1FLzUg/sss7UuH+HOr8/EgJwulWaW5LAoBMw7Z14JeIGnT/kq2DqrTYTnJ
Hlm4vPBrnTt9WjZXTGETO8qqeTLv8zhAtZ0MCNk2xU4u6w1MB6h8SxyWi+4p+VIuTMiz39nRePOE
PZqQtDP+Zzyg3p32bqJS+n5enB8A1pDKr2WwOP85AJKiaACf3rkCvxi9S/IIbr4f4dwtyHIAgDrA
e+ZhTt6ZGhQKIq6IZIqlc6s+j2/BB7b/n8GL84YTL1tn9wCIJv3Cg51bjY9HPXlzui0rL7SE5gpg
5spkXSMOihZkxA4XBjo3D48HOln2hzqtirxF0BII5znTCFQxyu4tN7yrQLO3tTp84bO7cDo696s5
Qsh5O4Up9d/T9GhaFFws7W4qhCs0C36saWEUi6QfDJvvf7tL48x/fjSOUuhJlwsokyZuEdnjGple
/28jnEwOWZskJkRwHSyZfOgqH1SaORd+oXNrnyMon/DdmhZXuT+fwmtllY/oIFx/aD7jwrpWKXOS
3Da8OqRn6WF04a2dnXrC1lWTeW+qfx2qnBEGZ83RFc34Ts0pAUbIoMd/sTQ4/4xinNwsqq4BQqBw
3OjsX6ryu55+f//LzB/I6en3+O8/eWvAsIinhL4EJvhhRLuRI10xDQ1veb/+fqSzs0xD8Im3k4rI
6cFpQiGKzFTj2JJDfQp9/35McM99P8jZSXA0yPwZH01lcxorkK6s3FWfNB9qTmSTn2nlTaM09rUc
a1pWZfavFiFHR+/LNQJh1snsBkmvp0MVsEdB8yjszyo3yOj4/P7Jzrw+eLBCt02MgczxkzN8W9o9
HbGGHwqQfC0XhuguHODPjcA1yDF0LsmGap2cxQxE0JM9UH7Gr7F2PNi5DkelCz+Qpv094aitaoZp
2waiu9PPVCOoeYzn50AARJLkiooVKWR7HWgnUUQL+OI/uKOvUG+6njstxxUSTzd/+f5lir+nPdcv
Femlo3PnY2P8c55EuVcYso0p9mzte+cV9Ntq+lW9qDsixm70Z/zca0I7Hy+M+vcbtrgbSY66lJZ1
+7QOEkZl1esim9xklxHKu9TplcGtWLGZbKRbEX1NVIt7aaE6c5z5c9iTj6IBbZKghYNEv7Tv8dQu
xTZ+slfGBqjCE7D4C/Po4ngnL1dJw6CDmTXfy3SXHuwLXndjjRF0W23Kl+zLvjTg33OKBzRUxzI1
kxO2czJz1dgwA7zWVLPcyVXXzpVNc+iHsTeW1bI4pJcmz98r/5/DzT/z0SKTx55Z6TlJkhBEW+fe
mSMj3XaDtsJZ80OC9/cm50ldRWvr7tLLPTuFjh71ZK2Z/Cm1/IHiTDV9WdNtkf66MEcvPdzJiUpI
6AJdxJcx7rsVSpgPkoy4UQfv/Sra5i5yok25/X7MS880L+pH7zOMQyDgXBFdFW1IRCPLERdOUn9v
C3/+YidfQGEK7FpRSEkrr+FHPEqCnUerWmgJSt1i3Hz/PGfu7n8Od/IBOHGFByOQ9BRVB5LlOK7K
PHd1+APeLE8kfYr62jJX2j3c5QPME5cMnt2AqxDSyTJzqlXUFM5qhBZl2JCvALfWsE5KvKOH7/+p
3//abC1/vvouRnVK92COdvuo0w9DqjAcpwtrvpgPEX8eMvgqgSdwxVHnGtvJIaN2MITYfYU7cNWt
ik/jqtvG1wpu3EXoXvpAxLnFwHDQwcNgoXZyulHmU9dwXprM/1l90nuFqKYl1onrbE3imr3+/g2e
m7xHw51W0jslHupW6U03R/XtVHc9HrjvR7j0RM7J6yuaOihERTB3v+zXchmvc1ZvTNe70nV+Xmy9
nJkSwtA1ehOEbHM0nP/86Gsc83CoajmYbI2DGz+kW2uLZ30VLusVvF/Bbpwt8ws12DPfp2aolLpA
xWs0eU8+GFIk6i4UpXTRuUbPJDGxM9V+sorDGMLxbF4wNRhJ37/XM7/c8aD6ydyPZTZxHrV0t5l5
nyT6IO5V/H8xCHuSZnBuMyknnGxNDlwspEswYBI5x7i0u6kc9//5cxwPMT/n0Q/WZ6aDbhSnqGzt
VUg8poM55Psh5vd/8gHPO+v/PsXJnKhLJKxaM/VuiyG+RAyWIwXEr8xiAZ21vB7TZNWjTf9+1DOH
tD9GPdmKGhMViuKXuisIXQ5HKHhVv6r9iCU7W30/1JlJz1AWZU7iFAzrdALGHiaKThkYqkj2gee7
OBg2wD//xU/F2X1eDAV1pdM6zBBkjYRjxx2IjCEtQd586bB37ks6HmFeHY8mA2xjCldBS3h0T0Af
VmNvfC0ITcu9bNGTdvX9azv3C1ncTk3K/pgsTm8+FjbTtMt5bfrkkvF753VXWWKsm8Bwvx/oTHnJ
movg8Dg1IaVxWgtRMAz0xih7yuH9elrRC15OAt4C6xIK4u1wCLGkbIy774c9t0RwYZVCcueSfxXh
B7WzAF/CWmkm/Hi47lLUQN8PceZCZGloPlCc4EPR2Cj//MV6bTCqVp0pUWtvY25IuhvXw05xgc8u
wy164CWu8wUEHfuWKFlSQLb2g7n+/h9xbovhH2FyK1d1izbRyTKVZCanPt49O7RA8bhsN/YO8/5K
dug3F+Hq0i5z7nujUIjUBTkPTZR5Gh9N06QVBskwFIS06gN15gYnKhaK+ML0vDTKybFPDI0lmoTP
TbOMw9BBG3gbVPtCC+PcHDl+lJO9S4Me6FkkgbrdQAqIEkPxKZT/vMTAJHH4cTSbI9Rft+Yqt3F+
zKZIZG0vFISuwqi673z/wvp07oXhw0PVa9GsR7H/588SV4mUUeujfWOh3/hQvTDhbVURXyrWnVs4
jgY6PTVFmiqBZ3D/tRT6ujUoDh0Eb+LfelDCvp/bZ5+JVZ3/6Qb/P5lqQz/ZXqUZujtYoMZKuY/R
ixNIe+E7PjcNnKNhTuZa48GgmYd38/F9sB7jTFyYzGe/0eMRTn4cbLlSjbKQDMBN/1z9JG/uF3p/
sfSXwTrLl/I/r+izKv3zRPLkfCRVQJ9+o+scO/NndPb1IlkhfV9P+36Vr8pHf1ltLm1f52oHfwx6
ctaF69gk0uQ1ZtcVAcRXSCddlt6Fka6ly/Vz462/nx7nNszjpzzZMLVgmvRpzHirem7/9iwS4q00
rTYFKei4JtDRRoQoXJiTFyaLPFlu8fdKEgHJBJStd10UIUFNF5tY8z/89Mx2/GDzv+FoiR1oH3gN
vDvXuE1viPpZpgcIBm51oy2K5SUt2rmC2h+/2/wVHo/m1BKXH6O1+5b92cfNwb5lXg9U8PS1tVE2
6UpZGZ/f/3hnlEXMUZO1ar7sqRzW/xy2aVW/Z4PRXYc46436nOwGJo2+JXH81lx1e2PduukOFf3W
QYm9+n70c6fi48FP3rAOXUAxawbP7OBJLUkWR50C4rzcqqa/iXUH56oBOTt/+H7cMyuaztlRlzo6
BJ75ZEXL4PtHTqsPrpN3Czj8sDiIpbi0RM//+pP5wygSA5ll4Mc4PZc4UuCPHePRrXG6WxGunehS
xflcYeCPMeZt4mjWlFrWQg7k4wufzT1pHPfxBqrwSjxr24sry9nnQeJj8JPRTjs9q2IbQOBfMdYs
qIDJg01uMVe2yEvF68gZx195X//5DyVMg2gA2uS6c3qVBvcByzRtRneQ0ybmylTm0Y2tXpiG5z4C
PoB/hjl5i53fglHpGKbNnNuJ7i5gUbKyeLjev47BrZf+WgRwXIz/R9p1NbmNM9tfxCrm8MokURpN
TvYLa+y1mXPmr78Hs1/tUBCusOHRNVVuAWw0Gt2nz3mP4uhBUr9XMUZcQfGeE9XO9wT6s/JsgQGl
/ucvuLNfRnvqDIW5AbypfjJ/b4sXU/4DA/yZyMnSZXIT0a663QDq7k1aUIUs0L/6X8mnvIO0HRTr
wEkIDSMPXCB275QPQgBaLAwzdEeBX/NmlLjOVkpdzlKb9DGIhfENovfKEjytBvPjADIY/aWrwKkm
pZinlQ8hNBihRBJc9zMGSNfYWqfTqRXycF0/grIDMeHn6oI35nu2K/eg6nlVvAQiBjbvOJEtvdhy
MHvirYCO68XLqEjqGOQp2HKtel4akIesqydoUK+dTqOlenrFTX9Y51faWKQu6laJYzXUYbF/7363
QbeLvAjE8m7rgTAaIro22GE5KRDPJHW7CNXaCWEuIB2O0I+C5iPoaBP7+rfj2SB/34RAEHzqRdWG
yLKW5NfS98cKZMjXTbAyR9QbPiOQYRgA4J7bwBtoAjw1X5A5Ehg1yIMrJ9llAVQ29wMUlv64bo+5
pI05Kh6BzrBNpzRTEfagpdIskBnMvf9mggoslbYkiQxxHH9OwS2JEUcdz9TrJsivvPDwzSqooIJB
N0A+iFZsIsIBqs5XIW8KbhGn656uW2IeX8DCVIRwC7PKdFlorMGxIeXwAXClgO5KdQovvTPdEbQq
oHNxFbSx+IVymXWEZRl9WF3RTaA2qZCFxqhhRGiWA9kf7aFtK3W76ha8w0+gcgA5urRvMJb/Xfqh
P+Pq8GoHXJENOChkMOF6E2in7fY7VHsgwrnjbAc5yfTOb36YRD08EkmHVCo56eJu9WUv90M3/kG8
Vd6HjvF83RrLWbfGqAfHqmD+OTVA0F3nowNZDTfWOdcT602DTvNfG/15PDdHXJz7RYUGleJD/koH
6S9iV+yrf/RIw12UAn2QCijf/tuqqMiFZ3xjVB1Mguh/Bquk9gIhjPfrNlg5/9m6yNZu1qV0GeR3
sDQ8EKNbsXDz+wJ99OhgOb0HlixAzfBEdASXB/Jg5b8ycGzAxQIdBTTBuV1rUaBxaiWqH4vSzdSA
IdI4yb30xlke0w03ZqgAoNaK1awpzICCs7VlT9oXDsRqUINzyFuG27gi5+3C7Tf2qPOILo+EmZdU
9dMFBSu7dqEiax50J/VBDT446+Oi2Bg+JEEhtSF/yN1XZkAAotoSRSBNgG0+39faLMJE6qCxB8ZR
0I+k0c0gghwx6SYoT+bZH41CYnlb8vyIlTtB0kK2DAyl6SZ9PYGzHAPNa6rhzQ8mPaATQkxOEXRC
euC9U5l7vDFFXU06+BSitrNmfx1zT9I6sIbXGD3rNLTvyhcQkEFHU2pl8F2Nw7+5hbfLpNwW/DmN
vohYpngA0avdncjrg4BKdX/ZN5yOGvNbbhZKOW8baVPRrXDeXK91W1uUYIoSXF8aSKgANwWhfe+D
2y7hJPzMWIdcAzM+ui6jz0GlGqkB1Y6iqBZff8C4jStOGJn15AD0xbjGjMrBNC9mzq+fVNZNrWC+
AfpnInBL9ERjneYJWuW4qUEP5uRDoIF4prFeZPXjuh3WVaGAqlIlwCXjojoalzNohsGB4mMyGoqL
qiPOvGyQvX8GhpQAt7fQMqT2LwY9yFToUCknvd72vn6KUccY3NkDF/j36I4XdFjnAVUEUQfdJSrM
dGceEwaDNkrYuhl8BcUEddYxUe6qfLy16vqkT1IgTBUgLbrK+WbMnEdFd94inQ+M+lE3VDEOjQWy
yAU4MP0ASRljn/r6Peg9wCMV9LdQxUhim1cvIkeMDrHgS1JEEdqRmH+ljmAMrpcCZXZ4yqjtZeFp
sizHih8MlKtMk3PeWV4J5hmD4KFVUaKj6bx2E/xlVX0rVG9B9zh4Y5vcQCMR8jmlzMlimH6jYlBD
NzFFcTnFpEdwXHWAb8YtUm5H9DIv9iGQNfhitIPuvcsfWGb4DlRAVRVJq6Zd4gUTCUIxwgR6ukZ+
NkKwdd0URXfTaSOEGjF9oIFjySj/+YsMNg2UU+A3BEp3fkVlpSWtlQz4UxkPUMu9zXnTYIzc4swA
SQo2Oc0KCSQlBmOXHzerXwAiJMolxl94mA5WyeLMDuX+iM6YXQpNxBJUo+phDTQdyKRmdEDTbi+v
kp14/Q+w4TgThFKytnOnfHyQvHan4S3PC9oMV0X+j1KihmMhmfRLwJjLWUkh9efLD8UHhHabQ+6S
4cwV45o2SggO+LrdKOZmqayu7tYwnemXsxmDNwNIOqRYUO8FKbYv7fs3aBc5Y7W+lcoDZnDd4S3k
rZgRCM4MU35UiqValzNWPBziZ9kJD8Vt7EBGq7dDH5TnThf0zvySv/AMc3aafgoMGKnUhx4LBqHS
h1j3YOwdrBpkFBK453SNk1kxV6kC5IKZD0zmydRlUklW0xu9MPu1/EuW2gdQF4Ikwisg2dmYPQep
zjo5AAxZwA9jCgQUDecnJ+6bRrQkyGGKLZL+Eu9JULLoAo95glXMQFRF8VsizbyLfl7bJynkrQaM
HAFMpiJfXI+Wp9qQpPfqncmJN6w3DgInwXWjv4Arn7oxwgzibN0gogrufbJBgALZandQoGzfwMGJ
5A1KT3Ew1x/gY+M5KWtHTdKG1WEec5XU54MkKwjZKnPBEKXlRADn5yDKqzow2VWITbPmChAks1Mo
8rhZ/aMFHR2kwCBiXOGfPfj8eTOJrDtbNRUy5CkB7wF03fknBml6VyGLIEFLdJYwPq0uGDZBvOOh
tCQ1JzKWjwxac6/nXSw33pql35m6GMFsDvTmDFLHHnwmyQCKG0haDEAv9zwsEOOMagCzIP1SLJRV
6clL8JcKFjJ1IPqq2z67A5sYODSfjfj1+qoYXxdmcF1jaZBvpMHgM1jAMD4KMx1kTYbbpttnvMIS
I2E9M0E9ApZS7ycUZ3V/AKOHWJvg+9MgJnN9HZ9BmkqqzqxQBx+JTlGtmaL5aYcOH6hrJEm2QQXv
LQUoGfWHDFT7ICTy9YxXE2atDyhFvBvxZEUtgPLHWtPqDtTFGihhNOgtZtl9g+jE8T6mEdJv00wM
UaPccO70wwKIpCzFAO0bk6MoGZrCsX99C1keB+jZXyaopGOEQg+UgWGinJFwW2+GjOc9RK9qMeLE
M5bTbS1RO9bmfT2KNfjqEqvbG7kEedpxypyur3fXl8R4fwKk9bUksqubPEpcyqZCVx1OIYGtLo/A
QBw1t8Yw7msFtL6REN2kg8LZR6YrSgrBUwEmRuBi51YHQ8K8aJmtvtHhIV9aTiFAhQitUR3FTVH6
LeSlI7QvlvDz+mpZLThMzqDIh3coWC7oZmmtaM2SmgAdQyVy8dD6EaCfZe3G0AZ9nitg+CHVbRms
nABsZPvxFeUxec8rbrCSyrNfQfxss+lFokQTuP3I4AVQXF5+17uzi0oD4LtEZghACtUmeBEJ6jTQ
+n3jFeZY/dyzH0Dtv1ioaz6ZCAXqrg+mlz8ZcMSbzJ/2vKSVcSmcmaJim4WEdQCVN3bceF/TnQjl
ZeDH5vY+a584H5d1aGSAXwEPxS0s0+lxNKCXJxL8tXmqg/gdPIHLr8qJoKgDVl0XdTE/rX1wUvLw
BaxUR9sYptNjiLLGGVDR2M6H7NZ8zd0wsPAJ6w/rVdzzgOyM5xyM4T0HECLmoujKDTB6UorDqoOk
5ZMu6ajskAVz6ZLYm/llhvJRpeuNcAohJKQB1JuRCc3itKY/OJ+MREz6TtouhnbEOmtiCeqqcMT4
Ptor7ryHitapCtaTEPASNeaSAMpD+VLVQd1FBVXoaiZa15ERgOa2MVuoxRyi6Y/rK2LFU2Rdf9mg
4mkL4lND7nXNl0FLGf5o09dVvAFbq5OtRxnIk+vWWGkvLrUvc2TJm0iyTNXUQzAcX+kuegQ1e/XQ
vZjf6mP+ujoY556exxfovA129MYxzGjlnxmm3ENWrFWeYry/E6ga9sVzZTY+kcHR69RL5fg4RvIJ
0d8d+oTTpmEFlO2SKZdRazyVVDL30KKd2DWPydAjtuxRS3IqzeBtMMkaLhx0s8FU+Kox912b4JhE
TCkD2UsO0S79+LNdwouUrASGcC9B6RRz0ReDtxjnyGelx90UQfVCET0tjjzOV2PGjo0JajV9JsRa
Pa6rD8BoYms/0T7UfyWH/lgDfSG66NvZreCtHqh8nZL/UCIH7GIzN+apDHRIWkVIVqwwvYHEhZ8c
LK/2ioBcdakXubz3CDsuf9n7vIc3pwMz+QMQ0/h4fz5BOwejf+Ru1Q76PrrjoRC45qgMVNabZBIX
srwgvq/9eQ+hvF0VkNJIxJ1nYluDV2twQcLMREWzVQIx97rg6I/vk9cHZDMHX3iA6CBaeTzfvHhS
YpckVPIABTeROV0Az2uJgKRS0NzoD5OnuECCVxgz8hNn9CAhZIsSCF+9/hvHX+mITaxiiQYeeIio
FwWvaRWGRpMXmXRkrcoe77S32K3f5kP6ITnCIXrP3OlNfvxvVunrHHzOxiIOMi6l77OP0WO79vFy
fyGek3+sHmQlPV4KQR/Mz4WiV4p6DJ4uGDk+j+Mlygv1ircuSAqUGwGCPW1deuMUPnaYu65U1PXC
bF9FPEgac383ZukonpZNI4BjDtUAaD4/D+njJL1c3006qtEro8I1BkZ7NZpNBFBh8AazOhhNyHks
XRTViQ3TNEGchSoMvIWyUdWakYYFlrGgwZ3fgx3bbd8aV7elVwwW77Tg+pKY9iw8I8j0PebFaEqJ
OJb6RF1BaEWoR2MMYYSu8lh76aNsx57l8i5b1hZuzF1wSyjiXIAfHHzf0veRyG71nA0kn3kbl8n+
kUcRyJ3AiH5x85TQNJjHGZTnkCP2oG8B5Tk8jTC+DB2kaebxEbGcbmuNuoSARov0poOvg2tQPkZI
2AlzHBjfhSX0r38pninqwlkGJVrWDjtnlBCki5u9ngMT31XudTPM6LhZEn3RJKu1AoAGO+oOLDA3
EF54VB7VOwO98Xqn3AuBxEmCLl5wn5/MUtER1BCOLya6wgKSauFsYBMriFBpKwT+iuS+gebsCnHn
qLFc05pPBkZEejAnDxJwd9fXzHRKTBph6gokLheDXkpZWUoLekw/g5qJZDpKyMOO/T9r/DJBfsLm
+jZDqxSKfBB9464OFABWVFd9b3Gb8lOTz8HBiyOwWQ7xpI2tEt1caQLFGlKFMmgD0XIgTnKX3kOd
fW94yS8Iuka70WvuUy/fVb7khW/yHgzUymfmYrjtjlclYFwJ6A8C0a1ii3EsKd/VF0sEszV4lJck
vJlUqHaLUCxFAQjznAAJrBFEB9d7vTN551OmM2z41tbyRbyJJsgXqtDZBe1LHgyv402yz4PqWJ/i
nXwYnN4FlB4jJjIke6tDdtMEw9MQQBAKYr1uueNBJFjhlnCA6ARHhEcHPZubG40K0s7EQF41o5Og
HLPdfBD9T7idGzo15zQzlw8id4Xwioka3RBWoJHWJF2r+EKnegqkzo1Kuu2LWYXabQux1YgTpD6r
XZTvYX1fBuVz32u1qS2lSRVRlDJjp7yHFI0HGbqT8pijwUb4KWQkdeXJ4nSCLspwnx96Y5hKIaHh
koQrqP38oZX2cWwgB6jvuywPEsgQ2tJo/h5D47c0tO5aiRyqh8+YeG3V1Ole21aCFYvkr+FDHSR7
bd/epICmhQF4VjzhIfShEvZa3qo36YHnUzLjyjvbc+q8Y5R8anCzi590yZ/YrfJjBP77Pu/t6Lsy
+rm2i+9Ew1NdoLxcyDoC0dinbi6DLMKNwIPb3+blx/WYyriuoBtrwsMJQuCCb9iANI5J0DO+0Aap
KoFL72ZNTI57M48TVJMkUDyh7ot+8rm7kYxbMEVkL+Kh+SDxLXOgcfO8uOTV9zeeDsxVgUGIPCCs
S/xB31YjQGMgMh/f9Z1mAVdZ+oSnQL9rf5tPhB5zOfLyaZ5NyrkEqBirgpIC9t5rqO5GH9kUHut0
5Dkxzw75++baWNpxFRMRPFYAfHhr/yDHw4cyK79LyIKIVeeplQp1uTQQx9qLNAWY5NGuwi5A8+5B
GDS7X0YH1O9OooKDXITWmy44eQLlS/GtKXVH7tTGjhrB+Rd+tvki5HBsfnVnlsoUA+LnV/Iz6jdu
PLSOHhb/PEMg8fqv705l5UoGddFuwHeXZ9kR5dquUFv4FwvRMVKB5EsSL8aTAZnLUQwFDehcAlEG
TiqAMGr16boR4it0oALOCyvBTNIlG5SUok+WpWhrKuuvCa2yQuPt1MVbngTirQkqJVZL6PTh3a3j
dT3k9kge887gQxGCQFgx78T5/qzgtzVHpRYWpGTMdUJumAyKrUTfGwMXnZZCfZuXS7ByuO3KaLb2
UOgy0NKDwzUsIVf2McQQDMneE2unQnBuKQ9L/pzHJy5fzgVihdpR+hLPw6FWIahp+FrkrgA4SjYY
vIpdlwKCIJwmTKJMyOhcSN78J2fRqbu8N7NlrSJytJqf6fI6Q6XzvxlQzs+usZqVXEEFy6/G3IZQ
i1A/XjfAyjs3zqFToXMsamOVyWuzx6i3qUZum0i2gnkKyCxD4PYkljeLrv6bg/x1xmgIRZJ2o5kZ
4EaptRhZpSmvTjHnpj9KFQ85xjtsOhX90gXX1Fri5RIHgHQh24KMRzA6ABPd99xBaU7w0KkgOGWy
Uisjntar/jiCa37teM08lgVQ44HcA5QDpkV7eqsqiRGqCLPi/D1TH6Jx4bg0yyG2BiiXhip5g6ot
3usQXnULU/wtxx1wwkL/a0rEPdTABkftzPfIgCzPdVdk3a5by5SvW33VjCX0MvyukO28v63l0p7r
l+tGLnooJFRsrVAOP6DE1ncqHJ4Qe5SkA/UmTvZ8FAPyfo8PgGNAPDPfcenwWGF4a5gsf3MNI1fq
wyzH8sBPd0jdBMXMZC+aXvhJlmIdKjzxGjeB8uaBl/ozs++tbeoQKFGVgukdi1Z3+X3/h7KPfdIH
/qk8hO+dC1AYIIxQKsvxuuKPNHG3nDoVETR8FUhoSn7+rraPqwWuGN3JfdDyfW/GNyiaAwpLRn15
I0s8h6LuWcDSp8ZoYpzGZLUxjOpORWmbguL9G5cCXkgGGA00nTRmKG9WEX/C7q4/w90YhK+gh3kJ
MSgm+rnlpMfewbCnW/1Xs/Ty8qK3igwFE3UHcfN4dIzCGZ8IK5jqVsEoBaL8meTzR1KYQRVL+mvF
VEpRTqCTbQWseHJGF2MTQFPELnnBgVF6F++u7y/zM34Zo5OKMoT3hBZqyo0xyV4mtqZTjobhZ0vB
Y8NlPs43C6PDK8paIBXG693Pb6pbcbWFt2ZX7IZvICZ0x++mj1z9GN2VO17HRSFhlU47t4apsNtA
67gGUQOpSIkORPnc4VXFGQm/jTZ0y0C3Qfyp2M02XlO+4VQBGVJRMaZWNnb11jrZkzURRqDg+t6z
rhsFfN1kWB4wUhp+YHYKlEzGzEBLRoBA+ZiAODSfOVcOM23cWqHCU6hAnrFPCwMMrPVz4RW72gvv
yPww1M85VRDegqhYVOflCK128EWpwtuEJhPK4+71LWNdoIoK+i24JMLB54N8E+flqZKzuSphYQeI
wz7bTT5YZLkFQ9ap2Jqh7rG5HM1JbLBn7bRgWqKyRcDU86nkXMrMqtHWDvkdm+V0IdTKxDA1MMSu
H2rodQ3+5IbASfFcje0Fm42jvGARTahLSSj8gWQmIHnauFft0l5u/gbtBOu4bVdFuUE0QUuY8O9+
Av2j47SrnMyxTsKudZDkcKa+mD5HhpM0RDEkblQJBuN6UTcuMe6/ChddETmRzLsL2Ov5MkGFj2Eo
W6M24A2dBwnXRyhS+lAjvLN2uYcJAR4o6QJYR5IoDEb/tSIqVRv6fm4FHT4uP+DqkT1tnz+RIg8A
wKAmQ3o9A1RQ+HhxcQ4X86UHTm8L9PsWKuX00yHspxItxZosNL1ffsuv2o0MuM2D4LXe7MWtnYg+
Hx7F+oJoNUoybnF8QhpIKGidvK55DDax+luW9LbIFQMiDkfHfw3+QUoDoO2jEe0QJwlHK8aONu0w
2OXaS9AWLh7SDlkh0gunwnzp9TjFuOtAEgg+VpQ5FLAE0gC6FprG/bB84iUwDxj0vnkovMhr96QO
HZ1mkr54sRdzyG0ZyeiZXbrhHlsgZpuBXfaVu3CHVNvNTvIh20siaMZBqQc5x9ID4W1nmz74vp2O
W38h5+18r89/AHUedag65+WEH1DehDto6rqjjeGS6v5vxBlyEK6Zos4lJJn7EdLKaOZ+N3frDaHq
ypzxIL9DHHfHTyNYb4ytF1EpobLWSQotV5zLvPTNUXai6mnRjB2UZjgRh3Ui0DcCEMUgupg0HH+x
6mGW0srwzSY+iWO5M1IeYTPrhtuaoPZuAV1zayUwgV+BAe99KQu7BHKK148BbyF0KCuTRNcqqL3r
bRtkeuVMKY+ziRm0tishv2Fzh/aZHhcoQuCuBvJ3fc4ehh34YJ3wibB3d3ekDp/8+G/Loq5tMw/F
XElQEbOGGshAsJ9HUfF63Qb7AymYYoKA2SUvYZ+N0NZu8IGgpXyAFB1oAxUJWr0Vp/3NtAPUOhAx
RJiRHphKTBkFc0XBZS3dqNOplB5GnviUfHlQwVKvGAoJhYB40Il/041FV0TQdxUPyb7bCd4CTufu
RUqd/MeK57KBilGM5F8Hg9Eziueke5LveNUdFrTg7GdQPl+XQP83oUiuN+0nYYVJXfN+PIxeCIvl
Qfg3xWGkJCjaksa+hqGNc9cEX0vaCvNo+sC/OLmY2kv7rhU/zPTjuq8wor5+ZogKTXIyL2oI1kc8
cMgIdfG4Bok3v+n35b7/DbYviLnvW7xncBTehODf5A0wD0kY0l+XwXp+vs5BD7t1qSYT0NnJq6Sg
9ivIsdv1Xn+K7pM+AMAUKXrNKxAzHgPgg8OsH8ZxUa+ju29NZ7S5smJ7MzEBTqPxEklFRnYzzm/a
FORr7YoiZ6dZ0QY2LZhFinY5ijfKlZSqGmySnU6DcEdoea1H8anHIzb3xKMV8J6vl0EUNyqMkawM
l8HFMg2rKsoUeoJdDToa0XRwD3Hi9OXVdm6COhlqkqLumaISDpF6LWv8uEztHoLpU9M7111V4a2G
8pVqkNO8KSJgMVrtw6xEyPmpAAP2R1P9LSuLI8ZAZaSnxeoOnZa9jXO7R6DN5NSVx+gXxp9UO5N+
zjlQVVnXBlBzPoGq2yvNb334MRWv69w7EcTLrDhGzy91BhFjUsNyO4Wr3crWYzfme3RRuSwG7HWB
4BV0RrqFw35+BgS9mKS0A9JRs5MP9XfzmOOZYHjGAwgLhQPBHHCP3WVYJV/tL5MX0neLmFS9jPzH
2hNAde3nbuFonvouugVqnbwiK9tJvsxRmd0kWn1ZQojKD/P0porukkX0cHvZoyVy3JFxyrAyTcYQ
KGbtyWmjNjPskmIAYz9KYB0SZjfbD7+i73rQe7K/PDd3xR2/uc78gBqqChK4r6EhTcXQUY06q8Cz
yK+KeGflYD0rqpRHz0z+k4uUdWOE8hJzGKZKa1Xdl9b5tBbiYRF6TyxaX6n7m0JTPVHhVfiYn+3L
JP0iyKIR7Ccd9tIUvzVh6qxQHm5qxakShXO2GUgQ8tn+2sLPIsQmFTPiKa9KCx1KDGMF6HBYd/JD
CKSTZpsPfxYyQ4gf2emPdbdIrnIqAvHnJ0tqMOz/67KpkJaKZdwUGfmc1nJo2vDWsvJjaRUeeLZe
rsc0RsX2fN1UTJPl0JTGFV+1vKmfq0MYDP4Ckj6wd6FqGHOssf0UeEUDZUMyFn5+NmqQ5Ulmp6Et
akHYVsztCESLnAVdJoVkQV82yG/YfEg1aY1Y6vGImxyIL/smbrnOqU6E5Ur7/fdGNv6fM/9lk/ym
jU2xm6ZQFyB9kOW28lN4h/Crp1iu/twvdn47BeIxf7Gel4izVvaJ/DJLjs/GbIRhs2moELfFeAE+
5IRWiicOmHebDTe2jkUXBtc3l3kedRm8T0gNybjoucGpiQZsPfa2zRcnVgt7ETK7D4/6bOyvW/p8
J15Em68iBF0tFTUI23QrTBla6SWz/CYXuqtHrWcKWGQMuq1kuI+TJBjb6diZtTOBtHUtwvsBhcI+
UsCbuKadnaxhZZsaqIarPrLrRhxsyN5wtoV9iDY/lvY5UBKsXUr2JUyc7DWTT0I921O3U5dAmO+m
1pPNb5p2lEteHsk8URvLlOfJC5ixQjIxsKSBtP7MhjfOd2D62MYA7WNTVIeJgKWRtqjqNbvRHQGw
X9CpI72H7mU+Wo8GuBWEnWy3u3mnHCSvcGvHChoRI2fXfw57p0FWBS0CcFbhvjv3QFACdWsdYriG
ELFER2lfofXRQwVOdsUfvHLmZe2NDCUjC5EwfIJNpNxdFsbIiCI8uuTOPGr5A4Z6vMoQXHN4AlKT
szTGlzwzJp+vbOjaSZ0HGCs0yL0N80lIU45eAKOSfr4gKv5mWVy0Yi4hJ8317/k8utNSS/ZcLV7X
x6PdyNPzPKDM2HTTKSmSIC0Xjj/xtpT6frjPVYzuhYY/yevHEkFWRYR8e1Xag5YFIxru1/2F0T6D
aAXhcwI/BKF0pM5HLA6RrFSYyW3RPsv2mrqPXQF9tNjpawzzgHDcVT1SJW5cyWlt/WjcKzbmR0DB
lP+SRRDxAkp/Giyfh+tmfe7tD6PO1ZSHKOzqmF9UxxtRALd1nLjX1864CM+WTj7F5nYANWBmNQsu
pTwZ7C7+Iwp/yPMf121IjPAAIwAPYwQZvML089nAMe1yCfEnDqw7HajwPAgPkCNBzT+9lRzoeDjG
QQZ4gCcEQLJN6n44M0w5UpGrfW1YA+4+dVWCehB389yBbqkdbanRY2dc0MSLqyXoRMnnLJpxDZ7Z
ppzKWOtlUsgA4wLSere4XXtUhECsEu0qqPGCZUYc7TVDkxLiiR7HNttvvjac8ptKFAwyX0jSG/lQ
PGJUGrVx6wSem8OfE4bc8Uneaik/yiZDGzHni9Gt76svvE87dJ//UGYPUrqu8iLuDRd9OV/mVeN5
Zonnbdx3TsU5NSdgwaI6A2fwSUO6qOjvCk+2mXWlnH1N6l2zqKkWLw1ceHJmV/hkgBiPmmdhvkNw
9cf/9v1omY5QyIZwlpDbR6+rH/4uXUiBBOmr6o6efJN6oO7kNLYZPTkSAiFGY0JvGS8c6hYbIssq
G6Kw13h1MAfKfvIkN/erX9AWdz6xTRBP1Q7pMfO5rVtmDNJA/wTaHF28UEtKSqVaUCTGaAGIu6Sb
5hYNSBfBISiPSmvLrvoWuQqnKvyZGl6Eho1R6ojg0l6GddFE5AiTJ9iIBVUQuo07AfXSxXbReP8c
UIQt3likjohcgxmtFULNR27srSAv6VX0w/uWkxSzo+3GDnUmBnVdB7H5TMaMdyuxjbe8hCCtWtvT
txHSHZUr7uOXJWhKW4CmKs93iadc21jqpOiRaZYS4UBqUQk4dfXYeW0uAqG8pBjlRoUapD7W4II8
ERWjyOogAwOqjcyCVvn1U8QMgvAnExyYIBOi35FKJkPDscBjPVsLuzcGu+p5xT7WAwRt5C8b1AUz
WUoSd6DSROaw+pqfYSBF2hX75JDsGjfFjCdJcVsEDTS0/xU4Gy61MU/dMYsiCGEW46msVpG9DoES
3bSLYLc8nC/r7XpmiDotTSqrmDBGnJXAHUGYboddelc482OP3sIU9Ke/Uf1jhoXN4qjz0mXy/8JC
9lo+rzfWMUX1r90LHwB4Ro6+T0AYwXVfnlHq8AiLakytjoGuOrwru6dZuF+s5+t+yUywVR0EdCC1
QAOUfiCPVYmRngRfTYNIdh+gjupGJ20HlpYjL7ayl/NlinovjMMsjEOCx389NPaQgI8xsU315fqC
mEYMADqIULN8wQ88qVbadB3QZ13bG7Yqdq89SGhRYEh5qrPMIw31GqIJDWkX+r2/5iCkMCvsXJaW
fme8yjr3RJPXzUX4MjHzhGcAahg03EZpV1Ahm5jSKWVw1YKkM9RUtx1WV16RtLVgBIoXoJuNR4ib
JraYj4HZiW48od9npO8tJhX6ob8ZJAznTQAhjI2zLH0wGLWXdKYzWTIHHsTOTEzC4Ud2RadnP60y
lrt2RLgPgbrI36sls9P8Jjzk3ZvWGU6HIpNyq+bfo+nn9c/OTK4xSW8QUCMyBup8QmggkVXC1mTW
q913vV2Jd4L+Isk/JmOxY0m0K4nHsUL+z8uv82WTOp5QkovisYTNJpyqwwIWZBAmKosbt9BIBeli
D8ysPr9eXygJbpRRhQgpYsQPCBu0AfH3TZKpG+WgC7po+pJQ1d/TVgwxl9WimqDksmuo4z/Vl0XM
IxqKyO80FUul2TosQatmSyO5mHzqio9U5T14mdcW6CcxCw47KA1Sd7Qw57MoqggL1lN+L930GFS6
nXbzW4liTQKa9vZDAhbqPt0P9wCag5bK4iUprGOGgIHtRMePTKaf72mEU2bEPX4BqRglxwHKL8aj
GJB8uv9l3fNaO6zAgeNM5AUAWrpo4FqTEOq1AXIQpantofi2NLyqCXNBEAPUVIno1tN4KKHXFguD
UhL6pjMGj7GTmNADCwjJJ9vMjvz123WvZHT78W6GRhqwIWgRXzAlTmY4lGYKBDf46ZxldVRv3o94
WaIfB6Z/Vz4CE+9ct8ncRkB2QAkL8NwFFx+mU9ZQMjrAOVMTWMcqfDGlhae6yLwf4ZUG+DMxRodT
cO4b5jTOgxomEMYU9BuImALWFdWBOXdP+ZQdJRXyMGDEe6jjBfKFsSHbWrZ+XF8oiSPUkYdzahDw
AG87LjX6gAhFNQk55l7rEXxw6lM19NBrUO2wUn3AWTwVpIPXLTLTdtB8ayYQsRi3pdPVoqqqaJjA
0pCDUwAEf7v+COKjfeSRpoSwqzAtT8iP+hcewJR1fW8Nk4++CW9dmMbpUi3gTdaOhrDYinU/gEPn
+vJYnqOTewIc33ho0peFqETiFEVo0s06phYlFXAiTUr75+tWmEvZWKGuh7o2hGbskYnI/aOmBXP2
lC4cE6xbb7sQyjO0JhaiHlNv/lhpwVIa34TUKdvmdxKBZBsaqJja+tE0T9fX9dnDvPDHr4V94mM2
3wiN1C5eKlzyaUASxsrp93+KafybR+pmeZ83x8aQMi6TBCfHNMpyG7cH07yrdQ6DDPMxsbVBJaWh
1KVLQSCc8s66G2+y/XTK7wQP08274QZ5zDF94BVSWXBVeWuThO/NuqSlnYsmhk3tafXBARxgKgI1
XgWlR8kp9wtYOlIyvcWLmByPlKnDpWdqEY8C7vIV/Gn5cBSkQyVy8hPO2aLjpRLrqJj3SIq6+GGt
gCrhBENmrWS7edTrT5PQFxtkbB65acjrj0A/kp2xA6OJzedMYqC9oJSx8XYqs5witakFPDgQCqN9
Wwdpf8QUIfTvDEcTbes2OigtBmvgMIf6MErvBsri/Mln3rZSwSSZ5NbUZqx6tRJXz19Mnfec4W4s
FUwsQRi7WKhBvIPGA2EDKg5kbAGYS9Iow9xXzQnDzNcCGmNQ+gTbNyGDOz8HqM0kBcG4gcsCzH4u
FCWeBGf5Ge8LP37hSpCz0vWtNcr7e8A7i4y0vDsv0e3icdo1p+RX/hYldnlb+eUuu5tQGubrjbGP
3dcyyd83x7005GmZtUn226EN76MlFLwKEvRPHeiE36/HZkaqgFcB5FRVaOMArkRVTpWwnbokQ0tu
mgu7FnS70WW37Jr9oNwl0xuAPv/iG4JeHO8QA2xOoBunvCYWsnHNakD0CKUYoddZoWKlnZA7u9A7
cq8vj+UxigFXgTgbHpcAcp5vpZh2hZWpCwCB8BhS4uqP80PndgEYID2B85plnLntU4te2pCupjmP
AFo2YXSoh2oPBWfeXUpcnLpLUeXGkiwgTLB7VHRJ5C7HqPpswilBUegYR1w+Tm8XQeV2Jeb8c+f6
DjIOwZk9Ko50stKgZ4tuJiY0HhbIyFfG6hbaW2L+MYk8/BUjPVEg+IEqPtiyMW5CnW85STJhMLCB
cS964tS5ktgcNbEobA15ngNupNrW5bVwoDi8u75O1rfbmqYOu4LBa102Eow5NkC4pGqyRyeZlzuQ
tzb98bZGqIPdTU2rCRY0caaxeNd1wVZjsKCki2OGcSCERbCo6u1a1redxpk8+T/Svms3cpzb+okE
KFGUbhWryjm03faN0FFZVE5Pf5Z8fpyWWfqLMz0YfBh8MDC7SO3EHdba+4xbyVwQTFqgoTYtPmPS
zsAbttCTMJPZTZmRBJEZma4aZpV3+Up33NjaMF1raiAbPiP5RM8pVeROov5CfqT9Q7SUDjUEnZCd
6sbK2YThW/wLnD/cjZr9osFDRzAHo6pssDrd6uZ41zddC16KTPRM3lGSD/xAINGh145Bg8/epBm0
IQMANuYD7+hdnaDFnvqFox6zY/RWHKVAvH21c4cfgCkrRBfsna80VAD67tk61Znj9rLuvWr8efn3
eyD0kxBOOcx8LLJ43YaSjMGbTAxm01+XVWFH/T5JWP++iWiZigH4fJVQKqWzWMzTh9uwMjDFfFvn
AlXfy0s+CeNclkLJ0pkNqjPmjRFUz+uGNrklD4ujrXV3XxhjdnTwkzwuogEsIrXqGvKIHd3G96pX
+hGANlaWxJVlLqns9ME6iopCexWUrVh+vliFn5qLdVKtQyA1HIwtXen3NajZdF8+WEfmEYGtCT4i
5bR/ioEbGA7rvepXsXYPpAynQQiwqsKmuTBP2Al0n47HvbPkZYqLeq0Ma0+9V99mJ0xiIW1nia37
GdYrRa2/vbKigYkrgm1soHcBWv+zjo5ZI7f5iv6RHssjOo/RoXUifMvwWHn1McNi9gwkPrD6riXF
dT9bxGazq0ebH8CFIMZ6FDAKlPnC+mdF32kBckJK7R5TAZetcd9CNpI4rxnXrTX2Ghpi/alzO7C/
ZgG51Z96Nz5UQe4Mb5flfcRtLu59ulrOwZC+Z4uqYj21RZaZzM+Y0HeHAmAYZLb7qHgawvwB5Er+
TKWD3M3urFxXAKyrspNZAi4kSfw2qvwqyoM4VW11MQ+SDsixSb9uQwm7A6ZtzugS97pldyDQy0iO
2SczCEeMQkbKVViAh0lmgsxo1zVvLpHzaXNlSI004nE8VW/L8ljpb6MhCDh78WarkpwnW9ou7aIZ
4G6YxPetorhVEvZy+dvs6wI1Fezdolh5liEvVt9GBYqmPkbB7y2fPWJZxwOeN1owdvMPtq6EAjnD
npNiZHEPN1L/jh47DGtIDvXIQ3gHghLshYrc865Vbc7HmXW1rheDExC1u6xwQvI0dpZXUmZPkaj6
tO9BNqI4A1Zqs6JoaK2BAKTcoFfB0keNSij+B+hB8BQ41AnvJEyQNjfSvXWcRJPhe7UHZKl/PiZn
2KGRh+lQ4hf0p/Cm98Df8zPzKCjsdA2jW403ulLQ3oMGJshc6yg9C3Rp1yQ24jk7Z/2od0kG8eGX
AX76pbxjzlqmim6wh+ku38BL8sBeBUJ3w9JGKGeHHZgzk2Jd7em+ps/FLfGXY+6b9+EBWFen6Jk9
x1fsrv0uPwrkrnp65tQ2cjnjjLWapHQtXI2ndaiqBAw+zhpIgX71D2Bndl0BqutoKwDv/gwxs0xJ
i7UmVG7XzbZ5wXpkAooG3TYQ8GUUJAzXyry8tkXms/eCxuYpek94Q8tAzuaulyi0n+K5lP1QJ7/6
RL4CRbvsdFbldqQ+xUOs2qAujOxZSXK7zzEgmLUY4pjkPrh84et9nt335odw961ahSQ1K3Rg2ABS
k77WCQHS5Pc4irxxRON6VAUOftdzbATyeV1RqKGkwcHrPTA1E9RA7039tsmBWZnMx8uH2ysrb6+Z
R/qpwAIrZyu4WfiF3q09uJWSXT6i2nRdvmAd4EB+ikrZu9b653z87HfYKnpc9cCmKnTTpk1UOL1p
eFEWi5D81NXHXvh0PFZggd5Q3CbGmlqFwQQkVnKQKne+bd8TL7sBKSx85dfozQQM14T2Cp4FTpHa
Q2YrX8Qj74LPanABARA4WoLMWfYj1IOip9wM3Yq8LUbsCT7pzmv/0yflwsHSLM2I0a4VeQxh7mrF
WmDoEIhBVtRdV7T5kpzbl/OqMXVUpVHiHj3123C98lbQ29QNg3Xd3sA7RHGmoHxUbePVAO6vsLeq
CqzT4F2/UpSxXqH1Et6YJ4x9YiepumO3WmkDvQA4E5mjgDxgZVGvUDtF2R0gELMLGMLIVq+st38P
/Ikn7eZGeK9V5GFSdPjInfVtCY96XwcKozbBGLrgK4vUiXNLoy6ZmqTCcGtvcGWvRM3Kju+6Q+vK
PorETu4UT8mdKNcQ+gvOOeVJNZuLhbRm3QGLKxty6UnyjOeVUE0CTJhn6MfcWf6mBr+9Wf7ZaeR9
U/cE513XU9Z2SvLeHGiQHyon8kVrgnutw0/SuDdnDValuUAZ+cOGKgztDTZ9iA/yQThSK7BWutrY
pkRhaAYLLQPnQrX/scA0QniwAhOhXNRU20+A/+gm3yuPS8BR1OuZ1KA5Nh8pUo5TAaXVWaEARQ/b
vYmET3fI+SFzntq0i+Hn4fCiQwkcqwIBGvuPJdbFAtHWwmpZF3w95XyR2Q6KPHXw9WX8BUOXjqSD
f4xqQV4ndjOKwuae9WHseiU5w1rw2bRRxBqAK8jrGAmSMN0BrCR41HXLAzGFt+78o06c1QcddSDh
w2L3XjWD6viUKyQUX+7X5571YLKCxrCgTsBkM6Krh0S7Kn/TcLKBBww4TQt46tk8i7zOqvf8LW9k
81Nd1hIaM2sw4hFf9+BEauHtwYTmrYxIIle6G723sngbrDNUdy3oj3ZnNvZXKXZJiBHa9ZW4OFhY
APkMfUiCtLQLPHBkH6EbzBUgoBLlEatPu3RozkRzXauSVgKYGFAfP4oWDUZL/gFy0frfuSSHyxAi
kIgMOhtkX+k63UnSsLPBRX4AAPq9ooVOnZbfI115jOL2sZiSxq5i1DHGshgFGe9ezr+9eM5wl1kn
gM/BRzZTTGgrWFpbQoEinb9ZFQvYisDMMEEAQQnhzBXz30ZplVmOLfDea57NyJ90p8c3/Zo90sMY
OfWX5iq5bl7q7mAOwQLuLSziCBnMVjGfrnz9GZisAckXRt7PXhmTCkw1rBsBmGTMvJEyfzHH2xCg
cX9zXpTuAUcCKEs0m7jzpqbeAAY1AkC2JzvmSXf0yh+JqwO5LQEdaXj44KGwM9/CwDagJjM3CbEk
I/KSe+fFjYM90DIxrMtPPZTqXHTypOdBlFUYjFrCU9fW71OYqYIDn+kQLhZ76PpKtYe9Zb7BmxOS
tnFt5MEkmW5n3M6qJpBwPp0CEaCmxnocOKIwQ8iZy1AriC5LXECFvppB+dZmgcmu9TSwnNbFgzUw
rNKWAa/rXomWZXdOhxE3kIkhBljnU4RDE+fMCMsKzoe8DFOU28AP+H05w9uVoZsYdsc/5wN9arYQ
MBKbeVDR1J4UrKIB4f+yiB1toNjCNdH4xCeS+f2lqCNZJulaHmjRVUyfrdLT9ffLIs6jFaDOFbqO
yq31AzhsWOCn/KZk2jAhRBVzgldmL6ce8Bb6275Par/XKsvFCzD1WB9Hbr1gEryqY9Q0klwUT84S
BPwQ/AgQwBFsq57BGDaD2aAAz6oAkweOEt1nZukYLXWV6VhXk3v52Gf5wYcwrCqYAJDVztB5Kmky
5NHoikBR6jfMmgdSqfwae/3I5vHusqjzXJWTpX6+4a6aKbYmqyLQM/ajV+iVJtcqCIC7q2bUQNku
J7+X0HSBJhYAIP31svSz99cqHD7UxPwLsFn4QXpNamcMSxdF0BG0SOZ+fs+xbOCWY+ENPQsqsJXK
STsKrve8OvRZ7BmDEnirOnMVKyFOgSrGSNw2bv00XK4WPfHQVAYW8zA9AxnWp130rTBjYOvrzcPl
0+/Z6Ob0hEtR0GWeBqOui6Au8aysKmcIG4GN7qrtnwsm3NcNQ1LlSo6Tmlryc1TquzBLrvN6ftN1
MEFRKthp3FNcEEJizF0FVarx4XQ35mq2SC5jBcpULaUXU/0wSrrT1MSnjUBv9w6GeXUQYWEnBb36
9e8bSU1koLpH108YzvYklfYCBAm1f+jyqxDEHJc/1J6awgzxmsLUkWbycU8Kl0RTkxLhl5r2ALC1
5TBnjS9bdyVAltteMHGxe7aNuPWWN2cLExXrStF6iwSFhgYEz2P8M12qq9ia7jqAWFw+3Z4aahoo
q9cFHBPDwp/FGSqzwrLD6ZpCvZ279J6x1r8sYi9UbERo6zN2e6J2mczCaKsAjHlf6WwcR615bKlo
rHrvJEQHhjOwnNc5ck4piowAMWeQ8mCW50CvRg81XoEq7Gn4VgRXOGk1uY/pQPOgWKjToeiYyaGD
8RhvTkS98v3TgFsVa/w6xezl50uT8iKW5QbuQe0Y0OhZmR+0rBgFJrsrhcjItrAVouv88hXmlSLc
Fg60wlKXPV5HQoCqvTsDiDJgR8GejJ1G7iBKLTXJMBAQ81m3yXSjKOOpkkjA8q//XssAlWZijwZb
PMitPl+YVVpNHbOkCKIlu28mxdPN8MpMh5+Xxex5A2TimKQBMQ4BZN9nMQPQ1cdJS4sgxmiNvZD8
TjNAjtDn/mqjwBu6nmdJ4O72DAhKjXVtVAzAt8tnq7M6lx1ankHHJK/sGwAOM69OJfdfHg0DbPDb
WBEyoXCYVv18tC5nTTQotAgy8L7VyyGx5CBq8JxiZG2O2HEk3EpaI9CnN9SHyHVNCCyVKuUzvGzI
MwZkqDIoJsxCReEoe1IWDscRDv44TTn5kRBW+ZqSzE/DMCU+lIz4g9wvL4MRiV6WZ6q6/hrdMhXM
KKAlyVe5WhqjAmsaeBUM6X2CfWnbzGO3S6rbIu3fLl/2mZtfZWGJD5jOgICzeG8lVfMKwThhdkHG
wGBSduSEWrR1Yxid7BgLyCHqaKyCy0LPFIkTyvkvDTedmIOCPHZJTTskpL62GozqJlXafftvojhz
rLo2bmgCUSQJHeyiIIVKyzupyQVH2v1mf+7R5IJLhiK+NORzGZRpGN6nWBX5YmHzrLFbvZG9HAuE
oolPwSXyPrOW5ajJY4J3fxa9LqzA0tlSdU5W9ZrAIEVn4/I3M6sbg1ZyFSik9Zkkuar0MBHdHqLE
u/y1BNpoch6m7eauB3hKFWSLeaU0/UlXp+fO1K77ob7JpfQ/ilvD0iYjUEarwcIulJ/N7CVbeq/Q
tMyeenY7xamvyp1gKEX0yda/b+Tpel/WLMTxpjG9SULTAT37laFOgmOJxKzfcyNGKttwnOUBkzuR
dlPNxkM9GTmKqlkkUIzVeM7c5kbp18+5EYQoGKdW0sB5JND0TG9GO5QrFPTm6sdYDj8mLX4G/d6V
3IsepyLJnAchY9ZhnUFmgTYVod2Y2u8WzLdZpH/NZbT2Q3RwljZ6zdVGMKguulvOnzQpk0N5hC3E
heSldXPQpOSuz4UbFGuQu3C1fJU610nX58vQBDG2AiUTvBZZoAXtsQfFhXAOc/82sdwJoGO8Sj/a
LpvvuAwqEkmms6BRxu+xMlA7MrWnYpGZ2xgTJsMWs7KrRB7sXqq+Xzb5857ORzD4I5wzwiIDsXfd
4KT5cv9B4exNdk0cNt+mtyvAMxZFROBX53U3TiZniIpZFl211GUwngC3O7nlz750zRqUOdMB+B3f
ugL0VhLaIiXKmaIG5Hqg80/758CceZK2irp4gu4uavveVEAenLRiEZjmrs+m6y43sGaBIc0lUTqJ
lCLHTFUQG7X+aHVmeqJtogLGrZIXTOlLiYgSec8ywO1ETDwasZ3MJ76KskRlidXkoKCV3bbVfai8
mLP++BfqshHzUUra6Kom0y6nhLFA0Tq0x0pyUKfoF9WjE4YbvyFOBaM1HMuwuDWL1I+H5LhI0nVP
LefyD9kLVdvfwV1wl5nGgJoxC6Iqju7DiNSg+lbQxtH1zAX0JHOGvhC2zNcAyOvOVioXitsuWlAx
VlkwOvly22dAR068BEUxZ1DR3J0mDNeK5pj29HUrkwvKY8swy1PjpASLSde1pbUvJh1EABxnDxqY
5FYK5waWFHSzcYhnsxZ+S7LEn8fB7mQNeG2gFUGTqEsVQTQWSeScQJq2TC70lAXY1GRuMRbY9lPy
657Ut+0yvqhSBQyPRjpc1huBmXzQ3m30t1rSkVV0ZijtFwBL7lb1fGbq/WUp5yPu3HVyoVkCoPWi
E7RXo/k9wtAXhqLWGRJ0kmXJb/sAsLNQFVG14LyQy4nl4jLrElkHJwJDN9cgQCaKgXOdmZnX6OTb
gmawW7TVITEiH0X7L8bQeJePLVJVLjqbqTpgjg4v1AS9xYSYDnLH/2b3/Ea2qi2tMi4ZtMYMAQRj
6tJ83wzz5Nd92D30U0jvDYmJBtz3tQaplokmB/AXuM+5UIwIhgbuNc4MIPlJ+jEe6ruJjongePtG
8UcQ9wGNOkGcJyh7pzNxe4leNTF5Vacm8VgF1sdMfa8NK7j81VCc3XVrf6Ry300haQFkBRh/BKhk
wyZt+Wom6vyckEp9i1vSu3iTYuxNSlc80BruICWheWfFkuqnBaMgZWgwiBfT1jWykT0UWfhzkcjk
YlJ/tKNhDsyZvg9lXL6p+VKA28rKe08Z+hu5jiQAnUpvpC9eank+oV19b4SSqxvNNVXm6yXU/J4x
9dQnDZLpDKIUya4iMABZRuvl+njVS9LbUESFn8hgUmuGpHCKeUYSxTA3VUTVKSrju6SN3YWty1Vx
6wDpCMvUlPisYbGjgPDVbbL+kDSJZC9z8s606lpWpmdVwb5PVh4Mlh4T2UhtjeQneODGnsI4aJfU
T0fglsbRK9WKa9CtYNeQMLskFuJ+6tcjhk9JOx6mqDqA9TGgMyB7KjX15bI8GXP/3EXmsV4ATa2T
Uy5hbwNM31JZB6WV3BfL4AMw6STlWVD2KfBeEVuN9jbOauouMqJvHbHKrrvuALzSV721ZLSEjS/p
0N8SI3TiavyF4kNp6512lyZ5bFtN8UbjevJQifnRGdoJ7Bqloy35CV9/8kvCfqXKYjiWNoO5pM0e
k7mv3XgpjVfa6uGhlcpjplZBG8emw/R0cOfctNyx0Z+Wpbgpw/A4sulYYWZmSjC/Mplq6Um1eegJ
sEY1pApm+zCNA70v1QjzFizqvCGZAVicTwZ4izPg/5HmAcsJ0JVUcRSza74Mc+YPPUChIikrHbVA
FmwxQ3d1lj4OE6biWkoXzBcsQApZeqhG3v2IsX3qmq2SuizvCgcdvSagukSuQnAs2POsMqfPpNSt
JgvjNkSLfOzxN3d5AU7jEdgudqFkspclgJYlaZW4RRThiKwOkVlkdWwvJfvV5aAUQ/C4MuTsNCl9
a4/V4Kex8VqS3BvC8aoo4rdcyY4NIjYxa8WNALxyn/e9I8k1Nv5AwTSW10Y3BZYuPaJ2HGGnRA+H
xqnxVHgBXGrUu3m86HfoPBLVJ1W8YGQ51NWXMSo1GtChHOyMLVDqcW7sbqiP2Py+Ak5Tbzd0cMH8
7qZy5Etmg6LBaM42S9LnZpRAT9m2N3ml1U42NjF60B2GXpR+dOuwqUFbNr+3WUFcuPPntshANquC
fpzJEEIs65sZT5pDkY68I4L/sJb+OQHm6vrEjSq7GMG9no2Jhn3XFt27xHJkKVccPbEIHjHLlUXm
8kYuhugUsdq0J9M8jql+JJN1HEFO5IZ6VAOcVmosO64y8y6k4GSmdfdNmyeUcpR+9tErq+yJxqm7
YAXwxlRZZg+zSoE3mMy3TUGBcS1bT1amYp2tCukxNYwMpVIL5fpxJN7YptWtHuvmYViKr4yGmdP3
UfxsNB3qtj21RwyzH6NBqhyt69hJyQY0lTQ/MpXHsZxvlSIcH1hGQROiLdRLGo04UU06J2fmSaNR
kGrxTzVn+vXYzC9kiZ76NtMFT4zzlYk12IPyHj1ntImxeQyvvkllQIZm9VKGBGqdZzR/Fw+GAxYk
LHZaDubZ8XTEWF7qWW6F7U7xXP9urN9I52JGkdeZVs5pG6gst82ochY2C06494jaHJCP9QocQoVV
fMyoUeVEhuZE2XJlkvKZSoYg7opEcc8JK6G1pg9tHUTwk0t0P8uq3eZgzhD02XafLX9u7WMeevPN
eiwisnLK2wCPCJsCykY3B8T5bzMiG1NEkf0c3GhVEbrC/0Bh5bMhQ7RikzDqUcsv8/FxKadTnRV3
wIyH55Lp19RJ8+SoYLymDLGVIWW3KniXSY7N7gjFOACqI1Ayp5KjL5j+SI+X047dysM6mCKvDIrW
GRvdREuCpM3EhIP+e9Lu4+7BGAug2il+k+SepD6XUYPRxMivI1BF5Cnedk+Xf8LuV9/8Au45l5Y0
trISv8Aor2RS28vqONUjHINAvXbzx40g7bOpytkcdUjE0aker8y6cqf6tcEI1eXTnI80fGT//5fG
8UXwTgvLVMuRPK5gyQAjXJHJqKMQmx3BcpD5Irzr3VOB0RO9UDBRogH/+VQzs5apSmCfTXHXLVcS
erlmVwqeibsWsxGyfsONxWhDauZJBCEhjXUPFKaNbdXVSgk+BrI03EUsEdQ4dj3bRuL6izYS8zgd
wnbI2mCQM2Y3rXY0zE7Qcf3/PBD/3B3nvNEHA1wDdksCCe8xW33pF6dobe16OYTX1e+09Mw4aALR
F9tV+M3ROKfdsKQDA/GI2let1p7Vdze61Ez2YuUntWxFODsC/eBHbNqMIKiy1amGr3GCqvv78K83
gbgYyBmWrndDArwZxEDKlID0UmEvUy6dinrqfYF57erFH9/98Uk3elEqZIjCJEf/FYtswFAA7+oJ
+CXXPZiVZXd8EheGdy9wI5EzsE6LZ6PB8FOg5skhxuMDU3zmaZBEJabzETvuGjkjk2NahkmGqgjt
qs5WlNiP5fm1LrXvaH0DJNo46WMFlo30SS+Bj9eMgrC4Hws2J+Vsrgb1HKUzzGGFumpC23hJ/SxQ
AvZMXpqTeAR+16tsHPL6rTffUk4kHSByFprc8Y1aS3YIcMXE+KaGGFAQwlXvO+aNNO47mnI/qnIB
9z/9GMFQCfJc8KIcRoCf0V9gXxAEm1093UjjPibqamNj1g1cS605Ws+8CjP9l21h149sRHCfayBq
NM0qDpTSwwy/USFFlxVsCqM7eVnSrglsJHF+Eo99YyBZhO3q7FuHB6A+3jMqYlUW3RjnFqOaho01
4Dgl+W2xFGVtQUjZL8z9OQY//NSE3dRXKfI+QzmNmChIpm9mkjsSYFFB7GLHTQNEm8zHMuV/uz+N
S2wraei6pcXRsvL3QI4pii8aeb38jfaD2eZ0XB6lF32F4VtY0+iwlxEbvkppMySOcMZOaCuWg+2O
oy4KLyKz4kGXZENqk2Yd1FCSL9UHOShqPAAEaz16Gt5H2RalcbsHNUFGiko5CqigUf7sNvI0jpPJ
wKBK5+qxwww7O6RAsdJtgL+OvSO7eG/d/409Y9wYyzrACwJdJ+c9GNGGfBiTMlgoVtN7y86GWGDP
u/53K4PzGcU66KSakNHHzuLLnh45iSeFzgjYXldzgFMxYB3/b14AW6ncdWJSbMCKCqTG17NTAAH5
UP/CpI2dAJCYgKxLmLHuGfpWIOdNaFVV2PuGQOSUzkIeRvpw2RT23NVWAOdJcjq3GS0goAq/hfmV
qf6oR+M/fiw+rxr6Cnj5EYTk101iowquO4odZXbmZNfFsQGMiLBpuqv5eKOhGAYiISzxc59KCRPS
ppm0rkosX6GHrVNn9oqRoMzY0DVBaoktCZRBLl+nUCz3wapUKa08CjG7/GXd2ax85TUGVHZ2jQUX
p7sRs3XufcDtObkPqDRzIcUMFh4OX6Txl4bxdwUbcpePtRc+/wixPurxm+yDUjOLZeSqQWFcjTVg
lcN30r0v5bfLYj6aWXy7ciuHc/4N1hjMvMDtIasCwDBABFPXKJ3+NjkBzmbAElzkDBZa/Ln0Nzq6
Fc2HhHaK1czEEVOYNlMD6qd3K6JyYh01sHCLWWTPqXSQw24lck8Bo0sLLVXw5cpmdhJNQ1W8f1CX
5rbRtZO6zg92aflLJfFVTNSXVtEO9bAWkyVsrhjjm7ai583YOrC1HOgbVuNVWesJPsie/9n+xvXv
mw9voBuRWSZ+4wh6Anvda7VrJ3apExcuAUeU+f0fYOHuVoG2UrkAguWaXCobqEHnWjlKAyAwxoyH
g1F2zf5hxB+sWHGDtfbIBWiREDB9vXhOC7HFq1GKNT3AZvILAYU0L5ibT8vAqJww0FwN6FSRg22u
wTFtxBY0gK6ECrhjYhAKoDvsDOnAB+XO3EuWBUvOoA2y8ZQP+Zcylt6wrXDKzXgQmPOel/okjIue
qioPlI044Vp4wbAVOUyABtWR/ejMRiWxcEGQ/v2yLu04qk8yOYc8hGkURqVaB4X01DOAHC/fTNG0
1fmuPrBTtrfIuV90QrOm13CwNPclFEb9lZzPMBzmAHoCDM3ZATxrkiPuZO8YyifBnBvOm8jKmxiC
8eUi9VoXYuAIro8f8EowCm9qKgToMxhE7BSIx/0A5q3Y/YGp7m7dMccz7a/i6PZgFueSVVrnGYIp
9PKrEche/55iLCCnsEFM4traL8ud3i4ryt60FWinsdmBBiSKwSpnCkbWA25hzMsgeVk3zXO3B+ae
DGxBycG+jAGxICtBYylA/1KUu+4llp+Ec6axFKUJfBvYoV45ZkCADgNouswBJqphA/xMd+RXUZFr
1xy3B+ZMw2zjirZjUQaTP+U+qCUtdyX7yRw1crEf7BgEYIr/ei8WprIVypmKxQprMVd7TOT3CXPO
mfGih4LpR+Gn5MwizdigTCVOplPc5jp8lN0Mpt2CohK9XyjR7PY/p9ZOvR5JmSdQpD1Hvjki/4hV
mSIvmQzpy/C0ZmP5jxTX2gMlcjnODBerH0RPhD03vhXJmUuBgEySuMTzv5tv9SJ9YUpznZWNW9NK
ZCei43EpS1UpWmIyHC/vgUxSeP8bp2L5I1HCMzb3rKMwTu262O0J11+1SQmaWs1HQiCVKkgIDIco
TvwD+4eu/HN9eQFit3J6jCy4go+5qgoflbdyuVTErEq513vIDdGJd74uLshm0foFol2EGQQQYWAE
U3UBTgjvHjqNkHdDdNucV0o1ZmklgWP4yAoKr2VrVoDbToA8+v9uuxAimOzEFSqvqx3YoMHaIF8y
mKtyBGcmWiQrXYxqAHxG+54EGgVHMkYenCXDvnwhYk/aK69+ksrd9YDuLcwGUuXTdL26Xl/yimvd
b5D4eSJHtOf+KBrDClgdsTN2xuMyDnlDqgk2M1hoDC9ua2fvv0ATxZCPrARufzWi+Eki5+QbcDhF
86rDaNnaafqWMV30ntj7cMjkQKmmgfD5rNeE7fWZEQWHMnLQuqoOaQM0uh87e/AKTP4UPjqGLgbg
L1vJTpYAAqo/UvmDaWCeJiUrAxDR2HP0mpHHyhQJ2XMBn6Rw8apup6ErBpxN/19SzJA5GQYaDvn6
wQofREbOjJFeR2QN63+XcwGf5HIha9BHxZrB7xz01XBVTDD7LjzomXw3Kppjsu4v4sdKC65aWOXH
ahU/FG0ikcQSL+TFmtO50WG+zd3QNZ+xsjC72jcxos/em/CTRN6lL82gKx1uFqtrCcZJ7NljSIIw
2/5k/JQtAN54xIGDnQ/hbXdDjpe1Zy/5+SSe8+0JMOowMoc5d9p4sxNSVwLj16l57WyaHgCekXhd
IIqYu4ayuWTO1+A5i2WCpCqDNj/RGNgohtCd7erNRgTnuklsRHIb4TtWQKt1td4Z7nIXJZrSbn9l
AWC8RvB1pxiiAVybkHpY+E05m8zSOB8jkDkGgJVRTafBi9a3UALLO2d9SycOy33s5fb4Daot9aC3
FsXOXa9AAEtnqdgzPKP+k8awb8wBV1ySCAhRiTsQ0KToIiDpndwH2vN/YvgyX2fES7usWxJxkbsS
kWz4xgOADjE9BwJZgaquidSZL6AY47DgXoEMxWWWXWelGuYtysAK3yv6W0re9fp6ie9y/c2ov0Tk
u9o8z7HlXha7e5N/pPKvMNWMmrkOcUS5BWRifhPS77KI93P3GjcyuBSStVZfljpOFsm4QgJ6pXtt
PnaToIW5a3cbMZyraacyQscARxmil7A5zbkoTIgEcM4EM42g+p4gwKS1PYI9cJSdy19j1643R+Bc
R1Vbra5lRhu0I3Zw5u8LMW3FjL1+0Y+ZJSwR7qqcqaKIsCJFEH6fuQ8xdEpojcmOm+yxAggtcMoT
W7Xlf4DyuJsUIVhju33li5HPsCIagIyMfcMC9WF9BJOr7EsUHeSfBuB9idMEGibl9eDyfe5p3lYm
F1+nAcBaWgqZhcZsjG5TtIiG9nc3/2tAgnUkfXM4znjnqZ9ZnkFQOenYuQlBu6wfOjXzpCUVWOw5
7NYqC5wOBiB1MZzHL/JL3WykPZKxQBnTZ5Zrb7IyOEWXH2OL2trwayl6l8kMZKjqj8ayPGxzP0Za
DPZHLDQnxC4762ZqkYwWanEIBwULwcyp21Ggy3vWsv2ZXJSoKpnEwPuFtagYc1sWOzFF/cc9c9mK
WP++ebmN0cKSQcFkkhIBVpgizc5+pBOG6aQJw9ei2rHoQJwykcEa6ISZuaCyYkeOiZMM0d8Ege2J
OD1KUCjSgNQMPcqKn2FJvbxpfaO/XqjhxsZyO1HUq43oWz6DXrNQBKq1ay5/NIvH5wS+GaJ6A+l9
hW44zR1WDo6GvK1hgukrwV3yfBC5HndavRgoENUPfWQAtT8TnGX3ybe5Sh6UswPMnglaBGQpXZDr
X0xkJGU72lP1qrYHPcX/s7AxIR37QhRTRYfj4oQVyRQjE9hvzEEqGcfA3vmb/tXWB9D1J2w03wLT
yqDm0PxSqW9ShG3tedGn49iJMGNEKsFlmmHHUiDEQVCVg/wU2fMwqm6FCpBh+n/hqzfKx/mLNq3L
si/xvfrmJ0vfezzFakCJ9dOPy3L2Mh4wrALyScXs6xlRlFZWo6mtepGBnVal1wX9bonUe/fdAeAw
qiG4KoBH4lIePFnxCogI1sD8OLRreCZwkFSehE0Ll740Dt6zosrkqlV8/rgVyaU/yZDVPcoRDHBa
gGMMf+seihyO/ARnpTmFGz0JK8v7N/nnkJyeA7QmxggSJI6OdGfZhlPFdvIQuj9mn/yenwDq64ro
QM7hqj+C3x+ZnOITHUy4ZIJMPVAal6Jo7k6LS19XtlhCHbXHYRs0NwGd3NjRB5zxx+v9SrTEvFcz
wI4v+Km0/yHtynbj1pXtFwmgRI2vGtvt2Yl3HL8QiZNoHqhZ+vq7lI1zdjdbaJ7sC+QhQAMukawq
FmtYC1Tgl/CxQLzLVcyIwTI+SpTyTDe9LcAi3YUYnfg1dACQ3YpOsk3fscczqcL6MZoEbhcDYJdT
G676q5OCknt86OQ8LztO7EyQYPgroMrUkmN5SofasTNEQ/GrxGBFDKj+vniws7uKvIH5Cxm7KUrr
9wl0M/Egaz7bG7EA2A56cTfgP0BFCoY0VgZJKvAlROqjGVHNX0NQTPv8te/d9uC8W1H+ZGDGIn1M
37QDAOQOf+wswC8PdmsH8hHgCRFGnpatknQArFgLTI5j8CjvFX9gn69L2dvrUylCZLGyul/0AVKI
nt/TSr9ZmlkWoe5ZDpZiWxvvuWlgHOH8yiiaglTxCOCGKnXp1434aX2stvHpY/kTbJgYaEM3AsWL
HTDSdyQkfimtve3Ea2efILj4VlONIdlwVJwMaeaE81cEGivmAEG8bJefk1aT0RXtuCgbMTKyBI6G
ApyILwry855VLdBv1KXI3FVt0ORtMoQcmgyQY9cfnIoSLNNI1jGeq76PkB+J3VV3PApMUbtf79Jk
feKcfK2KLuTNM9HTL20P1oBfdvudOdljTHQZ4qD0a8TT7otlu56aCGHwGi4B9WuUqL7zDdvaXY8o
iScL5pJkiZldTT7Zb+GESZu3bC6w36QHNu5qYXDrj6HSNOTVT0QIJjl0TQKGNqzM4R3mAiuQXP24
bo4ypRHMETjDw8I6SCDro+380tm9AhrJ6zL2OoPOliFE+krRA5VRw07pUfkyjuj+9yszQve846U3
iw++89ztbGDfvslPaderAm13AzMG6NUFGeHcmiCKdTroKq2Dmah+ZXyb0DvGpumhWJKXVNeCrqNR
5jyMZol7FBMsYPke+UOPZ3quzu6A8Vsr12BNqGuUsjH2vVsObW4gngDqrG6IXr8pZyvuASwb8R6D
dBXitPhDmV71hnvXj2FXX08ECUFTkzfxYCoQNGAk046/jY4jO2iZCCFKagDtbk4TRCR3zqPmAUDC
S3CuX3tXeR5f2p/gV/5/Lmr7orPHgUkVfYbEtagAP4TRoGaVvN/2Alw0FP1zQqJ/YeiayxhkNHHU
A7CdoK25Hh85RsO7FOPl5ddefdLrl7JTDslau2ZV+9ePTqYjgqsZp3mY6wpfkMfZz8HKb5Dp91e9
eJjQ03Vd1K5D2EhB8GDYcs6CrRqtGXNuJzyalwHwidVzxbWjsiQf18XsO+1/5IjlfYNRUtkotEUm
aIq49eAAGqe0eDAvH/GE3tJi8Ncq82JAnDf1h6LECEfSW5Z+6xUZAeu+izj5FiHwUtppXeiiY9Y8
UMPiK3kt/Pk2DxbQ7oyHLlw90NGsBSD0q4j+kOzDDhoCtvq/+00Fq9T0uWwWiv1e1Tkq1JfMequX
o7kmPqZU3Bj8kU3nloD0ui538+vCC+pMrGCpwPKawM6kwO/X1TT7daoZPnVqFjFbr3x9icveHewV
SAh9t0bXZe97iX+WLNgs7zBgH5cGfH2TfgFk2ZvCjeC6CNnyBJNtqQ50t1LvoxJ17zR+6NBiXi26
Fy/DoealB9AOicS9oYuzHRVsNDdpWzmgVEUvb+pV/HXF2D0djEhTnIee917NrUhViN9nf11f695k
wplkIUpY1wUALKMNZLa75gaT89HoGvf0iKSdH/syqpnN/q8pjhAwqNYEfEMTdruCBBc880AlGJBR
HQ58frIqMFAns2umnyVLlFmJ4JXMwmLM1DScJxuPaRe7VAchUvMyW/1dxtMDcEIAF7oEdvfluuRt
764sV98+7OR+SXpug/Z5gOASMBuowlElDmNFCTGl6ilJE14Xd6m3AENFs4hpIePt6Lpglj2bNYva
zRCxko7PSUrjI1sn7luT8wXQU69a3zwqhl1JlHfTzdNVYtrDwWsFGKSgnAfavGAu2dzGRaOlSsjU
ZHAZXZ6BtH8H0IhXJx5k1T/R/EVhgqEAo7MDagEItRfzti0BBQEYxuu7KFuOYBBmp2ilvhhp1CGZ
Z67xW6IVD0tHjrke/3Vd1LYz5zun6oCRR+bLwv5ddP4mSV8kQ1ZkUWNjQGfN7mMlfTEn9nxdjKiG
24TuqRhhz2pWpAmZsyxqR5TG1IR/X2f6YKeobChj/s1quz9FeBMlCnsI0ha1MQcsbAAcIEBlg7ww
PGN9u76uy5Pa1oW+EAuAAc4FJ0beZLmVKksatcpq3+Q1ksh8QP2kM5wHPetkjT2XqncuTrh5NFNp
WFVNaaQ2S+/FAHIFaNQfh1B/b90/ixKsyYbHJ6yEgqsOexoX1WVcCxaVSGbVLzrtf8tBgxJar9Dn
fkFJy+aYqYM+Z5H2jra2NVz9yk/fp9xvOozKTOGKPtvyk/VtNd02kuUExXvgb+FodgfWv4G7XPDI
i43ZlZqsWcRiQoKy7pIw1tIsyDt8q5uU8XCcKtYl7jIN6nM7rurhuursWh5IOkBCDSoH9Pmce2a7
LYHM5SR5hDf4vdbxQFOR4gGz3r8Rg15mAyDN6L4Q7IDSlK0VTDyaMuAzLTgFlyl1j36TRIaK95tk
5sKZGP/IEu7WoliBv2eyLOqHeVS8jiXWS9cOyj3P1RrNGKreYm5fVVrXbLv4a5qthc+zsvOSnHVu
03TAelqV9l2r4fw8ezHZK2f1igio1W94l5Qh5gayyODE6A49V3rPSMf5qRxz/ThxzM7f6EWvHJdp
cUJFmfOXCpX/YZrZe73WcWjovH2v8GcOmrIxYFp1Bo/aD+8TWKv9WXVav3YaVLeQCLK8GKvhLmFA
y7l+Iju+EGg/lk6QGVFtJLrOD36e0P3nOBm4uKch9YqqCkZ7Wd01b1DPV+vC6wCzGV2XueOnDBU+
HtwouJjV30/EkzAga+csTccUxNpa1n+Uehk/4rGpHbgzoVjZxJp/Xd6ucpsopmwXMgDShTggV4p2
BcxKFqkV8wAxEALpK1hqmXLv+kMU18FnDTD+CxjPMbOWUa3NDMCBRewW/Q+gWEo8/MXreXMUJlpg
VTgq9MCKudhq7MbZJhYMyBvRC9G5Vod5jtSzIhzcz/RRlpaTChTuypijwBoXEPh3f2MCEl50wHJQ
LCWAbPKmW5RKrp/Wni88XaLgI9I+q7MaT/IouzHCDizWU2iG/8M4x47m66jk2XBFQNcByM655i+d
mVBmG9tWToHqc4+DJUYJ2oBhrML+bnwDV9F93Hl2Iwd73LGArfhJkFbHiJMp+kHEPrWd6Q52VXVR
LbcTzwgBn+Wr1UEHb2r8lGAQAI90fzkoP65v756WmiYYI0zg2yKFJxiDhYH82NYATAfovve0bH71
6SCbSd6VgW4kY2NxQFOacJskWTzQzgJqHlnZfb+otltXOvOvL2TPqs1/hPx+Qp54EdUZGAV+YBZ1
vPYo+4yEJagYZdWPPSkOmqAxIYLS78XNbFcZT8yyyaO8/FUqf5npe8O//flCHFA6gpgNZGkXNHQO
SRZK6ziPnPKrwl7z8mtevv4LERbBzCgFZdrFHBEyxv3gzNsq9M6j+iNHbzKjreRELt7Om3cCotnW
Wr2tRSSDyFJ0io1bFDHlmn7LZ40C3q4FTXeXvTsjpo4zkD7Xs8W9dOJBCWgNN3GUzwoZJTfMng85
+RCxH6VvZ0QKGQcnHAO1S4miJ0u+AWbuRpmMTwqbnuyszVyjdV6u7/NFcl7YAbE9hTJVr4B2hFba
yD6icDR+wnj30XhYABiif+nfwb/6P6CQ77my0+Vq564MA6QWOFpaHO+GGVl+75J7FUHWon/r1U5y
yDuuyyBA/Np6E2BSIrefAZhWeE4rjxIDjPdrlGYG7lLlEI8/r+/lzqIgCOSQiD/A5SE6EVqoWjrV
NkLSjgO/FJ1+Q+l2WuV1QDx0UlkgdNFmiKMzCIVDhNdCHC6SmWkpouJ+rIqo11/o2zaXDwKV1+o2
BlStHWUv6AaQxv1bDCrEqJCJ6vBWmQIpjXAHre3Qo+lHAUB9XzSgigLCByZpsu62crIZgCnx7eDU
kvt1xzmfyRTiYmOYm7rOkyIaLPNgjavXZzKMmR2naaBoin8WEiEX2HVW2+v5SBiWNSdhns+PmZKH
SiZjvtoVcxK7ClcZ0SZO8qLPAWUD5NsBMb7+E3FZcF0PdxX+RMq2nyf3DFhCGaBBwS+p1o9LrXlL
VrhMfYpVGUrVznK2eATpa1TXLoetJ8KSfhmRGreq4lPM53uqGGGBnt7r69k5f0gAQSemYyjsWLic
VR0s3rQoEX1z+96a4SqYJtmyXRFogAc6oINLR8yADWjljReGlZTsExQcFivrd9w5FBOZjv9K2H4/
OZQhT51MjQkgn6rbgWMMdhjdWRvcbpJJ2nFDZ5IEE11WgOQnxQyAZfTOIBEWzM7kF7V2qxvzjdLP
EuvcC7hNsAmpmP6i2D0xPsvWqgCerAmocZRP5tSf5kMWgkU1iJ+aONSsoxwPdO/eRjQKWlik3fAE
FF8V/VzUdZPUcQSwZBYhX4oXBSm8YRsMrf0/HzqDqwVDFe4OuAcbAwvCnqotKhbayJVQy1K3XkBV
+fW6ju+Z0qkAwcd1tpLoi1orYVWlx34u70cT0yxxPH5cl7On6DbSJVgCLo2LlsClaNUsztQsslv9
o+D0danjP6QO+71XkIFLAg1jFxSqa9zWg9ri0YrMn78mPJyHn5D21/WF7NmTg+e/CUQTFf5HcKVj
HWudOaZ5VLDkxlwjYIwGtPlFSskDdudgLLxebeBJgHb2oi0q1kq+KAqekyqfo75XP6m0fIwd/XB9
Odv5CvcqxABDAp0qYAkWu3calIascntDWsDtQvMSJmW776xTAV7MDyl1QtKUEpE7O4jQAWSvYPHY
sOYFt2oChi9Ja8RgfMVsGN4haqK6i/qlHfvw+uIuxqigEqeixOkiXdXYZG5B5vyBoWZ2P2tu87Xw
/+ZGX/yqcMFg1AaqB1Tj9+Ln+nRd/v5KMccJ+8UI1UXQYsD76QseE6Ra7zUNIEKD7Y/6+zoSSXJq
x7zgBlG9QcutqSHbfO7lcaVr6jLi6jXa6sWxkfya+CBpf72U4WyUKxT5FBwd+nvPZSxjqnSNUwPh
nZqB4iyPqpr/ISGo/ZtfHO8hVQdRxwVTnDHzNJ15n0Uptf3F7ryi6IJ6/WYs5h1gPW+uH8+licEZ
AeeJwl0gySZm1wDnNhCmbNkuTtELEM64fJHald1TWxn/3MTOxWz7enIDpynK/ItJsqjSf/DqSJju
1cMUTClD6TsOqjgc2uSGpqbfKzJatZ0zO1uicGYrWeicWxTpcidOokpRUa/sFFWifZd6fr7C7feT
FY6qxUqHb/m8ohu9blptd22pb5HmOM1OLfEfFyVvaAnYNbdHiKaDeEh0wdnqYNItH6DscZcc8sHX
NaShbfVJs3q3143H2KweqTP8HAEFL1nqjs6cyRYOky4Gs2i8yZ6fKLLd4/CRTzJyxs0DChqDfmfD
Ms2NrvSCWElpJoMxy8bsZU2NANmv4g2Ue66S5iBOMGnUZ0YVLiUHOPDiOBIb3FGZM+HCExlA1uaa
6XgrFItxMPEUiXtTUkKSiRDuUGXpZlRRIMLQc68G7W+6/Pxj0z5bhHBMqIrOI5gF8gg8e3bzTUGP
GzHe/4UMCxlsG49hDHoLsVlZER2MDDH4UqwPtGES42NsJAmvHcOCpzWRjge8+WWZdwXL3jCWgE0n
NvCd3nJuHgai+B0w/q+v5aIv6rdNnUgSTJjwiiu4WJCOeR79srnlIAWZ/e5deRmA3nnXPlizm05o
AJfNj180TYuShW2kOXg5DEaQCvMYJue6G/qRJX5ZfKmepqhAS9b9EJIiTEHRDs6TEbz0N+kIjIfc
r6RgAbuKebILW7R04sh6pQBvBNWgNk4DvNLblv7hAK24WCH2qQwN9ZwKi7Ws6nNJ1Yc6LwLJUW4G
euE9bKglGrK3Di9BBvIgJpzgyiP+a/TTg3pQPHZIvqHb3I9DWV/OzisMzvgfaeJ0czUtFikppOmR
9WGF9LaMnNXN76wjeEJ9K3OdH5L1iU05v/fwROJ2354cEhm1YeIp8moj6hDRNFf0gVXG6k8pLz7P
udHc93H8vVrH+jYHVwUguUdZAWsnsDxfteAkB0zZpmoFc1EOBSiRH/OXenVBLxAowRQ6tlc8tIHy
s/+lh2VYefWX61uwewnZQHixHGC8XOTBVS2pJ81ewaZgLtE6/QLnEBoFZdwbe8aALJ+pIu1GgWq3
fcXJPufIJNp5ShE8k/gjHufPg1P+ur6QnVQikuAnMgS30ysovOQW7GE5Fp9LB3MndZQDNWue/PKz
GoCw8dWR9NVu/kQ0j1ORgr/RNublVoGN18p4AIReYIydWyHlbiTA9C1mmTnuHdapPMGnrOtq94xD
Vdh7kQTECPlDBQQ29CbnLrEOCgvMEC3qaEOVxOu7gtGnoaO6tBHVCLcsqdIhYwMEWzkB9fJzwwgw
TGVln10tOZGy/X6iJarWGCNRcIJK85tNyC8xpXRdS/ZuQUD9oBaHTCnw0wWDt42WjwkwvsEMZd6s
tvFRTOyunMC4OMhGWvf2TEdzB1ItG1OguGcDmYyOGqCbmUfHR9O6N3XPhSo5mL31nAoRtqzgU960
PQ6mVcb4M/heWsNLwHhxb5N5Cvkc65J4a1MxUeWRYcYTFM3+OrpWzs/IGQG93WjIMqqsuzG59d5Z
VrAW8YFl5RGq81yttmw8ZmeRwNkgSJXZQDIClPS5zJZXHd7maCoZl/rY9PRFq0hgLSRoTePlun7s
LO9M1HaoJyrYpsuYZxZqxKlWB0mfAJdiRluBWg/ukq2elphe3+rP14XuaMqZUMFz2SZvbWvG+mZQ
DbptU4PEPYt/TS2RkYPs7SRSjSAf2Xq7MKl3vjxMBXNuEkTLbakcymTrmABtmdoNXiXNR+84R4fi
VgHOH3pdqBjTmpy3hd1uwX+l149Ooc+PTlat6KfhQMJUU47YM2v+OE3inAkVPCTDbN6wlGyD3LM9
0K+xBhWk8smqX68f2d7DESkMA7aNWtm2n+c7OdCVVUuPcDobp/Jer9vpZmYzeKUoAAYVJaCO0r4q
St74zbqB1Zf1n7dsOJhnRbIB1ykIgcSaIJDAM8XiIzilGXWLavg0a2rmTQaoBfpeu2OmEpV58w70
dUmuY+9gTwULAUs+jH02DUUR2Sai7I7Hb5Ou+/2QJYCLqe/02pGN0e4ZyKlE4foZAWyK5nS40jTW
D+WSfNZqfcBca6H9+fUAxHhkjLYuDbQUCd6tJhMGSnIVSwPzqDkbnpkRAO4OLk8lGeaduw6ScG5I
gwEZRNQfynrUWjOjiKp+LUJemMqNibyKf11N9+wdvVHoS7UhB37/XEtnMMYxNJ+AYFR77kz0uFR3
domGW7ZIHn17y0HGEJObaO0By5XwUCALcxa2gBFTV+6c4nPVf1xfiOTvi70FFZtRtB6tImr7t2H8
ZGeS47jAn8BLAKlC0E9bv58gIlMB/JjR66nJATmoIPpWv294xFY0R8kxkTzc9rR5a25B06kKaDfx
CkVrbaKvvYlasFmB2QQTpkglM9kkm0yKYKUwe7RgbCdi2N+X7EknibfYsre+TIhgmA6d1DmvNJTv
s5dyPBjksZ2j6ye/q8KojwGN16EApxY0S7GbcpnKHIYyY55RweBa2xahXpeqW1vT4bqwvccYuhD+
K+0iy7+aZBk1WkR4ASqvaPc2kBFMlieKtErY8hU0ga2h+x3yhgeSto5rNODWnI24DbSOfsms1PqS
mov+bFhgjZo1XnhFnmCaZuryOzgdXeKL95ItZx8sWLipJMjQE4tHoNT2MfSZeO0nEEqusfuBptvP
9aelCVJf1qF4ce4mKla6jXqShTDigmLDSrmzVFVTRnF1y0vNzzXuqkYjOY0LoxekCHFR3GdjYphV
GfFqAYzBkGWuWQ6SN9xl1gFScOQ6HAAcF0pX5z4yGUvQWG6uhd0nT8rbeJMeiy9D6ETkLn1L/5hS
A915EGcCfQzcEFtH7rm4jKrge11g/XQ1biZFu8nL5Nd1Lb4wGTh6guIN4APsbSRXtEpVbdTMUUuk
XduANMibOKmPsMtLB0WifzuKgJGb3wkMdFTq4iNH0zqixC2YbBZqf3JWBSQe7HZaOkl+9PJxvy3p
RM6mKidxuV7gVdE2IGYsbOvN0NN3TK4fiEl9Pcv9lZc/RloTr1utiJvdOxuNw1ohzVclrALjr0ol
ccLldbF9D9INOElKLFsMvhanqBi6ScqoSZZ79HS8xon9vRp1pGjK8mVK8DDvhlunVXuvpBqYI9T+
27845JMvEPy7bg9GbrZ1GemJZbt62v/c6HedyT7aWS+5sS57FYTlChrF2ixL0bcL4seRmO4QUyNc
+TDejDm6DZkGDlBrKnWMvPY8pGk2ukqtfQWJrO6mKc2C6yvfcQsqgiYkkhBAAQBVCL1ZBQpehDzb
ylXwDdL1ez3IHkoXMS6uZvTqoCcEM3nABRKcwrrOFaErqJIaJ/45Mo7gTPlIlO6z2WcPDY75+pIu
WxjRKY86FDoB0JWGCr2wpjol5Zr+XlNUlZ7maa8b3Lz2WHzRXXgiBpi/DSXH7mSKvKnJ2Xt+E4x+
MSwWsShgBc8Ni1bWkPbJtpkRDXXuspvlqfPnQP1WhhOouiXyLv0FUEOwoRszE+4O0W5SYismpxmP
aAZSkxljrET3G4xGX9/PSw8IMTBMXUfuBT1+wvEtZWJiKBtijNx6ruvigMgeWTFefh2oKjm73SWh
rRzZJANDiGLpV29aNvIYshpVD5L5J1UmX2uk+N8yMYIHtHWnMis7xUX/PATGG7CUko2SIPMwAAaO
IfBFu2BzT3MpjP3uXp6sT9AQszeajI/b4GrdqbE7Gdw89pYFvHxtGb1kMSzJhu4LRG4JSE22cxEf
L/3YshgAY9HcvxVAW0/y45pjkHz4dV1JdrwatATN7CiOoi3mQvd1RTcSVQMybhfQt/igJi7gcF87
H3jqpZcdO0mubvcET8Rt6z65w4CknpZmCXDlYR68fv6LOaXPakl+7tJxYU2YqwBoJ9rCL4YcnJHo
gMbWu4jwFjTk70t/z/rnnKaY7Pxxff/21mPikkM7mY0chOgjMSO4QjeAoglUwArp52785MSKZNMu
nT3yRxYaseCO0dUodq2Rzmpah3BAwXffa3bHu9i7voq9DTsVIGSMUHptsq6FgFEB0HX8qx8z16az
W5SrO/aSOGZ3y3BpgXycoB1LjMx6OjKSbFtGawu4G51W22BoX6vAGedqkTjBzckJrh0df1vlDm9a
VH2FSNO0FwSHFYQN6DVO7OdpRZqvrAIy3Cvkk2mYnr7Ixtx3jwvqsHU1YvRLfEYXuamMQwG4Pi0t
A1V9rGn7b87rRIJwXtk6FHTqAdeYzRwou4A3XJxDUhjHga+HrSnlunrsRJ4adA/w6xt4HIofQuhT
EE7oaAHCTovU0P4rP46H3Fs+NsyfHKQoyxdZsmtbgHhsyOwh4tpyBBfI0g1jZbyOEFiOA5zeeKsm
WtBohYcfvpnJnRnLEnp7DvdEolh3BU3dtDHnAjyu/sqW48g+kfShRzAg2co9U9ty+Bsuy87wl1Xn
Vo4XNVbWJU81YBZrnaIqMoIPJXbVHo9XM4nUIXVjEOZRIDFUyWeK/rYGMx1bGpOZP9pBkvjZMRK0
DmIME4SNO0NhCTMzzFQAsY4cjVA9/GfwTYYyv7N0XDCghMS0MYbQRDdmlXQpYx13WjuBf3Dg4wzE
wyZoBvumT6ZQb2WoWDuGeCZQMBODVLRf0oJHWfPVQgkDuTvJccokiDFWnrTxmmwSMmCTrXmwKj+v
K8yOtzxZA+g8zy9MEw+AEkVjjuGQn9lsusvKvcagEoeyY29nUgQ3SfMuTqwUUjDcFuHlugw3dMs0
jJ+WHI9H2YW2Y2wQB38CpjW0YYtt+mpcjLgdIC6f+BvosSPTTmHqy107yRCKdk+IosqDjDZIKMXb
xp6QyNJsnJDdKk6KqdVZB7BJrqUSTdg9pxM523ecBDbt0FlOTa0+GlXToytWYnm5JXuDylazfcWJ
FHVBbm11IKXhi6fgJVQaJaa/g77/pprfHPADjumNob7n/cNg/LJnZO7o63WFlH2CEME1scOWNd42
FICW5fpUDofrAnaV42QnNzdyssZWz4BEqEI5OmdBEKpEZAQiN1vdYfzx/5Mk+Ad1KtjqmFhKC2yW
Uf1Ws0dnjF3TUYPrgmR7JrgJsmLKKp0hCIhJh8xobnIqY0yU7JqIcMPqysiqzdeR5qexxO5Yqb7V
16iFFZLz2V8MUoU4I4weiCFVZzcsLjlAmTo607uEK85jOtF/5ZEMtLVvj+TLmXZjrJMRA1B95NT3
6FfwGnsMHNYfQC0Yph0JOuXr9TPadYH/CBSnevM8LdJ1gMAR8+WIR73SIIAyA/y2YYRZU+BCjsPr
IncvxBORgtdV8wWZ86qHpjfUnVjnqROmr7XUY+RphOTr0nbP7USadm5XWaetVWspfWRg7EZzLUNf
P/GplT2+doIJUzsRI8SKWlov5TgOyG7YQNEakKG4GZEZmF0krLrbpatMnyB8PeYsp7f1VMe65C7b
9cQnH7Dtw4n/KO1Om1SCXa0qBuzfKUwdsHVphaTKvi9mm2VDegUDlIKbWjsHMMIJimUc2AsuqabC
TYfix9jWkiSnTJDgperM7IFQ2gIHVam90npYFuqZgBm/rh17uoi2KsBW6WSDJRCWs8yt0bIakFUV
wXAeae4L0vigGw5G2hxre5GEnHuLwrb9hpLYhs+3308OidijpTDdQCbHal6cuLy31yIATYCksLEv
Bhc/RnG2gQ5BGZmqxqUSQ0wy32b9Gi2L6lFFlVzLu3uH9qb/SBE0DlOaKd6gkEKRK0yzH4wXmBv2
jYz4tv1y/Zz2rHhrpfqPLGHj0Eib2c4KWQrtA/Tkx9SU2I9MgnDB12ZVVRgpwWoStNH9qIlM1WSH
IqhanJetkw9buY6ObjKC/7ZSvHnk0fWd+t1cc/qIRMsNunbB24dEuYEBM0HOPKe817MRLNLA8wBe
9ONqHhXLJZNX/mR3S5gdsucsD8jqtyh4fb8uXVykKFyw2nKe6FyMthmSPEf39QLa5p+NLWNWuUjf
iWKEyCLLV4pLI7bCNCvxdozro6PBZtfkQHrzvnDiX2Nuvk/LUHkJiDlcwFm/L2UhWayoMudfAZLE
c2umyB4ZmjGRMNN+FQ2GRqw/tGNRgHBTplnjzFTnNExWA/Rg5BlV/Zt6WSWqL8YAohjtfB2VvhBg
Ca8kjAvHYzH3WOevJg+6Qj0a2Q9u2f51LZEJFPwTn2rU0DSENA47knLwcjQsZvZ7qej3mX47g/Lj
uryLmp24wu0kT/zuagDhy0CiMvwbxqfyk0/s4EQ1GM+o5IIUAwFRlOipli6trBYWEDO87hOK/43a
0vqhmpqNO9U0P3AV00zFqK6SbZXpo+DCrFwfaZasFs6xeKKjUrj6ZL9e30qZDMG7TFmiVRl4DcJm
qp4WPb7XkkRy8+9at7kNZW+jvhREzOenVWsa+GULitM6mkd+RG7PQ5/zvRL1UXUvw2De00UTaFRo
bUYbwOUYGB1tJBZRycjbonChJUEGIJ1RM29iA/QfZNLdcjYknuN336ropC0A0KgYA9fIRVc8yyfE
1aCfCRdA3yHiCDbopdKrmgBzTMvX8eAEeuaqEQlrgL87TyVxq8nDPWu/GBKt2VNYCwV8Z8sTaxd0
oSp4pxeS5XZIjhjzuHUwegDUlIOMoGFPcU7FCMpJddLyVjGtsJ/m0LKcH3S1JKa3/YmLTT1ZiaA3
nE9EUSqsJLFQe8/QnGxMbjZ/ycBSfN0Kdq65rSOBbqMx6IcWO5OcSY8bYJzbYccejPZL0TyMpURF
Ltp74EggA9hmaLOhW3PduRUsaB4tDGOwQzCh+UvQeXgwYTSkvQW2sb/4c7R8kbWn7ZzRmUjhjCbW
rNXYahawQ8AJOTZ+mwfXN27Ptm2iASMWrW14rYiJKXXU7EVZWzvswU27UZzX96a/FbqrAGNFkgh1
R7XPhG3rPXH7HZ0Ggp5qO1TiJTCT7lPODcRdwwqirEmr3a5G3oMMyoG15g/JQrfLX1BGFJ81CjJ5
gK9fVBi5WZmoCut2qEf9TfWYRtYznKaHMR5JmWzT6ktB6IVw0E16yQ24Vjbv7W6xQwyVhh0INMgH
a+wDEGfcnsmK+PvC0B2LYZBtTFyISCY7zVRlglL2+l8mfa9Aesacg5W9qZkMb+yizxoGgCgWDbLA
SURrt1hkLH93gJDJRiCreejLvG0P5Q0NAHR+uH5WO1eAreIxC+gCHc1T4nNpUPpkTfrRDu0JXc16
Rr9YOvMMzitXQ4dbQ1iIwoZE6N5OngoVdJOiIDyP5baTue3O60sxDcAsv3ece12Wd94zA9yiwIFA
LzBqc9vvJ2bgtJjLTAeI2l4E9LY/GNE2FCUrdGi7S9KJDgQiDHlSMTdQWFPW9z000XDRkIXOxxvS
usmT5bj9zXa70Yfiryw0nzYH5nDPOOohGCUjLbS/D4flILvZd7wZ5p7xaAQknnbZmFxXzmJMZmyH
6Mcyvq8ElDKTYrSSQeedqwDsFwTqA65M/Edw0wMmiuZBg/LopnOjmXnvpiXtXdBB1u51Nd172aGb
e6MDMYBHgWGH83MsgZrc9vZqh+Z75gA/wcPDwCuP4AXy2sP0Npq3xq/kVvti3Qwy0Tve7Ez0ZkIn
KtQYqd5jcJyGc2gehyiPulCJiv8FG2dHWc8kCcqqL1anDiUkqZ9m6i1G2McBi8qA3ZAfeOvZbvaX
swRAy9k4kEo/9WVqc9GQBb9z+gViTrle0djSga4TiEDkV/eS+RtTcvebI3nwmbsVf1NfRjC+o6zI
+OI1gGDCwLSd4FjHIeMT0q92WBI0b1jfDbk/3dHUMxHa+RlaZUeamGNnhzbM1aN+pH4GDEwzcZXy
1nZcsGyD3/vPx6F/7+fJ0oTX3mTOG8MflpbbJAf6Gf1sNZoksbarNScyBG86z0B1Iwwyttv2bxDT
5NBKb4qLjmFxLYK153qakwXIFHhItndbzM4QlT9Q+DD9UOkue5HpxV7ABOww0GJhUBc1Q9F5D0ne
Kcr0t+UtbhMC3TCo70AafigCOV/3zqULXBYNlwSge9GmJ7a0NfZazXGTmiFX1KM1JEHJYgCavxb2
4G50QjpvvF6tXDWTNdZe3h6I1QDPCkRsZPkubikgBoGrvMdkK8ofKAuAGVHJ/dZGNWI6Wuzlui+9
tIUzYWLZQ+W9OTRDysIhIZNLSJ26S109GT34Sv5/kgTDbk2nLEfwMoWp8qQk1OtGxQda2x8/SM7X
I9i2EYNJaCIZC3Xr/0j7riW5cSXKL2IEDeheaYrV3krd0gtDlh70IMGv30Pt3isWiluI1u2ZeZjR
RCcTSCQSac7hc4BGpi9OXr+zeJbCNq7fexpuQhImW1UDxWUA3gineSF6m3doqzhgZPe6n+rPBU1S
345p4gEG9Go2hgYoKv1Nx4ajOuXHGpP0l1f0PFw7/QLhrMcuzeOuxRfMLqgjiyR91On43CldEagJ
C7sCLBCY1vxgdx1a0E70Fk7+qDu0ZDSOMQoCyi1GvTgbQDRYX8fs0ZbhTp/fBqfChIeYUqm12S1Q
kTdWAJbhMOtlgEK7J2Czj0IwUY7EQfs+QLnbkv0yGvVTSzA8YqnV2+Xd2olaVl3Wx7K2DvGIM0+0
duKqpLnyx2W6YPe+yR+qX47h8cYznzSf3Sc/0rD8pVE/k8je1/GvaPFUuIPFBiAhH3L7qBWv8YIp
IkkYf55zgFsGjD/eDaqLOTIhXHFHvceojxIfjLb10vHX0n9X28JP8++SZdzRZStIHIPj1uTMlCXK
YejD6h5IRQD5RAMwMARvqeVp3+a7LBiPleRxKZMqeC+4gKbQLKjXjZ11qFtiA7a7QpO/PrfhZQ13
bP5EQWGz7GYBwmADBW2ue4nzY5p/Xhawc5We7JX4zsvKXNUrE6/kLlgRyPtoRi4Fs8i37SE5aJJk
1E7OGdKAIQh6FbTJGmK0nlHeo+TcrcCSqs9DGuQP9Fhf6YF6I0O/2V26jSghOgdhwVxjklw5GN0r
mvpBJiRDhtu1g40EwcyroZhynazKVGDoIAaeqle6LkOs2gm9T9ZMDL07HV0WSjooh/q3ExlBR70G
DmI8gAnTJ4cyjHO/f82vY9+QQZydB5CnkgVDT1q8qxiFgl1fFF6rdvlhAvWWa7g/80m51kqH+7Op
P4/KJAMD23Uhf9eWCIZvdoqiNg7QOTG7FNbFzymeo7qu/EbahimxE5GgaVYWo3JLSGJA11CL50n7
dPmI7VzNaD1HQzh60He6A/jQWXbRTMpBa57i9Fg5/L5UHnXk29zK8OdUWtg5f5eiwoxJOgAfY8YZ
U/mnb5piYDqtaqB1Ti2J39ETTK6SWRuOccH6L2NdgVmgBtw+q00kdKxxjmId5J2XlV5vSiEi0pDv
QMsOpvFX4NDTb9DoQDEACaWb7qoBnDSmsgFchySHlfnLxCSR3p61bKUJ1gLy4cZwKaRRl33uAS5y
t/QJYuamCFKr7iXSZLoJ0V6L3g6rXz1L1ZPs0VRAjFtwNjzWimUFTVFod6ybE0mAt+dstiquZrxJ
NgA6jrduPCqHQm38fOy9Nr3tujG8vG2yhRRMh7tTtrjJeuLBGG0k3zOb+F36DgI877KgvVO3VWf9
kI06xqy0rNKhjmb0dtiPc4zBYj2WxKcyddad3Egp2zZvlWl1nWYf2uMStG7pmbHpz1zWpi4TJVw3
OYADNdbCBOux9DAO6dnx+5x2Xt98mPUVqIVIyCLPvE7Ono2AmHpZY/JuVg4O6/xltv3elNjavi5/
JQi6GFljLAXDsjVtpYRVpWTHhS39Y1yl1b1pTOzpX4zhrzzhIuVTqnJHgUboGIuSlt7YY/18WcRl
lQAwfGoJeRVnVt9x2BvJwS24YELT4TcKrQ8VmT841bLCSv7dIExmnspC3t7NAZ2Pu4tX14AHuTYp
xtCNSZJk3T1CqAQjvl5hEsXOadTaKCVGjwAne0bHqpl8dGrwjx4bAeuabk6PqSHPkqjrthRLqOrA
7CuGI+tVIIEsh8vbs+vdNqKEg6okMRAl4RQOM30gTeUV7atlfPsHGSs4so7HDxgBBLc9MLLSRkNG
2alhOj4WLqrMYyO5HPZiJmsjRfDTWZKxwZhN5aAOP0wg+qYk0uMDZQqA12I/s9+VjEeXFdu17Y1I
wWnTbOZpWtor12MbFknrKaULntkETCeG5H7Y3aeNKMEketMZMLAPYHiVd4c01x+7pfhFK0U23ilT
SbAHe8hi8AZgFXUauX2JsDPzJ9TVwNkl2a99SZitBIAXSiJiKrGq2iRlTrmW4NG7MdvXuhrfAxQc
TXVS8Nm9E+sCaQ0AzxB0xvakTnGi9GmNUrKSvRGAnIOaV+IUzoJN8DmhZ9PEBPNK7SQ+vVXAD02p
VqYRGNz8ogF0o8aBWA3KOy+xbMwwV41vMVnH+b5UXEXwfEBZEJ91WpY13WxAKtGvteE9d79idCxC
aH3blyRU3cNlgz9bxz9K/hUn3E+9WZcLcInSiJkDA+4REmqDI0Ne3tFpxbFCihllOzDNCF7csFva
xR10skB5UOcAIusLj1i3mI/xDSB/8vcPK4VCK7CWCCbeXYy+n3pbllnqnBHIA6Hl6zwjZo/z138R
gQ0CkxTqOeI29VU1ZTOFCLt30KMU+03JgssidlYNU8q2BQB6ZH/OjhPwuKuOEoDeu/j1nPe3dUd/
m235Wa+VWz1rqFcNjcT/7ZjDVqaYt1aTuq9b0MlEOknvy7J9Mpbm02W1zvweXjIbtUSUknZUmyZJ
G4hYvnYjiebltaWyVrXVqZ28mVYIDQCYATMdxYYzFHiNDJwTA5D6IIt8V4tk8CzFnICVxo9mMT3Q
1vlwFC5IFNz5nI8sHzOopfL2gU/1e0pMyebsGQQ8EmZ7Md+Fw7Su7CaIAMVGo7st4KKTPlOfBkcZ
QqWP52OmNfkRbFjmzTTM3+O0py+Xt+zMsUM3TIyqGNHBnOEZ/QJdjM4FywL4fzL+DQ2V4TTpE65F
JwtSVl9dFnZeIvojjZgYMweaJqbZTtWcwXtLhszE3pnjE9Pim74EgfWcV1dTMn7Na3Boqw6KmEv8
PBXgorssfu8EIKWGATosMAapBekgYli6OoGuVcdukiIOHLf7aAC9KrgRoZ8qqFamW8QDWKJ0oCNO
luGrZHxnavnqVNZHAzXAmRBgcKzN2tg7MVAjeEuhpggULUKeqnTA2PmtbmYSR3WeVgN9pQqrBAsI
sDHw96lCwxTrPSUVSKsbH33ty22beC043b3CN+5AX6985Q92hE6XKK8l99d50vWPbNQSdZyJddr2
VDYKQzOGESjorEOkR3Qfwxy+/ore20OHzsoHWS/PuXlAVZugAR4Hwji7WpYCCEEjAaKzoTyo1bPK
ZX7k3D2eCBDz8DPwFJpay6qILhitb67K4sU2ni7b+LkjAeUoqFoxe05stBgK96M5mr3KxznBoLuR
egMxHphGPL2kjymN7Ha47VpJnn93mzYiRbUsZLDoXJQZwGAs7pFwBVDWX4xr02efkkCWQTivo8Mq
tuIEqyBDMtG66gC87SP7so5fozPAq2/727WpQ5G2V/wxs9MLB4caDWsg+gLaDni4Ts0wy9D/amcZ
4E+R+6exhxH0afbqTwCMfwT2oh25nVceiyAJlsnrr+2r5imRf8XqOS59heBZFNoNzZLjKyZfO4zP
1jXx7Rvtpu785rC23ha3BdDp3ycgDOA/ofzdelUTyM7I+eWLtUBcDmwIHMozQplhbFOtm0Hz0vY/
0qkKxqr0C/C/alU4L0RmWeeXE+55NNRooD5D15LY2WImCM76EryC+S33yxgT8H7xDZOMEfnSvtcA
wHxNj9ZN/vXDRREIRDskbiiAj+OeWFdhextnmK3KXVwUGp4GeJcOcSF5T+24ghMJ6zHeSFBLZvO+
BD5hbDbPC9FuMgtYgJkmcd87Lu1EjOANhrnv4Q7aMsqsnB6MGDzagMghH501OV0uXcgadQiNbAyn
FRHtzcBViQ8YuZssc70Pu7atMuI55HPjuABAKSO3xBz3BPhoT5nwtub0kKj9b3jWt5KkMvwJyU79
YY/Y7NSc693cauDgK6z82rJar5yLkNiyQZodUz9RTrhns3LhQP4GpaVJAJVWZiFnN2SewGcpg0KR
KbTazEYhjVd5r04A4s0BL+ylRhdlrHmZqCkx8T/92ILHOlFp/ZCNILPMMCLMEAtlbuJWGNOtexWF
sGV5STI+BgPXnFuFdMPTwnDMVILqmGYWQ0DAaG6C6d1gV6MDH7Zm2o8jYfPPocjjq5SnvZehng0G
HOp6OdC3bwlNVH/kJvpT28X0zJYPoVWX2iMH/EmQVQSUIkqB9Hw802LySn2Bw8REx9FGjQLUeZNO
JffwjqM8UX7d743yk81z3c1grG2jf0LTC0A+9d+KOd7Hjlp6fanKmoX27sUTiYLTSrheOOOIU6jf
WehkGx6mMcjuSMDC9jV5b2o/jy6fxz/n+tIGC05MmUgeF3QoIzXJ2m+uUqANw3aaW4am1vtaTedb
sIKRgJdT7sejqd0Vsx5HuGnLV4T9xvs0tfiTZEAuLqeT/QpuLyXAIHTqgYh0Qf65Th9mZseS5I9s
awSnyBqniFOCrUG22HPj7xZ6QwfzOPIm4kkqCWIlHtgQfGO5ZBQlWpw2MyuDMeuf2naUmNquCHAT
4P24Tg2IIXqmgo8qdifcJdz26AiMifL18k6fwRmB+gcEQ3gB4AdGJr6ceJEbNO8cVH8PSh8miCKv
6MEGWZmv2594UP2sAmCWO+FlsbuKbaQKIY9BHaXtMmRsk8H1q6n1hkR6as6qwIJmgt8tHLNsqxYy
nDJ/wMT/lUPjwERDfaaCDDt9VpfxGgAO4eRUkuts1w+j7ru+bNCbKc4ouJlWLLGD14CCBK5SAYJv
eqls2dTF7r2C+SzdXgsqGIw79UMdxw+mTFCq7K5Krj5rnAQLKH7dVqbP7m5tJAneoGkKHZVKgCCP
PX9WnPpmHBRJoLHvcTYyhKNLAU+UuhlQd4egQEt+2KUh0It7QBpmkXvXpgEGWDyMvd1/AZ83upo+
3lK7mst/PwCtpqfLOVQDxjJTfEB5hX40/VuJLujMT15RMF0+yd8e551AkAcpSAlhNAJdCoJ5jmPV
9A0HcUZsk+nOZQ0/ZHHReQRe0xtxUwaVTh1PY6MbJg4KDJYyui8LGGIl1no+U/bnS8CKaCK/AcgD
4RWERq6pRI8tHNlDokfoSb3uju5zfKs9DaFhefUVDfkR9ZvLLmDvkKzk1P+ReuYC6Kw4GcKibNZ+
dyS+cpiVeTorJHfZnvEa+to/j6E5oKgJhqUndKoLC9olSjd/cyw6o8ewkK7i3mlc+R5Bd4rs5Rm9
pGMwkzcdxHTE8luLHA1Oo3TJHmy05l1eufWLxcsZhQ0LzO94tBquYDmwmz7lultGCh0fZ+tHgbSe
Rp5McmOUncdGzTMT8nhZ5u49sRW6LvMm6pntAgNldVFFztfkmYBMKX8Zjsbd7Gv+HJEbfrSDyxJ3
922j5Wo/G4FFVzkzMrJpVDjL3cKGa7LMMoIh2UoKoVyaIFVva00alXZzwxviYVI6WNRo6MGIOIE9
Ns7Ar1r9j5oJjls3OpJxLa/wtp7ewBH6c7H758uLt2uNm8UTPHbHAUwLaGF4bCX7UqnOF4OpCRjT
mptFAXzPZWG7Jxnwjis2IXjDxBBi7GcnLeMyidyqcK/KhaEAW9k00GWM5nspS90AUw34zAFoes6a
3tqmo3AYYfOud2CSxv2QPTFv+mKN3hRgCtCfjs6NHN5+LxG2FSzGenGSq0WuxiXylTMGVMuAvSV3
SORHXYRONkkUu2v5mLJQ18QsLgbBPlqF5tnk0CRC1yMJ6VIBoKjgXy5v2q5KyDDD51so/p6NqPUx
wYuigMNSr3W/9wDYn4SuP/s8aL80d7K8y55BkrUOYYFtCOCKgk7NOFuLMa+R7FC9E9o+TJWSelac
3OhgppUY5N4CboUJ1t/CUWjglk4idSxC1hRe0/6UrJ5MH+FWUXnPkcKCQZjeOrGMQdS36mmKihDA
2YH+bh06v3IPshzd3knbKOYIMQogBxi6g+CvFvs4JRlgTKLY+GjzDqIB1GAxNozKA+4ywe9OZo3+
jYUhK9JqgFmavhvJdK03/dvlFdxdQGQZkZVH/KqJKZ8aqYqF1zA/btQeV1Z0uyawa+I3sayHfNdt
rDz3/5ElhBrxnDgzCF3W09t/TsAg2T/24AM8KCEqjIDSw2sgGsdwcf0ukj2l966YrWzhsla6Gvwg
Q51EGsvblQzAr5TO0/RvTG3DTEWKoi/BYYKJBMkh2A0wcQWgB2ItfJw9Hmej79JJBXcRidgtPbBj
FwLI2tM96stgCnczFFtZ64ncXNZJqzOKi6X6cxyWoPcNVK2OzB8DNWhfprcPU4Ouz1bgBRgE1Ewq
uDoEf6LztlAxF4C3Qepxv3qmh9o3Ey8Dv6PjKb/l+7i7nFuJglMB9kjcOh0kTteuR3zNywNyNR20
ML/+l9AH/DG2CvgxPJLFCwCZq9pmhrL2sDx0IJaZxuV4+fTtxvwr3D5uABuQC+KAsoUTBxh3aDME
2kEL8gMb7hMKXqtAP3TPKqK5zvDM+hDrssekVPTqGTa2MqZKBoptiKbv3Cc4C8F6EhdyB0QoFxYz
XnWR4X6WLeruhbdVWTCZpqqbqkM+K+LRfFinNLvv2pPlrTSqbiC7w6VaCuZiA9zXBNlcFummZwdD
0CCtkjpe5WssGELzN56yPhK1ky/Z2NWfiI+DrZbCxRQD3rWZR8jtO285rMkc95ldAx8k1A/zHb+R
LeveXbuRJ/aedEZBtXqAPBUgjYVzXDrZmLlMgvA8nTizc7uHhMY+pk7iU7Q8XV60PR+91UG4H5Sm
mHCdQ0J+1V2NURWNB1AMR1Ivuf6es73BHDeaqfAXCOZPLX+JpyVPWmutek+hhSgyxSjL0Yim2/K6
9FESuKzW3hVrb8QJaiW0TYjSwI0MRD+mIE4oSIrOBTeYs1JSz9sVBUwac815AV5YuOXSbrCA+put
lMlh4rrvVB2CmNlBZliyvN56cM4WcSNKuGomhkkOlkCUqyeeOVseKGf87nExat/pvuSGrBd8L+Za
yTH/o5oQD7ldX5N4RDJvQU2lTa8d51OWSrJff8qOZ0qB1QDVVwvJChE6aMljjl6NAngwPB88UDXc
cHMZPM1dMgAok69tVc6eRdLvHdd1H8WGtzGuXpqcP4Im4L4lWZA01Q8rVzymfHjwYr1q/36bSIGm
FCX6huYKVEt4FphHRWk91GUum+ruGd/IEE4G2k9rXWnxJI6HDDwiN4krc4z7EkyEDA5AT/BMPT17
hpEOix7nuPC0Z4wjIQk8SI7b/gUDStv/iBBcfjGAxEHTsFDuS/OaoqfF+mJE422HkCtF78DlFfv/
mMwKggM8HKACC3aJB73FbAcKkai7aq9bPw0AFFZogfPAAxAI+uNNnQJ228OovqxTY/dMrLQV/0+2
cIXDG3dmlaB1aOqfTed6SZEwVEuJhrs+xQH6qoZX/Tn3ZlEqVqwAiDjC/xFjQr4MQFhxb7ll2Cz8
k2Q1dzXCO3hlpl1h+YVr0x2o22gahA2j11yRcD4y20vIG4BbatA+GsiAmvGRJdeyvPPe3YOupLUd
/w+fsSA4WSc/FiBiR2ghnJGazBZMx00NRh0XI/arOP6pqqNxbNJ5ekCJM5Ms8m7kDt4+vA+AO2Sd
0Vk0ijOYrEDkPiHpTn9WYXrQDa8JNZ8+15iATWTDYzsSQXqgrhB+uAnRKCicxBLjgGSc0OWDbsig
e7X8/lca1DnyzOMrWK0O1T8czFOJwsHMiNk2WYxuM/2J+8615bMYZFp43UbddSevnu44glN5wp66
Tj11bTytfUzrSLHmFb+QpDromFVVgvrtsumeW+6JsD+FlU043bXcZonVZJFl37fqg447QEl+/W8y
BPfcGXBBmYYtA5O6V9D0rljmu35eJFHETpL5VBchYplMPhqE1pCDrAqyUkC2IwDrs7F4PKDhdLQb
z5k/7rdXqcBERkYUVVDRky6AMgUHGcvQBcaxXVnYlE+uP4RLmIdFfZX94wn4K1Bwn9piNMvgQuDK
0WkfqsIbCw+cvEAvUoNa85Tck10X584UOhrgfECvGyDJxZIk8D/RtTO0aOY3rNtcu3dAET8lZWDN
kpt8fw//ShJTpYOb92XrKmuQqx2GLKx7zzwmIfOKW/QrML9I0FEqe4Vo51EhWtc0gElgphIuRdTP
HNUEUBNaGqmI3q0bI76bneOaqE0Ptm9zH/Pvff1FLw8gYzMAaJRJuxfPAwx8AThJVtpQC0/39Zxu
zmFbjABXQctKpOt36H/xzWEKL5/CXc+5FSHYjWkxzgFam0XZ5zUL3UfZ2qzbv5tPc1gH/KiqH39N
niol+GpjBjRUleNArpaqhmVQEI95K+yVejtE6LN4vazi+vtO4+BVngU6hbW0ZYtp4rrNwe/l4GQ4
C8ZOXmqW+R3TDsS81fREptzqtc6E2cD2Ry+gbZx15uegC+bZ+hwjURwtgXF0rgggBdRb/SjLAu6e
CkTR/5UlbN2c1sY4tHMWKUfud/2RvgK60y8iBX5u9JMvdUCjf7kZVuwkENqhjnDWkj86GAlvJhsX
LfpuSPbDVt5io5Ss4t71sxUiuOyclFUzgtQgqg3wqwJsGJOeev5LTWUYwzsBL2xjo47wxqRpUoLZ
Htulgpm3/zy/Vk9poF/Vt+xaPawlajVYm4RlrSq7JrkRu577zblOFzCx9RSruNhXMwen8qj5S12A
QG3y0DIgicf2vAgymkBlxFwrYHGEA1fhMlfjmGEIajCp5+TtizoNkmt2p30PYTWY+la2+bXzR1hJ
t6vznORjGrlUv8IT84lbLyzFv869h+vXVyftmPPYW5rqvZxTL56agLLlYOrMYzGA7kDFZasJmtA1
1a+K30RtI+C0+K6e3jZ198Y67uu9e5eo44vmFpY3qZOK8U9+rDL2bM42hmnBUmkn/7R4f/UStqrj
Pab/RlwC3M39grc+mlUv+6e9awYlfkyZuCuShVjqdJNcAYdvlUecoVE8GzhasuLUDpQJUYPbL6E+
JrrfsDG4LHfXLDZyhVNmT/24kERPI4OR3jcnlATN0pUs316MsFVONItFx3jcMuZREZeBPl8NKk5U
fNW2b5eV2XMZMO71GQ4mwjPuMy12lKIdhzwauvrdUQc0njU/m075fFnM7pptxAhR/5gtlCsdyyNL
bzmgabrPc86Ol2XIVBEi/cpeEIpoUx5NFtLWxH0DpsN1aWUfhXHA8/7vip0Rn03x0g9dMkOVsb9X
LKDgWJrfq85PGleycHjPChAk/inVou9QvIJR5s85YJCzaKx/FRVo/zJfnzUvrgfJzbEnCG97w0Qi
FEDr4pPb0guDEnSvRzPvf1cDKmGWUXwd8/q2onZ/uLxRe8awESZSGoJjgysGX/IoaebHacy/an0j
QZvcs4V1LmetR8GBi205xph2lZoih+c2ruI5FjLVdfK7b5mkFWfvQtrKWVXdXEiFmSl62SIBqjR2
Hjl8+YX+5zI0aNYEk95mwdz2Py+v3u6Lditz1X0jk9U1t1oTupkcOSVWPYx1+xVDylFc5uGkJ/cV
GKPBGFmhgav6hK6ukAMYKrj8FbIFXg1q8xHVwmPTBLxMBBogCwxDtak/NFofPwKR0v12WdauvWw2
U7iHs4qO+cKA+e/GDymw3Ksfl3//zrzkSsr711oE72Rmo4p2d2wgsRy0Xkx57xNjBqVl5w8OiVTM
PAQAcTC9DLRgwZQWkjK/zIoEzzXRRW+qLC8iUE54+fQVnfiohKvesuCftAovq7t71v+rLUajT7eu
h7tPcpIUEZnYezJplZfSO1e7y1T1+bKky0ZyNrWOEXKNNzM2rq/RbJ5kXt5/jmU1AZk6wnXcmWgV
LQrkXnskw1mR+MP8s02+KRjuuKzN7pMPo+QEw8MGnLr4rp1IhZCXtRirRZ12eqbUU57xoAUwfnPX
Uy85yF7Se+u3ESg+33llt2OaIFdWtpqXKresQS+4KQOd2DteiD7x6kLCBX2wQqjR6crcE0y5Ih0B
wjCtMBO/rdN/iDMwRYv0Md4NaIQQslZGZw020tSY7uuL2qeT+m2Z+/upBwXK5V3aXbONIMEcEqok
TctxZVq88hL0sQzsGY13Eve3v2aIOfGY20EuX0itTQMpC7yNq8FPdLb4c6a/XlZlPfbim3gFziCY
MbVgcoLfAzUMhjgKHB8wkR4nA4jwJgV04EIftBkT5BoSDXEC7IdZIndnCUFKtfJgoz0MQYcgN2l4
TLIFdm6Dt56Os+dOTjDOEq8rkyI43bEeR7XsOab/YsxTTD+y/g4Mh+HlJdwXgoQ6nm8gkhcTQYUO
QEzNnDCL3oOiifiFcwcDkZjcjjFgvf4KEe7CBGzkRk2wXoB9CExg7fbWx8MZIJiuGCMY0wZlnHBE
aZcUCiJolN3V7qfNlektTvTxlreYdvnwgoEmC6wpGN3XsF7C3qfq2CsAGymiBoC2XtYoqm9Y9met
1WWQJjtbcyJJ2P8ENK1Fba7XkHmjWO5LXyxeH48SK9u5HQAwooNk1zTxUtTXr9jEKRaK0koxt1k0
g2S3A+H5HDceMR/svvIvr9xOZ9vauQnMBTBi2NoZT9HAMfK5FACXYAfjsKT3RoDmQHqAgkhkYSwL
h6k9lO2tIk137i2lhiwdWt1XMhPRgzeNYtiKDgMsyrc2/xwrd42MintvHbci1jOwWUc7HuLS7iCC
mzRQF8czYtVLmIsUucyD7xwnG/MB6/g5GhjOAHttYlmkz2f41vQpdwDpILO81YYFvwoBLqqZGOdC
075g48agzS5b839a1waJcccQ54HZ/MCtK3S3SJzD7t5gnB0omIC5gcc+XbghVgjyxB08EEETHq99
XUfUXkvevuthOVOJwOxQNCSYpBZU0sjM0lLRUDIdmI9O27sKwE4M4zKtO/pu2oIAz5a8g3ea8JCw
AksQ3KoOXGWxT4L2mjGo64yIqbWHzNQDZEbee00L3ay9QiXzVRv4iv3xQ8VTzJ/mVPIBuyuL+j6M
HriiyACdrmxL83JoAeUclcujldWY64ZFZp1kZfekYCYPNW8oCoiM9c83ht/QzrKA75BFNTPCjrm/
q0T7olaLxMPvGf1WjHCH2D0Fe/EEMU3SHwEqEXaj5JGxKwHzTRi8QdiAR/GpIrqC+DhT8OoGs1n9
qQfK7MFyBnp12QvuLtdGihB+KXhLTRQs2WDZpded6ryWtP5Mafc/ihEuxLRfjCJX4GsbogVmCprA
kYagL5NgT+6vGdqRYWDgiRJhPgBk8/82fzKNq7mM/TIxPl9esD3HitErcM4D/gWYG4J95ZlR6aQi
WcRAip5p6H/G6AtiO68i2uFfROFBgWh/BdMQFq3OKV/YhPJAjLjrOu47cPuYVuWpDNlgi5NFckD3
Vg9Z7f/KW/98c3QKUJySnAKGKK2W3GtspwpoguHZf9AKYThQQzDheQbyZZKktoDQjPdfM45ebg4A
bOQ8MK3l1ukAzn9Z2q5OSJGhPQwjbOD0OtVpcDprUimkpWt85Nr1pxRcnP8gAwXUFaR5ZTQQTEIZ
Kp47Ctatc0FPnbdQi6VE9rjc1WQjRfA4bl91i1vYyKqoHQ3Aa158ybXSlvi1dT3EiwnYiGh612ww
Kf55U29sQClRX2SxBSQTWvTeQrWXxtF7H0OUvT8bys1cfhx4AaHXRuKq90birJSYPE+BKoIRhM9t
nvboMHE13wb1xr9s01/VhG1aU9qjUsIUGvOnTb7mnSTttesZNooIG5TqxcTwNES6IftUZ9dK3gCs
7FftNpI6yp7L3i6YYNJsbPQitdM8aqzsCfPpUZ3pP+MilyzXbryAXgRMYaMrwIEHOt2YZTD7onSw
XgmI61ljeEpfB5PSYq420+9tZzK80jB/DH2fhJ2d/2JMVjHaXVEAUsKT6wRtAcIViCmXMa6dvIwc
+jO3sa5NZNLv3SRrKtld0Y0c4RIE6oHqxnqWR2aC7iZSdT4zJnh2Bpdx2QZlkgSXjj7fmsczcA/S
OX9Pu+65GjHyOidUEgWte3N2jDcaCYeKN1QhFYWczBqpV6ts8dR56m+qevTbYqk8VyvB3MtHCyk4
4Blf1nLXVW2kCyeN6g2wSipgbkxaHY0G2KOaURJQ7JnGSoy3dkxjulD062YyOUNZ96hJMJaGVsam
K21wbd/ACodlUsrivb2N28pbA/qNl8K7emxn8IdGboY+JyV9Uqj5jkrcv9yOWznCoQOTp1V3DhCQ
VNIuQdG5AY7A17J1XlxbNhK6t00bWeJEXEpTVzF64FRxVvqt82nJZJmWvWfOVoJwgKmltq3WQsLg
VHdKioRv78TozJysh25EDdwqihcXIMcfN7+tVOE4lzWQUgHenkd26/hp9z3mL5cF7JV01hkjhBXA
HcLcv2DgVgUQG8IcdL9Qs5k8nbrI8nKrq79URWwCD9Ba+rdEy1zLszkAZ/SSJQdYJVrVDBJn6MlT
y+QforftNwnXj51qU910CYbomRMyw/RTe5bcPHvBAUhmQVSFc3fe9KO5a/XBmTF3qBhXtU5bb+rc
K0KGuyLT0Ppgxz8uL/TuqUM/EwZ5QWB21oXj0g7U31OH2m3N7lB4fbT7+bpOieTZsOtMNmIEg5nL
ZJiZOuLQlQ16aUtE80Pr/B5V98tguc+Xddo9daAjwGSAQ8yzDBcdYpf3CbArDLXNjoy4/Dq1eB3+
b1IEa4gHrbLrFP0IyTREcTz8qJCNkrj5XXOwAIiO7MwOCodru7meq3gDK3V9ixpnWGq914PPstMP
8UAlk927trCRJlxpplFn4O2CNBT7DyX/ZbH6mrJ/ygoiY6WjeAL80DNAD7Pmaof2QzyIFaXyKmZ+
Z32GgKBAL0+RgpONj89q7R6JqjwMdn5t6MWj3XGUVAvtbemVG060e2bKWLH2Xc7muwQbbQoca3WB
+l3Q6QAcza6toL6dS7Bndr4cYuUPgJsYQWCOGcuAPpPzOcqhLIFGb45rH3btGa4XV95n5QC2Ut23
D3l+GI76SzXdsJAc1GOhegAC+i3r79/r/LMx3wxOIKSez4e+aKalYEtE5o9EruGbo0/aP43NTtAH
U+aB2LObg3/rODyRKyx23OkxOJSX/9uEvnJqJ8W97TOMAD9ofn2Yjk3AMol97+6wC0gX/CD/eDbH
5GoZ1XMdl4ra245nGyAsYqP1CTBxx7HJvujJeEeM5qBY7L5StSOv+69pnktc/M7spWMDyQeFJLR0
n4/G1EYzVVaPlr21BRloLNHc36yTpTzAVD71zKtp8IzHJvi4u3LRZ4nCDyboz0ZIkMlBVE/Q9a8l
bUAAO+UmEoe4F4psJIhNLFqrGWsFC5OzEzofKydq2mub5h4vPi11GlJpInl/Jf/q5ArBj8Uck42M
r9Mhqt88Lof6forYje3HQzR8RpfHMeFYyssLuXeVbdUULBelE1fPQccegVHaBzHVt3IxfT53IRs6
GXPl3k22lSU8Zlr04cc2hSzmWN6aLtAmWRP1ntNfOVNR58apOGt3owPgQB2UgiKm1YGa5p5pMk/j
MjK2fW+3kSOE96XOsinDexp7tUJS9B4PFY8eql/d7cp/qwI11m9uSs/oPNv5P6R92Y7cONPsEwmQ
RGq71VrV++K2230jeOyxdmpfn/4PDc43rmIRxWPPlS8acBapZDKZGRnhkc+FjzmDeP2TU3DyK7jk
3xlNM1kKRIA6s45m5bwZCv2DqjJ6n7pOdKRxF60nvLQrzFZjoeOm+5OWeaotsSD0wBML3D2tTZTM
yj4tkTafNjOgGuCx93opSdk00Qv3dCG755w8yHKqJGq5IE5172bntg/9i/W+z7zYvvGhfZDnzRuP
9eRCHPCQvkmLmELXR4saI7sgk76ARxSoYNqNjRqM3axgwIBzDJJC3D8kHhcXMLB9IN9CELloqznb
7NhVhi/V1BjoIZmbfldyj/VegWhs3u1kM1qw0yvnt/kz+g+ekbvdbyvpoS8KcP//fgRPYk31bNw0
piPFw7Bwytq3Jktu9hmmJpU86EVonTNTXLhkgDc3g4b1Ih/+pAfaASzWwa5lH7t7giMbwxQ70MnS
+EjZNiudADeNRsOFBHN3VxzayHxCy7moARwLFa8L2iMOPPFw2md3UVzpPLb4jjj5EVwIbdIVYMA9
qZ2KkB31YDs0t11zk3/Z9s/71j+lgQO2W8ldKE41HM3BrI0D7Rq+iWH3Neon1l7aU8cALwXtLsuq
m9oeXtRkO/Q289SiutuH0LUB2r95jTErzZnoy/XLSniKoGmj7m+7HdF0foYz9KXApI+fASpht8Pj
2Ik/X7cgavLbmCsCIZQDMfOLRmvdIgaiAwgmNByiTXdXMNjcKAHk52u3C0x8XOT2hj8fpLnr7j/c
+UWTE6FhJ+nf+8nni5toN9qTwfKoI+MdFL2I1ybJ8zDVIau/kKFU3diBplzeBX2GqzNNAt0ufp//
AWO5KHlDB1ZHq5mHwCWYq8ZUIEYitsy+t7f625SSt+tbLLiiT03woDcLEqMjyB/zSKvpYzzU38wu
qTBGKROqEtuxUH7AniIh5Mrec2uPsc0wPkCN4Y0CedSOzeuQ1LKL5R885cWHM5GH6kCg7CSL5x9O
m+kISOGMcThqDXfGYLIoWds8WLs286ZlswZfJWPyU01oD+Kjfigrt2Qx+8h1bfAnBQpkFbR/jq3e
pYfVZgwzS9qniY2px2ykmsumL5DTHkqvLofMXSpNDQmr97b8z3puX+21+1JV/SdwOz9hakTF1B+x
gcGvH3unU11SFWE1q7ejRUK1SjO/VVPyyUhWFgDTcFh7B78Z4q4paC/1DbKky6SMHqnA2oge2Sd9
GnM/NybDdYoGsvCz8hDXGRgXl2CZykOfzpqfpOttVRp3wAHkrtOoGmpbI4a7DAxfbcxCTbKu3kC/
eXT6xg5H0I+749KmgaKCrT2GQzvNCzBoIVvAZGekzleltR66JHk0p/KLY8z9o8Yq6qdjNwcQUfpa
o7J6jEf7R6zgvwI2md1185uWLIE6TABnf1/65Jb2JHdp16U+tYvuzgB6Ohxr511fS79Otja0Gq26
1wYM7gPkcKfHg9cN2/sfODtCJhIoTJRgzujcN1SToRTrYGZBIzScNc0FYMm1Z0nUEsRFDNMjYiHj
BUaEb2NnSqtgGBIFzCYdA3VcvVmj3vWFiE2AAQpOrGKKiTtNy8LAIzSSFA2CCj0Aq36I8/nLH9iw
MRq/DynoF1IsaqdWib1i8IZu8IM5RSfCrk0ZV5cwLuASQ8ff0aFpycXZjij5SOINIU7T/GGAHIL5
MsmGuEUzsjYkHtAUJUj6gLg7//A15g/R5NXx4YuwPGph80Tu+vvKA+8NFJTf1Xcads/163pgnuFf
30ZBmQ0wJKjgogrqQB6N+1QNDs/aNlYaaakR9cnwlw7wkD867XO/6R+aPshSI0FqfWaQewzNq9LE
xoyJGRs0FW5OzBbIq6q8UWMKjvlVUWikaKXmjlYMrQ1zmcLrCxa8IGDfAFIJ/WdMeu9f/CS1n5V+
TFYbfjNvyuQmqtp51mDfgOohczWoprvXzQkd6MTc/nNOzMWYJ0ScpHBTJ0u8rK63IC0xj7kRVVaE
EJ66k/Cx//3U1JRN1bZgbEdH5aGrNrRW/2DQAwJgO+WHTuGw/O2l2E66NcmaR2RgT2MyAHvcP+R7
peP3dw30uZjXVgmckp/m2+KyoVUKeFJL28BKUP53xuGgxWATvW5IULjByUawxTwCGtF8CmPo8TJ1
BCevjZOo77/b42Nml25pVd4CLayGEEloFLkfhpAQUvaXz0XNwTaAFFBsFQbr5m9WrniHVDGA9srw
2QbqS2JNdLpPrXGHzVlJZuUVAchn0v2++05r2xvGwm+LO5Vukr2ULY2LYrmqqKwpsLS6aY4ZuVVX
5qVz6cW55PUqetiAmeV/m3gxdTchxwF+IAY3ZIqKyuYreL/ujBTUt3p3xGikS4ISq4Sot2SNojN2
apm7D1KHFSTRHbA1mPbtrFA8oGRSCaKIsZdI4ZfQJwct6/kx1tD7bcBoiysHNOtOs7jW/M2GKPp1
xxd/rF9WuLiEAGhqigIr6vKRgemi/GscNJctspeK2AN/2eHul8kc7X5UEO7nWPUoesB0HsJ8DLUe
COxRhumQ7R3n7xCQH5S5BbEaUD/Inl5NYHrXQtaaklnhHD1xYowN9BSnKvtiMAxpoXEzZTLlMuHO
ofu7T15AOZXP0xrNaidSIpzPIDRWM3dGb3vLQbqyJUebVNF1fxBag8/hSrRwK/KJzjhsVkwSRIqu
mVwTnS8ocLnOcuyzTw4eIn9gbO/9IOOBk/P5zky1DSLAkOJsHL0JwfZgB4ZTHWNNj5oK4MBpkTEN
CT8ZBlrBIqXv80CcG1oljbUFzI9Rv6mLZzW7BLHWfAXTfRL+/toM1O32ogDoO/m1AT4XU62FZljb
OI0b6+1PqB6CaEhbwB1TUsUDVcK36yZF1S2MIUMGFPg5UDHw4Ocx6W3KKGDlSuJDYJneEL+O5twH
sSCYlP6/KlyiQHhqkjtpbTMXm9ZgNGS0kMb1Vfs+KZkiub6ERvC10D1GJeWC/6ffuqY1DKwLCExv
7b82w+frOyc2gBroHmiBsSTnsbZUhtqZU1A0jUPh6uYxz17/wADcDshXaKdCUvHcQN3RotO6CbQp
iBElGT0VJcDrJkSujTm6/5nge0+QiXHmShtQqybFkfb6V7seftbUklTeiShxBwcT2rYWnvpAapwv
ResUKAvlGJ5Jkw3Tr82G0UDIrU/BoudbMBUUlQlj1m7sBgQMrIeuWgVeI28ye9PLcKQ9toGCBFk9
DWnbGX4OiMeT6ajLU7wm71AzIwEkBj+pZkz8hKVKYM6mGjDW5689QAIRrUvTVfQlcR17wSBSrX50
4DcFF0Y7ImEzdZSvR8AEFMsMa2OcAqNvdVAWVhQkQ6hAvJmxbf7B58UkGcj2MPNgUv6uHqg5FmPX
7JrCxSFWKn+eZFP/wmRnH02BKh9Qihc5d2cbG+3KEsHSMrbb1qqTGpWKvPq59FoVtWkNpo+utAPW
TcQF2hJc2Y3a3qZZ0z/h+KTB5DyA29J1xqk4/r7rnf60/XidvDjKMt3sZFHTaCHso8Obyt5v+FGR
NXBFWfrOirJTLaB7zU8rtFphQlkbRTMAD49D2vsxUR7Uwv6uMefztEy3maXLEiRddCMC9YN3MaoM
SNW5VG8rm3ElFE//9qcdgZq1cWvwAn3WiEs/yPfpbudmdgLjQ//R/TR617ofIMgUrY+jr0Tlzojm
X99s8e9x6D5daIHIgAsl2cDGboV4V1Skw/MUg5sDae46umQsPZaukvxQROqzx6v/mePpg42sN+wk
R/qxt+qdwwAGtuWYOIESpF9sABVyt4VwWJSFsjeLCBp8ZpnbeBWa2ea800/kR/XzTo9OkdProX0r
B6IIHetkkfq5AzOTrsWW74UqRbuJ2+92OnrNCBlm6Byie+A21ct/+ogXJb5S6XRHB8OKCm3Ifao/
a76iCusO4CxamEzJR+gyGBFF7IAHXyAJewY2XkMBTsvokodxHr/p8/hJ6UA9qi/q29azH9dXJ3pU
oGH5rz3uUbEYwEVikAEViLZG4yNGb2d220X9ypRachqEOY+DEoSDFiZmU/nrqDaQNSYdElbDUdiG
1n1lep2z6vdq7CihuuZasKaYBYqbCVXkjKU3udF3UQ8+4XC24/mbbteTjGJPdBdjNNfaJY0xHcaX
E1J7oPZUGygueYQGquX3q7szfachO6jNc0E9w0PL+G/Zs1RgF4LUyGIg9qLZF6NJGtG3hpUxAHnF
dKsCz1NP1ns1SWkg9/PAdS9O7fAd24HkmPzUsD4k6scmrKA63PtOtJPaJr5sUfvtcWnMATUiukvg
geNydjPXOlWLUU9g898guXKNNZc4keB8OBiy0jGGoGO4lLcwQNFizdAHjxYVqnrgk1V7xBoKte3q
2YpTSaImApydmeNy5ny2rFi3MKOo3sylu9xRr7pJbjJ03LPe110MLPoyEjhB0gaTu7aLgVYoKILO
A5zFmDMq+1gkRuQ8RUvcgfylgTQI4mWegvpnNppBIqvPiLwRXAjGLjwEoCN/c6ad1VVt6wAinasu
ivce7cuAlVZwPdqI/AO9OnQfkVmjIMldiLCfF1uLmXG1Tj4aB+xnfS3J70RRxoEBuu+ddTlr37SY
6Uk0vEA63049EmKM2wbBnIuLP9LAuBCmgS1xk8s7CYhkwL/R5MF05oXbV5UNmoduf5MA9DSUb9Uc
A2OFbLp469LENcvfp3uCQVQ/MQWINsfF0KHeFEZj6tCX3nrjMNAR6XfDIlp2L62B/Pr6RxPQ65xb
4+6IMqEzISPex3qfgRQ7fig05dMyVuDn6LbveMdC8aKlvtnHj8yI/5ZYJxcxBdYBjQbqEzH6YpoO
V5fBxgznoarN2FtMpJPaBkKt7OuqmgcyVx+YjAjHtQ0SPX521IK4i65FLQ7o9V8i/Mog2Np1tikK
E1ySg/fEgDImfghRGSjylxKSQbEXN3MAmtjAqgbqK8koca3LE4PV73T5OzIDZSXuxCh07Ie0glEb
ZNrUzt2tk7wSxRYgHI7thZICzxjR2ylAJzMstBskS1KQHLQyON1l0N775vuM5y6LekEOupVLDFBL
g2OflmACt/PVVc3iC5kXf1T1AhFuMCWR5jKgwSSevkhtcJVeyIbmGibiqkSFyfJhtj/X6V1sfb3u
D5epE2RJcfb25goK23wwI+jbN9UKLBTV5hl6CcVtrCVP1BxerYn+PrYShMpo/YJGZMcC8/Wi2JgY
+FwxzdFbw1uztD91VN+ur0e0ZeCoQ00K43WgA+Au74pkixXXBph3uv62VpfXcj1o2Xrz21YwJb1X
ykGfTHGYzq83oHrthc4QL6vICs25eLpLLPZzyQmVhS3BetAeAkp0nxaEOA93dFA2BTmP1UGuuHPV
nyScI/aqvNj+5DnP07fsexVmoewmEPiEvvco90EgwwRL9Pnq0jg3WwxA5lGl1oFDVjfPDReTYRU0
Oa/vo+DYIgFCUMTsDUoMfB1McRqwr6io0pvmxNxusY9LC2DGdSPCLcSB3edtALTho089QMEdw6VV
RPLuYVO0aEvJfa/Mr9fNiNfyrxm+HobBF5SBMqylGcqvTWoUQWdT6fN496zz5BRN0F+L4fHXi152
tVHN4AZvKmRVjGheZyQ3SZK/z0wN+673mFq9rLS/A2XU7CKW/f70+flP2JP1k+oLyRtKsz3NMiES
sBnLR9LIkAnCvQRlDi4pNNwumBNTu1vzOp7QrLebG0NpnuI+fbv+uQTgByzjxMb+G06W0ehOt9ES
NtSMVu9GpTVeXJYqAEFD8gjSs+WejJoVJiQ2vGXMFb9Br8DdNRNA8LGa9x3mbG7JMFS3NgbjIRdn
0husRrlROycOrv9Y4Yk8+a27i5/8VmDsyjYhqMHYwGxmJPOaggVWHyM5+/374GxXuDQpHiYn7/CK
jTB49+GYsW8r2seq2ndr/vvcW+cfgAvVGrWgX5xDR8eZn9LyJ+39JZH1XwSX9tlyuKePPYPAdmA2
PrJm+hDCCurhUbX/6pPlppFNmcg+Eheqa2XurMTCRxpLqofbah9iHSzzY0NvFQitSqKaAO56un0g
aTj3Cb3P1ckESUMEcFh3M9nVAwUk1DNYp3qLgSuptI3G6/vMfOhmZTsuW0ZfmjSxD8u0aYfrDiqM
sf866EWl1NwUp4gHVHxaMAUPy9+lrd3mWh1etyJIXk++JvK88yVrdWviyKLc0NIpf5rQmfIgfGyG
LCFANxsMddkKV2PdGj+vG5Ytj7sRp8VxpimD3jm4WLyUPSmQJFFqGehL5EBoN6HYDH2JyymlDGiw
gln4ohO6EDtRSYV/KxWDAIakYCRaDyaSdBPlDXR6+VdAmjdQwV6xkR0wn7d1MukBa+3lmQy2DJ0h
+mY6OErQvkF+eTEEBYwTzRUdtblMAXUp4NDj9MwIiMYbsAxh1pb9fpccHGS/DPL3cKFbG+1VlG/G
7VFdwSoOSod2+fH7DgGmF3SsTQMYNr4KyHIjXbt6B7hoECoFAATsbiG80v9vZnaPOYn7S9ZmJhJd
rGXKgTMck095ZtXe3LRv/80QF4tVrW/jRsNXytv6jlWYcKHkJi3of1wPF47bUS8zvDjQSyi/NNp6
LPrGTbZZEoz2QMvnSKcfhwvEpj6udNwsFPBM+mKNqtd2WqTl9odiQOokhywhayx3yxwJynrPGK7Y
5UHjeownTZvD8+KcAsjQ6eTRURL7/T99KsK9PbTOWki7Yg/JDFL9Cgq2Y+KNjaw6IwwRvzyccLHW
secZo0gwkyixlySvU7K4YzVL3jeyLeMCK0laa7J3v2sXgrlX7KA/rqPk2pAZ2f9+corKfM4wNGjA
H/rlG2RZgpIov/8gRFEAGH7VBA0dIITnJpykUkqEdTg27tzJoX5XR07x1/UvL6phnVnhFmIqprpZ
kDKItqL34ZoBzY0PzKk/bG3HXCu3bzFBFjRmDUHH5Pm6cfGh+rXC3V9ONrHty65KW2RS8Wp5rZl7
Sv+prF5yCtTu2t1ZAEz26o/rNoU5+um2cvEP5VFrq3ejU9gc+yHE6B0Ee4LqzulCsD969DD2nvbW
fi2DLJQpJInd5teKuZjYrG27GKjzRNWQ+WtZB2u7BtcXKEpPT9fHxUMlWUy8dOA2aCB9sxL9U0ms
qN7WzQcHRYvzsEpC1P4fXoQo0PiCPMwAEQBfHomzfozbJkW/WN9+aI1RuUs53Owt7TSfG5eMQ+0y
3ZJMgQuXCZ5LFGSgfoAd5XzHGgqFJQoerQN9xaVagY6C3U8JfYJgRtCsMlZIUSJFsToMKWHcG6TF
5/YWy0DhugOZdA5Uhk/wonEHlJdzsh6GapbJBon2FDp5KJ2ijq1eZDhJq04J0RiKQWUTxrnq6zn1
Zws9tx4U7phJKStZg1W0wBOTfI7TYK54IATEPcPSp8e8bIfbVE1YaBM9DkiZywTTRR/w1B73AQkB
hVlSgnmp08EYkalr6zodcm61W94pxL3cpdAlM/syk9z9A/nwOkcZsoySLo1dZi2PKYkfJ20F0pbZ
oW6WsheVbFM5r7G1FTJsKxaZjJv6YJYMoznVzKhPYwZK22mSnX7RFXu6q1w4p0kH2vOGtJGhvpZ1
5znlrQMisushRmaEi9v6MHbFvO2TWBvmmPQ61LLFTTMZcl4ULE/XwkVqpS7JlmRpHbVq/9bno2/Z
MoEC2Up2jzm5gfR+SqwqxkpStTE8dLuDNZsyaITQr9e3TOZ6XFTetI7QudxdrzeCpYaQ2nSLmpDe
LW6fyjSgRRtngauZ7KX+S0xqXaijWiwDInKfee3yVhRKcH05opt7789bgGI4KBZz+8ZyRlKqwUI7
V4G6FoE+tl7rFBj+BRrVNP2u+cEUJ7xuVfS1Tq1ym5hrVWOvlcMAcczCdGoObMnuh7mXfCtBpxQ8
4cCt2+CoBGU4X4qHuuDG4mnfvxvLOiSH4gayt7eYdm4zN/mKOdg3+w9us1OLXGRaylQ3QEwPRtHj
aL0DdnifFR9N1x9JLmujC51jH5RHKx3tOl6Isqn70iIdNtFpyzujTg4LlCYkAUIU9uAa/9rgTm5B
oJSIu5RF6A4j4zAfWw1ZFs0OZVxKPFGYwJ7a4lzRzIZlTnZXVDCjobd3qaJ7RmoGs/2Rz7k3Tq9G
u3g5+3bdF4XbaKF7gtFwtDT47ByT4c6SmjBbsNFLKXMrmYKVKGSgs/Wvhf0XnMQmVqGhYuqwMFhb
qKqjn/SrZ2LUZUhNl5LNu74g4Tc7MbcfvhNzqWYlpUV3c012UxaAeZN7SLfd6Nbv63LgeJ1Y4rxj
TZfGQtIIPnktd3v2rc1k+EJhoLAoakOmhRYnP3NlFHkXtz2BT9R69bBkiLRE27IQNe/15fq2iU2B
2gvAlH86qufbtqCdihk4XFL68rgO30cwPC2OpLQm9rV/bfBFALNWawMCziAEX9KgMVRvKmVFbWHp
FzwdO9oLC7kYngTqtjJqc2v/H7ELlMXfIE/rGjcMcsLmH2zaqTEukBPAgNU+1ncqWyVkw4NWxvBq
yetS5NCnRvY77NShAeTXY10DD3ALmHGmzN8UBbEbiV6hUhm0WfSJ9rYS6P3tnXuYT/RaPauqNMeo
QqxEMTHwElHfr3ua0ATmFCwVDe9L0HqR5sgb7BSUqAnA53TNSoylWfGffJoTK9zhtEawxSRmXUcZ
LV/maQgtWt+3SyeZexMdm33O43+L4aK2BS7oPjeyOipAxcK0vwoD4gGGBMEhQKnh9j6xwvlZPTnG
aBOk36yrVRC7FvQWdGUYJVH12ovnpXbLUV88KCwCs7LmPwsF2B22LC8xBIY9lI4GwPc12RyZcO37
SdtRJTrmlc8dMyZpi0ckWBSLQtO8ci0/T2vxrTPLLrjuMcITgAGoXdheNS7erEZjG1XFphJd1cwH
Tb5nds9kK8BdIPmaQtfcoeWIghiq5ee7sjTp67pR68hsmzClyV3Vyvj3JSZ4uOZiDItJYtDkrrZy
W2RrWGfkcH27hN/l1yos7rukdUIXo9vqqGJN46bOfA9i529OXUrcUmZHP//+M0QWF9DHtyBFHR/Z
NHvWYt5PUkowUf4AoSMLc1TwtAvwHU0G3W5SWkPHsXBn23a7gXrKTgtGQqrKxE2EvmaDvQBoLKCy
eHTmWhfKuOUJVLcNBHNtdahLrbGNJkgAuNUCvarrH0u4Ogz7m/A5DD3zlDiDCVgOhm3qKO8OTHPc
xADdmK16efY+1TK+MbExYJowDIfZLR4F2jM92ZA/1NECrubBIIHBQKqx0MarMOc8GWkicUWhtwMP
hnuY7HGCu7s2kMrXtoYQAezJwVl0iAFbf5DvAQC9EyUAEnFB+J+SoTW1GSagN2LdtKUKua8qRWOQ
pH1QDJAzv/7BhIVXzL7hOWUCBW3yr6rJnkdzMyjcPiKhDtq4rPHGt9S3Xsi9/p474ItUjnmk3DnM
k+GvhU86VO5AMIT38CVMrMBDZKs0hEIojx7XOqZuamx4zUGfwqow9df05JCbzqeqU45Dsv7QWPNp
7fOjaceScqno9J/+Eu5OYiydU6CAUdVIBtvTFgWUgI2xHNLJsqLrWy4zxXnRSvPNaikCjeq0EWsP
a9lj4uYPktOT9egcZiDXoc1tacCtZSbTUTlRxoduLCvJDSMKL+jBArgIesNdxOs8ZjapU+bxvJaR
AmG9qZjR5NV3zHKvyAiBhZt2YolLgFg9FqAyiMHHniejXxZs8PJkWwK2SPlDRGHldFH7308y1JpO
0PSjuDZtp78Bs4m75s2BTOlt1qZh0vU/r7vD/rn5Qv2pOc7zSFa3jTGXdaROquMptRlAv+k1req3
we57d97ah24p7y2tyMLrloVfD1jlPVAjXvNwuR6cR4hAMx5JUwtypyp7Loqm9BZlfS1iJnEVYUUA
YND/WeMr2QkGNJ2SQANhKxhe/nG6AXG06G7Xt6arziDeWDMrPczY4SAnXQKe4GSSRDvJinlMXQtY
sbrUKwqLNsgIMe2GIqYGwd7SujVbSxJSxMbAMOJQTIQDkHjuRzZ4pWpw4dZRPC6JZ1dUiTZQ0UWU
gDg7hsieZHGi2wmNCeSU4BvZe5Pn9vQxn0wyG3VU2uRxmLLbLR8koUtmYv/7ydGo0inXqxgm0g5C
PsD0/oUMp3avu6XwqJ+sg9s3M23WJYagcKSP2+om5vYT0xmfnbmUhEiBHQKvR2sRpQhgU7nEspmm
ukFBESNGy+aSAqD85POsEclqRE/4MzNcXrkM9VQvzVhFKiPhSEc8rPLFgyqcX6lQJcnzuHeLQQ9Q
dIaUWXNPuiyEjLMkdRFdtWc/g/OORDcXTCYA2JTZnorhC68GnNmrwQDVVMHoN+WxCmVGBaENJGPU
tiB/YpgX4Ol4zZR8clQQ7m9m6lZa8RPy9cjO5vxQjOwZiGrHSzoI9a7aJoNYiRZ8ZpzbdzYURmnn
kKKg99r7GoxRVrixv4FZNXat1pWP1QjO+5lBbocHViXDPGC1FY5ET58th4GL5LZvZYKCgvlVVPdP
9pU7hoM1ULRhwGuVH5e77hHiXR51bbd+Km9yyYkXHJIzU9xhRKNsNKDk1UQL0BrupBg3dLEeUVmT
FacFoQWGIBW2jyagRshlReAxqCcNYuYR+NL9WNk8MsvafhITBpcTaQAUOqA7wQsfjTFtuG0cWQtO
7PD/LsLgQoqxs3Tbu4VxpEiIagyllu14z4r8x7hO0bC1lWtDH9ZlK32+HjUFhLAYXYf+PG4bC69L
h9vAudEbcP5VVbSEMarFbh9ZD9MNPQLKPEARdJ+njr9k/vzXAGroSDZTLXB+KC2jRolMELb5WkNd
K2uiT3odKSz34uV5Kgq/tz9MIrlUBTsMOw7UeQzkm5dimlWdb6W9X6pO/rmt1SO0XB8awPFmguFj
a3qm6tR44PeV4ZfEC/xlmEvTWFLkY1/hJZ2X+uuo2rfACTwpS/toIJG5/ikFCejZGvkvOc8gudoD
yaROQWUPt5v+pcCBqwrgNgbJhgoOBUap8NrcsxToZHHGyrYc8nJBPYLNvV/U9DbJjS/X1yPauhMT
/2SGJ1mDutG8ahIFCfVqbKE5Wg/qiMRvrHrVAwXV39etiXYPs2H7dCjoLC6aoDnaTk3Vb5A6orm7
JN0B6q67Q3gmuzfsQpJ0CeLjPon2rzXOLbJMscdxTJsIMMrWzxmcb7FrEuSQB5WEYtE27iSOKpJ1
fC6+lpPiubhmAxB0ajz8paY/dQh8TGzwF82UWBJQM+zMYDugBmBeFFe4q2xenHpV+hYgN4sCW5sb
FO8DkiUvQzetr6VZJLf4oMSr2mr16kGxnnK85IMqjrfGxbHVbrrR6FCzHSFYH9e4dh3Su0sNIonr
H1sUDpDCIeJAYfRSZbSz11nPHPxQh7HJLdfB8YAI/mpl+lulZc/zUhyGaepAuaDIejOiLw8uRPCo
7YoPaOuf58JZr6RWa+FzoOvu5QtEHxL1sKCpeX2FuwNxz0MMAeGFhgYGmpp8kSsG+9FAc+CPB02d
A4gbzqBU7ZBAGnHmF0U3u6qxVk9o2rHwumXRQdqRTgATmFSgUTbOZNMTgCk7I7+vJ8NjzefaWALT
wlzMH1R58fmAsYaH71xJ3M1pNqMNXSG02ot+cKvS9sHbjvJoLdlNUe/hzA6XFbZjChlAHXY6v/qs
haTySj8JdoWQjgWQvPeyUNZYENvU/hlvAsL1YvYtG/DOAFx4F6WkvlHZh8nSHpJ6CPRKf2KgoXQN
1oZF/tGq+l1ChneV2X9XWRoijL1c/6YCQnEH4DzUGxBGMGnKD2au5jYj5GLc3NTXNXRKFZDieSUL
gPNNGdTEWA/lrGS3kGstPUCkGjA32+SQjZkC2ZEuCzKUVV196xiEffX1yDAqJflGAr8DtBbFSJBv
gLGWf8eyfAMLJ/gSgAfrb03ls9WBdYgM3tw+1rHsmSAIIAhyKD/uWtlgo9l/zMndpMXbOBfmxqJu
zOdjbDl/xx2bvFSHQMbkNMCuWy9W271advpfTXNXh6GtUOVrShah9PioL33u1x25VbredpPSuAXI
6tXMk+NUzX8AKjxbNH/nO6ladVUFajVdudETUE7Xq/3WDnHQkEESRUTv332oGSVCC4odF0LQTpYz
ppiYph5C5dEKNwgj9GF7948sgVQWQXBHnhnjjrcCtVc0iwiLdE2d/H6xgsyxjgv0kNxZih4TG7Mg
pAywiXrRXzOKwRj0zmLRYnWpCya5t34DMxVLhgcbI6KSrFCQqIHvBWIAFL1JcONyEbKyyhh4Nbxn
zWJ5HozsUJiycQrBlXZmgts9Pd4cSBiXTVSjjutCH+1RVQcobs5gXpPEIbEpBCLM1ADzxMeheM6S
SXOwmimcfN1LvQ0PFM1Nw8yrjv1xfqSbHz/I5p0FVGcO3ij4VhiBB+UfX7DONWssZrJv4nP/rQ62
EHLeh/yxO3TBXIa6j6pA4v5nq7sjnQSZvGmHtQPDGnosyXiX/hhf2psiiH1kLC59b5XH/gdA7RJ/
ESQOZ0vlIpsxsh5U78iDi9x5sqxmAyM0ZgcY7Z8STX+levFskkUmuys6EztQBdPRYNRBDn6+1A7z
XzGY+bDUwfa19XO93Khl77UyoWfhaTixs//9ZEvjlJC80vHS1thya20aqD1lo3MXrTELuS+UhnDc
MB5vgTf93AZIw/V+pYsZlnf1Q3Ww0XfwV+pqX9SvyXH208P0XPjLG1mj/F6XQA8vwiZn3OSKFek8
9hq0xpGitP703hx3wk0n2NRIDSE///i73sKb46LL2NbFkuSaGWZj5+c2jSBP4WZO7oNJxR17PXRa
VVKx4F2FN8lFm9wuCBsgPRpigMudLfVQ0vu8Sd15mCUIcz7Y8JY4p+wtLSPFCktpn3jbnLtD8mw7
sm6mzArnkg5oy6vB0bewNADwBRfY1zKtv21DIWN853MWfjn7Dznx/aWbOuA64JdapbpF8X3tAq35
Zs/PZgUWB1X3oI0QXo/X/HHjTXIRTLVXZ5lymOxb51vDqEfV5ut1ExdpMm+DC1iQAGfQQG7g8Y/j
TyhiRan/j84NOLZ94g2ecpQ5/UWNmDfJpWDWYCE17LGs+D590vw2so/NwXxNH8ywiaq/OskuXlw/
vD0uooCBg1WjtkeUzFXC2dspzlK/wH3rUtToEm+5l18EEr/kMTqDsTowC6PzgCpPX3igQXgxOxnD
h2xxPFBH33I8JwCaCQefYFbE745VED9BrBuKMsVd+TBFC3UTKYeJ2DURnSHjCjJNPpPYGfmccV/e
NDmuCZWx6ovEMcWB6pcF3kvwFlk6C9Pn5JEdkwO5+z/Srmw5blxZfhEjuC+vXJutVrc2S5ZfGLZs
c993fv1N9NwZ0RBNnPHMPDpC1QALWYVCVWbuJHbucV9bm7ufnjtrPrQvrABAvH1977+6CnJKZJa4
gEM54NdDnndpp5fo7XIrpXe5IHYa/lBnit0jFwtFFtvIpo+srFFYPGhKtUwClqjNZzH6EcwvQcsA
4c1dXJmgQBiMOQ2Xhbzq5vpnES3gQ+MG+e2ksF5HNv1hZYeC4WFMkNVAQ9sNZsmJRe6O06vP+x7B
WgoFwF0cB3oa64urSIs3p/NDXrTPgpZ+Eu19Q5tIv1oL+SErpC+jNMJ767i44sJDgeZ70Npx8FXR
ObNBmqqbM7om9y1u5x0rkxQK40l+NFDJAlpYo0O0YxN7uJHt0i8weMnqON7G/JU16mgJi7hwmb6o
7vSmHmVr/BQeOzP2xc+YrTNTdB4pjB1leQeFwHPYtuUciEDgtriJBy2z+KRnEYgx/IPuDDcK6B7y
FU5TLb0m6KZX+8wujNpMtZixnA/1HAom6Blxg9Mx4jxfQde4SK5yMni8E9hzhYASxYgojaUiSahw
0w6+7rvK5laSFyewIoDJgm4fwVtd1qv9AE8ZwIog8bcaP/7Lnszr6kBPhdsamKM+6L9h0FGbhbID
ZqAFrk0iswruGpBK/sFC3q3Qn2vR5RoDiHBCoW+9cVZA8cDAvu1TtTJBoXmvopcHTGLIn5z2WXam
Azi0HekoQpU4tJn6iJtfZmWNQvOpV0t9Qmeuu7xxl8GfbwO/xEzHZzyqIo+Sb/qXlBEjNy2iSozG
bpQmeJqmPAgwa4iRddVVwsBDZe/IyxXjRrR5qFTC90bkAD/o2rWQ0h2rDIuaMt3s8sIKYt5Up599
OzIw8Bpb17EX7bmoSOA9QYe4o/ZBwUlCc7EwN7gMjZZ4hMoxhJu0z5K9HFJrskR/eqotUjPWvhiQ
11RNSKdwTG5aern0b6Cgv50Erp57Y3ENYYJ4yp2qeX1YezkGufe9/8M1l7ZEIf4y9joosioJvsld
5slu7iBeivKjOVjiG5pvLDxiH9VDcwuF1umOYZyOcH8ZB/m5jCl1XLSprAAE1UY7LzU6Y6zO7jOz
elLeRHByl1b1jXuuPydfq7N+iI7Ga3HPak/50EdBGydevQqvnFxyqdzVgpsNeYXcEa8BabUcCg4Z
F5/1fqprgW/I3I2Spn5dZpmtqehWYWwBiXEfve19C6hsQgfdfNXNsoL9Dzw0/H3qAd2PxWO1fEfs
NdGG6yroNLZi/UszohWXYZ5O/ehNoBxtTtBcGy9w9sEVXLAGZ3fKYfqmnhRvtpUf4slObda9i0YL
2iTlcQLXLlGUyaoLtQekMjGYFYeJJZPCWheVWohLG8xNFqtuVIj+kOZfhXn8WYJ7hLF/rM9HZRRh
pNaymiLY67ftM38LHVor8FXFam54P7wdgBilLziVx7c3yHr3jW+DxD+uQ3f5ZrlcystsQO03K9H/
E44POT+4cSU84knH3bfF+Gj0hSQbE5nva6wTo0jeKIKdv4sYy2GZoOIWmLI7PegABksw2AFUy7no
8/4iGB9LpOCGkGOrat1AelRvralKrBpjEVN6KXvlAB4cs0Fn2H+zSNa8wpg810Z+hiisOwZ31ejx
XWEm+hOnPnb1Sxqz5m4ZTk/3nCahbogzyKbdCMTYeYlJwfZHAELp/TVd79Q7kCVSmIG6sV4gjybp
zOgMJ9mBieSSexp8HfMC9yJAA+9atcm6RP4mNL97PAUdMZIMjEnLixuU+Zd5qm91sJnZhZTe4HnE
lpoX9AL5VR48Zz1+l60un/Jv4NG/tFV5Etv2gqzoxyJoL4oRIHY3nxt1DlmIwHJjCnkyEOULQn+9
Qg12+aDckEr/G5HE7n3ywMyKY4wYSmsCoITdcCX4ilzZ04+YJfB6V3Y7j8WSwzBDp8nYdHFQRviW
7HW+dOgOoys44oFFk/ChKEdFB/pK03JcOefVdfugKY4XEsiKx4BRiO6FVmXF9n9EUZoAq0alXapk
eHOFXjk5+Nk0J10/l13DOjYMx6DbagwolLeggVDd5NSdxi/GS2lB4Fj7tGSmelic1E51c2I2IBNM
2zmsEoVAYp+HxpxheaQxUDsIN8OL6rf2aIdW+Ti+MOlWWfaofCYoxLJSYiQUzecKDyfpDTgoamTs
pmqKn/PX7ofISmG3wyBkjUEOsUHSHJZcn6L7WHUN8WcqhFY738rQfe/L4o8C1LshKkBVuO0ubQVD
hQFxQchrpqx8eDtAvVugAlTdDVwkRLCg3kKmFqmwchM6oVeeIrszyUfrn7JD43E264rK2kPKS7gM
DDyFCt8cMog2qE/FLPhTAUoDjNQxose2g7yvkXIQTg5qzFcha2nsCdqarQXCudQarPgOtBRW4Snf
9w3+Jmi8G6TCVYepvURGexXCFQTSFDc95OcIjT/TN84qfhKNEbCIQGTEzu25tSCImVmSv/8btgPz
+0+g4tagx6CcTxbRjYufSyBaIiarZYE17smyQkUeLq05Y4xJJWOe71XlFBbVYwyRXhaQsbyUynnV
ARP3XYcNHS0B5f7AK9zwi2qXJ+mhcibSa3yYD4qfnFD82t/HD68Mf0WHfzaSHiMyamnQOrzZXqNQ
cUkuU4mTMVmAG0jfRE5g6dbI1AIiB/sjhr5bpeo3IMbg5ny4Lpi4LBQ5Xd2X7dofvMJj+QrjKBoU
ymTqPCX6GIhu3YxnpWuceZG/9FPzjC5rxtH40DVObyeNN00ygjAdx15404/1EW9gKPiicdyanOg8
oASgm4qVONxrf1P+26IYbZuGHLFvgwUlJZc/Vj4pinXm6JY+Cr9QqWE1qDOOhkGBzpJKAa9mOIAS
VLf66KDmr235ed85r9eHPTehgKZucTJiZRJdbcycXhsOkZ5AlsnTjPumxzD5uTMmM2lep6i0UD81
G7G1Z7CUzpBDhYiYN4DzbBFztN3EGD+NQPQYPYkCtIdzRu32Q92Y3nsKj0SQ2nYZSmC49Q8QXmst
FLe86MJhkKQ/FQ6e6Rz+wKo1kD+6tz0UPEkqaL/LEUaT6BukG02Qc+b9pYSSrtFm3v63YAIFhVGD
wfUoGcK7glvdI32ePQ6tPCLStG7uG5kJ7caK3FFYnrZ/fD9oR8dQ28aMPUC4iYTbdP4a1ao5ZtyB
y54ZS2RZolCpnRWhKzFbBRgGm2N2Nz0Chx0lNJXb6Dl/QlvyMSkhB8a6cOyfJYVm58ZrQGP0CQCK
y3Gr6oXnWhOgnhoxqFbFfdRFi92vd+d0rNB9Q/I69ctkk7eo0JH94E71ZeSSi3MKnepFPeHKac83
EH+eIWTMCDcEgn7vsbh2/voLlm5sxQGzc66E1FxXTlP4xPiGLAsULqmJUuGFBXtJ0r3uiXQjz6/T
ETUj1F0ba35hvbmxPh6FUSOEyrQOcrduN81Wyx2M8pwtrBnO/ZMOzrFf960Uo3BOOqCtJpxS7rkN
sHua7ucVcsuOxVqzfTH9OziDe+FXY6mYSFAJ5UU3qZ7k8DKlhR1LXsD3YOMfHSPLLCFlXfJZu0ih
SwZpM0EaONHNmgrCp+dF0U3QFjLcj2GFnpxZWj5plOvFZnpMoMwN/d15+LnvgSwbFIhIKkifGmhd
uNEUXvgm9DopvcvVyt03c60J7Ryl6xPZqhAmd3m8YK4Jl7TenGzRkS64ZkPvdLJVBJ/cqm3lvj8R
ob/MBAmZtfzsnrMH6Wtz/z+05O9fQT4I36htUk4SeEyAnIMtuREoL8JbYIqVHcqL8YcVhn889PoM
vlp7kdSYj0kE0e3E+D6a34ahRisfBIsVxiPZ1SP2dpl87ZWlRMSQoy4iJPDH+FBdAuTGM8o0wy2r
Evfh6f7XDAKA8aslXagyBB9sYXA7o1Eg8P561sRof2yJZuIEzr8VF6MtUqAy1JiAWnQUbxOEuDqI
TN1gaRgwcOv6VrbavrnN44EHLaK7VJLV56kZVZUbL6fJuBTyf8t/QSv86w5OZab3+oLgopiL2/iq
BXWfWxnfC8Mgj6yYvX9lw4v6r8a0Yqz0IZVUPBVkpzSUHDCwH4QAtdOpMJUIYtbx8rh/5BnIQr8Y
NB0fZO2MwtMiYXgRMUbrvy7Fv53DorzimkSsPpnRJfw8KbCCCgY+V+S34+DImWDvL4ZxU1Lop4O4
yDOhIqlAY2dPmLqzNVcwQyfFQz7pWu/t1v//u5LPqs0wApxIZSEV+mSzAvKByBHCA9ErljzOE/9r
Wkc/HhS90So5hxXGmWxBZ88sJVw9eNbrAeOM0Y8HBWaO1KKfRTefvuU5hJ+b2Mzi7337CiH3Pwmg
0E7HBJuKmSd6qjwPlrGuByyJSytL5kSz5s95xhIi2VzRuxV6sDyEJrGW5YXgQoB1MKGKewL5QAwK
4fKJTwPI46itte+Nm0drZZEK2pBI7pcsVVCIhCxYOp6E+AUi8ozNIwj+IZasjIgUZMyNCoJz4G2N
FiLIji3q61Q/cwur/r4dSlaGqDxfK6qkFSt8peEzyfMzu7TUO9JrkZ1lFy9JlsAos7K2jzpQkhE3
Yw7aNFcsu0MfGA8yl9pGbXzf/0rbd9DVwqhojCnkaYwGfKbkNGBhYm2WFmf17mhX5uSVLhE1Zu0m
a21UXJ6VQsvVQRXdMDuI0zHGdKrQZAw0ZHk8+fc16MYciJ8UGDGa8Wnpm7tQDGVTktrbiOMOldKx
BCVZBqkcvy6qHkxhJGGLH4s6NdErZsndbS6m9ggpEcZ32wyWq+9GRWZJGsKwjMnxOul47JKP0Wt3
J5j5Jx0t6bzb++NgTl+IIuMfFQ/eLdNjH82sNHJS4eI0QAbSKAufAwlmgDyH11mNJ8TJd443TXip
jGImVxGuTXqbmaOBKVTWBX7bAsjdwGgN/WS6NbvHODMfXZt7ptxM2oc+YFwqtjt4QMj3twXKLTpQ
Hk4hX/KunAh48FGicwiVC64fMb6mB6cSpMkIABdVG8G7b/jRlCwOw1cI1H7cxvefQPlKWyx48A2R
cXf2gN4pdIbfhp7mFU52z+Ij3z7a/5iiczij7cExI6I/Ig5e+vClE5/6kkEHsf36+r6jdNKWJbwS
5y2wWPbKM1iCjrWF6VS/eG7Oohl90b7vbx9rSVSMibm5KYIASyq51lJ0iAar0GJoWRpHzGVRIUbv
wsIYy2upjLdEq7BRXSVPapqnu8OP0WSh8PVb7LgFnbPxo6LUYwSDDcqrnKkc0smceLO+7X8YL5xT
24LF28O9eiO+iKCblU3j6b/tLNn5FUSPAYjO8BiKy203+tqgPeAd2EsiFuMn44zT2VxcL1oTFyiz
qsuTLEQm2hYZuQ7z21HBBnLPI0a3JdRaTurRuCFNcW8TXgvRY4X4yULg3wTt91NGYQpXC2XWoosG
r4UC+mjM8QFT2WfuQbXJHNL0hYeEHvN5Yrsgvzp3FIxomYomwwU5PqSHdI8ztUPs5JZ4p2Q2Ie9B
XcTLjqQsv+8lLASluzrQLCSnEbnxps/98/A43ZDHtKFGn3BlsUqPv0n0UOlDl7ABihHKJ41+iXsw
qJKyCyayFVcgdR8y+5T7vJ27/aG4ZfUabgPMu0kqHZLTuM4WCHIgib3J0VYpvobSp/093M6T301Q
/imI6OkoVWCYxHEWRkatPrkM8lOAycl9Q9t9V+A6IUpHaJelW+6rVi6gbgZwbtzeGWwOvTHSAa3I
TmxFX3UTdO1WCnWs+sCwu7mJ73bpR9cWSWSL6zx5LZqtxca09o1qJS7IVlwVVsdL7EqvDJsEkT8A
6MomdcXRBzmawe+LuIrIKj5HFrqSD6GveZLVfPkfDiBrjVQkkmYlqcYBgD1hRI28iWHK65Jb8x15
A4Uu0bF/Yfkm63vSVBdVJxVBTPZV9PT7yofOc3GJXDyMeQIetHtXdKMbcuo5Vt60mU6vNpeg+io4
QMKYw3/YXNFrTvWN7AWecCowAKk9DEjVnoUj0s3siPF85gP+Zr60Mk2+w8p0KoBoJCJ1w9HiLeGU
XbpD7uOH3HDMq9DmwVyZos6+VJeK2GsIHJiA7Gyj4Dh7kbTaE0tdBoV8yFKt3a4RrQxSSFDkoy7O
ZFulx040eaewCcMAHldvxNflnne71gSV7BHV2YPmx9/2T8y1PrN3YqjANc4JD8UaWCeN/PK5c9X7
AF5FLtTTt9BbjoszuxLK69mLbPKkeQ8siBmTCm67Br3aBSqUQQ6hyQvyzFuc4taU7PBYHKKH9BXv
4Pb+krdnF/4xBdmCX50pwoBEVsRXZwruJwBT5pLhzPg2sxNbwXKTQ/CSA55YJbntuLmyTMETl2To
PCXwFPn5WXTCowhokt3cjpnt8uS70d+ViBJIogRuV16hvKqSs1ZXBoK+siOnbyPkEUMeaXmbI1C7
/BAwwszWsVnbo/woBlPc3E64GPZZZIXgStSXBfl5bwWlwMjttrJHENYifcNQkCDTJceh4/imn3Hd
jXS/R8VR7V/2PWR7LRCMwt8WjQ9kQo0MTJcKfCatxxtrn825X8x2HAaRhejSOvvWNhMciTDtg4tR
gLwD5RVp2VaTlKm8m/iVv9jVRXZCh7TRYLj7tb2MB1a2ugXka4NU1BKyOB5KOdLAZCWMTl+Vt7zc
e5mSP3aD+jCGLYM0l5zdj774vp9U4FjiqFc1cj1M/MYnpWjBa32R2SnyYWCOVPVBsP/Pd6OiRJ1P
9dJeff5tuPYIFpf0k+SVT8Itx0z5N71QUEF/D34dMOBQgDWJxTQMI6lI529j6EgKawhgEy1EDJWJ
EpiZwRZIXT/5UONzaBP/1aLN3yZuiipg6/ePhcXCxK08Zm2K+kLRUkEqRUoFt+c5M514S4WQ2NKw
OKQ233OhGqBg8B4kCR/ok1XDCPkoxhDP4HJvwb2cmrM1O5Kd3oNl4MI5rcc9pFbsp3fNsfqEm71y
TA6QPryLHNaSNw/56qdQhwADgVEqVTEm2Iz8M/iGPGmpIaAWObE0MILs5mWUMAeB5U7E2AaNWKHW
R3Lf52CpADG81fjNRUWkacHk04voT8eN1G1YYtpb65NAkyRrhN0VJHm/Rrl2qaeuawzcDbv+Wwea
/UirrA5Ur+XM6qXY8p61KfJTVtkZL8pxh0k3yZ2EAK1ROTATjBHFrPzcR8qtI7e2Q8W0uhtLsdZn
HqlZ/9SHOYhZlFwDq/++mU0cWduhYpkE8uJYn7B16i0Ivs/xMXBB9WTL6BZl++Fm6WBtjQKSUh35
eFQXDTeWvxqW8k+kaanDg91odxY4XA27ZEQ4xhej6T202oizvgpwXRBbR0wbl2+5C9IFb38nWWao
yKaHuhTUSai5iSqaXSua0nLRW9YEGMsKdZK5LmwjkJ9pyAeiZ5D2GHbLgfBiSnp/fzlbcWz1pWj2
zjAL+DbUdaAX393wSnDi4uinkDTnJbcELfOy+aumQptp3yrD6zUKmwOMNeOFEDPMfHXXZAAQjTXt
wdpA8u+r8ysGqEQIeie5guqr4jFYeFPTCnt/GSwjFEgQSnslrwcUbYPeqbrHGNloHLHG8lmfiIKI
RBdLSIrg6FZTeeEhNWVGLRTBk+VU6OW3Qu9vZkk5jKLamv9teRRmlHUPaj8OvqHF6QGkBqc4Uey4
Z5nZHEtY+yCFFmHUIbw0OFKNPTrh1+4kOsi3wQsH6YPX1uaRJExWeAeaXbu47Ts2Lx3DHXXq9lSC
A1LtKo5cxSe7fcB0uRdbEONwMRlkVxZnszrbNwse63SVyoMiLglULUR+jJwk8/Wjdsjs7qB9AdmY
WljdNw2va4WTfIEoB9c7+591c7Wr3Jw6fGkUlRCrwXYPGPk+zrIYW3LY6n/S1bNeInUCwd6szH2g
8NhU1SPTLdBf88lDQ+GAXZDV77V5FFeLoo6inFZqsYy4G/L3UEiWXPXK2GI49VvjlP58kg+cLzCw
czvMrYxSJ3OpoT4aZDEJc/WzaHEmGRqQbTBZWbOL1vqXwmK9p2yCwcokdSb5qU7iKcPHk8XQLt76
/BTn2VMeQQhY0d/4vA2sCZw4/81jqAPatGEe5xJCayYkt1wuP0/Zv5WPJPeclbfQHZ5prYNdM8C6
8ii3o8UHEwBjEdsw875117vJKiTUPD9C3BVXRDzM+4GFnranyh/8yKotZOnuYvUn3Et8CfP+HaZT
WTdU4oH0jXG9QiqkK000dJD/gLPo3yPuPA2oOrV4bDZ+7H+szbLT2hCFLUYjjF1PRllIQ2JkxUfp
TFofo/uAASSMM3ctAqw2NC7HxJhzfDMIhJliVn/V2hZ8bhmr33HbDjSJQPkKNhdaU0Ht+moEnb3m
1tBoCkRvVlKzj8c/CebCP1bo/FFJF73TNFjRh94Sw8e8x8sMSyt3Ow+HcJ6ggEtTEOlGLDkxiqjT
0H6YPmulOX+qPc7i/egsustkcj6TcnUL7NEJLkkQAQBpDC1r0OAupRnxIOB2KrkFOo45RFYN8CQ5
o4rxSZaXb3rfyiB9kAvoAOhzNPJu3n+rm+Eo5oVdBv4ynecAr3kamLsS3RxamXG8N0tOa8NUYj5z
czvUac+7wRelU0zw0x04p3G69KDXtw0mGv+nU71tFkocMpQlQfZK93Zkoho2DYid0SeQPZEwhxTw
tv7Mo8AsmlBwOUeMC8jmF10ZpCLAqGSZHiYT8oMwcgTpaBgR4yRsIRWefUG0D5eBYhEFIEMYKHWf
Y0kDZGZ7IbD4YHDS5hJ0jKi9uZSVIfLvKwDBjZoD7TgMGWr3OPfJFz4xGLMzZDdo1IUABlGQlAXw
blNeAc7fYGp1mJAgpdOrYJdUehOjOmYmQZHoaSoYdcEtrFrbo1CeT7O0nyagiMgXUKW4NxLVNFJW
bkUSUnpVIAkiK0IJ5kM7Z1dJ6tiqmebySW4L8bVx2SqKwETHmVXNEJvo31Itt5NhZGD+Zs6zMk33
eOqh0eGpodCuXQGGm9lo+q1N9Y5IByygQYgvLeioGI6ytatro9RXLLlaVAY1wXUYTLlmVNaYYsvO
sWKwNnYrvVoboj5fUlVRJ8o5VteY8VftrT3PZ/52Oai2UlkJujBz2zjKh9pvzMZjjQWyVkmdO17U
ubErZCTmsmgKcm9F+VHUWXT7m5W79RrpUxdJWhpGZI3OZOM2B4JZ3LBkc7TLO1B4sXklWOsi/746
5iOUdHBLhrc2ifIzzIqDlImiacy8s5/5bMHJemHUHSCFCI1c1nDNUviSlHfq9Lz/91nroNJ9o5+r
uetwactV0R5QU7UAOK8dB0qyfUPkD+0cb4WC+GxZetIGo7lBmN9MonEzhujYmHqM0mpOtbDIE1lO
T6X3gqSVi5zidCV+5wuYfx3Bm9J4TEITxvehezqhAWkkiUS6Nmz0L42fMx8UBEdBM1X1lP3kJQsV
tdRlnarNN4eVW9D9nXUbtwqm1jV3qriXAvfP2a513hTl8zCSPjvlICvHuWvtPGTQNm4F0rVlCk2y
PJb7MYfji/0DD7kQHxVYk2PNrm9OW6/NULiRtJ3KjS0WiBQktyp0v/gyKhdoorDbc2YH6NUdnKVw
6julRlISOc1DdRxuR+bE72Z2u/4lFLSMQgAGXfyPXxIeUie8j3gzeiZ1FN7MPvG8tX9OrkQxOweF
fhCIVGPu0xYHpXMz0ZyR9T3UjupFvuoJEHEen6eThhCVfkKbMp4eq7P8WXYx/HDSrBHN5607aDaZ
tUOzkL3/0xhYoVJYFAZZkDU6fplc/aj7Sx98ElgcKazjRMERl2BwL01gYkyLS5xH3xA2GIi6md2u
PyiFRKjR6lNEzk7iiz/Hc4LaRoytq0+T01ndbWyzLiysfaOwCOq40DTuZzDwyWgaKTMrMm4MjoGv
LD+l73rN0khGKgKJ5mN4SN5KS7czDD22T8P/8KrKWBLNBx7wU1V2PL6TxqWmMn/XK1CuDf6+v23l
uasPpVFQsxiallULoEaIMl+tZnOMzwbRL770RufIJevosRZFYU5WC5PBCYgZMWQq2+h7HobeVLMu
dQwXp98JwlxviYI38j687dsiNw5Wqzf/1RvIWlf5SRRIQl7JQK3EHzCQGzvdi3TunOxBPATO8Lr/
oRgxQaOAQeETeWpmJHlx8DiAZJPTz1McmVASYSAQa+8oeDDCKtXUAF+o7qbG1ITkqObDp/3FsLyA
godiEeVCDOF1gdp5gfyAiRR71u/3jZAjvwPyGgUJUJvUJWjwIS12/576Qx7OZI9j7Bf9CDAFzTIO
LdaCFw9UsYwe9DmgJtlfCyv5ptWLoOesSNkEj44zM3kKD6jPfeEhZ+npJm6jXvioMICB4W86BQyo
NpWcNKPsmEdp4aFcF/laWM3e3DeiM5Fmgf0VMlxCp4Bh0pIyGlLYE5OjGIPQtE7MdGDcB5nbSD7m
6sg28Ik61yRYQWvftdQDPuL41JamAL6WwJof9ldFDsuOD9IN2+EgFn1Nbr1JJ1lyPJuz9KOPvpTC
acKY976t7R0k0r+CqmgfpoUGeEfbC3ARaZFseQxdTYlvQv3HvpXfxEDQSGPqH2K1Oo0P8xjBeCS4
8pcM011kar06NA2ugaLN7lD8TZL6bo6CigmEblMmlMhW0FQM3i+nOZG+d8MxblBDwIsJGKVd3Kqt
4hzdVMfGM+z5z4D+/TdQSKJksZFDvZNQdY2OYGeucRZ9QhIpHuoXVm/xNp78Y4zuFS+0UQ3aCi7D
NQmaYrQITsOzdD9/c7l5t0JVRqAHOCRShCXVuUNUVEAFc1Bre3JKOzoyhyS2607v1igwSRZVV3WO
4120iv2Mlc4D+UFg11ljmNmiXEC6mpptM2iYQIt/8jo0T/addhvM3u1T4GJAHLts24rsaQGRkwLz
SmNkc4v4uQyFnoFkrA9IYUyiRGIS5viAaaG/osPLGeLq2/56mJ+PYMEKx+oqniEViwWJ6Dyv3MAf
joScnkcVhhUIWMshe7syNfUJN1cxliPNaGSaEqeeE8bQ3Hakfv88FKSovZIHmCJGabqZLSkRvmpZ
D30OuUlNuYltKWhPmO25pEazMI62zPJMCl6KJJeUeMRG9lZjY5A++i5/TZ2/cIXzxiccCCu8X1B4
kC3NBTGO2d1MGLrB5IiAZ1sDLwXc/RiYugum3EuYmBg0us1uI4dVjhC3M/X3TaJAqB8XftAiAGGD
AkiHrk7eWfzkeksP7PmHigeEyFbAPLdYAeBQdEu3PHFe5lShZTB7qn8TSf/+OdCE/dUtlpwnqpDE
y5+ju/iwgM82cNEij7mLzgtdlhduezyCmiiA5B6BhzrCoy60UinXJA6QAUTkP/cxxkQFJ72wtnpz
lozQOP1tizrBQ9lNk1IFAEejdYqpcvJFNgspszTudcHVHyTbngYNdbkU/YjnvZrws2qZLSi1A83T
oGPRMGxXz1e/iDrvmSrlszpfo6B4jB9icMLmlmF1Tntq/RAEg+EfCSisN4E692ITNHlDqqLzoh/7
8aVpEzMLa7MZX/fBbBNgVmujTv/MJ/UyNjj9mvq1lE768rb/9zfzotXfp4742DYpxLWxEChjvKCI
fdLQemsmZenv2yG/80Out7JDHVABmSUGzFCCiMTgtR1RUePvecFw+aW2JuaDMMMaXRQNwxz6TDyA
q8OMjCQ7nV9gZKM7VE76NLqItMfW78BdxzocmzD0vkq6KlousyokHDyx0+e7Oaue54WzQ3kwIZh5
nktOtYuMNSNLdm5nZ1UqfTCqUl84ETYTvzz3V4Lu6twx31FYZiiIEcSmqCcSCwwMPbloAX1Bx/ux
j8BQOoLePkeDgrjUfgfei33PYRmm8CaqSk2aJGAbIZ2qveZA+i74AzMNY9mhUKTVFL1UMuzj4Ooe
73Sn9iE88IuZ3+debWvHtLHbE5rM70UwiYL73t9fJgvF6OImKHz1sv4razEM03gjiTxnkd6uurey
r5APxzfNGW9zjOOvUvDSFLgwJZIO2c8GmgtB9Kh3fhfJd4y1EefY81EKZWQ5HPSw5nAt8iR3xqz6
TXCCAAy68QqE3wydJ4d9i6yDSD72Ki9L8lmJgw4GBQU06C2Uiaa7tIHeXau4mlR601BZ+xYZkENX
P9Ns1niNR1hcUAIQ+OcpqWxFTu0Ouoi1whpt2s4w3pGGrn9Gkh7rKon44MsfTDKaNoHHvrf5gSRZ
VmaxBEi3q9YrixTOKFHK16pyzTHis7S43fcY3aSkp1Ij1X4M+4Ec+b/tKYU5Cj7iJA8wWbap2fBv
lfIa6Cep+xrXrF5+xkGgi6JJiccsfDKgaDWgqSXPQLBa3S9x9nV/SaxjrlEwIwtJKBQaDEE03CFZ
KrgiymNgG+iNhYbD3Yh7hMUCN5ZzUulKseRSr7UkLi03EXSlhvYWHGRmJ95zMWsGl7WTFKSkU2xw
eGBHRtGHbg9jbcx7SsfsmSC/+QOmSBglNKASByVLys7U1KUo61d/hKzU0/S9+V5AAF47t3Z4x6Eu
4DehFYR/+B4HyXmeN3S0wNBz1RPKPumciLjwpM1dxilPPZc3lpDVz4ko2p2gT2Y4K5dlgtMufGAv
VfMoFAujJ2b7PBqSDu1oVcKMI1WkWDilxFuogLh4n36dbMkuHqPHDmKo0WJKDhkV+rfyhqSdVF1Z
pBAAvGrarMscHg7y8PtkZLM5cPPj/vnYjMKrzaWivRiPRQ/Ggyuu+Rl40FPoGyXsosuml67sUMcQ
H7cYuw61TqLC1j/PmJpDTnoQL6oJblw3L0w2edb2J5MxuQnngZKdQblsbeSd2IRXo6OzQPAb1KTX
V1QDN1H+RrtjgjZByA+HZGWRCrxZKlZLM8//X+a3s4v+PfZVs3hIANiBVbNqSZuDe+rKIBV447Af
hzrEs0/k9z/1I+RVbnpoLY+e0eIGLj3cKQ6ClD14802JGUVcwL3ivro9sN7vry2Cv185vuevGYBW
gUEXFFGkIUc+Co+DnZ9JG2HkKs6ASYD8pIPU+pA+MvvX97fc+DClWyRyGgY4l40NanA7P+qj2ZmN
o5uSVdyHkPNjJMibQPjPlkOCm1ppgvYZPYPBlL8VhychQZMk6UkYf+wfzU3WofdvC9j91RCOTAH9
HJ1saXLXo+I8oKPKFg6xJ33D3Te1FK9+EguTO6aok443rHRgkwFh/QMocChroajCBisV0YkQ3igo
rIzoIwvuigPv8nZ5KX5AL/kq88EaLtlMKFebTOHFaAygKEngTt3yIsXiYQJNXIb7SBeClOjMl6xh
LgZWGDwVsqsxFxYVhFxuEpsgOkBpH3mCN4Kt5JF4kvAJetecnbLUZTfxd7VOCqIyLunFJURwizBA
00KyvHcNvBuwLsqbZY2VGQqX+ERtemkcYSZIH0tj9jKpZ4Ef65NRUCQHg1Cg3IwWpXC5U8MSLSt1
5+vQI4QaIxi16w4lQKNlNalcu193kIdu1q6av8/jeJ8/ozr0QGSOY08WzOZGy00U8hsH/PkY2BEP
CDK3S2Imib1/Vsln2vsNVHLA4Squ1QJOSgyOqfr/SPuuJblxptknYgS9uaVvdvd4p7lhaEYjeu/5
9Ccxe34NBXEbG/oudiN2FaFqgIVEoUxmccx7a53fxu7ViJ8uW2J8yc+K2OalJQqcWIPhCRepdKsL
P7Xx9vLfv8vCsTn0ny+hjQGuSVauQDudW/zU3nEM7jFma5cgzVIfZFLjRT7XlN/U1Ernv6I529qm
AEdJxHSMDNhWOfkWYxS92ZeJozY5A8L364Zf5+Hz1bBZZNW1OdogEfYsHqgdDlEA+ZcTlG6Qq2bH
IYyD8Znh3Rhr+zhR235EjDWSXF9WuBmU2UdBv9cMSKAJYqD2rDZSlkNSuFLE4hLqDfDT6FtTjDRo
B3p68h7xT2DRZbSnMzCM5tluW23k6gXOT7TkBOTeF1Qj2ck+ludT+NJG6YhnI8zkc9NaqWA4Uy/V
JsP9d60oUAuGXjBGBz679TYfa+56NLToCKjyU3SX+e56NCzxujp8iyywkx6Z6LVb89nYo1x+5ZdK
CkfYm18MU7Z6cIG1D8iego+rsdvvMeHlAmkcbls3fWVdC7tR+cY4dctGI4b1UwWQLcTfO/6ockFU
+YwN3fXEjQ3qYtXHbhS5mQCWpeRWfRpPZFhNJ0XCO6ghITSdHRQNAtbadod48Fb79SWpI1CuYDM0
UvgLKdL0h8b7P5FDpiWC7n+g/8YSdbsqoNdGwz1g658C6OyPAQTIkBZiY8l+nL2xRZ2CuaqULJ7g
L+v78FO6J+VyQkNMOp7RmZd/z27wEMe0L8tR9wOkL8OfxcvNwShVcKHwpFtFuS+uBHs6E0rD9Y4o
4k4P6LW4+Zsp0c33k6k7NZOFauiQh3BRYTxkAfl6sS8eWVz6+wW2zcKoeD6cxJqbYzhoB65G4T49
xD9I/bI4y9+Uc/qkv4RH/plplfytF3xGpoL7rmxquZmwne1LefpHgtN4HGzOUyBkxPp4DFCTKZDh
SIzZ8VhiWxYftSr7Xakw4hIGlMgUlNSxroa5hPVoiRLZMR92ltwIuSdVEktzcNfUJi9CbV0rN3wM
ZhUcNzDb5VdVGMwLIwpigJZMgdY6DovWly2CoDE/V9LghSrSd8oUxIUSFF397TJI7t6gGxekoGoZ
IZ0dSZ9ZmMgnoq+tQ/p5WEC17wYG5D2QSEOVnDpReEw2XYfEuatXiynXr0PP6J1gGaCO0tSnYabV
M1opq7o2q16ywyV5vLxX+wGq8rUK6vPLApdJcoJLKwczV2KYs/jWZQa4ypWTKH83BgwTcnYOykM9
fM2S+ieYleusNfm2tzht9qNOM6uSVSDY9cnNj6JOWJYu8TqseGB164DhSRXCyU03WoVeMypIu8Hk
xhB1zjgNKlZCQ14aRmlH2Rqb82KcurgOIJRsI0Yy4zb9eXnLibf/iVVfO06dBvi+ADJN2Byj8gC9
6MMyg66unJNv4sy9XLb1LxfclzHqLIzj0K4Zh51U7leXf6pddLZwd+GDfJ8/CVagQOe2e5Z+XLbK
clzqBm+XKsxnAY7bgoDHzJT8Gxi+/Ms2mCujru547bqwzOC462D2tvZCyCQLTzyksUU6pqCO4OZe
dQSxhHXZMsM56RcyJolb8GXAsDQ/J7pml8YpjCdG5MzYws+emU18wGdZKEUZthB0waGtq1FuRct6
uLySf4lCfnkH/fytVI0XuA5LaW3e4h10Xd6j30W3kZzxpMf8rHxjhSFMkxTeiFEjSnqBhU2IXpV7
4WUdwYNJ8tf6qYE40ozQnCXPzdpM8uebzeyMco1HAqQg60InD2ICw2Hs5H7Q+rWTFJBoYg16MgOX
QXhuH9DHcAbHyENl88hysbZwP0v9BVr0C7iDehwndQAQxVS95rvsLEGLMQUiVRm9gqXWnzHtCwkN
7tD5hh1DsbJBspoUOVlXIOsoUOgicmXe5uTymOJbRRCPEkZxl3L1Lm8uAzDpF3Epd5MKmlqkF5LY
G5bUFvji2AsTpvNYwRD5wRewmdadWuuhl8YGnmKEyrd1FU5pggxNOdiT0T7LosYIjBgro1ULsha8
n1wOdM7G6gcmA6/DOHztwlo1o0JluCjjqvtM/G0OAVhZja4l36rtz3Iq2tmoWEkFyhMhqHPIQukh
I3z5lyfjrzNBy09F8pwkHUnjkSdj4gu+fCgOpJOcGf7vHnA8mfC4NgwIatB3QTXwpUgSsoo5VpCO
NRPEfYmXHIxbZYEc5n95wu1yCqtfRumeCZWra2T0SVLdTR+E0/KYBLPffWQemgrvYmRN1cN6RQjq
9WP5IZngggyUzOZuuIe/OB6b30HFoa3c8WFWY5uT9VpVroQ+NBswMwBML9vZPRsbO1Q4qs7dEpfo
n3KbUe7MkS+ukrwrrWga3HatHL6NGRftfsVkY5G6KyK+yKOy0TTXBqNkt5jZz/4koexYHw0Up0kv
rN+8DNBFHj12Z/vuedkYpy4NiKdFYUhQR2lu4+jUp6gRtRA6UJBsyXRbnN4vby/Dh+nWiqLos2gg
8UymZHeCkmdWBA4LBgiwjFCxZ6JqNbcYOCggcXMm7bsSskowu8q022NB3QkCVyrpQGqohj84qm7B
X9DQmnidi+lfJ34jLPVEsiG05CPmvpFcYdGh7L7/Nl+OCj+ntBb5nlSBDPEULx+czJtydhQyFfc+
eEnLb5EuMlyVta8UAEnVFM2ZiH1tZdXsobBX6hLDBOP40cNo0NrlMCaKklpbQaU7k8whBftjPZvK
eislmXvZG/fzOF+bSDdoJHydybOOR/TnYAwI8PVvZJQkOnc2qeBV9+lt+cGKJ5hWKYyZs7lfBVL1
Gizdy2+agAwC5dDqNBDRoInwnL0n0CD4H9cq/R4friuv68jjINiGHjbvkCEBwyoaM/E4Z3AFK7L0
t/KDRUrP+qAUwCiinvfgc0HIKPGdM0TV90GUvaYcvin56ol8zmo6YjgpPbGmrwkf6Tk2V1HKgDCL
gx7px+WtZJmg8GUFX1soLCSfWj/00uMwvlz++/djio1bUuhiSL2mNCQxhknmpYpsedRNrr0zsuFk
5O/FANJ57V4pBUZRhrUuClI0kKJWM4EUhc+8SI5Lc4jC+8trY9mgMKToDGgikXCJa1JcqRUUH1VV
/bhsZL8N4msD6Rm0pVeGti9xp3L9FD1F4CWzQlFZHG3JIivKs9ji2jWF4l9TnwqwwugWv2ipijb3
SrSNPh/wLxV6rHXGHbJUSEyQD2ZPYzqPJ76vYzsSKskBTbJ6ffmH7/eMbvKUZPs28asuLbKgc3Ct
xuGt9qF2C683ixMpDbQeWwd592mzMUf+fGOOk2el1RRgAt/pbrVOtqKHbrGwgiqWGerACJEmVDos
uTVajaQUUuBB3n9jbN2uZ23WQh0afQkrTYgaZCyuBTyirH8ATjW52/kp9qHLwNZOIpD5x0NqY5I6
MJWRSGnE4/qYrMlRTqBLAtlnZtVg3tT9Wjb/Kie/sUcdnmwOuVqssMRaS55lY37QJmQpGfvIWBR9
dqABGy/hiEUp4DeHLIxdQgUngWrIZC8Hds1t94L4WpNBBfa10UZLnKPSPU76CXitmkVUq/YUF++c
NtxoTfrIWOBu+XRjkbp+J4h65FKCXeS6ytXxohDPfP8KjkxbklJrrg5Kf9dzf8MluunMpFtSwRYQ
SWKBesq63lRRbyb82/+4Lgo75DwRpKHHuvigP3SPldWb1Sk+pkHFyCfvN0hvdpCCjWkZl2Ka4SJE
IW09kGAi+1huyDC/4JRBVpq6w2raYxxvg8aQudWXNcf+xUh5Vu+GwEpG7udaN6uiACRtFaHPJVx/
4mv0tFjpj+UqcSAN+4AnblB+X+zUHx85m8XxRn74BRAxKBDhGgUsKXpNKiy9nYFuTQsxqJbwp0b7
edlDGDBsUPChz3OhrxLmH1rpNCyBoj/nE/NldPl0/aHIY3SyIMcNbrDxZXVXWzvWByStvehxOBMY
Ua8ne34SznWQXetXrM6By3uJvO7v91mIIvdikBqc0E4mXtaWgV7HIrlKQchweS/3U7y/vEWjWzpV
sB2mLfFH7V4NMtBYp7Z+eM8SwKRCCLu9inG+L389aG78vra1n/k0RyXKTfTpBBKIa6jCOhUv+5cX
xtpCCkXAqdQZQwIzmggqmKY15/47z+VmFDMubOLX/+73Gk+BCM5zOqccvDEO1SDR0udiNbxSgKJd
Lp3aqX1NeP3p8tp2MWQTFlLuES2JHiUSvlkTg+9hODfdw2UD+/HbxgJ1t2h1vIgYyyfpMuL98Psg
8kbMjYSm6icuq+WVaY9yir7X0SGPoQAg8eRwoykco7MKF0yP/XkEzS2rYXMf+jcLpNxDL4RmjaIR
l4zH3eue4raNUzwSaczsRvWXg/rGbpHfdcmNTcpTonxaVS0DpPTCVR8Zdst7I//K6aV3+evteuTG
Dvkdm2h4AJnUCu5iQJfWWvwAOvyKM5foJq/vYC/Xx5vL9ljvPHrYgE9Gres7fL0lEFw05XihX6GE
kdms2tAudkDoTuU1IqpEq10UU10qRYzQoGlrFy2Tz9JQOFXLMY70fo/kBhSpHQxrqRWLGV8KszXg
oVt9/mZGbjiyCpddImJc2Ogk+v17aeGcFRPpg0tPxnV0pwaqJZipq92VvmqmV9OpciEe4bHGQPdf
l5tVUjd2L6vDUMa4ZdBk/yB+J7IJkHO6JYyDsr28qG7yA9U3a3ou3tgEe7sYtjFOXeJ8kiiSnNd4
4pTJdYuciqhE3y/7JfkrLiAzXftdolIoZ9K2RdgMh/M/zZl5wCposMxQaMyFamwkPW4a0gNaupkn
eZwn+iwzjA2jy79hWMYqP8ciuowGU1COgvhyebv2qR2+PsknSG9wo04mOU4ihMPliRA7NFZltUei
aYkiECP03oXCjSkKfrs8m9N8wmJSeXW5erRkjDXk02jLMesuY30eCnXRxTQWGXrUMbSe+OTztA7q
q8wGo30Q3CyJwoy6mrQ6KXCa6nCoHElY5oMUaanJx2qDtMwwWQaGc4/cGNVmrCZQCRckJns7uZcv
uTwNJauUxjJp6KucxSIRa3PW7tBK7oAN5JE1+by/sxpIcpF40nmaC7/keL5uahgjLIwo4Z0nosXJ
3Nld0Dd+maEZq9PMKJII5VxX617k8IlbrnuB5fr7h+vLBnWGGzma+CERcGW6nW7FoAc+Dcgnl0c+
cuT3xZaeRHYfJPkYf36sL6NUkDUoWhkPGQnjwHnKQ35EO+LJVD/zB+O1OUmO/IaR9ZNxz4rA9w/f
l10q2MLllq96vZJCNoitosXMm95MNbRPcaXDwJT9Z9SXLeqgJ7qQ8QLGGVxN+Nn3hzZF+0j82nbH
PoceYuvU6rd6jazLVvfnYjYuQ5159I8MYdUAycJHol0DHt3HyqztzqlPKG0fW4iDG+jHcFNHyBHS
sn32XyKIr3VTaDApsZQspJe++jk5eOsEuoSpNcgZ5JiY5f2O1WfCcmDq4Ov8WnVaR5ImBfpy8g78
oaz5ANY5pMKFiFPnOf4ckUdzucUNI6apwtM8hKwSD8s/Ce5s7iHIFWp4p+LrGahYx1nrqPx7xj0P
beZd9pP9CtaXn9DkLUOny2s2wVKOu4E0nxImjNjW7THg3dUpHbQE3SyayTBLDtiFg09zt8h9aLQj
uWgJ/8d8yCGUlXn5sUMLdO6QsU3GADfjy9G8LZFilElaIEIxOr/SWjMv7tNsZa2K8dlUClaguNhK
EoGz9gVMzu2p/UyoFWe1NrXMFCB8bmF86piy88n7vQeb70ihjJ5H7cSLELPUUjBu6CG/3KmJkWPi
aOZy4wZsOI0WzFMj3suroAfpZBR3epFyqBOc13pcf2TGpI+QvkmL4SBzVVmYSVu1LoZEemvsuzWQ
DCma/Mt+wDizNPt1FXZZsxiQZZJqKVsceWzVEr9YxvjlZUMsNFIpNBp1PUvSDg7H+dWVciT8HQuG
LUG5jdlz5tuatS4Ki9Q8bDAmjLi7c0Kvv+nvVzO0w9M7aa/pb4vMYlaiWQ5OQVMlJW2DAhCpmcjB
4qiknweisahgtE+ElQvaDw2zisHydwqmZjVsxQmXuDuoUbBK5WpqfGqtwnxviMmB8QUZkEH3LxXC
KIMJDcbEW3iKlTjZuUHTlGp2p8YtrgXGk15kfEOa9KVWMYMyAohdAxJXsZk9CdDGDQPFr7zorJ/U
Q+QNL9pteRRu47vlRBKFsZefWX1wjA9L02LX6iDG3UIAuqlMPvpQK96M2plxPlhWKOTKQSEyzyHy
F0U8m103mEWYQ9+isBgfkbjhBdynmV+MROz4hYQlyRMhZMmhcheiaaKyltTsbKIrvJ4xOYVmaOYJ
ERmmyRZs7tRRHjUxIuDcoSBLOMqgInUn24QNIs6YR2M/n/cFyDRL9mhUUlWOMBc9aaCXImPJnCU/
DPiINmgJr1khw7+8vn7FWxqFOeUkL9JY4fUlFA8Zn7iysZj1+qGLN0V2xcuIPUtbCBkA/i/J8y+r
FO5MndyOYEQjy6wRdv2IrQwTw9nooGR1CBMzeo8DkZWy36fi3WwuBTwtl6X1QrBA9pbG6u6mc3qd
gibMKWIbbM2kwqlYmSuc41vNVs/zYBk+lOrYWdR/ySD9Wj/d5pSsWlJHJMOSnrKr8ZD/EJ3GigL1
5qA/tM5VbZaOluNf4EO9L94Yp4lxaummp2VVG1mdyJvtvfsZY+9zm8y8W1Kg/FQwWQneapuVt2DA
Is3GXffQzFZykqduP9rpsTBuGYtiQARNv71ABivOyE2GdME1oVnO7RnsE7E9oggKehonR3IpdyBM
xgCnfV7TL6/SydI3CLG0LcSTSBKXg7rzYGZgp/kc0oAC+2wlD5MXfqKGcmW86hAIBx393XQUDqND
ftXyHNnF8+W9YH1fCrJaKU15iE4C+8vSzIYzNLG44u6yDRZQ6VRkJIqjOo01ILnHUMVqI+9qj772
WeiQnNJrGHkvFk7RrN1dwYdqNQCn+AB5tmtCMTgdapBls6KwPU9F1VKTMcstqOhM+/1zTsqslVyI
hc3TDT8eC7FnXJp74c/WAIV9tTDkjYzEkFvy450WCl49cv4INloLTd+Vffk77Xrn1hqFeVKaZZVO
ahqGzweNP6HjkDCeD5wZBZjH8qvK/EgC46oD5WYOEbMU4+TiUb2TzPzEns8lm0df5Jtf84mLm7My
znOfzIRDQRhBZJCYxXxuxvuyQLFWXxihH1nZJVt0aqoahwQTksjWhJEnyNqdWE8RlMQ1cMsvIBts
ra7JH8EDzIKivZBzu0gSUmwWuTaGblQyFjm6oRdb3RkMDvKhs5sDqiDIYQasHAZrV6kwbBCEvBqU
HgF1VryMXXxda+F51NfZ6rLuNZdzxs4yjshnDLxZ4IQxwriHjrPb9y9gM+JZvf6s9VAANlZDIoG9
FGGlyptFlplqHqwzhjkmlHVYwoW7Fc3t56KQDG3uGuZbsRo+tnT0POEV1DxKhblqVv2Tx6yoM3rG
QV3s8Pvls8lyUApplIGTcl7AMsUC/Yjl4OWhbq5CZ0uipyXIZ3zvtIfLJncTN6DUEnQZ+AauOGpr
u7nldIWwpZDOnSIyM6fwymfuUQlkMH2i8Hij3cfB3/Stba1SWxz2vKhpJKqtu1uuSE1NZ3Wt7d15
WwvUXmrjFOdDioZPPoysOmpsbl7NOGSZkcjZ/RNUvvaPAm9VqrjY4EFa2iFWHtCXPs5tIPayXSoY
z1xr8ItMtqD9gKy7FXWyzatXbV+fkfIHezOUHcTsmivHQzKKVliLgZ48Y6gnSNTZGrTJkYX2VBaJ
ucDR0RFhpTViMR4Vgqr01gjVTYP1gtu/jDRV5GV8doFmJS/0VIl6whia5KXbRPeyCInJ8rgsCePW
2/9AX4YIpmwwYzCarBdKOLvS1+Yg3s/tj5TZY7cPHF9GKO8WoqweEh6rmUbVFsfqas3qQ9/LJdRP
Fz8JuZkR/LFWRTm2kNZRHxZYVYnbsn0etdJMStZbnvWNKN+uu1adkhE1PzTdWeHIoROhv0sKHeQC
TI3MfWj/2kHav7lRqIoS/r1e97ai3EGoEAyykD5rDz0HzpUazKesCHq3fqrxX0YJUG58o5AKLpbW
z9huPHS3sTua2WE4zI//wdZeXWVji85cj7W8zo2CGo5QF9Ykjlcjf8dNULAPXaMNovyu429lrmDg
7u7Tc2uWCkaMkI+nQcebq3NQq33CwPhicS/dd8Fur0njmH5Sbufb5DA7YWUON+Wt+JafWY99xsel
09lQUC4VEAHgsIciJtbj8EqAGI59+YphGaGCkVadkyUpcMMU7YcuJ6axvlw2sH+HCTKouGReNXSd
chfoCAjaXOHBNb4bpxgSPnhG2+HB6MweRLZg6CU0OqXFehjsJoO1L7t0Y/RaFKmecDjsC9hIZScK
CM1S+I7OfJD2sL7VLpSJgqTKkiJj0oyCMmRF00ycYyySewV4YzaQuysUDTFCHsyKwUDn/T3dmKOA
bF7UIqswA4HUCKrfp9zFfPUzUcTQbsEXCVUW45B6E6ugsxsBgQGY5yURLOZ0T7RUtKtWgTYFLQaS
O3ijP7gNWgxY3U+7j1VtY4f47AZgpEXVw6aBnSlYX/RA8kMbjUm3xpnoqU0+2P0uu+huFlgTdVFS
JV6UJLpQxZcaSHhjZCO0+2ZxVgk9vdd8HhgjRId7X/HSOxHKnI2lId780TsY34X0mpb5IhRDiTf9
HcRK4PgTQfkPYRDqzCRGJ/TFgGcgwZ/hKgkEDO2KaI9afKayA7kj/oiRJEXgwRjDg4GZuq/4Js55
jVB/5CfVm23OFHwtMpug8QxodFvRQQkkcMomoV09iwyBtM9Otj+NI7aVRVAsQMT290+dismSgQOZ
1OgfK0zrDP4UBXV86rUDgqwy8tTS4QQMAkFKyel0M9PMcHHC2VrKk6o9qhnQWP+5zG+YIzPnbISA
lZtmHplEjO0K8ij8z15w1edB843c1wUTHdStdlg1v12OS3GMOGfC/wcjm+FKEF3gXovxIPTHar6X
ptMkg3hCgGx4+l4LTmPIFqgZra68DrPTmH0o2VGC6k2Eu0G9qbLT0nqZaCof3PgcZn7ZvDbDo7y+
GTqjzrkPbdLXrlHH31DrbphauEcKStESckwJZMlCTEB+0l8ygiZpN2raWKMcJElqvc5C3MEtpD8g
R2bPdvnSvzS52fjpqTwYBM9t9aTatSMF2Aa3hTglh6qUdNch9Z4eySxPYrcBxzwprN9GB0DSyuN2
hP9UheBU8Y9WWoJKnLzLALF7SW52gDqOWghJhyiFlVG8EeTRTMOPywb2IU8WDB0KLRqKhtQ1rHBS
VTW4sHDgifST4s/H+iibg00GNJajzDh3THsUxIa6tuag1SMepLik2iX5BRlAgSKVL/pyYbLmn6Xd
SG6zQuqkyxN0PldSFOKD6Kn63tpiIP5UriPVbK5I0FqDEnE1dbiyapjlVXi9nHpQZA2iuQbjkwSc
Zbek7nrP5jdR52guQxmdHjK0q+bejOvVFtMBI8y1w/i6+3YUWQCWC4pIzzlISaot+YogKwfz8GrN
dgQKb/3bIJkKsiX3nJe9Z7aqoXmZcbOxDIu/wytXoL6pcInutiMmYULNrlV4bynalxe4GxjIuq6I
AlKhCk11USr6pEk9vJd0oHZoKJM8oszOqu5JJOz+47ZQRAgnCYIhIO/x+3IqNRuUMkMoCTuJ5evH
BPlk4kn8rXHPW7JVDmB0NpzZSq+8/Drz1NgMoZt2kP3QjB4wh+tM5ioxNnkfjjc/iwKhtZHBWKaR
w9vcJFVhSqO/8lfQszI16Mp14aFY/Dy/H5LK5CSFYX137zfGKWwKVUwARimM63g8d2L5Nieg3QGf
drEsli6Ae7OBKLaavV3+5PshqALtT55XIadI96ir+qo3KNDpGJ2Y3dkmmJXckhl1yRvB+dlbLXTp
WDqSu29rRNeGCrZ/kkD63QHauOUqw8h1dxQEK4EaWvMkd9eq8X55cbvHZmOGPjb8ABGyBmZAs8EZ
t2H0fc2eLpvYR+CNDQrxxzmPjLKMdFTAeKt+QAsr2PyFK8VbUdFj88DuO+nGHoX40SyhbUMrdYR5
6Q0hLMEQiJs99MgR4DnEQrxdtN9YIzu8CeH1VKozKarI6kab0Oy0PkFz9jzq7tW8MURBeJqP2ThX
QLiwuIkKfxgaxvnaTzhvLFCgM1WDpIXkau7t8iDnpuaTviLFg1o5Sr6ZnXtPt5d9Yz/9sDFJAYpk
pEsjEdgmaV8oorxnd/UPaC142lXoF6fhJGFkbfEbd75C+hIS94uv/E0bJHI8v44ahStxMRjctEBn
WtHuliJHK/43jpUb2C2sb4zQPc9dp0lZNsa6K5nGdf0u33WOVkFwWnGnM6kFo6FukqwY8hpXJJn1
H5q4yNf740pRVbxoedxdMk8tc5DkshlHHHXherkjuYnOg8DwMcsc2Z7s+oqEHd11/ciMwPah7Jfh
zwrq5oTI6BauBA5uhZk9OfhM3B1iq75H9Um39fvqsJzmzB6OrPQkY8Gf2b2N3SjmlqiG1JUbRcvd
FGpoojDy60FFG+Msfp95Jts8AcsLO/wJTBuDOieIU5hnuKDOgita2rOGV8FqNTetN/nMrA+BzUvW
KFhVlVRuowTAo1yrQRPMRxLWkrdz7KMhx2XV8qR9/DFkVUNqS9LohpwaycmuUvAZZ7c9tPZoS5gM
66DPkjnDY+ENHkipj5Wn2hpof1MHFVuwt6jkqWb2j/BnK77tQTsOpS8WBO++69WvX0aBiF6hJJck
2HdkL7ugfwlvZcxbRbf9WzKb9TE5rNCwrm742IRODiMg3L1AkbbgIaMkkqDwd/jH8Mf/B7B8BEGs
DJpz/qwxj9CuK2+sUNifY/ZE1HkSDbzHN/NpPTRXk0f2erBXZ3HBi5H6KJK7rNXtXwkbw9SVMA9a
mOQNtjY+yUFstfeFn0C4d40gLWgEqdnP0OBjudp+xLWxSn1QBPJjqUNRHrSp/Wm+JzEXmWETHyDf
aIkn9Peb7SNrHGs/bthYpQBSmeR21XPwLnROe9BlU3rLwHGieaKtZXjUsxKpu7D4ZY6+EWppDtdq
RZiSRXBVYXwKhfAJ4ed5LDP/8jXL+owKFU32Yi/m6YDP2Pyc7c/hhYNxTqBuiGwKSUurHYonPTPb
uPuK2SyRii7lvinCdobbaveLg/ZdBw+EoPIGNBvZyWN4klHDjixJNhM3fJ4woMskhNiNzja/gALJ
JlE6TM62Ot7iia+9xTbmRG5znz8qN5e3mPU1qaCzAlu0ODe4bIr1WiydJr+pB6I7aF02swvCRMkB
OWmVx0DZ73Ajh6q4TEQ3Yh7LYC5vcn1g8Ebuh2QbE9RKisRoM01CCghcmJil8ZD94j1xseIT/pMI
j0VOBqEPe3iJHgyQPEIZE9lqO3Kbv/NaQ9MUA3J5eAr/vlhdj+URdzepa2RXHJRGjtNHdW791pkd
OTabzlafazYLGtnDPy5W7css5bViz5WpMX+mpElntnKMY3NEGyKhPFT9umFmjAiwXDJIfdQEE3cy
p5OkW1qBZOZFFq+yeTRx3Xphcz/FR1B6/Y0f6RJ0uMldLv4x6ZdAuQXsg6gPg3MGeir1sxpzjPfE
rq9+2aABLuUaSa1FBAxIcJhZnzph2bOu/t1vtbFBuUibcSvfpZ+YPTylmDpFC1ntJA/FiNnuGhEt
M+xirYryDlXR10ok2T3FFIPmijSpFlb6jLezWdkZjoHAQJbd2Te0Rf7ft6JbIYQ1X+qF1PKTBTUS
0UoPi1O76+c8Y2LFV4iwHuZg9fKn5aS/TT6L4GY3xNnYpwAhilJNaEhHZRS1ZlycauCALjDytKxt
peIouRaMKZKQ8BKXwiyjyVrk18vQudvbvd1HKoia1CIpeJI/Gl1QmB1UcFGa0fmf1tDZqzMzYnIb
sraOCp/0sgaT/4ST3UzLQ1rMriqJb83Avf2PS6MCJsnIMWpNjvMIdo/wJ3m4K452Xi3kuM3+HKF7
kmGRuPkfmLVxCipY4gqpLgcdm9m7JWRbZl9ElE0CM4xzMAPC/TvpyxrdHJEtbTiFKQoz/zT1Zg50
EVPdFGN/9AVPsBRUycwJTQoZ/iGvj/BOvZNba2XlChhuStdPjbqYjTXHMz4WGmsRYjPKvl3e2V0G
V2ilgvAS06QK8ui/33qdLuSjIsAEUUkkY/sQDTsIRwOzywUUzMmLUnWxz/7kI4u+XpcW6+PuvjY2
v4DypqlMUCHg8W2jEmOnY2OV61NtHGsJd6DxcXm5+xv6tVrKj1pQHAoDhy+7iFEgTdGpEOTDZRP7
gf3Xeujm3lZtYrWqsR7ChseZnVV9cM5oGSBpX57/ioRj8/0+4XyTBTCqdlyiFtbIMyKDhun41vuF
E7vRIxHZJteE8S27Fo8RmPaXu8trJdv157H8tZ006Xcpceq6KLgPl0APIF92zMD2wK5P/AuWftmh
QhZJ0rkW1VJUs83RLpHTFXwdQ6+GhfSZ1d2Iz6yKCMNP6NbeRIj5aUFJ35WR8UDruKnPgnl57/bB
+mtN1BWkc5o2y0SjyQh7pxXu8hgT5TLLG1lfiLqFZvCY9sUK9yhPIRo+5MPkLqeWyQWzn3XfOD0F
I1MocmM7I+uenupDGCAf4uh2A2VAciX8h0wBAzQ++/03bt+p2SRL/ExezwhTDv1195gLJpF8I1Oi
UmIV18l1j845FloxV0pBSIzh+HQasKOjS5SROwsyd8hpah7GlPzcY9rbv/p++cln/Xez0iZMRr4j
tbmmrs6c3iLTBxLoCZylZp5WL4MMYtxOGnEOBMwzLKvbGfXNUqN/7rK/7j45v77wZw1x8zvEJUJJ
bMZFAVGPAOzlVtf6kyrZGtcwbntx9+NCB1mXdEmQDLo7O170vG0UxDHIsKUPxWIa6IXSnSFonjgT
/bko6CiOfCMj/8h9NAiIezPHs2LBcOB/If/fBQNDNRRF0wwwR1FRv9Gqo2AQiI2j+COSOb8ca0bU
Te64P4B0Y4I4wWZzQdZXGCla8N2BPzTxh9hVGFO9WuXcHmYiUxQyKI73UzQbgxSiguO2NiINXtW/
KHgFduZ8SKDkuQYy5072+oSBXAvdCuv9ZSdibSX58806O12Jq1hG3kKsVFPGMO5Y3V22sAurm4VR
sCrLXTU3dYi+y2Y5rkP2Yw2Vs76IfxXeb+xQwDrlgho15JaH1MP1fOIaJ77GiOq1EBgrikjZPah7
WPLZrN2jQLacmmJAjzzG1PvhttFmMxKy98vbt9+EvFkXHY1xo96mBTwx4q447Xu9/gjn50ZNnVW/
Hcr/R9p3Lcetc80+EauYwy3jcJKyJfmGJQcx58ynP43x/i1ueET47O/CFy5XGQNwobFiN9ryNKsU
Ik/gVAa+MFemgFVS+ICPJTzy0PVAaTN7iL0SyVcw2ngqw0iuA8zvG01japLLCZQmsNQo3KXLW1Z+
kcLKzEo0FWSNwzhRcpU27jYNnJNhTCNPKhmdjY45q/XQSH4qdr1NWjn0s/C6vd5VnP74gJfRjdUV
i9q64PUBV6xeOi/OQrsMZmsCP7KqFO72UgzU+qO5aoClaBKWinLBLIXcHMcAQdB7x/1UtNpsep1h
I9ejldXmKPwoA1nv2vRyls1RtqCB5MSn4aaE6ARcQh+SLG57THbCKbsz/NKpfiqP21tmwMulp291
umKQRlyFR8INEhV8Dejs4t5CqAdsr8K46BIFLkkDpnB4nrjoc+1mww9x+k/lgNVBUlCSLSWXoRdZ
xCjSI6q49lLEZg0V1CFmkYdc9UBXK1GAoscSnvIWnuHkkp7KYfeL3o7V3Hy95L1ah4IPsWjivg5h
jB3YeGqni03wBnhQExxMGRpnv9IF0Iy25cP8wNaVYEDKHxqvk8I1KSnnBME8m7PW3s98aBlD7+iR
cEq4jNWrylqQ8krGIWqjxED8EICOHMz8j4udJGZ+N5mcVYCjxwSRd9lDfwWU7/+tmvRx2LL473dc
hzxpm014JaqyMuvSQQrb7OM3qXravggsP4XWegVfB1SISPwyWmAIcFUwLEk7jnRUlvikrd9ZMbMS
cFXsSVvtjkKZvsx1Ic5hSiSC/4UyAULO9FSCBeacPJNwXgf9F/DVjk7jAdNru+hrv2O991f1Otc/
hHJmplYMxSaGz02YcNDGifyTdioghlAjLSODVzHzGmSBC2thPCLXo5zVEVAIFA9GMOUJjoA0F4SH
BMos8iPphSZa3vENs/LLeCRlCo8wrcbHekbw6CWuLcxd2Tma3jSHA39ojKp+x9QRYzxeMoVLhqHO
fcKlyDMXaFBdRr42c4VfIADXnTKOv0v76eccagxvgAVTdClEmdSp52sYtOw1PqFprW6HDs8YZ42Z
Ndr5D+mtsapTYKmOdtOcWDDJ2DVdJUEvaSbCqtC8MMtoWu3NNoztCdz4/QOvvyYBc6KGIMGG90PX
ggfIt+hLR3wEqBjwgYHJVOObIiuHtOXdaJQOUYtpl8FwZ2U8zWm0G7uGoSbC2jMFVsoQo50B4ntu
i+QUH5/FsLUkvjCLeV90hRMLIyO6uirauLq3dA2F7+UxVYjIgf71QqLpjDvdMjI00iK/mprVj+iV
3Gc4Lx4aG3hfUk3xYXAW529yJYwHWKHQbIrqTsC2dZdLKqsrXkL1GCpHuUbaur+VMO2tDQz0+CSA
/+1fKxRujVGa9MavHIm+b538bIhmvs/8cDchR5nupF3kashO8sfqbT6iGO9PXv7I2/LuLzrRyGJb
FkhB2SjNRZWRfh0Z/LqqNzvSEU/ImWvRIc67ndVX9rgT77cfLtY9VyhA43IhFJIOqxLCpP5M5O1l
UOLqtxCb8kUBEwg5JEPRX2hPL/xOZdS3WE+YQqNbqClpF15gBr0QsbmAJZBzZDP3BfjKC9KnmUvi
kNEdj52V3I2HEK7RlNisZiKGm6JQbpkiTRjsiyfMvGd5bGmR6GiKdJLLDExZUngTG/Lz9slfKhYb
35uu3lRC+Y+9o/OQvN6nyBpP9ROHPoLorfYVS/4W3xQnZv8A4wmjizVCp9XgFMLs/WCY8uIXUC0i
Vq7fpCDRRZMagj3GY8I4W3qQVZYDoZo7gHkqzfYEj6iv7idQNsip4klJZTMOllyUrYMlB7CKfZRS
+WfoYbSWl/Kcoi+9OnD3RH/WeO+saB95xYmV/2QtSqGXXKmKrM+A0iZWrOFx6N7yxzBjFdpYJ0kB
ViXNWQk2W9lVpB+FdNslrZmoNzV3JyKrzDhG8ou3jpHCoyaZR/QAk0jhaXmofMkO4VNZ34Ps4l39
jYgw6wzJ7lcfLqs6NJgsHEoNSvfeGyHa6fQAKb+4Ppay8rC9P9ZRUsiTLaHYRyVKJ8Kg2VGAhh0R
8YhkBtwhzpm8PqytUfDSSFkRFhxWg0262gsa1T3JVY4JsjnugCghNQ3wV6c+f9S89ja5U3z1OXzQ
d0trpmwhLMbeaZbFLO2LXKnwa+Z9cpu/1V865HEvgzvLuWlMZHXjH9B88cbD/3hNaL7Ftk/BdAi+
Kwg5oS8ll1t7Uod9JlfopecUBhIwDp1mVZQEYwaREHKsuji7mdZ4bdofBvnMs+Z1GVeFnoWZh6YI
oACI/jOw4IFy1lKml21rZTgHNKWiMia1FOTocNO6fqdVugN6AmthDZZe24fOSzroXUR0V9HOQK4r
ZbjIcAYSQTrwi/YSawKjgnA1YluvQd27tgGVXashVhxe4OLYkEokzWu9PdtIvcDn9CJG6x5rU9TV
a5d+KIoEm9LnGy2vLbi8/wUqV3uin/I+ixo1wwiYO1uFz5VmZEnfxNfveN2c4Wd3x9nMOPTaDV6v
SGVVQNrJF12Coi/vEb+VuIwipNYBJdlBhmZTcV+73WncscY4r7ZdrRemgpSMH4ZYKHCaRIKVdya/
t6D3vqB9AFy0dvyTdCGON+nN2+xW98UdKy68dg/Wy1Nve9lxcquRySxB/ilHoNtR3oP6+f//rq3X
IAa1eobCauBrvQY6KuWNoe4jcJnn/fv2GsTo6Md1vQb1kM8guR3CFseYNqlZizf9GJnd/EVFsaRT
nuVuNJWYcfNYR0fQcrWtuY/hbAdYMqihlC3tDAk8OwPjsl2tjqw3Rgx3tQoXcc2klLgKEPGwuBEz
/NmJ1w56ZqpFbwnJ+9R8H7rcmQpWLMHaHwUsoAHMDJkM1FTabs5SM2j8Ufy2/dlYa1BYonDpgKlp
xKjBKJu8iE6IFsNXOovX55NbBhDGUB6vgJjh36e4ZKC9mUk6sUc0yjvlXnkg1O29R/hlB9BUGvvK
4U5k+AuDYMzxjauNLJj+/r0+ZSviKCOhJ5MrgBoXqDIFa56IVA8a4yVrfESbcRqZGsu7vX66H6tS
thM1QdHPDU43SZre1DPwqFRlvo9L/vv2Z7xK+LHeH2Ur4xLFQy5gyoD3eifYF370Iz6MJ2EH2Qac
MPjI7ni7fVC/T9aEZEfqcj67Xej6w/SxXcqYAkGcGjUGlknTgzrfNSKrK/ea/7PaJV0+RAArhoJB
guvl1NdHTtbMbHnN08ft0/zkSf+9EbpyCBk/hes5bGTGW9D5Ospcnm5jKsXpPIwXsdtqyOf5Ez0/
FqQeoVTlurQYsDE13aczCO1B5KUgXKiTLwPSz2Vhb+/waqfl+iSpZ8cIYq1HrzaGZ5Eb6r3Ire/J
gzc8F7cdqnq6X+1iUMTOx+Frd9J3/LM0Wiw/hgUKl1G0NbRKbaz0IBK7PL0DyRgQ8i3DwoTkbAun
0CPVI94WdzWCM2SRDGY55RN0/zh4CpcCpWrbipgsOpEt0WpNCaxDwp4/8juWmMN1D+djKQqCxrCN
Qi7Fc6VkT0L4BkCyRMOCgo3ZpKWz/X2vFjDW35dCnqFB1F6SgdvhhYjkSQctN1s3vzPOsQU+Yks0
azS12vI9v2N5GwwUkCgo4rJMqSFbgVaTvrELo7HHgFX/vsrGu94ehTRDIM3T0CE5kenjD6nVzkKK
2VZF3vGDZo1lHZtB0gamNjdulbBcAgaq0xXHLMC4qUA2KMuPIZR3ZhVqfRKrz4UBCTQzQCiXXSRj
nPVSguputWf0Xt0rOTjGQDDid9BWlApLcBrrL15L1g4pOBoXDll0A68l6ZyAlDXGPx8gDjtCWqXz
RrPd5WjDxswcA5VYn5UuOs563UglGUMkr3TnCzsVbZOCw5Z+u7wUG4ArEyNeQc+YqR2XKFipw4Tr
4EuHEVPSIP+zJqwZW+Eu35NiHyHJzvah24BjjWh4c77kYIjNim9YxFFXC64rk6YnTI2kzLiER04x
1xBmSao1gD9XzyLDVCUEJnEsmEMVWIUw3upKfx5bEPJr8UEFv9c0hp2TNizVdNYzKFOIJcR6U2sp
JqSCWNnHBheYVaK81qAZNXllAlcsN7hD0CfmoHL7sFVeurau7TCRNFPoIoaLw3Lh6EplURllX5Kw
V0QBr7UwYWj1kN66+IwErQ2fWYwlQeeWlVBQFqti2hsCXgdCA1NiQUzEIY+PZiz0D/1viE3XJzs9
gvYzeYlkrzzrb5UO7ZXvo9u8kWLFbIdWtid0lKP1nwZiV5ZHlyZbrVIKfgaeJX6FGY/cI+RbhkdY
DP+iKsTANbouKQdapmQGyr8dyLeiVxDcKLyZPmWVzZ1JdR2o/RPWX+pgMjXHA3O3xLPZ+KYKhW1C
X+hcUcGM9JO6nx4gnmn13/XL/Hr+kHksgperQ87r06U8rUlewl7L4eSQhmnIk5AO7UEz+e/tkQg0
6s6E5vrmZDz+b/ZEVx+TuOJzRSH0KP7gq47ukRmTcB/DqZocxAK2jq7d1P6LVA45wa0TpnwqjhNH
Lib8IvN+BjV/dekbFs65n+0iR7/f3ifD21AojNKTmBfqBp9Tbp9mFf5bzzjIqzGHAKJPAwlEUGtR
3y/rx6IwIpxjA+4lfdRNCPpYhQJfuXja3srVFMpqJepNiks5LQMRKxG0IYKXPSZu/6PEnb5ah/o+
PMZ9yoxEUSOIu2QLdw193cOeNNIXHlMhmr9mDavVqA801aGYc/CYXPVuwiyjcR7d4lxcsGz7+K46
LauFKJd3yaV6UEjhN1BjV4WUiMZbYc7sKr1qcKtlqDehano5mQOcnmJmPlTI3OI2xa0q3lVTf4Hs
LuSUtvd1NW5YLUj5umIJhtZOBIBABwjqfV96rTW56a7KXYU13X49LPy9lsiTj7lyi5pMypKqx1qy
p+65l+w1uKvP4O/DuG1s1ZKVvY92tJjTOcWjFFjag3oIQfWxveGrheQPA/2DXa5VRGQsJ1wEwhYk
2LEj4xckGDcIvfg4OMZ7AWEwNO2wyOWuR4Or7VNvQ6QnC18XqBC243hnLMkDly6YLwQ119IvJ2Fu
U1Pkkxe5TxvbSEUniILn7b1vW5fIU2gDqu0hhxNIJkm/zumPUExZh3v1/V3tkUKZcoyisCdZxRmZ
ODSJQDhFdtJ9hONd7jJMGTekVXNHJIi2t3Y93F+tTOFOnMpdPleISfXTVJoqLCs8G2D9CA+/Ogtj
UNKif/I8fNG/E4ebTUO7fZVEnsIieWgDDakPdOSUwmCqYnheuGyfaJmnpzKI11RGhvp6QLPaMvlB
q/uUqGJSKiruU4rcYmlIVmh8V7VdIHpL6YTVjZT5y3C3fc6sTVIApUStIAYJbk8o6RA/F1BKWSof
EIyAv0BLPy8wTGobeKHv/u9NhqD0rkZCwFSKJ2m5D5ZnVWZk4Rl7upzz6hyHJB9GkeRO2il1yuAo
xvdqAQ1ckKMlmc4w1Otxz8dXu8DEarWukhZNFnBFoiOPpND0I3aGXYfOIUDfcMo8Vlrzas/SCvBo
RqkySlS9aXGCZO6Z+Gl86HO5CT1J0C5ZxhP3dUFaPFIt8FJYqrRLnlgF320vB0Tc//6GXFSKhijh
lR6X2pGr0I7ab3xbmbHytm2dLIy9hHmrwy2h7a4MC/bavAguejD22TfCviNBioqFOAzDvITcq6VU
+IX1LCOkkqLMHCLwZkILxzAY5kIA8w93d2UtFKjogQZNEzJGvfBCaJZRRbSZC3/72FiLUEAiCyE/
9iGApMmjmzEJDmUkettLXJ2fXlshBRwdiEhlWUEJlrR0kAHLxE5Pi4f5aYhEslyN6/mO1bFRqGHE
4zi1uLyu8dB+yW7JRAno8Rywc0MCTnZTO71hDRdfr5J8rHm5hyuDEJVaSBQJn4qQBLfecGjP4GK/
7b3+J2dJyCSEVu5ilNQR3czRRrMEv6p+ZnWPsbZ+eShXP6NPtX8Y6wZXckXonhImxPQElQubPL/F
Wdwxw16GAV0GfFZrZrzEhyGhG0Bw0aKJ35nfIqt/CnyUhoA3/T5xmtLifjBsiuDGxuW4OJyrZQu1
E2ZOhU01QdyZAlfYs6F8XVJpHzT1rpjl53gOdmosPUB91uE0tCZ3YmWOmsjoRWYeOjmg1S9ZkmbU
CwLqJOoh/EYBOjMJvSs6MUl25WvmzYwbRUx4a/OUwxPMU4uhJXKhxNrTQ8UfjeAscYC6fngV+8Ud
yvExV7Pd9qGzPjUFSIOm1aMkomI9aSArnSSrTXqGHB5rCQqO4NJoXcvjPc5R10wCRy9Ys8isFSgw
Cmp1nNMC8DClFbD7TisYiYPrH0cWwO4sox79R9dopUVaS/JApNVEOBBVhGiXuqwi1ycu4Mc6VEwR
an2lKxecqzF1OwJbxe/GYIfQzgmh2DhODzx4/cZC/rJtBZ/Ech8LU0/6Ik1KkxE4L47cTQ7+9dQS
7lSYPSin9uGT5JGkInQpLd3ifAwfW4Kv/Nj+DZ9Ech+/gXzl1aXLY77IoYuF2FVFxULod3kPi49T
p5KQfIt0Sx4JneJgFWP6pCbcc9x3+54brDr1B84UoUEVTBOjtEKM889r+fGjqGupis3YBRN+VCmW
kF4NbFn6Ei+AheBssKzsE1/yYzHqMkZV1/dZDGY6rvslfXhQzvoxjk1hL4C3IHBY1CCfPOMfK1J3
sxiRYA0XGPYvZxI0KCfD+k6yOzHbusnP3zpL+prCL4dUHhaL/PwNXMLqT+W5lU3OQR+kg1Hl8Sge
i6/sEhXr9lLeQyfrUR8T8mcQ4O4C470T73Xuuy498dC9noXbJJ7NbVtmWA3dYqouQpz1pJVwjsEa
+dj3KFErBz74JqOKu73Udez7/QXpntJZmSVF6gHg6ZB/zXllJ2aGs70ECx3oVtJgQBqLH+Hwy8hj
IfB2lZf4LQC9a/yzAwkeRAf3vAsSogxOkH4DVZyLphGre5Z1qBRGgYazEuQQRa8xKQtLCUZXbRq7
z/gvaoVZiZzPGV/x4udsGCzddypDky/PROwbDboksQXuvX16yFwyWjhZ4SshE2jt9HZ6j3bqrj/M
dyFLgPWTEOjj+1IAlCx1qGcxkjz/EBWZCwiaLyEQs72R/Fdb26Xgx+iEuhxTxA3JHN4safZF5rl7
fVIZOQeWxVKY06WaPgoRLodef++6n/zEeMxY/z8FMzOGesaEZARFyCu2yWRV/Mv2hWCtQAHKoFRy
BsovxIrKd6mozXgeGabHegpo0e0wCHR1ItEHSWuiL8vFqzBgGItMCoMVtTKZapvEt9j4+jSzZlyU
Qd+S+uXkkvrP9EB6wVqX8+pXdg/T1dEnjPP9n0dFa2xjurHjFQVXi+xPsXvUu1DFhv5SDpFP43nZ
xR4RoQU7tCu63F7b5wiv2Cxy1wvFq99BgcpkZFXQEqQmldQqRiCbuelJhrr6EFvZrr2Zd6xMA8N6
/tDg1sZRn4j9C7xgykJjhtPPbfv8JH75OF0KNIJoiboRWsoofyNw8tGrZJFpvvFVNklFejohVGW8
Q4xHVqfAI4B6bxgSZdouz6EcNrWqOQRFeBzVMrIMDXSipqK27XNfiKLTc0ovM64MA71o0W0eEqVj
oOAhHIcnsLuZYO839Wp2GEdLDGLrmlDokpalZnCkINY6Fcw2hLoD5Ht2qc+hCM6+KAyfidYPHOVg
0WciNCIUkPeaMjtOnrT4QY5ZbfzXu1w+bgKtGChLcyy0HWCTZHTkMxHfVqBzhzjfqZwkMht/hhSb
AWdNwIuvg4kCFXAonbxdVOBcFlM/62YapN9iFQ6UAQb8ixm/p3MHu/HBlnfpTSU1aUgWuZzNUnJm
3EuDAORqwWWZhyCJSEFnlswlPNUGy6EQrl8STdEEEMPzxp/KdhBRjnNg7Gglj8Ee8xgNZA9qq/6p
v/IPiwVX4qQ+J/eqyx9YmSTG2nQ/bKVwAXjpYbiLgKn1RACr8B0fHyJkciY0VgzFbbMwXnpyF/68
K7+3S7fGTkNd9ZOItrQ0n8FcKfbuENaWEYegP1tyU+CLE2iK/O0byton9RmnZp7HmIivJP5yJJXx
Ca/HX/TgXDeXj81RL4eYLxLXkhc6fpvsiIgLONK5c8Clh6KYy+68Ifa+dZjk96zMs0O/m6iSXPi8
V/fgJ/JJkYGAzmyy5kxYR0g9H12cZAtfXh5FMhjX7UYISKQuK894HbE/TpB6MkYiHRFxWEZTE6h/
xU7e6rtalViQfd2z+ViHcjijWC9yGbQvFxf6/3LVMrT5aqAIK1f9SdDwsRr1QCx1MkK5Ft8JtMKI
LhNbXEZP1V6mNLLb4VtQHGPxPsyKXbbkViR2dtzUJqrzRvG1EHh3kHMIqoORlD80QuxOAUYNCp5x
Rz6J+z9+JLGAlTEh0ViWGRkBSDBYkYKOJrW0O8GC9pJTWNp/YcGBXvD/wR7dBCv0RgUdHKjpTJAJ
yez6FOtO/jW5UUesS4bfOqtFSxfEN2WbxSJ2/QH9WJt6RiQd3tYllcuhS67WDDufRstQIX/JKm1e
76NebZNCHqkJm1+51MvcyIvopHcFpNNvVZsMUkhP1ZkExtwtxnNY1QrGjaWbYeM+FsuEtOXNeyLB
MuxQE/Q6jwUM1xvUVlukQAgQlEQqYVkUveE4LugHiOz+lWxv9lMbh4susRHNHtuQzjxZCpDkLk25
maSpegtiTENuzU+QSz2VkHL5JpuDE+l2+jqcYrd9+I+0N2vzpXBKnEReGTNsmsh59W/SRawsekbC
yp7O0V3Nypdf74L6MFkKr0QjC+JaveDVYOvvkDn11BMoqt5zp3xfXN4pbiIrupUtEheSeR2iIPmr
1RuyHc/zDhTNmSMt5vJOFArQ+3tWniovYOHq9YTMx++kkC6o6q5vCbti65AmDfE9+yGDmTq4BcWi
WR71GwF06jZ/YDU5fRIcfyxMoZfOVWHMEekSMoYZ78afEVTf0VJlSm+EapylGPJJKfD3enTT64ze
6SCeSGhxoZoiEkdSa/EnEeK4P0MwcoIkxe4uSVNCGBgdoMr33A7M0XXGLafbYaVezZaatP3WfWZ2
cNpE8VEZQPc031eBy4GTqWx4c/vuMT4y3QIbx9o/U9F53KCPvzeL6jaRK1PQXxXufXst1rOkUD6V
wpdtFxH/GMpnTnhon6KLXROBHzSjsLqoGU8D3fU6J1xfFzPMaHIDr3sZ7OiVKJmot/KP1jXuqnt0
UDwZPxh7ZHg9NO1OIEy5OhGo5r2GUCBUbnkCoN1gDmWCmF0F0M5vWK7WJ/1UHyZMYdio8JJUkMnl
1kE7jBceCOUREVCqT+JtAE0u8LTdQrQSatc8FNRZ67MQnB6uD5t5jDSiTDa8YGDbShHNFXZ2Q3Rj
oCBj8RgzkixgF3uak+H90SQ7SpX8M70WngfEA9Nu8XKfqBIQ8UJWjpp1QylkwjMxlWqJj1sJnF0k
D3nxpYDg2AIp7aH/WgXnJbhn2NP1hMTvL0uP3wu5AqZU0glMXicFLZASODbJmea3uQ29bsbrxLg0
dCm04WKwvRDzFYuDHodOA+a3WElMUCr8j24jzZyTBrPScxHCxwX9m2DxFszlG+qRvFWO4BYk/Q+p
nVdQlhC/svhZGZdUpYCIG8ogQGMcMryzYU4VWL+mtzZgRiasZSh3SivjWOUKZNyRI+P32SNnZhjB
TS3pa3BMj+1xOM875mvGWpT8+8r3N3QZHBhkfpT07Q63EmRjhEeIEzrJK0m+EvmY/FG0B6h8Vufq
PrdrTF1jhIzp1bEsl8IkIZ1QuYfYgzvuwSV4xOtlYcbRju4v9IVsxRCGX6VSflXBzXkjoJbihl+w
8YcRGefmBnhwPyHxQjpZyyMRPovt4MxO5LHeNpXylvhE5YSYzHfHmh14FYi9VDt/GRpkszLH8FkT
pJ+U0z9wgYKirpq4tgrwlpKehcIVoDjROeSPDDq1GL463h+rsFjrMqyLLn1mCTeK4giTjmZYNXrc
uLeyZ7XKMhJLdNEz14yh5EnuRT0RxrbmAQrmHRogCwQknCXe8C9kajV/SFSrK63y2zbkXtJ0G6kY
uh4K4u1alQv4g9JN/+Wr5B8Og1tBPIhULcAWac8YvEKLWvSNjLHMBx3a5ghxJwfxdeqyQj/mr6Gw
CoJC46D+YpEbneZR8TMfPfBWiaFE0ID78xPJUBsoVP4a5ieBAmliGlAEGLzwgVXeYMWIdNUU7dLl
UEo4nc6e3+sZVBQmPtFrYgevMukgUw/tI+FeZ5LrMF56jQa2rhCqgYQFESImiNGdul39AgZ7N3f7
AxNGGWiiUeiF4iLeJ9IwilDY5h20qTyq3vgl8gs/3SU3OVI4SDGRN6oKMZnDDMUZ6KlRaMbJsxpi
5pDMbNVvAmJAMokv24onOMJPdjs8615T8CVlod5j0hdyD+ELPEmr6FD6j0Vr+2p9Uu7+jVoahVpZ
VE7zJOFUe+5YCj005H21fMHMIeIO5KhajNbOqammT6XO6qxm7JAuuXb8EpUQRAZA56EZ9Y0pBIHF
HJthBa90nZWvM+NXZZdME/8Si4tc2Sfhq/AFJJMs/5DhsNGVVhkUK1r4q5IsnopLL2u6K5C3aXYY
MNyXfpT/DcsacV02MFKnUEkul3mRCYlL60y2+obm+xwTsSAH28PP34EOmS3SyNop5U2B0ltWCsJ3
nX9JEWOoP8mkCj9iCl5qTM7LnMpT8LcnJgIzUvO0FIo+10PQkXbR2il32g153cE2Hz8ho12b3aF3
DY+kxzi/vkHC+ZWtQMhKOtPV1ykdIy6O8AviL+nb4ILb0prfUSi4PP3dIXBnV7lrj4q3KGZ6mznJ
Hat3kXV7KDhSWzEtY5Ikq/UXsZvtoKutMGE15jJAT6dQSB8NLl+IeqzRg+Igfeqg15eVr8X8rdUg
JHLO1NQdpzclcqVUNEWFFZKw1qfgqeWaLC9J7X5AJttwM5CHxhBgIyPQmROgAZGBhwyTpouykyZ2
mhpiPWF6F7v7LLnRQLGgJ4xCHePj0bVW6JON5aJimbo7CoVkFyjTJSy9+0+6En5jO11gFQIBHZ3Z
xSMNdyno78Ynovnb7cvHwaueoHx2YL2SrI1RKBSPZZA2hCRiym5GcTfWhSnNrBQZ+egbUGdQuBML
ZSMJRDukWGpQQz3JaQeCchCi8y99+jB2uyn+L1qtq5S0Qfa9iuEiLqijhCDONLVmJd8prPniq+zY
6xUo9yZqs0KqiVc5gtWP4EntcaEpHfJd7cl+t2+cXoGnLe0Vq7zB9dtJN5LP+fFzWJjMTADj2hkU
uEyDNHfQA9bACEY05gu3tOYEqcEJ0vYgnUfhinHvPpmy+rBVCmgKqNSGMUnkcLvFjXfVY2vGTuq1
7nAgGfdlb1jCPoFotI5D8ZmPNsO5NCicqcZeFVQOExhw7jB2ovuS1/rlX+g6XmrwnxqvwNNTvDxG
KMDgCW+dzJeQKQ/Ccp89VDu4stZyzOzpINvhXXsZfIDgFAQSFav7orqJAzqAHyA5AVufv+0FbqIe
fhNVsyswQS9CwgudGLK+r7v6gR/j24pTXA388NtLbScmsRYJKlY3qRcwQhKBHAxhcnpvgPVoesSA
z5nk9Fs/OZB6XfnQ3cVMFstN1MDCFDRNfN5zRYRAmUzwt17qjZcJflbbx7YlYx0KnVCFjiD5h7wD
xAU9ycaDGT2QAs3gaCDRGg6i3zm9j67C1po7M3B65qT05u3FL6DAaoLEbswNF9yvHus7kuCSzcJM
f5A8RMjk6drOdWM9CrqUVDP0uoIjH7510B/KSMXMRQfl8+jFd4Sxp7cXp7kToVAufotCi/XosL4s
hVZcKupdoQE7yJeVdqnXOOADgrLntuluvm3YJgVRYZNrTR6i466eEr/JUT4YYrtjSbVt+vFYhWx2
dT8WKGzEkYiPN2jfQ/lHz9K+3M6LoeWRQOFqgaEV8rIhYx+EVW0Cx0S618HkNNoY796zzuyTrrJ/
cB2rUdCyhHwlauRZC07TMTarGzI0W5LSy/mNEJwwaYEY53fZ/mp7rZLH7Uhe6uI4HBefiGAZ1rBH
sIcMlXjoD6wwlnmgFLAopRwUOom8eK/y+3P10D3rdtuDkyrZ199yRjLsqhWKMAxNMRR0tFHGjj6h
IuhIm16fB6YS4FpLSPphDmvb2K/eqdUylLEPWq1M4XzBkM5vvRhoCT4zjxXKXf1aq2Uoa4/1seQb
Mug1aphzgA8n54zp9Ovx/+8lJPrBreM+qydi77xHovF8DzVgKHPHvrIv9twts6vxqiuxWo+y+EFF
Z4gaXk4OnhPqfd0h3Iu331G66Uw0rs83OEprPBrn1Bq/dw5JVSJCPZTPoje+lwcyGdS42dfAaWzo
dYHtYa/c1g6L++V6kX31O6mHOBhajotIjwfpCJ9+pHteNQ1XgE8S78Hu+Jq4YFh+jAwIe1eTCeFG
/aAguWbY6fO2qTG/EHWBIiFq0KQJl6C5TNij32MCvxZpt8PZfIVopM1YkGztDx9stXVilSuMmPkG
UV2ET9Q6LSRSXQEjHos3Qnnlb1qKrydoV8tR77GWLTo/k1owkeqqzwUpOdVm4GqeCBWyAg3iJFfB
2uVVp261KvUq5xzIMxOSh+Kzd0P+2k2hOca5WYyMWPZ64WO1EIVIWVQnfEKef3Ro+1Flklpzjpjl
YuZoiypRFS3Qn8nsWGbdNAqjirqsW74lT2ULUtJUs+LQm6bHUUJNoL4NlMYKyp919cKwHtbBUpgF
dsl07sl4W/B1gQpYvS8BKcY59EieX3X13ZCaxf+IlBL9bKfhNNWlgJAsCdD0wy/2rLE+JEGmjWtB
v9WFVE5LTJIfwWkAG5SOqLPHjUiJz+hsH+L2KybRr3SfT3UyVHDGVe4YGg1o5nalzEhebb8t0Ez+
9y0fIj7QOWjPYAwRf3LDrIeY8Upen9T7sP2L+7NCkkGYR1knJVU8XUNpEncqciBTdiIN9KgHOZAW
AjuSbouI8DB66fGPf6GwcdXhX/0KCmAEDvplfI3T5PcjAvbBr0/6I7HGSwekx0KW6x6PCMIJzGcb
mqpS64lSL9QcceoSv/Pln5GbQtBHdEMI0sUuq8H3+pD2ajUKyOagm/SeDEoRbskejdhIhRw7j01/
eP1if2yLAjLJiJNcIWPtdWFYGgxmKn+0wrnhGobZMLdEIZeRpkFZIVLEAYLlCXV4JDURszRev9u+
Z8xPRYHVEEx8BuUZ0nM12aKTuZild/Ij8eU0X/AZq5ET+hNBfp8gXYw2xjjLxBHQSDpyL1NQz+Dn
woCZwz2BOBX12OiuhdDUMFrbK18VV9M/jISuUMuLjMY8gl2tI7nccbTQsZc/axCMKHxgpo1SdW5p
lgSg7kKzRxsnymmOsTe+BN/Gw38azlr9Gsq3ysOuaPUSOYAMF0TY4cxRJUz2LO+Z9XVpKRhD68Ok
bEjxHxVYMi+LUAcl6NAikq7MHB3r61JukxgsYxgP+LoVhktK85e3lj3KVuFGdnWYT6UHWVmzejMc
wmMJ8av7AbQpiqXUJgdN0O1P/onb+GFsFAr12lBHGqZ10YNdA3m1A4n1MuQoi3tULUGEvL0eAx3o
+rOk59CHJzcpN1rLaMKdBlGcutF+CHH7fXup6zmklf1QSNTFs7SA25coIowOYT7PoHdf2VlngXYq
KUx+tBTw4JR2KDoqHGXRKiPT4EwmUSnrk1NAlYd5WUwTxuG0B3EfIxUd/OD90AeXUvtCuIc4f5HM
5vtfNCtd99E/vi4FXErKL0Gi4OsqNzgCZ9lpTuovhN73L7jnPrlIEDc3FFlS0Zv5b1+hkopUE8mL
xuP9FJ3Y0ZBmxnQR4fisO5OlFXXdNflYjrpJCHgyeJGwJb6azTj5Kkguw4Ku+3IfK1CXQ00FnqsL
bEi6+X+kXWdv28zS/UUE2MtXFlFUsSyX2M4XwokT9t7569+zyr0RveajffFcIAgCCMhw2+zszJlz
krvwED71XvE9Amspv6n3xasAELV+Ao0xqPyG/QBOaNZVsH5crh9Afl9ERkMbTiDXvaRbs338lN5n
W+S28dBST81r5sUoSZfP0v3tYf/DxXq1Sh2cRBclMPnjGiCpQGVPZJ8Tr/PE7b9KmYtXQ9TBqMP0
PyQ7OdRzkuaj85/H6IkfXm8PiCzT1wv1aoY6BYJRK37PYxZR2IpA2R+NuZUFKSseYewWumGI76qy
kRqYiT3fhVwOMLvK7g/HNOsW+Qe3/XdIMvmWxcYA34/cpWRjqGcdsKnGmvf1Xn/ULyLK8XeW217P
QF5XilblTg2/LBRC6KAf/fNwhyq5U28FPNYqTwVSiWNirxlrRvcGcf2gynGPAYppY4rDqQGFR66x
wPSr/lHSBV2TVUUQJGqn5/kwBbwWiEjj/pHjhohEgqYMUqALUBq8vQ/JPqP2oWFIMiR6BMHgFbqR
VtYEP0LCCGgkKCRPfXMXjcOmiEOvGRTdNHTloRKhO5DHTDUJcpBuWKbbaFMjT7OWw2w2TnIn2A1y
rNzr7FWgRa6g+jKi7d3VdoTqlpnYXVnI5aAvpbzFTg3QSitEysX0aI8n9Zw8DG7mDm/KdxVPufac
bFg9PisXwyeTVOCY5FqdxgQyy0+FWUCHufaz7e2lXIN8GQbIAjWBl3lFpe+6PsvlYpLgI4XoIa4f
uXoXhWdDCjZBdq8NHZr1DPAJ3LdA1DEsr07owjJ17cl8GBRjgSrrZHXOMFtDY7bQpES2qAJYsuit
poEOEhtLtxLFYMQ6cua8IAOARbmceh4THhQQuBXk0WpBTQxRMkeWa5PvQ4/l4NbKYZ+s0WsYaZrQ
EmcqnELEyBNCOAJX9D3tSNCyshk8Eb7kfhc/TI9oKAbPFGOeV0/rYrxUNAPOMkFLSzCY1IU5fcuc
uQUzg1kNpmGAR0c3FVCLxc/Tj2rPxWYKOD/P8E6r21jBXIuGjitXpa6tJioBTwrxAdWMYFHVd109
s7bxigME7Tt6I3mCRJDpt08nC9jEImzIZ9/FuTy2ZuTxSK3XSKeyBJvXAgtY00EjoCuoetNluaic
IJzmwxroNLaqn51GlbsPDQN16qJ7ScXkCApDZ9C5IyfHGuPgrPpADV2Puo5UmUJDT/OpVhquQhSO
nlpvLAVzKEFIw/Pm3MB+tJ1aVhy1elIXFskXLVyflnZVM2kVHjsTXvLJQ4gqYXoaX0oHfVqNiZ2F
nntWn+Eaqg7CNddxUttmKmPZyFViFUhJ0Qweyo/UBszWHnf5FhycnnIXvutmfSf/6PbctkLMwPb6
q4fn+hE0LLXo1RJganzEAH2x9JDdTcByu9EuOUIED0+eGt3EWzSPkdaFkqm7xZh4Gq0aZkHeRT6s
Fy32cX/Kq8SUu5GxoVhWKBdVcEMfSzw2lNynZi09F8XJnxqGEdZEUl5oVPUk7A0MhYgJRqDhV1Dv
YPNsrPqaxXpRl4rEC0kaGxiLr6THQOBOwhC4DIe6UmnAxlRkconA33zR/6kyUeNK2CCgnQFqjx7v
FV6xiVGoYjjv1btK0w2J18jfdNYaj+0qqdMWJ2xGSrDMjj1UCc1cAvNaIhwF9PXZjMGRxf4SYS0s
UhNYN5MRJKT9mSTteu8o7RNXcjtvKzNB9OtrdR0c2ZcLtzIVg4L+NXjRtOcdlS/dKR8ZV8/Ku9Mw
yJ2jaoqoqfQB6sRemsMRt++cPwWx4sgJSuRybXPjE2PeVg/RwhJ1iPxGEg1EFlip1/AJlS90gIw/
1Cfte+Q1HjBbR+1Nfrhtc3X+FiapI9Vzaa/MUYenhSzvATt4aQWwONy2sZZK/TSD1H4YJSUZBh5G
GmcAaDTZkUbHyREOOZp1J2f2gu865MYMl0gtdS/JvQ7pmGHTeO2RleBkjZfaL+HcFci44VOK+iMZ
fMvICsZxW8v8fBotladohwlpY8LILz2C+BXAMN8WvXnHuRAUY7bgscZDPdqUeeiFSod099yhRNNX
P8HzyEiLrnrdxRahbm5pCNtazOE/SAaEwNwSVKBAx8OYN5YZ8vviJKsJ8AMTNxIzpCiTuJGHvrod
6/UuroY+1+HQgGweWp9TD2aqC/VA/pGhmOZ7+Yv/Vp/6J9kZfgkv+huCaXR7AadgcW/1sXuUUIA9
gw8gObGGvZZNwHYB3b6O+AqSQ9QK1kXBcRV5PFXO/CptoM9z9D+UI78BgyvEVkSmJta6l7kapNbT
9zl5rkhboWa846aexN9G8X77xLNM0GuZqX0bhLjdSvlbIA2mrz9MEaMYu75f/g7jkvFe7JesmSef
J5p+sUcweoTi6N/qJy3X5/I4W9jJG/BGBAQT4A/VaRi3Ywao3n0zvE1+aY7c05g+9pAXEbvcbVjy
CatX93VvXMLbhW1QioPmJyXzGD4U5S9RuTe5pLXViUV3u37HXSeTugaSHhA+ZcBkFp1kisJpHn7V
KABoeWTd3hlrBGqfppO6C0qI/cBBkuP32nZWaecH3cV74xfnkPJZu0ed9Bzcd6IZbuV9zHBl697y
OkyybxfzOQFuOTVE6XdoZoub4MTUitFgwppJyvvPkVoVqowqA5S2HUM98oFLnIegu4yJXMmwfppI
ym+oRRIESoMUBEFbib+QCHjQHH4jOX3BpC5jnOeLT13MG0i+Un4Efe9GE0onyn8MwmjyPotcT1qN
GxfbnXIboJ9sUoFABEGSc984uUcKkDrAgqBK2/l2uBEfxY8c5L0tyBEqLzZ34RZqgna3le79uxJv
dMNmPSFZ/plOF3ID182djg1bgLHl0D/Fbw0octD0YipnGcqzvjkxeXzX363XmaAThU1egsmRGG3t
EgckdZMX45FPzdAqT5nL32t38mP/rXYMN74jgUXosDB0DNdzWavFkqeoldWCjC+IhLdssvFiiKZd
1AkoHDIxLyxblPfptE7zBZLfjoF5sYs7okUi7gpnmEwRFEnVM2fxXnPIf2tgsSclNB4dDITnjGA2
WNk2xl6nZaqnvuWGVEL4NshP83AI2m1RP94+uywTlBuq0iapjRr7vNR+pPnk9KjZQQPcvm1lPW24
2ESUK1KnoI5EYoaE21i1Ec2qBsShwTLuBijcEfVNhB2Pd9yZkNOzWLDWusWWHoouKKBY16Y+SbTX
m+hutuenyNG9eYvkx4Z/FQ8gUdMfWKu3Bo38ZJSKbrpYUzjex02mPwNRkD0ke0LQGTgAUG9CEEpa
9V1xCn/9Gx7+T3Yp39XLUMZVDNjtX4nCS7TTn1ozviPKZtOWlTxk3GNfqmt9nBh+gD2KCp7VhGCM
51n39GqC4rp56KIa+v8zf+gRehRBKG/8firsGTVtu1bldznjE7OL0W/CDRp4ZaVBcCue6RdW1hIZ
dggCqqKsyoZG1xX0yBd0MEqhsCcXR6ELd3nj7/RZOFSyGJixLNqaMo7mGAhmV9bvsqhs9QgaglVw
b6QxdBM11Qsag8Gfs9ZwtFxquv6nRIDexqTvZ7DknXrmTtIhfwxt/dAVZvw7B12B5saXdS8VxrIw
PCVdCYxDJPGiCaaVeTRTtdqX1W7mY1eX0eRXjwxra5XVTyOlgrVeMaJI/u9bqcc5AludEziBS+IM
ETCR7W2XxYjp6ayYIs5pI5IAgMAACcop8eDs2fJIDAdMS137UA6Nhx4ba1LM3CvfJMitJ1brpHvu
ODrCMT8PTHAxK7qhFa1BNxvPAnlIDJZm+q548RJgkfGGIw8C4V28ySww3aJHsQJMHlWH9JIRRiZk
X9gJ8KbmtJdA07Rn5URYs0G5zL6qR2ATyaYaX+Y4sIxJtCqZ8ST8h7TI39ibVryOikD58+zsdvmB
8FJHbnDoUKUj0cu/AZQudy5N+Cdzc6ikOTykei4RRo577XlGnQps9LbhMd/wjH1L0/qpAtdXc4ig
vyZpLUiYioMZooX4Zfww+Iuqn3aebNU3+8ASM7PKzLFl3PasOJWm+ZvFrDMMgtzrN5MTghcpvjR+
EjpDfT9B24J51Uprad7rFUFz/Ylcm/ggNERpmTuERWxNg2Jt+p+j6BTDLk9fQvFxVkR7zE619nrb
UaxXzxa2Kc+URUVdhxxOMHn9E54Y0hsgWfAVDG+/1tUClUCQn8n4A9QHFaypk5FxHcllKCfw4KAR
0ZZ+jFvdBnfQnntIX8Sn/GXYTDYooGS7/q55JZKW5a+K4RrXmiI+fQcVzbUdkBRig0w3IfwlFe7m
iFQ+mj4UV77kioYtf8d5LODpqnNAVRQ6erIuCPQix/kM5CApVGhqagbxN11LrVTYMJaTfPyXisHC
CrWchQiy9S5EZQdBBLhSrdQWekBA8cYCbAgxyEbc81vDY4FQ1i+4hV1qccM5luZpgF2kIXbcCxEl
lGEz3CLDiXokKyRez4Qv7FGLWErC3Bsx7IlueI+k7Vb+GHeVbOr3/gDINvcLEq4WofcCvQqoKAwE
5epD2NnVVnbTI4s/k7W2VAohHidlFnh8DXg4OPgliCsp8Y/bS0tW7tbKUpcLeMRQPtFJDFc9NM1J
KFnVBdYgqMA7RDMeoU7BBu1EVyuKbRS/S0HIqGEwhkFzNPZJWpURKZgXXGlObQ8hWhYjxLpPu24O
mphxUMWSl0hUP0B5WpH2JVrkJnGfVR81/wtZSDtVSqtQa1aUxxobScssnvpIP4MFv4ZnCb3wCQ0n
jrAnTD+j1fQAdpRAx7KAUOtP08VQydWyMDkPehRWxKvI5942DheGIQsXNZQUasEy7vTeMo6kv1b+
EWzqZ4Q9rAhhNZJefAHlcfCKmFV1wr5MAILsfdVWO6Qei3kriJVT9w0jLcjyNHSHy+yLUaLzoML8
cz1Le/+egNpnXFrtsfvBop1ZDwcW46M8TcXXQl6hNAR7wTYDkXkLX1M7Ol4n8KRPwaZ4+Z8Ouko5
k6EVlahsYbCUf/vtm8//vP3/rweQixFRnqQtG8gRkdcgOPvAGU3q/9mBzB/x1KzgZk3eCNft33vv
C+ComENt1oBP/KPapW05M3knzOy+JzqV5XtIYmwI+kBweyewkIZ8IwSULBpTxtmk+1/6uh2EgcNn
QLLcUvLCSrIzY15XX/rXkdKNLh1XJMXcYOEuAvEu53QE8mT+P7jnV/O7C0uUo5GUGWKlEU49EcAo
QeQbYP0I6oUIQ7EClzU5nOUK0nAujiu4IoUcJ7oqSQ/y8Axm7cGNN91gZc/B93obIIsrE/ycrZrN
gRAKR6cC/mZ+88GtueXBUNtYLL+z1onx6bMox2MkkV8LOrx89ns8xV4PdVrB1F66X3xsyqd8O+9E
xLGwr32QxgSmShhruamQJ6hkWS8JAFx2swdSZ+026YO4ZTt5RkxHt7fMXDAqIeHYLHXfLGL0Jefl
dgp5V43bDWMPrz5FFjuLcj5clBh5MGMPt+g3553GDXZIkaMdQbHSc7ctWMH46oNvYY/yRblRG3gY
wJurx+LbBJ4dgr8st+NZ9ICL5O+VY3AP4d+9OEGehKWzyri6aIZF2eBrufCxseeh2hthfWek8hsn
Sfuhap5R4WIJVK48PZCHUwSegBUNhaczF0lUhRWvADRhSI5gEAFJATwEZMhtZqa/KzBTqGj8+P+J
Rq5UDD9bp+ZazoJwkIWGbFhpM+HS/DZ8DxwDjVnVgYjpia+CkzryjwhN2t9ZuZGVJDaxLivkBSJJ
0Bf9HKkEhRhCPxKTPf6MMyt7ULahTQq/sSU/AXh7P3h+axpI6Xzc3tJfT88nu5dgcREhRVoiJcIM
u6H60yiem0C3Y/2VjTn66g4+2yFlxoWdfhZ9o+lwq5LGwvKkQ5C9vOO3wYYVkXy9yT4bopx/yxdj
qMk4ouAVdHy9dfKYGUEzLhgaaSlGKFnNhKOeAI2SLSjwbNCNgzaxd3P3X0GSrz6AxoWFeZpEYoIV
UpSHKX2PstfbO+BS5LvxdKJ5P2cDHTQqyWE1TnhfIDJGM+/0kH3TnX4j74I9OYK6nW/Du3EHZo0d
Z4UvwLWa6C6ekaEF+46TH1lsMQzPR7OClkQJKCRkJGWIlswkdbVhfmjD4JjHQ2YWVbwPSuS8Yogt
356O9bT7Yr6pi1PnlHFWSMpH6+RN3yZWk6tOpvmbTDGstuecsI6taqpcXsQjsOYAUa/QCV2EG4hS
bOq+M/U6fm/S9JDnwvPtj2PNCnWpil2nlnJOTquHdJTbb7sNEbxkkR9dio+3tgQV1U9JJktpgqda
8jv2RluwRxBm38sOdxoBphP2+aF4UK34sThDHwJNylC7Blk0UBxzALXbeN8+F2DdrPCwSs8+s/j2
1Wdpy9BGp27hZoS6UE5SZd186rN5UwW92QbvXfJ0e7aJx781C9SNEHJQpJ+BXN+E4/RY1eE+00R7
gsx6q/Ku3sqbzi/vb5v8hxcrmjlVVRQM5fL7wk/ygqLxko/d56Pw4hW/eUu2xhDS1wrISVo07Dmg
X/ku7cJ96Bi2/CCeBcYn/MMT8voJlAcFTUemJzUQH8ChPWTv2qYAHUSNbhDoKMROcmLefV9dNlnP
q0Hqle5naQM+FISKeCGj+R4xtEu2lGZNoG4qzxyz9r4SaXy2SJ3xeBS7srqkQIiEJdKAiOXOASRG
IBX9quCld6n5Q0Tq9uqS4/l1Q10HSh3ftMvHrCUUaVmKp0AKVqUZYU7KesF+PR+4ApFHRdVSNVS0
XXy+a6UJKBqxQSQTfcuQt34gYhHhZnpTH/XHeUKb+4W3hz2rX73TZ7vUeYmUoEhrEh1Ljx2uku4u
uSOrGW+0h3TfO/Vd5lXoaYX+kcuCz3yd2c+mqfApzMUKlO44qmIEfjs/zjoTfTaHWRKZLacMU3SK
Tg612C8lnFDC7CscUugzaI7yAGYGV94bSKHyTGmarwfk0+jojF0PDHxdSMQR+c+dfO83L7f3JWPD
0PopfKCHnEjKvfkIV2okgmHVZQsPHsyaKwRd9XDb3kqOBQO6RrsXF7TwckC/V6Oq9CQfPh7Kx8Tt
wc/aQTuyBqMYz7C2umALY9RhH8dE9NMMxqTgXs0PAvco6N8YA/r6MPw8IOpki5Xh50UJGym4Mwl5
X2j/HC2oo1wE7lkxLnP+yIIu5q/yDU5QCpibzn9gzNkxsbDx0UOLJBUrl8CaQMqfxDI0A2cf77Iu
HFG4qAbeSoS0cVJDDhkecgWR9nmrk4lejEwvBkFNCRS1hmKb8JgfcAU5/hsI4d0+MPXcnMGISJr/
+e0APFzj6HescsXKBfj5G6gNw/vRnMw5yVRhMUfoUP5JU5fvfxrLWau5cufDnoCmCzx+NRFttJ/H
zEONQlZF2Jt2IcR+tX31nNvaS34KzroHGWM7vkNXhiUL1vTYHqOcSaO76l8WH0ANuE2mcRoETDqa
P+9VtXbgNhmJaWn1cljYoE6I3M5p0GuwUTnijoSU2j7YT3fdsdgp++xZOExH7ketuvjnHv7Uze6R
lefN0Y130anaTJnFucnP9ojyI2QjuQ1yMN+jE5Oz6evTjqyFqolAAqE5nXa1/KB20NHGWvQb7SfB
hZZbgXBwXup0rOzvShzy2RoVakV9KMVaiji7fZ1f0SV+0LbVM6QAZC/9XX4zdlkJGsVoY3xwjHLz
OuZpMU5qz8VKbAyVhHG2tn/mfoYS6WY+/mG8Bejxrrwbv4O22b7tJ4mn+BwAfR4vtdFQ9o61iNRB
e1GypTB0QEFjqtFHx02mEKkMa8xBUnvOECTD55FWgW5U50DjGQ9Z9c0/9EBo8JBcIen0YYvn5O1B
rvuPxdxS3rmLponnS4xyRJZQ/BWdM0s9EA611OHeSrdi3N4rBT3M6hW/RnMcxMOAvqcKpckMJTYH
VEfy0zj2vyZdm20xDniLi8vMU5V6NrOyVLec1vGs/bR6bq7fQMOXRdxGrRFgJ0un+jACfgnqiG36
Tog3CYXi7RlejVcWxqhkUi2AC2cmPRl8BK6bKHlNi3kvdpxnoD2JsZqrl9/CFnVE66zMxbHB5dcC
eiKJkhkkD1LCapReqQN9WkMaDixw9cxVAbqfQq/05kf9u2/VdvoE2N0WUsTJ0WhM4Yzszz1JRQIx
8GJsiWgf0umMG3jVTy/GS52ZSqnrNu0xXtnFW38DCC+YMGWm3sJKmuXzgKlDkqdd20cEek7avabR
BJrnAfyQgKXJpnEWFJPgbGrXsLmYyQPI2j9UQFNoSHi28oBEsywA6u4Htij5L34DFtkw+R/3D/Uo
qvuyNcqWtLXJvDWokoU2aUtmdfCsx02LZaMeQJqoQ2RqwLIhifdE+ufCkwp3lzzj/iIVKCvyZgcf
8QKAFkTk6g1wGLcPJcsN0WjhJGi73CCfMO1QCgY3Nyk7x1txy8TBkcvpyzVyHaxMnX8+CKqsSrB3
Yg+xxAFMPNvwRBgiRid5ZXM9r98jC3uUD2g0MNZEGRx6V0fFsziFtakHQuCWShHulXyQTZ8fNI8b
xcLkelBbT02jbCU+lXZ1l6A7swCDsl6myC70DbC8/RxuGJO/erMuPpG6z/OulmN9gP9tcNUZr9AU
s7LEFN8IP4lo14CbkqbXYMOCWDBXnbrS/bYes0y+bDzeau/BGO1pruQkj6w0EcMx0aBdgw/ksRhw
kJCRPAhQuiCNeOmOhQ1ev70XM0k5JkVsMllJkT0hNAoliLeHo35PVESbp/nIVmRi3C900WtIE7Xt
gTnYcNWxnn6mwYmXXcbmIOfh1nmhfFAfxFkNCD/uy10LGPAfELK8GY8E/HXbFms4lB8SyrSMtBam
5HpTRWCRUX5xhvE/uhoadisIYJOPCUiRXB6kVAYEEdB04pa16Rg3BY24nbARBrGHIWgbgMosc8r2
kKWVzYcia5HIQbmxSDSwNlE5LRZaAnPdJdvIUd/KbfdztvDYzR3kQFMWxp+xUjTiEvbqmOex8erR
MMP0KZtrswxZHZ+se57WztYUfQh5CTPYODUeG4RZvu/RYAZVHuhHHyqQURRvxDvx7HuC+OVbU0rF
MnKqtlxLbItudpd/QITLDg7hQweb4Y4FBGFtFcpvBGqsNAlp+TfEBrQXIBHtRSv3IWASftw+Y+S4
3hoWFb6ECQQWGh2e0PeLe6kH2rFtgMTmoPBU8X1q8WVwn48R4wXPXEnKi3CqPmQJiQz7DX9GcsaW
E6c/Vda45b0R+BrpvTrlLjq9mfnP9dr81ScrlFeZJw3ceySIUk6tV31vkDTw0bTnZGeSOgRjK4hG
Hf2n2qNLk7P7geVvGGeTzvnqca/n00zcwKb6Ntsh8IPJ0d8Otm9KTrZha/6s4Oo+hcd0HiI1OiD9
Ceg9PZSiWT9Bl8YW74MORHnpHRGJMTz2MBlBBJ0HbsdUVaQeRrHC6EJ9ghh5/EgYnrUdnEP2pHxr
XXAOO+mBCRdizTAVv/x5c1SY4eR3ihxYN1ogPtbB1jGmeKsLR94UeSYz7rpRSbkoWesg48JBWyQb
50AYqyTBjk7qX5l2CFtWdLSe2hOvFqgz005qakQFIsfBCu6M7Qgu62Sr7UWnUyE3kLnSHaE1E47o
Ipsikz8UzFruP+yk6ydQZ2eS4myaIpwdI+ROc6S/JnN7UtIsNMEC05v6xG2ieNoOAXfu+Dw1BxX9
P5y/l8N+F8osnPY60OXvjEAO5vOcZ+UkQSUInxO8p08EQjWayoNmcVb929jlTml1+/Httr+8vczQ
8vlsch4bKfdrmMzD+KwPzbeuDhgm1k/OfydZoMXB+Dhvm6CbgJ8MQlfi3ntOtWuFt4LqlLUtI8b6
hxAVhWDweCBRSYN8/QaAEJkwyIXA9fluvgl2ieVvIrzUiWNgtROse35JMniVUAzDD3+ewDZsfLTl
YxcH7yh5PZUfzZlQVpP2+PAhJrIR0NAGcxBbs3p9qKDjE2QRlKESLQlW602kNxIqHUSjI/8IfxIm
QsKjD7T6OdqwLvHVoGhhjrrE9TLMk6KER9Dicc9FlY16xIuihfbtHbme+F3YoTxPHs/JHx7lwSq+
tbHZAmkjXaBu3WCWDqpwJCQiAhYsl7R6GBaWKY8U8UFSGhomlJP4o6iAEzCaGZQp6+/lhQ3K5XAp
X6mhelm0EM2Gdv7WPo5bklye7NxJ7pOn/oG9dutP0avZy+8Ld96D1nVuB5jld/6OyKnNF+KG0GG9
Chi75EJUujBU+aMY6DMMZdlLy//kANQLB4ZHYazTpQS4sCHy+TyWBC4dV4YpNWAtEXqGH1npOUOQ
sZgw6tJt2yGfBg7jGCxhM9yVXu0l+/I+OUdgxO+eiZQRUZsW7f5bc69DWRtthfucqaHJGir5fTFU
H7hwfYqRpp9qA1FzZvrJxBjqegS5GCr1FMi4/277FFVSixDCqzh1HkoCUIuakEloXcPL75C42Axb
Vp2HNUDaq7QS8hYXaqs5/ogNwxH56pnhUVYfBYsBUh5l1CJVm3hcckKKDknoUc0oJiEBePxDRNk6
beJlT0Rlnp3DIOf5y4NkYZvyKV1XSXIUIJ+aFL0dRbs8d5TEbeWt/Dby3+VaZazm6vlbAIWp+0gW
u2ZWOpyNpvrm8xCOmAST838yZpRlhcr6JW3HgeoeVggguDpHe1LUkKGE3qJYZUlOeYQCJsd6Za2+
WRdjo87koJeJpJPCHCE1hCiPlYIGEFdt4UGM+zur7XT9fl2Yo86eLPvC2BIkwX/NCZCtBZaAqP+Y
pcsa3upOWZijjmGtcFIrku6dJAHhTJTsuKb61UqzoxSiV3JQixvCzpySOtswVnM1QltYps6gHxVy
y3e42YXH6JuQbqZvyta3gViERi1XWkMH/Q0SPnH3LBaNdct/od2X6Grh3kS5UdtaAWBIGlRzyl7K
YjcpP7viOCBIvD1KMogvB3EBdaEuXrHm/3MxCVG/SbXAaUunLpEMKBknkDEmmhVtGENo0ooEpsj1
Vqbc9yM60fnZTOsaAjavt0e1fhD/TiCNiUwKWZdElZRxExRtZXlXa9WDalQz45m/XkS5Tt/l98VK
lUYxx0WDwwCZ1M248S8dwiNw98Aj/CIkkjpwrgR+Mh8H3kTHPTOyYCF7ROr4awAUo/0Mbtw/tgcR
SEiwBwMHSdAQhIDq9sQytsslPliMl88bwWgSjLcJI0g2DuaQvj0Wce3cNrPSi4Q4YzGv1KnX2lGr
GuJkBLTUIbMA6LAd2iXqUnJsRtD9EVxy9AJb8VqrdFnNbeubFQopkCnX8If8vhhmLwOX2Pgwz8nv
euUZ4FKJPhTBbBLGRl2955WrIeoe5JoxR6EI77KsjIAlHdBPKqcpy5ORLfD1kF+tUIc8FMpE7QkI
HAgs0SYikBm42SWXf03uBcQvrGh3/bFyHRbd7qBJvmGEFa73xtFOujvbDfSg5wRsR0SfmWBFwNOW
Ai7CequsH/y/I6VbH6a87BSZNJdOavnQ+fJLJA5QYS4kieE3WYaoqx4vbN2Xe+wQeepMMXhUpdCc
NRawerUMs5hH6mznyA3IpZFLCOlBaQSCg7BF4ZKTnJg/C2gqD1VP6HS3LGVbY8pRsIxTF32eDpmo
kLzLBdUNpRTZbB0Il8OtMDfMegxzXTf6vCtdHAsDNozsTg5Yp/NHwqXXAT8uh6CxYynXrgf3i4ml
7vYpkBO8lWCvBYB8eJ9PgJE99JBkMNG5IgO+123ihwRD7UxVtNlVovU03+IDKA9Td+Igd8TB9a+l
13voEAOYajoB4V1uWyfeErqFyeNALJF6yhNnswgmWPuXcjxDMgHcU6OWU4Diza+exzw0+enbbTfO
9AOU4+kVrgmbGVsoIeJe0J+N4MnL07yd3lDzLrzcCc96YCrP/49SDmP70nS6zcj3Oe4QsqVaT8LN
8ZMwsYD2jEndzJhLg3pclJrRaVwPqmO/9aF1/8xzs6txD4y5XL96/x4Rg/I4ugjy9xLci+Dg1k6T
A6y8YYMUIMADY7aKj7C0tN+48tnOnDWRlBMKy6irOh9bhSTUSOuDj74AwwUo3yp+MAbJmkrK5wxG
0ohKfLk46kNzh1bsvbRFb7nV2Jln7OQDT5imGEbXnxjXmaWcjxiXzagjX3nBCehHyAuiWjP+qLc9
SK9UvNxyNMwSFBVb2W91vCpQhbKAl4ZAQxTUTpHmrsUmVdtDwb8a0jlgATfXY6mFDcrXcV1SqQmY
Qjd6UVixP5vgkrcNPbNH/0lRgo3chODw8jd9nN53wQ9/+JCHbCcGnTcq9S5TEejJkS1D/yNoZSc3
Gpcx/6xJoH2hKhlcpiAIgmyViwS/2bj9Hrm/TXOozQIN54HNFFQmp+VLSLSYFMr/9bIRtuOESWmc
Hr08hPtdvFeRQ023yYmFPlyN8hbGKDfYDOPQqSKOrpYVpqx6ks4CU5IpujEcGt4Azao0jzqcUelU
vM8/pU3mhJv4RxpbidvYArQEtcIatpVjMLIPq17pOjQa7hApbZEWAULLuikmsxjBxZSXyZNYDp6q
sZCGq8YMRVMkHcIKukTtZA304Oj6wjwamsg9aU22rzXfcMYJRJCpVpeMGG/9abUYHOVyDb+Ycpmc
nGlXe4RgAy0FDmknJ7QQ/yrltzBGuVm9MAKjj3EKND/7zVezN2UCC1p4eQze2ieUf1XTXot6DjNI
MlRCYlVHJDUTqHx8oHrrzM4ApbHZmlGhHl64J+mj+pE9Gh4rSl+PCxZjpTyuHktDLQ/YriNERoxN
fgpP0a9xTx4HAJ+ZAvrX8bLrfrDQ5CxfqFA7qAkKLpJU+NthN6OyGmxjEPhs0S75R65qthovug+3
+jbdTY/svpj1sG8xcMrVGdDsAK6KPBtcH4LI38cCxG2JU6MaNpvT98qVQMJnR2D5rywZzSOR5UPW
N0BejTUV6yW6xadQHtDvpP80IOFTXEJsrAC8G55EvK/hMohGYX4GwVe+Y1eUGA6fBmdokN9LjQK7
UBye5+QkDe9jwvCIDJdL4y+MbODmmLAj6COq5go0kGfGtcWyQEV9qJD/pz1FKTinmUEaHEXKv5DP
RiLkuko0wALqa3UPJWISmwCji1VKoC1E5LOZT7DVMG9hifI/cZIJQkAwQtrJd6Vtv8dZBONbvmOX
b9ZzyAtblBviylBAqhy2FHMGC5Rgzqi9+Y+EFYWg/1mXFMvf0OXvWOTiuCfw7fDgn2e7e2h1s3jW
bXI1ptv8nL/Xd6SRMHr530IblfI3LR/64wiBbJJ5URy0rpT3pLpiOGCZiKysJRhb2GXdJesQjsUE
U36mqUtZ40ljLbQ7NtxrDWHwYNdiQfXOAjeUyealYpqk/EmR+4kYEg0sgkbswIyeWJo7O1ZsosGw
2zPvkPXzh0QuL4iyrlz22CJH16qlYgQhToZ6FHckp0X6v+N3+K3aQjc201+uBh+gmvyvPWrPqpWW
xXmGpRTd3hYgh2LMNo8zgki1OlRo9rCqR/+FLaSz7iyvdqm7sopCPUoJy4yYOUigWzxwzBWri/If
TuTVCrVRO43Pk5nMJqFkr0C/RJgiCHcO7JoRLmPGwSC74WsgcrVHbdB4hHZPY8ADEBnemhyKY/RL
NrOD5vK2aMYIsDRE/aX772Lxq2FqmwqBpErQxETAWgxmEz8nvcp4T7IWjIr2JQSwaMxB1FgKoVmK
o1n7lTskZ8YMrvvrvwOhCypVjO6poYUZtN2g7Ef2f4sYDsITTB7mdQjWde9fwprFWdMbvRzEBKv1
rd3koPcQndTW7yFiulF2F/KDI8uDMU4bXViBmJ4gFiT5qOv9ttaCY5qEz0UrvrUDFBNvT+U/RIXX
qaSuPnXgQ9C7EGOJcm5Bh21qYwhUfXrQw96JIvF+rA07V7RD/3+kXdly3Liy/CJGcAG3V67drVZr
s9YXhm3ZJLjv29ffhGbiuAVxGufMfZsIT6gaRKFQqKrMjKDLS4cTYKknEnell9gDHiFL6eQRCP2H
5A0VjFM5GteYfnIv/8x/eI78+ZlcBGo7rchr1rDP0OhFTd1RnmnIlCeQKIYiTPM2vuxsz7m405Xm
KBst/KuEsmoY3fWBFeJpjhREgpJ1d0pclAwr12Qocvpa36Ej0wL1ypoyoh7wdrn27Ldw0UmKqtho
GCCfcUHlgXQaMgyEA7Byjd/AdGbZXG1t4qJpfkAELxGo82yPJ53Z56JVVmaZLuvIJtUI0sw6XtfU
Z9eN+ZZ8Jy8sd2C4CN0TbLggkvDqNv1Eo6iX2Ba8zCCPYwQ++OLUtUHnsnhA9QlV2wRhmQeGFl2b
QVoYzE6lRZebcUSxLZ/T1R17DVQVpa2FjblSB9TEs2Cx7BPyF4KOeT3TMkxFky0uao6FkU45U/Kx
ITP/GA1K4arLst5MeLOCerkb81trov3h8if+hwfZf84Uj0Kd1awlJcuve8/rj32w3lbP0H5CvpTd
Vdc6AJzheoJE6x2UogHpvl5FoIqtdTMG67/TCl5QZ8rSOE5avEitLndsE16tPMXlo2Q9KNPu8mJF
lzwvnQN6R/IX4ABQ9ZcaLD2903nagdHZssFB0Wjk9scFMblJGNgY0ujY87NrwyiyeNB69nFfFje9
tYPhugE3uPG67oZfjAEK431Hcpwzrz4kfncl4vFgAZH3KfnMPhc2wJKwqIu2IMnIOzcG6qH5Jfii
m5ewpcoy2IiIrPGQmKSX66lmMyLLgU3Vzrufva8G/1WLjF1CXxZzZoqL/qpZa1SvEf3TYeod0tNf
ndI+pBZC4aQSV1uWXayYRzMtrqI5BTnzcEpo+pTEolmqza969kO4XU0UFb0rlnioBXVHcLGA7ezy
Z928/M8scPsmxUVjmuzqoUPpNHXvIQcY1SWwlFVgSbQWLrDn3TgXMWvDYdLdqt+APBLkFtuX9tla
uHwzmWY7rVL4IKPrJS5DZWRASLPeF+QzBFWP7UfYmTUuitLYoJhFxiNscmXMLDJ6WdAN3dqMpirA
4sTPE9EC+UqLhU7qWpTYLPZyUF0gmW6SwMYEihFUD6LsnfnWhUPAg1ySuZR184OZx4Ba93Qampes
fb3sfduZz5+PyNdc8kZtI4M5eHkEzg1y4MU1OhIP3ezYV3mAJgrLOOqnxcM86NsYg56qCTLPOjVX
QmpBwaE3uMwUOIx2KGP451S7Wu5m9+1N9IqBbytxlOygHyrMnv672Yaz9XORphznGPg79MPsunOt
vnPBPOfQWST/LDh7fFEGwvPaElUoeCfR91Y9VboQ9SCywMWRZEwwVs5m83tv1lx6n4AtwNqXV9ML
vR325Eo8f/IxyH3JQbmA0jSGpoHVEYNLYN3p08EpErpTu3Fnap2vGtDjIBCWWXEdjqaTiHB+/3D+
dUJ02zAtk3+opYZaxP38cRh76qSvzR006kAACHhA9EKOKK49Ku+Xj8tmAmP9Mck1SSSwhGTzgNpa
EQFOSDRtJ43pDZAovpqk32St7EUhdXtb/1jkDsWalX+3ZUgovcQnDUGO0bQ0nh7m9+YvMU5A3eYi
Olsk+0lnmYycZp0y9TgSwIbuLPAyJGPud4rpUKNwaXtrZU69XmW/VuthkmWvTVDILA96+ywnD7VR
OH1201M/rp6k5dQ0t+nwUNl3afFsx9cyWvglRgWnIJsASqx+5NOrVphuQ5+zLvJK6SAB/br+6FU/
WmIMTHeObd+p3UOsnDp6b2U3eXvK552R3jdp0A2IDPkRLIGSebTK1Elmh6qhnbmS4im3EFCSTUfq
XpLpQZEy6KjCE6NrJVVdNd1R9cZEqmY/SeAQ+j4objLv6eLEy65LDmokuwWmtSXJTU1nrGKn07y1
+Tnlxwbov8azJwx4FNez6UZoN7ZuYUSB3EvOSPZR+x73P3rtvcbrzCKHbJEc0/4xW6E0qc4E8ZbE
S1ZPWo9gLZHAOgDWsKX3kvioqTtNdqLejaJfU3ZrSHj14h6zhh2xQp3eDNZvS+6CNJ4c8MW7aIKG
2oQXIObZ00fL7CCIDtia3Ltov7pdv4+bXVPtR7q6cbVLhuvcuJdnv413VXaw8Kbqr2Lr2MX3C2Zy
gCxTMS+iPRB1dMzUcsblpUmeKvuRVAdqnbL3PEa5fPitrmFqDE4rLV5MndJ4TTPNKee9kRCf6gcV
grV9ddctd3m/U9KA6OGqHeT+Cv9XEzlz+dSjz2MHINInyVNSXg3TTWm8SZLqrv0pVcIqXh1ZSR1J
PsQYwepeW4qrvP8xYZAdZ7sNae9Llp8uhdMaqPFq37PKa1YMKC+N2+mHaXqfKurk5mOfvUmgAwWU
+r6JdyMYnKIbZXhUMMRWUdOJK6dNlEBKvukQ0mvSYx0Hc/VDKilaNb8n+Gci/66y8l9lYX8ONLv1
z06XERV2TRecLonkztDuJqIJYoYoZHA3wdJGpZXWsBC3pqOUvbsY+8thcLtGdhYiuMivVvLaThpC
r6w79o11KA7jD3JbvNjXow+ydXTT8sfsWWCUBdev182fL8dll7k1aGPGbrgJtKRszLJBciLvmQoe
g90KrG1nX5ZlKZhXMb+80VUNcjZmA2v0CTVAN8p8CrVDKO8VxxGFxzmcJE/cqdx+DfzHKj/IZdpd
hLl37F0q55VjxpNPC+WqywhkUWpR2esfbtA/1tiL78wX4ybJwayEfJ2ExgGwbTC6k712l5/YbFX5
GPlSIPiq2775xyJ3ga5FPCoKKgQgjy2elIBexW9MBJVB3+awDRNf9C7f3Ebo3SmmregYsuacBvSv
vWqyYZE2D+oeZSTjXekL9/KyNlf1Z1bjI8k++44NYAU0GvBcjcAEbZej32iiQ729V2c2uFNdLVPR
agTZcfdbASlvcYgPjLbIDlUIFDJey39FGntmkDvjymSatGEFjRaSNem3cb0ZRONa7IX25USfmeA2
JyPjksUrMQOqj7tcTYNiztwqeQd+FwS1P1M1TIufl7dK+B25V6OVRd2olEjh2BvVDNpvQwgVtxcI
Tvpj+N/A27YrUX9WyZfdFmVYlIw10xC3MIG1135kYfqbqZ0Aw/oiHrzYTFLP7HGnOqHRXCuMlQWi
YklANfTR+m7u3VQz8nCppdxtRlqHl7+r4Ajw5bY51uS0YGP3RvVDr2bHMBRBRN4+yX8GorhMeKJl
nfaMRLaE/nVbJ+6cH5pF4B4iI2yZZyfZslF7HRKc5D4t/bSErO0w+YkpHHUQfS72O87tJFrSLAwj
23trMB4V74N95RrcizcRurrpG7m/vD/bZf0zr+COM41Vw8rYBuUYrrAsf0ZKqO8L0Few8Zf2bX2T
M9fApYqbVUR7tD2KdWacO+j6nNlKWeHQ6TfTk7YDd4af9258xToL/QFgSBDXsrwh8xLQZN1jIOmH
cRJJRQiizce75+ybd2mfQK0YN/oc07CSZqDptNvYLk/KYt9lZn87q/TYLpXozmOO+TXK2YplW4YG
2nrOcbMcLf2C4aZa7PUMehTqM/1e049ujGDZiQgv1c0cwv5jj/Ph3pa7LCZYZ+fjVn+fvusvCnXa
2+5tOeXfrN+ZX4EPWQuVxUlXB6ww9FZHKvpe3003WSBMpLZcHZQPYFpHw0PW+TLWGGl5qlOU6Xpw
Fkv0g9yocONr4g2ejGJ4Ojui+Z6tnYZUJmaJLOjl2HxnB+yio5GrphkMOQVBVJEn4BQcHmJzuB3x
biTa9EoXY3Wsqj1dPmZb3x4JjGZAKFtFkZzba2Xo6So3Mk5ZBB02rzdmpXOJndrfem1MHGom8u6y
xc1c/Nwkt91KsVjxwtw6tZ315+T/pTmhQwYkdboKgLxuX4EmUqjdx84s79Yauh0GIGPgBOaXqoK2
L9eZHtGaTzdoDezKttyPahw7eToHtaneA4okuGW2wvO5TW6t1aB36cBYpCwC+ZpyfCsX5Y2U0Z3g
m4rWxoVnLV7HWFVYM2W/hMCKqs4cANThpzfYxCRxDG926wxs/QYUUUUnZuvAnC+Sy/SkMoFtRv+u
dy9mmblKLkwmtw6IZhHNhAQCqHg17jJomoXU1oj1MZgDU0DNwRpo4EFFH9cwO6Kg4BVBc1vdxIGo
T7WZDhEcDkw+qh/DzZ+vvnoolAWi9n8lYKtX+GiyM9mO8C96G9Hds5nwndnjn1T6nPZ5yjhSkj1w
B/elB57fa6MGspLJFkbP6rP2KnCfLTc9N8llYOU0t5nKcvV8vzyB70yeUbSz4DNyIH8znrsb80kc
aLfc5two97QqqoZ2PcNxLmPpRNrveqycy+tiXsGfeAIWH0UHDbv6RTmjGtOxHWZYUM2XdcGZ6B5s
5dpe7zXl3/Q+dNmSTdkktvmlmzpYMVWXFO/gjnTuAj3iqbtLukxwNW/tk05UoskE73yDr8qviTRb
EmRQg6RFD3zUHtqVBiOF8OvlD7fFvQKxGsu0ZYthfT9i+FnqkfayJk00B7Zxv6AxpuzaK8aqkYr5
OTci1ydLXPBo+kHtaZJpQeUP/uIDGpEAoJ0Dnc2EThvQJOSYX2oeSvdfvLQ/WeZiStvF86oo2DID
OfwVuOMTzyTJ8K3UbE2wb1udB10FwxPbOBOkS9w1u4y91c4oPKJwsfjASwfy5MTHBZWgOpxFUwtb
XT9dsyE9DtySrYP6/nPEKsy0WY0B1ia33K8eQGHoq8zQ5Mj9OBDN/2yEZh1hUdMMQgzrS2hOClOX
YjkFYsH8qa2z36AerNbAS5svmeFrGJ0HnlPkn1teY1k60hZLJmCy4u67pKVLEw0wmu5zJEzvpafL
zqp59YgmbhbmQN3JqqP1AToBypN4IHvTPkIKKm26yrR5Pn9hUpYSjVcbxbYGb0eKh6STA8vlFF0U
0oHeScX4muTCVxj7s1xA0yEqbwCMZmPdfAfJghKetHRYNmP4mb910OHUwuVY31HhlPJGdNZtSBea
GtGQlOrc6ZinCaxksYQV9tFPeapu1mp8uxxltj7iuQn272dBZs2K0pp1BBmNqa6NN6XSe3GWv63o
qeRqfF9FlnfZ4lbu+WlV3Mnol6pCFhGhH+a8KEGunOwrYHtdEIPt13yX65jVe3+/bFPduIV0G6mL
peAqMhT+PWGOTUPGBJu2gDY6WrKnCsz9saJ7w/okd1Ba699yOVzkow61Rhn8MINkuLpxrUe3itkf
aijPlpKOXuW71Zbv89g78Th7xXAwCP6T2A9KPr+2kWjAbetZht+L02WqeA3hqH3enrSsm0zV8a1M
nSZes6j4QiTtlH1SGE3s5RQogZ286mW513V9ftSlBtOGXZ913walIldVbceDY8sJ/TlXdnpPVUP6
Oc1a89hL9dw6+limtYPaz1C6shQvb+mEFwgtlsixx4xEjjIXePZPafRsqaR/ubwtmyEZMRIvPIyo
K/Dzz8tr7LQe8kVhIbn+VgBBPwRMEuaDpM29bGv7U57ZYoftzNMVcyzLVIWtOcgMZ/hO3MEdftvv
kED9pjkQs0BWmXjGbV04WeJNXgx8ZQa3/Mbq2qLH5tb1YOA2smzk0rjj+SjSdJm8ZCxidz6xXNVf
dzZmJlLDmcAfUIeie3YrmTB03cLQgmEaX9+Ytd7L0FRcwVC9lO4KggTLaNx1TNy4Pyhl5lTZGizx
W6MJiOs2sqVPdrmvPvcx6U04XFAYQZGXXq3uaZYJ9pblJ1xI/mSEu4l6qMCplJ2SBkiwwawcSMB4
JALbOMkE0Yv93kumuFTJ0OSCJGyYZ2llu3akGWTITtdE/6I0+mlJXOi3rbqpoHqiBVAeAQG4b40i
0hPRSrjID2nnXLcp8ljLaK9bmwYDaYTDXSIjXPxKqnjKmqbSghyFQgmtlKYEmlHqlp1CQXCgLAmw
otOblUqF31jWU1OOz208f9fz9Pc6qgIs7lY909AhhawjbZdRauFShmYaErvDBEaAXr7Z7Gf1aBQh
OiM+BPV8dXpYIPWQPo+g98+Ekl/bR/7MOPfWsueuaicTxtfpqt2zaGccB4jL/GREPXkoVLre/PZn
9rjgahTmKicLXGjt0Hwk8klSM4/G9p4W2R0xqm+zlDx0dr6zmtcsw5hFf2j03lNV5FCXY+/Wcxrf
HXUDVPSIbPLXmEyMlUYx0ZAKQufszgoR8K7k/Rr5CsDlOVjCMNLg2d8um92CLZybNTli3NVK6qRm
1wuG/RaHJq7+CrDoHuCMwCwcGTNH/goaEbJrbuvvEXShRC9S0cJNzuFAwNqUycL2vPHI3V+EpJIr
2VBI+Zs4YcI0kCAcbmU7n9bNedokR8YAFIgdkKRCTxYCkjl60U2GBLmW5isCeTQ/B6MBhiN6JazV
NXWnujIfosUoGVVcXXuKkcwvlqICZ7TEkqtLY70rR7XfZWM/7uVixjWJtNUOJpvK3kIoZnvNtryF
3jhkdorUPtW5lviI/LoAa7Dt1v/xJT5nGMypniVZRcYaRX5c53t1+nnZb0QW2L+fZQq22pr1XMFb
Z3vFIIoWptP+soWtHPjTDnE3FriNWyVvGwLPnEDftdOTMEOBnzH62IcscrBVUwviKSFIjx36L/cX
Xr8f5GE6noqf1zaWYxx1MRwyUTwrBOjRBw4x2pmPDMqGidtdY3uCtYpMcp9ziIuuySeYJN29ul7X
EUgsDLcKDS/uGm/0i3exng27V/hlGkj3CapBBI9v7vqctbgqQemvBTHGsPo0u6qAJjUHepXS62V+
j23wTaYCt9m8Xc6NcjcqTYZcMRMsNGvGNOilmQRAmc4unRRoL5UYilvWguxkoN+CtWioo0+56oOF
Jw2aNa4PFpRfTlWqlW9xLduvmPWBiJNgM7Z8G09lFSN4BF+Hr14BP9FEEQZLkXdOH0WQ6F0JEQT9
zFucwRHhe7cys3NzXLokxaVqrRPMmer7RB9GAhKeeWdSQQdl8zyd2+H2u1L1RSpSA0HhoT42q2//
1AODOCC8l2+l66W+Kf0R/B6OsFC85dznhrk976a4iyIVT3QgYwLyGzLLQRIkvaOE0c/2btlRWbSD
ok/KpVQ2KUa5Wj52sN5Ph3RwayQTVZjC6AnyMHZYBdI+fhCFDraSL0eKWBiIsdkLms+dYtnoik5p
bDQ2EtMtK1lyamnqglLPzCtlrNZT3wwGCNhm6l522k2fRf3TVvBagnFuxbI+d1GxWlqgJ/calMXm
Yv7/WeATBTyNG6UjCBerTZ0Gw9yDeXd5DZtfD61F27ZQCpf5uEszQ5n0draDoluetM6ELmgV5iCs
cqUc7aE4KU963cmCdW09sA3DUvHxcBnrSDe4cJ8rbWXm1PgbEcl4BMj+r5Jns7u8wi0M4idbXNah
Fk2Xkrq1EVrS28UdU0cN22N+i7pc9zY/11fS9VC4ioShGcABQ9FR3CjxfDLPTurZrV0qA11JlBhB
A8I2AEGPFcGAd5c4ESR160rYDmPL+XIeGMuOiQ8M9BYXctQhL4q2x6cdiR+FbCCI1I4NMZHZJ6PT
hqIO3xYfiQH/N1BNljVT4UsGdd3PkWGlNugGIRWzYqibomAhyS5kkRnEVd0N5G+gWvzvos6ZcW5z
a9lEFglNZpComi/FvR3QN5TqT/Ndclo8+kp29S/jpAjSpI2Dz9COeDVglpIVej9vaSS18tRHrRRU
6+JN8Zp5Glq5/mW/3ahQAAgAXVrMsqA6InPRpcFc00ibRsJ4/nMsh0qjOZ0Q5cT+COcsMGKpGlSH
0eXnacz6XtNAy1xL6II9FN19o10l6m+lu25RrcNDPBC1HzbtIV4C26eiJcY7Z1+VRd+osJcX5s+K
gHo+U35Cj/xJHqrdDPo9qptepCvhv/iWNghECWFxjsczjrpCIMc3SEFv7cf5vV8yp6OiouiWV9ho
vQE2aSOy8efAiuesaYkpBXJ9OzRvefnj8iI2/r4ls4qrTpAm43L/7HWmNElVWa1SsFT9ax21bhsD
efr/s8EdJ83ukmjSCNYwpEdpnnbgSL6/bGIjHqIvY+jM3Uy0hLj4VFE7W9XJRugHsKZT4z3FnGmc
Xkd97hkZIMOXzW2VNyxZl9FXQ08EiFbuSRNLBk0TYuGwzrHX53mYSiq5aRrrF6ROAMAf+tYZ9Pyx
BaOvM2TS6qTVeD+kuva/H2gLJ4z1+kwFPTjuIrClcuobOpoYp1m9DIJLY35VZaKK6tbnPbfCvOjs
ukkAeF1luTIDTY+cBZWzuVx3XfSYAIiWFALY4kaMwpJQLEbvUtdMPmuPsVTMvJZxCORidwdCRMVb
1Ei7BfeDEAPNXI8LVZ9scSl7pY6TFi1pHPbZYB6XOJXeS00erwsrH45yPliH0poiX0YT7FalRA0V
K2/vjaWQPdoRWRBRNrJdS0PhGqUEG4vnH3JTVoxk6NBpx5CU12dZWEjXpak7y/Drsv9uJGifDLF/
P9vPNhnVmhYw1KYdej2D068/rKwCsEh1re62Wn5ctre5pWcL466dIs7zMevgP9KieLX9U530nXAz
N66Bs0XhcH5eVFQvuabMWJS8PtrVM0RSnSF9NKCLVU7QWdNkP80E69qKnn82TOefCWphGBXm51FZ
qIrQBC6IVqILYGsa6NOymAuf7ZXaTKaUJbWJ6ol0Q3eZX4OwKZw/pkHbxokD0fnbetp/ssjFlKZt
JilpEVOsa9UlbvUGCnujvMdEUL0DK8Gd7hbocLzNKDTeX/aTzbiKpiWOuI389suLfcYQLPCK2MPO
nz3Foz6ZHBPCvCRAS/2XiPb4H77tH3Pc8VeSoU6tEfs3HcwXxdM/erPIMGvDQRB3LcHyto/BH3Pc
LaXVNKdp05jBmNF9VK1HLW+OetIGl7+iyAx3updaTaZ2wUfMcPl05aGd0f4DP/BlK5t3wtlWcWc6
k+KpmAf45VJfFdaDFtV7S3uyZUyuziJS3u3A+J8Pxz9ZG1OrpQhgraDLHhoNFISk9tJZdXNJEoTg
bQ804IAGKBxMlR+cMQGmGysbLmEXbyAX9eLmqFRPDYFwwwJ8IniO9dO6QurAsPwoV5zLH3VzoWfW
uYuW5urQDjnmcmcAhkuzd1TrZgaTDq1Eo2qbVwAwBkS1QTT8pcJRqxleF6okBS3Nuuc6zXLPLsvB
Uwgdd1bVy4/E1kqHRrJI5WDTPc8scwGtl4q1mlZ84Vxp3InpKMxXSydqk4qscEGs6uvUiOsBoZlK
pyiNnamZ9llcCk7BRwL+JYM4Ww2/Y9okU5vATuejt/Y4hPSuc6M9sJPxt/5g9ag3Rg5redXgB8BM
2Vt30ATCAFsUBaC//bOX7FucXRF2adoU2r+4zj1yQFFngqqf4UqyI93Le+smPTHERA1WotTVneGq
b4LxWn1mlYn/gvmPvRgufRAupoKqBynMmMRhm5L1d6KC5V0m2eLnlhbvtCYDhrWr7N2UdPF1appg
z2u08U6PSzsWHKYtUAUm6sGlg9qviqPMxdveljTbHnGarNpNv0kguUk9cEmHXTC8jIf6itwytvTI
SZ3Ck68kzZG+xUJJwK1yraXhZY8GBOb6IBP6eXdmgN+bokqAZzV2xmHdNxC+sEmoZyBg7MD86EP0
tnbiBxFp2uYJ+GP3Y0rizCvkKjKapsfq04i4bdU6Oakw9iqYeWD+/WW7z6xwD8i2WNJGS7E6ldg3
sgyMJOp9l4OiaCFcwLAB4S5GVBwCGVDlsr6t7Dcz+XnZxlbz8nyXPlKFs6+VD3WtSah/fTSpMukk
dw6wN/vaLxtXtaErY/VO6Qp7piwMXfp8XPgAnVXSd+zzMYoWOb5DTVnG9OTojn6qXuuQsfX/RW37
00q5aDHEbQct5BhiD5XRO1pShnWZuzROgigHK8VUeGrXfRd83s2ocOYmXFTotL7EfKgBVYRiOtIm
euvyemcNKCCCLzdResAh5O9lD1WIeU13iU33l3/AVnv806r5WABF1drCEQ3qFwsdueHRZlscg54A
fDiM9ypqoS2Z3CnfmwcK+pZWJAIt8mIuK5vbHmXVzDZRLupqpxkgh7jIv9IkFZCYbU0/fVopF2/S
WlL1KmPnfg8eBxDWUMxsMpJgkfNuHn0bDJkYQkfljS+CQOBXJUu+xujGqA9SbYS6JPuXt01kgnOb
1JDnWZeWOJxs8l71aYC6qKDcsB2fz5bBecaIsneRgaMzHOsOUTkGzwLyn8Bau9ozyrh1kj4+VTPd
l4kCgm4JlXZjlTBVZyhhq2k3qaZ1jq7lhfe/rx0lLRSF0YayVL6LYtB4qcggxyGFqte7UcXkYa7J
IAiu7AvyAYhYKp5bMoqnCh/3shbC8xOk3sKYpvoOaBoSENVY3FJJwOqpL4VgRzc/N6o7uJhRdTQs
fla8XGorM9oIy8Jb8ufqrXtU9h/KH+Afod9W39gVN1bhCJ96W+tEKwpnzCKKZfCMghk+igxBKBy/
oN1bjTNczzv9hPgXyhCC6cPiNvej+1nUOdmMO2d2eXDNLJN5SAvYTffVKbpujwle1PeKE/tL6siD
A3aS7/0TRlC7G1Bde9F3gRd9bCC/weBDhkYCBjCB5eDCvZaXxrJWRRxGLcpJSSxVL1aj2Htl1kEH
0sfqfUnrFKyds2q3TqqjxzpMK2SIzGGCQmVlHDopWjtBbra5HQoggLoJYByQTp+TolHuuiqrUWOY
kv5uKqPTpOq7NK4wr2uLnjpbQURH+RLQStj7isPDEcMEKgJihrFMUBuYcO/LR3Urtp9bYL/gLHkA
0VpsjVVkBqa03vRzfJxlGsiLsFy5lS2c2+H2MjPyKp1AO4BEn9HHZX5S7W0fjzZIelD4FEDZIvcR
LY1t5NnSBt2u7T7GtZUeoQnrjRrQHUU4Aho2f+/fsls8LEIRF9j2oTnbMS4k09LsOrPCOnvbkX8z
laFxZz/2lQcKznIHEk4UhBhx+XIFNqX5VY0dEXfe1rLR+EcDEgrHXyXStVKboqShwNLT/Lhg3CAd
0+M8Csa7th7h51a4j9u0JSWZngIGN84BGW+I9dtuQWUnHVcQEWQCa1tnzlBlDMMgFIBjlDtzOZ3q
RIqxJqWbd3MqXdGxvspsAJ5K8nz5QGz1b/Hm+mOLOxGqVuf6ooHAlRXyAAv1esVt0ltoeuzb3BlP
ycFy02PqqicruxN1x7cO/Llx7piYnaz1a6rhTuus5iiBNJfJmUmmYBBn8+2PYg0UktC1VTCl9/ls
KIx9egamBCTwOI5IXff681o6QAbpz4mXgfUQutCgZw7p67JfH8kPyWsE2cuXpeJuAUgUg/UygvuX
loGMN2dTq7hNAatzO3qoVtFz4ctJYBaAYGaFIhWpHuc1tCtRr4lhYTExzzSiMqoeI1t0T369ppgZ
mwDiBNwKsfk8REvlVcG4Fq6p3BuemOZWbjmFDroHEI9drcSxvULgpGx7Pt2MMKkhc2X5qyZ/GWro
izzN4ggmSQHMMkjxEgoGf3t1Sgy7p/rgrJXuZ+v95aOx9T3PrXLvgMLqh2YcaQKC7BHiExgc/W6p
5RTOTSoqZm45x7kpzj/nckm1pY+TsB6ip6idd9UsAuNtmWBqZehQI1X9co8vWtyMmZEk4VRMbrs8
1XT1Ln+vbQtIgk1L20AzKVadGNTELpnRY9fddLOoTPRVDwR+oMPlEBMJa+dz4WJcjEG1ZuwItN2L
Jx2KOyfZB5l7oJ9AiNcuLoEPonxyZ5lCjgB2k/E+iCF9WwWUDrPi/OxCpcwNnTLYLkwprPr3xnoe
JuIPue6Oi0h1eetTYjZKRa0Q9bAvOJx1LqcsUbBZhvRAi9e5KgRZ3dfqOfuUpmEgswd+FcwSnyMi
KIaNJtKZO7jtsf8QslRvGdvseP1fCMewjh7/8UzQWACkz5rw/PCCMo6T3A9wjYQOsj/g5ZZFiMJm
f6d3sq8k5rGI67d4Vr2pJoK611bwOLfNFaXqGKyOXYJ3UzpI1NMU+aof6vvaAicjGd/TJYWQ0foM
Cpv/NdXEFzYVoiiKjnT+SzUx7yPSjTrOdNQbHl1fFrUL5rkWbORWkDIBNSX4tBowp1wCpmAIRCdl
moS9/qudf5P+IK2iMastbzy3wQVCq1T1ESE4AVvie5kelOXucuDYXIMKr7B1Bbcjf6N0yVjEk54n
4QAciCsV9eCYkHF32lU0pf+1eMg2RVM+WikYkePftLXVLp2UFgmYMLTAit1idhinJdgM1u8L2uo7
ssODSxTev+RzH1YBy9fAMQLQLBe3dExWdsWEwzaP0XJabEO9gujO4iYxEJxjsra7yx90a8MsGW1Z
1bJAF8fHyaIDh2e/4IOaNtQvJ9WdaxFmaetEs8E0DMGxaS4+HBZ9Pfc22GhCaljg3pmhSvksxadC
hUo8IG7F9A6Um9PoueBUfS2a4Vui/EcweGcjEeGHTmY69lVd4VhZ8qC7RqOAKj2iTgS9y0ZJdwRk
THXVXc/NfF1NpiAl2PywZ8a5ZwCpaYuqLIy31nBUZvu2rQ3B3m26KC5RtkYD/b4vyb8VTW0OBekQ
rImLOz2VXurZ9+sJJYhir/jqjhSOUGlrczsB/bQJ3BMDZlxzILPMdB5lPQ51KP5Cq+OBhsxYeieE
mG5+QlTqMHKIYShkIp8vnr40EzthJ7BlItEuMPozpEEiT73VML7Tes03Jtiqv/+LE4FzpcBnVVvj
QwyN8yyTVYQwYwDPQbU+QVBBBCtkYZC/5DBJbSAzMQFn5aeah7KgiQbdp7CpjMRH+mJBtn3OndhI
Vhfj6OVuWFf1DjhDeX95dVsB9Nwyd8UZ1qjTFZ2rMGlvRiUJyZC4li6S8dyyYiP/tmWMiht4m37e
uWHOSb5GBkguabdXzCLMzCysljW8vJgtB7Fl+KIB9DUuBc5BNLuhhVHBQZQh8dMECCARe9qHChG/
U+cmuAttzm0S0wQmSEjv9QfzJnnv/o+071qOHMe2/ZUT88659ObGmXkATVopZUtSvzBkQQ8CBOi+
/i5W953JSmVUHhPTERMKlXIngI2NbdcCkgmGQLVY+0R8gS6WbRlpN8hXiFdgCYfgtbxQC760zJPd
tLJxGrilIfR1pydmzX80/CIM/fkT+9dW/szeHKWE6trpOqHDSMtEfVnJMuccCyNsQVM+opzZmbEJ
nIDoIsfbtxoSbHSAVkOE9gHy4afv3TRmdTv5kKuD4a2K5if7xrn9yX74eakH6tzTGuBOe7BZSJac
+rGWU1pCW56DGXgesgP3uvFcBvdOeRG+fNG7b0qDnlUkIQ1MKZ3aZc1sgUs/Y1GLiZwjg5TTStyD
kbDU1uZNubETHSjRO2qvlSSXhkbP+usBEEV+doDAzTu5FaNOy1yB7X1VqrFcAShOftDGSCPNafUb
8Onpq3rgSMx2eREGDexompU0ad3BOcx55jz9/o6eMXW+Drof24AptTDJ8aspcAfhNhPDtwk0eZ9n
WkaAhbuygzZmdr/Vx3LLc+dCEud7PWJBUToSevL48ooGTsZ7aNVqwnRRDl7NfEsBNKknDI8GkvIX
GW/PXNJfRJ7sOgBVVGGXMKyy2tv5u179t2uNjh6gL3kBU0RwiSfx142klTUPaT4sDsUEyqaOTOmr
rH78/rTO3JEAyFCGAbKbZU7jxNTUym5E3yiswkWLbibLD6M0Yn8Sq3Fqywv+yxmbgxwbmjlwT4Lg
m6IOzUydjkOYzfJ15Y43Suik7NMLcc/ynU9u4zKAYeB/LlBoTl1crWZuj9YhvBK0t66p22BNozfG
czY7ryIwtASIQ28tqDBeBfXpBT/w3HUEPg0CO7xRuoOCxa/nNoIxUzNVuoTPY6SBXi0FeVBYAZVq
Id7VHv77B3gs7UTz/cLWrMo1EUrSK+n4V5rx0qj3wU0vnN05RTmWc6LumI+WNK+wKtriVheo8KMm
Tc24cbILkqwzN+uXDVwszNHTxFru8dTDkhyqz/tyliJqaTDeu7Pi4O9S+g2mkbtwNDoNNF5DkOqR
BZOzbY3GitElZm/8thxDzZLjxhA2fedVO+zrxgZKSTfWivBeTOhCbFAJRr3HXaGzWbxYwmj2XW2P
RC96VCwc5XxhYGpCohum7ks5VinClBsYyqSGCKtaHxMkffJkqJR3QYOXzTzV4OPNPrmVdEBzd+FL
hKKG/Go9cMW5+XslvcemTZPCN99+r0PnNxxAhcgmwcc/zQ4XeuZUg8sRN2m5kaAvgUaYs5fJ76Wc
16B/S1m+xdGxloK5FdIF0CC0Dh5oqdyVjcT0WjRqiCqQvV+Q932UEAYUxsb1YdhMD3BjvwqcJBuF
6cGA6luYm4NYx31sxfoONKS/X9mikN+OCwkdEylAjK+czvcwkL3pky7yFdCOnz042FUl9ymXe6Hn
12lTA3XFYA+/l3nOlgI/DWYbSUdIPbmPQeP7Q21icX6bEwpsA1Pc9salFNK5kDoAUpq/DCoC0/db
iVcgNa0MaKJjZeJ2htF+bOsGd22eyoOe0mbdF2O6dihPY/QZgMiTZZfO8ax6Hn2HE8WZgwpdR62G
HBMedmuXg98k8SNIQlskuFHbqPq81HZ3TleRkUFEuGBZIYfxq+pktKDdUAz5KsimZ9cf4ECo9nWw
zWs7tS/d9nNHeSzM/FVYl/Zd5/gMwkx357RPrlGEEw8u+EiXpJzchr6yQSWUtvnKrIaW1E2pUB5J
d3KaL+R/zh3X8XJOjqtUnQmMzi6HJwpQ4AWSK+jcS3t29oBs1HaXghaaXk7Uf05zbcQQZL5C5bUg
rClWjjHAnkgbOJrzj9/ftXMOBabq/iXs5EHqUd4JMurkK7tZKoHj8D72HnLGChMU5d3QNDcoDbxb
prikhufegWPBJ++AHEe7rV0IrqWJQeRyGe2b3QM16wVfyUDH9yWjec6UHUk8pX7LEeFzMUl0m0ln
VQovGvJyIIFyB1IH6ZVV2V9BKx9+v79nNebf+3uKdVfMSJ2VGZapWR8UNsyg/MKDekFdTvnfxmyi
UqKLGaxJWh62DfpAkRh50TJ0yyBpuLmwnrMLclGTROXWWUYaf73RLUuzDiNnOdqnvSYc3WI3Gi5a
qEV1m1XlfTvPKqn4yDZMuTHr7YKkmdVEkts7KeAuSl5/iLlDrnsEMKxl01Avip3n8de88iziGhrA
gYRoI61pvFu9qYfIH2S9r4c+i1Q/01hivJIYvTJW0u+7aMg4DY3AuM86c0FQK3vwLY23tZu9KWdA
d1wmnwszB9yRGG+qoroe+/HQ2P5Bx5TkhbM4+6bgUbZc4EMaQKQ8Ma79kM3l3MK4FplRJRaomKJe
x+Aaai+bPjMNTLB1e0x1xAPTH5HFjX5/OmcN4ZH4E3Nbz23jVQyvdWMjl+O1kdIevdz9X0o5MbeY
f3Jt6qh8RTUaWvK2yg+sqi4IOatnR0tZfn/kUqWVFbCB9TnK+npDugqcA27zP3k3jmSc6HLRTTWY
evBuFJbRRICIcUDABU6vhk2X+gfO3lI4iGjwQr3nW3xYMROjVeCNWoGTKQpyXhLfAAOZn1oecRmi
4N8rwlnreiTuxKw3dALWZGXkK6M5DF6+m+QfIn0ygmnHhq/fi7q0shNDHqR9gB5bmFWfpdEs/HBp
Ra1cnWTlf3vMCl6v++9V+Us6/0gnumpKU1GN0AlHv5FZT6zODL0KSZHswkN/YVGnSW3OjVbmCg99
Y34O6QItiKBL3enN+vebd07LAXewdDshC/INJbvStVxHSQTzkrK4oQ1ApVN6YSmXRCxLPdq0AoCX
Y52VGkgzpvsKQGIZYz/+d6s48Vj8MbAK08IThDi6iUqrAv0fe/m9jHOmDbir+A+16u+9ATWcLWA1
QYZq/K1VI7liuje2eQkd76wYH5BcyK6ghnhaMSn0xs6zCrYNIcNaKjDVNQJ+/6Vn9Fy5CzliNJYi
fluGyE8eijrVglIWbo4AbmGhHc2YhXXoXGV3Aoir+T3oDC91LZ5TBBB3I3sEbNfv09tzL12XOwVg
LzRMm/X3M/8L6OL/vI//l36ymz/jwu6f/4mf31k7CcxcyJMf/3loP5t7KT4/5dVr+5/Ln/7rn/76
h/+8yt8F69iXPP1Xv/wRPv8v+dGrfP3lh7iRuZxu1aeY7j47VcmfAvBNl3/5X/3lf3z+/JSHqf38
x9/emQLYGz6N5qz521+/2nz8428o/Ryp6/L5f/3y+rXG3129Alymyfky5/7n5/3rjz5fO/mPv2mu
/nf0QgAEYfFAUUla3LTh889fGX9HdA1EYW8pQ2K6GAfXMCEziLX/DqAS9J0t9bsFrwPq2jH116/Q
M42/gRNmBQAiMP72/5f/y0H9++D+o1H1DcuRP8IHL57BUZz/EzgHeXb4dY7jmd8Gm31Y1bwCQlg0
bG2kFOY1xVBGH4NXKPwvsDCfqOI3aSc2yZn4ZMksa6Iu1r+MPQ+zKE1gBIH/SEP/6TKj1sm1XgQi
74bQDU0/Z5rMB59LafRaHTl+RVz6VDNcOHoxpXDy7H4Tc7IuLmsrSC2IaZ+nrfc+vM4PHQ35Ko3S
dZnF2q23nWN1n2Fy98KD/9MwnRzgLys8scGlTWtMLC4HCG7F4Ycd0y0wPUMfGMZNfJlk9icd2O/k
nXgYXt9T/HMs1V75W+OhA4bguNGSpUpfgA4INAk/kCzCOGP7Bi5SwGVH3ip9pmEQjltARpgJw8xp
fu8X4aXu2lN8gD9PYQGDBwQK0n6nttWuhzkIOmyFjDBo2iVtYqwXaEW68VZlD3i9dCdWan0J43U5
3G87AjQosF2YQHU+bSYIFAuMaoLYprLB9j0n7fTe5TWg77wLXsPp6/FzhaBExMiEa6GK4izqfvSm
G8DBdECvix6Jjb9VQajA+6iBNb1+cLPIwtysvsYI+JFF+8tkHJuIc1foWOapbo9wzVSOO1t271b7
pCa0Zj/8D0S4QBGCjwdSm1Ovqwnczs5b1kTCfTdLcNs+suKCG3FaTvtz645kLIbwaOs6THenmQ4Z
1qH7wa5RpgW7BlhPt83O2CKFujZeLnFmnrF2KAn5SD6jYQhIxydXE/DinlZwiOxzbd1ViJmaS3Wh
s9f/WMbJdeQM02DSgwyH9NHCcNEtxO8jxiAApQv3n1xEQDupdv+5kUerOvH7LS1w615B4jJYDupm
dSXXHVhAeUvMnbP5vWYsH3Z6t46Wt7zGx6fmjxOr1Qxhk8sP3gRGlOnNoqjpC9AG93NY05LM7SU0
smXTvknFZYYfiNZymJJfpVqzb/fDJJvIHK3ryaNQfZtMhhvK2tx6MrGsCwHp2WUeCTxRTtH2ra4G
sdxruWmSHqMk3UZeHIw8hd/H2aFxAL2TEIUygvsTPfDoEoDyfDCYrFnUJ6CWAxkpBs7GtdxVURaZ
m3TDozkc9q0fTgcdgyzZbRWy9SBJGzUYxOouNbctCYNf9xlfx1vq3OhwRovzyQXRAqF7vWzZz7fL
DpuoztZ+BCpFYoXyqsJY/Or36nQ6/vFzA5Z2niVJAy/qNE+DqEuzWz7jZAd340yAQQ9G0J5jMEJX
kZU5ieUXxClBzw1ivXJMI0MCGz0H03QeEGRGQ7/qDkH3btYXFP3M44UZwKNvdqICwWyWUy/wzZzD
VEeYWWVkocdBzPuc/ZAVKe7GH8vTOV5ozPn+ev0q9ySpA1q2irZs2ZEa2MMYvAYKJkBEQHKaOxde
ktOG9r923zbQ0og+Gf0UcaBmiPBSe1qMlfNu35avdA3E6icNpAvZNbDwDCAnZnF1keDoND13Kvjn
74/03k+NpkIfGsyIpZCgRPG6QV8cGEZo/VIyNEAN+ssUrJVzgdhlUeBTBTfQIPfXgn+W847k1gWQ
7tsGcofhj9FxiSF5aGsfgxLbsbwUwp7x5Zej/Le0ExXyAub7bMRR5qhStNOz3v+hMEHSBhpJPU5Y
+4UGD2DUuKFX2GHb+5du13dXYZljtZHHxOwPzObJfVZDjgZ/iazvAqhdfCzzcfyqf2t34216SFXI
EprYl1AYzh8uIHHR6gHgfiDt/WqtdUBdKXuAVJSzDzLblSINXc1MRvnpjDSuaB07ILDvuHHJfn1/
J7DeI8mLA3B0vIZdUWrVQRONiZFMX1OsVukNOP+WWp5N5PBz/lHdDD6GhC52aJ2iq/yp1D7aZj00
eqL9eXlUjqTPaT3S1HSXh3gGtDMpO4J+t/viUMcKp/1p7OoFldQIy5a4awF2pgH/X231tXdzqarz
3dVZduJf3+V0mpgqj+r5jO/SQsPaQSUFa6Pf2+6zmw00TX2JlEF0daJcLpctoiwb+VrGr2xM91du
G3b80AD/K+vvqkvsr+eWZGI01/YgzUSv8K/b2+Vs1ssZ8nR/Z/mK4Kgv6M8502uiCwpNz4Br/EYY
Rv3OkQ314VnTW13vMatvX1ept2Wgf/r93p1dy5GkEy+xG/OixVvbRJzfBCkjZXHJtv/kwj41dYCy
AbWTiYTHNxYhobdBlgVYjMEOlcvDsUb1o2wj1lUPgJe4KkYO1ta3dFY7hcLIVMqDjzkfmt/mTrmh
xkByhxLN3+u03rLx2hCf1HvrnW7ja7eWhjPuyofW8TeAa1/lFguVdcFYnz2OoxUsm3h0n+Q41QPa
ZLBJkiY/O3ErjajmYay7+PfHcUnSSRjXUeDLDyJFxNg/daAoVayOPb/dWuzt94LOGWS0wiG9hDyS
/a37XFMziv1+xoBO8zD0wDgNwsK9NIp9Cmf00xAdSznRLn0qMkUtSDFX5jYg5bqJqgNQDoH9HiRF
It7gUUiwSk2JtsKkOzgbH6EM9CJTm/Fn3vxXLYRjiw45vAM66CdOe//6rgHmR41gtTPkKkeZqtNo
JKqSyLEJ2TyTXE9jBlo104TVVDX4dhQx8sdAjlCwuLeI1broVLgJuoM5HwAUQEregcPSI36HKTwA
Nlm5Fqti2iDhtnZQrXdLRCVpdq95VTwZW1GqXdMuxMyAb5mfOZCHigmNjl75ilHSsCzAu2m86TPE
epKMJfiS5ltdc5K2MKEEfVT2wxVY3iOeWztzvLfakVgponsrwJeWdyaetJ4i2jPfq/bQQbjI9qlB
o8F5SQsn9jsorR6s0fsEJquCzM5Xqe3FiCvnVtHQTxQeXkf8IE3AN79Ny2k396AnLB8VOMTT3I9Z
2SSFY1wrOQAy7xWVWDKxT6rp97N2a1ovjqsOfa0oKapgy1tvnVoAJexNwlMWTtqYcN26ZlMXOq0F
tNA2rKcPC+m33hegeHt2ZLUpso1X2mE9j8nkpmHGzKSdXcxDVOtWB9SQz3ed76x8cOCJ0cXmTcBY
4sRuplVOeVykgHOC0HF4sLsHrQhCVIhi1bOdJoqk9+wETSGk0mXkg1EVTdOhE5SrlvFoDLw/Cp+u
Wl2LMcy/laDZyU0/LE1Avk0yrG2XaPmat2Uye5hAkYoIl2J0b4y4gMYUbA8QAAzltjEt5h3T2zvT
1lZ5jomggUXWWEVFg1EuNUbMsrey2Y7yo3TGtd/Mm8wzorTWyJApALjA9tU/gMsQDpWL3Jkfog/B
FXPk2mmIGI6MlG3n6V4EIlLyvUMEimxy3JsiDDy6x+hpyEQfcttMeGltVO1Gpd+j9fTDsjKCwemE
0nTdzCMBQiEZDbXWhUUyk0VV+iDlBJqlPOxc0AXbKuaW/yo0NBgrO24ypCwFGlwes6b9HOd6X40i
6qosYgBj7WGn63etrRK9gQdrtw1hE9vRIgsDs49lZSbaEESBB3R5SUNZGmExd9e0xqz9kJO+fRZd
F2WKb1wvvVP1FDHzxtCn9TyqZOD+laQ8ciEQ/Dmh3a+pypLGWldltlOtGTGwxtFhRt3ECmnjJlZj
JsLiRKfByvIOYAwGJm92b3EkQ9o1QHqIXXVhr25SkeNxkQRQrPjxfjYxWe30N/qEpRU3GcrAlkw3
g9OQgtZAQZqJEBkeMZuAzvO6Kp41MPVY7kyGPCdtCjL4Gbs62RHYRtDNoDaNQ6MJzZuFxrGd1b7h
byDHjBwg5nbWO/h6ANZbbQdtitChkHS8TIJxIrYl/nB98LrDOdV7jzieiErUU9u+jmpQo5q+GZfU
XSsPBIH8DokyklkWyS0e1fQrBV1kBa5GbXyytQ0XoAoP5NXYF5GJlni3MLdFDp5oe889lnQOiL9Y
hx092M6LqRXg+nJvPBQ3QcOklffSu5eZH3Y0D327WMuyjirEnW354Bty707+SiypAXAlCEAJdBOR
qdz7gHBDj1E8aO9zW4XcqFYgrYxoBlZXt4vQn7Wy0FnqizfN33I+7sFgEbWILGfvw4UZBhI8mlpB
LZ+jqJsFqMWnK218c1K1gRUJmQZAHFjtRtGQZoCmqYPV7LlR0GkJNhhT8mSAe4/RtFUv8ghQ26tc
2OuhEWHhZGGWAwz2mVO5Gvi1LR+p86LbwOiwBIhZAWdR1AkIJe/87r7qi3AubaJl5Rp3f8zc1ax/
FWmPqREZVZ2ZzJNDAPUZ5p4eDdMYT/oT7zk2uIlSsDWWVZq0FAit/goVRjLAYSxVRfSmIpqdEXsE
amvWXhV9unarKSposQeCZWjo+Vrn3kq1oPgtfTLlFvjYOOH0HpY5qpQJroYdE+LZK401YPzidLh3
m3mPhqWCvaTtflhmITimAjDbgqbNWNPnWLAb9POStDQjY5yjQuItbsfXES0IWpEC7hE0CYYRVtLa
+M6+roAnZY+RrOsVerwJiIvCFC0RtfPuqE94ECvfz3b2BGZEaq4sJUMGGhcbfZFeytcewo7S1+PO
yyK7LkH6sBm9bDtOImaTH010U/CBtCB6s6068bpn25yJpQH5FRAp5agBs2quADlmXGsAry78Draw
S5igz43tRa1fP6aA53eCIga9cyj7KpqMq1FHH4WdXWNSOOpgrMbRRfPYj1S1a42+50G9nbAIA1Xi
EtrTY/YNQN2rMYdWIX3nFxNJ6zu42StMksWiPHiFdVOU+ifaQNFb8EktNEyvTBtWUJZhEDzVgX4o
NZAGz3piBWskEzaO8K81YSa1PxBMXhJl5vEykdnCjuVyq8pqg/QTLCqgz/mXSpFz49UVak9rz9Cu
/bbfUqsEUmtK8iD26RyXvrVqS0UGC1WS2iUWpasgAMifoyPz9JJ2QSzTAuiZNOHMJ8q+4yOPqgB4
MwDLHgvABLOPwQQ0zSF3pjDI5wNVbwDoIMKrIs1dGXKMR80LNb9am2kBh0HbGrlP8qlG67cPV1ys
qVZD+atdV66dyQ61lhFfu8tznCtaLmgAxpBaheCqBBzgp0fdl9y4dTI7qoe3Lq12eScWwIDdHNw1
rh/ORROprF7poo/89N7uvgxQoXVpvnbbjZXbkTWDojj/0btPAKNcj0MQA5SKmK0RGbV9bY8faSVj
4MQC9Cw/ZGwMee1EFnscPHdtCbFhYBbOgM2HzjTSVEVoO35Umt7aNbeAl4otNRJXvbUTD3llhpph
7jpAaQCVdF23NOLOC0oPW7DlrQENHNYB7mAuCB8VUcZwVTtT4rkAAxv9tZ7Ch9DdxDWbq6EPML9f
7Aaerv0uTfopi2aEvSYfkUD7xCz3ymRZaAksT98qNifpjLp+EOW+WGUDLmMzfwb0ldntrWuANQh9
ThP65SrAOFTFLZ+69TQ+zuUU5t0Hz2ArRRlKUa8xy8nRuqZbu8bRQmA2k4q9GjIu6D5F9owOPZkb
TpyxD+UI1KVRRd1khR44HhugmHEFBe6tNadvLpytfnwPeuiJ9uLgo0VHDKhSNlQ3Tp/HXfpHPXwO
TRtO/RNvdHDWedeT/651+Q6Druuxc56VdSOaZy76rTtNoQlwNOoNodWRueJhUW14A08aqK+CI0/v
169S2ffYKzwj4jBJDQl1ED4KYxOYL30HgrDqFs5j5FToA4RtEfymqt6nDGgnlnwb4eCyzttao42v
YsOlFklqNaE9WpGfD3feJPEUpu7GBnvIFCCLWffrcrbCCo+KXqSbAkzBo/tDTY9oModDhWmPPmFY
WC51ogswz/reWlScBIMGF1/hRUItJZtf+7oggvVvZV5sO3gfbFCxAq5Bbn2CXCykXosbZI9hQ/Gi
py8N74muf2HOKTTzNnSrVwVeGpmG6M2MXI89IPUWT0iOTLkMpSOTQq93tcSqzHHvtOZqrI3Xzk0f
lanjw5/LkpIAVgkjHxXmOHC30HADy6oIqz7cZu+JKz7BTmk7jnSmWSDohuIFqRk2VbareLvAfW38
2tzoTnMtJVuDo/vdzau7Qr92ZnvVSTAFAfut8nLs9EH5u9EaDwaY6cSYE4Njd4Z+RwN4N/zDLq+R
cFrlRfGAWfnY1PJtpzPS9TuWyZXyHcLEuGVMj2tPweCwFWaEV8pVIpwmeqOZ3pU/lM82kgA1SIHs
8T61GyzZvM3x4kK57kTmvmZ8Xns6KsqmcNdmVcaW1f5QfCazAeZKvFaNMSR+oI/EN+cELsfkvxqj
ty5sGdWI2RubPzWCbzNKd4hL8fZVlPgexw0fkWb2o1a5SVZ5X7k27ZtqqGFMW7z3ImKI7TxePbRD
8ESNO01AnnI2rWvsfKtIzHJ8bfFspTaLVK3Fwr2dBgPXiEYeYs2iMIhPjYeheW2yp0ZZsWlW8SDA
SNRsrZyS3H1fhvfd9OCMe43dBQaNi4mtBqpAwHnQNJlIEEqj8Xr24BTZnrr20vZBT4c1hg3BgthG
Zt+tZlrgNO8CRSnRZbsSdNoF+vTDt/neC7o7XffBKwBuiDBlLuwEPNW2Ezvs4J2fwUUpx7t2kE+s
a+Da60nN6NrUQImnISCdWxNOSvPmlg7q2TlSU/mt6WLcQ5bWSEwsNrUAOdPC5KgKJVS/35ncg+Pk
IsHpcoQ7d0h2oa6E1kY0xRKjflH4Ehp8d1AtQPnEuqqtjVOZL1nQXGWwO0E6vY7ciwGyQDLEX7r5
6A9A2fd6ovohrIzyRrlWPJYgKG1bxFRDCLa3sOwp6a2vOrdjb4B7CFoKx+4i5Takrd/0Grlv+MPo
pAdLBciJQyN/5oBwtMeYyy/YuDcgMIUjA4BDX0bKmuPet0Nv9u6dQUc7tdrW4DK2XG0zpAxvULqV
SBUwu3wbpvxuQHzjATm7rVZd9Wz3rxiPgwOrg9AQtGyNhVZsMIBTP0RK7JB5wC+0NeQZ9I2p9w8B
fIK0fh7UrtStKPfafWH18YRwo/HitHwax/vBQ9KMEVPmJMC9Bg+OrT+BQogUQKNuLBdZbUyJbCx9
5ww7Nr3WRehrD4W6suw50gLkfBv0IUA/MBa2mtndzDd+WiYOYxHejQhIHIR2Ip6ACtY615pTJb2K
tDQFJeoPo3H2swtP13RijX94zV6Hs+xZtwhbWfqYq1u3kg2pbfCZKjwv0l8VM4Lzrljx7tWEc5vu
vaLGo+yEpnxsq0cQkszihiOsyZBgobtGPVRMj/wKQ1K9HQ2mfz3qYAickaa23F2AR4MKHi+Zl9Kq
ySTAH+kETcjTGw1TLHCRhrhEbhFcZ9CYT0/pocMe4Oo9SW8vvZLUePJmXkaO++Sy7cAQVDmS1CA2
xxceC6hr1aw6tVfFTTfOxMRnLhyVlTSINaerbEY/EuyTJ6ZY08owxevJggcbUY0DjnZzQiaIZ6GB
bM2kaE5KvE4qeJhwSv52Fn8IFO+6lIYztldAjZviA95ulFnPNHdiF0xTaZaYLZS2v3e0NSbjIlff
m0C74Bb0GiOWlo20zjNA9juqk2HC8dqwX64cE9A2EwMlpA7QyAydH3POiZF+mCB1NNRDNu0a9uiz
iZjZoeF3HceAXycxDnhV6z/yGbObQYrAAFOCwCth2Y3rxIheY89+mU2OYbk5NOkM7/fGHJ4QZRIG
+1mnJW58SQLzUc5o/BlAPmOj3LCeOeK5R5q+TKpCRqa4Ug4nptrM1i3VP3T3DkXNtWbYUY9kjpxl
2PkPwO/BTa9jYbFoRG8i4bbcyJHFTeHuC45HpVsil+xReAbJZ7EFcsFKwicWlr/zfHQWGToOC0UM
pLQ6ZLC484cxuqE9aHsdJyx1tQ78K8dEC5v/OOVfbvokxg8HEaSp8tg30Bzfp/siDTBVkyGjk171
4gaZrS4HRZ6lhQoqMuG501LEzGbz4GvPgG8ITW0XYGbKXEZHHOOqLqzQZeMOqEdo8qeYjnciaQGi
unR3aCUPqd0Ask2SVHhXpkS0Dp4g7iJbgLkH8C9PeDVVf81nM9ZabWtOduyXGvw53O7qhlJ6GJHn
EnOZlOm8kah0FA3aqvAmMhO3kD8rx42dXIU+88D80BFY45CaLBSmdRgHFMBMnzjcT+oA17V49Zt8
a3XDraesO09jGyRawNK3632fpHApc68jlfPkGbgH2IYl8pHGS2vwfYsQj3Xuep6K2EH1cijeXXrX
21uBsSEZ0NCe7TCfZNzRcd1p3YpprzqSQtLVdig5EDHeczAbq3rY5BV4Khoklh6Q3oo9r0s4ciYM
RLtmjoRkzmIBvG/bE2szx/3OgHkHnLumRGLRDaKhQXJL2xiYjXPsR9344XT+Oq2fdFQOXBwq9c3E
AKm95/BYqxz8DB8yd5HlYTEGSTboL4o7VI4a+1X4SOpjqsoQdN37NRJUr3X6aXvAZoFPEaQ14q36
OtNePO21QeODRAjs1AhY7uj0wjtG5oEjoBqTNKOPtDTDgbfXItcigyJH26erqj8IA9nYIEK5OZvy
cK53GM9YZ9VGaWXERnTNNe39XHCEAnsbZr2rboaBxgaIO6bBRV0g33LVk4oXpCvuZF6QAGFujes1
ifdCdUmAQNkpHsz8bho/q/aGU7YpMdsyP1l5sBGOiUqcvtdai0g/hz1pQwmtHJiBaBgtYlONjHLZ
7pjnx7aerce+2yDhgJQwXqgmdoYCj/mV7VGCYdMbq3BDzq56RKKUPyjvjzbAnI/+qQXX9Yyuv+6r
TpHDxPDPBC+S90+5AB8h3TlZ/v+Y+7IlOWFt2S9iH+bhtah56tlt9wvh9sAghIRAgPj6m6jarna5
tjtuxHk4LwSSliRqAKS1MnMtJFbwvGRrCj9c2fJdV2yjGgqbSf0glLOo2vqGYfvQlXncOvLAW2fL
iTE9lA62GnddN+6jcAGM3bzo7kljzO0M73KBVAWRCVdLsOhL6DK7X5DBMzaQnGTEyzYf+zWR47Ko
x23R2V+awZgbeMrZeJBFoYoN254nTrHLRbZpzHFLDPux85uVhestEgBCaLpNsOiKsvC2bdhzS8Wm
J+D1VOXWb6KbhETwTSNDhJCQOiOLDqowpuXPEwBGEmcpOuOuywnynplWAxqw3KaNPWNGMk+r9Eb5
jMwqYcyymhxKshdwsxt4L3uADOagT3gOUrG3xtpBXNOAV503X4T7w44+sQr7KN7PCuxFk4YA0piA
6DXEYFY9wDG4TjjywFZPY/pzeo9llg9YA1YoQwcu4V0L/3HW4tlFaBxO6wKs9Tpv1WXRLFDj5Kua
l/XaBQsesKEDcZKlAdeHbdJZQaw5zX8gH9lciEfP+W5h8RW1eCIgYxYSDCK+4T6kJdKMw3PL4Qiv
Q+dQ4UavADfPy5vWqMDOyuNa/MwJnnyVj/fsIseno4hGmd84f4iqH0A7xwT7hzqwFuNA4DcBUxzL
9JY+wh+66NwfnXFvt3vsRWNqNjNDsg3nT4n8yuyDPW4oVnf2tBoA9A17xAJ3pR/BB42XRIgkqMhi
Obd8PFEnkAt+OWrYW2aWM7CfY7faIu8APET9HV4k2MzNK4MvPQSM7Bbg/OzFMX4mZI972AbENYPr
aoContfHVrvu+d6OvI1wv/bmgllsEWTIdwofg5PbcxUdE4Zl3q2PAFAVIcAbOjGlBya+1NnB6B57
rMzzKMezHfvHAWrffjRDnqlF1IEw2BbH0sAzv3fmqt1J7zPxJdZU8H0rqD5WzcJN96W5GeDTcLAu
9LpF33TzHMiuCn55xPolEsEjKUWOTYmNjbGw47ZQizYk8zF8qsBAKK0Vq26NVCI3xhh37vcpWXyK
/U3EcgChFG5sigQd9sKlnwOIOkGuepaVXzK2DLC2MkAXHRa+e58hahMpGRNzLup5KpBhxnp0MqT6
Tre83vmAn0QDeSxH9TUJ0qXTh8so4/OElOuwx8rKdulyZGypaDePPDUT8Jdm8HA5BOmqabMRgxnn
+Ne0AxSBvWwhQviEwjIWeGml5c8hG56oRZYmfsMGfpfQRZpSs4PXvYyt8ZZNvrLmeSyLWxfrtjB5
NRA/MHAfwYdzxxpn3nC6BB/20Qa8sIX/07bxP4EryoCvzqrua+OLEZgzWd4ZzhfkbIwbhNAquHxd
ZEFt4GKYmIsecjA7tQMnZBJbcAGMEX6rolrVCiKTfYDXf40cw1jspP1iKPD5amdWw63DnTb2EWjC
P27GGVvkokX6CwCwsnsPTtbI8GZt8KIyQPCy5Bns/5lAfA9sP3x1cMM3Ut1VHL+MtO5646XCyqJO
v0LCg+HJkN2mXRgnVRdP+7e+92Y8Txd+UjwMbfOJmyWcw85MGgeAo2Iv/1lha+oSsHCdeum1zWtX
mHcj8ecMr3Ez6uZBeYQC0l4gdFIn3df/30g1suq+QzZfgHiQs7kvWQhYufCdLWKdG1vt2uYDbcxL
+QS8Dv6c5SLET4yiJXYP/LQvgTPsnNhL73uscgE9gGsxRLhlWNpwipXYwVXE+kAT+QoGeYIBn8Px
F5AS7jiu0bQIlE8yKtgGPboxVgJx9coh+hFXC7wAstlH2TCmQf8MiU8qwiCT+MiGAZmay0lHOxFO
CWypu2o3zYqseqg/Tzj4f/+A16BuzpSXHBwSB1ytC3hOBQQH0pHXDEGAbJaTHyPeRoW3rfIRDvT6
AzzLNVwDGJWTqBnkHl39Rb+DavgyqAdaE/jU5WdGPik4HRPjI8DRVTydA0w6chOApweZ3z8BIVUT
gO9cpdPPBZXA23r6qXYjAFXJTq0/AotfqrRpFIXj4a/tOpAwg0rtn7NJ7L16WzRAUdwlKoaOywSf
84IZ9q37dB8tmpWxwF5zIlA0rz2CPQu4rT8WM7v61ULzF1BMpHuGgO2fl1FHJevz0JigyN2m+dFt
yCJd5ECUwwWUxx7SdSGx7EcEz6voV9C3XfB0JoEK52JW5lpdD68ckIPbcDXO6zv6MuzqHwlgdMCT
HQ04J26hxvHB3+jarQFlTSQXQe6N6C/SX4OYno+l1vRZk221JMheidfNqvnovp8eK5e3oGsjtwic
ixDfuPxOVdqnQuRAFvVZjODomm7JyjFBiLE/Owv49W6jTbb69+14hSoCF+m7OS/AoPiTNV7NMecY
zcSeQGSExeEcERRspzYTvQvJhD7As117BLyf8uJ+UR4TzcCBdvUkVoLuFNn9bNjmvLFfQbj+YLKr
YGLgmlzATMHv+iu79tg3La/7gYHtA2BJu3HW8MRXWPguCf6tOL2HVPUT1hJdPQs2H3y7Vz/qu8kv
IE+e147I/AO0W+nsa0Q9w6qaBcEBoLdlFyJ3eettG9/+JurjUDeLNPW3JS8PQ/EzAO4DRPq4wM7g
39d09U8GjS6gvKAQ9Ffabwo1fOIO07cf8hVBTIDDSfPvKa4+EcE6xDMRzAg87C9+4Qh+XycKRwbI
KUjs9iLfRrGzKo5Tyr7sw4Rg16ebEJj4WAgAXjKreJo55egCskJ/unf+Vq6QAXKfbsQnNW9XH/6m
08X/dZd62DZGHl4peBj9+eTz8OlqryrYPDxM1AjEVNcklku2sWfFwvj4STs90/413wUKMHCpESYe
nj7+QWzkatiR+NsYq/3HvI/p33g5E/YWEDGFyKhjXvJZ2txK6tbGi0xZWPUjX1xgAx+BFHLsGx1r
oELMDzJ6XF3p4PXsIks2vtG/JJmBMc0p8/BHARxM2DNvSRfdmn0bt9Y2f8Qy3J7BlfDxV3oNWPl+
2qn93brAKpRrDwluS//Fv+t/GjfYGUGSczklvZCfK5we1d5ef0QruTatP2l5Qx3vSsIGSJQkfe7i
+x16BEufIUg2s6sitpAk+N834DWo5bTssSFDiZXJX7JcpcEt2Ub5ROAB2vwFAZUF/VE+q5twg+3l
i7lEFGqhdojFAv4IUTDks1x7Hyn/Xvm4f1zExauFylwNDseN0qpdAkdmIm5teMyd/v6DT3tlLYKJ
HOiWg74e4mX258+JkJnfug3oSvVCxeQeeJoEpNPmK17Yc2TA3UDCHHrDq2yZIy1hto7uJj1/AtbQ
8NEC5dqVgLBi+UhlgjwC0cXqlhhDmTuix9u0P7L0u4WMRt1HuvNX3ikgxWCxjkmwR/Au1kAOEPQm
2G74bQE3Sg0EKxgCV7e1S/HVfpR76voHOk928Rt6g6PwZJ0WXAh/Kn4fuQBjJV/+/QNeYSciRcu7
j3TxvnDdvuykiTXtlEUy3ZUPYCR4q3EBt9SqX39EQrj2vsDt5yFnHFiktutfTCddt0h4jds/2/BN
hjRUdMUXoB/P3PXHWR6ufIN4lDog50+/GJK5/vnnRNoe7mQSmzmJt1PxQ3RPffnR9zfRGy8e3H/M
cfErUQjVERoBt99aPwLAwxxez7sAvtmRxqBGxpbVbPPeXpS5HX/w0115O/0x9cV32femy3lqYj+3
Km/Ba9nIpdzDVT+D8PxH6+MrDxSQ//Algj0wPb4vvkrHFkGBnRafA+q6oA0YS0/5uPCWzYrGeFt9
EogBuNj3qA/5pddeVFiTY188ESKRZvDyEVOxEPIAwGPUC0x99JY+XOw14OrNHM63ft/e43n6DI+P
/nr/9xQz/g9qYTj4bv7nl9bEX1IY8dfq6/ev72UwJvs3FQzP/g9yyXh4gpogQ2PJjqb+pIKBlCG/
ZS9C5z+WC14mlpgRBOMBIfkte+Fa/wHPyYFMhQ+O/aQc/OtKbk83zEmP5L+oXlgXG053SrY4rWGR
cmBK3oOL+vPupRA54RADS58NY4I0e8uuyfMnW1QODu8Kv1qszrefUCCOlT2Zkxn0Vk99BmJP6EfQ
W2TJblsg1Bobqx+E4tpynrikAD5zyB5a6FjpVl3y6ih7gMP4vQVpupOFbtRmvaOQ1s63IZc3jaFn
YNTRoWzfCHZDp8IdT3gplyHhv06hjAaKDJCYlAaDmIXhEMSdkZob1SXuuovGENhXGxFDlgD36nVK
rFtd7oxjUUfNXRn1Yud4zJkHtYkc0JXkzz1PIggw1WLhBCl/zlMexFbqlVvdWjbevYLUKsK4wour
LgsfAhYh1pCxcpNSK3jgdUo3kYRLWbdCnSq5N+RBt+maiMGRylnWb3u3DR/CHPNNqloxbYPyRhV8
Ce3zeovUj2JriLopZ6eyFVw51U3C6sVWn6ncQ3o3XT6d9tMokR5Fn+pRSZjUMWlUNO96gwKYi9wy
jc3c23o6KGL2R86cGCQhwEWnA53olTWimWXJ2J7nZbTx0jADLjFnhwgciGXrJMUd9KcR31HV8MSi
3pphLvnSC/nIIaz8IwxoTFrgYALupitLdje5nzZ3QMaJu6ZJm70phhtdgqpOc4e1u9BVyO34ZuVA
9nnvoONF1e+Ort1imzqqFoDZCkD0pqZ7ZofFQcEtMm/GvvtsSXLwG9v/TnzjvmgH+nw2rSdT4KSi
ORKhdZ9TJz9Abi74LuzovqhCcnTs8RaI9ebg96E42B71V6Jsv+rSub5hVdvNOfgP/pifTE1o5gE0
OXXVdm45/ByqCErdfYSGzlPGfOgkWXbMYLFfudHRh8reweER8Kuj3b22kB1o4DV/YT5uQw8ps7YV
pfl9VAB7kXlV9+pn4jM0Bdlj6QQAbDIZLN22jZ4Zt1ba4Dw2Mobhwrj7wdi1AVaJLPMKYYuGLdtJ
ELEDHhrgOTLulVfJeUoN69VHYA8c0VcaCR8I0T7CutyPbgjpE1B0kvxYJUothJfaWyj42VsoCL6d
6Tp96FTt0dk1m6EkQFqIHtHPxF6A3OdB5Utlx7r37vom9R90VdNad6Kj+dEoTO/BtEp70eYuUAdT
sfar7BgNwV1GUGK8H7dQ2T6C6YTsK6IK41qViJMZaYRVTp5b+wGK0vsg78BempopdaCHoIu62Sod
hOx+t+i6U/NpDORTbdYGaFmvUCGYj7i2FywHIJXYWu0B+/JxL/oEVFmgbwE+YKtGGPl3I8EK1WOD
fChKL1nlZjauE2XLexnSbqZN/hzNbIz2ANzMuAcmDDFX6XVfGsDnSA1mlXIyjvg8sCsY6NWIChUD
tpgcTJwd4ZflseiHHNI12a6T2fAp58JYjdQbVmDo7/02sg6N07Z75ZjHmrZA/YG0j4ApMM0JS9ld
EZoIto40vXGpFQeWeKsqnKq59clBtw95i+eZxAqYehQI5trydnDV+Tt9pg8Aw4NDmWbFXI2J965B
F70o+GZnOdgOQRsciKTYEVVAn1iGExyc6cAhZgb03XR6GO0iOGhL3XQ20h0R9qdzSfLwrY829Kpq
19Tts/I8wCk7aPl4DFkISh9otjL0NsDAVStDme5DbvgI+PmV/73s/JNtyoBdPtvmvtUsJQFTN2Nb
5HQYDvqAB/AAVqgiaqacId1OrbpOt+ZTK5KGoLWr/HSrenrqC7Q6EMK0TwDi1y3JwE8tXi62rtnb
K5BT6m2dBfU2kW4yxvq0NLB3XugmfTCRWruceCwwhSTEyf7c/M78ZJkaUb1oJp4GlQA5dvCj3Ju0
gNvPK9utLhIoC9wihB/rkj6IsqlWYZ0isbsADgT/PqCLs9y/sRu8V0vseb+UdgFKSkBApiFV/tiV
YPBYlHxx6hUdAD3EkxbYnbJqnoqA7xzL8F/cChjmJOvZbrRy5wH4ogddbxV4J5dMYtmadsV9W5vf
vMne5IjBB6HhH5KwV7dsqIDx4YP/0vfgm2QjrcCcCkEcxxMWgIHgnlcQou7qZO8hCLoxlb1D1tJk
n0xVATMBn/pd1Ge6jrgrP6LNyUr31vb6cLaqfXVPUlOsdX3EhINcueMiMhC5LxqRvyZGt66FZM+5
9BUgnWAEgSWkPgVZsgV8FGBZZ+U7VNJvxXNSR8lOVn4x4K2TLQjScgCw53vLNArli82WQ+SVX21k
6FgiKF9ssIqjn0gtNnbD6Fc/BGuzrQ8B6b9VTYULaS33Hjy+ch8N3ZcOmfTu2+mQKiDaFQcVTXAk
a+K1L2a2kRk7Y3ST0yHNIlTqcmY0xYLWgHJEv5svDXNt7gO6vSrd+hvYxqCp2CNZh6YJkSDEHkFy
RgZ2wA1qlszqSlW3UPDv/AyELm0tWfDLeuyovTKsNIDEQ8YB/b3xjrnK2BEXEcUES5a5LlqBYMcm
VBmWIGb/VwuQMwwLBBxEAhddV4gb3TegvJw4Rn+MBdX+1JrANuzIO6zRtOWpEo99BzD6IdoAebj0
u6D8BrlLcNsGNd52wvK2tDKcBUi86Rc8FZdtX9OTRRJ4dEcStq8H0d5DFMebhYWRbizHAKrZa427
DG6myjOBkEl6uaZ1n8e68VoHNXUorBivCPMwDNEaoq/tHlG9dj+ODtBnUK+c6aJu0Ic6IXJ/ttNn
5dTDKv0cC5DAwWr81yi64VzsoTiLYN3UbHlsZ1l5tD6Pd7bT3VpbLkDG5QcBSdOQh/0Omyf88gGy
VC4cljogzpjDbRiAdmaOeKaIcewWPimKdURF+OwlBIKeWXdrGTR/TMN+mSDC9UxdYm79toHEx2QV
1h4STSCtx0a35lm7Q6Ic916MqX1nROOt2zjmJ2R0pDsv8bxdbfVvB9613y2LIJMSK/xTvRl2eFlp
u6oyJvjeZI0L9na9W3/PgqEF2SB5oLasV5kEJWajLcaRQ4wtytibiR7GcfxuDXzWLlWKd0AXv/C8
cneZtPx9BtWFaOkC/Y9003YPryogX0MKltssC+VrkeNlrlvBVECkqecvTPRvfU/DnVp1D8nCG8Dg
CmQJG3rwnex001l5rEv60Ef5sNVnBfWhgjiZXavLplZtMmLvAngznkFzywamSlcy3PWTnAHSeQHq
NZ0TFgDEBwpD0QVA+RWluQ+t7JNvp+5Kl8719tR4USeQSA0wog6xiKlVG3eufDu7qPMV9D28ABTy
i4bzHOcBGHAQMURcvLk2vphctbyBhoq9zJICkENZFi8mUo7Hnj0CRCxN8763oqfay8iLqn3w1b0u
2NLUdm95OcbIR1lunNJ9tRqsn7AsfStyrxyA4QWJ+gbc5JOJW0+gFDezmxvPHf97HRnT5qaduhLk
Cgf/NOdLP+ibBWFle7pPlKgVdmn4nsws34Z1ApxXS43htuH9Y2CW6U7fTvqgu4qufuuq6xLDNfcD
ViG6E6snpfgM+mIMm9JFEfrtiged8zy64MQw7obHEFzDT7L5DHi38wzcirPPEdaf+SJ3ns+ddNG2
zYtO6GdHtbUl6cj5jDVpvQutCtjLrna/Dxz84NSS7FfLoOqdttEH6QHJ50OvYA5xtPcNp2GmulNn
QwJ8lXU4nDqDQbJoadHFjldB/ccl3pr1jfdYWRZbRm1lLrLC8x6dPFGgagJOroscBJ5DkIZftK3V
2Na9AGdRl04GCpxUmvd3p8F6c9J9wNehi/8bUwGOnYathS1nZZwOdabezuA3ODISuZt3Vb/NHKNu
gBZvi/m5qz7Txh7BepOGQOH87uDJLAHXeCrnvDgNfG49d/1GMwo8REXlwq9Mw545SrpHpICJQMfK
8aT2nKOkCVik+nQcwwHI21QutN2pCyFhtDeAn9Z12k4f0oK4R38ilBHaSCDAMda5AWyOd3No2yRH
B21xnkc3pG37ktpAEUIyKZg1HJSj05/V/gnmcf7JqLPiJujAJ9H/UmGGw8qFLPlCW+Flcq1TWhf9
hqU9ku9iJZs3afdoKdc9BO4A0K/XPQ5B0z1CNUM6ojgVRN+8Suog+j01YfHO5gV8MCtdtOEUgzQR
xjq1dvI0li7pATFWWbjFo56Lku51kpGwMjtaJSPitVsLlw0HPXAjAfH7uTeRtY1HGbh4UGR9s+GQ
eHjqJcjjljGWK+pk5Klzhb/0PMUXZWYVTwH2eOuubwC4mYpmKLudVWTIUDYVjSzgR1nJZ90Vegvd
HbyKS10KkVTlaVhqOz2RL/PlwAU7CD/fjuAl3boS4h+tad1lIbPuisDw9xEjR3Oq0vWJrLKtHaQg
i/82w8PAXEE8nMW6jnisP1RjsoXUQjgfgyxY8GmFZE7rImXbO85pdNBVEuli91ZafNJt+qA7AV4f
LHQR//EGmE13l5MwPCjZR4dcyryPZkXIAAOtLOzpfagA8LxwnnQRV5K9L4YE0hHUtp+SwvpACdG+
wEFNntnAAuU2giKg5blQEvvTMytI6/ll0YtPeQr6jet1k16G/CzcHHniq0EsWW2rF469P3AQ8jPo
CwhxWrUAk5KMLz7sATl/sz/X/2lfT+NAyFa9tHh/X9jr8X/Pq8cHZuvNfho/4AGZO6E5bBgV1T4r
oHzQ+Sn7zCuAvvsyGjaEjshw5XFAZMPykfr5cCMiEzSRqT6xgLQvKMlXupc98q9Bb9e3HffZQ9YO
22EazOnhrnIV/ri6aHgGNEF6HmGbyORzJNa6c5YpLL/SQeB5gaG5gnQGFvjmUnlWuMXCyzjoQ82Z
vyNNOT9XGabA406Xe0Vesr5o1rr0rsHGD7EYrZbHyFf0NpRNAVX2KuwJUtPEYtWD0sbYOfTZM+Gp
EYnMj3DGVc/Y7GIHNA5Ppd/4t53F73W13RXNVsFdERtEVc9QHxgXOQjwSGmJMeD+hXQEdOsPulUQ
MifudyI6CwoEDDuXug2roz6AyG0werQg02Wu3Jk3FQKbsmPu0NoBcix3kvIYjKVwIOmEXhcduIQ3
qhbuz6rpQEfGC7Gf+70JbDqyMxmzGuT0NUtce4Z8CsFtRr0AC3WkpLMFMgZPVYUMYZc2CjIn1Dqe
ikqyctYLExtulYHkHLXBrbbW4/PObxfnuvMcenhtlyZDdsi7enOu0h2meUBssI6nyzvN04PZcr68
IJAKsiviCDn7u5JHYp+6o9hX05kMS5CtdLn0lWxnoFDn6wyGZ5tzF113Mv49jMwIxCpMfurwbryz
XeXRcht2LaQ02RjGoHL1czPxsGCxON+lJuDFM6RyAQtkOlSuejvrOoqWd+Wp+WSue2pzdxpjqMxl
ZHTu+qJeW4zYgnyAqkKa4j9isHgeQVUDaCosh0PPRwrEi+dR7mWtHQ1D8tRMSSqgZcKKV28UAZb1
iADoyECuDHPBXWg8nEMDEbeiLQjtn85V+ozbPyL8g27O1X7XY1ulR/QiuLJcqDUJ7wGyORJZJUk1
T7nhPlBZh7d5FM39sS+B3kPO4FnSg36LCNd14zaCCqE2LiPx3riqNq4U5gYORIQveiXu9CGvbbLF
O/OtDp5YcSfclmyhwJ/N5FS8qNNF3aD7ajs91LW6c189R8+yeuFVDMl9KuQIs0BBV5OfkmnHZTH5
NXU5NMMqBrkYZNWpeVQlGK4D0m/pLu+sS7dvx5k2j6pKgE9XOeM8mwb6cwY99qnjxQynIXSlPXlO
dT8ME+suXWK+2Il8dQoDyiRt1exbpPbZkiBxjvpg+qN7ZKNvLIPIUTNdV0IKAhpik40c6lMPX01y
Da5k6arwewU6GWQ4VtOAlNf2FqkaMH7UZykS2v8a5zSY6OURKiijJZp1WUMcxHNk9qAPwF7vAfgU
R13SFiB1v1nUrp89dHCsXFhQ2Ty8C/q+hVrfq4VDRfiv+wXfsQ9YBPAXeIvbF9DIMezzQvImePKj
5IdHvbbbmP4Q7GreO9m8QqLEGbd8CNWQINiJngU73Syj0IH/4GxpBnHSqh5sykyKmW5QU+uprDvq
IU5luFAQ1IA7anaaRzflftV1m/McJXF/qlDy5VibdjY/X4FQ5q85ztZmhuiGsCDXAWeImGGNlANx
5K9UCTaQcEyCn0u8nV3UJQaUt1vBxoVu0Hbg9NXLscMiAI4vc5f8PoDSD76RLnd2ivXjZHNu1meu
YY9GnBnc3GG1CkSrUfY9cK36PAOtMfMSKCfpyqh3xtPw2j7rx3LrJuE8cIh7KAegZD1sA78ISgVg
5sLcU2E6j62db4aqkl9GRIaWpVMCkTgVCzCNQNCOnkRmQHhE5Hs4dW4HE3Qo5C2/ZY5kKznWFFn3
MrozekSNoblS4qhrmerdIA6aESRHXfGuTZebqa/HoV7kpQHYfZEgxVKPpedAxBtDncvnqfSZttGt
uvhuxAbxKS8Zq/jfduduF3PoBl13+gh6Jl2ZcoKAb9D81KVTqz49fbR3FSeDIKHQGJDIckqgvuu3
wdei43zeJVTs7RHuPxfpCyFHEgZfEa34anO7elC0qoEgptCZki7d12kmoItFXn1Jw01mZqBtjdMB
xMFN7kyEqanu3CDL6rXIkuBkS62mgisRFNHSDLIZomf0ZKsbpnEjBr1rW4XJvHTb4E6RPLjDx9mk
vAAvfyoVBQcFAlJyDcDPEMsRePWEefRZ20N5I7gDbX9Y9RVUBHUH3cATrAB8hOAX53GdrmoRA6/6
DV777Y1VVLHD7fIQtk15sFrprHJrfLGmqnM9XDj0XRHiYODfV7xanO20cR+Edj/TQxUEwfwgAJBh
GupspxuZVOBt9gqP2bn4iZy3CjFcTy5Up4KbLGzC+1o26ToXcDhR3YrtyG0VFf0BsuLhvWqhC2LL
SMElCWN98EwHzLBQip0uJuPgQVux/aY7sCgN7wHOxSI0d5uNtoDyvXGA9sPhPEYzgpHYktxaGQHG
zZXb3CJuDUnEX7O4kIydY1tYLJF1zLxLrT3N7HZbOkm7bXLcuLNzWZ+dDx/Y6GZtfRrnXL4Y4lzU
Z//VznLKz1bZRYtrZly0b1c9GvmrIaDayAzD3euDYXFvP7hpCfLqVDkY7bPMlAN6+R8mKWjo8Arb
sG5Go4HMT4F49S+T81AXdSaBJJSrpDk/N+gpz8VzX7f+DGIO/MvTLOfq09S6jPs3XGTCebvYsyEx
ZBOHJmOrymggD2oQvrI1kshVb8XalRa8BTVimkWCjL5yLG9cxwj2UrC5Lun6ui697b9f1ZY7gdvO
8EIsbRE4Q2YKrBBNYKuC8CK7ArA1LjydXD1VrAg3hktuBPXsLwGuJu6ghXaX1LRbmbRRWxk4xcHN
THO6aYbHEMH0GTabzrcMDEZeuO5Pt3RjM/1GIVKwc52515T+Nskp3WWkQ1RHpYgT61Ndqc0uikYn
8azXlbr53FvXGQXGwcgc0mZxI1OIX04QKH3oAJPM5oGGQBleJpdpaI3LWg6vQIFhea1bzuZc25wr
lTvesRJKetpkpCOUKy2BWCITD5nX0u3J+zz5obULe6q3hQ0ez1SlD9qN/dv+XKXPftfrcfQQv+vP
41TaRw4lq4dimlNbaFvda6pH7Jtuc2hZxbYPaihe/NVOH4zq19lFXZG3EfSeSwNHkP5h7kJIthtB
qjhVEsMP0cTHt5Gul0+2emw9irYPoy7auFjpvB/+9yVpk9OUU11EOV8kQ1QhFSrLd31mZKeDRJ5z
Bh8PygVPf52e26uo+tp2PVmeq9rcznYXw+jWizqpB83t6iNwbOT/tSsMoD6M3H1wU1m2CUzjn14q
KixXZqOTPvnUlyp5VCOy2VZ+2UBzjZns0IpJMKHrnmSiIEoIii1Z6TrS9v2Kiejb2NT1m3FCimzA
km94Mrjgaz1AFmQhIj8c8oFN4sEJCuAhBEAsDj6FnRwpaZIjn864lZfrDMEasJ85DHWlbg4gKteN
kTro0uUw2u7UJfKGct1mMLfcgWxrFt0UfeIcksZ0DpZZQRHGcL4RYqn9uyptEiIsucoR6pnVI3MP
uu7cV9elyIMzKzgekeeG06C6TKvvLMzU/lTF5AgU4OD7b6NiDQoVtYTyXYLd9yo0EZ2I3Ca76ZHI
A9lly/HzkCS3NTRPflh9vQQaT32tTMSr7KTF/hUKMdAestXGL/O3TiQfx892AmkHx/pGSodsnCnU
CPhCYplsn0qEIHVNr8OL+jTMkFaBpgbCz5OttumNzIek9hS+hI4K1nhVJqB0M0AczuWq2SUFUW+n
UBttdrrSKBFd02fnOgCHFn5qVhvdOLZBs9Nnp7F0+a/TC1M9YiDrY+MoiC1NQ7y7Ej1VrSD7MKRd
vSrNkgPI6HO4rBCByKsQb+ik40csQUdINmfgCLrU7JZ16EKQRJvrdnw2pCxskYizS4O7NjUgi9G3
yJ5SwWF8tFMPyqwGWNWJYgOwSaFhQlSkvjkV07zMjg00qBVVwU6XTp2NNlZFTQ8nB34v3TAe4GyY
i4oPEJBTdbXOoPpcpwvapZsKWzpoDbeTQ0CQYH4qpwN2/IWf+HO7oGBZnsu9RQT+No05T7vhpRhK
cZ8b0t6bCGXFouzUS982L0DXivuOl/aeWPiRzSBVL1Ui39ljd/LO3hzrH0NqZKKFf6tZ++D+r5gX
AMzj5gcVyLdDlTCIn+pyb/TBImcQP9XFC8Nz0Q5aPm8EQnQXdoRbEC3QhkMLuSV4w+jiVPluGt1u
DlA7ll2bLM+Xcp7hXAc/J+B/7lMymlDCDYW4TQ17EuoibBPxFFoggJuc6nRrXpbHJMrdnfRHGUG0
pmyXgiAW9v84u64tOXVt+0WMAYj4WjlXR6cXhr1tk0EiiPD1Z2rRbmrXts8+975oSCuJ6q4CJK01
J9lput/4SAnZo/BQv04mjZ/iHz6Yw5oiA7etemh0EZ41d9yGAEvb2YVmrLOWo7K45cMXvwZIVl/q
T0HOJM5UUxtQSmySa7o3PoUF5LO9C/vIgJzsW/xOAYMEVHKrvhSaE3wo052PRI+PY9rhGxZnOhBG
cGKbO5ID7CYEyqsjrI9IPsVzSY+bdyeycgCGMTkVdoP6Us0E5DvKL8baSrCMt+wrZ7H3edQtlPG7
fvCYitHZ6HoFPL48RG4EICw2baLlT8LXgcATBN7nQPR7W2uQblk69jNQx750uHsg0QoiIOM1Gxy9
h2tXDVnnF1eRxMcscrSV0wBbuNDL6pybgTjLhsmNO1gVEKm1GIgmSmgnQH1nnTAA8Bp9G73W2+cD
B8gTLf4StfibF4rTahGLP7KbF4VkK3ogYcy2pFWLSut9ATq5M6vYky2tR2eH98Uq7oGYX3u3k7qm
QKfUEvR9kUrL0Lt4ZFEJr12C96NYp26OW7RqQsPJ0NtXAEqaJJZT4h48pgmSQeqA60sNf6vV7FEA
tRrgUf8agSI6ATZS8JfHqxaWuvlfAeteBy3sj7SnSbubs8hwcC9SQ9dm3TGyk7dhpxzmIflr1i/t
FO7vvoYBrB6WNSnO4QBZsovdTJ47HSm3lpYAgFdPngwc8GzBsQFQYTUkBVKR06Xl4KSCZNQkGWC/
epwKT6JfgWanPwbqOfKrmoT9wAmjfiij1L1gUxsbZYCn/xKH/Vo3Wue7Xzc/i7YLXxmSvDaxmxiT
aRSlN6YAmp5MaxtnpLNpNrTupUZW16oVw11UMg2QDbqhC4hjIBLjGdAt54XCmANgJ691Y01LhLQA
remSVgY3q4ebxcbvuxSv5PiKz6GmZQktUyhePnfrGgBljONGZ5v4uwbliBTN3n6mBu/lH1pk5p/T
JrOfc89JNiPD0TIp88JhFzsCYvW7/ZhUH0AIXp/B4bgHwhb/mFY4dGZ68wCoAu81tj7iNJh/dJAT
egkURwoZeXWW7xrXSteRqsaoOhaizl56+74by4+eU7xmOnZoAHfmvY6ApFQhxq5/C9FqRruvjaAC
VbO5dVln/WyA4YStxv4rkr9Bzxln1lNdymFj5g3DgXLlYYMdWNZ6UWpPWl0Hi7F17a8V3P1f7kGU
DPfuzBtBC9gC9EfDjkUadsHBMISPevzaK3dVIADomxbFwyR8t2kTL38AMnrxQHZ11bbAUVpw4DL5
IQNcUaxfetdA3gxGuc7GS8etT0DcNCedGk2WeTPpaMRMHIeHwELMHBMwdciJvEmC7EMP5AZQkIxy
GWcTU2bFycO7gMAW/pROSWZkQUpwSQMNnlnIHcdGOPBAGzx8kHzAGOAVOstYG+Znr5dIE8J7pmOH
wY+s+kuP/OR7VuI5BGCu6lkCfASQjsg2by2tPGf+UKyRx3Hjw5tvGZgkvyfKBxQXOKMVrY6bUxdH
40MVpvnat6JiA6x++7lzZH7G7f+jl9rWM4mwB4qcqMa/dOobGBdBhqSV8s2+CbLJPkYO/KoLAEfI
dGQIayJ96dT3ChAh4aEVPADbAr51oHgAOBxA3naktfG1A6KYpZ1J23bfbVGYr+8hSGpjqX7Am0aw
JB+jcot11Nc4SizKZ9l72r5rbYYFkwRsGI6CVl2KhOi297EOICGpDaB2nmvUOKCAxd2RnESkpCY3
Au8gkC53J59tYxPQeo0JGLV5xmkeGqvoKBhxd9Ia9F0I1PAXvQY1CDZtooXqhVVa3vc0XX+T4dD9
raczVJu0XfsFyQ310VANzjbqo1s0WBDQeOqStJMapNQFKhWATHVjTyNq5hC/dyEjXdPqYxaDMFGI
XOxCs6uv+LD1VTitvy39tAKFDIgLJdYFV+rNCrIjj1kh8/LNYw6FBGmQLCjFbHw3x2w8h6LJ53mZ
AcZQM7Hq4wC0U/XrzVo3ee1uB1KuTbxuvTZxTBqDfvJWm7zCZ1SDUg3gM2uUT54AHQvFAwresOnY
wddS8LyOdnkJnNzYD83w0HJZXmY59Xrpfy9qDqAbrNHDVei3BuCu0TDJk3BlBRaQ3XgNHpnUetPc
20zmf1cPbfVklYZhRX+VvZPsI9EAjPC9Gfp0PAA17MD9ut8iy7UB0p7Skt00NmPzzYWsZ/VdGLL7
fYgeUNuo71aTkROZ0jCVIl6jbrDd+nYImDccQm0zNwUOam4Hj56ZXkquJ2caRb1RP9RtsSCDQlkh
Cf57iIKl7GtixhfcOAANp75xlvqeJapXJibo5uOe7UhBMtLOilLLkN5MQjew3qz7rkOm6CzkgcV2
NKSG4rA0ftANEze9SgAE0sHBb+MP7rlSDQutfB84I9K0SvdMcuQ+oBqGxuAXShc6T8WWjG/UtS8n
P5JxgER7RffF0I2NnXD/U45s57XUW6ayBs0HvQIYPKWuew5YILjr3VjYcf0vFhSDZSXwBnu8ZVaA
jEAiTHRI/MI7WHbnHaRpv/XGNugLlAf8GpOaDO9kQdENxYLU1JgqDvXCUmloPHVJisoiUMA2ESBQ
52mjGJVzN+P3aW9kZEMhbqa8ucyb6chqbuiKAzCnbLKMfyS5vJtxEqppbyLq1VprkPmati1A8LAd
KM4Nj8GN5WuOPAjf3ZAsGByOJOVWnLEX4ALlshiWnQvGEOCWGWdul0DubZOlkJl/JHmrlB02BMA6
0AWoQrLtQ5QmOHYn46kb5p69tgFEtLiLRUNq8rLEiztOKNazjCLQxKzQlkLX8r09tqJYeFnrHKhp
x0Gu+xwsXkbEHPzPcwlcWtWdbVJkDhk7EjKluRmD8BNYux6POvwfVdApvoyxNhyqoMoe3cqpDnVh
VY9CNUE+nGwjdU8kAnBw9dig7K5tWvdEI5Irq/qfInIcjQRFqMpRWc2O7+EnESqR9hJ4UDuUZeqX
NDDBSRGhgoGPoXHRXdRuLlCYaVx4AvxZO7uMVqabQMOF1kt7JEAPabLsSUguFMar8qcwsq09uU5R
RgPQwgZAhcl3CkPGOhbeKIBLS1CHvU+HejDnjBzTSUQuFL5tJV+3NsBFhTG2J1kye8ew9XhoNPWu
1cghw/moK/kBjMWQ0phJ61eXVDQmLxpSg1yJHPka3YCyL/zvXPr/V8i9KgBtPlord9Cb6X8/VCGE
k+rW7LZPMajpyHry0fEbmL4vs55kN1PSuPeNYcXqsl3eZMNHEVgkGD+RKKRyI8tpH83cw2sLJdIX
iQCUhmnrK5DuoUbFGFh+8uEylaygCiM7yQyvazrKm5FS62oPeZWHj22qBRsn7Rrk1UJGjSWRGGuI
5CeNSmWm4eZ5zrDdSE6zqWl9KVxhXWdLsGU+MTs3j7Ol0EJzAcQfviMzUuj4PazoWig+KcYo1/54
LVUsNaTqVeN0HbUJXtfpmnENlhH2pyD32E5PGsB8cQ9oXi3qka2lFVr2wVHN6ARQUdd3bBCUNJm0
DzcOpJrGBUpQkZ6ZfyTZQEEnzX2oSUfSubmZiuafLoWuioxuJqWLqCrgjPZu+rEOIrBz9rH43Ayo
7Ahws7kC4ANP/MZ/JXkm5LgGZyTb1aPOPxfFz17w8WMoKufgh2AzG5W3VN62U715G6b2SuZdbYx4
p3syhqBYAv8bwPQ4O+uOFXX1wFQ7JBjzFJsjuWygH5Rw1viZZW7zQb/cuDSxZoAQ74/eU6DMj37g
AZ1tKDhNMynmsTPEFe4FKtA87fuMN1cqBjBBBq3BcSrGcO6g6igGia/YAvD8FxuHdFuSFapuYzah
4dzMJlwI+M7jOxuRgIK8dBJsZauA1Ph6i/KPqaUZZtUcx04yA9w/Ub2tKuTNI6sHh0hRARj/3K8j
DZm+Y7DqGUuA26z0zDCSq+PH3c6D1yKKsIGP4imsGE28AJpRBS0P02udAHUJRfng5DPxxjs5A74O
ewQx2xcA8QY2Ze7ipM5CJdURlEygM9RQBjEJUbEHA+mJLNpwMp5cphaINnm0mSybDmxCetp9Z7np
rdMeO53UTBEmm396TREmOUWQYD6UnnG4nf7WebqI6YLoilMsL1ajlo4oAWpwh9v4o92DAsAtziAc
2Hpxr74AdfpZJkF7ICU1QdJb676qAD4F2LZgUeVloaoattEwoCxTebgd+P46nqH6c62nNc51miRf
hynKhsfOqk7UeNhVP6lKzpOoPGTiUnfSKGuwzqDIuIuB8Tn7UM9oJHJ4J3dlGdWw/H0gFZ18puC6
D+4ndRWAHGFrPwml9hyXzVtmIrICrYurGkozjDp34+AEAol5SGgkETWmCQa3tgPV42xLCrKrOegY
ddThoYLlB0ACA9Tu4v07in33TD3HEQbunn25mRUmvbubgncHU5GC0nt6rd7ipy75DDV+uCQUStN7
+U5ocac9132SnCuQrhE6y6g7xmMRRjhS0NmrBCPaoyniHWG6BKije7QwIuiWMMFI6Wa/d8t3Py+3
j6h8Xecaj3EYg2zsAzW21771ejCG3ch4pKcgfVBCsmnd1FjXOKRamq5iItOBnnAuAtRMYv2ANRlG
JKrG5q03y3DP++gZXrLTZFSfyeLOrC2EuUJScI96I/jfTDHy8lNVoj4OzG+N9WQlEdhTROW/xECq
xmZTPh6sCkgaPfM0PKeY9oXpfNranW2zKh9xkuEPk21hdIAud495LOsH0STaQfJWXwdBwT97HUPp
2Jj/5YJEe/FfLUpv8MEG4Pw5xmwRNw5ewmvAM3/rUGGBJYlm4i8X4wQHu1KvNAyxRl1IS5qvbcbZ
vbbRsWU2G1dqOBuTdh5S5Krj7NXRUVEz+6bfRz83N/PPgL7tqMKr8ejPp5/H3Q/IjiO5iEVZbO9+
QXUcNQeWp5fE65MLMi4dVa8Q5sk3lubNTqdSBjXM3abZRY6PIgt7AFyG0kqci10cKmdQJkKVL9zJ
yM2mOokulyC/K0ApRaAKA3YnNywYFTEA6qoO7YAqQ50DjWbCYciSVe/V/jP2Iz0QVKTOjk7AkD30
4puu91AnSfiS2Cj6VcdnVRJFRzYiTYiGf3LqtdBeYyMsxq1AFs8uNtBpywZI/cVzHYKfinWo8S4l
crgMW+FtOQ4eaVasnfPBCs4iddwRt6y+2Rl695lk1MwmmTLuB7lJpZ0eJ4fZzuY+skBFPq5m2eyr
50Ow13v3NLmNTMv2de5fGYq/TjF3wlMbN9GJhpMsw0FmY4F+AI/SWwVpZ+Pf+SKX5LHUCmv7R1fy
miejcEgU97Y9ax9+G1JdBJn9zjW1gSuf4M6znrXzJWoN6Fkdvay3iahBxOiAqVVXmWmW3VurtgVh
DyWqkZaGhgK9moeknY3/T75ZETuHXMt+FAz0oT8KxzQPeV8BtVLLKmSOjfbuRlajxBLpjXgUgAGu
LdlBStSnNsi2gVsUg0ZpQCHEEhBMzfgZtKPaGCfnIHRNUJoyvEblyFTfFLrUz4mD5DXQKWX6mcZe
CrQgC7suJHI7d5zkNMz9DHsM9mTe+kAqmbqkHDO327PSOf/OkwJVIMXZKLykReyB2yRijbOiWvmb
Mnoqj5+buQSf10O0F0aLmqi4ACPle1n+bDKFifre3BcgHujMfjzroeI/QarxKq2r6Jq4/ROScqND
MXYgMibZCDbhpe+Av7rSjOhKMmpKaTtbL9NKLMLfrTWGP0kksYMIbsVwl1ryKWyr6DC7URSvdu1l
aeZ8XRfSWElspCDZ2c1f+OA+4ywsvtAINeMSEFJIZaZh6ZQWqKIUSTtr8xdQOTaPuQSrite6yJqs
cQD+d1c+SIBzK1vZhreuqHdsyZWU7zMPlRZdvK4oXrAPBhjxv7vreNhNMzPlXoEtc54ZFG3uJtXy
L9IDQTo1Vty+9WhYmm5/vJPR0OjNv0CsyAEE/QfXMOAqretdPYevglj8W66aaf0dGRppnoBWRCqn
a+ooTEW22l2uWuQEeo1DpeaDIbHv1snUO6JW/SOyLYGdmqEKIzABIPFtAPvJNoyjB6827SUWhtU6
BjfQM3DG0osr+zONelailKTJymWAt+YdyTxlgXyNycKwwvjZ9VG249bRsAsivTy+1U4Nyz5LvEsg
3J81QGg+NhbSKnJwm69oiFdLwC5aIAcHpAIONdMOyTmpcTXADPNBeEuSOmbjXQbTmCKkusF2rot7
FikpgjfmYp9xVCrXSBaYHnAywDu/SHJ3OT3/aJwb0l0S3FBrorSwa0O2rpDasqgVJEkSZ8ecaR0Y
lQTg9aLW3bMkcR+RwfdmkRvIbmVm/MhqEL0quAFrGNne5OKnyZME1Nt5veIharC1QMG42ENkgope
1YEovIJeNbyo2J4nzb2HmXebt7/a2PhiqxWGdpW+xk96mu+rSguu1JC8AUQIAIE0MLAoxcCFNmmD
yMaLdRmeZrmHDftDUTSfdGXVSmkuvSTPkTErMvAhg+qpMF3xxNJUPOmKNs+Sur3H5rh4EjF45YLS
uAyZlj8gvcvFKWYCcNDCwIFuLooHnH4CFceJTmQxy5u0dxchEyAFVWZZ2zPAMoHDrMF53CqpTZQv
lxys6U1UAEzPdz5VqGyUvpd8HwB6sxjGJn4B3tu4bSxVrB0n/mMvGN7nlEnqJ8swcOqvFM3Ma//s
mEN2Qt1asS5UNPBd7lNAAXxntY/6tjKKQUQHzpUsF98NVn+RWpFd+3E0PsT4iuRxrj2XNQtfRsNa
lm1ufAj9k1n36xFoNqshHvANVE2nmgIEkScQB69JVPQFiKFH780iNdMExQ5ttpu0yA1iizDEKxEH
+yjOR36FirXoBbvXHgirUFZoYmmv98DkmssEeSzBD55WDLBQTqgtgIKDDGfQ5YLZMlVjzS5PQx6c
puF7GL+23PMkC7IKZDjg79jOYasiwEuyo21NYFU9hgHylLDBrH+N02IDUlPtxxglj4UUw6e6S4AV
Lpvw2vgMpHSKBQv1a/dOedkHP5woe2ysAblgFbB6t8lQ/Kw5q/aEnRVK1NBr/nmGyepdZLD0NW4q
cYs376WL79wijSNwQIGa0i8y64p/kHWtiyID5d54QV2ydRW1wyZ5D9S1DRDOm+WsIC0K14GmlAXa
TRBSNI29G1BwfJqD40zBBr8UDlFV3DlQJwD/ocneBI3rrwshEwO0FcAE6t31nSIwmicPcAP46f26
TNzP+ovtfb2LrUe4fSUxkndD3gDAidRR1fYrVE6rZMZf/vTxR+H9qFiV7e/kerLDTk1yc81ci7OD
Uecf7ixF5nTrEIi4N38oCi0d1OVJSzjb2WP6kB5IpbJOnOfPCEw881gmyFJVf49ZzqpQR+pHmN0E
pxgoDAIxUVmP9/+FMdePHs+N4xwk99W6GIyd818KQE7JRmQeSMe1yDx7gf9Vb1PQaFSRhfobJYs6
A93qEw7JuzNJuqg2z5OFXSGpGrnRn0iG3T3zbOJlc1iNHPjGJrhgwXut/MmR9H+caA4RvNJkJJiu
gS5ENTRhxdxPc8Cet90q9SPc9nyenkWMV9FFYXyIfNQRkgiI6mG8HSSAcLjTnMHgkDarJA7Tcy6j
vsPhXVCtDaDtg2vyXUV6akD8C87Q1NbXOK0ELM6soZ50wyNSc/r9NLNhIQ0dCTaIzoyc4SlWT6MM
vJhYuf5wfAvUtuqmTw+CsffWBha011aJClmWR+tBVKM4cME/J6nWPCR++dbo9vhQeLzBTtAveS9Z
imRUF6W0ZKYUma+xK2i6SdKFyH8aVBNwQMT6MY4OZgXNVNrV53kSclAzteGImd4nD30fpQJqJopG
iqhyAWdUYqstQlmj45fjUxb7wxNOffo1C8ISf1f9TRZG/d7v7e5CFoUzjAeUleYLGlLTh3aO16NW
7MjLU8Rx3H2cDbCDHm5RfxiuZhn2KD4abVyeSKRVyEDOS5CiqcugC+IxgFE8JMBsZqfEAzN8oY5O
lJm0bXOHk2AcTbx7dQIJGX4R5QeSpSBYu/Zmt51jzJ9x/tyuHMDGKW8/Y64hT2D2CmwdqPO+IXbk
peWif8RNe56YG2a41dIouvmMfaLffEYzssyTkHtgagq3PVblX7b77JjY5A0ULB4OkexKMasH09jx
sgBGGFZpP8arvHwxmBMdkfAIYL3JmhxbxNuZrLbTs22MLzW2GIZK8ocoauVzg98Z8ptwUk9D3xn1
a6bFuxwJv8+BG8lnPA37BXDI+YGGfuTa+6xxQAnMY58v9dxdGzzlihZPPutA6URyMoiQJ2MVzuPg
tFVKmoHCtfLtguoOiyiq2wkdZDa4URZuqXhnKu2J34XdgCz2tRHKN6MJHitV/LnllN5lyAEVSJfO
s6Jt4Vrh2S06f9/oQCaPZAggJIioSY04uhmSmYc0sTt59u5AXgIILHu8V96YAdIz6cBljHA0Rdpi
3xbJSR3wjWJQ1HleciBkgjLRx53lcLmkoSw84wnfT4IpIAmQJtgiEHpyACYNwAl89x/2cfFEptTE
FnhKkSb8e/tAdMYT7C0FdDDFjwCBTdfjOVFy8pLkqU2s4GCLzLCXjsWRlob0dxcncjd97CgHB2o6
ZZza7bAQcTuubo3+2S+iSJvcbnVzsGmiSHcxaUItIAC+4TGIREfXQUmNLsyjrZKDzDoyp0Z/75GM
tGR3N2R+KRYJM5DdpDx+Z0eK/z4HatufBpE2W5q2tgcLLM0q3v9wGWTHa5QkZNzczx/jdzP+TkZT
NDoOeprk8D98iNmk4hl+DdNHTti4y8A5+8cZyI2aMCw3pt6I/ajAAgzV1ApkIFQLXezvHpqADTsS
kfLOjBQ1wQHMvnHgiS1KF14m7Xu4OQr1aIrZZA4PJmDQGFRmvZ60FP6/O1MsMCLhgCy/zldyd7Xz
FNSzkLa2Gsba28QGKIsbD9VhCicKJRviaBr8+w0olCmRLA98hc0sY024TcNC+51TKXJtqdmJu8gc
3p8L1Vi21p3LBkhEhgXoXTVCKnp/NrvR6lbMqnedOb6iQix5SPQyeQCaAM878QgYGPGY+oX+EONQ
XQ1IzIcuexTH6t2EpE239EvmP5Ad4yO4KSWeTRZrHXALW+MiVzc2alLVC01R1KvfqYXp4P4GsnXc
SxOWbAC+B+wzJ/Y2Xp33H8eo3htuaXwDSyrAA7GEu4L0WjvWUQlq77rg3xqwNCqDTgdSUOF7DRDf
WXXFOQqOeDRb/zY4fFsaIv/E8bwEjoPd7Ps8yJ+RSvqTPOM0/5aZgf3sIcV7T3MXmtXR3A5j/5i7
6GN7hQTkeW4gV7zNDaTB6lp7eNs2mjq+ui7SOsIKYHlcsK+aMHBeUzXymgmRHiyjQC1QXZQvTmem
izBFbr7RmZMtqlwYwIriN1vNtaul1IMn2uENJEA7xjh1dzTMUGGzKsMadTtjA/wvpZ2HQx3FN8az
L07f5KXptQAIpqA6rv0i/NLrKNTzmAk4ISe71EbmgZseckVttqgLvbp4nicfwc7xl1By3M5BlgBU
vCPW/fkrShaxKQG58BtvLZPI3mVIof6cSxwVQmwByH6bWmDp5g6SllHxKkD0bdkXH3VOK6vEEsuL
W/tSg6qYLXDUVp1LbBZPQ9KAesy+WAzZcamma9jaVIakaZHSfCx840AByW7SBorLOzCYsQWkKveA
Tel6O+wtfZ1iVWAbWQ1O9QI2rnHvhFj29dwIj3wJejvx1DZx82Q0sb2TNfcXNKQGdYmgeg5Tc+fr
wlrliWuuQEpu7msZDUv6x5RALdu3akg78fOQ/k80bML81hg8WSgjVlv+s3Y2plCkrdRE/4NvHWar
TkbWo1mKatfZXrLFllL9SYIUOweW8VfUdaQrO+r10xiV2D4CZhZOC6HQbP7R7R3/ubcza89R1Lo2
s9L9Eg84b4S+7Fi8DrIuPLp+kT8lPVuXcXhBJfPwRbdBn6APNQNKhZk+ukUNrE1VSFYWaQFqi/hN
YWbyTdGEYTF5eCF2oRjyvQDqzDiLgCynM0BnB0CvVD1qzKbqV7wp6+WsyHTxD7vJOO1/xsLwp0hk
9ruYk61/jP0+AoczggV1qbV49fs1K/VQO6ltUbz2YsV+gyNW0GlY2O8HJajfASsoMHZFgxOUhZ62
/jUuh3xtdxVIdGLbv1KT4od+HTX22I3cPczyOhDGUeryRCJyp15W6Ph2GRIkP9hNaKoONzZXCH2h
RRFo8JzCT5d2exao/scuaFI8IR8elAEmSpemoZI5YctWTjL661nW4S3Q7UR7slMJXkaex1ckBW1m
g1CLUZaSyHbZZcLet3YVLi1b9EdcfYAT7sT83DgRwNZDECjUpdk+OHUT40jdMD7H3MhX2OBLjolh
8A9FoK1Iro9Wsh0iXmy58q+wANfCovuQx4V2yCQDvIKSu04E3ucOYMjAvbNQ3w9GszJBYi6rgNOY
jUDJKfOhvBpt4QNa1Q3X2IZhX2wg45tDlf/1/7MwVAywId3EaPrHRoDqm/D/U7vCwU+GdIUIT3Qw
AFjh+NlzbXujq5HuZT//BQ3C+Tv/mOXpWNODAwnV7IyBK5iOEW7I83huMVQC2+lzW7NNjoOZpdkX
/QdHC61NlJXRxjb0/kNZ834VAIRrR1ppAZawygy8nCptEIhPJeqgr6QsR3MVgP30uRy74MXJw8Uk
7mos2xP+QC4jHqenQutBKcG97snDugdHtmDHSYWFnebeOOBhGj1TIywhlwG3U0B/Q+ZbsYl0/nGy
ICcXJ0hLDXea3RD6/UoaHHwSf18htQZS9fq8GDazghY82Cgv69WsruiFgZZLYGrP12OIZY3up+LY
hK04StXQkPscOL5ysB9AccW3swn1ZjtyI1nXOvFOG8zDbHtnVlFMUnsDe8CD5C3wbPc2rboMyxUb
z23dHRBHcOQ9T0TXnOpOvOFmPF6RjDleIwPPQssBj7ujx22yjrTyBzDlEtx6YTLbjT2qwawKjIlZ
4C6bTgcDbzlUiq3cyE8DDhvGtrM3AsWSJ2qsyHvCwkchjYX2MlY55Vg7ewfNt/UtS4vjULaaBQBi
pKVjxykPALUIm47y20laGDgIWtwbDCE4j3YkJYceu+u1zJ3nitXxOdGTrwXyJ14sYWUvPnBbez3k
TyQqW/zEmOXlB4ls6JdQeIAnBowISOijB0M13I0abB1XzbLr++iBmrAr4gct9h7LMQ5Qu2QUHmge
ZHRwrerznRkOFTWA47X/QlXO7hEmPB0cWCDTBh+p6SO1/J6haoy5acfIWXwdReSvxsFl+ygMAID4
i0DDKI03Kg2ShQWOnpTFxJAx21GCB2mRAHScmDNIRiaxItqQrmB7VWE/yrJD6lob4YCS1DfmZOkj
HXqtKoSXc4g5DskE3knXLMFm/p1iijVHuP8A6krIhUyQ3vgW4Xczkck8Cbk1VLgYIuNlKM1H2QwB
0tzZ2U9089FVDUPW3t4A68mCt/VLLByFDpqiONtGiS2SU0qXuVcalYbfnkCJ8QyuJFTYtpGN0zg7
y1ezQ4bpFnbCgh15kOIPQchAVJq3Qz5GtwUYhNz2NR74tsq3BD81tu5VI8LMOyJnZuv+XU5mTOEQ
SpTOz/ZxINJrAajhxZhY1W5WkAPgrMGEaHF3NYcjxTw/40CCT6ySb0hBdi6oceki5JhKa1FT7miO
FLhMTU5280Tz5MAljzVkDoGKhuacbajnWKPcosaoBWYdPjNQQ5LDiCzXrenZNZYqYWseurJ088WU
+aHGKM00DzTsDXvwj6igMA+9NxZ7AHYuGt10ADdLLRnN5gZ2bZfRAP6lYRDBEUtae1vpxgONcmS7
ojpCKeICLxoL6lIDtEy2A9vV/kaRIIv2OJskRRQcSZaScxcH5n4AZ0OnAs52WRBi25LG9y5J21mH
pI2RTgKXKcxkqKbKOtxk3hzfp6460z26N3MUYTFgqWWG/SquB1QYUPG7HLDp1LMiRLbar3J5HGeU
PtLNh24/JOM+0hqZPIMAoF2ETRRuZJqBa4HMqfwdhdcopwC0Mesdxi89WNM8TwuPIwMXhJsB3R1H
BxooGl2vOGkMVfIr6k5SQ5OXunX4zqnGAoeREku2my4WBs0GRTt/C1KpSGREgag3ywD5eGFA6t7d
iOawFgtDZMm+Xxs554548EYn3PsRiExQhgwQmyLWsV1qH29EMSHcYLF8xjljvslCbiyKPjSHFXlQ
05lOBjrILNuCV5SdDawn12EDehe3ahnYHFJ2SpBoNPXAOPUUYBt9N4vSALAqK14UzUl4nz2PrXUt
9VCUY7uP3YBKiNzI8gUNx7HzsDMCJMhhBGs7yajxO6dfBtjh3s4yr6i/iDSqjtifBYPfgLWN7g31
A1k4GYh+OLa1Z/u2sbF5NuIUaZbZXWMig5hbq/mapMXTZZVG4Y7sQqdLT0FonQQoUI75qLW7xPF2
NCqVyO57xhesS1ucBeLVlTTUMNJQd3ASi+NkE/Zk5JUMVcOodFqT46yYh/chaEzNzbT4VjQ7Vet3
M5fLi+jfEmisO0RTzzDBDqq7HqjNfdfR7/NncBiktdwU5nML+pE1MlAfpByC78iL3MUiLMKFHFEL
AozgGIhc+9DEC8miby84gyrjRSrA3hrI4KeT6Pvcq8zvvDAfQZvXfWOV/GZYJr+A/OFH2TXFRQdn
CrJogxR15DLclgFAlD21ZEKNIzbMAz4ufCHEXtfz8okUbb+NgJv8OA2wAXIwcYi0mJ0cD4lNMc/K
TQrkooXdcrZLWzMAtK/4mtkeP5odMAuWOE8N8c7xOOlMpz4l2vBk4B4A8rkYHGNwMaQO7CpwFC+5
M7rJEmcn2lIGjblpbBE8oj5Ae/wPY9e1HTeubL8IazGABPnaOaolS44vXLZnzBzBBH793SjKYlsz
55z7ggVUYsvuJsFC1d51Xn53RVafh6YpdsZQNZtY+/4zPjqGPszXRjbsNa5rPdfWJB7JZQlPV6dr
6E9dDF6Ms1TXrJNdESQO9i6BoxuJXBtUSQbvgbssoo9lx+VGxm2wj8wy/miFqtg1Njr5aJlmY3cY
vACvV7UZf0QxCRjfAtdCfSyMww6lY8bEvjBDr8asfzKUuSMdDd5Da9jeC82D+rnlZX7qxgqbr2Hc
gzOKn1o9OHUJirApQ5Gb0+A/s8tx7ydN2UyBvUYvEfTp0DfGgXTIr6FiB3VD3pbM5mk69d8BneRv
53iz5e+rLX53l/QMKy5Q9q0vT2LR1dn/+mVY9p8AgvhloLLMdB0TtMu6vOw91m/TmM4w1cOzcD+K
OBPJJrD0cwJAbqsq9eILDUjtgN7y/dRFKdgFZ0flWfmPnBYjykPQwfMvfnZYPasSOO8t65I56r/a
zZfiSY13SMRekxEFH1z02GxmvcVqfCAQDYAU0B0/IQ0eHAYTaR/CeGGd0VxaR90I7IVgq/3fohnT
hZbSG26OrOQTmZEIfJW3BSbmzzhk6vn1HNppSg76DzOXMfqX2UOb4jcM7ATvhBrJH7RyJ6mekrhA
IahigDRtEnCLjE4q937cIhtFHuVYHhsJ2H2ZGtxeTaaDIjWWP7scDJT7EuduANYYzqMEog1a27Nw
AzJVhmroKHhImFSAZk7wiPZC4xbZjXGrbVStFVEYzrJFUVpjvq7srN+RLAYFPL7WSu/c8IzIVH4/
LLKyzb6HPXYYi2ixXWRgFEkvMtTwYp2FGyoYSbrdYgi2ivx/cU7bfxJcc3x3fctxXHxpucP5P+7q
KU5AsVOoq+eKegywuTxHSvIL3h34hWbgALxfkgK4r9+7DrRt80rbxskUA4P0zbdkoNNCFutO9C5c
AvI4UFeabr41BhdVXTqMEfYoxg5Ljs13FlyjuvjSSua8dMzyPzjxsDIc5bxgC+28AKBy58ayfCKR
z5F/i816vNASkGZi3QBf60BLFB+3O8C9D1vJGvfFKEZ+DGukEilS79jxrg2MkeVbYcU4vEY71ynW
A81oQEqBnwCV5pyAk40WF5ouGpqRjAwXPwqDG2NWrJYQi9+7MKCIq7foForn+EssiyKQn9kKkNTk
o7z6+iw/K1AxPmIvNa+UZ2zcqLN2tGyHNH+w6+pGq5CqA3iboMQ8Gs+ZrgdocUsHNCOINknrVzUK
W10k5nWvuNnb32VehodRMZQGeWGfqU362SpAxUIGNFRhYV2xGUcFkjmUBy7ZF5KrtoGTQSMfinIT
F3hmLX40Iz+aoQHhf92b/5HOwz0ZiQ2Lg7TUcfhcFXyXzgPYNLgLXVs+K2cSKzdBwV1bVcG1GLLp
XPTAUQ0M1Em+yWlGgzFaeEP2nGK/yBY7v4q6vcFwsr1oKfCyFJGxnfKsOb+T0xUnZLb0kTtuO/ra
S2CaBVY34cDWmpWL//JhK9MBt5qr/sunGwFYdfcXL750Cf3p3Aoozcv1lw/Rx1O1YU73+unIdfkU
wOOfztNobkg01gx7G+z4ssj/fkQ3pvgucC66BVJPjZdXkT73Zf9j6pX33chypM1cJh7tgMcXj4Mj
WEyy37iiGbdChO24A7Yr3wB/AAVevCzjn/4EAkGGkq2Bnou+peLLbFnrR2RXRds6DMXRNbiZfSYZ
i+WwCipPbsXg1/FPFYPORAC7cYWW6IY9oa2s2RqqcvFS49QHGTY/RgbaFFlO+UOnB1oqUA+i/SB+
WkQkb0c/f0DdpzhJ6RxIhN4KEF3S1M/84mIG/ZpW70JKifenUG5Jt4RdrMLhc4Q+c7AYAQi6aJph
F0qurn7dqWuAHxMouRgIbfs629Xl1FR70oxh+7cxOtM+YAMglGWcIzudWurmtQCmI5OsjSdgS1bF
uMk6tWUDsGNRnV79tuY4swX4yBXl3g1IG6xCbP9HZt1+BxbrmfgholNKcAPvD3jcvKMQmVQJ5CCA
pTwDKLm7oJodbYi2PPp4L8DrVTlcXDQbdStai6TAtOSgVYs4wLIWI5rhf2a4zDae9pzdbfeAu6k8
0mqRL77zBShqG+Dd//1VKexiTrO3z1kNaH4PHaDxRJ73S5SB/5IZptrlTj2dDOZ7DzYqkDcgPwq+
yQysHhI84glMuTGi67D21A6vEK+mBiuxCbHT4JuZN9shyN2/kIOKndzQlQtis+AIpn2QPPrbGRdQ
o93TrHASPlvSkqADsx4lBq+WPeELLlYB8x9ey5h6kCJvWZFU4OFFEwMNjhVdSzQMPNDKdaYeXc9u
OVtEuv2hZuzyzqJkQblOVJWX63/R0hVQgpaWgIv7R3TyLbnG6XK9FLCYHzlowtJ1CFKok2+HeJNn
UfhBGG34Ic1DsU0ae1pFPnDBcCM5ZxOQkIO4QMpPLz2NeF2O4dTM67spjvXieNMAqx8sj+WJzEeg
G5pPNJ2HeJRrP0XPMi271X//5tuW+Mcuy/FRBWn5wsJbtAlOrz9xkofMKyWwuatnbpbeKXBKDtQc
ZW7SqC2QmU2tGw2dWU6Xwnd3ER5nt9nMrFiwL/OpXdlJX6bbUSTDpneQzySXIOhendGbWACZRXaH
JSBp9YWQGfvHhcIUNR9v7uREFwNVUbuiZeP+SLqmv1BemfLPuN2W5xQPJhLRcJdoNwtekHbJVc/U
1rR+09552FMCHhvbStaOBpCwQTuM9zU9Rf7cPZV6oJnnajwJ0uQGwH2NyLvTTgQfATAO99QSJgU5
zlJyV4RMscRMp/JjmKDbD90u5ZUGNfqagIi3u8CIWDJrsOEPwTfnH8ikI+NR4EWE1pUR/j3wEtTM
rN8PsZPhNAzdqa0e5p5U3diqlW0SgxtEy60yQFVQC+y5oQDOhAj8aU9tP3aGM6VhlPJKy9xL1ij9
8l9GQJc/2SgcAtcaeoVw8HLKByBUkhXFYIM05hiJTO9jTFO6Tlvbf6kE2kNnoF57BEdqo3lbaCBm
liqLmm3kFKgd14qFrcWtWwXiPk31srC8mE7A10EggUmLtrytqvHAGDsXby3kXb3FfheMluSS6Eu9
iwoMflyKbO6GhoP5Gw0ulQuUZfqLKxV8jfvMvoUOsz7hVkn/LGjldx7CRoKYQ3dUTQbKAgzJnQ2K
9PMbayOJWibvWzj1xVcnyNBsV1XtiwG+KxQ1DeljlDC2M0QiL8iTOsfI9NLjAHCra4Yz0R1IGsIn
uy/rTTYV7UdedRbOhdLmW2qKlxbUwH+HLSixMlS2r0Y/AIxdF//ykSpD4uESA13kTB0feRKiILVB
ymju7wDvB1/hB5YcqQfEEbX31OVA1wKpOjnEfS8PKG5IUIkEGQ0Amf6JShw7BWu8KPd9qdSGWAgj
7sU4hJFqQ5SFldXeLwurETvLj/N9HwzyJagAJ486rJ9B4X3BET9/cco62Jujlx7+NBiqr4BotM8N
MWYbAlTX2JzFVzv5cSeKNKjkCPyHFe+QvHWSH30YIlGhjCK5KvWD9AkQuPFvA9Jpuh+A1N6XwIef
7yL62Csipnta/1bO94q78zcoAG776rXcZ8gJtcscWNwTEKRSNu1iVNigvhz0kCvgJhYXB9AnFxeA
KzWKiE8pKVJtQ9rCMMItKJJdbDbQiIEanXwEURPyReQ3tb1nXGnqtaCkDAy+ExzdgRFzjY8F/mlX
eekVv7a+K/Nf/VglaHQrpo9JbyOXYOf5NXMqD6S8CduZOUdSEf/gwFC20X7ayHpHiOpWg5Sn01/C
SXM/LxjsDW5Im8asnbU5oqpz01fD1szBZIOTKwOILBpccRkmDYRIS9TJTasYHBSb2h6nV8N/9bnT
300piNs1v6QtBmBGZ79weDiBXQosGWcjk+D5tFmUnVnQo+1cC2kgmYzaRqxpWtMUNEI38AiAu77z
AYpSd7+Ikk8xP7Z2RcqA9OGBkvXSFmtWyjbHVkrLZqNIYirHKkQCvl3hOEdrSD/7e17MjjneIpSb
y8u9xi8rVOcUAG7RrMAJkQ1nNP5zLicPdQOhpgv2G/vETCsGF71AGhe9woCnzLK6WpE6S4q9TOL+
5IHgHN/q0stRYWGmG2TC7aunT1vQMSXUitZGB9pHI45QqyfHZl+Udn/Owm6TDZ2ncBaIt4J5GlXC
RjkA3n7mdUIGeCfHAW7FilXgmsUKRR/R2lbRcOuQ9brRzHAAQD85KG+mpY9Hk4t8Q/Er9JDWIztg
CYAto3DUY68a8zSbkDUOJXYAMRzBtvI7HsmZegRDkHpYxG2OR1hd/Yxdq7+7utXgpQfta2AOGcOV
2ab1ikrUkyyqHnhcPlLVOpXGd1H+bCaNe51r3gfT3YKoQG1pWQqgzDZR/Uim5PRmT6LMFu42UGIE
JSrq4Mlex3eJ4c/OymfASr/GTt9iky0Kj0vstLlb/7BYYq2Vqfp15LMRxWU4+aZhCPvThCqo67wC
DcWD2+AwVBvQ0TYrC3cPgNIaDUy/nf5ToLrM/St5If0/B8J21t3YKPTYdkF4MMfRwXGcbGYkOS0K
2sK5EogcQdBpUVX7/MoU/ws3O3w6DTyXGGzvaUsyogh/xrNVve1svDPOLwZViv1thiJQelmgoZYG
QN2DehYRzDjJNRjCWgL4f8f6SXgrswzyawpubIq0+Gc6Zq3tZmh1iocSxl3r2qzcgu3n9ZKLH5no
UBRlfkOhMPTR3tnpUFMQfhxK/uAnVX8WabetuwLYlKUC51ZmedXK6UsfmFI4bjzbSQB4XprOUnKi
tfYcR6Bazoo7p9copnc00B5zdjQHO76aaLQJMm8/8H6I8OLxe21YA7pZJJLmt9TEXhEdnmI/CyOn
u4w5B+FclX7MLKc7Kd1WnLcG+pMVWFsHb5qbj0Gy/NqynHnYyOP3zOZu5UWRmM0hlGZ/WUSeA8wp
uxPfG+3OFYoTkCK22rXPvHpHl7EKA69EICpbdQaeIC26WC4061w54MMVcuf1RroihWMNeL0m9Tzl
JW5sPEEalISyGwDk7RqHRodZYtHsnUzxVu4CHToGQhlqF5MBKCUcMCdbG2chZ6/w80chTHwwgOz9
jId0m/1p4ZZBe5hUHV0MYASubCsXf1Xhc5AE8qed2gVQlxMbd6IKh5xhzoGN5okPTeIMwIi33TdT
nIwWKOXdtT6K5/1V1NZiI51domT7Y6yF3AStGV4B8R0/+FXpre1Q5T//MAALAwpLXPP22n2U9MLC
3SKdvqDEHjSyTfRXiUqSXWWz0f5cRelfYGESO89BLefGFrbcqBJ5VDIOAg6Uqjc/MqRVrqlkwYf8
W9svUx0xz4TaDcl2SoQC3kk+PdIsD/8CYGV1owUNKNsF5odo5D7UVrOp36eHIUrwKNDuUzdOj8r1
5aPzYQlF5mbcDegDnORhsfRike4LZLbw4pEB6twATjYKGYDdoS9Qd32D+mskklaARuiPfTyOOPRG
A4LQlLQ0ILXyOpt8L6tWi+adup/MR71T37+T0/K97xJ1iUeywEc22kpLc80KccX9BUdp2JMFK26Z
xjoaaqApAjkPWI3jJIDwW7ireY2TkOgBzWx4m9bmo7DtRxnhtq9D0IqGJcwc1kjla5jOZi4gGwCM
Ymgo5h4oPo2G8yG49faPlYeSKlcD/xBMO1K2syWttJ/o5fMo+/4Q6UwfPh+wRvQMGPHqmjSAsw56
NOuRgmSkpYHpjGCK07xN29bdegnwzq4IcwdF02LYLL5LgN6rwKNYfHZTiUOYoLAO0inzD85g5B/Q
575GWUD2SCIwNtrnpAOEbOSsqsTdgk7FuzUoonzWjSn7fEJWy7VBxtrYcfSM/e7W5a13I9FiQQ4k
e4uxWBRD+xrjzYJi/NtVyOK/XqXqUJ5mlUOFWjejfBBd9JWjI/NAqx7l/UAH0wpUic2KxhQAHu8s
b1dOnbEGE7a5uXstmV9HZJsZ4DFxzM38YgLGi1XpxUkeP0xN4u3DqN1HFoqPwNXOkw1KlYMty53w
K+r7dymITz8ChhGP34Iz/SOLvgZRba/HIhjPvXKLz2UCeHAtH8KkAh9SmMzu5jThXKgZ/BtAU90n
4XUfKWw+ZOnOAbj8nrzeriIsDsrHwgMLgb56b3f2evrjKiSnq+DleWv5/hFNCV+nvEs/BH2cAmfW
Z9sOr7AbWs6KKULZlDGC1kibAGLikQ+Rf2m9n+BbcR5JOnapBVK2/GuE1knk9d7izOsxzLpVVFfG
0R1ad8t8dIikMnrMmTBfiraLT66Xd1vcXYvviTniRhKEX9Vo9CigDaZ9F9j8CypnV2RgtEO9BTZh
ccrKrntx/PzJSYL8O8BJp3XeVdWVheaI73gnUaoIhWLgjp08gz/GPrDzeJ9u7RJZhnqSxfc/P4aJ
hNqW5Ppj6Bz3JR+GYce98JRkw3QT+G97dvyh3RQoIdzPy8GIznHqyBUtwScVYF/6HInE+UCSJuGo
Ncnr9khLib7IA1I8w5qWVRrzJ7wxzisSKQeEO4YBzhDTWTnDkD7YeqAZ6/5SfhhcaIH97asYB4bp
AxsBZ6kGflzkZEaD7A2Aj7oD6H+07Tt/BgifdSx7f7MoFjuWY8+ucMa7XiKjQX9El4QJtH3hWr+W
Cy0mDL/Hk5LAbqBPF7nKmP8cltXRQ7xfLGOARl1lMKM2F6qQRyDkgusXTJHRellz/hO8Ty1qgMuK
YbfGMmHuetY12G5pVEmnH0ESZTZ8Q0IaeCI9c+fjnTstky2QgNDrjm3rJxYG2yEs1bdAcLxIarn4
Qx56kJO9tJGuHxUyO9oJIITqm3DViMMKOR69op2DkXxxertIgXe3c+aoeh/rjn1uV0fpuOal153/
JBoDWW/xxthuYg0SQLIhquuHMcR9PpkAMUiyuFImWjQsf45ExiIfsEtWcbpKPc8EzaGOqq8RpaN5
md10UBkX9Rb9ZLiG/hQ0+I1RPwBbFGXrEDnhNOHrg86/CCf04Bnp/0bZI44gnN5/6lz3uXRj90sV
iWlnV6LaswlWedkBiIKb6HKYwPgSt1c/BQEL3b9lno+HbizKtalMnBugFPIatyJ9oDv5e22kqvfa
HiUja5yn6KLo35Fr6V94UWYXf+jarTmh9rbXPCpKE6zQLC6+tkEY3bp4fBXXPY4EF1OyCjMVbrNJ
iHXntwZIxlQM7l1gkwwr3OufOLZVB1ez8/ptPsX70UQywuPICWq7O2MRT1/brnB3GfYLZyK6KEMB
PrweeYWjE5obhygwiLTibtqz5C8wgZg7JJT6C7iH+otRl+bOcLsQO13k4UkxqjZo57UX5G2xSV3+
KclrtSeXMQbmaXisRAd29Zz/RH32AOhMx36wQaIM4hclz0OW4W5hgRFT+t4Be7HhsdXDiG/YPjJc
8H7qJSlwlFVgc7laJDTzkfFdmWlk7RcFwg4H38TTwcXNdY/aHECKjNnGLAQot4o4WeHXJBNwm27a
2IvSFWAezElmkKDHGe0zqKttkL/0yiELV2ku9o3bWn83aXUZfb/8K6v4U90z70c5Fl94AdKeshF/
86EpvrkmGiba3vbxbQTIaBMquQ5YGuwGv01ePNTaUlKUVhM6nSS6Mj++6Sh/uqzedNry/+fXxPHK
lYU847gJUJ1ThL4QiZQUiu1Ba6D59SK8aK3r3A2vU2EHJE97/1WOYvDoP8o9YNgvcRzO3seh+Gbo
g4FxTPaMxzdqWXRUl+CnGt+oF1Lo1Z+60A9vhGdIlnq1+KVmeqM+SEs5yaPWZeNgX0zUUa4nVJGv
FTPTz006FCvAmzU/cLs+p1kMCP8u2oLMFGhVE4DU+jI3f+Y+cI/4VH/BU69aM+YMzziiR2osA6vz
EH+wzdb7kjajv2Z5Vj3avCkAO6/Usc287mHA0domaZPpUxkUf7t47vwCQFIQ9b+cNv+FN/XuUx/4
YmM1Wf4QPuHrjs3X6NiPBgox13lpuZ+lq77rm/UvUPiiOxenBFnaPU1OZwOq2KnXAijdH6a+6XcJ
9/ML6IQC7D/s+zgOT8Rnvxje4pj9iDg1sjGmQLHNFLfTIerQHA3aSfE1HIYMHJGYJVoWgm/+66Jd
Zv/d7p32P8YjOzTGAkisd5utxz1gXpZ+hn4kILmGgXm/XLSNRpBtGudVS8tFy2oFrKfUC9bxBDK1
I/L2zaluUOlOb79oLwasc4qvPY7998RrTgMS/h/RI8zOC9W5213DMWW4IWs+ddfqrqKdzvNK14Dn
wDE+yhilQnc+oWluw4bhlFt7kaI0RLamy7najRR9n33sUGB+Fy4WF7oc+TRu2KNFH7VOHOTsLWDp
jyZKKFf2aPKb8TXE9+zmmcDXJ4HnZv2xGZwfTdKjyZ9kXYHvHw7z1SaPJEu3sVf+UsDNPo5tE6Tb
1xhiSmKxevOfTRfXgaEb1J3aI/6i9EwD14lzl9LpIfjrzrRe1FPoItEeACfanEr7QIrFrmild5L2
isSz6TuLJRLNlugU5J2sH3iD9EjbP7pRvaEEDL7U8SppwvElHoSz8/ukPoXcK244WxHrbBrb7xGr
N5SByVsHJd5iGl7KNAbAE7jsqZYRx2Nlis7437WRdRHi5JA37qym0kbSgkY+vdCso/LHZR3F5qnA
EQcw2MwvRY36IZqFdvU6i/VsKEfzC80WLdhXzS/v7JYoRVydQDn5lwDY5zrPLQvbcYZnL2VnAkro
8DBi625g1pzQmbM8ODxBY2yIA1dhgiBYtYDPK3O0HTl6STJecResgx9JUqO7bRYbdYMC0AmcpaQY
cCpfO6a8ko+fIZ0Zeew1DnmNbix0HFrEffGCSoDxhT0RidqQiWxVD+AfjGvmbnt0IFzypGVnIzcj
tHFw9VIVOLLofdP8mz1Vmhl48WnGTGyBSyhPxQAqVl0HUjX9tBKxK460nPAQvkwe7tlKF3gA/v5e
i+YFlN6K7EZ1wXbev+B5bp7BGQzqx67Fd0YvqSSYhsKY7kTkJGFlGtw4L9XD2qpu+3vRn7GETFH3
FJkmapgAHN0AinfKwvqxRjaHVthwzyuCNPeKZl45Ggr9T8u3FeneLHHi420SqwwfZFM9GlMXv4jW
ac5RAAxLP8qnb1relnH84hfxp8iLsv2ITo6HksnXQXU4lEY2FliwQ8iM1aJxHRdAjGCPWy+yxZnJ
GGiHTpLPWlIAycLHGxX4VXeZTP3VYo17wuv10Hk57JT/x5XKNJFHQBo+5yh7eygsU67jMXG287Id
wZytFTwenEMQyp/v5LSs8DyOkPe6hE5YAaHBHw8a6/Qx4S328DFrV7TE/Uw90iyLb34PaCiSRA7E
ysbXQSpkhhZTxbLxgCY55Ea1yZ0CO9QwzbavPIJVm31MNIPWzISFzN9D6RT+KdKyidixHMgaD3x3
dwxabzIwc3hAFDW/ORbqK0HbeRauIz/Q0Po+0AqHHj2BbzKbl5+8rCiRNMdR+59OJLJM+9VJ4ntw
loWLkoVNicPodVGhSgD/OahfnqciYcBZzQtUAS5CtLECodgH3hJ2pyiYfhvYlD5ZWSEPZGyK+FX5
bmmaPTuGlb8jObnPV3sXbrl4TBXWZHn3OegCOP558vEWuMsqZ0Sva2h4HhrIHWfDbNffcSQzX0pw
+Z2qTIKHTC8t00k/pOCwHMsC0MS1bL50zO+uZjIUL7YzORslpntXFQDYi1zBVzU9pp38q+foKlBC
9i+eUNYmHbN8T8vO6FEPyKVCShtaG3i5D21kPdGKBqP4HrAgfkaJE/TY1wKo8XewouavwRIZ9i//
Fsx0UTc5MobXuwkFOegRQJUCvhlGF6GyrNZVwLTOOE4wHS8w9z6vkRF+U9CsZD7bqRo3/TvnCZ0h
uDtKpEtE6J/niKTvTBTbDKLNd4FoQqR4QPallAThkxMDq5sVOYr4PGCLoTEUGIReiSnXUx7zD7EF
khI5oAYHhcKQtRoyEQ9qfnaCGugXWIWDafcnt0VDoYiselWhU/5KxlWUN/GeGxZSuknYbefLzFdA
q4pmB+z4rhnL5jTlqdWfGvQGHLvQOS7Xmq+NrVC+jTszWCUFsPbNxrlZlW6HB5pRtzJ9Q3NpRa8D
aQytFvlfHY64zz0IzDtQzWkPPZDtskQpR7QKG7zmgjQahkuoToDmuhTlCRgV+T4ZKrbioUCuUQ9J
OGSPQeddKsN1gArxW8SAn7Yf0Pi6IovFIQANK+re/dMiKtPeOCSRB5qWKM/v4gov/FYlWXwKMtf2
AKQC2NzBUr8sfZkw17JGdREo5rzi2BcD91YZtrynDnDCFJ7i0QfwwrBZeSPqKWlJihzYAmflqacp
TRGKZF4rkMfBOfV+CZCHkp39xDm3rRuvJ5X1ezrqrYYGd1q0Is+5sABIxjcAwq9xu8HtlrR6SbZ0
XIxeldlhtqCl8vlsQWYUYwn5FsMZ1EtqBcanwUbutJc8+iT6FDBovDMeZTGyHdLd4aUsZH+Kjb44
OIBqfUDzU7EdpCeecRaPXILB+FdNfwxq9OFbmqflyvXkuDPjhD8O+uglqmJnb4YKh5p0HtOVOIJ3
im7b1JHdojukugqh8susNT1wl1IENAnj9IaV8K4YyDHMAG9dthrtHQ5e5e1usLCbV10W7EJ/wvGt
Gr+4Xj2AkizqUSGE1Ao+S3ehJc1I1rj+tUTDHEDXQq9FeQ/s5ikZjtq5L+PoYNTFh8XtziSX1XAu
UR8icU6LRBHqywxplI9G2oKCohPRD6NxXhJ0hb90qZ8fk6btdn1b91/NMAJXXrmp69h/6uuoeBm6
6CI8HD5zdP2/xDl3kQIzywMpcwUIcdUC+CgZS2BAqCh6tHMEpJV2eHMne7udAIBfp9UhQuodSXgU
4daJOHvAe/iAEwLvMUnsT9Zkpl+iNjH3TZewLS1jC7V0aVEXD701Av21t1dcm5Wo4jjbAllr2q4D
RAQwY1aEK9hAcbkI7p573Gkf+6buUfeUeteQgVuCZCUakx/Rb4tMpETWn5akUAz3J4CSf8u1xcjq
6NhkyTemCz2pmDOsYlD/OVQ2ak3KPeH23/A1VYKSVZgNYA5gyIUVUyU5QFHgSurZSaEWxN/OYSji
YkAzGmoK+u9XKZSNvEUInI3rSMVNzMGvWw9JOMbn4W2Z9QLo5FbR49YERcLi5FwnZV2uZuvY/T1N
kXXeN2P1WXiJdyhBoLNJNRK8Fbod+MKRPY/1Eic539tJdreq9MPPxSfmyvJz2EdAQTOTv8mDhYa4
C1BUrNtIHYC0yhBzgJC3zTYAYud60rguCbqOvDUbrWw/+eIJGI71WeqBtDS8k80epMEXCK8di+Us
1LEaFHQv8tlFpPwEzARvH9loOlp7uBmWK1+N0dmxkfWcqtHczsK6xLkZuuH67NXg3mOek99s4Y0A
TTVABrBHX+z5VbYEJ/W9dI6OSs3oTFHmtdAfZPk0srWRk9A2d/6kpjVpZkcSkndAF53/hM41pLvO
kQiLEmQ/ew2V30XG+OgpywUd2/gwUwmSLHCAYQs85vMskwrwJzGw5jetdiPf/+Q2FJKfyYJsRyY8
5GFdASA2XIwG32PuGR0jD4uIbPVVyR04L8YZlM/zPZFufZSCpjtfCyBI22Do5Na3xEVOSkpS04wU
TuVMO0fE0ZyyXhTkuywX3wTNhUgUpvupKIAY+e4aS/gUd7IjyptRE/X7Lj570HXfuaVu5+EUFMnJ
JcDywd/JOMD0zp17ePfpAuni8yxedIlG1GA3wAnh/DAJqnEnUU51afURxBTG481zD/P5AuqFgKDj
B90GRcApSECx5waysT3gaX70uxJaOrNYTMiv4glbOxIktfTwigBHtcpBD7qnJQ30pAvAcrNK/RQp
ef30K4Ujzn1Ri5XpDjfXDyegiLj5bRk8lqBEIzKC/SKjmXLliIIx0LguigFM8DdzSortGKcBwBaw
JC0pqg4veb4LXpl3HhmqVlBOXXx8J58M7lymQm2WGGzA8x0Na098CqsHCjvFZ7sashsPq+Y6iGCT
BV1wAw9tcKNZ0LVqi4NCtlbGMOVgKTOe8RdPp8WukvV0bmr/EtmfedZOozjVEllAN2pBFBgAbf+6
DGbnAKrWzBhO6bE725MGIDjeIUSRRJA7r8ZR6YQ4lAaP9uwMLP9XP/Lwpu5nNYBXxDTReQ9CUHtb
RehRAwBVdelxG3eO3O3LC63dvGVrlC+aa9T3lpdF0ZkMzsua1L602hO3jXUVTmjPQ01UsXHcCo2s
vY8cYiAVTnVQjHXuJqD3HGhKgx/bxjGROA7Uhi0LYEjTxYRmKDD7HcLu01qsF/1izgcGTQIWMhRb
8SOZzNZ37iSd8NwAxJ3+ROQ+W4FtPD2TUE3Go4pcPGnIcLkEQzmpf6D1/FeF2NKYqJfb5wIbFWbU
A15eR9c908CMxDtl1mdSom+6QSsQfpQAj9Mm0gp/T2ddZgTlLrStX6R2ejUBwltbTh7fDgX+g+wk
rS+OHvSLyTx02DJ6cTWc3slr1GTfmc0OWjaijHYVul5HbzeXdzFdL7t2XZAePJHzswTsIRgATLzb
RSAfPYMUDW/a4XAiBQ2LHS1z1KvVKEiE3zs1z0o0M6mmXpOC4s2h3xkuzmSzLBt8nzMkTYBg+Men
uotCHqQntxwFA5vJzC48RLF1nw3qS2wBbCAu2vEUd7H6YtWfJSuzzwmoHS5+1mTog4AY6alXK4Gf
7WUCFOxaetgvO42MvoKvcQBnCpBTg1w0z6LEmayW8w5groC3BKuaXuZ5eXFEpZ7TcKgfMiSlViEI
mL5mKis3aQq2PxF1xpfUmsX/R9mXLceNM80+ESNIACTI294XtVbbsn3DGHs83MB959P/iaIstns8
/s65QQBVBaAlUWwslZmgoYpOne0PG4oC8VcFhSpRrAe/K9eWZ9d349h/nPwMyJoubkDhjoLsVKiw
uW6SzfSxItf78SXsP2OdEvjLqoGEmp6KCpqB5vqdrcuG+NBO8dN/DnnzkfLBtLY4NOxWiwNiT9km
VVj+Ti8FqJlOICWIz1RUnY93bdvHZ6oBXM4PDrRLyem3P8Oo2fplkyMNHsabbmT7XZclLjZE/dZ5
AHPQwS6ieZKb8ZZmPCKx1YAQq9mY3qnrK+9EtVE3qVbhrQiNAN2eqzd+6iNL77q3iWOkVWyVfHPj
oGDGsVIHcv3nhBRz05yn+u/wK78cQKprAia/RX4/yJNwDbzKtc5tR7gCKNlgzQx6nfJM1hCJAnNt
9v+2nemRmpKDeIe6J4RpCCytmUsdaDwPiman3jkoQ+IEWwLR3NagMHdqG/zQ0MYNLo3bY6f27pkD
ycNyD4QLDHxZ1IdsVEBVGg6V+ckeFBjxKm7AkRjgW3UF5GXk7i0jP5aAHp8br+MAswr/X25Zqucm
9JHHlIzAZlZ1t4v01nxZ0yCbIFqPkIic9+yLIzP7YA2YrTk7VFMjLTsSro83bcl3eZDXALVDkwGS
n58B8PafcN6FfBWV4gu9NKw1NckhkcQCJk3H3dmJ4c1x+Ab46pdTdaYwstfDnd+U0RM14mQUd6z0
H4bKADJrymJjr4oJ0i56FgoxTd5smO/F87BRV+TI6B4zkMyZDz5YdEHmBfQC/gjdtk8cd1tqgQCQ
lYCml3svRm6IFzK9x+c6wK6N63gcYoNwYYS2nB7sPV5GfnVPLYpnHH9s1c9T5HJgNMWYFGB0lV7/
ENtjjZPW1geipHE3Ykg4sqz6yTpTAcZPdsZBbL9ujNRZL46rwLricbAh15V16WQCF37mnQf0UjRC
DqQqoPlkAXR1aaqOXzrIba2E8goAg2zQi707qIlbXufOL16oQfFLFNX8cAh3eE4gKMX971M1GTu6
PlyIU2ZKleUakhhXpD+cCs8Qh+UWco5b+uWa4kGO8tCyBgCE0sAdnYPkIyTDDEl3vqoOfCg3YeIZ
KyzPurMZjcq+o15mMQ1rHPwnOHEFpzOWU5rODoqc/hkHAFD4oKoVPsoEQmvkFArajZsljmrALiHB
4r0vOhQ1fm1NlqQ7nLAO+b4EmdYlMYv7NKtq8P6noGfHmRLwmWOz7TmHrBhzmoORt9e1qIna2Ra8
127ixl/79laLLUXW/VVOJkgiUu5jBW7i5NFrwfJm9t4v7crRB0cqQ9IexUcdXwNxR2wkhcQRa4Vb
RGoZ5YBbrjhMt3NT2jgdnCDhA8ZeZI1EAbI9c9UeiaUkg8DQqXWCZjWTlmgeFOgBQSATuwVf65JE
BtadNBxF9GY7D0ecJ/k0gKtQ4rdT1rFxRFLR5wqobgnh8NiDuk/lrVNVmttRc0qbuiDHUJo74FYc
MN7bb6b3/hSw2JcxyNFMWHm80Yp6Q9mdFjityoIJvFB5+ins7WpP4NcbbCw1ybF0I5vuNZpBvb+x
X8FxKU5K89IhyepAg3iy/MQqzd6jgb1zLFWXUViApVFaDzj0vwLMKcV0bk9wJAgcFVegOmq7t2i5
GTm3+KimB8qyMjjOiLo5Rmp8ngLUdBbm/jMIX/6LpMtlJoMMIijsTGZ77AaCX6rS6pElGD7PREfI
Fxy3gWf9U1SD+KorOPoUX2Mu/sGJrv0hMYdxA6qh7Ii9A38OB5GCHht6iE1VPQRDOHyaGqfcGX21
L8uiWC9KNDNfMi4E35RpnKhyNk2ooCj3KwPzjW7NEueDuXVr4a297jwJkcXGc3dl42b3gjSNqSoF
2JaE1b15kDYBXJ6OkRpyHlWgGI3EgAwDiI2SFGiC1+ydM9jfQy1JOkuPlq+VB1olarAUcA4WlPJE
TSBo2h3S69Q2t0Dtm3fgAFJWnT2Whax3zQjsHDIDcH4RmOCkKECsxJhocF3mVpc//+Uc+5ZeDYTe
IO/xwATserhcuaFXKyOZx7jkhlhezty73sDFDASTi10KbbHXIjUACgKQhyc1FI1cBno6M3egiiRd
pAPX8nkmK8vAB3NGJutzSzkKbArcc2fXT2HCgkcvROo51Vg1AZFBUCrwYT66uiCHjbwnAV5or8OZ
7MpXmKeXVbYmp9OMCX4TZfRqg+UE93G6Cdkm41Q67ZOvB5FtjaMjcMmukKg+PIIvpNnLrjNWrg06
3hX4l+VD3B3J6esr9UDfjpu5DYYsZLoe5jDqVvf4g4AzAlKaYVQ7D9KYuy19me5mZ2VzkF2B0asm
9/4HqYVnev/6s3gO6NKhfu5Kz7Zv/6FcHF8Z0FcPXrIm7g6R3uHLtkJRC4hHzlXdXjx2rPd5SX4k
52KnpvDA4rZaukFqF23obqGc64tvniK3QG8QcxMJau+TX/eieFt/hN+Pwl1PRTsKKJB3vo+Mav4J
AEsQRxfy4OnE/Ica959PSdT9laik/NL2fbplFbKpqRniJtmHKmTPg+xk9gbIsXQUeDITIGBD4yGo
hFp6xyUD2ZnuXUnk6vgetve40bdWUxh4e5JqmxXdmiA7GqOLpbXOw14c0K7ESWFm3S32nAukijde
vSEbFUY1QTikxSW9lSIDnGzzPB6S85c4hav8YzphIbGI1JE3M+uja3vm3WIv9TxFCjbJRaWuY35J
84DnBvPQ5xxwHb4awXY3z9OUL+AaLu8DCyeRml/lr4jJF40C+eAmSX1McVaxMy03/VrH38nf2ECg
Wf741Np4rjT5TKCLukrZmrmmvSdbEjD1oCNIaJdMpY7AI/sWYZgBRIOa9jBMybRKbBf8T0TYydsf
mGJ8nOk6cU53CbzxXhABqKtGYw88D+DimseTKDdFGkAlKDPy3czhqYk8G4P9E48GP1EE2X8OO1s4
3v9xNNwvwyCP8G3ohSd0GXoZ59ehyY69eWyBKNKNugnZ1VQaAim9kG6FNnsTHZsosu5m0+xuG2He
UYF1YnjXl0dqFDbIXbAXZFvpRuquBzIqjCCLgaV0gutFbdI1+712Y/NxfHD2avCf/IxaAsgm2g7K
8FSlYqyK5pSCqhGUU96hnnrzawUKk8gfq69F201rXFTwR1VG6aE2IBXkAib/EECGaAP4g/qM25YP
1lgAaJuBwQ+CuWrfAwgB1gXT+TjVubMDVsncpm4oP44Ga3eAzvmzt7Yhb9QYY7EzfATjos/eVoUw
d9TXN3BtP9r9sLHBNsNUkF54wdSliYUABlVXyTg1wl3X2DxueFims428ZZUgkGJa199Dczo5mXqY
Zay5prv1smgOPLVfFicN10w9fxsEqfgQG6zW7fcRTKjbBocjD2Zc+5BuzqzXfMoMXNN2/IGKZGTt
Ay7S5wCKbZEQf5yk+IvXzHNWFDYpobZgi8k2V8amxZWoEdbJgWIwundRHKCJJHU3eRYMJyWz7CPv
jBOhYdIxcDdI3RxAhGNmH1Mco3Bs6c6AL+Ubr66nzchT75yHvvNYI5VkVfdD9C0Yps/mVCAHoDXN
I0B38W7q2vSr1yH7XgdQzwk/9dzTGPGdhTzSCLm3w2fwNbpzzxD7wV3E8H7QPSmAehZt3O4EVF3c
GknKq7Q2ADgqimM7puEjFbxAFrKEzEFVqzrbckA5oHgErcslhGrYm+gDRuseL1aMVNdhth9BFw6S
4QlyTHNMbn6rJsWOnZZHIJMqVX9uHP9CpvlTqNi212APkUjI/BnnBzLBskFUATs4OUSRqskxjLXT
uOa5spQF1QocQ60g+QA0VqENZCW/U8TbhPXtcTHN0bftuTdZaQiVqedWi92RaQJB+Ba5LFggSTCF
cF2UTuGuR4hvrxcbUt7rMxW/s5maVgQpNOcqkP4euKGxmMejHsugk8QR6mL783jkXYJp3ptmEk+f
E3wr3RVFjLff5CgLFEWueYeVbHxKU29LLbLzfjRnJ9lMHUa11oqTEyi4tr49rKJw5ypIwRbYy5yH
JAnnGtkc7aAa8/woX924f9flxiaBqMtXhe2W62i0rDW5aUQaa5JmjF0/GLpxydmcqfA0bTgUwCwN
woeR2kQTvjSXaJyvJ0iAiZMNxQE5xk8FFtFfsfv5zsOwf6m5j/8EwEUhgVemn8FljgxMgSMtT4C6
WykkpUWj8+wgDXwfT4kClbbPH4WLxO0477vvg/FoWa3zN4U2SBa4CpWyEHNoosLbUJaAASgGpXPK
uFrhbCDCW90KwVGCFCSqFdCq3BpDbqxvHOAtFUenlB8oFlo5KWQXdF/mvQLi7F9m0xj196A3nU4D
BNOuZqDQZYa0xa3aYqMazaBG78NiXz4XZmEQFbqQT9oqE6ubnyGtw2DtZ+DT3pUFhHxBKHXReNsT
kRsRM9Ko6ZGo5is5OxfTEgYNjNlJoYudYn8dlpyFAi0K1d6dM/fS0vV9yMW0dNW9ptEPTp2JDFrc
I6Z3+NIDUt9Ayk2udcJ6IR+AbUs+1DIqgWoDWwLZwWv0UAzNcMEdnbdGdmF5DmKd4EHV2zYJ7lSe
lgEiF7VdX5pbAZEpABF/SgUtyjxkmyV8XKdNjsKOt0HSMfMj9auAql9B+jaOjoKH35DdMiTRuolw
OkHLmQGJaHeBZawVsqdP8/qHlkKLV9aR2a5cz5tj5iVU/b46ohEStzH2vCvclejCejfEBX/NQDEA
wtuovEQT468Tjl5x/f0auTX+FkhbXFGUGxXB/nedyIsrmN918nUnpmeaBNbtrdv3SM3+KeBYI7Py
5Pj5diApWnL4ltZzJI8N4E2sTxISEHsGe4kTf9BAQfevdrDQiuL2RDUq6sTAv+HSplqsAyvRwBPE
0z73YrmnfrPtqkrhN0OmbGhOt+PO7bmcR1m61rXLFJi5f/NJaOgkdHHOH2beJk1q/77i7NEoGKSK
at/mK7JBoQgQnIKncwjZZgeIKs5DPpwW01CfjBTCtsgvaPz1JFl3zgvm48wWLHdAg8eg3Q2C/lyS
kfyDDlKFX/trcllhZm/YGHb3PO33WZiHwYpZBTZZhg/oWDGt8Z8CqjcBFDnzmYyQHf/ohjkg2jbk
0xMOVuAicPyjH/npabLt6+J3thpQXCAxrLc4ai7dyHFj87D6QQ4GjohuHNTtZo4lZJ4jZ3e+YRs7
6BJWp5jF1YnjCBISJ7o9V+tQlqccCwi1ooAllJqLTRpNYq7JbYZm/FadB6Go20Guoljn7fvcsJGr
IINH8DbmR5yTBauW1k7aRo6Ex/gmKCG6UNHaTjtcowBOObJWDq3ZGu1IuQ2mtQbUbTQAwOg4qemn
6RSEIBsOlIGMDVwrP+Dc6gE7e+uLXbERCYFG+tQ0Q7evUjWczDFRF7CTTlsLzHofYung3ZFl9ncI
iuJLDYA+YfYvrAv+qZG8ewAkD+mkrcQNFEBQ3yfVxce5SR7wa/8VZ2N5bYuhnlXZ2XCMvX7CxZXG
M3hu/epWuQCmDOORKcLO7qFR9cfJroy3/mTzuvaljsb0RLFUQOS5hsA3f6pS2cz2vMxOfz6HE+xf
BL44fbOYtD0BzXPPYeavLKaxk/Y2NBirZ9kJnWlkJPcDVsH3tTSgNQumq02nm/ZQNGxjl5naySGQ
yGARE8iRtYv8pR0XB6OzvtEIosxbtvFSS5wmB/lcAA6Z89h9JnA/nnrgaNj2vf1DaPyyycSjrKvw
xHTLiBKBU1HUmjwd9sodS6TV+QFfkYdiCuY8MhzknWYH2fyuGfbOhP/fXLbIDX0fus0/AcDrxenF
qqZN71jJl9ErnG1eVdOpAsXHU56AsmAyefA9iOKTjCIGFGwKnmbhW0dkuZbPQSDzOSIfg0e8W/JP
lcMzcBuoGJsx1uC6UBxHif0i8bQsBfG5GEUyXgwWIZN3cM7kJDuY6UCfCHHK7uJthajATkh2iuhi
Dxd2cudMRn2xIj54G5z1golyrNsd7p3A45MXeJ3K2DP2nReA2Vwbl9cm1bzoa90p50KN6j2ARsrS
qd3dxJcT9ExotHlKcjvml2UQKMF+NC3/g1sW4l5Jn9/L8KHsB/fiaMtiBnkxkhRzcL9c2XQ8xY31
3IlGoAJwDnE/golxE+tOZBM8+dyMmTqSk0zoCAEW90KNImjcUxLlZ2rRjEEFxhoKb7lvsBV5Kn47
G30mmg3XBm+zUSg5fn7EMPR7wKnSJEFKT4Az0HdZtSRzv6Vtl2MBDtY4L2iLp9SaG2QBGxfoRAZw
cFGTiqIBqNmyJpzU/Mc4EdARD1WETbimXpDIqI5Ud29bTnuPk5XuvqzM5sga+dJCpMVakZcKqyqy
bSKQRk9x+AL+6bZMD++70A73y1hhU+OE0nXVFlpD7jmZ4ZCNF1cbKwALHLFazYRWhJ6ktlUACl7b
CpxzmjprJrnKNfXVXCUrFY7KriOvBrLMDmQaot4vwTQBjd21gBAgg0uBCY9/pVUctlRgwqnmUy+y
3CwFaVFItgrv6/dQMi8rwhzEyPkm9VZc/Qin2MKCc8gb804q0MSo4i1HgbIVoEdo3wEpAl5BNtgr
r6jancvTBGgNOMBssO3KAiRyY10CaTqZZ0roLM0sO+WO/EytOfGTe+xLjvwobENEWQHmiRzCD2pN
daYNUR6+Wmp0L5bj9x/8GoxOdq3GQ1YmhwI7zgdRIkfSjNNHBlZEcMdATBdC0YnY2WlvPdexaz3j
boJDa+iJLCMEDvagBJnW1Cx1gBLWF9ap6I5MzMrqO5aGrzKcOHRPRCvWHZvaPXkBPrC2fIKcT+oa
4Z6D9mdOp/R0WuSSGzknWjYmXp1GZh9uUycpYXIZYelHDirmEYSpnqwosA+ZF/3FXdz/JmDefJZ9
Om6sAnSB1Iy0rbLHdZ8mxeOQDuNz20H2CxwkfEVOsqUlNNObOB+OYL4ywEQwhCvVKggW6KKP2rea
XQ+5wmb5Z3uJid+jly6tBYmpeZwb9xKzjODabnGahphtRwmafjf3kSM/ms06wPlzuA5LYOOu2nVV
p/tW9Q0Q1Nq/tPN+rJ6EFuFZxgAlQvVU8zLZmUhm3hoKjO6tM30EkygOCzp3AiuVyL5GU/oMvdDm
JVVWdSdSTRCl7fhY/xjQuH8KMi++rzzAbMjeODjzVDg2egALuvEgyxYJiEBNfh3xd0D6vtdfTOVA
/4oFf4mwz+7+vAaxcPB/c+3EcOEEMQXPhVIvl+KWSt1yNOjZUe3zUNU4z5XSOBW6GJjwIcpC7RaY
HWTt7lJvNE5kEsDsZavb9txn9s310U7AMPvejWqqc9F39tNUrSWGZfybLvNoNCn1vm2Th/r8e3Ya
vS+hreMMzc4AOfou8KtgZbitBWpJkBG+VdOsCC5kpaL1cmPnCfEpqhiOEgXopM4WKOeCC1UbJ0fP
MI29/ZTG99RFFW1QPc29C9yHjE63mzMBuvLopnw4N2mKa9WfLUocwE7+q91G6UMnU2sLFG1+4EE1
fh7a6lRUufkCfpf8oQvxT0B2Cqvew0ajPjEkVr9gOXQdxlmyhjQRzijoLZoIJE57ZXEn9Ms21llh
oS6MHszJ2m6UVn1gSM0EwhpPfp6E6YlDjXXV0N0utUF2G6zmf5SlTeH0n2FBUWzuQ01ykA13/8GK
/peWsWksapKjTCFDPvY/GBs7KIaq8CWq2vwJ6mSrjjsAy4d9Y25sUGftSJ850V4r7ZEbFMEbay/1
DSSOfZMSAoKsDF44T6LDODQ99BLQ9BkLcE1Wn/PGwZe6Ng1j2B5kz4o1Ockmu+g+tblxIROSse0D
vr1Ap09D9mI9IFnaSq1sXchseEVOANsGLRBdQWENr1J1OENTcXsvnLp6xsOzzafgyHEB/hlIHLVj
8ZCdvCqqnsB5NOGvikfi/y1CBU54GGvDvMtw+5dAnvNzDNKwLSs65OLHbn2HDP9qC1xc9xrl5pPQ
rJ+uyufQyKrDbTao61C8s+fQQrN+6tAWbJcjb1+RiGftHKfqw3WUjQK6T7+2wyEHZi0sTgYWZ2vQ
67InNgbOPmByAqLaTYCfTNMNOJ2TLzghuxSOFD86cFyWrC2/slGIdWHn0WNscO/Q1nZ7sCJNMBO4
3boGOvUv5bq7qmrSg4Ok6U1QIRk5ZHYIGYXMKo6OSg9ks3XSP9W4rlHTJIgAGalwuuAbB6f1jkLI
BBFJ0MrYoIiEtjMQASCKOpLAGhEpDL7500aP/9ImNwWSDURyybEJXPcSyRa73m1nm2Bp6n39CDTq
wU1K/gJ+5SPT/9NBLMtDbhQT7sy84TNut5CO3kdXYUKH+dCrugoD5TryZMZoG+CL8zCaYEGIuJQf
pcjtg8OwN5/M3P0YgVsSv5Jh2ABi7n5sDGXtsTb0N+VouR/NBvILbZHXW+prJom5s+vO2VLfLKiQ
DwwFjB150xzLkLpMocCt+9oOlrYeMsb25AWUxNmMPWg7qVlBNG7jmEiMUF5XbHkB5cYmbnD+LyJ9
m6avAphl/qwWkG8C2kzfCOSGtamVbxwonALnPrfdqR1riEeM9G6cwYM+mJRyFena6iLiPNvh4C+c
BW7JwWtkt1+1yYgE8XpFaizEycGzftcx23qgFuTF230JLvV1MgzgQ9Pe5t07aK8F3fcrDZc86nbl
ALGRpT/XETgQwXvpfXTF3eClTvrr/r/OT4owkYjsXQEQi5ubeyTQtK9hl+E2GcB3HKJPzWupLnbg
15/Schof0sH4i6yNAOcEix2xoSZgZDEYhWLnOPeJpueha/3HKaudDwL0qDRy4sl12AR1nhxTyByV
WmIiK6q3Iq9jHAdLiIgsDuwDIUhBbaNrwEJD4QPL3yJTGSZ3Szg1KWSxBaUNjR6FJdFYiS8EVUgZ
SLTj1M/21HTd9jlvNTuX3duPOopgDx7IMa+iQqeeo8bQtR+h3zCPRVFujIOByPPGz+9R72MNGkJB
M1IUNf8dRZ0zN3wYxn7v6LzS5UEjPeXf2boUaWG8SiAx8v5U0kM6P69krOnRXfyuJ9uN3+K7hYad
IyPFFZJvE2fVI1P2BamMz0iw5Jc8NKcXwFix/QtTZ0POZpL2Y5dNm7AFKAsAptYEiSG+h8nbh0g5
wXYrWPehvpXkSYnkBgX1eT2UDe7jzYSk1j0Fl4lt36VO/2UeSk9bF4m42E7239POTh3R4jTxamqZ
uRCNGg1j/iFoBj19l4Pr2C6S9kRdf/cZumL6QvFSj/v+47t9Ed3nATu2OlF4qGV7plqtm3+29SGQ
9lhgAmenu/1/9f3dHEWN/4MiSbPtzeQO5TNTl9IdkAFkNABKyRjLJtlEjzgnC59xCPCSCtf5PJmZ
ifPiqdgPuQveiDJLsLX1ODSz8Qo1sTl9pgKJccmaiSg+NFGMW8q6DE8cDNSXQkzhcxVCJUsY0a7S
LTLhFAh7wsQXIMLFICrqDOBOimjjBYcsdkAjZ3flHtqO8nvRNT/y0Gk+j2md49zWHV8MD58jU1n5
wBsbGsDI/j73FvBGw4RU5wYXuPeugy+OVjXpc21jz9ymlfwUDyZo460g/jYN3l0Fsvdg9b/my/18
eonSKNk2UQk1X7sFRai+D/PrCa89qoLS/TuI4tTOc2RxpoLsVONZ+DNucVNNvkfPY9U8GrYFwPEM
kp1rKw/Vo8NC+wBpbeuApJPisc04W7dlXn+FBNkR33bej7yc7spKDF+gpWesQ0h4P+AnTI7m1EPc
1wyDfdVnO9woeQ9UWDqrubMNtoVEosS66RfHlERfwVAloQH/0171vn/36xi+PoQMvabY9Fk4XBSg
rJdR11wFVaOiFX/jCkf0G7JRSOhZ095U8m/V+zE0gN671ZAHP9m1zghGVx1BvrYrEbaM7iHZhwam
uRZ7NIxAfC2j609CIZm0kAf//nmoR0ZzLyO8d0v8CsQu2PaOSLLDRPpjeGNf2Kf3AebxEtPN1hWW
FOvAhZSM6YjXogHDnRnb/qPs+uIhQOIutciOp9Z/ZHa/8yyoU4CQSBor7FgiJJswdqQ4Khy819bc
BFd/U2eIgbRnucOGQa6XmKgfp+MwGTGIXTAbOdgAXIfne7u5ReMzma2seGgeaHL6GKUKX+14Cs5z
mFuPB2FCySDpoXu16qSv7jPxbAGbg2ckuC6MITu2LkQpb+xuAkxEEXOsr3SHzG5NQHglZC3zzgNg
/X0UGhTpBs6uCiJntTjAJNXvm9QXl8lC+t6UifhemaK/hHlirOMm4d9M8bcnKv9r5Vj5VlZ+egai
nT26ScxWY2+xb8glu4vrzv6kBp7ufZD3HNo8yz+YvPsS6hFyowK16KCwrRri/gjwJxicm059BoXz
vhjLf7Apeeag8HiMSuAE4g5i81PNpl2gm2QbBmvcqwkHId1gi0cKNqyyu5RxsqcWt5FRZvUcvIiq
80/IzX8rRo/bmc7w90/kEe9uarJqDPbRKB5vuiET7T9GmSJAPwGZwSxX1XmwzBRgQv21K3kG6kTV
dAieYuR37SjO5PkPd1LDNvDH7oT8+e4kdQEpNmwNqAqed1TJH1OVoqhNfqot3eeYxb1EX3nmMa9m
WmamnrcTLcNRzeHTDwg0Oj7IISPhbBd02gxo6xslVnbOxtmTaajbFaotEV5wWWJmqBsZQ6sAuO2/
/ctEVKMx+Ps8i9eaQCcowPS9LhtkAxcjnj4mqvCocive89hMP0GAE0xGcfr9jxGjMak5YiyqjwJf
QYcy8YBqHevuqyW9Z+Z23UscNP7ZA1HrBneW3Vc+1Z9qYbrPQYmttrQre032IlFfxzounyFn5t7V
jjGsaZzJqf/ObcmfEh+czBlUKWe7ldugdE0z9TRa0xfk3qcrUM1VJyrke+13NpmJFs+PjkmS4vv/
OAm0nH8dBArHZQLYMdCU4pPdyInGSIv3/LH1nrAaaO6grR5fIIYRX6gGhpW3WorkJQXpxAPZ/zOM
5d/VWIFvSQ+hTF5DazxlMYhLMVCuqvrUlLhv0K3FfjOaBRTgPq+tf+YwqMb1KwpZullObG6yDMRw
N46lSTVLP71pOJnbq88C9ZVsjWyNYuMOrNhzYD83Mxd2HtjbeNBf6KwZnhUE5krLPlNhBUZ/TI1i
a0GGYDYpu8oAd9YhSWqnQMq/u/IoaM6RteGQmsfJbhGMZ9VkPZ4UXaUizNtwn1nGh6kr3kxkL32x
D20rOlVYl4ChgtvlpTGgJy6QDUctKgYDcIFNgVUdwGrVD3zLt3sFQagLeevWBGMatTmUMKD2CaWb
ecAhT6p9HAMh7o/F97FJi4dOpfnrgcugeE3wdfcQ++x730/5q2iy4Aht8BGqLHCWnAHN1EFEnpoV
f/nzwyjkv55FaeIw2hG2dICIMG/ARXnpTMGI9NknN5Zq+tQ1rnFyGIA4pAJZGVhWYBuW7xdbkHrQ
noB45JtnloucIEaZtC671DmzcLAO3mgcdvYrW/jTw2Cm6uF3DgjSV4e4qgpsmnDyG3g4LaaCmj2d
/trac+NmAXbwYM77vNih/RYAE1eExx63OPetLgpcpQBCMJh7aoKPudr9+fdn34KzmCm5zSwgVqUn
bNO7+V+2i96JejGJJyfwnhI8E5cKZJtnp2pxyaWRykq/rqloLfzewECi1lXCoy3EVq1PvWwh9hAY
P3ysRlwrEFCNBi9VKIrwxah9d8c60zl1djRcZArmLVcA93mVxzbnn1EqmuAg6VtRftqSrkbJbFKG
zSHK+OE2bhIsQH41t9chzwekryEHwA/i7OyGBd4dhQEtYKbiT1kb/Yga4f8wio9hLOq/G5C2g1Qv
GSGXUkw7N8bm4s+/WGwIbp9Mi0vL04+mByFM17kBT6kwyoYKSTBPTvmpi+PkHsuD8hSFYOuPChz5
JtXor2RVuN+AsAcRNn6JKvA/1WXRvroDzvykmSBjGVkHq2Tw3TsRmTjn9jPQzSe2+ko2Kq5i5mpp
fmnt6cUH8AL3a9AGB8YY2wnD+gSYRnjIHafe4yLJfW27FKnhWh4ciOo1liX+XQay5gcX8iWrLOX/
QCgo3yfJmLN1bMvx5AbTeOJ5OWL1U7Du4Og2GanAxtWFgm6DWwqevXUBRVyZIpsPgW3qV3hb6oFk
DSz82usDtcXjx1du29bnrGruS+4YDxZwiEj/bniE/UPWbZFh66fbKrVwReY7F4lzWDBtKWQpeX1+
QFJkvZpD+rGEWGIAIAmNQzFW6R+yxpgwfcPBTQH86sX0u25bxGO0tlxuXaggxxyTgy5vJUq/3i3u
JYZqVRngk7v5+cZOTW9o0lPVO0cak0xUqCpEZqPpBOa2KAcDoDlMfhNDNixqphWgN6Cg1iFV11vH
pk/+dqUpoHzT2ABLVMGZT5BtxyV+/iEM/HwVD3H7A6QwMkrbv0EWy1e2EVbnHAz9hlpPJtIXcZ1o
DivQQwKznfculN993kGbCLkrflk0F02+uAX2N197xdRcgoSb6d7Db+IAds6Pft807GSMHb8LrdPc
mpL87ygKv5RelADJw3pce8bjQ12A2tTvhugpMqEG5nHDBJSzTnCOZRcfoLPYrRWUZT4Jp4VgWOVN
F8PunN1o+M2+zRi/q7g1HgZc654hAuwchRy8Y6Hy9Bw7sd5kqB8B69oVBF7y01Lgfh/s0mE6mMjd
+OnB4x/nh6VNNQBYcAFPVep0415sAhThWEzp0TLhx2q1uG4Hugq9ql71mqu33ZYBrz75XF1cV593
+ahXs1xVY/p5qevVhFcBV1Uaa5klqabo7Ve1GK+mvup59WP99gMtI4Ps1j3++fVqyVtsKsNtAMNX
voUC79fblDh8KaZthMzkJwWq6FVbt42DVNcsPtmm+Fgksfkw2/BqDvdDmYOFMgK1/P8xdiXdreLc
9r9848dagGjE4E0w7u3E6ZsJKzepCwIJ0SP49W8j34pTqfpuvQkLHR0JxzEgnbPP3ss2zc3Izzwr
Kiw2bGmO4myUuTh8XLgggj5B/te7ZthyFbGF+6XHTWIYCpCPuVMfpEHYicQDmER7EAp82kmMJw3P
sOPQtillFeqcTAQBxciqzcWxLgU5xISsYzFfw0OJbyhzGxQ2COHhp1o8JgnDmaTyEaTs2UKAwfwx
TQPAYXzVPCLi8hGQOtIE3+dMVC/KyMVzD3CYoL7RHWq2QSbSWBoatQAwUBk5dg1VKZ2tGur01xjt
rsnAL7Zv86CY0lhqP9yC7qL3RLX0CqGOlQQ6vfPjKgLYazh+OchBnZvaBUm5KnLmEdpFj50GQPrC
trV+zRD4uTd8mUcPHOa5vwzsTYSl6nnyuDGShRFYomHrCsFFEJqAmQTZnTgciARHGjDA1wZihDio
YOMACaTt+qDtaSmxyq7NLbcN6oQ0LtjBsoI/UstBwZNRZhsnt03QbdbmlUQ0/IpKRvZxNq2+2XUz
dvAngki+j/QAfWjnofossS0s78x4bw4oLoV8D0PJbRqDADkdDWiRSrw5AeYNC79Acz4ISG9Ns8aH
cTxb9emXLmTxIK7NAD7UxiGzx1AOKOE0gLG/bSoIs4DhUe2ApbZue9oDBTqCFrjJJ7GoW2grNAGY
Gs5tj1eL1kn6kx47KCQNK2gthFWVA5zE7fpfMK3+3zaRtg2CYJNghUQ9m7rfFp7IA4BgphDuyR1H
BQLnHmpNBy1FG8RtE9mAgiNTDjoWWdsuVICLDGEkULFoW+8kqwL4Z5SikBGDM9VvLcBStlrLVGuq
toQQcBSqd615qu36DJX6YLc04xTyhZNHkAmEig3o1sH7Y4FMdFVlww8A+/+k8jkz/GhuIDqzJOgz
fTiz/lzaF58CMW8wGGP1wIzsNM0yhcwwrmxW5SdrbiVo6T7bbcmD4aXXNjOzc9/cahzHXVM/mxZG
7gV4RhkDNNVrQDJFnS1rz1H3ReHbIZ6A7Zt0q8PUIVMKYmzoRrH+JwhWnkgBRZ7YBGYJIZDu1rDi
fDWp0jhYrM42v38YO98L0m3b9ij1vGDegZm+/+1/CYIdFCS2cX9TeB1gHGGqYtSu9NYyplkHDRDu
b0US1NA0LeprXpIpslzBHwPX4GEQNOWHRbtFDzmhJCRgc5aKjW+plF5o18q7Syzkma3R/OH7kMcy
aYZ6kCAgYLLNOjx2xsE74PZpqigvUvwqErlzPFli1ewL73B2gsZDD/5Q5B2NIXiTzFnynMuXpCPY
5mdtvAtsozkBQ4W1iIHceJmrPjoXgdQznQTyL+pQpasvdSHEf/z9t0jsv7/SHN8h2M6CH9JEIee3
vWyQqGSqa4fdNBmo05oKjMOdr25jKVAR4CbtdTB0at/w6X302nfXc8hPUI5L8GaI7L2lSfZUxgi5
x06TXw+VGWw8YcYbRZvs2qSlijxIFT8NGIqvOwh9ryKb2KTvhmt3L1YagCujTYNtVfv2cx+sOk92
L3yQ6Tboq26pvXKuHtrB5gh02FAHtrFBFspTV4mTIocvzQkFOayMiqAs7gW0Za/KsrtphkDck0yJ
+4qay1YZyY1uedzkSPCSbtvNHgEeyWsfGZ1IDzAmCQUi2dzoyfQA351rA0AeBmEfPLdnjLLpyvpK
oKoPtBLkjCHWmGIrLYtokNQ845O1r+4wQKE2D6BsPY543Hmum99gZZDf5NyMFN7+EPqjKllUeX7K
OMoXdCfvuvxGJBBmMW3kZhCehYsRZHFoo5pznc3d2sfze9S6xkG+Is00JshSTABTxHQWzoCPvpxN
wZREA9ItzvNQxFo2cSpBGDf76AuOZh3vQMDzfP406dSWx0bUqILt1OkXm36e041TVoA51BIrkc4G
0b3lxlfl3NKmy+GfbOexn8NQpxjvPcrjPWGmuZKe4YcZt4MHJvuFU5agEVSUbE0QgEXt6KtnNgLM
K0HjcNRuZQqqqtmeCpNsoaGCn4RQuwv0VwODzxhfx8fG0jaGN90LfufWW/kxy0G9UD5JZn8g2kNu
ik6gHMCR3UKXQ892AuT9P9lFm/yjPfYhK2L1NVRTxJ+kvyZhEHBJ8uszwS9owFB82ZdzWQ5WZOGY
18FmSqlEWc7c1ny+hgDG1oE019nmp6lEurxmEequP6CKZjwXAzlA8FP+YRjTFZjHh2eRcfBHuy1A
8A1NEdxz21XBKvM+UXYeglMbgWLbfu3Y4D8EvJNhHffB+0BZpJp0lrhqUojWseAtCbCXm8SY33Mk
IZd1LO1jazZgAe5jtQkCyq4zFKFEFBGnrfDrZ1GggAHK8N4+m6k19Zm20USionwwCTaLf3Z4wi6R
iZqHnE+1p25/mWesoAA1eiWesp+OdYVCDGBYF5kOZqZzXLNuYoQ49ak+tAWUKXPpoQzarIs0akzn
CQTG7YpNk7tTHXV3rOLeTjdzCeVAxEf/bGeGhXY/O509P8ekukcbL9262bot0m/NS2MVwcaag5Dx
5L7ntSiudQzyg/FYPDGkyq6DAOw1s4c9kBQ6WI2KdBCT5HSMsH82zhFOivGgqBK/xo+eUyCZp8rr
WObIjR8dD2JfPcKODHI9CUgX9MExXQubxSr51c7n8r2ilDDq/vKb52Xkt+5Lh55CNy/TTjIeF79/
EyHw9z12RShQxPPqDLw9pv09KhiAxR6ot6y/SVlSIdJReaA84rz6AfadqJoVjRQp7lvhB09TlY9R
NrkGFDvtNV5gCTgkcHBo9SpBvrX1uf3LpO1ugxK/xh6K6FsH78pkh2TR7Tc7hRrUNfS+IhVAu0XP
0TJzSVJ7A+ArtnkShWsxWIaeIUzfrQZgn9e6mfvqKbCa4OSQrLstfPMqDerquU+BFpy4mJa6WaV1
G1Lseq/sLukf8OhcaHsDyavd2OWg7Rzd6rlSIIjIy9Lb6143W5RY2j61XdqB3zhd9xl+wEXEqLrJ
WJatlT1CNQjcGuY+E/1VBkrIkwiyX4cOSnuhZ3XDpvIkD0JhDcEWvM4/tMvZlvrOK61LBiaj2SWH
duoGlXVtyOe5LhNytzv6lcw3FjXvWe8Bnp0at8xz6mOblxyoV+6/GAwZ29IH2Qpy3ONNnrlvxE7p
S4IqwshH6eJumPA4oqDYqabJfwGbm7uicbsC7HRYXILnbQK2Kx0xTzjCep419WvdvHRoZ93bAwGy
1h3fJkBoVIQiY0g/I4i8ZfZ01c5lwfiOrUM386no5vmsLz1UpZlyebHpjmb202f6oLhSGxtSQs0y
B+v17ZBN1S1We3Ibz/F+2o1gvVXd0C9qU9jrc9sV/YIWkGfU3ih26TdSnEBNCbE91OOAE9onwJK2
abG3ktrdnJt968hDjcgBCKZnJ93WZ0HMEdCkFeTh/Grmn567z56p1U2bqkynMCCWsYxTPjwr119r
YG8+WTY2gn16U1VZv5sysw77AGw9WFzgP5gZ/hW0GCxkahAmgFYT+0EVX6ccJXDAO9XrBiDaTaAK
/ijr6aAdpj4RYEGAcPFlJDOT7A7Flth/JtgE9ST9aTXNc9Hz+DnmfQ3ST5fc1j54MQFW7I+kpfXW
pAnfIp/oHB0xkWULcpi73gelpjtU1QtDPKLqsekgwf0w2eNaphndojghcrupeK4TAF2nsh7XKONt
nnNAllxqdm89YpiRKS2xN9PaAvwZedZadG9KTiQ0USiCmEfSL/D+xTptRmu3WZnaEXVUdhXU4IFG
HdWO9Two9ointzXCAbqPNVViR62jTj5FCZObggMFWnpGAPQCE8CvGNcTFL/feihjLgZid1eNDfb/
RqDKBpFv+803xlMR28Y9R+Xytp9ksXKNwHz1s4PhNvZbRgH9jNtFgfIA0GPhvjrrSfh9lixrmzdh
Co6a7qR7eA/161cvrrN9njbw74vC25DJQuwZr9/FgJ3HACW6Nfau05yw9Zvd2DKj+TBTULoaoEle
dFbegham496d7sdGDK6dJ07NJJJQABHlKQbAWOa692YxfZScckjbce8egH+1KBOab8+dQHgtgS4N
llA78u4tQsW2aOphEczOLjPkcVIW3nRo+U6d33rgudAjtQm40N9fiQZ42uu5zP92JT0bA+Xuf7vS
2YEDKvz5N0Fx7MNFPSonnrmyS4joOvPBQInC+SwGLyw4fOe2PpzbF6cJNbpf3OW46MaGfbHoUV+8
wF67OFPZZbV776GWYilnnWlsbVBdmCePbeUnu7/aOSPGg8KK7Z/sDUhxd6RMi6VVJ+/4iRph6lWQ
RKExZo2NZ9linxc0TB2y2Q7KUkhhN+wFJGHjP9nTsVe3DZDeZ/8O2xcLYCnA6s3USRYCa/KQmSgs
6aCGDNYpO+Ery7EQD9Jta+i6QzcUeLnp00RL8LSKo6hblittI0XOf3XzycMkbs1Alc6+jjt3aHd9
qElcLyuobIHeAKI+2nb20Ro95yuKKX2DlHy+Pn8W7VkjBouLoUp0XTTx7RkijDdTk6DeuNaAYm3T
Bz7Djy/NLzbO1slgNFsBVSCQkL42MquxVwuaZwqdrgmbRJTDVs4Vnnwy1HanFWRJ7SrbCLNun4Pa
x44a0bK2bfoTEHhvyJS3z9IG3jK2nHilB1X99MzV6EGc2S5vrdG7LruGoe6vLVYy49NeH2g2jJsB
t4RupRUgXHknULWloAqOcqISBm0F5RbadCC/BmpjUQUgQuuNPDoP0kZKGggu6PnwFi/XLhJh4xAW
lL9ak1Veu81gIW0I0S5wVpBk2YP+eMHNQkDJFN2XA7ZwAfZqTQmdp8ZJlonsrShryx7cHo2bLAck
KBcSRMVRPOORclRvrCtaHCjwqc4ygPjwjkASyFnqbhSho6zZ+G7teZncawc9gCof4R4xtcu4Ddy1
6Tf9jek7PyFToV45T+qFORrtUZOfdEUtowGI2MhLaX09Kv+1cjvjEch9tqMNtFx0swUtxBIwQ9RA
QsHzsSPgs4ilA4qJ2dmd+HUfFOJmnFjwAG1md3bSExaJ+6pbekLXLLyFbtrA9Z0n1E2jBKsgRNND
Pak2zZNKVMreKNUHD4Vzpa/81085BFi16Um/fUrdhC5u9uVTmgQFpCh3OE/oIANalcnTXz8lS6d4
kTPRQ74L2/OsaN+HnE8rvWPXe3xt12f/YlPV96GX8XjmQsDJdZExCOQIMhNUtHVWhQqHTqEgd0yc
Pa8UEvufvQYfZjVKkRnRwin68mXwPWdbNbEfVXldvWRd+RMwWLyN2TieshIZeLBNv5QdDyIsDMlW
Nzd4NP4a2scZ9qfzUGwHfrodVyfwog1bcBCXG3wB1u5ymFBrtCur3vWW2ohbEsIN+jRtTVlDqetP
f8sCNDhuERY1e0bA3NEsAgOEjpA+BsK0CCVCv3s6aw7lDW6DA57+EAkAj3+ySjjKUKsxKNaq8Otr
B6VKG7DQ4jeRQsE6BDqvuS4rUW0GDrKVdOaUUBNHj1Ruu0GVXP7LqEdr7wzF6ngYZ+HZUU+hBn8C
p0UKNd8Bwa0yt294UVZPQzeg+gVoFOZZ3jIzHb6F+NAXezYBZQ3YJt96s33CHhab3vGVz3bt33ms
2gECS0NNg9uiLorZBtlqotwLM+6Ixx3QdzO/zaeLJsolORQXCG+xcghRrQsJggiM6tY6o40X0cyi
EdZC7alNSXsC/UFznPka44DZAXCL6KAtFECQvDc3nDTgqmQWryO/gboqU+WhFVLgDTWf9mULoiQP
OTptc8YC3RW+1uiLZxqPB+Smp43ulpOHqsR58HfvnvJugUBwESUFoCeh7v9yqgfp4ZYE2mG0fzhG
6wJnPo4LZxq7jW5O/lgiveyaoW4W0kMGgr56vtvefvPHatq9M3v/lz9y0GyBIr8K2anJ65ItD8bp
OskdA1TZ6bUkwXStTfpAHRTXUNR9hhebdplsD2BesMNFuuMyDE/HOMTPNlhdbGKeVBXWQweu3N1l
plZJ89oGnwqk45Ory0Q18+iBITR+MemzxCccEvDk4zK1trse4pqTVbcL3ZwYEP5QmsPjeFTueJ5F
9+gLkn6GLLZOt9E2PZf+hOXItj7Yfw+X6akpjKsUu6/Pr0V7cg+sWcwZv3xTemoDYk9rZCInMMSA
q8Gsk2CXCQ5QMgoL37zJ2vYDg5ooqMwWXZNMH6w0WEgMQGAsH9rZPoC/p5SiEHFoDLAuIvdwaOy2
WqU2kiWSDtVCVmx6MTtyWzXjkCCPG6Lyl4GEyAOMJiu9ZzATjEBJWO5Nn0l75Q0+JKDLHrJlqmzX
BuCoJ1XnLCqw1bJKR61FD3Elxx4yK9SnjRJrL+By/8WWzz4j2NHNsnD22q2eKci0HWHvcmVCKAS7
ymkRUFBhI4E0hqJsjBeLu6+xaq33KWt20h+nJEQgAvGnyoGaePKzBZYDZEp9uotBUP8e98VrgI3b
awuaR1S/pfZVDc4Bcyb38I2iBJqSdWGrqTm0Mdfhdsu8MvKp2vkVOETc+dBJ0/233KD1PfzkoMLc
cSzcRrZN/pYI8dw0mRw/b29oZTxoxn/N6N/MDP/6jLMkA//16CKdMJf5gOplf/H7J9tlbODk9T4W
KFuTHzUArg+K1vHxs9XPLSMXHxWCeue+uSXqZoRAbIvLzklJG2j7CPl/sjqnLAuzOwCd/j5pdQdw
UGxkZ5FrBwoqi9YS5tKDyBw9JGPlL5v5w3+BeV4AnmcjsxITjOWlscxir4MujpEf08F3byZHfkCC
w7qBCnAeYrVTHkbEWJYtGdKH3sbrp23wik1fu9ww/yhFV4ZZBSol06nZqsnseJ8IQf8lWOj9Lfnn
zPkqqM26lhtYHv2WtQIvEcuMpi9vGtAHBFjFFaZ51/TWa5pN4j2j5svUDda9i79jPRR9trFEOtz/
zgF7h+xqNEl1KAZUMgEG1uHGxItVq1Lr1yVxWpQT57RdXWwV0FHbsupOwkNVXCEkSF9YRh4KsJKH
AmzWKKy37XPz0gs+OS8E1mgOx7Unwzgox8huGfKxt5Ta8Vakbgn6CjR1R+xMXoQcKFlebMYgf5C2
qvbaFLd1ggqJBVIECIQHhYvstWIemCVxFpsTjN1n+9JdN+1tWqSoJITA0f73AV2H/A2M6AKF6Hmg
Xnf8AOLu3/5JaetkmTVV/Sk3EaW1Z96msgO+LZYV2FY7M6dAXbFN2hLcSFUHxcJLd8ynlABn0FgH
hC4iCM2C+r4ph0hlZn+XDh6/Ha0XxKz6uy4u+rsW3+TCrfN+o5uWpdy93QRgF5t7PaiB3IFoGsTD
aXDUo3JZ0lXWmI9INGWhNslCiFvbfdYNfZ2xUV9nTfFqjbgFFqKU44ci27ZqwwYbqwNQqPVBn2Vz
TyDy28zN47Vunf30EN3Wfv5Qvsq0r/GUNcZVyUHNWSJy82ITBwho3jwhm9jtGmGOyHtR6yUxxnfX
qvkNqdLqepwQnHCGznrJ1EAWNbRf9uDl4A85KTZ6Hj2tiXqsddw/+MVusHNjWmUT1DjGzCkOhoFc
WM37bQO+O+uobfpQYIOHN8FM/DE7n8fpHj24kMRownl0kQcdhJLnacus8DeTD0HnkSuI2SJWOMq2
CxFeM05G3bl7meC/qDuo+JFMKGWzWZOuSOGSbeBk5O4fBjYWcffu2CL6X5LhNRjeAxaEbjWxK12n
Vs2yHADvBZvBR3HVpXZNd4C5Gry0HHfrt46/TqI7vaCLv09SEzffS5q/EmzUFErWn7oJ1YpYTCOg
NS+OZ3s/24fZTv9iv/gDZ/vF3x4c86mckOQxfG4seR+c57n46/k94aT42AJ5ddctRZQ4xRrPhBGE
eXgqrjSxEv3sSZ1h3GrSpLztQfXcEYTSk4OT0vKpUem4UpzY2yIt01uRkCZkyhXvnx6Bj7Jd7REj
kHNbWJAn0R7gETwgqvibOSTJokTxQxYH/lY/IlG71lzrM6GKR1Rr+dvBMvp0OTf57KaGAdRJny5f
bPqh+jlMGhwsexQ78WWMdRT0dFw3zaOziiYkocsoQ5HZMtEqm9yoxHXl3GqGJS2q2TElTvHsls5u
vFXuEbR7CWbMghHQ3Xa8GmXQGndV4SUbcF4E2F1NpbGjfz041D8C9dusL3anAKoVRIkJuGjAK7Hz
Kg6K22aX1mDUCDUFs8bjxzOPi6fpnrVRt/UZlcdh7L0jRN5iYuVX9eSSqwxrPTDZBYkT+XadR9qo
D8AwowdKW25f51dJBhY8bUfuGqR48wBO+k3fMVz9Mw2v9+TWSFwkRoGzqMPzuTYL1xAALgz+8vd7
+LEEcW/dg8wktfhccTnWXTQR00PqmlUuqHDRroweUr52bIQoLQJpOSRBQAbSq3CiBl3auYQIn27r
rn4c66M+w7Ow29NALZju1R1g5f/Vq5uoB72tvRjQ+hxwSTbf+POhIP1c0R0P5gL1gHGkjcST7Kov
AxyycMAyEc9/l4csw9JrAaAweGYRPdNKWdbkFGAhkO1aN02g1vY2bsEwhbrUbUyOcczbGmSBIFO5
HBCcr6IidvNFYnx2t7wF4Uo1YbepPXX7fDY58xyFuDf6pF4HIBLdjQCvWBIxdh/iTgk5mGNrY73B
AJLUpwjmyUhW1rSwoQKPktJLfy2JfahQcxSWcW8uv/QD1P3neMnZrZ+OxeZLtx74pY0sZDiApX/P
XV21Ol8CFCv2+cPoK0LlsdslgYOs6+fU50/Zg5J77Q/ey7cRulnqPwQJzWRpF3WyGBsg/Qjx7BAS
Cta1PhCzi49Z7YStKu2zSdtz3062lcBe59JRzy5e28jlJEEbQc3J8YDHg9EvAlSFjD1g2/PMqBat
wt+vXvy/1fh41AwIcVzb8xzT+l5vpriX2w2QRCcQGqFyGeK91wSAr83g0gEbSQ+ia8UURLnTZI8i
ALiDo2rijwRSpShi+zn23RO2GsmzbSU8Gjo8AROS5gueIzXkjC0/ZjPLsCKQSGiCR1PR9qpTPm7K
2ewOToYS0VGudFMPYn/8YkNuttW8gRj9at8y7p/qecvw2dJ9aQ/m9rlPUitdYVGFCi9kKq71IWjs
FywL+i0j0tvFrVB7hJuhswBqHuRsOqifeGBSza02+5DyD9Q6lj8s5QTQySnHKzYFI6qCybgE/tZ4
wu/50Ac0+zCSGqBHw7vvyHg/emmhblC0O2xdawSRMQPULqbCQi3XZB6CIjAP35rg35z+BSFof98k
OJ5PsTegxAPexrE1wen72y2KjZv//Y/1P7Gl8BPHuuJegdwCggDWIR0GqLWQQa26YELBt2LVi9mS
ZVKY1oPXjfwA3bphYfRw82coEgfm7DgGJgFfk3Vwy2nrK2FXP8ykxlpWoQ7aVyTqnd5+EM4BbNrN
CzAOO6RRyodAsWHHCw8qe5NF/+X3adnf96vYAaHMB7JoYEezAmJ+o2eF0ryXyLhL7v2yXpKO3XeU
MBBPFe1dYpINgqT+UweCup3dOUAMQWD3KQG9dtRCwGenexllW1aP1Z1qUPBpgvBAe9VTO23GGGyG
9x0YDk8NmcQhcYsuMpmZ/iD+FErhOC++TKoVSiWbrUpQDWKw6lE7SBMhEgLJyBOUSETUcqh2lCrH
BkbIW0K94rbhabLxpSkXFxsCC9nCM/tyo110x9hni8Cx+Mnmab1O/caC0CyKSyAJ8q4dJC9GMAlJ
KwygjXQIaMXsFQAPagU++jTEA2loQ1DIPYHwHKCqgnovYCNdYtmLFJgJIRHfhsScW4/00TNBfTTb
i96ZljRou60SLt9VqQIVidrl8405TjLDzwHBFN30rbpYBWPJ15r+u0oaEK164O+C5KD3iNoNFy/o
pxHVRXsbf2ys8h8oiEvKZUqA9Y5nBmTmxe9DkBfYhjUnZoHb0gXzXliWuXnfTAaNejnW1zUqn9dG
6ge7bmLTPkGYYO0LJk5WbuwTGzigpK6ywzBGnen2h85rhoM+Qw3przNtA3sBQueODZmCQLRg3YCy
w++fm47G3c40qJAO+vjf/zjY61HccnOxrokH599wuY3i7SilSO8B8xD7grv20SfdptSigbo5ZuBN
TWNoBMZFRo6iaTdCieYmR8XUdZLIBSoR+pMUVC2ldPpTkuN/ps+07Utv40H2s+7porVFcMdlu3Rm
ZBWkScbDNAK/Zs/NBtxc6wYQ5JXu7ZqxXFQ+6Fl172h2eyEccYtyXgAIRqCgY2HtGmZbV7XjpXc8
H/JNKbt+4ZEuvUvrYjx4Ff0RV0XIe1M8xF3t3XArOSCBYjzmZpkecsP1Q93kbtOtbfBPLnWzRroI
pU9s2upmyoY/qsJwoHGAofOMUBmiu3Nd6VAinntTAj3abmU886KW3VK/EYB/zRfUneje07+woVkA
rC4ehpH5123tvWkvTzXYXc+DXKsNJyhattvGH5z8CPDKXeGAeTmJQYcNSdZqh30UBBQtWz5buP3J
WIP5zbQBckI0EyJtfvksJ4CyzHhoVibtUUbsYm+yR7mqu7d6hgBDM8kSBF8gKY+tQKTRpV8W1rud
lQDTW0Ff79vEXUP7DaXo8389YH594+f0zRI+NLg+TbFy31D8juW1ZnorDPvc1IO026dpVA4KGRBT
ycFHQsEUXvbjtoQyLIoYcQXtPCUFaD5GAYKv+YISaPdVBzI3yGlKKNTQ/iMw3Cocmzx5MIF2ghAe
r49dknY7ZNDUGppAxU0dpyNUXRl9yTt+RUVp/QQ1AwBYafGeCxRO+MKIIWSDMJqDfQ6wRYrvCzym
VxOAE7euXwEeg9/vG6/cbZ45/lPqFTv8l51j2nL32JU+zuamMgs/xD46WGqblwBqnqjBwoKZLr2J
WM+eyirExTMyM4sPt+pnGSOXDt0q9wPsnIuJDN5bXbk2uOwcdU1SwXb4cJC6R479XvsWaVaFlW+D
h3Bw6oM5H8qadm3YGx3CGXgY1ZmZrXXr7DIB1TAUSa5uYgqpX1Ab2yslSBfpO0XfH3YrFmZd0RN4
bqqbVv/eoNI1/dqqgX5jGU+8P172agYJ6hWIDoaF3rVV41U2uGTZAVXwlFYQapp/jE6OvZUdGBJC
N6XaGk1JUa9hy2JNk6pena/juszc+n0OzbIEhC4t6GujpOLTrUBuzzGqe/2m5s5LScWlAcay6l4v
nOCmeyC23Bw8IeYbhgX+a2DcglUOGgBNCoElNVU/HQcb7Ak0RYFfPLqi697cGkDtOM/4C48fO/tA
2slbBFVebrwYhGVK1PHKquAzdNn0KC3WRdK17OthGhGeLEi+gxAwOyIXQJesj9u7TqKoCApy7K1B
aHz+dZU9z2/KObyYcgFa1z9bo5nvpAhMqEBNeDvMUUsbbJ5LGidpxOYmmXOAl46J8jTC+wQZw37e
sV+8taMewkEkwLJKLQdkAXeQ0gSJ+XyWVH0dTTPfsw5DiJnk+cLYfI5KdObey6EkrO2U28UCf6AT
GgMe6X03JNsh8c2XnwEdphdlDmxrV2JYGmlpveS8upmIZHcNZeYRTNqg6ZqdeZ2kC3eU6ojAGL/D
gwE6jvCHiLlaUl7moZ8nLgDvSIGkdloupgkkD416NNzC+0gbCFVZVZLcAYJtr/t+lFsPe61Cmu3e
yBwOCajEPyYZEG76TNuG2cZmmz7TNkYhEop6j5v/h+/v5zSG6usV9XxGZjwKkaIYZGYO99g4XDOI
4p5bMy+4k1b2Ji+gyatt+gAawzSyZnquiw1x4xOZpatRS4HKl4KVoAZH9kWhjCfGNnEDoHGysXMy
3Ys2eGkGaJ3+qwMHYBXcN6FX2NkHIrbbtEJOClyRwBhZfn6wpYiPZlIV0Zhl7ZsBqe/eENmHXyOX
OWGVdVPIAYRfA4oulJDsPhCgG2lI6ly3semGVt262HggW8lEIR+KNCF4XDr5VjdNrryIg9VwjWRF
+SB4nOHhzZOV7nWEN61dKMFGuteLIQ7WI4i7KBgYsaTwYmRT8SossabGPadGJOSV/AE5gLCPhfcB
TWyUDsS5dyeB1V0r8BFvtW+QQzbCB1b3m28JSPpdNfv2s28QVP6/8CR43/egCJ8TF0qKrkWpF7jm
t2r+rrWYGaSdfXd+tyGbvS4h17oy3S69rwA3CCFHkv8xZu8oIKvfoS6DL7xw5I3KAdEHWAQVXJWq
brKqzRZ+57fvtH49D0HJC7RIc+POFS0IE5Tb7AheHVcOnfKItXX2Svtmo32NsbgecdP+UAySbLSm
9Z2lLHcDqoNNbllQ6gFlugl+/TdoS933llXcxyVqegJsE5fabkO3mVvF29CNKd6ERb/tAv8A9vp0
P8TKWYIyNjsZTv3rDFkrZzkkxv+R9l3bkeNKkF/Ec+jNa3mvkmt1zwtPuyFI0BuQ4NdvIFktquv2
7J27+4KDTCRASiqxCGRGRHzNuW2vpepF4ZfCtFCO0ZrJmtgY8dntFjW4DJA6dOwXM2ug1xjLz3GP
01UKG5ne/ZfX2+D3PaVjBEBLQWFLx9bS0rEFu0OdmUgjQ6moABwGxftI2bsH4GjcA/WM997sa3EL
EWAAuz/FzmHz/P/Jh+JqpA2gYxIpKOGk3RwoxCDZpLDcJemLzNtwc+enCPJN08ie9JmpO4/TMpNm
s1pMcD2E0sevi6QkGD2JOXfRNydI2hbs4bkerXIkxw/l7w3HG8Ohb3wU0aiBthkd7JneY2gETDfu
fmhfZ/fdLBogH/VQ1Qy55tn+x3lziA8qlkXSDnJDB6nc5806AeXxshginLO6FfCEHnhJ8jr7L5zm
CqX4W6bZwb4Iyu+uZ+FswjRc/Z6kwx5G0y/s2rvmhoXj3GGVCyf7keRhhHf6qAKbeursoGzNd0Po
FE+mizpt0GTgGYWHW1ZlP+QoQCJtn6lANGoT7BrqTr9mGLvEIWOoI0DlKChSUGSUJreBVIMgEg2w
EgPMDPsrUgVjg4RtxvU9OAQb0BtmjY50S+FdnWH0rnaT+ztWg+ti9lV1q51jOa5R/d5pC4qDsubG
NlPrTBY1HuTiFqasDMANQu9K81MQYq1H1vkrCrHUJaxO86ZLkI/ihCceI0WuP6bGhmuG/xxFTLsG
NUOJ9GC9CW54u14DxwOZicZGSHIP4YHM/5wEdFu7yFP/+0zrDRla6XHnCiRmeio88RmCQShvBuUj
jmdx/FPh3WxV2aihBUjB+8yrZQ8U3xcJDjjQmgzxmg6PAL//jpqj4FqEWYZEbgGsnjpUotmKrA6E
Gpa9qoNKngtHQ6FqXiavFl44F5mLkuseCofgDLP/9uvg0W158mU0NDBaZ4Z9hWSwvRVVlh06P7pN
x7nnbfro1U8Jz84sR4YGrH6Phh5Ej0Pspa8JN6BsD3fcCnlG/qleTBtfK3a21QhuExqtvciGggZQ
1jTahu2jpdYQv9ZAFdAijPsAeGXHBSeQ1ekrYQjURyquI7yLAeKQVV5x6asSHxq7ilYOqiu2k6A7
sFKgdIXOiRIgh3Zj9jKg4HIxSKs9NVYHdCbAl4BNpPmGQlIclR8zPKogToxgcJC1zyY2N8qg+Coq
cDoMbPs+TCKhPTe232+6ZODTOZ4nwNMdNKidrlLvZGp5vqQ/hedE6RJqmNqpH/vxBT/Jnv7AoEqJ
too5YUungmq6rQv7worhQPgRgpjUico0oYRiNSNOWBjnEPR7o18DBViVX02/lQmIQmxPfm7fpvY1
eFfcsRF7zeEDSEfQmDbLD9WY7Tu3u7nI3yuTsxi/b7cFNZGNs33AncYt/SKMPBNIAgJVQr+SutbY
ow1qUrIowg6HR90f2gtZND2LAzlNz0Qn9jW2E4vAF+vRDw5ZV4jnAGrlD7yCoFnFLPm51FBpgGrw
dOcoACYkJo956XfPBWApD6wKIdFn8/FzBiHKfwyLKgZKCjW9Vqthu5HKMMQniVlRtikACTw6XVX5
yyQswWej91EJ3W907+3Gjlm5oAlTF68Wr7yT1rTI5KOZvBTQOKXuh0lkuzm4E13QnkrHPY8uZKPA
cORvvBY5OEc11DNLiCG5beEfBoNvZz8EIKB628qoXWZNmKwpDjlr5GJoHlAiw9lSCQmsPngx/BRC
tg1Gq1WHnA5qM7AlXMWcFdDsGoZtGGY/Zq2fKsYRETjSQYquXv1poO/0fFE1Jj+Qj5pm2FpZKh4n
IwyT4z+t00U/2jGs3zxzxP+5phtH7pf1pwYsBCg+qL6oErMdD4Zs4ygT58wPdqvFz+C6yS99Dkay
Xnrll3m6j7fEZ4i1baMu/5lxT6LSH7LQZdSjNF5mHILUJlKrs009ilEzIAU6biiO/Nxw3QV43eWq
N5Fd4FoYPlOvLWtt6tXvvZJxth9DF4S4Ec/BftZUW7yhWG/44GxJX9gNTHMJ1It+HsrRv3TjmIKo
GOfVTmWfrK7hqOP2s2kmhCesN8ZfhgFEjeru736O2aRRU7rxbgBbUDqW5gGl6uYhiMHJuyzqHC8e
KUfmcBRhjLM5jE9OJ7QxRLGGKhme7NuE92V8KwE78tD+IB5JIq2skbVfmMnQbGZuSWKnvDM7llxt
D3rYGhAqQwcmOWoasOdNPTI7syn2nhTnO/9drK1wRQzAxg2QVh/n+3Vj75xKtNe+kcWSO70FsSAe
vlhNuKXHaNuF2davu3BDT9sgN1ET7HYvEKNKzhl0QKen8Dw99vrwBWCnLQu/5r4xPFHNm4f3Aq1M
XxuVzfplUKUcDI4ys9dfYajC+jyU/hqlI4Dy2/6n1JPZo4GqlCccA0jo4IJsikxqSk3WS79NQ5Xr
bZ/Ih0mDi+MNlFUjL9fb4VKUMU7+E/ap0Hv2DFQSP8Xk90wcladWu4rwFg9VCVTLnGqI2Dd4Bg44
5w2jchWZUbnUlKnLWNWb+Q8lhZCP4uwmxZTZzsy3EBvgI3lo0Wk5tfydb7oamDiBgga99GIERn6H
PIk8UlPzEdSNs20SleNsa4a8RUqUcm5id/xJg7N/WiEIiyWOpb8iNws537xrn0Qbt08SyI5FkDjF
gcxO94qrDcgxWdRAIK/a3s2y3OYvzlCDry96fJGjVIPHfOsiWbaWA3bcVR5z52JY/SbWhv6gtXUr
D8jAr8GXWT4mbu4/K9AK0ivW67tlCtecLKjN4Cf+aM1j/9u8oqt0ZJ00kAHpZvzZg1Yxs8RbmxjZ
OWVgOyF3g9r6NfAD0KxXUc4YPEG9tnvEzkk8ubw9UxReWv2d7rQakjCIAidljEoBViMTMy1t66V4
s7XwtjTgjOmzqcnhKN2svfSqgeJ9CE4LKNmnUaUbeDNX3+TCby4FZPUqIyr2SqjW3AYt0lu1l5wp
YgoOo7Q7yiDY5COqy1fT3Gr0cNhuxJA3ZrqJ+uUBoiyGZi7TbjRwAbU2XT8H6dF06ekK7xekkKyv
Uc9YWdoWr33bKIpcHNBl8WPF+mcHNAAAPfvBLjBCZyWNxn7rLaEvS6j8HaAga72VICSnSVDHjh9z
YYKe/rOLfcHOaL2d5wOmj7+o9I8CG++pwX9MgEzzOAKVqpwRdd3KPKHgpbjNmcPv15jsPGTB0o6H
AexRWIPWpJ6VZiiTnqfPI+93NV1wDqHetCx1p/FaeO1RB2AzSC9BaGvbmV01VtQExMN656OBO9/7
/EoxKFAENSj/for8BBz3nmVd/aEslyBSibZkmqhuuRaRWyA5itpU8lFjJDI/B0G8Q5YPHNbki3xz
b5qZfxo8fAgXQZHelqJVKgMIEAk+CycorE3HwFMnIpY8iqqKgS4nqgIfVaSGAaoY1QSZax9RKTBF
kF/JeF3sFL9sNYka8sfx92qMnIfZLWLtZPfBcJpdpQ7tZxQSAiOilqcB2eUgBUxYuZ2vq5eVs4Io
bLEGBUUVLS11v86Impl5Lbpf/Nc1i9nH+8Q5JrH7OP9YovAA1WsBn0zat7Ds0y9mB2ieySwkKJXp
duVSZ/34ySgL+9iivmvpK3/Ztv4CWaHh7GCf8VJiCfLzseXbCtSFG5rOyh56AaX3DCCRh42Yay/I
D5yuu7Qju9+XIlxo1tA/aDhOfAAWu16CkCvbhL0P3/tACybphSEqbUsDvhqlXtlbr04OUfI5lvyx
i7wIhARPd36opoKCMLjM7miMu3NnK2Vc3MZ0XXUveKREx6BqL+ZgdmfTAncPqCWgOdB8bMjn+fHN
51urLu/t459Ciz/M9CUqKjq/2szLzmFAahvN/VV75EO2NRu/3F3izpQ0l1bNkBJbQVTYRTUq7n0Y
G//AAL4ZbDDboKI3WXRMH67UEF3LCP6CJi3kZfbrNSD8ANqO+MdALJGzcKR97+dnNjI9YB7MIXpi
uCeGOjNAZSSPNr2RdotISlBEmWbtnsCJd2uGKKsEauaN/QBuhj0N0OwperJFBQBY238jYR5tDKwn
nFOQwcDY+dzUTr02gRhak68ZShv8aVMAefJuhPiWqelrirfxTH6qACVX2j+lDhbDNOLtomgHiMT6
Id/FA/jibL1O8TwDiKUyGrz9ooQCoq5oMhVXjTUS+L1WbsjXuKhhxD4NkyM1GeqDsHGaGkOnwcQu
f9Gg+tIOM36cG/N3kwaCUPBj1bifuy5qNrNrnmWEAeAoKmz2Ue8fl6MZczDNZS20LL0OdaONnuON
R0BkESxWYtt5oObBrgH1CUID1QTEEvJl7jT1Y5Pb9SNYXW8+MmmAfG29AYXWro6986iP4cFQTRFa
EMWiLjXWwCHUEFtVeJi689AUmnuRi02f9G8LfIiSY1dv1fI0B09xc9fpzSZzbIDV8J2KT61jnVDo
hYM36pZxDO6cKtYe8R5egpcmRo2SD8K9xdRV4ZEEwYmLROkhgViWI1KMJtiDbMwexw+ExaOmZT4E
eDt/V5suIHvkI9weIfp+DyE/uTyoBm6N2H0KNIZNkBwNZNMrA3zyMKlXKJN6fzL/xTRryIwMXCz9
WxcWzyK3jF2LzdrF93ttVRt6+YoqPzxHoJr43bRqfGuANG8hkgwUEXL4pvmoa5WOMF56xyvWRgdB
iqDLSgh0Nv5OajkIGNVKAGOWr1DOBbFmWkCeXuDLBQpn9qlsh1sDqgpzHTeeXJCPRj0Uu5UrsnMV
2ILlZlHL1NnomoG/k5t4Nup1Kr9cDZ1ScwL9Glk0QEsMTRkj8PfFJ6eme/UO1UCVpaO2wtRXbRnp
J5ZF4qg1f+c5EAILclGjt0UCQQ62MTQ8sOOw1E/kn+K4ssEhhikMGfQAvHAH8jnQyo0PFMlxjBJi
dM+Xrl13h7hl2PsC2N4fsBkHh4iTt+2uiaL+gOqU0II0m1QBauw/vOToxs4zjhQwLzPH95AeN5YU
Cb0TvpQ+MtqdnTfgbgnqqRG9eWlHoDjv/GSmOIbKIQd+nuPJ7zhJe/LtbnnnJxOq50hRxdbTZDUQ
ai6EDW2sJV7x8zPTxnYAzzIqufZaIcURyLwH1D722zApxdFXDfWsGjj4DYouuo82jUM97KHpACh0
9LgMQcCKORRIC0ZIf4bLeSEacUURQHno18QgBfXQgmKmLs2kSN/wQPrlpe30DRC22LMCxn+hr4Kx
Y/VudHsQr1gFypnU94dja8fGktmyD51mHUadAOVlxrearCoUiTHxnLJyfJL4fGYuzgvJk+IVMbYb
cMAoM4zD5IRq+B9koWwGYWWFdDtekiYLNbzTgmTi7H84Agj5WYQQpUQZEwN/AMhcnRx0rZZqyKSm
j8A+4quQATDCfjWNKDpWGhk43ocl8brOS8wT57Xn0fkC8wrDoB4F09rqTihGqkvPK3Dd+Dy0lrEl
1iB/iEF1iLesmRHojiCI6IMolg0g6lWxs4tmkUk9CiPzPZb8tCTHv93hdoTqdhC1KeLmBac+qGMc
fYZCnDA4DnZYPnte+ZITcci7vzBk+aziPdMBM8zAgA91kZB3x2LZlva2brCFwVIteNTQs3ve4SOt
meVitqk3OWl8nkPmKK0KLOc6uB3eF6MBdxis2zqlGqHhyTnb5KRwbg3GztfM6Z5m//3t0N1OyzgD
/iv0wLIBA0yMykAfMl3E2k+8/mRSgzq6ZahX+n52Ue+DNADZTWJVx0kZYLbnObNagFqw6Xp3qemf
NTzYPwUyWGd67nzxRGhtKi0ztmTG0PHMCtt6a7QsOjgtmAjIL83004j30KdGT6ILfj/+gvx5XoBQ
BSKUZ98zzCdWRC+mk7hfPB8FEo36rugN4+KDxehSjpFxiVv9R+nkYhfhOeih3jo3DhZ0vV0VMfk6
126BHM4ldv+ubkLc89cKydII2XgLs3NTX4+uhjMzNRdHh8hhUbcFTqBOjOGQ9TiPW9B1UW0nIYLa
fR8V5XCnt2D8RJ7MOwnNiY8xhFCOkpslOIjebXLmSYG3T+pSQ8NTJNnYUVTLJJaq/OPfrjEvZEU4
WbN0FM/nKag9Rk0uOE7F1ih8K5aoDgkhLNID5eG65pc+xytb2OjWmfPAkqAWYPoxhiAdRVRjYZ+p
RyHUEzK7LUUmNXn5GJufCInZiuZSMpmeCblZNiZ7APZoTWPUVPj22uUSVJ6zr5Gdu2wZY9vZ9/tC
UJLpz0bublHxBoYxjtQVCpiPvQj40RXI3Syp22mhLBbUpXG/q/lxDFA658gsWMnM0XGQ139s/icf
EhK3uTStPUgZ4rv/fcV/sVgJ2cQMZWe4CVoNVOkHt87FufXablOwGJAxHrqPbdh1i1jBeauGg+/K
6d+yIu82bqib4OgycP5lQssdPNPsEDeReOFhmG8iSKav49qBWUQxsMfVsKBRHfRDj0GQrAdwwLxQ
A3WOPbIOyZXidaNGqZmJvTQNOnhNmFZreNDuoywE81zegvTJAzHCcdSg1Uy92UQBQQfN5Dhek8/0
zOaoqybvwKFZxedGOumFGhcSrsihP5V+i9wcueokXWDX6p4mn+D1HlAX6xBYJd7u/BxALM+IjySX
8kEfZdC2ivPmQP5CyV7Ngyz3odzQBMYyBj1o1HnsW8MltOajJn/w06E65wDRLfG8jL+B6WqdNyL9
3OU5vqddDqENH8evjMsLBXgxNkQ0M0Qlbxzo1blULAGFgFJx06df8S5aXJhkxUWqnmcVcn9LBaP6
x9EWbQfSfPBfg9dJ/TVOePUHARO0UbpTkMpgO9r8mSwthqsl1qgPgb30y2VkjWL1YShsh2qXFMlT
oRLR1CQRCjWHxnG3lJyeB6gnjPqn79d8N1mKWnCapaflxWq8r63Gu2kwUS4HXOSQeEbqvnGlxJdm
Ehxyx2tehGN5SsrCXctKNC8ouQejc8zkgkZTiLM84lGzlCwd2yVqMC9+aSYPYV60L7ZbDUtr8Pwd
xepOKrYVao5XSErizKVi+whludVibJh5JE33e5vVXrrHwT844SH0M8eN4Pa+KcLTiB2UYIlwOTuF
hc7xvdqK4sXklUKM5GypIG3nuclAYDOZHQ5bj+AWnSJm/32sAKud4PY2s/Fx+FPYv7iW3SIjCbYh
6LuPzrCwxypezxJFf5Q3muWO7oYrtYKpVqABraRfIyilUF84QAM71us3jnQGmEVdLzg1jYD6TO4g
499kayjn2BB1H9PwNHVBlROeyOYGZE+1ODgEPt6cVzT5Fu6PP6Fcz7eTSStOw2oy9QyfWcsqqooV
LeiFRnnSwd0TmH2xAHKHH1tsuwrwoOFhbXZOciSnoUYkBZGThlNn/GkU3FOIHzz+/7jEh9WmLsXG
4LpfAc+cbiBz/omgLhUzA0Ckq+zE2lx7KpvmE1eIZJENf/T/IZ7WKd7XSa2x3ldg6ATH9rBSGYdX
QI0c5JL6FXHSv1vESZ/JcRojTnqyfp+Hyom7VeZ5aizdanU0zteYr6hG51h1/dl6H6O78VAoIswc
DP2srFYW17pF0lReCGhelR071RhOniSbVkKkatDH7Eg9v0sdQAfeg7x8kCBSGM8uDXgNqDMWc7gO
SiPAZIdi5bd9cy4s0W04agpQ1Z01Z/JRb2jc5ky9Rkb1UauxEVQTXNVQz6tSOUzT9Go8WtCg20++
eRXq1REoY7McAMq7gfkadBteFiBtr25jHqAZdM3326gDUMaJsgN0adTtg9E4lb6jrkXdoAtsSBC0
5c1LQ67QYlSbObV98NIBpWrUdUa9Bt8nqBOWQ+EPS5rq15oDST61yrSg7ht8AUStA9oVll+Fz7Nd
VktQlsvSh8yUcgL1C+o+DQw4IOK6kguP41scmdTQKKtBy+Cb7Dj7ac3A77Cm0eTTfBpVsRmybMdw
xFXIhf3hr+ur2FCMng8ZoVvcPN8tg3RnOIZY0FXngffY2T+vyfHAXptKElZbmNys1z0h5cHfjQ9A
7pVrMQHpQ3Uy8MGWKm0ypOEKZSNr/DjyaMedPFJvMocR0qrziGaAlcuoGjyOFMc1rxTxtWrI/JOP
Qnpbvk4c2u+xd1PJpPm0HI/cbgsOtaBL9ryM0oUGqjHsvdyzn9cMJTfsY/PB1wfRnln+FGEnI4QI
oZOLZzP+Ox3LeS6yQr+C+XhN6G1qfLPgizrOzePk6wUEE/GKAgQz5Ds0EhsHLrPytUzh1+szEosm
JGhRGm4qdAl/RrFv+G0eL0tILt/IZWSo2aue5cVDDt3irTvU3ck3k3of8zrc+0KzjkbS2ltpgHRZ
gOF4XQRF/2gKE7UBeea9sNgHuaffi8+FzWOwxCTdNyn4pZW9+XcLIXLTGwbUHfafXE2JU+tRdjB6
ffheacM33ff6L3GEw/QcvBagFPSCJcM9PLFStuv5tlD1p+iAvGq6LTDYgznTTm+3BYJ0H8WHJjBM
4GraZ7x2n2xDYel78wSpRfepjS33qVIik0YJRGOa4bHtJJH5mCUvNEZRCc5H1hykdWsKoAG7GlZg
jU2uFBEBKbXT7KJZ0kXIx5z+1WwAiqF4vMv6h9FDLQOtQREdEHILd4A8MpltB0X1GKer81Wc3I9W
YRFDc1PdrjRq8zEwn5EMl4AbSHBjgDSYvZkyxD480R+ZYrnQGXiHRYhEO77zQfGhNdn2PcLuRLoE
8izY9H4qUKMOtSIcnwPPQr0CKsso66i0JZnIzzfTwBzXAZb3X6iNDNST39cHeyj6R5WwZWMQAid3
Neb41IGuGBuEa+0kO6kDYG76ab8QLE2/QjHxOkoUjLoVCJXHxGeoExxXZpDFP0NP/yyqVP+CbKO/
qILOevFqMa660a6vGZiKUCAPUBpnErmmISz2pr/kVcJ2VACJOtVFUqbxmxcn2TFlbrQif13ryBdw
175IyJJAsj19pkofvQi9tdGYUEnEYVLmZi5wzpn8EgDA2eK48FsHWa+VhoJq/L/L4mFInHhZq4HM
HI8oFxs/5WAExF5JPxgpyH5QSOIildrmD55mPSRa7r74Q9W+iGyZKoM8wmYnHOeGD0XjOS9B3Dx1
/bjoK5a/uHqUXtKifCarUy5TmivkdutHPAuyl57HqMhwmbmvrTZ/GdO03erAua9ogsdruUlkHR/T
0SkuqW31qCl2srWLl39rFWi8uEDIoF+mymll49fCz/9uuM2ybpGBwGshpNAWelvrO5Nqk5x9BSjs
U6nqjuzQcndJVfoLXVUqUUPxTj7qu1ZnqGWqjqWRFU/ZiEMViRSgk3lLoA4TlBpzHMspAmJqyIy4
IiBG9QT2orWJbi7k313RAXmoAkc1QKN38/7RnJaiabQesNB/B/rPzlBscpAkN53COxiB5n5oZh9y
5i74Hv9vITT3X8T9ixAfzC1bbGBP/yJ2vmwz4mt7Mdm/3+ndMlV/MtrBOngGWLFAldweqUcNd01I
5qqGeuQrpR1s0iZ7nV13U+eBu6kUh697HLbOKzsR6F4844eIE6bIcAHtUPxxTDXU+//x1WWwsiAs
sa+89j+Wg0KSC7rupF8bnt4v644FfwmBt55iCH92LoPGSF188YE9X4mhGx7swcj2eLyWu1SP3Wsu
u0vWNyfuiA0UfUC/FZeofK40Rc/EdsGoueCyY/i8d8qDsSkKwnabsgIzvJW6R/CR5VA3cZ7SiIlv
lSO/Sjzw/gpyBhGLLuRPeGsZNiFS9FBj+9V4kK49+zyKz8OXO+9sUq/TUm3Z4zG28lnLhgXNZJA6
Gha3+SBDg98G4+2St43hIjHRM3cN4krA7MBydyCckcifXGwY3sDjWJ10vIouyU1Rvu3/jTdcd8Ki
GV7kL0MLSAqugGsAK4crgb/41mna8lUbQCLA7SxYI2tZvBqeZ2w7sE1Mc5vCveHYaC7os5MjtC6h
da7mGgFOlULbw3mHmgsijBgPRvevfMyD77bhPEBLPH7jDks3I0CUB5x2+Xi62iW4WWz/uyE3Msr5
904M9rJshXMpGx0izyBvXeGsa4kvzgFfq2CTDXR87+DgNLgiP5hdmM/WswvqfwGILdm6znl2oSga
DPWOqy/fYT/7tA7lgEGKl4gUYmFXissqfCu7ppsvKY6WU1z5x6BwX+apfuKWV5ZsHe5DeAonniaO
W7BtGcazCGwbL3xj36zxfgSZDOWkptPyfli1lQMCXoiWrGSV4Rnlix4v/F7abe4jwa/6wtzA2E2B
gEesamByjhRngy/3bJa6vROO46qj9bYvVg5bMSC1P0PwEB9es+0gllDLz5kJieA07viRTDdbBW7B
PusW846yKDtUW5bQ/6hdsIzEgh+aHgBhfJ8XwGeGHJRJgK3auO2oldbXHLzXS9cJuoc5tiq7WyxI
/4y3hhn7iWQBminJqkl7cFMoqLuJavjDgAJkftZleRr8/msM/WyotKPx8vbWiEj7aNIoxVHIn0wa
oBBX484+BgZ36EA6ABK4kJ+Ei42yn3/KFHN6ikNfZM5Vt7YgiUYRaT6AeR1lwoMXgOlpoflB8shC
L1kFvR+dqXE5uOJWhqWXG9sXqD9rZBtty4qHeyYaHxVVkIZE2SQHhaDZiiMAgVUIOgh0/UpDgnQe
muyy8M217uFeaWRyUvwHG+DsDqnVEUkyw6wFYBHcO3UM+DArA9LjgzOwWw8ibRjWhAnRHRyRuFvf
C829YQbPVG2MLUj7VHlAPtVhZ6w7+q5HJf65A/r2TCFR0MuTmmDRi8McTKNSwxtqXhuHuQ685xUO
ejlIthKjCNdzbTj1KM4sQMGCgrpiWFQC9aS17y6Rzy+OpQJfzA35TAJg/GkY+L5bdOh1UHAqRoCT
1QpzMLIdxx6v19s7//2imbr6h2mxnm3SvufXvAWHvoCmXImO1kNizgbtAP7yU4dBcPHv9xg11Huu
8ZaBV8urNr6w/cVUUSnqvxNugzVpVryngbuSyrvKy/e5kR4WG7KoaPPDKkjuo/wOWw7jYo9adcDB
wHCkprT4cEwT62bKAkVhvGTrOz+ZNIFi78x5pRqaINWChiECvxyEBr0tdTHkIG6XIPNPvjnELeUy
Mt3i0Kj/taQD5VjioWSezFz9E0oRg2GO7Kk7VMbfZtWKDfn0wdz5TdzvmACu9IMcJdmon6mOILm4
CVP+yWf2yEt5r3+KnCfWVtCtB9dp8dgAfmGGKHCITKxb4Xn3AxQ3B4OIZ90kkYWTi9/mazzBF3is
VqkAP5pWmeciZVRDoTBroRbt96mxRClbc/K40ZxkGZobKwx/kmtuQDPWnGaTeo6a0JQaWwMugJp2
tcg8MJt3c0dUa4CwMwJYTi1Al52DyUfmPBBhJ7UAPV23zvNKWyXd6B1q4Er3Rs/FxmSVwEtIfXSE
l36vM+xGwK7oP3Y5FKxDP+g22AiKN9Mrj41C+VMECuv73e0fyMihq/NeMEylwlPV8D8WDAsqIL6r
O6YqYipDbjir16A79Y+hiIJjgPOwI5keRJHARvg+EuL8b9+DrWkOoRnUoKA53xYBdNpxXOsuTQMa
Gm0S4L1bQpoTmBznDT/K2bLN+EcTDN9ayGS8MIBTtraV93toIKePqZ2iTldF2NrPDkWI33D0EC7d
Fgc1cd+EBzMSYlXkLHuVpaftzMCwl2QmoGU8Noljgs5bT19NHg9nWUY/aBDyn+m18ZHBUjODqI2f
O8sFdWObvZKrAJtzaoFFQAOHOnfDFwfnledYQRntcsBbSJ9m21aBIP0s0PbM4GCoV6N9BiohdxRL
fA1CuUlVJkLTPNoIpKlXU41iL7qbTaWHYIBpkHz2/7qxZAY+ir8IPYZk4rCTyAbiKOAXokxrAHXQ
vNDbkI8ad7AfUDoSnsiKWVY9FL72AYZ2txCFQTQv/LBQj7c/ZxIGAQtNjuLyfFzEJs+vEAkIsOl1
w4deJPVxMnGKFKLOsrrF1KbAca6KcYIMNP4l8X3WQrzJtJefe+D+UWeavhS17lxGPqAKSvmbQm/W
mmxGyCDAlL/CmFc6F9YNf+E0WxzLTsdrFq+KS2yH2NdniXVIB2dPfpvxGMIxPHhroH967Nwccq1G
AUVWhZ9NHM/cZEK0E3GUrkQ0OOjDJ+KoOuH7EiRtT8HAq+fcyLaEoxWACIJ8qgkm0C2twWKz3Qz9
WLxZAU+WSWCzgwHwGd5yi2w1U6i4RtNv87r7FIY2DqSIPmWifKWuUYLPRqK+nqWQfoHC4HClZsgL
UPCDSNrm8socNOSGNDREDlqcJnwIBZpyCwBPjJOtX3EmctAPtj1NIrfjgPu2DvqLV47dqYEwmRbL
9gD+u+5ELvxJ8On38S+Q+AEe4GTjRGLc6m3+iay7uNlHA7QU10S8zFsHp6tqPTsakBqm4ak7zwk6
Pt3Cf8TMl6HLa0n6idae7otucV6GeS95ElQsRK1zmevQSs6vsV7xMyRY26c2kewsHfsq9BTwJ9WE
UV+ti7hu1mS6rtM8Zay8OnZ0m2Si3u3MXHOaVCdgiHYDESx6dRJPjaOO46lX4pwXgs/exeqRiiV/
pFkJ5MkoZLCKaprHwF7yW/d90rxi6DdKRzrE259a9sMUipkDe1qXLsG5iyqjzNp+8E1dCgdAFzcz
z+yQSEfGP0TSnrd7bOeBxrK4tTSw+ZxMqPlYUI7CqKVyfWTOoxT8/zgXlEQesG7FzkSpznqgXEii
qIwAbQA9qnJOFMFEJZw2DfAfgK6tZwbieYCimZpMvn8cKBWSohlBihYjVVcDgdajEHNNMNLsbALs
AuIut1nXGtcPTpeLJwtHhwCxxvG3yNeSBaqdcTzR4PvZqdn7xCE1vK9xEbXTxAJg8avV+C+6tk2K
BlrVBSAYfeJF/YpsIdlWtpk8jHqEdDaguB0qylXXbNiP2I10YAyVLw00sWJqCQgdAwsZi3w9BU7O
98WNESy5ovHqJV1rvuocl6OaFch9/DjFqONS6oxn6/bBzw6KbkdqrCBEtf//Ie3KmuTEuewvIgIE
SPAKmeRWe9ku2y9Et6ebfd/59XN0KZfS2e5vZmIerJDuvRJkOguku5yTZmO9z1JEDFue6QgsgWLk
YpOKuiwG9k7QAyA86QHNvQ1pPgqOVs1X6/FJx6lPr+p6z5GO65FmEyqjETm0l6tF3CTBJPikDhWc
QUcyvLoumZNQb9IxmOb1+xwjOshkThj1hgQBQCVjSEFZBctOJFJyNRzlfDX8nQnJ/hd2dBfyiiAw
/scVizqqEDCWV7NBnuAPdpzuUUeq3/PiW4tqig302ZQ4+jQ0gJYCphEXHIBSqxQ0ybW+KgkvdY2B
PajzwdCGWs64B5JDap0Ivo8aQusTH5B+SnZjQkOUuOxYLcxt/oC08g0IUNlmtT3scmt0j6j4BkOo
sb60CBjc6zpejLmpsW9gkot9oEUukuhce+mG5IXka2E3+2xq29NSRBrA+A8kdpppPIoecE8Fcly+
AYTtkuDE8CmLxHiHXyL88rRqO0wePGrRowMf0fOamshswtXgXEVlDhcTKrHb5A1FT5u9M4f9oQPX
WlDJZXXg1CH6lX7J1jBHvXyX79YKf86aXQP+MWuLYKkTbecsonwNrRYZ4tY2mI2yerX6eNq1WmMF
ZBBji/iIErVjZ63VK4kyBm6JctCcIw2NNJvuhMm/0YiaUtJ9OCjXudCS62o6p8oG4ihpq3lqnuoK
O8jc/VY6gJReCYQl7gBGDzaWOtjGIkEhWsFaIKyyElGJvsauBa6nZ8JY6YG/nM0ifiSwlUiCEANk
VcG0yMW5vqxn0pM8y0C4IxOJA5JtCC/yIgxZP76S0YXweNzlcJbaNSoasnANL4ALCi807I1VcodT
S6pNz91sr7X6CsyIn3NuJtKQmf1y0O3o09gviCbKBvxzNpw1SGMBnEa35wAsfpdFVgoM7U1vyqTt
QevfaKIeuxbKsUgP/pPFc7XB3XXFZJ0dvFm2ZkV1/7nAWaQEdhm6pCEbtwJs5ia80l91E/DTmL5a
ygFZF+oA+FusW86Ox0hLbYtHq51z5HSK/H6VDfXUEMTVFgDvkLtEdvXIzcmjbgykM0cPi/Om0MLj
2IA0RC2nFqEeEv3ANzBkj3qag9pcXitxXlnklnc3ljfXJHu1LPVSIOzOJXjimcP71evcRSBrZLKO
iPt+ppFtVeJ+snULkcdi/jvk2OuIfBzejUntAH+TZmzGbbbcYxcImIb+BakktUfB21y374cmd76U
sW0FejwMJ7KoI5DM0Fn2w8IqFysQFbu2oPMwtgP3aWqJ2zV0DfFTez6Qzz4XjO9Eq3cnGoIHbWdY
a/e5iVL7nkvIbpKD/4mjBt8B4LE8b+ggWr8xG6XcteD4/zczS65G02m1Xy86zVG/XRTYgO8XVfdG
i8uLklmrIahgOuBFyLp89kKjWp7TxYgB5Frjj9RuxJuw3VOfZAW85XACzrkLmugPC54Du6kpImdH
icotK4FEweHcUxnIM4OXHHTawIGUVDTUhEA610tzfaJZywyalUlPvyqDAl/V/7DQzHLUhveA/rOZ
s54KXZfYfOBB47IZMj8eRfdKknEuSl/TgBBJLGjKnojPyMSoNvuxNy5xlK/HbB16SW9i7jp8gj/G
6g/6rXBkkvgJCH0f/sVAK7TFj6323YDjwF0BB8ZtJiQOICTwYtoAzukBz/qjctYz71rtzYlWbZ/Z
lXHWy6p9WgsQoZIFqAf8ZcjCFzAXP+Vmmt7VJtCP6I7po2hpdRixQX4iETJwQWiODJ8gDkGpFCH+
vxcZKmlDUViXeAC8uqfGJKTGtKcQCMiD4SkZ9bReTqHu7+aBFsTGbhLEkgAUAHcnMlDY3+7ctUei
3Np4tyQtl1to6ang01cSId9XBupFaD4Iw/4bJ4X2SERdG2dXVJcZGbMcVDDY4kQBPbVBX4Fnvnqy
X42rFjTXafJAL4jtEd8V4p8viImBLsue3HNtmD6Qx+MHldbFlyxGEaowAeKg/cwLk3bAyIpQlSBl
bQUmQ4TcGrz9/QFvSv2hC8FrkfIpCYw2rgGhLYbsvnTnIJrG7rzJ0h6V9x0YGacMWAubDPnYeaDh
KIyUMfPpP8NnIwb6D3Q413QMXTeFK5iuu7e47lbcA8Bq7qPHcURiYim00csq5IQVjBf7Xvr9CzPS
tIADzRQvDpf5QlvqnQm6P7j7Z6bdbV3S25aFNMjYHv1N6DJs22fNKSsqSz5QmgClBKhcgX9NHRgm
O9khlpv5asbNAlsqws1abgt6XMuJ7yPU7uNNvRbfbnqWOZbf4g6u7xLUAbfarilf56TMA6bF2kVb
rRDpI3U7Bo0kOyFhrdVIP8gij7RKTkNqLGN+7JqCPbEFDJXZ+n1q3Phg9dw82JrrfBPWHt4f21vi
Dscwq0Yts0wdo/yxuHwBqIvxQhKTYysIUGC456RB4YD1MIsL06PctEkSj1jD8Je9RAlgM/MasLez
LnwNAeA9CZuiTR6B+Zk8InxoHGKkzOJBDNlmnbd5cq93g0+y2XXhjMozwAEhi+aBGtRUW/4KGP89
0mNq5sHd/65B4SVcpmK4rKQga93tllNWta+bDP91ywPNgA8t9FEIJna3yziARcizDJkwcQMmUa3u
joBTjh5Gt35vWhzswqFD4BWSJMKRFBFodOW51JOOvV1dx6c4Q648Nsaf076ZzkDDcHaIhS/frVmc
9U6vPgPXbDonE/AAiQlJykcXO+QO4f8Dkdw5FoqN4UHVz4iFgilTr4CKOAHQirR11IbPFZs83Q61
F4aCDb2c2CnsxbITkZ74vEYVQpAmAAzh2ABRdCw2agTGzLI1AZjRozhXFk30zoQL1UkIBvRI6475
OhS+lhf2KZYc5/OQTMCF6PqAhosRrUcm8N9aTZ39ienLdIdaYGRkySHgFMvnWdM3Wy3B/HwZvA5x
3RcymFj6daz18J4Wo0sVdQ/eL13cE3scNYsbreluQMCX27sM9bd+BwSDR2Qq9I8OQ8QJGCtnEuls
AleSBpTACwj4NpkdM8A+y6YCH98FoYYzicoBT7i5T4pj6Oo+0eUVGVKs9CU3HuvIWFAJuJZ7IMhy
kMGCuoELS/eMKUftFNLq3sLRXO+4BMIXJUDM1xIo8gYyHyvfMecrrS21NFefwTcJ7Pz5DV/3ekdI
4WquM7EJb12LeZpR5tkBVbYAHhtdsbdDhihOLwGtqIG7t7qvqqVC5jG8Z6SNais5JNwGbEYarwdR
JoCl0lL9S1jYZyHrWnQU8/kxa6YHPZxRY5e0s0+VMEtnHPm8lG9DXxTIgh/XYDubJPLAQq8iaqxc
Qx5bB9qXvdnLxycdXUxzeRCgsT7aCKSdkGZ4rwpzFs4Qs6YyHB1kTSckIm5aVZ5TT1kGgjXLje4b
GaFdY/x4hgFADB3Kwh9N+fCgXt0kCKVHYyDsvLQ2LSkGVCCHDjK9lC3JQ6MFEAxH3TENVRNXpQXA
NlxCep1PcQUcv3Ade1b5GgN4WUdUEbKZKj0AbhE/jShquRuJUULKa6OdSgB8oFuIYtzbhbZ6ysYl
cgk1Rt4bCHOZ1vslHGC7GZR8r6adwNXMdGBdYESNZfd/dp2z3iFTGFvA0F6DMmn/Kx6KzyIZ8Zbl
XaLjgEct1cJCppmIx+ldBoy3oQzvHA2/gNQs588GyrjgVdDnz4grvfdWKeuRtHruM+YEqjBO1cnl
0bwCDkOW1Cn1aA7ApJ41/F9KxVVtnR0CDe3dXM1EsTt+Chbbr0YCppwUFGNrEo/7tAT9Tb52DUM9
mxRKdbNm34GFyY8kyiwTD3JUU+d3cWjtlBn1QlQJGCkuKH8v1HRF+1pPVXtMpWighxcp1K/ww2T7
ranfHtlNqHdphxEozqVgZ1B2sHMhe8Og8QKsVeh2qkv6Ps5MxB373+jXhLiL5CpX3W2tq2XVMlVR
PkYJ14LbK11NJ2tge59HLHQMf6UPIg4h0EDpd4NYPiP1nx+UiHrUEN8QTd20y3RrGy+AAbHjAiSG
GqCINcDWPXRzieBP9r0DQNBnNk3DE76zTyRFQNUF32cRAV6LV2/NauX7xGnyI2l1ATLwCQXq8OYi
tdx1XxjY6LwY2wWcb3EspgPydhgGcvnTLFIwDMgjNGmVHbNXnDxQlAIW3TLbx2mLR1BBvtnwsSSs
kubXIejopOc2fGQpKiJ9adwLnntgT7Wz+zpFljQPk8o5gcjFQmSJ5/t3BkHQXMSrRGjzpwVUy4Tb
QaAeBONBHN6xFXd7llZ4rJH6HQMEiIpYCSoSUqOgP5RMtyfHm4yy229032rxbYyS4+t1NiEthH0u
StxsRL4XO4uQcbFo51YIDQkY6JGsTZM3rbZ65BtCjnjcu8XMrLAEsMc/p1lLo5VIPITlVVetrdYY
+zbGXznRaeO9hMopueFEEt0+NZbpVJa9jgxnuR9VzSZkGX/Ro6w9mPHQeWa81HsFyXeDv6cUCpPv
dyZTh9SqDL7FZABgYafZnzRjLO/mbCnAwYthkcbuU52IQw0WqNHPx7+QQV+/6vaCTGkr+pK0wO8n
y26xEsS5NTCfy4kg3mn2ACte8c5o+SczzbqjbaXRLk/X5THj8SmZF2AjIGVvuk/0DEmTSVIHSwnc
00k2yN5KFwQq0G0zvM5ITdbU8G5MUTZufI5Ac3sROtyoANczPofC/EN0DJgR9nTQZjv9ztKu3iHR
vn5wKzgCGqd/a8CYLYtgOao30FPNlcxcXH/K7Mi3I8u+Nb6y+1gAeLLXS/3uGgsP8eenLvc7G7U0
OPF+vJeLtBXqdfF9gAtbnjMQ4a/9dBqm+8Lpi+fkvHHr1BEgANb4eziwej8D4eUyVr39aBkgbzbN
FhWRWlb7/QCA1Vxiq6JUhR2XrgCTqoRblQ31qFmddOk8NaZpzLCRxvhzxu+m3cjqNHrKgDf1GBVT
eWlAQOgz3lhvwDmK9qEo9aMGkom3dim+mFNmwK2hVZ/AsIbb7+LHAfQBh0wCWDq5ADKm7FHTAVlp
N5ts3DAyNyhMgrtUSJdq3qYetAObBXL4Ppa6QtTUc57AJ4I6mXhanpzkMiBl9Lmelvb5p4QGdld3
zz3isNKGJJM0XN5n0YDEbiGUzS/ruKnz2R2tNmLy1IE3eza4j0QZO41rfVnE8mBIkZKDgJftwrK2
dgNO2ageiNz7ikU9aHNWDqR7yzy52C0jhRyAihQ0paGLCgecIHvzc7/o5aalgCtpeQ5yadKmqPOq
XcDWSFbpdK7zEzdix98ODMhwOTXdApC6VOTrFw0A3jsAQtiPbDasrbFY/IxKY9AWfMhdsA/eW3Xs
k5WSz33pHrIlA2KZnK4U6RDb/pJ05r5zSn5klfa1D00WByJs04tTVHbxeeas9QGliHuhcZ3npb+I
sMyyI8gBGhS76sN5diyRe0YCUMMpD6v9HHGkjdlh5AF+C6DFsxafwtZGwrENSLEwm+O3qQfZrhmZ
486RQ4ZHzb4qGUqORBq/pTXgi5wqLu5pqM14VCPd69UEd/TrBCrcFhQWifEpNlDzDxi4ke2qFGmd
bYHy43EUse9K/387G+567GU8QLrEsQNpU2dPXdwYNzcr0m+mpErJ609dKxKF51hWsl/k/AG+MGdP
S5M6BloNMrrqdB/yCRu7plyiSwxWGe7fdh0ycHMRXbZug8Suk0Ds//eWzNLe3CURlfmiRXMJ3IcY
qUtlBOfnqo+aj614le16wUwfpZrmpdZfli4GItZq8kcOJq/vE7bU8F02K5weehOAj6W/Y2AqOaN2
eD2EOI8+6QUoBYtond60bPyhI8HrL6zDiwYprmLXJ6CuSkAnaMiMATmakDypRgvLUP4GiBJdlsIk
iNoccY8ACpZDqpYB04jloRYtOZHMQvbUswOyza42Hlf4n3LsCBEdj/EerzpTO1OzjUl1NR4sZKB7
m85inPljhl8bWfXwoF2UvZLRdKWoQL98crIYcAVBGQL1MteNoJNcgcxJh70Zg1151ezxy2/kUziG
jyLKmkNGSamxxARd1tC+AB3OvtDwSkPjtQz6AhA0ZJaE5etiRahU+rAn+W9n/pw+wDFydQHbmF46
kBhzARboWPeA/M3vIrOiP2DQSrm6XQOXAkLbXg9gzXFPbE4tMJNlPDobWhlQFXRdj8NhacwHbjjv
hdEAuisu1FRrzSuP7EhNQhpSj2TxDApV/F9gDtVFU48aZ7RjX8xNGe/auQRysOe2S7pL5zS5UNNM
3XvvRhbOPL6AOg6h86aq0d6Ykz5nOrLP7RDg6nKdK8NtptumXytUxErygcVxweFQYEeP8rgb6nAj
m/MgduZpU6hH/1SnfyfpDD5H5Bc9ok7TfSyK1biXaxTacO7TFjsgibYAb3t733VhO8OjizGA8HZW
hxfalYxsSGtOTuWvCRh1+wpk9F4/NZhI+lFz8qMw8zcyXBg4hhEI+EOl1848qmtvHcoZ4CBPkTFU
iKvJfF5lQvm5DnzvF+qphmTbFPy9BH1fJCdgE9/kJ5FgSzxq69A5z+5txhPlErFQ/AlwnR8oeXUu
1OS8f+/dyhLNBnQDKsaVXfmr8b/PpeX18YwnOAro5OjG1l7cfB+F1bA9NegvfHsybE8J+rsv5APF
oGcLGbTBpI3uWT0OyIBMr58tW//mkSIi8FG1OeKkQICF75uKsLcutxhqEUvrRDI3K1JUOFDhNn2r
zoh0nJKzH+AGXQ5OAfZJRe6V6nrjG3B6HPgKTjBSxDk/muDDeyBRvHL3vgzbM7wOY+bTIiBL9WsT
XGymJMVEATTY0zMnPEwyLxGI8zLqavB70gL7DNQx/fjZ0QbrqTC1l0gmRBoWuAiWzEFdotOk+yo1
o2h41GwQg5AjcoynH00Dlxc5Hl1QsthA3+mvZGRGjkgp7zs4z5SIeh9ysiIRNXJtZa8mlQwOsqQ9
m3y0A4pn3wS1KWxdLWK9c8XhJtJOOhXmbngfBzjbAUD+17C8siOFixpnjy4YGUlysjrxBf+MT2lW
WXtsJZKAy2GE0m1AxE61T9outroHYwFesBiMTyNoCz8toGaRliSZOX8Cmav7QJOLYUn8BbScp9jp
9afOAIdUE+MNNOjTngpYU6QH3zlpBEpBnFk7v++Atxjqr1TO2g0pomhNA75GWQkL51ga2EV7Tnmt
77ec0o2/jwMX3itiewGgIYrbcX/2vcpIja1pU1ACqtvY9SnXTRnPD0HSFjfavs8nlOU4fbgjYawL
4JdSd0itEKAPsGxADLf1VoQMtb3SXC1EQqDDz6epdTZeBkXOoHgjbmQVd9td7QCSnhSlPBhRjxqd
DkZqTMwOSMK4nkJaMeR85wDQYSfStnROVjgg1S1iwNuXtJilTO6vE1bY94jS1gE2A5nXEFcm6bnN
4VoZ8YjdVDoAzoA0IKdO1eIaAc2qtCXztjGXfMVWhHDDkiGpF+ec6CJoqweINmz11Ji5cNt4m47E
ZDCD9O+if0faHT9HtHFU87icvE2jCaB0+wtJGEkQhaCjDOiBM9JTJkmfjcK2zi4lfl4pLD2s/bYW
RZC65niJ+whwwPPQvlLjZsnn3B6Lexp1i+McujY0fRoyaTbCG2WYq3gmEQiQ433XoApR6xMEosDw
/AgChoCUq8Hhy0RuoTfErD6RjC6qw03MxiWI4HGExze25rsldLkV2CNHvakFr1yfORZc1dCUcamV
u6hPQfOgA9ZLyq4UzTCgWNiIl7uyDgcQd8TtjmRtHiFaljqeQNr6V3DUPrmom3rp53Z8LqzxFbUv
1Ve8T/ih14D3lBVriZ2CiT+tcGwetLnXP1fxhK0LZleNu4C6F2AbNMQJDweFeI0v2zBuvSRx6i9Z
vtj34YzaLVotshbE+qOoPNJQ3gIy5cGVK5Y1iCyOKkPZlPWE4qMRpfbgfOObQoPzAHGTHIXQHUcs
T5qk3DKZt1mbab2rqnDGUTSFUK2zdoZn63N8L4qcbUuTsojKMQANlfCGXqRih6J142HQitdlnQw8
H+SIlrK7rjytVfJGFyIFLcXAu7mw4bGyhn0TJum9WeP/2pBNiJLT85xrzySaQC0ODksHKY493iU7
ZUc9a6j+HFtjOSVAWn0c4EN+BIz3+MCQQ0EGSq717nqY4g75MtJWLZSCuNN3wtgIlDFpP24uDueH
GZXARzNk7QXwi+8NfPgyw+hjTD1lY8xw/jkgFlAiZUsyBKeu17uxI+2NjBaIGgf/dSgBBHfyzwV+
Z2fZ9niqWrAryuIPrbPtfTbKlExy/arx5igGAKINxvEMJL0Sv5rmgCfrHzKy67Hb2mnp2D2TMa2l
5i4f11Oy/7xeipxIHxFMlHmBG5qzKxotItTitllfojkMiDiLANs2YjFSpJYWbGaScUwxcI3g/FWz
1FTq/aqkJQ0nOs6tW59VNLEqJxCHlTrc5L9GGLFjagbgkYGPrTbYUWm3iCONURB+PZnVI8qOSCPn
If+IHRHWa4cdyXgk/gajbdcArDB176dENCAoG0Pg+EiAgVSCCVAvqXVwD+IhBdDvazkpqSmcFEgB
N9OUmpaiySQLUcDkhWGP1KKPayhjLi+uhiaBEND4Xy+PMiVtQihMWV3NUkvd3MbvLt47s4vKaYZE
819vQxmLdTbATfjrnd8M1Z0abva0ZtVwUOuRrfo2SEGyir7Ff1Vn8r/Bwn8DzViBgIGjW+dZI+AX
e3l+NJMZ8KU01lhvAbpTSqm5Ghtktdlq7aD7xWJ2PrMQ9EOBevg+YRtzuXaYaoBK3aaRQMy8jgPq
qotjW9fMknJUTtlW36YsVoNz6TKLfVjgxyvK9aFJ1/GTaTiLD6BBgd8khkuGwjTGGrAbymGWs+4O
HC0JwKq08ZOVuOkrHPGko0Yu1o49yKwA3QSM3WmRsA1DZT5Ts/LwTUfS8UWJUsm6bUfpo7Zo5vPE
m+YpZX8rvcA+CPvW/EmJ2l5rT2vvAhky0t9XZsCeDXDsQsGaXIeMgQU27orJcRG8xB2QwnIc7gF6
YDySDOQHDagdydPogpF0QYlMA59fAq45B6/qbTyUiXUxQwsOMCCsNZ4akzBho3lx41mDJt/VVd1d
rkRkQo0hV6DeZkxG6xJZh3d/keG6phdVX+x2dbHBq7DvQD4FOFhme0ZyZTUZHgc32x7Hd+fOynhV
nx3gYgSA1IhQVcWM4jU3ttn6CvxLDUQXO8DVAVR+AcnPXYy36p3TM2dfDBLTQNPeZUpbTkU6emQY
RSuwHISJlBikTY0eGaXIbah3ljtWd8hcpxU2bYuyeM+0Zr4faA87OvgsejSCWFzuXml3CwCERubI
ctNDoWKxN3qUy217ZtKHfRKfsNN4qPMqfDJ6RB3buthG1rCGT0uHR3CjMxTkSQtqTAOZNYaLfbaS
ZS5DnWhjGT5Nc4TjPgltzs5sSv8iEdlaI372NtP8bSSvQL2oz/Z8LNjPXzF4lxxPveeKGXi8Q4+N
LL326D0nZiPyDQ3PAvXetD9kyQLChTFzbYRVbRvElR0HIVdSth6NzcRAd7a1O7eUGwwakmaU1RJa
y0zPRQ5hwPOlfBrB3Ioyql4ECOEiW9GqR8D4B2XKjG+2OTU+T4zuhU9GF6xL1d259mCe67rWD3rb
6Sdk4C4+n/UD5eVsyTlNYftrYeqohkWuDhgnu0ejWq8sEnjA/Vla0IQPi6jjmd+vQLJWqRycTRHy
umTmB6WDuHqYIOsnmwKyec/8kIkiV5apGQIY1loe1Do4xcyg1qbKawBHMN8ANdXFmdb3xp4zwJeq
8SLYcEGiNpmZH7ZXs0xE27WEOEpnZOvuh94Cq0GSGHe9DXJNvZjPJKIGRAbIF5CNZglkZJFdDULB
U22M5yvZ1gWWZ3GYaiT8PuPQ9gedgIsKZGdFtJwEfsf2Pcl+VUR5lPQvs0QLk8ZA9QDH5YD/s05H
cZo9xXuQCICgVbT9iWZuh3ED2ZujC8aQq3pPJOfgFJn0yAAV4APZqkUHF3yfZeHOqDdeNRSJCn28
c1HjeJmM+BdZVE13pA37cMRDAg31VlBUorrImnY0BN0j/nOVYRN/Xqq2uqtnUQ87F7sjL03Aw6tJ
sJ0ch0lQHE0gIjMi/T4sbblZqvUAqGocVNRG8sCEKfCuc/IfdXvA30b7J8qge3BgLvahYn2ChQC3
XWO7uYAOqQHytlEfUuRSIRMQqNykjSoAWXsLSoKP4Jl6SWiIb/BdTTaoyzaA0BVZO1K4IMA4vicy
4MiCdGMJgyWQYnGi7uTMcHHBMTV7MQMW9jYmVYakzQIH9x4EcN0QRGOZgkEbTYifPKCnra7yaDwM
TcgRGyn006Bzj9RhmCP01coX+tZVM5fH0AY8CCUYlo2Y7vJw/55oKHMOeWeXSKiQiiXDg1cU3XUy
4k8FTd8gPeYw74Bf2JiHGBkq3MnDiwEAlYBFRerFsYssaxK2Mk/hdhyuSFQgTRbBGURzaKgUavKN
bFtrMq1lF9usrddXlFxJFpm2enVjFtgiK85Jsrh3ttE3LYoI0DU2iF1JNVAztr/SgKSFjd5g8HWv
6z0Dl6KZNNv8yMR2a+hQPSiXoKaAI9oTYqj25MzfvPeb456c/Vv3HzrNCMMDvp3zP4zkbs3I5wXR
NtldW/Ms84mPKovDld+VGuIoagFgHS5bUmCTj2+aEo/tukGXLGm8ZYjI2VXCLbDOrcy/USjjQgAZ
wX5PcCOuB4BB/mllOFxozEDS23UCHOkzPfkxZ0AbvtaTpgStL3xJCDvSE1oIhIzMxfi6PZC3p/ZN
gh49zxu7e8MJejqop7R6zt/I3MzwJzEiGJYjgtyxCdgMjVHvpjZqS4+E1Pxfx7pElVPT/6c1DIk1
R0Z0C9lUH+H/w9Ek1IaLYkG54VQh7f9CNhTd4tdZamykLESwoqZR7/8kw/v7fb2Nm0UyvRR5Ab9v
b5/I/amcpUsIuMrasfu9UgDZ6qdD9bfOU/Kt3mqsuQHtVDssgVOO+cnNauciZNNwTVw1v5MlCXID
UYUH3KB/M/7P641OEoyt6AAE/fNiM4hJ5oI1f05l9tJIIqRKNtQTDDif1KtdBnJxiwlfyVBSDvaj
G0M9R/bnGEYnklND6xnEqURj0Jw0J7AYntVS1MuBRR+0Qz6gwBxQ7R3bJTIkW9ot9mtXyEAO3j9T
m6X7nDRktHUJHCgr4Ey/tpeLJB+T1EJXC29zkCKP6ssYuVw8WXO8FoHD3gHO5BdWsEQShNW5u75z
h9GYSMHG6q2cC8BHSHaxbd5V97fzSE+T7bVcbF+RiwEjajiDYQkF7MsucZHFT6DjBDe+QYe3rkQm
JwE1EyGOI2VxBM0E9UlM0wDZpu2nmf8gEYGOk3yzVnbbyigfjJNASf+xJs/TB6dCyFndE62ppszy
pfukyQgwjmiI/VI3aszyvUtjapBfAEIS0oRAr73QOJp1bV/OyY8bu7JiQJxRwgJYo4d3VBLDtJ4E
EEIehz5xHjqwn8pBY7kA1qOeU4TBNOLoQArD5brw0hzBP5GDeImERQguIKNf7Q5/J9yqgfpeAdcn
qscd3VxaiygOto/ktsjC9+h21Q2pj0S9q0+8fUQyz4qZIX0Ui5JRgbTF9623KOBA1sbsMoJjAVTw
SYeqZSvDOxFV2JtGn7u5vyMpWVpanF+WBKirPglBWINEcrDLrS0KnkGPPF0KK1zAmowtnBu3+Ouh
TRqPwuFQ5SB+34Rqi0dbv6aYOeDvUnd/O5HGjfNH31XrnVbljb+ixHGXoM7rMsvYbubYIzzqH2Pq
UWMOLbh3XAAhS6VqaNoq597I1LDkc7kHQSjKJT/swMWNCJfokdrL9XHc56nOC6T5Nkg6FbnzBsCI
cnyiDSAKiXrkIdSSpAfncirLTxvLAiEcuLWxZwOuJwmdJMwuWcoAIDPY8LMnGeB1EbjYDFMyJCHc
hkBiWcx3wwG02vtwAUGhA4DYIxiUn67KVyZZHaZA4n41UXKaoRM8HGqAu0Oa7damL76t5XiuKpP/
F3Izv7DSmL6MRmbvR4uzC0DM9ft4XHQQ4QHgGrWk5XbWqhBDrlAwtcBH1hYndf6arUG/M+Ba0fOy
vYsjxnYWqua+5HH+N0MCyd91A2x6ILvhe/zeadP4Vgxlu8uGfnzs59LAxh/You1axCA6qnbRPIJ1
7zfkYACknu4bxK/9MTYkMR8Ow6ju+UkgRlMaxqdNfav4IPqqC23y6SK04G+vJC+i7mO78McCNKRV
6D5ouJGSbbcgDUt5EaXeVpA8ZmotdR90q2oumZBMmSjtzeeiCyXyK1OK26t9fCdqZbXeZvzxgWmo
tLRoiLqK08pxUPz4VOpi239DQ5/t40JX/zdqLXWrV9+WWkh9WCBDg8aolWCnH4gcEXJLUImGDFop
yhSCxgamQXgbW3fTbf0ReNTvSBs07wYcBEgtiOhxZMgBNuV+HUFpiuxvFB1KEINmZM0Y0NimyqBf
bf6hJsvIde4Nuc42hWSo/0QJI635qw2y6cKLAKERKEzcrTxkqweZUHOULy8zw8FbVYisUtyFNTsU
fCi82zqTvC0AgJcJeI5ovgmeaF1fgGFhNu4M0IA6xxYHGNrb/Vx9MOpSQ0ZNgTQWurcoTVERRV1S
D0X2ooO/JggNFPDZElqZyR099W5kWmr3SEqUNgCWHQ693SPpDCNlR0Mkir0vRcP/j8wCJeeuhecJ
x8z5PScZ0LTaOV7+JMmWcqxJpbJoAaLSXc2IcmTOZB0oBaKoLZCI/5HfjBh7fHe1hpmCoWKq8b2a
kvypTdrm4M7xszOGklZFskdtXVJfSacRhbx4T4ba3gVUsZeMewtp349xDaiOKCoKyxNV/a1GvfmJ
ZKSlJgxZteMoNt3dKNK1n48FfFKeMqaeZsoapfcrGIA3Th3e1PHzXCTrnvBQtQh0bl5euT90eLMC
ks2dGC6DRFul3o0MQM+Ysc1zalAhz4uFkIS7wP/eTsg0WpAKvqexsM3wsHbjEO/XHFRHt/rb8dgN
ZbB2LPocrl24F8bQHK2pbr4BQRgUIgtAIiq9vpQoDPPL0Wy+gSFkQh2TqT+0IJl+AUzqCwKLzoNw
mnlaAm2qkCENL6A4lLlVXFLb3elwlJ9oVAI7CJk2UrEUKFCfbCYqb1NJ4SSFpCEZgh0h9kVcn49D
NBy2IWm0sikvGst+zqaJV6trgIoVqI/DmqtVg9e8EQB8ulk91+DioattK5M+oWtupnR3a4XH49pF
xX67iFzzavltqrpnMtrubPuI8qLqE8rvI8X2+rQtEZsJ4usdNija2CN/eAMRJbDfXOKJupmbIKU7
rgLSUEMKENvhpFOIGLh6EoxUqbuCJ14NPqxgsyFNm4Zfm9YUgfIBU488vkgyx2Mq7PDs+vAYK1fw
le+4Shb8pJSKzNXsG4W6wO+WDcFX5tV6NO90F7ySivwR2P5/Naap7Ul+yyGp7Eh9M/e/Kbuy5bhx
JftFjAB38rX2TVLZsi25Xxhu202CO8EdXz8HSVko17jv3HlBIDdU2ZJIAJl5jhZpRmSVNFOLSvUA
uNNrJkvtSzoktVHkqc06jnQhS5/FWMWXIHOdZzAcNCgtEPV+pPbLwjXPdlECCllkuVC1Klv8mYan
ITI/mKgWf2BJs0WHvFFt2x4IS2Gc4MRCeAqebBZzokh4aCgUKY72MwZUU61QqzyAUkyszTmRpviW
AX8yBEjXaXkWpIF8vhFBJPUMjgokswx+JaTgwQFg4UqDBi+YwiAkhvYeX3iRwS90DMqwPGiIY5o5
RfXXgA439OWhH7VHh8GvIxtg0qIND9Jxc3eWcx12zS1pnLQeaCD2OUqwD1DhDW/EzhpQTRMXSBGa
dNtsq4tnqxink0ifSc+IUAGt614KuFNUVxcxOC3GSPVMWZmxycHGs6ZOqaQS0wPNlpaqRCjAV2Wm
ZqubPqul+er3aGrAomiyJn5erN+OrYYY6p1hg1+0kdMjAAq6q6cGy6jqzVDP/dZ00PSwii1Q7wHo
CpUSaXelgZwjDizA1hzaozZk/uCgLD13VJIQseQY8wAQDwzIMx4uROhWRA2T4wANPQVKH+mMaW5x
Arb/DrnZnAIgSB+SBrXSKEqaUaDWgZ+0LuQK9x+AuPS66spBz6KALQPXKCOAsKRsNQAWC5QC8Mij
AZCX/WTteQocVtJNsRlvbYYichuFWw/c7/yHADwEW19hK8zARZXg/XCBSiTw42vTtL7USQ6RdV61
HoET8mCk2WoGCjhfoRH/baZ0I7jCrvhZpzgkAua4I87NeCxyHEwh6yGcPOEDxBlKMks0uaysOCg2
WvdH74DjcQpIWXGacwvc47Mx7i1g9n4mEbu3cW8OHvAWlRVtq9ONSFZ7luJz/V0vnqkOZvoShR8V
a9mWwfLFEvxXYi+sviP53H2zgtqbKfCP/86xA7EqqC+m5cilt/V0YhgDvFEB8Hz90/mBdGUEdiiw
n1//zL78K345OfjAAZJjeOyLzn8cbNt/dAgjD9QK606JpCNrGKTiAfUWK9LrABJDII2pW3djR4bY
bQcbcDWFeXBd/uPOmdYcYyQlshEIseqj5wpXPyGwvvfDzBs8h0D85hQokcR1VfKI3G7OVpGashDd
2XX1JeF58ujaoTOiABnVkbXMjqQL0ffwFoB9sbN2mtndkNIPZWdu9NIFtmdr7G7KNf0f0wFp+V8Z
4xroFkP4cvefvxynyBrASv/d+lylnc02qQCHbSwe5FYr0OCkti5gCfLP4MgBVRsDZHKCErxYDTQb
zI7tSovjj1VZza4eH7UfA2LOOu/qEDUBMFCEtoZJdbKx5TyRXi/cZ63cmWkxoD3KRnMxyBA7lbAl
cuwlRaLEBROA5He/G93NdIn+tRYtk8oK3RgU3DZvH1JlIzJU8zy11ror/ewgagP4vGlQXDs10Azw
XF+jOM1PJKGzu7w6qLg+WA0Hyf27GxnGqflqzHjR9XwqrqSqQw6IaeUrzfpTNHvxcXmK6xbaSaD2
sq18e6vfBPRAp4Ge7+RidomjGDTG5WVBhnJ5oYwxuq9k+WZ+U6pPIHf9ASTSp+Ct/iTr4CkzDGyw
rAAg/NEYVqtFTkCH8ZDVtiVXlQFOqLryzikT8ERbKiBMlDmwmgQwdXa3IZEMS4jdj9nZLbvd7WL0
OdxGunpOhNzfrDb7A/oWwn94/RftZG62VTXtdGj749g2ellu9j/kS3LsR/jFGr7fuLgpLqEa1IGi
PynvGG5yp9pbZQHufit64qfq3ZCoYZzAgZF21R6kesCNe9fTjHTMjp8Y0uUMxaHBJUw7a80VsGys
hn4AzkzmiALQ1xBtZGtvDMLH8Zx0NAygWnoS/lgdtIFWoVhtKA3UCy9xd+uTNyAZX8coA4EsYOHj
TTcKB5VoGMBN7wCX1S7PLftfxh7wfOdWDeSL0yOqk0kmC0MuYAW0m2xHZu2oRb/yEaJlmtFg+KLf
SidulwW1QTsvwXE4/wAXjrsd/UieaMD//YirVSUD8HsoAIkDwunRtzC1uSXVD+eXw5sJrg5r2tUg
0Mx5Y16C+mVpFU+r6iBaTos3H0+WJfz+4+/8e/piFEqDH+2Adl6fIsVh6S/MlyjEOYWKL/NGdq18
2oO+77zogjt3CqcYmpGZZtrgZCBJQzYa62JTA4wJmi5aHYQ6d3QqOtYnXdSWVmG8LitUA89UGPfv
ZWyLnQrjRumKU9mM+L1GXRyF6IK5PxbQjbR45fo9wEXzM4AnXuYaL0zUqAwXptifiemZBqJ7phkZ
IsDKnEQzr+/0f/Kl5YbECjagwDFW/7rmXez71wEpRHlBF2ln9EDoywJ+wc32OO1o6kx5emkL+wLW
pO7g8XLkqteVr1kr541EMSRYU1XMbI4t0nnK3UcuId2MZpwDsCtMAUxlS+ODXs4N8fsMHpEVL8zG
PDqjba5Q5hoB22XE/RqK+OyNX6NxYJHvHkGJ+Sm3bP9y89yipxKFoU3NXusHF81AsOc/LLPk802o
dqPQlhU2yhTgu3wsPQyXz377RP1FFg9kHnFRgReHgYfpuklm46H0y9thHFPn5Elx0Hq3TyK5Ilm4
4wecEurjn0JFZ5gbwaWH8p7f1iRnIJrYeuH83WPmqGNY2T77YKBF56hDl4/t1KK86W8XvQj0P+Ai
0gKmTe5Z1gkdd9ZpMtEoiN5BTBdTEffAyHHt1t/OOGoc/KbYWoHb2oBPgxOZaXYTE0w9C8/atPij
g3YVN20SNmCgNm30WcQgII9xYDo37rAFfEyF6kUMTReUjyS+G8lV62lGRiB6be/0tAYZ8SJZjHfh
BtjMVlPQC1SZ+qvMDvk16YL4YwlG+ovnzk+MV8nHRSWrbj8bLXgHlAcNBp8kDhBAVERS8M2Pe+Z1
TkwbbNJwa7OsvobmuNJBmTlHxzHNcKC3RZatgdNWb612LgAM82sRq8fbGm0+7pHiyGAm/sq3qvQ6
DAPDsyQrxwG03aroESWUl0GRBxi4yzqUrPxA0tzmtb0jq02sAo3TtusxSVvcW/8KcY1hCB7sYNrZ
aFQ8Lo5LTBfwcjMLt9m1UQyWisL1ryZ6+K9Vh3YaUGi1W9IthmYsDoaLfbDWVY6VAlQhPWrVFHY+
8DVcNHJO8pH0pLIA0QrqOVscY/UxPhCvzBE4e+o3g41TjodCN+3jAuQpK93qYCkLkmXTnhxvzO7M
fothhozR7vOu7dTCd10VZNWr0ccsS5LFLHDEvGm/UCuQj171l3eFb0nf2jXZBFa33/s2VODtinW3
Coy4RaXSO+AZrmhA6o1nMkGXaQOQr+2H0sItxO8IaSSiqfoZjUfRkaRKjrgrB4Qd6hCB4L8lZWaU
8tAuNexW3ruAgY2x73Wqx7DzgpOjoPJQQT+CbFo2i650QRSyQj3b4uc0aXiiKBr+oCfV+7rkTyq9
LukWkT4RcIlAUTrjdqw6g3eRPdEQopr8qd/R3Iy6N60NDqxzEE6P2pGM1pD0e+Bt4xrjfQWporyx
l3ibmNbmztCiUw3PoXTe69UpwsClXw3g0TMy3M2D6ILNbFfJszRq1LtV/XgisWWA/S2G8UfisOSZ
VECjRBmcYd165IX8QUYQ/sTPrYWCGVqDohJRued3D3ITVXLt0C1aAwRkAAbc0c3xLKKhiay3mdbx
QSTA7ECJDunad5c756qJyl3NKyDQvq+nF5Wdo4i6ORCtfdR2UqxeSvvpWKTKb76enKaXt1r/nMf9
EUDzeFfQC0MNqRrACAFoMVKCBxvvmqhGkSN45ReJDC7K2PDWfw/U61TqHUUG0t0s1up1kUds7PWd
KwXdOC0fVPhPXIBSDtS89omhjeKU1L9mWmcCYmQjzB68PMpFG4TXh8WiJMud+f+l06tSWDbE0X+1
tAkmgdFIUERcA4SDox464dEXp/C6YzUwti3c9rGrm/oC3pQLYeP4wThd3yWAOS4SwegkMZ7TeYE6
OYuPVXVc+mCBG3T2BosfQ5DMkeqmfbZu7W8ZKCKb7MxxMkaRGZ5zMQP4VG1UR5L0G5lexqYzuChF
b1Cy9uvNrl/070ZS3YX/67Iskkf8nRrdMYrDdu/IGV1BajAH9AdJNZCYxtPPKcnNLUkMVwyLnkRy
owAS/wtd7OQNEFXU8m8fZEOmQL2O/nTLxfZEAhkIBE8TandAGRLmeQRcH8dMNrPSdcwGPxLyFP6Z
htnrq33YFp+1CvWMVrJZVqCpNmUlGpJk3M8brbtxH8Vsdjv6HJStbxo7wN00A8R7xlGYs8CWEAaJ
xi65wSm5gzrRPjqEZkMYHUrbrw7kQaq7UNIR7ElzB5WiQ/7o8740We++geg9dOzazjeCb/HtARtL
mtJQAnvKn/mFhKoO6gHds553Waa9LcRmKtEdpiNodr8MB01lhXOOdrv3MCfwFPxpKfq4xpXPlSLd
a8M6e5j7AUlXGX+t0azD97YjM8AfYrCSOdlYA4s3FS50HsLcnIDsG1TzCJoBBBb+9FVYKMUjbx1H
Rq175SX2XqS8WYfkSPYzGLywk1hXvtOcRsEN7yUHnW6VhfLCEzw7ZrfrP0sbyUkkiqOfQP3DSST/
mfOgXblJmH+qZVDtWgA4o8Kedft44hLYiUaOFh6AQ23B05MD6bqwAHvUgWscGLjfvMoBFBjK5cHo
EAt/u8jKO3JT1Ok6VbopsjZ6RJ189EgzbqRotkIB2450bVW7YN+ssQ8rK0AKasfF0gPoqhD9o1AL
LCpawUA+ZrfItOw8YsdIKyxKvQ6ft2DWA3+z+h70QXwGWPqmFuHeYy2/gCqtBYU5mtVMII5cJv5y
fwylE2SG1kJknSYHCLgjjrT6CNpbc4kzYzKvfBGjjULtLGgv0FftPsMm5olUuMyS+4z57lpvLxKg
2+RlC/pbtZUgD70GRak1UuVBkghKoAGrTzFtxS8okUG7K4BLe26eLKCYkJ5K56gwjgbt+7ub9sCJ
OQMYEho4+nAAthZYnXco3ejR7cxdic7eKdgxw24AVuVO4yEHbsi+rN2DN0vzREM7yXBaZGbXqC7s
2sAEACvnQFJ499L+ZL7xXKZkJ5P2pFloj3Vw1kq7wXsFGEmxv48t70AhtnS8ldcA1VfnfoK5nLuL
lnViC4BGKP8ky5I1auc62+YmyjuWNNFQgOd6ENEGIIK40fCL6FEPNVIJD+n8Spq5LNH/O0+og7e6
xtiTsvVAY7TqU1BWAj0uWkVx8dhH5clToI40IJHr3Yh3ui7HK/Y/u1DEnHZAdtSr3i1DovP+mUOU
i6NR+0vAvy6fx2gsElMFliF14wc+Geck1Bci0cLOrFxpC83ITI4k0sBVsBbJiqIWBGvHuzg24CZ7
cNlf2uNuKTEz3BDqb+O231wbV3BUoau7qjzTWuUzqjmW7qul6aqdGm9v+c0PqtdddIu9FShyFrIH
YxL1cnWATQBFEPLJNQGjDEYvcNVXJYAZqnDFMKLxc0NKJ8Vv+g75KbCIK+rU1Mh9c+erptLFi6KA
U+evbvyX9fpm3mUWttNjDdwHIFIXaBND9imvmuExUbkpEk2LgTobe8Qt6ciq/WzWfeStJcES+iuU
ZnMBUJPejJcltZHW0B/YCy9GJWJV7MEE6l2GLC/DnUj9AIys815mad9s0InjXZapV2dy1czc3pqT
Z9ePowJYYyC/jpJ5Qn0GnlUrswMtNcXQkoJ3aEGfh483P7o+lWaw1T/km9+pG5Mb8q+elKheavBe
W9MPfVnk7pfiJmb5BatcQFCb8RxuhEJLcfISsCveLH66gefvFpEsnpdNF5pFCmaFxDwu8DKrchCR
vOvIRRQ4fi0rxhxQMg3/izxM4On26CPHJ+mIpkOfVRexySjwOmPlkSkEnQRPnS41utPye0K/B4DD
RmtkCkuLIrTTza/JrEJIzvB1tgmItiPwNqKRkXXxGrUwfD/PUbtGDhiygXTCEZhHYB8n2eLCVBn8
j6MZtvF6MMf+sYzcTWzb6QdbtOmHMU7SDyLFP6k2ryMXfQw0SLYHGDp7IBu5smB8jSYWnRaPfmAz
3tlsPtAaNKCoHQnfsJ12y2cJnCG2AsUSy4cZ+Ek8Rkm4smoLDFHodcDNqS9QLheDi1Dp/K6FQYk0
I13d4OJjtufznRsZmYrqcmfajxn7+1/XIEM2ymjFGXt006LH/4OByj174tXGyCZwCd7Jc579CHgv
L5PX9NdW1g+WwjKVSpqEwNYO7JBtZC42TyTskuF/FNSVZr/Pcvw59yF+Yfd+IEX4lLcmStlikAUY
s1TtvM4FBePBAftcYL9HCvWbBpT5sIuM0nwXjeAJBiWEWNlNbR9CqhIBNHS+twFnszZIBmx391TY
Lz6fgFntebj7HBLnU1EFYqvpcKdmQg/SNDyRyrW4d8lxsUkS8eqW1uTs7L7DWULx6tLgua6PJ4KH
CgLLxKZjzutdj7q6a6dKpvjIOuyxIZIOhVHxtRj85yIZ8cJXelL1DjgfY8/8RK6LShkr1CusbWPA
a7ENs2AlAzd6ytbkMExTcjUMnj+kXGw726pOfl8/sBq/t3aY3w5RGovdAFDY1Z3BVH5mCIBeDiyv
rbaSgUTQ37zYthUdaOFg8rub1TvnQbiMPdyr1ZcB9cuD7YHCMUfz+ZxxH5zMnf8BKEm7Ab2/jySx
QsqnCLy2QKXp0jWPYmRhe+MH+XvC9T/05hDvcdBTeRGEk6HrQApbZ2O/K3H1n+JPG8xJc87SE4WA
LwHnBs93t1E64P3p2I17omEKEmC/SukCfxYz0ok6+AdVXtPW0m7oUwJ2u/LTYTS7i70TyUUvo2P/
damA5QHO8EUGcNywAdQitdjoYRyHNUgT+iPPKvRPkyEsXSc8UFuOh5vNakVah6ZVi2Jsqy+/xCPq
lcuWo5lJNW8v3do0pUHgijGNkN+iLm5S4YhYPeCA32x6dKGsGjQfhfPejtG4jLcXb776/QQkKAYc
4lay+mtY1D+BCGNeJZ6U17GI/iG1yVxvE/ejd3QrO/86bMOAFUdUs6B2AqQym0qUiqbFsV8ATP/g
DjL7GDaz+dHuqnMXNfZLlgkOilXAzLp+1XwOQYoovdy8zHnALuioZMuMdH5mjWcWftc2KxLNNgxN
ExRNbXm16heURYNvR9UqRhKDZbvtdpJ4nJGOBpxvftpydPc1wLiOyTyA5cKJcerEgAYS0MNoeSrH
xQW8RDBk745/cNEqmqUmTx5EMrytTCuNaDOXNUBMALDQqaFXWAouoS6QvEy9UfwjhKKXpE7eXtFz
kKeOIV2JXKXifL4usTGAp1FSUm1tSwD3VTrYrbQh2hss/MUA43326scsBF4BEJjJxVR+HvIvW5wU
ra2hahYBllGYz2XTsWFbVCfasAMWZsKlqiz2RTfd7vUTEA3u5cim1bLRv9ne05Tch7pcsXD6YACh
AtyUwP41/BD8xNa4JxBgUnF0je/qVLYbEsnQ5tn3Hhdf27mdk+1gV+2uz0rzBRh3J2sWxfd8HJBe
k779oUjS6Ph/ewBkplo7zJR7J3PMMw2yTaxl9p91veTPSPo3N6FmZHx3jIABDpe/dU393mCFY/wX
aximL/MQOVtwSdvnODB/Li2yYeTy09ioLmQLQIU4S3kXPaDtCz/DecZVzoSugotsQXUO1Z0HkLNv
dfbIUa8Tt+W+T9gEvBFjus6AQ9m3seutOiWSAXQb5RXoFCTERlNFqMBAVrVMwvQAtPFPyAo+W+9o
4oNbeSj1MNDj/q6jWTI6SPxZhgsY91/Q4zTry25dgcrpAdxZAIb2mxA4kjm/DiTKKFnZAoXrXCbV
ZQIE8aV0uwoZgWSTKRXpUYZU5pubKY5Z/oqBlHITdiFM5JrWmQHQJs8UYGsYUAiYAOiwV5Dey0w9
+m9EZWjyKNn4rRMszpWQADUkb7epUlQJ/L6EUCLpAmYBsrZXSw6eE4KITk1vtA0tpQNYAVSNN5Ai
LwJ2J93tLfeO/wqfrO8J764W9Z2gUWEDnRlRs/6T8yisddDnzWubIjMRtuZLmDveuKk4T3ZFHI1A
Fqrn8x0NhcgkuldLUBajZ8gNV4tMnrJBJ/gOuR8Jbl02nywv/xEWc/SMAvzuwGbH3LdBUnweoupL
GqfFd/TV/+BT9O8OaDEA2nDu7sto2A9ujx4cx0yTSztYaLJRszgOMpQWvcukZAJ8rplv99s7w8S7
BPCwGMhvohVJHjKcL1A5vB/atj8MSXAKRoa7uQZMyUtKf5Epsb9k7ymbbzSss9c0RbIAeAs0XaoD
lqnKAHVM1RQsYUOH+o7RZBG2KO8By7Q3O/PQFxG2P3E/PAMPEbgcIKUHqTywJ1s5gOQ8c7Zk9KbG
fgptd0/GOIF/mTngrsXv/Il0ZWj6x6oNbFydwOphy2XVyfbmTB2lOIlLDxUnFzxwTRDfBMnnZNgR
twAJfbUj3oFfFqYw3H8JZPEksBZKDs5Fv+zQsITqPoy1b9qACUcWJg4BpkJtTtTglOPqOD0OQ5tt
K2lHKxM9QCCCA4kvwKn950EiD+aibWblKnxuEmeFEN7PCfJsykpD9z7TBvIL+xyg4v85hNbnTnIU
ZTWgwjOeX9Mgw4WsqB45Uq+PbYDCBcCUlM5ZGQASipR5A7rLxTziUHnOYcjA7LCvwzhb+UCaPdv5
T2pz1V2vC3KQRhv65XYDLkRGCiP8IRJxOTCo1Wx/XWPr9HBfrNHL+cGYj39KDxnK1vg3SScdHCM/
9uCnJ8o5gRzwu+xSAKYqnAwNaVGm3dZldnHUKo1yEeaWaumq5gG8N7+FkU6ELluz0HYADNeMU6IQ
FcQHqWAi7b7+Nvao8PVxz52svbi9FVPZfzNn6YF1Cr8P63fnpgREJQhHhI6vrYx/iHJ0eXHrOIQA
V567vvrLsn8mvZ/8PUuwTVu88c89Cl6uPUPtcGW3yd9jFH9NgLnw7OCu/hh+aMTQozILvGNFl6ZX
CxfGOZ40z6QypPmPW7UgW1GqDm1ZuxHJAhQUQjQApqz9yYP3zo1/a7Bo50aoCgvAo3Qem7nd+lP8
Mg6+uLSZyT5Kvy0vvMheKzeci3Vv1+46QlHK3owT82MC/IWPyEmQbXQ4YKNUpz1F0gBI9BfbC6d1
FTQHX3U/gUjaPNNMi2yO0TXomO72zqBF7TzyvDolYHCiSnDcg8zIlH5KLR/EGL8kUdZThdIT9WcR
12vC0qSSDl3XkcbOyrMBrq0rSrRbLOzV0OZMkQ3MIHkAgreU4dOgBgtACoA+Nk6egk0g/YT733Nk
GWdSaX0TswgcbP24IV04e2wvQRQ6fchYaJ3QL+ZvuZmzUwA8tutkRc6qk17xPfKSvWBV+xD0eGQv
NAvgOe42kQcWWCJLIC6FP1ErkFW7zKUp112G6jGNChQTDBDJnYOfNC7XFeySZfibvrXAr/tOV6pR
gbRuQQ7ScpB6b3EaIIhmwMhVdYQDO7rCTa9x2O1kyoZnXI0PzxJwTAqZOTpOSucFqDh3M0+uFqvS
8anbOyCSfSJVYaHQHfuhaUti3gkXj2FRH7oEF9RtxD7SMISi24Ezbtx0ScWKdWk2jzU6HB+GqjE/
9o4NhGlH8JuIJrSKtQlEqwMtgINU8kGtObvSXLcB+xoHo7XxE9s482jMru5UeKsRbRJ/G1GCdJ3T
fjGKFBsGWfMDIOnNz2nVXckBNIBylbDGuZZO2J/bXMbbkgXJ3y0abdUKtPQ88XAztb3E/9PfRs75
dXm2xOG3f5V4+K3JO36d+wTPKMSZdvd3ALSGXVuDTRMQrhVuotSmiGQavDmaggtAVR5l4dp70jV9
RyWcYttGTvmSj5+I4zu2E3lKPJsDXCWcX33fz9d96beXCYzyL05w48XdAF49n1+tBN1h2qurP5Ma
VbfzqXaSdPGSZfbmVYRgL/JZsZtMOYACmaNdvZmS58iyrce6n0/Mj/Nk0yhkexw96RC6HFsHVsx7
1uff9BH1/qBLLjKublzo7AoybezvjPiSKMIL5Gdwh5E/kVAr9guzBlErUqzAp1MO2sDqFl1muOvY
Z35u+qsobVYp2h7nCqUz5rDVtcF35b8SfbxocZ++3pUQU0CGLk18VIrmNZL9oggBSDnFQJcGovHq
bq0bd0Mma1yyeSeK02sjEVNu0AyH7Whejys37vkVYGIB0td9s549J/0GuqOXVhb1c1SAZas0PRPl
DNBnc7VPh8D9EqDU4mABk2eXgxn7m+zXgRzYX0Dec3cd8+sDaIjsF9ySbMgORkC+NXBJfBpKkX0a
g+4jrefEBcBjh6J4KIXjXY3RwH5HfZDFWvQ4xy6/onn2VBYDQJ4kEtduXc+vRdd6WyCO8kPoZPLV
b9jZklH93HTO9IS+aOS3E/vNbRYjP5D4uxvL3Q+OKDbYA+xwKel+6qekfsSFQb9w2PMI+dN4LOMj
/Yo6cAOtqIki3KHaONw2nr1SfElK6X6rfZArh05uP43tWDzMIR6lZHCT/NCJLn0JGhnuC2Ca72cA
zb7Ek7Mlh7TmGXoga3kBsEp7dSokkOc5c7+hyvcbR4P1s2Wn7an1kE4nvYdWRBTnfIsLw9vWbu0f
O6cxnt2p+xIh0Z6UeJtPYKL72DlyWtcBytL5O8H9nGVnNoIDgVRdmfSPNR5IaWqBR6MUSIYP+Pmu
M9AfZ0jcY4ECBMY3C+CW7L9ZgJaPuq595E6+axUGNe+wry6C+Yyq9OqhVyrSk0hD2qAdtPOnaq11
NNN+s8zFZWLg7hWbIIrGk95kgmrdrza036Th3cUnblWP2Fb17vTdB/d406lykn/izMO17ftGnLbk
nDh9aE9Oe3Aya5Fmi4/ewcd5xNeDPyUb7UhxjheBdmvJ/1gGIA38Ev3CcdA220R11DiqoyZVM1cZ
fAOMU2QgHVm1YVQNNqTTBhRxvEXE3FelnmmGU1nrVCj8owYhy878dQq6w1NmiOAq2gzdrepOyZpw
wzMa5mtWJeH2Tx6JJ/Y1GmFfbcNDBzM3xCaKHGsPDpjj2GYSJMNDZGyyIPG3CXA0C+yJ603hB8lV
NJn5cahKfpzbBnUj5I1SyAa1PH11inuHfYyNdHpUa8VziTxWXba7QF3W6uvc5U43teydOeHmOnq3
+kkHRCPtOLvlo9ej3o1UgTOm63LChajnIEXPFVkpzRz88nTIGGk1iBtQ0dEWxbzpsdteT+ggksiW
/ApDBDrokGNSlKagVEY7LRmHSbxFCGUhMxm8Qr6+HR+wbzc3+Hk4j4SQhJobe5O4RrbB8fgXbBJB
IiH7IjgwhMltwVTKlHPgZvmGlDcRcJ7dKF+czZGnj28N0UVz7Fqr3+MEjo1bKq9B4YT/dOM3P4hd
VWQ8bNFtPf0A2tM3NzCNV4HG53XRjfGnGNs80It78snNOQ4Rfe2i3ztrTwxUDgdp1WiDKESwHbJq
2LlNgeRpZoI+RHGIAMgqONZGtNUq0tMwOf7UrW7kbpB4iRYPWkXIyxSbMLSFoeJtQks5quzjnPFH
fPP8c29kYItyx9fJSNuj7whv009ifGVAewYMdCofGHiHPgcTUq3KrfBdsBClAWgijGJ6rYIQLYiG
I3B/h063Y+RV0boC6sJDWqFIlnE87PrWBCoVan+DvMyOERNo6yAXGow0xuV/k9nr1mudYU9xwNdU
D3ePbZLReqyc8EuT4Hkf9HhrWqqXOZd4tpJoqk5nLZK1Us6RcmbK+S6WrEmWbYDZgkxu7QP+YRkT
VL38mo9e9T4vwN7hMQu1MGFvnmmw1dWvFrXuNo6078HLZ/wvOzmlAkeeOcnOSRnbD+Y04P6Qxck+
NAGAgl0RlDQECgI3R3FkZy4KraWSi6wGqUmO5D2ofP8Q2Y0+7j7RaY6X5a8lqaSjwOF7RnU9aNtd
QJ7Rx2gXdBPzbeyg7Wd0o2rtAz0PWQUwd+R1Mjylahh7ZPPDGBjGZKABHT/DU5kBRTypg/5wF8Hn
9DXFa/94FxAjNR6UOBjrNWhmjGIX8Xm8kNSmSGyuuJ+tPFwJPGrf0jJRIYQKnI4r1Hw14I4MEL3Y
zy4i6aK8UDi9SknmG29s4DofdPTvbFkxC0sQSCJ3SORZZOit8LkfEnEhFbqv003IY+DTCM/f2g6S
SQDlqR6QF8HDlKZ6MHu2N3OjOmkVzXz1DF50KbtdhQyhsmblgeMO52MYDfjbNwQywupgh/PLcCwK
7GVApwkynjAcNibaOa909mO4vN96iQ92AJC4PjtmXD4VMjwmQw+22bulWN0Mx6GywlU34c+jyCxv
X7TRATVAyTNIFpNnp/NwjQO+nn3jeCj3bwv+lBvB4jHHX9EJ5+XAnooiAPnV4AwD+U0E3CbmoXS+
YtGF5DLHz68P42FLogWGVGNH5hmb4A2udps1iUGZINBXgTrar6bvjmOIgy5JpGLG0LLw08uqao+X
KYpTio6l+9FHV85cJcZSrtjGYM2qxvyVdzneFUNuO4848zmPblj8g4Ky9kCS1hfDxI/4a/jKzNZ5
tNQQgRf2IW784kvl918yJL1QBrSaiBuzCuzPAjuD16gz5Nqy+PwBwBkh/nGRPPepO4IroDR2ApEf
0GaM8+5c2a/l1H6ZkqRR6wxi8r5Kw3qmKwXUI7w0zhjtSNKDZnYkXR2W3kIReefSdOF9vIfq1B6Q
qnSU85B4GlfLcU+kxqoUKC0hiz4C4pLOX0cgglE0HO2T5aAc0sW9mGZWQ3OqeQE18b6wAFlhiCLY
L7QQM/rjY7C0bgCxPnzy5sx8SIv5lVU86tZ4g+Re+YnYJFDdAcSXqn6guFDaf15mCBSXlAjzo5+1
44Gbidwj9yQ+W70Af2iGvIGR/jQzx3teHLwBrxEPV3zMTvdmKL4Tz7tP5SFECk9s7zSQ5d2PVC2K
wzayEC7eBk3VJKDcSJ2rrYbSnH86AOA5jr5tX0kf9VWwqbk0Nlo3V3hlhjZ+srg8MKIVKyJ2DdDH
jKDRd6BxOvNmocAFzuaEHQSYoS3pbzvJw9NoucGJZuIPonYhP0BQvkXosCptVyKx2VH7+qN4Qd62
2eE4zlBs+/tHaD/6RC3S7O5bUOyd3wQCuJU9iGrtKYDFrkUWqygDb+coEbxp4zKQlXTaBT8z4N0I
hQioHfkMvExagUL+h7Pv6pJUx9b8K736eViDE6BZc+chCJ9h0laaF1aZcwHhPeLXz6dNniRP9unq
WfNCyWwpojIiQNL+TNNOzQEfLMxIRm/aS62UB71mwJfwtt80XIeRnY1VjGWl0Q9XmPvODWFda3Pg
7TyD/YR1MnybRtd6qvBO1zzl2oVmgnSoPKS9gFUFz/uNCfDbhUdptqc7vxNwAfD39ER3froUtiy3
rAjq9eyg6CooM2zKAUlj0ZD4Y2StLC0ubinaavJkmcAQkFvToDPMNAhcOS3s7/CfjnI5nNckr0GX
T4InYem+mV3qXhItNO5h3d5VVvRAlxLbwA0TtrkRgDM9YA3aXMv8e5GnDlajWPes2wCq8nNdMoiy
j5BrOsI3FP3QTlzJxAmuXhxrd9LFu/DaCbz/KrgTnRnceQW8d3MLWRmqUgefsmmdNoxvaJRdu+IK
jqQOSB7yrtEp4G56g+3wySpYc23G7v1SeCzd8CzZhl1hnNzKk+ueC+/7ONw1Q5X95BB6xzvOuwu3
A9gwmHjvWQRsoOGm1XZ0PdzmHY4NauDWjr/A1yAvhlwyYdLokgOYwSdZH6ppsN474G2bzUg4c5DG
Fh/HN70ysY4w3RvwPRTQK23dGwdvqj/kDlSpqW7De2QtO6PxiwZI5L4HrdMN3korwZnHpHCEZNNH
pRo2qwfomJ3DVPyCsXL9VPVBvdUm6eG4vISW3lCla8cNh7c87beaCJxfKpTZTjWHxn0xASMm2BGZ
rf4yCGgSOBB+fS5HPdnxRObbdDKt54njBGWaCnGmXnyaWc6db8ugRGfF7TSVEYjISnAPunO8XHVm
29/gHOiUQVETiP2PtlbJ9c31z/FzeYSCwU2UwRPP8mp2GvAb82MxZT+r5MmVnvndnLBkL+J8PA3C
GC8pNLH8CjL1Wz2JIFesckJcSZqzvsCboHqgskVUgr0oDMBHY/SXDo8ySkudSl+nKKtQbo2p+om/
SgRSOmR0lgu1cSWCGzapt8Yz+L2XOoQe30V9G+0NT0ik/TuGpA4USU6dLGE5VQF1QG1YN713UGmi
aCoWEk+VjCVwHO9jCIVVOfKXyjkeOZL6TiFR5zZb+csvbVgai0NrOEhnLTHUXXiZdmF5CFRTMD5A
s0luyyFAYjNJxFmrvAqOTVr8TTjij1pxTjTzsbe15lcJDtoKWCz5AEMeuTXHPL9JEuSVge1/MrWh
OUsk/pa3lkb53LS8M2oqHe/AsWy7/PMf//P//O+f4/8K/yhui1SGRf6PvMtu8fG2zX/909C9f/6j
nNsPv/7rn4AywpfH5q6Hfy1YgNuq/+f3+zgPVfj/iNK6zvO2sC4ZkK87ktohWR3DSre6AY7j0kTK
O0t1Vt+J4dOCe/nWTdp4FuShiC9iPz3nEHg1bBPoviA5MQc6BzEyiz4ep8kJZ8z4mKkIE4cEuDDE
UJUusLpI/C7R72Jp236BfOV3eJT7+PM7vyT8g1ZZqZWPGnJQW71h6dHMZHu17AT3BBPyb2T9ozGc
7mOvF+5nRz2qY2cZ7lPKXi712YEPK5lgFTpxtCdzPBlsJr6en38iTMS21HQdnhElAIlUr1VdOhkb
1gBLa6cENzeQLu9yzzPv4ghW6LV0r1Szsni89m3nuyESBn4PSbcb0MYfl3hrSNgePougfFNI1kTZ
NnOCYk0T0AUeQ2JtjmOzbT5eR4eh+cqM3PAwTx3n9j1EztITTa0bdnwZeAyFKh49UH6hr4pLipXs
mWqi1A24/SB14QZD4f/+m+bq//JFA7rUA17A4bZrmJbz1y9anbJQJiGfLrprhjfko+TUYxnN5kuz
u1IBdl8c43hl7obzzA2UdPNurke9UUTrv8boUxk0W3AycXcjCUMdj9dDK9twFUgzuyVFQ+pI2vEn
pMOsA9IFsGuSsbGR+FJttXCVCen+yNWDzGzt8hzBuv7MDQvvBcBLwBvZdtb4ZlEXX5zqUIygZO1C
C8p0YePZ6xbq4VsLukZge1VC8ynbBFVQQNIptVTbKRxFZXZ1UqRZ5hr0hKddHabVCcah1aU1ARak
zZzavRVWXvkwGW3n7dtHhC6NrPDTqEGvHb/3huzt9x8VfvpfPysY/OBmYAHwwaE86qr+TzeFvtfG
IrO98QJYZuCPk3dyuak9mFXjnSbPLv2yD41XbEKtFai75aWzkvLeMbUnag8iTWymwpoOOCU0XyLt
aA+d8QpK37CXsRlsKMrB9tOpUncTdk27t9OyuebAnWxUotWnquBTc43UpUuszx0lmHnnbkIGuTaE
L9QTN4Dz3SYPy3AvRWk9DzF0CTnANnnjlE96B61GFSXrUYNXDAYF3fRihE0LanAC+JSO+85as2ru
05K34B5OYCOerRvDOwWGPrx2nRb4jTtY19irowMc5/Dnx2721jAqcMeqaXorovhQqpt/kbOTLfON
0CL0D15zz50oWRVeaxypanBpX8esx8Eo8Oh+7WXhDmSWAJZOpXbQhIsT89h8kWUgfqgC9HiTHzEK
g2pRBWr56Mr1aYlB187I0+qGdovLhfaNOIlw13DuKXzqsHCr2f7+22O79tdvj+U4QCjARsEy8VSh
R86nb480EzcJIyYuGhB3fuV49pmZEj8pDu/l1jJ+jYqQRE3USe1UzYWe3ViRvvnSTlW6REPfrt2u
0OZ5/y6uNZLDqINRUqhXXobSK8gRJkFuYjx/aaf34OZefxRluGOd8I6WuugZcmNg/jjucdRGFKlr
LlIr1akEjQnvuLR9jaHplm4qgWy4D8Hu3adD9ICfk7l9f71/O9WnN7HM9WXqr69MgfTu5tkpfHnf
GQRmM/XaS/unuOVVlmmWtlGLn5y+bbYBProjTxIYwlGRLgLeSUds7/Tj0kalL23Iro9QVFBT0OVT
naaY624VQ6GpxTHU383xd230MgADYpX+pTuCSN2q0up8a3DgG4wi+AOYO6Qj+fStTWvoUdjlcHbG
yT0CjglPP1eLH5AGgE4iEAM/lXVK2trBH0ZpfIdu6vTN8YY/B6lFSlWO/bYt3TPW8Cm0SI009928
mcB/wYGdlmvRJRnY2aD7uVS9RZe892Z9GVMvMsXRAw2YuujzeIqIMV5HQm47eEm8HQGrOLmmlfpF
D+nsOsZTfDQT2G8ZnfnYdRYgR2X1ivVhvEsscLYH6ZavZu7sndEwHmm49IBtYCpsGc7xf6bhyGJF
MFnGvm4G2hmaztcwFcf/9QNjN2PuqMczzG3l5t26t4v0RW/6i9uYzi8kWu8MLRmebQjzbIbcbqEp
nXunzLKiTdaY6Qsf2yW0ErCsaCPvyatK+8IbF4I8LXQ/VS11AwtCSxMOCx1p6D5A8dWG4qiHLqCP
gZOOEV/aJ3iN+7qsp405AIuvybCds1xL5mxJcA0Ow4o0w6JEJcnm/BnF9RaQeF0g3sfSiC/JMTUW
TxgYcGjRjqwCk0wDcZKKPdJr7cpg4aZpY3GktqLkoL5RR+lO2gHPDQfeLBMvAbxRjOKKVcaRSkxV
qbR0dIp/3BP/mIoUbRNtmIJApQaDeBnZVWm5krwBwJpP/dbN2p9MrboqY3i/TH0MVyWq6zjjq1ed
Mr9c+sciBbIhAz4mVwwKujSKGlET34LqIyBrKzPQnU2i4CtLIBiE2iHEwfv8P6b/fOxhcePgxjF7
JWbqDzL/0Qzx3kN/KeBRDF+0ChXWd8VN3qbvlyrgUJZe6tQtTQVWpUaqw9zF3GAhGK/mnv+fOebZ
nKbeCk23krOXlSmOjSFEq3HOb3FWOhwNrE830gCYA0iNHQGoKaLCb+XW9CDHQxE6BDRXZZ1nayAD
2AmSq4eB992BanThqn2pgkzYHauwBs4VTMHSDgvwQ/RxI62uqlakdeLEnbyZ61SMKpaXWyrSJUOe
W68Kawvx2K44UBvNRqU4KBVkXM3OIO6LY1anPeUNNuWiAVbmjnqW16ExOKauAfAbNOHXg1EcCGYp
ISFwqFx4iBNKk9qGbcMC/YHKTMfujsI9JXAODtTn8LDpG98J0tKHbDR3zFXX978mw8IrYb2+I4pi
PEF+jKqGQjpbjZ1tWtU7qSr1miItdsRglFmQQZvc/M3YJZjGesw8FmHqrWrQfG8S9T2zcSIP92hk
8cH4Ua16OeVIjYGH6FM9BbsSfC7VRRdhZv1mCBmShCqS2oY8DpMt1WnSJXoeEgz9+vdLM0M3vi7N
bA8sQNN04NtocMtRS7dPSzNXjzQHxxLmGfAt0R68V128WG7lL+jSL6DUBWz6b0OQG9YOapLIxK+2
DeAdHPRXnC0V515PW/CfPX5K+HCXdWN7T02dWRYb1jXdhqrU8TeD8kDeUQBdGjXIVYOWiT4GDXZf
rbBgT+dtX2lDfa5IvR+0/8vgJAHZ9CmKVrgPVwdqNEzc9MXY9yDHZZ4Wbv7FxgNPG4775XEgUw+C
w+eEhKeiCV+1rWuLEg+0HPm6xPtlly5WBIV8LkLIKJjQBLmzIPK9TcIuPDXQJIQ/ZmvvxGSxa4+9
O0CshvMUjrJGCm7wfnQOxKVxiBwCYe+t+LDj2GHcgCYIg9YlF5mKhK/tBjvEqGDhuFoSlHO9NZHz
VQNjmG///gvE/2VjaHuO7Xi6oxsuuC/ml9MiERRthZ9ufw45RH9CCwzfVTVV4LwWqW9ZIapalcGF
2vVyyH6BcQKl7xJGamlmr6mRLhp+mTqOl6ZgDePWxg8Kw9q4zJqwSIKO34oSWKKDhnKXT5NPVdi+
AjOkLhS9dOCP0F4pZOmgOBqxTBUp6y69ZPlb0BRIeoKJ8jDEGuyVvRhGY44DAhVIWX6gM/DPshco
IpR7hrSd36jj1+7DMoVK1AaeSbJztOKBrFSW9r+L/RSSBua2H/ppJaSMfdlk+ql0bO9bY/3hKNxf
Cm/SY+4iY9dKd3yhqDoa9BOIOPwby/+wVVQlAZkLGRJyFIWtmJI1xVwUhbmoeYmiQTSXAa2t0++/
GYbNvt5akCp2DMtwbdeDH73x5czAhGBkF3G7O9tT4/mTUtamSyQMWAo60MhZ2qiUydGHBIu4RGMA
mwmKM/CU+xSHHVh269YSB1KNuHReHB6Gzm5WRZlmD/itU5qd0ucedtJ+bApnR23A5usntxdvc+Z9
cupnrba0E8W2BiR4Unz8a4qt86p6yE9z5BCF3O/q2prn6bDEOzWiffUSACh9GWcvngvVaJpH78xp
V5mtBpUbt14X0m4ODeTSAWw2+EG6WvIN5yy7ojLl29BFn9tL0KOonZf553YVL/RkegtS+aqx5qFl
9gXU8/Ye+9Dg1jOK5xjHRS9O4xY7pT64TY22erFC+/wOihKWDdhY+KuAaMOZcDeqNoVhcCZQzkcf
m1rz6aNGkJyP2sc4SAh+moXm/BgHtYXgTLU8FPMrZAmAnWEIEKua6t8NThH+u7dHb/bjLVDkx9ub
vMYf8w6EsNRlynbeLF0YxnraVeuHDE7MrHwIsavC0V1bPuS689629C4litP6xvoPvwX+9ahTHap7
zHUN3Cpx/MG+/BS6AeD8MBvSc+mCMWa0PZb5lIGa01KQLtuZdjvBCOHP/JTFK2TJ2XjSphoZCLBP
fIhmOY+aFiZn/LL+CAVjj7b0grvWGdeukTqPXF1A64Ynh8zuKYC71U+hO9V5ro0gnfddWxwoFKlP
YBojI9xS1TATuTHt4RU6JekKaobWXZd31l3dNNlujDTAalUbXdqo4uukdrvN0qZ1QeLLyHV3jLH3
OEB8f5kdZ8fOcnHQDEjrLg3C8kKjsibP7gosg9SrUAtO4qozQJs3ywxWn4bH5R0ljEWAKIT5cdJB
BS2aht2Cajeos1KB0/B8+i474PeaIH3mIo73dR8Xu6rUzZc00H0KgEu2uR4ZWAcjjlruLQ9fG+qg
KV3P17QIB9GrPEjdw3+4K1pf74qmYTq6btqWbdvgBujqq/JpwVX1cTjChEk7RQxq6guJhCHLx5Dr
mQ2rl/aFTPKlDfbc7drzQlBYwGJbRVk4fZJzXcg8UQFzAp3bcu5dOkgz1sxgiUBjlw4LIBxjRT0s
TlvQQJvblpDLhQ7kUyKAlWpU0Qa6dcvtUK6oW8MhY7KjIuymD4EZhke8t/6oc6wHskIrX0poQPlF
zPJt0fWXArfuXyGrvxRU1yjK5tc0tV+6RrRMqusvMciJpCuLjdW+3ji8Kq8k1+rRyqFaU8tcofZ6
Y2CZfv1LCxBrYtXoCrhQ8NbPFfU9U1pXdMknxzgJKB21pGaFc1kokySu+aMqNHf/KU4NcwFy3vRG
1PmTBzSyUdfGZohBgrLkYdGxicuya1ckj0S6NstFsTunodz2Ci8QlHX0wAb46WF5B5irqsGxYh/g
nAe/5M4BHRXOzGkKK8MBGP56RUW65KqRSp43QfRCdM7ma0cvH37/BXesL09903Bxg2MOmGuGZbGv
mQKnmaDm5wIMkIcFTohAaH8aCvulFKbT+PdwoUofY2giPXa5AS4tE+ymtbrsMREl0I6iYtA7QVXX
4EgBDGYGwJMDYkXHlSJmi0MFkeoccJCk2lEShy6wZU9OUSVuaB1PaR5q18viACJDMt7pqQh2LO60
tlRSOptI+zW2uC3h7vc9ZALpXaCPQVz8qFIvNuzf248kcfJnxJwPpgioEN/F2PPNeRjoAhlAZyKl
RJkbz8qN08DT55HO/HqrM+A61r/3inY0Th16Kw7Kze8/BZys/8vHwPGb5qZhcAP6x/+SXHMs5mHJ
j5OSPrEn0BChTD75YdI3EXQR9QoMnZCNPyupi0uNLfWDmWYbaLXC1gcQpAetjCxsxboe2ZcKS5fY
mDYFD717kYMzP+auBYuCxrtPSq0/JVhMQf6yz/2JVwJuiNzcU3CuQ3YQSj/7PqnG3K97ma3LPAy2
U6C792VqsS2g2q7+fYpz/c6e+nYLAbxuP8UBVrMQz2iQv3yLorLFUfSIk/F6kC/gkq1S7NHm9iU+
xRnP0v7XeJon75JfgwcDDeKz6vAa3tk4GfIZcVmXOnXnGRT7WG8G8PEdy1MocGEyh6HU5OAitOFQ
FOmOmqhzCTNT3DSB+EacGYO87XVeclMMTAeaERcLZJpLV+iPZV30hyEV5Y7lFrapYTi1K57qzcmj
4timYtfJ+vtchcfTXTFV4VamkPZfaThROOYT14/YLqBkczRS/VPxU+hc/BQwD1MTLFPNQ6knajoY
vFRATZaVcRPH3WsvI2vbihY6TqbUcKUegCGNm0/1OVyNoVJtQaZhwI1rM1dp+DwJDEohy1Wufv/V
d74+YKFoZzMP6QkXSy5bN788YAFt6A2Wgu9Qj3k0ATEJDh5c00q4/Br2k/goFTJ6b1tK/zausG18
NnHQ3+XBI/YN6euUgZPH497cJtMg37zqqXDG9NVQzTHS3Vstsqpzn+RQdC/CAD5rHnYbpd1+s3sd
0CyQAoM+io8GNglroZiEZu398GJmJudUr+SVTbh9+mEAy0tXC+tzmMGgmhuddRtAg/7SQ1MAmU68
NC9KCFFDnP62A1HrUweNgBfX+whpQ9KURgBVna3CHh0TVH/mEQF87t9SITAV0hu//0w4V7n8z6AS
x7QMrnsuzgmY4XjOl2OClun9YDmFPMsU6B4TRtw4J4u94oYuMklLOFLhkrZADa2oKI1uM+bwU6IQ
LevKGwceT+/jPtXnaDWaIpdqEwTt1g60aJUp/c0Yed1N4VbFVYxGcaVS68Kqr4iCdP2lY4L23TYq
sYOmjkStGKgEAUMAZbEVx/Hqn1Olar5IBvFRWOPDMjtFcPjcnnJr2n6aQ410sHm+dNluCadpaEw9
5H4G6XQ4ZCfGjcjH8VKVWYysU4EnlZMBs6XaUrNJzRV2LRUA3ICkZQbSUEUmrV8ji1e1sG2YLuUP
+tA7LyUDQgb2JOPtOIB20cAKcGOEwQ3yvY21ruviTQwD+NwO7kC7v6kiwyL3cFvFyhDAE1+TcJ+K
stLYjdzUsb50dKhpKta30w4QrYfF4q6zTAj64JsG0Nl1joByiLHryklfZWOAWBrwMWryumnXQo7s
Ms3yA5b10yUGGwwbcBQkjXxNYCLoT+MUjfBGVF+6Z6hSanXOVsOurFtBE3OCgCnkUCExw4u1R7y4
eZTnVjclkqOvTdZz3wTG9+yagG8hA1Wv+3gaf3TmmrDKnQrQVQAce4ODIULvhhCfsJl0t2Bq4KE4
KmTXggWdAaITfE8BZEfGWAFp6fIpMProXkzcoJOJeYSdgh4P0zQ/V/mOMIyetWiCJQDV7AlN6tJR
YmgOARlzb4bplY+We5/WeQyLGpAaZI4H8yjTajNWw7SRg/DuKcScni08vlcxs/cWs9hD4NnauilA
oKig5PMQIdl5GsrmDQJacBLNe6Q+87hbi8pxcLICwl6cQnwPkgzTcXT6W2qKOHyFVmXmtkebG3e4
9U3I47lQjRMdv19GUUl2noB2WPL4pb1r4CkC+t/TpykhNgCyR+t9oxctyUCrxg3n0KX5C7XNk6j3
BaOi/qAn9iuLQqhJNQ0gOrZRfe8Ve3AJA5I4PXh28INXPNylMC5YMZXRaxSfDW4K4M1pAQBHmuN/
aacIaktimfs9h4ajS9Q4aowU3a43YJGpxlLwp955sNO+j6NgGgaolOtDYC8HVziGhEKT/7BCBjOJ
rNOf2qgf10jraNdh7Mbd2Av4GBfYw0JarNoJZEBvx3Bs1nYbhN8qb4D1V14aP1LH3EMEKI5WXSVW
STpof/DcekmGmL/IfKx9J8mqC4iQkG2EynQRmPWhk9YzKUbTZaFuSJ5tdaQJTtTeNwGUfWuIjvla
3tabhbkxd9tdfXAD9jzHLfOpWfKuf5+FJduy2lFOW8cTCAxSN5irLvP4ZQK2lzptSpNXzucIp86D
S5h0hyUvrn1EUNtf56gVLaY0y18MTiI4u0hugP/FMTzQznpigXmXuencRjBotx/hFg+Dl5XdSw8i
mUq3crDMDRgz6VHzMuPE2xTilXN3oIQrVXc2QjsrhUK47mZno1F22ElmxjeWwPkPuY9kNfw/ReOc
iM5aBHAyHLRYYDkKKixdqEOYEDGPQiTop2HAIfg7K/bPxoJ+A2YOjXwlpDqrpy77yEEPnq1Ggr+6
KPf+KdKLUyaee8/xyOrdp3GzFqvEQEMNnKMB7c1WMJ6D3EsfR/dtAlXGKsofO3VxK+M5EuZ4trD8
fGxtHOpr+gDWjNXmj7WRZkfdaCEJoWLbtIvuqzYGxBOdNOCvw7UYVIo4BDzfHNJNANGhfeeN8gVq
Sdu0G/XHoNObC54CLWS50G6oME+FDara1Gwb80R/BKPaz6x0OEF7EwICuiZfcAaQKlU5vo/SZJ5R
qBlLJ3ifkdrphSlMy4C2SqEBi+Ox/lHEkaKYl8+GxsJzgtOCle2G5bMZBvXO7XpnQ1W3sno/EMCI
UNVL+BmqOeYdzVFk4ZqaJRNQbFBzmB9zxAW2v7XmrKu00MD3wckDnUF0BRQ78NCfm5Z2HMRZvhGA
Kk1t87nEmAG+xlj6PFcnGMBXzgD9ZZw8XkvrkAWsv+S1q8N+OBwvXjKZx1DvcD6sOU56lS2+yyB3
jjuzAdJgnRaDAFm7DzdYV8CVJeqgyde74ZUuJjjO+7LR0lWVRUWw9jKJv6S5773hPYI3GYjWeeJ8
h/pbeJirNBbWasYa2CA8ZFV0H2fRPKnQuuHQ4yZPYUs7Vaf2vxNb2MDIwMeyBndjB+MlLEdCGJEf
wGV97EG9uwRaUlzmDi760u9ND0lrYIg/WZczgFSCroTiIYGLv9iZz9bl1EUDP6KpZjbVTe0F3pFv
LCjCfqKv08/zvRUPr+Y60q+WQ0J5KK8zN51+184arnPQdo3ZU9gU2rpuHYDdAV2X0Spu7A4AmtHa
e0bcnWWuMqIakpV0oGGJrvcdUL+3CWUwc6OZY5aDDwgPTjscwMBOQGHoEwWz/yKEX3jDDcSQ6sOi
fE+lFpAlxdc4Qi73Diwy+ViAf3gvugTmXaj1HZOPAxPnIE2GKzU5rRn6+liHwJigMwA6dIOlmrOh
3knUyFO2+a+SJQXkbpL+tekl1tpMD2+KouPfelb4LZP9qyg0vmuROd5SmPDCE+7J4WPidOkZifFk
DtN4E/tj25fY3QXOQ5JD0zLHF7jUXfeYpKK7DyvjqZc6JJrAzbrXcUB1dnX3lOKmc5+ri1ZV+qbo
WbxZ2kyzuTdDxk4UkXpgj+TwPwb282YwdfY0unr76BmvVOkhKfgQgTBANYbP5AGYUqimR85THBnB
PXBd6znSa/p73JHwyw6cR+wCqwTaHjE4CKUWY2vqFTlEzk0wvWkPmehI1Ia4hV1bV5uuMoNJRlBY
3hN2FU+LxEMRJngakdjY4EK1O9iTHAQcCVoseo3K2gEYMa2gQnmLnHv+TRSGQHoBGFUYEWv3rG2T
FeFOksC5tQCw/BZCzW2OKGUaPlRt9f8coV4lYHDFMxO93EhQ11ZQftZh2t3AZqhvIQMUjcOWJWMI
tiIe4mskkOSmj0Zxa0cZqImRJ267w9i02pVa6VLk3NroJhbd7xOpeCngiBpXEGdXtTlOBGynQYt4
1eHXU2ykcF7TLo2ONO0c54jiOBjO8xxRxqm1ygYNVhJg476/xaHuITeqJoC0yPtbnOvasehi7bpM
B9yCtalHHUlBGqA57a5Qb8pMx3Ad9m6104r+zTXwqCphXf6kanpVfaolkdZcmsw0n2w2zn1N0FtP
hd383biPPqg2FatYaIeOufjOtcMPwXvsAVQNhvXh3gvA/abqyIpvmYdUUS03eYCDOqlUo/qmgL56
UJe7XtGRJZP4HXHtkVMus46mH0mT1adWdYowfZ9w7h3sTcxtTFTqg59DFHLnlLiPJI6cVUYXvVGv
EVg4l/GJFEmpvbKg5aAXerQhEVJqm/p0vNGc4ZbClvaP4WmggYSYlcPWG4cETvST9jpM5ntpaftS
KqcofJugIDeP8Orm6mbNTTuVNryApfkNXB14U2jjPTitOLUZn906Nb+pR/9tGekPnYqBwJB1k0Lz
Y+U4Ij+nkdFsgO2u7wtzPEFC236GHZ17kFGIHanSNtYmL10bAWBaVEXt5Iixu8/qHjRc6HPbelwG
PnGiRvzPg6ewbwEtiLzAn9lTtZUne+lCVBNHVGCH6O3ZUW9s0DmgWE5079il9iS6HbWKqGZQMtGu
VGug8X2KLHD7qZrqvb4vcUNeU7UNM2ODP34xD81ZiQxHXOpHl9XeXnOwyYSWjmmtQGDAgqKByMMI
IW8Odvc0QqAH5ohUra2RXyKT/xEnfNzjngfuFUxNjj2HrNZQN8PVAt/6KkDf3JU6LKs71bZ0SHyE
MB2HmunSRqW0Gpq1ARHQ9ZcOTx9qX3ptuqWOpdeye6XQjMMEeknqoFdD5u4HT7rqQO2x405nj0/T
hsnXAEAtfLfd/ESlBg5v7YqKYYeeiCOxsrKDLPGNiUsoXaORuukiqJuKfcZwMJf32trSC8BJIZLd
eBXbUy0cZAJNJ3Xvpro1uvwmnMJVrDqoN4V62n8Acpku/3rCZnHsdj2dMc44eFNfTthcj0f2UMr4
rNfFuJpRVAN8LbHAy7cLZqotILlf6cOFIFMSdEvl1PW2BGT/ZhCgRM62RXIcBgJhtg5SkHcXnW2c
lSDzFf1cWqi0hAZQtvdWFMajn25T+oJBg0qa0TVs3fCx9CBFO41QBIC7dfSIXJUO2XwJ8IDqnWwe
PAD0obqoAeKvONrQGvtI4brXpLinCfx3VTicNvilap0z1WgUvIDPPZ9SoDgsYzWEIoSRAb7ybMiD
Yw0l+qcGHqZrbJDjfauqsCIF49qGsB4FG/C131u5ZD5VRx0og9gZwUVUwWVjVtcpF7dzbAP8CEwq
V7iBhIPfpXiKIYd6Ty8zGdkT04LhQqG9gd8sHvvJDc3jRM6qgWILYDsTLOiVZgoeqeFa/rVKvcCR
mXOvVrufg0FJ/1z9u7FVAfWCpIdNeaBjaQ/7n4dwqNgNj936DgdizZ1qYlnEbhLsKu6ovdTNuYm3
zTovE3CZTBdqb5Dt4NchhGm6p1bnScevk7pEcQEbjtH7bwpY2rFX6yFTHmRb6pgn+Ri/BEcN1DXG
Se/WMyzUA8wmGcQbyXdSE5hlR62piysBRZNGAjidsna7xAMu8Ua1qhbGndWCVKjO4RzirROzhzjq
QQ+8eAq5WDCE1ekbBeWtwbc99j5+V0TZlXWl+uIU8q2B1iH+fJ28QlExu7ZpbKxyhelpcSg6d9CI
GOL2n0bAu10CqpY5OIOL9B3p7uJ4A4st/giKi/nU5p8qf/ZQWKXtKezPMWMT3wNjwOGvAyi4ZIP1
bAhZHKsEB0BkxIMNQbE3rYYlZzHpL/T4p5UB2MBbzdGDK9Vy0I02dKEqdagIWgLQIgHMBAOnPHp0
pCqVQLAHopAWDR/T0StARvB9OgqO8UW/egHuGwy/ZCfq8auMDO/QtU7q48nhPbqims6ZNX6nmtVn
0JC09QmqvW5wiDUZP/Zar2OBpQA8qmonWXmNsLjIyw44wWSKz6kFGwAL+ZhHLTTLtcyyYddXWvw4
1fCNECDXrmiolWT5ScpxDSm64iaMABmqygEOKJooqSoDE6csWp5nu9/nPwzKev8l/+E6rsGRFYek
jAm87ZeklFWK0sDpBR7SoVYeLRNbF6/UfvFA22pDDwEWaKaOHXCHiscMQrkNtYHJAmMLG+KfuD18
tzUevtk2vl/Ibf1fys6ruXGcC9O/iFXM4VZZlmVblkO7b1gdpplz5q/fB5Cn5fbMzrd7wyKAA8pW
IIFz3mC9NGpMpiFXrPPUK/MqB2d1Kqs+2JRu093Foz8j32/HPLyrbh9Uc3CjeWZ/wBki3vWjarL7
zLvNpCjFAwDYYG3UYbsEkgyygOXm0qnH/tUFvgwuRi+/W2lwRBd1ChZF96i2ZYTO4BCsKy/DXcGG
u2GIJZfmC/Kf0zxT8i5WiT8Vp6nt801UlfNRKRRtF45aQ7lyQF9lHrWtGcQKkkAUIvSEVXfaGsHe
tiz9AMfbW2h+rb+YoxPtHKNVWFvRHFWA3Uk3Wnjc0sTyHrosSbODbHqe8WKWlX4vW7HbLVAbNZ/s
uk/OdRhvZHdg1OXdDPf08gJDod3gMWpW3y3LRP5k0epoGlJyps7UJcg0CFBc58XWorDn6iBBaM3v
5hCSdiXJePb97NSN2fiajgM0lm6GxuJE7q2ONdEaRGbyheLAnaZ19k8SXCdgD8Orz65g3SP9eouG
hXNrR6m2MgT8c6iHrZ5V+cOUqNmDAR0GesWEJbZNHgAWcPageOisGvikbGVTBv+Oi42q26qKH2H8
FY9rJaeep1s498imiZQGHCdw8NdRCYt31Rr9HiVKbuVzJzSVpRGU4Vm2Opap15Y9B6sSF52Dm6gm
6MzkIs2bmDzt2AC7SG8P+e3YGPZqHLP8m6r9P0fEpdtDjC29f7tGrM7m/0BKGNpnbJ7tgUegZGzY
GiQM1xGlyw+ALNWHJK1UXLg2BlQlr8IKUnwhSrRkHbtxd9FiaHQEGS4qC3L4IsEgJ2maoeZoXqC9
INtyJjv8DoWm32INkMijZQs+fOUbgXpwxYEN5XyQTTBggNblqeyUwwl4gpWd22h+iUDb8IiRp9eJ
n65zneyZSoWmSRpAVSedM0MSX0isbRcZYMyjpN/JJtqC+cOYTMaNiKtknJ1O+YOMG8gg7y6dMgat
nacLRjcCHr50B7FF8KdfEqg6Gk291LWgPaIeC/ImGS79U0S1QfbPmjWcRLwEvGqt9rFfxIOg/Rqy
EN/ZZa4dlXrUjvJMyAAdw27tjVP2oRuH2plkauT1+zCr72RooPgYHhrOA/Cy02hHowNWsHXvM6ql
KwcFhJVsykPZNdkuUKYD/u75E6WseUVyKiUzPtDUqffFnu8twsrIngw2e8hFWEtbxMoJYPyeSYHa
x+v0pHLTrYyf0lDZo1n6Pl0LSX640Kb2Xd1jmNHhmoHY2ypLu+agwgiYKI6ziopqq0XExXyVYf3o
KdNCSTR/WhjsQlkIo7wvJ8vDhyCWqZeLyT55rWucvKpb6a+yX1OdZq8E5q3aF1qJsrXSHK4HIy7b
D01LNtWxImmor65h8kzGXiLERT5NlSGfX0PGhE3grq08CRd9rqvl4jqxle1GiemVF5ZDUxSyqMFK
gd1r95gkrgGlQ+0Xlat2j404YF9ULFVnTnayKQeKDveMNnyUk4Sbw640LH8x60F/6cOhxAT1MCd7
Ga9YKN1bzWXMrUCGx45xZ7AaxX+mab4lunHjW2YdLFyVvWLudT8DFQRmh33GS6BbI3TqqL+PKq/Y
zSyCt/zZu8BmSwJOS0DDC+WrChl8Fk+DovR/ebrvPmV1Nm9y1rBsewgdDFdZ2pXtf0U1Zi0fHC52
JC0F03oojWcULqY7tXa/9GavP9sJytWsI75cx0bP+lKprv6s6CUSC39H/ss8EcnjGX5aE24Dx6SY
40TTMUYiFTIjMnuy7zpgiVHZdJF4xuDQRywLNhp7NTG5CxR3XdV1vVa0zN2AiXNuqrwaoF1Co1VR
dnlpWu1b25T+X11ULsLENH94KAxCFCmis2/Y93k/PIcuaqGLSelYMYhDqBnNTTRSyF58PpXjEO6a
m0SOXyZVQXuZeZ3+IUaeRkiA/PdKz/r8NHFU07R1KDGerTmw3j/xqfrJthBXcpvbFns4Q3fDm1zr
osVFY0S2i3n8u11lLKtLMT5RJzpJYREjjcYd1NhFrRvBhR3sKpNz19cOTpQp3GET32tk+71qqUSD
x9pRgQa7bE1rc90ZIXQTLpJEUXhEw6HL/DhC5y0ZLlspoAPFA1qhbJTsoxHXVE+Ek9gnJUTMDqbN
lBnlhVDkXjUSrwQjHxs/nOqafROb6uG/38t/pDQcsvMADwzNdlRcTrRPT2YdlRwNIb7s9l3XTUvQ
f7o8w9yAn17uZf4GtQXPXUwzqjNuP70/peSji/rKjT04yGvcS9El3w3924QH2kJKPwR6kmymsiEr
JgSbGs9AN4Yt4N3k9fPLPydliPMsh3AsdoOAhPo65PNBCYp9KRSEZJ/VKPWlz2qQEZIDgfFHXCfm
XvvaUq+RAgvxToMY7bYbxyEf6QXZI9jO4C6vRncR8P68ZXkChsxwXSqtbfU4VPOL7O+y1FqRncxv
rCYrXr2uXA6db79pjfjHyGluZVNVZ3axVvTqhWp1E4EJW8np4uXUTEsf+yQMLy8n4+sUlyj5cpkP
/va/P1geJJ+SVY5qI2vpuZplQGD5h8ZQ0le26UAsv/XqYTF75vJdcyfWo/uRplTokT8H7//SxRdv
eRHmkRHiGvI3JGfyy4nvRYRsDRW4cD7nA8vp4gYt8mSjg/j6gpz7zmYf9MNQ8Vaw3aA6xWNNRNEI
Ta/8ix2qpzmsmtNQRlgu6OFOfnFgXqv8amdeMS6ResdGAgNNM9nLJipqHyZpQbwrDEVZwJZvN7Ev
ENl/HhoNLtJCdmIene2sdjj+W9y1r1LzI+BM0/5KEWpYRMLrJrZNY1fl8xfZuhLwNQc3nFAMsub6
gidEcSe7rmFy5szgpd83TiMgkYXb3Um7DXfuBA5Wqe+orhm3ammMqwpFjO9zcglogDsvQ7uq70IH
4sx/Bdh+Ve5nz1tFUCPUbPff36p/YAwdQ0NOyJI6I6ZpWJ9uFzn5m3ZytfCA8Q71tMUQ9TdZl2gv
reks3FjtnpykmM9+rK/C0lBfhgkzVr3Kv/txpb609egBVsjRQRFzvAwWqOskNWazxE5V5q94hXh3
uaIFs1m15hHLHeaKjafq++r975dTfWdljJidXkHqUTHOKw8d5fW1L/V0+x51Ntlzxa2nqv4xVA7I
0GZYykpvPyDSaJnQUPn5lFij5Cbujn2pNvBuwSXYlfnW9tzD4oH/hcKc7EVlwrwLenLRA14cr0C5
td2soessR9M/L1E62uUSnTbKS2jiwpGpvl9CzlEbR71cIhDoiOtfkbj1r1n1g/0VDwVd7kF3bUBB
Eih1hVCFnp7ycDIxMheYq+uAHib/IxHjiu/AxzyMw3PZBQ1veJqtq0CF/9zs2VVo2nM5Nzfkm+CB
iBRqJzb86PuwuRf51ubPJnjU91ErV40PwU1tfvdUxIDi0szXraqmm8D3rLOn+Ej8m8krFG7rjEye
dUZZ5ehYLVKQogubzfd4OZgA3z3GbfQqW7/jc5YZd5cLVvWARdCEXndhdxr+BH60k0QWPVUAa43G
1xYtl/taHGS/UeeN7JetwUrLO6+Plkbr5htn0JNzNbOdSWIdrhSIDUDJ/q9sQjdExXbF74X5TJY4
Z11J3HVi96QmOke9oUDbbTOcEMTtEFEXe4rfjGx6zDEU/NWkX8Mizv4auQkvLKOJX1L4s6vUQ94L
a7dgH9qO8oDVxZe2VBxUBvx4o0aqsy360fmSwkhT8jF5CmJb+R8fufGZkOJqMFBNx7R0W/f+iQdP
xsHU5pwKldu7pIEm5dhpsBTSsFXXU+4q+HbSdz34ndB4M6Of1y55ppDyX+kQJ1ZDMb0M+Br91Xs+
vrsU/hde2aza2PZ/TrX21Q/a8E0fWaGAXzbPc4TJWNM1yX2tuNa278b0ELZlfJhCIyP5D2Sy+B/3
QtKKn77o0G0N1eELaEC/ZfH06YueWEZPSrSoDyaswVuoGs6uA9W6b4MiuBtdS6zOtfZJ8cjkotET
f1cxrauqsiMvVsYrambKjzyDNqQ34Al1Q1FXatdU97ld1rtpcl0MeZzqCKfOBN3QzeeRO+YiynRS
lTP5KnmlsGPzgDv3X3ORhSj1WO7LFFjlyuAtflD1wdnqfdzfkIzT4b5F2cZuOuvRTzAG8wHEfnUd
7d7KLKTbdOWhd/3wl5dm38NQtV6xGfOX8hIRuvz1Pb/EHnuHcdoWsJ2XV8sxRa/+o68RrmQyWMaV
UQbg1sLuDJq/u6zqEETFONSPYBStudZPvpnUjza38n2i4pMqx8Jxcu/SkSwYH2X5ElLpACI99d94
D+6rHtzXQvOefS1y+J5MlNEbt/+J2vA3v+J7wnY6WrrUie7Qyo+XYRZ9vS4ei6YHgKAnX+VSUq4d
/+zKE7BnBXL+2yCsl0Wl8l388yw2EuiNY1FB/tE4+zC6Zt8GFkavh+ZRbiNFC8HvDy05JjeVeTGv
TREpN5W/5zViiynG5Dw5VtL6f5v3+yq/58mrQGXw9l5njOs6mqaDoynjoczVdDF3pX7pCyDDYq/6
90HGXZvyTPb1KYLe5HV3AwY7FZQDrlekY4pUR6+vL3FT9dNVnWmvOmP+6EA820Zh2JBFoNnPXv6Y
oDK4DN253cm+VvTxE1h4elY+yC7yQ+UhMpsfstUFMUwAVVO3KNyRDgmw0xCZK3nQZbJKnjaUGLcd
eWI2WCLPlc7qUZXDst1pIXD1qYnwUhAJrus15FmQwI5DoCnamtDO9qTWSSeCBT7akJwOaJxbN1Yd
XviARZ8E077tSnVTTugXJJ6BS5PTlvvJKBAaC9z02OXlOTTxf0gNNzhfI2RfJiIAFJ9lvDxw3/nX
a8ROcUfW67mzoui7YTQrJx7NL9h/W5vBNa1dWWvJc+nnJxkQ4pC2GDWS9nnsoCWotNEKg93we6W1
K2hq5pcs0m32NKjHsPiAERl0/oaUW8EqkqZmBtE5A3vh1hkQdNHFXfE9Qg7Kvj8j5DUm0ypWgM/r
u1q1z2BGUdfQIlKIcVs/xOBpluZouN9x5yJFgfCv28A3hqdTYr42vseWU2jdjm22i9J6XE4Oa3Iz
bXdKESh/laYJUtSv3lqvDVdjbk33DdyUPVXAaqd7JU55YtIgJrWQ2/CBbB9tAM98MEnyVCjZXs1t
60tvp/42scZwU5NkRDxx/jrNioO2uV2eXMV8ld1Q4xQwjVg/YCx176XDMjUq56THin1qC8u5KQvr
Z43yYIx4RQ1eHy1R343dfQgD7S3BKUVH/Ssz572mgU5OMad4U2v9Z5GWxoNS9g35gp6MlwhDft1a
GUg/7mEWRkzO56R//e/VvGZ+zqS4iNJY/DY9x9KRpvksGuhbPj6FuhYfWq83kHbQBuFEEaZrzM0Q
RKFstXbD0f1hJ36yqM1Gf1FbCP+BlowPhhfCqjPM5uDPPQeSGFthxP3Qmim2ATNlNj1rns2OAiHK
8fkSkknz7PRzf6D+rC4S0awcoLi1NcQLLw/a51btxjvW3a9yqpu3+UPhBkc5UzEt5eS3HgxKJnZq
6J7z4WdLNWfVhKGzKkejgGnCoZuD8tBHA4mva1vPInhN17ZitbeqnQw1ghZhry17oXrRRWP20Np6
toUJoCxk3/WgJ/WN0cYltSRi5eFDLKbrd1WqvOGe5S3iOoLik7V6uAmT2F9QtVQnlpWTsrpYyCEM
bhwq7rfSFU7KQl4tBmRTHmYqKwcFcvm1S074FCvDLNxVV9aYqsrCrzX3YdKMY1Noxa3L2kHBLA6H
JOgILtopom0DMVhz35je5zh+p+wqJcG/puPvXARFqR3JyW/kxS5z2BwuA8eY7jw18B7kACrP0UKN
cgNQ1qPZwidQJTphIIPb2sPjxa1O9uWwaVZWhmbfh85uGKAE2wqZA4FnEDgHoPuXudcu2V/5wtY7
dvT/oZIrdyQfdywu6zgWsKgC65SQ/yHQNMCIC4x2ig9OlsGBrkgmk0LO2KeGFVqoefTYCaJ4oQi7
5xzpuNCbVxfSM3bqzPjv36X5eQcFs1JD/1X1qGireMB+WljGkWWVJMhQLnLU9HYC4sBXlYM8uzaz
ohJGVyUpNjHKnabbeG5ZU16f8FOARH5XY5EtW9eDa3enLAqxqxZR8hBDWV3WMeXbKDPINA+KXe5y
OEeLqMc5Jak8Crip0KGr21HfeQlEzRKi5kZyraQPqjy7EqxMU/07RGj4y9EPB9E3hMbjf79v4s35
tCT3HBSSbDKammuxHP38zjWNP8Izaqub3Gb9a3Evtda+rQ7HRsBE2Z0EC9lsM5ChRo0MsWGTNm8F
NDTHWnmRwAVd1TDsF4inhccibinUG9nBzevwKLsowIHglm07Ux7VZHRPYel720nv83VtdcqLrk4o
OmAlv5dNxVGTRWJOsMDFaIrPSem59VPVlPMjeto7O3QVsqEq3JaCO6NsutEPFSu/nRnW6TJuIEjY
SEXfF8AyJqeBLlFb/RM/smUUdspJBgR92WDuUvUHOQgNGDXctB03cnTWEg2GVoauRK4sICgWr/Dy
/E1NcX8jSROOb+fLLuZmLkfZO9xEZVo/Bkluns3cWUsuBbczzCJFQgQ3YOMQQpBcolehmD8ofP6M
hxKnCw9TtEkS8uvXOK3tR8kvMhARWfc+Ir9VZ6zsNg0FjvglsA0dLFQePoTFwGJqMoK3IodLMgGC
2wNMDN8U6P96n8WvTR9ph7LWtaWcTuYgXBZZHbEg69JnMKgb/A7FxlAJdv3g83MdAKSYA04Is5L5
uy4aUhTE0aK+yJNpTfLmTmV2c8H6I/kZLWLbjRe14pVbyCkToALzpGLZ+qhOgf6gtONX2Y1lWb8x
oxRemOAZ95l9MqIgYtFKVNiNXwcx2cnMfiOv1YXT1ifpzB5LsK+a1Fwqwmw8FH7kersyTb5MsoFK
droyh77eyqbSTPkRmOtzotp4FI2d8m0YjPbWF1bnnaauLRtV7XmK2R0LWYeqjIo7O9YeETrk1++7
yqqnXHtKhCKE6hVy/zPvvSGHLtSU/XYacDyJ3OlOsZQcvfZoNFHxHV782Rof5EHBFvKhSOwdvkru
7SUsiwwA8m04rdMR/6PCiKwoYPFfvTjsdze5j1EU9rr221BHfxVenJwwVsFVBO7Lwhwb581UUZYM
TBjbrZG2ZzdqHnASdN4iX0Ocqfa7fTZGPXLMz/IyUVx4W8Wwx41sBgbvvqe5zy1gskPimPhhTDDX
Qm6UC5IHnkYmuPI2g5f/uDSDtgzxnEQ6pli0QavttS6EkZeGE49oTXsyut7bRb4/L/FU1Z7cJlSP
euG9yZY5eu05LJ+VmEjZw8/uFkcM/V5OtszUWqR5Nd9cwjOrxlKvX5oUWdcqlvGPpaBKaJBQalTr
j7JLtYPxNleLJ9JhKoLUiRas5QTPrrCbdMyXYLL6BVkDXiXIo/tSn6lZpeg1yAGnCIz7CbrvvdoY
Hwd0MUNRMKP6NOM6UItLJULioYnLte7VYbfHCGobJo67Ccq4uCsK9R9n8e/R0U573uzCTo4TsOsl
S3hy/H7zAvMAh61KRw4pqYMDOXtKYKQ1+YATjZ1SGf50lL8gc/t/hdQF+j55n2MUEPCpzAUs4moT
P9SGOZarYhlmXuckbfKjnxr/ZvBJD7cu5RxY9c5ecWsbDhgGq40wTWndEMEEe3y9RphlYJ/UyP8c
UVtzvwYf/6se8SUK9QETD8t02k3XkBRxtOkMYk+7TyC9HDu7xhmms9S3Jmi483TlcJzYFZ0Nf35Q
+hy9dT+f1jZeMrtwoOmtcNYZ33TFiPeuBpxXTmbzdUInPTgPyvgwgMTYpI3RwTfy7HOg8ZFXjmX8
tNOjfJvSBqAaawXrOfNCPMKGkT1cqLYHilGraZx2Nd8e9ndkQXtxaLA4w7jVepBdXlcVK2C4zVZm
OgGhTYfJQQvDGrQfjufEaxP04OLCPy6M3WgLc7MRbrKqke5wyE3uLlRlH50NJAZ2locaIEB9lKF+
W4Fc2l0wCrSucA7BzRJGkzGkm7adG/6eIZ5f4FoCfxAwKcV/1DBZfZLqoLlx1rvpvRHVZ3+ohTOa
qlffy2YwKhyLnHR+ibqifMkz+DtWZ4RHmHXGa10gIReYL31ujXd2j9Sn7HZQWkEEK8k2gzGM/NUh
3iIGtzi7nKa7LNf0FTS3eCWbpuiTZ/LQmtPDkHjeXk0j4YUjRkM382/qILq59NVQ2vYWHOGd5lsa
q1/20lGoP7XUCp46ZcioEHjdRm1jSFc2AoEioMEKfOXAjr4tYMs89HB6xzHmaaxU3XnIhm4NT42N
cuePO013IqHuONxCPlHxqmuLU9Uo2Bngi/SCfHDGcx6j9lkQ9OImx1wO+JdrZvGvIFVeFES738w0
TpdZWrD6mkYf0BSLhigpB9aDirIDptI/qQ2810FJrJUcRS8yx3E+ShZyNFEq7zHoSWyJqb04hI7x
0AdUONCIGvCXJYvbcds6Jql1SPs6eZyEPbCpQGytGtQEZPMy4OJyLifIPnnQZ/SyqAHdydaY4kLo
akO0oG6Jmi4ABpL5QfWUaiY6RBBM/XLWd05e4EQrCKam1v5VWK9aaPlnN7e9dYZC0C2JKP+GjQM+
2bVmncBb1kuzKJqvcd7d4v9i/tLgyXR1Fv4YAOkvFDMwb7TI/mEprXV2vhcscc/y3AuGdAnkP9s7
YqiPxmEftQW6mqJZDmq3VDtlRFkGD6/B0ftlWbIPvS6C5YLXrDuc2VyUbIMcfnNQQhPHe/n9LKJv
AHIKwCAGVivPrnF/jkZmbS7MsG+2TtWYuzZV7q/ePvJM+vhIWx/UDI197Vi7IMM2LaprMJxjDWcs
MbI/2r3fOOvG4LU97FZn7+hCNT16A7tu6NrB0U7mollFKNDsa9s54iXyQ/Pj+nW05iejVYtzwft9
SFi4rS7CQHxL1IHb/dxq1GEzLVxhCRvvB2AIS0AtgcfXoAi/mh2E2eex0r/Njt+2Z4SycXXyugwh
G6r3RjC1u7l0jQWWBqDnOwOsFk40BuqTDF9Stdc+aR4k58gYeQk3wgQtEEbkVWwDxReocq+iCm1Y
EAkM1wp3Ni50q9rPzEPWrjLhdVSKO1onbmCfmnLg2leOwFhzrd83eLmjBz4ozx5gcKmBZDWIHfeR
EdwMYMqu/f6ERPK13w3znXzLrvGehRRKw60Zjcl7KaQa+AhnuNWwl11SVvV3/0gBdi+7dMSQNqrI
KaEcFpN8aAMMePTkpFn6tz6eqjdM+9J1nQb1PpFZp2YzpNhXsCbOblxFnVejiGKTHC9GWD91je6+
VWsl6W4teejS+BuZMIRcazYXqgS2jq2x0LKwP0i8vByVTT4U5J9F8HU0FcGTmGsIDL5sDn7dLn0+
j6VcmMZNgxhtElINE+vUmXrLQS5MZbNQQZ7b+4vAGcKx6aLIM++QBiTj6gIBlKhCCAJlW+swi4Ns
ykOZV+Winbx5nQI3qBfXERkop6QBj9w4K0xWhkap1uy5MJx9tUD+HBVPWTigQVd2xpJRYhNgeB7N
KI6hwQbGo21TDBcYhT5q4hsBAlrJKNRTqlUZVw+47WTj6bJUSlRX2HPN+bEkTb6Gu6g/AeBqF6rS
ez+6MF3aPM1+GeCz1NIc39oO28yxseITZfdxC22lwyi6+IZXskWiHM8DAGRYxE23tjpF36toGlZU
K4RmeVTi+fN3QFPeRvEQf5/N5o8APXkcZ5u7iufliFwU+VOY9PfyW6ka+Aj8S7/WI0/C96Y4NDof
lIiX33pNabpV6PKkKXx3bnQoZW50OyjDgewz8vOi4CMrQaLLSAvo+dID6ndzFvCsxGq8u4sSXZd1
+XH0M7Yw1FK/I/u9UAWaD2JyCyqwK86dogxbmOTd3iuDfDcFmQ173qptLPdazbRuSjf/+GTX02GT
N6p+uD7s5bM/YQOEPHXxIvuNwPj7sQ+VVl/yKE/X8kq5k1bcgM1pIe8/7tyzvMOxdH2tHH3qkzci
+3ecbMrgz30sMdGVge9cAH7az5XyjYVoc3/RpMhE32S4/9o3CL2Vq6hFXBXq1jfOfc43p3e9+HvL
QhWsm/3TmkYkcsbZOwd2m2zNRBApbd28xyNgXlpuubd6y3jIwPGs8qlqH+BA8xS1EyRW0Lq9AcKj
sCWdknslhZlQwA15QgTIQXl8ar+2hX6qI7GE1qz3NUneBIfO7OPv3cR/FoaD8zzO6cvom4hzjWm3
lRD5sMWFosHZZytXhrIpR+Xa8NqUAPom9t6D/7/mXq8sX+g6N/zzz5Cvy1vo3l0Wng1JQ8B/DWo9
AjYBtAI3S1Mf8yPUsU9IigvkYiSzswSFPa4kKsMD+3KYzHbXNIr1NGukzKquPM3WZD01NmoxueuN
t50YjGckf/p2VneyiZY3N+mxHNcy2OsDc2/6Jfp/Yq42ZN4xbbmDi1Yb5+5j6o8LOVO+lLBoHuDn
vnsP286TJ7bzgcVOXp65qf2t7M30xulLdv2WWivrpFK8pS+zALaRTEfM9TZNr1o34JasZWY1cP/E
yitzDBvSbl4cFbuJXgb+qt5FHYSUnL1PE3t1efd42J+aabDhAAXcDA3HsW9Cn1dI9Dk+50UbLAfX
idZF6ZY9iUwiU+9o2sgqlMG4xe4iecD8pFlhHZq/UKUrhNJF9QO1580ACAUiSRetHECoPwtvRHMx
1JPXuFKClYVf7cPo9OFWFC0Og2ZEB3lNt8fXu1E85zb3EzjWNlmn0e30vVaRyaHSPp8hI1RIdPCD
0bDJDPViOGXe7C+tVjs4SHXcmRVObrpelmjQkfuSLm7yoJkYrAo2mBKW1bOX2Pu6D/KTZKEPKiKF
MKxOkmk+aOZlDAHtahO1cDpQqgzWqW1lhzkw9ZNtG/lCFulqz/0Jf8l/NJqgvHGcgWqy25bfFA0/
B8p/agNBB1Wdk1G02uUnhaIE61DRlF982ZwmlaZ4/F6b8ieFAqK7UsO22hQxptkCaCmdEavIPvkG
splXn0SeTTBwpvD24s4oQkWXBrMI0q/3PlF0yYmkDMv7WoueOwWCn23XQ7jUmyLesif7ox1xl1go
PdUzJd7mzUT+LZ/eT373fDxRCtWLWTIjA2DOR1KwONHoIMEUNbiTf678a2QXeeC7QK4hfY0I0bz+
j2j5kfByA4+6Hypkc4U+MJlMZ4WBpb1uA4Tp50HDdk5P5xUpGWu4TDYF9LSJ6/Uc9MPlFeVFRVcN
J/0S9btLTry+QWFUrWVXKD6mSlFBu1bjku2W8cojAstDsoM72USk6pksnv3g4/QIgTfdyG7sJqLD
KoUyc9/amvhrk8cZYNzjxL11BxjIFRacyaM8pAi7LjvYOZtrH5D7hyjMHWC/zMrDuLjXRtIg/AwA
P4e6shwpJGyzagzPHva49+inijQZFAuZ8+mK9ATDmi/8XDa7TPBXJYm1c8b3vivN1YhrklOjFIps
WOoYCuY/MwlaShz1Wxs/yDRUPWbWpTsb0/oNvrfsltEk81yZAlChM0ea9rMRPOeuxMJYrZuDEijZ
N+gzHqmyaURireGzYxd+LD0vvPGKKNuZkT3fV47ar0zUYV8aAaHqFcu+09XkF3ws825ClI+EmO9s
ZbPPfIwLAkVR9/rgns2J6p4ckIfZN9NVmqhPbuHNJ69OlijYJ2w00YuGjVp5N5cdpDZ4296y3MuW
EdnJYHXJhLCf2UjgrJY43s7Gknchm/Jgp/N73xWyHub1e5+E7JLzRuM+6cJdrZoW+ESK/pVnxY/y
4KvxCnFA9f7SUhDNakLzJFtY3yWP7UCKdhxQ7bz2GTn6MRU/g5Sq6CaKW6x5xQH6+vtZD+k+iKxj
ZILcQSSDQR3S3Nb1MMK5xqZexHBfUgjIxaUsMx6X6ZCKlayQM8vzdLyNoQiVQg1taowBc/qm/Bab
VbCXGmZNURKXhbm6diKQebIzSSZ701uVtvOcKN6ZJYsWbVbrs9sX9XnEt90o0dRJ2S6djYgtmE+y
bi0HK8dH2URV1nJQTgKAHC2txoj2MgLRRgMtZLF6+X3JzPVf9BE8uy1eQBEvysdzW1Q5nGA9UhcO
YgGrKmxrZ1mRIj84TdC1t4YSpgc3x/+Vaiq98iA75SSjKCHfOX6eJDuQJOo+RS8+gwWZRps6ytp1
ZGKkOpvUHhPL/6vMrFfLVEGSWqO9Uso4uGsDFSWy3iHD5Sr9o5uFAA1b8hn2UC47QfkwJ+dVb/Pi
taqgB8pJubmzSY5OBqysBme0h3ikFiEPasfvrlBR7KRHjpnsKtdZigKOS9LgQ6iGlKxf1Nrd9RJh
Gnjr0BmgqIlYP7AASWsZnkGAmc9FjyCmQICO6fih9XtMwkEn3fzJMohVfcfPp0l6/Qku84zM+BQf
R+wOb2alQCrNVIaTVUTdUsvq/Gum6beFGmi/VFAKEDOt7ypssAW8Y4ByUZpu5iousKPou0PQDcYm
7gBSjrUbLj1TH741VrnzHXt+xpHm1endblnUrL3IPVtns4jjG1R7kd4TTXlok5PrKfqjbFzjg1Ix
z7qIjzSyE3J0Nrxzo6vZETT1em4S/94UynpWAWBCS0PMV0VTiudV1G8GDLHvZZefAjJr4iykliE8
R/9ltBKjF387cfVm7qnkF823lLTtpk4AhWb19MXLZv0nXjs3JdnstwJgy8IFQrMwKHvuaqdHezCv
n5PMNx4CpUqe6uD/MHZey3Ejy7p+IkTAm9v2jk0jSqR0g5BGa+C9x9PvD9kaNUdn7RP7BoHKqgIl
shtVlfkb/EGXcIP9+Vnx+2Ft15Hx5oa2vyHXZ7EcwHWm1lSxVQGC/AaxgKyCVg+8aXP3IMZ2Vvpe
lIPzViu5duLLBIpz8burBszls9ZtHnlbms9goN9sq3zHg/3NM5P5vbAhJOA38tL5wCqgZf+ssO16
90YnwycWlnVfhM0qzYx2N/fXTA/tF3m7UuxFY8Ws9YM0MycIMSyYzdVghNanorCtT4zPhx017eoh
0dnDnpo+zTZJ08QrPQWDK/9JtYStoAAE28uvoCQhuqq6XL1a1qB+iearhKli+ugPMQkKz85hAR2m
nTdfOFE/VXoP5xNhuvzJNKtp5XAMOqQwbyDNuBDflzELJ2KNoYp1E1CPlNiGjKUO+zsknV+Ge+7C
X4D2QB/L460wU9s1nwhwFihqRT/mWIHMFCjFS+lRqstMyliSYQ5Wip8HP1KFby/64/qJVGb9IhMD
nXqjk+fRsand+uWFjD7VqKUuBZDGOEDPB2UrVSizGrxVy77qYFuz9WyFO0t4NmZJMs3vH275uJJm
YU7Dg5xmZ7szN+U8T7A+swJ/QC5yx2E5WUdGZGzvsQqI9IdeyylI/Cwz7h0yWOY6S690yIUCw69x
9977k1U7PBo9SZSoGN5dveMb5MeY4AUmMKq4jqNPjV8Nl6Q012atdSslM+sbID2bTXOF2CLViQWf
7tQuen1Lr7y7pHnvlcH/h7nIb4Ivu1dRQ17uXQpizZUTV4hyyXoAJr2T8qqM61xXOQ54JksL16QE
l7nmOc4XF6Uyz1Brnt1xfbNCdlVURRJsvurZMq55Qdkn7RQcoZrM+YftIsSXsaPE5xZU/pXR8sfj
WDg1tJ2iJ0szxskXQTI12dxi3g5mUZpeV/DpLVv3rKEve0M8NXqG8W/aTgddq9HdbsuvpZ7jDYO/
0cp2tfJFispIzBsrsDpQBZdUHnr49s4b2OpKL1+bY9RQShGpT8fQu02ObcxatD4l5i8in3Jxl7vI
NuND4xjP01T5pG489JRL+7HzM48DG2Sfe7zq9arfSdBXx2KX+Foyfxn14rHLKx8pZgwKjID3Y+lr
F52jwCe3xhMY2zZUF0yTkkKgWHBa/OhB2CKwOrO9s4ClhBFyZ5CUTXVavp8Xy6nyg+n20eqPBLHk
kCVWuO471a14f88t38eOrQWkkOTlBmx3/ziEzq+Et892/LHmr3H7vjlskaydHXcOOQHE/a0SL6q6
VD9PSdk9t7VaPjdD+0XCJQntDVyIQ9xNyOWprZF9atygf/KKdGeLznAcol1dTI691FpZ73gr7ms7
ajdaxykRkVjHco7vGQJBn+siZo/D+zjKvBGX5MxAy5tmm/EqHGGYP2iUPVC2Rc8vKarooVSLdamN
0H3VMgsePd1RrqU/fXaB8xzvIYQQg0ffcfoNX9RhI8OkVzqMYWbjrQ2fTSA7IE2WwTJkQNVIfoyM
BbkRkCnlwqHBWnV2akE3pHmb1iztYun5EPz9j5SH5nz0OgR27KR0z6WtOOc5bZ3zs9zeg9L8b7E/
hpiWrfOlRN3r3uH+fvQ99sfz2KGPB071l6h3/BXKwuYvqeNbxilVzQxFBG8rOaVb7JZukvFhZJi3
rltQ2D0yh3r9NlyEkm9z7hmr+88h1T3tEPBWV00/auxihmAP4cB+4RUJK6esu79Aq5FZYl9pI0Gi
VjOeaT7apW2RGw9Ro2VgJ9kX1lUZvEENOyjabAH7K9PXTI83Anmas9R/MHkFraRZT4Z3iDNy0dIc
qzbZVr3HYWbBR+V9NpHoie1LUofOKcDPeBsgjnaWi6siKB44WYK4Ph2DHSAjIsHb7W1QmpL2l1tn
nKozYga/pt+63U7b6WMRbFh8TShR/xycnLZLNhCF5p0ck6Sj05uXBu71RUJhEphAf+31fVI7sAGS
B81m+BwBRbnIqhjEJDFQTcvWirnUsO7tTupV0i7TgoIYZjdXDi8bSRCHdTftJX7PF8tY1CeztTz6
j+dLTcytY3LglOv3ZGY1Tg9VvQuhe5PgSCztOCve32NdTU+3WOMgpRcqKer4YBDkMlnzNVwsd+O6
RAohlatljck6ybx2Oyw6CrcgLzckFZaLnrXrkBT0WVq3ibeBOqalveZ+l1YQAQoxsj5YtznpkYcG
a91VHbjWNrOdKNxGvT3a1sZUUST+N7BAwAQ5K/hpUGvko6jRfRiS60pxKCztb2DO0x5bMn9f89L+
ggrJKeic8IeKUMs61KvhqvpjcDWmflx7SRX9oC5+gP6fvxVZEZOz8Z5szQ/ZAyEUhY2L92QoERWW
wXuV0NQf2sJLXiXiJNkVgMD0KF2AwbtVP2TqWTotlVN1luBiKL2NZdc7jA7mrfRqDXY5FTqIa+mt
eEFdsLoOV7cHG0cgE6XvPM/jqGxHO2susFwwMQrMp7IvxzOiLegbgaO9jO7iYyztvuJx9VK4ZDnc
J0oCbAVXXHUvbVflVGsVRmkgB0zuzkDpZ1WT2j9Obmd9ydEmXyl8yAGy0Iz77pAH6vii8If5zB+L
HSzhOoqnR2cs3kkWWl8Sr/FOXQwaTTrDMEv3ZdVaW2lGXVdugkhNjm6IlFwSxxwX1WSX4B6zFUxK
izbIFT1t8C3gVYKF0ueH05e67RYLjqo7m1GDXyR8+Q8s+KXJKXENkLI+3+N2KDJ1S2+Vhcl2BnnN
PvufuVlvlUdDHc89yHCqN1E3/brt3WSiUDi2B2BkR2m1MJWL420Mu9TzLY1tzN24C+ygefbdJN63
Zc8BvglIZt7boCOMq+8Za2WpnEv5XC6ZkcYnjNb397K6xLvU8tdlH/ibmYTDYwum2Rw4e60jXEtP
gYnXQdLp/rNcXN03tkVTmpvodyxMScH3Ta0eZIh0tFV4ivuZKv0yLI4L+9Bl7X/QrNoGnam+yEUJ
OFlj1JsBonDnbD0p/n6kbHeVXr+yvKOjJf3qPqNNAZehf4CWcZVoL8MECXcoum0c6PE5irXPsie7
U64/sK0lyHvp4mRxc/hjnNVZ7ha8R7VSC4/0je6O1aZWUn19V1UGgEdPpzvvN6B1gdnpsTI999FZ
HC3qKOScP5vD2lqaEpNe1w3/hiJYHO9xEnfwf2JvLQNYbClvqOMVJTONc2peXnOlSU9DrbYcwdvk
xU6QXR7Lbv6hTuEmL0b/P142ffa03Hoc+slYy8FNNoY60LJNbPaoBKhAS+8dx5Dy7NNUeRcNwAkJ
Ks86mO1gXnFd8zaTm/efUwrOqxHdtr80dNIA7qJ5gn7inip786NTdDy8u2x8VboI2+kaYqEZWw1m
heGMhiLbrhjlQkHaWiW/TfSwbqkE9CyQ/Ee2bQ2CZ6RCAMp8OOp+qeYnVzW6taux9erQYs5PWFix
1g5U0NXxXRohK9RlaCJnVWWkclCv1FtA5rjP5mXfcrjI/W6dtTGApCU4VjAsN+r9th4K5ywXCcKz
OPhVpBwkdHua3N4m3m4DEmJ6ND/YCE3Wqw8PszLsSbsxrDf6koVFwK1fB6xkW0nFSkzuogzbUH0c
163kbm8p2zr9S491tKKtbtg6YzN9dbsAhdww/4v1IViXqZs+gf5Lzv9lxOikwVpPxvRpIV2efX22
13rV5tcRwYWnuk4VFjUjAD1FUy7qiMaQlhgvehSbt5DE595f6ZpHvvl3nKT7uIIh0R1kRFUkVz1Z
7NIWYfoxebDUIbkJ1EtELm4626tKqbWdzWfR2yAga+wp3ZSrOc9Hb9Nm47fboSdGJBxWTMkOy+RO
CiBK8F/adj/529uGpOMIt0la//PEcnBbWrClL7PNbZXJPJSNx+5nqGLG3SN4sNJU9pdAjY58dY0T
+6Pa2Mg5nXfaUV1imjIH2uqeFdAZzJvLON0P+7MMWWbIUyIjq4xbHuH3k+/H/n8/6fYjDAUWqc6P
LsoMX3tWfR1kDkp7YXo1BpwPkS9qbqs+HKeTWvXWlxB/lb3ad/re69PorXeSYze5qEPp1bPh2/o1
SrL3W3KyH/RrbMQfWjnr4ERV72B4QQ/Ht0KLPDbDZqti9rmqdRt+QFIa1WXKH2+4h9Gx1n40s60U
H7SU98Wtjf0UBlTd7/4bJsKy9F/jBTEB4al48vWra5gz7gFylfOxHJfNMPf2SHm/Sqjr6nlLeSTn
V4L0agToFM0KCLjyD7nHpCmQC4nhG4EW1m+MhtXaxkpi8g+4z3WaDq01cQqccbg6tTjI7ZM0GnZy
RgQZ/y2bXQDw/MdegtJ7zqYUjPINmVHoHLNroAfCR6hIex4gAi6cPkBj2qzpV1DFz8PSktCk/Axc
X3mRBi95sElzUd7oD2mYmJuwzpK9suiy1Fp/ceeY9D26mR8WCEQWrYcYz2NZB+4LR+ChI2cPvMX+
6GiblxhJ1YF156UwU/t5dM2n0Omjd1q44/kTqZTWi97twmIBzhv3sijhvmVY1UXRe6U02iVqdepk
y5w+aqExRIF6kF5K+qycPNkvX291tNYZzOTBad6xlFX2OC9rr5bRfwXKlv3F1+TbAFDkdYbiesDI
bMZxo/ueLzswzU+L1dhy+pYNWUcVJnE08wUQmPPaTST6l12b5cPaTiL3q8xBn804Dc7c3HZtehWG
e6P13Nuujcwa8p+lXh55/QZs/zq4Vqj/8qEGYdAN7AvGgBRmu2AVsihPruh3f+mXlp8i/qgnKdpU
Sr7sjap9ZBbhs3SmSMOuiqKuL9JMSIevB2xWD/Igw1GGxT4MJlpeYL+bggqR16HOdnsVjA7eV79f
rpDX1J3iUk26v0WNKqwvEX99EFnm0z3uFC411sZ6kJC8pZvecDas8cVDOFffszg39uAOige2QUnC
mRevjVE332SEv3T44gE/clDcsKty1mGffvc5HOxvHTJQLn3CsTeInTekYlEPvT1BJgdh8T100oaU
cAacOcgg++vmlB8rH7A6eNfl0Oab+fMATRK72uWcOJrpcw1yh+08JXXXoyjtVe4ZlXN855vFI/Z2
C2Cg3CrjyIwuKNC549KJhex9zKRjxexErF1un55rV50f8Ynx9l6WZYeiSetXz5m+I3eX/RUa83s9
tbgbg7pfgAMfBohMTVWO736a5i+DlyXb3DEx1FgucjfB6eStp0XhA4zCeMr6C+SqAPeBn9QPyETn
47uWK9XW9cGLmhqfn8Ipk42ipfp3D2ZAWWrxT5zZQXh6pfZMciA52oWKFHuulGQSlL91r/OfIh9k
oecEXwKUTD8BOU4vVovouxrrqBBzak2ww2yQzOT9NVjjiULgVWLITuE0+/vidMMl6irsSH+HZFjr
Kc3GKxD1lg4DmR7IFHvb7CpMpvLkrzT63uM08VOrlm/Z6MefFI0aRYCtxlGj/PGE6wSqYS4468ru
H3DZKj/BuD96y0sjx+DlqKMgsJEmafcaZUdfP0uz6r/HcT99ydE4ePC5hYPGJEgGOJ5glrOXUUjB
vdlGrz2Fic0Gwpnf/LjsKdooHUo53FFx6G93CD+8Dapr7CRuiTr+fYiH61C5UoqpP2fhkJy7CO/D
ICsPlQhWo95mrWCI/6udk1bYRD3Q424wofn3nrYSTGdohPPZshY0/AIPvTcFHiqDpbfKAoN9TvRZ
+O0xxggx2zWOtJDKk2Hqj35B7l065RL+M0JaJmpsR9tQf40I07Y7JGMM/CiYf7hJNZwd22pelLA3
r2pk7Ts1bV8kBBSg3lWl3W7usWVS2dmbvnnTF7uB3uy+ksJJnyD2269Zk2NVj+1AquQIiGKIs1Za
03gzYc5t9XCEIRlqzj4uxmbHN7NASaYNd5qK3t3Nwi+AroHXyBJdMhMgkBkkhtByF8MzsLEC2dcx
bm4jgqVfkP+Z9zj6DltpFssrucqs9ihNuwLvgIrbdL0NdqdVSDb8FdZD9DJ1yknz++Ct5gRy4fVl
rTx/PmhV/5dvJAqeHvAfu8lTN0rh+XshPPZKhKqWNBc6pDTHWTNWs67iBHcuq/TlvuGSOwTNcT0Z
rHknGzhTvArvPRGpA2rjFHPSOsx3XZFr5yrbzHMwfLd9f9zyVmlPRYwCiZdGf8tmzTSQQFajwH3G
rDY6YwYWb/OejXqN44hL1kGN1S+dlWlXBZNXamae8WZTkt8Pbk7dTkAzZYLg3DT4F2kyye5Ldxf5
DVSB5USmhIpxjVE/ktb9kOYvbseFxZbpFlsKa7E2whqhgugjp3y0A4u1XMAdQ7IxMW+4kQNsT8nX
uh2Ex676XqIXty+xR3pQ1NqfcQXilnx5u+7rPt12iaE8SEwvDFxjSup+BzQG3n41l9H3MYqTbO2s
G85YZgY71wl66GodhkheSaZTblVSWMCwufRLz3+LDR0Vh9ScXv4YW8pTJOhnl7KqXaD5+IVjNEFZ
ZFLJrmdxcrF1nAtj/YRFMQxIq8JxrXesS6wn+VOZD6sqH6artFIJKYW+ta0y2Eis9aYli9SzFHbk
bYsmqM6jJGrvbQkmwcz/SW5vg6LaWPN2aYHBMyfQoPysQBb+eoYEq2RXZdP4WHaOsiqLJvtQQdX1
pLpQkjnJsVzO4STSBsTYHW8liz2mnzlekZf74i3he7MLunwToFW1vnfc1vsQ4aV/wM2emUfbrlLH
PwHl0QJEv19uoPMbylzw50ld8oFYJoL1NXPqZn0Yb1MO2E6xcgZrQqovibYfN6yya+0TcJB16kZb
ad4vDhokitP7ZxXFAWeVJbl1Usv4ZQ6T+gFDIs666riccMcnT2t/apPjHu8+Mq2C70fqoLUrw8Do
T09JYzrYovyaOQ92fzSBeXl7rXCTr4FdkDCco2KbBGxjHD98yzNX2wMhsPf+4JhfFD89CXIxYwO2
BvSAEY89JtdpxFhLBEnUJDmy8Z23Shgnezfu23NnzOq6nZzxPWzY6ELKG86DovfvmDVYSvGKJ8e+
1KPhyRvhvy7U2kQhs5oP4IaFjzt72tNQ5MXL4svFUp3OvA8Rff2ieO0PBMnaPaoH9V7MBS6m3Q3f
7CWoV029F2OBrxLMRqx3Kh9+rTZY7QOMaAWmHFgHpJEaNr8AfMKxrT/brbq7gR4Qg98PamTcmlVe
nJ2ujj/Bv7nVEDJOPWhumSepGMR25T8713t5YWzM/sQWIwY3zSq8hnmAn2vh1lsZ3xjmiCe9WFlF
VIAws7BPMwnfe4FU7u7nQSmkSrNaUjwhmqaCEbv/SJ2P3AZwkQqqmcqHdCz4MH8BikmINL/2aAXh
5j5JIGbyoB5nhY0uQNfE5UxUhUOTfMFaO3iB8nFbu8N52sXgBR9l2a4ro9s7QeCtb2v6stjH/8sI
2QlUY5Fe2DRcbnDjHH/u0pueuklPX6Yke5awTQVp32JStxsKNC8W9vpGBDymRWgbqovRYY3Tx4BK
JDIvwiZKg9eFxDIW79zV1IckGL8EC1nT9aNom1eZflSBbr53/cPcQfWslbA7lGgR76RZWP2lSvLo
VZ8wM/MyCxbzMrsDDQznRa2vHbuol+WpZfg1r9sMS3Re0btSqctDGzjsL2H77cWvsXN6FXFT5Kmk
aY5F+ay3ePSUDtxtYEYvLiYeV3FzbK32PAiZBL1QA0sXPExszx2PRcwh0dJZelN9SrfV0kSfYzrr
XVyvpFer1Pil5HAmnXKpY2R1OLk/SosPAnhahLP02dAuXZtO59TxjatblaTcwgr2VRH/LSFLn0Ej
2NJhZV9xPw2PE74++Dsor0EQFdVneNzV2t+XXTl9A3xd7YfO7PZGYnTf/H3AKvqNWla1n1Xk7iRK
Qivo/zMjbG2XjtfsijZynmHzIgbr18FTnBblwYoKYIUqv/6Os8YFZSe28GMS7JpGhS+4dPR2M1zk
DsABnANp324ruz6ljh4fbX0IUJpfZt/noGphZItDwRDGzrPaGT8FUeMkfr5y3QBRMrfOz7xng61g
cCx3Z7hD8R3wtLaNLaM4NQBIT72Fzja64cj5LgByJGBXbVTVP8ZWHyEqpf7jZI7m0cf6Yw9rxvgk
Y8vu6nd4SPqqhZtBkrkXLbOx6MyGNdYd48VCt+JiLBd7Rtt517h+uwLaBzSntcLmmnq4v2kh25ve
6sceDQuIaaqHZ50yp/qFPbuN5IICEsBpzmzwMeqSDqOcmrO1XPzaOEXkJ/eRT/Zr7fp1fC6UWXOx
O+PW8sMWLcw6qQ9Nj0IrPqpnctSI28it5aUdi9dct0dKoR+y94bmdOdJ01e3NH6y+CSGWklGX25/
d989EqnJc4yUdgpnMQtmJMg8MzwAh3jPDKvCyOSfC6fcZlxJe/Io26Y9FRur/zgEc+f6NqNqp2zt
xuwtP0y7PwsOVrbLqCN0Top+WwwgGBE4gOBGhSGpmRRHAdl0kllOvSw/yEAJ+gt8+AbRWUarqpsf
jSVTLb1yGYYuP9TIx6ykQw+tYw3Q+zSpan8dlosbGDEZ9dLbpgh4XO8dcueHxSlpOK1KZxgqWBou
w1pVsc+WggbD0pK4jJdmp7FGzQEiVNKUDrcK+VqG0PxqEG+PcPy/4C+B0l5Th49ykXhuQY4u8Q8C
K/fvDlUtDlZSYnO8dMhguTPiMrta+TXHs828dUrcmfIDfE/MCVPj8EceV44Qaae+p1QkDtKSy/3M
0QXTOzZ47n4sySC8ml6UrW+ZFPxhn93GSTbBbEVXJSmDS+L65ZaU2PzO1/zkNn70U+s4MgEWLV4p
omJsGDcxpgCT/tx5o76SIYiAkoXR5u/yNBKx9bqd/WJfBI62QX1J+azNMc7jTRf/rEJrDTWaCk0L
jAq/W+O7mQGCr2xD+YTmBLYDRT2REFGNozJ6LI2lkT2majEv8MVjELLfi3PNPQslpJ0EKhh9bHZu
DQxlOavJYGh8H5tzrY2rKrX6E9JY2jqw4IlhG7cWtgrAQ843Vhe+2n4Q7QNgMCdeD9FJD6guTmNG
OajrzpaNQa2xXOTO1frsnM4c8vNkuFZd/ysunXVnpLtapXYhzXuvzA80dAMaatG7e+/9Kb9/YM1x
s2Nf/sm2sZhpnLY74oERfK1rVCyS4S1jGT/7XWOvJWzxrmAP4dUPMIKtV+Ame2uRgPFGHGkAgoPq
Wma7afSqtGr40lRoXZgO/qnOMswqEEtwp/BR8iGS3LhnRv4PMRmS67NydEobRWNSKbc8ydA9h3Os
UUmDRmI1fKCL8URFhz23HbNnZA+Q7v5IJuuFu07STnu4x/MUkb2lOik7+MBSdhTvqtOcxF21cZPa
ORSh+9AnKSBz+KjwouqFF5V36ClaaTnubiN1y0bDbkQCA7XM6amy22eSOe1ZqF1yyfM82ep4927u
nC9qyNnFxLRDJt2IXgVTzWWqxO5TNcwdNnHCO4Dz2a9p0nsft/zUVi0PJZIzZ+HUlX6ING2clA/S
rH83hXiUeMmvXml+6F04w+Kmc58rg9XMLh6EpXQfnGhlt53Vif/d4g3ssiVW+nDrLQbA1uZDI9zj
24QxuBtToiPxwPE9MbXz/TI3of6xyb8ChMDvMVlBygj7979m6VDnPtrkTeVACFSpUTyH+uifTBjM
G3RApm9xMDyoHULTTVzXezmq/nFylcNvuCCZpFcudpOl27b1UF373dHLUfneloEyua0NJGJA2yJU
iehAvfisYVvnHzhEPEtL4mK6Js37iN5on6cRzMPq3iHjlFn3D701Pn8wbJMh1YRha5g6R7JBr4JW
txfcOssdX4wmaUnE0SRji/2sU71KSy5IM1IamTHKlllt0YYPyzPuI+QZ6IL8eoaMWJ5x/yn3Z9x/
yvIMyCnOeSrN/6i5Frx6qfvZBgTxgCtc+BpVEOynfq520hmBlT1jE4Iv0tIrMQWkZkFt40VCHqfc
9ZxG87FfRtSo35ExA5YrvVVYNE/VYnr4ezrckH1jQQ9cWNpptfWtPPwbmQjqTliYf1FjzaRI3arX
QplKjl3eBMionB/5MlKJ9TLtLZ7nrx4pw5OJFEj1owkgGaZUuw3nzS1M0luuP32rDKr485Tgso7m
aTvHqInNA1I9xB3FJ5425VlFFoSPNJoBmuHnO8GEpTG8T0PTcM4VjBl5sH+1pd+1B28t2DIzD15C
04k3oFlGa+VX2XiayuDZ9Au+OH3U84or/Sf+D+rnwUk5Kde2sU6bOvphexbv/d5+U7BS3adDVxyy
2Aq/cJJ9kAEt4P41J2Hsx7DcwbgnODotDBWXP9NDF2JQhjiWs01dr/7ixvPbMLXOz86wj7FZNF8d
pZs2/jJUs7P5PHX+h6GiFfrvoSyZ0akj91Hwoby4RVtuVb/U3gdIEInWxj9dxwhgHXf5K+Jzw971
5+gIy8h8BqGDEtIypEzcVRo64/d8tlK2P0N4ZSMYkit6b8w8X1PHAaxn9cU3pQm9M2Ld40umuuVD
WCmPFiv/i4QU7Bg2pWNHu38m5FsgeOqj9IJcRFqmAH5e9GrOCW60lBXVV+Mg3aZh55w/vt+mKp4W
gqzCpkY6gxZNlYYa9Q6V/ejQzXoGqkCLH5u6552QpL16aRsUtJcY5g+9eetWPXwgKy/HxriJFN6F
fIRDozf3PaKiv8ZEmaqy26v4SN0nyo9ReqQ5FIx2QoTpLq6qQhcmw3S0pwTZ8kHjXL5kl5LWLDdV
bg9bxV9Qh7nKftUFXu5XQf7olxgIxl7RPqH4FPJ18Tocn2hOsJmeEMnR96i6Ar6W5u+OBK9rBS4N
Tp7LsCUeqBG6tBnMk9h1ISSqfIAuuWOd5Em3cX0DurHJXcD1feelu2py/ZOmzv6pQxUKFvzSRjf9
YUjrht3J71hkVL8GymgZ96G7onKobKXrfil8Q7XWXpPkyxcohZMTsbMvE0fF+Vq33JMd6H1yCWGS
+XzI97zssZ4nhUEigoV+PekxAF3FcB7kLtJsHxWm+dM9npoDvPOQN8ZDi0vxKkuzcW8nuTFv4iWo
adNtirQ+dAyKG64szx/20iNPHDpOQnZBHZvkWYwwyjorxg7/93B8uEXS3BhubSAeudM9TEtfKqOl
Ty49EEb6ZN496s5dyXnR27ZuiuCpYlFkxSr+pVWqAGGgnVHASAI4h3ywHygRLOWlraj9p7Ie7cVe
Rn1RURg6F6PzvQkR/lhz0JjAjTbtPh42ksmR/A1+oe7ewJVpJUmfUvzUUAR5nNquPcuQdsn9WF3r
7rM8VD/IucpTlrFtmf4aC4n9zP/FexjbpMEBzE5O8o/RrUG7Usk5xo2vvkhosGCcseqYsAv55w5o
pLyYWFIldokV5xIKHAAlLpDW1X0WZdi/GvNn3s4UcPTUf66b8N1rJ/UryQ1/Yw02KmZTV7xn8eei
D7SvfaPxTm0gJ2E6qX0lyYHYYlq95mM5X7TIaNcy2zcK6iRw5a552j2OLmoMw+qGliNXywczcNwT
R2hlpS3cFmiUv5ris3hvSu99sJgyOhEeiGk9Q8YsZ2Ofpa1KaboD8Q137LtiNltWQv8/Sjwhbj7n
72UQIBoypFTfkt46jqikrIsZoMTMWeXUj1b9ECXwjIPecl7ttGhWie7FP5EMWDlmYf4dx9qTMyjV
11zztHWFzRWEKkfdOx7a+I7VwMd3gu7Eyqccg9Rs/7xLwOud+jpQjv//cWyXit2AzBRu3Vr9jAoy
7L4fo4A6Wz9dGmFZjg/s9w12/EFjGYhXoVQM5ut0K3rdrk3rXjosjz/gmazf7Cct8S/lMuN+oL3h
oZaOlBVn56Xe8tfyy/AzvMVdqAfW32mIoSoV7u8W2sTr3uqql7aI7J0aWs0Zsmx+ySsl22nktj7N
vmutVJMM0zLdAfu8peKU71Qb0sdPXNVfbPwoitmzjnbuTxD6aKYIXK5SCgFXdnc1stoLvnipkt0v
2tB9CloH8P0SL1PT32We6a6dAJSHBZTvtim/N2W7L80qCaMHkR24Nz/0UoR+kN2/9PaF+vcvLmzj
KNS7nczzt7lreicnhcZykNt0aQ/TiAaF3PpZ7P4aFaCbc0pKDkuxMT8PmJHkkLaJDVbonwBt2Lti
GD45w4x4w3Ixx4RNvtyqpvsreO+W2KAYX/Wy1THy+Gdaa0ew9M0As8WaXckJHRB8S725PY9Jaz9W
SgoFfLSyvyKHQ4JamVfP0X8Aw9UeXVNBAtKFdGZDTrQBsxIcBo5uQWK7u3os9UeJycWag6trcya3
qpLvTT0q+tW2n2VU+3soSsQQh8352322dLaWQ3mxsl+KriZB+g/sK2nxUMmT9nKDm0lzGZFh69wW
iN/A0wIBulzktHk7ePppTiGtj3cSuw/JSypjq3sbaWj4XjB5tjKwQgSbEvHkIQnmg4t008I86SpM
Qzcvsu2Q+DWy8km8vbtVgx3xHvt5PuVlrpzRFYKQE+PYdzC1wIRmyev3PxkOToNguEO/LKvVsMC3
5fKh/eFWupxCL07jIvs0AtvxhmFTmH78Y/GR6BWgKZYLnhLrgwpWatIcMUTO96Oma69m3/+UEY4D
Iwix+PccRMo2LwudzGfeXR1NU9aazlZfsRSAaU6ar+G4lRfI7fWbnSwOTzC0jEE7xRm/CWn+v6Mi
aATvSKX+GhUtUrIyirpcdQFzLM+SsD9Y2gm3kRBBfR59H1V1Tyk0tmMSDfGLAsAKqwMt/OHmAHBs
quvsUaP5hIJIu+2T1vpef1aDJPphGAnywLrhnsx5U0ec9qHfQotz4g6+3sK8k0uktBCzU8Xb3mPk
2GDoLaMlhkQvuEQZGPepv/WLxNmPhf/5f9U2z3sVqLcP//Cuay53CLkGDzeF9KhCM0bGxAuqqBuC
+mwgm464U2oMwITIT4c7Z8lPAzMnP21KlloCoaSxoxIcO0aTzgYDWjTuJWOdLMnr2wRH16DUxroO
jLrK9Qsignul79SDVusTkNolXY5A1P9Qdl7LcSPbmn6VHft6EANvJubMRfmidyK7dYNQU2p47/H0
82GBrWLr7OmIuYGQKzPBoogCMtf6DTnyDtQZWkk1Go21ZZ9gl7G+GaffeBHF5xl1yX2gIlDoVQle
YW2e3qEHO96NjUeOwuiP4YD8vWiGiCTIJXbRKmkt/2OcDJHBl3ESk8ESm9gkkP1bwGKXMZfrX64V
D9gYllmrU0xEv0iIYcIhmxMt3rU5FG1pSsdKHqt0Vb2N/rgMNSs/24xWkB26ie0utK/YvnYx4tj4
itXubSDC1xKTMzmo+GU1Bzk1Io2v32V4oOdFvZEuzQvTbpFU+8EypTqES+VcDolUyuUUETqmT4um
G4jPF14aFZ6vDPw0pm58xlymy5lMkbOf89YpbAI+foyTje/FyKuDXSD3r9zKiGI5Vwv+QG5xCa29
zoq6XW58GBTOVQbxab3v136+WA1ZePxqHKNtrvueBMDn09E2HsvIy486mkHXMsYIs0K/kVMttLOr
YIxmFhuTU3v8r4RZs6l7PbwZohZ1nZ9nLutgBSrd+Zd4LDMu4y5zY4/7thqWVOLPq1zGKQE5R+RY
/iZWkc9IgSziFWradNEhVhzvoDfKU/FT0OKT1gV6UQxnIzhue3lDhnwjdr8ydDoMoq7Jfa/cHCHo
JAK87DT8MgYAr3sJuthR7D/U26Gul9tGgWbQBn1+kkIlaoXWMTTwJpHmUEzpLYnIP6w561+C0o9f
2BNKlxyUSnvzhtm8lZZcK/KVF9XVjH3Xx8qbXRXbGKT5V1jT8WGcLPw7wWNiRKEfIZtam2jZdIbx
DKY3ZjfKQ0u9k1i/bEkVkBA7HJGHfSS70XnZjWbsRhMEe3EpXza7Zad1gGcZLfOmn5f2eINjSWCd
9VEz7+XAL2Bvyr7nRllijlaZ93MbWPeeb+5Nr0KD4OfYFJmN69Ycry8hOTNSUmBO32H5vIwFIlNi
nGX1O1h4QCRBfOlbdOCmHZo8460c2jiwbvJS69kR69FG5OCpUvcnA2AyGQFs6fpMy3axPU5nacam
9zZ2WfAQOXHzqhRX4eJOV7tZB/LOqaKvthuRa8zQZp4Sirm90YNp9zpWambr8L7lMNXxn0OUGlfS
kng5edskd9nFLZNQA3TuyDjsG8tq8RPTYa+EWoGs2TJdJlAzHg+RjuyizHDbnqJlElps/dM+rM51
jj7YBr9nzNKXw9o24JNbCgxyIJV5upOe9TSZw4IVdmUerCr8nmAsySZliUUMOphlrvPWQlsCEMCS
fRW110C3ql0TI552iV3cDkQfVoZUy5DZzrjH3PEpJHt2FbuwUEXSG1ziF3Aq6XNQzOFNhokhUo7o
c/+Mpw4yW/8hjspWeBO2yV05BqiqOZB1O1ffixjsRSC2kcqqtE3P13BT472ngIAPjpeRMttnEb6D
POCSC1LZSwsn0wM3qbdbM+d7w0wwtqLRA9uAikVq/iEx0enpReSn9sH2mpN+Y9eVvovLybzCRuC9
CLzyW2iV60n818nPruUEL7Dqm0R0K/9qOV9Lf7htF4RiWtftw9ISNGP+t9bPvgx65tbn/+m8AhWM
fPxTQR0fH9JF2auIUaOdYvM3wTJEro3HZn4StcVYR3IRaE1XLwxyPwWs/1Nc8a+wjJHRMoB0v4we
h4H86X+/gIxsRvAJTpH/WSczK1cTCqJrlulJ7UtcOLRpupYz0wjoXcfgNpEqWwk3eWKeikGBrsJw
nclkSlLcVrHb+7jgp4ky6HK4XF1iEOwQI81+m/y2vopQA91JMa2NdECGFRLaHR6Nz7pa3ko8HDMF
jFAScotQczMN56bxEcJn99/f1fZIHX+JJ0Ff74y5aq8QSlZ++y5BI+QTU+Q+ogwfQ1xkYctaGisL
i33IAmp5K/QvEs4nKCEJ9Of195UPuv5icrr+t1x+kfW/RkO4f+sY/EIyqEeZaa9VTb7JhmhoN/Ng
1jdG3LjawfCqL8pUq0c3jJqbtGR3YqOczzr/gAqK9Yw7MlrnhudsQM9YZ1y6zeephqCeO3a5ld42
guDQlXsS+rZXbxGkQgD8ZkJg/EazfHPr+421rQ0V1eCfHZdmmgdzs8FZZT45gXYV4Gdsb8t8Cq7/
6dRFNB808xAXG3D+89Xc7SVkL3E5k0vIWaUjfIpGJ9JAM5rcH/yXJjqAoFNupNIoFcjI6O0zWuJf
TXNgiyUdveEiOxmUxn4NFkn8YJYthragcasdCr2bPN7lGT5NM1IY5iZEuPk+nsc/+NWDczOm6X21
HCy+SveaWqOnYC2W80vTaS2w2gU+JvsEMB+FCoca8BQbuAKb/vsvkykr2GBy0HtMAPBvpFcuU43e
Vj6BhEjZnNGzUG8MTw+vjcJebCy0h34sNH/j+uauU/zwrpVmms/ptkzK9FhkvvpgIoL4gISUBZaR
nV+/zJPJae76d8jpfIRkblm231JnKK9kmBxc8h97eCTa7hKjnrp+ClAyC2fKex2bGq1ez8iP8VK1
qdFNSMuvEsVw5WfUsPXia6Ki6yvRroyWsbPeK49YmdebpkDgpRkH/WvZ17etE4BlKBDux002+9FH
oBBAofqveaeXuzh2lfvI7j287rr6KqxV58bRa3AXOA88y5XMhhVl2qdVE4GYBUkdLiWTBJuag6m4
6Qvbm3SxhrG+t8W8zbvZ+jYorBS8LB7vm0V0N4r7P9qRjWJt6yiimjYoPiMqH9OiQ/woQuFqKQji
uoK02zJCmj9HSEsmDYmh7po8emgwRVkfDaXiv5rtnD3y9RseoyRcHw16izdCHanWQTbKY2m/mlmV
P0bAQ38ZhXKVhfsR7gtZnLIaW57lYRY8aUneoNVCS0LG8linePLU9X79KZ71KGA1A2YDw2IqOE2B
PewGuxtv0Rceb70MDdc8skl4oji5x2VoDDHYcx67wCjW/cllA/JpQxJnFq5JshlZT7NkMWuhrL3x
cI7fTHDfH2qXvJ0KgW4vMqJm0pNB5l276IyadZcgkhDORxxUx31uaNZpWLS64/GbNo7GW+TOxpXd
awUAKPzkQpt3iJu0JQVEzXmMTAA+i59cm1igBAblxbDBVxjkiR4TfVHycUkBalngP6r8yqvuaYpC
kT9/R3ThY2TspR8jURYCvmqSdRTMCQ4Vbqt+b+adTrrhduU9rBQH7XWwm/wWLzWYEcKEWPkP2mvo
RzkuKDjkIbp3K5gC1fwaF05177KX8DelW/GeYL11XCEKShdY4K2WvN2qVRvHyhG5T1AYnp3eCHsJ
PD7uVCQvniIz1c6ZPcwHGGXZG8maG7u02HOKUxeqBuQFi+Itg1B8A6FDfeJGKG76wnkLhBCPGYu1
RR6hOUqvbanz03c5lQMJ2woEVeJs+yahdJGo1RtpGpiQtXITmwAuNskw51tce+a9pyTFXe91znZQ
+0VYg1pvTiLnAbZjeKcZZrSVtV/Szh8dOtWOu4G189aszQhT2EVPtqhQ38997ZlKTblBhtr53g4k
/Yu0/UOBQbfto4wKZBCa50Kbi2PEWm8HK3PeafkwXJvqWO7k8WIm1aMeGM6zxFv2NyR9KDj/jIOx
vEVZrH53zTR/K4teyc+tQ5HKUdv8FrA0wmmLnB+ZuPx2rMGBSdmgnzYWwjF3AEX8a4XlreC4foV7
LZ2BC+t8IcJckF7R4JVXKEpkKFzth4VbpTaUZI3cKzFCzePTWKb2qTEaeMFIz6EhQ63nufZL5L2G
UbtzXNu+LQ1Ko0oL+RcjxqPVFd0bdhb9sUYDabl3mlfHANJazPkDuINh009psYPbbgJVt7U3rXpv
ZhWtOq+xTlkwTlTxaBpoKpEwdh+LRUSq9vtqo40RYPBldhMhTGRBhfkg7UaQUKCodKc1y6pa+Ud7
Jf3y+P5ofxqvG2p30rPB2I5tOSEIGYPFAJK+63W055yuCA6JU9uHCcPNVyPWKEPwJj5LLzmGBOX2
3LqVXic2T0aflE/Z4NgIbZ9kEKQr50GrqntpGXY0gakOqfot18/6mhxrivZuDi+is5wO2wYve1bf
Aaj2z/1yMHPkLXV0qo7S7Gt3BpldfJWWTHGb6M0x1QAXNcYDYeqPMTKLu6jwjBPuX1RBlzpcZRTQ
J5Kw2kq9TmJShxs8G8gCGvGXuKKE2mFJga62jDJWevME4O0yVkJ56oO5rSY2//yfb0HOf6nyccKY
FTwDHsPx2rQjPKGoHIwg8nP/ziqbVylBUKH071ylfJVyhRt6nvRJtcJaRjqMFPTRf5i3XEVG+gXE
VYv62CFSs6MsH2XR6Cso1jt2GN/IMjP0w+Do5eO4k15WpenDbLwNOpbCi5CyHEpkrW99bTheEn42
enwSWvN9eEF4WJn3R7/2ULBJivSU6sWbvzDT0tAcTn07xqAg4a1ZIRDyJtRqMp80IcjuzSbqX3Iz
6h8sLCWq6HcWP/4Pd/iRAN34nim4LYWzVT5jh2ccInDs12yAUHoLrMW5Im1efbt89+Jp3rmB3WyR
BS+Ar+LeGuuafXREdAb8+N/a0p8u/V2q8xWuoIv8RX+d677YCCGvCrvmCQ8Vnj7ldCuhWimQV4z1
ZyHwySFYKq+kIdGFXXh+6+H/c1IZUmwchY2rhvdeMfNxstjZx03nnl3RO9A7t919MHR7QNwHJ/bY
3RVtBXBlUr5YcKgl/2u7tnlGVWfaNRNrFswYovm1DkEHpiSGdiJ/IvJ0q/BeP+2o0eK2bBvWESb9
s20Wzm20CHTJGbwp57atePiHZTvtf+mQIQN1FvybnJ208gyXunREJCSdTHsfIs+2FwKF+At75gHB
kQaED3wLrdRODeXCKw3DtGlzgYiNuX/2gjK6EtDXLL1yKlAy0gCA+8e/9a5XWHpknlxqcGJ1b2L7
ymrf4SWlKmD5narP9Bujfx95uSMiT+aTlQWLeUNOl0RpqxVIAbLJaABtapsmgB6e9ZO+W28maY+e
oe8KANzq8dK/3kxD0t+tghfZ6ME90RDyCPpWuY5nTT10iRk8qXiPwsU1mt8Hw32KRTWa/7+ksNQ/
faf/XUWa+Lc0zOF311HwmGKfdxwHZziNlv4+j91zK0iqxm4wF6G5fg+tWLeuO314jkplO7f6qiOw
4kFH/r82/C15tso+y1Xi6A7n2nXDtcbSBMsWVjs1AuMG4MugeRnGUX3rdjw/jTeKdTqeGXkHpMQz
3jDBVQ+R0RgH6a1dbLbM0AI2YnVgtM0STYXOi1COM7EbWOymTW0Kr+0W51j560usr+N4Y9jA5KVp
qM7HEGnKQa5yBEo8nLRZTdRjHdpfZ28sPlCv/CYa+a9kWyXZuKtShKzQqG6Do5DA5XDpucTkbBCK
uJxqHQYJiB1DY4q0K31wznEIF8txjR+6ot4klR18zxMgMDA4QZolf/Spon+1qxyNgT5Pfq8DqPBz
C2pMa4AawRiLXwMfKb+RxPbLUOre1u5SqJo6y400ZUc1hzwWs3K80zwru6MARvm1Dsxvae8e02xB
80HEj7pa/dZ7rMv1rLGfAC6Nh4oPfF1MPOPtmpKwWJ61SpecFX08iR6ZhOSQLe5BF1O0dexiJiTj
BtPIzn2anETTTEKVMr2Gg9tDnen65wmqbJdgO+0t1o4QnpK9H/qgBJYmjPL4Pg37K58yAsJboKYp
JSvkTjO7f0bPrz772lJUXq5UkgVhn2gsLh9AXrWfQNcL5DWoHL3axGDwDqab/36BvcrZp3EJ91WL
+Mb8SsbEWHZ4XugAIlXCR9nSJT1yefDVuB2WHaHEdIQrdXcOHyXEjYrEYMarTzonBNVvINi+Iqma
v0ROPpN2gjffR7yvXB0324k1i/ChcpxZtmAkqrPhqdlLBP71OM5GtlPUQTnolV1sCyXwCnhfkXaD
xO7Bn4Pgao35af2c94Nx72xKwywQ/sksLDRsyoHLGs42tD/zqhhANxrzw2BZPyRMtczjKe3oZyMv
wpe+qo6/2BBbkQbTJpjh8C51azkgh9PfjWGCLa71EZJ4Vgb6oauNdMsfvweitljUOOSMbkQGbHXX
ctUahxnSbFtRCQusiKe4neebDnEH6ucw68uivu1mJ3jgKRg+1MvBLCJva1qAC6RDYtIbga1XF3TH
Ml4uYQcqDwgDHP8v10gK9Y+x8LSzTJROQx++IMlnnLQeJk7h4uAndZn1kFnIYiwSGnJI7MYBWOKc
LyE5u9R+pDlY+p+1/wRlOD+tOzwtTOZjHozuZkWYa+MUPeTmzsZorNmjEYMA5DK6d5rjh2WnwQYG
3HVuPQ9NYD9H4W9t4w9PEknzYQRd0Qwn6QvKKb9SSpdEeADCct1DgX2eDxfIRx5N3P6XtkA9PoFD
2iZ/pegUHC9D9BG7Zaxv0rMY4qEDaQFFf0bMFr2aoAiw5AvVG+nLfWfcTeXcHKU3clGtj8IJuV2A
4y+KpVZ3U6StU+tJqzdZs2Chx8DcoiORU7xZPFlschrnzE1+hOhiNHtSOQDyY+V2/T/EOHOfzmib
1oVmU38GqJOCeXwog7K+i2GtX+A8Elf5TeCgMdZDFeTTWDIhn8b6iznuZexUjn8C8QZ+jMSUUdzB
xR6PyqQULA9J6Wp+9t4EY/VQm3H3BI7yXsJRHX+MEtyDPpefRxn6vYRDqhQ+one7sGoMZH1G70r3
8SBleWuAnyibLRnv8mvQmDdZgnFf2w87Q1fi97BwZ74cUfiSJZ27x4uw2NYT6pKo2bZPNqqN57Dz
msVqonmSw8jLlVVHrx7hjOC1GrsQI1G+fogXNHtn2+Zab7NjNuKxOc8nKbpJ/UxqcB3A1RH9rkt4
Nv0Af+T+TQZd4kXkpHsN86rdpaPHavuvombV+BDiysLd+aAqtiggYYA44LGwnmnRdIdD7FNqIZd7
iUunzj7k2uc2D83FgUFicohdOKOdo//J3ra7zx2QiqUNq4s809uo9vM16ZlkiwdH+VaN6ILaSoTZ
ht0UbzDk3I2TmtmN9AazefC0KX7sUjQ5rV1a+MleUjTzEH63wso/C/9DOCUz7MuD5XjWdr0j3UCx
b+FtrBNkSDrivKwgW4zZMWZSue07t3IWKYV7OwQa+k3x7N5OyxmJB/dzb2y+km8KtpjUm7+hRLIT
vxufteouqEf3ZtQq/d71ydwL3XxUMAasteTL4OKG4TetdQiAaG/tvnXO4OjMbaA0/tEPeEHyWmhv
BqyU5d0q78womr+gRJffSstY/Je1EV6hvF+NxZ2ZTyB9cnAxvAKeJa4mQ0L6vbbCY593xmO7HGzX
yzHIVu1zMPMG3TaZedMA971dm55ypgzoP8hYq+Dl4VvDQaYXQDsf5zIMri1t/ONjeLT4WZO23Gpd
y/aAnNS012pko/1puXqq+OpWPoHMtqv+bTJ0DCiWEmVGgmzrtGWwv1QnpSZ5aV6GuE5C4lN6gNpQ
CZB6p6s12m6aK31JsvVG9RamwyNrBDLS9XSFiXb556y139pyRAOpMn1k+RMTEbBywSrgxxnZVUb5
FUJJnhvlExTfalt2Digpr7jR5qHGaZA0r82iyjrOk/NrRXsaimiXBDwE5Tt1OcBdeWGbWF1JSL6p
TsD/puF/lwgFHkQMgxpTP332io0Ea0fZDZ6PGJYxwrrKZ9879Wl9ayw6iMi5Vv1mPV27DUwpe+4H
VEGW4TDIqdLFKGYHpRPeG3NYbxSl1I8GAo73Azp95maeULSKDQX3uCW4DlzODKq/V4qeP34aLKeN
hdDjnLS3l7GOq1inxnW+CKRJIExxFrjbgZrzNhfIEwJf8bV0y2GFNQnC6TLnEyzqMnwNyjVleNYg
380v9g0H4e+27OMjsr4o+I7f1WWXH6NxiUgTuYa7EfsQ6VjHJX+Nc6s5Ohnq+H34KQ/ccrPcahTO
b5XI+G4CaTxKZyzawnI6RXp607bq5jL2l/lOiOWVVea4hf288BSHZw2dvZvG6ZV7HEzkGXXhp3Vh
NW5Kyy9Pl46G1cWxBLewkVjnePN9ldzKvV7AJsHOa3ryqdBaV0at0NS6pxr35uJoh7l28+9//c//
87/fx/8V/CgeipQXfv6vvMseCsTrm//6t239+1/lGj5//69/W7rnsp1xLF1HTcs1TV2l//3bEwo5
jNb+B6DosYiCPL0C253trSiBQufyJV9yo5JBl8y5AUOXdLX+POL00ujp+KLz9j7jGubusVmfv8mB
cqW7J0WhneO8nl48q0ZeZ6G0alqKwn853Wk++PB6GJHGNWP1G+qnT+PY6Sc9mW34bAO0hiv088wr
BO2uS4e8Hvbli6sAPuEbrOn9g52rio7VXx7coA55oKRNGQl33DVDF4w+dgEVDHAtj3qwEkszSpFb
UnGKcAor3pKKiHGs4JBM6KMDK0uPwB2SNRZN0a2tcP/LiKKa7bsR5+PLJBCk2UkulKY4z//zX8PV
//7XMFTVQ5qdbI3lWobG3+Pvf400MUi7gLu4ShNwPpMV1A+pW9cUDLVmh9tuuZeYHPCP0G7LJl5D
6MjB2uqAX+tmE++ouKLvklbDPXyafj1gyJGDFS147wKsRtwlDQdQyp12nKKhifZtU31Ht3f3IfNR
uo17p7RjsA1VssuIYkFvvLQpNFDBmoPmvl7OpEOvyA9IzM0dgAhdi7eeBNfZpdXqKAYcU8vwoSKz
YVy3mDmKGXPxseFUWt71qWZ8bDiRC4xBHdVXMlQmTWbDpjPsjCt5BcKpaM6XS64xLpnWnv0gLblk
V4zxQZro+cX3KBate1a5rlwSrLSx/hi5pKcrPhpvbHp1vkCnf/5TG6rxy99a8xyHrxxpYsMCOa7+
8s1TFNfAbCwPT1Gpaldj6pK3b3CH0FM0gHEwcHdtOIHn8QvSddKeutSGG/OsT7F115klhnkN/rlb
JK3q/dr2IqW58RB2c6LurzF1w19hjNHLNfLSuQtBf59qLRvIpCfey+QlX7HJm9+NOXvBRMn7MiFS
djCUrj/PVWA/8qznGeZ26nvQtnADwuZ3P6RSOJORvMZKx0f4ocG4cx7md+Tm2mGK3m3f9rZZ3eV3
uj/iNM79DsXGqqEUQvIz+WlJ0NgbzxqUhznJU0TpkfYwvfQZadTgyoAMdy8HtSbdEOZJgzjp7MKh
hb4lMekd9ag7dJ0RbOu+bxfbQ+aFBdkIfO1u11g+LszLXtfPwTD2u2RIIt7+KRrXvt6Sh+LWh5+O
Go4cdHIKjc22VlqzM4y3tjVeXwSvLaTz8Ffm6b1eZHQpMzcsIvaXi1gFGhhAEOL1wmlVVWdyYBlu
grFGchCnAx7vGmWkWCvvshRfoiHRS2xPqvKuXGItbHRec679I2yj+LSOlh6zjd98pwMWInOXGTJN
mjBy75UBIJ+E1ovIqVY4Z61vDYgqBheWmFzF043Xwo6OVh/H1/0MYGH8edDtAkkDFOXBElNG/6VD
mmHQwqKpgBVLU2Zcxpm2YpwzdGt/iV+aHUpnjoeb2X+aPtgTrLEMAKRMcDp93oUhkrUXmpdaOztX
CbPrADlaCuVCEFtoY0uHv3RcQiupzLrNXLaQ6lelyMZvXVRZm6Ypx3vNTM3bunL7rXTM2XyHOH3+
xbHm6hy3aYKeXJl9QzhT+jGI7zZaaZxUREfuSEK2d87ocAD8vjdB5W+tpekCiDARoaekrQKcOFgB
yPKdzFGr/N7AK/tsuq6ubWS4FbEjB+W0XE4Ca59f1fbZtNuHdZBcAy+C/ACb093I6B7+9omNMdl/
Mrrxc9mfHB3jvbLTbxpyzCj5u+ZjYiAgpEVrIyZrf2t06Vm6umWQ3fPlo9CX4X5GU2Im+y9Ki7CR
pSkd5qLojJdGSmqbcRLTyX7gYj/k6/XkoqUWsExbIDvLT5exQwxSLWgfa2O2QCIb820ZIDxlAwGZ
yFqGio6aQwfVDr/ZGQvbuDLue1817uWsysx5Y+vudIyQpbOBgtDtqcWhmRzzZo05StzepCzgpXON
DQ0FCki3wIbkB0hXY406JGLcH6T56aekJEfGpL4alx8s8Wwe4I32iy+bB2BniZfFRD6wD7+vMeCd
t//8itBd75dXhK66rodfm2N5nJrWslz4tDjjea87JLGMI8YfC+IrtbX0MDZmV/7mn+OxGq6Q4fIf
TAUx0naosndTVY8V1ka/1SavkqqYP48g1TP+VmaYmOW15vE8oIBe9SMa7G4DF3hh5c1h222lV0Sn
pXfuYApbuWp8Guw5KPry1XpwZ6U9NNEQ8SZyoYAnU7k8Y130Y6pRf4yXw2gAiIrx6j5JLIzq12io
9evRtf9IoHNeIWmsP64HVTniwB7fSUuGy5lcR0taOhiB4I79wCq3vNYWrXfDC7t6M8doRVeKtrwT
UX1vJpXgerq0gxQGzX/sQaXRm/XPA5bxcuV5ubxMkqacSUyaHWvPve8HWNb8/AkoZfCe/fTD/l/X
svThkRKCerxcb/10y4TPH/7yexRh3pxaQ7u+fKx1ymWIfK40i896BsQv9mz/lm2SsRk1J/vdxYtu
C9tmuAaR6LxOHkhyFvaoy0zjQVuoKaKy9El7aVVd4gmHQvCyxbsckPUztpPlVuz5IbJIx+USo4c6
xeGXHqtv8N/sAmfbwe9/sHvjHVUL/zzpJa5vkGBqjLJ0desoiwvcbKbko7J2g+xfX7Tub+REytMU
q+MBxSqEu/ofSac4a9gdknxnV7Z/zLTB6DdzluDkG46KdxMNVXHoF/KHNOMlJmfrSLss/ZtWo17Y
2bV5LW+WxqkQlw+14/qeEb6x1enAyCNd/+FP6vjRs7xoZExkGc227iwk+1h3HY3WwW/ViNM323WO
3VSY32zPcbfYHga3WOkGD1VMVrjEhfSbD8t0QP3mubVGLBGwyttLnG9p0A31NwsTrH1Y5dY5Nczk
JVEy/BLnYD/XlIfYBi/E9ASrPDXoGjAaSKWtQZdv1nWP5o3EcFY371rDZ+s0Raq34VHYwM4kKN1V
7IEx8YDlb8z1nzHqkmNZK/61azTxVVIV5CZ6tabSl9cHIKbJIw/8cgfuo/lSdJmBPYSefLWz6hXM
EmYfY7rD5m+8HkP8UTtF0e7sXKdePhYs5TxVv1tjGVvSTTT055in/3XbVR8d9XJm5pjIQ27k7pNx
EpR5VJLegwjXkaoLg7s4vhGH2gAlcdW3wjs9husGZlY5SBMYIxSluoiOM8/rO3GuDXlTn/046JXn
NTGveWYLpKd5ELDkmCj1Lonz5tpgyssSF+SSxOOmePjnR73mesvW7tNGnDSYZqsOoD7NYjNg2b9s
/dShSNmk9/ph7CgU+8D9zlrbBFSEQBTZFK2/IWS1a/o4/WFb8Y/EbLsvsRnCyq4yBPmKVLt1Qcvv
FHcafpvT/I434vd5ZjmCnmC7myjnvOHLEe1RV81O0jQd9lEhxQ3ynvQaobnLcf57LrVBezJB1Es4
bMzqxhxsExk7/qrlmM3nZvoaaJ39RXPH/qGLDMS61fIN41X/bAzIRMRLxjdUStyWUjU5SW/ZR2+6
8twhGPcsLoiact+OQ/gkkbYqUS0eubMRkMsLyihrpzpW2SkMwHh7epoAJv3rMJbjW8UX++gmqBoE
pRuvnQbabXx3fralW6bhOoJwrRE4+8oqrI2pefNd7jXmtnHD4sswZdk2my33lZyCjnZyOmNCAi6k
xHLnq9IO7ypAwj+KTH3uMFP9zoPjOlT96E/QawddHWP0EBzAcKzL4k0MIG9Us9dWTesNfh3Dm4sE
HZTUDk5+oTwhaHWWMJYKIeBl5VW1mpu+74fiaNkzKgd+pp2XWD73JEJ1BKA2VlIk7HaOSqn57+iX
k39N5/gRYpl3ilFwPqkuqSK3MlR0LTqkwTXkwLP/NtQds3hjayY492U87IRfxjshdHm5tA6Z6KSH
7cel/zYUNSPrJejc92iu1Zsw66a9CsDti5IbfxZeZf+whlccL/LvRUfGLk7V9BnKVL8p5+jLGBpk
vxzdO7MUTF4KC1XGaDaAm5lp+tLjRXMHYvxeNTHhwi40PDVKUD6UwOm2Osi7YzN2kCKU4WZJXV1L
y9HCydqUZX9jZ61xpLb5e5oq6ivg1G8Wztw/bKy+3Do03/O6YKNdd9GzGVfuoVMz5yoscAOzbKBJ
+TIJ26tvzjIJaOGmHIePSUPQ27u0RU9YQAoJspjIwOe3awtW3dkLZ7xWF+DD30foCcZWkVI9TIai
sTjtb1fw3c/mis0L2xKmCjhfFWFv8OelrvR3RaSVjybFKO3YKX0GH6hy+G6o9r2PdOx172Q3EkqN
vqYEkTbTHoyIt406xSbLwUEG5w53aJqliGQOaeNsBqUOrvQOBjWE70fZ4A5ucaVaAcWTJaQoEMRD
Hj6Xza8ZoOPWuJSEL5O0yTP3ddAZO4mpbbpLRgMJ96a7VU3futeXg5xVemvz3WuMLXkq7TRqMCTk
SRC1AZvo0cEBuqzDZ1cPq0cjQh1zeVbIIbVTbed5ZFhlQuBW5aOPeM1lhFwjKwpr32ew2TztxUW7
7qoabSxvpNm22X0/NvcNt2i39cJ9V1nJi/SZdvKlQ1vmTlpOjXQ+TmDn1teqhy4u/b0aVNouH1qU
cdEZ4kVBpv28ttv8d2tO3IfJVGJwPeZ8HffW72vfZa70phgFPF3mSwyA1nSPvs9GhcQzTayJh4KP
HMMzfmqTqDq2mLhdzbOxuPBQm86xKn2bK+tVblCU1Lfqz0mZoVZPfgr6Hk2w+0rPsju7VFDn9s0n
OWRuXOxmJWd5bnX1ndalyWvosiXDguC5GavwFex1NyWvWaioz4PWbtkgJq95MLWPM+Z3MkEFJ3Bv
856AwIfAMCJaeN2XSArOiBxJsyTXfF2XyXdpjcuIwSoyVEiq4Dq2qJvhpXxoXVCmI6rxj2Qd4y2G
is67FZ/l2TXmqK4btdU/5bOuHGWo3dnhOrQoSvfdm09dC4Pe9J3nZpEqhLUfQo13u6OwtHKgR4Dw
tW4VnZfeSzNDO+nz4GUu+lK3KXv167pnw55RN/ndMPxkyyMYz7eorJ/ZMz9IXNHGYV+7OXRssLq/
Y9yKXmq8V4sCSU7UprbVFNbfxv9L2Xktt61safiJUIUcbkEwSxQpWbLkG5QjYiPnp58PLR/Le8/U
qZqbLnQCKYpEd6/1h1I5YMyt/6qxBcQNwvraZrXiF1PtPE5eM++sKdXPzgoU6yf8/5IoPyShlR/k
cct0wyEgWyMO8jAGwWgMpmb+3ZuTiw4KUgKwyvUsmAt8G2HXGs9TIbKDMg1/V7212qiu/lxa3e/e
j6qcW+Er81RWLI5j7LLrEWRM7BiGIMYUb8lQ76N6nH+AT/85h7nzKfRie5eUJYmDpgHb0pPhFIgl
fEvHn3KkniMruZTkCwqUifZey+6/Mav6RNAOS/E+6TbVWpVtEXjc96v/3laRFl8ijqzsMmz810Hg
qujFRvtlvXQtu96MxYS1fDvFJFDz5F5eyUIA29k6c6cH6rjKQOgoWqhF+TrWmCTiFTpsu0orXx2w
Jn5akwIWokleDAON4XVYhC7aKW8HdzPM2Rsnl055GutK21loy3N8saYvXUK2QQETdNErtUTxhw4p
9K2Cg0SrTvndAQWg9qXYt+z4mCE7PIuYzmKKW0wA/hEC6ZHNmXuRtRCu0SGMhnQjq7JQ2u6FrePL
zGPeb2LxS0oi84A0L5JbKIvRjQGV98nxo71NsmvpgKBQFVPZKqqjf0KpqvRz1SbsGMxaGf60rFD4
yWC6n1RlmLZGsjNFaV+9wTORQoqVV/x4HrV+dH55048aa7Uftu3mfsNn9axMDg5nLjHg0rCmo46N
HXTD/mSJQtwnUeyyJxXLK9y4u3e0/ViBLiuzzzhU1RstsU9GXCEiUVbF92UoD90MKocV7L4yR1Au
ZjZe5yoPvwyapvohdrrPJQ7Iwcx+5ComGA56p39u0fO5yqIZajwh8rrZfLTJqwVDhUUAZ/5on6xe
2xbAVYP6z3zZayZnHGbGB0yuU8+HPeGtPHKf3b6+0ZQKRSLPy78JdTTOaIEuj2ECLVwxibgZ9vIo
m9QJ5W9Lj4adrMqOOtH9Hi+/q7YOa9LWPlgmQZPWiAfkgnkOiR7IYZWqV5Xz2dkLgVumQNa+xZ9i
qxi+JVNiBYrhOud4qqvraKImO0Lh+qaO9v0U2uqpydt6Z6YhHjVSW/T9En5bemhmpLL+Zcoi7Vk+
FEvfu6WM6bsMqZFH2SFSinOPDOS2AIp3r8S1s5lztBiWrFpTRX/qoE+BDTlg/msgHr7wyFH0pZ1+
RlsZe9Lceyy8WX1qsXdg7Us/o5YZ3TsDFkay6mQa+do2b7fFXGSf8RUnCQ+dF3csBuuG8QXDzOFB
djoWOfJJYXeTxrcChpevYoT6XLTqBA9YKa8Zm7P9POn4txZafkKMQz3kQ4XzRWpbW02du0exxCru
jGL6PKggVdW5rb4rZnFIJ4eAdJ6TIqrGVWpRPOizVn21RT75U5yYz0mrlMFYDs51sTyYA+Oo3i0L
Krxj5MZH/nP9fVqyiYcKb9/S2HY2k+Ed675ukUeP27tIqCRL1quPwgmdeodmY+233oC7HAZvHdmd
tAgGzlvqfmC/+16verUEwrgOko11XhZBszZyYuju2ib/FKkVn02oOo9q7NmPA+JmiRg5yJDuf1wc
YzhnVvZL1mTRtY0FSwvgoxyfFkl3CY38fbyilM7jiLEqNLsp2UPaRovCraZTm9ZzoNZqeSpUc3i1
2kO2csJaSy+P3tQV20Eyx8rkKxKUxc1JRbnpJmvehfgx+ZwdyjdtYr/X2zADJ1iXrwnOVWvzghA+
frHolL1X1e5XNITDdVgUg6dS84MYV/Vm94LsZpsOx6hry7fB2gLKVl8Lo0G+GhZSIJubsBO+OTga
eXt1vpXZ+Jr1Ku7hkzveuQhkb5d40A6Co/hrGOKFQxL+mZ8Xhp0ZMWC7XqzX0XFFoDtI8CKwYL/O
iDa4UflaD2p5diGyIVBGcxvCXOpNGCtJBr1oKpR8G2Ky8TKx2L9U6Ivd7KXGhZwmQuvpnc7ZypdV
dwnTQxGX0fuEpE1QfmfpP8heOc4mO7QnZtWB0V5ekziezumk8/1ai6wu/CLqyytpL+dm95hGxuir
fwyoGlBJTgV78KMtJIa5m91BBHlGFmujwT1CyBMUoryLHAi7/VeJ8uNJ1mR7bDZBoePX1plmHhix
PRZBGJUjvDcbqXu4zNp2zvPRN219KrCeCoc7rSDqsENF+aBZy4Q7FW2LFs7K+6WcE6YQpWSPvJu8
GgGdpoITTOJO/TUS0JNnJR6/GJYgCF0X8SUatfBaaCbOwWuHk/AlczQFUkcbDzeiSr8MJLm+uKLq
N3qoZPeNWym3JtG/vd9oldBVxRMunXnsLpehgNjgpHgdiGUiNwTiTvflZVp1LytA+PhXW6QI66S7
EWoxzEWvZrIDPKDjwHJ0M5DTImNwd14Dt1FKoGoYu2mtiB+kfuqfJtVyogerrdqbbFeJnspRsmmx
Wo30OkQnxG9KtuOt5uvtAh/CzaunRrXys6Ej2Ow6WgqwySpfNMVC/VEOdggmw+LvNk7cZxVSszpS
lWK4yl5ROREaiXW2jY2ufBJxmj+a5uP7UPDy35J5/Iw2YfX+ysJo+ouZYEOxvrC8Q1NWv9/M+w21
RLy/GVmVRZk2f72hJo/aA4QMjLzXl5R3+ueb6p3+Luqi+yX2sitS9Pk1VU02D4SzwH5DY/rT3rca
iWgRVruPDpdk+iUpSf6tw2R7nqspfHl3xZPwSKx1HasGOMgcYqiCzhH3RL0fS9hKACcatp3Eg5KD
7IVpFj5gPQtdvTuXxdicyONiWYUX6dZCW8w8irqZtnEaEwEGyxqEZZzspBaaLCayZ0GNHcZfbbmn
4R+AX+iujG0ghZhoNObU7DqjaV/sTn+qnSj5YSYaON+kILqCm4dgu3Py3DS5ApZmX72OGPmDqlL9
rrVEpC296x88nSAH6dxkl9i68lKmxrVJR4TpLfezRVTyecD6Z2eLptnpiXGtkUqGBFvhn40fz2uR
WFdUaMOfjdHslKKbvo42/DmdLcVNy+twP+diPspJaYjpdq4vy2vOJOlWPHTVDvbW/NckYSThflwn
FWhqPYyJCnV8nfTnlZwZ1YCgm838DQkobasrGVp8Or/1GvoMbhaZ+D5GyHv+1xEzI5Ak+7/vAT88
/46E7/s94J8Hix3l92H9NuWKuMpCh+V9rSEKByU05a3QMtdlzejjB4alS89+X44TsfA2DgJTWUrm
tp/cwCy7/EXJReIXiqb9TPOTKEzjl6W5nzurDD9bi4reiwlSWQOkd9CUejjK2c6f2d46W1Vz/c9s
z4VONxP24PGH73JvO77kzRZVAnZ7MfKrFlnLRXbIMHY1qXxncTWRUDqlT61t7JCC7SQFTn9sExQ1
M30XW212ULUue3PdZ3lkaSY2MGWx0kRmJ3uz/27+x2h5jpGj01Gz/bGt3/qos8wjz9PirlsLs1yF
Sj2HPWlbrjRvjwNTxOOD/V2WP2ppa+zJflj7ej2hLlr53VF5gg/moD8jKvlXTaeWwQcEQ8ZJdx0p
a3HTT98L5cnjKAJuRKuePVSHFs4Qn6Mo0zFzm8v3aj/m2ZZkwXSQvehIkS8fQR6h2fyk98V+0D37
c2Jo8wkxNnLeeUrccrK1zbi+X0ngl9x9Wahd0h06zUDGT1vF3yvDJkO31j+Y/npVtGj0sHu1oj4l
fJhbBLi8FKJ7idK+ZT7JJnueS78pRXUGbGA9qWLAcOCfE2A/BqN0qrfiBsm8NgvqEtl3M1aXuyiM
B5jcyJXK73UnnkYjt74Cnl2CDntctITa4cIXgBUjFm84fK3wbQh5hC2gDRretJMhSx2dhRsuTH46
V6yYH72uqidbG/LXXiP9w0mqn/Z9Z1SvdT9+AtbW3CahKjfXCa+TWVWvYI5JgimKtZWjdI5H/gDr
7tKaGTxBtCTO42wEstMuLOWoOi5op/WOWa6QACDRc5a9zs3jZqdaW4cTJTxV5Ejfi5rNU+F/1LXS
/t3TwBz34XmKLYd/5/Qxr2hjl4jQdNELBEdRVraPKIQ3jwMnoJsnHkN0fx5lSw6b6FA4ZbqRVdmx
xBHCAEWiH2SbLIpyBxkfY5oM/rlw+3kzirqMNgsqp0cMUSofVHlyk8XoItYyFvVD6kZVRJSoHR90
nc2XrKJGXe6A/pUb1WytwEgstEr0xJz8tPK6e1nUZdHfL2sSEqzWD9kUVkt3/9c4J0yTc1kDtF7H
yiE5sZxjCjk6LTX3xElxQSU6C92TLNw/V//ukcNje843qIwinLUOlG3y6n30nPTGPkLd14jK5Awl
LjnLq/+r+v9q89IBaQrHSoOP+8EQh2oKsUAR83gvC0IS4325QswrMJU8Z93tR6f3Z5hsm1VsRnPA
LHK8nAm7BvlpeamOdXonEAaUY+XU0Yr+4OvJqRvbyWg0gMKmehcZSxgAVcE4O4H2ZbeJ2vtOMiDi
p+ga13IA8cHofYBZk5r+LWhVhN09BxvxmKhKdjPbxwgV8QwpP1UcQ9VWfd1E1Txl3a8wAdwnc2ts
3d6JXxGrJlfdeChjE0j9jIltyw/ztYm09K7U12BlXCWvQwk2UAWgcZTVsJ/ucgWNiR5I6G3MtCdL
dOKlNUH+TUBEC/IydgPQSlYtLHBtP+yVV9Q4taNsc0Z3fIArxmCjOiqkOc6yJtshnImLgQ+otL1M
kjo+LxNi2bLaN64bVKprHdioGqQg1U8ekORricdB6aiBNufupR9KpDQxPgoRmGgfGxxLCA9BrQkS
xF/1VSH3L1KUsA31fMua4XM/KBYs0jF6XNQQKkAHLN6NHoskjx6x94yRABc/ZP+4Dqr7LN8NLqxq
OUJ2xOnF025V6jwTsayurj5GL+X0JDkrOla7l1Ytc6K7JDRntSsPM7Y4W1n11kAEOAjrneCy3sKx
VbgFEH+2eC+Wgdmb2quSTe+7J/QegFXOw9epNeqNlSzlLZwihTR7Nx0T3Ugesj+T8LJ+n1SCzZCT
DMI6BTuvdQGQK4ZA3VD3YnGTNSMHg9NBUiMfyppiudBrVTMHWbhOkG1Fk/w1YQZb3OF+mN33pnju
ovS7WOUHmywcNjbIyPvI7K0boawfVa3PX5C+xkZUQX1jaE311sfGTzle77RmExmktxacNm+1i/m5
7IhVTDyrqZ3utaSqVhO1GH5MaN7HhevtNGkvthbFFCFS3JNnXJ3FPtpltbXKcUAko+gCvMgw3P7n
mASELtpQI6xuW7go+XI/gUPl8TdVbHK1b/PSvaiTKV770V7jRuyUaw1Fc3cY1aNIFHGJnJhDnpaG
z6KHOukubvuzU9kgm+avf852GjN+nx3b5t+zhy5qfE4dcyCDMNgMlZcE94oLrDp9o2AWGQz9ALFc
hmPqLra3AHm+d+gQbuY6dB6Qz4GmLaB7s2EipW7ErNN6W33yJusyY64Hqotw7NLc5bGnvTXrxKVb
SAQ6zu+JcT8PVy/l2Dq5Xnku8ZHeNJLNHs8x7wSpnZEQ9PF97yfZFGtbv7a97w/5hN+rshO/Ye8Y
mem4tYstcGTnatsNsIoU78+PWu8GwMrdazaJ9oamW3ujZTb6z+2YVA9AcdMHzhbCN6JmfiU0h6KJ
PXLQW6t9iOkgkfcnOSwsyRqWpokQMW4imwhBTAlRswSfbWzM451Mgxj/rMpe/JHGuykroq1u9KwA
wnyZ1Sp7Jt/LzhK0+CEr0vhTVRjfpYW4mJYXo9Z/D9AVG/JeYmwVK2pvNbms69w92Q2K7B8tQ/z0
Luch+6nJrlbrw70xzorvJg7DbQJDyRAXh3z9JCx1+N1WJVVxkNXwzzjZpicq0av6ghC3+5j0+Wms
SH7LGiY5yqGZEpbADrn1jTW6b0soxJ3s1Z22QiZLJ5xrDzOcGXbOgzprR1mVG2lZjR16P6qyt7B3
75gXw9CvVqyD4+dlzk4DsnnF8ssmeRV7jXIWUXcgUtut8iw1j+o0PlQsMofEDqdPnlZ+6eMYScXc
fSs6b/kkB6hjnKAgAwuEY977gFwL32p3/D1A3iEe9cxfXQjv/veoSanjA6fO37dxeB0Dddbvf27z
MUC+kVY0X3RDVE+crOxd0ypWQ6x2Cc94M3Ay0y3wGjbbr7NszCZ9VxVWffxXu+yUbe/TZD109f1S
oJC674Wm3TQBuByiteIbU+u8VR7ULqHjLOsNGIGxtXwdCcn/d4CQrnruv6g6puN5mgNDx7Agiai2
7v4TDQpuq7BtrbKOrHXLIcacYdl4mihOLaeP+f0y599AzmRtJXA6HCtYNZreRzsTc4etNtXepzYO
19zIAkJAtU2Ce7TFXVHetVNV+GSkvE8Cd0Qihtapd7DE2AgfbJf7SY5MluTsaBib6uvAtnMLlDag
bcpOxPUsMlOueZBVcifKlqCUspWDkwlrFzdy3xw0fTfQGuxPlj1zdOmIssuqYZH2gvO0q4eGFOM6
QuPNdmWcY4NNLSmyFzyiyousYY8ebxLdTE99P8NJJFR+MiNvOk4EtoIYOd1DP4JS8tKyDviI0NLo
0CQSDet2uaTee68eeTasv746ysFLZWw0F9O1Er2yY98t3fOA6HpgJ5Ug4UzVU7HG5n3lkHhF9ww+
I9rFY48w9dqr5324K8VYc+6hqhhKuJ+ibApSTU1g5KGZSdQvvXfWgr1yer/YqneavT6QNWTSfrfL
YR9tHA6B+WUcJ1yn/NmXankvCzspq/erjzZN069T4jiHjyYCTniYrYVsQyoSTg/PIAIY/+iQvcoc
JihbJM2JMIZ1fG8LER/1IuCti5U9JXC874s8CgF9wyTeGSnQeNn4V89HfYQo7zl2BJuNeR/F+x0M
sYo/m/1Vm/TfvUvpImcU4TqiL0J9nNFRqs3yUVYyHnb7OTbnjayq64Dcrr9rmH+cZZPMu5VWdrNW
GxTZVKBUEUCSJOm+tnVdHF/LoQoqvmBEOx9s6BJ3UTyOj4SjAMUL+CSyKovM1EEXNU5yRD10fLRt
DnRC4Ki8TpAFslrILrGWo/9EG+Sf8TFJqp/WtOAgvjbp2EJfalwTZU3eZ0L4Yes4abmVbYjLECKu
LG8nyuXeQeDoXiRV/xg3VnOHeMSzrFWuCswLe2z4sQhzyTZZIBZ1HJABuMhaBzn37GXNNzleNmFn
Am6/cV6MbCRppLrtl8H8oYy98Top0YLnH4BbAbuab7sOz7l21efcmYxg0vQ46F3xxWpK5YSXbLF3
ymzaFKKvEKCL+422aNdkZKegGAvRsq5R3wYtuddc4T0leF7h7rN8BQPe7hsYcLzIuGxRMhkO09TG
CDcU2D9O3YkYAs43U3pQi8i+j6ww3U9sqvFYGpxL4xnPZYMWg9txxPB4E57W5scW76qtN8IYHBux
r22zvVOKe1xLxHrc8gZMDzTe0WgftDzdZUaVHdLaSoGR56hxRLNfzQs0lCK2b2qI67WhKtOpiBMy
kq72UjtT9xWJZp4vlaleKqW2ANVE7IPcKtqbTqNtuyk3H0DlbqpZjx5lgUiCelwAOXDz/7SBtMy2
TWU1QDD/0zZ6OMvHSh4ecXKP3+dGrUGIIc+vcpgKlO2O7PbDxyS1VkaePWGPDvJ/JmWQLzea5qR7
2TajOnYXxt55MMFo+EY71ydSopjfyHq5Ii9kXRa2AlQ2mnHdRlEu999LHbO4k4YExClTBk3dyro+
mNVJXkE5Z+iy9rdylmz9PVWtJj8U5H/kSiQXqSgN0ZZfC9n2Uf1o+9e4VK5lsvv98qP/4xb8WJ3f
C977pRADwnQQanBPPU1t97tIIiw4srVIHSvOfVmX3bJRXn20fXRkSYN40Uf3v2/xMfv3SPTO9zXM
vk1YJ/4YWe5NQT70KcmHIyoRP4APLg/qgD+MOUR60ALyAZ4uwqclF5WvEMX5aZk/q2gC9DBiM8tT
PL7xHDQPlddWMMFi8zaMAjfMpMt+FO4hNbT0Zy2mAa2rUDwpXdXuSy03j4aS6xA00epzAfp+TWcn
WFTs0ywPiHqEoEFgoQ15NpYqf8Zd6GjhLvEW50Oyc6MG1N+IhRoTyBdHafSs9fwy+zb91pEHfNYH
sXVMYZDuzLu3bMm2U28qz2O71IdEsfxucsazjQ/LGRH+/NyYW11089HLizXlSsSDQGURGHbjHSy9
OCZLahz7CKEHMGT1ubKN1xX0IB/s6Rp3dDkIBuEzq+e8F3aHcpqiJW9pQ8KOD/QxTapDjPLYhbAp
JihmjiPTMu+Lakz3rliCWenabS3WxHjVIW4EuGxvRJFKAgzENN+b7DgrCPI40GIRNXBzvNDTR6XR
+oM5s8MJUwL9YLDtb4jtH9KSZHw8xeNdnwHFZF3ZCAVLMG12fi5RejM9xSSHkG7MMXvOEaz4yhFr
m0Zu6xOWzi9lFY2XEFnJDdp5ytfSVc5h0hcvNtrChwIdv/3icIQfALJ5DXl1N+m/V2AS/MlthhtU
TfeYz+m0S0NNeQFxcAH/X99Byi4CERbmBseS5gwAPn9V5y1PQW2zCL4w6MZ5gRVD8K31ct/WU3HO
XZLZTl0+cFbEirmL8k2rG2agkUp6GDTTCyY0SD27CsbWNvZ9YnoXW1dfwf2hQdEhqVhjVnJMSZdt
4kj/4dhTdkJgDAqa+eTyGHOysjgNKXhqpVJXTF1UHUvDcNECTWpCTJV6sBVxMsda27R25XtJ3gWe
XtRBiWTyxbGT/GSzoYP24Std7XuqDW5scsPPfY3oZyc85yk9JuwrkQkjzt94bE4sQbg3AfqpusZ+
Tudno6+Lp+Jojclt6GwMtpG1wVsAfE5M3GlnZw1b+UVxt41gFzbrDxgUK6fQaMnuiAlo30r8E4gn
pV5K+FNt7vp0uul2CpP6puCK5c9iTnjcZ/0dBJYoTI/hzz6dtV2Lm+hJFrXX5MGMfd5cuqmPOE53
qis03mvhId9VZAdLMXeNmev21s7qflMN9pvKAEfHCmiMn9gJdbtan8qTLHQvqd6vZFWp7PLkrYWs
Rjjc8hj/M/pf3TkROnL+o29wpjw1q08gR7u5eK+3Rfkttr45tcX3IHY2+NPpp1Lk+mkxY4sjOvvb
HJphV4U+gOUvuElh9c5TBFAwFsKQibxlIy9BPT/belzt4moyTmNqGydnhqYJaWQC/3YMs8Tzy3gg
QjJiAJYKZZ9YpNh9z+UOZVNt0rRn1W/AENcuQtQ4cMwOsjkestAbnvEAjXi8Gylp6knc7FHl+636
qj5nx6axC20z5eLFEQ6WZus7gJVme2p1nLvnuiqmkxeN00lZC08N8jpGd7EcilO4FnKtkVeo4MSQ
eAhh+nakaME4on6mpmN/IgiECdx6NVjD96opP+HAYfu1mvEJ1OsSS1TO2s+sCBjHNXzNx3C3JNkF
6XLl1Kzmj7IIE2RFlNwk7J+h7tfORyvhD5P/P82sXyzQvNuOMMtpnJfixAaoV/Lh1OqFeTQtAB62
JjijOWTzBqMvtqbao4aCrOip9MQXo2ytbaGmM8mMssNFpS5eIs1rTvxK4dnxwZqTcrZTjDz7GbqQ
5+zlHxajTLYpKgH+I9GXU1J3y8nqUIwifI52mFudiFfUJ/by7t5JEzYkhXrKVh850VT9+8f0+0Z8
TPIqL+rh/SpD7/nYGZz7QmQ8gOPrYhOVLhhStVl2rW3djFKgmRd5iOgrcXuShavW7anPoGZh2QG2
EpKGX5WlDzG9PYkk/ILb062pwQNWUd1tUl0LQKGd3ab31dA9a9Z0ihLxmNag0AxwIMchak51QVhe
c6y3xlbC+3Qalk2XFrcyFROuJto3VOMRO2/HsyBdixp8hCymXbiwPRCXtYEkZGr3WGdtFNg2O6Km
yttdgqz0Bp4umdfaREwL3CTgxZdZD8UOiZc0QByg2UYWnhRKMkac/GAJKxU/ODPfFaH7NVMIgFt2
9zSX1RRMVeQyxQs3ja7Hvr10+S7mZA+Ba3yKHbKr0zyAQl8DYGtyNbNsDNMdxKXA1eGD6qy8/dTx
51UforP0rYZ1wg65HNBWHKsCflRwAd3GOoBFVnet17E5sNxmG3sxi4S4AfrEI1MdYUdHk3WAgPTg
RYHSVBHsFn4TWlhMe/SGDF560lGN4+9J44V456T5EU98jIN1/sqevQxRJhFe8yxCnjX3lH2U5Ncp
tbqDa3d3dqjY5yyujilr1ikJk30v0o6PcnCQOcBCNcdKzMeOS2ybpVy20ETwOlOiS5aIapM1jbrl
2WpvsaUG5uXkL/hCqls7hVyUKjWuRhOKBkmcb0dPx7AeycVt5kYvwoQ9N5L4iZxuurDYPfAbas5F
jPW0M9yty6oP6f5NRQkvSEjpbArXADvCrjtwVYdspaZ9GVyo8l3XxCeA2xursWdskVs0aoYk2zp9
1wdeVF+aODkWsQFCwDMfMIiFLFR6JiybXN+4LVDyPm/3/D7RJ27Lm15WMBSadss/aznYrrD2uT1s
p1FvYcGYjU8SiS+1sM9WnPB/VdL0cTH4yunGcSF4uOMwcVl3/3dtgnZaPk/lUTMGjgaDSq6S3Xi2
zED3exZ6MhubsULa0EIt65yrya907gVY/VU5aUChmrgspoImzmoq8kFAdfE8zVj8vPEhymbHt5QF
pQjQ73d5f20XrL3Uir+/m7MfVlUXW81VjHvFwvWXCMwvz0zRzsqbZw5T56XV0e62IC2PrvqQpogl
VN6y1xXv3szjcpNpnXeyNCDvlYaOTJa6uwxV80vn3U+RFqEjHSdPTjGFHH9y6+AqgxMQQ7Kg/HTX
1HTR9ON8ptued9IS1M7jNZDtheE9lGqMOAiRXeq6UR4WC78soL16Wc8nJe+XPeTqL2Wp6b7Ltvg6
js9lnuPlMOI2zYZP27KPGjdNY93ZeWwdELRH5VVrvk8z2xXEOMIzq9Elza36ME8PyOZZvgVVe99Y
Tnq2c5X0eHzveEMbFGSGm6FyH+IJ1wmj6dJ9N4JIMojB+2mYOff1ovLUX3obhrWpYfPFjmochBtE
ntA3XW9UvgYAbjdVno9GmvMI40gDJV8GgyecdeG2IPE79aYe8F+KaowsCW0hcQtmD+IVcqO9tb6p
9BIPxZWECzqDUdgiSYLia+bxPRE2qUklSyJSfY697ZcTWmn8+RCLl9qNN8oCPx+hyMLXXcJymjkE
S+W9zJnOEo0A3D5aqh32mF906F5BuJCuTTRQoWWV5A/lBNYQPPQmUqeO1yuA+RdWtRlj4AhIf2ab
kdDNZh6d6TQK7apHfbMTLM8PwitgVVgwhlgE4msUlc+YWt4hd3fpCS9fUI6dMRcj0VeNu9AdvJtp
Dft8Zv2pRW1sbVVFSrROxMOszIbvTf3697AVLWp73jVq+QTwv926Rt0HpdJ/zQrR7Wy3wvFJgLgw
Irz9shiJOMOcQAVycuIfwWE/XNQRrFKJ5l2VjNDE4Rpm7vNSmsonL1Wu4KTPOqry94Q+hp2uphyA
7Ha8aHG3c7NKO8drre+S8WILY7yoSmSdbFxY4DszIolBO/OE2OQwPhehQFDy9EsSL/pFwF4LWuSG
NrLKQ/s0zWmL6Ug7gVtf6tfIBF/dVXX7WlXj6PdG379OMPl9zzaGV2K6A8DJaHqNWLN9eIywITmR
+AlCMK9aMffAHUhuekvWA2gdjNe2tyFr84V+NTGlQzKkcV6BS7U+AoLuK9sPTj8wm4Op0xBAN4nN
VKD9Xznv8I1qOu1z2i6AXg0z/rzaCPhGKIaXKo7R/EdP4LlJFICdmJ82ff1swyzedGpnfYr7wkBq
I6o+JYKn8myTN3O8sDhMbYsCEFooj1DgOAGaZgQC4x5mcIJiHQhtSwNWtjSO/uDZY72LdNigsBEx
5Ema+d5LE3Of5t18VzrNeDCxhz4TZa+PndNqpx5YPsqeWAu7gAfgV7nhQZlz/PHsND/MY22cOsCU
WyHsTZ1azhEeoRPgs8Bbgn2MTkmbb7tE5Rib9Ld8Vvdl1IorCO3m0CEJt/I/LLSXik9NhqljulSf
S+jOASAhdVOa+I4V5tlOzDucxTROQdr3oTVeQO3+KmyFwAubf1Wvjxn7B0DAIphq2BQTB/E+5ge+
xOPvYsiUU8F78Y3Z9QIyp3eWF0/7xplfUCwcAyu01+feZO6SEaGXKhf1mdOJnxbQKzRHmw4FAmOb
CR1A3zX0aTNj+7tx1qNEahnj0RzFo+m9uY6qPxfK/DMeOJmbfF9j5dArUfrQ5AWHCc95DaEn+pVl
9c9uBPMLVjzgoabepREhXaXRgZ0rBofxtrsMyfg/nJ1Xl9s4l65/EddiDrfKWarosm+47G6bOWf+
+vMAqra6+5uZM+dcNJvYAFRVskQAe7/B3QReri8ce8I2lfxtr5+g1qNBJMQYYjf50MCPryov21se
uXWj54EaZWG4yZAORZIzep4oty+0NHwvnQbiwcIYZvA23aGMFG0XKtETC9dqMONxqU2oBOlq/Qvp
Zc2uC7Ah7S8SsgOreQvKTY2ihRWY1iGbtX49512OB3t9DHUn2Ra+9kH0Bmu8QTqrfbEU5ZQ66cYq
wU8qbALvVZtBnBrT4o0EAEdKJCFJCLqkQPNN3afRVje/6kVmbHg+vlZ9ni/1LB7OHR94yo5GsEKo
fOt0dXLMDICqQznAkrSHtzGt7G3g+y3WNf03tSlIKZjZerZDnn2j358jUgO236C4B+t1TZX+a2a1
8IGM7i3wpwiExyKd4fl1NSoNSsTKpJTlumg1Z506LPxVhwZDiC8MhJ01hI7wtXE3VYp5ZKH2HvY2
CDt55mUuO+q6KLzEoTffCnbSdtz/oehIkGlugjKlj5SO7bxk+o/RIWlGLZwd59h9fXLC1P3Tg5MW
Y2IAkhXiRB4c/EZLIDqNeHoPs/eEpqN9aPXpZz3lxjYZxBsSufV1clD7WzYRSU90fa+BF+mbIZ+b
Q4NXIaA55G4HkSvIqmYgVUSKIquXbWKP9VXVVT7gkce5o5w4cuQlruAAqrs9G+F+O8lu2VNDesK3
tYkZLwP3F/hbn3wVPVMPZpRNW9v5lVR+ve87hbpJ7S5VaCgHA2d73Hmgpmmlau8wyFmWsNOXJdKu
WhjbW2NaJxSxntG8uaRoiC6jtgPGlaNNO1J+fIO6ikdOD2cpT9ZDCzVcSXIelqCFyN9sldx2/ghi
av9YlLIQFPPKngty+D5OGxEyzypJqEXSGJzzy+FYhu2q67sb5bVygaklHFQNgKltdE/dnBnAQ0oT
Ilm7DoN9GKCTY6S4xk6JWSFDIfwhsyRbT2CCkFELn4uU9QpNMwVv4MmzWySILAM9vtpf+X742mWo
z+rOoe177a1LX1VQOSgvBPWlK4afJjXfbT9X8a5SQ8pnGuvbDLQJf7M1VE1jWYzAHBRluvgeEj9l
3bxFfk1lzv/lD3n+qvr9d853HQLkzWYKfKFozXexLJOLjZXLHpPcYOnZ9hpJn6+cw9G+zrp53Tk+
h93G/YZbaLqbFbxtjLindGT48yKrnGCB9Q6fq/o9Me2A81Pzsx6wn3Li+dUqk02Sf1RFaH73q/Zs
1xV2FujeZtOXIMuKBZrjWFtOxTOOWd3GiZxnY0y/FDku8FHzNRm1N79rf+Yp+9Qu+K5G0y83qnN2
FF5H5SAIqMtF6tHVUD6yon1TdVvV7ubvVYQum4/Br572OKBWi6IllaLkWrXRKqNdx1YODz/6s8Vl
jcJV0Z6HHnXKTE1jwIIVWp7esNaiplkp+oE6Qpbg1JxZ/q9GYLMsByIBss/qre/IvPHJjRzMkFMw
qKj+wkFm99ED2fBmx+Fs7X9T28FYldbkLrps/pbyxmA3z3mkuxWV4W3GrAxv/mhaIOYuhWevIg7O
H04z7i178BcmxLkt+sdviptFV0Ej3ca+whLVejvS0d6Whfe7gqhNoRrBPvf94jmokz/QexwXrobX
vW4oxx8ODwi2D05xCCj1LZDmx07Z69OlO/KA37HrTvZJYl4Gl51XQUptWWBZSUohBxyrGnwlMImo
jDJfReig8fjnQBWBv9nMpFxWqm4i4VaY40XeGS3pVgdGmjoU8Er8uofCU0dP+Jfvg6Z0drZtK8si
LpWLUfCnOvjNWNjS8BFOjUsVTdaZslS+YIOkvHsTgDkrTWaxX1LejVmFrh7Y6U63mvCmxEUM0TS0
kSn2Uu0KLLohr+KR1g7iuV7bU8tPwqq8fQFJgJZ32p3awKfGk8wt0hYFSKRPG6wsAdreh2e15yls
zml6cmMbCg9U1mXhzP4Zzv6qtUM0b6sh/qlCFGO3HpL705AexeksMiEUVrgfhBMFKfIXCp4TsbWQ
YJ06yOrjlMBmkozmwnOrY4ez1UIie9SYRPVjsOyVTTaUSyvG/i0lkSsKwz3WQ0GdrSI1HDbZ6HtX
Wys+L4OP3gGolUdYNzRMH2eQY+08S0f3z6G1gvF9PEFbQTEdXe5Op1RIppAHJHx0+A7TR4McP6U1
9zrV8BLrCVkIEZajbJctBP5o91Eux6zr3Fjus271ZxlGSOrieFT+EjhyWEHWT1JrphvQd02T5Mju
k3OnU6t4aYGSlZ1SuUaGxAjSRTgIyaZ4DSPR91D2Q5Zqy7nJi579rDAlu6I4zhqi8m8CYiA6PAZk
DhqLM8euNVsuQCpm6o7bcNQChBzEFAqr+IwhMiGn5OVcruw4oZBkxx/sqqaXsp3qg0ra5S7tqvnn
GlXzb044NZsKneG9ZgUTHrH9mc/e/D2c1IG0kGqec61pr047OAvZAYnkwy2bczcC6Jg8XCXSJqE+
CcB5q3jxl773wu0cqxSJRhCTfh7m70ZUf0jzvzgCxTeb/ddCZ6sFg7g7pf4XHnzwcVAVWNp2ByMz
1vuEckC7SVPTucjeoOjqs5U250T3uwQykZ9sNU/F2UroM5hI/l9A8bz2qr1SgGc+VwI5VSBhLVuS
VyBaU53oz5KB8HvkJ8bKXpluMq3i1riiLo0al3C1uNtYzFaLO1yGRNeka/nuMyj6/2V9EY92tBd+
gtKBHLSufbw7lONn1mxJob/IDviHBTlG2FLHu2F5MUfQwe8G3dXgOqe7Trbm5MuwqY3jp2zwX030
qvHYsZ1NU+8cx/VuPg4FG0OftaUnmvICTS05TEX28xEKImR64Y0vUeIwFZRaGIuz79qpywyw5l8z
x0YNF27eWXsq6f5NJfN/m10ydfhLlxs5Tnag7OdyFiYN8z02IIGUYTY+JVmkn4e5b1cZGdSVHtbx
VdO0+CrvxshACt+dqsW/OiZ7zk+JlW5kfJiT3rwPaTiDVzlwIvkibd135sLvZ0Q31SAivcbLPy6K
rbarEv7IouvGn1KBPh9na126fYP8opCrn/RxUcHAOcveKvSXtqP0r8XcqE9uF18iMSoh338I+hpg
DIhdTnHetC7g52+qAXl7aW7W5qROI0thzye8zjCKwLHetKKzbPL+nPRO7Z5ka2J5tId3Le21pwrY
iAw2bV2c4wYtAemvxoFo2BtNGKy6MVbfwynvSfJRYTNd+w/dw54ka/qKf1DwKwhNZa9JOGXgZ1AD
10vMsobQ+CgK8LpyrOrOZJO6yN3IsZaRfU7thSmKnMrR8nNq31v3qfFYZK9Oa9mUkB1ncx9L1gQi
fE0RUhSNK6fTXrEmSK6eO14L0fLKSHudszWK89G9keXqG4+o9CK7uDRLBPTqvZysd0CqpqFV17I3
ysPkAKdRWYQdTLyAFOHVMZrLUA3pR5ZpIfDf1uULEbQn4Iz1eprH/kvJJ81F0uPPfw61Xf1zaK+6
1b+GDlN3QYO1SnZRWAKf64LqBo7OBi5U/KkKzxZrnoI1Z+BpP3QQwbpfiMkFX8se+aucPc1KDpKT
fUykb3Bc7Ztlpn+bDM902sthNedQC6+Ux2z5mjoM8IWcbdVk7PoqUZb+CEitQdV0p0W+d3NDpVsO
PvXlata3Npnun6NuXLy5iL7WqDsIbk1zVTHbW+AdTx1FuJao/UByZB70pWxOmRI9W9iAyhbPEeul
T4YRA6wZHnegUMKNnXR+T9IrlLMGqUSj2pmBmsJa1VF4lkFoJrC6sMxYGLhl3AdOtYl129CyhkNy
XARdHp3qwctelSFV123cKmvZzBsNvnIACkaPx+wVMRr3xYX+IBpygFmSpaPed5rypjlYKk48sG7m
jzZg493Upn6QC7QNxblp2y+sJBVAvFa/qZzuc21WLgD2jbe4j99ZrRSYu7REH6a1yiXC13JfYRi+
ChJrwX/+z2qev+qj5rO1N3yy+73JCpaqh6mZwy3edOazNWHWkSpd84fBQ0bLm1vZSMvWeLyZzirg
qZsscn0VDpQmKTSTrs3uNwqqgJjzUAr5jzEq1mWbsvVwdHIGddc3pN4bwXLDHFLdqVWZrSYvL4/3
H2XaQhcRPxuDJJH0KJrN4AesueAsQzmquGvSJWD8xBdZt6XEtD3DwmaCIDA9o9aDGWkoRMPbb5Em
aPFZk5+8pA1uqMninFSEzY+xcxFSCdP3wurcLQV2a2u3XvmeZ/mZnGbzo3GAAeSm4l6btK5OLQfk
VWV63THvoQJIogwWWv2u0dLnvsvIkDvlr8HKd4VeV79U8mX/vBFjZGTkZnCgiysBMngODrWrDAHx
PZKHE7oj06oqkcBrVWoKCRCxhfwYTH1sr+Ih7Pay+c9h0M8+h43Nhx55X4bWGsK1OiYYVCkzqmDj
QK5E4QQsVBMkil/eOW3grExNRXIGSYcV1YN6j3C8h7lprj/9645f7zNm5EN5dL0wvQVKsJk5dz03
ma6/iVZjqMUz1BIdermOt2oHwCZkn6Ng1mw6r2x6LOTJQdgUgn0R1tMpC8HdGHxez63rKztppqPp
+FxHCEBuWOrAqHSQbc+khDbSdCdSUdRNFNVIzrkaYpWDwOO0aOGXbZuJ5w7KDzCf8rKNAFmA6QOu
0ao7ZRg56oQuJXZUmbMTwlHxgrK0XU4TGpLuBPyNO3nhXDNu7BK1EfN37NE7NnAaVY5kWxkrcUW+
v4Ax9vbZiE5YWOsokwyoQkRB9JzN5XRs7Z1ZtWSL64FiNXjnfsHXE1dsXfdxJMitA/AaWB6E5KVv
kNEEXhJfanOeDo+x8k6d53E1idVeNoEyebvOKbAaKFz/KTeajTZwAOxEK6LifcFykUIgLXmBsFLu
DZtE2CMGtipH1pCLnCU7XFI2CzXPKjRJmIv0Q3p1+nztDgU5rt648uuqzzMyW/sWPV+yV4WaLZuu
48xVDwoKp5X2nJrI/CDIs2tlbwhDfJ3pCn6GHGOzpXi9RA/7awJ8O1UcpLA65wSm9qqMswNvIXee
Uk2BF5xEgBBEU3aMWNQy0Y/XVtq18VIJfQ/XPtj2ATbhFDFNH7kSczzJ0Z54Lfsp5YB7f8koj4wl
rIlkA0VUKVrnMpg93xor+e9b7H0AL5BLkWtHpEzRqShw79smihOumgLRjIY94coZUWpYOYjUUFfE
WizT/ep+GbN2ySrbHx/xgQpAvypLYUvpGQVvDYPbYqKg8Zjnm7WzLTP92yMk7+4vE69tcxPWdXBr
9Z+P85mMYGZ+P551TRDcsuxXKlVD5xw7C8sOMHkGvaG0a11D68cKB2UlnTFQT9yTc/R3mPrN5O11
HE6Ttto05oSQt2gmkY8FT6RVl1LTgy+Tu8EKw/hiwJo5Iehdb6cWUQ8p3cWC/Xp/ENxtpQNrbNGH
d9+yQrdPd187y5r2fTqidSyszkEc8N0nW7XSzCB6mUldr+JgyLaR4PZGtRndcPJYR5LMawutFlhJ
n71GFcc3n0+oHJumqN70ntH9jeEI3KrfaAEkDclwbATNUd7Ji3y219nXLJictUKu+zBqhn5uU1eB
Z4WQZpaF3yRvqQWrwz6t/yMZejIDkW8/x+TNtkjEHdsm9lcBT/cXE6HI/RgAVUsEBXoUxLXWWObA
BF9khDx+vrQ5/e5RwD1ERWC8k9Abgmn8ERsj4qj8fecmR8ynplhPWU7QRdgXOsH0twF9OytnM6Ba
pNZT+9ygO7HMLZO8aRD0yT67dNCRr7NrcngEhfBHQkIZ7kf4DVXFck3OqT9CpghXyohRr49YELsT
rX4J2dTvvNmmtDtp9tvUWc/lPCYnt+UMHutDc9WdrhfKYurWFO7v8vJfdchYZqGySIXc3ri5h76m
obaLUJ3EMZmmjMk7eVGmWT2lgakCNM952lPMeo8FHt2x/7KnTVRtqZRRdJOetmPftYfIAc0lR8iY
g9nD0hKwcsXxvwamMX3z+/RSN+HwqgRZdIS1Nq4gHM7f0CO+x10BEEka5TPuMr4V420Rz0Q8Rj11
nzktUhZeEC8AgTmXEnHddzP9AmnG+BIOkYVCAIKsTqrAD9V7vKZR59taoqmO3pNaBvn8Ts7DXmHP
DR1Nmj/qVfCCVaKXoh1UkzlvOxiKe9A0HsAYZWwDqrqufYIUN5PVKxGstfTvBR7iz3WTOX+Lt5l6
j0cq84ceXLqd2xiaeN4Sbyj1q6tg3S521/rQgnUMhm+ZUSEOoxfDzezUfjfZtbLD0B7TMcfipxuo
xCR23FxBeNmHzLUuqBwPOOSNyJYaCB/IGIU3NtBGU6J0oSZYMJil8qfBJ6t9dYzWetYHNmld197Z
pQAz1OOkKvFSHk/TzK839dyZvFecQyn9oTyXp9lJNp3M3WhW7Z2xin/R+C6emtKLV9KXHEkHdk6U
ZPOEkhICihSaiiF4UwvnyU2q6Ieqj8KtYLSuWlpEn0wxGF7TLtBbY80hCFMeBw+xpZqa5QJNGGWv
qW78LC+1d7JUA/hUXSTPneeXR1vrf8guGbKcVpQ6oJxI6+xQRzgHp9OQJ8yY3WRMunFDqvmhaZUL
9wTJFS9BiDcaJ7IZqKwMZ5dSRKnibHuPzQVcgTCKDoUK7zlINOvpcTdnpbsKx9J6CtjCrrAVmA/x
lF0izcoQTfEQ3NadeAU5O7/FevJ58aAElEpgX2RcSNIuda/2EexiRxrFifY09YgWhKlRbXzTM754
AhgvnjiPEWkwfo4witr8khTFfYROkWVRNOqxz3LQ1pIxbv/tykl62GhelgBl7tQTpj+No5K18nFu
n40p2Add/7WeLeOCsqZ5ifOSDpyefyId0+2qqMXmwe1/og/TnxvsGVvbUIp1qij90uUUhVqBjoyl
MGlsNQxJtAztw7iGMeYYxg1/bvOmi8vkY54YlyzLbYQTDnpFAGc6vYaRwTh5idrK3+SuiRiMmCFj
vjKaMNfzQ2r6wCCRo+B46ZPq3bpCk5DsE7+t4iiLbFL9k4xJiUIpW1g2Y7smNT0tZUzHZ8XMbLP6
kfTtdzfCVU+JeD9SLA4CtMMQ+Mr8lWwqVKxJRpk8260QgdpZKQ6Njtl5jTDcEoIDTpYNdjnXyMcP
XRp8UrCgKFD17u7eXY9IvCPFl8HPhkute2u5R1Divnl6xB5Z20KMa3oBK5VpW1wuPtuPvYWc15c1
bj6q5t7ks0vzlIs1zc7ZFE+ywhtMuJQl3yf5NJus8Cp75dgwLM1d67fozgJTAJ9CAbb06lNowgWW
l0w0ExB4S4Qwh9WjY7Sz5j5E68d53XeoAwz60CGNNa0736ufwkShhHB/ZIZVRO24YS9tYOp0AJ6e
v86FYW/gUDorQ5zHKStU56luvnbiIN+IS1bNC6tpShT8GB9qeA2AStrGeqfA3gH3HyJMcJvn9PNO
xmIRG0UsHqxiMwJB/KNqwAQ33hgerMoLX7ARrU4A0L9m1Ri+OFZ7GSwVh+th4JmJI/F0Vik09IMS
8FHzQYDCKt5U4mivOa6N1EqIT8A/m1IUFoq/s55G6ppeC9+iV5IF1Yn+qRNKw5ymEFtCZGclmzFc
8RckA6h0pAisCar8p7O6CerCa9O5w9GXL5UF5m1FoQrrX7EQyyUZPxq6qfv/ZOvpLMizfY+02b1W
Spi8AXC6iyNYdonJ4IQ9mif8tTsKf2tL0ah2Cq0E/C/uk1qt+3+aNAW5duxr8QdWCL7IvWUAlGgv
m1L4FX+Tz6bsDad/NBOMcO6DE10BGRXE71ltVqvSRTMRLf7pwy6aRRrV87uqWA78JHAnyhhlG1Ob
g32mcLr0SqN+LkYSNJqH8qqJI/KPgiMmSwz+myWcUMVENs8qnr2JnYEnOjzIqwqeOPJXnNF7vuDD
8CF/w6Kf1YszQyKHovCGHvi/+yZGhvWIH2LkUMy0GqovJaREs8yh6svN/BAGgNznXt1LDS45psdx
+7+MuaKQI4eEvd1u+wGcY7iaIw015qy6kuNwr5aoQsm7JCKJncdg8/7VgcP6uUOc5PiIFyDNjuYU
7zI0M2QuVWZQLaM5oLhLWUGkbeMEZBkq38NOJmpj3e124HiMpZwwKZ12zSbjMOdJeUDRe1hqaYI8
uh2Ee0tprZfc17U95xb05Sg4vxSFbb2gdFqqWYU0EBHW7R8xwL0AXYIfkY1xFwYy4YBAqBrl3pkC
d3pO46FaOTl1lFZ+/lud91jsZe2yis5UNpHtoiW3sjLeJuo9LkOj/Lr+MyaHyVm/X0OOHUBW3V8I
GZ01OJwb6FqQu1H+x8AxfDFabU3hcwiOfDbndWZinCFG9K5xvefEaq1dw0obz/ISFfV4DsRFNsl9
b2ML+PkIBnRhAiJHBPFQNhmIlGGqn3rxPPRByYXDdDOF4J4ME3EzZ7q1ovuviFG5W8QZSBNDc2KH
hKHR8p5/UcvS2DnQMhcyPSOzMPIyWj5Unbg7+JP3RRum8FiaJPTyyLvbUcgqoO6kK5/i+EUuH/IS
QZNKreYzJJee3xPvx1XRbPTm0Oo1wLRMGW9jXU03vSmgB4Kp2MiYPWjTDdoB9Juk5Tgnxt3Ltg7I
GgMJuIte/xgnvCOikA17pWr4jETFgXNVtJY5KBHXuvwznjhptIZhPX/753gZz9jl38DIxYskVE9t
GpovY9BrZ2UCNy+z3rZiotDnOekJATj9TWVjeU+a19SwEbsZNzILPlfkvRQs7tocOGVboXi26psD
YK3wcm9ZrcgL2miKK2Iv5Fbp8/1R3ajtG6rH6hOSmfisPu7IhCNsXq1HXCnJSE7Dch419SNK869a
rMe/7P6r2qUC4gFMLk9j4/ugg+BIR8t+bbpCWRXYqlwUBazeOHuxQBoY1FODCmx6D5DEhen6iz8m
4bxW2Mm5mWegar1mvYde7G+wsYAUL5u4qKy8zm32stccHLSWM1c/V2VhvQvse5nV3nPvhvprj3Gi
nARSNbtmgfVNzoH/NB/Usu+WFryNixei1ehk/oWjbLXqB9xyG90HMC+DaouCe5zUV9mSF7T8SKOJ
Ga4xHqu4Vw6PuDlmOgVpcBI1WHkL2PgmEk7zVWR5V3kX4D4TTRz6HnGrNZwd3qDxQsaAh3pXTVzk
i1RuTS0jiG6kp6eKbaDAnihpuntIDWfqMZlc9Ti6WrVFz/+jrl2EuqbBrE+xkkKp6JWuPnWBd+9O
BoqSKxkzYwi7mwA0x2qa+hL5kNWgq+ahU3wSkXGvJsf7bSpuh95LjvJOXqwBSPPy3g7GmW+wGHSP
4k6gObV58GebX3f2jpWo7cs1BBgcZkrR039G7ktO+auPpvhpwq4yXDJYtuSq8n+ZrlCs30VJi0FD
U4dXL0WQNp6p3MpmrWghSUU6INGUh9gEl2POVrCjLLKYM4Ts83nAAfg+t0gaQEP6vH1Mkx2pii6l
HWZL7FRHgOjqeJMXIyT7PKAQ1YrnxCNudcGe4odzChSB+AgCFCIfU+VgOdWJk3c5axKPInn3e6pD
BQcJtQSdSDnVbbVpX/CNY1vnGaTEFYeqQRzv701FK64+zj2yZbWa+cxvjqCUpwYUWUvzuRAXXBO6
kl26HOUCncMBIdSXsk+OAsH3AkXAPcmWigb9UdU7IIxitpyVWNOvDIYkqQdzP0iZvdqBm9ciYyTl
k0hJpi/oR8k+GcGsAhrQ/8/4tB98GLbRuHMA7KztYbA2uvBjs313gtRS/r356JWDZa8qBrti8KP3
MVcTXm6Kq4NHqgxrY82t/vavuY/m4+eGAUjpSne2schWV6nKGbDVFo1MRzuTk2/aFqplMZhTBjTf
PzVe455dIadgxpZ1wFosWRgyWV16VbxEfmfaDajvPpnOD8PI853mUpGSipHa9A2NI+WjS4K/h6Pw
e4fZ4MdjtFSjDMLv/xotw2P/HeaFfx9thq6xRsOQT7TQeY7d4gscneeq9IQ6UVS9BfADZNjuEv2M
7Gu1aLuy/AI23NlOvtdgPdQVX5QstJf318i+OTUOzyaiVjFSGnzaWxOmhdWa8QW7DhwjBs16M2d2
rYjdFz+t9EWqfOaa/tYHYf1RRQn57nJIbgoZ2F1NQnjv/J6t/Z5tl2P+0x1f8rQwf4nZMWJkH3FA
mnEuneSWQVvbDb3zOTvQoDn6bfmiWQN+OX4IhtHxx6+OhgmTqas/G1h7PGrRyx8xjZq12vuTJ9k3
Bd3Qj3bE6GhQAfoMFkWMhkTXRTNzZYsKundoTTBZTmzM29A02qvKMWvVtEn6mkxfPGBmi1hr4z9R
EVgAelW+O5ESrETW85L3unnExLBbJ2VYfJhue3QbH7ghZlVoVI2vSNqU2wovbNjL2InEoAmAQibx
3gZmTc2uDI9xgh2JQDqlWuTcwATrt/EQ4T+HBpLXEtbL19CZi+M9hixvv5wbviyy9z7TRNekGBAP
SeS8aoRdZAfoWSpnV4nMb4Gn/ZI3+Kndb8Ck/NJU1fgmbv7XY8T0Wcz6x+v85/TfY9QpW/dGGDxb
vtOjrhZ+aPHAmRmNyteGUxYS3vGzbNkJLKHYsfODqcf5Kxlktg3QxVauP/ZnAOfJykiwaBKejIXb
dy++A0lTPBFiynYvv/soNt/7JBZP9mnMk63f85DfAJ8yRsXRyqpkm/ukkEBTmG/23FzkoWwu/XBZ
4ixxTSivnAtkypYBWoQ/VNRHyM0070iWLWbBPkyLEbxFQfI1FnegZz/vZEz2ynHIHvwPvY9XIakD
eSmc2v0EaRxNDu1r7zkkTPWo3pnRoH1tjKcqVtuPMFTMvT/xk+Woauq+4NUekZfQ+0uQQkOUcQo3
DSqWtX7Sccx+beFnDZ4XoRRVa8/egOm2XXTNzdJrBdnBXMXaQC2/BqWGKgj+Tk3RK2tkeue115X1
TtaYqXfsh5pEa4+rwLXqq+xeig6B1t2HyYq1GMY223iZbexzagRP7sNmD3HoxM2WqhIaAoZZbAu0
nv/7u/95nJtq6tH0/aXTGMWWXMb//pUaFfv2EJEiZAOba4OvyLJBbW1TtA3WWikMxUUz4WchIRZB
mPVb+ffrYXtTeqV6Toe0uyGu+MPV3PZkVNQ5DbXRTnB1f8gCjyziBKq9DzUDyqCo+ZSC2WqAMNnI
cg/ijd0iBGy1haoAVNNU840ss0m0qrwDfV1coPnY+GF0f++VbvVynNaY66lHXVhYaXmaRdZYsZLx
LNuOQg5AhSe2SZ2ChCj+VTvsnIOzvBT+HJxJlSzVwEOR5nd8IMG904yaykbUnGaxGa3kvrSId72i
2UcZkhet7fsW63M1WDkFdo6OA9QUk7b6xdR4z0hjoLdX6eVN68IWeknt/FAgv/SKb//ZTy96rj/L
9xX2MLkxL57ub3NkaVeOc91z0QMpgizwR6Xr8yK3O0EDAy/tbR41+CbWhQ+R9ksW3mXRXoX1ry98
tU6WlV2AmS3/KuI/xmAqjEd14Z1kqR4jv2blq4m9tfz+Te8c432ua30NxhE/1ZJH0RA1BoV1XfkA
hnbE2TL7rrlIh5Ywd5B5zJZWYTVXd4ic6bV9taoBVZTQZyNs2mqwbZAcXUrJQCkeKGNplY/Lfgo3
0Py7kzrNhXVO+goSqSzvoIoA5Y0Twc6Ys5otvWfc5GXw6+46m39kIxz9exxd1PdcH1149IV5H6WK
XadRACl7xJo2dncFxe6i+iU171R94ONuJFa4C8OmhEmJQJ4hLrJbdkQCTq7CsVqWSGVupa9X0+na
TjeAv08CaSpjpdezPEYaZRoJVQV/fMsczzrJIRGWbdfBQTpETMBRCOi5BBKhTtde78f7aa6BbJhD
PL9X0b5uE6/Z4Bs77ecmX+My1CPZOHNQabVTBiniVCPOfJpSuKRa573imDVsYTOOzULG5BBbwiuy
2o92Y+e8TDJJoyuOfnCNCdkPoWTtWYlxsOzh2ou0TKVjhRNrCTIxy9HxwqV8J8Q75iM0excNlCH5
Xom4VyE+9gj9Hv/veAR60SYdvMQTg3fd75v5kviCascv8bslfodxVOIFPkADalBAcbSbzNjEEfXZ
Ebt2zcbi868WVYBmHRUiO8+W5Wrb6BEoXYYvlGhmWdoeAZYc73+56k8QLkJ/LzW7MUe73WELmd6f
ZQ6m0+AEhKTCdncjUc/HszRrnX73CRgQ/a0GxknmZ/inQkq/r0NhDVSc7bCFaClvx3hOVq7Rg+QT
PU7ZF2d597jIGMBj1SONJgapcJ43n1/yJvS+yuD9NVFUQd3axcNABv/1crLpiR+hduYyJGF6fAyb
uqreR9Afoq0mPGFjTT0Mtj7qe2FQsc4LnUr3LUf7inzs7/8PLASiPX3+/3e/i/4b4jj8PvqOVLV7
R6r3GSjJKMu91R2ITlLA2fWB1pDlYI8nByK775291lzf4eyB6AiA4EyUPc6x3MF5symklDWMr1DX
XeKCaa+A1OjDd1tPv0W6M2w6ve2P7Zj0R9ialY9UXFZCDypxjRlmDR1c9IPl3eOi+BRWbWfaPUL/
1TAZAwDUgwub4jsSSSKJ9MLn0Q5Adimbj0ueTy1rQ7R+hCR0CeUG/5I2BVSYOkYKCvxSF5j2HkkL
UA4+/wqx6VlLs4JQZ0++5az0lvpd6/26G/qGcx2u3UxRV1k3YlKEdJ1qjPa1V9P2eTYK9aDmc7KQ
nTLmJSbkFdcNt7JZTeoHHlYu9enZ64Y7RlUP/LXlQ7OxDDXHdAjdApmG60LAZBkq4efcwBkwcMtT
OAwViTEFjLKBm50fTP7Csh1rKxfkAEXoXTUnXx4L9WM9/mfnI14N9can8HXoIWfeGSIGom1nHa+M
T/4IKbWz7JX25KS5/97bieZjruxFw+hlDsr2u45FBvRJOOdy+8Xum7RZMD2Pyv9h7byW3Na5tH1F
rGIOp8qxgzv7hOV2YM6ZVz8PoN5W29+ef2aq/hMWASxQUrdEAmu9AfHKIIp/xBNGtXU/jMdgZOtw
6oc4ubFwE1yyUtx7BfafauNDLI3Gt07Ab13dMfA9hAARNH67U+N2vsN8ayZ9GqpfxSR/6I+aRgZa
5lcH35nPY6jAMhZZkN+p2dBN30cfpSTZJQ9BLJbS2YypjVEON4k3rKISf1UqlB+0lIGyimXhNyLX
BqOuYALRuMWN4TSXMPkpgyEOkAqe/yNMKUftphKASx9dSme8l4+ceEyEoZn/Q7bkISHluu5KoYgs
zCplX43L6sJR9ezw4XhprksT+xgfivollSw/RBzmL1mc6YdQZocyBJbWs0sC+/o548hQToWJ6p/4
k5j15K18xXFX8hkOA+4WiATmg/zkLw/s3INe5JJ/3cgI+dQuzCjcgcIxLo952TdoLAprBB6vKwK9
dUu0ETWd6nOtJfO2R67kBnwG9SxhIO7HwLKSqfe2aeX+lA+Grp92NWX2o2xd1gFtPH7qk8sA2J/1
cjDZVNzXEAshQCwMs3bxFBrs/WTzRONZ27+4BebRAhDwbxF42PUvEFc+RTSN0BG1WpS6xLImihX3
VGjq3ogSljTyY+ZzvGtSNLivH7PMwCl5HZDOax/cmHBrOT52MGLpk/Cs289uDG9Yad+HIa+f9IkM
O0xzyiFdU99SuwXjh/UDWbRpAT9r/DE1Lt8wu4XdhIEr6TfX3vEnHe9b/mGXEOGYqebed3npQddF
0cGFm2DYwaJIotdMR9ARL7v2UPODPNhV0GwcHESR5sv6xz7sx2OGJ9eiiuf+sUZ7+8scYIFaRH67
9NP21GjtdNtYiQc5X51Wtsm3LYjN9L6G43boNMApeaxWMC3bnawTIUP/EdGKiOZ/F5F0WYWOQffp
Gt5ctmsVp7glmItk62pxusxtOC6AZf36VonfusmBEZdM0GL9MDZ3l9EONvXKrJJNphek8VrTeFFQ
Cl3GgR2ddC81X0yKT9lUdE8T0PRbsmnfZVQRlN7WMjom8RH4aNMRh0SWdEWAj4A8tXuFrz02T3Bc
hLcA2hmbPhLcdCE2rhaKt+qCEuEX0bzil6UKeapZHgJXibm8DtQdEGeLpNnKd7xs5Q0whNPU2DvW
4AHoBkUC2TkPWDdihgNJWQiCYIaD5SKSg7n5ZGhdv0cjA5V7JyhfhhzkTTGl0y7Mu/JFjcHFaZGh
3sjR0IK+OQ/P8Bbd2960Xzs3wqcG84OFWuETaiuh983y9YNpZXipZsPb5KXpr0abXzGZs17nNupY
eZrtl5ANzAYgbXh2c83eu7mq7qJ+GKCQGOlKhWUQ43O5kW5Z0iRLT3PuqqIP7QPWiHnQfLQHUdOT
gbLPxm7iMk/2+faAnoSudxsJlWhTMCl6a7GQdlz/NEezf5oqPVhBp1WWCEXYPbvdTDnJ4UxHTRzp
0eWkul9RgnNur4faqpOVPWDhIvvcjp0V+IXwhDG8drzGoWI+H/O4RWyO+Wlqh4vCd+dGX/oxqiSB
2sfnzi7XFVmZW0SPrFt5Ngx1smUX6wqRuY8+r9T7Qx1bP6bIWupISD+RzcBFZI5M9Kq88bWbkEg1
e0vdm0KY3UNFEOGvhw/wjqgUy/qxLCwbsb7lpxDcyZalReoKrxhvI4vK9QhiPFPiX7IkjYXjN6pj
zlkTB3mmtuqrn3ntLiT/127ZoYc7tfHeI6f9iGjVatog1cXe02uGXcIWkgXjAMnCLiaq2YO2jcBk
ni9NtOXJ2xZFvZIxeek0d3bd4qyTYZ2d+w5PYATqxtDO3vIpsxA8mMdjnQz2czmiopk02Rsk2mk3
D4j5mDqGGpSfxgV0nWY3G0ydmgDSJjKk9aVNppKvka8bD6avvU2mpT+P+fzkNDqW63185AcYvCWJ
r68SwCFna0yd4+znOtUbVLZUzzA9PEjtSgFLNnbVagyxZC5a49DltQEIC1rvidtEsg46g7K3jDH1
2j7BnBm23ApnaAIqcki6GUH0Lh5ZN35kL675ClLOCfp+gKVPvvo4WSiHOfEaha1+b6f8jrazo0Yg
JRJsa8zCOV86oUNgKk7MJoEitCix9jlLE4+Bn6hp1C/ADqKbpCNzLrtLFeKY1jv9RjblpFBr6qXV
j+5Sbp5yp1JcbzHyP9mQbev2c6o9pNziH9KaP0xhIociALpf7cp4mHCH/NTfiOf0n/EzO+FV2nuX
/gm1ojjf6okPuV/uclOxB85/H1D/FltfeYS5AeEFs40N/DTkdu3+qYOycvDRHFvJl9Jafz848/CE
QmX1qV/Eh9REBHa6Oec1m3bDN+8txw0fSnPayzt7a3pQ5zoH0Cg1/Bf0o3v2nOwy7DJN7j9AVmjF
gyLSrBRuFg4ybQSgWjEd1HTShoLWAFj2gvmTw/Jgp7kFUD7Tq3e/dPx9hfbBysmyYesJgYM5xKd8
qi1woYkDf6p00/sEf8nW6KD+ia5UqyiSsfaR8SpazXpdHlISBae/nzGyjTCbRgKoRm3TV+KNqjfK
cohq/Qb9UCQXtZi0tGUAMFG6YQedFlvnsbYeUqsdv/guvyoaM8T5Q6Lq33PHDM5RVzTLqcZhUDav
h4Ti/1k28bdF0wNs4xZlpwGigMtfwmJrvqmoJO2pybw4Y5TyQ6nirS1gc7kS5neq57CRERjgQtHf
O7tT0cUH8iFBotdDnbYgNmrn27VLnmGQM57R3hjPtpGiYmialwiUQB5C08bPrcz2rdZMbyOsuBXQ
YvfcdD3bTA01/ShXs2ffVF8xkbN/ULGisBGedKV50Qyl+VKNdUtpMfhVBHF6lF0Flm637ZhvZhEg
u2zLVzdxomSrPOwMJOuGZh2MZYKrhBUsJR62nFVc5+LJ3uNR1ZwiRA7chZH/UBAL12rNuWfr4eyr
yOk289jgy5iWR4lcB07WLWxRHEDCjTtsEN4keQNJNDCealVHNI+WQcX+0kLe6bsRItUz+hOCWxLw
07CbXYxqfAxDXf8yRcB83VwXuGLQaqhh7msEtAAW04zGLlppqRsd5A9ATLImC7UK00VveAgB7s2e
XRzZUJ0uDsFkvXinYXhClie77WSGb9A2SEUKXTv+evIvpDv+tDQ8Zdxe/6xWOQJRduc72YXYT3AI
EuQOpyauSN2C2slxHgE5bVXrYXLKN6WZ3zzFaO/DWtNvHZ4EC9mPdiL64H7YHtrYzl+b/uwMZfXm
uI+9jsd1mCbTa2rw1hVIImfovv4T8liXfiupzD01BjQaYmc1Fmp9k4/gY5/lbSVAnEKiH5SocNim
IX8BCkL2SGRErGneZp7icPnXQF6isNTXar2TA7rnBzvf8s2Djr7aGFRPsn5jpctwoiH3xYygd1k9
IUk532gacBeR+bbNey1w8anip1dsBwOXkkartLumqlKhppv9rLF6yALzl6oMTzbfvNcRvRVkJ/X0
zkOradcaprHHIyC+GVJsXzDpUG7HHE0qC2WMM4XV5lQO1RPbQ0RZFTP0V3NTW+seW7wv8qCRVbCT
2D5neYdIpuuHOzey9OQMkkPbmpl7D11DvZXfyDi17/n6qeRa+Q6KMdkC8uZ9mbV5HQzZpra480+O
guXwyNpSS3L7kKMOtdHNMH+CtPRj8DP7hwgdzCZbFmFiV+8Y/CT7nlTYTaHFz1ZVBpcWrq/Fjewf
xaBVh88+9cK97E+AEWsLO/lRG+ZL7U0OqRgOBs9QWJTidAC0OAUqf2ceoHLQTftuBuCkVisdz9RV
gVbN5gJHutDwnKR+xk29WkUeSyD5j3Ta6XPzOioLegZ2fMt+DE56nvBx//gGodJtrADvohr050Cu
lze9F9THa3+Tu/VRXMOb6mJTzZja9Z1lnEdxyOpSQdk0pmCRwiH51HeJaZxsF0zKmxyQh0TOkKfI
QuTLPHbKdVf3HxeMtpiTgwoKDWt+dzrL3PlC4SjsGxQmxc8xCh3MoTwV1krjhk9qOG1lP+l7ilZ4
eG1kE6WuQ5wn9SMeBOlZTq+d4PkiIOCVwVkd9NB5m0LvwQOiVOK9fEz8sjiyRQ+QLnJVgL59BxSB
lXoEepXxlvRBuZCnn9qXCZ/GPFfVF4ZRFjskNd1bR2nv5PcyCTv3FsjbnYYJ42mMhwzxPsTssqws
z82YsxOq66VbWdYjzprNfenMKIRD0ZiqQD3YpNSWhquWLz6KwOsWi4etnNT90jvABfNRYphj3bPu
qgQypN9T4u0m6+73WOAX9qXFFdiRaOHNUEIdbWslOSCfbpB40A6gwC10bsfgS5xlN6nkoVXOvDd8
oMpeNzd3boWygznjafeqoHnaoCh448/WeBfbWc8tPHxTzGS6k12X/qTbNmwJzyEFtUs/HzVecbcn
H4QAyPlSowmH/KD1/g5jL+XVmpN0HedxcfIQRD2jUF+uTIrN3ywTgdwwA0rQwpvzDN4puxF3x+NQ
2xqWgmtE5qKsZurRD9dVdqyu/P1lGdQ6hrdmMecf2jx8aCfU/9Z6j/qSYbbl7tNWNSI3O5rHuWVj
dChHHSaolVsnI0aMWlPjG3mLokYXn9RiepG3KNlVqBokKHKtlzuZZsfVeeiaUx3rOxJsxls7Rx2J
qya4cQuvPjIbgx0Ij8+YH77JjcDv0Ar0LCrq0Udo4/vBZjSS8Bmt+Wuo11fOaTaSn3JFhEF1cFkW
OaZyAwvf2V1XSnK5NNka9JQpgV3/m7FSKo9V4Ce3ksMiWSu1Y9RrZ/IKULrwWspcu1GU1t3Vvg5k
zgkqpJoxZFqHjQNurhyU/oD00ddp4L8ahl3/MPl6/OACH8zsHpBB2D+IZ+synSN3K5teouIsOAXf
ZEvOaYrmeYqn+CwneZnfIjaXxSvKmSr2MbO6Ji8dnNsZjgtZC9w7RclVHuSAPCNtF57sLIPRNXnT
wrdi/Ue/DsQ6y4wrRP96w70vTTisrgeIalaxpEtTlkXmkKfrpAaljqvQIwyh4PsfJ5h5hLKHncbl
xC0r58VKs23Z4c3O3ca6T9wWeCBe6+vBb8P3Gh5v1+KgYFH3t1hSHHQLcdXOHH/KcTnRRh9rWTZ6
eotQ795hbfjFCYbuQRPSqfL3P/MsLLGFWSh2U7x0s4B8dYgVyNEiRd7UbjNuAGMUPRWquW5z8EiQ
8GCehdu6xyPXGFrvTQ8v3SoyrFs1ST+6iZ4VH6M2XxuQQXtqxJ2DvUL3SEMqIMhGZKKkCUuij3U5
Ivno/zQCv0aaEq+i+wvP3OoKgHQ2hBxsUr+6KYILCTucG0fnVgYAEJAuWpuPbtP+QiB5+mZpPhmY
8aXBTGk3Uz08FwNo9e1EX8fjKCF5/jiBTYIxGRZniVKTTXSbi7NEqc014mJylL2pvuniJFuZFvZN
g652RwdP2YcsVu4qXlN5jOru0tQSZ/wqwwrvXZ3BwMwlGrMi+cq/6o0Kr/YYRT1Wi3oX78JaRbzR
b8edbWrj/QAfSO4o5CH1EmulV1a5qQW/FuHoiSzvR0Rt2mw8RERuTyVKjexDQqd6RO85vzdMtEka
I2rOrLfiR9tFaliIheCwYm6aLm23zQyWJLStjcuqB6JK353irEa+rrcbtIZEQrnQtRswbOFDYrIH
8H3kuS5GvFOjrIIaUxg5GonRQGFUevimhhs8zE2wnis7uZvsJt8nPjnvZyr1yS5MEYsxVNwKLpDU
ArE/aha0HUlbkm3kU/9pz7256mZUmuGCuwAg4eIGpYLWaYayk2xKCKSF3RE+Aw+yJ/NKBC1FfCzi
LQ1biGu8DHHbf403sjxZRCF2oLWwcO0dQ18peTOTsPCmfnPBUBfJEJEWFTVeLVJOc5pPJ9wC5f42
V710V1LZWkZiu2u0Tg4vwznJHbDc8zr5jCtJld7JeAuzQBYspr2zkbY9UlB+Q2BJYIjV6jGu8LL1
ChC0SDQ2eDBOSb3OVW1e2g1ructb0DN7hobBKkVmGNFxgjGHAAB3vFXAFv4eU6D63kWE5KZPHQFt
430rfnRpykEZJiOUzFrVMKW3tVHD3RcLy7HGkMLLTGMdRR65md/rS3nGryg/+p4Jl51152XJeZk2
NXs9mW0qfE2E/Bh/zXYKoA3PzbgxUUSnnE3fp0MxoAKWe80l5DowjShcLfj+GyczNd/9jFq3rIkU
VtBeYBBdpCHeLwZkzd/JIYzC4aTT8aPhEi2rJXLYE8VTOeBpmGz9LNy0wukYy5tbFEDM7WBBfZD/
sBZ73Zu4iO7guzioWzrlBiVB6/KvU0B2LrNwKvdDMgZ3U4iJyDBNP0JVQWZdrOEjFP2NlZ5niDW/
RDFYqXcwiRNMCzb5IV+QVaxSRP4rD3BhkcrhhpriZfiaHJDRVTarSxeZscv2YAqV+tjz2JQv+2nH
gCsLK4II8Rv5VlxzgXVKjK08osBuXikb00ZYDl1VscV2xu/gntjsYu6pWXCUg8p+RnEmWI9pE+8H
RAjXsdDdkZCsNHWDM5jb1VCVKDDIpqLUKxmRAvZ33Uxox0bmjTwMVf8rJ32xu3apYKNugimM91Ar
X2V/nmlwCOxaGPoGZ7fKwrM8Q9xrXpsZwlHXPjlg6la0LMty2qR5kB31qH+9fqebDNk6hOBeI/FD
iNAph6QqOdkQZvj1Kr17RNkyoZ5eUATy0d4d2c3/tBEXL0b/Z2RByVMHN3kajNxa64XRnFQNqGhj
ejM262gCaMaEoIVrxxfMmIds1HmO62cJKJMwMh/3tCxHzQOi7LhIu9Le5A8I4IdgfYvuNhuid9OM
xFI9TPcoZfQr2WxB6qzyoHR3sun4yg/HnaJb2cofZs/Ci1CmReYeYajWRpgnM3TMz4Ru0lwUBvpy
d4YxJPWyEtpJmdZHB6msRBkxX3ahvlEFdEyyFSSjQZ5dDpWFi7YSPcr+a5ii+/XayKsaglfR3OBp
v74UMv5qpkG9G0wvW/ZZEzxwQ4mXlAymr0jnnacmbCC9DuHCATb1czbGXyk/jReM0wuIrkpEgad1
toibtgcj8Uz803BK00sl29hD/TPtci/d2xmp08Sqv/X6NA7fZoDxKETBjhToCpaRH4drs4gmEsWy
nfsTriLsMP4tTvbp3RoFheAs71O2uFlBOde5AZbuQt6YrjcwOSqbgRfoa8wgPkKuA42Feohm3gbV
VKx9qLIrlGjzC+dZnsXRrRI55e21m9vQ51BlJv6f0M5Kq0+hbRrdgQG9wRR1uk96Rd0MrpWflHmY
DqHa+jy3sUTo2kJfUeLtn/p+6BYzK7L3llv8hVzkW9rCsPMShdvxu4u/3Es9VOayq13cAkgK4ulQ
2csQfMG7gjBHOpCErAEfbvyo9/d6oZtf2BSzpxYR8Jm+o5I/PCRe2e09f0YAWu+M186kNiICphjG
KR4d5Q06ePrZsbmXASdXTi43zbMigEbXQ9e+dc2Una498uxTKKyuFb5j4/LaR5Zq5VATvIvqptx0
HmAVy87nhx5vxzsPjU7gzPPDoDrTQ9lYPTtPbTzIpl0q4V5nbQMqMGyrpdE/a/pQf5GDptiLjCnZ
btlk1cYNbrbeL6F+i06nAv9IDtYOa7I2C44AejGvJOF1g4QXws5R3KIPjH813FSS3qI1axEHERLP
Q7ebk+SH7L8c5CwMc4rlPCcmqyo1PxRgphZ2wRbQ1b3utuMXuYJh078gZg0KKbB+pcnSUtT8Fyrk
iMf487PnmTqJoNq8AaaHr3us9utL+msmHZn7q0Q4WXlD5SLMDto29rzplYI8ovE4cx7jLppe3Xid
iajJwXL9EiW6TTIlf0YpUaV8vtbvqLlHylte659XrKNw5WfwHJVp5WZI585jbH7pijjeopcM5UA0
Z8BCX3qY6jjCzueo72k5E8Zqml0u8KyBLa7gYY4Hrq7vAzEcBkN/o/XtQc6/zCgaTHzg2G1SlCyZ
Ma2GHg+cC496LEC9lD2mOck4ksOPyfcI6fcCS3e5BAa6jz4NStxyOBXDoR9+DJPxgUUpZrsTRjex
Xt33WLlqCN210CoHSpJ/1QLA+x5tu7X2fz3ar7UAbEaOZa5be7lekGFVrAyHEUWdfytbJJpxN/e2
uqtxAxsWMgTYCy4KcsP+e1gO6HFRYPMhKiJyFKHKy+SJhPA/M/BdRYmdnTlatclxDtDpvpzKdik6
5Vn3huukcpDnphKml15byYm/Rsnhv2JkM1B6yG1p8pZlXn35aEOf/zRiVMGpD36kH/7tI4sshZr2
+WWS/CDXfIWcMGQ5OtDOhBJkGQh3JtUFlRAU+y7SwyOAqI8D9hyMIvsQhJtrb+1WGr61IvQSIIeE
YkzmYPhplNa2EUCoZTfnz6pZ2KC0W+d+SiIOPmrjLBYvjYjvbexah0u4Pwb5HplqNO1FfCwOamOQ
umojfSVnyIEgUPKlI16mr5R+55eKMM4BtyAcD/Tm6OQtFjFu7yMN7RotGB/Rm9lJgFOL4q3/HrFk
PCQLakDDyk+a8rZNjApMSJx9ryn953Gpfx2AXK3nOHOhI1A69YAW7wtDX1SqF99jaWoAMsJeavOx
vleGb8gXJC9+0pf7XliYSIkbFZ95JxizRUWZY5MPjg+mps6cnT6lh7nsqYVqrrWeogT3uRFbs7LG
3q6wbb6wjlz4tR3fxMFF9oEHurEQJiIikcDCNcEkElo2uYPY11mdVWuZO5AjNK4j/4T9MwcOICmQ
JDcoX/WCG9qOC4ndlXTqaoIvOkQIkfumgGeMv2PksGRi23r+H/OQIME63GgefFJ6j3bgvOpTnX33
pgK996p5zHrqF2CovG3RFMHCKkDsUfeKDmD0sINrJ/dlyi2eO+QIcvQxFq5tDff/c0RnZU9NHbdY
XHbN7UXDZ4S/1PegQlwtBMQspX9EH6K6yumvOFX05Ri1b0O1YXMPen+Ta2VwCpWxOLGodtZ9UiuP
hgGPBPtz/6eFk7dm/DRGF5VOrVIfUzFnCufghBZPcfIH0wEq7fuPsCU+5nSnv+bI1/EGPCdjN3rW
uMGfwahqa/Q7MPgURYBu9CgCoJtrkOukPQ/5z3BM2JuJlo/AyLSQ89jM56epwDzmd6zsv4SY/nCD
Cujec/udpnX2j0S33gqEgNDc1MJNU6nVsTOGEG8AUBrUas03EVrl87zw0+wXlTmvwXnZ6dstyq7T
mqc1dhMaSjrcFeuHuLa+5Zobvpe4yy+GUSvvsdodjgHqjCuZjou0O0oD1te4Md6iuDfBLWnTTvUR
lonEQxHXs5I0Bk4KSDTFj7lH/lCJm32gOiaUVMpvPLGQgm80p1rZYcVS1J7M57YDCw3yG2XCIkBX
MZ0yxBXBHSarRCdrPkcK+r8MtJ2VnIRj23J2S+sYauZDY/jRlwG63y1pfNxbUPF/G0IMeyp/6vay
aZdvvk6eLKhyNNFTpCa5o4Rv4UBS07WM5hzFrvGIT85W9qNRx30w8dhEi4uJF3FBQS0QTbd3ddH7
R3mw3dRHFNr8aFZTDMOn0zHX+h1Sg9qIVu44Lgbe+Xoq/e6h4dZxaEec5GRTn/WehRxeMUGi3IBZ
6R+0osywoMNMRw5iF0RSzrKXclBOSno9wFJMKfa+2bGDMauRr9KMQZ7TO1+Uakj20CvCbVglzbNd
swWp8uapd/Xh0Aj3OqFfWIqDa/vRgRtGyqPCte/lQK4qYMQ99Cw0X2/iZShEChF9CbeXduZqP5Ki
cw6+lDMU8xBvXpptrN7Kq6B4pt8McbEZlK7Y9NBkD7hJ/WijJPuO48Bz6Bf5k9lX2ra1uXPE8ew/
1EbxbwHVmHW7vCczqTnJJjWxhYXm9zPyffCTHlhIs/dh8qfGezSAfe+CSH8aGmxYg4wvRMxza1u2
uY70xxifkFeHK2IMzf0M2Rywmq6/oJPyA7GC4aYUFR95Pw77bm3EXnfRE7WmAfWEobuPxyc09SOs
fvQCZHXqvvS2vZcfCiYKO+EUOeQ+x1mE1Vl+UgUKwYWdVKihcSdbeWV5ezeyEccXg4A52i8INIzL
sQzV7bUPs8C/Z1mG3izkBBlmjTZ+QKxf/ttZfU5JB0JwI+CkFJCvMy5t8Rr11B25W/gnwJHhw1B4
88byYMyoQ8qCEc8rfkwOXz32AyBCYnUTkkthASsgISOjZPKC+0ZbDyQkX6yefUeoDjgldd4pdBG1
6oWS1JyqFMWMNMHRkhuEQZiRhuOnMNkvw7oMyQeqt9NrBUBWhgVa8nG18ffVHHE12RRhJXjzxQy8
+Oyb7OFTWYHkgfFiUzDajA4iWuDx2AooobDhdYNbDfuCJ19Pl7LfSvrmOCEotExCVvltO2krfSqL
vRwd+TAVapVf7Gk0721/BBbDxfSYuiukr2Atm+VMPVxxa/8om0H/C8/aCvwKb8gPrBUiaPaijlFj
noMsfkVNDWkHs36eEFa7QZS7RSqwil7rEfHavC+mLXIS0avuJm+aYvZ3Tu5SLyqTvexutWraZyNO
LnJSFYxwCUt/PMrRP6+txgVLdvGaTWZ9vjYy+2+d0/Z3SVsM/3ZtXbyDfhY8xd/X7vJXdSDHZhin
2TFCFFo4qGr7cWaU3EccQ5EiZuFNNuZ4NspARDD8VWokCPuJaARWGZGzRzdt9lHX3cO8jW5Mre20
lZwCJ2ihDKF5GszK2iHk+hyh+onMp5JSPkQuqVdrC2+htsx3SlGy+/dbbSVjLM9yz/qpw4g9Oxqa
+4ZnFnIPYro8JL/PzNlOV2Re8swcN7mQXgpd1i69E9475qDdm6nywO4ZXaSwQSahxCVJQjqprf0V
JSfLKBV1e3RQHXOZcs86uFX9Ix+s+Js4Kf85MUkVyB55MofdD3mi/XMigv9PMf/TS8gLgi498zdl
iaighaUM5bRjATC+Fvm4S/M2euwyUYHSonIh+2WYbyA0YLN4euXhsgv9NH4Ep/YfYZ64mgxT++5T
WNUrbJpCZKWvV/v9otOEWv3459VcT23X8kUtylyrUsG+OIwwIksm+A2ykCWbltkqJ1nmSrm9XEal
3MJ1VAo5TIr9/3WufBvyheSVqYsrp+vrXt/k9XXl6PD7bUxR22/hFTrLxHLBTHje2YoH81ZVbPNW
nsUNXih+Yo4YtYiBvoucReXp6iKf23ErA3XZ2dTVKrXr5nyd/L+9qHi1oEjN2+uF2zzByFa+5u8L
X/r+LxeV81OAdZd3++miGkhi1Qk/v9vQQHEgMJTLn+AS+/fH//13kRd1bXXcyjd+/cz/rwt/ev3c
t7O10a2kAH4fJi9dGavYFiK/p7h46JLtDLeyCRkOwEdW41w5CDm+svXvy4j6iFDikxGFHn6ajt3n
f0x3q/zz9MYulvJiv6fjQDIvyrhRz0FHEtMWIOfE+JbNU/SdKinbWBSp0Yx0oRNi4Lgt/T55CCg7
/0toYjcfoaMNH0eGTlr1MxmGpelE6ZNRmOY6naF+4MXqHgH+AT/Fre5xFrm3up4GdiSLlpv9zwI9
KHqybNuyPFpooqwxi4NR9v5SH0zMxUQdxKp7NIpQAzRxen2QYbLfCSxsdhSdkmmPXUuHKutRnl0P
Bh4I1Bzdj5DrwF/Bsum7RrnMHLCAVIGHc+LXMB4C7x2F4QZhlH+aMXDuAvyqg99fr8zrgooCGiIp
iKEon4Qd5HBg8Wg9+CiJAZXDgdsUYm4ISKZfSMpDRv6FRmL8CAW4fayVZ7ntlo1SeZYb8gKV2j9H
kulT2N9zJBqA799/zpELTdM0mke1eZGXtvPA3XiKg+799Px/mfiv7wl/MH0Zjjh5qmpXLOXTCcMC
ZYmsv3mQzzDEPFmQ9S/A0LKT5058OwVbISzNz1GadoZT27+wffmIUuf6PW3nHBScGiFgOWp7T/Wt
h3jwXykohe+dCmRrNgYXpVPI7NOMeJ8Uv42Ln6PqFl9HMRE+prZvED94cEP3VY6DZPk8MQ4q9HDE
Ffv8l5w4gILdRMZzM1v9oUl8zMzRVgI3o0Gssnhkjv6z/AYrkfejLYPkmRJBtdbdITmzW8Ki81/m
VOOztKb4PacXc9owT85jVWRHpzXmjV7sGlPRNyw6KtyEXOvYZ70p5BOQc6/5jYVU1d5SFSkXKCjB
wqsXZVn44vv0WqIn8IrNvLns1S67N+Y42c4JPshGJsRXwfKGD5h8euvZFL6Q45jcNs6oUQQf4u+l
uZdILiVK42UUj9Mdy35v36Eru8mwd3qyS+9VRmiWflsYIDXL7puST8ZdIphuc4khG1YAFG9pyf4i
LDAmmHmslmrLMl3BZ3Jjppq/lMPyYKsG1ftMua9lSBy/jDbG3oAi4rPRFPa+6gN1R6ljurE8M127
Ttw8NhO2OCGovW8ID52LWuzPEvbxpqn+Kovp2emT+G2atHqZguz/Ehj8N9vMxayk6+uN/G3LQ26X
I0Kz/NSd4t2K8vZUosC2V1lALAKSEu3DNKH6790qPam8d+RJC1Tq4WgupK5tHHfbSHPnoyOZvqjh
lRunixV8MGfzhrKyhlJrFBzjGnDk1LVPdQBEMnH0cRejaPZguNpPBDKKuyBJpmWh90uorZT3/jwr
zAkFoCDp8IwVZ3+Oslykj03kx+ifcYXacHty8UsVs/6ODZkVy/l/XvPvV/zv4oLylDmBWr0DsE4h
upjqF57miOw1w4i6MU3byrrbscDnPsUOdOlXc7+OWFOvhyahjVfatmETeCuDhypAs0slsVhXifYF
oa5sayC0ui6psSCM+I3knrcuEqPfh1lYPumzdYZh03yz3ASBeWSrzjZ8xDv8nrqFHEgzbrbTaHf3
Ob6op9LG+lxeSXHKPSjwBj3y0tq1ldlvmtQxvprmqq0A8aEZU21Hm2cOJL4nMrBIKKTVDwmJz0PN
2RaZNa8lY8RuglDs79KTxM+LSQ2IqSKkqods1Mxq7HIWlDX86Ji+UfYFYFk/jSZOQ93G1cDZ6eNa
rd0GyA+4dRwJ9vPs2w+WRREbNjKKM//F2Hltt60s6/qJMAZyuGWmSGXJlnyD4emAnDOefn8oapme
3j7r7BsMdHc1qAAC3VV/aPzqGW8yjHGqH7md2N+0QLmtqoYnfGXyFesNUAoTENc49VhKBCqeUvFp
NEpQIL7trfGDrO+sOQCzTwJr29lG9V6a4T7PYufbrCtQJpxyfnJmVIvZR2n7WKurF7y8f1hz7D84
YYbMcQyrQ9etf5qgJu/s1e6LH+jpdqia8k5Xg/Sou0pwHOyxY2dqR1sr16NXqzSwkeVP8k2Zfew6
Byray5WaNJ8/xN8jDDhQVWuStW70NomqMbwrwgkdTHO0v1psfV0emZ+okncHax6xQwwa5y2kHGUe
vOxWoLfDWBovnn0rasHSAMYmIzOCasvIb2HZrQB0x4+Rf83RIWPCEOOJmIxoo5RWt6XUor+TVt8I
O2Ooq3BdYeH58P+PmKMiP4Gsr8MW4agV/rCYheQYRgdYZQ78TRDE2Llc+m2CC7FLBnhNWm62QBmz
8RKRVsNJrcLyc4WZ/Y4UW8eKbdSeFENJPyIK+7HNS/cV+/Fun7RkTbXa9J/dIP92+ZBufm/DeXjR
KOYeGkCKe4TRnbW1sAcB+T1khhM+BU7aPLbG8ELttnxTNaTESE7wNl2aGny91ZAn3l3mhtZLTYJX
+gu9co6DorUwSKzyDdUCSkis0c4y6r0V6Pm9dRpgkErFJT50veKts0Surh2PMgc62U4flOqFbWJ5
r7hoCmNrnb0W2mhCmiyQzX7kLbot8LDE/5SzWR84C3P7t744abBjL5GKuxbq8L0uN1kx8aj4VRqT
wpc07bEIz133okFNOlf6TBIvz166sYSwsnQBZm6puyyn15BrU85cBSfrDl7b5o+BVC0GtNUx2cbo
Fl5IXpXjCRHr8dQkwXiyXNiGl86oztaVprtHGbiGyIxLnIw4MuU6fg0HOeoi6RAMm9+uLademngr
FBenTVRp1omHinWSs+vh2peE8SuJW+qIVp3Xq7+FXPuaxv9PTGsFl3nTOH5v4W++1VhyVfgafinS
TL0vzcdYGcHXlIZ5zJHCvMC05i7DgD7J8AcD4nUt5cqZ9C0RNqirs9RzpV8OH94B/xm9DvxZNvYe
Pliblm+kR3JCxkXpHpdLLHlaV91c+zr4Q5Dela/6L0F8GWy0nTcqyUVZX3rgCyU8kJv2OPeLgDCZ
213jomINTapP95S0qtWlHU1hcac5dXE3/hqRPtjogYZLoV7cyZzYxH7y0hnC8t3GHRrruMvc+00X
vrnOEG/VFqmLsesG3NgSyMNgmD5bvvUgqHX4vvcIKH2EtsmAM0dIQtuBI/qX0FpT7DV7XXizi6FJ
rA/NvRVa1tqJcYu/Cj1f9J1JeZErYOAa/MeAXCAt4nnd9FOC+D5oRcH5DEDD1vMA7hZuIMhE6bzC
FS29Gdd2UAGk/AvAUfquV7heVeBCgzONJ/aIG7NMu30+AjzVXDt/gueTPyXQbvFvU2zeZVnx5CZ9
/lTP/zR24D1Ioxo866bKsLRwLB15fZ3iOtD50N0OZackayr5z3ZmDGe5XAS48w463E5acoHrp6bA
3bdVD+n8quAv0v7XplcsGD/PjNdXaX8ZbVChzDK/uwm92oNtK4z1ure+4b2RHtvAsFdenmo70fbt
sHe5aP5aQWPukVUqV1fRXzm7xHW3ljokl9Brtwm2dUV5Sl52IyDVdTJpGGkvxmbS9Oq2OcpL0hzm
j9FrM1qCm1y1jo6+LP38GguUcPwB7umf1GiTtyhztPU0Z+ajp7ULbpV0gF+77Y3u4wUcYjWIJpVt
4ovWla+4HA6reRqLf6Yag00NJvGqrCkbpBF+PgJl74EFOE3/ks5lt9W7DCmRJugBrVN8gKZPjWoZ
1eDBPXRKzVeXwcsEkuKd30yX6VoVDBQoYXJmYZg96ApcmiqvUHK2R2h8Bc6Wde4fwOXMa2kCj9Nu
dUt7l1aH1fdz65LJIDJINO2lMHr0jFX9/hKdAJ/N/X66iZZBvQurbd2M5jaiIiASChYuCevSaesb
aWIJ8WioXvCIUVD2Gjsz7zF0F6o+nm+7gsrJOMzF5xxH6b03h/225/1xNob6Zx4CoZKDUbjtcczY
NvaoDFz7018R0iejCJdiq6n6/raeK55Lv2bIwB/N6zRAdCTnYfRv/oiTkOsHOTbIm1U2au8+VID9
9We5fvj1onKpS7MBXZI3yHQvP/J//whr+W07mGxImnb42YEGaZTafsmm3F53xqQd+kaxSKyo9U7H
/marwl59CSJFP+Y8C9bShKvv3iq6/SYt3Bntp6RXVzKzXaarASj6wK0eJUDxfRBLpj2do9lCP7Dk
r1EpU30LZH2LYR9Gi1MWPnTLIQFwtZnNUNtIUwYkRJ/7nemC1btOCDWo15RaIbctF7kcRmTQ6jZv
MUGJ84P0yZWK/3yg7oTb/uJiMCbtGZGpaH0pl3ouZmxUlcbtpV16vIVYV3uHa/20UbUziHAEzZZq
KpmF7BEZgUt8rqA3V8X6sxRnJSBo0M8jTY9MqaUrd1CM1uyN67MAW9FNXiS9yX7ctJV7Ee+WUb3t
0U6U00uMnP4KFGhsLZMvAwuYNkjw13DmwNz0oxmXO1AHKDe0wY1hBJjmNmUwnTpzjsqdnALdnU6h
okGiR3yMhBqCpDuonvvCdaF3TQrPBBRXLBuL+QIhkypeFdBqI4RKgLD3LfqY174R4cbr6PXs/xLX
/2Xucr0hAIEhFslBoqO2yrYtKAvt/Y+zokn091E1s9Vc6f9rdFz65mX0v8fJKAmLj7g/PuP6uX/G
RWiwFQjxL7lK0QEZrXaDrUFEnZ18Jd7ryQZWN9qVS7PJG9g/nYO5fdhl9XoJdnI9fBRVkWuwXA6K
8kewjOrtFxZc3UOpmUcdX+9PcT2MdzA3vpXu1HyK8L47qfaEJtEyGOGCd1Q1N4XsyWhqJw4lec3Z
ymjuWdj2ZTZiAEtwN84LJiAsb1hS1p/yWAHhqY4Bj+1lNG6fTDR5H6Q1NDkUb2t8Dj2nfQWvI71F
3tqPPqo53eR68GiRslGMOtopedSdKdBmJ4zNcEiiUPmkRgV7GqM1vqCzc3KMwfxpdP02R5v2H0j0
WDuRd3o2rS7aNsHTIpaHhXmQn3MNDZKlpSuIqIAvgH8s7XjSWyq6U7y9NBcFFTkbRsW5aSJjf8ku
BcowbdppQDBu0GDuoR2Np153Z0YzMp0zuo7R2g2NZ89JbBBqWhXuSB+wDJW1lq/MPzNV825Y67Qr
9pnJSRxILLUodvUw11tpBq3SYxU6/Jxx2oDSZJ20zC+fxbtknu5tCNpfbY+lQ1SV9mucGeOm8Qzr
PixbE76nZt0oRRecrRCsfqubBbSsyl23hTN+rlL/x4B87vcmKNaut1gzaM6w98vWfhkGltSuO8G7
mYqj5FG8VH9AwHZ8RLm0fJ5z/RB2yBPMrjtAcwA2K7kYmZTjTJzUwG7rdVilOLeXDQzvVnduuylw
b6/Nwq1WfmK357lSzBlcI3FVHATbxDKGdR3mwzYpVHeFYVl99gP1uxEFOPeNM6b3Pvvhsy2nk62X
GCen1TZ1+Dnq0bkF4MOnLWdFHfTz8gfmXeMFDXRqOm015YUTNtDKPW5cxBOcte/aX+y2Gm/CZvYf
Cyond0NjgraqlEfpCnvPOcxQJ1ZmoPiPMuCknbfRg4b99tInh7Kyq1XiA4MbqevEi2HiJqvi+j5A
enudqdzl9UQiMyh/NHjUrjq7t1+1BKvtqmqTOwOtyGPcWGzgQvKzm9Cdqze3dF4t181/9jXg96MS
Q9lEZXBGv0IdyaeiJVZa2OVpVhw+Nn6MJRXZBKSnABaDFruGOmmg8DWNlUOW9CFepP8J5aqG4qYv
kTlPq6Twh11U4MfUj3WmQrGL1iiRPNtYtGFgotZbvdKm25YaC1JnnbUHNGvw1k2ste+T6oX0+giP
yvypIDzsR0r7PV0oKUleVvum0roN/mQV+3hcaZ3arSHBYnkv6ZtMs59Uh9/2GhEgs/JbhGW6Ty3/
rNd80Fm64Quy/40nRFUAvge7RHQf8W0gLfw51xwDCaJK2bRhiifUmFkvXR/xvVo0HpFJNW65Pc7Z
ov8oXY2haBsk1Neh5gVbKJHjk1HU01OoKKQdHOtWukBXdifXaL9zIxYZmlaoO9mu1+wlVkJQYdda
XuvSCOKpOhg6Gv/SlIMCbhWFRozlZZLX1/G9gy3DNSKv4ayaVRxefg69cz/HC0ACWGkPGthO7yxN
qe4a2Inr3oqifwJfOapoQ3yCBmHvi97S97z6gs+pC6R1CZCZgw84uFXHlcc3/r+qpqJbZK1n2682
EieH38RXSasaZ73c+62t7MBt4kycR785jZZ42SAUWHQ3IlPdINB1gACproVR1OCn8xTDt8gCCkA9
MD6UnJBRQdoFgD7O5Ht9aZa4k259nic80pBVuY6KdoCMomJDuvZXsDSTrCn2JEOx5HWLW1ed9e/L
SQ7aVk6CIAue88Qm97aK2HDY1qboZveTYdrU1jF7uJ3dqD6D0om3fdTE7w14iEGBXT/GuKc7GrXP
VveNPSgU+1DWefJk95jdSQi7UjzaZ+cl11nbGIbubiJqD58NzzE2U2BNB2lOLWSeDiLmrTQ9s93y
3FWfC12vnj2z4b+kKZ9mvB9vY3zfV9L0zb45yCVrgz/vh45tZLjD2YawABZQ7R7tNGtP2eDi3Nih
Kq/oYGF15YuFzMg2HpSITGaVP5uG90+JIMNbil8D2tbdW4yrPaUmtX0YlkNn1UgwuuXp2m/mdc7a
OdahVhArh36M3Puk2F175GxMY+QSKzie14GUksiNPpdveadPG/7Y7VoPNGfOV2mtYX9SB8D58WjH
yiM0o32BlPcw7cClWitRAkYoZToFTvEqrUmLm8d/d9WLjYwyzJcoaf17oh6TZl//mqQsToRTOap3
WfzhaI2s3lM+6f5RRGavmrOuN/ubKkMiSAaaosTZL7WB06VO+Gdwmdn6XTZ/jUMS7oZ6uggCyMsM
gFydbViSJkjV7BJ3+Imnmn3SXc861ctZU4NYXf12KkPRMNgnn+rgoTCbW+kKFCCj1sBqJkxU7H2j
LjuiDoBwTEwzsHnVqJ/I6tvP0jG3XYAmJbZ0w5ix8MC7bQw3Zl0WKxOb1VPC5h1ViH+dYW390QfA
5n+NXmcEfopkozqBzv1L3FA+9LUZUXok4L+Hygde4/74ceQDA8N6Q9hgvCn8RrmVQ+UhX6Qp7YT9
KrCS68ClGY6sGJMCgOWvGX/E8TrF41K/vXZjNO6sa5zOeEJUdawALygrCrVTdZKzOJhLPA+X9uX0
Oo4ZQrs2Ysu4zJEBNyVBvJJTOUx65B6iQju08+zdl71Z38FkWIVwNLNtiuvhbooGvJkXOzwJkbNw
ROwTCVbjcB1oku4yt1+udO2Xi5ROna//GMj6GmzUchEZkKtXfUrWAkVrZ1bfKwerxDhrykNSh+VW
jBTnRCnWTRypJxGm86xsEyqp/WKYMOj/MkmifAf4C9/e/+ekwKrNx9J2f1BHwabA9VAvoZozYkH+
JYZdsfFsp7rV1dE41+ja8M0LtXdj9Hbq3MXfw5oHRx/hA6AhDn5IVAdBcfgcT6WRgCTVnAadkGw+
dgOWLcPyiKybzLzP0XFfjfq8yBj1t11gp59UvfSBgXv63mr76ZPl2ScJaIMsXKdZ1N1X4WSfVb3I
WGQn1T/IFa1yPvQLZXZlO0FxOWrDGDzzuPwhM62FSmhVs/rU9gXOrWNroV+d9F9MZHskgmRXjdYl
gzC90Qkqwpd4tC4OGLkWjQdNx/qlWkB0s47blu7CwbIHNXzpEvMg/RI2GfhYWQtUT3U1UHcd7jO+
7QRytT/CRNJYW6727zA9zd5YnGIKze7lPpkQllOrsd/gJAb9QpLK105JKksu+jpgAGhHzI+c9TVJ
7cWYSGcVZHhTRfWWr8q0L6za2FdpaH+OOmNLun/+qvioN3UQts6qopSPVpgVq7CZ1K9UgRAkKFDI
7XQTDWMQcRuZMXW4u/OdfKM4WaFucxM5lo+Cia2/QqrwLk2R8bo2L8pQBrsuz/L8ixb22MTNTT88
N7h7rbrYzR7sdMof5gQ9azDdr0laTzfXfgOXxIPE8m9FP278V9ylr9ONj5ghqyYoZEa09UcL3L0K
Fafg3XO+NmNM96TpRQ5v2uWQjFnzyM29NtM6u4dI7TyyYLeO5QRFyko7WFopmeOd5eXVJmjTLl7P
BZBBnB/K/aWtVPpXZcAPE/EI55EFl/OYYcE7VmH4IBeEbV7dIZu0lzGNJ9G2CCp/X2jtXi3K+edy
MqbW5aT/z8n/HpIetTe28zhEv7mvZ+FYHNnXfZUbYhY3hF99cvdgKIp7N5/xW5wED63DLeQV/4d+
oClAPjynvhQvpPYQ6f7yKtYepCZx2X5LaSOFWHH09fnB7ilxr+pFp2FWxmEX9IW27odsWqkOhkap
FaavYVyizAaMXQyRa+RiLobItq5ux9C/sW9kv1JhVbnpbUe99TutvcWQhK1p1IXf6iPyd+3q4+VR
wEI4xAB4ipUXZdkJ6M9SmYxadEiWziDps5McsHT+OJPmb8O/Tb+G21o478wGSFw4KbcoVPMSww5S
uZ090i5BXio7GXFtLA02ziICG2RwFiTmEi7jhW9ot1TOpXHpMdxVgCDKg49CFZI6zp0QEEKAqCfb
6r5dOQk16s0b/lbdTiLmYCxv3C6700s0ktDLR7diKWOggvaf5kJ+y6L5oylou2tTEHK/Bf+amy+G
U2pu5qidRimZTqhDaQWjsSzmKd1okV9gEcB3cIcXnr5KKko/LZg0+2hOeXmmEJwAiZ8Db4eExT+X
pr6MoO+U2kd039Ac8PO941bOLgoi69WZfSpAYDAyvXvta9d5jb3Q3oEmMo5wv9PHiP/eKl7wHDn8
Rg8UwdegbdDBabXsVoO+iCLTOG4CdI2/tGOzpsf+Vk4trvW+lj9WQ6YfXWN0dnNpjcehhRJSdfkX
m8TBd7stDoPt2++1gjiFA9kJrVG1PDUdqTCEM73XX6EAnS6hnWn+PdTwy8tVQ+sjtFlCu0H9uGpp
j79dNSVVxR4EpEMxj2cHMZ8DK4AnRFW9fBMtfTIgh1EtxzOqreM5s42t1owwZZYuPUigV/55OiWL
62WUjRuZ/LdrXSa67FoP2OGsUbfDdr5fTW6QLkaDxmuKvwlbxi4594tr8XVUDI5ltOyM5Mwm4iN4
9Mt40zuo3S1fNAXkI8Cx1MxO/vJtlM7cHMaVU7IJvPYl8uWUYTnIyB/zfosBL9+v8LMPu6Nb6sa+
XGBTCQSavZvVLB47U326HEzAenY7n6WFF4RyaozkywWUNfVAADtdm/YyinJ+8YTIpFxMetI8Q8i0
ypQ14h1qBgIxfa3/fbWKq10gXderyQXKboKYHq9jwX8VbKx3rfvoJkO9r4uqfUhrtCuiyB0/TQbc
XC+sjG9x1W5bKQLaob2xrSr4rvkYsdalbn1SwyJFnF1VH/LcyfZWovan0vDKE2WCet86NsyPscDA
kK3GvRyqdHJwnu3z7bUvKJ3wvvAUd2/HiCf/McDdpPN8ZRv96yIyQZqalz6Htu0fpSX97RQeCiA1
N1liP4bQUpp1VwUHPQLcM1aIgcxtarIL8qoDbOToxdOV+Dg7drmW0c53qkd9btmw1/FLpEzRiz8p
b1lkFwBDiY8nfniMzuqdDHaWO570kp876cwGI7QQgGbXP18GQS/D8fFV+KZM7Uw92Os2FWdpOj0K
wij0PUqrDqP3ZBFuj6hY7fw0nR8n8g4bxHHRFidlvLIRSfjCWvkFDZ75h6N5a2BKcIqyMFpp6eD/
TLv6viwz/etcmdWqQBDnE45pOvhzf3pi7TluPbU27rDgsJEzR2Wvduf5ZmCdfRg837kNlk+ODThO
fRKyP1Qochp96dwhmW7uK8PsMLQj5Wv2gCbN1jJvs8KMd9i+9499GKcbt+m01zZJ0Nt3u+qLU8yv
QTN3P/wyR4Y34Gdtx++Jp0TBSlHNu0kr7a/oo7Kw0ZPwcwzuYV3Gmv4kn1xkIF4VLdM3HbkxY1Oy
MkfCgxek2nSnuvXCB6uneKwMiU/B3AjezaiwyczAUc/Ltge+Px8snJLfM6VQ0YEp0FpZwnKkwVTV
qp76Ou/uoQezyFz6wWg5m0yP1aOzzBot7mrN/twupDZDC8ErpZ2xFt7aVCB4NWmDfipCO3+zcRle
aG6O1xcnrS+NtZDgJKqHiAgdKS/eLAx8f0VRMzPWwma7Rsm13OzCoANbWICfJwo9SnUfdmPKPQkc
JK9Ua13EFv+bZbkth35ZNdkT2brrgAQHy4zrwCRLMeks/3KZGHbwCT7/g+wmbCtxVoODNwZQwuRT
gZyI9Pud7Rwb2x9QDccyBFHHFsPeoH8xPfarnpE9wSjuX4YshOyqqtpJBh0d8GjgWtpOoAAotfVH
tC6RqFim1mbW3pt2fiuDQaEoBxRytDXLO+eS98pNv9v7tTNvJQ02pjzUU1+bjtKsFf1H1SfWnbSM
tFgpTZixkFOdxxnCriTYhqoLz2VoIrlW2FT3K8di+ZW3YfWqxa8+1bdgNYTTfYti3RcN7+h129Ta
kwZxYNeY5XDWkAK8QZlX3fMLtg9GO8ebmuXBZ6MPvjtZlr85pLdwyCGThIb7mmTO3PQrV1fbTR/D
iLKDKVophdehghdlO8pLxdlBAOhEwtbZ1XhRPM2471BBKxVEecsbTzfNn44eI2notv9wUWvldaWy
dWZbhRtdurusJK0tOxaKEthMjEV2qJrYPMvuRAYkzkFx5xJXyOZlmvNDqFtw+pZdjOx76hHj7zx0
j22PIYmojDkiQlbzUtj9tbOrY3d1CZL4a+RQc4N4St7e5BAC7zs0C/9te6EXiDcgnkp2d7HCMJCU
u4nj4T3CPvXg9mztuspALrCOo+d5ns595JV30lVrxkdEaC7CGFGlnhtz+hg1Qi849LptnpwwsnBv
SrRPWVf0h9oySO2Xhvopnyp1G+FWs5fRLiSf7hhmfyOjWVT+RB2ivZPBEs+bIDaCZyNBVjdSflyu
UDQZe4zi+dLSeImjJcGnqdTjnBqLduRA+hvFy9K1pLGvTUljOxqfJqOSxv6tKUnuv8zNYr5/kuT+
LThUWVovl0qWUfmgHBvvfciP4mShfcoVyhNSnctwEdiC300OUtLT4uxr0jjevapW0atTs+pYNPZd
r2TrF8bBDlCR+bmPnROA2IGiy1g+qePi3TQan/2oxGUrcPONRe3ns+M6CcL8pn9s6+gGW1Oohqpx
dGyreYIV3j6leRjv/DnR4K7SJwfbDN7VSPVO0lItG4FlJqU5X8K86B4U15++vLR6On4JlQGhQ8Oo
91OWnma7wD8dxxDUrVrrxcYLaFVZo/eDtxFqZ1M65CurDJyXCI7dNsnn9Iy6dXJe1Azdab6fUqfb
ZiUQlUEs8aRdhkgEXTalZeyn+yQNy7Vt5484kXd3InI4FBghTy3PYmlasdcec09J1yKyl2Pr+ejb
+raMecOjtFg+Jt5CPTYx3XR/OVxevS7nBWihCTgjmA1t61oOilbXTjklj0WqWE5zVoaXoOs1HBUf
ARMDbcQ7i+0Yl8ZnnQfj2i/U+STNKC02SApZL0OJArnal+9WlJifXdUoD17gHabJfaYqeRMvPBGx
NpKzaJ72YdzVt9f+TAV44hl1/ZsrUmmq/s6vFThry3w5wKgwz31c3LgZVmxhvKRwFv1KKjrmxglt
YyeicmaHVGczed8y14WrhfYcViDQEqU0dI2VqepMwW6JlUHpClGUC1zbuPeManq4YDuSqfXOkkQw
M8/ez3PTrC7/4tDWPtoy3BlA+FBl+i6q8dDM0i3Vmeqi+Z06EHhXtR0/17z+bxrdoRlmaXTWsFWT
GVVkefd1UUO4a8z60L/VXq7A8Bn8Rwos2ok3z9tQuP4jqDH/sUdecwf31VpLn8QCDkKNs7DzvfTJ
Ab2918BrQwQLuNAUqsaj/yUMEN+9SK6jKZOsw67in1JrAwsCzorJHfbxcoY6zceZ9F1HwfLEiFEm
zslv2Xg1c91uyfg7DzU2Bg8OLhHUtXudBT191NQZqNToNqiKo3QhAtIqvLjw6O509e4SscQaJUw7
15qb47WvNOsRs3Cexhj74awKGTqubzPDqjB5UGvkEpY2xTP9pmcj+1ufxFQSUwXxi6ujeCl9dVU0
4+oSGRSuuble1zJw3a6QQlI7tsamkir33siOsR2q7JuPIV/SqdZ7mWc4T/0lQhmwExki+xLRqNwB
IYvOx66L371IVz5VNp5tXpwjww2r6WbSA+Dwelc8VwY0V6/AMMJDXiSbnB9VpbNPG44rrTTdiyWB
KMUbNUtPpXbh4ch9JZ2eGmsry7JmCGHIz8s9JQOX2Zdb7jpTxiXyOrvR3R7hIb/+pAfZpkJW6XOq
udGx8TEc7rx4kYcS2VK2MSV0vRBRmxbA6maKzfwMvpqMMRqRqyavkDOVzt/GJR67KVIqVbA3bX04
SsglurGAxCdWCJrSaU9yMEf4LKvZjs1yJR2ZiqiybSwm1tJpS8Al7HIeFFN7MoekO/0+JpMjtiFl
oQfH3+OjokPlDJRIexpqNr6LytFGINsJsBwU0pH2csBzC6hb+gXE3fTqPgPScvqjXyI0E82gZaYM
Xqe3I9YYiuV9D7xOOxkJJlJy9rem9CmlQylXTsvE8zZxyA0i85R0wGFo8h948/ankbfJqQWSdzmT
vmYZuI7+rU/THaw2inH3R6yKzolODmusbDLEantIZlDVrC3z+84cjIPOqvFsub17Rp2w8HdlC2Ip
w+VrbbVWiPKlPUxHHDctMgH5FP3IXDVGfE9/Ezol77o1VnbZN2tesGB8mZ4AdMNiNOfhpq5n9xYu
mrvB1iLne2Tmm9Kz4qe5xX7Inyt1NzesyNdlETwpjTHzI6SYH2Jwcl+VcE2XWDlowWAfwCtbK2ni
wOxuwh5wPwqXPIPH+h4khvFaWcMzm/P6Xl8WPcuYtGQMhuVvrV9jErnMMyvntu/HFACmMdxeOQtX
fgOiMD+CWR3h1RAhh6tenTSXiLaGh09S0d8luhscU6e54/Gjv9aqinFOUN/VS9Ipmsv84ddYmTjx
GXsAaBckaS0dR+JOdQqqey3qq9KZO7lyq9dJuR/JW8KSoXkdsCSvq+LCZjU5GvYMXrrktIkCdtRH
0W8a9E0ZWe3Xbh6nbWg79Y2HdceTMqg/ZNzLFoHnILcfA5ibJzwJo205QPbBxcJcO6gQnkbXRVM8
bu7lgHVkcy/9bE9OF2UuGfjVJxHXCZUCJwuJEwxSEGzNMT59qzR0ebzKbrlBaTqOfUwiFRhbkGkP
JbobQ4ixYasG+t6JRw9laKJQ+162TR23mB5DjFa/kElDmCRv9ZNc2kae+9CN3byxlgJp0RsnQCDm
qTI9nCWWLg/9rhtX9xGyoUsO3VIfrQO1x/NIoZT/K5YMsro22WavQLEW2zhQgGBG0WJJ1lrvc2a8
ZKk1/ayrT2zoKN9Vs3VgnWr9M4QZNd12aj+NQ7Ckwlz3wTB5TQxFn52LJqxvSgfoD0VY7U6uXfZR
tJ7sMB8fRyds75HZ9A8BBjPbgSfiFzLma6qq2mfuEf9QKg5bPd0avyj0x0Wd3CLN9ta1GF01y0HO
5OD0yqpLXeVGDLCkazQ7FcVRKmNTraY7+e1DhMg9VnG38svL3670q+EYRcM36cJPSEV1wkq1dZlE
ylY65WBa07iyo+zVAAp4XzfBxnXS9DZatJSlC6sEgGiTf0Ch0nQ2vTU8QPxkQ8DW0wEaHA17RQP1
R8q2xl1xF42DhUmxSpYma4d3j1oV/pJv6IJEN43pozmdKf17Y4TftXFQHlS1RrWi7ljdL+EoZaYb
ZwqiE4rs5ifbntZoZw/v5G/M/Yx+006mF2Fzo9dq92JWinGGRFWtZToytjzTsP+6LToletZ9jGeX
y8oPpeTujHa6rXOLYQ22aC2vcUXDm2tRcJIDzNIZ+8gnMVUa41w5JFGCi8KvgL9Nmp3LJInyYwVH
Dzf/mCQXcpyZcnPPil734s8Kjo6nJu6rJxZxP9Iia752nYOjeaep9zh2uLceN/26YWf0NU76p1Rt
qhc44slNWUX9ViZY8zfFB7gMBCzYR72WHQDPN5/zLt3JPCuMxo2KzsQpbOGaz2g4HsSVEg1rmxJB
bFH6+pddZbVy0GV5mOKmOl9Kxvhx4uu4vHzV5RA7/skDCHsjrUB1nXODIlaYx6x1vNzZTkOAD9TS
rGV1naX2185TtaP08Qjz7l1dT2/NtN1K17Qsk9jOssmeDRy9FASg5IeUg6QP7G56chJFuZGf9vIb
BEFxSBANNBAKSEPzVSgzReAH979a9VyE91FlvwrZRlp4C1xaQzaHEjmD/sAvrsrReNUbhcpvoU/o
iRTmm6SruroCwU6B6Sy5LD/2tI1nIvspoxY13EOLhfkl01Vi63Bnl8CRF5KMHMg9tpmTPGfdHJzs
IuxXLaggUm8Ku6i+QKGvJK0kA9IECFE9J053axoTL/FZrZ/tsQ6phcIKkUEJS/YlQtmI2HEFOyja
zezhjyXhThFPd14znq/Xk48sYsp3CnqzQxRmD0ZClnvIzRmx7MR70RIrP8Yx7nTSXOS4z+hYk5lf
Rs2xch8avTxISw6euXcsPPOkQa30Dlnq+V5alu20GGbVrK6WyZY+RRu/7QBJLk354P+h7LyW40aW
df1EiIA3t+0Nm0bUUBrdIDQjDbz3ePr9IcFRc+msE2efmAgEqiqrSI66garM30zj0TK/9m6OTPes
JuqxL/DNWHDvgCjrWD06UMv35hjXW6x/TbZbhY0gTqNc+GpTvYCYVCCAluF40zXIN7SwxJSqgZna
VxnGIF5xHRZ8HS/wZ1913GdHa/O3Gs53WihvxWTBjxytr9Lqs7m4GFavb6XZdeHimEr2bY1dFozG
+gFZvf6xD+fyMVewxUTcq9m3dgzEMc6xFAyNEYF9Ll4ZdgcLKyvk1qLp2Wqj6aZT5KN+xE4HAgC5
DcArPARoQv97b0qqqKuV/6NpRtp78G9zJVhG+zy2MHQz6z1H2+yGnm56a3wrvbl1bT5M6k66pec+
1i0B0sfnPjlomLZvZPS3Ne5xANwy9IZ7/fBb3KA2oPGV4ZiFitOzV7bjGQrf1BxbjSKJlP3X/Mu9
8wP4RA/t5kiFf14eoF3IkRjZAmF0lJ3j4x2yHyw/vA1z1mJU997KR7WWVqV6CcIa475EuvUGocvd
OY41fx3y+cFayq1prr12VRN9yV1v2Lu1Fj8USjbtGtf82S/Wa65uDnvszeEYLU0xNorj+lOTO9aD
dBlQ3W5BaDzKmOeG2AGJ205TdF8aBaxrhw/a7HjqWwGV/0bBOd10+qC+lVVG5kzRzK2Mdo1hLZ+r
8GAHtfZWqQaGpo2jnGS0DGfewrM7P4zLUrOWPAVe5j3LYJacvLR3//j143pYhTzSL5nrBegiDuWX
7qenD8pbOvn9Exml7+Yi2j9bmDLGatvtpKlMpgZrugTx3mrFF6cbfjqW4pwpZyv7ckztnVMMlB5n
M0cQutNstntT2W9C5G05dOJHiLMi2dggsHd6dzbI6wH1zyASDZhgXK2ogy4UxCNnk+XW8VpMV1oy
aZ6nUSAr9S9izrqat4Jprfew3W2SGMvPk6ERKXc2iEqJ/6q9qGN31sNRcgvuhNujXaTB9kP2QG7l
MpE9uLLz3kjLUNG7OMptolR/TaAL11Wk60N2guIWMJ5Vt9jm4bNr8dB9UUfXfOkyzJAzXdUPZdqA
G7ebnDy/lzjntZ056aVrZ+0m0X1XNjAKtkENynnrlBNiZoVzW0PzFjhM2VJHlli5IHlVHDwrLzDl
5KfZmfsX6iXfR68lURPii45yzy320o7tX8hrUQ0y/aR1ifssIYFrBPuIXxEvX8t5DpbLQmg5DbWJ
L+qyigx07uwvFpT7e5f0ayEb071PZepLO8XVAc5AyJ9TzS84dA4bLUDrN8zTi0RkcVUd+D4GFwAO
80uiYuBCbj3//4kIM9gJUcaB23I1Pruqs0sdDWDLep3MKDpbivb6Ae2y3vJNOBa5EVxXtIvAWFK7
R0LKhE+mFAce++ln2wCNZiH99LONSHEX/s+2sFBIb/LuD/amwHt8cveIlWnXuraKQ1DE2Wee2e+T
bMRhW9P/6dWw18pMxXSc09U+qMz5YSi190m6YmVXCybJytRHTqs8ZCSo7xz933n82kL/F74//ppZ
vUmQ5+cbqDzwVKt3flhab10PJdo0lOCnjlQy/5PJkwOgeKjK2v3meoqymbygfM173haAcFCnS30k
9t0hOGGD6jzJSvCB8B4JWvUSA1C+lKH2vRym+kXYzenShaDK2iVW3hK1dElLQqVL77CmavgoS9eU
5X/lI+6TMEQOkqjKJdnVW4q+z/l8U3diA7d2zkn0LU5b53zPfQ0lf2mbp4fAqy+F7esDAEA7AvK5
anPgrZacMDM+amk/f+e9G+G83s8PUWbqz84AzVUGoiQKIfr7ySe3icgt1aqB9AUzUh+nc4ilX7MB
dbMcIvOpnuzoS8tJQUODatM2RYz5udE/13N/FtZpv1BPC5x5SGO/So9dVa8ppbxH4aFOCToh0Knr
iwxWA0IAVWY6B5kYdU50wm8dsOhCiOXp617NDMU1mYscR753vBhbtdj9u4mU6LymrX9R/tPW+tC/
vgcbQ1/7VjydwCx5YvzdTvPnXIHI5LRheJNLFClfq6qwjvcutlHhbUo0BE/yAuQMegBgKtTCQ6f8
bhdXGMrB6trskiyGctLfO8VP2+dxNsyuup8LzduhsBJ/kkvW8rBLkji+OEt2R/pS42Q1QfsijSnQ
0ms4WH/f50zm8IcDvSP8J0ElYTOISZdSal80iIavkZ5SIYBegyBayQbOtEoAjx2PKVMNX+GhGpjZ
Jh2Zv2U0nSrIJIaNmgRlz1bsbtnLZUAuCxeVlRF1Wqe3fqTGQ7UYAo1VH2xaqzP/UJ1o2IMScB5U
Fy6PXgTdIQtbwJaR/4hmnL5L43o66GMH/6irkyd7Bkq2tORSpImx6ToqHNJ0jNi7wHAsN9KUWZqt
PytN4tykq7fC7uhWLnj7ZRGljWps186T382fZs2uX121In1T6vsu0KejuE7mrvXsZ8rwks5JRaVx
PonrpN8m40VrKVhJs0rh6tWLdO3/c5KbwtWbljLRfVJO1ZlXla5tK3T2cckF/yDu0yigRedBT3NA
8DXe1F7TvELatmeUcH6PHZo+Os+oJG4DnBJeu9CS2Dg2SQN5Nk9CxFuVnQpqr8qfgSi6+xj9xQNs
ip6HL14piYthyNFZvFNSAy/xtLbPv/ONpE39MTso0Dw3dthSafw9iN/6UjTkQ/3M+nfZ+89Sa8w6
DXdUlWxfK8AEHM7ppxXvbmR/9HNoP5cD8qS+kRyk23KL+Jr54bgVGHw6xf7ObiA7/Jqk1jpmojkG
ddoc/z5JotwU1SyZFJmVtk3VfryGDgB6bUTwFdsTUvll8lov/Lwsz4yTQan1pYdxzJ6KEGQXNhqF
zb88dTC2DWbCT4Ue8fzWi/xgwLB663vvj0EJmh+8m8ndddMXb8TgN6kb/VpGBia14J92MX5F35cf
TFWuOzklL3QnS+AweWW2tzR1fJv6BOOBCqC2PuZI5NlYvGSN2l9kdO5RADKjwL/JaKUGl8bT3RcZ
tI/lNLbIfNfJJ/biZwkxqyZ5DGO0tpxl+TlrtEvuc2STKfLDw07Vt5WZn0w3Nb6VPnLqiymla3U/
EwrLfxRujoqL7xiXTsF/KoZwu/sVOkyt88Mn1CFr8l9DnVz9sOqv0Hjo3ldV+mHRybM/rJqj/avr
SfkJI4vioLe5ciQriYc1qFU9jMo3sFTGFVt1A6PBofozSzqyumGYPqKJk73yIX6S+Pv0cCAMNfr/
Or22x/fphmmlMl2W9T0HrlUCJbwpdnk7vmuMiHCIZ3QuRp7pq7Qa3TcNkCyERJUBa6MbrjLQ2jMk
pbFo8aCe+Ab20n4PxJEP1YTXD5Nlzq8VfvuROq6kuwA03Pq7mBnUv5mK/yYeZ6rpkdmirvf7bTIW
wwYrWnMn45mmBFe5m3X9/e7e92G2DHsumgLv7ytws7vKzafHxA88bJi1vbTuFwuI/CNs3HKf2sbE
E4pYsMJ8h+TWqWBPWlN45vM0PX6YFvsIe7gDmWagUvIe9kc0ajyUJg7SlAFBrWNI/3FgfS/nDWcT
L4Vh9OG8Kp1uZPqH+7KyhLus/b8YkOCIp9zoZco10/3qpqTskMpQv0hLLrlaUF5dBuXSTEGPTZpq
7n4byE21uklfwsInJJVfkYmiHtsWMG02MrkvsFqZ3Bi1xaXqdb/c61+DXVDmurfvMTBPkZYO43qd
rNRVc4CpjXTMYkUruwnkkxYTn2VjkeX8K9VGSMJDNiDSmStOBl+nbrC91lJ/ndn7RXIxh/4A2bah
TIcvjJjDrBYwPtSsUM3Ci1P1mf4gw6uZzDpel9FjB8Ua97BUD4H65zEHzwjTDIPM5hWglmdv/Y5e
GaqQKClj3B66rvKBgyzhEqiTqzwXY72xxqG1D5JdN5UGtU+kDg6ScQcdPXUbp4lUYM9L4v0elPY2
QWHuFDj21t/TSkmQqTEwK4s9TsNzq/9xb4q0tTQzDxKjvnBa7qMibX1vrv6uUQhqPSePgqRmkbuf
oLamb+4n2x6aNy1zuk9xWx1LM27eyMPHWGd7X9cx1V5+EVPlz2BwRj/hnFITIXHFzCYwQCeMI7uk
ZbQcybgo+tAfZbRMXJ59zsTWYRnNDUyAwtDvHmQUNskb8ok9AmMMLhL08ovFRuGd51oZ3kW5pAYb
dQ1ym5Gf7NfmIsz1rtG1jDil+T5SRhooUP7S987fhbzuI1L4ldX+60IyMpPl3K6eWUoM8x5Xa1P/
7qnuy2TbQGFqt9wZE7qS0oSTZD5njeWeYpRoNsbSlAE1VTu4/X9L4x6KFeob8FXnIl3jbGGeaOMx
Y5HhOwHt9a/24PpX3SoRUDTiAXgESTCI6SNGyEsfqp9n1Sp/oP6yFSCPquTKlcMd4i8LgCedEe90
eg53SPQYX3J7/Ku0NOOpVdvyj2XSULXN1h7b8tUq1Z3vjsX3CqzyVkPYbdk8AMujQnzQOZN+VmM3
3GDb4y4KHIRMdkfOFDcX/H+bTzB1OFUiShnBLN8X1dCf+gnD+QaBpC4s0y91r8TXOLbDnfTL9AQG
Te7EOuLNzaK4HI4BMtQWcmvY3iJm5qTzm+/Z9mNf6ZdYLTRuAPv5g5actCiB3i7p21+jPqiyV7R6
k9O8jEpwYI0NW4+RFi/kMI6hOL0p9QD/n5u1h6GwWXo+xgwApfd9quBEkinjM8malBKIrwGPhjzC
uR7WVzLHX7tQHZ/dys/8TQ06PTb0+CZ9VkXpAvjLtScvt3d8Q2UD82+VcS2Wmah8srk93/tjnhg3
iJIYAVOGvPc7frebwBLNWLIHHXJdWWImhzbg9J7mY4X6izpvmgXS8l8iFhvFFx8fi3uEZqIErqeh
hrBvVt36Gu2DX8RQIXwmfuHv0TbSV3bpnR1qxcHfatROZyGRSj+V+wlYTB4+xmbxI+r1+TsHVwhU
ZVU8G0GvPASx4mypY83f/WE4j0k5or+MwYthpN6htpz6T1cfNxKghNhZl1EdXkm1qJ+0IH7q5MwG
0gaEdlV1r5pffRepAsjsDVt8JXspY8pgvokWXbtoGAzKp8QJ9W+6GXj7sh+9M1Lmx9XHPjWon1N2
GrZITqR/Zh0QflFmJltolqb3j1VnX/vMbL42LQISGdmdFyQ2EjBtFix3vbOvsYpdTOd59qrwXI4J
Gq/FjPYiJefXfNTrnWIl9iFczqMm0mLPlSqqzdUtjYd231nWCQ5zF2690Z9vDjIiUBTh/kG3+a9N
t9UPA6+ZPxLAoggS+/MRAEzyLUdKKsGEm/RoytYazU/p5sMYUvf59lv08hmlwvqqQEDdDln9pFoh
/uej33lAO3ior23T5CyGGVZ/ugMw4qDY6zjBPUlXM1rBbVkgU2Nlkyi6evQmPXsOFrdPIGuf3Y6v
bKo1+dqV6H1/cgcU4vwxpyLJtzMBOoGqzvKij0kB4kSj7KV5H5BmhAIcGlmedhjKJnyK2dxssC2C
eqxTKDAyoEzSdCtcspVEnx7wojC+ZOaPmWzDm5dre9sOrAYxoEhD7h365DglQE6w1zlK01L79758
6fOXkKhR9zq5vt2wON+2g+LDvUJfwE0s81X6kBWtlcb9JD314PIgLTglWkX4rPV9+AAXrL7YwM2Q
jCinb5YdX9p4CI+NSZXvrRlQkNBVfF8BMUxHhGwjNGB1dTsbcf9nWCfPaRaY/4xxtNVDz//bHzv0
uZrQ/Fwp5bj3bZgmhmNG27xp8eg0y8dYtXEZozSRbALfaK6eE/avQWtap6FSi61fgozeDsBHB9D2
L2lm969QP42dZzkw/kLYKEOITsiylI+X+Gbw4ULeyQORHbh73GiGrRADZGBlGky2sw+ckW8T7/Bb
5o1blNR5bTUZpEuI7/71Q7tWfcoKdnKUPrlYpYdXVsIHRC/9J2+2eJx2VnkJrflbYCXTs9OXPHDd
QTuEpJ1uErGG1ZxY4jR3sZolbrAj/RibKp7FetBfnR6V6uXzKB9D+XjGJvuYRE8cEvj/fjTBnHXX
rMmfJOLe78aauolB9q6fbBkYTCu5TvrJi7QLefXgVumL/WS2qNOOIPAox+rdcCbPf5E+uSTL6H8L
GagVPoBIZ6sYU65Xi8eVw6IhH/UATm/Td+FfEHS0Qxnp5aKIE/yB7LyHvxEJ2hix5s/9tLCDcvst
XFpUI9NPLrQkGZN4ffzbRAv7tQkH5bMzpU85uv5PMuQ0SB3kOurMEq6a1NvtIfcA/LOWqkFjtRdR
Phmd7Cw8uZlT7pSRTOS7oMg81SHKSTmGDQpeLLtY7YNdBdX4huK/sV4QTMHfTnGzR3woprMM+I1q
3O5xbgho1qjUyxp7nxu0xbHNrasUUNVSJQ3k+Dx4loqsM8bHOmtBZaiOwyPXBHZN9xi1+m3u+2Ij
zRlt5lPUYTMgzXQErKmMeQ5II9MeLRtsjV+1xUb292xzkadJyQNONsTntXnf4H9ofzgfrLdwg3AN
1q0rllHJg1zMNJqajTtWFILaFsEzacvQzBuJSmfvmvsqdsyjp6WQ5XD9u4rdVhjBWALtE2+kOTjw
ABEtd879xZ3HGWPvxHyM8zIwNgWOKgCVeN9IZxAzUnOafwRaUdxW0+yR1A5noNJ3MHFzXsJFSnha
aglyF0stQdrrrfTWog8Mbn88LnN0SnW7d6ZyHIYgLHje5Zh8vtUohxwdv/T26dLEhTnd+VNWnSe+
xG8YxOdLnWq+SbNv8KIDLfWpdBGF8Bo8QZdJk11XT0EUfpMgaPZooS8/IEQU7lyAdD54wIGwHany
m96gHLuNmtqCCdB9EWSdMljlro/87tTDOkP1xX9v3keLWu9OgEODbZ5UvAwmr7ZPsrGL9Ac0VfSn
dVs3DFqw5QtYH2UP976Rc/qTVXfdRib0y3ZQBpgaW4nB12nZ/YEDCLblnNSwyKoCmRp23yefRO7G
kR2jy1PpaZquuV3zIOsbqrG4l+MU2O2sbEqOYmZu6oNLfgQ8giF25tQ/8F8ogr2jpgFT++i08Jcx
CF1+hPwW+T81FNrn9YcYBdlyx8LSXH5N+YXvs9ZfFGNQHpZ/870s179DooLetijAhub6l8t0SmPR
ybOal9TszjFEJF7YiwyeKOKJ5B1+DJsEyttDAc/+X328JZDDvbKLFHfYGmBZTpHTGWRTSwVRsCgN
oKAZSnluFlzkvSn/XHnnmOuo4CTvTRm9B9u8Qr+4vvut8yoHjY7m4Fsm9hqGlRzKYfb/AsfIfg4Y
EURy+EO1bTaPKNNGZ71y43PRDdWjHrp4FcSm9zloHaDSuNeddT8FC23DHDcTN74JdNS31YQnXJrc
BC0qo9KcF+xF4DB6D7YC9QXiJLbfjfWEYHv9wjHxm5x6WjIVgDaC7GwPZfXnYF+o4/FuQwF02ElX
iffmxrBj+6wrqbvXOqcvjvC7MMHNKHtzaJ+Y48MdnGp8a+SDJZ+CdNghWRu/fwxwtnEpPOXzh4+x
AgqYQxnTtDrYh2oB9xz0fRburMpJTskEFp7XuI6sFvsXpMPmgYdmpYOmQS0JQbzuoTb1G2iH9hCB
0F9PM2qUAgUklw7F1K/809qO8y56BCtOQheU5donE+EmXaPpe7YIWIiUxWR0X6YOUKm0gFQ3L1lQ
fcnHuLquchhODRJtafqKlp4Rh1MB7CA0A7i7dXeZUqobQQz8Dh4AeYQej9sZ894dUCGN6urUhgWo
cL/GliTTFXXfo2D3KWl89ZMDYVdze7xDltZQ8gRTDB0lvwK4yLYN627Dk1o5BxRBPkW56Twu6+VY
0e+cYcDRY4d3AgC3xFGfORzAGdP6z3KBAnvoY9V7lpZjWvpGiV31Is1gUq292Vb+Xpp5XXWX2Zj5
Dnvh8FlvmuYQD4150TGFe2L/G2zHkEw30LAEjDN9cgGwqO+LSB22mqbFT01s47bCNnM491H3Rfru
wYGidI9ZzdvcsnmnD8kTsOrxsk4iP6A9JNjeCaqoH0fzUlhKsLLGBB4kzRVk1NgfR5v/bHZLs0Qz
eZsbTvmQ+Foyv1HP1PYo3PGuV3xyK+juLGpGvnMoF82l+6VbBJoSMDYHAGU97y5GFbWmxC+35qDa
N+vxQ490yyxZU53g62gDxQ3IzOCBssS/RaHt3bCo0nEwqaiLy4h0popCUJ0ghQEp7GqUc6vydSK8
jcJhB4RIAXbTe7f7OjJqqmxdeSOjQ0bsh6XktvLbahM6ZIilKXOnsjnZitEczcmDUec0yEJSR7DN
Njs3lu3v6sVoyR/A7wwoLFx0s+XMNo3R+qxfH+Bp2235h+oe5ZsvFzXxBr4W5XhY32ORF3Q8Xqne
RmH+5V1Gn2OQdStNLduCyc1P3QJSkgukSpI/80uad+2npHIKxPZ1+NlLQELF7qHqepeS6Byeq8lS
Plltmyy5oOzvQNGfZ/B9b1aRx8cC4ew099yjErXNLeYcvJ9S2wSHYdmLckr/3W66y/qc1mM8kbOw
+dHgxAJ7lzXCVl186o3mqUv5cg2JSu3BVrC9d1DFqpIYq2IV6+DU68CHWi4Usjp1LxkFiWM3+OoL
XLwW71Yv+zYY0U1OUC0aFoVJXsTSwYWBGfxTHdpmryQBf5uTTTdX94ZTYM71www8Z+7qw9RmBnti
0OJLwWS9k6YM/NZX+raC9hX/QPeBSql9/uWXFWQeRWXa92Xvaw8lP9Y309N9UJbR1EG9OM0/ZYCx
cbY4HneLu/Hce+0xmwZ0cP+jvw9G9pMSUvjZIjeYfXbiILqZfdqfZzLUbAkpsUifXArOgze5S2PP
wHJw+FNaH+LuIcpANTVRK7RRflvmvpYVeM7O1vuCvB0/+D7wW1ObWmPbOUq5uw+owRBtzSQzd1Ql
fJAAETrq+AiheaGjWqB75kUG5KLCUkAIX67SYS2BcscTprhWyGW7k72Fp91vLZUDdIH9OECBRUXn
rtEhd/93oQ4ZRvbvXfrjPu8+hdR3tC1DMKl2VW7Ngs960KAZutD5ApK/L6ZzjpUEzdcZql5kmflV
i/3v0pL+UFfVg46830765DJnabsFJjIBZGUd6cvgDcrSWPIFG8cFpDAdLMt3L7AI6qtfUgrWZw4D
HOvMR/G58gDzYCmSDAdLRkjbRw+zrgJYvXYWdidV/GiWpABWfHGu/jOOHbvZhWWf6voAA9pvV2Sy
5jvzKdMxYZFRSrnFo+4p68x44fBH/U2LLGPXl4W7w6+rf7Rtq39E7XJ4NGPzp+Na+Um6zKV/HVzC
0nJf2lqwRt4n9mxwTupYfpUVNJ//NjLJp/S3s7M52d3XULo3rFPY0S9nqO2klAiEGFgW5xZ6IXnj
n7RJAwNSqA3pV8PdGsaLbCT7wtxyAE5e5cjg86GUlt8r7sbUApP/xaPeVtsAzWHILsPorbfU8dHY
kt71tol1fa96NYrG9yjKjM2Vred0Mnqj2N5h6F2u94ccW4WtkQFyuA/oOeZKYVnd2rB77TX4dlJW
HFoHms0EZ1UN9VU67d6vVYb3oETa2i/FQCkk/uqXrrYeUXgtgbTdS7U9+14Hqg5uYJn/eO+feqop
QHXG/b1PQnQ0agD3KH/e+z2XBBHOJRrfqwUfi868jmxanvxpe/gkZ7U73krNMa/mrBh7Px1nVErT
N5Ms4o8ldAH7fAgd/MS6AtF8D0WD7K0sDFtCA5DVB74ZZf+G4V5cacWDYM0EkQaf5jg6lX37zy5T
YYsgyDPpt1Rvjbp3/Zp4B6ktXTJxTrFTCeu+3E8jcNTNpIzVeVTVx7sFCkDj8SYKYtLnJXZ17qyJ
TzN14nWW3MqlqqL6PPrDY71oit37E+wxrvAAd0qtp+rGL/rwcebUtWuNsvvY6S4jrmKGp6hPf6zR
CO0sLsqLMJffwucmwgNC9BhGKYKiMmG5tF76VWMbfLr3x37WH8olKzB2QXGb2xJ0k1Jsp4b0+k76
vCReTD+BKmwbq4pQBSBw7cxqXjibYkLUVGVSoOdpcpRxuQwBSHeIN+ipw8u93QfeZ5uVd8oHH+pN
sE2iILmRb05uZR+OVH5/tWMXkzEIEsWm9crkJgOjFcJQkNu+yxc5LRha68R6CZryJG93+vItQrrg
7KdwgtYlXblVmuXv/I8fi+5DnRX1pacQfZ3UObt2U5hdpSl30scWBT2o/xaDdwb5c6MF98wC0WgQ
J7f3FXRXc5F3N3OKXTaC5fOgXdW+6R6LFI7jkKXJXw3wUrfxox9W7tlo+KjlC3WS5kwiNz/aeqF/
jpz0h0TYuX8t9Sz5ihQ5SjTsgSTnMS56Vcji4NPFmVr/z6a6NEFhvI96hvsebNh1f0YpVOc7HLl6
vNdAnV9cxLCOZV4OwPNSqmyREXxTB+dmWaSko1bZ2uiN/d0m2oh/eF5+rjAs309d6j3oUwVQYF2v
Mepy26sAVd10OU3FaOiK1K70caCq0HFYTprjEqNUtFdd3iWwqUEJSF8uMTKH9BFW6avYqkV5cpt6
TajsqEnqGxCBykFfTj+RX3E2Wu4m9A/3iR+574EGcqMnVZ/+ZpP/HiJxatHot6jPgAFavbmRPrnE
nFazts+v0opmHfppk9r7toVWN4KpeuiiiP1G0Z6xg8HU5VeXRMggxiQZZfFPGXueQ+ZZ5m4eyTNs
zQ7lT1MbX8qFdTM23WKYAKYS6vg36Ef6NnKC6rlq8dIcVIQP/K7BtiSKnG2QRu6fpFAR2Qv8n6D1
dkEyPeSzUuPUDTE1LOrx1vUVCobCYo3R6orKvFm+dP/2SaBclEF/k7l3xus6d10mQwhlWVmdSz5t
sMu2gsMQxMaQVO/4T+njxOCwe4c/B5rjDum4N+VO/Rj1AdlxD0P77r6O/IwoQSY1GvR570nRbATP
f+bEYnPa4A/u1HCbkAS8Suv+d4CynS9wmv+OzIdI14u3puqjZzNvvmSxW3xJyJefAwAzOxC2xRe7
GRWQuDkE6aXZWU280TmXPErTCW9sjmLKa46yQZMVKTwrso6i1aRNFpYRtf2JZ7jy5JfZP9Ldw2Y8
jL+ikCX6EKUN8YcouyULHHne9JUX4A1M8vtanRH8I/pP61r6qB5Kw8esqDKyzwXGrDszC+Nj61UZ
CmR+eImywgVQzmjfVc6LhwmjDAZLV+q2b65DDqesfrbALI5Fkg/HDib458acg02/KJdPY4jmTKx9
haxe7ue5Ch8KLYiAjLX8j7LH6Tu0hTUUqQAUQ5PcfJl6Exho1/hs1JbNmBv36aZa6l6wNQFTh4jn
Tik+rW6OUnDxT4DOIs6q/UuRhOF+HLz3u/nX3X30fodE0fAygmrf/y/iigkUBK/ho5+Zpf7FHeMt
VaEJLCPYbxUJiG2MntGfvZZ9WnHyXnWcnbH/Jx+ab7WCGZse+i64isB9LtF7xzcbGinWABG6haxT
KGq1MbPFprfFnGNT98B4nzr7dS0y95yQLbNrUQ1NmofO65o/kBc6sLPHuHMwu2Nv1vrBBR735wJa
aisv+ByhTX2za59i19KvpjNv9amqgNMWw9nANuVlnvIHvaisN8ON1AcU2ReBYYO8+1QMJ3RNQQcv
TWw+Yb0ohXGU4KkaqNLaOLbIaFCOn/I+7J5l0NQPHf/wb01fYFflhp+RlVYfzH5yC3YC/XnsHV5E
uac+2IY5d5TIQfvOda1U7a6AvDT9CJKx3geqeirqXD+0Bmy+1MNSCwKYtokSJ/tsa9b4qcqzjQyK
NA40mO9WQIZVujQP3GE9B5zAzeDQl031NePo5tb99A0cLlsJX7eu5Eaap2acOG65fnAwIJrsVwLO
mJJkJpn6etcSEXpOafWU3H/pi5AYO+QIIV4+CoZIoNVnwzbpUwP7HAuk3HKReX7qs4ehsGpxSsfG
dFcMjfXZsDXlOlhpiSmFZX3O62Z+Ri7wJC0logvz6SLq5lfpUbP4s4oTKKBxhnQNsRTHDouLrKX1
pCNrfAMP0pSf1IYRdCes7Kgoxrmt7ifKxXeTpgRPz4wDF9i5IkvnA3S3+gEYlYtw2qIOhHfuUi9e
xke3RiV86ZSgWIEjc1CXtnTqXfwes865R+apTaJnTo546yXXtNf7loo3t3PA5xFQoHbW+zI+mUpO
U0bk4uWW6Z00U3dOKsX5sOrmKxwPDMblFkoyzD6tx0c7zurz78MfItfbIXIUXo/TtFnb/mDMV7Qa
JmUrt36F/QUmXufc+mV7aQx5Ee6KtAbs1ugo6i0lL6qsZbgaaUpbLmuk3NY9xDWzmeONEG2kD81T
tzkgXfAvISKAxb1i0Dolnk/ulHwTpNhvwiF6o04yuGLL7qO/Bu7ws/tgmLnTKY3zb6uVpCwscZ6i
Y+qStXwOULMCH8S2X+3Q/yR/piR7t0n57jTdzRg180ltA+sJplpO8ql8XCN0JwkOWL5P23uIq1Xm
030p1A62wCx21pxxpB/16GKSY9h4k9J/dgYnfY6L+SyD0tWNxd717Oaliuf+sxfYyMR4EKtkcBqy
cV+gX3DoRnV47HWIZ6a9yId5SbiXUjf+qcUj0FeSCcudlT4EYwTtZxuMufMkLiu9ByxmKCcPoTD0
wcR+JfBKdBZ1Tz+tITKw8bJuuLzbQExOqJ17zIxFdSxOSKgXQeJupWnYybiLi6BeR9U+ffbtQXsp
IkV/McuFe+P8q+/sh4g8LFKMZh8ic7ToO0uzn9sJIz6IoQNkf3S2kYIO871IQa+hE/QXgPjTVzdE
qtPQLJ9cJGG/rbiE4YE0fb0LS5caIkBGbPN9Q2U9G5TqZlqG9YqtVwLJmuqR0Cz6DmFMVGLWwWBh
U9ju8FZ2ZX2TAIkHAwiAdqFlIGFgPnrzcEOS2XqVLm0iceJp4aYpWDpccBZ8t6dnqIQmmnqo6PgL
EkMupqo55y6Jft675A69o11jdv5NWrJGyU/aWs7CvlhWkwHc95yz1Sg/pEvCfk03JhLz6w9GFLnQ
ynqFMSP8ZKNfCCdUAMkrDvmOZlbLpHqY9C8fkMl3gHOyQJ0RtEFB36+z4zr3jnVOMgqw5f+Qdh5L
kuNKun4imlGLbWidkbqyNrTMEtRa8+nnI6K6WZ3TdezcOxsaATgQOki4/4IvBhApsr5RegqUUTlm
uYMiSTylhRXnGE1dYlx4gTrZCA5etBmU7WJjlB9cMpTjrVjm2uXTp2ajQSK9jRZd+tRoVrSPe029
rxpYOPkEhhe1xbzg21VZwT+aJbwdUWoUwWJUlBrLKVjMRY3QfZAVLJABtwGwoKCGakMQfJ1SKDAv
Qv0sV70yrAazTrk79gp28IxIiN0Pi9ucpHKXqOAqIu1ym5NwZ7X0kxIR4H0eZI8igxS1DQSdOAo3
N1713Ba5KBEjzlJzKJfsuoJfgaItJorhOXMFjRrAm0gdmTHZ2dymGHSTHxJyRK5s2CdXsdMDYlGb
SAgWdY78MFF6d5qQJdIN3NVu89Bi2wPcO4jUjkjmxFWtwY/Mm92c7inC/lefb4RsOxVz+nY1frOT
9Kld/T3eKCbteY3P7RvPMUFEzPQdbZMb3CDltf3iNvjMioNPNvwiSbZ1GVT/rtKV8oA1HTqoCfC3
y4DRytpWyE+LYNEnzqqM5GrQb+fp4uy2boV4C1vFchMVJBVBrPBg4qFRJ3tpneYu6WS981dVnmsY
1RleTsIvzo58WtlRnM2HwnX8X8OfYkqzZMRrlejQTiKL0wpziBZgkqZW8Ulcm+YLVFNbj7LsZfvf
nJHF6DSgkcTZ/wJZT8DtvwdwhvtrxryUBChCzBDXRXQHsl2pAhzsMsXFlTwK8F1u4uexQCOKPNrF
atDiH2NZfcCKbqm0voIxXLqfMrRPIrKoyA9GY3IvWiBxXpM+L2/zMBRBJxwZmaMYxACqQ1kHzUax
amP41spuERUQo1KBgL0z4aJEU9VRh450FHcz8YSCAsErtWR3ODXF0y1HVJd9e0TzKUhP8J1AGiHH
Fh4bV4NqkLjjXx121X+40Ao3vwUprhweb+1bpONyxV1ihRaS45KLpaWm+qmoe/2kxxjzBRRxsqml
SAovC/z0X6ciRgV/j250HaxFc548VHnQLuZOJyyWgA28o+i6jc7RkgzUT3IUvv5bayBJ6WC/dvIt
uUU8zm1vZ3OfXpXwmawYo+gwxevtj4Fist4eKfDhYDSt1CE0sh+kakCtv0FYyjD2Pkn+AVmICF8G
w+xuh79HXYXLGDUqBkIRCBL0CCP9xB+EVm0QC61gtWT+o21+qFmo3At4bq406UaGubkSY+Lg5N/k
KUA00Ib9FSDiPaV9Nn2yvfVq4ogv5ldd48Wy0psEX7jp7QBli+jx/FaIQHt6ZeJsVO2Fir7BYe6/
zZjbSuetSi+JHjrTVoadM7TFvk7H+1aauG9adYmHMvkSJzgDBornnCzLq092nZXrbMTLMkeIrEUb
Z6nhO37ObcN4aAfzEQFn641SqwcmZrT3HXz/VwyqFtU4Wm9J1vTbhEoJuAPCTHB1TorZTZMoygGO
NCb1U1iQKV8zA/VJ9G5JZKooHYl4qJwhSotRd8Y+ZzUYYMBbNzjeqDW/nTa94y9zCbEc0XmD1oFv
Dn8PvfVyA9Svo06WdpqOkWAHD2GjTUVzSa5/2rLq3il+aT2QIzrbTlPeVxZqp2fPDlyYNIl5GhPQ
DcC9YMgPffhYBam90Bw5W2OMOKYHGW/hzQ2d0LoD1a9ee5XVxQCx8jW0ohClItxsSbhqr1pd2JsG
pCqpa5pep3ULU8EdqAsNSmpc3NdDqE28e1K6fmNjPRUiBIa9nI2Ru7eIct6vwSG9gKDXoirKkofT
vXXbaOGdY8XeLqR0c1B82ziC34u2LljxiWVSrhDftJ4R6KhRXDYluGGpsYIYbXAv0pI9LRSyX0i4
4AgmTsUhrNSCPZIbrOY+MSewHG1RFHazdDGKvnaRol5a/olmtKw462TXX3V4SLK3/wtG2yqFeukQ
qRZdM2RWGsLgt1i0gfV9Af5gJ/TnvAzHZMcfTrNg3RBMynZ6g8vOgNQ8rvWtKa/EeFC4QCJ96+cn
jTvRjMcwWSdDiQPrDAcR4A8HRb0lGO9mLZricIsZGj+boIHvtVnpLYkcwCS+qS7dCb4RF4ClQ/bQ
QqBUHNLXOHXl69xhAF0ZilYio4EcqlA8ReBhXPquPNzm6ZMmKkBHc6P6bQOnhqboS/S4OEaW9Ci6
xFT4hl8TPUSWKPFAjfu29NIhQ78Zh6baiGajgrMuWhQYRNOulGctcYOraDkPCC7rL5FbNNdEaR5L
o5Fewqp3DmI9xFJQK/MR1Y+6+7Fq5W/TSZZ5t5P+f/X8hxivq+ovATm00fbQ4A+LFxMA4FqDLn+K
jS492VEAPgww1nNl+986Bxl/De4ySuDFR5NSFh8118PWqIVO6I3qzq0aFIAzqVrqaDO/53yz/SJq
fgSl+7W00+aiNaCuB5tNeGirybsL4xtzJ824k0x2UXJgARrBCPBd9sxnF/w8ClctehT2ZL5Txun7
EOirHijZq0l1cWeAkd0WqD286cZVLFhKsrXWx7Tbo9bdP4c+5LbpgXJZ81A/KRs8EIv+3nSAZDtI
RD1FXr+vTc3c+b5ZLYa4ZytbNaB9Gklfi49TfCfEp8ume5OGjX6+fdbTd8UIugahvF7dzX2lH3lr
faAKL4vlyr+XN8aRQo8b7G/+Q3OtMexgedmjshWVw7n/VmacRruBRKsY9Rr9DthVtqo8OT8Psd+v
wzjTn6wMOz9ZDb3vCRlG/pD0n2MVX73cad40VZeXKTdP99QqQD7zEzk0ph4tI01R73TDTRZ+q9tP
HuiedeiMySkpkuCE2I20tmVLfcrsgipwUVg/vBUyRskzaicXZ0oaulM2cazRrQpILq7tOiaH6NqJ
chtBUZ22JSKbSQxlCponkidq4VIW+naS9ZlLc4NjRvu6l2EtUXaba235mFPKmuPEyBwjmhjA/lXM
myt8YiSlILcA8PDW9bW3FOALAcNI+AmtBjv1+Y0asOvSLMcvHOW5g4gRaI4iksFomtFVdPVBVZ0H
knI45lmYqXC92XH58fCDyKOtpCvFJc3ktP0uhZL6VUvUdo2log8ba9Cu4pDD2zyrSbotkZC7dYn+
2BoOBXd4p2BS0xZdpo6RMt4TSJdN08VA4UT1VizJXxnmIfDQvN617EVud2sy4vUZgavkOky6/t3g
VpuWXOuyCfrkOg/8M1YMyhrgQBdzlqUIU9oUuqIUjSdEFifOiPk9m9RzOknPEZWT2m3qt+1eq/ri
Gtkk3WOUBx9kS3lsu9I5lE6lpgurcCA1VL3lruVa/utUBNx6RcAttiYZSoE0bFeiUwQVrlsaS6zA
s32M7EvtR8D3lMJwT7n9CK/KOeOO5px7D6/clTaJqw4KF/3UynGLKPui241a8UUEOhSngWBMC/Sl
ffTKOsB4b4qLhy5YGxpvkogZIVJy/Ur7g2Sk8qaE0jrdpHRvaRugDRom33rksNAET5OrhR4EfqSe
uI25RQjwnGkpv0fkYIIXGjB432qDL4GlN5OitnPGurd7sR00GejmQo92uIK+nV07wRe3NYZV4fTN
Xowaqrbnu1U8NnEjXxs9/JJlQfAFly5lm1s21G0DI8ZfgoxKcOysyrsrCzU62WVvr3R2wu8tWDsh
yCRBdWNX7MPz5P9jLbzxyiYArhtaF140vkqh99p0YGGViYEsG9GnsVqqrct/moc3R7dRuBfHAdDK
Lr7u3dVeYJO/67OLqSbZRfSLs38OeonjAwuaQqYBZHPsfT3Nmqd2VaLs+j5+s1KUaDolR84ddIQz
YSJ8LcTWajpDNBVmXuU7q08DIjjosmaLFVK0mGfMq0yv7xQlP+YevhCtQpI5fhjLOt+joJat8tLN
9jg3IpIZReOdX6Xqdqzy8JgPbX2M5LzZ9viCo3mICK7MK3mWQyy27aHt3vMwPWNDMsnJvhSYa3iL
0oju8lT23jGmUxcmCPinVoffAjaZPXG5aFVXubsdKlm9w1duWElqo68+DUQgwKFUkE8JJEczIZdN
0Xa41jrwe7c+r3W1k40KKwqn6p0lj9gURFIZ7MQjic5BS76Bx8mXgKeBoElB1Fxcnled6pdbV+za
CHJUcb4KA2/EjoUmgvADYtHowHF7HA/AwyYwjaK634CCq/zXT60uYzc3X/CwkvimRWCZRJeYMF8I
Qz1+tb2o2Iq0va+pPwMFs2HRIgHIfbE4nQ+fxbXCtPpVubPqh3KSATKwnsziwHxPTJmsh2R097pt
G9sBddW9OTbWBQBsxR7QLr90tXSPO5SLVbar7z3AUGnVtd8ktLOnDVDxpDoYILaYUJ1kp1UP2EvB
MInd+p4kO2oMiCa+eUmKLKCu/QxxAUB8+yEue/XcCfuJNlAWn5pV4adbR1YTMgoIqoek53f19Jcu
/pfDyZSyUvRn8Qc//63PsWJgjkXt6Vm05n4RGwX4SNoB3ktnxUU+CXUAfGkSf1xaBTQq0bSUMThV
lvdDtAZYYI+w1x/qUB7OrZu2j5qRhFsLejjK8gy2Zto/hN5tzIYLtRyBfG6lWDPvMAZbzfq4bmXA
mBxMZ0mNX47hhUyOfmUkH4q+rB/G9mUw/PoSjR5iw7ob7Ejb4lPsq4Dmpr55wOSGZ1EW5a++ejor
Ui3Y+Th+L+ZgLha2G/UnAV1qMsPExcf7ekM8fYIzCWBTNXp8cr57wz8NAj9FAmLN/WS6EFV3yYwk
2JhjtBiy1EKJ9ykHmPBoUNd78jpsTJ0xlI8itNcjB7KCpEx0H3WNVayxFh+KKbcvljm2B9ESBwAw
ys41eVXzRzxIG6caPBQEDK4e+98AieBQYdEqgLluqEU/QjlroU0wRYFlVKzeCvdkKC2MOLrxUOiJ
vLQRg9yiC4F3kIWicKKU/RVGd/0g53pwqC2PX1Uk03QG/S53UcMIagBXMzBO/FJH8Ts26qrYUN3o
sC/5+3d9u30VQ2KmoSBZHRlQBaeisTw2P3uj7k6iQoxsbbkObT27FZjLKIuO0GshZU315jJD/Epx
j1lsRveUgFYNbmiggqzYXSWpD2Tpb2zsjJKNh4c+U42zgMySWPK3rdAZ41ZWUyBzxZMliSD7JifV
rcdH0SHFcrRs7AqZ22ncDQLub6ZwFXUnKO9TIXq6LFnToajtFI3LdRz1xlkfMq5ZokscYjycp37R
8PBxvkEHSodfU+4Nx/kwtjnEsVDrj1nZZAXUQdpmVyLanWcHESe65hnizOllKkn5pau04NhYfgEO
FPHxBsQUljCp/8VPk6+Awzre51/0Kd0qH3o96d58e2LguV700JfDsGkVH3H5ugmOtdPu6kLXF5ic
IzY0HWJIMxeptdxNGeTKbUD0idHMsIdLg/NQgCfzSnTVjkFmjEr8NtOddAc1CIstoyrvM1fH6bij
bn0rnYh2VOZ/tcOySw+ibRUgqJbJFC/a1cRSKvQWp5HKKzaDTAlFN1r3rbJzxDzRYwzj9uBQQfja
V5MuCXLZ1z4bFXzsMFSW9DG4/nNSPyk/TpMScnpfx2mS8y+TetS5sUoIa5RJyYCXqqReyNQtixz/
E1lNSduHbCIRYfDOEJfYE06HxokBbJtetJv7POCJCBaV3Ur0iQUMKFr71oDVXUz7SdGnpJPFqEUR
ocJCASItB3EmDl6iYdloFlwxFPnXgNJ7MnCGv5rkFCfl4W5yemGuGBAh8yq5kcSLWgfYOfd9WiWv
OoRF8hqe/18Lz4tYXmdDoz3NPWKd+bkWpRTtA228fuqPOjb/Yx6G+2L6RHVzAqXAdbl93rbb/97U
2Mx0XdlcRGyj/hi0Lr4HlNgecgiwi5tfpmuiWRforQV3Er9NU+3Lqyb1y5v/ZQencNPplbWaDTSh
ch0QSswvbKblB/Yyey2Ljf0NIiHAEzcERrHKkCK6ISvKriRV4Ci7UQnQmEocZREqtYqVbD1c5sPY
acMls9aFkwUXESrGRPcIVmgbFpBF5vgA60MVwDnLBU4CPmaaPw+LFXp/I5abu8VZppS/L/fpweYl
QeVf+U2Eh1tlKbQday8F2sOn6pSoRQEGfYhFwFTdmstTTaRLa893kuVczppHb9WquS1KY8EUrTWu
tBYPJEatconot3uVTPfDjDvlcKu1TfKjlMC/iS5R0hOHqauuMGC6VegQ0Lg1Z0A3tGHJUq6Jl3p3
o2T5z3rH7pRKv3UMlCx4jkqMnTUYMnsxaoVjsfbCUt+IJs7s1H56xViJYGWkkC1ZZbYUox0EMiBY
fF29aam27CRwFwblZFqFHyuPufFVDN0Ww1HFGbnmiFahVw/iWcUKaHYSlK893y5IPIX/Xdc6GbTG
1MTDNjjdTrFn4hTlwpM4Q4syOCEGUpPHBjCZGR+Kr5kH6MS/DtrUNMamSAHg0ik7konUq53/anel
V/7vUxF6myUW+Nf2/EgiRgGaskT2uSUJ8ddTsMQDi7ZlDTJWkOWillzvFFXUrB29909zM5j68nGI
IAOq/bVVOnv7KYSiY1wtbjFiCTHH6rUQNxasQaalxRQx+Glp0TcPiDgyRR+RZmubuT8nWVvdnmWe
tOPGVhI0REHSHEKMEA/i7N+a/5e+Tyv/56X8Pz2NuPLdaDE/wf+8TJR0XE/+LeaPz8ZRc1inw3AV
s24Pd1sGGsA/Hvr3sX9b7vNT/T3+tzEx9fYIv/WKR789Ii5iMHtFx/96Tv/94/7+6GIZMbWKGvwM
5rXnkbnv87P6faX/w+MnMaCHzx/Qb+3fHva3U/G0/r1dqiP/V5ZbsCUN0kM+HcRZZxjJ5+a/hYi4
CU92EGd/nDuHzHGfHu2PS/0Xcz8tNT/T+dH+uPynuf/Fo/2/L/XH96WRpHsEuhE9n976Pz7beeD/
/Gwl3FQimAr/+KT/ixf9x/cUdz8yYP/tezIvM78n/zb3//P9+ONSf3y0f30/5mc5v/N/XPqPIfPA
p7d7XspEkyyIPERdGmzv7MXADcRlYPe8NLoK71Fw5QqwQzr9CR3TNtDtoyxx1iJQ9M2jXRvCdZhG
54HbCiBZGdEMELfTMog1/1pQND2UepZI7eEmMeY4VlTlqtB6+Sx5aX+KMk9CfsIa3mwK3HUaqM8O
BsPA52Ttrp0OTmDapzC2UL6nJQ4BNHY2/cmwTb1wUlWqJPM2wxsAs0V6o9yiRaCYQg6CqmSWH+YF
TKnz7pBy/rSuo40oqMX4gLq9471UlWIu0m5sjkWn+S+UgAvqyal5CvvCfzHt4RtqzXgKTa00RMwB
2uGdaIGDRzkQQpFo5dpIBgrNILGqFz/KnRMsMvQJNnlZTEZTiGEdfjvVXa9Ulz3woV+97XwqYkl/
VIjJhQjGBOAKAYcb6DSjMrGyTVfaul88u9FeEsycqQvlj60cea99bdsH3w/xgS81hIxcttdan9Qb
MVrlfbsMIkk5iFG1D557CmpX0zXBX1DUVKZyaIbE6yIB3f4Ose0b4kvKgy+HqKj7weSFkHbvVtov
KU0E26TEA8vV+u7OQsH2DhOGQ9Cm+tGRczVYaxLSAkjNXOaIHGGYS6W8ix6TABM559Y51jWGqNM6
eTvpCJPq3mHp4ZxJTL64wCBwlZK7JxdhICkLniwyD5jcnUg2WBsd0/M709HB7tXo6I0kZCw/M58x
OlMRa+wSDAJpmibpaGSiABVNzcK33S2wc3WFtLzxbBrYZGLQ4v4aRVdyO3pRCimIYK1HRzcBhbsW
wekAVwYJJePX6DAWm7Dtg40ITkfoAwoKLRsRrOu6tkbFQL2NAkNt1orTekjCyqwsK/E6RgJkK4Kz
rHBW+iArW/ESNJJa+ClJ3k6sHKtOtWLbXO3EXF0Dm521hrYzJVy7jMIn48/TxbepTU85+YRXx8S1
xWabOaaR9OhIBhaJU7ev5+dQ76nZjmP4qnVVsDOiIl6LUV/Gal5CfX4vRpHQ+w7bxr3oWd6dndq9
yG0frixbcTEAl8qnBrLmztY6hHemZqbVyiVN7KvUD+WT1pTVUzskSy/MooewlF50oGZHaGrjVs+i
bNnWeo8TXYcteZt2h8gxUyzHkm9oAUYPNTDxbTKB52M1h7UXDF24AeOPzopjKK9thDbSqCblSTQb
Tce2gUuiPnnouEP2lMElzS0A3nklZU+GHKEYigjCIY5gZvF7cTdF1ptA/7TLEJc6WkSqfq+B8d23
JuJKos+HYnxvyV67KTw0ukWfOGQJelR15JAQmuaKOLUgK09xPEbIlqXEgFo6d1XbyqfACf3J4exh
1DqkLRRYF5F1UJuAr7Nr9iSXnYyjhdr/URzEUMBP99as5eR9qLAl8wEmBSPmiUZY+I9AtNn9WVXz
EvcZpQ9ML79mTfaGzBJCPYOBA0+V1eva04cNlYUC1sxhPqhRVeFfPXXWbvVrxCVPvYga9ON6LSsv
Xvu98dvojKv7W186ydYsUU4bA1cHAaqufGR4FFs9Yfg4XkOjXwWNGe/ioSq3VlZ792z9jaUq5fo1
i+VLCu905YPL3raxeSj1CpotOImlFlXjrrGzQ6zX1r1ZGta9FAFnVkfyvqJPyXSkMPnLWVT+EN4r
irUN0Rk8J7zBfRe7ezQkJeTwOJS6V2wly0sWqChIZ8sw200fNtUC1FVdo7cNR+V2mmVUmfO2jdY1
yiCnZmK7iDMRY5MjXtdyGi1bn3ySAugh7fS7JA3kq+ghxTAZmvgWaDgCxEDpyD0ihKhLiz7dUiLK
cynmFVNFvNe/pdhCXmbbe7PGVywA87ISfeKQpk561axnfNWjO5sy1jXVlikm4U92pD+FyCFcirgu
n7sJBmpASDtLlVc+o6UH0xsOEJJBbM7dzMvuHaXM7tl2bIdQMs82kgZgAZBT5Ef3MAlAPuTWqK6s
XJZW/lQNHPM+3UceGAzdD5pJ7ncBlLBcu6VtLm3P6452HR7iorfvG9vpYUv46tqtgvitlaIvdSF1
9/5Q8lYiXEoVtEwWiiRRMUq1AUXK4V3v3GZrAJZ5oAbs6/Kq9Ubzhy2ZV+x7kN9IpophqSFjr+r9
PrZJQeh1mD6KPrBd51YtUEPMuQbGUZbutKAYT/Ig6VvKIqHjg+VIDO3alFm2QhsxeLGqrlrgVFeB
3KnOrdVpi9JWOwohg3USB7nCI3BuijM9s5IdWenHtGiQQRd9rTEV/kytX8WaYW0GXMmWEKqH02Dj
9e05Ko6QlhJ/wZNp6URSukTQ1tpFhak84z0WrjoNQQ1Pl4x7N5aWmESNh9ac3qESN7h1IcXJQmrC
58GfstSUd9Wy738aQ/2umY36mnkOeLs6DnbItqQbE8Cw2d9hhdrf+dx/7fW67jFU95VVlkfa0kS9
/qwlpXsYKgTrR/WEkC9iKHb+GMj6upUqcAuD+VVvtfhkjGQqXQ/bISvL03MPSXHdtd34KtXYOShb
riSqtEhTzblaq8jozas4hxXrXAtDuWZSb4KjpeW5JTGh7ixAFOvbuW8orXztKZWyErPEgBKO8q5X
ULec+1DIy1fQHt9ymZ1yDjDr2Y3jH3HQKD8Mp1yMWVNR/uycBVSU9KEJEDntHRmvd5VMXNZKUPgi
ByfVNH1LMe/MnVC/tlRDrnZs/RhsJX2rG8Vbq3rb7fWypXqQ1/yduRmE3jZ9qC1DfyobG2wV6Der
tetLzW0Fotug6YwugG8e1dlKjKYubub+WKhbqavjs1r0xqIFulnpSGya7UFR6uoaIyD0NGawNs3A
6MEmWfbO7wpvbYMIWfVybd716Ehu5THMcCl2TFzaIBnVfbVTuirbWkWW3PtQCxFzS71viWceirRt
XqO4JJeX6N1eTpPhwe74exQRcjDcG17nPMt+jekLpKJdoOTeE9LAH7GDrJ6VtMMFy/lwHVdNeFSM
yryvbYu7TUTsPpKq++HonfXQ4gnD3SQi5KVsFu9pvrFwSFsoOBk+ad1w9pxO+aIYqbIaRs04863P
jkgnpRs7DQDO+0jmeRlWV3nWL5PKij5SKD2TskJ1tUPUOKy+POZxnZHMD5tN3irVg+lrOWJTtfU2
+OZ1rHyIAol5Vswk/Dka1QfML/V1tGxv1VH6uYYq/vNWJclbFNsQ0AjQafQpvkhNBJldU4CfaeUF
1fL8Z6tN8vQyEmqDgUpVnjwqcmn+MCJjbVma8p45XbHEMSq5l80w3MmGVezzTI3XTd5Ey9rli6o2
hr6bGEjXoGy0Za2kFVZSPeAIwGnc8qFQG5dvfJbBKvCcGg/sstw3LauBNYQkUBoFP/r7CImxJ9iP
FvIHAYJwRZ2tFbQg7tRscFHzz+yTl8JzTPjkDinEeP5wC1CmnXdFuxq4usJuKcTd+q6IjGHjBMjH
e65Zbgu39M6Wmic7DN6do5NF4d70fftQ5MFP00Q2Ru6l04R1RU1BRfg9L/aiJfrFoZsi5rDGN9+j
SGu3c9cc5ntts3ainotsZRlPiZouizHpHtKphffku+arw7kzGoysfLVcasDA9qJpD/KRct7HqOrJ
BW+3/IoHirdssirZimYsNfk1VsG3mjop9ilCdIlBKvpgBqXGBZQQF2CMESRKA69dFUNXL6JKs09d
0HbPrf7YN2H1EwLekgsSYJLgTclsocKFfAQVvOsY1h9pp4CNcrTvDerZVlKjdR0ad0k1XLPOdw5e
dzEg5i/l0HzIbA9zQeqC9rLFXH6CvYFXTqbe2ymXimGZeGO+weu02Rsa8IKst4sX1XLQvdBA5oqm
06ftuq/YM/uq1S8s7iruVUgW9zbEukWrGMN+7svG6KPpLeswDm53L/oj3b83zDKDncFFetn11i5G
YfAsBvHe/Y5cbwK0NkV4vqvalxhhkEOP0uESh+OKHXz43LUxLu3u8OxaWbqy/eqrgEaicKYg1iRh
IyHa4gBAjc7c97a5r2FKT4joF1hLbBvtveI050Ju/KMmgdaWXP57uavpF4badhcrT6UHdzDv+E0n
b1mD8i92N8BdpqbTOGuXu9JMP0lmEnA3FfbDfgy8B6ws0pPv/MiSMDy2oZ6eeqO8KmFenVNPsfA4
VeCqK/KzXDrxXZOVT7mJZEhn59exy7+01qCcMyNTzpBfjXUoSeWy8fzw3o20h7yQlWM3tcQhHGJe
n90eBNzKxs4MK+4Jx5XHzcFQVAxpjQzeQmzxeWJJbBn84uuou5bY1n8ouR0sPIw/7lK3+dIEmrkZ
0qbnOxDrr0Nc4ac4OEfXCNJ1UbgHXY/6XcTO4ZgZhrWtagzk+ohcgEX9KE9sa+W1yc6pnfswy5yf
QHxa2YBy6HVwLiBXfuttjZ01MKBXEybgsqXGtDV5HJAhaOIqrt586Kn5KpVIdCG1v0jzDKlcD78Q
VWnGd8uV7yr+IB9sx0VayuAKu0DdF4jnUHjLNhvh7mYkFSelibVkmxUQjQEnOk0uj17mUhYNCufL
qOGIq27SLGh/Sm23Ttl/egspe9fjO3jaxlEcuj4wj/hU80cUFvd9h4T5WHf+UoVd8i1KtFXkDuqb
Z+ZnE5159l4I3cP5d7djbJuvwGAgYLflu5lb7NQVLHOLZtAehqL8gDjq7riXU3Z+Vi1itw2+43DR
Ldog9zaBGvB+NkX72Pfl1zgoAZGCtHx0R1VCfwrrX/5r9nBi3B1eU9kFI9Z8DS4GCbEqvGpygT6A
6g+vWgJE0dEq560pyu81uJ+PJGzvg9GCx1Qk6kUOsK9xikC6tGadIMUWf8+i2njTgqBks+06hwgf
gavl+082msQ49CkvpW8qd8D7XkSr6IqKm4+4XuRqNlUUy7sZSxTIiKEGVRpuhoS7ZnnAnSrx5adc
7+2FHDj1scG8Y1WnroFLTeZu0goKR4aR3QrFr34zlWn32VTidL73WCffo3rpGpp1yTzTWUTksjZO
anHTwl91dTd3GlPT9RtzRVk0X5hI+mE/hooexCncpxuke1vga3LRfQU5ar6DubidTD1/D2XWaPwz
Ro56890iGD2afolnQ3rp1d5f8HvLwI6Y1jUp9G9d4xZvshz6a0+t+r2wsoKkb5YomS301tdXvAQy
PBroKIyuW3fvY01wV/YQhBDv8z98doXZUDjPpmMW0N71ZFsEtvOaODDuqzL4IIGmL/HVas8lzI2y
XAnFYSFDLM6ECrGkdeYpzV4+dc+h3Dwt0UhD4r4NFo4/+XmoHimadqjW/WRabidWwFczjvdDJCdX
NSnSaxQYuO1GxbuIYIc7Ud99G7Qi9MR042ke/AyMg65uoSokL8di66fO8OgWJdb1k2xZj6ugmgzZ
BzeakETJnndj9jo4JLgcKyDvZnn5a6Qm4cr1cn0vRnW5eZGqmu1nEIcvcXcvel21KC6Rjcaw22Tg
PpDcqPdODWoNFm26ahMNcsqkoQkNQ/8GqpMbQT7SQeLCJblSvOWJZg/iUGr6dmhD5SJaqRpUGyyk
d7GPHZhjmHwVMd/7qno7SfLr99FQgZ9pirI3fNd5yqP2DrHz+h30Wr+E3NKd7cGzTuOQBCvPrqM3
K/M2AtisKnCsFIBCuPhpFr8u5Gn/GTEafEW7IDMOkA+fVSlQj3AntVWmVf5HLL1CCOi+anogrSGg
mnvkHdN1GTTGooQ+yWYtNZYtNtaPGTKI9wOysLpUG4+NVXNLr1XvWmYACFTLYp1IKSRnXuVi0CD6
5LGccy9go9clSL5VVG2Kyj8oKCRcxv9h7LyWJNW1rf1ERODNbULaclm21+oboi3ee57+fIjeRZ06
vf/4bwg5SBIkIc05xxiO07yVZnhDSMr4yFa9fcv0hzzIq1cLI+czIwxQBaWmmvgPsz89lzlPITDT
3lODsUJ0Xs7KXatIxbG3K+MGbeYc/CcSUKBRnsRBcaCqaGJoslgb9olrA9X0gmpMD+aMOKZoUw02
cY0yPF/LacOkdNflImGPfDsalkgwvOOxDJmAyNnuAh4RGC1xIKouvviJ8+8qydGZD1IRF8CRQx65
ZERfosRHKgPC1i+iLFfRtP6UErV5YX5sJxXgfAo736mT9E8kVBu1Wr+RnCF+IBzTwHaZxPsQJMVB
W0gL5iEO75a2RGjEbqkOycEQaI9tzSLAIVbKAixqdNsVFZKsYipgKSeNHtF5/ZNIWVh215Tznvpb
LYzJd5YYIn0gs3S0dibchD+zHKOd7CfmM7zd2XEq2cCVpo7i7QwphjVHxfelLYhznX3hotAhAYHR
Op0Yc00j4roz5wfohwfmVViNBgMaK32pqP93hThDjeSHuI/fQqslqCiKtdcI7rCjyDaZqr6y31GP
VYE3HbygN6NefZGIob1KbVi6RanEP9NfRqnpPwzQE6jJs+1o50i9RETmHWxLk9/8ZH6SAuiaNH94
zWemi6bVe3hdumbvZ/ZrVMlWCUIyRNJckrXkLs/j8F5Ly+aBd9OdpTr42ss+OVG0HAK2CufIjr6K
oiysylOooy5Av2RgBuUP5Aqiu0SJ9Bs1LzpsldfB7Ma7SEBtgaSNd2jekCd65AKRr5kx2I4hwlkQ
uWFLr0HUukrLBvHA5DFfJqIl+wUwEqmQQOulUz1bStQf1QCFoAzw/jVegursCXjRIE05pAVM3sAE
1ddS7S1vyHXlKJTQJiiLPdlCl1tonYnacWksL43rpXHTECKvJmP04BR+c20C9TRaDUQnC+NpNvpo
wabpY1RDZ0qPXTSrKusiKol6Jhy3wXMgatvByS9zU8KytZzq9HhxYKh1G7/XXrNeSg9t2qQodvDW
IV7MDnNQl/vCSHeoZDJfOZ1xA9YShcwlK+YwWQoOcHEPV1GUBX3jJaFNJ7UW7pkCaJCsxM2j3Ose
Hzv1fmPSW4qCINXuS8sZrkmQuLIJshRTTf4yslZ7jDWkb0XUsZb6b1Jry3f6Enes0wG9stHCo8iO
ZpRcxKnSCPNcDrp2F4Igwlo8J7eypsMuvOUzrZ094nGgP1iqt4pIy0oAI9BoyxZaHU0cTzcGBrRX
Q2EShhMZ24WWIYCKw7O0yvDnHPxWrEL6lQIe1HIJibi2JSZWC+o7bYqCm9QiEstowvI5KxKcpLMZ
/GyG321Twnv3n3P0bM72aHrXd3JdaOcoeex9p35kW1e66MI0x3WmF3nFISKuXaod3RpZlsyjpzVT
5sm6GR1EBKo44LSDXqmR/5SJ2FLRbiDq6jAvr0O08wu2lqrWGAwwfKeuJBELmvtt8RLoxJ+KVPSe
2mqlAa+EHsuYVsHStUNnP5RG4bB6CvrvqW5hTGjUt7gFPzV3UcES2qxfu9rH5E6D0UJID47A4HFM
hgLLELp4kxFpfPYOooHuqxPMcLl00a2XaZHVBgWOg0M7o2WYrRlRjG8iPmmFjpNpabU1bXXd3sVR
mR5FBTz5qPal6GKWmoV4iPQk1qviQfM67RutB5a6PFdRLoqixnpaH73IGrQQlfoiCe74rXXjg2pI
NOtWrIUiRw8vvqM4rsiqVlPsG4gMTmIRpI1oSOsTGFBRa3e/Mz1QXpXKma9TZzxnqdSfcycC+Z0O
sI6BKiiwtqMZ7L+nslbG8VJrN6JcHLZmIpvFCQRITV65WwWUkOlRi+Z0J4hwg87v73Bw7lZBVFEm
OHH5Vkb4v6E6FmVbhR1ibDOJmHe3Moy28nmI428FvJ6Ks5Nb+0Fvsa6IUHQRoS4C1iOAehf0Iu9F
kagU5SI1AK2AvgcYyAf65/czRJNMLUJtt7WultbiWlqfH+oFviZ4F0c/rS4adNEbpaMoT4Q+F9xr
xH+DZiPuk0BZjLs/4ReYjyMarcdOD8YvejcfV7MkIeduECXGXd7V+r2ldUS1lwo6RlZwOxNF9iaH
c3xyZoCBeu8cWCDJN1FX2Kd8GuQbqQ/+T4ottH36W7vACG5b8a2eoJoaH1l8w9lT3EoFfEhiQWIt
fgnfmPyzWJCYUamfAl9pXFE7SBbsc874gPiWDZcZ3wqWk4Dil6z4dAAh7NhjkhUfljGPe7dpkFnQ
0jBaICiE/0vILsPlFt+KnzAiWTqkDnOLqNWcKr1GcnbUy0B/MHCGrQyok34Xto1y+4cAlaxEjMOt
qFRTKMAnONaOWAqap85pAVelTgibGlkYnNqnInnEsVc/ipKkbZfvOez2ok7KMohqHROquRRV4FT/
t8GHX+x7ddmE2FlwFqD/3JylgxLlHYhUHCRW4sMk3uralyIKYUGL+pdK1gCYG/2X1q+0L9awEAym
WrwPOlrVddthURy06vv6Sce0LkNxEHX+41qca9pDVqnT14ptqudnTnUzd8hfh1V8lQvjpvrD45ou
/AXG7OT3it9Jx8qazEOME/irjQ7kgMa0OZbaIZtuV3XDuEcdpoPYLK4z49YBoeoVcey8FjqsRx03
gEL4iyBWQikKX4ger7mlTuRUo9Ve31sKkqUt9586VTF0JGIgERIKTNpkju6YIaRZ6SYClF1h3Xc1
pFYL07g4DKxW/7QAwYlEJfw/XaOvLcRJ2zXECZYEfc/7NaZE166jivdQAS4AYCi5SLGivNRRM+99
acwPGEAU2CKm6kxoSOOKWrMck/u+91/DhLYy+ogvirUXVaJ5W5cPcm+lD2trBW4aDa7mi+y7Qbjw
EqG3uGutMT1Zwr5QGUBjlU5uDsYCwNOWQ7WwWQ+hPd6woHJFrloorNfUUimaYccbbwDR/2mxlCdV
1O2iHCncKSpttwor2OhlpPZ6i4CBya6/QSs33xlBLp+mwXnpplS+E0UWaIXRM8LYgWovNphvJqAr
Vb8YDMpH1GEmoIqlLGd3YgDMUyHdssJ6FP1fFMH4Bnepit9nGzR/OQm3yDqGRCsHycu9L4/tXs0x
zbr/rxNCf26etl/Zfvn9JCsp+lNTMQH1WV5edJCgl8bsy4vIarKK5HQeNS7uBB2x5pEFYjPle5Oe
5xmop+3LECYRDLVuAbwy2w+MwJ3VaP1JHUfVwhgZzfeS82vNafqU3dpDf5Yxwh0CNeP2ly+6+HqL
j78RKdmuymoe9nvFOAzdfc+EIVroKQRKkenEhw7f1nUcx+BAZ1PcWcarUU9ZeBUVk2ZcUWmNbpTJ
ie6LDL97P0VXu4mlsyNDiBhpLI/HpazBm684meP2MPC4ldoU9gVuBXxvWdEeAhk+WS/WfPkuWyAk
URHfWCwioHLQ8p0RsFf3UrnSbhsZ2l/Qan6PGN/wb8HUdKsDPvbMIMV/XELggw/BwoKbVPfiICFA
uabaVj1aARhDdbJHFyR2fT/lBhaV0AciE5UQRVps5zzAW/V9G6CZAxgJEutemr1wrKtntamQefbl
8lVStdgNdL3+UhjsBFnotndJGoVu2CLMEBP2RuhHR0fWJyTfbeg9MRzhTPK/TggGeYOulG9SiZpC
1fzwDX++aq0uH22IMg6EtNk7e9a7u8SxnhMTAHEzluUxx0Tk5U3ihkExgZnkkGTKeJAjRM9FGcJT
41Pmjy9pEcv4pJBZrQDiRlJMrKHc1s0Da/syiK18j/xDt49sKfEqSWO36Ufxeghr5zBavX87+Wif
Gw76XDIs6hdxSAkghq8zK+4CcH+e3GUjTDyG81ZhCtkpSZ3dqUHuv8VKdoRoNQDZyBTsO6EnWgU6
lpUetONOKxB/DJSxOPfFVKy1OoAdVJjikeUD16gTxd5Zw1jtMjVVXUvJ8ksAWf0Fvqk/qa1MVMTF
As4W1ZZKKB0xTDQXB9FyO3Er25qIFNT6OSGJ1rTv1P7rpI0mpraIqxSV+b+TeKG4FTsiunZeoqdF
XjQVKVEmTS1A31cgx+1RdaLy4lRjfzbb8kXzHfWw3X6UhKNbT/BStQVBiKN0o6uLxBfhC5dhCfTX
llBwczZ+FopZErwRGjvHCCSXyaJdZoz2UjU2Rr4tHzcmlBR5np0HQh0w86IgWMv4sAU8QFx0mNW4
+UdZLo0nDq9xSwzKpVSm+waPPuGl1b7Www7StS4+WTHrurgg9sM15hzMgBmUIH+RFsjXNyIenXjE
4rA28luVV7KmRbFovzVlX2ieRgnVsKTPs1OzxClPipFlJ/EAC6bWFlglL2DocPoiaro8djgiclSt
cq26TtrdEHX4CJby7fGLlynK1le0VW81W5lIbQfxXrbsp3ZdJPPO29D0Tzq0DGhY4M7nBW/NJNEr
RL4jqmhabzol8nNy8exUsNKkPTGs3PF22O5dlAVdZ/85UeTFk9lai9SnUz5lP/zx7Tylr7l55AjZ
uSbjS6xr9rwXPaC11HR2e3D9HrQaWKFaY0z34nVh7M4v24vesqJse6NbVpJKAtK2Fy5qPp/n2I6X
l0CmokAtiKuRSxkXa1tA/8GhxkdHf86kZnZFATNR+yepZ4Q2o8zyMvWYBcfiYjB3X2rc93TOJSkO
KM9WH/NZBCV010JHKt7P9rg+DPM1uT7dvDb3vePvLfXHZLPY7wO+2sshXp6HtvzO37J/KxNniApx
2pYVZVjE/lxKHnAOy9Lwu0+c23WkijEpDt0yEYiUJUA7Ii8G8t/a/K0MKgley1bz+RdEjbjs+gtT
RmxgXcUukXZYgZa/vb1TMYjFi/1UtmVF6tNpfyv7r5faLv/ptNCxKkw2Qb+LljkyktGc/JNc8v3S
g8Sc+aGmZFOdwm1B1ZRlJMWpIr9eRFzp/fSJcAvU3N4LRUrtq/nYdOlJXLyCMdSbtb0E3eU6nsUw
FVPX9lH4VLaN5K3d38oKZUFuiK4oGm6XEWVbdruM6NJbVqTWEb8Vfvqp7TJ/+6VeUWEMDF5TrYWN
efmarrPf56Q490Ph+iX+XCoafGglklujMKr6eZ3IBzHHfvgt0erzVVl55efe/7FNGsYSFLZlk2Vi
EbOLKBNZkfr/bSfOFacleurNsdqc1ml1u/V1Whf393+S4n1EYiYXyYBQJwJ4vm0PQnxqRN/uFJR/
tB7wuxwEdGYxhaU41NobMUmIfEbY4hJA+T7FVSiNdO3rNrWKa/11ul0+1NtAE00+tdvGmKiIA0fC
vz3J60f+0zj+dK6fSVix5Mt682b+Yyrl4rws3mcX8hAY7QYcF+qcHnQMLaRRsf/PYu3D8iAUCwxx
I9tB3LUVxKiKa3sT58ZBPIxt5hfZT2WqeIpEr4nFWROG8l6M2VwkbcKjTzrWr6M06l8nAttnV6y2
UBGSgPsto140953uZQhhVY0a+8MadL178R6bXpH+LDVTsQBd36lYgIrk2pm3N90gyyv5nXkSnQay
vtST5nyCPPT9iYh/vL5KUfgh//4aiefT6nk8b51p7WPva15xefGzW28VKVEmav+WFWV/u1SqNjq0
KZ6+7O3FzYmmbVL8ExANy56h8tbpVqvY4UEs4BDFyxYu6acd9Cm/umV1J2YikUI14mO2CLNsb2bK
70BTq0vSYYUkMq+6+DBqnvwIS8NdX9mw74T4YBRphjOhr04fPmmsivm6bV9J8WkciziZ3aEoALni
R9gRffBjezAiJQ6NQfS/lreHRn3oYtD72zdaIpD5QKTivWgojYbiodvLPgg4NZdevsopUYWnBqgT
jFzEGiOUEEXmU9U4QMnH6ijmnLlOWcoUIMj3PY9M9F4xsh2j42M0myb7/C74V4K1DgnOMtt1TWN4
oonSwO0PDSIf4PWg1/x+OyqeeJLiwFoI7gzrLO5SvJl1qpoQyIU1z34WZVUcOTtMLFfTmH6GoGrO
nPfpxaSDlOET/ymGeFqEeyXuW27EceVRvYhhUjvdKekwEc3zeMNCKcMqp6K+WXzni5HsMTfCJr+8
7u3+JOKe95BcfEMP6ZXgDmnfIBkxuy0yFOdYxlyHJli6g8r239FxtL3RTNWFhZ6+pwP8I27+w65u
XVh/KF2Hmlhub/17aOxqCZXAsvC+ZtueomIleEba9iSG1/rIlr2l6NviIp/moHV8i8JPp5QSbtuw
hB6RvfiE2BOSN2Jh6ueHQocdGnUsfIeISzHJg/7aZYPdHaaxfNR7HTsQUaLA9k/GkD3iONspcNlk
gX9rxombze2jmV2LyLH24lcTKD0Xj+MOuvRDULLvpgfRWZbBBa3UzjBKhPvUk1Q0bE9S/ayHtbZu
Utdd7LqyEANRjPNtcfCpTBO7BdFmTX6qF9n/vsBYzxHdAPftQU4K/9hEwwEUmbVul/7r6sPUani3
8+a4TrQajzH9p25D47j11dzUXWKGhpMowqPO90TMKWtSlIq8SImDGUg0ClCwYP04HHR1hnwDPR+9
MfbbxLEug0XvfV9yq4VZn5N6LNCnxfrxbocQ3WSMzWDXIe0Naib9MAC3WVQMynU948xyfGJOwbxo
uE4WjifRIwmAmYAaqC5EE/5RUdKDGH7ijeNp26l9ZJ9E12vnfm0gfjvF6OblRT2vS0VxZ59+929l
Yecsrtnotu35MrvlaMoHorge1umsHvoD3JVXcdviamYTFMes/WNOEVe0xkbGhBR+VcNcmfeWNOPN
T48zPMmi/sMXXtz3+qFcR4/4qq3DSfxDQ2miy/xs1rrX1lJx2iwfWa+pXjcr+e7DglhWUcAsdT1f
u/WHLvghKW5eT/LCC1qtM3cNLHCnIrP4SBBzcEhjeqH4xov9b6NiU5PwZgdldAB32Z7j/rmaI/OY
NvpByy3WpqI3WU0aArxpoU5vv/v1okFSVSps88vOWowI8cPIVM44fgjG27qf6Fifu2gzdE9Z4XvI
057mOlyQd/+xWn14gusTXT7+IiWeokyg964ZW/Rz36ctvSsmr6gipr33lQLRSJdez74w02MLgmFt
WRIZuRmdRgIK0I9kFhZ70DUpFnqjHpq4G5ZrfEjOfomRoPIjhPyikw6jpSdaix4cBhWPVuRbSOQX
1Nu6xBG/92HS2UZ9zXLPy8ZAXR+SeDRNGLVemavQW4tdvYEhYaqScw9abnb1WB0PKg5sMVy1rH02
9JhAmPXbP2BCQJvi64cl10T42j7pYP/C5jyZroMjGFOv2vAwTBTBln/451F139q5hiFXrEFFtxSP
mbu6hHDvL4oCTnfcnr+j4EiKl+/dVrauZdvlf0GOqK42kFypfhrwee9T7GznPHsQXUL0BsmZZob1
4A4zIKET+i1EAzEjiV82RyvahxZMjx9GjUiuh8LYpWplnbKlx2CRc/YV6jfnEvriZQEr1fJRUwAD
jRNmd2Tn9XXvb1gZaMpQZlW2THLidYiUWsPKCGH9+0y63pSoWzuNksjzXiRFoTiItyZSGr5s1/9l
t5n1WHaFhwf8X1SS1HVTZ0d6TriaVA4Eheo+6lvDf2x2VtdKx8YqO9UdoKIUT2Zd2Yn5SK8IXD+J
5GqoFC9/TY52E1wM/Xvrp8N52+uheMBCTDer3adN4NT6kLLOKSyayvwM/jPbB+m0S82MsDtMSqH8
Ww9fRhyep+loLO8Rah+CCEQ/EdPW+oot4nB3yU2nL+YHsQZc7KjpcsiXwwwJ3j4K0jdRJA56ddOj
BnAWzfPw6jjccrqsgsdlRJptjdhE9irP3/rwdqwfVCCgXpwf+lJ/6FuNyBYJt6plERvRKKOrmMBc
WCwEaXXSiQeHdjPc6TWdx8TRt2ez1e2kWkE7k2jCB802k4du1rQzPKvXYFHiiuJ8PvpS9JNgNtPL
pV7ynAo24IDAJIz5VoOrPShe4E413Fav/2TLEmcWXESaGwWGBy4/vcSdHZ40TZOOph9lwGtxVBSz
rT12ZV3yvYxwoC5ZlHa+RKpRH9Q52iES6l/n6WXW0MrLifu7ZinhTrKTWajx4H7rpYkLEpjnHCIg
i8/J9Lshbvpa9qV5NVr6ipTWHdDtCKZmO3LeGiCsHlG3MjOctFv1QKvAp0tN4FClAChmO92iU32T
s3loZMhVVFgAIknWiVMw7u14drhRL3LGcD932kkK6vhrqX+ZtVA+IvtreskgPSlJAEecBG5Ga7w8
L7UvZvhvD3KoWdbDKCghFbA4NZG1xfH/uxmyI/SXYL37+reGrJzkxgpLWyItPQI+Zw9Ks8Ct0rjy
5umgJOp8ke34LepGQE0Zkkjwucu7Oi6Gg6nr8W2voFy9aPrkkslYLcz7PAh25cTk2Jk2ZP5G3B4V
pBG9NC41hIuD/JzPygv3o11Gwgoujo/rkfFX+D0IzEwcCYWTwAUZDgJrNb8nwIjiMKQEJlez2rvm
cgVxGUu0ttufcw5SAcn29NUpvo0lwJzJGazXqKneDLUFP9rG2UM7jERIhrN9bw5T7uqR0ey3D/y6
jYIEP/Fm0A9uB7mq1ZX5PVxu7hDwEFD+vVGXV6othBWBFaae+G53uu+4malNrtk5430aKr7rQxfp
2UtW1uQr6ISSEB/1LGVowaN6iLsrUqc9Ij+q2yTAsoAudEQTl8pBzeGQnJFtqI65k+5Su1PQy0y6
U1b2UNBHY+IFXWJ61lwDM5WjHQq+wf126MBeXZw8I0iNt1vp+MzYny6Ys7vJNxRkeOBy66X6ESEI
cHz1qCFT5sLeHbmqY4S71jYfnS6Pb/Cu+DvCcomklnrwCFaTYNt+9FslBt0xxtAh3rcD0bbrYdJN
1GKLa5yqBkpb0Vvbpwhnt6Wxq+zsnFgJIgCBhS4qCiWE1UvhvV0G7eOs1+1jE9f7voeUTuS0fFRu
s0E7Z2Wd3CbLIbWgxa+n61wA59GdkVjc4BexIfnjPCenurDGy5go+18GnKIElNnnWO21GwjxqxNk
+7txrAoXSHCIALPBNwjPzWGy6VA25Bie7pfjTqpm496o+6NpZc25HgqCyvjw3YjUdij9CKSQluzN
Du3UYRx3NmSVV59c68u6V1tGAR+v/VIgFkQkQ3rvGEXt1jbsusacOCelkhsPCkKgjUYWXEKtd4PS
ln4khXOxUR6doOxo5db/AcF9QghCDWammFr9GMfxUSsKULpGZ/8TJ9GzUqChKc1Bj2pdg1PPgmtg
QMICguVS3rVVCJX4QoIv5aVxQoMPVxVMfm5b5AHOugkCwqhErdKUgkvaBW6ez1/rVvF3aQq4IByg
Lq30Z92oyxfwsIDSHUCoJa8x68xgb/m+tiu77mvvF6gZpclXqY73sjlWUHBEmAWSLuJvO7dl3H3T
oyKCMcNHWcanL5kmPvcoN89jBbEwXbQ4J5naIFPkPIVZ+zB1U3vqAPm5AxIHt6DcnqoeJ7QkObsY
P/+9qcjSLuuIigXVu9ACME9jNZFdAyHYNpEsNzEpjjQcnzWI3PZXq2SuwoYPdBrhYrFvH9tlHdBA
JYxrYYFIEARxsisgcA7xLrDiIeapt0hCJrLmlUG4c2IoP5XOAjS0dEbiQLudCmmvS+i9s5ur4KlS
u+noZG29MwtiWVS0cJPcMnCK8/iUPHslpj6DWh7lO8Nrs6RFFWp8xNQ66pZ51+g+TIUNgB44taOd
qhqja+gEnzXZnaXF5VsotT8U4Gw3Pnn9leUv94oGX8XfrXwms7qV4J5tpIEocbBSgRr4+yTf4RbY
5ZJu7IUW9Kz9RyO6B6nYqSMMCnXj9onOLjApvW7oMZhmBVN2UlhuJwH7lgAE9Gml7nRZMa5KYH5x
HN24SE1lXFEb/93LcXOwTB1dw8TVqkg/1RnWhDj6OcDIjDxG9sWshvpkTNdMt5WDjgKJi/uLYUrE
8w7EkXYp1Vl1W/malmXrMh3at2mnfI/6CTaILiZ4zW/SfVEX8as5++w3cP9jx1BwiClaeauY6Fen
in0mjBWbhTYFFws01q2sSBUS8jAdKz1wpRlYS4ZZSFWepoXOpuvq+7GolKd8DOoLobm/EwgiCsMd
gV8dO1O6V7JvVW3KrxDrTucwKyrPVKThmCgYH422N++s5ZDr3WPdVTeFH6rnpg5BdSTqREyf/L0s
AwsYj6LtuxxnO6SdO7lOcJQTJHdjNNBAGFJM6GYduRWa926qQdSqFbnjMpZB5Brmt9Awvxd+kB4S
J1f2jmIPBy1uT7NZFq7R6yFYvGEk2KOtPDsbnXNWl8emZlVWA+JjJ3aSoHW/ZbHqu7E6XVNzbFHE
Tjr0whVnL8cwpACzbm8tRuKpkszXtq+qRzOUMAuNqpcCs9lLA+pec6t+SRBv5cs2ETupE+mm1Umz
px/Ul6E1k1OQa3sVy6gUGOreSdXnYuznGxVRqF1qjPJjGuBn9Qv1Nq8ReDBmaaCHIXqXlkN4sdSf
0BFL962R+uwbZbg3EnnkK9B/ATYLpjeyL4SWo4Hwfojtcq5ZelI4OXAmcR1A5fNLHr35w9TvtCaW
D5kfaLfGhCprMw2Zayd3ctg417l/LHVichtgDgTXYrVBdMLrK97QPGrdgSVFmk8thPYaGmloCx+A
XuGzM1Cd6kP72WbtWkgYRKMGehlVe017BNu7frDPi+ylRzyBRCdOz4Um30u1VXtpJZU7A6Uc3k5w
imR3rBl2MwJonlJqN4YcGnvCelzw/ch+1lZ0LPB6dU0xAk1Qfg/OoB/SrpMuiENNnhLZUIk2yzQb
q9kuc74SIOE2eo6nBL17L+vRD5YrZsSxqM9ohYBuQqOL1dEpQUnMTY3iWWniycuwzFpO9T1WdGiE
AKnsnLK/k9ALqzUfrLBZfUl1GSd0nt7WZWPfIXlno2yVtIewgRsH3S7CKeWhJO5pXwWEuU1BdmeP
NQDrWh/KyzRor0Yd9tyJPgL1N8v7mRjjczhZhNAbWfOsKGb9nLDulTM1fhBFPes16LmRPxaVfZkM
T74ByU/Yw9TgxJIbNPaIiYozjWya7ySlftLHrn4m9knbO1PAisoBpBEoeXIoSglNE2QoqrHzz8xo
/DCR8ks8vnTTDaN838Q+Qf12BT0Vr88TjUWZpnjmqDkEg4JCgyj5UWul+mwbJV7fNuWRG00LAUcV
h14b1N9HM4dfe3Sye7PqLXk3ygFSGEX89KFMJK00nS9aWFxETpzGIEejyZxukdXCddEP/RGgg/xk
yu34ZHkiLQ5G0MCjO2C628oqxfynC/z41iGG66mK5BH60eF1azD0beClNQRcW5nZHX4ilU7weE8M
vC3L/kV1kl8QMQRPBEIFTx2q2IcEPLa3lWl1BXitIXAvV9OISLDaPg6+3dyLM+ZCm+9Zax1FThza
ZsCqPKk6/dUOnkzb9lQrj659DR2HamrJWQXj8lT4qXbXmdODyIlDY8BtW4E6OImsnMfT/Thzk0t7
Va2C57YDtIACs3UUZaAJugcgDEdW8UsLmk0VSkpgcIu1RaVk9bXRUTBbr0ELArA7Tx/Q+hZlaS5V
Xp5J/r7qfpdSZz0BCLWenK4f93YWNYi9ozdDRP6Ivo4UPoomUQYzb84H25VblRhz4m9vm5xlrkmk
25PaDDhz0D/bicbrYRgWEvHcP5UBmOui054HFb1lFgG9ay3Z0cqi5zI+yoOpPSesZ57luQ5cpDC6
s2gwsIk6x7OEePfSXjSBPSXxHTa8waifM1ONnqTSyS/KBP1BmtTRU7wcyiW0tNazAksVWXGwQ3ao
FWGVFyxiZYKsDFQaAO57WS9cAgr1lxLxFjfTVFaMda69sJgb9oaCAqio5QE5pwVa7xbOrL0EiVnc
FWP5Q7RF4mh88qtwrUuGnzKPZZrDCklvM7nN2/h3AmMDAOk6vNS+1Tzg4lKfxzjM9iFA1hThEzee
yu65MYbkQbLY8C85cXCKRTXTL4e1zA90DQArew9fRY/MXg6tWhzAfsfX9SzEkfZM0NNeVMrI8l4r
dN63S3ZObu6IJ1XOogxVr+kSLuz+4gRR5vcA/EMQXGsLG/dAjkzlXmRHPSofRx+023KXOdKZD5kU
ndTOiV0T+rxzp+jyc9kSEi9rbMxqO1GeMXkpz6ND3+q19lEUmZGJ0PpsZkdxgj+a/W2vjd9ZFCnP
oiiNnTu9ZGCInK1aJgFMUr8X2cjkYclVv6+K+FSptXLn6M3wpA8jTB+l+i8fx+FJHGY7RhnGaJXl
g/mnrHRsdy6U6Lq2mAobvwJx9hq+gGNsQUAXdkhUK4of/tL6O8GYUkzyd4DZ2hsPwPYkPU/u9cqA
4i9UlCMw7PZRalGZK1rV+TpV4Vmf5/I3ytWXMZeiu8GJf/gLF7PDMvvWWg5mZfm7ClTxg6bhN6mq
onnuyvjfqZR4bIE208tzqDgq05OcKPRyoMn3yU6YCMIaFo9RyaqDLOn1Tjcy6WTXbj6q91WvQCZX
R87Jeu66bO9IX4lT1B+QW6xx0AI0H02leGt058zYDA6WL1U7C2KHPleeLBuCivZHkyLpNMDSBTm0
hfkjtB/zHvIX3dFKqKED5yR/yRsChwPZmxBNfuavH2rFjK4F8+OcqE8EeE4e4FuHraMz3hlzpeyT
yYApZI5dO9SSr30ymIehjjE3FDnuV8Pao6qsIOKIzbUdQ/1GAyuq1dGvoVPlS1BaP+wmuZkLJ9qr
8wyCRq3SL4F5lG2VtR1iWQVWYNeJK/lNTi3pEMaRhc83Sx7aSPoJ4hE2mSqC6c8ixjL8wdhQ3wp/
vOpd9aor2fRSNKmElmL1vRwz+ZwsIhDsJ1HZREXyrFgtlGVQo7EY7dRdnCTxNQcyRsy27H9zhotv
mv9D3XksuY21afpWKrQeVMObia5ewNEzk0yn1AaRTvDe4+rnIVVGUldX9z+7rlAxEgSSQBIH53zm
NUg9DFn+7UXCOLgWJnTF4mqxr+F0pjQF9hi0C+NpuR9VdA0NzF/TqUiOeO4kRIh64Umd1PprREbj
dwNxD0esYv2mQCTj0gDWCduqd2WOpsd2Ns6ppoXvUp48FpqJvVSO/hfUEjoPah3tpHoKtsbQZOtG
naojUu0lHRRkOIlDwzsp1wonBgD8bBnCgzFUy1cJ4Rnj4nxUBBltZ7QJcHef7TGpsgeznlV3iaN2
jZKAZGukBhiy1m2zRXqQ0CwUMSVJKzwFo2C47Ye+u+8CvbufLxQxPR/O161MLkhJI3HZXTcnWaq8
Sq56/7o5Yh62yWAI2H1X9PepflnQ4I/+9Wl1IfipbGi31+Ol2NCxqNUqtPo4laamuR+NyeRdNy34
ozv8NcgdL3ujhqVf02a0i9i6vuAzdjTVkRLa5S2O7+AIIFB/3dS7EUoemHb3uokVzrIPqeD//mlG
rl5WsOu+6/VplfG06IV8uF57MOqJO9B8/3bEnDdk4dZMleJyqpL14phpxcN1qxvm0I3UNLPDOYhu
BpzVbgAtpHaedAVVB967viRDILnSHAL5aHTBnWHT42sohjeYA6O5j4LqjSAKxdao1duf3r9uRjBR
tWGZ90NHkcC+vhcOHZEKwHb/+vsjvR8w9lbi9UNtHeepFlfNRN2xVQwG9PXN6wvecvYg8mD/9RYF
QutYAqh3uikxvn3Ade91hwIxfpNlw2dc6Y9iUw0kVnKp0EGP9GMXzfezKS6b796b4Sj5ZLQIDlwO
KeRGP0ptxK8YgBsM4u79t02yE5yK8jFaX5YfmkCt5gDrqMm+Lr+jtOVwpJ5/3bi+IP7DTiRJMJib
Oxou1+3rLnme810MI0nOZf2oXl6+fRTg4tweZclYXd/s0eeDn94OflJnyxGlW3kLWw2LU7aub8mN
vA4HbbmdonkDxbJGZ2dUH6DsEwf14rct7PxWRH3BqYss9SHVEr9e9PJ8PbKRcm/JpuXbVjzXbhsv
1retCiQublXl3fVInMDtZmnmuziotIdeJnFUe+vbvqx5lwOS08XSzB1yQNVDlUu+EU3SKRvN8kGA
i92nSXtz3YcEKRpleGcfmqzKfTWl3aCazbnE63fQ7FgGp6joJthOIW1pA9CgzkLDjYfqLllwtWuj
RTmDaSdjSMRL6XNu1khVFA56/4x/hl5GcreWB+oq8yCFtmJidKRUZb2x+pklUBH1WxhI0l6b2oNy
4U+nsxluxwntzuumVJYysjI6wZoGzCPBXHBCqMZBWdF0I6CjqxQZs5Uwf2mSJn4Lif8cdMraWwtl
QRs+f4oIoVGteIAezRZNwVJICq+Slt4p8gu5pSh2FXxx1JbQBknuaqnX3hgfG5Iq7WFQqSmE8GOj
LBWeAPjD88OrdJn6IqamPNvJ0ZRNNbQHHCIbUxY/UkE4WIHSvOVW8rm+ypDN+Ga1OXZ9FFaVNcZY
b5iXnLVQjlEdrlMwAlJ6EyqBcrAqBvblreTycv3JFBNlBREksQOYXqgqBXcwuGxhaq0VbtbL/VR2
t4NVly8JvUQYMblkK4grOUYmdKjpSd1elhvDXRQD0WKjnkENCjHV+ebJ0K2bPFjpedqAiOElxlQK
bpJbFoKA6ZZSONGQ32UzZJeywn48U3u/l8zKy5n7nHAYx7VYhIZT6YmMcEjZ+M2Eae1YBNFDMaTS
Wpeh7+vzkGKWUa+yvI89XdlU1djcIyzFGtMjWonE6um61VnBYy9M3VE39OxhjpGFgo0EYfuymQpR
76jSNG+mmQpkFzJ7jpn4FKSDsiqWvH+QEfPwWkXXwEaO+l2KpC7FjkvG3IBRH055LGf38hTGq9AY
Mk/PWv/TL//2H//+Nv3f8KNEm3UOy+KXor9gg4qu/e2Ton76pfr29ub9t08aUbwKE9VQMJc0JNGQ
L/vfXs5xEXK09H/oM8O1SKJ43RvzUybq26uUab2IJt+gPAU2i0uJae5lewqjYn85Ro7L51BbWNeq
WjqFTPxumS/it5+u75VqHgCjYG+E3x53EtfR63GIFaIJDNf5m9rOfNHYqdC/JTXT8vVVX+f6QvBA
0JG35+sRranb1z/83374y9vrN/FWVjNrHgzaHzf/477M+ffvl9/585ifDjnEb03Zll+7fzxq9VEe
X/KP9ueDfvhkzv771bkv3csPG8hXxd186j+a+fzB89/9cQcvR/5Pd/7ycf2U+7n6+O3TG6X37vJp
YVwWn37fdbnjssEd/nOEXD7/952XP+C3T3cvry//6fCPl7b77ZOgK7/KkmrIliJahKuiIn36Zfz4
cxcwPM2QTDxSDNNiF4CjLmIMGb/qmigbSCbwK7qkKJ9+aeHK/r5LUmXNMiTLVE2UUz798Yf/PnS/
3bG/H8qS+MNQNhVLpnpFgmvonEcVLyf6figHMM8DpTdll8qbE6/jbbPGjtuPtqb33VfyNw+N9OND
88eZDNIKrltEavLHMzWdPmUhikpusgk0lkOb8vChdvNNvMk3Q+xoH/Gd4f7zSXXR/Nu/78+zmj+d
dZbbBXN6i/jIAga7mfv34CFlDoFwOPtpTXZCNqjDk477cyPvtYG5sDrIxbHGfe45NW15x+J/KL34
2MvYTdrl47wNHqRbisiPxfPiU3yNv4rnufIav9iTzawLNzwtmxlgCbpVja9EZxRN1Pyuphsj2uMZ
3aTBxuJojfrwI91vJ/HNjbSaLfuM/dOWSdKPnOVefRSLO3VbHxH1YQHK3tPJReQ9p51zr2jQ27Nt
dts/xuvxUL6Wa+lG3garZp/dKmgheLknyXaKudSKVo/brgQP/AQyxD76UPOXycVn0Ot2N5pfPuIq
lD4igGdj/XWs7uk7AfSwfF13ymPuTWgxePXD0m205mBIbhIgDOGkYLSaO/LGMtmoOcjNfXafJXZ9
CJ80251ctG99agu+6hxQ5PCKjeanWxYse/INW3UuH1vbyUZ0DN9oDoVbHtL+polQiXSmVyIjxY4i
u3/oH6MSuKYbnrMNhZ7H6j73gk2x7p9Bp+WreAfazw38XvaDTfJKE6pbl6otrcF+bMbF4y9Y4bfA
3Onot6yUkzdRrOrwhvGt1CGcfZ3OHagAlnUHKXTTYeWlKEUZrtIPabym2Q38iTg6WJkfYJk/I3ce
u6JyP75wa76ma+6diwfBuKr2hs8X+oRIXl46OrdUcCgtH3IPJdQDPD3tjY4QYRGt+VOHuLqd3Wab
enaGN2sfeGAB1/VrsxJc4z4450/ZKrPsi5ibbhuRDW5u9hRX3+rO7CC24pYrBKz6l3R3Y31GgmIv
+Opqyh31qwrlwKEP7yd3GFu6qjsf6kPmh18KX9nHXu50N9Oacrd7ufDcyXzTXex6W9xc7oBZYfBm
6xsFffwn+UY6aqHduuG9cRhfIj7V8sixwn2+gcmzF7CszpzsmG6gP67YqoND23o9lF50VStbHm31
fso9GUyVtDfOhmchq+6iU6/v8y/qc3iS34Xz4AQh1FWXXLSmNTC7ReCa3FAVp3k7PKh274aOuVb9
dGN53Vq+0e8txs9GOOqbYRfyLd0DSApGu3ganCYDxeP2aJzcIciLV8cyulLmDsU6flDO1hmXZ+Dj
iV0mnvqMyLM+YhCLlFl0R646rLVyGx5KYa1JXpd/jjkzCm3ZayF7GC08UJlrQWGVz40Av9xdKsj4
7ug2CFkS8YIwxf2sWBHr2BOMLwbW6CKpE4Rn0bKrdC0Ft2oD79HDBFoxnKFxclzSIYh9CJoHvsF4
yh2LpAWDIR/A0sBlJxupWAWL3zmxP9LhSBBdP2j1SyTfLPk2z/aC6eioX5M3B1t6SskZUUhUgebl
bjA/t/LtqFKjXICHvy3iF7l6jkGTTFVsG9KhSzeFetLb+1Ss7chyGqc6qDvTr87BZ3UfZ85keSpT
VL2OshUCNmTj7W3crQuECECAIlQOYT0ESeVAuRZKrArWyeiVCDrRh0Czt+c2NMjrPCfCOku9JdkV
8a71ur2wBsNhwcofjqI/blDC8BNqFW6n783ZNeHoTKu2ve36g9XeqJh9GwS5iAXZveHjT16VvQ3m
j1yk6Tej4bSl2wqf//Ug56b6KO665uOjO7xU/wsCFIll77+OT+yX5vXlvWy/j1Euv/F7iKJZv6qy
KMmifIkG8LOQ/wxR2EUcYkqGSZxrKYb2V4Si/KpQ5NUtwyI31ohv/opQlF9FFbF/ix4DP1iy/C9F
KJcV+q9gm9BItyyiHEuzlMsn6taPccOY5xkYOFNwor2s2eF52GR+iVgTidKdipi2G/vG5ruv529i
FUU2/u6khiZZkmgqIv//eNJOD6Qe4AZqyGb8LpjWbky73g8UNPUg3ppSg5zoQUCRFGKsuLoM6DHb
mkrnL4gMgou2zQ5Ix0IX5a0VkRxPV6jrb8HBOFgrYPyr1cFKlAdcO4ae6gZ4G7TolVuE3l9mHmPK
b/aU0U42TK/FuUDCEhBZnxdLTTGlqkDgtJPbk5crw200qV6il67Vk+K1SGYGRbXBqsWrtXgXCpqz
JINdisz0dOBiuQKDLWwGMCUEw2u8WxEFMRyzEfcZaTsB50wZRl5LPWKJdQc4AtMzfEIyrAWaMnOQ
2bKhmayUWXAW5IINIferZrJHVfTl6JjEIDgi8SHE2du6KZRsPeOpPtKgBv+qzi8hM1aeqPi5wzhS
NHtCyVQbRifNnhJ60S3LtBHv4mjwKwWgkY7wSovMev25qWNIzSa9FtEDCLcJ63SdytP9UEUPWlXs
Y7N1myi+R7EXfJ6ARDZI6sDYmsieow5K2DJ6qrk4Bd7YA8LyFvPTlGpAqdpVU62rnI+Ziy+JSguk
UO+FsdppsiHYJNHv0ZR/XdILkGJ+6Qa1BpwyHtA4jU6MnHRFX3EDHvYrwguWPcALV3J8W2g7oSOd
2wlt9CBHEyaDXEJnaE6ID4ZsM5ayK2nvk4xHIsa+F8G7tkR3Lkb9VkaLV6y8cTl18/JcSffTMmxI
Su1Yf+pmLmqh2swgml675b0A2VZFw9ka9ZdwMfyRiDQ11pZ10tHgiKuV1E9fJHx+g/lLEiCbHE12
ZKDtFr4s7ddqibZ6W3O++gzG3x5mVgzAQyjw4OBiOAJeM23b+cTRG0m50XV8VHvE+CJ0ZThZFEwb
OdxHc7upm2dQlzsUtO0yVtZd8woK9oBG8P1iAOkSId5M6XRCpADdESCzstnSiR9avxIblJzGE5yj
ba+ngW2V9bntrC+CriJmGiBMZxyDlErNFAMo0zeGqd7EeChZItdF7ygBBaRBPSNh2pF3OJkV3qrD
cl5C4xyN3X7pO7vVQDCl+kYrUs8M8xe8WR8wqgwahIYUyuGyvkLKA9eJfoWc2iv92NuJK1W0ctOW
8ltUiptKlrYAqv12LpHKUY9qXFCvbb9SaXyU5/azKi5rXdVvR3yRshRn7ag5N+IWV55cmg/6rOwS
EYjGAgimwwLKlg3JC7GViVM/wFx3MGPQb+Z7Wwt7QVLecGraGwswf8SyJVAgxth4eagR44LQynpr
Py309irzJaLsMSGwVoENGi3THzXFHysyhYjUgd7elH7Be8ztrMgzcWymt5N/9Jbs0Lt8UTXxeKn2
qfJtBarToqXepOLtnJqI7CuHNKUI9s9z62W6/nk6twxD03SUw/g6fprOMVGShV4RgYdv8ffYpqt0
o/rdIVn982nknxNb0xBFsEYk2KxeOHCwdH2f2HYw7fo6LENXXXUbKdyrp2BFFOtE7lu8WRzRJQq0
wZpti2UbE4T88+l/TnYvZydHp6qpK5qsq5e09LsKURP23RBFBL+SUjI2X4ck/P+oxfzPCi3/+4IZ
ApD/Opo5xm8vzUvY/1BywXbpz3jGlH81FGIVQ5QsUZUJGv6MZ0zqKib1OnQ4Rc3k/nBf/ii5aL9e
7higaFmhlCvJDJg/Si7ir4ZoaIQgl9HEoNX+lYCG8Of7J0DjP93EpkWxLiGNrBuX2OO7sWFkomyB
J2x9sdJXKrirwWqw+QMTKUQOUvS7IH8NETaPcpaTtL6VpGk/mgL6kqbpBdH4HBvQ9xdtWwbyDu48
IBYLc4Y+vw+Qivruq/2bSOjHp/V6rZaoqZLKk2rKKPL+eK2lrlQazNfGH41yU+fdKanSlVJckAc3
Y62t1OW2M4T1P5/0Eot+N0dczsq9Yz3jwREtqkU/PbtpJZp08C58B6v3BIn8UOidUtmHw+xkqb5t
u96T2y9gxN0q3coIPmXKnbkBloM7NGm4qAPnBdX033wZPxXLfr8uBpSoywaeQ+ZP1zU0gHvmnuvS
pcCf0ezPQ+FIg4DGtjcNtbfEw0bQVCQC1cM/fyXXQfHXtPnt1DIFcIDChsbrTwGpVpVNUphz48Oi
IwLsNiJseH2Ib3rzIrMWRCp8XaKLKvD0kvJCHQCujNVkpU05UOAx+jDnSUNxAyOEBtzUXN8k43im
zn6niMtz+bFo/cOgt4cErLoSgp+gZU5bRb5XRCK/GV1WFH5RuIEIFnsFphK6zAhO6KHnvaddohbr
AUEtOzUjaAWIASP0PSzGgzlrq84gwhwku9DrG1VddoporPJZX8H+dVu6L/z6mdILEvC7tiFS0Urt
nab2Zo4kCm7muK4nohGj5BPEEROd5kYK+zMX96h23UaXg41GoEQ3en4LW3miSVP7vUXbyRwIaaqI
vkz35Z9viKT/uMBwR3SCHdEyGKUG1dOfF7KEfApJSUCug069fUORRgrPzbDTQk+KV0LjGoGbAlaS
8Wyxrd5uH6LImR/11CstT0FjitY6Li6hPT9IC45o99QjMHiQXxqI5k8xGl6o09PKKe2GOCGmhADD
zpXxdVRvYDdE6yw/5dMmXVZZosDvQ7UdDeiwrr2kyDwZS7v8c6AeYxrb4ujBJwKmJlED0pHyDx05
vkvjA/21QbsR8zfQZN3gdJAu0dMa/U5wWtnPig1s+qjxa2MDQR6PB6vD8GMvJ/il+0iASw0iinCp
VsDri9GFeBPhbmBuJoqCqS+IJzDCVbTpy5sCzzfypAlzNQ9vggDqcEXs7dcwZgxbNu8remTKSm62
qBnZ+bxrMu8SyddbErxkdlqMRxhnBgAI/p4qXM/qLhkdgdTIIHDDcMORAVSgcBjfMOji6khtcrLO
zfI5nx6n6C5k0edbQmMulpDyiWmvVPuphAtVoW0jgnKPt9J4Ei0/HY5zs8NHj8hXC532PaoccKH/
zfC5JNU/znGX4UNuzFKkskSJl/3frQK0hXr5Invhi9outdAGvbMwJTGXi508kguUp5aFh2mw4S9o
8A5bWXZQ+UbrsT1j9XdDi3I11HjOzsw7E0Qo/ERRNNFNkZ7hHaQ0d6plX+o88zIjtvjK46IiyU6m
f9QDNoWKuMZQtc5DtwMrl+K2OrfKGtMeNDZUu14ET2G8TtkHgnU2dCTA0R9G3SH8313IWpiU4AQx
rmYgBBjsOGmHgacvpGik4pZ6rwW32eyK6lrAaK8IT0n3upQrUTzKxWnK7wTj1sr8yVzLGTGmX4Ve
3zh17pqT3ZF89NlNlOMWNLkR2GJcH8tZc2WsRUFNuopFhfs4BIglrqH+59lpqR/E7k6dn1S05MGv
aRQfDe2J/mtXg4my8KMzKk8j0CsvGAbRq2NtHQntSms+TzkxNCqn/3x7/1OHkMmBNgcNHPRoDQKH
n9Z42N1JBF0092theZnytvGMSja8uIASGVxMY4KqzrZqLDD+cvFGZNpzp4BBLOYxHlnzXo7Kk9hN
B1yDXo1gqO0mHb8Gmky1QKGQ0AZvGVqDmgxVR2nymkz5DS8o08vUBexK1JqeqaxVvI8cAKjhqi+k
V8EU6B6A7/znv5Ug6ef1mphKocPLnGgqCsv2T2M5YWpW49iKfbODJ2G1+YDqJlywBjF+t1XHhZzx
HTXC1sbkk/oCzEZk63vKG/QeAFdvMVrNXZgxcK20d2wwUgcmzyuY54PYjnsrMKinZo1j5MuF99T1
Tk1K1wnpJgqNW0EdyZulCfA74pmJfjGyWVZVXGJYElhei+EP1jsFIoorTccgNKW5oxc5T5RACTxR
gcjlazr4nla3e/2Y0U+3iwFF3SwU1oNVrkUjvMehLXZNrfaAUwnOpCSwT9R9NfFEpR25uzQglyKW
zNliYAK1yPN9NM7cj7w5Jin4Q2O4h5XoJdheUBA2A2yXJr+oOaQrlMQualJzjGfjTVuj8tHsymUQ
tobO0BS0JiCPsIRjo67TJKpeS3nuXaEFrJhnlQXJOY3uxIuzFr4PWxNIhtNYQrbrSmmG4Clp93M8
cU29UOwM+TXXZ+1Whit5BpVFNwi8jQlqUlZj+Ra2mXyryeaDHkKOqK2ouuorYxcGKLBHSRv8R0ZF
QGhYrlUzwRkBZydNGzedKGDXpyp4cKjmKRHy/nbs58deUvYYfADn10DHZTr8/6wOLa9SRKAQgGtz
no6T0bRYELWJDY0Bjp6Cl3RddmdjoQIlg1pa1XWEjmeS3kQyxSUlk16DudX23CFUKcJ+q6brUkL7
IqjEwYkA17nXn6aeOn8cj9EeKU/iki7+oFzS+0IZiK9dmsybLOghiS4aSIlUUveJCbMqK8KPIQEn
n2JD50ehTvItj/W+DqRHk5vhY7DKglFGL7OJjuIMmBOWQzR7oPwEv8Pt0IFr4ORW/tBYhrlVmxE1
sKLJV0VjvQfU2zYWpp0+k39bJdYKpO2dnkpbNa9bsvY22ErtHUHcqknlhmdckW1tirah3rbcrozV
V3tdMlW1lxzl+S56UMV5RluHQK+Yi7M2pINrlFhOp0ZDpW5UFLvUQkofELQknBq93CpPWRVYdpdZ
R0ULXw1KKV44oqebjFPnsh5aKyEu6G4SSg5R4cJA6mnOTIC0Azg29Nhk1oFY7Z/awNoUopa5lTU8
jqFZU2QAUNJoiAAK3S4ypT0MJ8MOUnhVadDRd62piGk3QmkgSxm2I76SsBv7ixKdkHwYZj86VQCr
txgVP6k+6j6nVaiAzZHTZh1LMeDiTPo6i4O0SoZ+3+eXsAI8ldeWiuThANdsMcVpttkk38pZF7NG
9flOkpUc+pLCs2HSsVyqNLzBvgJsUVWymskakbyYvyK81eysaJm2WTq0QH+E/K4sVyPN+aM1MP2k
TcQjiZIiFbj5fYJ+u8nRfQU7K2zLQdyhiAUetrMoHc/GCXODx1wGoaIIQ+pqveoM4Ev5JocSY+zh
XDWz4Um5WxuEPXrpz0q8CZsFenluzX7Ys2Rc8G8RECk/C6jDIeZMl7SWiMmbdFopqeo1wLzQ5xgA
oqPrbGpCQCUagxHgm55kQrmZWvRvIWrg/XefLEw/Qf00pJhcVOEhKT/UFBaPHATPTd6K63IEnptj
IAeZUVhgWeqN8hjgyU4wPUUrntLZ19I+WY3dOY1TfYUEF12oDupdB6ptZfCK1G+KaANka2dsZ9DE
DRFgUlWuJECh6qqLrWfhy9hKJ0If2xWcWycLRpQlGALYlmwjGBKNKSU++r0UpckpQBxTFABHY1f1
nDk6imjOyHiuERtEhqYEuSU2Dbo2GBRYPRZG2sVsLK9cmUqwK5rUxWdLptnXYMoQ6+072PGTGAIO
xW/EBgKsMY8TjSbI1aCzv1Yt4XkeutSdCkL0ZmyJklEPiqtNEl8/YRmcHkPbAfg31u7CQxE9QGLF
3XucTM8wxiembUiUUdG4sSIpLqmdjw/7vBaSSbG7pl5BHkDSII1ARvUPhCQdMlHwKKAi09roqtLV
Feq8OMF4YVnj1aQidDMWxk5B2DmUDWrqC4DIfpZPlpkghUbnG//ihHmn3uD9xbQmG4arq1AS+vFz
Ns/a+gKwrMY2wNk19PAkIbBqik2rAEdLirZ18k6CIiEDPR8ixua7NoeC2xoLVqGoMpALQXBVm+d5
sSYQ13gTTGchiugv0qnUCB0jfSSjEEghEc3na8+jNbgPw0mGrIe6jSpHEeM4GMJNcPNSNoHLHSDS
BruMeFtsRKwxDTH2qrANfOqdG2sMoPMN2J1nVeFMC0RJrP0MfR83NI5rsz5qfeMKOM/h8JMOoBEp
9/fyAzqf3WbIVdAXJgLQYVfYs9BhnzbAfcRIOmhF5aCGgeJMiYTL4YTi0xgq/Upn/SXxVJNQ30t5
ufh9hu1VJJhoTKvBl2agxABxDNIIXW05+sDWXrhLBJIHGiQBHU+obuSLN5k2GBTLLX03Z/EuQV4A
iNq0mTITEmezSNs8WSQHH9nRyQYp2nXmuzWr6T5Ml2DXvesXTJ+glBfDEH4izsaYV7htESBnnHcG
sz6qfJZ4CPQq2WpVsLUGGgbDrM/eYkEPCrAiKErxPkplcZOVjXG8vqSEq8ewHhpfkloB3/cSURhL
uwyVLj90l5frT9eXOpnvJxFaFOZotdrSky7K+SsoP+gySSPqXtdkoGOacEH+wsydOk0lHw9xrK1L
Yy1WgbkJ5iSGOfk8WpOKD28ru2oxm65ZGoHTVrIIB9diOgPot40mkt90gCl1kZ/15Dqn50/DHFud
8lA1iFloYDNhHxm0+xOWXNwuecnEdiWnYbmP8kZG2C6EDz/WF8uqagchk4zUKk0nDBNkQSztJkho
VQ9hZzlCY8VwD7VlbcxC7Ax5cgL22HhxaVh3RRdipl5Fu0SY4cOV6Utv6YFTtRGMQApTdLul2G14
PGNzzO4LLN3t0aqHZzOsTtB7PXMq5FvwseZutLIdZuIhsGwsA8UQ8f4w0ijpV6N0GOK0OzIbAQyp
BFgUYnIqiXnuK8Yuf0FxIUYbrxnfwaGqkdSdBKZqa1w2cZCE27yYJ2piNJHaaFzT0VpujJz+HODD
0EYmAzvO1Kh3qRKALAjRJAgz1m8ts/ZtQJIpCGLpTEaRuCizjEeMu/dkdMveqNTAjbKCSLlZjvms
NlusDjAv6NKVgS7KKdUQ2a0Nwq9ReM3FHDv7OTQPedUah9QQi3WSKF/6+VlbTGDFuC/txqra8SWp
50ZItHMhTa2bXJbItu9vUk1t7vtuZoyDdoi1unfzuRru+lq5xzTI0bOs9oyOikkPS8qHtJjEUUH3
KbaOhdJAllvCDfjnjrAfpkLStjhhIeegoIG+ihMrdS2cFG3IZA5QV1y4ReaWIER1ADoJrGgdPaYv
aVqHm6WJ18J8I5iUGSeoPx3j3SEGW2ltuZcz4yG0ZgttKvGljYmLxflpmYrG65GLEcdbCJCQZ4L5
OJYwqpRgN6oxTVdT8aMs3zQy+CE1QFRmGn0JE2DYPmBPCD9x8kRki4fdwbD+0IYibL34kiW1EpL2
Mw29jmZRoOcfqRmXXuGF9XJqpVuA5ZXbJGpGJGoaNkH2Prqgrw1spuv6WY600q5HzS3LRUP8Rnla
hraiHIUAwFICBQueTWs4oSSR2wW0YYLJigLULB0ndKRGXLXcPhMqD5ol86XafZ0GFDqQllcHc9V2
Jvyd+dmQP4dzWjqh2RNxy/HJEsk4pdD4GEYVVrAcOkKa7+Whscc5a9wimtetwiGKNO7Frl0vczR4
EX60HQSCagQ/TYbpyOn4WEm6xvHdLUaRdlMhQdnI/SsBagNETxO7Z0K+LQPFpLU8oF1LOJM8ZQWm
HyZfnizLb0XfPYbyvEdqZhsVyqtYATWBUz+rIWRQvT5xN6l5TeJei8vQYR0iqfDzspE9eYonVwjF
O1xHT/1Y3y34Kdt4/n3EMKHtamQJxlnRS4dhfz21MYd4IOQrAwFv+2JGh3zC5YoSQHFiWjwTKe+l
AbP0Qq6+Lh+RImUoglgksbW2HYnyl1zDlhJtSpHCMiO4FbKTrgAFyLOHcJk+J7P6BC8zB1hQUtFk
bjRN1KqIpxLho1cm0o38hfj3qErmw1jkxySRHSsIHmRNW5sIG6KRigrPVMI/Wu4VKfgcm9lbt/TE
GovpKZrwAcpccLIFW85keZPVFiSP9tqM6t2kobLQYLGcV82joqWnCmCIk2vR3Zhd2JXD+KqKxR7t
mWHbBvkGQaQO4Zd3pFhOgaTcZmieKRW0WNNcoCCrb6qUSU6cLtlaj9qnOG4jGBhJ4RqF8KHR5rYU
HRhbqHkk3eupCF/FNDiPRkvpU3tNFM4CEd8RcjwBai7kbkrTkzSWMCMD09aF4gSTLHMMsZttMSEb
p2Lx/8g7k+XIkSzLfhFSVDFja4DNRhppnLmBkE4S8zzj6/vAK7PLg+ESXiW97EWmZLikB2xQU336
3r3n7uZqfk+nwnc7eec4xRUOYnKLbPwl7bBZPBQNNoJQz/a23Zzn+ZIqWByX55XTdLZtSjW13olk
ktyezB9FptwaxWMFZwefaX5WMPOzYGLUjMMJbz4rsHUeDDM6M8S+MYLw3mhZM/OMpW+21AP6/pUe
aNcxsRRY+B66ZkkXzwFRkdNxTNMxImlCvcs5vcOMHFhSk+6RN9xioc8xarR4kK1rWXf8JTV9LM1y
o5qUzSr/+p47xaqR5rFsCbuTCW1B8lt5a+ZjlZo/dLsd3UJtkWgl50hpwDOn1UmomMMyMbxpLZNi
XEvEz3sEbM2rlR8Q4R1N9Fij7Jmuer6Km3fZUFraNtvGhHhgEhViWpNBAefpltq2cw1j4nvsRt6G
TgBvESKu1IaDkzHAJvxk6yTFXZpG9xxrxWYmnrnQ1Qt2DFrlwjr1WfgUjP0j5fxXKw3T8/uB998G
64Fgw8HPHkZGPnAMcHrzn1gZQjSEyQ2YEW75ZIUJjEUI/wc3a5IT+EVEs3X8ZgnlU0ZEKQUKTQzh
dISSMJZQomTrxy2LMO/WXUi5iYU3W6lhdorwCrvky7vNjGDEAYk4tujeQB5YGGxYayg8gk69HuYa
QMgY5uxd05YtEaWpSp/GZzaToiIucE8mDZqgzH7Mcr/eQqx5//mh+1q1j5vyxiblb9UlwVUzGaQu
whqw2SOMJQ82CkwHO1Jz5A6luyKAqDQF07VQZ+GasXZrg8Va8Xpi7OK2zq2fYQmhpiD9jUNOpBi7
rM7spqrPE6qYzMo/p0Z/y9iacltZlamyMROaHYr1bA7Tq+V0H4pot5ojXnM9ejX6a1b9AavCnV5Y
MRnsr1Eu7uK8v03y6Kxb08ns7TeDlHIYOgPVn7WV/US6NdIhv0YPNZuU3FqKWBTVka1VPzotZd8K
uX7EDZwm/ymfd3VjXuFuoq9Srrms5qtkDj9alYu1MVGtOeVj50efcUObrKNmJHT21JQt7UM//LLz
4pmf6UozqzdscABahvxZDWuYx/GhrPVXs1G+tLa8MQZirq0ebUs9zO3GUrSdU1afGKdiNTwos/Pa
2Hz9UItrGkX8JLQyQn3sjO89dhUjo0VBBFjujX3jEAqpl6uqUa+0ip7ZMoAJ0PkIXyyK3XBT19lT
tS3oFqhtiC9fRRfK1SQom4/YSh/AGh7IznbJ8/aSKDj5nDbWiIe9IYnNpX//pAzKqVTuLfDHHgAz
Jm+WvjNFbq9nYb6ZQIBd8ou4N/kkQ+GHTfLXJqXBkqv4lPRIex/KsOJzp8vpBLBLrOo1qnHtjiq8
3Uocx4UsY8w/QXg21xB/XftMEiEG+PpjDYqXCE15BTGItgyF9JCU9GQMtgUizLZ2rN2QNneZMi6I
enTfDv6JNLJgnZQwXQMH9LNmZxam3X2G7gxbEYJZ9K2pTeVVVz3BR+HS3xs3vdGv2ADsnW+/k8Ak
3VDrAJ/U897s5q/Bzs+pObyUSon6NMKUO1W9ZyKBKWgjUpgMPUFvIGVkM9/pKlCrFCaYXTFtsC3j
Jo6md6fMd7Va7EM4dyvEhnQEFSN1y74Bq8LG6BeXcRo/TG62nDzBxTeZZmZj5VX6Y5qM6lnnyuNJ
nXmGVT8lJDxBMpkeVEJ8SPNzXN33dyi6FA+f/X3AkQ9fb3hrOtVcO20au5PaM9KsCf9Cy937za7X
rXBTReMnebIXXSBPYT/plQRpT1zRS8kVeHh5vmkA8MBpuq6qQ6NO4brT0SEqLTyewn/0A1qbgtm4
bQ33ic9V12gGcJiW9hqwAtww5Z9Is3aYKwSHMir7G7AfhK+nEABo62Dhg4RcDY+YHZ8wosRe6iuB
p475FvEbqnulBj9EBbIulHqX1MO5LwVpS2AmbRKK3OCprHOGiiIkyQm4CvdvZhT9nTUXT8sX5vc0
CxtMwQ4B1IGxwfz/w7LidU2vIgvyS+QjauYWQSuxTEizXUaXtk9/0naNPMZ2XX5Nvd1vYwKs+oVb
kGlU8M7MomU1vvjBDz2pr4amNkhi0hGCtdt2JO+yCvB2MLBl5LGhhzV4ehRccgtFuKVYzaEvqNp0
mGFtmaDrnpWjBVaz6zTIhQW9sWas9qOVfPX+GEGWIMLUyHoATR9zrz8lzjYrbHo5gsb1CFNCScL7
uCjeRbWL4uzOzJl5mMmH5VcHI4hLgq5CzhG0/FFExFcEuyRxmgKtKBMqXf9Umil07QzEmdVMD8AJ
49VAY92iFlBMO7rNzP4jaXvcrKVzV/kUN045PYT1qiIPwaYeqYeK9r+lUm4uKDzB9JsZslcPVADR
cWyCrxzd45Q0b9jJT9BOYSjmH9CmbsjqxuebIEDtGtTYFe6L2uqgkIHPsZr7Lu2+8DwDcInvu1J7
D/u6Xz7OwC0s+mCTCSdIe2iNnEmbFW4Hu6aUU26sTJMHzabP17xAD/A0lC6b0ODU6oyICp558GCo
iEl7WtqKBnWhvXLwywnhvClcQLwBTbwvqEmc/gCB9SvmMrbPNEJ0B9fvuJaNMC6C2JNuMs3pup5L
ubLUF8C62lULBnJIo32qt+R/kOwqaqgvRsHBMMDScnOzvdi2fQKFdTSJl+/BHqJ4eTVGOIW1Ut6H
UIS8NAvtdaRILs+jTvktzPdgrE99aLwZdTzg+qbxLiLtmWLiIXbAlqNUkbDLmi2kCFp1IzTjnn5k
RfMUTYaNW2Kqb5Juusvmkl6SGY1ukmQ/bLvetjBEurrMGW72tYdKDxamuHIYnqx8zenXWsBPf6KT
r6jg5xXSSsmE45MIGuK1vDpr1x2xmewR+kevB7dVg2q/zr0lUNMrqApXzpjzkw/KlTbNEQR19TAJ
C1KiT0BlifSwnwGQYDpfzfC0NhGLeBVZctUbY77KNTEwIu3vhsR/MSkQCS8YL6hdP+D/hCtDb59G
rAF8gnOUtSx8P/RonV7Vtm/S7gc/rNFPHnIbDkSNl0RyR9/QmWIoOhNIkWn+AT2W3PJiOxgnGCUs
i4Q0W2sqV42DW8MeeErG1WWQ6yHiXyoa48YoOuU6sNUHs5YcCT0zQJX9MtWoVPz4ro7951xJI4IT
hmrD1sUJm4Yb29D0ZeoD4IaX3oVJuZ17HKqBfzUnnCpmYfperrcdwKQGS0qI7qICfkoHfhMm2EoG
cF+6n76ZdflCwF3LFtNft5VyzRb7kDvD7RjS3cHTzL3mgaCRG6H6pucYEZcKgbGWBsVNKIOnekjd
Lk/M9RTMz5UY+S0p8qNr6fdMNl+0L5PoONjbGfYBZda6qmLnmDTlnY9bEw4GfYMEJTnop4PZNene
UsNmS2DiXZni4wATcRMp1U0w40ezUNvGWnYSaemWSWcxFuYAMhsO9KBOpzX8PsHcNNqIwQKeYeCA
5rr6QwrsvWjkrvKAY0BltBWp44I9vm2qjMFOiLXayl2/DQRdcmr+qp3WapLmp9x6yaIw2jAPP04J
YorWeWs0EGWMMje9k7znE8MueDObEW0Fyd6exZjIs2LqBELaYwwx3NjmKQ7coTZsz0zf2zwy4DJo
wuP6lK0Zw20Lmq3VooEvxmdTDBrFhvXsbCORL9JyZd2J/MuQgwSJKbnDqtFHEsHg64JpMymaxToN
bknLjb0GmNuq7xFM0KhlUZqKdewNWkgk6+KGnAFYRDHybpz2uuF82do6NxiDTKBBVoU/DEAdZnLh
7N0k5RUw4XTP6ZhgNyPN1q45buf0WiioInx5k1XnycLbDSEjuxiRviVr1UMAws+ml5dBVZ5LHwZ0
p4a3RDt6k6keSPjG7hDjgB3FFZIBcsxBH9zUZV0fxgL2VDi9xWp9TIx0OMoZ9bwaBi6QVwYqgv55
Fwf2KYK0AtsEwC5NQYEgixySLvIDRjw4dWocl0TP0u7QcLivep3LYjYM7SqVaH8C5Y1Aj8izFAec
i1VTrftLsdi8Fr2vrGdtvDccEJaqUWhXkCZOVj+StInBZJXpfcSWQh2aSccr9PFN9MU5itv+3He+
hwoTxG1xTglNp3SloJX6W1PFX3Dx3pVY4aSIOvV9jsdnxldJVsY33RJeHekEpvdGFOPRjF9kbvZ7
gQQma9W3CYmETXo2V80B61tOOzKCMcIXeNJT7VbAjnVbaqpB9O+2BR3EMQMvEJj1Utt/kwGWenNE
SZ9M/rEOKorVd20CuhKJfnaVSXWniMaEUaneZCiNW3868fjQDnG0jizrqgCy2ij2WmqoFXLda2Tz
XGQGzaqP2bLu8yKDzGS2D0k83hVjAWHCT7ikmdadMtnvdqw+a1q1s0KEHEgm5hWSNsuVsYWzTpkO
QKBw26HjYwZ0P5t0fv1x3NjK/BBCBi2niyNoQc52tB7zZj+TC43zHyB3rDC//LL09tIGUbPVFUTI
yuRfGPr2IemRbEw7ve6LXQV3XIzmWu9FSucJwqUdtGeLhromp30Cz2QTES2/Ho24XOFw4RouIULK
GdHhMKdE3gkd+CwMeLakctWrbX8sS5XV8vN/RjURiMwazmVsphR0Ce2tJmlfSnHVZ/5H0IfRubR7
YGRx/VWO8G3TyNkSRISKEzhHaLUDVGpAqgRTx7n1Gs91QzpjKW+mhqIZDSC94yK6gYexciptvHbm
1tz7XTBsfbtV122VfXGrHa+7BENBUvagK/QFdUqzwLdHeK2coXYdKvcthxwX6eBoE6TZwyjxBnAt
rmZHwaHNmOnriXJ2gmI4xY7zZgcDFJcQtYLTiNNQM5fsjeRR12L18gBdLTs6kZOvrSKttnHbfv5M
X+5k+jCPpXnsyqREnRHoBz8ImQCbVfxiDtkEynWMNpFi2+jgAOo2SFamPK+fI9oQ6ZwLz0iN7GKT
8j6reeuZHQmU4E2xOOu7XoSH1rH5Kgsc1ro08n3Wx3C09D0jZwqOwWDPi75iE7mfnV4cCFTGdAgy
cSS2tF2NlthJLd3LUKxIVk12QzthsorMCPcOvwLTqOWuy4ynNlbHXeGwK8BnxH9pV/JGKbiRBNWm
ykr9YW7aaOeM93CIiK/hWN6DxiqZ+tQ3kxJgBB60DyOjSlCzEE8Cw6y1FgvMuCIodwQWYTCmw/LY
ZyMikwyyTgwTeAwU6x5B6F1RN9hcK80G1YjqAUXbAyNBKutCfbaNWFyzQV/ZM3B32zjSz0dO5xfc
5PPqPU8nCjCGPmtDtxZ5Y/XKoBWwG19HPjdsLdZT0Zn6UXaMBpu85FMz5+vST82VGtHM0st8tTT7
T/GceGWvD0cWF71ehouuSI5Y7CTeUjzehd0/2lGmkn8CgtM3QZGg9Bn7Hdj7/J7GWYx+OgfZ0Tvr
OBPjRhN1uLXsRD1h9PASZJGT7JVXvaRrbcd2fFZQ2RmSKmaZbMvZKd8R0DGWHx/rJrnqZ4JggxYr
SwDO6qlVSBvtm872Uga82L8059Io7S0EwP4Fb4S2looTbBs4L6oQ6sPUR5fC5hbeV7iuO9miyBom
9CHjcF0pHVUtBl4Votwu5AS7j33fQGpnXNLSzteVJauHvOvqXcg0wdMCpEI63/rRjqrbRpvyjT+p
HXfJCKMZgcylFleupkHr10lN8gBufllmrz/mI7fIONhalUaXKwSTZoEZeYyV3AUj3b1a1Ki0Uc17
wrPTByWyYMWYlTwrVZS4itLdCc2pz+Qz0R6ey3PR69RbRXaN+mO57k1QZUwDo7qOr7exy2I3W+wQ
NDuiHRdhkwXeBqcxfgxx//xIOnOjzdrHNKpLJPN8bibW+jym822UIyMdlSa6aKzhxkD+MHOaXKyx
+/IVzFl9UJ7aFKfaXBSEQMm0hnY1Y6stvEREzbMZjs9D1WkemOZ+F/op3bB6ZAXnuTgq2U85rbEm
Ox74dsN7mwp+qz1H1yoYQ+00o1Ub6Gy4FXjMfTl2Xq9oxpnQY3xkvDQlK+AUBDaVMzUwkY3lj1LW
/uFraO31FLUkKGf8VxSgFR3tH4qO6kh0lJe9hYDO7upzogvtOPkidpF0+OtB58TIkOJds6LQg/Gm
nB77YSficSWO9lwo10gHGhf5T+DVrbDg6++jyEeqbtj+Ns8WAXiFeipnWghwXRFIgPIPR7ff26zv
70tzCPfMx1fQ4yTGMCE38KUaQnurB8ugE52pXfwgMPutgfUtMV4ZDImy9u+mYsiOc/dSMz50BIhf
4aR7B5Cvq5YN8BXIpKKmMlQk7RLVABbXtB0aQBqWeRjJl8FHP4BSa8vX5biTnF4aGxAc97cPTXS3
jNfOijNnV8jSoXxPzhOJr9jF5xMOWZB3sVZe0zLbqVEroH3pMbdQjTZjOnPR0Lx+iOKLnnXxhfhy
BLGS29bPP8tSQJoA2T5/JpfpzpJzPPhP0irarWlX92PiKA+zJPp5qJMP+zL7c37fW0Fzx33JXixh
SWfju+s/rYkRFQ4Szx/0a8XEEKGDOzZMsr57dfrMFyQmOo0SLlDu3FbD7NzOpiA3oaRV3ib5tLVn
v4FFrji3doZ4xsn97lBhUr1NQTuOlk5KAEusyVtQtpzX2A8Rr/hYs32RqGh+pf/UNgu1wfeDq5//
GFzL1HwKarO9mSIHpMZYPjWFBKFha89mvCSDt4OJZ0PTnx2iZcYgBxAQ9LeGniF6i7vC7cd8rRXa
rvbjyGNsGKydrLafmp65dQ3N/Shq2wSik4uNgOt6m6onp0NiFE516s4VdJGehJ5UAagYJpAfVSLd
bgSke1pEq7FKrT0Xoh+aPZX7QZY67G0Vf/sxzPmDrKqxeSKiUdPyTcl7dCcHMPFcMUR26uSou6nM
v5wAPQ2I80NuLklWXUDFrmeUzGV3aOR80JffXlkbm44sjsnhy9K026EiAsNggUmTxk0WZo9Fswzd
YnGrJ5aynbGB0LYlGTlYOi20s6uOLFmh0L0jcmgXRioVdiUZHqaTdCfL2XaieiziM23UWxnzSoCg
RuuufBpGGi32SKicnVC1ii7YYQoOZ6gWcRBDFhgQ1OhNdxMl+lVp+Si7kA4NZz+bzxhB7sNUgwUo
gh+V/5CSMpD14x1M+rdKcJMrZZGvzAsw5bfANxjBYhaopuoJye5uUIzbVMRPCYx4Wm3F49DW65bp
MvB2+xkWzr2SosWHpfejNWh6K8q40afB5jKY7FKtOFWW9dDD7YeTMNym2ucUnydeS9m80riSR19t
S1caLRqWwn8blORqipMCmaCau07ffHCgffh6jo4NvHjAHCRFk5iP9K/oP6ir0U7ulMa5zIq9izFA
raoI0H0dcGAKGzYGTOW8hkAy4GzW6JBzj9hVI3sUPQkPs+1XXCj3hg4p24L0qSUVNpVK++p68V5V
Y7USrKZW1tcKDfG2IX/Op1SOY51xOMWqC9XUYyoMw4WOBf29VaOnj0arXs3ULq4pUCJH2X9J0v9N
R/q3lesbrOnbP/5/yW5yzF/k7H9DN227t4/PtOjKz1/hCMvf+Q+/Sf5LCKnjJDSt//IF/l8zoSn/
ZeP/MSwEuJg5hORv/cdMaP7LkBgTFkm8iYnNRBH/HzOh8S9bU7H40WwzDYz71v/GTCgXA95/+8Lg
HmB2tqFE6bxGCUKK1/CrjaRK5RBILWg9OLP+VvNQnhRee4hu8nX8mj398tn8ewn9Cj5T/+p5+vk0
S+qoRzUbN6BufXtaFIsolRi3PXXbnqaDebDd1gt23Tb0IpdI5zXtiFNxgrxzLLd/8tR+s9/9++kW
HgPJd8E7/mYdRrJaGV1LP4kxx7q9kbvFPNzck1Ny88/vEwDX3z9WS8I5MC1ykoTlfHP6Ka1TD77p
kFME6SRHgWJxGS0z8ymqo7Wlw7mXGJwgQqWRf6Ajsc2Mdlsk+q6kV6aFSInOxlBhT4AgVI6fnL13
Ssz5WCrqgrmEGIicjP7qfZqSv+D3u6ouUCTJ/i7qtRND8jV7nk4bqtWwhBXYPEOPPSXQli32C53T
pmJ3r74c+zzRt7MFe0xybELa6sAHxpjztLg0Dfikyu3m+7h/bB0V6eQpRS8U9WQEcK6bCO4zxvez
c6+Dqg4A1tQ5DmlQUt2OIBPXqegTDdRiaAgIrhix//T9Z+WfA0KfaO7EdJht5SsOnzMQCwzVGcu+
QQbxrGaxFNk7weAXSRmn1ckZXjsA9y1a6EJUJADc1woYP/UzRdGVgqcwo4fABgHhP4gIeMVU4I0T
Zz34ASob4sE9YEGByaOM6YX4AOFLUNkmKuG7VmfG+1T6kze04UaxVDcuXvv4doofFMl4Hr68Mx0p
L4kVoysVoFcACTUltCgo2pRg5wR3wxIk1EWbGuJSLXWsfO2LqsHJKK4ypHudTxfuOeivu+wFiCtN
MPS40558h23Q16eQBnvdnUSVr+rsK9I/jPa6SF+xBaHmrb2y2wU1ogP5kcwFo9dDE2RowEb8duEK
e+uKYtk1cCo6/icl4gaN4go9N5NwSA7BsLaHjxE0RNm/KJK4lhOZZ0b0BxePXFb0t43kLyv+209b
H/04qYYlT2KjbQCU7tTWg636Vm2UvcEf6tfBxv6DS/4nKPFvD8UlL6WhL3bfb/biKExVZzTYvSz0
t+vmIo/lEwCGLVrTlTxMwJ/idbguNjjwVt3KWAmXqcLe+Pjnn/tvX4aqWVi22Jg18d1vjJQw8ctl
Ew3eGMbu5g1YNJhlzXXqhZ7jDpvppjoxmD0me7mut2jFvMD7IyDvd9+AquuGIYmtwBfy7cPQTZMW
cUfYkoqzcWaFZdCyasVH1b00UyGjdYyW2oiBBJBYepXABr2ptcg5+HCIrPmDh039zdGCVf6/X883
V1dqNdD8afB7ce0T5gS+SVdXjeW8Jc4xx94huPhW9UOIoLCbSEdT72VLwxcHStRwxebavs3HHlq6
dnxptPTBUPLoDwvob1BBm6/MQhImLXWRav7cx391UVaj1rJXczVZj576mHvVVf6Uvvkr4Heefz0d
rT8QBeXi3PvrkuWJnAqLZdPC9PbNiK2MllqQUYVdb5Ndt/d4fZprwia98jhD0ljlb8nNcI5fGaqS
lfCHdfr3UwnlG0YBZ3m/uml9cxVmyRg38cSzMQoeZk9ZVS7AxqPmVVv/Rd8zl3zWN9nGv7avhiOe
j6tw/Seuxl+BAMsZzEuwF7oFPCis+d8WRT50cwDAvgPfEeyabbsbNmj8t396jPrbtwqfwdKFjtJT
+/ZWezPXMhSsnVd75nb0GCCvs2su7W7hKi78oxt7z9RuFd1ASHbzK/W4gMT++eP+Tb3Be/3lNSy2
x18WlzH7wpodXoO+JQLKJVR5n+yVw//g3f607/91VdnLx7lUmTrQku+lTUG+D8oeRvetDsI4wiDi
4OHyv+IUkniOnDxbmZwkTRlsjOiHQD6vF+0u8/VD1GJUeK9CTFOjWLecwbNmr/Xu0+4oDFRRe0Ze
P0rzCzA+2pl9HD7UBAHO47CXc3K21fJJG/OLjB2kevD7iKzoYgoG7VDPRIhrkzcD8rcGWmNJxyFs
wMt/TcMRo5FTupNojt0kd2nFGYFSutCmXWvQ4urxA2jzClkdsu70MZ7NjyhSX6ZkY0Ct6PuDQj79
Sp9hYjf62UytVcNkVC/MUzvLTZVy6Z2sw9R86lwKY7mg7QFloL21c7AEoO4tmAKSRpeaNwfV7Nko
Y4LUGCsSbRNy489EdcbSd4So5TNXnWj9m4upPJhwDDKoxkksK2uDON0gLWnCJ+7b66LFtIFlPj47
ONokE94uOnbJY1B9TPGxKj9ibdf5lLsc+EP6mIEuNDPd6whxCmMGzEgNdPVk1p8Jt3aNn0iOQDO8
hiGVpe+V9oG5hUCZt4U/b+ZYHxnS7MltpPkBU5s3QdhHUTGjBXOHcsSF6AOU2nabDJsIOXlOaxyD
Tse8QWdQcRbfChUblYsAJKB/zjzeFjpx80RVOUp45eP6FF22UywwQomyM+dyqxpfdVtcN6OzkQv8
sP1RIKIPmEm7VdOuw3E69wxuAFFvM9qHnqaAXR6dcxraw36OlfrIhd1jMddrs+vIxxrurGVO1kav
YakhZUS5l1zCIrgfEbmky2dwU9o3opBvQ3CcgxQNtr8O8NEYCRDFrHwRWOv0sP9BSCndCW3b86/I
maYuF2N/frT4cHXJiTfV6wHO1NzLQ0FS3T//2P9++IJ6Yz9XIcOwu2rfyp9WdJNC1lbnIQVfBb6y
m5G6F+l8+efHLBSZ78fHX57zbV8r2qEJpobnAMQGH0oBOFxVF1itABJ2zJfwKayMbUXuvGt8QRLx
8KXRPYZl6Wbv6h+Kvt+/GG6oknJDQLb56waXFJK8KaKPvbw8kwMb2se4/wO45HebKAw91YDgpxoc
0N8ubdHIzEaYPKOw6ZISeJi+2AleQSaNIbvZSHygYT8o1tM/f9B/BzA5lFHcU6XOPdUQ3x4bVNJg
kGe1yGD4PqPTPL788wN+c/P+yxN+vvFfTgdRJiIIaqYkxqr3SEV1o9t8JzaoBK7C7T8/67dvBuo4
IhWx3HuX7/GXR7W+ERdqUMLo0FAsl7dh+/HPD/jNqc6esUCPNAOt1XcKtKHWdalLfB8K7ayxvYtY
lyUa/LBgUWhcdUwvUx/++Zk/WxN/PfMcqUoqXbg2jjSMb19RqjaxMJaqu98oP0y32kYPaBy2ysO0
IUrMVV4InPnz1X75gX1/Kg0EyXrXoYMtSMtfP8teTlGgLId6v5EbAeb/M9446/HQrxckWOQVC0/S
K85/qmh+9xEjd3PUpaCB+/Tt3erqoCuG6rdU68VGD6E2IZXvTJVO5+TSiNi2pb9x6vAP3+zvlo5B
fwqAkwPJUv9WrtYzP29LYUzMvdmNW/aV+P/xCcsr+HVxWlWRhIXWeVN/CSAy5+//vE4sfdmGvn9l
v76Hb19ZjVFmVkp+aRjnQ8PxZMaKUcBLM5oOnYrLUqas69CAvSTdvoB6gmPdADJA5+wDKtKp9Qno
SseHIflC44XKV413cuAIn0gANzp4PUieSMrsm4c8+4rHW7MGbh3qp26e9nF3j9BhbeHCCPIPLQX6
S1RlPpqIqiawHsPKMDTmmfMmYC9zTINYys8almCaSzoVjpd30dZHeubIC15qcLuDO439Z6hrxyr9
guzRPldVspZS3Ybg9gb7KZgQRFXcuVE30EK+ypAG2UROIaGkEkE5ezsZwtO7ErYy/09ijzNErNK4
oPBFbkx23GjRLMnWJh2bQMPYkgb9TVs5pKLLq3TQaJ0vTux5i1W6g6JrrAnXeNbGcQu35FjP9tVk
2zeN1iIti4DATIiyo2saWGt4kNtiLomrj/33EChotqg2IS8UF5sEQncZKKCUOKRV/hANUAFqE1+4
us6QxqZl+qgN1pUTjNu8hXVmZOgVcz6gyi0RGccomwpH8vx0bUlzXfNZC5UWTgYXRkNG2C+mkf4a
QyYWYh1c8Dl1bgUu8DB26NGQj6ZaKx3VpgC1HdTJMtd1K/MYxup6keA4Qebm7XVgiK2Ino122lRJ
4BmldM3QfhpLDJBdcjdjgzLD6Zz/sAiTeR6rHkUyUspZRYZJyuk0bHCHkwEU8U644+bzpcfQKLR1
OaJRxCFkRfdq0X/maXdVR+FuSCXw5OSmb80Nxc1ewkVAZAsj2dwtUsJxQuM89OAeC2OryRbr47tu
O9s2NneqQ8IsiRi2jdSSggqFlFum76UOLtu8y/ADN9z8c/+hryXJpPTjeqiwDhHclYASWR9rbPMM
TibzkXTWS9dC3Z/jc5PJbQ4xoGCyZvZ34eTvu0WXEyjgrkP70DTOpidwWQpw0AlZHHjq8vzcCeXA
grQYRnGSW85h1r/s4R7Q5qZlaGVo8IgY7ne+TbHMoqLXlsUs7YAo0rpdsy9epA/e3mluid1epVR6
Iy6ubkB24fT7NpUYKp7z+LNoMxTsZ5lZm9xIV/F0h6hzbfQUrAVZ2gVQeY3aVyieVB8YrQ7VxVRV
wBUMYpCvGF1zl2lE8FT07gz00gy2y0VLIKwrKtyVRpNVQ/Da5I2rQAWYKrpPjYET+UcJgWmeH9T0
LTSpUQHUtOajyIx1u1hJAJOkrdvyKEd/6utnHBCh7qz9SciVqJUbIohfVElrNYH0ryjvWvtZ8SvQ
oup6mN50GV73Wr4eEv2GjWjfQnyqytcCHVIgFYbmkNEJCCkrsgG6jOQcbT3Er71delitIYgw2Iu5
LEznKcUXNrdfpfPqs3ackAZ0DMwmwpBszJuxuyHGGSVLBd8Velr9ZeEhIVp4lc0pUXjcSrLIOrWk
Xqt9dDKZR8pTwQZr+9jbKrzlpbytEnsv5MVCRDnoAZJoCOwWmHoIRasmvmo15ZxnzTkLQLRM72Uh
LhliQTsrmcxzNQGLjtQWA3l0zrR49kbb3ErEnFApNtUoX0Qp9taU0TjHX2LeqjUIkFnFbx9eCecZ
vuw2Ms294EbmYNuY2/ww/x/qzmw5cmPLsr9SVu9QYx7M6pZZRwAxMhicmeQLLJNkYp5nfH0vUFKJ
REYzpNtP/VJmuiXRA4DD4X7O3mtnL147KZLIx47HbdaGDqe4TU09HBBgkl+MNQ6vbZY/1qV/1eUN
euEpJ3nhkgYtYPKDvJPKP8SqX+nWNxklx0QRsoabDs4zeg/q8YeaE1ddEa0a2HF95YOXUZT7ttBu
o+zHYN2o9YPmZbZr/NCoT/sDCTCCZgtDg1j6KBnBMhR9kmlLe1LJtm1v4xtFVJR+s7LE5rRKPGyD
F+AwxsiO+eX1uiulXWrp6xCyXphBijMxAXgyPIeUr8Krrucbj9TVEkdh6rlXjco5QL8ak7uiM3d+
e28IHMCTH000LBDzLC3S4f0odOLmKqqYY6CV5GNcNE+Vlx3S/MULZHssWfd7ednpKFjExhEbjLTZ
dTEiPgziS6Osd22eXkBOWIpVYfupsCQYdylX2a5UEKXpV0FF21QojlWP5R75h6vKm6qh50MittfR
iSoJG9MwrOWif6M0UFa9cIcKz1kSpbyUSMqSgvBFxm+41LrhodK2avPaK7AvCgyAjUl3OkspFNDF
gPkA6mGdCNIl1tS7ShWWVJKXXtk+5Pk7/GdhAGIsCmKk0sgmURM5c4W2jyQe66cK7jAkU3ocAe3H
yrbQXxJtWyGDz0PQWveq9jMp26NQsS1zH2T1RiPIqvqe5WRgiL2TTFqTSSpPSx2tB5Y0HVyVvECa
uEQofNcTlxjj4WoliPggCs2Axb2RLzz/GZOUg6PLrJGntZxYc1fcxJV/kGlQuxLRZNGwEVuBb4Gx
Swzpgj9xPfLOwnuwwRchMqLiM1EDB+tJa148lzQHXN4JHQ41pCHddjcNBoK4d+08ph+Q+xdRld1q
kC5KdntmEFLqmFKYOzhZjeOKmFxK6wH530aNyCaIqJ6JodOZ14kara2CogrmBgQE7G4w6uZbWYLJ
MpCfPHTIc1ug2pKj4IqIhbUF5I/1pLAIkQ5ow4fkEz7qTUrK4yt2V5Rwb+SrLQNi3kpfP+plcN3p
pUNgkjPI6kWv0/fxyMRDbFMOlLhRXxKxiFEIkFGw0PsGsnfN6bBapDxuvRhXxuTo8KqtT51IRZWu
E8xKCkENmq4TsRriEhUeZBn8p6Rcgo92KDpo4avIL4xTdSOlbK3zAY0QGiUiswoW3Fry76you1Br
4Qfn/RspJ83da5ZGEO+DrONt6jdVCt+gfCHAGo8ZaQWs2rp8KU8C3XRnWpQc/eToIU3NVPeYGg0s
MMOj6CFYb2M3wDzSDxrVD/SAspmvyrx6gr88LIeyvkzTDFvwpUzXz0IMZnTrThiYKRiHlWqrqK66
8LyCpIiI9HCkgTlJ63nGHRAINK1IPgzG9Vg8q7WCk+AiwqJUiWS0S9m5IuiJQqxkUBsQLVnSFUme
FSzIBW1oBlPwRRNYSzZVqXpL/MQ98SDaXvmpOOJGP1OWOHVm+TDk/DSKHzqI8gbgVBS9au5jJ9Vn
Cuknyq3Wx4ua2vMfzyydojR161mcKL7pu2YdXAvLemEe5VVilwfPbs6Mp546/BkEGYimxjZEnrcp
dJe6WQiLysZVtpr27Yn23OKhHzz52CqqE8fpJf8zG6MRH6e/idjOu00LQaFaNaqw9iVpkaPBgvNr
piNsTtSYtX4d5Bagz8HGbLHNdLYv0rBUmoGVYLLxsOet4mMjka80cBzwhZ0GHcicLGl0sPdtXD+p
QrLJLWUZGOVDn09WHN3uwC42AUmLMYhyKd9qRlQ6kRJQt1PP1DVmEMz3jj7CZFDIqqboCslQn59D
3PtijK+fsrfdkhkkLcZH3k7bWmckUJ2bVieeuvlxNHNSN3w4qfI2EwysMlq4DTaUwB+VG6FZ4Shw
JGZxoh3O9Td/fewMaEoKk3nCQM7bm306DDgrx+q92Ecm0UZZq6ty3ZzhJZ/q1Fm6ImvEcOg6p83Z
O5oUgmIWKb72wukcglK2OPlqsqEkO3C8+36P95Ye9SLZ5jct8NMb3znXFjtVVREpI1JWMRHDzFeJ
UErVTMUthfC33rfjq5JsqxxXoj+sa/Pt64LAqeXh41jztkwTwieextLiSbYJFuOM/GOqJ8zrDSJN
LksUFRLR5iWiIEHhX/kpZVHJX0pobFvyDCF2n1kVTlYQP64Ks8oJ+8QuaTUqJw3KPo/Dnt4eI3Ff
ykfN0YfbCYeilWQ/BYr99R38dV6y/H1YjmYFFakZUjOrKvqIO3OnbOp9s7J28uZcyetUd1ZCrEha
ookdwXxfFj+8cMAUdSWTxKlfCex4XPjLaJes6wVbKWzem2SVHsanry/tVK3ow5Da7B1PS8UCcsKQ
Obtbms4JZqFAvBSUM9+oE3oJJvtf16bNu/VjH+kkZ9MweKgvRAfL/sq3kWkfpR0iR4d9wVmFwKmJ
/3HI2VfLxz3jST1DysTDlLnpeP255JtzQ8zKhWkHeEoGhGaP5KLJQnybJcX910/o1Nv14Sr02RMy
DDGh/ImaWHcvFfneRHkj+8evxzj5an0cZPZ0amTietoxiCUDRKieVfM2g9FlQgcepAdf/pZELZ5M
zJnooM6MfWrHZLFTkiwV9bKhzN6usM+yxh3ryu5fSO+6KtamDRzpqO0m3Qi7/3PjTTdsvlx9HG/W
xXGLWNbDis2Fdzkpd9oNIqF1uju/jTnxubYo0fx1ZbPvjI5AUiQlCBPKBfuCTbtB5LDCqbVAFG6f
a7+fWqRQV5pETyGwRCn5+WvtDskEZOQ2tnzQFLR+3UpYn++9n5iOMhV5toM6+iPtvfj8cY3yBL3C
bIvZBaVNmb0NjbhJk+Din08KWTVURCqU/rE1z25dGeIXFqZZTxebROHNJGRonuCxslbI+/SsWJJI
zV+nhayStslH2eDK5rtoQc0IvxRRcSHAuazgH7T08VEqL5UuXAr6mwJiXuwyiCLVrjKve+0HsNK3
1iihNtR2IEDNVnu6Tept3YSQitlf1hMDUJ0IKuJCHYjsHKn9mM9Kdp/ll2LzLJq3Jic3mWTDIN+X
hoUpZbwpKdhImbLsQM4PyDcI0BrdY0HTV72ukfGJEUF5hFlWcECojTeFbo8EXsr+HalQOr73FJt5
QoUXH/h13IsPNUh0L0quRE9CLyEvSlnbVDXbDepzsEqSlTECYur4wWVifE/IIkUH4d7AJIFTGu78
8rqEfTFylNE76ypWZKhzA6zlau3KzxVwdGmkHTX0z4ln7RRYF5323JMvXfjaHqT10ofe3EP26UN8
NvhP64hzfBxe1gkH7SawU+q0Rarx/Rk5kaq54w/6EnbjUecPCDlBe6oL7+Ona3zzBWmr03HurTvX
h6oC730s43VPzZBiYBXHV1VIXRU7/EIUmldDoUDkKsnEfNhiJ9rF/IRQpjohEPWUvlXDS8YTHrTq
adSjvecbbwZM1rEiEKOh/pLhb5RTbyOI0TqHBQVEtcxUYCHUQA012vdas4/zfWLcceXyMFVwuRMa
Wgbz2YQOkwSvcUhKY2quIiNaesAFSkXnRItdpAZA1xnunakKDg6OsfmZjFeqHEFuBbo/WS0xO7Wq
8gAoYu/2T6hOFkZiHEL8Z5KU7EvxzdO0ddhZa73AKeamIFtdgTourMK6dLdSMFK47S96P7Sz+huu
60XWbwKKb5m89Sqy4ouo+KZlwovRFzu5fh7g8Jki4UiitK0FwNjayhxUat/j1iy0lU6Bq9N7mjH7
oYrXGnAFJjmpixpYPZ/8oxtx1NBS4JTSnLa6KcH0WeGjybbMBTAtKAc/I17aIliqLo+Ngj1QvFWs
p0Z5vxASOJa+K+OSpVyg30/CkwAHZtGQD6sbTFzlUihMW8AO5PvSRdlEOxM/r0w2GOD3dQc+Y6jl
S9Ear4pGelDae8mQrpMgeQOlDD08tmNpWHUCOFXvZ0lzQsn8Je7AbZ/3dpLgrohN9bEh1is7Sn55
BJ101ADeGdCbY6kBPUiyRPcaEQdWh+1aTEHlQwyT+mYVj0eXtChxwDE73pbg/YVWves1Aj6wv9FA
C+qY3iW8VdVfB6VBgW8YHUxZe0999I1jRLauwCvmJ4iZIsEW8MRjwFSWbnDVCgH73WihB6VNqfmu
UpS7oceL2MSrkGaImMgA8RJC1q8DsMpj/5aX3zTxViyyfW7W5F2CJI7ylSqKuFWLva9S9ZOeikqc
WO6O1IIDM2qmBNBu/UYAuUKbHkP4hYeiRR7oCWHDF1MEwUSv9g8kXFGveq5zhyr4UOYXXgoFES6c
gZen1XsH8DSesZ8KRWhJLSlhN/vcfx7Na1V67fVjwtPNqJrFpG1WtDti77si8ObjkU5MllLMVKFR
Om76oyKhJI2KlaSUNGJ3BbgvHUt+o0zuvB+tpG5r11w3bU+V8kfOItl4d2V4naePCpg1vSLyRvrZ
qu1WyW8HtFKxRqUNDZUlFnjYDaCbjx0ko5KIhoigX+VZGV7blouwHoPq2avHZR39DJBi0U8cByeu
bsa8WBrelYWHMlL2Iwms8Cu2GHEzJbfxPy6UDthKjO2cX+N60lKQUOiI2hY/kl37+IJRgGHIvtRZ
I1PdA9qu2EKm7cqAVZ0FE2sUCI0BMBqNq8KirO5do21k2rwM5U+pnmrQ/iYD2BMr924bX8Eo3kMN
4I9F97IG6bNFAU3cvMh1TOJwBQ7PyIVQJ5/oIwCkjWJylmL6IQhhxJNeTuRylxianNWDsDOXTn/h
QTqjUNqTo5QIV/Kg7MLytm2VS8R4R6/0V6Jya3l0+mBXWk8+TCKzKzedVv7ogoE66WPgbkb+YBe8
VG25U1hXBvxCOKbtXEO7b9CvtMg/TEEnpJpK5f97U5M0odxb6b6H458b0SZHza2rgOgKdmp+c2A5
2wl98+op6k3nZSRNEx6cjQIaOmq0aXzE/wvJqBVv5VBeK1qxNho+TbQZPZWgXfW7ad6HxraGMBIh
l1PJptTxxsPeIxvxwqrH3RCoqwrflT90tuc9CXnlmAOpfs3BTXmRxYbuRkfJWTXvlPxaSA56a8BQ
k9eRXq6nj5gsSVthqsrCxX9Qs33nNovQupHNTUp3JSrbl8jo4PnDaW/v2Pcu+GA6nk+69fjN6wzb
YCJqrGkBn3UDu5mfSSAd9zw+28yPXmscYlT1crIWjXBhDD9kJCdeiuhagRfFf+eKLPlmzELSA5Y1
Nx6tWK95CjOYqmMD+AP6FXA9D/KzlO+Vhp6kVXHLHiwPvXi7t/pXdTQ3XRatp9tD7CBWcsSReUz2
TLxK3Gg/VsOGj+kyS2Ss07Dl3JUfbNU0eBKCXVM8ZnTke3VvJFcF2A3ifcVsU5HMSUVvS8ADxGff
6dUbX7sUoSaJRMyQuWD4jwY/xIoJV8nLhSFtZDxmmAjG8UfXExSUvJSJS8LLQ/Ze4n90Ue411H9l
vBCkwFNevvOEp0x6A2qW85Hl5i0aukfARVNK9Q3gUEzaCEV/thWrOSnX1s1gVqs2ehNpOIwKX+zk
ig0PSDo610rmqLRq4NsSreTdwwtcjqBLoCgvO9+FPXvpjc9Tn9UY4VuoD+Z4U/RA5C+yqKAhPRwg
g9p6DsncUi9T4hi82J1K93YkEQwMD2kgPwLj3DpySQcviMVgKWFGZ9lb0HRb07ieWptVB3ecPIEw
1rd5DpGhXCByZgkogSYScBNUdpXl65x+TWVReKlxPlgbqX/O4ntDpRqceGu0c3SIy0fFYylORicw
aY3Ht1LwIHTGoqVdtFQS2nDEYKlQR2WiPYXI2rgD2xBS0wzlUdXoVxGq5LnPNQV72Ssv3EZdFiC6
2+6aL0nQXqo5RKnKpgCzHCUsGtgqCZmw+xIZcqk6Wn/IU3ZB4nMr3wbeNy0g7wS1BRFsi0BsnTrg
p0zIcRCsg/YSZcXCtQ6yVzhZ0zmKwdG3e4cyLo0OM0pzEESBnUXFbpgEC4284/d3ulplPvxrY+8N
N8wdUk8XE4yhjL5XrNgWD9bHXpMPj6C/EIIQsJwhF1XyQw2VpFKLVc10ldu3EPVoEGGeaD0gmSLb
Avzvk7ArXY9WRPexvAJyDLUnWvpJuh/CpyyCqqW+BK54gZX9u2gh8lZuEhoxBX1obGF23yRLLUyc
3Px55qB06tgCdUtDXIcZgwidz8c+owx1bdR1ji3kNqZHTM5L61qnHJztz4z0ObXmXcoufxxpVkc0
wBZA4EFVVyEtJ+Ji5z3kW9EBJX/0bfGV/33L0kP30ludO7OfONvKBrVSzVANGX/h7GzbpADkQPlT
9eZsm+xaVPTVtl5XZwrDJ6qyn4aZFRhdN3bFFmeardM0UJjESEX4lClsyF38x2fu54m6xye5/HTR
H07SWV2MHLP53lZUoU3C6olDvQqWxlpx1B9/oxpx4uT+cbz3A/CH8SCqFCIqpNoW18llsC+W/WJr
LB3h0Nk1vqF0ec6h835knlVaPo04ryqh+BRMgxmD3MYebSSfjnaJVsMeL9jU77RLmCoLdOOPwaEg
HF5f0X3eBUeDO1JeYJautvq+vicH5UwJ6ISByaLQJOEMMTSFHtPsh1GnFrtc4dZPWlRvQ+rFzroi
jHrlbQBmret96dBEsjn0OfIK/QmVlL9R7j01AT7+ill9khwVWWxUfoV7GBxvHzjJUjyiFFuwq9+c
v+pTAlKu2iSekgaLpoizF3jEFqDmIo/Dv4D8sBEf8hVsyWXVLdodop/BLpfxMyQA5dxMPzXzPg48
m+lSoiVsmqaBu1td2objVgSTMShPcXRngV0PlHgnCsdkuEg69ut4NmQAuMrqzAt3otb98frnCuQ8
kwTZVfgZAHw2CDrGH+6r/zO9lO18LVyIF4mdH+L74ebMsCfWzU/DziZb2+QhnwKGjbdwJVf9qnPo
XN4GmHElcnXpAS3rS6S0q3PL2amau8KWXMU1rWLVm5e0wswT837yP4UXw7K9QBt2i5WVGIEVH+eH
cqHug5V17mmfWERpASFQNrTJDDdXkmsEE8khMXG2iZYnFno75thEVIRTRR7SyPjM5Do5t/4abv5Q
4UU2+GzZbYTDQz3WNht9Qp/PNIBOlPmxO5Lkpmh4n815kGmRQmNRG58yP1oblQSbQvn+9Sw5eRkG
Qc8KHi7NeH+UHxbnCgS92auMIMa7hui0nHNyB2Ttn4+C4EbGFaehrJ0bN4nPaOXWQrcuC1dEKVAQ
+GZREft6kBPtVUxgH0aZF9jdLAo7mbI3jKZlD2RP7kiYhI9CJWI45tJ3X1MvQ024qVGZkYG+I5Vv
R3AUMAsZZe6E5nev9RgFSGBtBjc+FNm3r3/iuz9s/mXCkm+SNS1iWtempfnD7ZZjrdQ19Mf2ID1x
mzbUYpwoy8iKOKTtJSsQvMFl1F+NQb/oEsPxW93WFeAleJ6zloWC3QERE+vBi50zP+09I/ir3zbb
hXRi3ZZiEta2D7Suuwi6gA0uWGHqB728HciL0VJjErVW6ZUhHGvIHi2U+Dz/Hgsvng+WWr2NDNo4
AvGqHJ6gevgguGT4HCSmgCF56VveRM/CME+IMgeuNELqrS8jM1mG/ZvZKVuzgiQmOjLGKjOF1GrU
HOjTKxkitRKIG8O8jsJn1K347uigZ5SW/CPwDyJpVdvQ8qXpk2vEWcw/RsjXliCYLiaCS0cNRqbw
CMheM56htK0q/6EuJUpz94NQ7E3f3xtTIoYEKVwgriOh/K50CMnewITYw/gwpEjJqoeuexiwQ4U4
fnWhWGpQ9ousovgEBEtC9i1Tu7QMoj1Rv8LJvcSARxxatiUYajvAFxYa+CloO8uEhrviXRJTwda/
2k50tK+fp3zqzSZQ3ZCnxRC7yGyqNW0RWaXc4mDi9iYkXejl6LRtugchtdUr67Ev0n0yPg/Ji9we
DP1Qi+yigb4Y+HJbxNk9JxxRbFZD9KMfA84c5Vo14U+6gDgH6dGlCPD1T37vuP06A//6ybMZ2Nbo
XWC+MgO36VZZFD9Km2KFZE86JnfjvtJjoqCy6H94B3bIkN2Xxq5eN4/JvrmY/FeWPbW48mvXyTbt
qjizSz9xGGAJ/uvXTTf8w7sbZOMAQ5JFLOmJsMgmS2dGyXcTUpqc6vs57Q+xK3Zf35Rzo84XtUaC
iTx1ekMoS0b3MlK2yRGvQd1DXdiTLQJguzjzJE7tWD5e6uxwp2uW1wUWHWxfZJJXt5rGFlG8UIIz
Z7tT37cP47ybuD/c0pw6wiDok7LC5d0AwJed8wueG2G292ySUtGqkRGE8rovoYGzknz9gE7PWtqt
ujgZ3JFrfJ4XntSKpTxt74jjcahQXPtX05mjWLdHgFacPZB+inbx1m6sJXjRZWYza2/8nWjLG+sJ
Hsc3bBaXsZPei/tzW7FTe0Acy3/+NmPWxBctvXYH+tx2I+6siso04o4MSajEmmgQ7Fmuv74Zpz9w
HwacbToJkhJJcGPAnmCXo7byv01GcA315MrdVqt8z7q4BN5JVNxzIQKLODP+iV0gHQWFeEydJ0Ff
//PDMKwYAXzA+Oivv3sbxa7u0cTfB0tl3TvlAqPG3t/Fh3Mnu1Mtdzh7lAkkFXMeQYGfx23KoG58
gY9n5UwKuQjSgExrYFVs1Y32pGzPXOb052Yr5afhZiulNireCLT/d8XO8F3buFAFqPFt9ZW6/xtH
uFO3VaZBDeXNxB+qzRYEV5FxmEfS+xz/+Ry/glWzzSvczIAQbX/jLTlILcL7c/WX99s2v86P485e
X0soW6stKSqah3zrL4mBQHF/E++VXeq0dL1t7dydlU/c2Y8jzt7mMZ+kiRUjTtURY0WR218Q9mLL
q2wFn029+fpJvtfJvrjCucwmbETfjAfGCy+E296WYJoQzr3pr7215VFFdqrDpEuhMwC7fpk6HBdX
UB6v3eUmfDv3iTux7qsfLn5en6iQxEjNtFpi5CEFLkobzF9kgrUPX1/1uec6XzMBynpmT5uCQoi8
k5cTGcOkBtUvhbW5Hzbn3pfpoX1xk+eK0qYSaqrSHhH1W231u0bl7wg8T5moVQSypBNMlAj4I59X
AaHHQqs0bO/VtYleOVo3q+nB4bo4sxc5sbn7NNDsvdADLx78lA808TJ2xxRtWsvW5H/+ef40yuxd
gHNN3MEQtCCtHkIVshEein9jInAqBBOG5B8E22yIOvS8pgrE3332CRnbC+HGcNRF/mDtkqNP6sjV
mRFPveAfRpwrD5tUTQw3Gyi2Hhon2BRrAT8ICKVJ4dPRifh/vMK5ALEwS1o9KMHftdPRDZE1hxd6
nVttqf6dYtuplfrj5U2X/2FL5WKxDAOX4QpnWCY3xS7ahTZbRofAOrbPyRWObTvbnKu5nnyjP447
26emogo8WmSu+NvO0VYSalVAO7vpNSPLbXlWJH7uMc5eNSWx+k7IGE8Ukou2cx1fcYGxbaPhLaFx
YhbRshyfRRIiBuLqJcQ67/PoH3Eaj/lbeluXb2/14Xv+X9N/+sKGlYAHv/7vz/8I4fGPvzyhDT/9
g5PWQU06wFs53LxVLA7//V/8Ie8tm/7Nv/v//I+3979yN+Rv//rPl6xJ6+mveUGWfuQlshn7Xx//
+h//1eX3hP/qf5fND4pHv/+h7eu//pN/+0+4ovWbiV6duvVUizJ0jYfbvVX1v/5TMMTfRBY86lMq
hnl07bzAf8IV5d90WYEnoVPzlRAG8oiqjLYof1r+bcIgYrPH2i0jh1f+CVxRMaZd5Yf1naEl4BGW
OJ3PRPOXgqM7GpEZ+4lh5+6hCtYm3bNRHfGho4gZyYMdm2ui55zByjChonUZidbwbglLWpGZQgDW
jRuodt2RT1L35qUYQOorNKQuo22Wz+xxKqsnqi9cpkN1bIvhuo/61ZjpjkvujjP5CZPRW9aNsGm6
BvjqRqhJ/zNWBbUoImcvAY9e53pzryJKS2mId9DJC07/qu9dS14LAxdZMszatJe2SSrjPCT1mWS7
UY+XfnWD/YL0EbSx5DBHe138KcrPqtjf1QqyJwurZnjL/F65vbQ0lNoGQE50uLkaZHRq6VJqHj1B
s6votQ75J6ySeAnD7KCDcMnrx4JMAn86RwbossSdVKwSSBxp5Nt97e4VUo1rslOJt8WvBqUdpZVS
tOjNKnj/3FnhqcmHRZ59Cz3pQq9MNEoWZy2atFRdY1rGcfNQBPSxlHDT4oJWiehNV3166Npi63oP
FamIxVWQ3VXBbWD9zCeTVocOcXiMYNwN6OGS4CXVExDR9wZFPO+5B1JLpINMMG52FSV7JbJoVT/q
6p1KJSbKr1sZOix+tRoL2+A62iCj49gkUJak4CnAER6DQ4w8WvRW+bOnRVvBV3S5fMHvFny9F2r2
LHj+vTu2l+SEElvtraJhcEz4wJyfCJPh2V8S6o2x9Mc4vGElbrUHJQUURCYqGOyFWL1mobXRxKvA
yFYuJb2BCr9y1UvfS/KuA/mbgKjLxWovZ4fYIxUwNGFkCwqnMpL2FC3ZZ8UEYKTV2zTWQusIE6vJ
F1CbwQlEslTVJriQiVqjzeMI6rhArLQW9PAiJ0Ex7MplXnjk0H8zEYU0CqowtApeEFwPqbITR+NA
8ovTI6BEp54vdoUwIlv0KLeRSZToyo1mja98mNEZKHfY5p3Wza4NrVxNMxu/I4q/tSVfK7FLEqhL
Cjg8xTpQiQztg3UvIYDJCYg3iu5ai6Qb2Nu2qxHTx01PcA4p2JuEjWdZj3xO7E5GF+ptI61a1tqj
qhNU2QTPnnXlIjsYwFMWUrKOcn052YhV4OyTqDN7T59zgW5Hl5FsraKJNWlehh02AvIrh/jodd2h
ZtrV4WaMAIagzaixOvYuH/gGwZPhH1OL3FBPWMqNuxQ5oIdG822omidFip7Jc1gVmoE566jK4ZF0
z5HMCg2rSYz6sKpuTC/aFgIlPnSjy8G8U5Mcq6hKcICpfFeTe1OMbLXqCQ/t05WK0AypzEKI916N
YcxEzhCVd7GFU75+FkEGlUZ3P47GY+G233MXcpYQDbbVHQ3rYVRjuFmHyGSBsgq7srpL9OwLDcun
FG80P7czMd27qUUYU5Egfmt5M8xSWA1tQrajtg8i44Zc1nQhweb3DTAYroVoY1W7NzK3uxbIeqy2
MgT6yA2ccfSJjs8va7I8EIJQ7l3FPZAveSNo2zTOrur+W1aghDVE4JfURokm3/rN04cvz9XvK/dH
gO1se/v7eo4fxVDNiYgy7+X4upeWkkLkQletDGyFQbsvgzMbwXm74I9B4PvqAHUU+EOfd0oBido+
X9Cp6ws27j65DvEm/+BMMm0JWU3eoU7ICqT75EgqXPpG7N25A+6sPPXLb5jtmoTATTO1yFHWemvi
LxzY7M7Xt3K+MftliNlGKYkhAZLrTeztpn9x1/nKtfFpWwswDzAyiTc+c6J9L9r98jGGx/fnfZ2d
TWJwIQSOcF8n/C8ENHWZrzzHIGzpQlt3dnZFHtxBessP58xt8yLM+6WaIA8NBBs6tOXZ3exEBa+6
JyPILRfJ9+HBX4Z0TygUF81aX+VrsFZf31x5poL5Y8T3og919l+IT0Out6LZw/aUCjvfqg5CZiQ/
DnQ89DuPUrPKfwRLFIf2sBGUBbAJiTyr/MwjPjmTQQdPpaf3XzG7btEce6nG+/9egRRQNuiq3T82
9/4Kvbh+Idwb6+kXiLmjbBsYgAsf7dHi61vxf7n5f/2I2TyzlK4ELNFOP8JYUAAFetlvDGeSleTr
6szJdM6d/OXGzyZZk4Q66etcsgaQdqJ6VffDPU0O6ZF872V8W29oAToN3QMso8VjMtr5W7enw/H1
VZ96f9nfwmVTAJtK7y/fh9NW3JVaooq8XLnlPbTF+GRkQNO+HuPUndWoJkyNHNi3mGA+L1S5Kxl9
kHJniXaERRddq1CNp1Iy7y/YfnYw/9aAUOCgfYmTbOPzgG5l4hQ0+ukN5ux/la4KAKLTCbm/lPfn
3IcnbiFX99dgsyeZqXEjhKVo2Fb/GBGT2/nh6uvrOTnCVLVUYGvJvyz0rtpmoRZLBo3N3u74kAP1
2X49xFzjMs1HDWjY/4wxewW1El6Bn6iTRWJBKoUTroL7euOvkvW4Vq4nQnL9NiGM/q1H9WHc2aPq
BmssXZ9xC8fgTaDdsGv3k5hLxiF/7lHN61u/XOXsWSVtDpwqUIx30Z+0IOjD0VhZxbPlhOl2zb4h
n27nrCwkDUrVAStDmkxsXGU5g59fhJ5/SMRzzL7Tb9dfd3BeD0qCwdQSj6F+5wMS97YniWkxsGif
X7emG/TFdc2LQVqpgY8YmIoyAmxTPNaydpWr8h4m3FWIs0EKhDMr5YnJr9P+IXEALoSMvf3zu5zE
WVyhmDFQYO+ConqIre7+zNw/N8RsVkQh0dVSpTEH0/Q10K2byDXZMMffEw4GQxxWoDMmjJ6Tjtoh
DuGwtC3YDAo3kK/ac2+E8ust5oINAyszhQmqip8vuM+sXKhEk/WEoF1qy5iZn737GlCn9yra0eqc
q3+6gbNH+mm86e58+AQM6ZB0IQBDMnF3Iq2QuD8ayR602jia5+yy58aabVnbxBgLEbszdexkP6G0
1SUHlSWYG6JWbIskOdgYMayJnXtmjzH95V+uEocnHU4FsdC7eOTDVZYKmxyymRi52VQtLvHskEMQ
+3omTW/1V4PIn28lOv288zrLAFodbCBmb0ionzYPm6+Hmfvdp2VMx4T1PxczmyJZrTYZ85Sv9ou+
trC7pys4+lfB1lw0FymKuLM70xPr2ccR5+QHMSrwzJncvm4JzfI7GT8SKm5ahHa6J2bKyezpNBkB
WrajPygq/6hSeQheyqzKftafy5LvxcC/apb/v9UzQcp/ePK/hMbcBmn9H05T1d/roKk+ljbf/8M/
i5vyb2BNMExPXHpdkxVe4D+Km7pCqAy9XEu1NKgIrKJ/FTeN3yYNF4Q+WQHGKk0l0T+Lm8ZvnFk1
wA3ovKZmtPVPipvwQT6/FROPVzNEgk5FRaVUOieSGk2dW1hqJbtgrxs+EgbasokPYF4vSB91n9ts
oSYwt4lFrDY4RdmBSKVTWovc2LA3dpDx+NDFyQddgHazCcwiAwWu5DD1Nh/C62pDv2oHi+myENd9
40z/sr8gHM6wDiFmPzxL40bU9x4mSKCGbbLx27XW7LryQU/sTDrwf2uqIFTu3Iv8KbsR8QPiOs50
u7nM79Lpj5F18prodv46kN0bX0QDpzL9CB68o49LGIrv4NQcySoAs6luiNxQtE19m5DU/NBEdowx
j7+X2vR/I7CCU2kCdiT4TKd+TJ7NfombsNQ2ILCmlrhqQ0PvJGy9C/eu/6FslAtuDprA+Nj+KG8D
nDj4Bm+0vX/sF8S9X1BbleyyWvKnnkbUqj/leJnjSqa1/YhuXW8dXGlFvI7t7DDCCROWET6HdmtS
C8Kki1dMBKW2kS5zFAZ3Hmj2Y3qrYlToHeOHggebDkxmC3gWwIpS4UqO8qu+TQ4S8MGIfLWllH1j
SZDFb62GWWhF+mGAVhiur36wxhscfmK6bDqCJVaZZi066bYfD3qJBRCJIuDyJeEvWuYk0sp0N5W3
y3s+uTd592qBU/s/1J3ZcuTYkW1/pX8AMszDK+YYGQyOwRcYySQxBeYpgK+/CymVdSmrrrL7sc1k
spKqKpMZAZzjvn372ukE9srmz5DBb6+gRAYVlNUqLGTfSC5p7Rcsxpr3ne6oUyhOl/nJCFvNExme
ILFKthkAVe2cMdpofO3toR1tixWvxTbgbL5eydIs3RsznxW8nwfg1G6P4HozP/5iO1N9Tx5nD3Qo
CyIWVWm+J2NVYwTl3ULr43qKj4y8cUtEbm93bnJsxg1fWLVBiilf4KVaLzG5ZKNdnJdNer8umfD5
6UT6SFv2zoRv85MngTWxInOt91TYxtPuqr1aKcw+r5/DVfu33GI+DaNnmGyYrj9sMkKjCfphy09s
s1jtrpIv3gnEAsFhNDdEtoG9ADxnwEPUf4CoyxK7eaqOShh7OaHw9ngn1e5o+RO/gIub7kHgrfP4
Oq++FprPBuSz+/Ve4Qdz2pfIJ+36oIVlynoBAm3+XbwXvY/ts1uo2HFSbNLNcoQ413radqhZPXQ0
Hr+wCnIClAQ3Bmcp2VcF/iXiIyhXMis20aV8We41EtCvbsNzFcEB8Zd7g98C36gWVE/o4NWbKUCt
t9E/dWBkUDd7r/nU79p3xgE06NdQ0v3liz23lO1Pd3hYniFILcXDKIUV6XWs+7W2KENcNqtQksI4
P0u3J8nEsl+jsid2MTr5Z2Fu88aN+c/yI2dZNLvMEbFrdgTGFd3FtqRAbNGLbeUrPykHuJCbWt0W
vQc6S+Ttn9g89hpiEzhqCqfiAyhdMXUFKSC0eMGfe7UJI2/qUOGGxKEP/7wlgah3lnd2dFlicTpP
c1kbbl+Wet9lF1E/FIB0EXxVWyHVXTJPN8CMQHvhoO2JimqPbDl61kaHgoB1RguzW6iZ+6jx1r8e
7/Tbc5mfTGEHqK29XfokvGrHZTwk2YmZkhZ9jePB4jrPk8vEtZ1ilY1bxzL2mezPVF/UYSoTXvMD
CKXFUtpDdATXB5Y07Z3oxfhS3pGsJ1/1SRf0CHycwypk2dKZP7DIgn70BEZQ/vyBYjTv5A/+Lbna
WMvWWLZyZMef4y3UO2dm27Bh5LEByBmTkSR9NNndZNxL1b6cPCH3usYTQeG20wYz6/SC8qOVDlhj
R6lt9Z7NZjmoP02RtF9PowjJ+YtwhmfcH1PlfSTlJ3NjYrG7u47laoDC8IeGxzi717ujKm8M0Am1
5sQvRHJm8sPwO13r1zrtnzefQrH5s3XRfrajfyo6B6PMmStyNhff6/mSe+QEr0JEdtT91iE6xf8X
V+d/VSv9n6uC1pb1/z/XtbGepV3yX89pG6flf22663v549+rofUX+KMaUv+BfEqUy78Gvaut+I9q
SP2HyR6eToXCjFX8GXz0x6jX/Iex1kgMYPm6/vm3/qiGzH8oUMDYq0aPZfcHfPwfI+jTP2v/f6Yf
MvD+1//+82CA8Jy/VEPobfwW8OgJ+EHx/PceYW6660o/wu3CTqsRMRuwjhMD21vrXl9vTDXsTLoF
+o1iB5haBhSk2UXXo8SZxykFW2i1i4vGi649NO1TjBmwZgfo22gkx7Qspryvsuk1uWK3DEUF6cNQ
7yb9lK2s2HxiLvk5WM+1ytI35JJ4DU7zbv2uTC33Rvt1A1TAUrsaJb6mblqlcvQs0Mav4naZrzmj
LUZuvPhYUJiovGTm8ZptJW2bCudh3pL22vYPUDozru+GlWxzBgCDUi+Vr6YLaqwD5LtheFQWwdAH
hbwfro5ggQs4zGwmVnu2eL+qmeQxuzmkFYRht981B+tI4ocPDZmLlZV+0ZWWfXsnZf4muWs0Vxds
vN6f6xRIZg5mU1VtlUMa8H2x1CJAMnYYIgphFPNjfukJYE/un8J47qZttP6VxIRpPQcO1QrQm2Oi
3piZ1nHYc+NMJnsM5t2N6uVFZRu6hmyYTBA8q6+hu1eNjynRnNoUbU0qbTUO9OtbNx8bSCJZRcYr
e9pZc3PFizrJL8Yx7yPIuUxhAAEb5Xe9zm6vTsyAXlyEcCzDKA2U1trp7NsO00iY6kfS7uTmrRFy
J+oru2neLNbvoUiXBUfqmjws4mw6tPkhFwIVWFfGmMzrzaNmPZC1atfDvmKPQKfKSBqetakmBUN3
c/Ya9PiJIPlBPTf5Wym8iESvVPAL+lOFwjgu57i42iOWfwWyfOsTMgOMpYi9KtsP84OWQUJxazJh
uvwpBc00BhHmTbjxw1arjs3rahRuz+orYNtNKgSZN85b0h9A+N7VINzjyzU71fGXafpT7eVkzFfA
Wka+xGW2b+kPYNNXHjhLexCiZyM6F/W2Vl/iFFQDJNNBZzH6Q4OJZhxq3pL0QZruibBfcpjrG8v0
FFjPm9rt2NBcTlMRKKnATsbpCrpa+7RYnGErfpYfy+Yga6+teh6yMI68tHIVxWVQN/UnE9rljoUl
mcqx+FAEu3wtvvMiyGKP3NRUZAGbP0vQgLseIbzcT8JlXvZyzT3rskmCk5rpbe5VvDpeJeLao7h8
ty7kQDjFdUv9pjyI5bGxTl35bPZPCcUw+IbpYYroDNpzb32VUCVQZmyy2FkVr6xHdv+pd0BAzFsz
Za4LO+UkN7mdp5sx2Q6hopxVbVdMb4Vx0aieMqqAT9Y21LcJ/Vs7STPUouiHUZ677I7spXF8rMT3
frxfK4BMIp/olPRBnq1Ux1mETVEQRk9a+RNhTJC4t0kjApr50Y6kC3vgja0b0zeIe8zV7aj7aMb3
cnoQ84OhnmLg90Vsz+XzYp0F4zkef0zq63XaJtG50t9uNU7bznKnBbTNnazfZ5IPMCeevuZ2ByAG
pv5LKj2N9Erd4Ec86nV9w0Eh2bNGmLAQiOHNei6ZSKX95ORXyeluuSssYgiKY6836WlYirMk7UjP
LfkhYfPVQtAkumdNgWZ4jXbIiXSy8k9Y9dB9BXZYUigQFEIAEmbp3aDjMdrBW3TZF5ub3dzOf7rC
/uYe4Mb5m3vAMiSN1XOR1bhfhyJTH2e1lFgm+W7mdiRbeLmrk6Ag9UG2E2buuAc88eqJXk4t+aRr
pK4OCgW7v7gAxK7uZHrZnenKD8JxOnAtlC5H8DW7IC3a9CqIlFpgzG40OmCrjdZXm/tSCqSMCHgv
4cRoHob0ech25AYU2AaTZ5MeTHnHZLAGhLLpyC953ZPsuVl8VQ6MDPhgd4+5RwJCEJiEsUJJCtuQ
M0TPngUtVIe9uYTKuOuhljgmQO0RulYz4ycng1shxN5ZT4/dLZNABDwWxUcLwyiDUBwSnVlCqkp9
CAIT5zktK7VffQaKwuxe4xje1pjx3MRphRVLnvS7mUeo9LPIIcA+fVw8rArsXIF0ECqnx4b7Yzld
CaCXHGu+T1XivBhq6M+ztbFoV14b0a+ko1U83JpnKT5IUlBcutbDddU8xS6bOxxUs6OKXkbfRTfC
tpQKuDUE7b/oL1mQf09lqNOk4yC/3iu3rb6ufu3m1I+hwT/2HsSIT66ayAra5D7h9WmDiXJZJ5xi
eCOBvNSP4fTS3ideF5JApTr6Qvv63reu1JITCpUd74qrlqEWcTJxi4GMyO7qrHaj2rO4NvgEivvY
/d08/6e6/CcJk5IVCxzrfT9zDnHf/CItDrpylfGQmQh9iC1+ixYDR/NYYMwv2Emzp/C3v+Xfvgl/
+i1/EaAbgF4Yj/gtsz3ZGYtbhDLyKTA36G8YGX6sE5oiATtmSyzFbn+npv5MNfpPf+RfKrIS6jpu
TMNkvVkZnMXFHJJtkCLe6ZppMVTCzt60U/9pfTbHNYdY+Gx2guZYP8yn6nl4z3dQHX4kTnXPMuFw
X92o6mwwWG580B9m5gSNrSLeK8+GVzwVoRQixUAeFh8heTQKi/zNoxas+sGaa1zuEG2EycUVpzm3
A86rrnXZt4PTnNAq7ggEJTJ0wKCabco3ayM8DlvhrrlTXwSuHWgodJHzNr+Tseb+bjdF+cWl+Jdn
45cZYcRGxxUsgOkOrX99XFxrl93NzwDYt8aZqjGmTXdRi3AspHtW2ygfoKk7CZLY1pjt6TW649bd
FG72ZvIRO785UX/3GP0yKIotIPxNy08nPKxzRPkJHEq/0z7iL5x8CG/VV7TPVS+VKV3teU+iBPFv
Tj058ttAdxjGPlOPD037zc8l6er6zvz1ASPMEo+DwaD4lwesbiydyeN61FPu37rt6MqNo5ZBNTtE
5ahNQJfc+5z7nbEr+OnrnW66/bxrCwdbBvdrU3rNMXFgOR7iIzF+c2EPGC7t5J6kHcd6IAIFtrfP
F+OPj/HNtSQXT1UWbaXiMumuaPoV6Q2Sx78n1w7+kjY9qsWGu1RsofLYONyyDBkJGdSzQiMNZNxg
hB48jIfh8XYgCTZAfO3NjexE26t7wwlpF1wpTPT7QCBaTvJ6fyj4TT2BktPuyBbhG6Ym0R50DG0n
9Tw77Z6/xz7TNwqS+L08cPEe5T3ZDy/gYl4Fl1UNb0EcGZ2idEfZAeV2C2vv5l0BJ5H1R27dLd4X
tw2Rz06fONqIyOiwFKvKfnTCBM9N12zQwdBiiUes/DFyqbOl6yMRKHZivi31Rs+f+/5lKt1MZzV5
O+skfIRdc+zQMHNshxVssdpein2uBNZa/WU3V3cIe6by8SPrteeZARVFM9WAlqtP7UNefhTbBVaa
aZvPheHc9E3UOBl8Isp1Md1khK+Qo+YJlNo4XYd7AjRE6zhzPRrRtim8GFyfiUazE2dPgG6KByfx
0/wwiAHAdmmgHMxDmeK08K65b9zd9i12kbNVjbY8uaaBWuUkG0BVzlA58nuTAl78FqYdTmKCd+zK
dIga0vRQ7Z86khXWFKAjsU8ZiC/laHayPdz2loz30CHLacQWnGWoww62P1l0LGHDqf+abbnodLZr
7fRZ/b7ub7iDYzc/Nkce2qt4s0fJzsYNZSYzVKpt8ymWAsImWpoxAO9KWCH0p+3OkF5EPE2X3AIY
zoZ4veygCyJIP5LlrQzBIIWS+tQhvOFtnDR2Q0lkxAfqZFmISZ40R7vweVoc+qMKBIMQIm+N97fJ
zWFBiM6knbppo7akaz1SLBVLYHSHGN/UElTGrrY2chnUs6+roNycKMgxoyAe04stMJQCvx53cnvK
pbdrfKx5OSTpNCUHSdhmwvZmhHkeWn1gKB6JWaXyQmY6xrsY5J4b9SclOxb6tozPVJhZcDO8jikc
DYpvCD8U5YjFssx38vVx0AIW9Cdsmy/rmlvn6Ymjj9gyD3p8UOVLBdaDmYKgn2PWcpPEm2bq4ndh
QLX3E8nFkdx1ziDDg3zUja2Ystxua5foi7hOvsMGCffJAIySohXCjflQNVhvHgjSq/lutrTJno69
CsIdnM/90rpidZLpH5i5WDKhIJgufmTOFYpngXLmal/x3RqSYtecL8JWJIOBey4f9u2P0u1YyUZy
5sngiEg20BuNBPvYDzhZBlEvaksC1MbIOmeCf2kdxdqB9H/FEfuS7AcPPJlI/DeGWtHnMy2jQ5Vv
F2NTCj5HliDu6MDhT6L7rcJdaYsfogGdkOvYQy1pJE9O/VLe1bWzfEF6xMGh3PHZ6aSuxa6YbyLg
m7M3hCAKCVGihPzQvZElXczWekTVZnfLZmaeoRGtXp+s+N3s9mSNSricy8GG1iwS9Yvfvb/IL+Yu
pdKCbvWeMKG6ZK1rBo1OS0fNPPCOIYlTjNPwKZY9QBVwhVf6ko60pRJrJmhhyV4hNZ/ZTDiJPaZn
g3ltobOcx7HBcjt8vJDvNtfwR2mhSLAs0LgsxFPNz7ecRKIwGvJPzIBvNTstmAEd5hoXdsv1LX7I
i2HZt09uFeYB3aEisrnbiGVAB8wP5pLzQtFiKE5xWePEccvvCfFNiW3uNgNxp/xw0QZ7aOExdTJH
r/zQnztK9XEnOEjtdts4WGWNt2V0p8ZVvXU1ND707IXNfka6V+ENiC/d7Zh3XnP1kbvnMYBQ2yC/
M6nINwpJuFREDDSyUFbcPKWt3PXS6jRsK7dv8FhuhvNK1PlkbvYtRUD2CA2DsjHDN/AQCcAuLjje
vdgIJb5TzePYIn43f0LwhZ8oH5fyOM7Esx0r4EPxrr+G6eCZYGXz/UCsTuwt1Y9WDCxhj9m+x0vC
vOQWH8TlmDTPBgZtMyBIid8nz4NeP8BjSwu7KgPmkswnauZ+i+IMZcBrck1BH3U3d5YPPGJ9cu5Y
Ei58LpF0J7BlfnO04rAoT3Vvz5dR3zLagF6JhmQy0aTe0y27SM7KgXH9fn69tpziQVFySNLHIy85
1gHkrqC76qu4tESys2mlAlDtbOO9r/3moYNGYQR1ADz2LX/FkK7HJ+4iQj6y2kEB569XECxOfJmL
xp5Owps5OCNLkK7oiuGgb4CD4zOE3nRjis8GhrbNB78VUrtnW4F0oKMmEsh0uc1UB5sqPXI6JoSn
8s/gmjaPDHo4hscDctAyu4WwWdrdqN+LJAtrdvqosNIRLs9F68YKgxhmhwE2Uvq8T+OgM15iA7QP
8ygQNL8S+cm3zXw0lKAtwybejtd7dTxotOum39tNtMUDDkEkmoL5EoFT3WREZjavGnPe7CES/Irv
rXCFgpbI4Z+uM4KzzcYdLu2uRKLRHfpUNgwMp5j9gkHNNk/dpraLASF0VQYxnkyHnMGHDBl5Q2PK
/p4CRH0g7s1LfqzdjxliV4EJW8Y7SXUiUosVh46U1OxXA+wHIWiqo8iurPkqvcJT6uHW/SL02LwY
Iavzm3I3RPSmepi3bsmJsE9EsrfcSXeIbbw9Wndc+3a+1d8Fk+vo6qeHtVsgWHL0lm36ZDzNzOxa
IutsmeaQ/8aj7zDX4huVL7wW7DSID1brp7zIa14QdYzNikmp+eV1m5dnYubAxk79XVt7QIyISBzM
fXcfH+OQUbCyZ7+cjoXdSN4lVBjctwlnzh7KoOFwsDXY8h1lj/SivdzUDU2aAQTEX78UPWw+b5bb
GEhruNzRtYK0f1J1n8hBKWwlR/Nk1evXgG+qbndAVXKzHVTjgQRtyVss99MA6K55NVrHKy+Lw/4B
czz0SvWze63BDYwv8eTpzdvcXdKWxv0BL5b2xtbLs/5hvmbs39dAsJzyPQdSeDQIlXHbY/mtDhu1
vxhlyAnCvPVmOuU3HyVGZpPC4VXwmJIm59s5j8OKbKrBazNnSD9HKs7haHjVho+h9tbN1zIN51C6
ABvXzrzQeOp0t/dW4heVINN7e9U5mSOz8gyO7Nid2q8kuG4iyYl9Vo46b/a0x+EDKXMF1ysPWeV8
L4bXpjsj9ZATFfVk3vZRhp3G0wkHAo+IikuyYbcRqAe6sOncK8UntbQelJUT1eAgnRq+JmvWnZsq
VL9MWL2VuosIIr4x07tJAQjkuLarJDBMJ8t5Q+14b17YG/kWZq+BnRnm7sSfa/rI3qzGZvmLI0E/
ywfldAUvYzM6XZ5Y1xYINAfwoJzS7F0lpfHb8HAhnNfzRt5dOQcle6yc6QFp9TljYsGkiy4mtaXG
GU695XR9yCnMNQAvE4yNFdvyA/8Eq0seRraPNiNO3cZvxh0rqXbFtG9x04eez0Jk2rkKL440hegn
sejrw5ZNKHJFy87P6iPp6MJ3UsHvxsMQNKpTuERMQu45lKpNuOYTc4qqPEAMlgkuP2vxvcL3w5+x
25QS3enk8ljkvZd1PqPVuHXZzuJQaK9bykmhdqzymBNCqfrT9CL+ELgOUJVotn5+59Oe+cy4LTMH
7v100e+uGHPdhoLKXu6ZVaPxD/FDnHxDjr3hjSL2zSR0yR9UW/Ck4IYNgDwgoFUuEYmgcwhqa1Ks
t4eW9rVwJ8L1ljsZswoilMQ9V712QREkzyOPHvdrqLnjfZ+7MDusyS5Eotl2ReGvHtDq2McHhL71
21DOTDBm1UtMZ6FrEx3lPEh+RDSEYFfrLbBdcaWX4fm658TnvsQPQfvDGRgBFwV4NrvCs26np2Y5
mpyNlAct0CJP5jsrQ+EJojQ/7FhiPaGK2wxxwGv8qX9ySrH8xYcZk+wYe5zx8coWd4CtYrnjNtMV
J9nld9cDHPAaYgD4WF6unrw/OFbUi8KuAh1Y+WW8MYHSAosBzskpKZApcKgnz3KTIDoAxHur3zqZ
uiW4YaG5748rmqN1Uld7soDUYk89VigxZ4LPeOYqt3xLsBS8NJARInbm0nPxrt7f7sT65SGPT0Z+
swUu1mDeW85wzNzE1dLH21bZxt1BuIZTT5KvcFcr91L0kIN/pged3nmQkveBhvtz+R6phV6XM/4e
finreH3hT/WantoFw0BPJ6t45g6cKkhn9WN4uVqesFWvTgf7ZzxghFd37fkWsLFjzPdaY3O7s6/n
mSrJu6+JwsTmIT1wwYNYzGz9o1O81O1errHTGUHPXh+jQdhbIwdSdbnxxj+13vJtzTb/J22Uk9ar
LarmFoRYSV8i+wIv5Q/EJowNHVWJbBNcKe/5nZHa2rMFsR4ajOyaXAiIrAH34mv6KuPWUpy9KJEk
C3Bxzh2ZgdaqSjDkR1TH1oLlYm8+KOCUWf/T8c1EIUR7cFlrg02KgXuVfZIJUDKzJ9Qh/Wl09e/5
Pqkcdd4PuLWQO8PfJc4AqP47GcbCpsiGDXsmv24FmDdNIDUBGWZ1nbU8B/GK07ExoS7OXLoGhR24
74JNH48RWUvdyCnWOuWjaLBdyjjSbtDEIUNnP5WYW2TXaOImJBjRZ3OWN8brqWuYXNWuccTvtSku
7WxjMrAkh7GO5WXPKqV+MHMSvk+s9lB5Z57OTtz6Ac+PGeMJqMPozlRuG0qV+DGy1WT1fUR3TPAY
RORvq1JI+q9vYfHhTfaItuVLXOBtyra8uHwPY05vhJnWqRkwUxLgZYO05MCzH9+EMqCYR4JDvZg2
beb+RoT7q9cPOhjZ8RobJYA4tPU7+JPjAS631WU9IhziDDkFTv84ELw4+rcFjJfX826XTsXb2L9X
LkvMnPT4TBSsGyg0sPp/F55k/c13/m8/zy/a8tApZjFGaLu9xSfJ9rCblh4eVVZJC1Re6j4jcZfK
FrBPGVV4Ve+u2l0efev9JRl89Rak2GYSny1FOfZR4uSZSAye1+QH7DU38cuK+vWEP61uvVJxZ/EO
FB9NrYGc9kF9ObMz6qlFEH1Zkh+j9CnhkB9iNHW92CCkYB5bmi2xkV3rSB2lJgG9QSYcFA6UbXL6
6RmBs83Qa/XDHIqvBj3liGqHF+C2uT1k7o2p/MZIX4bllMr7Nt0Y6o6OKOe3I57zRqAKbfld121z
PWQMpOdvGcPPyY3w/HXJeZGC5hF5a/icXJUy3WtU5pUnk8eO6yQJzQ8xdgveTKrA/KGKtlRFF54q
Q8XDdn9LN3i9mDLh6RmAYiZkgJiHPH/IhiCx7uDm82Pspi9kh/KQhGyGI96QMlzZyIsNu81w+922
vtemBwU9AAOX5i+KF2UH5pODsFtu92l5uJkkzO4Sy0XtYWAMJTvPgei7XFiAypeTXNgzqqGf44rU
nMbTQDcpBKvYMWcmExplrWdIcBZs02kYZVN89Yf//OD/hRvF3ATbCQ5cRddMS9N/WfiYl1YW45EH
P9mX+yhg0xoWpa9R62+UoGFkJtsAU/fjQTgNL+pvponSXyg8P397dp00TRdXm8ovEnMbK3oZtevZ
Nod4Xgse8oGMAeKCIfl/1ciO7QdRJKb0yKfe3nxInwOK4UJmsz07XYqg6o0/iHK5Xe/LKlyLXflO
0OzrN+3KaPqS5JDwar3TcNHlyT+ECGK5p9qo6TMxx2SoR45WhgZz3/yI4XCRP3jo/RgrynQoJ7+9
nRTBEbSgf5iM3RR0eFhICORCr7dyFoxIHs/mp9H5DDrS00zfam3pOEsa2lg75aQYMP1z470G9B7o
bA250KadhVnHH9GPFqJEbKTIdSJWhku8RRya6I2vpMqgylW+qQbIYTkhxyN4BL+Z/CX32IftJX9N
52yYtvmK5jayV2su2rU07q+Gv1bAql2goKyopurDSoNh/s2R+ROQ9Mt0gH3P//7qfpmqXM1BSar1
WqJLd4d3NLl2r2O45HL+1t+4knRW1nEHGTSdZKVM7BPZFSq8cBwwCueH247TBEr6UXzIPnp09tbv
XruM9XqfXgtL4pWwl/3texbISgHfQPuoSWEGTPpJ/kDUrVj54MVIGRNgsVubgCtt2GuT0WOsPrvf
vSh/e0VoisXtYOKpMn65IqIlioRhikxXumOEIbLx7d/WE0F7jd5QpdLnNrWn91z0jJ4xzhVhm3OB
K3q1vWo0r84sb+fGSZlJ33Ge4/BlNL1F1HpkVM31emdiv1hFL+CLLgF2+TmlscYrumkc61wFupv5
Bf87c6EGVBT0a3plUtomA4ZxQ//ORuLxtmNni6A9Ptk9IwV4z6Wf3vPIVk+qKxyKfRRKW+2+LXba
m/GkJL7+iDGEDYzk40REUj45zMQPKhyX/QqmJlG9DpKAYYddnskdogX6LM8IGrvhIwmTF+tQPMYU
DAoEKXwzx/mRXEtXOeIMwhxsortXdrUh182fX+ogO8x25QsbecdWHhsmZsig1F0BkowT/cwrPosT
W0rgNsRQgSNxGDaUFpvGo10JjE10hANmnGpH300hD8XdWhMLGyYi2yyIScnLnKKnMnGacH75/bra
L0sy6xTREA1JYtOWlYS/5K0Jw6iqhhhbCP729M0YDEHFKplwOinnxgW5bPZv9Gyadh6t9yYULsyr
uA17NL+N7AmmjSeArCDaZKZOEVpoE7Q/8M3NtycZ0myyzlrIZrLs60l/xy9Wn4xPTo/Jxq10pSsm
0/AOvsNqZxBx3aL/k4p5grHLLynx19TOVEzL+y12msf2O1JdvMk9ARW1VxDfJnlXXg1hLwTLIat9
o8KCEMaXWxbSDgIjAQXFSbUWxvMjhXR+yT7mdaMBkKyHKof++269owLSSwn9+wo5aF8l0REMCkTt
3roft9EjuNr6sKxKSI3Jutn28YPaEUBq5x+MGwjWGtVjbPnWdBCJ/3CNx9+8pD9r4V8PJYmXkxUQ
QxV/Lo78uY5Lol5XjCtzmmyfMem9bfzqqGFdrt51OMvSAYPItd+quEloHHD1l8d2uG/6o2B40Cje
SKEn96PgZrnREcQ/JEqUBvkL9KgrRZjsN5NBB8+HT4OMRUVn7sjUIAuV2qEYuRWMT45ddE66naEG
JGt3+MUBl76mhRMRW9K7rbqpsoDSDMIcGxYYBLG9jBvOiAYMjUsSz8Qm2QczwcTLRF6c2AWNVT1w
DyOfsVsxIrBxMraB5fZYToh/x+RBxorlAUaRJ9+gbj1nZRDzCu4QLuhzHgsG/JSLhXuTA+29u0sv
6qvu07Ax1bAejX0Xlm/Yyq+H33kk5L+rYyXMq5ZpqgYM11+G24tVsYEsXHGNrk3HOSOkbttu5KeM
S9Upd+sZk2+my8p8WAGdqa89i+Hv2YJ/M2PHsvTfP8b69/9U3htkv4hXk8dCDgTGiPDYM99CtFm1
cRJko7cKqwtyKc+t5pX5XvqMn7EMLcR8hg1Vf+/pTn1HC2Os+AZkgjckSZK+mQXPTiXbJsOvC12C
Dqx4t04ExE1Mnc7+AXKnyV4PWwWN010gBOlf8Rvaplm4OvgZHzyD9YRdTHYx5Kf48E/9x3zIfByh
um0i+tMHY/iBHWR3qA/vzIwRGThH+MSoHdLP7KzvroFU2wrDmp4VazxtTn0072ZXpjNPPOUHQ8NW
QSKw6+1sRxSayitTihYHWuOldajRCcY2Kh520BG14ue/Oe+aB855ynynf1ec/0Eo8y+reT/P0z9/
J79UntepqWvZ4NHovFgMp3e2QfRvNpg6cjHowRFbtXPnp4/6w+hZ28q/BvQ5ofDdMe/7+B+gNv/u
fqfx0yFtsq7Lyte/PyPjIIhx2/OMlPuF2RLFaBAHI9oHr/bmd4uJ2vqr/eWg+tPv9kv1pPV1kUKv
xkYBNYsUIpcaiaM/2raXtX2azqT/ZT4oCwQwrlYWTVV7DHqvCuimGS7Yo4OAQ4G1JTbsC93HNXHe
lPdXrn+Nu2BXgCqYfeW5wL61z7x5xyDfWXxtg6aLjWW8/OejV/7dx/fLm942cZQCFFj/QMXZehie
pzMjxvpxOha5K58oVOSL/IA/aF08eWIVhJqwCZLc+91H+5Ot+5ePFtMK94DF/vWvthUofBnQVB6s
K/ynxBmx8LFlltrWawRSfXX+uTqz7sQ6qGzTTDbkrsd1BMmWmYM0P0sPydUudVvlvXDrj35xdTRy
irBPEeA4GV4bjRSTi/jNTp8T6+zArctRVzQMBp6gmTwmIAwOnOhTouKlFf5UPxfPgiOK6vxNShwU
IT6GxJNqFoE41q81ptJ7KCEAgn7zrfzNKgeCBvAKGUaKuUJk//2pboxeEk1SWdyKhSnuDhQrYi6D
di3aiTBUcgcVYfb4ybCp4Y4BUWS3K7QKNqgU1ikyE0pY5GJKIZVMUEm530z5EV2EDgdxsHpUd/qn
BlkdfclHPkAYy96V5+s33vj5B5+n8VZrBGKd1OszQqT6lbwy8ZyvgWzurPawpKtnQB3OefOMhfDW
B1XGJ+rJQdt7ZsY4PNTi9xydyLmKvsR/c6iae/nTPM13k+oJiq81fjOGqSNtVWqboxCzrUkgJiey
ccYR85U7vDrfRkYlFqItsJLGt8RMsPdEwPHctFY4ykHH20Vx3fnkZYo0ElQxGNNubmu4wheg+0+F
dT8rwEmelOE0ZIQgBtEjznDyEdetGOYckLhUJmrcYsmTeL7mrvb4UOeBdKUp8pd3tffW3MYje27q
uhAfR1jfYmZn5tOKBwLInzxmm9HFx4qvEo3a1wPZyYtVLJiwKn9xRaMMCLh+PyIn/hgcd/CUll10
+WlZ08uIhd3O80GE/Db8P8LOa7dxbGu3T0SAOdyKWVmWLYcbwZFJYs5P/w8WcHC6axe6gI1G9+5g
WybXmvOLe6l4iNT3PPu8NucRkxXGyUdY6ygER2tto/RENSAXDvKVgRpYdfS5nDMsFn/ZEwkW/MNR
B6YmGhjYNVnUfztYo2uVdobKI4hSA52wRXoFOnPLppgSH0Tbg3GD/unFg6ajL0WUQ/lYoEJHjjjO
vkTo5XYGfsadsCHBrYT9kzIqVUWRmck1+2CmtU7e652474y9hYZwDLqEG8+u8i+qBIOSv3k3MPdJ
ToS/i88bQq2EipQjX6Ho8544BcFFzGQctuxrDwCOO0wYRbovhIcB4jBvzhW/oBILxYqB/SqtFwAs
WYv0F5XA80gKoYkuTAflMhG4Eb27MB43Fy9viAR0ueMMVrzX6r7q3zKPv14j6qH4c6b5J/6ujiDY
sMHKZEuYJw0b0BTtGOFxYoNpgGq7Fby+UIQZoze4KART6pm3PYTlAqyKIdWJ90ccK1G6uZpogM2L
EL+Cvqkcrx2y44VNsSZXJjqMN71aVcAMvMHi4h3kkcBZh1QB0FCwR6ykZZgWD0trQlG6nfhk1jZK
4fY7v+Ef8K71aS42MhcVDoT8eK1eUgR06IHxV6RuioINVBh4OfqKyJ/D7HGzsWe0EhjmCrclaW30
TqIbQgfnNEQprEfMNjkiJVcB6ze8KzD7ctrA+IjSJusOFjvQFfzPxTgrKisJegz4b94NEXxTGLGz
lG9XPs+rq/Av9p+JQKHtidU3tY07xPuqJw0cNUIB+YmMpHBEcZUtXYv2CGPgGMOaH9P4wkqIaanO
VrWBszOgWPNO2ygWCX8ywow7moejFh/j8jwM6/yc+doOXqjKn6I+qPW1Pq7xVuc/zVZGjCP6RbXL
ql3JmdSfe8Nb7vDlesZ+wKrRGy4fdYV8IkLEhjqsUw8FfGzsqcWarpSlCU87XCmcnJ2WfR9RGbRf
y4CASG+B03k4omxjao5CNmG71ZGEqJ6VOKi72xlKGdX9wuSqyI7GgypyoK6Mljfv+14gfXQauCJ0
6yUvkpfkYcP3pnj5ev6OilBCsJisEwcBU/sNwkV70R36ACBSC8Ccpd6+AixIhCyC4k9vtO9mBoaJ
INXRgq9qJwUIa72pOkakN860F2LacdvRXxAvEmkH+3oqv6hx1KEq0hXJfsntZHJ3YhRfE9BgLcA2
wRDsoydk+M2dWqETKbNG4uBcuYsrGVEESf7MqRBomQNOevPjbcrcSIpxQXA3xlIqexwEo5bqDugq
8g2izK9eRu1HHamdJZ5OJfdisZ5E25SDlulIsm+3i4BIjMUXcV1yWHSF/MJ6tykAotUzsNvA3lTl
JFvZZP7pIh3Lj1O9Vkv421szkQZNbCGuNm+u3jPUSgznr3cHBhAZ64ycOrON60UZT+UYRBraNKIA
jmIdpEnnNWxB6Gg6ovJvLEr3I0xg4XXTT6P7XLqPMbjz5InL0ODl43qg2OCpp7iAA7IPdWyk4km+
4UfFa205ZfKXwL5fk+/vA5VMVoNoYTYELP4N+ZLN+qbKAlY7SXFltL/o+2h6QtnN72xX3R2Fg+cn
BuuUYJrCGnlVs0Yo50SQu5iVhx17r7VwVGR9GnIAJnQ9V4+GuhLpCUc538AiOLf+adkGOWtQNv5o
IMLwfrRgd78wsf8ei5Tf4uN+7R7AOfxMhiybpvhbsteoUSOSpEzfvddhVdE2Kt2i00o4t4/lY+ZW
HAyIYPrN/IyfDy3/KlqiGB2qdUHEBpirY+Zh6pW+rOPf9OBEYPzhvlQYW3XCLcjW/T2EcS4UOoVT
5tfrG7p+Zlc+X61dJ2zs5Wwb8hbFqYLMX9ftaF6JYijN+ztREFCCqOuwqderlkfXWgFQKc1LCpHR
PdTRsYtfUuTku0WPtpq+rwx+koTeV3jtpc9EBTUaX9GR3ernpWKn6cN7QvhTiyx7aFbR8Gop70Ie
dh3pKSv1rOhrgKU6D61hiwgsJqcV5ZsLTYwGQnLvnvkhP2vYrKBT16Z7fYAqj9ccMkh/XnNk1/VO
GJ6GcYP2rpfWMrtPZ997v6idHrrD9MVPK3eKzGt4Zckt3fabW31WtaPW/ywQCcxNoG3nIGHhhad3
YUbRsQO1GfTnvmRPsL+xDL9FrbysgY4xZVyDYX4hqaHsvChBJeBG9aMJdHk7A1gpFZ5PV5rDYdhU
VZhmu1wJ70Iw8bXlTV7joNuKVFTh5kfBXMQIh5cY0lv2MCged1Q+XhBm6YOvyt8xMnTrSCwEwqmG
E2+kqdS9Zk/CiEnpu1tqgVYCubErBjByACTFgyEiQOQosNsidK9sLJ34xw2uFpQ1MbkQIOaYG1cJ
E8Xd4XXpuNBR4L5YOBDBnR3MGMgPt12Q/Oi+0GEoB4xYdWcgJtnTuRZe5d7jPwNapODN4x+unJqI
CZYBjgyuJOQqfFr0rPYoIJEnrnNf35fO7KEWq7dtfIFvuE1+gxjkMGw4euR6jRc8oVP3yN2V3h8M
lSZrzkIkFF7WegaJDbmjfU5kIqH+2bae6c+OsZmdmtSK3mPpcLI1f8RZfufyWpHeUB/7re7jR/wp
t+igL4WLgYUGvZnkEaaDsywCVYTwkx+KgrZ3UQ9iUHrpLzAK0Dohao8BpGN39Zg2NL9/J5P6uFhx
Z9/aQVVvGQIWQkXdIA9nyzmzdPGXo7E1HuOtcZB/Cupg4p2w6T+rS7zNCiddikVGh7RSRn1skIsL
gmyrFI/v+IAMUth1W04IpsElc1H3BgfH5Hd/1H1oyNAK47C60De/5G54+hoRCiLgDbdqZZsn6ZA8
aGcKNqAAOrwROE1X2oEC5QAzI0Qm35P2Ge8urQeYuIu5jBf9N3KWwrmd2h/pHc1bvfmcSVxcZtaq
pAzL5d3vnYWU4LvVTzTMoUPmqm9Melob0J8fVNLX6jzAvrR4l2W358YnBfnmyLSQgoVOkH/zpzTQ
kcxrktW+Nvm65d2P8sJKFo1/U0CYsC3o+a4tHwQgy78dgn+kJUl2xGwO47IsDv9eW+WktOYu5tFU
/ZL0EY65d/O9PUjBHKB0BatuoVtsfuXbGgvBXzEE5Y/slsLVoJOUbqj/EzApWK1p3O+EmJBw0dCV
bNeeM9lltr3Kr5GG8tuuUBjyBi4yTq+6Ez2xKgwclnjYw+i6l22qWrwMmaeLWUPm+kdyuijnIAuY
OxlWFVeFmcGghgiZ8DsMy6ZvnG/kOrxDE+XWZxtt9MGhV92WsAG1s8dQlLMS4paX66cbnhNAVBjt
GzHbzFJ2RqvH7ABS3le3C9BhWq9wmOLOJtxRirZNEtSi15aHRAri2/uAtb0NVMUzrh86k1jcUjbO
RdPZwvUgzSgl3bRcIUW/Xdd5iHfWr9K9BMnT2nVPKZmXcjc5JpYNT2GvFyvEHliD4l0R7RaNvJut
774WPyO6qjmLKMrgcuqDjBLYr5ujsMXOty311mBZE4fbCzHZyNBJdAfMbN1M5pE7l9Zqum4M2PDa
g0aRnNxBisClxueAAXiVfor7kYPEYvE+XX0+RSJjQF/T9AQJRj5iSIKLwMKeQiZCaKHdlWOniY/I
KBd9tz27KQvbj+xZmqNh1uH77JEjZqF4s69MnDc049PA/a9NdoaoSHeAP7Dd/IqsmQ4GOkWHQLG7
D0lwW6OYWeZ81EeLpg9nvKA+6tZnbU/grI4OpYxu3lXGXZPZoJnsPQszNi7diIRWs0Yy7FmEf5A6
M4ZGuUmQIBYH7bpXrfcRqAkWri4xveD1Od7oL5z2yEYBk+yEhHCW1xHlcIhbgR8n+yBchnZtKsQc
PV33QkD9YmKc+tLT41dkdz2gyRWK+DDMEsPshYx16L7WA4vCraOiC3YpCaYK3BW6YMZ9QVwKedl0
rEtbSQ8SYOnW+SXcRujQJusy8mLmOEdrtmr7koln1fJZKqIaSQgGm8cFjR4EJ9HdAcM/HGCxnJpn
qtJt3Jlm5+ao1SU3R3doy5NH/kwy8Kh7sn4oM6Qs5y6AbAP+uOOSgFTmqkUN78YBp5eZh8SuxBMu
ahSkqNJqP6ZVHVufbi+qsMShiS/miAXF3kyVD2+SG6iml3P0ngf/PVtKf4Tc/nl0LHjIP8gGS7qb
hTRwdOBW2C8WWdv4gDBil0T18lHNfpp51YN6wa8ZmyFd5EjgvcQ3mI8E+/YJQ+4K7zFKVgTa6LFv
bOvoqu3G1iAYXhM7Q/C2VRh1sCu4y+O+AL3qKzFFPb9R/Em2ARzlLFygy84OzKB8wxgxnumYsuAW
SFjaLagV2sL2hLGDpxG9X2fxhoNePDCMQZg5pPhEjtn+zAMBee5QOp3lJegywRA6G5wDJEXbUdd0
x6a+Stk+MGko3W4xUxFM7pD2Dl1lQnmiTnSm6LXms/aTGSErj5FjHP9m8/wlVfl9TSH8WlRpbWVw
/l3DddWkTs+MHO6POJGfbL/ASPo3JzUuGtMvjwMoysq67Th9NpELsJuSNk5+htoeqmwvypu6ORtD
RKIYizFUSUGikc9H/17BtxAm9pp/DHS53FxuQbRqYrsZ4KfzHZvyDSs7+9/8XeDT/17aNlEe3TGF
wOhcP5NyJaNNpvpXDZZkeQxCpndLAZMPvEed5UTaX2Q98h8sr1AY//+z+O0ZjKO4EeWGZxB4cG0+
WYcyxIIHVJjDYnHIbuv3zlP2+AXs4bH2/9ZKo/4S7vzPL4PEGnLzZM0wfgnc/vEStLNRCI3Jzsgv
gzIO3Yvo9LqCoXkR6hxMeAwjd+cqvuamO+JlRQfqsPyXMVicDSia4XS97zrrVE6gBqTmY8bvGCeN
nUq1nWhXnBsNYRZhzlTZrFVj0XDl/a5RbramYy70GFbr1O04JrBaeXds0khHyNbImN6RG/olPhZb
6rAJiDwS99FuBaeuF5uQYA+GK/Y86ADH+S5xWXiY9JBdVLJnIiQHGuecHIA7WGAnz+CyAPovtqrq
Z89w/tz9JdI30Y3bMMLicYudPnKAVqE7EHvBtiF6Vp1UCPimkVyA3KIj8ZBtAofIu3u9Z2nLwMAW
PNBrdGR+ILXwx3essHQXYFhdxe6MCt0Z0E7LTPIB9tko2i3TagqovEFvUdhY0eocAaiXg/kUfHUa
ehfID7g+Ht4twb2/QEBIbnMAdLMnmHw97NzuPX4pQRxoM+l4p/F+cgOC28Jk5L6ZI/T1ldHrhXDI
Wfb9SQtKnwE9YodqFwwoJQqQg2zGdkepN/5vQkWgOzkJBbyLY8CF0/Z27ujqftBwu+7uypqYcKKT
47Mcf/OlJRpckM7zzwALIt9e8mdi5N7CNkKrXe96ZEaRW5OYNqAyDxHpcz/zp6n1ysUwajS4qLvu
fqB2tpSeiGvoe0BYm6RDdyh2Bnkk0ToFCc/sQXFwG1RENt/W9+tO5gir7Tk5EExToADvvFRwaWbI
eWZLl1VwbJ4N8bOcthAq+oeASWbm9+Mqs21Wp1nbCNNOGraIGKf0c5TAXNWwL9Zzvk7vO451bmKT
bDSyqRG2/79OxuIgpFg9Ed8HcrOfi602nqTbRhresUBAvdIFcUH2pq0FiSfCnaj21uwJHFPfRR6m
R5yCxMRNDpd8k4dx74qi21aOPro6YpqrbcKss5pXHgujptA6cmBklBVXe/i0NJZqjLxgtGZgZM9W
sS+uu772TMUVWL5KPKO7GhuDCm0S3jO/J+76w+AeZV2s1uWVUD9e3j7svNs7jSilpwwBOTYxg5Lu
t9jiuu3txtKI36MNVStUMTmj44l8reEmcQUymJi51JtXkeAS+e1tjZR7UVsy4YNhlFstosjKaA9x
+jm0e1IyYYgYBdPGKXo6flaZaZuGl8guGW8Z9wzeaV5Q/oc1xJaV8L8vd/lPQgLFEJfI+YUi/j0T
tJvHhOoMWM5mQgTEIruzDvGO9+N0Qxz9woS+BDAOwH/vy04+v6E3eVZO5qfqVYc7Mbebv61Kyp+Y
ZAVFmgjZiTDpd3QOYqXuJAm4qPoxXkxON/IV2wM0BUQb7TgrTIExLSQ0HRKwdcV3NNjAEujtk8ZJ
W2+xymChgs3DhUIyxIfwWj9xQg5FgFsXoevf7uk/RXUY//yGf7ublLIdKiElSQxwyE6CYcc+Apuo
+YoL/L44Pf/7lyb96RNSZU0kxF+DnvolGvrHXRQ1emfptxbBjHMno63zpWeD+eWSPFIFu6JfZE9e
9l8z2/9Ee/3zq/6mORHzQdUGla8aXdptH2JqBlCMfHyWPyg+14vS7y8/558eTpXsW2S2sqmD9f57
8JTuYtpT5Gw5XJlvnKEPxsEkeJbk1TfAihP2BgjPCPR6lRz+xrqT/vc7bKkYNLBqRPBSwCiT2fbv
r34fO0tKa30ZOXL8Tg3mQ0xv2kNNymZ2vor+FZkUZzTnBY6S0YOSw2QP8s4tJXSnCJ8nF9UXBAfe
d8xeD+XHNfXrYk11N243Xfiq0mONAzd7kQma63ZCe+zIJiEgiShS1WdE60aggvUviA7iYVXiKekW
bcXoIL2DDltSTVz2PF6BWMI9aheTl+/VQMA8b3Nt2s/T0h2retnnFBCrSEwsgSAIuPi39wiqBiL+
aUKqwCmZnbVL+VZkj0NQP1UH6wdakWr7axW0pW10l/y6YUimoXrPAErDJkxc6mhQDXKgPKoPiFYT
bZu0Qdt8indPH7xS9kZh1dmIzzNSv3CxYtlLfWFcs0leQUIIvljoYAd0AKVId3WJAt7Umc+Wk584
AQfVx5z338+ULP6PruPXr5V6N9BTSZL139jbKov0WW4lCJU3BjMUr51fQEZhVl1yC0g2HqFrtCB5
YD22l7IZOP4UpeYaTDRhDRhcPJiEDCf3NXEgSPAS9vAGOYQzPViPCi5hxnL0FrUDyiNdD7cmaLjk
YGJrNx3W5Njp6U6p6J/ypehdRXobNdD3LzP+JJ4KjHQTu50Del/tATPJ4MJPjW/lmJHfpKGL1ZW9
wj0O94twBiCYcpaQYng/wvNa2HCWI83Ig7dobOiP2qorykvyvbmSX1gcAYZxsczaytS2kJnZfIzF
nXDf1822cUj/bW+OZpIKHMg0xyVvY/aTwrVZ/Wc+Q0yRk+DUF+MNT6/Eh4dJAYCFDAy/OfIfmxm/
BV8/4NEj2gsVmoWO81WVgSOdInkqcdwVRxB/i6wM7XPpRkjQiE6hdT32Ewa+tWLgj/ZahrI6BM+Y
DK7wIIMNX/XfKDiLq4PDgIgyWGd1gzFHW8sKhfMhKBRPjw4GNZ5pmlVLW7lvZcIc4LzwGoCuMEMT
0Nv616qzcfAjHocEJohl4AzFZyq/qxvUhg1Ip3f/mD6U3GbCRJv/3w8f1a1/OlPI+1aR8ugqOOC/
zxTaZhIK2ThT4vDeEMhGji7i30Gm/QqtsjO0HzKwC5p43AJkTuNzvB3qg3rbELQYmK+6UznDy+Rh
+Et/SFvMIoxklXsbvJw4RnQQi4fX4Vkb7iHogqq8XOEhry35AF6p7q+9Z+HcAF4/48CDH7EeS/A8
q9jeBtwGT4W6a7FJHjRosXyDQ7FagGEZd3YY02l683VGmxkt6fsUU/tns+Hf1EB5ru5sj7I3jL54
J5d4rQ7PpeHcsbRzBg2s2lAkcSCO6yoKJFrFchaTV/l+ziPfwIcmXjhAbzasMYP+SipWiofa3BNJ
DuCE6T3toz0QQSw9W4T4i86S4F24w+46wAEfG3VfyF4NFo30AM/ouNEvhgVjvur7r5rRUg4JTuwp
PtOXvO/E1x9Ha8NQrKkbHKGyflQJjkTxhPYYGc+4huuIDV5WuymetBN7iRSOk7tERQ8Hg1d79OXW
Nnl+OWrJO+ERm6ZVzBFbM63adUfCM9Mr6910SZ2QLxE/d2heeQ6NrcXfFY9dW63yjWKc8Pbj1Asq
M+wkp8i35B7I4yOEFmc0ivTBF6nc8xHAGtTTvZS0XEwrjVjm5A2oTJl34w+Vev48+SkTrYQjHTMd
seu3UAeDvXJRgtWWp8T0sV8nbEyO3CE6Iv2brJdgJMEy7HnWkOIozVbqnqr0LQfWSvYDP0rmLc4l
pvU8SIh3iT2NrZNfKqJdYQcof98LxUPHMTOuUsNrq0vdYipe6OYQaG+O8V+9DygPoVS6kChN7eZP
zVoTTxliB3kx4Y9uaQG1PHQkFQBfyH70SYaBBgh9ILuJEGobYyff54DLlg2xYutMV4225ogUO+BT
Fu8Q0j/nHfeCJvY4N9ua62dtUolCVA+rwPU7pgF7WHNARCO5rb5lELKHaKzrDboen2R9Y109UX80
rp7ZHCeO1emowMMo3as4fAl9qJjb9KS0uPwg1jA3m5zAtO45iJlxvgpILEITmprspYIPCq8Dki/u
s4LF1p7cUScG2jEQfMg2Gtn8q2xOylb/TshzZ/HQd2TBAIfdz/VR2XDrga11vFOP40v/OQNWiTY/
bG+tpa9h4gVYLk8/fRsTuzGD7jGyVkntThq8JnKVXHKmtHQT5akYAWwRWZcUYxrtKanOfzUP6P8j
duUW1XVdhNclqJeKlH8fZEUmdPksplci9YPuV3zM/Wor+VY3lvNV6dyJlV4gCut27sAVDEJMroFy
WA7VFTwzqDaTOxxZHBI6rSDOuEioA+YTwfI5bZQRqTgIjZc8d+jSudnciZFCO1K5ZXvW47OyyGqp
RgS/75IgI0aJMEbkbG5fBAjEkfyZXLNkrANz9GpIuDxRU54ZkoOEbR6el+RuVyQYCg3NQMFxzFtD
e4butd/WtHjs4Dej9I1wlQmoo17VS+yrozqiN5DxafdzMDG/LGp2rzGwe67Ml3pFhgIYNIFiKxFq
yvpqSYXkTzuJ/I5FX8HLmy60Z34B5ibr4pK6N9/YAlvL/LsMjglhnDBh2oLjtumGiFtuPcT+iEw7
a2kpVdAVo/3A6TCFuPojIr0dxXTJX6pY1PhRWoSJMHZyGxhgRpuKkF2uepoxsRVNppcoAbmpE2fr
9JerTfrbA7GMXf/YSSgvi9trAcYzwkXbORkFDm2ziUqgE/Kg1W2D496nu4DcdmHFpfTfN6v86+b8
Fz7364GksdIwRd2Sf+//NvUmV689X1/d8SOPDiEk24Wzyqjm7lwceNL5Ckmb2mCcq8S7wn8BRnkq
GX4cik944BZlnTdvB7/dkkqEaI+bKNkwJK+rd3F9JVTEtQ4azFTs3pA9corUx+uJp49JMfeyAL0f
Qfv0PD8jXPAgvm3SRNZaQGwnWHfqIPCc7T6sQ/JImDVsBDNI6y03vih7LBAPo/2QrId9cjI+xg13
Od5i0+vo2D4TlBIyUS2ZBdqpDO5hhAd8XpTcfvexgOcjhhZfeci2n/GZ0dxWPUJXEG6CizHWIEPx
EEjdASaAyp7N4xXQLGRGXP4fwR2Wurv8ECMqIzFCDO8hOTLPmquh3lHswrOWwP0eA+2rGVp2/oyZ
2YeeXquH5T9rrAGHGVJFJ159p4Qokg/vFcc7QE/rQ9Eyyt92MgmW036HOqD0X/WttctCnOfBYoEj
/sjPsWp88x2/ioHwReOx4BjOsI4O2Qeh9HtCoJz8ZIVopWAE2DILjwpC8DSiaYigf5hf//tZorDl
j6suRfLsnoakQ9r+/jBT/SolveVktZdLW4LgRM61u28mYY5cBUu3JV76/NDXDpEzqSg4ZRtELGjW
aqBmSDyl4AyyUK265mPuKiK9LnVna62P8kWoTgb32eAqy9CXP2o34rOcySWEcl9ciDkRCDvFheUY
hBSjm7swfMCnVG9w46i8eLIZkUNgwhPdiJzxbvHWoTC4RRtwzPFlmOzk5wZghOhBrJ8Bqgj7AkXh
6/NHFcGnQPAhYKN5mNEUCPWa74nNQnKsdpHVpSdrCT298u280y7xg8xrEbkh18oqOnJ9E9djg40B
4xaEZXNhf8Oy2jxMb4B5M0UUq8YnrdxpMABa1c6IH7L97aveamdZIzNs1W/vQcrZSxTDXmoIPMMc
QKRFOPgC4ufIVfWNuO44uygkaLZ9SfgiEQq8stpFNQPklx/Nh2nrOyHkIx4P5oP6AOp8nA9LMK8E
Av7FAPa6pCyNJ/VTpTFshYBaJI/8ibxPdIo2epBHJm60T9rdYUYNUp9lG5yR/BK8LZhT1/dDFSA1
IE77jswFwa2DAmXhx390YyP/tF8s41cf2sOdn4HIYge7MbLyhCN50x4tHVQYpd4qWZshHRrpudXe
66uPDIbfNBobqwTMDEbIURm+qyLfO2s8zUvA6FkDIK8aWINvDBMg/cw9aBXRujuIwDFcrmO/e15k
LNNludJgdJgacq8gNR3ZHG8IEzwaZLjjbmcu+vj4iKIfcR86QpdELTLcknBiDMMcBV+EbntrrbPF
qHSckzPznDuZ1HCjebFZMvAO+SgQs1c8eAs2i1pjjwJuLe9zONPhM+/8vnFZvkQRQeRzgVKL3wqp
JnzWGyYSeHicqxUuxo8YxtnDIkdYcOMm1yNktTOeoRoKCjXGNVvaZCwinivPKrt07KFrrIVAxnxM
2D1KR/5teCf0dESDf6LdwdiEAJ24TQg75DrO5Ejvgx5Y+x67ibRurYxFAt0RtAwZnubTsEldWF0y
rHEcu6PXicFV2kUS5BVbhvarZSVaY046sV6T9gMqAvOYwFNwnx7ZZByCE3hvARE9nLro6pTHVtUh
5RqfuCeC3nKUqootPywBdcu7YBOR2TYb5MK/krQQKvusCFiYj1BtR8Iu4NpXzLH27aQjTHEoD0HJ
3TSorxvsL4B5QVeERoHF8GJMZ35irqtvcv1L9Dec2EvzF8sQ4TOIgwjrtyHpjktqVUZcpF09mSHF
Ozt+gi8c599T2y2BUi1xxXHQFO/EVLPPVXvrSwbzQJWBQRsjIOIynEvKebIt5ZJgJ+P84kbNbucq
C26cVCjJl6w7ZRmorAthqtSCx7h2UYjPe6akjJ/QjPw5YRvJCdkovQatM1JUkgyJ+qMCCVWl3fwY
5yW+YVFAXP0c0YMKTYZZJVRQStU4CaaPGHZmcfrZ9+4B0XryxvBT+nfyEVD5A/CswAA8w9GtY1QF
nBjrtvVvDb+k2RmSQDDXEMwZToQBSaR427A4YhxOPhqM2eVF/sjuu+uIIeQdzBTzJs6ZXoHUYxG9
XzSBwCQKhnCzEPdbbom6ZGxZiTy0kRzwmBpY0hedvd1X6DzwHEDlF1zqvEnXFNUWmiWuhl544lCR
iBBGTQN/6prjj5a59VPqXl9IRILWkpKgiI6xBeC/bS1XLh3sRXkoo0z6IKkOogpAqZc2OoCOMxDu
uNRLJoUPnbV8ka78QQ2SPUvf9c5A31AxkpJzGXmT3xEVwcfe/wgqMoySbJ/N8kL133PyeVU3rEww
ZDHg6VlmFbYLSh7kpzxzycuaSC/A+V1x39VhjUt6LdsMPx7lUmq1JIhr11OmrdLXQll3whEer1tY
l1VphDjx7lOQPd/6R2BMG4ZdNtaJ/CBLDwm3Pmk5Ft/lFgTmGZ8zkwOq942ewya6omm/Nfeg6x9i
NiHDztAANfwMx6XsmBXWcDJUmWwTnAO+9jK9cf+SqFmTZnegIdqpFXeMjmQC8sqTd94M2/6pf6A+
AAj3hhi5I7FXfhWWsPLGmVhcPTIOO6gcDAlbvTgMyvaXcFnI1jLqDlQZd79QNmOgIKpZGc12mWfi
m0N4UtQEbe6S5tIW7rVYESL4je6LSWgbU66b+bq6km9hP3soOeErEb3y+zK7vRYFceqLvvq2QMch
N+wmDUWbS5WPmzt3F3PGUmSwXw7ybF8/ttv82JKKxxsvbfqgwG0Ktxopj0mQe833zHayKBT7LfLK
nMueBdyP1gY3xDOtyQgp8n06888jnaTejswrw8WO8y7UO76ZgGj7NdrniYxKcx93h3I4TXK4GMiU
mLcF9k5Y3XkxAZ7ZIyziDDEP76TLHf875yERhyDQ5EYBjwNdHvEaS3zGp+Vsx+czay65fIOIOdqr
Y1/BlCHxi1LtzheT4G48l+xHBfGeGqfKXvJwuSAjTH5k+GQKLQ6zvAPLRHrbkUDqwYAh0bm+o+BU
+V1nT2Pkk9U7f/LJGqAf0JEk6lQeebUjZVKUqMSOBpKUoU7ryStwB1i0zuV2UGC5BYrIFqNLyqpl
bRpa7IoDMlHmKgT6bsRzQeCD4oz3cOrDjB+Ja4/gTTd7QIFVOJ+jnT6QxwEBn37dgUaC8mOS35Lr
9krbF33lsN/8QnhQ+wex2msa+ji7lplAcDmvyZqdCYRK9A088qCQ99A89MxhaPM+kVFlTDwfWh8s
iBjBdPqOlMsLoeiPBNdwGGhhdBjBvEqvH8ldhg071yVB7SUKYfyxN7/+1Lv3KP9WcccN2wFRHT8I
crWi8C0AesRs1bdsvFzjHSPB+LoIaBDTxEAvJF4D09t38YW4EIvRHQ4eBz0kBwuL8jzja5iYYDDS
cMod76UnMeskZOLZfbMRiByffRkZ0CIoSFyTHATaAIXLlG6ok4lRS6EJfSdWQBsYQxE8Fx/pYQ5Q
P9x4GRg6ndtG/iSM5O43r51jrPWvjGDiGgmgtCxMsPacMK+tS6weAaOAz520wcOf+vfpZczYscob
qY1Kx6wtPfHBFHt6ArjHuxNOdql577BIUg6t4BykBuCZbDbLnymZQOQzcWtNjlXtp4RoNbJwbIo3
VmClrS1k/hx9awLI+0+frXFI830AgWuuRGEY1S/sd+06t4gDbi2vnzTAmNeYsKLKh9JRSZarhO+B
vbN4SYnvIguI0Rzq5Lsk8NfFat2jmoHEwkcX5zhIQ3L6kM+pZZDMHqUwAgPElSijKbyJPp8/g+Nk
urfx0qWsoHSb2BFGlxWKc8SARkrRCJmRoZlsdOPAhabRjkJY7XC5zV8is0JDxM/m5mG5aZLNWJ6L
zyRim8KlZ+Rvhrm0yzUoqhKXiEoJS5+DLpzMsHH7y6GLnhmmD4HiFG+vN+SXl1YG190vkbasDxqC
/nZ7x8dUYhaij9CRaE8n5irMemRyJAApg00ocZvniywhg/hS3Cx2FiMAzmza8m42AXmJ5AkVw+2S
ozTKB1Pex2g26b1hcMMTDsFWrAWKanmRM1vY870zJLxhnfN5L6VQB+837QmhxifmIkSahPNhFjbh
HWg/ck2wiQmJRThbm+EaaOlppqKw6h/V/FHA69OS+sd35LBxc5X35If5xpLMNIOYh8SzRYhSaHes
ntuPpnka6Ato2fC5TvsTPUy5SbqeZ9mziNs6ptVxQ1QBcDJ8DcalIlC0dR/Sr82LTCgY6AhqZ5Lp
rtBD4IeMXXvjATQKEfQl6ly19nv0B4QgMEvitHm5Q8Hg81e2Eh/W7AH9XoH86UcGWRsmryUfnexR
Wz8shp3erVvsls54oxV9O2s+VVM4ZLkXEAQxasZMHRfEikMfgIHzYQ9sRJDHvFpyjgh85HvDiMNb
9MpyURTrBD9+TjckFZwJSTHqiaQSmi+f8/zBMNyh3WSQSDqHYmmbgFC3fYn/03wo0O4b4lsq7HNS
5LVNQXIGFqsU7NuveBKwCnchFZKjwDgYa2+8PQQs7SciXCJEKnzR9O4KV7dQ6PA7MsDH/YFrt+a3
MnjDcgv7Zu+bwpoCpfJ6luTXPH2+amSReL9QuFJ6UVDmkxCaaVgQNmjBB+lI9g6sVWGLwpq06kvT
bYzhNbqfyBCYGYkYdL4X2QUTel2vmqBcrOCA8Nt4ay3mc5myMGyT2VtChqvIkbO6ntRT9MzkIu+7
tX4ib5bvHPyPbhGYpY7+sNOondXBqyuifozvst+a4l6nH6oR1v9H3Xn1Nq7kbf6rDOaeBySrmICd
Bda2JCtalrNviHZo5pz56fdHuqfd7Tl7zjuXCzQIFkm1LIms+ocntOY2sqhBMlnXenphV49DcQ0z
07kBZmOa67I6eIgDo9+soXuyt1aBvzLVo6hPZrmXyl4pjwWc3WCJBU+TPeZgvQB0UfhDKME6osOI
vhMmX0CXnsFyLfEK8JiPdfeqga2L0ne+BNzoqGS7q26SjwYetCxQW6agyG1iLhON6OXac9Y1EPHh
qq6WIj9gsGg45wmZebZyX9vvzURACcYDOrOpe8jEdzd7opGMu9aQPnU0ProGVfsLogl5w7TWgW2F
ZAoHiyYMpdpF0jyqJL8Vz8I1cVoR8ICS9NvvqfMQq9deBKEjfEzCVeNtkm4furcZyUWLoi6BPGgL
1zjZw4O8BamTbVFDK899G+etncOnm362y9rj/72R1rquTqF2m0RLvVng+kmfauhvbVhqsEn2CDBT
UaWGmvEjD+EuCHdOp4C8PYso4QKAq3dTlwPRinhppUdaLDDfULI06xWTxG1aS1LfS5YwfK4TwN/U
PvklIMYQs3eUk1egW1BrQ484PaDGQt5CLNXWT6G5M5Hj8LS7nObbZQ3AHa9EXrUg2chX2tF7sG5U
IAVx+AywBEwmlTWkPCYGikc6u6momsOgCTexOOAxWfJ74cCVbLm90Eignpcm2xHgPCJI6MJ5pJE7
6BrGPRkZuLbUeLGy68nkQFlU6l4H3a8CsUOVio50uzOWuLJF+T3UR4c3d/dTaarZE/o7wfOArPeb
XRPNIc4KR8eyVt43CqznOn3o8KHsHlJkQkt+25NbgNJZlNMcv67za9J9D3wCDZRJKQoGV6ictazN
3bY9pSeQJcdwTyx+BYkdZscd3zq6u0SOOIVQuo2X2aJ5IQ4d7zR0ue1nvMim3nf8HFx0+SIDIYlA
PeqMQLCMCOZwu8y7Wx/5p+AVJknj/U0pWrP/A2EAE4/+riWl1KSlq196I4E+to0r4XqgIFZvlHKt
xeibXXgVmNFtYD72zTn1A9puXXbhUFcAqgFJglDcwuUUTwfcdzaGfd+TyzdvfnVFH1oFDkjPo3Au
zPwGgqWw9xU1miSj2HGRQyjDK/D7MHlXKQFojYo4yf3meY9DdkQNFOQ4yAbxqC9c5d5bpCCvsaU4
o45iXuHJoixUjejv0digM0auPEFGvAQyGOpJ1rvtgd1YjpgIEGsh4U0vV7z50FhY3dlvLiZaWXpC
O7+US42qOggVTGpXwVvcgIlZBCuX5KKbmsXE3elVtOLdLGrvC+2O1BlBheqVIop6UPH0HcF0O1dY
4OXGEoUfSKV6Mxn0Ev7AvjYmyOd5tqEwry+K6/qhhyuHukF6DipJGS+A0Sg+xOMlXL9WX0TmgT9Y
JY5D+OLG5EG5KBeg2BB+hYxPLtRdpNZFCmp0XJbwcgnEslWYrxwee8itYMfhzE/ijJMOK7cSzuoG
yr+0nG4GiN54rVOMXCdLhPyWBp/2YpQXwEX/uhot/oza+evdNN1tvzZWBrNW1J67qb4ozK1JGgbh
alzI+4EqzS6+KbfJzjiEN+kDImXurtiDOlygfJV+H4cz8o+z9o5CwOQG616IvymVC/NP73UUOQBG
qwa3+xc0jVNHXlhMULS2uADoKt7IyI8gkO+yZyBKYJdpt7IGRg82yI3z4J4kD7aJ9hI/pcYCrC9G
NwXyJXyVp3iPRQrdGsirdPMmOvkliS8JElAYmHg2udxT9izQRZNPtkUqrtw4GH9UQNAR11lTePRC
TEvPPLoNNBlPAA2w9IQ2ahNP0qL0j7gv2GtUZa3yUcVJGDjOSrDmW5veWDn9qywPWn2jYR9tIBfO
MownDe8zXlrtPR2+6D6cMqUYjhTF0Zq68nDWNGhKUih1SQGMc2mvsBpG9Sr8PlE0acyCAJqlYj2g
oWBmL3R9S2jJOjMX72mCwr85p/3iZku9X3OHyys1XQIFu6LWdtETEEC6aunqhhdISlEWhzS056mx
z1BaEO8UsMHWmEjUdZO3MbKCgYVS+SVF3BDz3VUNoZ+RPzGMQnsZERmOCE2m+PUQmcNQ8cCyikcZ
v+bxU17VlDWeRySoWUezrdVu+KWydXvJR0PfgLnfR5YRXvfCEJdJcEStMgWFBE4gRLGUgHnRCKzU
IXDRU5oQkHFIwace76LgFCoPTYBZzoHZm/IOBDfqYpmPCPWiBHsCf3wNOx6uaDeJdsXupQ3TlO4U
TeTmLKclZC3Af8PSROC7Xalbylbte7rB6mSdXtsH+RC+e69ymwOOPgfmVNInMIJz90VDOR9k23l5
R0IIvuZsvCEwIoaMctAzq2mhgLedHxDlgBrfTi0BQZ0BjMoCU2pwvL76BD0EViqWEORl4TeAvvwH
mCnp12hGw8m6nAp75+XzcEvlnNRCKADvTHR+w7OC34k7e6BMF12XUHqoiXTTB/GgX9AkoH+tnQtl
WaXfw4oQEoBfPAk+lkTe3saHwaFvw+ZK1++aYRf7QJ2puZzn6cWgENeZfFHeuS0vU/Rm0Hg4QxMl
KXHZoK0UHT0CwWKHcrfeE5dod5CK8MEhV23y9STiM8lfrwasIeimTCjKZJmv7HPlkiL7X89g1p+1
hg0NgCUGzLDt9S90exn0mSp1HAqQMAHcnZD7oPWFgFIHbTilCZX7JzW/h1BPFhbQgKHGT0jsGmfj
K6RZ8lv7oqWl+eZjJ02+IQ9DhFBKtpRHbwVOrc9JlM7t1KMPoPMsrRW+oEnoSy6ztbGiWleDVVoN
OHq0CHBDtuRT35nFBeWQc40ZY+Lpm1uZ702Em13vIpm422dDhgYJwchWM8m88Jilc0buvfJssazR
EpTe32AT/zNwmKCJxBP2ZIGsqeaXwMFMerMK4nHiaLrWgYJz6WwGdUMXyJ/snY42fts8V5fVHh3k
qcSX8YeurVOHgUsKrfAYKazAxGrnPRD/LcqX79ZBRStEOQtvJlpVtqsvX9P7YYeLRbC2H71q3VWP
TvNNISokKQTpd17s65tsNVUO23vK6ftJoxKQE0xhYrhz8WYemgf695MiENB1FBSC9FhBi9lbu5g4
+fwNmyeSo3Qnq79Rkf7PxWb6fujJOoghOqb29ftRRTgYVm1MQGsUrnD6o4VCeD7l22f+G+X/i34X
v4awQ6C3LK3XSRevpz+P/NllCd3mW3eXnHqCcQQGEdw9r1a5XA/TDUHMTaqZgdYGrXYGQY1KJ/H4
kp7TEZuFBZUh2CeH9hqtGUExGuLic3cDT4yW9pi88Fj+19jnL5/1y7LfIQhpaAmftdkEByaKnU1U
Ei/EA6iTc0Qsx9PUQxd3oLCQDP2bb/o/KX/Tu4tP7POXBrhadm0wgrPg3XHWKumwbdG1OvDdkBQm
yDqDbR8gMO7+eqqQ/xFOfHnfLxhzP4pqp1QA7CH+AJRq0G5t65zqWGxeUlyK19Zycj1S18aLvsC3
AzokgpDP7YO9EZe6csnaqZyggZdL6knayjCvCVF7dJIf+2+UdnH+LBxEii+6F/g92tv8x/9Xlu/7
4LXMqux7/b+ml71m+VAGnl/PRuWfo//vjOFVpvT/tzH8zbcgrf9Bh6Ms3/8B3+Af+6Bo3uMsxQw+
rYN6WL/965/oZP30hjfMP1RbSjzedZoisPqA1v/whucUMqc2wDIDtRCdcPKHM7y0/kCnllvOBJEB
4szgNT+c4aX5h2WolrRMoD8m1+j/jTP8BwL8E0pkTBw/w0BrFWAIrBjb+fLoSQUh6CBt/VWYpTme
Ot3B6oIH3ndZVMnOCqhiSDEyBRAKjBnZSY5WTDIw9+UtYvtWqcLk7ou9mldgf8yY1t1wOyrohCk5
mAmj46JGLRYypequB1NCjnOWRvmgyeLnJKaxmXntvu8xEKK14vWAe1vVAWDfh29NqK87R97bfkZ8
PZWXdBs1P4EaTZldOf54T6uPCoAcbrThIvSM6KIKfarZvfdS5yQ3voq87fgWqxXToASOTtPzhXd/
TyIIdN4YH9ywh50bAXEwdMKXKADF74Chkto1X81ByPQ5Atfq6m+lb6lnvZVRh2HZrAxwTT7Q2m6w
X3tR3cTpCOKrEyqVTwTBxmEcEUWP9mWPqr2pY28OPhG1/Pw+ad4QVgXyO+5lVGJDYhSPcZ48O/1a
ibF+0NxN3RDEdnhpDtReNV9BmqXGlt2M31zLuzZctKBcwfQdefQZAgLXM9fkorHpv1sCoOu7Dacx
blM43qF35yhXfS6O4wjGsLWz524wD50F0t5DkLMO3nzXvi0EGnhmY21sUPEjOdhFaoKqBq69GrAG
bOIa9T4plYsWrIAsXII9ieRx34Fl0Im1cs3YUbqkzINTRRa9lAlZtV6D53VN9NrbOFnrpvdiSePa
Jtau6HkFEXpxQ+K/dDjwjTZV1IJehxohPh2wGmDn8r1yzUNFda7UdVwkIRImaXxUnPFh7CrnXDe4
LawciGWK9EFz3VbIbRWIF6BncB4OfHq38/Ezr7pD2xDq8yW/5z1YwqyoIRG0QG1tSuBKyrI/2uAU
vX0R+emiU8FFqhGlu9KnVN8BeNVidJxFFrzULvaI0qehaiuwCkdxjQ4qNiu+Q2G7Kp79rIADU9Il
464EQP5uWNmyVMljA00RG+7EO1Gnb3VMmh3aSnlwzXYtQ1C3aS9giGDxZrab2B32dYWAiVURHkc+
dMBhBBuUAjeJk/BGG83VMFZcn/KnNkF5NASn9JJFLEMpKymanpqkh94I33FaiGqxo5yIsN4Qn0wn
ua5MiSztFhjhJvaiFx0FKg9qox+Wh6yn1+YAwArj/MZv4OcpzrXje8dSze2zWlKP6xQQJCPW8T2z
gpfTtH0XobPWuA+kluJ52lJtMMylQGnOT53LGlWSOCyPlgpUvYi6+36wljrdnl9m4j/xN/899mYu
sx1TJbpGGUrXEPmezv9SPTBTNZNeY3krO+amsDJwgKF5aQTIcyky/pvlW/udMvXj3YRtGlLnXTXn
y7u18PYUxXc9ZCQwElGdoyGhxPC1yoKwMXgdOwjNanQVUmUMourxrz+r9nv08OPtETXH+UEz8D75
MnGniSayzEAFMYuil7QkSfPqnYvs2Uphej7/+C3wNXLcGKx9slNGa/nXf8IUF/22dPB1a6qKMjPr
hoqj/O9ftySkSgpD81ZR2+IimgAdNNdFkcDUinHIiv7mC7d/Lw7NnxjBL1Y/TVctg8/8+/ulQq1K
bFXQfRxZVHzwCmV0hRQvMjodBREVpx/DH6Ek0Yz2je7eqrTrFAmyQvc3jY2dm1wZdbrFPhtNBts2
npNmW4TtvZ0BPdUjZMCLg6JIus7ww6nzXFhDjqYUU13aiOt0sCmPdNa6kOFLpQUblAuzkda1RWVb
U2GlGXBnqyZ+7mMFVJkAn1dkFMIBCqV5ctc48c61/RJ71e5bIZzbxKNoU5WT7DM/4SJobLRAAvTr
dPdIC8YqysewssFEj4LYvdGukwEFqJKmLzSE2CmDVezl4Vk2jPd6Yd96tn4f4fjKTOPUxu1QoNQW
lPZBN8iktMhaVxhWKCxhcYMkOVM72Wv8Ecj/V1HhbZbw7y9Dwv9Z4Lh6zw7fkvfq63/1W7BZ/e/5
tPeeXXyrv/02ABFHOHbdvJfD6Z3v/SMw/XHl//Tkj6Dudsjf//XP14z/MiXM+y3WEzyAvzw409/x
41XTn/+vf+L2Vfv/+D/Jexm8fvuTV75/q+p//VPRtD+kpQnyPYjJumPapAM/4kTN0v6wNbIF1YKD
8EucaIs/TI4LTdhSt+A080j8iBOJIE0LZLhp4QvDFAWsdw7M+fw/ZlK+OsL2z/E/0iY5ZkS31b/+
KdTfpxvJn8NT5yAGQenT0cVXemoMOzTVugh9jJznHlU1WT6kmvXmCcX/lrOjZP3HDsTZdFurCPSD
BLYplz7kaa5usHAvLpS2K566nOpz3onmSh0d/dozxYPaB8VToOlAw8O7KsOLWxmlu503RdbCG5Ut
DNjPsa74yrZLpLZNnNCSl2Y69YvlWO4+N3Hu/DoMZILFG3bKhSMevDxOdsJE11mZhsWQqouu862V
bhbygRX9LUrr7srrKWqy4GdWGSKI2Q3PRg5GFUblQ+thaOOEBCVnqkUxPMZjZDsMhQsThz0zd9wt
K7CJjtPPceRqYtOS3EUDLCBpUQWsSxECLkLIBxcczSqWmrS17Tz2zeZKyVz1JdTxlrUNA1KUNyav
fpeCvKh1xBsd2ERNsEuGBM/Zxoh2udf92JiyL9ba0K0+Dzmh4izytiUid53y2lDDeBdK56jbFbjD
eZjbT3WcRatIASnV5y09l2njKhEbq4DVkacQJ+vOa6CKJgho5YXnrIjNDppXw7PNFXmjZUGFXK0L
+78vjRvfyzsMsau7IknQu/VVoz31mR5sBtr7MZq45ANhRV20KjHIqi7MVpqHeVSk8pdDkazwnS3t
ayOpm0vFiSfZCFrM5djXp8L7VpXRFD6X4VqUWbbuegEO2AiaYdvZ0a+b+RhhW//LiflYK/O7H7+p
jX122F5KrYOUKAL/BgMZY1VJkImlhJTTV9RSrCDR14Rh4iHv3vwgK/GLTJynAuTUdK+knR+gKy0E
sozSfipxdw1Gj45PF24yvcfjuqvC+3kv/rlXdUrwcexzzyKNI5nwTewLJuU0K6WG77v8aPO4S1tE
uhPHw+YrxoYm9BD4c43hWsl7f+OKMYc8oJsPCo6e/hAdVGEjw6L1z22Er5imc28Hepptk56TUYrF
p0zKcJU1QGGT3IVtJwgDAPxTuc9jPTv4A2gj1SozTN3ZFBYdt94BozWfKO0BAaT5tOLX9HCK/BVv
7n3hxs96mHT+ee4UymYapiniHueZRSwpmuyZZ4/P9HNYTj8/jtmaGMkbjVqQi0Y88mEaR1Apo6xe
iG6kGzgd/DgfVtqLSUhwaSUGDGEfVdimVUIbvdZXpU76fWS54pD0zrkdWvF438Zg+9Ui8FhobY9K
oWbkAxlZNByd0eg/Nqm84BXBr0e83sY5tBxXruTSHgpCL/VhFVtecJ25mY4gaZm8BiBQ+rDpH7i1
D1aK/Nk0FcwbiHPu1pgmiXmYzDPF57iFVGjGGkDMEEXsdrDyJ5cRD2r+gF6EvzUEPnrzcaWXNe2S
AaPRYMxOscxuR608mLUen/xIw8Cd/GHlV3F//GUZ+5NwWxNfFwUsQVh9WJaoRhjY6nwpdo+hsCus
wYK3UItEFJwXdK/VaHyW6ggja9CrnZm74tSMNtNlNjyrMe1GxauRc6sGcSL/fBj43lD7cV16XUaA
vyr3MXdPWIb7imBno45qpMJFiVEyCeLNx9nayS6pQ1yjGJEt+qbpdmqdGLuotENE10bvsTbDK6vS
zTfDNQCKSPVhvlT35Y9L21H/5dLMiq23TBHHME+0B9MdMuT9tSn9qz2ydzLdkSTHbrp1pIfLLpQh
lTj21FhGoMkaKDPz3u9nv16n9BNcJeMVv1+X2ZW2cXMloE4XZCIBbk2v2+hVD4MxAOTa/BUgGuHh
DQhioDXTnEqJCb0FlQbAOqZAwVTtwea7rbjLm2Fk+Zxw7wnNlPmsF4HFnc9WAZYI89k8CKmo1iDq
efLnp9z12mivWyjM/fsZ/zhe2zLaW/nzL0/3vDsf5/p58Pmi+cn/9/81TxDzkfmq0AEJEeUApUMt
8Pd27kkkf1AsSSyJANJ0bN773ETzCS8GJK1Rlfg88eViv0ci9m9u8LnI/pniEI8RRElTt3CiEOIj
9Po1o7QLvaqHysxeqgHJxdR1SwBBuLQyUQ7Y0fr93svKfj/vZRHe9ibApYxExcBekYunYdK5IaAR
gUuwzrIVqsZNV1jxpa+aMJ6nYdLU3qnnO+kqz7xpiqK/UCNhAGIq7XzfR2nKY4WYo7RCGDQjDNUz
Mx7SYwpF27HGVZO4+pnfUrx611O4z+kAUHzsZLn73Jh+AKR72nweoz6ESUwPWg0HgIUjXa8+Za25
xtTvMtF78SBCP7sYcmmsjVgRD7Vpo6Dp5KcmHrpTWLvbqkpxHbCuLGuEWjNt5r15Y4/lQCe2rbdZ
FWuX87HSgUET9wBp0+ln1clX100H8H4afW5yDcxI62f10p9Cus9NmHjDuu1A9Pw8nk1Rnk4b1jXa
el3l8EQ/N2ObD9skTi6TBP8IITzqAp9nP8aWL29KFxEFrVZxixlQ9Qx7kpyIwBosbIBb8TS0Uuyv
iBKu3DawwOfad5riEQlrzVCtOsOsy5dQqOnCiWV6NQzb0PAT2lMKZBuRde56ZNG+GVtd8sOrpOVe
ceqoFd13Kgyj0o+eEx+Rrc4akmOapvplJx15Gco2PKadAKsSGTHsaJnA4KmwZvEndFLSZpD1Ux5/
z62TJVIfOCPqobXP/LhBy8uqrb2eKdrOLXpt2Da2E754bgm5wwib6yCwtEupQ3qPtCQ66RF9SGOa
+9ohtpee6qdHdRw3ZBnpLhxy7jqek3RVjRYdRLdV/qYLRJnmt4LC9LQ5gqRFaBZ4R0ll+vcEvxdd
mjvpKBD3I7P9HiS2f9GXWJ36SkddmXu3SZT+OB9SKxejvWygNDkdG6fLFFFkW6qNoCHCJ18Zh03Y
Okzq02bA3wVruP7wecgMaG0NhZ5eFnomPy7zBeIHplohYj0dE100yc67UNu5TRYmxeVFOvp4oiuI
jfnheCLI9EHY/X4S1RoPHYvOL8ZrtYm0Kz3LXufMwutyd9VK2S8KqxUPyqhD5xqLYEdnxQMflKTb
xERjsJFM/HP8M0yx8Zdj6nQs+v26z2OKQU7yEWh9eV0j7GFrdOhLjIr31ERJdF+16LFput9s9cFz
8SwA+B8bkfqkjmisIcr49vulkVU0WzldahQt3BwK98w/qJDMj9X8vH0+YF+OpaHot6Oj6hdeEQMD
/fmshp05LsqWdv8c0BcpxKZBbVj/6pj43pOo0KvJXTiNGqW3N7GtVLvC9+MrMdbPowVDNTTNcCuT
Ogbxy7DMJ0WdqZo7Dys9DhbC7tzVx8Wx62Nu0ZZ0grnYU4pHy4ASQnqh3fvwcGxhvDcuGhOSzuHN
YBTBPje1xzm9mQ8Rqm2DFq8BK3MsNOOc+zljSWwtunJierWNTyhrpZSopmEyB7rD6P06rF3vth8D
sc27obwutQZssw9NqdcCGwUe1+wQ7BnCTRHItd+rgIp0fKLyodqKaeMleUUIyd6YRRlTH2pVPw/N
e/Nl8xXzcN6otVUBFtWqlT2ChWhUq12lto20bJ4Pj2EtX3Klro5BIHCiK1HbpWSmxkRryhAG61L1
xIVZBuKhjBA06uQgNuV0J/uZtupcbbjRQ4RYKvNbpA0WQYrbbxw/S+5qH12XuB2e5+PBdFyX/KZ/
ctzyVX0TKIJu5hQk96ZDdWwazpHyHCPPJz6D6c9jDZ5vpQlqYLq3vtyNUWo8Ze2Am8+0KnzeffPe
x1rg6mQa0J1SaXk7meJSQuu4fzZR9IlGX12MY6TtML1X3SR46PwsPyR1gp3CtFj2BRhluwTvmU7D
WAOTbmaIHZLiHDqRtzUU5xr2iAHANihs5dwyjeo0b0RGJS9MLLGZh6lqaFcVNOV5NKRWfW4w6y7t
hvvHau6CHndplN8IDPyqzQBqKCXSkXZynI8ZphZe6dad02S/XZYaj1FXyQzvB0r6EjZ572AiqDlo
1ES6COA2Nf6N6hRAu4dTMaW5bmte/XVQZVhfp3ndFMQT1LikpJBk/AfhnBgwcfnunqtOM9uTtGjh
OX6CAuFUilFEDT4nLtPdPCxxjB67Wr3TKgpGZuK+ZRmdxKqS+bZx0/amdq4a02tP8yAqS4RfKLOi
kcQ5pUeySnX7U2YkLtrIkfpeZPyybWlDB9Mm0FTfGx0UD1RrRIEbUFcO5qVejwRfQxO+FV0u7oyw
BDsXICk5D32nLs+Q4tq6le84KGyPA5qZbQ4tPMsqCWPAkde2D0Bs+hMSvUmXaoTJ4xiq7Y2bNf41
iQFaJ153M19RSlB2WRpn63lYkGttugJszzzUBDNlEaGnHMsR/LKE8MwsfjDzYTiMRZ0DkvNVANGN
gi2O3aQmqFlOVYr67OTgpQbHG8+90lfO3SmhnTeR+z7S0cJrWUG8oiaqOA9KSGueITDXyR3tTY2N
bRPozSFA6+KmMgM0vMq2QqWm8B+UVpxEjC6amJLcQinoUBX2k1SAsrd9gKJCRzVc+tvIgwuiDhpW
3sXo7YLAqQ7zbZXlSKl8nO1ibsE+C3bedDZwkbpjNmVyCJAyjv2j4evVlZg2VVFWV/Nx4uDjPBqR
aUUpx9naiAcfR6V9El45PFaZhwZ6rgAYLzu0AurQXPupe13HfbWfyzeQDqK17yABa073/LxREnie
kVXt59HnFXP5Z37Vz/9jviLweoS0JeDtObWZk5w53dG1yt/X7tuXw/PQanV/77Uf577kTPM5t3n7
TJfmvULu28ouzcP0NOd2iH605fgbQmn70gwN7Fi1LFl6dtxft5YfXPSqEd43voQgWBfZtyKpjwSl
k738S5sOJvmsBlTcHPW3qtaepzbvkxdhfpmavtjkOjmGrghrPweScwgZGFW2TrXo2p5jTX8KK+cT
qY0+DWtgqypTTjK1ftOWlpQ76AlaawSQfQpk3Wn3nudf254vX3/uxF74cST89850qtasK8Vvo62J
5ede8SvC2K5EVKcxFKpr00FH6wl4i9rN0aSygusgNIxNTgX5zG9qpN8raWDQrEbOcp49a4eyYjhc
0ZRZFdR0dvM8OW8svo1lMCIW8jGhttUpLoRKiFSYoPJlq9+xnkPOLwRgezpgd9nvw8+zoY7NiZIr
+SquC+MyEZRKPdOrroNpM3SBcWlkcAeaUjbLToMcyexxq9Uo+rfUD++mkR3K/IpWsT6P3NrAShPI
zXivlVWzMsDyghnxD3oQymNvCXG0lRB0bj9aq9aSUAwzO2wh4pmoXk2nMcmRx6D3capWvYMSFOFU
R3HOBOzLVRiX40ZL0nQXR/iRN1rJ3QPIH2ivaz0UlvHaj0aKa504sxzKWggoD5dKUfYvtJFBcjTo
+A20kBAJz8qbjBY5WtLmdVzZBVyXJlgQ90aQbDgpgtq6chVnOZ+cD3laqpzVRBzreaiocbc1PEhd
SRehwDh28V0cing/FuA/c6MS1TIZIvPGp7glAsc72V4prloTO8xoEB6o1QjkFoyHtYrF3FOYfZsW
3AdcKBAfaLEUn68SFfZmvqMU+8BQjFujbVe+gADXNDEWr6nd7UWu4hU2iGRJxacwMMlhHEVYnAw9
NWRkiRb92FFjB2bfK5vI9XXCNVkGGz8IH/usd67cInGu2mmv0PEJA86ACsA07KKsv3RLDznoBPxh
5AbMTHY/POo6SK0egnCru1uvzysUj0DyJjKkPlmiM21k2kQ2rPU73zYSyBASdYzW1O+k0ib7+Wyf
4miT1Zo8tvQi1LB8deu83WRNeZsNRbJupiq+M1XxEciNKBxCfzJalcJE2kVypbi8YP7E85Af5tVI
qZbmkwexq0UjTdI+5GNb3dCvYtTph87Lv9VGYl44JnYAQadaGEwMgCanNeFPrsg9Fdt7G25ICTPJ
UGrjZt5YXfzeKUmxm0d1LkAZx+i5EdhjX0D79ULSBqVoVG3C3NG3eWkjG+bo3TFhUd/GWRMemwoZ
yfnhL+IKYRiCto/gqlHj+pRW7daV1ZIZIzkMtabcG3aFeNnY3rpKBWVZS9csQsq9TI1+Vwj4ud10
VZh31iosSPnms3Hog5avckiS+QAKf/qv9SyOj1rd/BLKtR3EitKF5TJPP6EnklXtRai5RbbY9aN+
ahJrjPmNMahozbGHmmFXp3nj2NWhzzPcG1yYMELCECkrtT/zg1pfOKmj7j4OxoPBeyg8ZSkY43Dq
NdRDDOXK9lCCFtxLhfvrcdsHj9LMa8hH+y7IVB3MCiAjxzTjd0hDvZa571YCB1gz6/rOiB0aYloz
7vpc07aWcgaRZyiBSGWFPjyLONg45tjeqZ5Vwrayfzkue0Ht1jXvmikgNbIOakMASmycwtWP6pWT
hyepeNZKmZArU94hS+u7YWT2lZs7zsnOKkoYgnQkNs2Vm2hojU3Dtpffa9W1r0TRO6cUJBqzRLVq
NSRmKSeA/nFLY6fKwbgqQdYhLFT7Lzyo160WeXdSsGDmeiKWKsKUiM1nAsEW87230NFzA6u8VoMU
YYtO4aauCvTuVMRQswLJvapqfuzFP4/NZ+fr1KxO1unINDhdO19hTa+vZdaf/XX0rBu/g1wmGU2T
guQsq0kfFkjh70WSUbRNoThmcm/2QTLeS82WUFtDc0CnBam/hq6pKdyt3xbXvufxaE+j+TiVy6mH
+nMc6p2NzR426UUDakodYohwoklupWH3+ClQHZyHdefbN0gdaHZD4YsfaKuN1rbJun7tGSH9G7Mv
MuB8P8d5hdFe2Mt/n5/H8TQWAuOuEDDc0horiw6Ti2FLmIsHli7/vFTreAdcRz70AZAdOxnuglZ4
6yJEGN5vW6OGVQ3YVcetHIEMopB8rnM1UWDvA0iZWT9sPNeFWqMokGdLpUQhnsZI4uf2Opehc95N
J5wopsXQDE57kZupQ7MOiqbRVPlW12l7asKFZejkeX7Wek2xVZ2o2NY/98r5zDwW+mgjYW5br33u
0A6YLlR69VCr5jGWjrePBhQk5r3PzXwMmO84VnI3H87c8ddLa90rtr0vE4LTkVwIvMApWs0B6Bx3
jl3eLKz/S9l5LEeOJFv0i2AGLbbUIpNFsmTXBlaiG1prfP074WARWezumTcbGMJFAExmAhHu168b
tCqVIazR4XOwnW/6wQDAWK0gxORVFfhjdHCztYIHJNTolOkB+PebIj56E/QCxehB5lnP4OBdyge2
/CybJhgNLeeY6575+TZdyXHO1mAffVixaZfMsFk6iFbrAWC2QSejeu26Y+FDf+nnn/U+7I/6GFNN
2QfJF5PQ6mVb6fCBeGPypRimD8nS5k9OSnaonIqDiNeVAINZwhphB2F2P1Xhcg/GFM6Buc8e+mTs
HsK1JfRq+PH3AG7pEBTCpy6bvWsnc4zrsfSLq6Bzs3vqMuic4DtQzqgvVzaGpOeC4EPaLvEjQIav
rvqS9X0Mz0rDzm65IKjpUXqtpc9L6+Vg5djwm6Fqg5IHzdVK6hGcpZ4+y8Gu+cOazM9v+yjqj36f
HkU+Q4+YV1NO8ATT2s2ARDHR7vivkw0U3OQCZJiskrJCp6alZzNN9FjgbAnylzORiXZSsnKhfZ2m
lcu1U+rEHGt3vXPiVAebxFk/zet2JjJS0taZPsGfkgx5c+c5fn1nVUaoX7reUFJfJ+cGYKTrNKSe
pw8pn7U0G+K7qkuI+Xe0ufNC82tkFuAoJhvsKIwOy2R8t5tC9XYtM/BT8fuJNSy5EnbBy+uZZg8v
sv3s/2OXUK//n5+gBt2z38SZYZGnOZjlOMCdoVx/22NcD9rZsMow+bwkFp8KTZlHMm90s+iS5CPx
cIvDyeCXxlBLLgaZZVAQoszolrn5zPQz7TzqtPwhrx7JRV50YJ0rSFBA05IihrSjmeP3fe+ClUQr
I6cJ4veVoXp7v1pk3bhZiFLMJtqhXxSumWxzyBUqPm93eJT/QpqSgV9XBTuIpvPAJ7Kva1V7rU+t
eQc8J4Qub7Vo3TvTMLH3pzNa8Iw/pso9z4vI/ku511Yc/lHGdIUTdy8lwyLucwek13IqHqYNtHJR
OdSfiWAH9A1p2kvLi+rPSVRDZRY55GaVNu8cqk4m51Gzi+GjTVpdxClAgOPquDWI4rUiyJOH15af
tZeizdQcIVmru97zvI998rCG5kQ7StYdDe+V47ZUbWSJrtalRTgpNT1/RbYr9KlimS7eaU2bsl0t
61lLOYtMZhATLyiNc3tsYPqqrHMjAVNN1oqUQWPbj7UBG9WeHiBc4p2DGc6vNruRleuNzqLmjHIm
/JZMnx7UNHuWQZw923yMeNXeN3rPRk2msdis0jmjgnSSNGF8iNv4u1fb1OkN4zvZNnqtAf6hi7qD
3s7vZERBBkgZz2xFJDtMkVtB3dFadHz3RvTqaJu9dWjWBZwOmaxLvWsK2gf66XGxDWqwAKt+MYbs
6KqkeeZqZPfm4vNu2ijTMp8g827C8UtkJaTrSJq3vJtMKyw+k6t5mfWN6W+z5mpWMTVyCrXbDNLv
yGys6zrXP1VaFEBQ1Nv6YUgSYzvwkzQOdZtuJiIXi9lqjUNeFjTiSSlhDUyIGsogMe9ZFOnvi2R5
FiSCyBvDMe41ImLvc208kf9uLwvbMKLraU3OXzdj62gGun7Pl8SFYznvP9VR9znOQlAFRXLXBkDZ
okRbLv7N1C4m46qIZoievei9D0L+I5H19roqcudmIoPxftTaGMq3uPzBZ/jMrO5m0VlRSBX69M4n
s3upq8xhTvTooZmcJ8kRi4jozVNLCuJBksi6kZuXfWKbNKohp9y4ZfzArvIpzhhV9bTeTW744HeJ
zqYC2pZmyc277SOXT1U+UC8Z1Z4DdVFY5t02FLWRUyBw9aoR2abe5pjKsLvREi36blRw0qnIEu1x
4WTsjf5I85P10E70QcgGY/qjNqrrrtWSn1oIMYBTzcP7NHdC+Bfi9YbY0fA8+DRpEJPfZ6OOoz92
kb7yYoX+Nhqc8Y8uqK+zZpyOixUTfhm7G6KC8XctSEHG+0541Dl7cB2zPm+nOfme+vH9OMTzp6Ru
teu1cNjQal79uYeDSAyiXps3z3Zy5ge308hutUb+nGf1u5gvEwW5HFx/bM5rrUkvljV8kYkic9oS
mO+roZyR2HQ3Pxlqhd6cz1H8N2eZi5j5DzMm5iuL3GwAD5mWAEOoIPCOljpsC18ZH4GyeEexFNVu
JI5hthRU5LJC3nzE0CnL+67pPy+Oc1baY/09dWD3q3PXfxfn0H5PC2SIpMLt94kGPUjklu7PHNyg
2EY8Yk9sE9foroaseVfG1Z0gIXZgxAaUWCwKfJV2B0uAlZuPscAoxtKN7pap2HyTpYD4fcNMiCac
603jJO1dM5rTnavgMUUDVaScUQdwZhbGcngjB6BJtAMlEYnlsAGHdhPlZSiFmKUleVijIuNoLoP9
MJaBfRtV7rOtRj3gLLYjLBkfBuJRZ2xF2VapYZivMTS9v6zFVxTi5zTAtddiW6967XxTtUP1ORnc
5dojvXttU2byyYvDO1nQ2u7QEJSI5oeoD7VjoNmwOwEP/x5qI/Wbvzwd5UmR2eaZFHTEjSx4pYqh
+AELUAOgjBxAOh9NB55vvXKpQKq1C2CrIFEFNbsja6OYN88Gqo21DjwUocOz4BV4+9YwEXO3WVpy
Ec2PNIb/YTTX7MbXddIIZWaYfGF9oPlaU8F7WQJRGeHbVdCTS7EmH/XLeh0LEwIBmllXdaz4Od45
D4mCFXITAQXbLDlkWAoyqVGIpEGfXjSbcFXYQ0Mddo0Ynjjus2VmDZBRzMWxHo3T62zzkPU8C6Y5
uA27/sodvfyHriXemTMv6+PYGs5dUWoWeWRCjlZJRGlqis0i9JwCJF91aOa2f67HGthjqkVAF7Xu
WXd67Ym2JlbpEJ/moTfcFM3EF04p/8lhUQ6pauSswScYWHbQ0pWmM8HA6Y9u7UP/Gevzoxy8kH+0
VZGW7RUQYlQHavGSAwC2Y93SS5DAqP7ov3qJ2e4lk/je4hD4sQE1qlT0QMe22goe7a7unn5JugUi
WxmIeHXOd8mo8MQAEsVLBmKIhP1X8Ngr9W/ziEQMmWcNMsJ67PONySGpbkB3B27PuZex7o8UPsl4
OyWR+tMw6FE9VKm72YjhZh0QEdgm4k907ie7+Rl7c3+1+YrNOiY8n+WUJNOv001Krnqz36e0LHe8
SZv1HqiMe5CDZ32tk9K+jwfjRbLr5qhoCHblJqTMUwxrkfLahPFqg9yeqBtpp1Pn2ZqH5kIMB0Jg
Wm3B0jzQysFIzOh2NGDgTBroq2jKmCpSBWDHL+dp4U53Yvp33SbZPMVuE/yLtYj36aYgmbeJRbEP
d5O/TSeq07sTV8cP/VuLbzudYKbncjUrslleBU9hnn5dGzq/LyR03pHGgMUtTFtYdlDoIY2aHHPN
j8Wg68+TEXxsHEBSS+PSOc4ZvTvKZ1ieA60AnZrfkiWF/oLXOqull2Ht5FRDt5I0/CWz2VPDxhWT
TXTsdXP7J1m2Rt27XrlmOZU9Wgtdm+tN3WVWURckP5lFIY4aM9cPegz3dRMSrpGfVgfjkqcrivLX
36i4tmqLsctCjXXuzItRnKhIdK6zeFwpzQEzkPqQa9UKV7HaJLaq2vYf/HCoPw3dF4Fb+FphHRIL
hhwBY+xOMjRNeoX95oSfGTQG9xkHNDF0IxXckmPVEW0iDdHcR8ZQKaKQFZ1I5TA45LTdoKddtDLa
FW8NT8d2QNCcT+TcHMH1Jqajv4uNPn/fE+vpF2/+EjSmdj2NmX9Zq8CumFneoMN+6OTv5zwFOUxY
uHKDFzMZvjEj6buZ7bPJ5GI2+TUEVLQSbXq/fBBI7RAFkIZF0OKsOZFBUeQuy2D2NRTNQrLfG2xr
Sm07NPHyckZ99EOVsSY4Eb2aWVrTXYxGn0Kw9MtVzsTYyVj3FH50vyudIaZhpIyTmrCymnjX7q4/
1rDobsEr3CSE2YCCK/RmquWecTVqQ0svDQCPMLVdG2lFLYjIhpEvadBpFKmocoqG6FMXgBRVA6my
MIwPu4Q2Eu0Tkpld6KMn4HtGxbhWm8dvc2hR/Wdk9ukDMWnoNGtyJdtX0fwr1LPkk9bEgK5HMkYb
Pkj352s7tLxLsTL+2Slq0ukWKMSf7QxCIemi8YOx2PaRBdLnpHXGD7PXjR88yGHBu2+Dduq+DwXJ
QVGxWqwu0iWhgYOyNImw3Mhcm3YkZKnmkpFMyFw5AG4+Ba5VZOP3kYo5IzYDuniqlJ/BbesWj1Xf
ywBgORd129WHYkoUn84rptYcKnif4+4ootrK4NSSU13+F3Hrq9euf+m48V/OUhFu7tVyVBabTlwl
N0bl/7mvYUW+rWaVUnnJSA6iFPdijjalARDmrlxZOi6Vf7F6MYxBauGhqxXFAvFSXRfBUURDX9UH
I0o/iU4O4uQnlXcpQ76N3XPc2vdJ5vvHZZiCYzIMyRQQugn9qxam4tnX4y/9TAOs0YjhSFRgfh7T
m3x2DIt2QNWLXNlnY5J8GYB7vpG7CcxN/yWe94YphVi/7dEdEgoPSlBhlHlLyzWHvTGQeew/vYTz
EiAgtCKC9TIehi8tlDzQ7c3tlWzwazaW5FiGL6Hm0mzJaFrSPJQsuNgD2Xux3+W/2zdqHilloATq
rb3M/3pdmT+wrRf7/2H+QmXY/sH+dX65f/m75D5f/679/uXvBfhx0ZYV+IJzTbeKG3kGAvHVqmJ7
Hu5PRkdtqWB6UiqRDurbKmdyeFGJmUyzu/7HCRMrzLdrvXH9jxPWA7GEpoXkL+i9R5qTeI92BkzL
nfT+clIyUTQWe48qtKELUiZx4Xgsc8PoaLb97S4S24gMcZ/B6ikjMV0goDjz6qq/fXOZenQhwXm9
9H6ZJMgH7SwK5/iYjM2tzEJymY70anrKN4yH/e5k+mma+tvNzfOGhcpBukPr5ZPrt/Qu30sVU3Ae
4MLLJy2Lkv5ZFEOcJTe6Xj9VlgaesPt9KFrlsU9Cpvm/NQY1PUVCc1oB4VPdagLMNjzDDygBfcN5
163lyFbFcj/mHbmI8tGgykKfhoG8sP7HVLU1gWJGrhs2pCISezjEKYepiN27jPLKbHXpuC6yymkg
oZVT8elzWEKsjvrqni3ri1E922Q8ZKLXK5w4bqd50myzy2QnLttElNyBlamTgHQH93ZiJOPJiMf9
9jcXC8hZYdU5wOskpolHVNL3PQ/rimpODjXPv9Mxa53qnorXq5Dt8ovPZlMojai3mTbpdi5Tnehk
bA7LNksr1zi1F1Mxmuf2ZpijVgWoJuhYR3ZMBJJh7YLpAGb0zroRWUzyh7pNpfbs0Qk26YnTZtDQ
yV2csmiGYF/sIU4Y+kM0Ffm9jOXg9iZ8byl5Mr2d9EvDaZcLwnhqh8hBZH4200ePwrT43Oc1sdkI
oFkMdz9HbSZFscv+aS4xkfmtwXyZzy0Pg9PQhElBGKs8KO/HzILUdGZ3uwbdva9NVLeMNWEIyjFp
G6S55aWmSvPEA+jl5pEsC7EI5TEOZXcIBP8oHmMOxXSs6v4Ietc3geIht8el7s5GX4sPzeLRl2Hk
p38RD8F4vtR0oB8ozZmvWgPcIyU0S3LQlZRsS3bLwvNGRqbMsdmUTd68zLedshY9rjBm3GzDzWr2
w3y+EufFh+Rcric3cTKhnJ7cWZyndGDIEzpeqHt+a3kiFadp1Y5ZPpS8E7jt7briI3/X9nfHTU3l
4ToeVwukBhiMP3N76leCSL+BA9vZ/OT1Fk1Uf5cLfBDM0+a6gwnlbKtPUa52qdFfTkUw3/i/XlWQ
hrv/jj58vfJJtYvYyVXXIGAn/wup+OYK//HK4p4UVATuVTS7//98Vbl/uZPXq24f5H53r1fcbfe/
GpojKCrLAQTTf1k5eYaqqPnt6Y7Ih+jUh2aKunL3zdO9aA0KbvmkP7qFSwXph2Xl9166eTdcdJVe
Hfu2Ybs+jh+HcKlvNIPC22uRZf00XVdt8GPtmubFOMxSqNtDa/6o1W1N1x0miL3Yv7JTyq7GLnRY
epM7Pc9tyIuh9AGYkXXhQ63OaiOhJI4AwFlX1RiKUNQeaLeRDhJHGb2dRuw2l8CZobyOMTfsObtr
quBdOoXWMex062joZbSeadaPjAKEw4lITPx1Ha8TwgewzdIYVmS7r8iiLoOYvZ58mFR/n1TGRQmp
U7wctutUwwph6uy6L7POJWREbljU92HgBte+HtIJ2O7id5Nm13R6zNcvlC8+NvMU/mlMzVXd2Mu3
UicGYoY9kbUuoXClNRfI/pMXpyxZ1y9A3R97y/iR5VZ2a6lIE2C+0NCrQ6RCUyKJJOoEIL28KCKN
KKQyE/WUaopX63X82wQymCQytc/lZXZ5MVpnM5BvK6ftkuJm+Meo8hYs3vW63rYU0lGYKGHlLfS8
GUnEuSlLKsw7Pl6JnS/edNn3Y3rY4vESgY9imLotiylEeBKb17FulfUohqIOl5s5XOiC3KV/vkmO
bIkQzbM/2XFJl8nGAWW824zqoaXcJJ0i8g1hpJ4mIlOupKj0qyKjx1aezOu3JW2K47ZlnAabEAsv
SFbfClaTLE15EydR00Swt0e3W9F70Pf0M20zSJmlNgjmM5oiuKF7YUqN/D6ejKzlK9PRyHCcv6Zz
3j4n2mAe9M6EjEDV1Ex99xWsQPs8giinGIn/su5FEBCEw4m9E3kn9vra/DlHWtxCtUxUvljC4m70
58uTPKAk+VzJGMrp7zYiklysZhokFeV0t0spl9lFb6cSTZqX5Z0ZLjSYUH1zU4UkZNshW9195zvp
6zfqcFXM/FfKZ98uK6WZ+cPNbi9nMkec0O7qVTm1/sVkWt2DbUXRE+y7UjEnNXYioZm2DOTgAAB9
RLL9L/yUynZG4iEFeaJnDgIR7a1TasZlPkBNXg/18jXorC/8HfpzWFgjQboMwnPb2uSa7q/PUYl8
t/ewjw3kYj/wSyUnftfUcIqWmht++sVZsmYTX7GEghipHSzcEcKFJEqvpbKwHotS8RD1r05i5Ubu
i1MJgQKNguf0MiE08+g3tnc+eEtylU0j6ybgzfHd7GY/ytRlVeXbwJa7yjqK8e7BB5LQ48wnwWPp
dUwjh+yHYbc1Id7GuDHD+PvqD3QClHpR34uq21T3YrpkqfpRKQnQ5myz2asExK6ZQ3r6qKIBOYh2
yMvv9gCqbJdrUPLdiq1GIebjNrGa01V2Y/84RV71brvSq2lhdG+nTeOQ/l1SuLBPKRdtG384h1eq
vMy8gieqOkSGm3N22y7Ti8R2q1qBWlNC911Y6+ea29PO7NWjrH30+/jfZpAZ3TAEDzMFJD9JNCbE
I8+GzqJvq0K8OEFzsyxGeycjWuzMx0BiUx6KSSlcJQNo8d3K+wxfSqRuiLSMx0k3YOUD1SYYNHDn
tNyJA5rvKoCaKBptzM5tl530DlNLKf8tZvKbm+jXRLvTv04016S5+tT6k4iUflfFmfdgh6RzSMbT
qyCaL6WiNOj6v8phij5a5NquEi81NtMYpordlNZl7k9l2jlwGO6m+TJ4Dx3JtYuhWd7MKqYh+eYr
uYEkSdobyDm1ngYibgvFdkg/CDOIKOpiy34hQ80fKa+u6X/omCqnW9FrXNHKyGHp+08DmJtjpmpP
C99Nr1YLWjBRFqVrPTixcWK/pu2noE66IxTfGZvV710YRNdmC/lN6w5PQ5nW1LgM8NlPy5clCtyr
gdTBFQUTCgP9YsW0FRiu6VNjNOFtZ4QtCHLz2rPA3PU0tZpHff4GriM6D5Lcfu4oarwyi546UsDx
90Y8D1d6WWnPWtexHxo8GnLiHvxyD+N0eetu+atxVQ6BdqZ1/nMWTeGdYTTQcJadX91Q1Dhs+O1N
+GojEO+Ni0DZde0AsUNyVvdn8iGXfGUeZs8g98BHXujWCquu/cWiwPOj6NRosywgD3odWSYxy4je
6LlrQqAWv6R5O18Ry8yRXxyUYs/l7ibmmNNanvffnggWM7EQpa7TswUqrde8as/ztmPzARU6aTk6
NZh/+PNIqoV1letE4Z95+0OPg/RnXvHoreexfT9akJbwIcT3A0VvxzygDB12zROfuv/OXi/7SVSU
pthj1d3UzaDz656SeH1so6yAbyGmz5v6Wk0uZRw8Pj/7mWO/F5ETruSV+uBBCqKTMswv3bJ6se/D
fLMH4kqr1JDeVZY+LY9ak30QeJ3um9EdWIWQRo1g8gJzLC+dxUtuROv4bnkWZLZ2FO0w/XSa0vz4
OoVInY6mM8S76IerAHtG67E9njsiUmX1fpx97XYaHIsNwmgdoStwL6YspVPTHLDuFaGojTm1jx3w
JTBnHh1eMBaRKOVQGKEPrMO4eiPfbRNzclWTIHo4v15xu46M1eyOmn20F7qk1EvzQZXvZ1pGizh1
FrVZ9fZM0/UXWcxiedPqVll9GKbhK0Rs3b2hDr5FR1Ov7Jca4ADj7VSk06ghlVOtptqx0o1bGclh
n+KfXcRI12iXlSc5tWVN0UCpNnXv+GO7d407BNdVQJ8Twqfdu7H3qIBUZ7tC7MRjV4wFLWlluE9F
L5jgWhS78Ztr7Mb7VHLx/bqWQdtNM7W7+8W4NNWvNx+89CNdlfbBOF6arDAAbyaiMeQnbw/pR3xW
NajUAJ9do3yKlHZfIIbA4S79ZN1JkVK+OvCNuYVxu/TL4168JHKxIDz1s+xq2hUKGVQU0B1PDtYI
LPTCDm39sqLw4MxS5FC7+sRmO/1dvQztc6gXANnsM93LvjpT3VAdWfBYK6sAqj+zfq6i6IPIDTDO
l6UbTjeeMvPH8Uw32vKzOdfJPfjq5ELktaXobv7uDsOsczlG9LSMsrXOv6VmAsDdhFZYfQls9Q9P
1VmV0iNySmbrRhQiE+2uqDRKgs5E6IX2i/U8TSTAd2Ed2taNDOUg88Da9AjfJs+htgGQ6xLf6YPF
O7bqYEV2cRu665NrV95R5H4Oky5Uyoxr3aVNZJ0112J8ou6CcfMTWd3/5fjl9NWg/suhhOtLAczj
ctQHS+VFzUe9hX1ZkDS+a16B+fVPLJyk+y8WMoeVV+5ZMjvFj5aSRAqXozz5GdIRAJL0QqGcDXoZ
dq0XfdOmMT9vl6R5dvXRvQqGorsvPKc8rKtdXKV50b8vI1Bxvma33ymz2t2NoIu+DUASNvfWrahU
W1QryAK+/AjWT2oU4eETvj1Lt87W1NDvZLTLdT+ltk+Ewytfn6gdPKamox/4q7xzCiBK/NN5riou
u3+isdtl7jolV1rj/xVpVqrRKLMm6rKrX8Yy0fDKh+dXxictMIouufZat72TjLDQ7oXFcnDgDT2I
SDLBPSjOoR+8g4xErqy6v4vEUfLNYqqsdsfX6TdRSh/dYKzsO1CP04U2m/SBVNQD1VpET9nECkZY
Csg6T3RODdaNpYC1onm+xLN31eXxrT7U3kGo2IS1zXON+iIu6e8kMqFz60bdudOr/JNYnNguyebu
SzB4dxU7inDy68Eq6KKt3gX7c30fypm8HkQrwyX02+tGXx/lGS8iOZy8Nf6/U4lfogFTKqeO0oVz
CwbQ8x1H4gIfPnhWfRBRJNA7sIRPZuHzAhNYSpk29I0DhHEBnpmtnipwPQS4eDIEfpQfurmkG21B
W/I3b5BpzvvLXbHEQ3Lt2Lz9pjM20052TF1SCJ3QWHqKxpLYG0R9cvp2bCpuy8Kja6LR1PnlbvPW
8GSObea8S1+cTlRvvWSsq2u8mblvmuksnNPTSxIY6G/Dwrdu9JQGnRTWR+7dUGm0i7Ej27lz1WF1
Q1RyCv1dbZ/3+ci3aHcQ1TYugR9TuVN8FtkiNpvm7VSbTqT74eRScv3tVuSuxOjkonITbdtmLFhd
qDT95jI0zBDmTrppR0vxA/6R9Jx6He/dkpLr2C1sGjqbVVh8i8dvGcyx8PfQ3UxKi4M2dS8iNZTS
YtEGuWudDNfws7HQVql3KSaniVo/3bdyqlOtcS/jmozSfUGDwuZsUcJdAwWBSeta/eHEpU80mlLv
Nm+9t4nyIP6Td0Z+JWq5zKbYx+6StBWsLFxxv+zrFU/utFmIbVQdIJmdIUbPG56XQgqjELrNmZy2
hddcBgUNDIW2SMyh6si0jelo44s5oY6R0zKCLYygBZG+XnE3ayvlHbKgNyHxozwu/Jz7PiylllMf
Zi/WHkTZwWh5qadjdSU7gHIMN1tZ/NNMobtetQyyDyLFISVuKgm2al55TFYCg5IEC7vsjzENB2iD
frFW0tnAvpxbMJjbk60tqlJhZq5jSYIpD2/qE/oG5uB+L/WMpq1uTwfHKKNr1PoKdRHSOKGPa6T0
Wk5FTeEbjUpbCErewmNEbfTjCGWlQi3JvFBQgiRTw79NpITis02uB9DRq7ugOooW6mk0au+Tqqcb
l2LvdAiNPXjqIMN48q5cgnb3uru+iERumpTxDxN1pbutKMSuq6Gn14Fhppn9Z+CvIQ81FjVxEnhH
OXPdxuChMFdXuwIORpUAa+rpzkzjWwIjLIY6tVTaTsVn6fgqirBRmtkvbhotmbT33ZzS29FIb6SQ
jI4z0JPD0kjpnvVxnFPjyWwITqi6shAQ7JPNSKrMopSR0u1+r5avfn7h3MN4QsOmPIaaNyxNGGOK
tr8cWLLRJQYw5NVS0+gAirX20MUOKDIhSJ5EP2TadOWoJgciHNO2Ooxll9CRpu3tZzuFnYySr+AD
XQwWtr7Feme3dvAwW/AY9bmlfSUauEV3dtu8pdmgDlZ9s4U/2oKDp++pJLP7cb11bY3+YsnQHRfK
WGhwC/UF+Rs6PkE1RcLIhMwyy160S1Bbf5EgsJrvU1rnZ2mgmfd+lBANVX4yjKpa33g7hry23mqp
tzo1btVQSD7EWLT7UGZuFf2Pq4On2n2zn2tQmFfyTdq/ToAkO14ZxfaVfPMNdZJ4PEuaqrx+8xXt
kri/Y3HxkPpzCrHHratwOFGRfreyor/ZuE/VsPD6/iZ2A+mJTYmN0m5BcEEyKpNGgWbeyMRtg59N
xTifuSXtLqQIY/HonWyFK70wDWBxdwO8MOScJ1pPqsqMNE8vZr8L3hPo8C+qOXNvJJpsePqHABDJ
Y5em0YcUliQRt2kc31srfcVl+G9OM4SJl+ywZQFRvvcIuclesDHT8n0XQVOvtokyGhjJ3lJGVLdv
IxYem59sNWNQTf/gJ5vN7tec6QAyPwLWHY01QNc8byhrX31QsGmRPjiev16nAnklbw/w9d/OxdtT
CNjNLovyB38x1usTmQExL80xkuYqn1rIuuVhZslT0K7gkqzi8XZ/ek7VEhhX+1MvpvVAMrGjPXk6
ntgYC5n02BluN7Bhu6QAovSqg6Gisy8sN3Wv2dDACeLMNowmvrO9uEUrQ3am1sd9KG/53fh/8s3L
xL0L+roync8G8JqDpMf9sTwvVzc6bHlzkUka2y+68rKfzeZchhtjpZxqFulm5fIm+W8D0QZfk1yU
Od2xg9UyWP0qGtWcRf1xUsSrVNbPVCSiNtXXON/VohHDBssXtfITWay+33Imh32GQic1HVu9eyGV
A1vBwF6HsBcE7LK6W+LbxhiuT0oKxG432aaJ59m8paPRVbVEZB1MmJgUOYYcenXWwxcIF2VAB0o1
FBq3NLfdN7YiF1v6/oLFvdlxeDvAbjSWHyQCq00pSD4K9Cl+SVpjU7yB8Imr8uqCrgLd5QwXo5MC
vA6a5jaHhfnKq2Ptq5byMunXb2G/rJeaQr3PZcBrzRg+wt24fltdi67RVRm/W2BDePACGk2Ioo7n
d1k1ph+hKmhug4JOk6a/hGpC0Rttt15OeZOAGOM96QTTRwhLq3eDp38L/cI4CPVJFlrONYTWH2U0
lsaSPojM76yPniJHgZyJ1uNa8XVU+1s58HZ5OZNhpUjf38hkaMzmD2e1gUX9m2sk++ldvU/fhknz
X7hQaRj5hlvb8+H5YLMJ3YdF4zBqg3/n+YC+PZ3WpO0+FcnUXCaKhs0Hg/BATvG4UZB6gU9L0C5e
bkQL0VT24I08vOcZSrURHn+hfNu0r75ia9hR8n73DykUu2dz6bK9XM5B3/sPYeP9xZ5QlUWSNizg
27uQIeup7oIa/uaWco/qs59NZJ9hODUy3/nUqIcqUtfs/YfFNLYZMh18sOfxWBKlzOCvBV+tGvB3
R2Jse+mMoUMuGhbE8+2dJOPCGL1zKSgcTIL/0xBZl61LkWqnaq/SJL8vLG36bNGljabng3drpan3
BDzlxaIwivvYMpMnS4VWVHGUvazWrVk3f5l1mnaXNR0H6ghYuxaqqjVniU06ufAMF0rZWVV51GVr
3dZp/9bDLKarl0+thVr0UNB7APb6Onjn6XZ7n5mwMkZNF/wx6hWdVtmYzc1IO/sABpvdoixC/49p
rqkNoRBY5vgnCzXHbuFq06UZVuBZc62ACEynsTxM89dhaYDRLJrykSeqBhVMfBCLXd7Dl3EWWc1w
LWY5oaXzJnZckvUmZaadCW4cer5D2cOdmkPY/oXuOrcjxAA/F0r5zpa1Tz6s5rhe93ar3YxJGjzN
sKadiUkWUNAdut03mc0suoA+o0t+yNVspZqtZraMaomfVhfEZ3UVJx9yR+Od7IGDi7tsuZ0hPvOk
ENl0AmJ0UgL+qjlBEkCn+kSDK3+j+TVz+l/P1Lnutfd1MiqazNa63srzKb8juOTQOGIr34cFrDos
RXg4qfpX0wTQHhw3WZi3/tkA9f31Pm1bhiwkXY28Xt49RSG00Zmd6d+SrLzytEj7c43TJ3CzEBFO
KR1Jxz561wfWetuHGcxr7vTWqajm8E83zp96e/Fu65Z2oNf0L/urq0EXFAPtLaLRHJ80BcxnJQq9
G/nauVO/csVCJQfwnjpVGb8c1jCenvz1CL8qHdkDK8tuFp1mvG8cSkrQyYIzyf/sUFeq86/TPLS2
Q1VaSCQlCJP0sdGsBLIDXupUR92DX3oRiTxxSb/ZdNnj2/uqyMzocaJ5AH671C8bnx7LMHm9UYTW
eOfbtJeytJ7/DRXy+k1s58BYk9hhnaHuZnEzm10XE8otvd4NHGO4iGy/k0hLO/8sLKLosaPvOU77
FeUuate/nDygm0Ub09RtiqnETCeDUz8MvkEsqF2Ppl4Fd+0X0j3TMdZi8yhWm8NgpZSWW94XOymb
4G6t+SmbzphciOFuTWzC3JzVvBDowdnfJOXrvKMexe210wKuAyP3Ra6w+8RyR/vks9zS60zbMORN
yR2K65iF+XIh06mb2wx2f9pYJFQXq3sKWu9bHNBzIfSbKyHelEPlRP27KKKbT2eHCfdKvdxO10ld
WwWVgEXFiqq3E63weIpi9/hXhRg7HqynPRzEmtHTH7DWPvIQaY6OKn0TijBaSIJOhlTlVojEIBE9
13zzxWyaaaws8vWL/Ui/juaubuo/0kzrH9Pg/0j7ribHba3bX8Qqggnkq7Ja6ty2Z+aFNWMfMycw
89ffhQ2NoO7TY5/67gsLO4JKFAnsvVZ1OZju8lT6dYe1gJ/6abCz3Qz6i7Vyk4Y8MOzHAr2gMnCM
zO5ploewbgtsxBvYxb8aaKbKFV/1JBQgZ+qjBTNdJ4+CINuNcibKRoZYcGvH8O4CrYvt6yZjL1Hv
oA3SLartuJTg+pU6IQ8ZM7c+C+ZH8uCGXNUUAZ7jZAAdQhdgfwlnuLLIgE5M0aPMS0bKUZvtJa+O
Ah3C1rvmTVyzOy7D74MVVFhMAEJwkCTGc++JGEw/ab/Negv4qtLAh7ID4aU7H7UuB4ge/iKTR4ri
ZdWCfd7Z60QmkCOOI4g6VjoISG3x1kBHhUpOBjCldSvWTfOx9hagguHfbysitwM5uNcouqHCxapH
Mjrg95RkREbmzveZ8N4coEqCjg04qi5zxweiJiJfns/GlkTyraIDsCIa3p9E9afLXz0rTU6h7IrH
urkrVkLWPJLs+XkIJ4giA473pqjemO3FJ5TYoK9eeZNjj3wHtVrusuWtxWPwLIb6KY57ABhPgPPy
SuyJkQhYPRNgpQkoCzzgBfN4eMW/ESjmsGR4R2IQc/eYd56zMtDjgDq2gm9ZndVPRoR05oxPI+8t
F7TaiKV0fp0dyEgzULp+uJwQ2jq8PfW7Rh72EHmcR3vqfC2pfza5Ksd5GOIti9AoSU6qvzZDXf6q
UrUNbEAxEnpgfCdW/A68RGNlZ3aHNh5u+R0yyfNRXjkfyA2Yf+AheKfPrx7k21gOsqHmSbsBpgL7
AiTTFFmPxTvam7BnbLoC1zy9o0+2Ss3l4Hj1sCYRUGHsJZhf6BtCGiyS2auwMVOQWoKzKgWZxUf/
pHwhVzokaFPB8iDyf+YfNiN7gb8j0eNV/hiQTXQ+vgdEVlsVao0B8zeE0j7601TjUjXfgrubKPkF
6pIEda9YEAAPHUW0JFIMGKR/mgnVnSx0+JBHiypEgIZOJdMI8eoEKM/NuRipnILib4Y0R3E9IzLr
yW/O+mYIqlEwCJdYVF+8iZ/aseIgm8cowZ/KvmnKtyjnF702kq8bxEDib2cTRzWW/GOrvsMyPqXQ
/ja53gaQrTbD5GQWj5SOQpSLcleZdSYKMSITVOksTnC/rqdHzR/Qv8lV5yJ/OnssGN51oT0fVIx2
UXG3L4FedmiJN4q+tajxx5nCNOhWpbCwcyHfOuVEQ33idA4qkIaOyehlaw99RjpU6xxUUWzmpfV3
CYtBlumjLl+2lQaJ05wsVv9100NqDah77OZxp3VAbt9nUWl8FlQ1hbE23BQIeV6NhRt5cFxjvK86
gaZSR9yRhEpEQJeMizNubKc9jNbyW+qJ7gv/SoXOhcirfceaaV92rPrW/gDHcfk7rrmbxvJwJQgA
a7btenNZFfLaQQdl0bJj994W8NigF1BXj6vnZz5aRyMiHRLyasZTO92V2LlZjaiV2raLWX8tW3TJ
tlitB5XY8DiKFndGUt+5lthwLkBIgsLFPybrjdT5soSHxSuA1jiB/7A3wj8+i7Z6wdfd8jhWObpk
AHp7jIrB2M9G3j916Glft91ifWka6xU4tc7fQ/WfqkLpJMBpQB6KK/5vHmfFNs+4d2/K6Jqh9z7g
Xqei8yK2KTq1o/yZc+wuA1x5HdWN/d1omL3GLsLwmDdNdodWpXA3A93zzZMkIpHEwmKjpXxRaWyv
UU988TW4K/C0Eb7QQmMIHIDNkmQcDUpYpMxR5bypopYfaO+RrFqcW6CYa+f/NZYWOLXz1GcAoR42
9P3kBui4uwmIcB0ALvN1iH70VYHVlwOZsZNVvthPNKZvfFG0/+2PnYBob3AR3OmyXhpRDe8EwNKT
0fCbmt+bGmA1nLoAADC+46lC4URWC6tCYp0njCQJDBZFSKXiKqNv183A/S3rACVeDYDxzsu+e+nB
gfqymE64AmcPO5BIhnrtM94oO8UMbQ3w66ikF2+CRSzKrENgNuC2S7m16YLYOrZDjIV2+QFVaCo+
9lKkhWEt0udlM3PD5IozvpmVm2xaQM92QCh7AXKaszOLVJZlOeJlqa161SVZ8edYs/sg9fzf26ly
dij6Go5Vk2SPbZjtrXwAWkWPynnAaZZre0js+zmzsmfnahDSgCemi4EiYllTb7q8WJtzezFwbFmp
VFWZ/VeEnoMi/AhLH1mNu1e+N0SxVt0boB6fgaT3piSNH/hTPxEQuNYTpCAZG/5GatLgZ42OZdJX
Fz0ZCYZwJpTCnxlJb+YBWF3s7kwwOaVl5zus52UbDcFDOpS8ZZuOeUDd1T4KhbfC45yKuZENYaS3
/p/Gf8yHr/iydYM526KnBKRVLe7MMmC4k4RtWWuTe4u7MyrcXgNHU5wBKv0XGUlVOOBgKRP+aMu7
H9ebrU3tDMHGZMORoNlGINyDmQi8PW6wNarSB8JvOb4uefiN7LO5tCsXhSfPRj6aIKcbHFwOgOmG
wMAXyzczi4AN/i7Q8rixskWVPeQgSl9XxVw9sr4MgGoC4Pyl8e1vLsq6LEIn/z95MJnDfpejm567
Zu4Urlv2Gewbwbk50fLV5667w+MG6ng+wMVpMQWi+cUcYofl39aUJRvwbbefb3qgXfFQ724CMsHF
mtX7JeXZ4OB6yOb89ULXOJTpuvBH9pRGM1C7UnDLCpBE4x4j/JJ4pbs1QNOEIr1/82iMkp183Pyv
XQlpmjUO1iUndoeWpPiVDo3TDECOdtFnJHWBk1hAo1+UBwXxYhjWhj1hmSoKJuCpgM1I3+fT/X/P
UIszFeW80wa667fSCtjG2izoXoBixiUqtkuEe/tfAzoPs/vk2Ayd7FegZ4XxTPKncR9woW/c/dl+
irl/SUZ+KgMl03E3adWQTjIajfEpCPqtNcYoPI/7F/AIV18mh3UbdxidhwKFraDiqJ19nIrluR6w
gTb0dfAdVAAqqA2FCkqmsduYhuc8VJ8EdTJIzhTkE3oA/cnEk/QA0mCFo4INrHOFdYNHgkkRdl6u
86qajoSj4juNuQvA4bUl6+IBHKureIMNJiC2oOAgAzB+p9BcVADjgCCZh0eS2jEu1w6KU48UrrOR
9SabRGhJl0llIyMd5LnNTfQvZI+oF/zw80ABqo0NFxs7L76DargPOy5j2sVx1/viNxEOoGrifnmm
g9EU1Rn1PliOWdpKHEwmKW9hDaSBRi5ZSVZD0nZzlWDHomlRlvnT86NPZOODV3kFB/iGzGt5wyWv
6XQokdCy8vZMgDhTXnKn5JRXuYuZu4feRZ1VsW04oBACVF7L+n+x8angD49/9rkslqPa8qCNji4R
v+VDGtwpHYWwYhIbvQ1SxaN9Lph51Cx8NLKaToVqvQ6f2+KsqHYBzA6g2bgs1n1jx69geE1ezbJ+
aBLDuCeVLUZ2EEA3W5ORdO89sqlih6HEn3VSbkI2nJvATV/o0MfuuMs5gJC0Lu/ww3dTOzwA8SlT
fgmqDiogqDySGx6r+3Pqp686iBK1bg4e1muQTkR+ZPjHRMLwDym3wb49t8N+ao0eD9Eg7wLUBqi5
5KGJcv+Egoh9GbSxBGiE1S4lcnADBJOrWxI22WMpwNS2pI44aAMFAEoKiBpOzTdcxg9LNjgrPSWw
uxJjwxmeq+VMOc1EKYrEWedyJkrTCuAk4eHy5yz6VClthYuumoVilbfnoGV6kC+MfNBAnd4tZl/t
x6rixQq3hF6xKj0L6Fry0JkWZBqS8kYuov6nvTEN627yl/IIoJ8VGchbUPTHbGSnkJsUegrLd1s8
vcjsFHkjq3PUJgrSIo10Ym0AYIM6NUpI+ptUH8K0z8078PE16Jlz1275lnIEwP1cBb2HjXfqvhVo
vygYePv6DqBx6LCQXX09YJKvouHwWQL3pqsSLDinVhrISgdyprAPfh9SebTrpuNAQXMzr071Sz+f
EtB06sz1zNdzU6dwczaUl8741z7kTo6/ei/U1PqFX3PpU/h4Xtd8//ye6dd9zanft9LM/FM51bvc
Q+Wwaw7imQ7RkFs7cHU5a2IW8RPQi5DOG8SMJaW//dCRuO+3POO5WaLnfPGOeThc9IWLPUUQazlr
VcRZhA5IOmUoVatTgsLP/uO1vnek2k8qdk8rcQnT9aBplhoUSiqn4aAyjU1/iwKEdBeIwgXgKXN/
x7rKhL7Trr+rwUTzu9OZPxZjMh7I6Fj5OrP77q0eyvx1sMEHL52miAf3ToB+EBIBqTxjgdqPNhSE
Dcx0Z+Wdq5wxmtZoL+3vyGq7049JTuDL2a8ToKf+ZoKMj7cTCKxKqwloPv0KlmbKTv+CkuF8AMkA
/pHnuBZDCQaqNDh4oN/fNtu1Uw/zEM2vMw9L7KPiWaXdUIO5bCkfAqzGfYR4k4ZmMbwTFfRR47py
SUWgDFSpdxN2TWVSqY7udb8aLrWBkh2dgmUqUVuYg2oAKeI6ryoEfA+U/FkmSoouAZXpI0jyJ+mU
y3tD06Cs0ALG/d4PGiDTW+ZjLWFk6YBHNXHu3FmpCPAn6E2UoPrjI6H8vFdplKD3ucjVkIGf5JIq
SkMzXtPrXKQa4EVpyOt9LnKlGWUuV1TO+dIWk6Tlk4kCkWOYJ94KPMigdRhE/mYbPAbkONh/yRoY
uQd0Ez96VbqpfANLdnwfy8KdGq1zR/IgozrA40MOmoECKJH5M8eHWfgCfDKLAewczMzePuhMYyck
DAR4g3HXa38l9Th2xq6+VUebcROhtAGApqljO5t/+Z24EizmBkwGv5MA9ETg27AZc33uf6BvBn4M
QLIWf3kFJqNz9rOhfMmBGr9JUIsGaioPK2zyEEfDo51V6T1Jk2uXD2baH0F5FGbr1hqiPfhwwKoj
48lFhPWyQilaczTNonohQz/t49KZwUgIL9mEe2f5eDrUQZ4/XWbWQVEwqplJVY2dmpkmocj/z9nV
S9AzZ0BWAa9QbR9o71I4zfccrCunRO6Vkgo7/NGS1ErAY6vE95xfnBF95ms2mIDYqYoem8vYaiV/
7PwZ6yHsrJ3eOsWjxXeP582JPFTu/0qbI62e1rf4JbWO0alJR/nlGZcj+hizwGNNujNSJ8DNfjiE
ybaLXQcFVaNzh8YZrILTkJRuU72T+wkveR6nvZAhNy40rMQS2mudTY382L0kN60EyaXs6yEeVAMb
GP1XLUXp/Drd5WR+nkLpdwYC5WlTtD5rCrk5dTUk7U2QSnw9u49Byj1v2f5fflxU7vfuxyXxmbjJ
LdBxgFEv+PAntMwV2pjRJiqvJf0Z1XboDbBxUenC4RxG1QggXA97YiTztMSwAg3aNnbQua+daARY
4vGsfHwZqcJt74CLSHskSet1rJqAsnZh2q8+zkpptTuNrucJ3CT7AILHFBSG/t+8CoO33GQzVsSa
5c40Av/BBvHKpsyW8FubN1tX8pCkcHXMCU0HjT/v3Ci5uJpGFW0KOwu/sUJsR6wl/gUekcQtTLl5
xTcEDEIIIGB+Sp+CrUIDkXAhNCrd1FGeJBI4SD4sV8+BUEG0F7grHy7bygOwg7YGUBzW+kruWvF9
hYLGB1J57jIcFsurlAddzhvDOH/wqIywWqt/k0+sNANKArIKoBT/lZ1iKwegAbE/AswqtkCSx9C/
V8unYdwOZC9tZg/rsZumvdah1fiuriQurHSzA6N+iBfzQP6k+h8SkZ8DaPJPEpluPGZroFt4e26I
Zp3/ywKmjXbAj38xbsBc0wpc8BxyLGV+wCsbc1QJZEVQvzrAz70L3cpB6/DMwD/cldhfyKxHOvRg
PzuXANeIQfvxqNxYbYSgXlm6lY1Gq2w7geUIZc54dKaQMOwvwWhtwJ4eB+CQTkhWORHwXv5roijz
dwDnvoRTEE1mop51RaLwfqS9AOikrFmnBou+jgETOVobUtFBMV/QkJVOSVbyJZVi0iD5ar2JsJd0
2aDjyW+A+cr4eKptMzsLeViKfDlV6aGoRQbGnAhr66QnD6/p0I+sZfTyLuhy3ZOGIua2/x4BteKg
bynVyBj2WMIp1C2uupNVd60wgO82P5HbzS2lB0MnI+jeGW2I2OPtgGkxlsOy5UDS3FOFsZ2LfjVO
bXtPYuGjygdLxACpDqpnu0qfbN9EWfI4TXfFCLgZVZYscwAE0lQ50ja7zQHa9nXW2cFbzY37C+iV
PQkAD1zfpTlHRWGdx2KLIkLZZyDfJ3oD1FtE9qn3psu7FYFDYDs3Alwl8n3ViW7eVorRZgpJZXZt
UMn1h6XzCOFseY662tpDiSa9yHoOvyZDbj9GrmH9jgsdvRPojnMfItFGK3JazJAdzNYBBZks304Y
qOvepwhzbj+CatH63Yi2KsYHam6efJ8CdGgVVY87c8tN71yWGrupGsq3NARW7mBgu9dOTXDR5+6N
Ly+TTPmaPLn4glfxmESoKqfq1SKNsIUkUK+l6leHonNW+EWkqvTU5Y3/3GP5WdahUkAyDO2hK9HF
qutVS+79mQHIGB3HE6/2QzWDtq+wQIrr+MmhCYDnUycpWsas7lYsLcF3VpAU+yEc27ewLr/TjmRY
+l+wX+S8uVUT7hl29Q7vHcb6K7Be7BNxcM8cNCM0clEcfm+nPz6oidx7Nsv03k1/kHdBzCVaP88/
SEitGoWjNiiN6dcMurKgBcqiugZoWhySfxpvWXF+RgFz6hJFGvKnA4rCnOMIwifggQbDH+DNqc4e
GnIbVGPdTalTnpMlrs6ZPMRxJCsn42LalEsDaIMqjoBnJJ0ojkbXYAoxcjECAQw05PVSlmgyaZot
Ib5P3CnXng0OLtDQ2AAsDte9hx9u4CYo7J3Tb0Ro8MugEfywp0y0zY6gBy2BhwF3uGAYXtEMR6LX
IA8RY29TsMYFq2d8gTQ0phmoW2TWqIW/SKUQDikf0JRBipyL+wsSScPzv2egYCa7BiiyJzpkKMHu
zjTE2gt63m0jzk8G9gqUncRujh9BP4jmf4qLO5Ru3HiTNs6qDly9YXkC2Fl2pJIS1iz+FtwSuJxc
y1FAU4KSFi13KO7csgXfHq3TRSk0osoU8qvQsr+i1KrKhYbk0zcuyDVLFIXLbjZqX6PmNtXXpmVS
ah/VM0dKZRH2ncGsBOw/vDlpPY1Ih/r+AjvSsu2ODnmDb4RlRNFmcbzwYPL8myZL0txJIJD/D2vn
EWxigONS5EuZkxg6QMM/kovF8VfKxTEeh2KvfwY3/45+NIDPsosvZvq9JPKnpr3JBcvXFxeyfvhd
6SyLXZY7tNAkCjEwcLP+KfQfFFigIaWpfLzAPP63dPWkuKV8FCWKaViXNSsqFUxRLfvgJNUTVQ9S
iWIfF68sFR6+n9iQT0bmbYEOOquq1Ypb1YOImydypaCrP6lyNBltQ9BuABUfO/LkL/N7VBEL7JTX
2YguubNrblW7aMnK4NDxmh+WkQJxg83DGhTq015vmIy4r1w6LNCRagT264MnbFyRcZdJOyXYqff2
QElq1jroV4kaeYNKUddEZhd5G7sPp20fRgc2TS5ICmLgTUsx7Er3viAETSnWTeBcxNQ09r60KmKL
aywhkthzs+346GSoF604EGk7/pyACncTWVOEdnKXP89Zwp/BpAQ05RnUxSSSwUc3LHA84weKyqdC
PIVxtiKJvJa570+zh+pvmZb0Bnib92UxolBZ6sgQFO1lPooiA803y/l0OhBeq/nIzex58yQhgSfw
7I6V8xCk9XDiWb9t+hKwO9U8oMvV8lG1OVQBOsFDoz/ZaQgwMBoqLQWRLCOnCYA9ynATdMnC/KOJ
euQTVfHjO4jyxzD396MzjPFWy6Y1onyYivkzFogVWlr4Xiljtz8DbmM5o9Svx7r4k/qhvJe89OD5
3Hoi+M0sStsH/I9vmb+nHnhw3hpvWHulFnhUN5NAvfJxHoTSMjh+swEKF5oUvXY8t/14785ABLMj
Lw7vSYdtrHbnD2a26nBlPbsWVZGa+JOxgDwIGm3EZJ1nHiomxnJDTmo4O127C2VkAryKAdzqozl+
ddDBvLVznp78MiieOGeGYnNMxmyLypVbD68Ku8MyN/HZXMClbVvAl66j1zAN2z/tzC6B1JbaT6hQ
Ko52VDhAyvD5i0jdEWCOtnd1bVpeokJr12HBHkCPcQe25NbdAVSo+zE1vN2ADCO6Byxg8hDUlb+m
rrN3DgArje4tjz1eirbTgVv4cWfLF5REinMk4r8qbCjusJQBiIBCogWASAvdzHWc/VUHCd+RnzJX
0jwQgoAM1GaKywrDZ8qdYmSGIufzTtRbWoOlNVtsxxd3ebMAYOCKEG/3aal05EertqH0A2lltPoQ
Szq9/EuxHuAlV7hpQJ2UzkVpiiWwNk1mOhuQGdvYcDcAEJFnYHSV8BGkowOzJu9UhdONHnxUIAKk
iBE3S9htRgLlrKAn4q0XZ7il31hZxdZGye8B6ARUYu6A9NUBSu46HpthVwD3BCg808L3gVt6KyWj
bCd+QM0+nkyl+4SdiKc2xlVVpiCJDjqNSgvcjkua3jZwYWo7d2XKPnrsWIB/GJ31BLDYvZN8bIJ7
speeoBgztNeTJ0n/h7jrDInsyL9K72fv5Ln84swozpbwcdczAwTE8FrHAIVOvW2OpYJHYkA3HQCO
FQsWgDy7j1+FncSvbu1vPafzH0mlPTRl+jWH9ijH7pKDdNKDcnw2C3n84yx1j0oDqxrrVd2b1QPv
468ohbQOJA0opGQrIQ3YsFcGPKQDMLC3/F219ObaA1LrJiY+TLonUTcvbZeb6y502UYRYrrpgIpe
bxO7U3a2LBQ8RGhxfwltW6ydUJhfC+E/tzzCs6BhYxFqbv8uLf7NiZPwjz7mwVoSeT4B7qndV4AP
BWTPL/JkyNNTnmwEzZErfmRJt/cmgd5QXI2yFt0Tnln9ASQU1CoBu/tc+yzBg1kbbsrZ675cXYcB
PA3SVQAnfotFEOsYxd0+tlD6Cl4eB9WJBaBY/MIcX0XSR5KtE32ygr3WuJ7+hs6Zbj+FnnUY2mh6
rUrxa49Q5qj/KYfI8VgKiD13A9J0wA323TPVoznAl96FMNwQc0sPHiYXj8UZ2p1A6a0VBMe4Kr7G
AMDK1oAxN7Y9HnTRyiflcIn7VWRO5jEckuyFDp3/J2CR3ScSUJRsnT6LJ+tS9NnLFOX9CuQL5tEb
O29rBNw/ZG38VBicvWFfNrnzfJSM40pcfk/ZtOIsjL7OkznssSK67PvQdr60IKMjBxPAelts+OJq
WvX9mxsUz24K/CfAXC2g4KvreyNi05Ox9Ki4lIbZGACA5JvOUxIArgZE4ta6Wdry+/tTQDECbjik
/lenYPtoppYZ48b6eApO1wMKIfBRmpf75nn2cna2h4Fh06jxjkba7EmFhT7gitOQDqb0oxH5FeBS
9kYDWH1BhpZYXC6rAeg9vWniEgpJHyw3AtkOHoOdJHWUnscgvLUW/BlZV52fWfaeidxXF18yUMoY
gAfqaks5ZTpRJZd05Jbi5r1GDyz+f3mukGkJclbD0HZo9t+CZCVXgLaavJT8yOouxsWqMWspgWmb
bEuZEyvIVnZtAdbUyJuVuvGt57I9GgXg/tStLohXfyE7zp9WNQ0bH5yi6zxIagtAT/b8kKTd/GD4
0W/4CxFHkki/sGR+QMPiBHClZK/1NKLDMCzJltKRrzZQ/IeUMhsP6+bohtZXda5jH+PeHiwQ6qVI
0Y/sW/GDlUQdCxIcG1SHBm5FNTOeIKAqd5jiNWPCUdR4xI/noNWX7QKsMWAHcgsCwglbKJ6NlbBw
S6xmIXem7Sz1/J0+8qF/71824Oni3jxhl6Wdjn7ZqTyk/8x/jsdT7s7NPpHdn45dH1vXY2AgRhcp
qaawbbYVMNw3iWw4Jd0YN83DFPVr1OdawYp0ST0zFDuDs06J0pkXI+7+5yRbgcWNgXZXZpVzxNnE
ztqvRQ8yHn1KzCHPgg6BMJsH0+3XJLnRsjzOyWOBvZ4Ho7Rf29Zw38ZyYq89f24YPqk1dsiPc9hP
T720ZaNdr5omAfewFGvwhGySaswOizu7b5bBPDAWopycEgUFGJ1HlwPYUVppFidhr8JAk2YX5ew1
x5auzEP2X82kjHhUBmZLU64yrD1GGybB/3yJQqgPv9S10/TXyPJmR76/dCOrm3n9vvP6P9uimEDF
VFZrNjOUAlSNuE86nj3QPQJZB5wy1sF+3p1MCQjQsylDnzxQLf+H+Jvs8Vz/OjtNcc0OnImzU1b5
ORj7DstEKNnTUDI0SsqvXRjFj30yXRBmmgGEatqVvKJ8jra9BJ/vsL0ybghvfpgN8Mp36JnRGPSM
mhgk6vycBWKP7hd2bs1xxduhOIUSj4UOeDS6jEg05sU8k29Z4b9L+pKKjCAJ+fqzf7PI7YNYXBsl
z386ndw3QTHVA2lCWhhK/AQoNL63Jl1c1rg3Jx8EoO5zvCe9LRm8GUdbJVD/gB0WpyXQ9/IaiMry
gAalFhtEyzpD6949qaJgaR/9LN4urCu2wHLPd2Hn2H8k8moZ2mV0T6Lj3dsswhp6ky0PFpbTV6Tu
g7rc/zKIjfcGc7ptaGThDp3N6Zs/AQRDLluTtMTxqkULk5KkLemM7G2K/746a7N0/qdQWhynOJEk
K68tW5QIJHgPlng2N62PogLbQMm/rBGJ8TC8bgovul9KOyR9NgQXPUpL41/q/Vkof8rjOsbHPKRn
UTCsAFa3N5zkkTqM3LlPn2I3eaQGI1Qvpk/vbVEQPVJLF3lKScdlLHukTiRrdlOATUSP+YTi5AtV
dvSMjx/3mKgteTJRO4EtDcv7o/Xm79NsVn+38x06zHCPnGf98+L2NnAQ3WbNAWr5sgxi2KHKoTgD
oz3EnZZ9m8d1Uv5HUI7XPAwsatGqSdtnxntrtyTdcoh7fBeWjvOv0Tjmq0mOUqmLptr/qq169M9+
H6y/zEd+aOpCA+TgCRB4+ECdroL83EgUuyhkt6K2EuqeEO7FSqK2Gs1sASveD0FvCFqII7YtxF0j
8k2tSAkDAMunkbcyTVzeNax0LHGrs9ZONtowdrxVqNalQElJ57fZ9ga3mpTkDfjLrdfj3ys37fC1
/pGhEQ4rPDhYtshW5eAZp2AsZYEVY1u7XIItWc0yWE6u2VRoA4WVosWPzu6LN1LUTo8/x3QyTkPd
x6egyLCGf11oMJz03WIBLTLQikRZz5eFhxgPYPF6bKZlMyYozLEHIPK/XwQgsWVVusaWQrrzJUyl
Jw9k6KnNC1GFBfCKFenIJZ+zFEj7qLGpu2HjeQtYKZOqBfqi3Eegg0ObDox2JbQ2An/HyZE7ESUQ
R+9ae6VtpE4NBppAGmrLEknQXpI/2tFlInAX2w1PXtxsaJ0KX+1klYpoektG7u6CIW3uIscvHwcr
w9rpMnXfYwOLb/LRsOjcBJ2Ly/hWZcm4wXb5GvS+GUiJeJWh5RPDXKJkNyVqWkNHeMpMOrJ2Ev6a
RkAuw26rluOE3ZXAjgTCDvtSNsBkp1Fk15dRIkdjNbEvNNLWWeo++OksoHq8Gwf/L+7nuFRgR3Gt
Fq5u1r6cCOzE/WhYa1rI8tWCmJFWK3StmnvOwDU2d0AxqgoU6btSJJ1TOx5YVH4jTeMEwH2SNrMR
wa5Y8nj9wRDkWLeNfeOSgyImkObKHCQk2IxFIcP0ZjwTN8WYg1AXpObRb0ljeNthAqpzkXYGmt1Z
vMsjZ36rS8AaDgFj/zGea0kwpmPElPMtoKHau3JcVlS+UothWfHE40cSFx8FQovffFGlKuK91a9Q
uZXxXBVf2sXwlvgxO6l1t77D90WK9EuiQ2kuNypasmvhxUzHPNFP7erVdMOt6n0u3mK5rokZ2+Q9
YDMlruGSR81TgwU0knAHriRaLvZLoSRCWn3veZXIdvXExpa/Sa0qemhF/WQuffLGO1ecYjByb7Ct
tXyT+q5KkregTH7HO2jsEgkdq5HyZzHVZycDsZjUo8YQyLFkJXmol36NJQbU0Wm4ffJBY7aKu0Dt
d/ljZfjlHWCzQ+wKje6htHAbagHMH/uA0JXdJNv0g3WMR9SzVqmRxdo1gAfdLYkd+jZtQK4iSxi1
f97oaHjNErlRvZrqYDoQfya2K3DTmxjdikRcki7EmjkQXQbglZCG2DNnG1fIdsYinXZFp/p0QCcK
KF4lweaNwX6wowzQx3gcBfRc3eW/ESuBYi7grH6oXMAf0b/JQmwGLnTCB2XIzT/HVeeJwgdOG/vm
WgagsoBEzT23faFDFwR8G4wDOmWuOtupfvfzsjrjsty9vA8ilYUGcRXU4jM/taXnYHG3ws47HvET
55zMLQ7gvwO+jhzy1ACCnXw+mirLOZc12hOVJSLP68FYsmcrL9sD+X2ai7HBOEZ1gAKMf0z1Yc7P
c8mTbc3iOcCTImB/3QmAz5Hp+2jAdLEYZnvBzsHy7FsFNpS7Om9BGyFFi7nZSwYWoKkqORrQW/Gl
N4L+nqUjipfdxd3MfLkNnUOgw1Bo1vfLU9a3fw0OarZn3OijoxqdwNmUF3sSe3NAEaMD5mQSbYAQ
PnSx9UwSHczye2iEySuKsYY3G/eKgOv9maxs0IZMyVLZJvhZMizoY5HdMDhfLyg9WpgL/gl8MZrQ
vBwWMJcv2LibsPfgh2wfOM3Foh0rIzB2c4Nru9bpDKTjYNhOeBScujjrzA1ZRWYDU7yuByWSn9nH
mG7Oo/hkJP5Oz0YROv24mNHKm222J4M6SxrSyQQJ/iRulDpQnkhq11gunkobNDwl/g+tWkgiB1BT
0oEF5mXEi7/6POpPzeLBjYwDRZgygsIiB4C2E8CoAQ38U/dZKtLhBnHcmNgpXpPzTcKbGdISKMVM
uI/6tG6sN/P/PDvtR1nBMJoDPE2eDcpf4lUkKrCKyFd3k6bny0tu5e4Rm2jGXWBb94RvRKhGNLrq
b4COABBk3CWTc+/g7xRfYolZRrprvF9y8KlcdTqdkMBn7/UKPInmMTD/OKMMxkHJX1M64lmMQiJh
OWvNo1H/VBGrBulJ1eMfVvNokArc2Gu1WOYBpFrnIber6kMeOZtWhaCaeZSp6XRIf52N5n6f62a2
ObicNblRnk9eiEztjvObKCITLeb5LgXt62/0+MbEjWBfBHoE/CmQ288YegD8KdTu8KUegpdRru66
lbjnfC7OJNGB+SCJ8vwWe3ZyTZd0cZ24e/Qe85XW9RWKFdyyB6gfEmm9iSUAnZL0OiX52jIvcInd
fW0Ag3ww0MhJbx+vquicpfyZJHpb36vo/SrYFJ2DLHgmiVxdGQgEjmf9Ufi57x5mMDWYWcdW4K6L
f1jCfUvRcPnWZ0Fx9Oyi3w1dM3yd7XhNDq2B3e98TluwgprVE0UCDTX+Yb6LTEV3iWRRvG6AQ/j/
SLuS5cZ1JfsvvW5GcCa46I1EjZ7tKttVG0ZNl/MMDuDX90HSJcgq3/ve694wgJwgyTJFJDLPQdbO
fxiauPyE1Ou1x/BNtn29+JQUtrueEqPak7IQQIEVHHgg6VQVn2wRx/dWURyWmXQ4uZO9xWd37YNn
fB/j/OKQUt1euDAb2hrPAs1MXTw8YztAl+I0UrKZSa6cRT2YYRBbcDkT0p6Btgc9UERXv+Hqp/rF
YynbV16GwmAJR2tGbh/0TZcfEjmdy/Abn7v+rq786KV81tyueomGOMHDefqLPAD+5J0FKGsNHMcy
AGmF7i0BIhscriFuKetZQgekWg9YcTDY5LvZ9x76qG+uOnkhLV0uZIsHafCLgOd0ZbkIZaw2jh6V
fHEBEe8R3b1sF1sDd9dsiAtse8UUXzkWDtHmejI2i7CpmBVtczEAIZMMzj2WMYkXCzYBv063PXPn
NNbVm0wFJ/W5dImOQk/sp+Xqy9yTQ/VqOg4sQbI58yc1zUmzOJKQvENadHkLvat37rqYm9c4RaHN
IFF8ie2GCbS/iXC6XYhsSBY60d0EKMwrwEy+mQGl2w8SYOTirBEy8j+5kpOyle5j2dlXZEXySfMY
zmZdD/i7+ltIn6G5D0C1t3UbgVHk5LUQ7NCCFx5jaOLhyehQoJwNVyiyra+8z1rE8VvOTT6gvGae
y+3UAXewlxZkRqPFiOZWY0k3snIbDb7IaqKyJ6lTEeQlGKqJ1IwuWo3CjrP5JBKQUkbmVpl8aHfm
twwT7EDJsehBp5UOoEQRqNVc0MunKJnuQhe7g99JZcoie37YB6j4zTY05RLUfJamzN0vaWaUB7GV
MqtnPI6uBGDa8Yt2oGhkRyspM5LVNvhaUrBFBlWKrFuhcy3oZJoH2NjZTR6jhUTOUpkyasDC4tTN
+MhkTshNW5B6GMZ0JKVyB1MpskSoA1Hu5DDhaMFv7SurZMg/Sua7EWftFWr1noiCYCyatYG8zRNR
F/hhs7bkjCgIgKRwofsnv0pniClX+NPv/QoU5bSe8ju9spPOjXBu7jguQBmbznVAPoBE+ioEcDBI
0X9fjN4BY7oB+jKUaGUZmK+hASwC20esvg8L5804BtwrMvb18DYHJPGbH3mwuf9Rj060Q0EuTkYl
hIUO8pY6BuA9Dg/r6zP5aXohcwuOh+YxN3Bs1yV8RX69oWG4BDw5+p3Jj7alg7pWLiTlix0NSUix
6UIyzZ/wcnswz18olqWUITnjoNwGMTL/Sb6Lh3pJNFeLkM3pzV7Ile1ZKPkR0ZsNWQSu7tPb+ltj
Ckpv2pvw6Uh/ZVsDCh+oqFI4y4sTDdXGAxb0KpSnLYSXTzj6akqyONSRnOnjA80WM+mgbFnc6f2K
1fOZHVpzAL+uXJa5tMkmMz4wnkONlvFq44we2HKIOFOSp6G5rbtSU0/KZsmBSSPW6GLrjuCKlWZk
S3LlQDKX2DjPhmQ04HixXqk4Tmi9FpFlBBHuz2iYZL04SlYtlL1MX+krvHyb6ZurvtKNPb625qQt
/wOX/y0UoECAxSuJy12Tad9SEbkVsPBwknU2DIfeqVZ5buMsjIZkwCcXhC/WvZ8UICWRLl2jux46
PDHvdYFAl0Mcx0EaprBdAmV+0gWzkV/bEYq4B0kknADwKEiQCDomPYiEzeal06r8JY3b/trPWxQV
SHFpGm9WXh7210WPemgjzPja5Tg+9+M2FKhemkHgiiN668bm5aYZWXWldbp1Q5cInWcCZU4ozp4K
75lk5RSZYFKWNpmI+LrN8gQA6piKymbtzu+AQnMKk4yhdVNVunmVIAk/x+MKXRLuMQIUFYrEcWnR
W3plgbZpGRVTZ+3dPEYZOZQh+JMXM5r2YcPxyX/gRrKPXFT4VLMBz0g2k5FZe6dOlkUu4qlpKrJt
qA1ir3PdP+Jn0D/SSMgpjVr8h8q6IsyX4YWefLzGP/fWkdxAoX5jBRcKMjatEBHVgmRzMV2W+nvz
M703VTU4O6NyU3uWu4lw4IcniKi5GtwIT58TXbUeFfskjYffo0X/4byUkXhjRavFKCMencjosRQ5
UDy/AnHe6O5zzUMK1dOnQ9/V5sHtnBL8C+Ec3XA2ot3hpFkMSWNWfgK2wXRefEhGF2CuQ5GXABFM
EpGuUgBDAwJPQoPjuYTtDK06NBy9dNwfLPSF2uEfaq/JH4HArW+r3gZIOwBGPwnN+Y7tS/HDb/gL
OFCiz7wSuHVIg8INs0+i0r4TkNy/NKi05oUL6zyCH7aruB/zwyT/c4swSCewwrGxYVe5pwM1S/6r
DmbprsUgkqvE98XrDLwP5PcXKx53HBwdcB57PBYvVtIJsciqLmJ2hSYuvtwcxMkKgJH49+lEif5/
/S7kQOEmiD78EYbNmAHlnkD87KjAP6/lPxGaH4lO9pXsP3A6gI0pe2RWAVsvvCcKdrL3krC9pRnZ
+13kL/ErbzIpvrL30JmfOqJDAhCM05bgLLCn9zSSAHIDDRdSwWuuFe5aMTyeGX7MQqmciBvSGnwH
/A8CcAi9Y90wY8D9awDhzcrO/XpHQiKj5pKumqYovHevw/opzAzc/5QFjcJ4irciZaBvlfEUj7Xy
p+i5pMpdIigbiuz7j24+74rM0VZxBg52PNwMV728cLkVoFFJD/o0dNETjV2DVC1SMHg2wYWnR9sD
irQMyVWv52ktEiubcec1TW+NksHwyqn9ECnJFBjmNDTiey8DtQop7VyDXNnRCK1D4aL+7VB3+AR5
mRVbJBGnakeolpleo7Cr7Q4LHCaSF+iZFHwzWhYYRkyX77WqPx8lPOkXWXQaXdiJ976j0SO3Uw7f
GiDtBlphhRukSnEI4fdDHeij/27euimoJ4CQiuyHtE8Ga402OF9CpddecgxbnGbRTGumZJunMYja
pRJwtsgozTxIgbJYr7UkCld+lfeoZgXoegnGh2PvAsmNpuQh2uyYW2N+F0pY9kRr3sKRxaj3S7hc
orxX8xQjGYVPpwE+8KEZNDyGALZrFZepf9f7rY8kWqNvRNbj8FBeSDEBhg+96u41clxvopM/GSi5
ikEKPmeo/BuqEecAPkhpjqpLlXpTqQ0VLd7P8ei0SzOw6lklpTK7cJVeQo+6HcnP+mhVa+tFKN9r
ns1WtLsL+cXUjMIpKLopfMfRlufmpi9FdFB9ZtSztvC4qWa0kX7aFvq3Zax0S3caApUg7jyc21A3
XI4m0IWD8p9BHQCOdtHObjuMmZZpIqHimb7rXiCmNECKnYGVYX5mHEVs9bbWMwc42CPwLnTnk9Vw
9xF1ojugPDrPSEfqN6L1Sjx/Nc4zi/Xm0AiBSgypTWbX3+i1oW1JC0BMvsb/nQn0e6bvoxG8pL1p
FGsPqAaHEWcpT6mL31NnyLQVSFFwT5cX3V4NaH1Czs4p1lXlOk8fOaFtRkNXCrRtPoO2uW1NcYWy
7WR+ZqjjDvy2PMaZEy79YCJJUPbehks/GDWA2R0SqAmYddYGQQYMnPVr0AcJYLoY69n12M0sv+QA
kw6PiZU+oBHSvyMRjbQEjVOoStXwzPtbYQA6dVsWkbgF4+3GLmbzPsp050kUTR24mdbsZrz3p9hI
dbRrsmwlCvN7i73mp8Rgv2Zuxp9bYxi3ogyNI56KnVvbBmS1mUfdAYjRzvBo8Bl8h25V97daXhaB
6admUM0V8kIgNAdtY4uKsc6+zTtNO+A4mW+GAjVyOzHP3xy0Bqxsg9nbyDQ13LVj1Ak1/G1kg5pi
hRolc98MTbFqYku8opx33vh9jUqAuhavHLU3RQcWDQ6m3x1q1cAcWPNMNt8XN2kx15ui1otnXeMA
4sUZv2l+6XnfgbMk9ex96GEXZNo18G+93Lkf88o4pm3ibZCHdl71WtuiVqr4YWj5mwXeA9iyROUB
HcxDI35td+sYv09rV76YMeP9Om8958qsk+RVWOtEYyO6ficDXwRHQ7pRoryGQAGaNLu6tdFX/xRl
ybAH8uYd+KWLYOaoBaNshwtiW9Q2NylypuhaYXLK5FQzJ74yedTfew74/SSLuxamD8CJrr60bQTo
Zt1k95bWmDtfRPWx83h/A9Rw1KV3fRcIPNx22wk9WuHKY1Hj3qaOvtcKkT/0gzHu2joZj1nSFTdA
4Jw3Rpvpn9KCgzZMS70fPALyhoMli2S+w6t5zgXTP2E/hTJvK63uceY43TYlQAqpTM5N2jdFYbr6
2ouqPBjLMd+0jE+fMzcsVoadhD9t/Tu9ERMJ88kq9dcSNfvrArxr95XXWZt/vsFYpvvHDcY3LNtA
abnuO6anX9xg8IhgeHlfic8AfvcfW/uZWb3/YpWNfnQGvwmyPGu+FElar1yN93fD2FgPk2m8kDyb
kb0TYxDXLRrJ6ik7LO32cpqA+ftsSlq3Aq/NyF+TaRp3IOipnmx8oHiikSjx2B5kveF/T82hW9e5
6LZmPyX70nACKjlDOb31mJg2KBd4f5v2yV+cd/qVpndlUEts8NgrHzvbN59aKY8NyCMbCODAAAU6
wd0oCzltWdIJlBx9O6JDCH2qqORM5QW9VtNN3UcAi+hR+Vk5ICqSl9AJv2Uzvx46Bl4YJDU3XAfL
JIr6xhi8Kq6zx7OCWCGB1j5MRtmjcsxy7D1ySRtqh6R2R7rYqBWN0sa5VqKQDeGxQz/t8Fiw6TO3
3Xu0J3YP1OEIJIn8Woq0dOge4trLr6uZjUEN9LQb5vFm4+lG8bnSUfA0+cn0kyf1KjEj5y+PNY9p
yLTXYg6ddYaM5v3s5d5uBLXwUbknYfXmjk9vcUfFkP1XmwyPsyWiu94OR/CsoVMZ+KNATUdv0Gvb
JnwrG/IAiN6Vr7HnfulDe7xPmjl58gvkAqRY+CXb52gI2ZBTKQB6b5tteG3HOn9Jqr1thcWrX9VI
zrsxWpPkdNLEkzbXd+k8iq9lG956qdN8ikaeX42GNQQkj8roLjS65pPFRYDiMH3l5ePBElqHnWKC
VBSxv9GFWOH0fpZ2c7eu0GB6FZU/tTHso53VV/NGT9DoU4rRwc7aKe+jIrRA72j71zrSC4cxieIj
9ntAb+S4HYDKIr5rO/lsmib6I4jigIQRjvMz0FUBcdrw6Bs41CQFo/MLra3rQTPLBLW6z+0kUD6A
zp1rPff6BzzdTUgGte38yRrmMv1raO38QC1xU5cd67DPHqgJrmJ42qxd1IHI216BGemoCe6ko4a8
P/38rI2DYSzNheIIcNruOqz8eE892zaeOY5VjdIT6hbnkadt7TGvOSru2dg/+TqelrIo+svDIAbL
1xfeTABZSfXmOBrR9BnfqwPd1kCWG21IjlOmRY7naRBspbH1qA3Vqmz6Pll9NKJCvdEbblnOrS0e
5iVMfxs/X4z8yY6f55ptTXP4Qo0Tc4mEhwN6kHvb5voG3bXlvTNZj3UbsgeA43r3sd1/ifMMP4ql
KbadUa+YU/dPIGkxi9dmBjHSnuMzuFbn5l3eomAxrG7o3HUSTiSL2+eVLhz3fhj5lxalTq8DE2Lr
lXaxs6MW0Q07ANCU+1dZPWrVVAFa9fdA0y4lUqWhKYClOVju58Edgz5h6P8b5ycQslg46h/7Wxsl
7NustqKAcJQIeWlO5Nl0kcBWNszTRYC2QqvL8Y5mXukBZaGJ3HEDEiHttvH1G+KurRzbOORNcY3q
/FoErJrSMVtp2Q/cHZ+pGr3mxrzvizLGLyxK2H0frcuaBuSJRSvGzVhG7u0//+ww64K7FO0lOpCk
dWZYlucBPvPiZ0djTlMYoLJ/FIIFZosmFPpBiYddVeKDbpu6POqjJpbfH0BXZSs8sIV3HbKcD3hO
+Ebm/TgWm3fecwhOxdGKzr1rs8nwRY+1uwj/aco7bcxiA4y0+tB6eNAK/Wg8opzKWM1x5O+Ia22h
ZONRedAEQ/ZI9sMoBZ5PD35fGtdKXlk2+nO43wWKv01r5/aWSXoOA4xIS5BlHb8H2aOMSZccNVSH
YsYmWbHMkaLUuwNz0CSh5I1cpy7sLlA0czgBb2gdoKJhHXqdE6qAVmIo39bhzdPQpWhF1NwA2QLr
M+9ya0dTqgFHI7y5Eyj/DNRUacmYtIBoe8wkadzCsWb1v5wQdXsL5CCOeG4iX9wuIIUM3Gk7VEUD
TeQEUmgXEaiBSq3aKsRBrpl/pUKzjpnEPiT577CLxBqimzSZblUYPBq8hVZYhyq0ivM+NMmRQk6N
PL1eMIEXtOIFdjgveHzNk8MZ/PAlmDHyGPH12BwI9rd2gOHV2cjLzTh0XIVx5X6ehDce8bnl61jT
3c/o6U+O2lTyNWnzMdUPyPOj11tqLXn7b32bLdM+ney9baI/irQtMGf2lmvxoGCx99lPebhDfsEM
KJSWRWKHyrNoQ1owtea7Ef1gG/IFFr27RcOovmhxD+i3nS3CRds5QPXlOBXZaiFeBsA7nE1b2/qW
fEfhoW/XB9YmLeROYbaxErQFk1b4nYdikg4kA/IthEYhgrTXsj1NTbetg8lEbShN5x63M599sfX8
u241P0OJKuNLTBjHrGN/TfOzIWux012Rgcsle1FkoGQMtJz4CZOuZ/ozr7MhWQHMC6xJmsSZQDad
fjiGrGAB8rzjMffK8rM1aEfq6CtExAInrKZFXsCe5GRfldGb/L09ytOnYwU8p8/S3kLi8KrAYUPg
d90cCKvwr6o4dO+7zBzARDwl36NpftXn2nsCrqx+QO93up2HvvjqD+jokQbkOXc+UrPSUxPOACLF
JPneptMryxO2eMbIDW4Tky2eZECedZ/2W5Sh/Cha23osuPfSyb4dNBDiczPD9nqqMvvRipwzOfoo
gc4g5e/tlfwDezserIeyM5LE/sVQlvsGQU7Y2fQvUUUZqwI7jI9FzusDKRQ8N00vTGL0pm9y1wKJ
oTzbs+SlcWu2FqBXRiXtbxmabboruox0nqfmujwmVFOKQH4kUwFnb0AjDx0RkkbFriJvwtHH38VZ
fMg8S+fXDHfm67pO5UkmNR3LNmXUCKTHovA3oFrSr0lujQLty9TDLC/6adQbaXYEUiEqQ6ZVEm9Z
7kVXNfJUV1OWxcuIZK5U0MgELS1IbN+rP3K5kHnuiD6E2mENOosNY01qikixZk9PA8ACjwEqg+In
A+xnu3TEIXIj2xFJ1pQzSMJHtFRJi1laFJkJNhc5pQtqvBeLuuHoB/fBJxHl+bQaE+E+uugj2aVz
lgOfN7TubYaej7Qahx+Tdm8ADfInmXKUTp2Zel5tL6ZZHl+amlm3stMQT+Cmla+Q0gW5rGbEd9i2
JHc0qkGiuMEZs7b2nLy0sWmHGlt0++A23idlR3K6mP7L5PrhjZLQaLLd8xWUllYoehQkKBmNaJUc
BZ1KrtbDKqY+v62ixBfvA5mcaB2Wvd1tmxpEs1xjN4C5jY8EEHeBLAe4vkUpvN8YdMoMPBOLkpyU
nGzfhyVlnQMrikYnZcsE0CmU6ymkEtGIXKXXLMLoOKDb6oiSg+LasR3UJKFIKUBNk/g62t6dy7vs
U+cluJvbwKQheWn6d/XEpxsRu/6a2HCQ28HJo7zQ9EJ2Rpuz8OuQOQs9fYMdX4oG59+Of3DpUCTS
kw9Nz2LYloWzSYqE3GW6OltJOSH79x1FgVOWrHmCzLNiAYgMbZ13aEZaHiku7n0L7wHz/cVmeQRR
tAR0f8yAQryzhpqt7CFGkiqtrZcS3dYrFPQ2N8lsWi8zTtiMOX1JWIc/GGqdV2TFkjrafeREWqAE
fOQUSidTrjTbeHbt2TiiHcR+40fszFQ/umG1iQDk0QWZVCyYcaRx0OKnwOOUG8kIb+4DM4MYmcj4
pKUZRVdBaESRTmZndI0U/QMT5X9mTEJXc5JjCerWIpOQAvKCU663UWuZ91ptFsehC9EFQ9oRUM6B
WYoiOBM62ZhfTXhgIJPQNgWQ9n87q3gqgFNbRQASutEPxhzIpydfMpm6Y2JWxqd4fMhGX3wy5IZf
ZA+zhhLp3xOlgRlpKB2qZx/4UOUZAgABSnyiJOo7H0y62crX0ZTM+PZiq8+DwfopbC19pEtrm/MB
D1/A1jjJ0H0xB+XUR1slm+3oyww43qt8aLNHC1069/9eHMC0R1sA7AAR5R9i6KyWZzkZMEumKb7X
YnEMIzu57mcvuueiiO8rraoOBSsB5XSS0ajWNGs1TUAxZ32ZsRXT6uY27vUVRYqnKQV7zJzzTcnx
qE0ui+E4z8siFJ8UtAgH7fGqEmlTbjIrxe9JA/B1V8XWEwD4yJekXkhhOd0S3+nQIbu8RBk/ivEm
olxDsRxjzR065+6wuzW+ODgnAcWZVjxwPgE8t8inI9pm8xtU1SABDTzTT6nnotyqLJ0fUd2sY5nu
M41ycW98wDR95G4x+81dr8Izd8pfm317ZzZtu/Eai7f8M7Nu4sZwcNu1/G5LQ2CEBwP4gQ5nDHaK
lI5M8JPmXJ2pSdgY7eI34TvfH0jm6Ck7/nM6wTL+IObyXctkvo5ua+boniP1P76BPznq/ue/jP+2
RIripGlqHm0Xu9rhiP6MX7bs69dN+97r2vio0CNJzqti2uVMNKgVDgELsMBESg/wZdybLImPi4L8
QuS2du4M3JvK6x0vOIXuq2f0y/tpcdMNw8pNp3qakcNZubPW3RiJNfmBOznhigEjeUv3ha6qcWfx
Ul/bDX5UyCP2t5sP3Qno4idfuyF3b2jSngwoEs4D+60ypVEzgyWAoi1LktDVv6ggtl191o3w09JJ
LPuRvfiuGSd244kQbwjY5ihgriTeFaqevID6kUV3biIYSi5SaaKPBipnoG0B9XAeAK02ANiQQGee
rqGaprWWANTEvECjUZQKFWsLthpplk5nxItj5JtBbpoBrI9F3lqxa2Ul+170A7pjZAbMj/r6oTCW
CUkA0xcd0wnbRprSpQYYBc4KZnOznCF+HEPvmiFbkz8YpuvVYqt86TXgNNQ4ct68UG8vmNSxYwP3
OQA+UcX2Msv50KOppLa0yXpRejKP8ijhKN8o35xISLB4tiEAPknm5B5ZqOVn3PpKjwBlvC7AR7+Q
NH20h6LnDXq2aJ2VMiWxepxYdlqFv7LyX/GcGrjfTxXXr1HJDGRCnIYQmkUiz0Bm0MJdpyjOIxEp
lbzL08UeXeSAcTTR6XQtZahaR88T2Z1kppXOqzrWxgevNqKNY4zDcpSXoqlkg4YbTCWUG2mboR52
9CPXaW60UdOPfJUWBzI7B10cx9woH9BUbe+9U+GxXzpNj4SJFu8swGYt9cy+VJPNWZ0yDnMeKq10
9mcyKt6ki4pwWem5zJHReDCSCA23fvItcczXUiJ902XE8U23omHhxehmlzjiNJ1R5qHrhX64kNOU
LJStMjl5qZCAmMXfISz1NTHCdm1X7PocRV0hARWkDfooW4HEFKmJJpZVIbpFpGwI/faBFPHJTslU
LH6yU7K/jUfGtG4nX4eKp2WluTW9Lzgbx1eVYK/VHsblyEHFCVAJF43axQx++6ZRMrXnKEO7lqft
QDOU+x6lIGOKqrRzmHz7518dlGFcnJ1KqlTXYKYLFHXHd8wLroFpMnSHO2b6yNxmB2RgwB1Xk3Xs
8hAg6TRk2mR44JiGajZ7/d2QDP6QAtoRZLkRihHI/j+OUuo2OIsvV6QwZmZdz2Pf7FDFxorV5fqt
2/vFaixiY6eLKWvKe7d5HtI0u9XtsjkmsVfvkrprH7NW4MC8rdl3lLoCFCXSfuVR+Nw1df9is84O
+pZnt6AYAgaEdCoTED2TUzm23vcZ+PAFDsh+lX86RXqXBR2wk3YsmgV4Y35fUsd7m1pV8zZSMmXn
Sg9036FIAgjADPQO/E5pyfcjNyX72/AFBVWxlAvJ/jm0NwGNYnXhQn4kU4sqmVrpo9AXocjkgzes
wn20xPI50UemVlMuSvbRK1B2y5tTc+X3/wld6PFfdta625RNz0mNTng60UomAcj7fmhwCN8X+pmm
HEPIcrqefITk0xjlhbwX7fjOb5Et3jJiOQNcQ7lQBHIm2SkyiS7Doznp5vSqFs/UAaQMTuVWVOjK
S/7LAWbXNVXOpn3jbVGEYgSWhN0WM0qaKg3cBLKGli7F0PzKhPeHPSnLCUV9J/tWq/7lOR2dw8nH
L5w0/fyf/8IZqK6j6kz3cUbHwIRySaeCxPs4Rm7eP85TlG3tzDau5i42rwCJ5+8tPENHjewhIxlp
FxP8uDcrGl7qWZeEe+aj2V6GuTRZrJcYJz1Na30AYT2ARgGAY5Z+u8UBt4Ff9xboULW4AoSNuLIt
7IlWNG+z+fdQ6Wmkpkbs6rvWHpYIZx4FB6XVNYVULo5eGbve43eJj6d63DzN1UL2oYoQF6oOmi+q
oTmwwpquWhRFZYEy/KjQ8WQrHxSQwvrq9ElxN3iFAQAQvwJKNU6cp7491m2lPwF5sLobYnQYk5zM
2pMZqiGOqHaYn9r3ZpaZrW2cyt7M9NCW2ejF8huAicjnQCqDoYIYbdS2JNcao9urJ4wK3+MjyJGj
1cIHT3Nhh9FqeeJQc3pCoJ9/w6zffNTTAMmS2IlWirv+wpcUTcE3sRhRqiaGrSNLxJK2rx6yGUBh
lgtovXgEmIKDWr8tgbRmUmsUI6qjE2hRaaSD8Qa+EZinsTmon1Oeo7aeDckXGlW2n3yJpSyVssqs
/kH7b9s189Y0cAo8RwcUcGWvaLzNt2Y6lUe/TdoHXswz/mqi+PHvWeSAJ98LlNtdl1Fzm3WieE21
It6YaHS/jlPWXY84I9ygvXtAZY3+YEvgcJZXi2lioAinnPJz06KxF1OC6pWm/QBWdat/aTXL2Lpu
i9qmpBQ2sKXez+OpAt4SA3a53EMOzvANFMuAlFZYVT0Dorpm9D+WjSVtOLOSfzNHzd0vm0sy6drp
x7KRlFEm4LX4GiByFKbWFOro6Rs01OHIR1BSkCzSh+xAU7rYjf1m16OOKl4rv7+NRSjfZIefruzA
I8ZuEq9H3mUzOLq+42OIjH8OXB2gyFpP4EY4mPK/L0q9Zl9pKLtsZTWIY2TFahqTMzMqCwGd67kZ
qFQKUFBhVxUldQCoFv8eI3w/3o8qGxVdF7L/qx2giK94qE94Qy3gNNapLOHP318Syyq3ddzEqwvF
hXFnzAD0VzbkhyRxvBKywr8ntSvbA2iuDFGF162I64xwoqxy3A6mY9zRbAirfteMvb/OJuB1rKWW
n7ST1BpG7Z8xpFXJsAV3q3nmb0mLBXbqFJ14MbtsfPNX0Wlt4lqz7fhtbXopJDtFV/6Fl51HL4Dw
deWJyr2KQMpynwvd3GpjXa99YRb3JKPLKIpdlAntmmakHPEbCSqfvF4rMxoZTX5my0cNdd1LOqlw
5p3aBtKer+pSnDF4ZrpWCi5K7DJprg0c8GlkOZnVm6XaP6ptI41UiKhxQJWX99ZatPYX6i1Cheq0
TYuw3NGUsf6x6iWGozM699KKWgr9SD+3it1usRIxc+5BxbTEIiuWWogl+5ROVqdYS5OTXJGsaPqn
FTmXLL6bBLKu8tumvmj0vftINhTxEFgtcPOUMX27ly8tCS+/3sz3+iDsgc539vVOcitHA0/mrkbd
E09g/npEVwbaFJESfwIK8LSN48INSMlnz7kfyjmI+7oD4V6EnHPi40eQtGOMWh6kYaL1MpXhLCBD
50XOHiick3l1MKMbZkcWTeY414U7fnHccn4ikVy+qzP7hkR/tzzObnmz7pGmPlveKxn4G4WmLW+E
wsnlM3dkDxTuo+UBRQZ8SvluTu+cjXVyy8vkfqqTfAci8jQgsFm6pH6yQd9Idk+zEDAbSMKDiWnB
w5VaPBC9aQfpDxAeYGaxGeBEAJN02wcj86avyBnYWw5Gqb0Rowh5iB7omJDEmd7Ge0uKYa2xZNy2
BT5zUXQVMuAMhaR+mQEjktV3KFhE28DczqgiRf/rBG7cPcdJ+i1zB3fT57x47JwCDV/c9p5ZjRqA
0IjS7/PkX7egMYlWfrQvU9eNQZeCvfOI2u964L8qbC1fL9Yr87K5s7gz/Tvr9UXrPacTqnf/w/Wq
sJqfkiLJNjxp2mDuXGMPKMmd4QHmLQnn7nHo5vaqFzEq/Vv+aFha91gUwF/UPGvY0pQUKZxEXYa3
JPoPnOa54tuyrsxV6eVoQhocgP9mPffWPSsrdHDp2pdRGN5hUVeWHl6DLwXgWmUpf2N/Wy9zHEF9
JWvq1aBLO4aLRxbhO7oKW7CPxT6vg2WzRjsrloMPsO7tn7Qvi1wLUMQ0jH1j3qHU9qfatb3tDeX2
jNyk1hdj7Rx9lEdRlMhIWud48l20pzUutPQCvIwPFb77CKDinTyWxQvZ33Fa8kxGbug//2mmtoGf
P6TkSkmVYlFOmOO/AsiP3hzkruj5KpcqVs1Ar+szkCCTqidWFdO/6j1/viPOdsB7jesJpezbhQze
dBg/TJoBcN9kAgqJiRo0oED2t0QLT0TwyoUikMJDhnBxOyOR91HBCFrr4XZZqW+7vRc3A6oageYX
JV9xU9Z3MUiqdoTnC3oT1IkkX9ls6TtN/y1+Z90Y+pv1O7GrF9mOyoshRifJfN07rYuHGcvSxg11
KVJr4+SZ4DVCr87vVkcU3LmZ4x0WmeqRXOZnTZGXTZJLp+Rvd5qpZRY/mquQZDN4YbE3Jh1EtQCJ
S2x3ozqPl2ZlFK/bK6cyxaIpZRvzWcdyZvvRjbJZ2phJGBvoPln9vV4tRCOKYZ3WUVpjBpq93ab2
GjR82aoGttyTabfxAR0+6c5K0RLk+ew+jdLixz9aCG3OFwtRt5+10aqCNu+6l0n3tu3A5m+pNgHT
nXvdtRjS8L7NhhZdanz+1qRoHsg6HaBWNe7CfWbNqDCAAoB+wTw646tvxO0O/c3hrnDC9mVASDLo
IysPLAAQXKPU1b9nXLyFdDJ2HnIe2VtIN/kjJPrM2pfGY6Dp4eO/IJw1DMmq/C5BYhqmYwJE3HUN
A9mSixywO1iJZfdT9PCWm8CZohPw3szukCv4SfSbtfD8/YDbRJBKcKna60c0moPakrQ43Qb1a4zT
l/8l7MqaI9WZ5S8iAsT+Su/t3r3PCzG2ZxCLAAkQy6+/iejj9vibc+4LgUol9UaDVJWV6enpczYZ
Y0ekR14OH2oEsPfhGuDZYa5GZEXazokzJJPm5zhBhV9imkDfqiFhTDP1DvDwW/immKvNkNpJdZKV
czvqNaRuPjdWo80dbRPJMXSeyrlFBKRL1KaqFfQ65raputm+zQOUtTapN2UFnqvSYZB/zFm35wVw
PY0b8rniiP9yKNpur5rKhRKbT6zyyqbGDopLvq6N6wy+izXLl3nUwHacW9HRTwPlWKojxsnDSotm
mm+wKl7lrWMsW6xvbbLsPDbMJ2RMi+S59IAJtUEe/xy67ZIJzb8XbROeig7VWCMGp8gKdw10tft9
UDpCcsZBiSHCfx2EGsr8/8HSE0//n0vQtF0TVDa2ZxMHjKPo/5L8HvFhaQs+2/M1+U1syAUZBDw5
gvenZiS0AoqyP2kEpJHDAGSHsqlDmGUo5xkgInSz+aaXH8bxatRtEn8cX/nhdTyInsHbk2LNRONq
54yH8iWmKdvpScFRwAea6F1b9L6xvNqNWso66Ek0BFdpsQiMh4Fe6AMQS9gc56DGh9xDWB/KsjlX
rc8ezARfPff0Rd1p0Vm1nEzPsFkxm00zeiBuMKzcIS+BaEdTG4rm0BbVWU2mBrj2iH4AiQY41ntw
KCB0oYMc8MCSuYpPKIs6qOS1Qct83haePuWop+CGBiqRccDNrTFDjYBaYsjnuAHoU+L7NtU/A9SU
N7N6QZ42X1/hNidBRimAZoAbJK6gs3TknEKBQnU2sLiNx5YygW74vgOK8qBajsybeZFW1Uo1+0gj
mx68aDNFbG5lxjRctZRHbbX3LM47MBEo7tM09dZWybHNF4XElp4IiCjaAEaNLWW6Hf5mm8Z+DgsH
K7xzvCy8M2MdtBmOho+TEf8xLuTMGstDSeeZGx1S7vMampMvcY8EdmE3Yq/cSgoGh9FOmW5uQC2G
S4R121u6WyXDrwhiF7kiorU/Va/dtbWzhCZTinqN8rmIyYfr6AArN6iBNayiQaK/6H+MdlMT1t/s
rI7+ag9d8D0bUPud3ZjgdDMGs3aUHidyOdBjANYqUSvr8RA1pX0q/PVAvSKY2oovTmNIR1sQJ5hs
LqXFrKUinsuyji9R0/Tr2kgQLGpQjaM7dj2zUb80VeMAn7AgRigeSs/tTmJwnuqQm8+3Qarp5uF1
EHIKFuRpuYFXRHXGAP24wKZVvJ5WdZ2TWli5gptfrejUwWEtP/kf0ypQYm8QeJWnBxAnidcQTy+g
OjeOcoVnY8+KPaCV1bMJIzRihtRZ6efOdHbrqPMOsxTI799s6kzBiBR46Na8uUyAIjkO5v78ykpR
Gbm/NtyofAZP9HuKjd/RHFsfcRayZxCTl0ffZ+/KRlDJvqniqptD7rh4NlMP1YC1qa1Vr4fxIFFg
1/G9Y+XPNkA8x7BIscnb/3fC2CTfFwsWNiEAxHsWRHt0y3e+LRZwX4ROatkBfkw0d542fVo+Z4AH
hb70VkroqoQWChDlCiX+qXllRta2TJ3KOUCKuVvqzrAHGMq+Kxm+aHWG7+B69rcm0FA9yCzGsjcP
Ab+d0b+Hekbfc4OLWZob9al0ERcYqOwh2K5n91EDJm5sDJyP4eracIZafI5Sa+XaQ6P8i2uB6tKP
PplmvbnavoEaElUU73nuHRhF+h+h5nPsUJpm7ye5PCeJ//tmZ6Cv2KNcaim57q7SwSwOWotwiMYA
ifIFbvPjeyrT9qejow40d+136pkmtk9u91z6IwwntOhH10jwS3kA3HAUaQ9pWfxKu+InIiXDi0N7
xEPxLL0YVWgtBCi/9lUSRZuuTPUN9XoZ8MwzZ2S8ohgoU/vB5A9tqdvnohL7bryKstgItylHpZw1
eqEAyFtgK1KuKvCLLSS0QRZ5NdD4aUBNqGF7xq4102Q7lIk/G2qjeK5CXkJXvYvWlhWXzwjGFYHN
e3+vehm0WEauhMcysxFTQvmOBn0k8Nr+VgUdNajul8I2y7VnJ+5o5mO9OSI9cZDVkK0wSAq0z8gT
mIkovkMtox+oElLV2ztuF2R4yR5aL2Z/p+BISshAnd0OypaC+WKd5jtUA3oSxSP6fZ6i+nLIQnun
mHddPH0C4uXOjkiHPKrevtHtnfDvI6/V11z3yCPQRSUi8yjLq/5sZlaRg/g9jpetTQA+0Iy1hqrv
ZVGKfN2CVmWukEGG1+drv/eaqal6mVNuQqNf2WX9WzEgIKJPl7qWODDhIaMlxp63hnsJi49Bz9iR
4UZ6sCPgXccArjrg2ZifjCHyZnnWuCiTMhcshDgvvvYE7DUVfVRFx6BPiIDepXRXgu7l3h6Sr/ah
iXZdbrP70d9umP9qEUhYmN6e1SgPShu6UE89LWblBpsJb96aUl+DaF8sckaHgNW1t69TWjxqdbRQ
BAp93pQbxqp81qakuQdbarkqPRRsTYvTFPlkhs0hJNqx7MyTU6kb/VOW1g9T+Xk40nMoioWiFkmg
AeR6p5oUj5o7Mpi/HQvktlCbkT4iBlmmibNrYAVht6B1iEB/spdpQxYd5A0fKtmAmqLv+3cT+s61
Vv6I8KfeuXbn88Dow21phNrvzM6zrUwrPlPQLlFChpUY8gO0Afa9FdUD1t0kmYPa1773Sic5u9hy
qM5SCqzFFA2F9BkeOYObikvcIRkOlfiFrlS0OiPLcQ8DkU2CqsXaA0klkkZ3SuuogfJaAP3k+6oO
3UPmU3AuQHUKFA3ZrDOK8Jf0yhcvTdkziDpx3zWzcO+EkFfoaxTIrmvQRMxBQIu6IApigJik+YmC
LeTk21Gy93ILuD6Zn7RUDxcdt8q5p2i+KwvITVw1ySPr4gOge/ykkNYFWq3ulCd15Y59t1ZtRl9a
n+PCkMj5fz9sPIV5/WNnaqLs1gX4mlgoPkOh7Z/bAh8MzIMtE3mmccRRpc0dSIOiXvstI8ZcUYCA
X+KhZq7/PPC0n8el0R4ghhRtgQjuV6Hd+GevEMlMDQI14NwvAPX5HAQJWgTlsNJfMKwsAiWrUTFv
mWkkuiArSB4NzZlan30WyBYvUBB86wz7DbW6ZFuVRTxTdycrjck2z4FPvDVNUcUzdStTzt96/3ts
3bbrvKPI+zwj2drOQIRSHGTUFYd6PKizCLXRgWMMcvWtQzmrXokw8UqN+DYBjXMWsCRuV7WHKuuY
DIe6tvRdZwpjpwgIVHM6k6UTpL5eLG62G0eBOlOHLuu6NQpm537d6oEPBvG9nWnmc4+MJ3QunjRU
vB8cK8kDRoA0RX1RssqYXyx78Mo8R06lA5g53AbpneM9WWnSTIPcgkUzE3uuRVuAf4S0jvwx6A2U
HZAyloX23rtUPKLcXCyl0XhbV0/7Q5cnV9fYkUuVMh5dITM6Au86LIF5IsGhb2iLXJjypU38lUpv
dyVu6YDH0fO/eaSDQUBmI796hDRrXzrbneb45gHsmIBSDXHvURyYzZJEcw8EMi97ZqYEUtZp/OZ1
2YpmMXlGhkKsqoKxtd/l2VMhhp1yGGTEUAenfx1pjCNDjITyR7uMfT1eKVlNLw3lElLYBpCcYYTK
8BFoqKQ3bz03Ac+bJqfqbTLUksc9vY5QZ1KPCsBoaxRzBDG3Giiu28kaKMPyySXRTo91+uYP4N8b
EmEeoCVi79OU6DPV0SM3beha+9xIiI7Juv8+Uq8ajIwj6xCDfAMEFlCgEtZKIovurSwGDIphJNZ8
Ss1DgQmahNpqysLTvAHyDgQYc93pD1e5FfBBg608Af2IYiRJdW3V2gCm958kJZ+mSbDdLcPJ40Zj
Ev8z6Gb6HKTmUfbPgeqF1Et+mpSDcv0c6OCro8CXRmv1ftSgP+f59n6aYXChzAtqsApBmo1RSmOm
7koJGdqNYyDQDEImiKA1ot0QfwCD7ngHU73m6Kw05rPRWY2Forg2p3rhpPsE/PkOADiLYlT7RBgD
2PU0eoLuerT9057FpvbY8Yr+zV45Cd2aJc0XhojeKw4GLYqPOdO8ELOG2ktRu93Fr+Jul4z2adVc
xa9gDej/Zqe97C5VVF39myQ9G8h4rCKiUyuaMey3/xE/8fF/29A4o4faJRBb6rW1avnSpgd1FhaS
HsB0iQyPm5K5A4ClHtx6BPPIygAKJFCOX7qHyGZ76R0mkyZIdh3Xx5DvHF/JNn2rXQFL4c7qkv/L
3A0YXsEVirvN9dJsgdLD8tto147bbONx88nHfac6S5nNBEJdoT21lVEdbjY1Nqvb7c30N7ehXNlD
Uz9EfFpDg++jfrTZ1GDtUH02VA/c1OOKlpNbgizw/ipYaacJDUzbkRCYrkE0BB5cMcueIuZ396DC
sO55WGQz0lRsA+yJDbJMuHZDGc1UszU6+z57SqB5dt8lyU6vQ7r59qFUs6klCMqgOqhaxue3oD7o
9NX8bZiykQg0hbr3e5rIA0VzhbqXwA5tewQ/0ADQoxQRFjQ5OM3uVIc6ux2+2ZTztwn+1bliFFqa
vr0aSW/Pumv9VqngLIsE2GG0eq9SwE0uinnrJihXoZ449p37g9uN9gRUSrz1KnCeqmZda+HCRUXH
yoRi2lNjejFIcKz2TvXaQ3aUfs7O/RD7j1Z8tEcnNWEe2T9US01o66BaVU2S2NcJVbP6nFA1xwmL
zsvOXSf9x9w6qFf98x22fhlv1YTf3qFqCidKvrxD3UyOVjmwaUI8+Tkvo+c/32FMh3CWxgzVR2PE
Lcnr9zbNhqUKwqmwnbKrs//H1vHvQ2/jnQ7yMDHuTOChIwBUFDHIu9SOrzGQuUQo6J4njAchS7T5
zMpl+dq6jrXhuN3OeSr4CCD4rQ9td3Ljvj8lZfhLA5nqa4mn5BzLK3OjmmvcAa9DZZh409AMQ+0m
607gYmg3jNr9BhdgyeZqi0pAqgW62qqeT6J7agc76fOprqhoI8gGsKdhKCHAMqTr1in+0T1AiS2u
ou8qB+aIc1VGz8+nMaql7F9Hj35O6QDoNz3Sa1GFi4Qz/G6QBFDkSuWI5W1S/8XgNd0rE0JufJmb
PJnImf7Fv7SATStTcs7ykj+3SBqp7X/sGM4i0cEZAoGKL/YElEKLbLQ7o31AyAsxsv5HNtqVf+PE
fEvsdtwdxXRfGyUWrZq5gQRZtFemfKzs7ZGBR+bxDxfVYaZ1vbt+0KyjoNaetwPWkloREiT+whSU
RziLPs9AvnS1/Udv/iGwmlkQgciLCkFOmWvabbGFtI9T0BGME1ogZFGvvoQqBW3WAhyugcpjqw4V
t6yKLaJbzpQRB1gC+1vHT5eIyCEP1SGB1EPoG8xkXcgXGmn/aKt+aWiSLjoBtqaevKkda8z6fmYh
MrBWTajCl1sXla+BauYj1WXk/XBcu75885cjlaYu3as/xaZvlsmMIxHlJEW0Ujy5iiJX0ebeuHOV
LSRUm9d2awa3DlIxVwQoW0TAfjpXfUB+hHdgd1uWnUMCwwFRZoQ83q6itmsArQEEwYQYkLaLSz5P
rv0KW9AqLIHoI7Gqs5pOwFxvIYgozhPY99q4oXirtepVUF91qNZNGcF9zCoqN7pSBqtr2cz0/Rwo
bfpeMUc7ez2L9g6o9mcKK/BpL21P21G7+GofVYi7qv3qz6n2pua5+U9wAdjLrrnOD7Y70MZYc8W1
a7phcqp5vVQtxbDLmUkCwXk4MfQ6WZuBsKQbIOA1EvhWWbNK6grX0cjuyy0UEtZN0i0UWa/jDtN0
YQlw18z28JWrqZSzmiqz9CGgnUS9MK7GO1mbbzKKwB8FlrNL0wAzODKUGUC4rECXwJeRrvUv3Nbf
6tHLrkNxCbv4hFDH1auUObzGQeNcygtquOICSi9EszA49C25+tOrSyHRqjsokk7HtFcK9lEN/Jnb
qaUyYapeU8vLVVHFTVCrrBZCzNZB+eiGPo0ALQT0aJtCt/+f6l3L+k5yS2zLNx0HQXEwFnre9yID
WltJYgxcnlK9JitVcVs2YbUMC+4HfqOn3qrJ4zWtTdBd8wZ0qrfuMBvwtuq4MnbmYMztpPWWvCpb
5Gd1eU9bJ7v0xiuVDX6l2jEa6NKnct2EubyHyAv4SSsfteNj04GO1H1th6eMU0Rix+EpImRLBLHb
uWoWOWMXYr+ohpq/B1vklxkp/tjzxLBdCWLm1t364a9Ie7YNkZ1NTvmxHyzAp3vPeG1cZJKEXWl3
xNehaVmxdSkj4zUFrc2yzECXoprEtHBZZdUzcpLNtmJ6j4wZhkda//5tWqttjNekQ+WZmhaildlj
auZfptWhw7EK5eM162eh2HPSyDStDnE9uxsmfeabDPOt44uYJqmhf3vzBrqP3g0uKBD7rHtVG+m+
AEkqF0w7aaKx74oIP4zq8NhbNBTVDxJXdGnmtrnxrcS8/8vAyjCxuOxrRKpKs/3ht+9+7CNGPsQH
BRDjI591r4U+gsRuHNyQY6qDZUgyQCStXn7r+HMS1en4Tfh9EmHa6V3hpT9MrPw6LTOem0Fq6xCk
twv1EB7tcrS3o937w37zR3ncF3/SWvpzOSD3pLmZtshG8fS/zO8wi+Jts3Y+rXEiK1+pJU+t7uOq
cHha6Iw91Gr7zbTiqWWg0cZ8zcwINJte+Vx1tF92mUk2OS3pBWonVRCPLL6fHlCS7SaPEJvCS24M
V4+qinclaf5jjsJM5hEISpPQdzdK1vt22UBb8qlH5H3Tqgfp2MxGt04JtCrnbzal6fo5bLrYPCzt
F2GpxVhy2jZN55MAFBT8SvzHXL6IlEBUpnF25NZFjgJSSgtKSUOFoxsd3bK6s/e+h/2QRxMfenGA
ER36wq+1+0azyN4WSXS2QTQRloLeS27SezBvgWdVuFhGjzYIo0fndvAD1dlqaROUReqvXc0Wsyhp
2kddN/7nzP/s/ZsfglNB20tn3yXr0DTSgxhs85Dk5UhG4EcI0hCRzpVRHRpFU4C6extMG4cINJHT
COS6cUsfB2SmBMoo5lMS/7bgN3rTRlkL9bFcmM7VPoDZGoO8eOsu/nuD0JegUBISVTXUwLMHNECi
mQPT5yDVHXMgJsc21yQk5kioBb1jb8HfjLJy0lbHSmgfPnZma2W62ZMk/kW1fBEOjgGK2D80/gwl
6neT7pvaSVwtetDtbpT3ZPsiCQi62LkgdYx6Hz+fpz2tV6qkbuiHDvd4Owugy5gKEFMhtZ72zkkV
0BmDBe5gE8tK1QQXAJzx/w0oJBsuoHu9Ucuos7bJQNPstvpSNf+VqubmVxcGFmnE9LBYdof6TtWA
RZX1Aap1ffm3OrCpiKwcq8Bu3eOIoap1ZCJgn1xUL+jiAmxPq52qfgZwBKwJ+FWguvsPE1RCSgQu
VQ8Kp+y5cpwKrRVfE+qbr2O+GJXTrefGCXWrtP42Y2MbHfInSFaCvtE4pohmbjiLo4BqePZDiqIk
R6uuigUp0pFpHj7TodLJEYQCRtCZpF7dOiCOTY45yHqMePCASflngKk3IWJu1jTlzX57RfVajj5Y
TuCMrzgUwJ4rR9WjJnZzFZuV11e0RMiD/07AgH/kGy7LBBqPAJDljASn49LmzwQMOL1p3vLKhSAc
ijTkqCDdyrY8aDGY2puuviiT0+jx0igdY44VUnUhcc/XvdOwWdWYi2uZWO8HGp7qp9CKtW3ngvTW
t5BjIEV57sBrMyt1PduqgGVbNtemim5SsKPPZAIlXDgoy82BZ2m798uCI8EDAprSQ9gkhJj7T2Gk
wP4hI2BmyB1mqMV5sBEfzTlQGHlNkXsYt4k3xienGQBV9aQkASQxQPDuJX67s/CQhwgGbo6lCHFz
9J320YI855Tic7Al6HRb2wpgEJAnBTe2lWvVE2gs3yH7E/6qIsSvKhF9hF6OyzcDUfM00oNuzQlJ
S3xMYG3OhgRqtEu6buN6XXwUFpgHu7A1XpxIRxkGtEKGrACKyH8oetBVBFF3O4lSQ6dBm72V4bS3
rkH8skJ8gqz0zg9fLdxUx6d0bBpXM9X4g2VE/trXkMkD10wyxWFRtRJEZXEq4pL9jFrvPYr65KhD
c4R1rDqTTnbA2npsNtXWqXYK0ppAS5rwPWrDTZ+Exi8NugB500wnmlUT1Mj7G3XyRxfIF7cgCzFe
waN6SK2UvcSiH3e0KPOLElQEyrEi0EFF2TL2XFB+yZGiQ0/FszrTtE48IzpsB9FoU2fKNvlJLztS
7r8Qk2mz1M+1gyxIt+1tf1hCT8J9kFREI/Lf/dC1eMGMkv70B6HNdHCLfvdtvRr3gDgb1lFoyTVv
WQON7jw79kXPAQjmbx2kf7FutPR5FRnYmVRN92zg+1R21tXuShSsXXaRq79ScG3QzKMPtrsdpFee
UGVyqBmB6CL+27eWhXr7k+/EB24Zj36oeU/QY3zC5rJ9HobERH2NZIfSZMU2TlpAj02wM8ehBH1r
5YKyp0jIuo/jdFaYaXMBINFcmo0OrDkEvnYI7pfLBoDY+wqqvEFGTfaGhSn+w6K+wz7EWOQebme+
Xxp7ndfdY66VqP2FGpOlEbmpQFEfGCBTstap5tKtCoXmWbzuG5RUu4yE6V7ZgBWSMy8s+w0EE0DG
CP3FE7bS+grYHbH14qLau14tEeDET8KqtgoyaSQfWeMEpj7UW56F0Yqx8vdQyPrB8xzgAyHBiUVZ
3Z/bKrKgRMOSD91sA5849k/u02RObJsdwlT37mIs1BeAnUKKK3EzsJx7HSCIXCYXfDF0hn1g9yba
EfFt4d/K+KOVe+S5ZD1qblsr3YgWyOGLjQxyUAjPWqmNazq4KMCAaEkDrPFRj+lvUMWWayyixdzQ
veQy8AFk9vjxClGkF2iB0x2oup5UnzoAZ1EsUeNfz4UrwdyDrMlCBzQ9wEWZrVTuXh0qPxE7nyXb
dEznT6aIol62rOYSEhCXrgfbT9VyiHgxfx+63H3yKYEiSZzN3cqoN3/xQpEoojZOBJWPSTbDGlxs
NBoXmXUolLyoM2isuLNJCiRyjH6pSWvb+0nzKwrJdDJa2tESw6JORkvsWOH9fz+DDOf7M8hysKlz
dNckOghzXe/bM0hgc2mXg+c8aImmByUv6kuMXfZFEu2M1ae7UyZpF3yvRdlRtRimA9s9QOPSK14i
0DmfAUIxz4Vh3YNnp38RYQMtjngwFppiqMy9dmYUEApKEspP6gyAdH6C8gno2UebJyJjgQfygpM6
m6fMasCBw8PoNN7WQDBwAm7IfoeO4XSiRda3k5tPLY7cCbDl2mgMZUZYO/oLKUMTaKihfrXYHDrp
0Y8SLFJriFnWS+UVDvGSMJo9GZlpQZgPy3tlt93iBfzG7CIg+bWHfAPq8sbhxEdimpqFfoiboTj7
NiqqK6vd4iadDk9d4omN0XYOxIZ0Y+9aRXoHrECzjBy3fqBc5EHSjT94cxT+kH4wALeDzI7qi5kA
qzwKyGw0mdfHKrXCWZ6K/EdaOmv51gOBBxmQiK6QvgUtWE+vB5NA/GgI3Sb41qGa+e/ElOSQj2Py
xP2N1TnUW7TWm4e9jsJFs6D3qU+scyheDJLJlaN1yVaGpJoDruRC2DFENrXKPGii5JG7CB0If6DU
b5h7rRfti97L1/ibPric0X1i9tFe2ZuWIATPU3OFknYzoKi63YPVwXp0sDlQAN7KyfVNUltvIhK4
6aW1tzMQg9tFFuELO9LkM8+AAeyk8+Gb1cEtfTavigJyra6WBzTKWzD+oxbb7t10r/BLPfB9WDzp
WmDhfnWvbE3Bzzw25eQBmHi8QcgGHqx29gbweoZttZui9cgya33tKe/FHt8n1GyAU4dy4rD+73+d
5XwnBrJcx/d9EGZg6WfaxPxGR0dRLmC2pU8fEpHkOw97r5lsGrlqxs0ltlz6Ma/J0ostvkyw80T+
xHoa9ZB+GWSY1WARfktLKwwcp+EXBmDRqmCIN3eyTw9JH67rCLoxsSvx4AI1yKsVxqvB0Nlja5nt
LvIaMbPbEpWRjglNH2aVe5NJ9lCV4DB79ho5/AJJ0AHySfFr5WFpjMuzOmY24HSWlbG1MFG94zoQ
XAJBD7DLgphHsI6fcXuGREu00BsQEgexpp0EyYsfeJBEswIAonszb/pFCwTrHrz86YZBj2TTQt8U
MHNpgJE1NLC7BrS9QKHnT4Y7XuNG2JX3QGk5hS4/ZOKmQZIn/MmMTAB2ud8cWUrLNSeZtcqaxnos
i1eVZbewclu2omTrUFb0tU5/KHPh1nj4+e22Dfti7datA54iQ5wjJ6rAi5BcbX01ird0XBTrHtWT
wZe2GtNVZhJg5Zoip9W9CgTiX/ymKWc8L+L7AVuwBURLkCsf/7QJqp03GUCHO3cgKKXAhzsXqIqY
GbpePLd5nAS+51fv3imP0h1CAuzeh2QLsKsukqmjKOMgqLcYkDBeFyaweBPQV0vaEFFOvTgQJLYy
nUa7qZVymMZDDLWKQyar750WTWOIIaGjikS0u/mqM3UoQY6mDRC8ciEQONca4S6myiTEPWZgXPem
GiK3SQ5taunnSmTdQy/dGe9yhISoSPea5reBGgSHTVyEFxTVuFuB9ROecWW7AeAPYpu0yQOkE3BU
3T1KPRc95e1dlVvirJvphljg5lGiG58m0JfjRjJCTFhtsfOwSks/mmFXq89vZeu3evZvNsvskAdT
+FbmOv027aBJnYAGY9U1mdTmfBCbHpwYuNBwmw5NYM6yzLn4tvB2QmQPqoXfHcJqAsFdCE3RtbIV
AHGeoNE3V53KBNryZNEktb1Qzdq24lWmF/ECaiMjaVEz/cIgtki3UCAR8xrwr4eQ66B2hpyDDsnR
pcOb397YUiZ10EaJ5arrxUYU1uZm+vTXPGbslNdt0Lc5ar11l0Pa/b55kMRzlqlL6xmJQyAxQUO9
BCoSiyga80tYNj3qLMFmVre5eTR0QD3GloZ10CUaancdJr4FTBo9RC7R37Bu3pS8TwNHdule6T71
pbw2E2MkMpUWcq0m6wNsLhhEwP45yxnKspRNs54t0ZxTwMlPVPe66SDyBlpkfnO42cUQdTMjKlBp
P7qxxBrmGkd+RyWaoFp0Bsyb7iIITdDZ2EwLiBPEPL4UWYV8dU/ErIrC4Th0nnU2tYwfUdMwVy11
ILme3xWC/Jj8Y0oc1O0WbKZ6q7Swz01MQIEIKanF5OMIPcb2j1Hop1i7Sd6OuKa7iAoZPTAoyKkE
ufDj6AHiZ7nvayc63ol0/JeOBDEppRqlDvYQvQgdMQmH++JB87rnnEn5lkdNETgQTjq3YITddgTx
FZ/03Y8KWrbKg4CocO6WpbYbCATokSHIZ6oDAc912A3RGB5qD51VNusWRSxLmkMUQEsWKOXNf/Z1
mCx7WaDssBbxk+1rG2jSsJ+tjaqm0sM3WkC76GIL/Xc3+iNeZwXMZ+Lo8qE6JDFPUSWGDpHFr8At
xvfNwC61y/jSKqtimWGt84Tt7ZE5qfMOZZc3HypeD6aH3Bpq0REi8issvjJoJCiPqvIWXsXsVxqG
wFc5AulLaAIdoNYNgVHeFW+2/6THtonMpJbcgV8VcZLYDY92KJ0t1wd/0RnCe3biGhUonvHOU5oF
OhZn98Ag1usyNf0Vda3kIS7cX3hSknfNp8fKBa4ibpCVt3NZbHtiGCdaoNhFeUgjAvYEm1zeQNrB
zuNwV2nlmdeoUcAevV4mYZldHBdPzNQf6KsnvMfcgf5nAGKTkPT4DaK4OWf4TK9QcchmuWf6IzIr
Wuo2jfemh689MWqxxltPj1gd2vMhpvIRf6cacUvffwsbZxlGA+rv+rqbD430341CsmDARz5mUXeE
aqG2gq6xt1BMGVYDXheEgsixkUl6P1TVThFrxAzRkggbnsWk9y2Q6lVukGGVq/9eBqEQ1vojAoay
WIcQyP+ZUPqxLNP/Li5ndbgmC0u4p9wwEbTu5rm02Qd2ddHMsyOs2khmrzEuXXehXVwQRSOB1CAG
VwNQwDj76AcJkRBrr57uUT3esUWjnxj6wHRAsQ0dMXdAXuVBARWqqSPTsmsHHqpYRpKwPSExMlQl
nlgpijy6qOJ3KbZLwPyhLLVXpaVKjVYdogwkt1WbF3Oob4I4ToD8o8t7ZHlHtQMUQMaB34KLdtI9
yDN6Z4NDEywsMUWaGJIJzegSNhBDUy4cOup3MaTYgwnKrmaI5D/dNjPvwQyUoajCWKaa4d1HEdVO
vqAP2QjylVDoW7caB0vv2Ew0OswAQA+3qvm/gwDarIM8895vNJ0ZAMJuap8ysF7tCle+gHqanSpw
SECZq+Wv3DbInFsAILYDd19SPkPRK3/tDS43qBOMF3oX81cz5O8x8f1TETKGnVsBMN5oV6OR7yGB
pZvWXPi83xe2JhaoV0seTT5w/Lm16qMdmgCF6Nbv/+PsS7rctoFu/8vb8xzOJBZvQ81Tz3Y72fDE
ccIZHMD5138XRbmh1ufk5bwNDRSqIKktkUCh7r1+w57dNkt/mw0NHFOFYT9BgAl1qnVRHDs/uoYj
RXsNR9ntS5oVFxSpVu86ygsMnUXPY+Lh5DSDMoE0J20/XXDg1gQEyuksKIjWM+83NNp4kQ06XbM5
0mgbts+WnKP/OQckqoIwGZgFmg8Xy1Dke9a90aPCTJaNOyh9M4Ki9sqHoa6wDrHraI3Vv7NbZF81
g4PDBRTEEqKJ9TvQwihZC8bJas/C6gBjBUp1g3sR35JLjqPkUzHxFlJPcC543r6a1oE65A/gEljW
zEY/hGnUa6/C9octqg8yZCbxJ/f6bm8wgcLTOvfOpsb5arE7WExDR0U7D/Mwv+GTYKOJ/+AGiI5d
ntbZLh7QleG23tsP2KkcVTV8k8qjtWgC2ffnMnn6G9CoVQMSRV26KD/AJK6xQzNqIMAW/UFzsvFC
F6zy+LGei0PndlcT2QfZzeIEf3C3BYuDDdg5wAjzjv4SBh5khxZ5nRX9TZpGi58Btd1QjzzscMS+
ZGwfqEfhRcKmJbzou/4ANUJoCfn9ZvbZsejK/hU8Fu1jVnvpIqNagRRlA2RavifUkBXHJ1753Wtp
xS3SoCHW73Y2fytc45/dojrOAgpv5Gx5vE4ENq7mgTVYubZNXV7URZT6bbfM/25Rqn52UOozBuS2
NDlkx0FMr2NJLiegsBAlpGPgRDhe4ygObTVwEsY45wUN8KRnp9YAFZ/RW+fcM8I5aOJJu9AFtCk+
oJ99uLFwlowEgAHyRApEWtDX1xk2JkdIb4y7MCx+KN7tOgFxfNSM4bqWxNs0MHQ6D2phZkey0UUg
vV1gK790wjA9/dM8XfSjnUHI4JkzfpCabpwyv2q+ClBBeHLTKqYh2mdsLLa0h0Vu69Fusa6AGDF/
gJ6hgVNT7HlVuD864hXqALuo438VmTdtu87JzpU8VCymAnsu28Shr+pTi3xkBERc5i35kT0zXBxR
ONDKG7ACXWVaGL5Sq60abWk1H60qzuLDHIJ+J4syvk8bUe+AlwNud4h2Qko6QajLXLlho19GZOEe
UIWeL6X8To0VYycylKz6xRIJTkbrPc7exhE0HfLd03vELwyHR+ojqc9BNjFGzY7V3Vf1EciuZ+64
upZKN2P7gwhBiH0Eu80qMNNRbBVJCNGM3HW7OH1CnmNbaK6+hepDeaGLkN9F1e1MUR68qb/c2e98
Ie9UBjH2vdtWfvtVvN8Ie+/Uffs0iKlcZah0OztFFr5ZItzRravtwmLnN124pTsc4yYKHN3urdHb
9FJA5mW586nwxBvCt9DUdnH4B/eN8aWWQndevJkBp/kibjukK4uRzDTzLz/dLLv9Nlb+BvUp4Bmw
/a+5NxXPRJHk59V06AwdMlWSU4kulTY12CXmoTxDvpItIWh0teGQp9BVjAYk+UBzBU3TNP5a6kMM
qfcyOydk90xjxXLIu2n2GJ+ZvGSijPGt/dlabGFUrSMzgq78xwA4UXIRqDhb5J/6hfkeFmVyUhH/
PP3HS+YAKeL8nGUBsrfaXpfkqnS54UelvqnIVqmv6FJBWJRvE3f+686+zMDCEkt20MVgm78qeIdc
dAt+/MkDBpalTnmkLriyyyc7KVfUo0s26fXuLspyxe8Q4ysbvvbwn6VoFqg1JhCe06VugRrw6woa
D4bnX7DuV+aF5CHO5i2q3Pili/XxiYD+vj89J1olIFinA5pYe30G9kddB3OExPjHY83PoyjO5EwI
f4p1EebljViH4PHBQU/jrahynY2d3Nk5UE/Ua7DacG81T4AFuLoGYhPdTL55UK2Krf69TY3iksee
GZBZzPmwQbF0sceBefLNmdmL73bdM1Ts+xc3ay/k1Xu9v9edVltTt+US7arFqPy8Tm1jnf8O5N51
am/i+WtvQsahRZVZCn0XuacdGbjQ6wAsofG60e1wE4Zdt6IanaWEx60hIugIICipmEeV/zQx6p/V
wAxgP1ZNlrbD+mkXRZH7ittd8lzHwyvh2pjh4yzVCFGwYADAJnGxqwpaFEeCt1VxtARBsCx55r25
4dq31OjzHbJx3+hOiILw672eunRBovLTDT/Cr1tFkItlGAaWg8xBWgnIkRu8yA0+gvAkDjgOULoa
7cmRLr8CjDS54W7LufmNPIQIebPALxyWP7DQ1na50/y0dW1aYYkgX9nCNiNed4UFhSvwo/10vnsJ
wnDc2X71Vj7iFRSG3KIkeon8FAkEz7Ke/BGslX7HUHssuyYqY56gYltiY9xiOy9tdDHSiV8YS/bI
5GogfpADkW8eTLPwz6OHb1HAJKklTUWz4IxyOqXCeXWKeFobFp+2jdwQZcxInk3TCVy5g6JL6Hnj
Ok9xPkbdfKqT5wq5WOrZ0i0CycW6brurx8ccNKOaQ0iPf3qVzPMPlZ1WmxL6M8E0cugv8RY0eQJL
VKwhHmbOweaMp4iBGyn4ZwuIwT+QB7UKAzUps6yLXRy1vCr3EfjpZWELkP3vEJ5IX2ecd27SJI5B
LZEl23ROHZwka7mzZWwcVkAM2Rry6F57tKbse03dsvTDh7IHmSd15yEJceQltgm0OC+LjbkR6J3z
fjgs/SHzo/XsQD4icltwEnGLPTmOcLZ1B2Kr5VULXr4zKW/FIFuABaAxbqzKzC+g+Sgufivyi5dW
5hBQP0nzoBWVfxo8H7ZlhNwBCAPVYc//WmzL+EReamI1J8UsTrOI/nZd0WxJXbEA72cvbAt0G5Bw
/H8oLCqlRkN634s0Vj3kLcrI3pMfXQAIK46xaQejXTQHVN+mAd191e17rrB5yMvpQdn1ZuiR/Bfz
lmx0z87C7n/F4392xMK45WDyNNxzjFoxti2nLNoOBr5M0YR0J0q7GhelLj8vY1TUfZDWxmHEEdSB
Bih68V76fc33UTt8p3M5bWYQ6wThgzykIypa0YAXwAS2YEM2MVb2S54vDmTh3Qy6Z1PTN+RvIyvw
UpcBMddWOk5A8gh5o1J+zZHuyfbJCOliW29ybTeDiQ2c3vMll99zuhTSD0nxeBUOWrUlGzBfECnC
NzTDlx3BHfVtz04CL/OhEYx9HEi9KFuCDF9z7KdqP44+ygMXG2VUwsKc1l6H6kyhczzqe6RmQ1vg
GMwDUQ5WwBLCqQF77eBPu1JnAO2HjY4EaIBsbbNN83LfJN5FmJPLAwPPlyOqM3Swd8qmNWYeDxKr
Do/3Q/XkX400Qj5kuwmf5q7Zydnv51n6FEiXqCzFKoqcaU3ll9XEwa9Y1JdG1nBaUkWKWhwpuk3W
OhaKRDNstqm4k0ZkxBwN9QWlY8XOHLD3XWA3bew/gObC37vZBO1dguYQ+OZjIJPAHDKpS2O6gOy4
ubvE0gCEvA3UV0Jc1K0ktRMVfUrtuRWKy5o11YfSZWFvUv3ETut+yxuWgzBtCHpuGft2ZPOD7w/a
ujH06ouFspDA61j5p2k1G+aXOMbr02I3V9P4XZNfA5wkGW8Djtc3RmenD6wD9QXc/P2kcX2ZaWK8
+uJDvRBU26WzdvoEdNEmt89VO14vNlTRNonwpoBsNOoxEHutqY/7tH1uwXMA4TXcbHXASKQIl2ef
kcr1IUGMRNwJpahLjwZoilFUCRw/T74YNRQ47qN6wPlREA4uHg0obri4LtJzjoZNpgZZAedI/Q5H
0bf9QfaJfM73K28LsvY4ULcq/UNX9kZIVt3x8rGBPojlDxu699HtUgXfiN2qeVRwXIRF0Nn4xzz0
OX4MKZTAL/nnSzr6PybUCO+UvdDL5sZNZPG0gSIEhPE+D1AE2ZzUZqcMJT2/mkSgwm4MmsT6UYGW
4/o6Q/Wtz7B+tjdYmvJLrM1Qvj4Aj4WipqAMK/0c8XYrmjY6qpOqu7MsOumiMy8PCpXka3WoLxWo
0rcIDEVUzkTYbJeenqypWSc4Tp1TP1wpcmgaUN06dQCN8nKw0sn7bwjp78ZHJQL15i5u9rM7NDcs
5I6tnYQ1FashhLYfQYGiCmyl2lTXC9Aoj6v5ZcL3rnCRa5LQIcjgzqvEBsSDuiEO384odflBPUIi
sap+HbDRvyw91KsuE1LXAp3radKtr4nuuWujABJuQWsRcIsgXgtJ7BXdhT3D2pJeNFSOVQRdPiCR
JBHBouQa9SHfonzAvTVSZa+hgRRejdzV/arRuwGqNr6b1UyS30ewquyIDwO1meEeJ+4LMcavqC8U
dwb2VIuvMlGAos6gKan74aumzMK4P+ZTGCKV63YpKj8S8Yb8BVD0sx+vWRSy02iH1avnVW+LLviH
vTSm6lX6e6Yz/u6OcbLmrg6F57kEON3eNcJrT5iqPVELisjdKa00swpUn1qLkcZVDHXnCdIokaZX
m7sBdxyt6zyVfBkaXoyqT0aaJ7NGY+9r5vKelP3+7dC7XaYBYQ8ErhkYykD7FUFbVh0hizy7NLXl
7pXpH3+EnOWXYhzfr9tEyHIQjU/nOJCwRyppRwhI7GrZsRxinEVIdCTZ/CZbhfg+P1OPAsSksV3r
Ajc6u3w6Tjk7Npru/G70oLJwcwkqnXu2NcBGj9L8EhyTWJdB0AMU2AxUfSi0KqfveCcbkKLaf8tw
cy6c33HsxleWVvoPOZinVNV6GoPqx5/806++wXKw5L5/ot8KBd3U0f+MHDkE1RuBA6LwJU8GfiDg
JUEw7VybcU4pgZh0GXzsBlDitLi0JJWgsJrUGlExMHMofHazNgUZkiobnuHcMDGisNmhCsTC08f8
beBY+IRQGwQdCLOmtZ/G+impkjV51HNpX6hFLtTqp+I6FXXpwqvnxPyaJDoO+XvxUMVTfhmlwGsl
zPgROJkNjdGltiG5xHH6u1I2MXWo7IrjeKdsnycysBBBHZ27M0v+og0ZTh16JKaHnmUnt0fWfUVN
MuLccsayVY47IbJ/wc2QNC7jOIJFU/Z5U70UM9O2ys+R52IrnHaCTnL5XrsN7y+t13ZI5CRAIGWh
C0QqhGyTdAbDschOqeYM70XJu60b6pAqDw2cgZpcC6xiiI+JiPq3LMQNMoKW3iZpHHRL0KhhZQ+d
djmqD8i7MJZuRnAUvNEFRbAHpIrTJ/IHGAj3aBNq3TTodPZ1NpGx9hDJp7VLCvSelLOf5cqAWuBp
meQZJc7JrChJNmQ05V5Ipw2R9KYuDZBNde/moi7Kw+Og1MDQ3jQWwC9yL05HklUYnqKECdRHw4Q9
SL2vpAcNJpKg3zOSUwaa80suKarp0o3QLM2r6Ej2UlJZq8GY+zbKIZmxAk/xQ9R58XcBGM4qjgR/
9POxvgBw7K1YViffc8sFQV6ff+s4x5POBSDT9bn1JQbbEDl4CbYGFBlWqMRien2h32vZ9/1eDPkf
6gdNP1DPKqfD9SQuyg2sLBqnw6k76tOawJVkFXFvIM9CTbpYiYFsTMgtcXAsf3MzDMK9AUerZkA4
VFJ67YER3aAEFlw4Em01J44NEAdadHGK30Kn1y935tQugSGvR39VFQLrRDs8Jl6LvYVmeVCbQQtn
4dbJY9la2fGE9S5VnHcz0hN5gcxw1G3ISGHLCJbX+tyPgQWiv8fedfRHIx0GUOriKNxvNSMQKMV8
bOUApIauAyA+uw6EemYsEV4pHlldx4eo/izidd+PGy8/YOV7IwBmkxSY0vmivs0qc+vqbXWgrTWf
Qd3ahIm2XwhSk9xhW1GbgNVLPmLyATth8uizPFhcyAYSg2tcU43pKYMueYDn1bDBf/sE8RzWLy2y
DaMxPt21yK8UsxOAof8NNW/Nxuqgp6pWrWpJS62Oz/PJNYHMl4vmf1z+5r31B4rO7V1h4yv5K7f/
8Fo2eFvWoO2AbKfcndlQ9twowgnimfhnsom74VrOYMoZaECr6P8R2zsNynkiunAOOBAO/aEmN5Re
MPe2u3DLTJbn7WtwD6yIVsZx9fhVb/ZEQ0MWDt4V8DpGQG3OoK4sZdljUPkJD0QVTaiUQtUt5pOn
AzkI3lfUzL3ERbosfiAfujR2nl1HeQoptCUwb8pwDYBtvq3N7muToySpjk0GzG5dnOOWa3giia+E
6e+L8Zf2X/jTPOXHPLmFUr8a7G74uo1r4ubLB83BeQPw3AwK6x+9halvmpcx4i8sZO9zHA6272ZR
cXKMeh9zqtf7GKM55av/U5zHV1VrzaAj1FMRoL6F4xmFuxdd2jJ1l9avbP3HKPlVaYXyo9ktlglU
bOVZI5CaY7n220FcSqvvttkUtQHSawIZQtioNQr32hIghThpTYhDLgy68kItr86ncQnT6/lklcKA
8IK0qVmo1aAqD+kfIPHuBtRr0NvwCoZzWvk21ABF0Gt+vI2GtfjmVaCCEvHoNueo5+kpjhIj3lLT
6ob0VIGo1d83fZicisb63Z3aYksDkLcWZUBNGqUQFLu0JfJd2fq6igDJ5JUVGcjeFtgj7OCIYIQu
Y9pUDx3Kh4huRNnnOQblbDXiWYTf5RPRklC8QOHY4my402vvGs2Cka185C7aOTH2XMshqkwA2czB
ggQ8wfq+bz3xqJCzy0BbG3vB95pueY/0Cthelgdu4NT47u1whwF1YBgPedhPT/SWkNVpV/mMTS91
KYDL+MjUUYNRgAPVhIIGHqBmZjabgQDbBrgoVuC8rDYLMUoRlp/7k5kG1ZiHa9QIbHqkf06o/MKv
nppRWEGJcbEmHe4cUIk+UVfZxga1rh/BN2FN4ryYQyEm9xEFImBnnYb5TysK+Wq0hnKrZxb+auBg
wJ/pwxgPxkVUjrMa7L5ehDXLotSfknneEMyXLj5wqMhVcPO02AbQ96ISrQYzZuO8aiTTZHrH2tfA
ZG/pzSXhs4mq5CFemxI7kL3qthd+V+NVZZkrATVNbK5mDci5pM7td39MsaxBZT8QZusmDPvvKHyP
V7Yw4heH16Dr8ARur2YlHkKd62vPmex3XsdfGj1uv5iOWwbm8MagsPAnYOte4BcDf7Fw89q1ejwd
RFRNj3zq/VXeTu3vYcL3Npvbv6aieO2QI3mfJ/Bml/Y8XOxyKE/NxJstGAf1N3c082DI5u6vir0B
1sX+7CvU5tP82eyYO8Fw1m3OIMOuBepoaKEYze50jgfzndaJZNK1FiQ4kedgHSUPbaSH8O33pdTt
V6M1RsmXLspDvYKMv3sFoEDdwNTcYaXLk3cc689PFsOzjw7pgaYdd63G52UUlEvtCx+AvM5GMzp+
jihFPKyndJoOre5H8bs5hfFXlurPsaRG0GNgRJEeyV9TpwcvhAZN7Q8Pu+vzFRLgbLskYJbcSwVi
nWuqBTQaml1rC+/O4BZiGVB+XQk1vn8vs7StzxgvB4IPLqjgLNNhkPOxvfsqyxSJYn2ap+Kh5wJw
z1UeWfFa1QxRC7DLLmCjV25v6oyUD3exgzLt6UgmZVddahnz2AWenOVuACktcxP7DBQJsnKs8WqU
vltFuI0KhsI5VStGI+7chltyXOrqqAJt6Di2PYMebm+Mjtt6RzzKdk4HpXdLXnSg/lF/BBrrY90I
/0gtGla2/+Kj4mha6l7j5LQ5yjQygLu3d1OrsFEbf74R3L4YBHbke1JvVHWpdfdmb6JViHqtQk9f
IcNn4qGFz0z25c398s2ql1Luv7Ihg+/bK/Uqv3wT8pMj9Wlt1Qw3cUsIiortXcsaHKEHtdbwrcF4
MEmqZeFjiWyw+StUVdONY1fIno+zdwR40NuWHiq56gI1DSOSNH+i8BzoEMBHjcr4Y5RBrj/8DJps
/EWrsd+2lXcBHBs5EZy78ZUHavU9Hf9qHFiEbABujxiiJzladtl1tEDJDY2q82J8qtt48kgQDwhY
jZ80jm5HbrOzZ1r5quwtlE0moIpF0T07J0ZnvnWdtaciNSBRkx3IdZIFgGVySJuOhvFG4ZPvQbtL
1rKpcIbPTOHIoEC3LmzclcCz3wAQWGfrGImslaKRXahmacQ3zG3tQd6jt8v8my76B2LAL5Lh2dCy
AeAJp94M3G7PtcX9c2FZ8aYQZv6NoSbyw7VOhX7BAdIXKn5hwksvNu7ariyFoRIYx5xBO+JOhr6K
ZrCkkZ8qjslKZAdNRNzZZ46/Jxio5g3g+PZWk8tIFwn4S5Iw70Ktlk3X1uA65ymHgBnZLd8FQIj8
eiu1tx0QvUssRTQy7HMsBH82va3FoLwBqdnC70dNwNWhKmM40Ua0SXokG7HkLAOVN2sHx6xqrzvZ
SWgvvJW/IqAkokqoIPdbr2j/vGOxpIA7m01JBDXVWEJHpygAVVBHc3SCt5zPkXH0hhnVmrq7uTvI
Q8Gmdog6fbe8bfoEiV+vMtedjz04nq90h8snl9RmNEIfN5ZkbqSaNNEhLB1aTYVpHYsKLCN0hMVR
yr6IKFG/zfOvMypqwUsCZLCVXfxCHpVPvaSfQY03m63haMxVuJkMkOnHFopqI2iEkQcKu8Mn0++u
HnoKVmYrZX0g+ibZ2oYRnmI3r89D4bsb8DnHXzS53CAudvYbiEv1v0wcTAQdz6e3TsYAcRGe9LpH
jA2+wtr14y+1DohMZGCZgyIWrL8JJCWhUR3E4ACr9n8o09KSsCiAfvWz6rJ2RsLQdhZfI+NAy9RV
vyLdkXuhEeorMZLC9vN9Yztn5XcXRgPgfEQuSfmkSD8Na3fQ0hVA8OV1w20P7aH22njZcC+Mrlvh
hPortR09zRZ32oM3IH24cY9EL1BHKottHI2Ba67r+x8z6g9R4gGZVtqxJlgCbKhL20tL2MWmlaO0
16VRE8fnO9qYTkhCbgrN/JdY5axi1czqhdTr1hUwpP++ujHsz+pWWN04uovaahTT6LoDyZQ7Gnuz
9aMuZnZ3sWfhQ8yD8ye6xCkIxwc3dW5sNFBMqHwtrPQhJn4o8jPG8tYPz9TiCbmklReK9KHzE5wl
ymSlkQh3y0tm70fuFV+Q9nv2ZMJybnsflUnIm3klY+fRxAJrSVSiRKn0I+sbRdoZ4Czm0BVf6v8e
WbDp+pofkTT1+Pk1XR1nV5RWzdwJ5Haz+S37HNmz5Jkc6N22U//Ld6siP79bVEaBAIvItlKQzoVV
9KMs6vBi9q75RfbmKAovJPnxMQbA/TJGnvpPz89xwOrczEJjH3Fao4cX6vEoXV4BgN8piKLeP8mX
+afgHO6fX+bz26Pex1v//PZmX6xG3sXnPvcc8L/UZuWdcFKkPaLeuFjz2qleI6wo1glvq1euu1eb
GlUt8tN6YZ3//WvPJEK8zKeo5Icf//f/OKYJHkTL9T3PR1GVBTjLZ+6gfK6iJBsZtBS9kGfZvrQN
a15FGdDOQZnpQD6C9XQEeI0U7eaEQ/d97tutbgHnNyfh9K2eQW8hE2txXLVYRo7dPmpAQiJgJ1Yb
sit/nFvf2D/70zwgiP8x+HiAUkEOSBmdnR0yoC2pkEf1PepPH+P3fVXUo2JqCQe+m5e6SRthPWcC
y6l52hOB1gwDTCZek4DcT8KnRWH8YZY9NO4qu3j57CUcDxV1Unfamac/bOkFgTr+kvjsKYwmsJSa
/gEAyhL6gD8vXtWXlzqD1FvqgydVDWT+DL1cEGgVKKUjMxSWgcagJvscxbgDjPWNkwP0IsrwyEKv
4HfIP/z7l8awfffuawPMGj6+blg+lqD41tzfLEOjTWqctT9NqDpzwKje5TwFeitrT3Y1ieVC3SjL
cNZkIMN0mhsTTd5Pf3dlp23IEXhfcaLRu7h/7C5TURjNh6/e30z/67pJcKx1aO3sBBUbUqzkhFWQ
ceJgWqoD1SfjXdceM5yX/4wljzu3m1kcBvInWe8MdhjQokATBkp0TF4Sor9TfQgRhoE9VMaabGpA
de9srd2DdTcZQRRYTU9+DHyba5TskS7tPLPHrE93Hkg2z8pupmaC4rj0Wy8dlD0ZWiTF8czZ3A1Y
ZrYzQyB4lL3tM0gEZdNj46fiCSXjYhXzPPyOWkjkN0Cd0RhVG4i6L19rEY27grndgXx1FxRcH75p
k9g/wnVvzcmbkxvNHgeI+C8xkvQL+HS/tpIKp2jEn3cOXe7Yl86H7hh9edVl+RpnUXIZf7uzqi61
Oi3XVkMOYh2ffjEUGZcOgPn+Er/8kqBr0kLvVxjuruZD7G6axI3XRgZJIvqp9/zFjcGFnfd2fdZ1
bD7ITF6+7f/dFjjFdfoSVQ6AD3enpcnSqj/FfgrYS1hO/cnPTdmUDjV+plsUJH2nHjnehJtNjpps
stYWiOgIAkisyxycaNvM7P9yIHp8WpiYqbkc8ROl8w0zc9Qki/uNDZzbqCn3NXA2mQGqQcu1E69j
yJB8s9PePXGz7VZW1EzfsIp3VnnSodRJdvE0Ym4Zf9Ot2DtNZdUBTFGBEqJxQUWV9NlRDE24Tf24
fEOaNgsil7s/bFmC2E7WH8gs2ivXAbGG8q2r7uqL8wYD9A7GoQp11GpCKygFLxp0u1niNc+4CSfH
0UHOGDXEmlHkgTaOQdR9WTgNh7bMQHMVXmkLi6q5tsjWu3Nx8vnXO/NdN+fjjgvgekYPvN51oPks
fY5DL10zSURDFzcDMRVqy/VqC0ky6AGLqY12VZ2Fhxg7OGC4GxwNAbzvoRrOMNkroXSQ1W1famhq
bkBeZGw6PQZcBMCzSwc14gu5RGyYzjJgAf4oZxpFmcp24I1xVFipIatxAp7hJDZF5mMReL4DUZkl
AzVelZZjAOasbd74qJ+wEzxqKz8qT3TJwqo8mYCMVeD4RlONQPb0kyeNLOGo3DgNyFDu7qdQfWrd
TBEnegECHJBF8zYBTq20/4bk5E4Da8zftp5Cbq9cGvEIy4ePHBo813gvtD7y6q3f2/4CbZj75m/k
gYDyV9AGghvcoQ9+CVxAbKSH5ZYCCN9wM4uuucEo5uahR0XeaRZQdZUClrGDiyxpfepFfZxrpJqZ
owGV08dJt3Yz8MWSH7noGniJ3al8g9wAuENNrzyCrWM+R1aC8tS4r1GYhqqZZr6E9ZC7a2D+pgcX
cnbIWTZOUPt8eijlhVp0QfaCQwrDlppzcLaQlDGD0J1snDdcyKR8qQX83O10ZJut/mcNVgfxrQWF
R18l1JsLEMhogOctXxtZYaG+bvTVmlG4Dl5s+NAAxdHAIjf+K59lMvKkGM7egYvujijarU900QdU
53hf4r66GsiqdegqG3Vp4L/aQK0vp1WTqWg1WWOxbjNC5zS4gwxmUK7ZtL3n3Q8o8CBhDllqbCDg
aB3v4jWCyiZylhqo3GUWFYtin2YPHsUksf8qmtEJmgLMhEAy+c8N+KsOEWPd1ozr/t0ElwTxxN15
GEMGbSjpkfcNnjVe/qfy6DhzD6GPOVgHMJfpVTdzNNwa9tefk8FRqPaBtFHgm/+AtiEXBdzpCZFD
U0F88graIVhOBNCOE/reOQSpuLaAduLJi1a2DUgJlAQAmkW2wtkAEW99UV3SYeOoiVxGLVR73IyS
zk09RGyTYpUJgTnL76aljJ/IexjKpsBuU5drteKvXP1qo9U9XcjWo75tTbsAch76LtqSjVxovsT0
f7/uUJkfgYxxzrOX0jDG/YQyJOjD/gQog26HrTQv9LZko4s72o8o+gzP1Evion7Ejm+tgu4mooGs
zMKbiQY/RkIbNVoDtAdzjr8jRwpT0guiYIX5ge6Gj0OfNljhym5a83DXgSdl8WnM3l98HAYKw+sn
afr+nbghB+h5An+Rv5WN7jyAuAeIAMkZCdi32GgTct6D7E4/3WKvch7ibvx9FG5/UtxQCy1UkVrH
fHQOZF8YoaKMvQuR5qfO5dm5xtJ14U1IHZDCgGum3RIzgi4laDLPMVFpBm3TJoUGiefZL2zM6ldu
FDvy6gVqmOcJ5MPUpTniBFQopI9qMTDugCwoPspT6ZvcJSUrXUMMO950X0MQXLYB2RZuc2oalTlj
HTGu4hzaf3QrpwtAV/Pj2D7dPQlsp24DDSWd+xtXPGCx14CwoHocmMgmP9r28vggs+NgM9Kw4cGr
5u4Mjqu1lkztEXSJ3ZlM+C/pzqXvd+cUarttQH1sm+ad3vKv1LvzUzYaoKkyECitOKihoPqJ+exo
dKGtK19kaaoYBgU2egv/y0e9DL28luZfae7lfdFbVNPE3htPWR2HwABVXN8aCfgv9Tq7EOdwm07x
ZXLsJyIfpksIIMqmTBqxoS7REBdx9eTY0TXIRKn6JXbNJahJoXLgsp6hDh1n/XRx5NE+tXCKPJ4M
6PJZg2buyB5pFiqEFhc8dOslLqbCAIpZmh9BasbQR75jGkKsruS0NyHkoxwHmpdeIsvcB+EV1u7G
tjTJHXXheDMqsmMQFotEGGRz1h7olpdambUyHHHtTqKywPOEUbrlUVeNkvP/Z6xZ4Eh/LkskDUNr
s2BrCWabuDjLJuON8EIuUEXSAza9GbDNflTQWxog71iSrv/7QMVRlyrmKNSSdgVcPf43ABrckMBg
cQGQyP8jr12xaaB3ioNHDtXfAVWkvZMk3yPQBQYtY9kLClpw1tlA/ecaOOaG90cCqOMSWIIn5KnJ
7DM0fNeTn/FSX/EZN8DCT8YNAw0jjnvMIepwBpAO5153+nMBcod4AlxhGRZyQI0u3mbLzbVdJfmK
Qu6nuOmjEnqZbbENtQbqG9DrhUKTi37tEoGS4eiEKXY7MGl6A8YMai4u1vwELZH2QL43LobZgBez
Yv7KLC02B2p8rKb5CPXXwzLXMvwxWQQq4cMwobopt7cWgeepQI6q4gwU6G8gQwxUmCypuy+xW4rm
burpqEmuKpJsy8SWFragEgIvMWVPfJlsGScQtFtu7qzkfxWYrmiopBQMMk3GibyWfqyHyKGnsQOd
L5mioaGkL7t9Z/YRMsWdE6cb0A/oF7f4jRBtdFHQN2NAsr6TdbN3AxTE7G/KFRyhGpbRsVglEKo5
9nEL4p3UPqhztUU8ThbC3dl+1QVic42MrrXEd7IsTrlRK6ucbg39suJgCu8i7wRvjMXRqS0hDq9L
zay0YIu99OvoFPrAMTYylSrtXNgjyN1gJ3+y65iH7IY7/9JfzV/zehUVIP5wQ5yW8mbsHjQ+Tm/Q
01rymdAiR+EaaNE2xNil3AabTW/O7C0JTXILU15sKAfiGuASotkgNb7MRuHKrZfLB2yTsdBOkpVT
agkoUadmUWoCOfvX3ouAbSECPdmdLAv5QlGJZ3JD6c3iESI/Ea8+ujQ4FZr1UJUTntvsN+7L3xXO
/J/oEgtopRhgIcY37qfNS9psV0BbalW74dWvrbDmQFbjmdzIXlel9xRZ+/9h7Eu2HLeVKP+l141z
OILkojeap8yswVV21YbH9rM5zzO/vi8CKoFJq57fhgcxApIyJRKIuLeZ9fSD0ohJOCpeLmQnfZIA
vF407xxIRyloEgNFuigjQB7S0ST4Ytul2FiiHRvZhDFV/nWxgVOrTg1pR7/aHocVM0B+sOFDulUg
iYbZTsepsqdv+CbUAX4KwLKc+l77qbjLd+pSIY9AuN24WuwC+0vgtUhWi7YDfA3RXxDVReLiXzZO
8b+4MihxHUchBgO5tywI4iH6S+oMnHRjiuYMJ32ZxYVGSgTDKWpDJhQPKz8tTrMXKbIJLeIl8099
Zfhn5aIS0AiV/iC46ZI3CiUV+TYmIHE3JK8mWljIM44M1GHU/sWgGoFGlAKMzWCdgqbDkRwkW9QY
DLYGDMguA8Ilx42Gk/Yomldmt7BkhHSukwlhO7Nr2k+NXZUA7hBEOJr90lWp+zUPbeughV13Jo8y
6O7Y4A8PK5+sg1MYSw965sNv8UscW846hwZ4yo09HunfM3UMvnNqrTmTWIJCVcd55pcqiO0XnnQa
4GZxluGXwJROJrc50z+vloI36b0b/Rd7Vv1zN0tko3DK9n7SYQxaOSkbqvukam2UXExKbjUL3K3p
ooEgaVIcc+jF9DGe9PAysRL/Z3bl/OrY3rmNkuzP1sUO15h648KDpx3bVFng7kbRYlQbeXSo+Tzu
VO/QaAw9GtVBqqt0vglYuRy/vhQ1jeDoGrT4N+WQ4a36l0QoNgCOSGsDy81w53OmadjsF8TzslEN
gKe903wmDRAE8i1jQ3SmNjXlT7x95KIX0r9vddQZg8kAVZPtDfh35q7BK/i9L36n/QHwcqPPswyN
1584oCp02oZW/Q+HgH9fZXCNuTlapi5XxeLiaMVR+oEWhRPpaRejFhdH1eisS02QwZYm4OZotaQT
AT3uTD+QSgWgdT/dlIAs3nO3Lu0XQ693YciKixQ7FBdfW3AiDv0t1wqw3DrG397Y1KcVX5yXsfic
8eE30ktqOBqCbfVv/KLicEEwyEkyuaAEkaVwNlIg4todEBTo23Kxb76WizrMr3H0Sjvp8quV+nzX
X8yD4b909uBdSt3cOkUAbFocC3zwJiP7wKckBJyBYwJXh+HOkyzCD2iCwavU1QXINA1Jz2PZNtiY
JqAU4Cf1d7TgZJheSCbuiJWku79XaZm9JoDfRCmr+9W1saOnJxywQgB9+NRl+WdCqtIKH1CwRtee
QoG5p+FUPS7T6FcnirMrGAGDHenrWruHA+i0R0dhugjXG6M9RehA1XIDe9o4PdmjSBnoggC/RCVq
ZZxxb56ju9VvjqAABCGnELHJkr6mRfm5w6N7szUmkCrHbf2RQocEP/8BD41zbbb5L3Oatkd0BN1D
naSeDvFUR1dUiQNfGlDMAJu0sz2vWW3uPJYUr0EBvH+cnWcAk5t/xx7p38CxD7F7lrk19mLBrglQ
9Vo7ydpc+1y1U/GJanItHx2mcYXOU6rJpQv52/msnVDRjE356lrqWYFGPzzS//fzUcfS1qWyOBHF
sahmcsOzDNchJsI/f/8U5UHz//6P/n+tsAVg4tgGoBBo0B6KZitPM/DMnw1nksK+t9sjIM60TQWO
2IOGraV5Rw1Y5Ih76DN1a2kZWMRdIJKOxYkZXXU0WMiudGRYFb0vR/LIUItYsgGKGttLmZxswmRQ
QeBjOFgaiOFeLTd8CTSUzLvunH1bjSyzz7+FYNvY5DzM19amyj+PUZ4eVF40gdb9gZZEypKV/GIk
gTwaVXp17Gnp41tTZcYHYwJtbDJ/Bw47cA1abh5ReuR+c6w9dpBsbKE3wy62SuCEiIp5KpsP808D
INc+kcbkKLNCIeCMPiM4ZK4LMo4wMzembdqfB/wIXwc9+Rv1XgP+qnn6R2i6+VmKRVf8kcxaftaM
ARX+DI8se8AXNlvgyKa7sNIKQFSiq122zvmi/TU808ckW+TowySZAnhrFztpwQ2csR2BrYV8RvMG
QrhqoxfMB0U0RNI1KNVdGHBO2eIdgW5lwKkdvgJYNLDPmW92B5Nnn0JBz2mWWgGWBw7ETkHeCaak
7/hXtz4APIx9FF6kdvLgLa/aSBKGe8OYHrzGx4cnNmG5D9BZupCorLRFS+JQJ/nOs3zOv49F125L
A4Uts0AHHXnJNvkctC/mpIW/4Jn52sxa+a2xG/PQ+7w96sINhYWHqeHVl34u2xvIWNot6QvQE26S
qWpfrMD8S87gVYDCHjXffjWq4ldakw/4eyWRrQTxcGYWBwCTVZeMeeicB6wbmknd/Mbr+X7xq6xY
iGQgHdC/rLOpOXvLBAUq0LF/RCgXzeZ+s6GEdoXvRcvg2IJQylJMleOk9IQvx/zNGzoQbkZD9gJQ
FfurPlbnsRjKTxYgrL9UIEeOXfurZzrWWxnbX8ln4mg5bI0435JxBo/gcQ4yfU9WFjsNEKRqdpKh
In9ZuSm6W5FJ5A+Ar/gJX4Tja1f1uFUY0No2VUcXKClfjTpzAJ2Dmt20MflvAA3D/UJz0rUguwAH
1tAu3CtMnOi63Q5EQNVLS5AaNKRLjCct0Sv0IcZWl/uqa60MXvjJIeWZkuiWmlWzmd640eIUQ3Tu
0a7BohVPbTj0I5CyDsppGaW0TPO13f3wonK+tkFXYRe1LAWyQFJdSZ5AC7ONgE217YVZGWhEOvIj
UelKlUb5WKZZoCnan6xt4GIrVbeuQ44OhCrQfzXrxLnQxegdfkFT9V0knf6wKj9yIeef6ux8aHPw
4DYNUH3eZ6RAaafw2dSKQ65Nvz7zW+nUzLY2fKiH/kst4FnB6wiUqWQASEkXYgdqyt07ZmufsuGi
4Qfnju2asbexj8ezRHDF3+w9jtJQmMzwiCOd9AY64RuwBvGTRXCvFKIySB+KQ63JfYJmMHYTntMv
T+kZZ8LYC6Jf2OACN1+g8C3YGIWYg/ttz8tORxtqCVqoo47uODzuYqfzUpTzj2FpdRy3ZHj2BJBT
j+fhJhusC3kNeXXxu1k/kjUC4xT+NYSVZHKhkUxMQ5ltPcci8T+mA8v3PSEl8FGQWNhgT8t3AEaz
3yKLV4BAwG6MrBllPDzXwFHGAzsKUatZw40la+LvU5ajjetRnOr7U3huhR/v3GynMXs+0K2Z3QYx
iisbURuBu6+B41cWEAbAFBM3bhXvwHCM56sNWdvMtj73JogUItzGDU18D03a2TsFJpt3Xh59ZXMV
fh7AonJLI8Pfll05fX/onaBKbyEqlLdemM1KT/6d7R/uIB4ARWCo92ovrHRH/C4LAnQhJgMQ/WZq
A6RtZdfvLp5woW1qtdMs9OSrVIAT8wEQPgK9Gjv4wMsTeId0Kb2cy5HSrQqrSRwjYHDXrXEmN6rL
Vm5xZmf1RskqFaWPEpwiAbJexj5zW+lW6d/PvfIlUdWJ09Qrl0c86XXbBHux43Q75wHiYBEExDN4
h4WF3O0K2+5hq4FCS2BFgKIJp4MUuPBENVdztR082zqAE6FbFU+rAUHlpMaJbm7UPcwzA936DAAt
kBHyPowcncDXT3QXNOJebTOjPAJ7wklh4TnOiQUubwh4bTo6FuIkRCoUJyvTQCvXaThhCizs7/Np
uEVGFPza1sO5QZvKJ16b0y91VG7HVmdfU4b+sbHN4g2J3ZRk5zzN6x2JU4GjqsCL+ZHEpAbaAaUk
MeOjTFmk7fAWzGV8yq15UxhTdWFOZl2xBYALjR4XF7gxC50vRAdQXzWeuSxTdLvxHYWQo0eWVcza
jJIpfqgsMEE8cj+Nk9PQjCrFasVinZSG3KKOBTWK5t4tmY8JyISdcPweeNGtMLUty7oSu976DMQK
MQwBkI97mjAtN4A//jHUkrS8JjhGx26YcJBDvTLMTTNjM5fsa3+S16nJU07iDpoLVoZ6POfejOLD
x8RqIcqbkpUdn9wtDQE+tOtMDtaizge+vs8cEGG8A9voI917sXKJwRERoB5BdJRNjA1dEaCAOSR2
hwiIJ7CGC2ZlUhGwh5pB6Sj0xwxuOoW7PEUpge6ASzcS8FnYOShetRqdNGN9JQ11bcmGLXQFjy9D
dFWNXCpQC5xND6KNaz4DYhWM4y7od36ARioMSYkSmZVDcp0BRqFcUM27hJmUOJJCZwCacBthG2KR
j5wXgJOsyAG+08brfAsXClFrkxY16cjC+/Tv1xY1WnO4QyHFN9q9LftIa3dyK1hv92BBMS9lz7H3
q7aMafc5DN3i5GbJFxmhrDTiPWDXwKbHdwtzR3vIKdKiHcq8yM1lBhbTOA2ufOzi4MKMLQrns9sE
lk/8hOOW50aXDHRP3QbUF/k20UBsV5BcCfsM9G3rMAW9dh7t+UjuJk9GGYgNUKC/WqUbHh23to55
3s43YOcumtXyPu6B1yI2pZmTT9s+DfwdNa+pDjbqdEPZVnfDXQGOULGLTQGkVyIam9CaZGsBgJg8
Z9EBR6IG6uJbCCw3FdCY9pe477wjHYeq09KeN8NN89yXGsU9J6XXWkD6H0hucyAbRC1+WvC0PeY7
lYFOXuUhbG76MkXuTF/AgVAeF1jJVLsnEYxpSGV8xlSkRzfSv6iyP+niGEa/Ba1ns+OiF4260LQG
VUdJPAOqVjSpocePDxJykSxm0fMNCBxGbH+KGOPhLnEYV+GUA/XMIDHyu5Ovj87F8Bj2O+ocd/RK
tu0Ch9fistKRSAZ3nsDTZmoHHFYglnT9rOORQIaQlpKrGDmN+UiOiiqEkpOaUeZbrKgMip2H4gvc
ZyfgLu5aS7vxqAcGlMXmL+DitI+j1Wm3n5sphHzaKAIttMhAotNEmujDHmUaMpALSJwdlGUJR1I+
ZkJdYLjvnbbd1mLDoxUXNJuATsTtd0qVzMFC74KNxkb5xA/dKD5DEUkqunhxu8hR2qhN2lDeHr7k
sdJJUeXUxNOOmIEual2P+LY1AFAS7WeQ0u1z4IIBgT6cvlZBhVbbUbfOxpiPX9OmrTe6ZUcvZLVG
wC7gsPsDGcXOa9NWX5JGTz77jbknrcPD4I3Z7ncHuP9fB2BFXgGoDGJFkS8wABGJSkIT58mYTU1O
VjU5WXHiVINtCeXNel/xz6UBxl5R8NsXgGCqpmZPEl1KqvylIai4wJOVBHNxVfZMiOD2rF0Ac0Th
2R7q/cplJZae1443ysCKNE0OP4tbTL2YBdt/KNtwAKviVJvSc/7A53vvvZcd4Taejxa9+IvO8mfd
70rnGGDFNurW3P5bHpqB+tuftvc/DffMAcUatEeGqiXgDv9d6Z9jvQabtRfdL2iFGC8/1SVenwCu
rdGWIRSsBSCryfRI26hcNCJnGUcy8GvTTDqpaWhWMqdNCDPJcii1YlULWSlVDtKppf18qcqHQuiy
WNViBWRSM6hVrnT04rvOAcnj490kZ8OrhoOVFdkxST3j6rizcY3EiEQBRQwwmFYAnwlLzl3IZNfq
T2gTcS4qzKh6/LGpDNKZZJUhLAExGvnJh4W3SqFmTmkmZaE0TuvGu6TgxVaKYknkQnGkUxGLCdQa
uGv+aUd+c1AqlWoRQWnWa/jxktWrWWUx4uT3vMAOCXDiWwDFTdzAzycOZfh2cLwUI2DzrdD4cPOY
AAuaTRwlmFG26wCpgCNcAeWHmk90I1CQMaAToRM5mgQY+ZqFc5lxArJcUNS4u81BylmwkR84GpgX
OjLQRS/08cUEyph0UQZKED2ylFMNPsT6gPL4D6iVnl+yagSJmhswQCYEAADHfjjeflgZiB9eDACw
nLnTF1uPNyGo8cod7SjQdgNVtyW6Eb5orNjJXYn3OnIrM9Cl65rR7YLRMq61HZpXK65dtEwKOZ4t
/FlVnfsfQE2hW0SYySB9SJY+pTAt7GFtXkHrBHCQ+ONKvci8iiJHpRvcLt8PVg7GcJFOrVAu4aFT
hsXSKdezlT/CGM9A+RU6/BSIan4HB6hXT1yUSCOlA2BHCa4bdACuDBRLuhSP0iWehH+koWAlks9o
zUcQRacnLjb4SoDWyAt3GvOy0pEVVE7v/EQYOS9ihU4rS+BlklKlUY5KJ7M6YQ24AGOz1r+fTaVT
mZTu51NS1tawATQU1BpA0vUMJ3Ga/oYjgP7jMICMWQB/oDys3seggDz3k1N+89tXd4qz33D30V3G
bAKch1CraLseZXQ+ouJcm/yaWOvkc7t8LKeHZjC0bL1pHkF9/uOpvgxDPQGp5+P5nRwzeqpXXqSU
j/JFPIFiDc/4FCOfxYMsw/a92A4gJcXJZ/x/bA8oL7EYRyxmkUgtw0vr9tDm2jdwwGTXUVxoBCBB
YFrRkC7dXGVXrrvZNRxx67zxnNrCgX1eAx3x4amcVjFKpJGaBsSSAQ6u8/CAfH8PuV5eWNw3H7Hb
W39MMkeqSCL9w+uJ6l7BFfiLoEceBw+lO2OwrM2s8/pzbM7TdQziaGONXf2ZtVH9GcC0X4zABOiK
UGlRzo4JuN22ZKSoHhznqc3Mj+SBYqR4Dzbb+EAehu97bxHTDmQkf3sSN6Bmkp9JpyYlK0VFvSEn
5fUUXAJtTFv7N7+oy2PVdeONhdZ4MwHaCqgKK94rnQG8jZsSyc8TzknsFdiJB9umkMiDfO00x9E/
KVUs2HA2wNdnF1KpiJUbibQKy5pi8NAjM+lkUgp2S3+nlVF0ngwjuOY6C66puNCIdDj+Da+ujnMu
B0hr2PV951e6eVxsnsU901Gu/yVEzQfC7M/1RGc1oKyeBG91VMVn28YPpCakh2riTDz34i+QLiBz
kl4kkStOq88Zvg1ejBhgxICQu+dRosrxCKCZ3ufAIaq5K/UQ5HN4PPiUTRV7w27stvfa8FMrLviE
jHNp5uBcEB50ASoByhzjtNmDbzwBVLcG/FY0oIQXCiEfhsO4Xu/aD6Sqhh4A/k7zUQZMUQq4kaTX
5bQyswsGw6GLBuBFYV7S1bH3GmOL74WkEccNtDrpL5bTBbF5zp+sTsvQd92jmGQHDld2P9On0/5R
AE+mbnUjaQWp65o2GL/LHAUJAnm3SyJXYvAq5wns1BSvQpXvHGr3eBWwSvKYf12BoOZWsbJ4QYSk
+lTdFrUMgHoL95pZ31dKIUNlo7aRViNWSSHrYgeKo1e4np9SPKaKb9pcB2+JXyVvKAlP3hxzindp
AmqPIA/St1a3Rws0rT476AV2THvhQ44UUswhR9G8BqZV6KUzDa10ZwMe91UlJnWjt59alJpfrCZB
XpoCJ/HBFpVr3UHlJUNQ83YPPnl0WzyWR1lAJ2Ofxiz7i/TkS6NkRF9KYGtbSkSuKuXQRIeQs/JG
erlU1neAIeJjegLjzwTeoMc74Fo625EoV0rvQGnk5kZG0nz06i3TeJGzv18k3gGxxHnquyOwc7IX
bMtmLw7r0FUhRBrVSedtZ3FfrnRksIUfBwzOsGmAhwSC2emySrAQAR12DOb5dwol/bN0KGGa0Ucb
+Xu1ikUSsajcdbybqW+Uw7OUdV/M+8FIOUhQsExyUREqJS/KX8E7Hp2eJSG3hGfxBTxcQHATL/VZ
OvUWYdsZPs9y9Wim7od5ujx72RQwpbuhti+BZU7fWy3FLVfbFNchifNfpnR6c3M//S0QqLB+E1nA
rosyGx19ledd1CU3u4TtlUyjIaxjti+KzL+gJsa/yHiSJ39kqMrDXzd5LnLquYZJSEtBNKIYGq3d
lZJ8egModzLnYjZm/sbKIFisdzHLIoRSmGoBCy+5Qsfx/9JalFREWo4eGTwLHvSy+GOMxvRGKrrE
pq83m7WM3zBrp1Wev4l4/cOe0JDil8M6T9ASAlItlSQQMyqRRqt5OzP8O7H68bDQP52Kgu0wO3sN
dsRIWqxZF8gEixSPias/WRCxq1rEMye1zgngfWAVaI7P1rqYj8wUFvZMvqHPpli8P8pMb6pZ2+Dc
e/8ZrESKkHMmjzeXXmhkDcbBmsGtBWYHY5/pQC3JwXL6gqo948XPAvNFiWbutXgaBSEaGcjFwz2y
aJOHN8dvj+7ic1obHB08LW7GP1FYyT172gzYNJg2gu57F6JSaEuzSKWaUPOab5UgtCCVDEzF6soC
iAp+dn0aNQC87djFdrJ4JeSoVp2zAN01gZWCQwPpKCeNaOk0alz9MrniS0i8NlLJ5YEh07mEvXVY
hcrl0ds4ArdUTr58sertW7xBMuf7t44Sq8VaBihx+sr9tHh7zJaFexx7VVuOzdYXZqTuMa6K7yTR
JUhGlNrTEB3noBxD6WrEff9sF15+N0gf3bP1ne2hVncRKE2hF4cgzoo3PEg4kBPEXDK+6FGR384h
aviEkqaQTrVrOLQWrS8YunfsvnohH7GCuEZPCDkz8a1sBVPNur84zv0uZQpEnFpc0GRs3oq4x9aN
FWg4jQSt6IaUcqiceo3/maRDclTBZFQihZHOmtDbHqKe5jHFM9fQM6LTFFuf/8ustLQKoC9blV2O
tEEvd0Ua4ktO07HVjwvd1NMtuF0G45506glzqrK7ju7LyXmlo1hg7tz95EOmymXY6I2MSsc/0H6d
2umjUWylwS7SQULf0Pae8lGOykdZ4weZh9JRGrooHW0Xyp1D4vlY+WA3E2yhgCLajF7rfDD1Pnw1
LOA4CAm/pPeLOVgHr+j0F6WyRhTLF02unZSualIwIIB5bad3iSvjx7T2TkVsAnFJpCNDXDgBTRN7
orWEdGKKqaiyTZGF9QFMWa71Z2BXmwbdSmgoFWQO4jKb4wdN972TUtEITQ619CjSsd/5Bei6lS63
BMuDiCcd/qjzSwa6bpVE+Srdk7k6HWA/c1Vjw/yVu0Z/VQQPitBB6YDw+LdnzclBqWg0cNSkbxRX
hJSzqgGELPDhQH5XgOXxkIH6EVU62S+KIY5GxCwn2edIXlHJLUjmiH6O3KsYHLxTkPwi40inyOn6
4WYwEEnOuKt9s/oMpfLJ5OySYNDQ1yyUTQW4RKubrlIXmShtsCfjTRfG1EEn6obi+NTg4xfKCM3r
bxSbz86tF7FoVoPfI9aOc7Q9Go/pKIJi34eBdNm5dJl3ayvNvEYg2rzSiC5cbJmSDtTk4sSwAReq
8FMG5Ux+ZPipruhALzlOzUnNowL+u45yuu9XYRbpDFryANuL3sQuleMwFFSX7BL7KPFqcCy8JZEM
LQc7FloMYCaZ1SOYjUmmaGM0XHtLQ3DZw5WGZF+4UuaZWffM5EOXVKzAq9tjkBjzGccCenIBPwVY
z02cynbtZNxiK+bdBjXQxo2jHrHcscb6jwXKlaO0gKDHuIXTUDmAEvGxx1CnF2lZhA8i02Q5w9XV
/rZqEAS9kirlPDnpKf9EEmuzMX0ds67dT6wz0TjcNSUaEcQCutjE1bawe8jF2hYBAKX9Tz0E4ZF0
QVuhhGyKPisOiEDQSEgiiOfDlWtSejswbjJstCOQLuRhCvoJGg3EKuGj2OIqh6RFDwW4Jn7uSpk8
0KOAEYJJBovnqyLHdXY1O5kXkWqFInkRudN28FIQqqOXQiKuEyJ7G6D+rsqNepcKizZrCSCJW6fe
DTl+uUPupRrQ2WCnSIrhc4oTcFKSk1QaGVqFCP5dhRMQfFY5qKJic6DjJBCJF0sguz31X4HW3Bxd
0xMgYMHg7rMQxa+eNmls6w3mfNVHEJrdfDPQrpy8Ro1fR/S3noy+AY0tWboePCcfCzRG7MMAFYUg
cJ9AQxok9bEq2q+pA8xlbIN71XHSzBRQuqjHlrXQqK1P0JBxlxKwZ21yE2Bw0qpCZIrJQsGEnXuo
8QpZeB3fX4ygiNY65acN2Z9ePbI9Ra18ldhFxj2x0ql5lI78+nwqis0zs+7EfyaGyfbkp8Ke+ZLu
md+zMPWCMhS0gLRCvOjHbCq98kMxx6GsM//ECbCP+cDj8wVUnysuJmHvkcwnVpy8LL9IR9JFBOfH
BJyfCpQxFP7TQFuLSn8rzat5KRGl9APNOAyFa3XOq3+zyyLaobvL2yrE7gWgN6F6D0X7Dx9C/iar
ilN+yiCJf1PHAl2TuCif9SwqpqzTBNSm6GoK7dq6+LOGmnm69AwUTTQkpTJ7nWddlEgjpXP/1ziV
WuVXaZSuSA4pN1DAL1alpl2FK3Ht4s5bHGK1Z+zY4VQId9bZNQNparHxoywD59SniZvNRVqz1MLx
ERoyr3WBOvwDDRcy2Smu1yakaLqPFK38wIAEPcnkpzKSSAZawzpksQBmy6wLlQq2ZgPEHC2KPys7
MC7YvdUvzWNEupVom7qZbcgRaMD3EBX30zQybp0x6F/jAeD5/z2VjF35rERa5k9nVy+Clprh8ef+
Ivo5D4CE2KFY+T9FgqKNAb2NqKybJ37BoRm/SFkTjTyBhS7Ff5PJiS4qpsbfQdRmMgFlpfzkxcy0
us8nh6RVdnJXurXPv8kq/Mci1EujrHT5+ZrIvFjjT2P+lzxqMUN/RcsroJ3NzNutnidIfKZTjxjK
pRzKX/y8z45KpULlk8haVmmiKl8EK72M+7lMGR8zr2d5thLS2YKcUK3mMbtVuTcrB2Tl3o0K788U
pdrtxmyTry06hg+ZP+POLEAxlh4w9+z6dQxsV6GjIV0cYPrx7dqk+1oMDtMQrouAlEXxlVxHI9ug
7sM7exTupbi5rwEDukmqzL7QJXqM6klLsFesD4KLq/ojr9IYzXQPcxfPurtn4ttcDoFAY19IpkTg
j7O0EylJVhbSyewqhuaJ8+IP7jDMAx6f+ZL9xgPLvmQ96tT3gBFFZ52QZ+7n+SY00PmxVVoy0aUp
GCw0XJlJ1OJWhFuNe2yD7GyJlCoYyP/lPZiUE3mrZDK6ijTvXGrfSnGGjcfp+wUPCOPNn8fPQTD4
R9zVpd2GrL44USarEifbmnZFCD4ZleBpPhGbjVF6SedmL5Ou8lECFStW0I4FQFkfKyOP1JnKU1tm
b664dfXFxWbGDEi0DPyjVgnKGxLDqpuvPd200pA8TTx04dmu9XfGnPu4sxXhna/3xUd9zttzW0Z7
q3ImtgUxarFp677a++jBuUZjHIGc2glCgKyCfgw8zMbIt9igDa9lUeImjYZMx0aDNYS/e8JAKuku
fRaeXp0iC6Ult5l7+6zLXf49mdLopdRaNHw5Awq6Z8d+YflkfqALeurcTTJkxjHKTB87qClQ6XK9
Grc1hXRBUN1Cb75FvXcPobhHqiprsjOQlZLTPIDOzohATaeP+rQlsWFMf3XDWn+VVo6/Lc1LrzhW
vqvImFvcObocsMXkpgIonpUJ+AS7KJZTkAslAGyJd8kT/aKiKIDEMsq6bZTp417pKLGndcOr/mG1
NDLhiQh/TY/Vr9ZhYPXerKXoucPq9RZMAZukdgCFjV5eIwCtEhhRcX4NCp9BXEhUOpaD/L3tebkl
HeieugEsb3B0eIFhZpTzxnSYu1/YaeiTq8+bK+tBWE06dVETjoWV35zuI9lILTPTkJQ8SaJTWuuL
pUoXFaKWSWur0gSgXybrtb0PKLJdxyweHdqgTq9eiE8yAS4EGoshlgXayzc0tDLNKFDn6PNTETl7
8qFL72p2dFgFkgVgUAihYY3aTP9EiXqr7zahy/A4PwSzs1246l06gbNYrEFmJZt0sw374hrWdysB
tE8C+sFbYLR2Lyi8/Rtd8PDq3+ahtPeejreddEzoyLDyC8qxPCfGiLcfHiremjKr36iwuXltwziV
HsptFZUZ9hcfvHAnNcs/VtfxfEuLV7HkXQLK5P4yuNHb+wkAPYtXpeYEt7B1YXq0GwQM5B2b0QK8
X4Dfkw0p6YJW9UliQz4TVzrCeSRdaRf3VGNrmSecz5/oAUg9BdFIPWZlY/K9Gxr9+MxN6YSbmaVL
t1VKEsMwktnU0xtNpcT3blpo/dWNQLTO27S4qksFjgywKzyUNa9/yEnfoYofO/13ew+knL0dJNVG
KvEDDMpG5S+HIeflfqo4evmewG+qt7NA+9m+aNHI+FM/MnSPLD/1o1SlkSxTqYlU2E91ag61KvVn
4Td9tgN6zwji29ZIr3kcpoc8C/VtL4h61AWIILvI7vlLRNQ+hs7RxwAuA+nXRePdWfjVHuB8KJT0
lvClnJPo0n6f03UBWsYz/Mqep7xCdccDkR13LgXw3n7AstvOiLtodGSsodrJbwG2vooj8SnwO1mK
QrugEWIbDf6+1Tnw9fReq16FODqdjwUVe8+OgpseDuxqtejVbhzDrzc0JKVv6Mex6EHTPZcMPS7C
8R9Dck/0TL+gwFIG4zuLXTuVbJFXhk9tww5ZnnyTTrQMoAJj8tWKpLuZjOmuxfENqsvFChf+NDvN
p5ZNZtRq4makwTY8GRbLljnWaxSvtRevldwXK/6H+9j1+sXAa504EC6zohyumtujDYeAIOc+gomG
1oLKzXOAHJe4J2mW/gRBaXhgZpe4ktUPJ0UJt0ixiKHsrLOM7azpOtCk0c/rUBPxqu+XLKoNmAUA
Vx7QpLEjPxmifGgkG3+VkvqCtaFJjjGfvvxLfrGQn7owrHfoLe/M3ndML5ZBsTSjbEqmZXhi1bEV
zLJlmnyCGpCtuueYG7dwvPkD7a1Ysx5i6zyr0oNdJX/QtsqYpJX7t671f3lhxPddFQRX0JayS2r7
4jxDDMvGxEGIGM26LljdObCVlA+ZwQzC8g1+1sWhyMqWi3hpIl+SZX7e5+UxwiEfvoX0NNFfAJox
fpAk9V44YFMtb0690JEhtYru2E4h25AL6VCd57y5XHot1CLcyENtE0dWgw3t1gW84Jj0105cxgbU
hDR6puMVgzf5GJF2BWFIdJIZFpYusfJLjlaNMWpBbCUulo4zfrqQjvN8OKRV95fSN72xdCOD0o12
l6JBLQo/TB54JmQm0qn0yRxmzUZlrPtuOKDX8S9K02pRjwQWENao8WRFZYA7zu8O6n6PpA/1UjBl
vKc86CP2fRrGuwsZ1SUXviQGo/vdFplW4cqXppiZLd2KfBxPtdO+Ld5BOaRPofYA3bZVnwpYCY1t
X4TjtjXa+8dVNAP2kclHRgLjGB0pOP8KhrG+tHX6iToVZW9k7BRSt2iV9Hv4ZWX8yRLAU6q3kfQ9
4lULJWsGHRwxo7Y1UIe67VqAr9tRYv0atRwlCdnwJbC88a02wv8ks2H+Coht98iTDCeIQnwWhP87
0x01lu0Dln0O/A/ZXDcv8rTHnqQkz3og6VrYvEgJngvph+ezuH94PomTOc37fLxpUqAZgmu07sAE
j7b4+FJUif6Jucx4Zb57YuhY/UQXBxDzeHXAwla6iVm71mzdN1JZg5WdAQQJ9DARRYmSmN/zSl1T
mWjsd1AYUrXXkHXNCW1S40vXV/G0aR3/FWhjJW4JoEvB2SAvw0Psf3golXILRQsUQFhlDqUnX5Xy
4bHQDz6mpwgxQxZ4hVyDmkausDKDN1qhyk4jlUpk13uvPgwtyFIIq9fjSXWrKv+NpN736o+k4h1/
sx5wvzipReFs476RQyu8SCUCA8II7oTHIw8awVA24wPsqygGrd51Y3nJgfVxHv2I3RxU9vYbMEn5
Nz75GPY+yiFjA+wobdP7t4UTDUn5/0n7ribHcS7Lv/LF97yMpQHdxs4+SJRLKZW+uqpeGOWanqAn
yF+/B5eqhEpdPdMx84IArgGQSomEufccfR7ctSPiLKCmhsgChCZJ86UPf+yyrWGAQmDpnjyX0Wtz
Sg5uhY2yHNKIy1rbUrW2cQ8N/hdqXM2Hur3MEjN3a+AskZoUak4ezb57n/3VH6YDAXGjs55jpAhH
PYgnw56V7XGKgKhqpy4eNG4DAxIvyNxK3HMrrciULBzLOSZZmx2ViGqNQAx+rmfR0pHSFk7C1iaQ
ajdKRrXSbZxNFTv9mjpWWt9shv0cajH+fIytJmYVDZI0O4RYy7mSkma3WIAISs5Xmfe88bcujqE2
hYstmlGJbpW2PD6FTMQnqnnvtRqA3+1KtckGjLD7Ikaug9Xm0JJMmai+lIxGsuRIGZ/bNFBDWT6g
/sUwsta/b3KrOhmt9rmbXPHRKLp+yzRc7zoVKGxF2D65bZQ921GqPyLr8TOotYwXyxjzh/YoiGE6
m/1uw2172tjEZu9N3nN7JGZ6EvxOH9+TqrYSMIZLf2dIzvkEnoF4FWbAVGZN1+39qQJXk0xFoRQT
laSitT131tQebftnqorSJ9wxnP1Ntktl5N2+cHFx/WuySyZmoG27RW4FTlsNyMEBkvKrM83GXYSI
S9HgB4QASBI0fuTgi2Kzeg+SvW2UOqnz8BfTi9uVB1X9lDfkRq0S1Ci/8dWssfKOZDGL0hP7q16m
Hhh9HJhZdYyzqCq8l5TjQNFINR+HWmhHyZyt6nxodyRTCqoNTVaBEhLxMWRMMrCW+UhJrQH5o9V+
MNS9OOo2eDOvbOoYPMoRrhSDiTSqbz/tAX8OshUloprqX82IRlIKvGTndT6UdUAwmrqjs2Py5xXE
51Il5YIBuggM0TCccC1YnItoUUeKrZCcCKfzF2slVlifN7KEOiGv6E/SqYI4Eam5WC0DjjUY0Du+
y7tiNsHlXOhncGrpu0ryXrVYh4F3mEo+zAUAH1JrF7WufrZnT5gr7MM1bG3w06Gm4Y/6mdRtjyCP
SGR9UBtx4+xGEMMbAEs+0QhkQsY0Fo8Rh69kZELaAfEqUYiQ1cqfd8SkhWtnsbBz8b627oV31uuu
MldzLhNAszYatjEOUhDOOhROQC7aNJRYf5szUNqlKQlrCzwG1udh2ntD5B/j3PKuCpJxp/OQR+vN
4Hn+VS0aK8LrzCm3orAm7HfJqPCqn6bkv+gKvDg3ZpaA9ObXTn43rpb9Mo0JeUJHTPF2EhmNdCul
/mlqXQrYbfz7VMgX1X4bN3YVJ6bMyfK3sWRk4ztDuGZ2B44bGSZ2G1R2NU4MEuZ1KobBB5V42hfr
EqC4RyqKagAuB1XbkbvHqAAArzYiE6qWTVf32ot6doS7+JD1TZOcTT1CpE9v3pHF4kvdkJaEv/Mt
E13fZkP0VVmQw+0MftcVzRdL0mSjnNXUphZoqEgNSh4qt/J2vZjBvPW+0vpbWT5Z0Xo5DRKR6+5C
ydilFm3kl0obWqItCiH0VceYv4mBCbQPtRRs8jibpYLJY1jV/KcyW2DhLXu68b9p/oPu2rG4mtON
f/c+TzXFeC6fKmsYACeUIBCsAwPvsUdg0DHugYXn6j1uVUlDwqsqWVJhj/pPz0WfFdldHNvdntQu
qcu8wmUcCRo5BtUW4dVIYTHWqx7p10eWZ3ynp6btfDaaJjswY56CwprHoJMLK0DqYmUni270vW3U
Ay2ZmqQgE9cJ7YMlhrcbh7bliMSPALU7GHCXvVFB7sivW1sCxA1KRDVLqz8kVmIdbuzHFFm4+Fid
7Y0DiF2u50vaZcD3+SoPmvT7fKMmHIMZzHNBpBcmAt5YUYEZAznQRG5LrLVEhtv65mvfJsMdyQuB
HObZs/nJNbMDiX7rr4wbU39N0+biT/1ObVqRv+47iC+mPq/G54wXG+XW5PkqRI7cKnaRSMP81L8j
9vLaM8KV5bT+HfGDk9aWTeIvT6XxjVY1f+frWYZ/V0xOszIRFX9kfadvxmQyNvE06S+9m3jnMOUn
8G/oLyTq5v4HuDbzkyZg0OLwe5dHbRaQBfCvQkQsApFPepOoBy/WasYpwYEckrHUD5rreFcmI/LH
W2ZGz+RlxVkadL027qiZiyI9TVHyJ7WoKEGvzrIkPFPrn03ZyrTsBCid6ymHlm8HKTbL61rCd1kS
o8uWhVXhzsiJs3yrFFQj7SKTJsMgDwAHHfvdmo9wpip586hu1oBqO1syUAAM5DZwvCocLdfenlok
T2VcBDVBQQNOvtsqtcmIzC1e/DT6H7rbvA7MYfIAZ/+bGdCwWLxe5pYIPWhqs3ZEu8psP93bmeFu
+6lsDlbeTs84HuMrK5qKb602n8EdY30giw7fnu0IiCyFS84dv9xoPtI/lIzQPet3hcL5JNBO4AqU
gG7KANHOUhA/dZYeZEjYa0vN/u4wHJXO/uC+dG2X7+Ql+cHyAHyL0LV57YHq/KtdhCvD6J3vgJPE
0mwaAe0z4g7by93oWJVTdKSayMC3qpqO1CoT1xmxtVFtpJZrh87/fmP2tz2ZfoiPiNS/cyHZWOFG
c0iR9G6a8yT2IHfGVkcbdWfjabFxJ5/y5rqSUmpTrdewZ/+khB7n/cHzAUoE4HMkg9z0AfDToX4l
dyZ3VeVUe1iQJMhwjhDRx8v+Pq387h6ZO6+VlYx7qxQXEcnJopZmjdd7uJkr9I3yIoVqNnPlBrzg
/fpGoZpRhMR6NxM/qPfCMBnYiOUEqBdEvrh3o+FulIhqyp+aDAfHUzglp781s2P7Fceg454s6G+q
WW8JoAPgT6nkn9JprX41Dg1B1uDqXdXl0Jxs3SvXDfY5GzMW9j2TheYXl2IGo8R9KDZxiKw2EpMB
mVJzRBYD9uazu/pbdzBNvHa2a+9v/KknUD5MB6MA35Yck4ajmmoa4PteTwYCaIa2yufbcX5Ojlyt
LLJPoC69E3JbNOVa8WgUdbkUsd2f7YYjTF2KSFkhimuHg34wnZXGxeyhxZvMb9apMQfI8J0Ztlc4
gAFbRf7QsHHd4LQCiKKZwVYkE2HzxZzS/AD+touZJWtlhWSMgbnhhhQkI4eOCWNT5fG0Vh2TYpIJ
9V7f/6AWFeQ12oZx6pCKo/ogJblHEpuyBJGksqfxkH/xZXAGM/BxbrYWzTyvDSPVkzVgq8FiZpVA
9hCW/sTT1HgC3Qf4F5rJ35KMChB2ixUvmuRwJYuiP3LNApUkddVniM8zWXOmTsjM2hUuG5/0qNXR
azmfcUq5DLSIkhQXXPPwRh6LyAGjRIjfO3ZpmI8ri9ZOkx3N+UrmReXVvMm38XAlpua9yOS8aznv
xizwjE0jYF3HLhvWtQyaU4VvIZ7Vlu+xG5lqWmLkiE6VNkuVVOC/Bhme4+6pRd3oFIV3a3jlQ6Zc
TmAxVa5UUwXZUHMxpO6VWjVpsPepKDnZXo08U8zejZ6aV5O+UV+5U3c01pXPjTnZOFGHNSjWAWR8
NflkjPFTwXNihQMy49hHuOcpQdmF3bt+xKGGDm4ZyMcSO7ItCTXWeNpa6RP+aukIrSRjJb4yW6rU
Dxl5nf8aak66m/xwxiZFjkKORt+iTdUKyYV48ZIqArBvWSV1oCypdjUEk9MlR7CRoQ9qx0PdbjrH
bFZXwuuOpZPypD7pA8Ad7eFqbrfjIPAen4BytNwXE9RqyydAfyZLRldbU7WNSu3QT8Y6pzsKLJ5x
IDt2w3a5dyiMEXmh78ISbFBjQCq6DWE9wm3zTL+YkyIh1LnFRjqmv6rpooQjp2RV23a5i0ZgmyOU
3guKoqzW1NQllx0wc/J7alLNks08yj4gpC/fG242d4HSDrZ8LeKIkGypyHg5dUu7r2If0SMAJKde
VM80UGIAtMUOC/wNnm7t+2j6WHdeecZHjbwpWaPiXWnLNChXFiSnWht11j7v9Y9KrtzJEylQi5JN
PDaAWGrawDIpspVphWYJeiXdvwNCMjYtstaEyPye2awHSuFKKAtlsvhRuw7Dxl5TFTST6O0fmf5u
IJJNhsv3eHntFfgscginHrQrAKMlHFpeNtW+0IsnJSLYWSoUCi01C2nrztl/YTsjxu9nyJAbNkd1
+ES1CcnJm7TFYd+NgnIZJ0qCpKOqq3zIpUpSG3hJl4RK8r9Sqf7oaKvkabFh43SdfkldkJ1fpj9S
PvJ1hnOaT9G2QJL9xzA2+zuzcmow/UEKmolxNehed44tZ3ix8vlEcseKkp2H05ctNWe/v89nVr00
UTqfRzdDCJJ0n4YO31srqQGUN8ef/IDGMJrueozK1sZVGSODrhisbcTm5kRFD9S6bkVVn8i4qZp6
9bqNwa9JrbzyG8D/vhtSmzRU6HpzZVxKY5Jfukaow6bWB3PFQ2btwWqMw1JJXmyF+aUgRZWa0SqS
5MUTcU0oa5DdgACKzElYSstEWpLMjHT9NJkOIAuA96LN6zqO2dnAURyyeaviyQQW5L2GTNR16IXT
51kqkDJ/H7N+XcjJEuf4UMfzoeb5Ton4u1LJyHZx8MV8QEDyjswKZ+q7lbIb6NMi1XvP5KZMqjj7
XtrMPbKKg3i8SQagw2XAvyxwuYVz5OJbGrQiSb+RfjCycBvrnblF3pC7srQx37YeQIBWCmJ+0bh+
vk0kVD0Viw1pzA6EUiS8wadvPYEVtdQu1mRD3ZKfLjVqlL/2iFjjUiBcxxvy4iGURVUm3q4ACdWK
mqTQHAdr2oRpd0j2OFFLOYB81zwnw0ZDkPgD6agg79iX4S6We1QiqoGXKVohNH7e3zhMtWjXdW77
G+VBQ/VdBihSe0QIvJzMUsgR1XxvPH6d76I0zG7niQSwaRLvPYznfI29Zb9pJKQ74bJbRFua+OBc
jhO+AMGbDa6Ilurg9RcXfEsAraKw3MklhctiTZDvN6MsLiQkP3LheRnMuG1Z6xZimpxHfUw8AALg
R66+dIK+kqpdlSYAkgCXCj7Kn4bCKdrL70FZk9oEJVjgzmJcfjO3nZGNW7bhzp71R95G9RG8Z/WR
alRoPcBI4wEFNQcnkkdc721lE81WCxLaka1vnAW5UD+kIefKjMedEfevFEODG8RyC6INPG4lUjiB
hFMQjVKQjLSk6P2y3GrSIx4EeA+RO7OLYgMcAbhf/Tb0z14SOd9LHF6sWr12nzuzYjvcWReIsvTN
RzI1LL37ZibPU/OEwMWFVxaLI23VeCl/1KwqOepRApafsew/ITl1g20vCFM15Eogc/20JFC4Kb6b
IufA+NXtdtg0tRixlJyK0yKkKgB6XbCZSSkVWZxEq9YR49bVWwS2GFmO0HyqXtlnTtcf2/aMY4Di
1MuClNQ0hVuxQ+oUw6aSI5KQ1MuwFdYhG6QLAAQtk4zpdTltrQ7oEjwEZToVpKBaq3kGgDYWU5IY
RJBOFvGEOOTCDcMtaWbhu3pgaN20rf3q0p/qytGzdFXUGbiGvA+VbotnohDUY3dcm0M4LoyCQFUp
75BFZa40rrGFgRD2md2J55BN8amesq8Ai0sAXAD2On+2xeNSxC5/iMQ3akR2Ni1iTZT1KgxLZ69M
tbxMdnndXrsbFQM5nRdiXASa7IQlvKdRGCkYvAT/WmdWIAwe/uh58mqOQ/gH6M1FgPsNcU69Vjv4
705aJwDJWEbVV5GbQdKx8IeRRODC8cM/TOnUA97+3DaGduAzbs2AIes9TXKk0kz41yplaqRKD7Mt
Uh8zhN4gprCwHLdaUbzaEs5GUopXSziwfr1mbDcq3PDK5lIdm2hnszDc+6aMy2VMAiv57tnvp0sR
TdYEutWVkqS1NSDKk7Xp2p1xsKs0Oa7/kVE/6wdPzK8kJxHVqN/Q8B+TGhFfoeYh67pM0BPze2fD
s7Fe3xgvQ3crsiV3W9s5E6tukYYJ3ZdAewndd4H4/YeIxAoPGJfWCfIPjJ0S/RYi+G+7/+00/g7w
+L9AJK4qVwAYyGebKnSxGQSd7E53wUvT0IIAPzR+RibeRZNVIWAWSE8aYF60iw81C1JXIPA9q96u
OhKVMe3mvkFCZLXW8IiRAxELjloSzHoIsNc0LLa3Cmns2I6zmhFzvyw+rjroWyMoeYkjW7mRud3Y
XO1Srqq3VjdbF+opCwEw0pTznlpqR3TlaxQZtkCkWqT5GIFus9A/DXEyA9XItL07Zo+Xop0Tf2mS
YnjXCrL2Qx+QyhnA05XLreG7i+qLjFVz6Yv6Xqo3emqqbpMp/EPzu3hrON2W9pE3O80+RzxLa7Rb
tbVU202jsrqj9KRNqUFYHGQH8NArxU2/SWQ3uEmwAAPcRIGXG/MXvS32nZj9D/bEiv1Y9OkuqUrt
I7AY1mQQxbMNAvCiOhqtVz13nftnPIM2eGRaj6dQMz2a7myeqEdSzFa5N6vC/+DlUbn0OPD26GZZ
+5RiSbqyUn860lWeBVyuVV0X85Gu8pSWrvK8Sr9o7bkz35R2bsLqZWy6xtJXpoF7iDbuGndtaXF+
rDWWAVJiyJZaVY5Dsq0QcLuLpvxJaclYz3G8sFVCqpEGQXutuxazuU1n4KEBq8S6D1vduq8lVW1t
tU+idrPDjZya5BBN5Z73szatFtm7f1JVesBLh62VIpZapI7COmf9U8Hn7ECyBmSOM9A0VqVTiXuG
TeB9/l5LqobtGeMvJKciwXp0fzmTrlv+FSn87v1CgVy5B10DnOktHi0bQeg+eA5yVySw7sKfHE6g
8W3LBWF3gaMlsFwyrhMkuix21BmMNTcp7xc7YBaOwcBx2mtHLrA5Pe9Nc8rwDuFiXSDMSftkzeEn
ROyET03sRee2dXz8XCGP4wxMUIBYACtqMj5pev4tmzLtEzDo5OU0voDgnOze+qzbR24UfdbDON6O
uY2QGpOZn7Iv1ItRtdVea0FwT86g0NyWw+C99WwM78Bb1QbkDPiRT1xOonufROK5QCkq6+YOYUlY
6pfxD9eyP+q5EJ+YafqruWPTK9ccI0gNkT/mNdO2mu/XJ7us3UNdeACtTCNc//dWvZ2akD9VZo29
Ib7bb6PgQCfmsf95qO0nW6+mP6cUEbR27CCaE+NNnRX/cCrrI+4ZxCfg513Gq+V4hYevqdFUyOMZ
EYqlxT0yFuUSmRbBtCYmRTjyi0LFpCuFWk+T7992FdcAB6IxVAT7zRhqXNUVDU7j9lmtrwcw8Ww4
KEA3AFky90mfTB8N2941bli9VsI0zlHK5C2dP30kM1FPF7MZZgjevpgZDdgeyJ26JLMhH6eP4cCW
3mLEYugid3ddqg3bDGFxL9GAZFkHS6HvWvdAqzkgqP+ZdZX3VqRhtwnTNjw1td8cCySTbME1xl66
ECvovupBSmw0fywHd5Ly8Zj7xfKcXWRNbDtIdgWlaF52DxnCoT7jmdcHlu+XxyLl5WuUDQ/I0J8+
4+6kDyat4Itc2pNcR9BokCRtsUob3OQWyJs5VMDVQkJmg4xTFE6ctEtNyUqE+F+0le0qB7KtcR/Z
rTzpduM7WDEIQlx/o+TKrIsZ6F/1LzhYqXHeDoa7VhbUxMoeuzzVJqGlW0AZwHtpTQqL2H2b1Lr4
kA0VfyvDgkfc6dlHfMXqfeTrOMDS4/IxxM/7kWoIxHyJig40HeDrWkRRV1zbKgUOkV6ASObdpVMl
qVx/7VN1nKR4UPaWu9ca3A+HwsELIx/07DgOfnakmtc3GV5TTpdsqZ1HYuarqgAG5uAEi4KsnSGr
XaRXwbHXwgmcB6w51HPt76t3omxiuEaoHNLT+pJtFBU2KZSdwXDvulrajpMeIjs+kAl5kJyaM9mR
UKl1O2pXPo/ZwtDdAynrYFvV1jFHgE/WltjnldcdEE8SXzjjFk001WyjGWa/WtpEJ7dYEYlcl86L
56IuACt/19XONpQ7sHAovIPt29+XlhQV4TA9Ms8Nis7x75W8ama2LjpRbGO5SVPuY2F9x4t6ehxw
MrGuyqy80xJzP2Ra8TFMWLot8Z68ixHs++SX+EF2wNn81g/WlQVSras77hvllYXsw8SLa+mDLHKO
IKc5zNxjF1ZBiB36E+5jjVdsh9OV1wr8oCZuvEYGwxlMFvo7aoJZvd8VsYdlodSGZmgdfc2qwRER
m6/jkGZPWANtaz0z+vXk1kvHZFtaSQZYkLA56VPRPnBu7YmOjz7jKA2Gwk9PV4R9S9Ws0iTAEwCZ
sJL4j/4LV/82aqdgfNOL7OSPvtatRI7NGEiEtoSXpUC0FHzWjazXTCAJhMCbzk0kpJHdUiU0rRu/
BauLV+5dF+oCaUY89e4n0xpw6WJgRQJcyHpXTDHSW94LewLJIijmJWa5NfqBlwFP3v28NMiMXEVh
1jtjmsVa96P0zgPZ+KNRnxHm1OLNODRPZg5OLuaMHgKM9fLILJyVJ4gGBh6mbjzxYQiSxh5ehdsO
r1gE3TGHeQ/UstMoWfMudA/UFMxptizr2w05pAIPaL8CzCZpqbdO9EHPuj037PaPKrSSINFi/V63
7E5SwuPUbEiTb9G2lt/A1veSAKzKMUBU9Kg/4GqyX9/yGOOCMt83zD4pVmFiGs7sBsmqJDTHkscB
VblnNDvNLt9KBNQS6a6Zdu2L5pcyV8x8o1ZSlIuOTd4HzvwPOO72d16PpQEtnPO5uTRpWa2apOXS
OJTGtKy+8SVtnGVBOVhmaq9Z2Gk70Uf8vm1qfk811TRB8R6kCNRZ3yj6X43zcNM0JjspK6oZOOw5
lIC5pPtCUdT+ykhmxNvJlKwlJ2q5T+TYQCyqRUrXj+REhVKrVCnk6a8BAOgcbeJh79J9PSPtLe2Z
NeycJMRBRzc221qCBMb4YPQgGeJixyPEqyNmxBwAO1Bq90mz90HfcE92LRIU9m7m/kkp6HqLlWja
IE1IpaCXs6mdmfY5ooR2ykofeVcEwKHrN4vwpwkpyZN6w0KmCMAk3m8qYiEHeWSzN7AvA+xUD16t
CPSpWvQEsB7vcazvQVHTHC3k4L3qRfk4Rnz67EReI6lrmqMXxclrmle38nd7u0zGLZ8sI6h8O33u
Tf+lH+LmRK00csEub/A1tahIcis+OBGO5oANmT2TLNL9Er/psd/qdjwCCv6XTubOSAOElVmbJvLv
M8RR36lbHroZCgv3Ps0H3CC83x3RVdLc2Vdyz8l+MF1z8zOSJt1nt+8OPsvmj01YdPueTWJjy2Qg
1mD5POVt8uAXqfuigYyas8J+wBrxZUHDbJClUNulfUytorYCi0/5ph6MHbgf2TNvAWRUlBwg1nqz
McvOQLqyFb8wqQQ6QNn67gVQoAA+yK5ow73KEmIdkuV0a3Z3lFk0twgNzzWEM8icoyn6xETu5D9T
iKochFbyvos+BM5c777WAMPzfgVG8sHPfZLffDgDN/3dCEZu7HX7zDaOCdPjFzEhgyvv5iqgpsGi
5CUe4sCIw/FRw9v/hY/5xwRBwCAAyS121pDGe7b94s8+9ds9tZS8GEQCEqjok2607GzKIpziEcfF
bvGBu/2HTBtxgT/hsR630Yp71ltjZe5HPClmhOol05OpccQDAWn6CHz38ejHpbZt4PlkONxYtxO3
Ppai/SDiuJb9DI1wPoUUbWPUiPkx6nhbIXIJYWa42lOFEIh+BpIW1Diduai9eWX3gp0QPAT+mX5G
1nGK58p9AVqHVdkUHFlt0CwyWZuN1F2HfmsvEZcm8vzv7DR9pDBLCsJ0B8044ZV1yvTsrckb96us
MCAjUYW3VXfAw3tcE+Z3ypKnBjd6J0XZI0U8brOTQhCPWLRY/SrSfdAYeCxGoHHj5wc3a8d9YsTz
Tqt582b2zVsH+uNvlZb+MDLmvCwGzqADuTX+OupWujP85ls4zfrJtRhYZt3S10/+e0GadzuSt4ap
BxfW9xpcpXiwpuzRkkVpTD/YHIdYSVjWI8nDnntBlcxaoGQTt9nBt/DPy7sEFx86MkUfvQ0ZjC6D
hHXGVUeeXTorcTmhmd1NJw/gRnmGRrXmN01lQnatPFOk2o2bsnPH5o+48+rtP7ClEZXr72ZB49zY
Cb/G3fXQcPAhISq6a2sAxOFrsSU2Y6IrpoK0JFMm+J8hKrqRUdHKMJkkxJzsgVzabm4P+McmlHa0
n7RqOuiNze4bvxs2ra+Xrynj5sqy8virm5r73o3wC2Q+Yg88w/426aUEInCtNyzH7ADPEO0sU4n2
Bp+mQz6kNiD+S+QsAWnuDPCLYk+PcyfEGjSJ5zf1wOdsqrY2D5tgbushW7sjort9eywPy8NexBau
rRP+SC5WW2aqAwP03UjKyg1bAwCA091RKHhcTuM9QIV//qKXHzO1o8r9bPa5e860yHgGqRM9e6mo
sJDY2CkzN2mTJi9dk7a43/3Cy9xJ1wUWK0EXYnGxtCcb6BHC0vidBTrMdF0V2mrKnPABqSLa0+Ti
o/e6+djadfiU9mb45CH3dF9aVriiJil8rOSDvMV9M3mxxk0fLqn1WlQiKdZ382OamieL2+1DK/pL
wQFcs/ELJF723Di5NTYLg596X8T41MrFIja2JmZc9mcEIoOn2cTcizgsA1wwAd5K/mC9LscPeKjd
O7O38gP9dEkReoVx0VLbNcQx5Va6DUv7xSkqQDibjPMDTmMvzVmPluZy+E/n/mnO/izGZOyAmPbz
XAFECGCVDD8b3YDIEToHuDlvaICEDyoI/lGGZBD9DmCAww2C1uIDWKSnP6TcB87gs4MLw7UPCs4U
296zIlSoUo5bQSfeMjF4yMnjzUshuL8qwc58oGY5zDh5MfNsZVteV63tJHnVRqO+z1uvfhlmZu/6
KLTXZExFbH+2vDF6xr6kwQu+0/Bhi3JLOhw3GQ9MEztSkojGM7vsMp4+eZfxSGs0uJLyBN4XdHkI
iJfshOSWk7o2pNpspU/CA5ixkreJlmx0HIEigfnntWP7i3vFSnmPHO9dwv1wdOFXK8TNDceyak4F
1kW7K1kn7/qW9rX9UhcumAbiIuzXltfYpxHPg3WSzsW3OntzJ8/8Ys5YxfKkFCekColzbjN9XeNm
eguwRS2g16B6Fw4dewB0C0Pa8S+vR2pOVQf2zjn2kPNszDVOXkE3q+gkqEYyf0IMeNTmXkC8EkqB
eOGneOjiveGlE265ezs75RO2q/0EoHW7TtxFxiN82KSg2kzWVMXyNAUtCW6OwyHB8UVdpgeVGoez
vW6RqdQ7ksXtkB6WNDtlQ9l03Cu0s11Gf2RZKF5yU5u21Qh2miHL0nut9oCzWGjJB+RN/2jEGP7Q
zNeBae33Sq468rqeXlLpY4qyPGYgvlr51vhmamN7P+HAV00tj8tFpGZGosrxDn7lhed//+t//7//
+038n+gHf+T5FPHyX9juPeI/17X/8W/Td/79L0QRSfnh+3/8G8B0ru56uAB2fc9wbFv3of/25Rlh
2zA3/hcSd10zH5l+SDVbVPNLH49nOounM3yq0dE/78GFAhIMN7hRkEmsgz7eMH4oe6qNRFbncQng
XDuIJJeXCOSvCPOSCqGBcFXisajq7ejHIWgjAM/lIT5uPbUeDh3zqXwkWRlp+dmrAO0vRaAbLxY5
2VoGWM5ubBtRr8mT5FORu8gUYvnKc444o5xxfuMc89pdKunPyrvqvbLY4I31Lnmv6IkeA8BzGtZd
bLvG1hzcIzB+8COR4WMUAeb2dm7f93Z4UVCsGEXMOEhp8Q7vLkvUGGl8PuOQbMj8o4P/096z7aoI
KDxnCTUbpjoGP0CHV5orvtqScnbw4wzrJK89uLKJuPGpNuR1QAsQFb00gnEC5WyK5w+yq6v00bD9
6AmkM1feno3nHZn99B5N/S/eVRsmi3eGsRvDrp9LG2CxFkgBq7QGhSyiczPZIpEqSpsb9xkfyl0y
4PCsNPSLCSmUXdxHYMfLZhwpvJuQVtn5M17cnTsgYUmaKEXbhzPQPbx8I3AmDI7Qv47RyDlqDiKI
5RzJtatreFE7r83L/NSEbsag+VVZn131cDOQmp/qpaapUbvyC2QHAq5cTVx1wIC3reZH9l3stltd
chHSdQlPcQ3rNcJb31zJkEKeyS0BUAvYkLK+Ah9SQnXTw4vUOY9ieMWZo/O98MYdQF3Sz3YLeo0i
taqzVka4GxV5sTVmbr45nfHFMgv3ewOaMTIVhgnTIfmLqYjYlxDApw991I5rnN7696zlGWLPwM43
GTXimhFQ9ZjHnX+P52O25n01fU7xAr5SkIdSiJr7j3Ebh0tXNwp9Tr1TV/XuGvHE09fcDkwZVJnY
LegX3Uy7xxJC4qjmTfCfGeApDiwbaWWallcjGSNvEOolcDph+y7wzLFJedZxmfNsd1oaOJXGttQk
RdqOm1EU3QOJyGuyQ2SnS4cbL9XTjZeOZcZ//gLwbOvmBeCYlm3qOIQEo6tumKS/egEkwkL4wCwG
7H+BR4YM1KMLxKqHrMvtl1Ybk00WhWBTMoT94gMw7TTr9SdqRQBie5H2hY0cJRLNvEk2hbQfpH1f
xNgy/7SnHh19+u/Zz8gp3IyF7u3rGvFgOWd/IrjgRWBx+LGyQ3fN8lo8OqGD08tkju7iSmf3Ca/5
ZgS+4VsBjGSkFU3Wd2EnoDRli7s+Dhd3ozbEoxhxvNk2abcxovBogdrPCpqGf07HcdovAFW/adYV
m/bLQVHhhGttwgFkXFTAYPRNfbUkKP9/yq5suXFcWX4RIsANJF+1W5Zky3bbbr8wxj0zJMF9J/j1
N1F0W2rPdu4LgwAKJS8iAVRlZhGZWbTAKDQpFCc6PCzZOluE2HvdzRaNhzqeHeJ3M5l5nmAU/h3N
mrxu2ra8HE4oXWSDJ2ZZP9y4x5Zf85pRe9vIVy20rQ6m4/di02m8PbUvw9RnpJDJ2zB8FTpwR7pp
GfRDvioYdKVWXhOjd57ludVtObLxe5P1/tLEsfwItrYEXCGvV308je8d9Dl1eKHTBlwbZJkd3Bgy
9G7pZIb3rwtilwCEhmIvl+PbfKabLHcTWn5+Fam5Mow+h4lJTJM5ar8CBWGnwSo1JEQj9MIahtEL
i5BjKSw2Wi9pLecmij1peZfBPTRB8ugKp3mwFNj3XLrhDTUTlrNzZS2pQZeuSbtdW6t4GYG6nS6/
TMgrD4c/b+nk/QgWddSDnp97B98u3wiTSNDDvHf3QmblneVYeD48m62aAoFOsojGyT0MZfNWjLUz
oxS1fZHH3aqWXocMMXRxGI4yiP5B6yfeo1bnsABEEhLlXtG8tSwoDjQKDax4jy85CqdqY4oe1vhJ
yIIEiGi+SoxhQYNk9mnRSgRqhz5Z0Z+XxfZ4o7r4I2CmAw1X/y597rbrUJEFsbaBQ2w3FjZmCOJk
cteaPeAzpZTNWsuO92V5z4KqCBYBtMYWqLFjARwfoe7kxbrVGeQ1tIGbkZf3hhT8aI7VujTN4FQE
Zn3TKeslSxokhfSF+ulOIYPOUcHnQK2+CRxrUUNhYMnytl6DIsPmGfOw3dU3buC8zHbU9+kl7/oP
L06yKaEMpf+OHNSAZY8yqHPTdTz/hDK+NzRoawtWiWsLUefBKUy6m9oW+J/9akF9v/qotTZUaZa/
OxlqK7tdgsNrcKBYAE8s8BsyN537KEjg9qOFIsGtro2mvGLFdLRusMw1NKXSPdOHe5+O/vNwoGMB
ejgbwW9GIZnfuJsdjabvonWSmfGtJdNj6aQjPqdmKyUbcRg0CaMIgOwdUKVga+uQOl1oQJrSXkSh
F28nomNEOth86SyIk2HmCt9f1u4NiQJ8q5519YEuAw9erEbV25IwBdRnS+hObYDrrhFr9F7i0am3
V/MkQyWljcJEQ0+crbGRySBoGURLKGqhbHkil0MV5U+dvriV8RJJE1IDPs+eWjuzV4wPCBtbbf5U
G2m25wa+hzShTbvooYJEDQ3ShF+nsxjh8ThE8Moc0nVgh/6u80b1yhJ7k3Yjfwo63pzwwm2xt0S/
oc08bTboZlM7m9hPIFhRVcvMSoeDnSmI/HCmXoVfpeveKvxdlCazR9RA4U+lCD48Uj99MJmxzHxV
6cC3kYGUpYyR6Mu78sVgTggdYGjX2W5YvphYcLcu8MFrarpA3qJ2w+Tuqekl/hGV580z+SiycEXd
ypGIc2sf5qePuCghLs+gj5QWDEFxVPPL2zE4dUW7KVyIulFXKyY8ckZsWUsjyCqEyH/a0R1Sry1K
2acvV8al9pLLZiMLQLHJJ43SBVXerCWPIzCtTcDqMrfd07dP6i9alo3Tyq1NZM/p20cj/9xZWRDJ
JZvIcu5HlRZ7+gw/YOZWDKChNCbIR4uP36G+NXB4Ps0tMoxkKBalCXYN/czzCFDp5ra1EXwhG/r5
Zz+Czx6klqKvEeeEgKkDKk7oRskNcPFPfdkXp4AlxWke8GVfLnuQUhHBQexCX1SnpSBAX10GXVlA
meCzL4OXQ2XxnzY0RBM/rallNtVt7QG44q8tlZbzw0t/PnpYP3qpY6S/or8OiqG8C2OUVVjQUy5W
+RAfZRw730Ighld1K0KQJodEodBpA4JUlY7WzjPi7ogc+7rnDAgZCJDm95bseqQXoxYoOQ2byY1m
tsk04iZQZnZvh8m0ddwA4JRPTdchQXnfiyhr4Q23Hsh7N5cuumuppKnw97JVz7Sv546bLblqrKNK
zOQMqkmM/BvODnUY5kuf9+3a9Mv6lKOyaOas67xCmaU2/034Dbh1fmKcOxWH+wYK5hvHCqwXkBD2
kQ6FTV05LALQ28+q5OFNEaKm+7AoYgSRShZPUP0t8v6UmlhQk2lQbwk38Z/Gw37Xumy6g+AvpheW
901a47cLqbGAfnQB2GuHFzPUGQ4oNaB3Z86ItXHDjMraOsyH/Elg3/Mkyp9lYUiEZOvoplIOw2EC
Jx8ZyuxHEgj8tXn2HBbeh0Wp0vCxanFo+h8t9KcEiALdNqaTr4cJtVPNsAu3mRf6d0No6dqa4X0C
8vqJuuiC3HOxq2QH1oY2o4vl1P4dU+p6Pg1UlonCndc+sFsygHLo3Q0E+VDtr2L3kRimGzMckUw1
dJ9T4fym++pW2cs8t9W6supGjSvXaqxl73so5ajxHF7s1mflOZCkm4x+96XPctt+VwUcoulkU2kb
iLUWq7CHQCIr+jfXwNu7jKX1Tbd4VV21kog1pyYzzW+2M85jTdBb3wq7+bt5n2NthAIqsQQb2nG7
x6Yd3qUPjQtqoQRhuPOCzFpSEzrU/WOt1jngrA9K8v6xb7BNlUFdbmlMOapEyoY9+QmgNcs6mt6T
JqsPrZ4ow/TDGdmSx8FeQ54Ezko+gAsi0q0Ai/Q2EWrWq24/lau9Rh5jVsaHi3A1wLPWihc8Wl8U
qqc+ReUJMdyT2aX/c3oaoIg5UNzDxhuHZGEDbfx9mMyPu0vflztQUsO3SUHJkWZ4dXNnWo2THD+O
0zHyAOtWYz/okiXVnQWm101T8OIYJBL6CjRA7bbLcHroRxRq1TOcADoggDYDhL2q6uzORVDsZp4z
m2sjMK+iVY/3hecueW02axI9HHAeA3YtTNeknjhrIJIm4nxLRlcijIYNUBLZX3WSkfLbJxzTqtXk
RK+otyRuO8eUD4nrTPfCjRfUYn2cPECLZbjh+J4iV+ciQ1a21Yjy3AbU+ZIE7X9wMBtfJqNoOAii
tshWwJ47C4rV8HczkuPvakyCRSHq8Rx4yOE5UN/c1TIIH2q8FGfL6O1imUMtZYnFudoSkugCN6K7
0aqGNWM/IUdqChwc4jUEaQYizbAlMp07PGsY1jbesAuyzafI2vx73MJ0va9xC8v3XA5evW94hm+K
L4Fr1/MjeyhVfOQ1iqD3PG0fsiEYoUXW5Rtq0qUtvJ2o+HDKurF9UNOAwr8cAo/a/l8nRYUDsTTW
N4sYx41VkCKLShhQuuAEHJzc6MelZ+7+NA36yfUWZOZHP9ymXEoHoUxlRndh64ZPped0EK4oiq1v
5dGT7CAfEwqloO2N0cn2g0e1dPUQdUDFfQTFqbH3ZA4RxBTvC4lfV5vXceufqlYcqUWzWCePf/dp
NAgUobEvi/7j01ChKnhsV+T5y6fV2GibyEk8qjoKV7yZgp3RC/Pbpcnr3Lpqmp9NpOwBdMn59ehl
LgoyBzsyTqW3aDqGRV17v8xXvza/fPZlPv0o9GH/PrcCbL5P+mJX0wKR9PwxHCrn1tdLCkIdzVl3
OVnk3CYaP0j9JTfnLr9tVnmJciyN6epFUlemHkJzGXvSPl4KToPlm90Yo/fnl0LUOBr0S7MAMYoG
Zief8y/GUcPd9TjxbpXqAJzj1d4hGeSb1C3qwpOwZ01d3HmJYz8mjQrXTeq0gPD8tGcsfKMWKHTG
2WqbxQwsIBABIQsIMBD0Bl+mII5ja63jKmQE9JK/6REtW3ZFlN05XWksCCDWxAG2T0mn7gBE1kqE
sbHIwV6EvDK+mTRAM2KRXs+IA1vdBUUm1mqIkGn2Q3wdUFKqSvwnS4MS2/yq8XOEzCq2I7Ofc8Ym
fuCmDblpFIialDNYL4ZUxb5KmtV8SMSOs9jNa4qc+Cstr/Ma2fgbJnhwR60cxUTXdKEmDSAhuqEl
lhbWHDRuBBV4tJ/Xa30HtIOxmBdlbUyz6BPqqP9wR8axwwAaCPDucPA0VxICjqwKjFetQUiA/cDx
uw1OZM1uwLHs0m+0SX/Vn3FgfzUhgOyx6DQ711DFJmh9nE/9CfIIvihuwyg6DIGJ8/yvfaG2sNKy
uaN+QJRLsr10MVRO3/77W9mgt+51OlG4wjVQTccAxgepRWH8mk60SlkaOCDXByhbWDuLGeGyHKv8
EQkxti5RqgcldL1i7xkm28Y59yB71SCgWFriWSRltOghifNHAH5wgGgX8F2BONSob/RGnsRk/pen
wjbLm2qsgCoOC3Hsy+bFCor+KeuM/gmamUHSx3Mjysz3zmiSIw3ZZV+u6nG0t9T0BrPYuWMToNII
Jn76ohY5hC9DQw1c1PN4KoQ9+xJm7G57KEfvTFE8Sc3irQrk1R2/fC/yErRgoNvOjgrVtq2yEBWz
0uGUhIieWBBveekRvlCaL6wnlaqp3mWSyqXk3D8jEHiyM2FX73YvjwS/7XyJtVxM1cx5GyFDBo0T
77p5GW1NBD+pSRS4L3ObT1dDVJX3CFk9BkF27sZsfEnHoVoP3dQeKmgQHswijCGJniWvyG2fSA0Q
4ZKzA7TeS4AN9RrCye0BeCH3IOLUWFkIp6qhHrYmCaAlPLu3rBxBYkMdekvgyDhqxTRIr4mFVSbD
lppk/GknrarbchbEi1TJcc1y292YTmt9o6YN2NKGAM+X0Um/aTxe9wuXxcmBlobIZksrLKNHanVe
cNVCScFV6SBA5iXcRqoYOcVJ4Mxlh5BFMALv1HhDfgD+XKzGMct/48b/bCFLD2JpyAL/nQ/JJ/vw
70+hKZyveyPf8k3TdgwfbDIX69GvTyF2lmnPKjiurcG9uQKGEHgEpIVkLT3ZzViSRgNKZpQIDc8Q
EppkQNAAYtYaO0JtmolTMLIEF7CJnwbx8oMpaKYGiCCfOfm6gRTqgMjf7pJ7HyFVsxe9eqKs/SVN
38UWFLPjBGUJdNZ/nC8fttR18UG2F78fE2ALdOITtch5bHuozzqU42oM1J+SJxNYVJDHM42wPfI0
Hc88GeZ+FY8f/RN0qs7avtCrm9Ea1/3a3mzZGyQsjHXvTt+b1DI7cxlyoz6GTN3apsyfRtFPK2hH
pghrDmhCYuhGghkMxL6VPVlBZZ1bwOOFtqUJLuffsgjvq8v0pPJSbMZhr9KI3UAe+2M6cLlq7Xl9
dtPVPZTOO8c6Di74MmnX3PIGxSRX5og9CWgKLc6+9guZ9aMPSihLjEAtLKQ/sbVskjVNpsuVkfTE
7Iz6yNfFjrx6lflC/QZ3Gwiq1SfbrMVhRAmnfkG3pWsV6zpJ8WxbY1et5qFQKdA9Rldg+fbHfdQZ
4jD30S3N/DIdhV/EgfpmQxYEB4VqALumDNWtSiuJWqf61sKDXaF049Rv8rz8jfquBui2hljzhzm1
p75UALC5kHpok2iAump2UpO59Wnt8XiyjKem/91VTrLoeF8+h6Yzrgwz7u/iyi92Vh34Ny5UaEHv
MAFW7xPz0cIGbmFPTfNbYlr7wEHeZKE9Gbnf/R5y7+89Tdg3blUc7UKBnbwvLIZ8eMHeuMrXk9Zb
LcrgT98MvKesBlkox7YPpwWYDpaWrKtE8DZNxZpexh6Kvree3NdDaX3LSqZOvPZeQU1Emj7h0Ivq
rdfL2Og7rxX3zG8M5UAvln8zT1siw+XfT6W/E7VRn12HWyspvG4dibA5IyqNqhq6LxBmB54aTKqi
ue4jk6S06+2AAD1eiv4+HNPmD2YHeyaN5o+cu19u9FCsbaAY/mWIjIuo/5Z63T6wTWDFgpRNi6oN
UdXZdIfsR+2A/xNBN3UNld0iQcKjWv7729bVB83rLY+LiCNyeabv+xa2Ps6Xl60JXIABqHp2+IBF
I6AFiSviYXgh/vO5nwUbA+B0D6dhBP6AewSdhGPdo5cfQq5QqnD3tX0ndB2nwItQ8xNvuEU6oWBT
aCbJRpVNAd4JRhvfQpEzbNpPqMQ1Pf91UgZQ2XKIRuiw6UI9gQmNh4EB0FkOCnV7dJ/TQBGC+pym
bM40EFq/2HXa7tKH8gg1kLRgzuSr3vYgMuCOL64fZg+2b4anvBq9RWgI9ztqA0JM2PI8pGLa6mGo
pmfq7zKgLiIEhPdOkxUvflcuhy4Q3w2InG/BDEy31OR8wrnDiV/8iFf7uJOQFtdu9cfxzEgf+iSK
5o8j+zpFjpE+LguE8x8hBsP6uoy6XDhYSQGNAzDOMLwvIYakr4TtAlF18GvkYH17mYL/HS2ZNOO7
Ec0LaN//hy4QEJemzIZoSRbaB2FbaaZphRLayh9+hqra1fg/36qEF3sWdMnGhP7tqwTuVcg4/2Fx
gcCTF1ZnOdawKBqwF+r8VUT8PEVVcx7KuH+MzWhHXxy/NPm+NMCaVLK0XiAwbayQw0puqAkQ8tUk
I5Q7pM/ZolFdu5HBFNymv14aY8JSTp3NOGU7px2Of2d36at4fmwQBRdvEWuHBUmJSQHhtyqfXqn1
RXws0oNYfF+/SIeQGc2cMGi4EBKJA+s8pgNbeN2Jtmne1FlLp2f1Cftl68BLa1xVsgzfp2Q2aBjS
VZGo6hPwU/9uIIKqvAEbczXVsnuwy3qBnV/+1Fhd9iSQuud+lR1l4mZPxRQGq6RAYpCaAKH1QF8D
Y09Nmt569aKQpmiWIcg3KvAgdGT594Ix51wUxSOR0YcpTrG7rfiGyOiytl+DQgb3nrZK5fN/vLD+
8rUWvvBQQ0rHVW3P/or4EVVki6mcmj1Uq1E8W4dzOjoc0NFBx2+gBImzwmezpcOBblI452Lc1Pa7
zw0PYtF2vm45TzeECvKBUjg2dvJCmB+CBjmIR0HTEzh9HafgMviwp8HEL8qjbOMXan3a57YtTrPD
CoyZwlPLIihEZyxrO4h3BIAzUwaswGi9fcG/WXXeUD9ZDU5annw32LRcyqUxeM0DXbj0bSRA/OiG
mlYz+OesWVVV0c4GkNxDeYjPSeAGNAjbY5LLgPakSXHk+WcJLP7npDIc2l0zMoi7OkP9H5Bdy7G/
LDg4HGOh8VFSgju27/ka0XWF2IqYxC7IE/WtiFDUQWg9USh/Pch8QAV4LT3a6wv1011t9Q+D4d33
iWve8FD2L0HwotzIfxWGYaNiRWitUrP3X9MAmmIcEKFTlg7do+eWB+pvPLBsTY5K7VHEsZUI+gfL
L/MHN/PFXeWM8YK8dbIt1wn+tTsyC4WzhJyGfBZ9OR0KPD6gN+ND68BD8ULwcqGFhp9lbF6//CyD
tupKcNnpZ1FQvz31XQ6t+kVvMmMdjM65R5zucAnTTZN7tseKAUuU3NZuZpwqy8GuTpf+gr4v0NlN
Z+7sEmy/FJo1ZZxWT6Lx+EmGkHen/lIlFdArprmjWdps4Hb5RN6CIkS5LO0t12bkLXDBAkQRBCHe
wJmVyyiLAZD8uaAWDdiJhZm80fJK6+mvXXmChH0RiAIqc/WyqPgULX69k1bCo8VYQG0rAVnzenQN
3lTF12Y9NA+0s9OtPMWX87NFY7TPy4tpbWtL2ud9zmv0rk+P0TwaK9H63+Z9evmcR14QfvFvfIjB
I9zHimpR5jxdIK9qrutYqduBOkOvULdf29IfsX+nofm2SJHcsaEQvp7tVfV748psZbedffAQsd7m
if1xV37eXUYvd/9oh0qZw1IVfsseVZIVCxv5T4QVxuBsx6zDki2r77wtH+ddPJi4Q2Fbf3Zh9F26
U/4KyUIBaE4an5lhZYAXGNmtD+rwLflpOz84Gxyl9z79KFfrHPXeY62Jw50BhXTAXPkayjLsSH2X
S9DhNMDt+HdBFGQauNg1WPsQLCoOl67LVMfuPhxf+uguNDu1nArEvNtuBDHVccx9M7n2Ixg/cmcb
pYNvGncelTTds0DZpckFR4guWdj1i2qKrX2EQ+S+VJWxTHzLXQRui6qYVoF6d6GXHru8fIw0rRRF
rcLHiwX1ZdqigQXZ08W13b/1gSqpJxx8v3WIsb1bVrNy5YhVMXSdzYAlbVfWRvKtDPIzGURSuIvR
qMy7HPyhw8TaeDUBjv9eGe2KV9J+zWJTLOPKdl/GVRFV8odGjK+yxu+O1jRNR2WhTgqhABAsAId3
N5f0qbl4BJBn2CI3199Esq3vJTK6S3u0vPfSBnkfSfnfoeQH7QxU9XuMx/HDtlSRcxjbbBen9YgX
H/ZBNur0sSJkf5S2DfhOUH1vIdq1GnNHIQyagLRlq2oH8IJ9D5TxuAQbUrxBVGAHNa/2YSYC21MN
VfPOAdLfXhE3bJCmvwQKLgA9r5CAVJT16qdBNmiZSfdHMrj5sz+ZyF5kkXpPxvYmSZIiAg3v3kgK
50/W24+iQB5XsZYt4Cx4FGWVQa43EaeuhfhWLAQUGAceHzzmgDAcVWB8Sh/PIwKWz009XfkuxZST
bxfvxPW/716ASP66/JkIePm243EXAS7X/rIrxw9XjoVpyNvW760sXRiDkq+oEr/moAGC0MiitReN
3g+RBMmithvzmbcDkKBGMt5bflRuUXmz0dUAcMmsclvncrhPUf52FRep8azyJIWOIf5q2mdrGPAp
4FNon6D//r1PLzPxaNnO74TPIxSeIEot3SqwYbdNMf646pvxevmY+xtjZMx1l13UX1evb7GCb6FF
iidd81suF+RV91aL+keXritbp7NPVcq+hxlD+e06Br8va81og0JAwcIRFlfYPSm2GpF0AqRl5NZt
hZd0ESneACylSc7Ct25ZnOKJki2gIbrvMiBGgE00SXp2cOFG912HKKFsbngaotaipvVnrui2JmvG
5cwELeOoXAKC5m8vbFEWZLuyytsT0Umx/joIzf3VwWUCd7xiieocPip9PkGr3j/xpENFqQHxllYM
yLenSNBRX47HZeVkA8oDXzq7YdhnkWA4aGFapBN5gELOcy9d1F8Fdo3ckmv+R8xAcF8nQq6jBr7r
ua5luqaPI6Tnfw3RyjxVABlE5b5vHqdFp2PNpPc8DkIdZw1o+FuhOrX8USy/jAOHnG/LkjmbWi/i
qOX5DDwfO1U65KNbmdEFl5aVSf8YltmiULG7DocBBX8/7wBj/kvfZfRyN9sB8xwPReoA2wgYWFEx
tsTmhwGy27ebUd9NdQm0YJCHqA0cf9yNn31/N/qPdlFUil0g5LkKI/7Q+sFqTgzqVuWzudV6zTw2
pxN163Pscx4kWMBr/sVLx3x15yj34DzUQ5rfTcCmRmvznhoEIcynjC+Kbixu4sFzFiMCMzegZjiP
thU6O5m1zbLWzdyNg4dUQBUSgG/qIfugdfwb6rvYF77d7GvFFdbNqH8029VgB+yBGpDjTFf20Ndb
anaoAXK0K+MbtaKo61FAzPttiqPuwLAaPwKsFGwHPO5Lssgy0T+OGmim2AOZmyMkhMkhjbEpwLk1
nr7RYCSM13ioxkPUOOlCtVF4KzR22XNAOQrSIV4YysiK5ZhPfxlmcooXIKMCk26X5scwQZ0vs+dh
Uw8XzvAtiKxhVzZI+E58Ws/8szSDiir0nTdFb1XfRSgOpusbj4hWmkevVO6C2Gt50WL9DEC5K4oI
WCylrqY7cThuyJuezrqhXbKpQhpVs2qSunI3GcdegJp06Rws2nkLQTDg8duHuM6HuxqSRBeLdJDu
JprUX2YxPj0JPwsfTFmcvdKI3nPopC46VZt3MlXewQMKZ2WESfxeiAaoKmW/xg53NpBgETu8gxMo
8PzLTBDKi4015uALaP3wekosSB4HW2pVusskNXFqFwgSLMa2khtquiQf7mgZcrMF/VbPo9Y8QDZt
DrT9rJThK4QXY78qoIdVFQwseRWiUI3G+V8VZcug99qH7R8XJgANKkILGNgxLepIgzgovqWMZl0K
8FPmpoQUij8Fw+kSI4t+djlJsaiU8NY264ebbOyTMy8NCK4B1f+74u+psOv3lvneckzt6eSF9Xjb
DWpat24UvFS1je8/LL2YvQdW7T2FTpZshfblQvHlV192WNXvphODomK100loXwq86yJKRPUehFLu
KI84Gnm49Hgm9pRHpOYEctCe8oiXJgkpeZDWmY3/X3MvniPb7ZceIGyoTzsCgolQbrdIgtLccTPv
2cKu+3A9Nom/mtsVojk7iKwBJjxO7n1VFu795HTBsfOsNecCezakANx7UBs2GVSKjmRBtpkPabba
GeGa7Mg1Z+BRW9oV2TgW+3A/+Y2xjbsuHnyoX9fdFl8SoEMLp733eWTu5l0C4K4Q7GiRWx0NN4Xy
zQAxsP3guA95GLDnWAq2R3ayWtrWwJ4bJzM2TYJqczSaeCbUujw27mkUGg2QoCrCexpE2SP8o41n
ILPGe+3QLurwhSUj29vaYar9k8N64tWGRqdafTiU8R+5US9CFoX3KDwpIWwZp6915TxDJd/+E0si
MGz9H3JScuEGFvtWy5FBa1FBMLnMoY+aeOWOZkOz7WN2bLifs5Ha6f5QCOAugip8KTrrcSxN63Zq
S2dXKGbdjvpu0n10R300+o92RTU6u8so3VHfxQvdfbH7nz8tbs5eNu1o99Q2hrNybems593ZxK3f
UhNZQxqFDF9yZs3dPNYjsXTjcF4t5va/z4XyGN+bffdbCGKnMYekKPRUVQBXyjxEZPMzJiVCFt+C
zxEtiTBR+e5jbrTmGcVZI5w609eZBJH25mbs/XhLLAs/Dh4bGZvnXBjRGT77fFhAsZ+f68wK90Jk
0EkdmP0yhOWeJP5CHxKcAoLCVxbI+zovTp/PFhPUFr5agCPgvIDTcmXhmbKD0voynFCbPdSJrlhf
QquaNtTnUi5MX6hPAju/pD4ydgF+n+246qE71AxqA55PePQHLzx6VRbNd3jzt+uO4SB7GQjaDnt0
avMysTZ9m6OabFmYeDlodnnZ9MfGQ5ZkzHr22tnZraVJuEp03wyXW8+DNq3i7NrUi/zZlOCiLB6/
2Ub+YUpeG6QRjrIur7ySqaqn2RTYL/CLEvO1rANxgsDpNtGZqiw2nH2nmLEcdcJBpYm9cro+vKFm
0LsP2eSlEDQZjUfAn7fU7WeNs3fh7GpSHQUbIG5+hIy/8YknfNs344gHE005+qjZYRVQIHeS8SgR
9EOUzdhRa74YDsBsnejGY9+HV6N4yaAKSeiVaw6N4HUyJPkjSmwCoGSP4i1p7EMXDMAcGZCSBcUy
/mMQSbSA8I147iNQf1u78+7yQLHtNOFLFrVxcHBDh61HNeSPbgCVtb/xBBjAh6cemB6JGJdbOcXe
lv1risSiB2nNPr9HpQbszqGZsZNmkt/jL5ndA/dU7gFTfqWuyyW2e9Q6Fi9OaUOik7WIphdts/Ni
NS2LQoBzaPXVg1R/DFYEBKE2QCaEAz8fNvsv9tQ0lAxuPigOrmdnCy5QM1bD4KPQYA9tEK8qDZjH
34896LFLS6EFYVqkbDqoQOEle5AmdI1oK05N24VI0aVJo9KAGkeSqnKZAhaJpGw8dn8mRgS5AMWi
h7i9o50oXVRqhOuiC8IN7S9HyPY8+NaVgRywVA5JHW3Ingx+eqApFw9kgPKm5foDrfIRQMAXt713
6qhYW4UHXQhepg9Q5JGLXgefEq3ROODN/1CzhO/TLMNjOmTub9lRKz68D5B+W+cDhHdaUM2+ToxR
inade42xpE9vvQi1hgaZ74gG6Ma2woFJ3s57bcD92nmUK9+BVANEbShyjCoW68EcuhPlbymiXGI/
RF1zSyd3wwFbY21Fc1gwgNTTRTXkZtu+2KaN/x7x1NkOma7MhoJFz04xQcQWZdmaMgtuY9K2IxH4
xB5X2H/5t4g8oWJZUPPFiMLOiFdKsDVuMgBX1snYh1sxhgh8axpQT4wgqALcuCocoTqqCUJ5b37Y
zNwgqNu4t55CwbXWWbqNKX5HLgqySyHAch6KlG2aokj3yC91d7GdAoZlpeZvv9oGbVbOtpBIRrHF
XiyKNspuLMadBzuS2XyWRrziLjKz7rkPXLb5YuFUxfg6KftU+99TDbF0uT9t/MqDppUow++qfkPR
XvUGHuq0acc637XMZa/DR/cXa9eZrb90wwmK/l77HtKi2ViW2eD36tuDH0Nxlx6lUTeRqoPAr37O
htL5GKWHkEYvxpe5fd61Kzsc621WjdEjzrirGHyWe2qFjQy3Zt/nK2qCYAMLSHLJ1mjuofAebjqE
FwH9BQtzFnDSAdMNxL6KK4mnrlC+sblIO2WWrjKgbUgA2q4fgG3LUK4rOU3mMP2oUSR4GVrcvW9D
O77p/MbdNk5oPXhppRb0H3ccFO37aaoDX/d4c20lih0cEaTpFobIyx3RxohAxqY42IvOf6Bv2fw1
YnkJTZ8sRCE5opz52sbAsbcFcAZIj1/d0MRmrK/cMALnk5vc8aJ1DqUg6N/XqOb+f4xdWXPbOLP9
Rajivrxq3yzLdmzHfmFlmSEJgiu4//p70FRMxZN8dV84BNANaRxJBBpnAWAWnFUQYNVdmPTyqPoj
habl6jL3F7I+zl0UEat4A/GykgcTO1UJ9e4ocPlza8Ul6ru92BjeELwzDrSQN37TK4mvsShj6Mn7
7Mn2u+cGMmPfPAck8KHxovvYyfmZQ0V0SQNF1N9DN4U/d375aUIaD2r1u/AxIZApz/CgesOXOd83
dRvjA+48F10CYhvpLQ2OkctVBZgIjVAft3xw/+CnuipZ3LGnfGwgFgXNnAH+6U4J4i0KJZEOKNih
E6xc9loerQMd5eRCdmb5neXxW5YHwRvj+HKzzmFvWTz8545G/xoXcwAsOynZNMug7kLV92m+Kc6V
/iJtqgrmlnF+MjOWLUkNHp/XEGAzYQJMAtH4vr7P4XT7ehOlumttCFdSb16qiJUrqgFS+VDYeXys
eHKhYuDcn1Tw4+lMHObTQBHb1zpiq7WnKG+1qbT4P+co4Z67tNk/vAjwS99I/QyINB6tYJy+dxUM
SNSvo92aPy0cfT5XFsprc+jgqqewCs2yZNM4ZgBRfNq0icjBUsodsBwAqyFQl9z0IEKcaRNZjhhz
0u30OxU18+cK7NKoiw/eG6y7dqRXkLACxVKZDqC3WUkFZl4KomIuHknqoAYOfKm5FsiBqg5Gwa4D
SjE16aISxjz7biaF87XB4tYGdfVfKzYuqMvINw+iJMuw7tnFdEBz7pmoVHmsujO4065LMbpfiq6T
i9HGhl9P3IVjdta/Lddu0n3Du6YPrzF25iBq5i4QJ1HZbsl+kKcQl5ucDqEGBKk6g7Nu7w3dNEwm
hpNaxAgFSEtTgoZQ6tvDX/Sl1VkbrT+ahpd0GyHdHyVwVdtea6ALq2quc7OVhvnsAycyjVJ91jFh
hYUvMtaWBbTz09yGbWgy4ovH1UbAUxsBV20EPg/jub+cKhVmH1f7yf8wboCBVKDW6b2hqsNObdWt
SAW2I34v8OVTHynAMpzrTN/MNtlYYHqBEKJIxX3AvpeFa21SohwLqIlO/URIHlS7p1vqxeHfD2h4
W5upr42sR5Pg6NzlYhtUSbls67h+pAtkLyDxmnbtHmXi+hEo2PJBRk9zQO6G0Y6S4hBnxHBkRELe
WO2eYnj9in80AOct33kZTe+Lrb4OTqofbZDgviYus1ZmFOBzksvgqLs4/S5Y6VIoPWXAMzx60Jg8
SxvgeoXU9fMuOvKuAICr/9V0gApYAgSTL+mPZzXsazlC54L+bCQoTHeZH721JRQyIhs7LyP+Ypcw
OecZjrVtZaTSGKj/4ZON2+mihlFaMtbTCITF2xWDhMIRv4SB0eKH7fuAylyyyP7p6L/D96n/f4xD
SOQuyjwOzAAEcCAbgM3yWDl3DgQ9l0QsweoRdY20iB7sNnLuYKsmlsQgwc8hX3AY1U8DnzJkUl40
FvtrvVzR7/98uXlQGA74y/+NsDMhtkwHOqdygaweqy57KEewVKFJAIpjKZP71BL5qjE88ysEky6l
UsfDthSIyLT5Nif5cX1NipiR3PvQoFyNVjtur4RNC4r6kGOXz5oe16AOOfkeqktyM7Tj8CaEv6DF
OOQlcVQM4N4phybfRXIbmBG1io9E+Qw1BfklSeNin3c4maDMuPWmgAZLir59shJLP9IlGx0ITmrm
du6iuxFHCYCMqDgc4iSQU1C3Uy/l1JWxvQma06M0xEEtVPAilMF9nL37bho+TC0s953eZRc64HAg
RO9n3W3rt0gaoyMNNQvlRRpAOTHezdCX3aIQzbAl7v9E8Z87J/4/SQFQZ+qn10jqo3MPGtCcJNxE
eqefSajY1wJrG4Bu+QvO+KlthKk9jXeaV5541ILN7uKosGlhz1Jq+vDS2ReCHhpV458YTGoW1Cw9
aJF2Wl5sCbbInAZfiwAmoJRUNReuigtNCHc96VbtqjQc1EToPBLMq6s4sxkM6Rb73n/mw8r5YHI6
qATy/XPIzVSUl4PZtg1y/Z8pY9DsC74LzSkI0/Cu8vQvJKtDOjoMqOAFPvzNnrR1KKLRxy80OAJR
tog9QNSACRkuvaZBQUWznW2juNh9VQ6XqPAhjW/HxlU2x9jmTttcKIAuuvCuSZ6mZcGis5JwBytJ
fVHYWbTBxrG+Hy2YVSY2vk8pylqWlr9yu3dWrODhuQ41qLG0broVHmsfvTTyF0mdRj+crlg2sgj+
sQb31aiz/LUsQWqhpMza+eaA00YboHKShk018AMbp2Vw+1TucWZfFOu8ApGaCvt2ZvVLswjYZoa1
uqpPV33TUUBqwp6B2vRJanSIHYSJDxlpUAedde9zIJ94zAG16EG5ejHC+tVtvWaZo8a7mw7ccs5R
ideg9KMWGnSpkwfPZ8YjNeZ41CisJ0PFxzqEPmh0NP0naWjpnWvq61EmwT0J+dg5wAC6iKIV7c2p
WlDqcBAo22CqMAQC8CzJU6ih02HYH0ZLNToddqnZJY4RFyCsjxD1W2NNlcOaKLHOUVYo+XRog680
7FFX1FlBR+XcpAFGRLoOYoD2pjganYPT6msXa8bRJX0uEpIgdYnZQTuOtLV0kvQwd02qE9LDrkUD
P4H+8ZhWZjuvjn7iIQFYQM27IwC/wW7Qjpk65DdibshDUpjlqaqOOKzCCgXyjNVqKCpnia8nTinM
toVcZ5AW+KKU3wrIDTU4xPC0083wAA7oSYuaYsuM7NtoGcESvBSUeQZU5ooWP5dArixD2kF8NGF+
A6OtsOjWWWkXx8IBIAaKZOUxU3eF6tOw0fgFloB1/b/dWGn70nPgLKCOLukC2PGLXbX2iVoU4YKj
s6B/3RaVDxxLA16CRxWKsNACFOUKdDWBWk7m3zVVEyypehw7S2gka9+ToCxXMGgWdzkUU3Y+07+2
MKFcNeYQvdeBvp32tKz8xovcenZDITa5o4ujz5Ps/HsojHPdn1adfxMwxtiyOBY4ZWmMNsR/6sGu
3xvbx0oaz0evhIu9brVvGRtAWQNu894GJmBvBA0cy9Ty1+mjcemggv0+pmxK4hAxdFWSEzdsWYXQ
7k0NW24nNdIgGOB6pn2zQqmhVhvZw16XfEv6MaQzY9PCcG7THYnP0B22oeYW29LHub8eIMSP+iWW
ktQZWmDIJ1AhNy0PC7U+wXPS60b9CHc9HkJlHJa4lml065uhm1sKpcvnzgbVjQmm52c7+Ghke3pM
gvjmLKlJz8K5OaEENOc6CmsYrNA/mn/NBWg524sC6kl1IJJtV0MWy2oFNIojWWw62gn8sV31EDyf
nrSst3H+EVrwtk2gog7pQSg0GKP6iuPE6eyVhXXOzH0a5PE5NXCgPfVHWnINdlSETRlZ3ht3fV4s
Ru6Udy1UMe8nVUCcm0AoRfyg1tyfQuIXFrItxG+VbuA8AAO5Fc1hW/DBAB1G6/cyzqd8iq0GALaZ
r6cy3uqW9hOa59g4RoOJcy1D7AbDSh/tIjWxs8Jn2OuWLfSJfxoeDk39cfxPqBGW5sLucM57LSuX
Qe1gYnws6B84jwdg0ag93Zq6rFeNQAl9/hTQ3R9zEs2NwxUNpWEJOUeYaqgKmIbdyj72Q2sBXimw
C1XYPjdR4Z3mUV9LrAU1c8G3YH7Bo7p4pLKbFjn9l1+Nuq/7L5H+KFVBTgRRu6tBGTs4xTCcrSLB
0x2ehrXpDefCy4Yz9fcxnul+rUGPyGsyZ0Uj0NIMl12gLEVV7jRiWxz/90Z2N5ag1ixonnTU2TaR
ZrygQPjN6KfOG6q7aWHWWvfhEBkHWtXNazXrV/+kw0brN5w/3QNiqKPKqj7BH3Juqp/muFkEfuQn
ZjWuAXpOtknmGRfJtA2kSlxAXDTznllwXyL5NCcykpVhcmdL0mlJpGfQJsaSgppRk5mXyh43TeEi
FXDa21TDWvgibI697wHMHJfGJFPJoRrKD71Z6aeaQzN8Hmli0KWkukDtUgMO4DRBFFidHyDosyPp
whmwMAETpIToF9BXkJ6AzcLUd4NgoNwiAAtFgR1IEoHkKFFgAj+mhMdeVAfPjRO2R3zE5QOpf0sj
fBl1szmSUHetyFGqi6JCm2NLWf5qUjyFfSTRPG7anl3Lcr+UxU+9xdaHx4OFhUNXnVjloBRtRAPo
yAMU2W8DhqqpIdluJntayXi2C3GmTpwthTUaAI+AYiLsf2nQqFP4vvjdIw3+Hk8tDp31decq+7M4
XcwfDPo4tZlyRRn87KrzR8Nz5/yRo09g/xF9IyLWDM11inlu+gwaff6lbLFiht7WuIhL3T7SRZCI
jK70ZEZ1mUfobu5jFaq0czINUNqcQX1gNucbzSeF1J7D9knhgEb9eQQj8IEa0Nnu9yiZ9KpIBZKH
CoA2d7mEJQnbUpMGnPyPSVXc5BfhCu1OlhAwSu0cxN0OtrGqldthff/Rb3Os4FM/GFdEeQF2Pdjb
aQwzE6WNO9FgsqOELMUj9dRaipOBQQIPoAJSUED2TghS/JRuleWD0aVycO4zjS9gkGY+oW6zZbVl
vtZt5R5icFIgXIpmDhVCKEVawa4B2fg16/OnEIiGB8vJradgEFvq/pRke6C6h/jDAD3cfS1hN0iH
IHRqobus3ZVh0H6NeX3TL2TXovSIeI4q3RwPUZR214KZdicNiUVjnbzFvhMf5/MrKC1PXQZgU5FS
Zn7T/T4+ghOMr9NHwqcm5dPxVuOlUz6df1G//HMXTTsTM7ywWbo9fOO+hwB+4FvQDi9eZIRwK/vv
XQF/4ZcR5/1/HKUM/WMU8qcQVDcMuB6oQ+twcJYly8RpajKYALMONbW5CeqwONGBG6vN81gDnNdB
18yKl7SgYZZhbqyxA89DrWBYCaKZ26HURQuaoPdvRz3VpFHKpVFbBc+5NJXNy+7QA+RSQRU+jt5b
1Lh3rQnrMFb6+CBZoViC2+8dDae0Xh2Y0glYmz3zBFQfV3O/UVRadrdJw+hBphvE0CONwiVmabnQ
FYUJ1vyvYzdgaHZ1ry/nf4u5b/p3trTR3lg6qsqf8voIdeK5L+lgrgeYoAGFFONMe5eB4MyJAiZT
my5QqfB3KUJwmhHe9NPgHOuqMDVTRbUFqcoKfwuhfsO2TwLF2hP9XpiaZS+CmLFdHIyghzVe+GjB
ZU/9tNAl0cx2By3seNloOIJdNg3gpNAZVQt3/AYJG2YkSAgs/jB9MqFbiXOiZ5wwiFePQ3ijz2ux
dBR9SamIrLqYDweiI5nFy6coIjONBV+AMF+eeiahtxbB4otM86TSQaO7+WJqsdJp8u+pC3is/M4n
tbU5hGZhfn+dZR6Y56NZ4tLFslMeAr1cD2A7aIq67uv83Wu74LnSYD1sJ9jSObKNz8wW9YrphfP2
EZqk6RTa5fk1FCCJ+OwNcHz+CGUcnIuPWT+F/j7rRM/w2p0+Zivy5KMLGfLRnZv42cmzgwV1DdDR
GhdzSCH9H0HghDvqsomJQ7dFkGrrdEj5cg6ekhvFylET0sDUR3ObndkfndJfRdDiXUSZaLcMWzHA
qeHY7UcVhBl4AkkUz/5OXTQY5jCFXUxxReetAZuCnjJ1xnQNitK8qyHgdzPjTeavGW+66NYQHbb2
nW2vyfRNNBYcBvVymJqO5fmP1haybcD2xa1yH/w8Fg8FFtiU14/JNU9YeYA8HNL+NkaWctc56eVC
RRD6NK9miOicdqhCtxIPP7dvN/AFrY5JBZhNECXNWgyt+4zn57+kkGNZZ8eS+k/8NaFvnYX2UwFs
38avU3lsB8s/mWHZrLXWc58h67W57kNY1IHPoHSoa3khye8M37EDd/Ri4Tj6CKN6uLIuW8+X20ZJ
xFHM3zJoEEbg+pk5xoHTCWNUwWFa6qBQVnDc8qtwR/0+r/RdanXVmpodfL4XOG0yz4UV5hSGXQuD
4rhaAYaNRNk6zPKHJDSKw+hpfNMHIvtaDPbuTxE4xeGbprTSOSJzwN/q6uE6x+8RsXTr705Tw8LS
9+3ph5V+lbFbGjeonDo3P7ZpAxREruLmpzf14Zz4UuQQHvT1unsrcAwllOBRD+lFkIrHdzOQI/Zz
2XjROgeGi16LAdQC7nsrZThxcbu3sPdPpJL0kWTIfFyOGqrxjoLo1qtLygenOEte7SWcz/ckBtJk
lZkdZFGxtfBaVO5JZYSG6DLpjZi93Nc5znOmph/hHDM1wRcOsdPE8ZTs7wzFfs7C4bYJOZFr0x5r
41lztdvROZdVHHUpfOHFIokavg2LAeRUu7a3ThWbr8Lg/wRS1vdplmEFmkNhzW2Bi0M591SYETw5
VdTfknR4vT84ob3vtfBhHIZwP7mXwkypvxNdwHG+hhE5lOF+Kqz1QdGus1H3VxzL7y3MJtgG4gXl
W5k2+7RIuy9Q3olAy46UJRv6s47j620O1qmoAaPmEd9Rf4gTpT+ltzKKp/Qgtvv99VHVl/qqhbb0
wk0s+VKJEfYaqH+es56Ve69w+h0XjgZing7x8pCbr/AqfBugrvhvztY4s2b/JCn+3m051DfZHtBG
e+cjO8THGSj+f3Pt6EHQDk7bbIDvsLqli8bY9Y6apmtIcNVrxJRFu9VxUocnnGrSSB66fbH4lHMz
5XQ7DFp/EA1gb0q/l1nuAMGkGhYLUl1YA3W3kQ3amvqmoKEQ4zHpsM+nqopVae3G5FG5BBr5V/FG
lWYSDgxxnI1QdiCHB3Vx61KcR/wKpH1wG2ua9XWSTwMQv+OLEtDr7XQO67qwP5d6Ka6lKuYHxfKm
LTXnL+0E50ZYYAizPWjY7u/B0uoPhZ206z4uzW8VLAWTMv7eJ2AEOm4XHAYs7R9HuDoswsaNvscJ
/gFHh4+PptX3Bzz9milTiimAMqGn2a0bVKPPaVZJiKjmqbEKw6HCd0AnTdLy8x3Xkuq1b3t7McUl
KECZsscXrgL7emeFDixfyBIbuP5u0ZQ5VJk0uz2RQ/bslV3oOJeEv7H6+ci87QAkX/iVUhjAf+vW
UT7Z+iB3pqgTVGNHCMjB32uoHvzeTDasATOHdh2f+qhJP5xD0l/j5i0K5SYNSDjzD2fJ/GtcEv+4
/sJ1Vg85lN4EX9qOmwGV0xEyRYXh9seb3s5LhmM9Bj/AzEM1UrUoegqhdhQUwJfe3PZR/w5WbL+Z
5Y7yqsHrzG26my+l0lICxO7VNXrnJm2O+GsqqSnRaDaAHWF3tdgAfCkXugHVGMNCTV/9/uV9tuZ4
yH8ZWhjMAo3+Qj+LHeofkKkV8Zqa3jjU0En/exL8eqNDHusmSvkeDCacbRUnP6g2QcWHRJP+WhuL
dvmpCsa84TpAwSMBJuboqb7mptF+qjiLdjzG4RhfOpftufIKH1x4hUPOC/+qXQtnSLRwAALQCTy4
jlMTSKu1BavazRRrivAQ4ucGMgkIptkAR9tPg2pKNRvH83GazdKt62xsjMajlRkRCBP4YhWNg9Ka
zpwvrAFQOVTc47aN1/Bnir7pBT40VmSB5JCor6+K1XPpTrGu44NHYUOkK3U5dk2ZeSSJUKB8AQ11
gRKlZgcnz4uA8bKEeFe1nIM9JTbKLP82mI36v5mI4l1v6ePQrQzIPp3dznudHqrY566DRi/WKTbW
l2C0+4thGT8sv2J7ajFle9jk0DfqqsxZRsBtX6ivhX/qHTDWawqjC83xezr1t67PN7CaOiYgmB1G
JahtsBxW3LYN/IBqAl9lPEJZnBqNUtGGYCww6k6S7HoVgAPo9FTk4c/cTvGLqWneU8tEe0exNJnw
A/DqVGwTNcYjoEE0RjPSZEkNn62sbXJY0kTeQWZ9e1d2APk5YF69yDb45jLwvm34TEd57fyA/xUk
ouCc8jSCQbOhpCJzr0kQFBtfas/95kNO4R0wIWg+Gnr+OMIi6D4GG3UqtET6AA4/Pvr3NKBLnHIR
4hSM8BZa9eHtAMFc5wyIdlynAr15eKcMoaaaB6iYQxnGWAAxhJoAQEomNE0k/Kwb5XDNRW3egbl8
H5H/ta9GATN2d1z5rYo2l4vpSyThd4JfXRvGjcB04Xxk4Gd47aE51IF28PvyUatD+34KSSyUoiv4
Qi7TSLJkjeJMvUihiwUF65a7OIPWrXs1j7Azfp76Kg0MFDXP1Ey8tNsJU36FQkt+l+bAxCVA/qw/
mpYriq9Yl+B7G0iU02obGPiZtGGy8BTEIDqrNX3rGt3K1AMgwkQHF4+Og8NsJy9FXqV32GS7U5jW
9x34uq23pywVZpavVaLFd9PZUQd3aVvw+6mlti3CjT+1IK2+dCDZPSG9SwnKXgs3Hnzg/Kt619w3
P2moL+2BUKInEl1cmKJhLfGrj4IpzvJGbwms+L92YNvHAd9LmAA7ybrUOxuinLjQwKcmTHSuo59C
xsTvIWwLSclPA9SkNPV18L0+PNCJd2zycRV1+H6aA7jq1Ddf8KxPRdXcdNNpOLSkBwhUc4i0qlNz
utCUrgy+DlHdLIcm8WGgiOU8G3OU+Dzp70kldW7SqK9GNRWsK6mjeZQW+zQVjf4/clMoV1+Lza1X
jZs+w1+hNpi10BSsejKyAa24OhlkkSsgbwrfeIi2UiddBhXZyK4/QPBnSZtzusAvZzjInu/mrrks
QLv+qCi0VcOltSygwA9GsSoFUDQFJlbz4HKe7KfawpxMM6MQvZu7KIvyqW+emQbMHH/7q0YBC8dq
CwU77RF/31UL5sw9tQr4S+8lKmHQN8Egl4H2aDuiXrBSxAfqs+MWe3bdgIuvSlcXuCfzda91cGhW
CUJdstoDh/nXvMAX3M47TfQxL6WiLhDsK/er12faP5BD/Sljo3jNzFJA6UPPL30mzS2844cD9LrG
Uxl76cZyY/vRzIWAtYRdvMvKh19IAanGtHijebIm+MmM/DoPXGGKCwj7xjaC+ubBFgH00gjrHPq2
eekgsbxDeTPfcOULEglzwbukAGrjP/1QRSi+ttCY/RQP2cLmxQDIAypo7xOwU8+hpTA34WR12/wY
tUOWb8KKO+tUGpBBZNj7VW7cP8KsyFvA/Yv/CC2xjNXWPAMdsmj79LUzMnelxU5wp0Pp5uCppMZo
+kejr2+SshjIoMRzUNL4OLOZzlnkKNdNX9bTwN/PY1I7rW5iaBq/sOXaFlmNQjkOfaZDoMx3tkWX
Kg9uM1vKIRvXvrLNwX4yP3uJAK1wVCNFF+EMS7nqQKYlOQxpFa/STK4mZe4kTINFI6Jm35AVB9gL
Bzg8ykXYNn6BbRg/OBLuhjQaCtQjYWUMlQ+1LMhzDRymBOfQKpW0vGm6PrBqOPQiQqrpBhsiWQMt
BlRcD1MUmF9D6j6rnPYMuBIgsCjpHb2if6+o3Ku5FSCoUA2e7CDJ7JHbbCdUArVK4KiOkd28U0uH
cseD5tzVCk2rPKWS0Mq2Xuf2m1D5RmXCfdPTwb54ngweUtE+UncVs2zbu1q/iZ06ebnayUGFYlHd
1WnbP5PriYHVPe7Ju+TaLxXVC1DaoQtxWuB8J2Ee3YUefoBlELXiEuiTUBcMVjuo3X1E4LiouQN1
Q7934WPqDoHtrvxia8lWnG+RDMBMrowcO6EbzAMBIpJ+i82fODcmHJoWlJLm4zV4mm8CTsRT3NSV
fcw3tS3H2IMMWq5DHzz2CatlWsbBHCv9TEAgnrNkZ9nYDhDxivo+Iibkl5OKHeVPaC6ttD7nV4DZ
QjwFNm80iYEI9cGcXqFU+YWKoMl/fwVZJNp61PpoI4CcgOeNoYR+cKhDzaFtyh0d28zNeRRoJYwq
zOifcsffpyoAXDFzHWo+0PgMTe49EYLho0VIB9XCU9h7+mhRJLGN1BjcjrTTxP0ImmIzBI231XDK
uTbDaviamth7xNCDvGemwx5dk99R/xyWW9Y1rLdy5773YK+cBcmG/ifaxDZXeQdi0NysuHAnbwAa
LX5v0iideQFhec2lPw9EKeHPqYLpj0ej/49cLwUuBAer/xBWvyvS6s7N2xi1FCD59ayr7px0AKpE
Sat4wqnughIHe6iZQizBAgQ9cuPhHuzMI2EeKmUyN4z+Puh89566JANhJoF7M5bJsKeDur3c1Z5u
XUESKh1ONVM6oSpgNr5n4+Deg76p3wMB+5LYwzaPGmgPoYy8tEfP+xkw+x+jKMfXPoDd6ZjpxQO2
gc5GsCE8xbIHj1ZnqL6PmX2fAGi6Gt3Yee4hFIhNR+F9512/hV4qpmy8dAkYvf9zaPDEVFOGFmwt
cxwwTVMalRfi6CjPNg4AgYPF+CMMMvS1lmf+ipp0iU09X3QFHvCirZJH6pPwdYIbwwM1WiPNjsCs
/Zhz5nkSbFOgsPz7HBDZLQ5u7AMG0uXrMOo0yGob1cWNYnkBqlmsTejMrzKvqi40AE6TdzaGDKx/
hM2xIDOmS11J71IfJfRDA5WTonqaY+nOj6ERkeAUfw7lA/DORdqaC3rlOYE12RomPfr0tqif3pZj
j91qji0D053f1tw/vy16RzSQKL0jD29r9GF3NCQQCpUeJH4Xud5bJwebHxI9FYThpNvfBz7ppdqV
C1k8ZH3qpyZl+iOe2yjBnmmyOexj2unlaZTiaEofRiKfJVuH3NpZdf1OIpukwOm6jgmSbHlfKURE
YSunyY++2WB6UuWEteQc2+o6dFcD4wn7RM52jMMUO0p+Xbho5QFyqFg8tJ6O49Y0xTFimfPN4Jjy
IBs8CMF/p4S+MoJfBc0GpkBbrzbhnm7FZ5BK4zPd1UF9vSvyFy7d6O5TN4V2WvhW+uGwmweLOuZn
ygbFtVuCDszXf5rWwr/oJjJrwLs+XoruaIKgyrJDa+vT25r751i8LRCNortPc1M2oCQAaPz3bU3/
j8bQL8wK2OdR0+BFKSAw4jDN2lj402H33kItxB3b7Jia2pepGaXAFclVGozWReixe4GVlXsJc/+5
kHV8vOa4UA+kOTs1SiF12lznRfkKr8M6P6V5tSDDkWK1huO0CSZWWZ4CS7NP0BnSlk2YD+++Vnxj
OEZ95OARnoow1ZbkM6P6h6jMbvpdSDLO8TTP7/E0z6d+L86m+efXJbuav72uiv/0uh/vxxFxsLUy
vwI6ElqmzRqkhmipA1HzE2JMEKEIvmOZaiy5FUf3ntOLY1QN7rridvXqs/heViz+Wcnhra5c+Qz/
UphXOIO7751Ov2S9Ey0p4tdcMM69nQsuMe66a1P5KiDO0uFhykUCD+7YizbeEKc7aM8Vb1ikLoUt
9Zfe95ujWTnuUqgwVUJcFBFvzpHInEeH8wfqBzbvmk6zqfRgZNqUDqgdxForBqlreSGVwVZAFa/U
K/Bwecf3AFnG2At10G4RoNl0JezUs+wa4Wu1sTRsli1wNncH9UUw9iDC5I52+aOpIrBIizj7AmlG
ey2b1j3VcIA9dLmZb+Oo7x9qqwfoJDfid5WeZpDchCPuTTrURtKb9AKUh86GhFe6ylLsV1qnN0+1
JZNVwkf7yLDoewJP+Clv4CNP/aZd2Mcqibs/9X/Ek6kk/plWrPVi/DnBbW/foqTrQLACnSHclShW
HumCisa4c1JnY7JITF3Uz4I2OX7q+9Sc8lk2QhNpnu8P08DtZ9zBAGbzv8Pm6TO7hWg7WPpLaZfB
QxK3380oS4+8MeBiTRf92Dkmh6lizB4SG7R9h+kPqJE5cNdlNmzKOTTO5njLDKJVYrfjxqSYopHf
nTAQR9jKuHwZVDivaJKH6eVCDSoAwTi9UudAAQGKDywwwIyRQ7DhQh6K0U/f9Ww0cRgsCqgXeRr+
itB8C6sxuoSg/C3LVPPfDFEfwwQ8lwSq8B4wg++jSio0J7/oAdd3ZgGFrawMrkm5SqptyBEqnssf
XskvNA0PmP7vr/SRpDF3CZ+9BxLgIh2tSYWL2lDTgeIWGHwNpNjVLQW4HtSg/bFNV1HsQ5CLVLto
mNorqQUORBZTA48ukIANWtp3cpnXSfn00WKFVTyRvlQH8jdEQYsnnXYMiKQxUqZSY5RHYw1a/ysP
RhTBfZix5cSDJXYsTC/kie7c3F56jtYcqEW0WLqjix+AgryY2xqH9m0im8M0FVmxzynCgZD8gtpg
8qL4ikAKuXnhaa482Im+wTbuC0pL2U53i/dGM+KvXuo2W1txwyAaF38FipvwiOl5FKNQvzoLCoMo
W31MGljQUhPVombVZamxr7KEw1sL9p+l0J9y1pWX3+ceioBvRvwUfY3BJVlUjZ2eE8gXvESgKVC2
05X10QshVA5eGE4FIW4glsowlPiyRIq9IcnS7Q1/tpcgK/gJKpnEtZ05tZQNZANouJRD7TIU+c5u
S4je/qLhUr/IwlGiKlVdubk3r6rmVxlTVzgm+8Yrd5qrdxVWXNmlbjobJMAxDGMsB3gLBVD5s8Jj
OinmcZhueeDaMBcSJGZmvQysaDcApf8KlE6B8lZhb5sE0k4rCudlomd3n6dUkfSSY8rxDoK2GleW
cFExyDOJ/9XajE9Y3YG47plevxMpKh40Erkhv45Q0HTJS47VAnL6PkS5PW0PPMOPzOpmnjnQ8wcY
gWIrtaG+zzNeXxZbjekdTW3m4HWB+LMx6cerze9NvSsKodkg51up0wy8q5vbjzfIvKY9UOuPs6aJ
f0xRHD4SJ4PAAAkUpYxRwKLsAxpQ6lzsR9ZAb1YBAuZYEzi6pek0+ebTwGh1MPJpQQL+SJgnaa0f
+HIAl4GyGhivA1ga6gKpBAirp7ApnKHqo6Gk5VQcIddpgPryto/Wvt294Bw3u5DFJZCd+O2Ex86C
mgFAYtOAKeRLrhXdoSHtF4oDef0aV5WQNdU6PA4VH8EoI21VlSl8z1QzNGD1HasLzvXHaWAiu8/R
koXDxHGn6E8Dn6NpbqloPAPz22Whg5WhWV15R9Zf1OyBcL0j98q5SaNOEcGgwV5Zvr8qsZd9qQbT
uR8TmL05nXyxOiBmBrOvUQ3AoFFF8UFLgFqiUSO1ja3WZyj0q1GQSoy16UEGh5oes6NVANtP0EYx
6qSthfOnxj1SE37b32yocJ+pxaG3F7KYP1LLcoHNc8znOIRrhHpn9Gof74xiisyzTjoYA4vprXy8
Mxqld6YX9fWdZdCDvnlnIsCz3WyLfI/CrPVFYLcHfEGVw9pB1U/hKJWd4KWNbaVpOvXB5v2Shmkg
hXkIfFLH6Fd4om6p3cEPYKGN8Hy6CZpuKZWCKNyKhvog/R6mS0imQepPeJ0c/o+y69puHFe2X8S1
CDCBrxKVrGA5dHC/cHX39DCBOfPr70ZRbdqennPOfeEiUFWQLCsAVbv2rqBwRX0ac8tGVIA7EbKK
xkY4iQ2iEtXNQe0gZMHm5odZQn2K3qL03gWZa3g1H2nCVaLkNFtGJvcgSCEgG/v7fZyPQ3hl83ta
b7dZFDRH0rYlLVu6+9OQA2+/9lGDWFe1/1sq90+OH+YE9uprv9QUFWzXg7u6cO/Rz468debg7Awa
ZohjjGw4m9AaA46xSzdVAdpw6jMwQl7fW+pChrbK8U+0Y/s4lmCKqzNoMbVlzS+BjPKDDVT6HiW0
4T7Djh3cCvn4ZYQms60oOWThoX8k+dsc9L9l3Q2fKbiz+D+Do7T0uoLj6NKPh2LS+x2IPEOAu0BK
a4Et/sl8ecNZmxrO2nLwC0K0s0Wn6ycriyCebiMhnxf5lyJCdzUF0FoWiCY9Gt7WojhavH9di+z1
ZIMkvZClje5XzXVOHcjRNzZyEmA0jKezVAwSHBqEL4k1Ie8PBgm8qz8LQO4+k6vhDOYxEdZ4biyo
43SGBF07t4NNlZrZVkhIxvgKo+Aq7EJSNtpZQCqDRlJhGuiuSppfYRrbBxqRP4WH/WiALguar6v3
oUwmzeHGQMaymZeE9kLz3qhg5cqtk/BIc3UIWpjZZ96B2XhrsW4MjoGTRRujd8HLg375Rl+D1Kk/
N3aDLin9r2psQKxHIyP+Raa+lsiqgZZ2H6FAdsoA2ZtJfQYFKQypORf918XJYVCdUHN4yYAN1I9W
4frHhhSARlb5G4hxSohXgZrJA+LdPybvLx/milr6mygCy/Bi0KyB7Qcx+SOQLpnmg0+erxeK7y7v
3H0RAQxHpOBkyMdagsvfHrbLXFxYjzJI+hN5iCq07/8/C/km+1rhL0XXRQy5mDPQ2c4JuI2/BoXT
6SoQfHbdngZ0gXDAJ7TARpdO2cHxgvMJiHNnj6zMxh0kjEDCVQew/nOt0pg9yd4V9adhKoBtHxLv
tsHEQbP3INQa4KsAIOgoAy5PCyzrieayPvjHHVkD5TeqiGzUixV39QuemnsP5gmxH8BAsHedvL5O
DVgWHVlV3/DBOAxKZtQ2gpPRmuZLpAFtEZUSnfEqqDaace+jmeGaWuBznFhWf2P59xsVRza0X3PV
h08MPzF+Kf28dsHsgSlDw7GnrwC6pKEZht0xzFi6MqYegCIfvC3xaLhX4g/KwS4IwfSD30WfysiR
TwVH3rk3esAR1WG9yoM385MYjzVo8gVajPfYqYMYU30ul4+d7A6RWTv3y3QMNuVVVNXtjuYChTAC
hVUN9j3RrZbPNlnjWzh5gTXuklqNc4g5uAkVA0XEdbYzuGFuaNgWwl1x6dQnGtrgljRQa/tkoo3/
/n1QBFnZjRVBvY2CQKEAOE1jZnglCpDkoa2236SVmXi1rejLLPfvNHWdy/KLhLRGv3ErlM/wvxrP
vUwOk+jRNVDnmjeljfu5gZYaVXjHlq/G3ml+mhqaUuoCpHitlOHO6TT9jqkg510QvQ262EC3SM5O
5QCy+3Lr44j/UDA5/2lAUrkHfL1KQKDA6ykL6M3TSxOpl2UwuxN2n/VjBprUx/8YNIqtGwed9oQ/
0z+5Zm9tNLRfnPsKDK4yTbJ910/DPfQ18CkQZoO/SgPClfnTX46DTnli50x5egR9X/69rUAZbTAx
PtFKJnoVzobTBnf+CB6/LC7Ge5lmb1dC7dHZJFENACY40o819jDQw0DtM2iK25BKpNH7YRYGv539
znjj/CGWSqooU8TbIAuhQYxPAwshfTu6+gONnLoUa6gh+Dt690cotd/lBXZrZKU5E71fHwLiQULq
xs8yUC/E1YowLCi94f3/iQAst3uad4AYb/pPhGRxHsiH5q2HairF5gZWzxOJVMLUPWtjjD5k1aMT
OSloc1j7XWitvcamv7jvcNa74xIFprTNPvqG6JX+ptsgxizcb0gYQVtIqV9VptYDDO5mW5qjSzOx
vVUG42WeAtPv8X0QwLXgsnoNMtq+uSsDFGMUcYZgvzJgZ84AY5kzlQZBfwY89Q2Y6u01WJjQXE+T
5FOkv2IQW5ztTEdBmabwoY3xywEyfQnd0Lptn9Fx+y0OYiQthXzRzdB4jpmJFK9yANlT+1y74lsu
gX3WtNPYZYDnpqnYRZEeP9Il5dXeieL6QqMy6O1zzuw7Gg2qXFaFerdDtaxfL0G9WijUm7cLWVD9
c9VCFCVRbjwPmbjDF3NyBrfmSSa1f4HcJy4iZNs4huJXlReWoUQg/YuJA9alLc40IN860UF7Yo8S
8HgtMHdvJmkFdAvbq6nGxsEz+oqC68qxzkFkudnKaWP2LPH54t9cSze9wIGQmcru1mHCVto4yIdE
ttVdzvxwC/BG+bXp6tkj5hlbBVkqH2Kb/9FjWeMPHrZhykPF0OwYSc3Z2loCRteOWZ+Rho28DKCF
Q1Hk1mfdkmDKFZF1JivXjC26xoMnF00Qz8hurMiLtWlyX+M4RaNo8gfs/5AkmoeiFvMD0HB5AFrR
4eiNdrXaOpM1Tq2tjDXtMU80/FVa+SW18xFALQ7ulqiowTMCnuMkD9rvVvQXlHXTn7JIRnBbB+Yb
h3rKc69CxtwzVVu65Tu5FzEdPB3q5DICSj+ubOpGRw2hUMxXMAH4dyb7G6cPkbQamW21rmtMqNyL
exbnZQruFgU9i2uw3wEcsbdGXh3egNIaaTsehxjgGvW+2POzNt06pYluXIm8mzehgX5r0bh9tZeZ
id53dUHvl7lqC3yZVczYQMEYJEUx5HfvdNv5CihVWG+Ccti1hiPPLllbW8QeeYvSB04HX9Qd5E+s
r7MZmufxVuPqK1Nh4sz0vtOhz0t/BA7L+CPoFvA1fGX+tpIroe3IiDcnyDOK0mmP2dDH2xkhr7Dy
b5D0DgMzzWCOj4SUn5H0BLn/iKeHrCCw8otXgMP5h8CIf9HRG3FuJS8NL0ugClaa5p7qpPNcaiRf
uzi39lRJfVNZTWDwUyiJzH5UbX1dIG/GFMI9cLGK5jKOPuh6DAhQRoHW7aJAh8aTUqCs0rC4MLt9
JGOipoQbb1KWpQ80cjMWr6dpGA9LON7SYLNWq72G02JN/BwPpdiWCvhg9kMNQSSn3JOi3GDw25Cs
sqzfDskK5aNyT1akRH6lgF0j9SdjHKteNd5dcHtZfDAvXEnBD0r2nSU1aFKzEjzSajipC90FAeTf
8AbeMFs1TefpsHEd4D8DDfWxVV22zmkMtX0b6sO1UbxadJcZ+WcwMgMLQW85yNAMmyAoCo+sdEHT
iFhCWQ046O0k0qU/NXSe67sJG/x1BC65DVqBK8NrbAi4k05cWmvsmLkq+6Ua7cPJ8rcC/6Jtoxrt
TcgaQDdzrM80rAsv5GP6pR369LIERRz1j6nu3waBFQv970hB60GirYIqML/LTuxkqo7moIuO2kr/
3rnoIYBKkP0I/YFhW6IXWWk3OUdXtUtOQhOPAzYrK40PxndgSpZwzQbZ7KDCbd2cVgPYuda8Tp1q
NYzl7QBHpzywUQEvMh/4FO6vNQt9Q+c7ciTDctz7MGcohp8ug8CAHNPk5EwhuD4CiLqKGMlu7Fig
4aIuH8c0if7oI06JkF9srd8uTlY7KKIEZRlsxhRNkaNRpeixQLdm4LvW06CIEgLhr4FRzB5o5BZh
5BlGyndEm2CY+i2ArN3vgBAtqg+h33mTD2XQxErAKa6diJpt4WBLIaMEMvSyBw+g+nprjKraAQYa
rMlxQk7z+jtU89XbkmIpzCydDiSIAeguZmbWGU9Vl+EaBaHs0XLw+5ak8T2N6gZam1BRfp6QmX0E
gWH2WI6msZkKpKa6otWgpQXCq6AxoayhwjmgstceXO2zsRhGttfHxEUXHmJplSAs+jV3BU6lFveT
Negw//SI8wJojjM2rQCl7bLA+0eUPIxPvtsbAd87Y56uys5ATeFDhQubyfQO1HB3b8phS3kscYsB
amY+SgxKz4aqZYtjIIb0rkCsBH7qOKUOPvAQSYojfCwEi+9jShlxo8ehIDD7o1SKR6ks+d42UEcL
lEQSRTQlNss4UD7Moxq5HRCV8+2yXDjKexpRkDSm25K+ymHRklZYl+sWoKB1DXFBz1bw9yZHZo3u
XCRaUZhI9+lY36Zo/oPbn+Y6tUiQGqcyydP9sqQDOMYBvR6nCt3LSIpw58nMxmbDp1ReILnq72MX
m6AS6fyzjueElFcVP2XYwa7bbOQvgd8/MY5vDmxeVi3J1hVFc19O6MTlun5bEmWXZoNuz+RiumAN
5sxvD7bj9ucwdVGOV0uCWESudY0xKEUnwcapYx1caDzbzUXfxsg++eAPP1HVuMlb44G9UI2Y6r4B
c9nRsRMQFUiUkUMg0bZhp1tAl6ka8ZTZUClQq1EIrdFrxbwiLYCCzOuK5GOCd36ltIzRDBwLFCqQ
n9r7Q2Ujd+Amz2iz9axQaJ/D0HHPptoeluhi+2JDIW5vdOjJICvIypJN0bnhnoauC5riJIntEw3V
ks6kWY+xU0hasrTa25KGwJvdUI8wTEhL0ZJl4JQHhvbEbanon/op9NdDL4Xntu5woblJguFoJaJh
3xZAwdEcWS3FA4UvYP3A7OGR5mmK7uhCy+Hk5XjzIosFEJx5OVop153daDgns5nSB9TWPxPn9dRi
y4qjrradOa8FSquofz5I2795qaaWKoIylaz0m1eUhJ/Ia1nr1WtZK2JiXiv7vRZKeUep6clVArT1
CFjROrYYVAxAa3Pi5djfU+KsgrLSWlYFOrFV5szR0VE+jUxuaOin3XhMYwlQqmqG8yMjopXISBe1
Govd/p5SZ+g+BrTPBA1cDCSTIpjTFbMY3S2XD3M0RB5rL6PeRJ8zov7XUHNIwGQXgAjTd5i1yfPk
RTRygpRrWIP90OhG9AebLEejsRW+zJP+iI24i+6Fk56AAAjs7pepR+N12rlACbtW/EgXCJlvbRzn
ZvFD2zWbM7Bvczpz1kNEeX6nuwNfzwqK/+MiSlQRPa0Dt5CXitGYdkwbebuUdhUWAK3/HqfY5R5n
T5pc3G/h+nTtKivfLSFvlsCXe36kkI9LsNi+WEHOPLwKoB6s+moHfdPmWk1N7uUlSgxMw1Errhz+
U/HPOK6S7+xjC3vTIvyrDd0Y0ukD+J8h5OllTNevQxdB9zCvuqOtucVRdEa1y2u9vvp8zCF0gDUD
V5PLmjzhWLPBCc20QW+VpGioof0FbTnoQluVZQ5cLeUqqRJzQ9bF8MFvibWCOl0DTNSuXH38Fbl5
c02EYCCkz0AtYio2cTU3gJD1WoYO22QVSAEjckEp0L+kyKZ3ykp+dMksU2Cn7HcQYPttgLo6UO54
iMR1rHIDRv9T7aIeTQuT2wAt9o1Z9lhdPWKUaM3VB5fFZUrTFbpDVhrkse7QfYIWX3Xp6HxDY1M1
HtPdcvkwp6VFsAHPFNrF3jt/GC7rj2Nl7nA6vPrgZDvTBSRUfWTXp2WG7hw0dMwO+JSDylz0+nqZ
W5yXOWkCl4CF3Axk3B555KlAH+gwrZsKPN0RPt4rg1fgIQrwzrjdzjwRYbvLmOkePpo1EDl2qw/h
H53m5UysYcdQhJQdSLyZEe9YkoqTq1viZIpOnGhId27agPoJ9Apea3XQXf6To5z88GBk7sdYTksV
MVo95wWL8q7P3Pbw4THIj+bo4jf57SGXueVhl6dGD4t88Unk/0Wn13HeC5wa2FKYlg3yVRc6va4t
lIzvG5V6mRhNCUnD8I43eXEEvp4BxFSolnB16lPnPzmN9plNpUejZV7nFVuXIpJbMiy+Iy9m32We
6Skq6GhYQA2nQF7nojXAi4Q6OAj7sUPH5zImeDLhjgmaTAZeQpqM5gRVW9umCdY0OUcXFvC7ZbmT
lgHSGLXfpF1jkWVeO+XOlUZa4ycbibfAvMGMBie+d/0KJITYvVIQijP1Cr3Dxh3tN7NQrw/LkvMc
lpSVa19pREu2+YBcstrVBmrJoC2RJf/9FGhJ14HmLT0MLelyzV/RkDs4SP1n4WVDV8LKbyRrDa4L
CNWahqUu+L8a7/+jI/IUDj6Axu5WvJQ2k9uhNtviq39A5qC/Y9hjXE2tMBQYJ/1p6jrKQGiZrcza
35T59NZjjNjwtUCH7yqrGJoxVecmvsDbNbqa0LmpejMn1ddJVsJlkHVq0blpobD9xtl1quq+z8Kr
gPL3to76CE1rgj/kpuQPYCPqvKQX7kaWA3+I1WVAN+8qnjT1IymsCOd/+0cCUpW7oGiRgc91bVfX
RnyhBShsqrHBWbOkwSSsZV7b17IP+ZFDzetklyib+l1aeXk8loDqRAV2PzAwdUfDGipbDRqc4EiW
unaMQzwlW3KhqUZVhldLCE3ShcLQ7f8Q4fS5o/WgNQXn5ZEWP7orIgAKBpTX18tDLs5/egwjKQXg
P+OG4v/k2za62N1qCDwN2F3sooEQBUYDlIZO+iKgPgay4qw/GoAsfx5dnDnMJn2ZKuxawR3NN5Ny
a6bwiyh646E1S/0ePSfpHF6iW9Jz0up7y5CP1nHqP6GEDm3msHooXFY+ZEmnEKrpBTjn25Q/BdZp
Mm3smOBA8xZocc691gMD8Dpl6/nZjEEL6roolg/Dt8Fvw6M9mAXAm2W2GXK3/BwZw0+iljLGn13D
4r+aooVqWuWWT2XTG2BgQgw4zG4xfdq/ibG1vd0durwRX6s+L/ZoEATrhtJ/srpfSas587SA6Jxn
Q6tzFw6ae0pZb3Tgey38E40hyJtvO4YSf04Wmuw5pDZBG16hRRjaZTQ3QPzTB6MsAjkHeTUb7FUP
Wau7yGz0T4D4Hwi8DhKIcBOn0W2+xTyB4BUB12bxD8N69teTIPrgT+vQvBitDJBdW4eA8Ft/JIJ/
+HZboAcp+x4gR/q1zXi2dVMkMCd8er86XX3GF4r2aCb2eN+hKXlF803YT9ARLOo9DdHhDvRFlz23
ZtVfmgZtlW1sD94Y4vCKbmg0xHAbgC5kLtHRpNpXCslzgDEVLz2KusnO1XvUx4K/5/5ZHL3Ejkcj
XswmifL1DSthzpCJtpvM9UAaxuA93EQDtMCJvB97bWjCN1AE0kclgAxqsQ0HDn4PXE2/IphtHxl/
g65XP7+OcjUiQC6UdT/YICCmnwnI2+X6B9t/iivM2j7FQEEytFMFYbjTfSu8yesalralYZbhRw6V
gmgHXbBw1mpAf1p/mIV+uVFbCZ6m2ayqooaUAtqTBxQyAI3P0ICGkGc13xbRbT6u8+t/+d1g5sff
DYaUlMttLjjgQvjheP+7Uce+ppL22q6otRraLfhvJZ3xwmsouGq6qA5gmcyfUTj9rBtj9MNhw7QC
l0R7BYtydho6s/GEkltWkUHmGi8WuJLmyFjYcyRHPg9FjjDZUDGEyiLOAKRiHyfPVBpZ5umOLk5a
sv3khs9LGWUxUvnldY0P4S2eKpKb0aaFsNo+YahRxerwmmIjcgYE74XIXeiirUUQNc+xQoVAReVb
nTv1mSzgqUs8XSVqydirpcBoE3lkHSKkZWy7fyEjTeHY27VYKgQRl6lnn8DUEm0lA29c6qQoETbq
NKHusHvJzxyF0Q/zNCx8E+esqGz2SwAZSqhevlmO5ugyMLV/L8FNpRani1Ni8403llepTF7igncX
6Aq2kjrvwiO+mPZQuxvuID7WgPBDYeMjlSqsfSPb+hZjq0bF8Yobk5fl+DeAgu+bdemhsn4l4TeS
gLPGSUDC3OUezYUKpEcX61IomN4ymwat8NBnY3gU2M0Y1Ct5UQQaYbIrynTCw27R8GaHt2s1JZQk
U+77a2wlwLGWGUi0Vcg/a6Y80ijMq9v8zMWmrFDVQYL5NYD83sf7ymOZIg8KsM4miBKQCkFZqVs7
XYEUs24Z48VykzWhUAiXQjCVWEeK0oJiwgwzI0NlxfocS0O6UHydJjNwjRZBFu+nNWliH9b2hdoL
koTLqxrR99cUV/KKOto8ItvriGzKk77bXkfv4+i77f0qr57v43x3DE8o0SDZlIAt6ck0Di12tTxN
gyvlfiQ3gnXi41hFeR+UccttpcfthqyujOVRR7V9RdbGr8eHODQ9MlJqqEGNNkbqa047+Tj8Q2ay
9A9k/NNqtQVKdYsf5iQOJWyW1I0vUnaqBvBWR4C+gJmy7OytZZhI/ZAnmYCYKzZz+IdIGi4+FOJW
nTyYXX2Icybu/MQXd0JdliHd0RxZF8P/6lcUovFsd2CrD7HLemRwwsydH/df/TRUdLJ5mQ8hy1of
nmrWdtZ/OUoyx2Qff0JcZjmusE3IRAnHMD4cPfych3mvQQG54OHKMpLxQPBXQr7SXTzJFwGl6MMy
9Tq/+NMUsXRrLHih+bJJ7x21K0MHs75Fw8j4rXRfUB9AJi9p0v0yPVTYyx26Flm+SP7AOT9Zh1Fn
oWPa0Xd507iHunOniw8cvWc2PfpKHBwXc/A+FZ3mUZCjm8k6VkGjxNlocnDwaVUQNkyPID9Avd31
w3WhsDR0QROCvYpdoe1pmPoJePfSddyUTELs1+32FDCP/VSz3ji7gdzJOALaKeZiV7kVeyzwAQT3
DGjDgvaU2An/OeogFmbV5F5ZKcIDufpB8NaVGdhha1AFxZM89XVgP1lJ+MSn3jnrTmY99U1jbwx/
gPisMmZSyy5W2V21WIfxX/x5E2zrQQOcoz51XQdBWsue8OXqp+yg5rKpA6ybx0jHWEkOjcN2pxXM
/yl8P1pbckIXY5i4+3iE1JguWPsILlV9xjIxtgO05x+uKC7FaKyANhH5Q2Ljg78TxvG8NEdybs9D
CJL90xVYE+vZSFt/E9ahtoWAzK8IqeGTRBsOOKFLiBiIsbW3/2Y12qBecbNMd/XQ1vc4qJxySOAd
aYQyxGgBwQJIXdoYO8fyIW2Gpkw2DN9RctF+ATMNrpHQ/JlVubGqqzZ6MmOU7Fs9de5CZEvPlh3F
G/wP9M8Tgoh2bKiKVTH0t6A+6GyQvXUDiql5+ARar0e/MLKZ5yOJ3AyEQZOYje89kEytz5FWXkcA
gE+Sd2jOVLvP1+EMHgkhaXFS8ts6D4Eh0AuudRcw9RUPZtx0bJc1rLtDUxK4T1pISvZ+E/5omY6n
P+qf/Ui6u6o3pp0IBvkFSIR9xkT4A+VOQKlErQ4B/xJlyDJYB4MovuTpj6DQHJCxJz/R84+bmN1m
Xk2vN/DJTUt/HFjfIHEM4jIo0TGvHpx2i31r+CR4WD4YEcg/FecZXaQtmedC+mhLAQFkXR581IoX
D1ojlFG3pTm8JMXDiAY6GoEj1nyIzdZtvnc+Ct6gy762UPfc6AHIVLO+6cHQKgvs2bWCH+Zxk0GV
MxHXUaHL4tackHS3QOGqfJdYshIZwxJPc8Bqj/cA1IGvSgfCEPmOPreRA+mD6hGno3LXQL3zbpqM
BLvIzPQyg7dfptL6TO8gQBjX+msQCpXlo58Vt6BBBYkUas0WtirnmRa2VehykB0YnqMkpE3bsQBb
Aa1D2YjsYo5gZgLDA6R1Okg6NSL294Mlo4e4m+K17pTOTys+EDJxyKSO9jWre8wmru3I1caxdnbN
QWzxU5EsNQlozn1nZjvJigyavoVod0RpkrEx3KQxa3fEd0LWZZhq9TtnFWuI4iyKKVm7gHGdtclq
g50oIdAJIbiNWzaQ7iODutBdVUY2aCIlGOAtCapZpKdMAXQB68N0T8krvcPPwlCNNyvgrmCxsMPM
QzNa4o1ZOXjEPzJkabLXhu7t0FVDoiPJreZmXYYUW5iyfWo4+wpgvbuOOVqpiMmSuDAr1F02OE26
UDFAt9VMcalcCmVwVAQZFqbMxYC/p8XHwkK2p0tyJESg97Pu0hI9HqrNO8uz9uKbvn5KwGfrFTlz
vuv9A6X/FgdAKp2DNGW6jooC6C3sL6uTri5vIF106+9DIbJ5mgP42eDnCiA2uvQu+q4IhdOXBdta
LchOiRugiRyx0tBdduGFnl/JMOctpCFWotZuBjtNyxUlQHRlWCLI4FoAD6IQ5bWoN21JMMXCR/8c
C+MzjUyluVLb2VkH9eSFpkro129CAxyxIH7Cr51evfG3jarwUObBr2OTfUOTO2CUrv0CrMn03IJh
cK/lMkIl2xyeE7/4Rq+ZcjAERLHnPzR0rfFEh9M6AmoCaBZ8KSyIweWwSmaR4Jxv5Ej9dqH+BT3v
QJezKgl3UY2s5jymEw/ScAdXybTTWYmmkrIKd02hw0+1+mn4NRNl8llHtuQoRt33zKLOfoTPoZV1
P8IQB78+SsUxHMriGg8CWoXKoAMIK6WTgdM1NHdtj08svojtT9jS3ZND4Uh88IsYAr5qZddvwXwa
Oa8rR0ME5RLsAeeVexMgw37i88qDb+t38/dL2Ev9CIad6kSXTihd396wDqGRxgefmpXJ4uZTKg5h
5hw4Kt5roHudsxaWznqUVrOZEsUKuYyhjwVqMhD0nEpHKvUWrT61uR1/kVUEuSHpPmbuqD/VJd/g
+zP+orUhpHu7cFjREBBqa4c+m3qTAW7wxahTZKKrkh/Iyg3jGzQ+unsyOtbKHEf+eQQLzhXNd58d
v46/MCSl0UiqmWsaDlFkbpwCnHs0LKbi9qRo+P5JxY0xP6keohOnD08Kv2T1bP3Dk8KnNt9XLj4c
tdsB7maGUOMCvBmb4qFCFq/DbmQeIyOaX1pyoslS5plXqUnszppTE6BPIctaNJX4hRfXVfQjcVN0
X8rmBfVXcCo3rjxEljY8p137jCNQ+MPv0LKQxn56RSMfdqUQ+vvXyJ5DDYkbBfCmptnvuJFah3YE
WB2inWiBkeCM0KbykCMd+asIqgezxjZciyG0VLS5dUa6KwQ7g+i36SDL51Hv8pVVVu0v3T6a2Ef9
VReDuZLg6XqMgmCY1wf/6m39Isijb3lUHwwV87q+ORm39bkdOju7YrsxtErgYOti1wJE+Ji3pb8S
hSl+aN24TvPB/1Xx6EuXhM2XRCB6dMz4AoBVdcf/EFRyqEAzwfDtVoTIXrhgVcyc8CErHQOF3J7P
r5chv/FCdmDNiAIoa5nWQYDm4Kmuwm/0n6BA/INvgXrJuUf/AQTqKnCyo1UDEbgjkWuZYvhLi3Nx
phEUwd+MlM3PR3EmVq7X0fs44uR6v8qr52uchbTMujFNCVVcGxzdfpD3J/C+By00ql0GFRHZr0Dv
NoBRofG7E8uM0ERrXrRn1jQcaG6CtKs231KMH9foDVLetBrdgYpxrUcp37BgwKbExJ4YnTDA+av3
e5DU3LsVNkDy4q6ILJWh14jVaXhPdKqvU7rlBPeLhI0e3LxoagIDC+qHTrcDXix/yt0a+9V6EgdX
yOKpAnj9aPBBrshKFwArgIOwoHFBAUA87nkL7msaUlQzcg/Po7vSVFo4wRawZNDiGk3+lIaxfDTN
x8U914Cy5mjemJ9CaoBM1YyskxOi8R+Z4uL2jObVWJR+fEZ5XL15RpUMkPp2eLO2oU8PCsV3z6Z1
WvRHoMCXT/G3QGt38dChy7KwvvM2Z5/6rEvRvOjEx6J08R3ht+Bvfedqg+aYXGMrv7mmelZcOGob
i2uvjqzvV43NMT6SK35DgApuw+Rbw5udlch9CqWjr6ZuI40cYmduuCiAZDVLtnbKkq+xcPdNlKjy
5L944Ez00SMaKmjOaS1+6NFQ+vUPHony8P0/e5Qdjj/0PMgjcor2zgBSbp1F1pX3Ib4QjGoLxNfw
vbehF4C+m/IhNUA71Mt0PCAfAGIhCy8J/k7967sgDUncN0FMlv5ufA2K1Ysj+TR9lXgkKEr6v7qm
2CIpNr4JWh4pg4DSPdRm8R2sgl4fyRmjbe81oylfgNpkqIgk7h044ltUQbGVotezD9zNf/YY4QF4
45/X8EMmf4aJP6+RDGhtswOJtPML4cHpQrjx0o8yL094A5w76rwrs2vDe7jFU4t9IPmlgDOugW4W
aB6/WCBC9UwIHHzWZBqtMkAbQQpzR8xCFhNfGiv3v+ALDg1uJtTV2KjVe6aV3YGinddoV0UrFM5r
tCuML9aIgx++XiYAi2xn5Qt//JYVEWhBJ0NeWWBNFzJQ7aUY9DXvGN6ISoBXawGVDp0+XjfUPsAh
Nwmuj4RvQ6tOoJ4E2TQhPtFWthpctgWmMtk3o5O82G+n33nT/pa84x7NQkADfRe5mazKpBbXyibK
Vz9eJ6oURIZcGbTQKM9QUxm0Tj5qacU9nTvyMcxw16k5EMlyr0fr2Hz3v/oVXXlvDZm1o8aAieU/
HT0LL9RTYJbVmxHHKGnd4FIpGkblSaOwaoefQnPH8kfj9Dhftkjjht4U2u22NdGJqHMdf00n0zuz
y+VqHnc1oJkWY7UngFB+AAubeOhrniP5Bp3yZS7PzMeKQ7CcpiS6MB+iw7wEOF/ikxO3z4t3GkGP
Hm+Cek1zFdJEHosduS6kC34bdbFb8OfQkO5scAPNc4vhg9+HIfnRHK0St6zDESgDKokZCfQTcX7r
Gqe+p7vCQC8rGYg8YyHGIEOPXwHo0eGcR8500UEqO0csBopdliIDzfEiqyG5ie2sFbTxrBAguBs/
6EDbkSIAiQbYI3T0qjwtjjGoFJ70FK/Sh4DAQlcwYe+tEBJIHORcJQDB2Gnq0ymAvOqF4dd+TV8B
TfrUG9L6Puja5DVNOZ2ysu4u+KzgpzVMX3pr7PdEQ5uir8CrDXfYUqKKu2n8UIfmCn21KNwuVgEG
oY0dGfWOgYtn64AZedcCZPi1bPtnwJiqhyHVtQfh+FdAAoqvCmi+6zTNgrYLvDjT0NbQ+cMFdNLx
J4ASPJq3M0s76I4ovVq5JVID2qLVtCNZnQfD6aKvOO0BAVLqyNIopyzVew/ncX5oIll+zXtzUwAO
+zyWprgIc0pX5Gbl1xB0anHo5CtZiuD/KLuy7Tp1ZftFjEHfvMLqWy+3cV4YSbw3okcg2q+/U4Vj
HN+9zz33hYFKJbHi0EhVs+b8oVlg+DY4M67GpNSXTOlBtS870tD61fBMYv5ZfrJEG69aV0Q/bBAd
Asjmgpo0zg9hYZWA98MeokB9TCfzpQwTsetc6LySvQIgu3O+1zZgwSiHKXY6qBK/cW6jTkRkK6CB
mn0e458BertuC4ludoMmZHzLVAd1T+NYrfuclxEolmNrk7ugCpzbE7bze6A9UbGhpfGNDr2Lip6+
4FeagUx8bPortChmr8VeWlWA8kflQl5kjw1xH4paPy4m1IG3voV03K7tY9SUFU3sOkErKaYLkhr+
AgYu1BwJ81h7Ivvs8gUNbBLoNyGlYfLimsK2WME9kaNtDOw3DoptF1YRpRqUS6/9IHaRpYLb0LJ8
FeYMAtkfPCN/uPYm1sHvXASA1hjrgfRwhameImMKV+DNYwHp4dqkAu/gVdSi0EcDAJkcBEdZCjmY
HJiSxk2jXV+64a1OU3fNLAt8O16h3FCHH95E3XrYQ6Td7NJKPxXim9jxa2calVcgs+XAWVMfmYB4
xDsWEi3Y68KfOpbJ52vJK1h9jmJtpX6fnDq6NJ0nH5JyEzOWAALQbkJNz6BAVVhe4CJYtA1luNUe
XP3qodel3lT2jkUxBGkyXFSWDoEw9F4qJ1oPUJgoDgCsaT7YV0EvkPMXsMr294aM1Cy+VFpNvrb0
pd46Kt6cRNHAnpEnSh5YFJLMwwI569E+MNvDB7qDlvR2LtwpEBXwtSwCoNYw9qNTlxfwepcXAqLQ
mV6E18lRDLwSYK9x3x/AiXjQJTb9y/0332tWpR+U5pUaX+6+L7Z/vEMRmV3G5zn0nm0BpU5kdMrd
iEL2tWI35YsnYxBJisgI7q7qpUqcJz1DzMbV++i5HB5SlLO+6OASuzQqPp/UXKagJk3B5BTUlFOA
A6rbFA7k+mIOXS+zBZOGkkLgRS5lUdq2MZSx+zE0BgdL0FTewiFCJKgWkOfWjfiafgwCw/g8CKw7
8yADhGMFVrTyazFL1IBbRvdYfqOWkQHdJ6DatKUPkOWCyFQ1Ue1MA8hWgBJ+GTBG9d37ysHMn0SU
/MoByf9epyGYunWRnCOztW54Lb9VXB+/O54C4SFFFOeuMdVby4y/yF8XWg1Ba2RApiLqbtxNIBYg
J2KqWgXVAC05DcHNG4oxmT/FoXlmhettCGpLh2KILp7TIrH0gQ4mOzUbq+zxnR8LAYArWG2++MQA
dvJV2Dv8YOfumsblKfQAgDbCQs4fXO3nOIlnFcp639rellGnJL7jGuI6kN5U8eYGbC5yWAScahI+
5dgt+e7kNn8J9a6WBJ1/jnZqk82jmW1+Ht2JqPZbYBkRUEHQR095eYnNELf7qOkBFEKVVddCDc6n
mBAXzF4LQ/slUK4SoNDQucbgfAGLpYOSuqro7loDUjyJNnbfR+RugRUN/7IQ08uYp73WctAkJucq
HOd9EGvH7s5LkI4YXK88lqhuD2ZoGD2HtTNhmaf0+3k9PT+IsLXSNq+58dedm9SJXKW3B/l1v7aL
NZQhnDvbrnuGZeLnFjAjUAZ371JIBt5yeYBlNNoXhJeqa6kYybXLVBQJSXr0zkAmtLF77Jplsw3V
faVNFigI4RaWBqrXJT06UiVWEPESiB4AX60cf1dmjP2JkgXGn03qdZMKBR1pAY5+o3UPeOCfR7VK
n5AONLYWAMa7tEjYY1UYv8Rk57/yYXo2uP7uoKMCdD3FxlpBucKNh251N4oHxKrq22Lp2MOAonmo
mct+tKir0doQtV+j4nd2NZTpCroJOYh5pujUASK3V2wEtWhBvzQbWUK8NGnxT03mwHlp0tjC3sw4
NcPQ7yh/nw6xcnTqdkcJ+yWlz7xaOeaRgHRCLINgPb+0XcJ2FWgcd1CzGB49rfzeMlb8KjP3tRAe
Iu3SQe0hU9XxenzEfnp2yLTwlbv9uwPN8C8Og8LZDm+29xkcXIJEOD9mWBzoNzR5/R2hSbB3Evqu
d9QnVzCGPJIhk0m/D0zFGUdC29fA27VeOr44t8AeIveu29v/DMzT7K8QfWCgdc00XQ/F0KZheLL/
E0S/jlDIH+axu46GGPR2gM2XdnquVGH7olN4oNqIRtHSOuvb+oLv/2leWrupgxd7isgQ9caOWV+w
N0Ms/rc4BI0H2ufSGOEjtuoV8gO/5b1IuMsTf2d1n1/BefsuDuaZVRGkYxdtyYE6bKE4OxpONjqQ
FNjv4YsZ69IiyHow7dGVqIOGZ15f+dR0y+rqOt03Zlsq/iWqjgUDXvlRyr6X+SjuE2ln0o7KPvlm
D1+TKBT3rlIgHm8ASTqErgEajCkEtUNrX9lgtD7tpL906AnWZTmhLeUI7cVRMmtvekhSOLbV3NMB
SKI+sJtK27YfUrMJ8DY98q535KG3sft1VFQiEz7p/edRYVr6kvjjjiYy5SgweSGdLTP5LSJCG3A9
JKtKr0GVJ0GzxEWw8LtTL5YjqLyRuNqCILXEC9/JcaEia3JkDw2eu/+LGUXb1is+E2y1OYhGOb4M
SOpph6X8aqLa8KWaaim4IpscUf/riGVYaOooMZfeTFGi3zd0M+pHQmERkusrxkvh4HBEJa+3dmSh
3ozPkmfLkAUQtjjTXHFZHP7z42jYsiLmc32Fh/oKx7B0wwJKz3NcCYL69DhGemR5lrDZpusqFzWD
CNAI6FCgSMD8xsG6srNHpdvQXVXDnkl7Ke2utH/482Y0gbnO611W5P2mk9jeGJjr2NaNb46tvft7
edQcUNaCVa1cr4qyLLZhGCGlSrEpakcK2jM9hSWAxAS/awpeEIESOSUDjbxWWu0q4o4OMeMGxRAJ
4lPRChRi2vGTdT5ts0HxUW7Trj55zXPRAJqAzpZDB55xFHJNd0JnSKaDZPKeDpNQfoyFOR6xC8Bm
0OP6Bf+QHfWRqWwmvvmHQUkLQUVyA83q10G1Z/GNLdz205XwIviZMNSn0qCPK9FFyPTlStRhR/H/
f9CY/py8+7pI+pOQh1aFjqmFVXrrL21UbkMppEIU9cPP7bFiRVIYQ+bTVqqZmnGp+xpIeNefjDTl
Mhk5aqCe3/cCUdd/uuinaQ2zfp9xuTYIgZStN1dfpVFk7mOtSY66GZ0JY0CgAsIi/Gmf+l4yW0rf
oo/Pc5OcUcA426j1aXwDHcm4rlIiHd3omv7T/VP8913TV9Nj/gPpiuaYT4AkfziaDCKAp55kg2dX
cnIR1fGCD1dNDkyb+vKuhutNQ+Q3Q9odvaIOQM9r7YcG3DJINHRHOmtl5//f1nT8v5lOiYRb+f95
+o+pooYfIVE2BFxJ3C2xkQ1GqK+oOROb5akxN+s4AZXsR5N6F+d/HYu6G8yM8OuQiOIlM50NagDF
c1hZxr6zIrGm6PeHfdKYOduzesj2WY8CCmJqBbPQcI689iefNHtLpoXBlTqpGcMDUDt7S8yuy8jF
98NDRWgaATI5L/V+jFcU9/MVlqF0maJqPv2GZfjyG5R+mH/DMi3x0C7Nj9/wxb5cSnr807+UPD5+
B/1SQ/GijV5AmBvyyuZtQu76pPTZtcyaNAG3uxLvJxPUBdTbpCWY3UyebIoyrFeGogLBqEildjUd
nM08g5wGn4sceY8wOszzGG22d9zBPdMMRZakt3rYLv5On1l02cUEidZk3xbgt6Ex1OGmKFAEZ0u9
oiZ1GHjJBIiCOJv5Ujq0VP2yK9hh/nny0i5z3TMN+ePS88S//8WDzrP/oxRFM2z9y5rXVFGI4uGj
ruFLp2m2/uUjG6a2x03hIGaXejc+4ZPs1zWSoK2R3qa0KO40jXvIIpnp4McOPipt4oKWSPaATLL0
bc9A4Aew11qd7HXq1eOagK61OZUEe6VOMtllAhHU3DmzVCJhP2CyioBSSlfG3a5CIjfIKrPeRja2
ZaQ/SrZE2mJpo44eygAB2cilLpvmZiURD4AUeR/bT1YO7mCt3EOoeIISbv9rrg1qxKAecmgwfWoq
Jv+lJzl2etRbSoUmWWXkpoq6gpzJsFGaScqCttZ9qKZQ5kN51T5tDetu0p08yHsx/ALfeyqzvYur
G4EVyjVD2wZ5Xv+QNdG57nTrNO+pB889NXmEWr1QBWpU9grZ6ziiuhpptgIQtD04VgndVxAYvRh2
OqyKqa/3VqYYLyglvgshmHLjdZE/lG2+J69lEHmpANSuYnuj9CrAFxKwGU9AeDe12BGYk/CaLbip
AlSqAaEkPUa7fmiqUl3brgl4H8un76Vr7E27HZ/yqOTgs5mwpDSN8Xvq2Psqit/t5E92rbb2XTH9
zbTBeXa7HxTJaLPkzWq18rmIoWUFmrjinPMI3zdlgPQDi8RDycLJb0SVv4XvY7IueguxI8ADlKCA
X8WmxGFBaFj1HSHAE9XMDyDYr3zqJNuo9XrQocZ2u9jkKC8Ls3OCBY2x9kaEbVPTi84VSibPAI3g
VUyndDCixvHjXBVrtfRisOG28TFnoQasypZuZbqpRRuBcRMEUYCJ44auI+HtMrCcoLYdTeSB0wf4
L/e/UMHZrcS98pDqvffkFl7nR3nJn8aEm6upHRtQ+uhsp+nQrTS5Up+MoRwhcG3qCLAAXIhIa/yt
Et1PJBX6v+qh8Q3iczDiYs/GrvpJU7JQ5U/qx5Rh0jnryOjVAwkjLIcKuZ8TNaGkct/im7XNpa4C
KS7YpMewtLOBgUatkCpKchiN/RhGpsWXmkNr4/ct6g1kNI1hvlAM+j0wkloPCSj7twMzym0pt57l
86Ql9fcQ6vVbnoYl6B6gjVQ+R63Gv5NvKa3kyx6/+NLmlT1CG0ENRJ9jS/t/TP5+yS4v+HduK3/+
ELok/ZCsyKrfl6yRxNrmjgNGRhC57wo97dZK1/PXOrdfgFbXb6jkba995ZY+Mgj8FbzT9UrTjOlg
ljKt7j6R2dIc78vorlOfOUitD8j/pU9JbIJAV61eGo5QKqigGj+RoWmQiJlbMZY9QLnoBTuoEQxZ
Lg7Um7n5bVJ7AIeBJX9qDOT+5KCm7PCCn7JHF8RwCMZ53Z2WWQMSjwgfki0aEX38ckZ+ZqFEq9zM
ock7sR1BctuGT6tGNhtSCIyyaWW5NtuNjciPgoHmR0QDYqCTvkvAf3R4zyVwp7zYEv3sKsauBk+p
P78bJ1OYgWKlwzlxzOFMZ7pEUNq6dwx1kY0+2RRg7TeNCl40F+QAhpSJ0VgS3md1viJwFY8Nj1oE
vKKW9CRwVRRqajBfD3sk3I2+iS/Ukb5mdjYWd/m4Fq6lQ9cAnzY6dKyO16M+AXpM38UhNEDtDg0x
rvDWjfwBzPX9esptHvuMgQHnmPTCegnrrgaVEtLDffGWZSr0hsKB30plMHdWCUz0MLrFPW+gW16V
hv3229XOzCiIhT4GISptTrGu7qhgOqp4tm70JDnw1HWeot/2uk+h1Fo073bpT6rmdgk+majN2jkY
VbRldIKWzM8lGNWGiLsA6ckPZAvj+DB4uoFdqy2j/Qp4JqG3irg9PSCeBpyArZfTGavc7pqg8A5i
BHwCWNTIHlGVAEYrLB7EJvMivqUI5cgZisudFMDQ+p2Pn85AUlMiPxU/eMQusdik70D8FH8OzXUP
Og8d2MyothlRqWnfaN7dXOT8KetkOJM/lcVPoPsmhFiQC7O8MQYPDt4jskUHJVf/VoSdnijjlamI
A5E/5cMmJbLBIJ1B1vUpdULjQgcEhxgKS3pAwjtvVFYOr8y5x5JnuDmNc1Y+kVmHtozhW28os61e
zUT3PTBh/hSaLVa5qItToTjtnW7qE7gSHfZTB5zYYFH1mLsGyhhVDzt0ZDppJDnQSBQTXG0bSYLC
sFrQqXC+zpVpeEmi+gYZFPutBPHqkFrJN9C+ggC/hoCYmwI4Sq6iBBgJ6RFktuUTKQToEvrOiMCv
gyY9jPnHYwmSDG+L9E2Er5KHyBF102Hp0XDv7rF5LMDz2rKHom1AuWZkZ2oBD8r3taI5PjXpgOKf
hxZMSWfSiU0Su9qbyej4syjtx3iLpcmxcydUuEhuxErSIjLmtkGphCArJqNOx08O5JVLasVODX+p
iRfozvSQS3bg5YA8pnIZEDu3iglhC7AaeFhZCSUw44St5zZkYRyQ3wwPc5MGI2u8E0kCeianuqjQ
hj7YFcDHgx1Gr7lWbyjk3U9YKHQWm+7IA6/YexCU3JI8f1CiPHlTOvtR0YviueW62LjIghxGpVeu
Wg02PfLwgMXuvF+DoopAdJFxNftpOhh4ZW6ckQ3Pf0wFnoLiOUxBr+mpQts2CFGouhSaSCDFM4E/
PxZ/W+WPXHEKBsqRZgexQ+9n7nHgCIpqfG6VPAFwPYxuOoJiG8XN+KkWXXkou0Ts8iIdL10LLiVU
ousPlQFMRRU16iuLhicXIMy/QQCNDMn73GXqYe4RoVbXvIYD8tAMmdZFgYOe7roHhIM6qMyQbEsH
ypzeR5BNLd5AgOdd+ITtczOK0/Iu9non2YZqxYKS3sXUI/0G6efYJuivB5QhXQa8la+RYu86neff
8gS1ckhqAO+o4aVmKt4E3hmkQ7za3Y3Qgpw9htT9bzxQ9HR2NI2BOBwFiTzSikvRZoe52rCOdbbJ
DYCIdWtUM/Cj9t/6nkenP50Ho0hQcGS5Ry01p33Eu35eSscZCsG1BoKFQzHtXe7060qS/n/YI6d7
96cl+Yed/Gv5KSJ/oyo3EIHNN55Sevh86dGx0JTo2FtWUvpLG2Xy7z2LTS+jdVmP3m4x0Vk4lahh
d7ENnyeg9uLzT1P94xDX4q7vDXj4SGGTpDVtu8FTnloQ7pVKm9QRod5mA97FKVjUNwfUbB8irj4v
Jiz+1bv222IgDc5pdB+Gisvgj3Bm+c5Wh2BU2tUoQ5TKnjQgRDg5GtuL6grrEYnaxs/CMXqzUHQO
FTvz77is7zo+iVfwIWhBHVnRDUw6E6jnm+bQOgUKW1L839FwPXcb38xiRsOxO0nWQ605O0BLy0tY
9vcRN/JH4fH8sZsAvfLs/EamUsPdIFRlxI0Aj7Buu21quTWCyGh+DLf0pHicxgS81QC4oCwlb7dl
GmWHWK/5JVRjbWUJVXvJ6+mJNP50N16BE3T8iag2CzrQJd13H4OMmvEL9IpidezvuF6adyWwRwDe
456MU/Dl9pPM7ygd3ySdZ9zRoS6R9HOkAPAnmwKu2KhCTkNOQnZgCs07g5fzdGRPpSYq2FrSlY6y
CXptYkccB/2ohYjj1PxYcK9ZN4hevNZpO3uAJS5iqRLwou7ngjGepkBAd8nn5tLblRIfLXspf0zN
pZfGep2Wr4uwP6p6j6rSOKq9M36gP8sMdZnmnSu8zOYmPt/TFikd/VSaHJsxjz2A94g9ICHQB5bn
xjtqRqpuXkBjf4Dc0HRWByUHCWeP8uVIQ1WwDnQmSqmCgsVI3wvm+A1usUuCKvL7qGaPZAcsolyH
wmpAf+mw1xisDWmovdqZoe+ytLXW5CVn5R3KFzh4oD/NqrZ1QHVfYdODUQo/rmlsrEImrTEvYRab
Fwc1pVbS2afFRPZUGft1I0csHa7ER5jAtlcg4Wi+V01j7dx6LAM1AfZwsGtjD9D1+M0SI6SKAMVV
RgBAFCWxfCyTxm8lgkCzGwcT+jpXVbEiDFYTx9oJ9KK1z8MpRjUGmkKCuQjWtTTpjGyNsP4yJPyN
1d/A63ymKu3Ure5dZtUvoEYX6wKv+lNSIm6iWrqyQukE/9ar9lkvvOp+FGbmDxOQEV6iD3sqD9SA
dw9CREqSOFsnhhrvorYxr7FWClR+ZNqzrWEpXyMv9QaBBsgKIfvvA6p10iNF+Q6ZWMUf8MQ9eE3h
ra0kjs8aCmcOX2aaUNnzPNopMlVZ7gag1+5WTpZFEF8AS66SaNpjVDIGGtYYwCTIjDxWjZNutam2
V9TMdLc+ukba+SyFc8807Q7KY7tKhSJFYCOtC9Rkc08z5XUc+ZOF8CQNhWLT+8TUq9VYfkQZwJKY
KhtO87qO1n5AKlxReYEwDS0MP5aD1GS9cRWZZ+6XxSHZeW7awICyb2OedICsYXk7OdkrigcQ/phQ
1zUMbbypOPbThvEXLWJbS1VXoxk5xwlCHnfLwIaXIK6xzIec95vCqpIVRY6a9qfmNpBzDvNy5zj5
hHoJBJoK75NZz6JpQx/BP7zJTN5l82uZBI8Vh+qE112NKAwPSHxMASm3oETfWSG84+yoWQ4gi7es
8A5YBe+hLSakECHoQoNSNZmCSp3E0cuNBm9+hz95ZjdqFZgu259F40IKS8KLG7eonyq8i9UrEPQl
aFUyrBRSqMlrepVuqZm3g7gvDAW8v2qIxT3y35EohwNqDKHayDJQGSwj0lA1AlyKHxDDCSUVW3oa
RMUepih+pv1Z59Qg/B7G7OQ1Q/QQY1tB9i/+H3byBzYrW+apU33cKylqDSLEYkAwE7Mtk1+gFuSV
B7xMHZ+ateDKrdKLgFpa0hePwGi9ZIU6nWeTkoNKZnSirS0/WYCnmPt+CgrbbIIOVHCvaQncjKfX
4sxiJ8YXDhqQ0s5Sx9h0E0CPg2yOg7EZk44/WQ2q59rca4JUqjf3ha34iFQ15yIb8u2Ug9mS+yrr
A/onE0wBD9ivwQHKvbPwzcPnxPnVFIYLggQ7PnfWFENtSNNWXK1T4Moic0XBCrq/lw0RA3d4IASw
vF86yOVLL02A6l0bPO9haDC/ypVqDWBeGGiAdV+dDIQV5uB2+IBW/R3Cg2CQzsL+e5sCRCxrUFC9
iQrFTH1dBoWZqqDkobP8AWJUc6igVbFz4q1m3VzO253oWbfjSWHeQOvpzC6mnjtvitmi8qLmaQC4
cY5SxmjcGqCoO4ym012UsYFyZF94L8CMPbZSExh1wgAthtXPUlQgqca38NZr1rAtwD9zGKcGZF7l
hKCfP6ky5llazVWY0EIAxiJDQrBtrjNVw2Kc25b0LBMVqgkon/BNzrJVDnjQJe2H9Yh3w6tjWWwb
gjxyy/pCex34uPLGsX0GGogde6HkK3IzEjf2qx6yXVFbxndjM2U+dQgPUtoJeHGOKCpkz/9pXhPA
TLUYrsQ0rA9VfsLi6Em1GCgDVCxNN2Vk89XU8C7FzZqovl1CFXRuC+H6jalldzTYi6P85BTJk97y
+FYykI2DhqoI8TYdnerVLnRvg0BvsaWmmjjbyUqUR91t9ZPKPIRT+oq/gsU+CcDRmZyVxhGPAI3u
yU7D8x45L7Ny7lGU9R5xoIAESI70oGRmuf7SkcdhDpKm1p9DFnMIozaKi5ePulcHPGrAfxJW5ZEO
Vey+n1EzjRAMozPsXWo3oFNwP7LKX7raFvQjBuoHV7l0XzoqV4UjjaFDHQrcYSBIAEu0B/0EZTIh
mGfizeNHSTgCc8OiYETEuNt86uJlFwInwQYEA9UQylBMOZJ7h69nYFUcM5ExrIAnvUFuflpRF83R
TWXvt/HUnHotmokOuGWGuI+jbSPTu0mbKre6VTbEekB9smVA2zAGCklJ903lSmF5diWq6XpS87MA
EJj+y8k0ipFtuR7bAdnme0FVosAd1PoTjfW/TMR79zmqq2GTd/FxedfQ2fzd5W53SNG5vHTojF4w
THYKN/rUmXegzC86ffSHjqWbPEJsHMWWxgv2NCl4igbtEnY6cI/eVQGr3wsA7OGpr1LD121uvnwZ
1JsIDKEEWTQowjATvxNdDiSl6p4ceRgGiKeD+Sl8bzcsb9e200o2KNhAtf/eQd7LOHVopyNCDT55
kO88lckEaHzJW9j8LWz1z5db5pv96HKgrrB8dat7Snr5FKSivwPj/duXV/ncdKFLELHpbfk7f3Kr
wE8hO5e/83u0Wv5p00m8sQbVPHlkKJuEJCFJCTIqwXzGx9RBsrPGH0A2yUa9y4FcJh0/erExmoaG
sDq01yWyinP3J/lJmiyR3bnsni/95QrL9bUSeqh0Ba6O4a5X01vqmvm5M+PijFCTcsiwMK/Z4PQ+
dZilZ/c+dfdIkkNfKYtWU9o3yZb66QAWQui9mBYyFx/e86kjNLbt9Syep/g6JbVFmKT+xGpvM8+L
xW++/JZPU34a3Uzi/beQEcrmGiCMSMORjsjUIC+dswLxRClv83HQkhR87aZcJ/y2Z6nVg0kkqt5H
1ny8o+GKi0CzbHUbB5zAULECaNMRiHDXoFa/r+TBGPoXt+7aE5mKIUSthlnH/oh32X2eZfY9N1wd
j9zY7clmpGl9SbPmSAPIw2NZtmJjr2zIhs1mdD+Eh+UiTFPZJka55opss5cOToKxcK40xfLT6CLk
oXvjiwYGkhN50E8DMQ32LPJ3A6RwjBVHnFonNXejU0LXnMX4Yip6fVe4dX0XOeMh0uIGxc+/7aDp
D9dFEToBuVGHBW2eu2RPQxbPAtjZIIN+7GbxTNU0P7njeJynlxeiAVi/Fr4eT96OfOkwGM37r6Lm
MntqdgfX0JrT4gvmxHBdO6M/um4VAATV3CCiUt/CIkPsM9fwdaB0PbXxPg6DjKiXlja5K0nX3Dot
bKDZJ34lUFucY/Je0+877oTPemcb2yxqrS1Af+6zqdt72rVoBkrOy2KoLl5SFWCkBw8zRfM/RuY6
lunv688QCmirMecemDwUdb086vTA0pNONlSA/S+XL68OsP9+dqEHO7ULvlX1QV9nVgRMj3Cf7SHV
Tp7Sgp1EgudbFWkui08QZJPN5LcbWMXagCnx4yS5ZeiQ9zF4nehUpI25t8J284+9ZNSIcmY0k0+O
qPWEyps8cLCYgsNZni5TtL1q7ltLbMATib9qhVRXiSpiqOVAbdgD/QQzUwL4btyoTr61Ne4UiHZo
UHoqEMKOq4DcGmTDjv2QA5ggywZ1281XStHGBxo12BMerLZ4RNn117lZ0YhNpBt8VWkWuHWE6h1U
eej6+v1ssVGHDlhY4VP3fKqYTrUZMvfln4b8k+3TDMulHO59vqiGChUgkT5+ydSa4xZKZs5QHQ0Q
vfmFlKCA/hxUMem0JmEKOgU7SHn81CYjHaJOSw8qspFfh4ykdZGS1oU8UL+mrguhGidX6gsoUoXA
i4tvXO1AviNbi31pisFG0ZdhfifTfMit9+ExwvqDLydBTVW0i7ELxhWQt0lbHWsvpx9PnlXdvDhW
bmTyEC3ZJnjaglh6kA2KG/Eq5O240XsXIjnTaP0UoZUeTWrGzgksyvHsCx68ecrZVSRZL5faHnZd
eapCDa0fV5lM30HdVGbukqy7MOF/MtGpGHspnQbn2a9rY0hFjK6KlT/wTShyh8I9yjhko42H/I7O
0rGdVgjpAYQ7hKit52NuX9M2gFA3cFPkUuTVtDK6BsCZtoQLzQSXUaaV57mTlK9rs05RMowwdwlq
RcRCJTf/1zboxEesOlDpaDIdVctJjX3goHuejpq6hq8GVe0gKWLV62bo+oCaMQO7XJxqiuabk4d4
W9aV26VHE1V/mcepQMToo36i1mKPXGgUjE1+XUw05zxHGNZrh9XgnpPXmW10MTZ1z2oa+mOIwtgZ
WoWUE3DRaQSSbXo5p0YM9HRd/m4zJeOz//wypzb5zy/zpY3Q77hCpidbe1AQv0KtU9v3Hv8O8gj9
GlolJDxTlUGixEKwhIxWF8JoCU3xoWTgbD4ZXRPAtKLPjg75KLllXpDAo5npQL4f1zCSrkzXZoUa
1KyzjMA2SrmLEHsWIz+hFJZYEeVZhZh27xMrGrXpQD4NJEtWGe6XtTqpySGLlF+ZjCzVOgi5ncge
UYudmi8ANCBUj2XTiXrN2PEzO++fWoCArh+D7JK729IrtrlmaxtwgfG9XY/1FVr2gBy0KntVK1Rj
yE19mI7bHlmDH1ZVI8UCMb470ypAB6KCEwgBkvqKileUL8XlX13FR0QWAYOgxJoNDpGVmrBsPaP/
DKsZri6glvImnhNwfRgFZis2eI4CD1EvBl6XFqutMn6rMgWfKWBLXoa+NQLF9NxbNTXlpilNdjYV
Bzn8JIr2PXYpZzeE7PHkuOZ9jExQYOfD+I1r4kfCePGXBzhgmjTvk3etEb9ZQn7c5OTMhR59pzcP
tZZYu0kmusD2Hh1zmdjKFC0GRac0DvJAZ5pXDhvGlacvdhpGtpJyXMs0S8+/Dlmmn69J7RHxQcOy
xK3WEw7hWu+5NxgwCYqACLLIweZf2xdHttyoLNcZ4sMb6jRNqzqbmv1cVRbU5Bj0y6mSj+APOk+i
ALTwIEaUJQqjPNAZuSy95Ey2r729CbV6N35ORTFhl6dpk/dQK3WKi6TNc26wYVVmU3/tI6fYRXh6
9qZjQysgD811VDH1IdMrF3GRmv+oPXZszR76alMCClJjGN6WmRIg6lYF1PGufVqtG8XAu0/buDnw
uaqsWkixUAPKXhg+NenQ5jr0oCBSsFtsvwdNsedeuNWD79bML7paBt6o53dUPE6l5Q2A00GNut25
oJx6gbUryJfcEGuLgyaLK6AsgH3QS6sO1LoVa0alzdRmHHuNua3Kfl32Q+/UPUZNf4ynovcLt2hB
oZW+n0XSFue2ADVM/b96v/jR2H+ahfx63cp8p6undeqgYiD/85CAiOaslRwiyiI9LJ3DMNl724P4
utl018iIu0doA3ePNqjvNAT576nF+f9Qdl3bjeNa9ouwFnN4pSjJyrbLFVwvXLe66jLnzK+fjQOV
oFK7Z3pesIATQNmSKPCEvcF4lHVGeKQlAs2uX8YZ+qC47YBEwM6oS1Qg8CUDSO+F70YrGsys81AE
pgJWtht8Nx1zvx3GbF+gDkrQoLsjKq77Ll52xOxehLjJKln46gLM6TVH+RvF2KfI/DdOodJYr0s2
/x9OFJ/nV5qRU8Z/rRzxEQhA9wxAXFSpDsYl5wjwGQdpb60FJNGRkx4SXYsOJKOhY3ZwDqypRG2m
ruHsAGMayDcCYtJ+qZ0Lidq6OwfpMDw16oJgFBF/GhmwRH0HT1DoU0q/S0bQO+pQMY0XnEOCsdlT
a4/oAhKtPibvIKJpUpQqMh71d9n0I0x4OxHNhB9t4ZSNuu4zJfVmK1OPS+Yox6KZUJGS6DkwuIer
jLQ0KNxOLh1Ap4Cf1cnXUka7kC/JaEkzMkaNUbGWstZAsU6Akggf9JwlQldAFiVgHwfQ0MpSKp/1
AOUlAFs92AkeoRFALM8I3pTnbDGvM13BFyeIawsVC38oyHjOENbr3NHaOGmGoiSyAZjDD3SBfDJ5
f4PsUqD+gbFRfk7tAKYdThdNIjmQ7aBMPwH+BgtCjqROCdqJ1mG5nyo2eixQMlRmoPuahqJy0YfN
BymjmZCFjSE8yE4oFvYcWdmyC0q72FQtmJSMuUfNGB8Y52+nJQP0Rqm6YM75U+5wr4Z7kSLPwBaJ
miT07lolOFKiIjq0o5u/tVbUbBaUqK5pWVjDckym8Ret9ARJrQRnVDXKP5FERU3ho3eOWFBrGSAP
tBfQ1N4G9zYjmdXV6TGu3atJPgat54Jubv2gWNxlbWqWtScIa9Nk4wmJy2KvLtGOViX6pk+DOqBD
hdZFqd9pc64l+UQmrc2KfWYCCTVsFs+0EYQHItq8y9HD683EWFIt+udMr2xRlKaOoHcmrSxD62sV
JUyLfaQyNOlPFjgFu1urH8Cny5+TCVxV8IJHyOT5A6DVVmI9GlX9NBt5jOh080pIzPW0mF4eVM4l
agPtmFsI/FQcyNHo8BwXzeG7ro7qJgOK6hPqlNy3Lu5fCeSZPDtbcS4gm1+NeiX+G+Lvx/3FTyyU
tN39J+R/BtTl3uJo4as61e4bM8cV/t5BrHI2f+3zNj2Trgu6AHkXt93TcrFLoF2nS7WlpVlHKNms
DNOnZRiH/V5JYrRg830LVmcIIFdfAQ/rvs3VOL4q4bgiHQ0zViSmFQ4OX8fbhdHTsl5wvFyiFD8M
ro3fid7UT30z6KeWdfrsg7wGBC3lvBvAxAz20abCmJtpCkxT/F5w66uMNGWBSpMo1ENAKkCVk5Cs
AnN2DpmprNATpFzUoFMuCx9QkRVu6gT9weVkjUhGICiNgzIgz40cUS+ypoGsHVP9ObEk3wljkgFe
Cq9dK05y0za2auAeJ75wx6HZ8ooUfSZTbPz1sOUSltcX8KDoVGdaNW6JGgkEuQJr9tVCedWHwHmP
wxRdfY5VfsJRUF+Xbaae6sRodnbUxug4QgHJ7PbjetBH7ZMToIlU65rue11Uz+Hcgd1R/5YVoPfF
o4h2t2Ng9uUnJdF0FK/ZyslF+WhuImodNGyPBhfOmXQLskE0AanrJB7bOtPda9yCWmLIbIBIOpn2
jC6oqgITLV4yEGf7v8apVC42MigXkw/VlEYb0N4MK1LQUOaBciniaV6p7uyuoxDUMh5pCjv9lS7I
x9CKNqCZWk0+SPTyk9zYNsb2NJXscd8/X8jdPk59/0Jo7zpGRbleBZekHyyPJaEuGu6pr97I6uRJ
K2tFdMy7JkN9GA5DCp4inx2iKBnL5d6NOuvH0rx3k135ydWVJNSYL68qW//JvY+QggT9CGi0USYx
nyYLEYvUHlbFWCirx2CQWFOc6DES9GhKMSEySlRtWOEBSxEBp4dgEZnYWfzNzoL0tTda39Dt7C+k
URaPgXL5LXV7VGejywJVOIDgwCNovg1QFP9iWwXCp6Gbfw9YeOrj0Pyv5tZ+aALymdzzTut3TVjN
G9ATeoRKjiRM+lZHWAFR6HOEaNlbixUl6246A1h0s4cOrPPMedqtyg0OPZ3FAFpg+7MGeggSZsES
IJ+JoSU1TU06qsU6KHfUDjWxDNhrujZoB2rjf8AA4EoHbfQHageXSoIBiOKrUqIATHH0dWBauQeD
xuSnoMpa05tM72rNjPyQDu6rfN9J3iblIU5Q7S8/IXE83buXLE72mhnrO5VZgGUyOwVovYF7sdTy
OkwI9IPlsDtLeaio2lOto8lpWBb30vGBHOQmUuGg0rkqLeBMqBVa0pNleEtwlH2uFWunlHHQrfI+
XSe1272gBH5AnruZPGB8xweyrXvcjYpCBcUZ1y5BE+0bFd3wcqde1YGvDaUVrB0FaSZj7aJ9oHcv
g86cXZEv73GRuBeVi0gOfkFnlYRghyVFHZvuhWZm0oJWMnGPUv7nHmYX6UcbqEBRr1pHgxOe0mCC
Jsd20vZA8ilhOEWR4s4uDAB+mxfl6k522+BBNoJcrTTtRuynZNa5jDLgtA4lsLIB2U4DoMjCzqNp
W+TFOrAD1WN1Xh5RC1oeTT2EmqZkc7cunGmt26O9I2vSkp1c3l0Afe0pqnZ8tJUuW9TOOC8GJw4A
bF31w1zQ48yBhLomeZsqLfja1gpaWlzg9w1KydCnB6cJBdEv3aInSKRkMeiXEV2JkGtACVMKcqZT
aZUHNRq7nZEvwXhOo/aAEEG3Y2MALoCMd9KVvJPupiARDTlYy1b13DS+Pc31IUSsSQwuX0oZirqq
ykNrxgTKyxmlv7Qmc2nkZADr8v5xD1JUmRquRKNdX3df0GxrevQNUFxLQQ1mWU5eE+bOVn4t8D+b
Lka1om+QMCuKskX9C0ob5deKvkIJb4Xto5UG5AdrPE1qU4GkGhDGaGAK0aN5IjH+xwnS8lyZV54F
Zqos3BNN0wJA+Rc3RG6VmMGVcQbZIAioSFlZIFbFmQgdOXYLZvA5yDfoE58E4VPSL+GhL43J+3Mn
InwaS6Ze5rHZ1obmPOW2eRBoCYRy8CHqQTRahQeApGyjRSlgpCXkAc10LXCeltw4SLnYMc9GcI5W
2TZKuvkMoIx0B1Kar7Sa1Xg+i9kI6q6ixY+LaQFNimSRoVeaJ9w0MN7EzDxIY5oVOUtoO9pp5psk
rdHuFwvfF+qTR23DobbCtXysI7l8DhyAJQmLwBcWt+dAc1DwnpAWdWS+6JF3G6BA9/zQeeNAfwCf
E2hzsWG2HtpUEP/mhkL4gGMnl21oW2ugdYDrjd+n6SNU56hVG+2pfpL3bifV0e+QfpISmkVjzDbT
gM/xg0LTneseY4jTISqlsk1gR+U2Rqjwacl09hnPFydKYo5Okq66Vg9x/4/xwIX868qxDbQk2ctm
MFPnq/Rs0zT8Yk71ifW111kAzGJPKIY8tGFfHzJlVDad3n6twVhceSRbkA490NAk+nX2IANtFX6Z
PrIp0X+3Qen61wffSSvSp5yVXx/C6BRLJ1mQheGa6exKRZLqc3giRVyXX4ay0M6qwj9rS/4X0uQo
ZU+U4lm1qgSgFGh4TMdmeL9ZAPiUgVPzt0XfLBOaOc3h3VpysUedoVyR9tDQ2GEaeb3WkrJsfZQk
hycagiZzD9X8o9E4H2YbDbgJ8ljd3y0qcKm3eztD0UvgxP16nNDu7lUGKAMMAN6vKs2eDog2zgdz
WlD7LqacW1xYRkGFhApJaQjtrvDxMwSWJm6EnuJfcwPGwgAsUQf8DoEbiQWsP9ytXdQW424kdUAz
dz3k5EApyb3IlJxYOQ8H6R5Xuu1f82yp6wCudnaCvaos16GOlpqtae2CIBzAyckIdsZ8MFck/Jue
/P8mLdj8rpXlAgDtfNX1TYcQj6LjI50DG461nwgN7qYjUuTbigr/b6ubX2Wh0OL6iUYmoN00/C3S
eS3ZAs6Mmt42iqeq9M7eNJOadCFSlXgvSX1TCJdmnH/VkZIjB1MkB6Mfk8PSm8lBLgPX6UqPNPNS
pns3+r64KKrxPjS5syY9bTYENba4U9Fuio4aelQbIzTgaWm1b8MofrGLJhHYW0HtgAATbPAnHZG5
l7BAexihIT0o0JCceIzjcz8ozD+3qpTWOoWhvh5y41ewZLkX1r3xPILE5FmNBpQwNwda9LYBwm1g
gH0HOmS/FwZxYjx3/EwL0pR6TTIaYvBB71ytzHFLxEY0aAD+v5gx2lDgpNYABMxZ0wTIkSrf9HHq
d2WGzwYVUdOgKvjN7jozepKyXn0xcEh8IYl0EnXVUYx0VeCGgK7jhdk0/H8c4hyJSFMJcz9Z4tRj
Np537075aqDg47D0K3mcL1mjgAwEmAUA5X2mgR77yiW79xdawJHFQC0GfGd7idylvdDMnABTMzfl
4JMMNba/kqXRw/i7laTVyVKd4aCqgeZR2zPwt8dD28a6Rx3SSC2Nj1oyDvRkBs56mW4DHnadeGTW
ria0GgN1fxUPIYggrJLj3tvjF0MN8V4BFzNz0y2OjuGPsEFyGwyQ6SfQYzWbKQT8IXrZlkMYo02p
78bl1XDmeAVsuOY/3B2cp8Z/nRQlfmU6PqFatfPBpbRs6xEs2TnvraFhVuot+p6GC62GuFu2jZFY
q6JXmKeUYCiRpzZ8s08hzosH+SwDHLLsYJiTeNqRJ7ceNE1+W6a2Tz+oUnHbw1rGBgRnUbqivFrl
IoQeG9a4kok0gayJf4rpgdbRKDwErYPTyJFb/poT48uYLdZTRwhItjYcbFCr4GarTLgRi7nUxSEP
4NXRvtcAndTygWbCTq7Jo6tQIsDaMNmaA7sAd878bzzEKLEAAWCwIKvQJbb+ZoT4+erRwnMyG9Ap
jEMzb1W3SF60GoAIrZ6P7wDEfa4SvI3c3enS5D2sUSQ+Nkn3poaFDYC8dvjuJj3uJhMye3G6ZZTb
1SeQS9QgI+6zrgen9GB+zvOg9VG3gqqywsi2LCiNg4mu0n1apGw7LU52GSaT+SXoN9+ULEGiAfgp
39GbLDcHNgHgTgulOTu9s4BBDpVgKBa3v0yAbJ36wHof0AS7tbq23dLS6h0vyPXhK0oJ4r0dKSAy
QCLgHb0BYPmOp9dpyHUcwBtEzblccRuUBsxmfjYtVKCEpfuN7FEvpYjLAbTDosuR3AF66DarMpz8
wb/mVYv7hTpTe+amJ4D2+qI77KOl3UW+orrNJrHz7CXT47Orj8Z/x9ReNfD6K49RKKPoRv1mt6a+
TqY2ANOjq/H2CmDboPPtxcidYaXhifs9ndKzzd0XZq94A/4xS5ExYR4dQeho0boaUA3RHUenDTp3
zHgmRoHn7fRxMxFnE3Jjal20/jD0AFLUpyeSkQedS65V/syoNgLmrp7ZulzC6S5EEjgRyN8FXoCO
x8KidKcSJfyAPU/c/OCiIsDcx53p22GTHyJeGmunaDIGzIexqrPqgNyL9Q28ZaZfKmZz6vOUHao4
Vtbon7O/LKP5Rs1eRmsKU9aWJvYGc2c4hoEXhuVpamztJ58A50n7mRiVmNwk/8YmuvcCV8b7FReC
1XgoLjJb283m7PoE14Hm2V86+lGfC2SVni1d/S+J9Va1fQOd+Sh4QztT7kXo+H0n3yrvXJ+QQcxQ
/2WV5yHD7xeHZXR9RNFaH8/aiy/b1CtNC87lrI37Ph7Pd33oSwscGHSy7oUMSc7Wn0IFZ0hjupBX
w11pJ2Z1475xpzPJr73tv/1b3Ld0T1wnblo/aFCJ/08vYCpQAHmtBcfp0PEXNqOnuQLooVolOMEu
NBLyssEBnO2mAhSaqn8hqGYS0UAWLthhj705oH68WfDyjcLYk+Jve+WZnq0iuiBdQG4kLqgYE5pd
0mKjKOr6n9NxPG0nM3H2bLi7Stfu0nloY9G9ABHt9QPAZsbhBKSMTGpL0/Dv5oiaEmGTbPIh5JmK
dkVkEkGtoR8smTKUH44t0g8YHhRIuLYXFtmj6Qlr5mYbspkJBBBB+2qVTHgkF+vEns9GNgVvGhr9
owpgOHYFGKgsGZqTzhbtWDHN8S1jVt5rLdgMrpP8TEEkCYiJofk0jhzrN+Xo0rExvybg6cLtoUMl
JhqgEr5brCCoHmcZvoZDrfpRVr72qJrtvACf0aMZ6Zhmsx34qlG4nlo7zdGZljr3aWqCTe4AhMH1
YNYMv9MW4OrxdHAO2bKjzFqjx6AINVWcNLgFyYDXtqrsNBY8fmDES1slOLKlqs29wrbFUgdHwBo1
5r4whI5o/dBTi1YjDbFbQKyj0Pk2LEtgHlQ+kKxCC9amU4yvJEdnYt7gdxoetJZutVtYB4s/QrmN
rj8ZvFMpttVVrHblKbWS9tLwvqa+Bn8ZWqPipvDbHKefHCQKhqMYRzo2DfzYlBomMtOV1aHxqzHw
VSiRYqPbdTY7KHtRtOeeml2NXjnSrOMNsNNtSTKWjM3TpKKjnWybCO3uqOAqtbLhP53xe5iCRYdm
JANlbPz+MPsXduGIllj9LyDcdzvQd6ARfEYeliqVkdFFfASvo9vp0JBMH4pVqTlOBkrTqD4VLOOM
vC6KJDoQZ9Bnlj7sJDJmnz7LNNBH/bclSf50Tm2t9wwL79ZoKgYghIwS0HB5gQCpHZQbWoJbyT6B
M6Zf8D/XBySdkp3mWN3igcbGPpFNPbLXqtMXfEHwK2JcmgHUEkW8fFaDWDl1EQ84Zen8LQpMHR/6
aNqBFxsUXTDLWmN5a4bnKHPAB6BUxdapS+NTlwXoPLYK6yf6CLx0Ql9cCDhFIIZk7gVUs1dbdK/O
L5X1QryKIIhojpVqfB3bpt3m1ozKaJIJwkUtsr/aIO7YotL5yVWD4Egsag1DMW40VSdamW3VvuA0
IETEsEZyFJV/KErgGFWoPNBUxLvlR/vhk04K+rhLE0vrDc8INcuXxuK7QutECycfRTjTKuf1MDh/
go1ibntPBfOE64NiKzizxWtyTTkvJOpqh3OhWgy1CNyEXKK86vGd5SU5NWr9GMv0i5vpb5YZBr/m
qvVLo+1+dHONw2wThq+oKxtREu1G+2LounNhoZYW1ZjWV9BhvIGyOfiVgBGATRU42yKtwncRsCPq
aBq+YP7kkT7JAUqzq0lqItwHuNQI8Iy+njqblrcT1HwwsjQ+K+hTmdtB9fMawdYElZxah/wkvSP0
HnBRVVaqYL/rUYX3Yqm/rXrL3KRTF62QzsSXqcVz6Qa4hWiJK/TxNOYq+LzHEkQw4whmBnFCorVb
xaDSsXSg6NVomOadzmow+WYx1V97sJbt5gRk4jf5uAR/k494p0pXjd50gA0ujj6d2txA3oxDc4VO
h8NXDe5hWpLW/XNJWuqO/xe+tLM0Jl/CAAPhz5s+I9GO+ET2Vo7BN2I3zXM395K2TV87YADtAVim
rzsLAG8oKAUAOghSyw4nfRO8Zaei7+1zjaDVivhNM3yLHD1gX7OkRe2PmoQ72juKnW9kMMQWUPdj
47o3kDgsPH3mBmgEqFW4zCbVczqlOFsAAP+Ekv6L6DSegI3C1CZ6IjNmMzTpLt2XKgiUQxGF9+5G
BBAPrU5ARRdbvMK1A1FSGjun2O7sUxVluC/NSoxQaWp8IpkOoMLTPGe4n03MubqoXEia2rLfVdvO
doThD3qXdc5G60jPGBLW/yaXIrKYgUdG9qWZATCYEHXyJrzbw7Kq3kfSAI3H1LlBbRmJPvmjNhR7
6tSg9g3ZrvHYyJHBeKmMYv9hcwf5iRaS264kq+es3l1DUlXhmKso0dg6KlL7U9oYKliGK+cHYPXX
FEVwAQeANsPpO9KwgPZSE/fFNNJ4CyzwGEW8yXwsO+fq7qqK6mXAvH8DlyIwuLaKMTe7wK4yT6mM
CS0mqIKVaViamW6LUkp0BuOxREBT0dkEkISHtrOGM51D4j6s8HsboOiYQ1kxJw72+LV7ps71unai
TW8CLY/62g3AeByzXAXQG2+LN3hzezv5bR1on8je1BYghVtxfyAD6U7aBCxuaZd7AhSRoBAlMiIB
J0oZLSvddb1aaU3/QaGraF2rBkAAlgmOLyCtFMPAl1LG2kldDwU6F8lEKqRHPrf3G6RukK/moFES
c5XjY4R2T0SiBTxxoPPKyhT4FI4NUlqRVqF0i9RQCkbJItzpSLjk+G0BjQuykrIQT5pTZqYDpO0q
B/vRBt382qbAyVnkO2Q8JzPM3KsGtoicCcVt8EM9nhMzEakVGc952IQUZW0AJTNqGxBhBocxTMLP
cWEVb/3yRIueSwAUtAlQCPBCIgQP/2PFkX6iVaVnDEd11E/RMmTBgkMEGN1omYIQadOqRgXgNY29
6dHY7pxQRZ0L3xfdquNRnUEjRMt5TNNn/jLI9o+X0ahD+LkyWvx4xuML6cfy3LNtO1fT1rXmz0oW
o+zEWZyweu3Two/yrNwP2ZCioIRUWhwg81wuc+bbOiqyg7YAFBUXBvFUHWlmzkV1DJt0BoYh35hh
Y53LMgMlwD4Zii1GsDTtstRCpMvS05Vs9ab+7oflY/s32QghNYo/+ABsIATX+9+3FS7AMe9XwJ6c
dAtM2raymTj1kRmuAwMEr7RQEHdArbLN8P2FLs0SfYeUj4t8K5a/7QstKj+FgWt+MnJg2Ey4Ve5S
zsiX3+xJSzL7fv9kQENom+M3p+l0sC0xt1+L5tx86oLNouBDSR19oouXfvTFurHxENYB8+xqTidq
0QbIVeGk5cDmUYqN2YKZgwDdCRoegC7NU4fmKk8ivY/8WVEP0o8V5DG7uA1KWHi5FSkIal4izz9c
gxRIgBl5EQHlrhLExopV989I1gsq49vKRSOwrwEmfWURGbGdFADiJyrhOcPvo9702R3HsDCSnMPo
chgF+3AaZaeo6bSnO2bjj+yUvgyAbEfYNUb7CnqybD0bLHnNUOvw6qZpiqcQsweixW9Z8F3pQWtJ
As2NrL2TA76HzElmW067/sd9UPhZrViZJmuUR1johk2HHOkwPqDcsPQStmstlCVmGSp53DjPD2Qh
zeSStGR3t1Vd5kUCnExsqGhiK6B5WEju0PZknhSmaa/oomSYzOHNgARkJRywSbJYy17YkJaum+Mw
g269VFmnJhvW0RIt7ylz/W6s879aZwhXeHxPnwu9zQ5kgVDS8t4xkFlwC+YsoM1bWPIcgKPv31r8
eRXaY+BXGR2n24Baulgze2OAOPbU2AMY55zJ7s4sMaJ9WVjnYWLM8HVgFZ7LHpGPwbVd786QNO1U
tisjbMa13YDbDb/9Y38WPnXwuZjQT0K7knwGkCxKxe0N2k9/X5NslWWI9nbsnFV+NSEKquno9Gg/
Tka3QuUSgCepI4SWVp1flyFOr3vAER9RwFaeQ5CZ4YYUBV69lMYpGQNdDHFW/hxq09qSqMa/ckZU
ENoK9IxHq8aTkJRJNx1Z0nXamuGKjKWCZiTT7fqn407XnRtHdRFEHkZPGar5QEPRRBlbyXUNcJFt
hmpPKbozAbQL0slSBWSRwUfASN8WpVahtMAKQJCMGSql7mchULiEDO3rmBlO/Vz0hWN9R5xoWeP5
t+AxhOW9QGWImM0fyKQdWNXX6FXc3sUIMqO3NpNucHxtMLyi16/wmsnKNwvuiQejmq+DMqWdWCag
3NtF6YCDLyzILLNGkFnQlITSreVxbo/WdztMS7sPkRKdTfamKGgxpFipCJs2+pCuWT05yNL/jrZS
7BQZE+NQ2MtWyocWkQZPwS4Fw4sSYVjaYNigeW5YGQ2qaashRlugWqDOltZpBezQRl+eaEVyYYL+
v2Zfj8FGAZ7YSbMBSuEv3I1s4gJRXK2r8RzMZWSjkA2tQQH7GgJpbOWC9mJVMRN5GNC7GRc7LvfA
OELpAsnQq6kds9HY9EUKE8XOzEts9NEWlZ1gr5TCFMHbVVSWaMUiRxQUos1mzsVmE3JSp6w1nQvQ
/f8zON3yn7jScH4Hxull6vrqhB5udO1xhaEF6B/Ksy95sqhPWq5qG9wvzfdmAOgaN2AsStejbhn7
GOSzr93CxI7uMgOcFsQFlwG5tX1ojSVyxE26vPeAJFlRgaas16SZY7T1mrSCrEk+L+gOajrYEvUr
+SBBO9BSaj8qEaVdR6DtAccDmNc8VqVTcKrhU1qDlxVNR1F5nCjGhSQo4llVnaBLBpcU1iREqzSe
0tQARVE6Uqo1qnEMMArYhfPZsMPqa1PbJhAZytinJfAfEgAoTeUTLcuszrx+isszLbFFm+vhF00b
UBU+BZ+B7ZUdr1FMxFNMb+BQGSjyQzFCloD/nZAzImUCimPFNsOMNxnM6hNOAsDKqMcwvSg62ne4
iAZyIH8lbdwnkulu+JZWsfokiy5p1jmBtXIK4DRJBert+lqs6y5ZjihRyEcAlm6kCc2sxLJWej7H
frl0AXAIq1TEeixeCmbwgcI8CmqFt6ADycD844ynhkeCLCr3ovUAKl5OzJN55Ecy6UwyuYNUkJ28
EusR3lKAQoJ2yaHd52wI7XqzqBrbZIOSHmgYB5dzu2pb03RAzHeTJ7eZNJNamj2YfGTn9E16oEuQ
9nYdKRrH8Nf1nUY/trbBWR01W0BJrA80RLz+kgEzUiz/UYYYaX1IHK32owiwFXIDUoRqj/AWCWlN
M7tSvoEkYtlYlPlGArbHRcYqAHgT+mhGp9fhwtd3KpoKh/5GHqQBzx1giISNUPLQWzOglkDj1JD5
bIHK4LbsmkTdh7OGFtSlA8ciXz5o5ZJ8pbH0RQhC+zQG3yscVA8pB8nSFBTYeXJtmFqEvh50ApFM
KoQhGoCujlLdEXyWXNO+cilmNTCXnDjshsJaASVPA+MfP/ThlwwnT37MzPmBk2YWIBOTzYOGlozO
kNKyb8s3W4/tzd1mHR1r9Uk5166lbqmCjOrGaCaWsuysilwvUfNo/2jCK82q1omZKDoTlWkPm92c
HyvWHte0OZByUAYntyiBclBmOKfppuOPfZae0hlYowCsr9ERX7c9MMoj4PWrbfGsBGgAsPL4SCIa
kGfNNqxuXTRfoVWRY8zNOM/iD14AGMiXJrN8PAzUXxK0/h2Qvc44Gp76DvDwBLWPafWMWovsGb9s
qUeKVlcTf7CU4tDVYf6lD/M1Umzq475jaCGfWofrYolKcNN6KRuGFX3f6OtBX7q2aKwnx+03D/LJ
CvE1/cfvpfi+ffTdpQ27BCgY/Ds9L5MJxNNwYJ8WExEdl0XqfkHRbe7VZq3uaTDnRUW3hqFehbQm
jRDSWp9y6KWK9I87fSgkH7pwEZnLBinEV3nZDz0+FN69iv/DHbAM1dpIGAMqBU4CFpA3nyIr7D6D
pP4ymHH8AxUdASIZxXBx7TI5jWbEVqQoWLzGybz/Rp4qirWegrkTnlW6vI4j+tNAcKkcjWF2SiSW
wIcILHfHz2IFpyqwPvQeCc1Rtf9Bz5xcPYLABmdaclVAFL8iJ0s3fvuL/e2kdHypb40EZRGtDUR8
fmeiQdxWgib/3CBpiWAEx+sjjbgVyduM1SMOKVR39yK6VZG9gz1Q5mlu5OYfuwhv6Xhnxffo+OuQ
l6Xd7kyKATXLVlKFOLA45j5ZFnMvZnVmiRktpQxVaQVQgbh1phV4iohHUKSHQdJct+COytRWxkp6
SveUIU0l3Ee+x0c2d5vTCxI+Cd/4zn3IU6B5aokGjmlUrgAAL0VFs5yitrICkPufKlq3HF+x1SLk
exQt20zWbD9JBfm5wIFOkVngQIz2AkOaimuQAa3JCcQ7IbDYEHKRV7xzl0JyqYDrAMDZsIg3+Kb/
dIk1bwCUIRJbaSv48x5/cTtegvbP/HrCPJj16x49/6kGUnIZrGhKpIAdrWkKSoQFePbcfmwLIK6S
in7ryV7sR3yCCuBG19pgg2ChQJnLPCBy6Y006k1q72kQa6EjQYtnjpWJB6YVLQHo0hUeTTskwgqc
87CXmN4Z3OlI+ngZEg4NKJdWIX56QKOC7tkoqfqDi2aqdWWg5Tnhyzlg3WEuAKeyE1O+JkPVsYHk
b3STvrdQSBCz1DiSiT42+dU6KVFh5U2m+3PG0RqPPToqWsg7Iw3Zl0BJrICPg40txw0DZO1/vwSx
FTmQnl6SMKI1acw2qZ7wsH4qWxxSx9k9LtT/AoxMZ9e52nsNYJYLDSbvUahzgMBFeaqt72Tc5OYv
5dOS2E/XUyYOZb0nkr4Z0IlO2fBTpHx7jqxA+ePGQO0GYEZiEDfz5HA+FO0mbBm7+lko5zo57C8D
1X74nZp/lGXZHTNrug7JbUYy0qLFzNy5ANOUohQwqndeZCZl4H0rADQdAgiDb9eOkdZ5PY1iTmIk
lpYVuLsSX3r+3RSkuj8QiWcb+ULJXG17FQUzcv+4BErcgs8CqaX1nQlNwwpQ3CiM3cirSuMHGRKS
v2aX33InXdvomfNL5OqKpbkHYqO8nARnuxk/4rdJO7HNVOGpQQuCX6RQkhLVPjTVKaVIO942I4Xc
gWZ0AeF3s5OvQ+Yf77Ye+DX5X3J3jWxsAN9MjuRz2+vhch/+8WR8+yPI4w75jtYiQ5oWI4oJcmOJ
5sJDH/qPfk5fkH7rt0BD/R0fYyogDmWk7G+RM/TTXyNp3DuftH774ELOUoZgxW8P0tztOGKHlO8g
XR5fiVjTbo+qYo7Fq5evdr7FB6Xs7vqP2/C/AH2NpZcpQBJJpuW7wpJoY5ilvadBUW3cHmmq3YS0
XJoCN2FpGSQm1j34BQrPBROg8FddZu2FikxpTTOyEeZprInrgm7m955324tpWmnKdkxsnOYAQlWV
INrkQLUGCKMOtYtINyHWkszkijsE256Z39W0GrcSZvYBxZYUEfAY113rck6Q2wYCj1ZeKhgYauTC
ZfDIh/YhraWUkdczBV3+6H7dz2CIP9CssW22pyE0C5Q6tdk7rYQyR/wQQEi/Pe403K26+cqtSGbN
NSs86YcuXddcyavkQSyuYjkD6rrV4bnnzV0A5npjzAZMK+/oot4uIb81eP3vMlRs4MGFnO/8sOmI
hLrYVMqBXD9tx9y9UFqbBtcGBQUywbF/RzwouQkbq+IhH046SJa5OsS+5BoMx65MhaewnNscJftg
Y0L9+AcMhNJTqAFHcb361R2t7kexae4qFkjFDaAxaPhljMMk/wuc4EPQtz8CVneIixjsGJtJcm5d
nrfJ5+CTwoy7DlelTH4NRRFtqNX1oZX1QfZhu+uDDe3AN534pnI/IBCkT409PxvgJHpVs0R9SeaN
WBhh+Wr2DPgRFW+dH9vylRS9UrkrfQRCLS3/h7IrW44bV7JfxAjuJF6LtW+S5bX9wnC7b3Pfd379
HCRKAs0re2ZeEEBmIkGVJBaQyDyHFOCQO+lDmd01PktJC1CN9NnTzEckinFI3YfIdEQ21aujIAR4
JsMf8pkcFaqhfnDN369uRCgVR2VYtZWV+iX+WM8sR1l5kwEkPAepZv1On8xcZ9xQ9f/vbMktaPKE
R6r8jzkSgAAKEHgAy/6vpmvQgAV+gD0o4FjKEC6lWEo24mxhGluUX4I3W4RsFpoa+d/8/hBV0+mx
zJxTl7jzhZrZzXtk/7NpBqhnoirIQNmmZZg/RqQQNmTe1yhUi6vC8RoUV3lJlk+l8GYwXyn3fQkQ
ERQOm/jHAJwcXkNFdAmCedqVWRih3rzLH0KhH0MlvPDskAKA6QDDQv7tZHskpanUe3+WFVoPr8IV
zY9TBGtAhYOaUauxN8S3iHqQ/OQ4QGXTWWB8Znw4AaXYI6bGxgnyEz5EDDmNI2nl8L25K1eMe6a5
ajQ+FpJDWkiuK+d2YKrAvlX7S/XLXW5G4PupgKhyYakTXBzeUG8lK+IM0bmVekqS8ILPHzCDNCcj
I9Bn2EfufGX93gJA6er3pql/Q2kXolhu6l+o19mz7g01vmRXCp/D6P9Z1vem7jnq8JgrjeXc38po
3cavTdSqvS5Exppm+Z6rZKWHnCDUdiIh1z/PshshM/ghHawCueOc6dYccZnj4dr7F1Mxi6TCwM4m
hL0yvTadCH85Of7t8RGeNd64afdoADOIW0U5pp7KNxJStrYhF+RM2pCsstldq9PksJK/Z/tnmXxK
aSeWTZyXqqtRCBda5tlG3Bb7IN7ts8E8U6/hQ+ot1LPZ/eOOwNBdmdCQ5vbgP1p4kbLfmqxcMVWP
ctQpv67+f51HK4W1HgHgR/WU0Q4v1CApFu8ROfanMbyo6Yg3CgmjMY6EJS6T8f+/mBRVBn8x4Vi8
C03sOHG5HSKJnwvj0gnCvY3EgF3nj/Gm7rrxSo0NiIWrH5rjFSVBCm5ajiQhHYnlkGTl20wgqaAQ
Fsm4e5KBSCnrNtKdXCKugCVboyJyQw7lsnIRDXWw3Sbqa/kEwh9IO/NtgrpovAxTJUvA6cc4JxPP
1FPdHsUIczTf6gwlqB3P2Vuo28nKUUPW5dVWcQFoiFqv4XOQIsGHXwDaVonrRQ3oFyP4DL/6U4x6
iqqtdqSdcXjydFNPzqTNlfhjO5rGM/modZAvcB9zAbKRGEHHva41fYrXP/8KclgF5qmmxxUm/4ai
pua9Ojad/IsUgvZyW6E2/cQyfSg+dPxracCl22Fqw/vi5EbHq8exTNP+6WuGEKORgKaXNIvTF3Vz
2IzcZnEgXJhH/iTU8gxJ0xYm4kwKO1pKLoKETVQc8SAU7ZWooS2VBBQhmas6S2ASklk9KNhzcBx4
cu5vjaWDWKCWIIi8wV28u63cwD5TA1oBRDKtAIQKNGZG+dD4LZDAXaO4rOTIwEAcU3pYqWlI/qQr
komV5DxSy4VXblRaZWVT6gqqR5MccS88Zemn+M+J8dXvx/NBnSr1OHROC7SWsqwvUTvVl4A3NJQN
ySZpKG1oipMAIwl3htVGKmgyDclE+vo/r8ef0Gkm9ShdSS/U6weg9ih5+fr8tJx2wp0xON1mz9Ft
57iitET9H7gviUeTmpX6PVlsV1/c2Rn2f7Z9b6qUCc5NGoNa9BMIPJJTxaHDkXoTIVMN7MrUUCr4
SkHJ40THaphDsg1bPdoJ6kOaQkLphgxpysqN5G0lhWsiQXgCkv3ZBdoVoCTTll1lo3U1igr9lPPU
vSqUQAFyH42jXJ2Qs6k9G6jbfExG7gS7qq2pPcZd/LcGzPnLQkQm0mHfOyHCiUBcjcDOtlh94Yoe
xBqQZLGajBrGblMmabvDp9Jd7HEE8GJQTO1ltlFIyvPx2r1WBD9M0kRFBwgeYSX6Ql4j1nhB1uSH
EJdTh7hU9HJDMvIKUi6XedQVhkPEmCesLFSY4cHZd6mm5X0XdRrAF7Cc8euY9ekOuBLDtVetHiln
A0L/NHY6H0hruCLt7Wa4sgGE3RvOA3wl7WKszU2M+6nOBAcdXJBa+FkYdY7BUMue2ttwBsuj0RZn
Ov/QEYoOWXJIvfdkfCrq3ZZTf2srYdvIBBhSXloDNG0ll/PpSXJlvuUFaAhUHpSgJohdhB2oqzgD
AM8zVAZwLS5JqktJQQka19QFEUaF+woeqlhPpzHpx6y9H8Ycv8/IqPzzCuJE4Ji8wZ6UKZsf4Cad
PgFISZoXvoGtL/lYTaIhNWqU3HVQ3R3EZDIW86QfI/ykFRHQ+APFQfo5GuqhGOLRI1kOVFhcfZga
2MeSf6VZFJeoA5XG1FsLpbk0lLK1NdmELHfP0pp6NMXij/CMa6ccaUkdarnB6IgvjyFAYR3yDA3k
8L32cdlDOsVIIbXm6TEmocGHUiZsSENCMQ6BzIjsQpovdQEKMDd9MbhiaWFE/shmOQkIjt2Zubii
rnHF53YokTF9xM+wnzkrFDqjbsXDbTkPxtGQeikfrmS+w9SNoReAPefa1s7gjCb/eZ70JR3KaaPu
dKBwQIn9hEROn3mZa7JzwZt+Aq+9t+6ClYGdRysEzyXvkZp6vpob+UYDuuixn9qjGAprW0MAZzVn
oc8q0MCKhYTPEcgYj9wnO9wrqFZ9YWpgHcPJUDZFlWgvJIsZNi8+rrXPJIvUNL0X2XAhJTW+21vb
shwj4YRkiBB6wCnvn4FXob2k7mAeLeQHb/ommTOvCXEMTIBVvFGGFtWcjg00wNr9N2mK8KqYY3hl
vEGGcNrADsL1WOvjp2Goo6OcUkpr6YLU1GBzC84hLCLsyES6DnWArdVmdpK1lbLU0gFm7dFpgysV
Vb5biywLl2UhJrliLdiWcOF5Tji4nl6AqHRD3ZLj7AWjU+xLEGlugLQP0IcBeSc30lBDhtJmpQi1
Es7y7rNqlA2qLIKq9G9mn33OLJsdwygNQVrdh3eXN9RTusb1ItTpbhnY7u/ShHqgzzEPOqghN2Qs
teRAL30wCGhXEttWlQFLlTsWU41ivSrJaRmwY7teyHx1a5ht61laWntTW5sIdjFXQ0Z1rgMaN/mn
1wfrkPMRyamRwxxk3JOTC50Uk5WWAPsSReVfpJy8SheoKmm2wCnxPSmjnrTjjzAAHu5AcmoSKygP
iQNobx9fJ912noybWgz5afDdbjqH4wTujgDRJ8mp4/YOQhKDpd36xsxPYd8N03mwEEMgQ6Tu19Z9
grrl6hSpA8lBrw1Qwjqx71ENssbsAwMo64lGsiyZeqObopafSpJprOYAQNSbh7GPf9R28968X41H
O2uu0iyvqvoEcohDkJVA1kyQqYUzAbKzaWy99UiWudXnuivcPSmpIbk0U2sdDqRa5bnccji5iE1Z
dpxvNd9AeWCPSDDwVeKbhvxWcF8OyIanceB0yU3rUe8b1eBblzbUA3ociLlZPAwbLUieI9OwjmsF
jbskGK9WdyT3NGvliYYMbI8HIBl9e/cpyCSdUbY8DY3mLRzQA8hxin0IyKoaFAnzH4nNiM2Ln0ba
BChMmaocGaDchBrxc1C37YLoXGaJeN6FVj66X/gIYbfquKGHJRuplbLVZ0efp/h8Fzb47EKwO4jP
bvEc4vPln92kH3XsjKZC3aF+J/1hA28BSERt8GEADOwxcxUUjU5GBRyTIN0qoa58q5XoSR9C/z+p
3h6iXyeZg/mS+tYPEb/mQWzX7Oud5kyg+uZDil4vYtwJhcNJJeZQzFuEuylyLYLgpBNS5pRA9mUa
sql5ZHyhdwazBR7ZlAlGYEkhCWzu3MMF1bwTlSEZAxgE0UlKjeTRDkgtNWRIE6VNowB0gTxWyBo/
NUDPP7lKbd1SBP9uNu/1E/togTr+SCJqkML6sIgrvz+B9PtOpqRcTU9roPPNdtjspHZlnMRboNk0
YrnV9LYAuqVjqO7mt9NbPCBS8pwjuZXzqRe+PmCR5lvU2Y9KtpvD/FvBQRTk20W+rKSMXkBDCJ72
cu6RRcmRXlzLQqYAdVfvJ2m48kUrSZnWz7smAnBx6Kj9FeCsw5V6Cptxvircod5qwOfySAhE/f7q
8oZ6wkaOmfNRdZAvYIb2gDpN7hCvLJzfyNrKjT1AALKzhGlawDZlwD05lkb8kXCZqBkI1EmOlTpu
pElN8IWkdboZ3+rkoXPSj8IraRZGPahVjgPUtDyhRi20ZP32DGQi3DTK6bHjA3COuZX5gqusP1Lg
JrMANHc07nsl+PZb20VKItksxpRpKMYs0d291etfcEo0dtnEgLqMpKYCXDOmel3hqJBNGoXA5+Xa
fkDWXOc4pkh5oxS3dQqaSHkT6WgJULTPDOAilKJGlou0OMprkxoc6EG9xRIDqFyATgNlEs5n4iz2
5/OaPMMp+c9pBsTz6jBFB6xuTHGqW3kS7uX57LfnsffOaFJG08opUxFBKp5sFlyInU4Q1vmxzjbg
NAYMHye/oyZkdYISjeSCWhLA/rVaf0NNyDXq3ebeg4YR1Dl1v02CCqX6+A9s7z1vagVo9zi1xAcp
Ezaaol5QhTycI9TT3skNmUxAIoJDECpBvHCXFHV89tXyTlbSG/WKCd+ZKC+ZEI7H8yzmIqX68Wj0
PGQtF0OlI5DznCY5iJXIpnEAcJWoNVjKVSg4TVsf9xmAJIb+HufAivNBc0PiboqBvhJoGxrGqolb
bcTnDmNcPialuFn2ImdmG59wWDmkKvUYx1p1eEO938qMam7w9YZaNWlsqhEKKOS8Bne8p3qwdxTW
HVu1AsraW9CZesWvw0V4WMR+Sd+b/nzs51b4WdjIcPEqhFzXWsB2q8AxDWmK8L1wRNOLvmIHbUpO
aT1X2nHy9flYaB0IiN5i3Y2jldp/yAc1kc4c+y/qDmFeLiaV9ARKiT/WajRjFONkZtufQEj0HBS5
cwSfBnbbc43aoGmsYrBr8T22A8ymm8/pLjtjfDbS3jkGtNt2W9T3WEMLMG9kR1j33/ph5AE40Jt5
BA5ZodV400uU7AYQzPukdePNQiMgthPDv1W+Mx3zrhjzLWFzy4kdj+lhezZvHj+OmX4mKCpq+gZg
4izQPNwZAz/M9vXQa4q26pKr76cfY1a0z7h32gUtTkJToLbPCLe0z0kDBHgFd2Xb1EXRKFDPYgCW
I3OQJoC+Af/vrEyqjd6FxpGE1IDBpzlqLpI7pYx6g4K6in7Ub1KOLw5jq/auvx2GrrmUcX71E0Bo
bJ2kdAHFrTiiKVwd5FlZLEbsTbkyowlIMxvAX/k2t0rAIR76jbuTsiyJfHBPcZv3XCBJuT9WgAvv
Og1RU3HaNfvEk3GmsnTjY5H6wHOQYSpSSxsZi6JQkrAk4WIsAlxy5vsBr9dVEAAzDfXXlV+DYgsb
4PoY3qMOCn/LHb4AAU9nZtl01hG51d0YmHQk6zoruZbB8GhWMqtj43lETY+mODGCrVRYNUVg5tHz
8i8jid0RpJIoU/QRy3XsPNK3jjnGdz1w47sVq9sKB5OLFJmh0qkAMsh+5sDxO/bj3KtIkcMMajq3
abw8CKvd0pc2zjsQxAHjg2aTJbYT8Z1ZyXRkZvYXstPZ4kFIuV7UwdPUdX+onRgJPhxUlxoUmXfb
Kdfr3ULGsIUHnfsnKaJe17VnxAwm0Mom02L6WA01irrfZHz6CB4ScI6ChEVMbarzVIGClsxofhdG
y5VJUb9OLaOw2vgJKw8CG6XKfX4o7csdcHVxiWIzLUF9o1bu6rwEjGY34P7Eqf1+WyZu4hVRkuzG
DkCXTV0B9pL35LDPuvoyGWB+/VVOwwx1tCOKpoJUeFGSGPsiUlXg63ECrUJUZgifXBtAyy6ec0fD
sHTCJ+qNOWIasTOAgpLLgiDLzA0AaaebEVebEZndgBDjHqgpx+olMMfoTCNhjPjV0jVpyBeqXa1D
AfBB4UD4enMtJssHMbti4VoYy6dePMifn5gc6n23TUwEBkUhsGYDXiOz9b+p3JfKgmX1b5OyipSN
O+FMJ01oVoFZstZ44Q6cVH/L+uN33JEjObXMUIVd+8jgAyfMZYqKhpOx96giDZMBlJXN5JFGNqrm
duOzqYTpxVbyGWB13FxLmy7ak1SNwRNk4E8c7Nnqy4wr8P2chgp+e8jk8WfVPCtWizQQ1jHzjAi4
eSah3YMyE0xH0L8rdLlmpZYyqSC3YgUSShvpVsroyYAVjByjN/9/eLwZNRVHNyxRGJ0pVwASmZ/C
anbOgGnTtqoTTN+RPniLg9D8VGXuQ16n/fSd23dT+5C7UasBpg7yX+1JDq6ed+3f/Dfcj1z3Hf/0
PG9y+Tzk37dQAmgpwIbtz1bwc8U4YQLxG8wAHfYWYxXmG1JLG8E9IYyWfbKQs4TBaq4cSn/UE46i
yf6vNUnt9im+SbvuA4iW+90cW+4BmQ791wp0nxvd6sY7DcGbOGXt1wQs3/dZQdFWip/waz4jWcUM
snZHRqmugzcuj31wIUPruNEZNCE6+PTAFWr22omsYhBjX5DZ3XssdTvAeeb9ztVGIFrwSaWlxL+s
i9uG7ikY4ieJCpsSCqNW4ZatL7tvEhCW+Bk7CohKDkdSk3Hk1t+WWnIz8MgnWVPzZkjLAU7iUkQ2
uFORc+w1VpY+jW0SXFF3riAbyHW+9/m8aQhhhVvkM7iOyyzSTy1oC08KNLsBt8Df87nFB8Wzbn6V
61Wzlk8ISByHmrmeiQ0l0N+BpuwhkIF4pw7MeScBNqPQ5A4uTbC9Bg4zZBZvqNc7ub0Hpp26IZlN
bmgyiuF/IolpPsZRDtdkbbQASEvb9vxf7gMLb3mzjXYr/zRscPlnjWO+d8eI14G9IiMQ6gFhJPiK
1XhaYSY7GkoFGeexnl6zBqzDHDsh4rCf0oJ6ZQMMN5q/UpBxnsXpNY/YRjpfOQkC/DKA4rJcf6rA
W5MqLN6bE1JVgYiHPTmz4hdq/AEJDW6ZVfupGhMhQ5bRZzNt0ytZ2AjpPYdIhpWTgNqWnTTuCMV+
j0nBBEAeY0AcTleaTYQ0ohO95el9Tr05sPF+l69+er2vbKSMFHIo3ZDMapZrSFtp5ia5CXCDtkcZ
raEgoyfB5bKxQWT95BRVefG7yblnY+7eqde5arBDXBT3DwFz7oriOnfqdZma3QJD22CrY7tbMo4H
ZCkrCkD5mNGjtNsGvtwxrar/KHmENaTrt9XIFSMtrVR0uYILWkJdGNQ2vSUoQHnOS/XnlA7TN3Cm
5PvR6qZD3EXTtzLm1b5+//JmFTPGycVxUP+dlevrP2ky+ZrffGXB+ASykv5FMVAezldcWQ38AYBx
+WRNDYji8xZsk6zTLgaqrC/UmwFyagE88rySW9xCKR3ODWQXaJf9EZM6pXlM+m+9dE9epetpDsVE
4U1qA6UYDo/P0ASi2hE8swy45ki796ZoMrzOyZR59PLMVo+W6vt/VbP9owVA0mejm4CcmQfJJesj
xGI0vdzOaRN/r+f+UBSG/Q92MsK0CJqHaQoI1TvoP8ot8APj7+2r6a9eg8KIsVM3ke/ifgGpgvMc
glgg1wqkAak2uOTKKc29tkYJP/IPnWdqnKLO9wjvOR7NIFmrBMPZbZzvUhRpY/iMgJOq5yjUqcrC
ebbdFsgm4J4aAcqubJo6zL0AV/YHPcqSg5G51iY1fPWWWYV2yzRVvcV9dxndnJ1IRErZ+I2tXZX8
M1lKsTTF9WV1bPXkW9n58yR8SzswkSggNgV0jXQg55LdoKjqxmRDuo/5c8m51CNj+YT8eZtpUh8L
0dNVzqc4143zo2bTZkw/yX/7MnVeYg0QQ/I9897bQcpWdiXfuEqZfAGtZKjyW69DtrrtH3AhxHkB
lU63Tko2bdzcGQG+PAegQtFU48ZlLU94q3kj5QneKjQiOVm82ZOoJLDUEglAXt1EgMWc/RBo/FWI
pCEVvSTXrgW+pOxAw9W0kHEt2eUaey6MpDuRHLuUxywaWqE9eV2Pwva1Tz6fZTj1VbmTbRaLvTke
+bIZlpUL4oSmnB5oRiNYePH9E8UX168fTQOMynBPY9IkwO7LkSHfkdzmdnOQq+6RTICZqYV7MNI8
ZhdhOZ8VgDQDMzICt6Orf7aN4ins7Oi5N3v9MxIxn0jXcJ0J3dT1C8scJU+11Wc/Uq3eM38I/nLK
yNwNUWGdFb+Zn5MoRMEglUkhLQMbaAa6jMjf5VZTf7DULD74fd57Wd73eDmp7S/j0QD9ylCbO8sH
FlCvdA8eZieMmmtUloDTJqFkaE5rkG1MuA7ZkA1p1bxBZAC4CJuu7/yLgqKYi2sBNh34reqOhlKh
Z6EiTH4rk3MLQF9sZ3Poj6E/JMeZheOVesFYj9eYy6hXNOWjJ7VS9mc70o7cc4w6in1qYcsoT57j
8DOtgugmRPKACfmUVNFtcTzlkLh0voQOoCid1zcqULewWTwHI3DjHN/4u2YN0n5I5lQM+URcq7bq
o1f5PtKLSLjo6kj1QC4Xt5p4I+2lTDimddRK+/s958IN8km7XaFG0SZHHheSufhhNKky64xTk3Ue
9V51dzS2HYAFetQlI9LTELjvpnqkromMyyqplGMHPLHHRLJeeF90rWbsgysS9YdzsoQ3WmEa0TDP
8H1uofJvS0PZSOyj/5eMoFoIzMUZ06VnqZD+/izrCTeGrMkh9fy6XHqVCvJFJk6yKfjPHpUoTg94
g+QNH7CmKA8A+nqALqmSMdIMj7qA3FWyDYCfjLPorg3sIe6QKDbinpw7FOr/zSstSKbkWQ7X3mns
aEiIq/Fb3jJNGRUPoOW4+XAYgHssq3J/+IMxI2c9UC+KY4LKEIgul7bPctRiWCC72rhcr2rjY5I+
5365d/S0OmdgW7aT3JiRW53FqOaz24Pm4j7hUNtTdPLd+UUMY6fFOYTbDMjyR4AMw5A31AMFsXOj
GXmgvxgF61DS8uYQ6LxABleafD4oRv+9DEHykPCMw7BWcEjL3BJfKHHZerquGUAi56ohNv0zWUpz
kukoQMw3OfchutJ8oaJJ6TCYSNvmngBWx5ciW9Ktx77rnwx76M5ZOWj32U61e2eGXzQXCN9R46h3
KW+AvwHb8YWsSI4sEVXfYAfpA/cEOWrSmGyUBoD4dvQ9ZSjeQrkiVuhsg4FeBP+95J3MxhBJiaC1
cvc+QPkvemuCkketQU85TxVnPQIYWBSzCqmC26yus49JGBkfjQp7KHcAho862MZHNR+as1EAgLOd
K7cC9r+zMSpD/0DGePuH2yGKAdQG1NGPrdMNlwysbBvSUpM26n4ucMRwuIURMQ13nC1wF/hiITCT
ryhV+iHt1aC7AjmP3cmj71vNjuWKvxPO+li5zan7YdSAzTrHexXAGZ+n1vLPapT5INV6HU6/DklL
4GZk7ASVj4xZYJ3JuRl4lK55kuuXCNvwDRLMa8Efq6RpsO/HydgRYWyUdPi37ACfSEOEfIIPRgWI
Vs41K0RVcgS9/PgcNUH/6T1vk24CxL8G3fGM3F6CujRm3bzOMbJTp9C/p0nj35tEBenDWLc/G6Ca
Hifd6NkWiOvWDsigjSfGVRVYcl6s6ZZXAh9zPxlF+HGwBnA+5sYzjSIT7AnBCO6jeCoz5JsHg8em
8F7y86NmW0DEJGARsBefA115BuEjMDgJfIQa1S7OEYqhLjZDDsG27vR0q2YA7JrGfAChhdGnZ7ZD
7t6NwJ4InIka7PnVqxySVq8RGQkr876Af1ogORHcU2fGwkbOXbnSwFLqpSzPtjLfROSMjDrqN4sa
tPYy1cRyBkCNi4QTJyqv1U/qi8ySVVqKyEgZpkrH+7Fpt6hFxWvMN/3q5uZ7MaJoSNEifzBCLfYW
sTBwGYhwDOCtN8wCzjXd/RtDAKoef7jQiBIFumjMnhU2uYg7W7XIEyCFHhvh1ULuC1ngdwnYti7s
XXyrhM2BhGT35hNYCcgnGOxp3uBxnd3inMpPz45qHFS9co8r+W+PvWS3OPI2tX4Alun4yuCTTTgC
MTX71GSW+bHqPBqIpg3iTdxZMYJ2Yf7JNIdpFwdasCdtpaWg6ZsUXFjw6aXfmB+dCUxNRfYpBkfs
WI7WjY4hgdVdkyLKgBX3y2GFy9MSjGirw4oTAbOGy4cJ++Ld25DOLlmPfMiqx6a2at38XoNqeR/4
nbuxOAixwxtNmZGDUDnAEept/EpIGBlZBdpvLiRzRJxA5/hbH4GLz15pis5TXJbdA9ZvkUpjPiv5
ZIjGyZy7Omf+JerZQ9TZmeGFOrbtpdqC9zO3NeUwJL6xoWnCkLsD2xXuhge93XEvVvGldRz9UCAV
tAKNPAdZacpguswcp4R61AhNDpqJhdBUv8zzoJ7XZjbzAYSqBDeAWCMJYCpQdIyjwB0bElBVDX3z
Pav0/aD49j9BVv90o6L9LE2xS/xgxWCqy7egrUUklqPIq6B3AQkRY1s3wd9KW4XtU4AiF1KSyPaz
H7UZm1dE/ayPCJwPezWsnK2hKk56HxnSNrrBcnfDKtAsg8jUo8DypCLgz0zF3UltlDg31am1e6bZ
nV1si0D5XvlmeuxYdJ2bUL8EFQ8bmTyCtBhTl4SyIZkD3OGjNeECmc+gRlUr/ZIoQD1GqqSyE/QQ
KH0Nt9QNe60Ityl+0UAnUE4cugFnqTfWiQDgbPUGPFbdNhBMrcD2r48CyDljCORP7KukQZNyTuxC
I2oEKRrSY09cHvvAIlHH/hRY7b6a1WK5rHgCYruQj7Git3ibJ+WmUTWA6dPwXczZ7ImXvqPE+Toy
NY8xJPiBlhHMiKQHHBZS6UgVmSCun2wdnM+kWsxCBlUthAt/0r+cbpFnMnpPTQqxRBcp35nT/xty
1psNYAFA02m26n5wjQlJstEsmkJ1v+NDG05pHrXxrqqVrVKpKADgFmSLeFF6L0EnoFthA6RgBmLA
aK5fVo6mPuwOYKhCVIA8qQCN3LZzWG+lq2Ro56e2sR+PIgxZZIsnkA/VOm4GKITpR0vlUCrnhi55
uZTput0pRrqCUJCsDGdABpCNS3zRwpykZCCkIa/DIhUKzPqFE5JZfYoME3zpnJCAUJzrcABtJapl
vs6+fsNxYPqJWjrgX+D64WNV29UxN0v/0DA3/cRs8x+VWdPPwrefUds5finGDlQTqDJDfXvSfADT
KkDmuUVi1Ls0i82/1B4cBAiNswsIkc07Loc1jyysmhc2pT85UK43IKgDttGyveII7GxDKxi+G7YF
GAz48lHRsJmLwHr2WVWc9VHH6UMxsq+6YYontln3eOI5iOpj+ssTF5FhfwED0p7SG5XJBZmxBdI1
/Ac+iOXsqEd5I6mpaXgeZDjDcOzm3xiKOdKIJpJLSq80/ancFn03bSmQI4mzaCiiOSUP8YDkFojh
Hok30nZhtuiSGxrPWgzWszqEAzFJn7M7SB52Qx6OyOrHgcEHYLaBf9cLjYhSlHqy4RaTC/pt/Hs/
JsnpJHvzIeU0nZQke7OQbmkpMOb+nSr+sBfgLoTFS7C7EnB3Ac0bJbjScd0p2ZKaDGsif6DuwscM
nonzo1xuQqbPoUMk+MU0/ec4CoObY1vNC7bo6a3pnCfSkQjUq80u0qZyF3atmiIb7DHBbcx/Wauw
NRQnZddSoq4ACJVjyrO10t0wIfdogdi5SMVdp+bSWJsCcwuGUH0TpY5zocYqkF/Aav5H1ieukJEC
TLfI45KGmd26l8S1ejCwN10F9nIQSScmksXIZjWbZELt56DicfgK2P/BnCxjc2R78BPhsKCmtscS
tfgUI99R9EjmcFnKZdT7sx1pyxC8aY9rMGZabANOqqpHeqeKYhfHPIphSbAtZQWoIoJJMan7ZkQy
sqGeTdrFHAJZIdQXgDKfEu6XDEnuOsBRMezZOeb5MAD7HrhqfOOp88bWjO++qiY32n4yMGviAIP9
DSmHchzPhd9owG7D5jSK3MX0FPDs+0fCvZ0b2oGSnCWC5wy67i3qMJAoxMG7F1CdNH4XNFRaUo8y
pslPNiLPSGeG5rkBWHRS4sIR/5/UnXt2igoXKddEGdwp/inhQ2FI/4R9O4bHSg2/LPaJ+eSprpEv
doW0G1xtH2njuJi16LpA17HS/NIhI2EfqlrqNbNa/oX3EMpa0+qTVWfZTa2zyJvHqELiKUjmI9xo
Xl09ij6XyXAg+xHcSgcAj4NL8HV6hCzTT7M12YcyN6fvFGQPXSOMjkoYlpvEsdgXFJxFPH94ANXJ
rR4qFYcjJAy74Ercg2YbHN9RYn5NUdyxqQFien+dRFaBDvyPKQfdQlPFqIzq9Ctde9Gtlt9lzgaM
9KhG4ndkJBtaXd2VsVJtxT1ajgDuKZx8wGzyWzaysRhyuHrQSNK0x5UY3LdD8uqe2+L8aAv3DNHY
24gXTYkD/ovVqUhU7xFyUA2leUntIHvOitYjJYn6xC4OruOanp5beGNNM0pRLWRenZ0B53Xg8v9L
JOvjVAf3IQP7BOLXJClT/dFLLC3gqeErMQ1fdUTcPtvZP52hgMabp0oSX6+g7pXMvlZZAQGFxT9X
bL5ymGVjfARG0FPZgz19PwX1LjJi7TRFsWJ+SDiaGDVDX4GThNNBoaQPdGkLMlUkJatAAADufUEE
2cQPRcLatyB0NGvYEjOU1JD57M7gWCMh0Us1bap6SaNo25QBRdXEXs3ov2Wtk16Baq2+WAq4axRN
/+L2k/oSc1EGbARPn3V86lxGTXQaUc8j+viT7A4BCgk98kBz1LL9VnCnZN2MysIpOKGyPf7w451T
hvEVp9X9RPGWlkO8JoH6NQmd+pRyrlBqMk4QajQJsjF1RUeuDw/OdK4RXe0+39fECEo2OjIJsSky
L9U4nIGdg5shLXLzmxVN5wCENKE3vw6LYao/DFb5IY/xJ17xK0f8mtML9RQfCXAr2Wqo5QEKG4q8
2JKxnEt2K+Pf+pN2wkuff3Y7pJrbSOLzO54hwz8E8RPGil9tp6hBwir9xKSa7Lg7z3r4JD+thoJV
yuhccPBkZzEclQB1GYKQr267Hqd5N79SExi8dIG6lhGgq9Q4uvp483okVKqsuDLeyDkrGQ278akZ
8ZonU5KQPV6V3OfbfLAin+dkZg27RVPi+aOjsg1I3v1LqoUgdKmtaueP6T+22dsnw8QF0yZOEO+Z
NM1HLICrrfwfNa/jJ6BbtM+gXWifTdUKtin20YglYkgKh3EctAb1nORktE3r3udI86oHYztbee2p
dDCT5cyy2FnaLEqlV1XRGr44hR/pQZZUk4xm2KVjbO0urj1pJ1eSsrEAdqxpsn8Vt0k2tB0R+5rV
HmaxAxJ6W7UvgI6qj7S7qRKVPTY/i90OdSd+KCfvNJQNrZDKnZWdAf10Agyh7f5r4I7kQk8ZFXa0
MXzb2dNQlIpTN+dF5NLGrIevKSocvQa/DfWg+yGgL7Oi2GuzmqgH9W2cUGBpNvmrTWe7NDVQQgjQ
6i+xbxXbGLW6p6H9H8qubDlyXTn+yo37bIa5Lw7bD73vrW00o3lhaJZDEuAKguvXO1HsETXy3BP2
C4OoKqAlqkWCVVmZhvZsCOilAo5bX8hrpeGi9aT1JCIJOkodGHQVhRf0+mRruYXGVww13ze3tCQN
acnBC4o9utaMT3kLbbAuhW47R/0Sz0UcdHe0pzP0+h+AqkuO7hA63moERdUUjCdIbAGqHj6NzPa3
dI/PFE6ezoIIzH5VHiHfqmyzo4n6vl7MQvDkHitRAH5YP1cVGrjjln/9AKd8B7nUoaB4nN3vPM6A
pu63yXMcetCR7BN2iKoBks4eHUgggE7RrbnJPCMCTya8Djno1J9ECJTIgIoRQt5i5mXo7MMwO1p+
r6vOyzbZW2iJZoovYT4gT3wbVkSQ4CtmhdltDEB3GjHPNrONzuZ5s2O2iR5QmLdPIzuk6MDWMIfQ
NOSOl6EFgjGQALg77kefJt1vkvwGASGy1X3Io8UQjMaWjLMiOKmGpzZak9U8GjWjL86RKcW5iJVq
rwthTUDYweBNBbupLleZ6bhH/fJiKsHe3CrMcUWnSP4i8Rt67brrwRupXnbp/dXKch1aI9KZXnrJ
pgfI15goGy2n12FHxdB4elWmMc3hllwbeRUc8V0rLpScpeRtHYhXvNk1O3soADsnB4U0cNTKQWGz
nc6Mtplm0WjOD//udErkcXQGdRT0OraPnoTyHmey39CQZb68xCw4h2UCIWaGC4K8YFYd08xtH5mL
TqmSN8BKxU37SAc8q0CewsZ7GtFycZOBlF1N0AMrvwSgNvXDLZI87okOUWPczj7Y+i4BZKlizpoc
nRa7pw/BNNTRDrYPewjG/as1c8fc8yZzD1LH64Ptxo+OkvjtQmmBx7KxtjSsIct9NQDXoNEc4VSm
BQnFJH5sVEQYJlMELURr2LxHk2jcNYs4Z8GVDvYA3anaErgJdro3OULQGqMCijrPZBx4E1yd1PoB
FGu9/zA3dqtVFvTa+tb7xSKw9yjuD+kM954dDTutr4z68Le2KHL6XQmh2W7hJYV+SGNozqmHLm7F
wapC9XIFELe8q5Qt8fLxbEbjGttQPKQLgI8XkSfa3Ryi8VbfIc+ELK+Wo1GM5rUQFHB9UZ9pZQqm
5a1ucCB7reJo6Tbs145IzHOdyFVd6MVZqi6W+ZAYCrPB0FM/2+hsDg6AeTkjyTxbKKBRq802Wsj2
lim6I6et87yznnfS6FKKViypiimEHBRH+2wauh20aVtPy6et+eyYg0e1ihnyYjV7P3warWKU0FkT
ibZN7WrRKEG7LoPKLLAHwUGwwnmojPK7aP3xFQwnqH91OrtjJppKq5i5S5rAwgTyF2H9rANvtfNL
093Yddm//L4iAFPhwUx9+6Gt6u+e0Ot1rQduIJauyBvwcbhQGB8699SiVwjVbvaVTEXpg+GSHHMI
Daui/Jz0qbP913GV6Lpt4qTTUk4R2seh4otWRwZLQunsXPH0Lmt6+UCmIhH12uJVtaYhOVLHVe+f
8fn3SRAqNo/QKUH+3VINf+6YPrOgH1dl2Iurp0uxa4Es2NsoUZ5t2zPWEUvdxzRBwryt0/5VxiUg
cR20Xx0g7f1eVD8+rFTlubg2lSF24BN6kq7tAi7meYs8sXtsR/EVddBb2S/olA56ANBLn5lAp705
3p3Os+evJM0rnP7B9YfokCdQq/c9O/k2lPrPxgtckCQN4hAWbFxDHF2+pvGa/OUIlXfGJeTk4sy9
B19EBvx9NU1kLYc8Z693S/RF+Eej0hLQUaBvoC/Z09Dk9eNsLypz+Kqz+AmMovWjiX3GFI99m3lv
lVDPe6sC+UNobC2mXWfT6EhUpN6NVb2JhlPRaS4y0WQ/DabJ0q3tBZP2T8c0nFU7eOWLBik1MHaP
9V3eSuuu4+4PsnM8LlYQfxz3bldWL94derrYC0gn/T1NJmugJvdtUd8FQSxwJeJsUkbQVblw0jF4
p4dA1iiVz7qJvOA7tVNyzAIMNKSDnVpoubVG3VyhQBKuIiUulnZZcwVmOGxH1KfJVPSWXNnFkK2D
Adj+yYaiwRWS9anSIiML+Sg0b+tsPTuKW2gInosptM4yDUqaaYb+VYHsUAZ80pEOheM4mzRinz46
gPG9hWADBLrQD/PI3ZvgHpoWm8PfVvTaEoAXgM7Sy1Sm9AtUfaXlDxe3HG6HmMfDUsoYaktpUpmL
2dM77VqXoN0l01jJ0lyE5hDtrVR+gQ45gue1aBkbQmhr0zPtVe3Fxqo1+m9BlAJyRi/3agiRZ+v2
6g/p728FXhOgnIM+H6eJfTSj4Xp5FrTMkcFGDkHHS8ICyWPt6v2gi32zlGhZFT1AJqHsdkK3g70f
1zpIN5R217z95Y6sN65MUamad9EFnoHoxI9a7TEwfiZ5CUlPy6rLkwCHuz009kVDTu4SpiPeJFpT
Fsso7b31FDgCVnLRkZOgaAtk5OCRC/f0lGbq8T1VDKnwV9R6sQu05Im8U4ifd2ugUzW55zXwx3Fl
OMf5gHysc2SZA1o7MtKYzlBecyD3hkMsDH3Z+txefphn9uCq1wJ7m0GCw1vi6vAjnuf8SGdRl6XH
0vLXRcncHfRUZbIhRxwzvcD/HKKn03nOO+O706FnNl78a/bFtQWA7pk/rkUZ9F985JNQfrPSaw7A
+SPzgj0knIcpzLBHvrC0bj/aaNDiVR1M/2jzf0io2POzHNQT9FenOKcubnFmiCb40sIv4AfiIedi
hNr3pXMDN1o0aXvnuYP4WiQmOOmyyHg0edyv3V4Lz+jMYvumbat96jrGWe8tSB41Y/mY9S1DI1EZ
vuRe+cBLDyvWpzJuPNyCMrQMhMI99NroA8QUfqpaX7sYitz+bWTipkmjOMmjq6mo7RsnetZijFKX
1fsxEw4q9oOwX5wmsRad7Ptz2+QQrsyiVa+aSIzUHfbQ+MXtSHWx9H55C/M0jSFBnjnL2DJeJFja
jpQSk2Eg7n83tb9M4i3qdxONaPbbRFrmzZRmZbqt4uxCBfrI7Oor1fHHHJgXL4IsPWSZqW5PZ7/M
s2VA3/VWByWR+xW3Gwevd7q9oiW6rgOw30P5aIVHBFTlwSG2rkbe45EeZ5sqNtJDOnr1fcBdZFQV
nlyk5R7safGXuC6yDTeDCvQKeX2iG4Cf4loxwX/dHErb1a7ZN/LN919H3UKKyNt2I7eWtNmn/XzK
LkxP2ANZSqbgcr6I1/pgAGUGaY9UOellwJXi5pzfFxo5zU7r4SxTzz3Snr4t3AsYXAvQqmC/r6sD
cGnNEToEZ+6lBvSVlc038dvb0jJWNGsO/n1+1j5bzSeCA+nVUJ7RIb4kbFFOjQ2/2yiMEEZp4U+x
H/BGb/Fkt2Pz1kzxZieTXXX47+ob6GuJZqiQXoy6du31SkPmk5YG5Ysf6+MeZLmAHqhhblk/NFQ8
76BhLO5cF/86ZE+F6QBk1/l70+jeJvfCH/d6Jp4CKzvkMZLAMvbGx9FwS8W9au7tKonvAoBJl0OY
t99c2S0iDvRO5wCCRbEQX6+2dQWJtL7Ng22i2C+QJ8KbjqIG7CL/WBoZUpE+lOUUXaW27JWX4iDt
mV25/0LxnFgxhoZFy1yY5ZaMFCvAu7lvZPn9XVzB9Gn1hKYZAr1CFr7qQxSGC78Okx+e+dTh1/tW
tKhH6rJ1Lty0xRHkCBYqtq4B4AuoMwzJfgxF/VrZBvvUgAFm04jS2GPPFtz1GkqptFZdvVurlDrf
14rVvRx4AuLHZLx0igu+yfdlPTTPicPDa5TVX8jKwDCyh3pJvrIU93vBNX/Vhma3oyEtkVVyvNAQ
S2Rdhw4ZvzbeXUvcEfdAROmn+dqBcESsXVvWK7qU5HDMQFygQb2cLgrZUp2bwKki5Tb9HXoIWO61
ERKrdDUno4fbf6rWJxst6IQaKIlZvAW0cFgIr7U+mzavN6NtaRsaxr5RLFzIGV6qymWfo3gdVgEo
d4IO+ODfJxlqEujKjzkKck++6a71KHGeHWSL9wxPImy9sUlW9tzV7ecwHDvo+fFhasZlrjfFa0ba
Ldpcvmoh3ucipUZvKeKD+RCWIF/rwx+zJVKcCTTEH/4RECp/T6PZng22v6wjL12TA2+HIFSINXwC
WhQB7JYdmjHJ1SQJ0IXNT910yj1qbuCGg1ikne79JNHuwwElqqhL0lXtVOE9a8zwvmhN5G+M0d7O
tt5v8dWyzBPNghJecMe9KZzmxPkYHauC/5inePgCTEtTBDkC3WEgD8WfpcwfdNVOWBmdcySFAzqb
h55Cin2wzcO3+fPUYvS6owC3jRJDQXpOtBuqidOB9RpfRbVKy/+x8s79Vu7BYLomjAKxkNEZHQj/
0I6GsXNzFC7f1FT/iIsgd0vyzeSfwz8iIwQqlLsg8jdgTHxqEy3aZlBmXbVW7Dwy2QGZkeMer0nn
kUxAyWW4dnlzBNDIeYzR/7uVfpZNIZ0u9LVkFl+nfVbfd0FgX0voYjh6K+79xBP3vVM4ZKIR2RNe
FRCC0KxFU0GwrUEVaJ3oHJywnI7aaEWAzeMQqCcPazsJvXsM8fq5MqrwJR6C59gF8SuxEBIf4URS
KH17cpBtJjyc2Apz7xmtd8FuisXTHqnK35eabERr+LbUzHQ4ed8cjtHzA6jn0L1m6MnClG6HD0+7
g5M2aIdQQyRNxi0KCOWahklvZGuOPP/W6PP+2Qs7sfTjUj+QFzXkeJFwJ7mQ13f4fnQL9lAMvXxu
VhQzNml4P0B4Ebv2/rkqqvA8fzjvm9uHk7fFhmb6cFoPd+HPNhNXsK36yyaPwhWzobKMTsQa70C6
n+yiAYzjg5EMl6GzBmRV5XBhDtSEkdF6pNEUSyHMgmBrMLrBajKSv7XCaF8EaIE19ODY22H56Hnl
E/EEuH2crCAK+ke7qeLB5zXFZwA7rIRh9htKBVPumFmau2l8t120bl5aK0ovp8qIHWyrGtR/wYWj
IfNAhy+fhduBvScxTjM8jM4+UPA1WlmsIj4OKCUBekYhriGiLYBM8mzyCijzzskuZjfaj00sj3yw
ohcnjPNtUqreCjWMBvsCwA0ytrgmlxGApwXZmZv1qyIP2AHNPPGLizQrsPhfqtrUD34PsjeKyiqV
nc1byJgV+ccPsRO0IisiEPSQDV8Z44vcd8wvtuT1rolxvzGAofzcg/QmMzNvlXhgHqDaDx2oHjSV
hqaCEBEw0amX194KXYzgxHwDHvSJ1i1BEceg7gVmyxnaS2eTDRsnwBfbzcxO8SFWk2n4K6FX8hpI
TxR2P9ZoqXCr35dRy05z5fZdoZgC5kIvqOGhEJw51lQxfhf47pTm0Grj1THdYl2h3fIeXAzjAmzu
4lvoO1sDMI9oMUbaiqGL9LuIawCE27j9hHR2sNLTyAF8OXZ2QDHIfWNw7ZxXAixLWd498d9WAkWe
99Wpm3pR6K2xeZc8NAFtz0V+vSUKa6TGUvkXjegQDn62cvziNqluh+E+wZMvdjxjQ5cad0WomGZe
ba6cMmLLD5e4tNIDivj8UOl1t2A6H7/6EvjPOq75VbqOfrUUWzBl2gonM5Hgivk11LlxpRmUamsZ
M6cZSdTq1wxA9WkGQD23GY1laTd19igbo33SAHlbdzk7jExvH3mNTKHrgzbBxVfqscHO97ER1kZ2
cXxHo1QrxnWvOzpUkeCUsR5czY5t8UOF5TJNsC8AFD95t1w6eNA3Hcxq24UemhmkYy5Aiqd/znlw
O5tt5R9scxx58yjVP89x5AXHFBAgeX6xeJvuSS5y1oOch/8vW1k0f9WRFqz/D/NZGazzIgzRlQsB
iPkgmPV+SA6yqcVLyw7WlmUV0O34PU5LlLTEvAz9BLOGJTlKCGZCBKU/4N3fOs8HDdmHXZWyb0go
oPGsAq3IOS60cEC3peB4oawbvOvCGKIj98x5YA2rFvvukTfATBpRKLZx+GsJFSfBERME4wlcVP7a
GCqkBRKdPdAhtVCiBnebtZ9tWvFsRQHeIWyNPVgg5DpqYfp19v/LdVhVjquwkl/13EvPEYBZZwf9
AmdLHehslABTN36gYUcIr+EhS7Eiz9AP1UnmdzTAr2t0C1plOq1tdJd4tQuaGbXWNG/+AFoWyXS8
AeEtft+WwZX6yOaDZ7qnCrwdhx7dg1CPTqA/iWpJv5pDqOksLNLxUDD/7APZp219zZ6mUcsZujPz
JXCR2jnURTguWFp5aFDrow0Z6SC5pZ3prC+MYRvGMllM0R9iLPat0FHGNAorwAPtbZrnYQvmR0gU
0IQwsV9cIBu23Lezs9Wk1qoca0jSQMgH+zNlhKqNL1elphQUA3s/BeLWKVd0mkoWbN2YvSDLgbhE
TbGxJwALLsf9BY8BvqHAdxPTrkxOnvWdTNjFgvdHa35No/H8k1jzR91+qDY6ROhnmX4SEemACXjl
sGvSwt5wO5MPAytAWcdN/mqX5h7wDvuvWEBTbazzb2UZuIssRi6t1ttiU7UmP2lZ0BytsHk/XbcC
NK2a3ABfJCAqWldEpyJpI/RlQRxU+nW5piH42bvzEDvPsfSiJzKVmr4R0djdAQMaP3EfMom8kcWO
nMMwtEg0qLYJ5e1zXj6MXrkgJ5nSwXr/eaPhQaYewAu0P+ETzMht6fNABv1jHOMfVS+cR9MB/awe
6Ohsgjz7I9lq7z7lhflQqICqTtulZjJ9N8eXWW+BxlN51QHxDTITD5ZjvY+nBYMKgBiO2shi8qp4
p72PkgxNDVP2JR2gVvUB4eDn5oAO1gGq7YoVKQINxLiiU5lASdTmZ4I+vENM0AwwOOhgiluDpK2/
OCrpX/n57ZBraMmyE3YmO0WQs8cl3Um0ZaKVts1cqJphBrOdGKIM0ACZF5jXU0v5ZSIXieWHS8qF
jujAXVeB1m0obdq4yMy0hdNtKG86D2cvBY8qx0rev59L3inpqlb2hB+tAoBW3a+NN0Jub4jjpyp2
kkU/mpDkyI3oCZIj+QZQhXJNQwOUKGez95+ruGP1sspG/HOhGVYEMn5qc9teolOkgIg9pqLpqd1n
LmdL8koRFg8pSmbkJJOWmMli/MNn1eonydp6EXsvDlG9FQme0KhXciwwHTPDjNfQ4gURSjcax8lI
p/MBTdMGaMfUVKQEWLQK4yRZhxIwCgoiv/du0SmWzPMqdNYK//Zx4LbahYU1npCChp5LMFQP+F6N
x7FLwjs62IYVLuw2B0giQmM24HlDsR6MAVlY8MJp2KrbzS4fwctC4ZErMdGAHEBU1icGno4WpNzr
wB7qaT0KqLvij5/jYVsPknrnUObIoC9NLX5pnHQ4BirzIVW+A92XwPCM91zlPUoXKK40b59oRIfR
ERB0MsCiOC0BfgJvWQAQtDE7H0uCgealVktSdCub6uSg8y6w7WTh5qm/yQG+OH9kSZ/I0V0DeThW
32KITh1tQU209dTs2UNL0MHLEyCLefqUl+DUpkPmxfzkVBJUrjRGZnNv1Um8/xBSKRHs2ZZ6SYxe
orFUmz5LR48uUvJ0ECPQy05mFcAs/bIxlcInhxmhujM7OlBgX5OkYrvZQcFo7XzvIJvhlyufgV7R
hHjZKlGScpRGpgMlpUtSp/tbR9UB0gHk2NSPOoOf0L++bu1mPNJ76mynN9aWg7lHOWf71Pma/Jr1
J1CUmlVroHygJTWIzaSBHS/ixmrvImhkOrGvPXexAbkknollVZXRZ5lxHXs7XWzIKwy8w4m6Gg80
9FD5gUhbfEej6lskMuuZ1stZ9giGRO0ZXKGh6qYRECjG8gVu79N65G1S3oOCMx4P5FXrySKI78gZ
/5zXe/v5NOCzp/X+9PPReqNnAy9dhsBE8RjbzDckX6hAezHgvK5Xmgeyk4nOCNH3R3Df4EfdCvzL
DO2Hv1B/fwykxeYYLuuFgzvBoSDIIPAOzjHvFmaXo42UqpNSMjSXCqewlrglGFPJcq5qUgwNM0eg
15TGwhge6zo3DtCnA05GONepemxrt+FcztL6EiCUyLlOWHIV8W74Nn/yqqFVm87V8Gs0rqm5tLq0
HXNtGGCz1gO/PHrgglwQPm6CwYXGGS0TzYUgbyXH84s1lbOaIG9VPNzXzFiQM4yAkwN/YQ5mU2h1
0BrzkuSlOG5Z4BpL5E5UZgV+SGC3xm7bQT5pafMOhMC5jXzelNWj3J0vYyCvK3nzA6w/bJsKBYZU
76BUJBLrc19Ad6gSCejQVXY8cJJrX/XuvQa2sQee+nuKypgsD6DcfD+pdbFVH5kq3QFOlq/Bm7aI
HHf47oOHYzFWYfDQuUaINuvRgpRRMJ65U8ZroBXt50azvuZFH/58m2SFpY3pNd/nlvgqRe+dW3Wo
ewZKNSNSqQDwqXSed6YziqAz5IcTcGma4xQyOyiY5g8GECR+VW7KNJPL0cvRh41WnT0SWOk0jHSt
fxyfsc1zHsmfyypa1ibv9jX+ax6d1LyFW222Lx3d2ZvQX7bSsr7SIQnG+loFpn5KQ30tOE/WoEPJ
0EYTtfv5NmoKUOGDW+JEt82Rapx54f8vm4rzVBzdT6MERMh4gIJ6ou+G6RY+zyXbFCINiBzcegWj
oow/NRzaOSAP6ValKpG4IFIAmCRqDlQigfbj3htk+qi6Vu79gt3RX3ue1AQZiLaNFOw2fnJN2jr6
YlgjWxfYbJ+E53cnbIEKlEGk8bnTzLs615wfb6FmZtrLoBYrGxiCO3SXWms68y18BT+c4ZFxs/0f
4vK+T7Gxxyo1qF63XYlkdtSmCobLwdbSi0zfCkjsohmiiVVjPsDq89jFW8KAlCB4WPZJXIArbezb
O7+ot9QKRw10mWguXZaEFxq5vYyhQIeuYBr6tUj2okzqG7GDrSomkdhSY90IFcq96eCpWqRGcumS
ET02g8i+F2IbOI741mkSCCF31E5Grd0CjDLki6RL0wOXidyjY+ur7Jv6mue1Yrdrkhab53EFRCVo
CBXvWuPG/sEXYCWk7jEN7Bd47YWXhrMXyTbzE3kpeB7SUiZz2VofAe7GOyfgK2V5MIcuPla1C2yL
YdT2BZwP1iYwKwtv5S1wLWGaKIgLDq5bHbwxB3W6EM2my+t6D0HBzdAbxktjavZGMKffDo2jv+he
swyBm3muM4GbvgaIFNnLnv0V6YN755rheLVHSKzGXW68RLmvcCggqpFS9p/8QttA68h4Ad7K+bBs
06TPo0yitWM4JR79+HXdRPAtDelimEmAbjnlFV1pfTLAlT4NKXgekpeCedjzVV8ofqJfRZHp1lq4
MjqnTgBWUofnoF3h6PdvbdwpGr9NtqPX5pcE4toN/ogPdND9Id7UjWOCuTFHT5sTt1+Qw9HQotwg
ZEjzS5tl0wTUFv8SZo+Gi7z4mWi1ey4TZn2CAvdPzU3ccx221qfeSj74IhUpVGSFyHleX0XYeo27
DFjuz2UCftUmK30sniIdlUYQuIhc/SEOkN8IGjv/3pYauMsL7afLzC+Zr7Np0hhr3llysO0FgqEM
ZUc2JIpQ1wjjOtkkXFZbGvZZxBfMEvbFg4Tdc1w+kLkKQu9kRgG+TkFqT5NMX3u9lSeBaLNWQovX
WZ8lr6aGd8CxHbSLHftgIjBsHdwatftkgAoGYHzT/aFryTpldjzF8iTQLrnD+0OSi1tsNAJUYKvY
P6w7x0a+/1dfJuGJ4tsw+9fxWtC/Xxusc9qrbYZr8AFLULt90UeZHhszsAH44sMXZsTt0ilS51gM
I/vSFkBdIWr4Q5SnovCABCSqnibPUTQJLwjgqurzEzbRxn6+YdAdJefbVFr1t6hncgVhOO1EtxzD
s263nL8LkOiA/N6aG1lA76FvHcC//LpfWI3Zbv70rG24kx0iXz/Mz2DPtqCCRGNPlLe5UVKjcYIN
7OTaIbuIOpRLbgtzR5XNQpQQqtVHSAK8VTtj95LZhvNAtU6KZwEzdzQp0JoU31utvxuDIN8x3g4L
Gs6HCOwJMWN3U5SohjvmmRA+ltG4Bap3uDnUdA0Y2MWobIYxQmU+jtcyrKzPVY5vfJaVd4JbxlPS
9SsyD4Ojysx1tYwafOG9wsnWbpXWu7dJgnug/eqzZUiwQC3U/KfSlc+WDLM7D5vYZyO6z5hffK5E
X11cvA6pTGzxGfj5ascbA198NdT9kq06I7D25IXAxLQE6o8Midr7TmYFmmeBEIdcir0lyEydoM8S
DZPoXPG0o+H345LsWms4C7vHv7qFUvdjFdlnsouqk5sx1O1twUX1wlQOIA2DT4HRrIxckaRRX2Uh
kmCJBmU0BKhOSsJ7aR3ow9tUFfkJjwlp6N/GNMfI8B3WGw62i0avt3SNZAXKmK4wXFBdaPWzx58n
s8idUwFI5IIubAzo84Ym0S2jE5CRd0P0OQDZ0B46GQNoEfaoFyodjtDGAY3hwamz7B2pbZCJnB0f
nzupWZPixxT6Np1igzbz94Zr8UWX2tFGBNqwrq0me9IGIAhZgG4lGvpdnqPytAQ6EFk5FTCEAR5P
aJ470tBykROep0dxz0+gwXmKW7kppJZ9BiLJWzW9i2qxbWLDhXbxLTZc/YMz9v6C4Y793YG8nqzL
8KeVpuiq/W1SJaAMjEdXs4uj2Dh1EetWglX1kgPWgXc12OgAxQDjxIoIIFY6bVSgaaX40dHeVxvG
UwiipqueGq9R3pSf2z7K9jkfoGSsQEHoGTNWXhZB3Eh57b76aSEjdiW4T/wTXbbas68WELb1SjN0
ND8umqaPN7hTv+qqmZt6uFEPAUGYPZQbtNOo9u1I7PKs1i8U0pWZDu6m4XXu926GYNlU7Tcr89rH
En/1DXYx5Wm00UlUQRd6A9L0/CHUcJHQwR58hQjDIc0i+68eqp61EbXf0AhqL5I676bp4FPEdA9P
g3jc0uM37uUTUMAdcj143Hq2YZx7O8CFU8/iMvdMEGmJaD2NB6t98rKsO1noejmZrUwX6YhOVtF2
HqgV7HSTocR+ygLZHwId/0deaWd3dgcgB4/c/HPnVD99YKJ/4koB947OgqjqL3pr1l+RBbyt08Ta
+3Vqbzx4zG53oY8s7VRszoJz5/PhCUj26CgL/2bXa++s1f17O8lMmLDP8SplMK3zZmfAo6o24GaZ
8KHfaiXn9xL6OMvR8rqXePSv01WFBEyWRcH3JvHBostb88llybBOeYDSgCmbg4NK1jTdLDTcbTLR
PQirAuq1T094DQ+PBG4nNGViuqAMGsClOAPeyaFiw0G/xVZZ/sUCTcc+EF26qJ0k+dZG7l8mhHsf
RBA2h9wWneIlGl99hiZvPf7m4z99HQcAIRmVFd5/mOjm7tYDFdGiVDT8Q4+rWiHZsUF/CH8gGxTF
voxtaEH9HREmkId3LPyLBnSI03LY57XbLHQn7jjuhb+tYem+u8nb0UeePUUmSg+yOySFzHU3Drcz
HYCCOwD9jDWdffC+i0MD0YID5BtDSnSvNVEFXAc4HzIwia7wv5JMEnKDZMeyQxEB93j+wHMdDHKI
+jDJEHaAdwNq6Mlqu1sCDQYUhjrUb2eSwBZq2FvCOHlVf66AuN1RGJlq1vYLYO0NZGgleAy2dqqN
ycrXs2qNbpBuEdsOkpOLzq92ht6e9FRrd8Fbq4PfVOZBb/2ndCiBwCeHcBuxUICRHX0V9Ip5G2Bd
rKltraQuNAK5i9R8hcBbt/0IiL9h4237tRzRm9SMnnlrcOOwcQ1t1VEVHxrwP0N1ELiCZQzu+f27
cZ1byX7002ZBSaBWR49il1T9wim09w565pENRKZYTCGkJ0z024IUgv6qGs2dvy3KXBeXc4i3JBpn
B36zCdD7tcD7JrqEyEiHaVyBVtjMocD60UFj/AM0G03N9khETsnQtboHHEbqFvsuK6JF5Qj/aai7
cQPGt/4wZkV4AThTW8rci171KF2jQuv9sER6iwVfp4W/qf0NvIMHQDz1n7EdHUDXZ/zUrOjQK8tv
rr+JKbSg++7iNSnj6YB+Rjwfs8SxVkEIET0GSesnz7HTgz20Lrr8MYwNP3rQAJynEU1A+/5nyTxQ
6KgAUEFYK4PpGljMmA0F6rLYEf7ZloG9Rjecc+uOLBMnuI6u/TXoY+ddd6Teg/W6Qy6FYNJTJyVy
Fc40l4ygQHy4YeuBF4s20Fnwoe4n+r0+JteSWn7JliiiXku198ZgvVuAcjTafnAYyssifZpLExo7
+QFeE3vXasiFdb6pbxOVHSfs+wSFVw4NGaKtFquUDrnnaIohG0Hph57/r2VcF4L2eY92IDeP9VXM
h2hF7CYCb5qgIvPAiYImNVT4lGcykp88NEdj8NAwK0OQQg5qzrwaM5VaJVGq9AJX+J//+Pf//s/v
/X9EP4u7IgXVQP6PvMnuiiSX9X/907CMf/6jnOz7H//1T8fRA8PyXWRATE/XHU9X/u+vD2h1UOH/
ZlfSMUbkvjcgVy12vg3yPse5J4SO77N0D71LtM+oDkHC9iDNzgHEd6pdQjxWfzeBWTlfotmt0x4t
Azgv116BvjH7bhd9sJShA/l6G52Thg1Fu6Ishm+/AuIGrc41B+yoic0nGfndslXv8N7/kPZd3ZHq
wNa/iLWIAl6hc7udPQ4vrPGcGaIIIgl+/d0q+rg9Pune73tpI6lKHUyQqmrvbWHpqlfTllpcLSK4
iWV0MjrY+CsLejG78sfoOv3xdyf5YUBOGvANfgtqXZB3GiEpg2iimkIoxExHD8uvl2FHvSLl0DMf
KiMkwRIyKsZhAtSvv2WZZnDQD8fZne1XxZMXjQjv/n40Ys3ztc/rDnIEIUPGS+cGObJ4X4N1etfW
BqTxQFsdeii7eIuscs+cOPqpO8aVabXTq6mJaHECjizeIxjf72TenJ06C2FiJAB+ubondoRMSUcQ
NFpIgEPiKb/RMsiiUn8fddP6YlZq5mLGQeq2irQGFQo5MPUKDaOXaXmrWpTT/WhRwldyC49ZZalQ
NB9j5OdUqC4R9bCMfVh6RjuH/34au/pfzmIU/hg29t+W7zHbcn8/i30GFrmmEO4G57WjmFXYVkP2
YgMWiellzMZfEiuDm7l1vHsxSdAJoFvXMrb1lVXzp1XGQDW7nLG8KMo1nUBe3ZXAtoqf1KKzbkKZ
Pjal2bxJae06VdNG53N287sD2VIXOVSlGeoF6oBmF8LSPR5aB6JJ1uc8ueoL8U6txNaTh3zwu0Dm
+dlCVvMpNsoiaFJn149VdmM3fvIAgS62Taoa4qJ1kTwUjUwelEUHpuobaiGl7WKbM+VBbTdbFOi3
V2ZdecamVodQjhFXiDENCJfcJ3M8Iu+vujKgAvhKQ/DhP/5Phu6YX/5TjmeBM8oyHQOBUd1yvvyn
jMHymlTHqnseqpHpazmiJguKb2BK67JnOhKlez7Cs/N8dBm9HOWyyhePSx8dxX26OuPx89HNAh1B
9W01D2BmVUe6h2qjCnXpy9GX0X+3y3NmKN0/5Bu6aoXdExIUeeEgL1mshWrFkFV5wLKrwJ4Z6Wnq
K6q53ZY41QB2/NPBQZiXbNuqja/LOX0BRHEPanvzqTLb8uAD4LRGhcr0pvo1ixlf+x23/tSfdz1C
cUoAT9kbFVDnEmXT24rPQziD2/aJjuJ6OB9hS/eXvn+3W5QuPMgq6GuwLecI96uHHDPFazWkxu6i
ZdEoBjASu/CLHtUSkLCqrFbiRolF3pMtHQ+SKXF7l6qXrEU9L/UNOrI2ACccZzcBu/zAEFkHxndr
V563MkWJghLVNH9v0ujFmHzJ2BEgx5ogVynBJGMhxlCFkv7OQcUqG6vU89+/jsd1Oa70ZnR2o1pz
6rbowk60fAsaDKxnAQ3qQqHaNNwrG+pjLcSOFhtNlF1I7YSiNDQHtckHQoNYyxbjn/OqKVzHGo8A
5eYjqJoYKpObZDiweSxAChBHbxpgSVfLSTZHwyZLLQCf1ekWDRzZLthezsBuir+TPbcKB+xgboO6
lfhXkVjRk9Wxdj0gynDSQQx0LJtYboyxMR9kl8mA6VL+YY93k1FFP2XHf7G0iZ5MEXdrL0FQU9P9
evHx21wDsMVCqGNEerzqx+QJWzQZQmgieariWob46gmwleijI+qj0X+0q/o4vdOH5Ecjiu3yy1nc
jK9TLz3/sDzGBTNn+eemMkbw1wT7CSI8EhwHFYI6oHgGT4qdoIA2bnA+lojaKdq+3PfjbV2XYlOo
rVvfougTJ2p9omaWblAamjz/o9Ncd+2DuvqMNCkClA27t6YGnQCtMzIof+KSBQ1JoYhqwL8n7M8D
bYLMEnksA7xDWbO6aMmjADJuXUW5vo7j1FxXvMfGVR3J0ilvM1Sufeq7jNJR8jH6v7DLrC6YIPwG
mXIsNi+qNCQ/0+TZU5ZZgK3S0lNkybiKag3JbVxGwNqbKM5eZyUCG+eLQbXZxH9rfxoHBcSMPDPG
l38n+c+RmFftWLKnuul13BgQXYFCQZohpAFB+ZWtKu7SGFIHiZCrLMMaMeQjOAtTF1LVdJ5fjJfT
XhlX9bQCKSO/ARb4GrLd4q51tVdHMRX0PvR6jbYq9iBOrV9le3Q10bzEuikOjoHv6CqrBrvSgOvC
vvnwrlA2/2ol42dvMHE74CS55ykCiNDx3tpm4e79zGY3HNoVYZ4V5ftQQKJGbfqcMa+C1KndB9u3
CmzIenePMBO7kSa0qMh2in+2iDmruwDdGYTdztcc5V1QYms/dUkvXZMB3XPISnWZJrYGZWukqf0z
Tx2OCAVuL1bRD6GRN9mWrGl2bkGbc/6nPicCRl8bLJ2BhLC4gQxReTuwgq1mKwcxBCG6qfO2QeDy
VlM4f2r3WHItRtSkgb6Vj1MFctsHyZGFJcJ1bWZ7B/KEN6Oia4864a0sR04bGjT11rgqiuh7L3Lc
8363lW7hgek9TgO917B8SnR5Sy/Slw02Lv4YIAxYRsvIpG3cQY9uLmZJlERBZ4MB5dI3Vk2zi5Rr
p5Iag3oRXCJI2iC0Ulkbs+jSg1A0LDarQLyCrTFDNZfiYPFFistAkcnROI1cXuYc5SUrNcVgGucp
aHQZoEOv9qZ1BSqsZQbI2aP6DGqHe0/xP4LWwgkU3H5PTI85q6Mb25ErpxpnHrZgS1hrQ5GuyZhe
jCbbZ4Ib1+RgmSw/ADXfAkz7J8WkJ8FuE7tuvicKydKLwIMEKmpyILNCgtwvy1iyRk4yWzGtN3Y6
HyDFg13GmsoUYvzKIbNS80hNF0nCHgXJj43TpbcyTd6om5y4EdULzvPiVKUJv2lznqidd9Cxrvw2
aeCeqaAHj3iIK18iCMCvPORf9nZdTy/KDID88luRi/xUm5kHaUtretRbSExUNvKlSO88eEbWbLJB
T68yro9HlH2aG5HL8R5ybFlYAuD0fUjbPS9t61eeupvJL7N3ckdlW7m4s0RANUP4Z/epLsb7nJdw
L1IZFrPh7Aqr8DeZaRm73HCbJxQ4QfDQS947m/mB1vbjTaXPCbiTfC0E61TyDkaTFYDV48s/eeoM
zEuingyUtkD/EWEbbv3qCgQ8s34otxSE4GZvrxJL1ZJ/RDAoJmHw2l55UdKD/1dFMAjKz63s3HmJ
YLgcnLVeyRHC1vNhJ8sxX2uqxMi1OQonmNceTdbYz2UP8gwQ8jzqYLO5BdTombq/OFUdqi0g8dkd
UYcIsgWe8tCHsE6tj6+NjsKMyHPdzcJlE5++dBMgB7z3es3HVw1iIlvvwxqTgG4GejMojVtRFDIH
9/CZjQMBvSpk2eAuIwvfP42TJag4gWOx87u6c1csc41rM+NjEgo07X9tAgoPAQjTALd9ncQom5F2
4Cv2HlALPCB24jxC9z3eN4LNG+F0+WtiQn5AGQjPAgy0HPWrGsv4xTPu3YQ8QRXgPCbK04qGat2O
uHXjx7kFULxeo3QlQqQadRB0FEe4vDxUaSFSjaP/rZ0+WGtAtsWNDnGpq9ioTufvzBzrqhvK9Xkb
lCB2n3kT6q4uMSaKOXVJh0WTGqlSA/BBCk5VplpJqc6uQK3JikJSl04tkRHYDzr9NLfGcUQE45aK
IVp7PsZgzL9tuWk+ebG1jCGsrR+z3J6QQwazCte8a4Hs1O4T5Wdi1JBu+H2YeC5jPI9Wvqc78sEC
BMOGQNVkPpEkc2UzPcQeHlDNScn62aWxQlrB/C6zb/9p4Axu8eMyQ8IhB8ia1ADHmI6ot/lU6FP0
sqSRm3FE6Nicmw1xeyDT+O4wkBJ0bSHuk6K6pXhKrtfDlqywqAdZCh/em0jrbuNifqrb0WrePaQK
2VZn3sYeJUBXgSjez5tgVzZlsgJ7jZOfjKpAatzBxghgCKCCOQc9WxvjRLZrt13XpvitPXHprJgw
8LSfx9WsYf9hev5035mo0ehVBidOIBsXRVVyn3WqJrUs+ZpSO1EM7i1pfS+Z26+FgURdZ9fzPbh8
wKDy4Qlh0uReH8BWJjKDh24EcgkTim6Bhb3swWnyewrmUhyYjrpoguCTB2XpLwMo9DoMg+0vfBvk
8DEHhHIqjvQ/XL0JRD9A86ULEMOMdOMWnKk4lcUZliHBy4k67dQ4EvSiZHmDyqaiwaYfJuSgN8P6
gsvIQNIkMq8HxarM+7B1M/dZj+ZHyvaa04CzGYUbvguFsqEdtDsEKcZtx2VykOXUo4QGWb8ErLvP
KIx6jDIn+unruOVyOGnKqfQHf1PRf9mygUaA/h50YbrohxSmEYClmz+ABdbZpAZ+Ri1y21MCyYt1
V3bDt3zS36Xaa7lKeF0M/g+Q3htBp5wSoTubYcJ/TevzUwpupeMECuwl88ahseBjVfDkOH2D4Hxd
bgud+89I7WzoH+8PwD6YUw0phqoErcHkfPLUlCek85qd5GO5zae52qI6rlyJZIhPJTQzN6CdqIIM
m5wTV8X09PKl+cUOu19rb5oI8XQrS8V240yPgNQb61tEGyAMX4O3MNGH9rWpO9wQEQwmi7Zw69vG
9+IjS0bgMVHkTczpsEdAHFSVoJbO7WdQpGalz7553TiAVlyFMtV2zpBuvs10pRCtmhcnSsxF1eKk
JV4cpAMUAK20zcFuD+EhaPPKR5HXePTqoDxj4J2Icl5siUI+scodwDrscTJ15yrrx3KhnL+4p8kk
Hxuz3BuKcp7c6xxhJRH57k2MLHCg5mhrDSVTWnOeg+Z21EfQuBGfaI6PjzDZ4BShOWhKCDIv7vQR
GG/Lhd2e3OkbzBBwApkZSJJilAP2wgZnEeRibnTWDUHV19Pbl4Ex4gOyhtbnAVuU9s2XAeBNQAHW
FHZfAXpVSftMfl6MuR8OwhWrT5TnxLPYG/atwBH2iaCDaw+0+KAXWpUkEGZk1efsi8IwnHsnKr2l
Jc25x7Pqu38PEqM+52vsERsA3/GYA3pn3TRs//coscX1FEGoKldKRdbN4LZg5efjCyJw4w6J8Baw
Y/wuYNpc+uMCYk1F84tWF0titFIMzNR2vCw9DpKBvRIPtU9pU2r3YO6yQYVnDQdHOhwlZ6hu4QhK
XBWN3yC5h6J/f3axoueiASXl7H0Dm0AcjL1b/JzaMlgQ2lFcnSyzs96sukWpO86oh3+cyU14gzR1
7C8zCc/u7s9BNxCQ2KD4dM0Nc03/xWfpSle5e9/pgQfxJvvKdFP3RssrsDGqG389pPeWPmqPGuTv
dlVpmJvZzKMXFiUrMpic+uzZ9yhWaQXzQ82WtyWvU5Cpg+SZXgwGpmdhF+N2ShCB+jJAzcSRt7oR
p6CRUJTP1Fdp7bj1bcCqjDG+OsceelbgyaE2pPTiNYjmNIW0dhrR/elG2x8mJ/rGKdUdqRw4MLpV
MNe1tevkUKwjl5mrafZBdMs8FhLxb4OKhjvqY/iIYY9qNMj7yXLdq9z8hQ3h0uyK4rEAy8NWs92p
D9w2Ra3PchwNGeiXmL+HVIJ5J+P8J12BEyC3ISCc1ckrPONLv+na5Wms56/21O8WpTyavB4PdPOd
BcqjBpDiBHSTpr7GZEAZXG7QZKO43ZY7t1EmTqibKG8G6dKJnndTZO+6XjNBP9lNocgFHq9G2+5c
1CrtM9MwbpxO08JCVP3rh1Mp2M6wU/MNi/CzU+etOy2DGDCT7stcOpsEZ/oPHtlKhx2UkZFAdXFf
ZWxt9533gh9/sag1qD02xtDEa7cxjtk8Tm+QkwnTrtWfnTaO9/nItTX1i8INsboeT/9+K3AN78ut
AEqkDBQAju/44AgyzS+3Ar1F+L6Z9XHtTQESg3w3Di0uyapkj46wXqDyyH8Yk/yuJ7Z4/H82sDDD
9DFD4wmwkTjr2GTO5V0+bIB5LHaecP3tXw1iwNBCizO7eV8WpT5AfLs48p0H7FuupyyS17kStIu9
tFuDiiqGhCAGJ4TQTpOvPUoVbqGXSFpf7UFhlAW2Vt8lff5Idb1gbQdbhYEfQkNcpzPy+mT2cwLd
z2pa21gifUt1SNqosl5lyqLybAp+RjyylrqX0SqdNQq6ohu97bxwzGMH+UsNgq2Amgy1t297aPxl
TWqGVsza21qT004OnrfTKhHduFN1dnL15IqcuOPjDIXGCyi52h2d9AhjGhtdmxC1U4sUmZa4HL6s
UvA5jM3sD8UyMBVJvu58wRFmR+wu2REVCBGALKIjQKsBzmMNEMEwcoU7VCzzM7GGGPS6HFM36qER
DUlEGSQG6nGk9IsqbBv5Fo9pdeUoBmvbUkjkoge+ngjq1KjQEOASuNvshT5i6d9O7G205nUFKdg/
LDv71eR58hTpCM07ozQOnqM512TK7Ni9mI4agvos2YlpnkF+Iq1nUL7EEFa1OUh4NOvZ09pDk1ru
vZ822p1spmuykpJP+9gw2xVZgcU+XgFmUH5xsqDMXaZVBul4p3gAo9YP2t0yLQUfYhMPd0jUtMck
S/0V7Yfd7CrRTO3NixBGGhHpP0Qxx+I3yX7QeD96kMJRjgzYn6M5pVbYcsv4nlchJRxYJJAMYkn5
ZNeatW460V/V2sSO04CKRNmb7aNhR01QIqP6U8sWJ4HV8eI05461Bsiv3VQTHjixg4cTQnTGkY7i
uDKPVTSy3Zejf7cD4ojtEjs6z/J5PhQBmKAPYDdaoXfXlM7SDcfdDFmth5TiAiisucVPf8iwSttc
eFaJi7VWiOyqvTLkwE7UQy9kBfCShNLTVIGqHVaXATqya1vVWoLp79z8kwaWmpBssdSUl7cDeKk+
9UbPocC1ZPCGAhWtVI/BT9psa++8GfnKY9ic4Eo1Tn5Sp0u9xnkcbNDN+R4kzMbVXxk0c8Nz+N7k
qGvKGt2tXySei4FN96ocakR7m2F5nkLj4oEn0LAGnQv7w480bIvc/F2m5hw2iF7fjBXqDsnW0Puv
ttbcgeAAYs8E1CIAV2/EEGIDJoZa1D+0WbQBE2GFzALHLgzU1aFrOvJNa1H+OeJ730FTeziVDKx3
jQkiHBSLm817oVjnhcmTXZZ0ErFNXLQCJ+FD7nrQDvPZ9dKlLEYpzxaWnhnhMgEQzXKLPEZ1zVFE
eI2Qe3U9Jv6w4aUBLQA1IFyGvUzbp82fP1kFDNQVzwBQmXr3YTQ0CMlSM9N94A/H9mZBkVEfc7SH
GSjsZC0csD4b3oQdj/9A351s6eh398sPIxEHPij75V2oSTOm+M801nxtqLrhTBbGJss1iK+qJr10
Bf81aiNkeqTo7utp5DdeyzcXA9uJ9A1KS8pPTqPlQDcYgcELzLjJsvI0Qx2duC5rIsH0wZB76euU
8i45fPTbCXguwZSzwSUl73Rj7jcphCDXusoMFzXrN0YGJllTNWmUmoZKFF+MSXWbmroGdnVU0SDI
gnx7dmhKbzyltb2nFkJ8iGdIG3kUNQhAbHyMq2E9jRU0osjWKbkkB5Tsn92pX0oUCAdti6IZaDjF
Fvgi3BlkRiDHZUM0/xHf0JPStUE7GblltJsA8trOtRY/ODa4NwBPE/uhsZKHqhqyk+mzh6gWyQN1
xZEDpnNone4dI0VRNn3+pKmGay/rrGvu7AjxiPKvCcy6s2VddxATEF2CXCFPoWepSbAVYactY1DO
VLr/LJEdBWEq6CtcQO3ufrfQGlyy4EexVnndVptKtNkhm6vxLh7srxP9t8Xlrf5mjgEAtee80cpN
7psZsHIRQvYfZ4Ft5dPeKKOXSxedItTfOu7SfzlrPvrprLGnyMP2oGuvKiN7y1gkHyEcnuy6IUt2
ExjIH3MjeiWe2g8DZ5iSnZ/H5gqRExGbO7sBOWwTOedEZ4k+cAez1SWbBsCjsXRRXYDVQfgXtB7n
TCc5qCZl4+YS3BNLPmyE4jpdS50sv15LLGEgF1dXG11kXlT9qrUyP1LL8YrypquKT0501ZITBAb4
qTDrKy13zPppADVK3JbtTrIY/E5M30epK+4cxUs4myCoNxDwXPqImNCbwHZPfWRCbIZkNzZaszVQ
T2dq/jMKCetvqrhnDdkG8BRVgMJZvpSg8Gbda13oe1rCfJiC//VsGhe2s5ja9WFZxaala51Gp7Y2
JaKs19hVWpvRL85H1Eejk+r7/7frdblpjDQOzdQcttCU5tCIjKDGHUtEudMxH5dOEN5V133X57vz
PqWHNkS46PmMAOWtIiXb4zXY6eQIOa2JrtwaJq9aXeR6sgRb5HP4nenueh5tcTVW0AzdsCRtr6ht
IupyMOZ5xccU1VfUp2cVqq/apvXCzjbd8BPnOR3SuwEvrSOwVk6L7BD1LZ+KdIXIsOTABWlMex0G
YIEoeD0mNRDHiDQcl6B1uoEUrfeM+gL/WGVmGy61gcpKxSOO/pSB5KYu3oGjLG/HHBzLQzmdqIXg
Brr6pNkk2CmF1AeCofL2w1aO8rMtqsP3llZdUeGgaKthh+ryevWpiaz9ikoHabRG7eun0fL35mis
/31TaFkuRYA+V8O6zDV0EAXYtuG6DMVAv0eIZr3Hpd+a2Ro3EQflYYj5+Uaqv3kQtQv4oOuouod2
HPOOZj/6d3gc7tuoAdFS7D/jcY6814gyZAAtADOrT7aI+l3sJPcDeF/vcmZaqkj9FA0s3eYgvvOr
BBs+pt9lQ+0cPC16meosX4EEpAvKqLnue7fZazFQNa6FNC7oT/ZYC2Jn4smHskAWuNBQA5rV/vUc
8Rlk7u538DZl27zsvycSgvNStPnG9bAGxk74tgIvwzrzLWvjOddYZ2dXPhNhmfT+rZdXPx/LyYAs
vM+TsEJIg/nJCYWoEDTtB/A3WvzNyUVx4qjLPpVAlAE2CoR3nKCcffBvplEm4ViADkDmCfjG7oqk
6Xfgcm4C3hcocokBQ2yYN++SCNj1Ks92lYdAm9Rd9y5B+Ss2dGJvpoMbNKPv3sunzDLMwxRpKK4t
2dFhAgs9vcNexm83Q1dW65mB91GfTn1rZUfX4eMKUO6N5jrbVEcdb2ZNt0MPyHuU6tdpXidB1IOK
uWRJEw7Oz6yfvJC75aoSWrv10/beEw2YkTSr3WWojAFseTvWGeJ3dQQJu6h+LNzupRYTdFoMHyJq
2hOEeZMtylP6wJ7v7Hh8Kaf4j6EEuTUfuAMSgQOKLM1Qzg+R5WDz1w99MFX6uII2EHRFE+EHOAfS
AiwQ6bhrdKTqSw+1zqVwV66mVytnLP5oRmRDtBYqanXFotVcyd3UwxKXZ7KOp3xjNdMboAluEKXi
bRjiLMhNALCbYXgrDHYH/ZZ4p8dxHNQGEH61qLRdN7K7jFvJLjLbelWDc1PqctzX6TvP2ocW/Cub
7LUQLSriLWtaS9yXg7IQd0ATVsgfW1lYiR+26e+idH4vUh0bMxBT9nVvrA3oQEP+wX/PObZ2rHE7
wJM3cQ+duRgKLtANCrFDbjact26QMogRt6n7zUiRRIkTKBQKRJyCVtpFgFvAxvA9SCLVWr8vwRgG
xQcJ5FTBNnPRv7RpKYMxbbswTVJwGycT0DtKq6Z97eb2RbYoBOMSJFYxGHcYN/qt24vvVjVM67xy
pjDyel+tLx65BA+axnNUnPuoHsJmO6799Jh4SQBBrWodxaigbG1DBLEnu6BCUDxwuIQaaFS9uhGg
V7wfQf3tKf5YE+xRxdS/dpW8bvIyhQpfxoJRQCtokCbUanyIK8TI6yGnFCtJ3HBEDcEm71eFkYEw
z8SXit0JiegiQD6WhUzayJSg0lvArLLjelMIA7yZ6X3b9N3WiovAyxz3AEKJx2L+yZ3ZO4HI5x5V
QSD9mauNhXDpNoqiQw7mUFDdWn/kWFOsHQ1YkChy+p3va999doLGJkqHrHobxz7qSxoAma12myb2
fQ9tBSCQ8KiYd1hXXiOfu9O7aRXNfVi35bY28hugX04g+vnDB3K2sNKnHLDzYNKhByKiOsjaedxU
CO2skB4OBQBE31BG3waRn8anGMkiz5ibrS8NgWhvFG+7xI9vrcF1cKkM/BFQ/DTU+tp/aZ3kB/ig
sz8Mz9uMLvAtCHpsJhdFJYHpuEejj4Z3yXDTyBy9AwkGNms4930orHLExcC3cc2MGEXTeSqOaacj
QGl2EGwv6gzIf8Nd53gaQf1o8ELErJCcKwVugJPWfe9Q3GJGmvsrjRN8nw7vXJodQmN1+dNxm2dh
zf5rbHQA+wovexI1QOBjC516OymRMXWT9CQiu9jzfnb2XT80Vzgxki0YPbSbsukguYrvaICo7N0p
97QtZyB+Cd2WF/jIvX+VpR2QwcrAVFcwFvRFZjJE1bz8uusBowTosV+1SVx/GFxm+E+Dy1ug8qR+
dyzIZVthXDv2wWq5K4JCyedOUwP9UHW0dF7alW+KcNIgoE7DZRRDYJvV/tmcDL9O9MUnb4phb1Rs
I9S+bKZtF1M7LqaN0UpCUSu0VZOGl5dqPDf92YxWXHPakAaAN5sOgFfiSlbIh7HGiV+22p4KBd0G
3w50Fh2+HkZj0Fvcz3IprKWC7r+1N9Xbq6JEG8+o+wxkm8qZerzpJZda9TgOvL6u+/w7bUipBdzd
d9qAUovH5aeWGrtY/pcf7WqNwqug3Ft+8aOx399hAsvMgXNzP6TxM7Tshkc28+Gxh5ReBsbGLmf9
Y1TGP7I+y0401AxzvRrtydraynJATnKnpb4f0ijCwOyk5prAFtmFf85DYzVu9383Dw0yTZznoff8
mIc+0yhcvikcowhLs5KBnmX9jxTr3lLxU1aRBsKxQnuVXTuEPG2HO9D1NVtUbVoHb/D9K1Z61nqY
of5N7hqkIn6I0g+pyEu5W8o99wDJcSbEHON0PLuXuFqvsi5FrRtgGI8TB9eCMJ35BgQnRYA4i7jK
i7zeAhn/YtB6nPoyrQA5cQbaBBrR1ZKeBuhlUk07w54QkjzTkfeRtouUYBHiZMaVpjSNlqY6oj4H
WB2ke2UTfBr9YvzRvBjTLMjMeiHLY/uqsuVjreLGwFJAebNzXqIC+h1YKDWnTgcbgeZOkAv0Ov+b
lMPfmfrMPJvqTvvJlOX1SvMclHYjkQxVASTQc9neJWMxgnEVCykjd+UbIg9xYBlFe5ePw3jKhVOH
U23563wY9bUpqhqrXdA6UkiNImkAcq3nFroX1AJDZb01iiRZ6RQ9/xglB8f08diMezyQbT+0JyM6
5Vmbn4rWb1YlIv/vqUS5V1r+uBj4ZZpDIigVi8EAvheV0CEDp1W8Gki4omrAQKYOxcYo0aqfi9SB
KkqcdTtbNTmD6IWbT5DWVEj8Zjj1VVJ98zkE/8qYg2wccP2o6M5TkA8K8jUUyc7tjnxoimmEOicZ
CwdsL3q5TKGL6pl86FNgLYW9omWWyCaDMa2eUFE8QDRpbSoWTWpK1cSz3Hwa54Ivo5emGXGMOoBg
VRIVxn/nq6upxN/M/MXXwmnf+8m0Ab8a2w+GaEAwlLCVQEb5W+wlP6Y+a39Z1Q5Bif5nEUU8QNS2
fIrzGNDwZs5OA/Pcg9fg6daNor6Pwd6JZHjrfGe1syHvtkCQwvPTtxRUiOGsd/5tpFf+Vq8Nts9F
cn5LJmvnW11q70Y9X96yYe5f3pJHs3vQqypd3rKO8DAVWD98F5m9IW9jKAG/bhELSvLzWybZ6KMo
4bdvCZbPJnCjobuaEydHWAJiYqCmR2ROvejIe00du6MeMCjlG8Ar/JWjwFjUN0zfBCQS76jnywyO
wmhp7fPfzUDO5PTnDNRDM+AOFQUsjYFC8efvecYPSW2Lb0Cjyh2qrNgmNfXp1U3rgAxiu00QtKz9
g5+CxgWiJD+oP62NOZgHI7vVWj87RWbkhJDIXWYE3UP7LRKl3JVVjSewwafX1KgDMsC1layNbvIP
qCVh9+6U/5jUR4F45RzYQ5Pd8qrMP81oTfnBQBH5OvFwg7aTcTeU9XQngAh7Uq0UAaO7RtE/JWa/
jH20LmP/N79OvUOr5lR+bpt0Vz2UGLLZKPo9KuKco+DYR8Z2aQZJiwVFKxpQFVLnYlSrcRl56E2V
VW43ADt8eKYAfYPNjDXzrs3KA6qrsSrihVoVeYV2HIZUHiZzDpzRiyAhjRc6urxc+hZfakeoPDyg
knxxI2ObZv50OBkJWwOwF7fGtYUdaAiqDh44YAi8op+Umi1P/Cv6FamJRM/nJo3Sr2P0iPL9ne/Q
mqDjUqP/6EszQ3swu9LBo6OSjbOdbUxZZo8yz9gtdLmfqBu/irVrsZRfuSoHiTjvGNrgmT1SsnHU
0393ojmYRM31xUm9kzH5AYiPfkJGVl8BVZ1feTM25AEdamWJgBsd+moogc592PydJdlcDC/NTLm4
ZaavsgR07lYjfuSNj2jhkD7QLy0L7CdVi35oNaYh97m0PsY+LP2YF6tG0ZrI5kAwUBQSdPcekKU7
FwnYBdRMAz64GaGi7EI1XZkA6aLfSQfV6oA4U88XpwWF6qK48K9OelKbx9QBWYSH6up1X4MQmFbF
tHrWGXdG1PX/NkLDE2Ux6LACEiywbUTAXPBE0JNjYqIGTB1NeiZR08/GYUdPncsoPZM+NdUz6WL8
f/JlI1gjWgsqsh12XwEKnArwBXvmqYLG2AKbmoYGfL9Ys911YjoPEAILUrd/8aABoaaCZF1xl6qp
RN6UoeHG0xu9xzhU7frPgiMnZissqcYTtCnqBdilQYAJ1HuzuEMaUP79gPIwbCg50fv1rRkHwLoL
5FnKswchvi4DTTUO4MjJjDwN04o9ELXwF97gL33UJFbhnMsDt4Wzo9YXM+obe0VOehlWHrObOTt6
C5QEJQDj6xJ4VMuu8sNFuima7ehIok7/w9mXLUeqLMt+EWaMCbzWPJdKUkmtfsGkHhgzSZKZr79O
0LvR0ln32j73oTEyIjJB1VUMER7uX2wiRyuOEAJKyaOmE22+BNOQHPMCZKO5Zaj+yEXNc50OfTJ/
PgUQ2DuH6WG7McpiFQZ1ufz0eE2P21KNCcS2FeBpQVVsOT+ITx6QHoJVDOxvIK62wWMft+EWD64Q
a7SHZ7S59Le2Y+nNtYpXMpu5sjdlgNZAavsfowIgpNBThq/XGEVm7ng6ZPW8bJ9ylr9WDa5lvWU8
oaOlerTL7qCxMn/1oD95zKXLl6oT8tWFUs6mZGpsdcakPhmcBVA56MAeh7WKpjWyoKse0T2DPk5M
ysFddYQEHl/SJFrDgNLchiYlvgn+AmWWJ0CDmkerq6C/OLLVGABzZ6EZ7WhYKPGh0hL6U1ol7j4v
lmxE0qJaBRGiBDRIFNXp+JRYU/+vJnl8QIt64DyJMCl2ZptBVwL043e81MlpGGYayAqswAWXQDHs
4zT+VQFjiyfVgP3qldXuJ7AeeVWp/SRk37zRLX8KIzQf2ZPKr9bA7K3x317vSzSxIufT/9mbbcO/
2P6LOMdpwuO8yrw3r/dfrPJfnJWna+6WQyLI6Gy16QFjeIWYBmhQVV6c6SZZo2eS1clrg/7+i4ZE
3oTuSWs93P7/T2o6T0O2y7fk8FQaHq7tXgMpa6F5b2VvLl1gJz+MvgI/qM6cC+p+5ilLs2bVgGLj
AyWw0Z+Wqlo14JcBjZdnXtyINZOj7gCtt1j0PZFQbfX1HALnses+gLXMWExTde0gINf4SpPQMJYu
arwyrpHONO+O12mb3G2qaegnUbLtgOZYt3YDqdU84VuWaWLytnklASqpsmk4pHa5DcI+XlfjQ2Zm
es0Wksfh5DVzOWwHrfJX/biUskxzCy4/NqZRsXJdsq1vQfKNvBAj87d5YFCS1bwDqB3tkGUdJu94
zjs+aO00F80v+S6OVT0N87xXu8jy1DSsu6rZNaUu/3Ogvt8xS4hp6JWWuTMDEwWf8TR0K2M7L+7A
NRUgidrUdb5Gl5Y6AXGtTjhssE+RGE4j5CbING/+zeYmtXGsoim01Fgx7c2hNa/LagEp96pa8ATC
n17Ij1/dNAaxPrKgdDi8Q2y1Mmr30+zeNc2NFjTlkt6qfSPvb+HA40MH8tpNXNjuqyW1Pb2dlx4y
PF8ilFOgp8KBftL4/k4RUlOPnZEGqG1AoWALsTqULyz13R8ChgoPyEXPLau7cxCb4U7m9fd6HIGL
A5WEMqoP3eBF+9jv4rUVqv4bXtuaheAFmGCryn3WvRRJdLv/ZvZ6tJe8jNd8HILatAG9n8Yv4Dtz
nys8bJI9S/hP7iM/1QSOOKKFwTsEAKLtzC6uoR+NemCfyQ5MStxYqlzx19qVArj7oPyIgXSM6x7V
MOB6uhS0BIu+Y1vIMpg/hiL+zfBe900EJoBvSTI8IfuUrPlgqWsIBultp7VoMQ7d+lCJpNu5qQrO
ZoG6Uxsb2i3qAI2USdu/tAy1II7f4XuKMleoJIBOHbL/dDxQ9m9YEFQ/yzp4zxotfMsgYIxMup89
S6NwV7kZuNfAdLNtWbPkVCgjOjQlAJh90jVnC20jG0jD1bcEnKgrEfjBXZNjpqzXw3eedbckc/Tf
QYc+DDpenaBvM0qzX4Xi36wmjNe9GxvLoHDlcaig8kR78+aLzc0cd4EGPPOK2BentMLfUENduh4L
PmrheKCu7PvHyLVBIAzi7UOYZPY5UkjbJNx0XrgIvgepiICH5Is0aL0fuiXQPhI5EoJcgLBDhjY5
QiAwPePBXK1l0Gp3iMj8piOF3inw0avdR1WNNt86evbVIDfISBhHw9e7k14yc51WOb8zsGwtWgOY
RnR1dXatn1jcDPWCdvu4YPkKzdH1OoS+KKQd/4MjJzcEhgEan3HlegxZMEMpoJDHhXzClBeVbi/M
Af130omsoxo3YWejG2Hc2JGyjtbIOpRlMQMe7D9eclDIf2GLykw/uutpxUR5xeLfJiWDDRjll4UB
MTfXQGciCzOeyqclvhwcWZlq75nDxmU92no0TfZoEEy3RcP1y2QTkTdc4qgvVtIfmhUN/TI12UoP
tTXaYt1jOUY7tELXh/HOsrMY5T7Mo3XITUPTzlsIsXjRdIDZkYuGn2P04M8mmjD4rX4Rti/WLeBQ
qIRjTQqhhWloSHZO7FxB7/gfB3RyUe7rlt+nkyVvWoKzsWF5sK5jlF5XtIpZLyLpFNO68yIub+QI
qoVq7rgwt0RnTrtOUL7VLpQ96exAc9qYiyYf2EFm3uHrJ+f16MapowTpjPFTorXmgzRomXRK0AvO
JhvXsS3wiajxi3wj8hzUdQM601I36D8iAe3uLOLdcwjG0rVVgTEHCP9+n4N5clchGX8twGe7cnOe
vihtzJQLv/6Jy8xyWglp1aPdsOB7Fshw2aHy/4TmZPBp9Kl9SsBucvD01NoyXikgR3CXM7S6f+31
9iPxS/5b9/bTOirt0aw4QMRRL9gGmlkK3IvY8L97oGP9Y0tyRx2+DJFtBF3olymTkcIlgLD6klbD
fRWh88Kfomj+vHJDkbMxRz0fZer/54mgMLnxYuBOtRasakDYaqtOr6HlOg7xAIz6fJ+60LpPkBUD
vcXYau7fdAXsJIXQphr24L+Ib3rvF9u8CR10ltvF1WLJFiBIfpIGNE3JRBs8cx1YAZ2GyS4V3rWA
VrkOQ24e5jDa84P0rvRI23+xc697Hzor3ye9aHATHqGWFZ7W2qFwP3rmP2e2m96dJgt3eTn429QQ
8l4WyTMFKB9fDd9qhsdItTo0DTA9853wm0Cjouwc94MLy1tIAbJOQEzq4wB2wrXeh/53aPssxBgR
4lezhNRueDHNoEKJCtKptHho4VIs7PfETV1kXk3tKFDnvkImN1nS2raebIQxON/awo2BTCjSQwVc
z03jhZr+ANRmHzQI4rzkzG22uZbVu74yqufAzd7SJvc+skr7BR7U6kkP3HjvRaW/wQckn3WNrdwq
YJe2BAWMhf+lvEHzC+qw5VaCkGJDw4L5TxXT/BtXYfYAZMxvMku76aDzVPW7Rmrut6yooX/I1L2M
NMBgS/CFNrox9jZWCyM0wh36qYZn7jpvTZzyH0mpvhectc8i6eJd0FbhDh2cw/OgrLd4LG7obv5d
mvjtUkDplRX6ld13x7f0JcFqPeFCvUAPQYTaovVlkqOfwZXk6IahW/r34l+0ob/YSCV61oAOoK2x
KQFFmcPwasHVgsZjF9AnSek5hvb+zp2XK+yqOoJROlvnXWfsPVclL97Q70zLdb73svNW3EiMA/5P
9OeorkEHVLDvEdfylWk4xrEWpngqLO2uqcr5ruHbtkwNyz75g/JuzEp+gUHOQfEB79ZGV3lnNJgM
D7mFFDpNkLhpL1zfjK9BG6mrk1QGpFVwBB30wosAfZuXVrTNaS5HOwzPOmWQHL9m0mjM3WTyUjmb
TLQRmRXu3Mr/sPrEudCGxbVzATX/E7q0QNz3Tzveh/kW3NINIAmYABB1BvW5cddN+D41vPw4L0J7
saZra2ZFfPl1BmfBQq+g6USOFo+2AOSDAZKG0nW9lT/o4YqGLh1ImY15UWuyzBs64VCPgqVmQdeF
HGTzxr9EgZL95EEqc7bPU0WGn6zdsXhDE2YH6jTpEZk3ZO/tP58LObXU/hCBbu2E7wCIEzfFdp5E
awQJGEC7wn2e7fMawKX8QOO+Of2N8zFLwZPdwJNk8ekTpdNvW+ta4Ed1mJejvYGjkjWkhjl9+rOX
FoUY78bTcnf6zyAn2ZGMHtZos6//9dMAxiQ3uuE8ny/N7PKgW9XjA9J8wuSw8c50QbFwNtMp0xDv
u/rSQn3j0//W5LAhQywUCINiw0dx+MN0IJRVabUN/I9XXO0Uj9m9Z4Kd3BEvKhL+UwGUG7HRrkGh
agAHA+UbLX8XXQ+6jIL1exNXk+fCRf+AzI13OfanF71hXdrCKC6JkcklTUR6+ep4RnxHMTHfB0yJ
jQdK2+/C3pPfQkPQOo3z8pCjp+QJer5vtKDN0O8IOKZ1jaHWfAapHbgpxiP5rgk+6ly+WH7Q7kpg
zfCEj8dwjlLEXtfb8CEcQvBF8/SCN7jwgUwNmkW3uGz0C9PIYm8xxZUgljJ6d9hNxqZ3k3PXBGua
N9lkP4CqaIBY4zQmF+Rrtz7orU8VKB0fyBT4dQQcI7LPn+PwAS9KpHm3k1F3QuPigGaBDj/ZNEc6
6xowCyBOcba0og1ME56BIrThM53fHN1/a/sgfmN4IxkptfrdNMzMJfATxUtll8mp7gokZOoyeUOO
M0W9wnBPANvKOwRENxRf6kaAX072n2EePlt5mzw2neyuflnyBU1vGAhZ0zxxwJiFgzZQzOmr4pts
GgudtmgWUmYbvwVl0i96S1OXMB+qJxDrQ3ZvtPvc2yA/n21pdugFB+Ae0IJitQGUal1zQXbXZNoS
zdfJsXdC5zV0nsg8QKhiL+s2XNNivYEPFP2B2tUvcv3WDNGrF4YJIFUQbEt0I8L9IC/PRh/LS9aN
kLwkMD/AerJ0Atd969VgrUVSdwfAKYdbiQwWch6I6OL4JlNp3xO/QM+KquIdA9Ds7nn1EwUEKP4v
csCZQNqZihG2rq1jtGG+pV27ogi0vUMbNq2MSwdJefRONWJy4A5WNdJ410DeDQoVvEeaTcwfwgoK
6OD9A7BQQIUMzYD2URNoDlRZpe5oOUD/lV7/BsOyugt03lxTNCLZ48hlHAxnaBUhH/p0tMfGUkvy
DajM39HFSS5aSffUQo9V90SjxFC4c2jtjQL0InzAE79+JZ/y5UcOygL8v/HyzivQXPu2xyG2jhMC
KiJYSLxIH0AZzVdJaMTrHFjLJzRee0HxpIdKPYkWvefSi+Jtk1rqqXMNddFa/TxH1Hilhq6JVR9o
goyc/ABOQWB+xvk0Cx3cp9BKhwvN4g2IQSNmV3gRRAQ4dPlTeiAXRc+HnPxgBbw0WnuelhqnaCaY
CemQNCtAXezguGA4pAm0sdBdqCTrLzSiQ9aQfJkO6QbZ+FeSK08DvvQCUezTzpXb0ir0VeXjaax2
U0D5YxcU7GhPe04yFTxKBsXV0UmmzHWvVuEEFzKBkweViqAGa/gY3+Jrtwk9ZIjIG9mdgSxTVUyr
aZaIH6sMj2rjai46vzchj6pjn4X2gqXMPwSaEd47vMFCIKlNd5oeR3fPSfmmTyVbkzfk+rATnYZa
5ejV6qE5Jhy42smbSHYJiuLJG1eSsTE8Ogzp33FEGx1Q5SEY8icatYN91YquvNJaQY7kQOujjY2c
MRD1ICZrov3kbUQDelfWbSwwAD50KkNDJvIJSwNZvJVX8OicWv1IwuH92ThRnLafYsjzx1jX6Osl
g4TCyjIFZdiKhrRQUI3uT/Nn/2ScAih2PocicJ1TXyw72y7x6XQAwTYDu9ZWqS909Ku+tyPsP00i
7yZdOzqVCc9XUT0U74Cy7hq8Gr2Maiq7LGXVpoMQ+Lv2g9yOiRYdEImAPrtNgzv++w5kz/kQrTIp
6hOK2+WtSdCSTAcCz0aDrFAoH5JBVWegjPolOSrRPJhWde/BKLFBk+6+GGS7NwywpK6KQjdO027b
lGtWxfKQGIVxSo0ulCvaNTiQnQunZwtmA9RMtq8x2TgHslJpkPvHacKnEBla3ak4gHrbYBuyTyFd
F5pHFr6SafLSCdEYeB28hObQuBj1UD6dqIpCHbkj5MAgndwfixR6yTfazUBFtFZVAuJMVLmOI79u
viePI6tMW9JulbgSPBJ/Q8lo5FUmwWCa9QeR8aXdmtll1MmCThArfqDBHzeh4EOZ4Mc3TOg1QCND
nss+AV3GUFUfebr3G6l+mINjLjMZdhfWFNVJ1jkav0KWvPtgiaeIvvfl0gnr5hqFBk7eqOS6srn7
ZppjzxjWQFV/ZKjq6ocqtOxDXTts3boDJC5aPCmMEbrbAApuGfUtR3M+uoK1clNCrfA1jIoTfuLq
RytNSFomrHkUDa4T+M6iIhnHAI6J4UYRUDKOFgZ62vCOw7odPh99G3RtfA8c75UihvFlsG6NZxBL
eVsGdpudX2rBU2LxXxQQ5PpTLEwHJcFKbBOkjfdCj73HEvouC4qoovDC0aP4gp4uKCqHhrUffM5u
baQ1U0SYlfuharNvehtHG4h3NQc3bR8zZJBBoG4ZVwsMBFHZgwrGjcwrmWijfchCr6+zFd3r9qEC
NdpsosDBgiSWURvx8osDQq3WEtQC9pocxt/1y8J+b0GYsf8yAXy4i55dMqsrjn2gJ2fagF66aRe0
q0pX7FXmnQYnACf9uCF7mrW4N9MY+jL2ukpjc5rxaTJFUkzqc4GE3BCsyDY75iHtDbl9LyKZ7Wb7
12MizSCKrjjNES6+kZZmyJsIRzGz+KV2LPEUMLEqByd6iZ2ivhlldnB6Hr8MuYfPvBFP5DMsFl/S
Qf6yRh/S++A743iWp6FABuUYK2gyU6wlNHtva2CnL438h16BrV/xRByj3DV2TpH3pxD1sK0FHs5z
loEEHbjvBldNw1hDtCS+uabHxkqN/Vgkdrzya9aMRDLVyBBcvAAgyxYWYwLalZAuylyR4726+5G4
ZfHh8OERbTrNzxjXMq+CulBVDKs4COMY96vHrDWrjRWDtwHXw+HM26E+le0PWQKdttAacziTnTaa
7ur7onNPsz3Gra1bATg68l0VybSI9JGXgQAi1hMJGPMEq8QS7ZHGoe3ZY+9FYIv32A/AFZ8LJ9He
6zIA54WTfW/RarnotLD+VleDtfAqw35JalA0BZmX3hO8Io79L8OTD6KhlRdH6aMLhZJ1rfvFMcv9
iwiifpcMo5pnLPhLbThXPDz7H5EF6LwME/8WmVEKCLuLYlQQWt8gVbnhleV9+D2qOFXF7avfWOwI
OC4qBaWs3iMfj28IQDsFcNuatM+ldAxAZVGHp7UL8+a1sn9npvBXZa38owZI4DWXDhhjQ7HwFI9v
eNxNdloflvsui4urRJoPIuWm9i3Tc9DbgrzDqMotig/8Hf101VKPHGii1V66UwJtyqWM1bUww2zF
7C58g6rm1dVC7Vcv2m1qm+l7mMh6KXDle7AtUJ7gIyv2Jlp1r5WOS3RSutGbpfwLHQkaQ1tRquQ9
Z3gsCUEo+pD6ku9AHCH3vR5XV2iF4LpeZv06liFbolpX3CowWq2izEX5C1yLN7KFqexWxaDpawe0
QBGEjA13VRUgKJ3GKg6ydQLIworCaaKBu8Ga4VliZdGcHF/tNWroQKSUEXAzEg9yoK6FHOm0xqBc
fYM8iL2cxj4zom1XQP5hXlOUQY0/CRyq0xqdhi6ZoInCP2OrACetxT0bkMDxPLOyBKO/FvZ/xgUo
B/ctJI8XVVMUt2bcdD9UgWy63iXgkvB1+wFd5rjrgynoHc/JvwakAx4BSfcOTIdcLJixrPfIevFZ
Ib/reac2cZNme9tAShddjdc4MOz3qAJ4xUlkf2k7u7ygC18uUdu033EqVx2phbsB2NQ+y6JmY6d5
dkRuWyzTDmzbPBqaa9pCoav2Onk1WtTRahtdf4aS+AbLwLukKZpixGCaADRyYyMs1l5KD3KidQrw
L7oc/A0P8/SCDvNopEAF5ju1M6glo+KXiVZuedr2UDC20AEl+hJ8dSG66GyDn4HPMLdoMArPhm+y
LY8i95RCSmSbew3It1DIwRd4Kx2lAbmWRLciSNIlmnrZjzCDnnjAflYVG8ZnsR4SiAiNnUHbGX9D
u6b8EmrlZf+oO2A9BXMpQ/EXJF2RlYDI1AI9vImcK6kRk8227W1TyDYCqKFLwJFnrgv0XV8clbPL
YEC8K+tLtaOh6+ImtyjtGoRAwkHP2RgzGWmXSXFoeuQcaUQbEPIz9J8zY63hMXI5OKkclWIxj46C
TnsvM+R0NAA84DR7cPM3ETJpaIfrLmKkGqE9PUD/ogi1/Rc7BM26S6vKcF0Oki3nCeSg4NIuvg1m
EU5TyU5hnczqk0Dl2kd/5Nll6WL20US0nSKnZKJHMI51gO/ImIxVFlvm9nY+FjkGMHBfEhs5ozGW
jadftUm8dXFJW+QMOeAFGadzChJr0XbOsNGi/FBxC4/PBl6bcPnuxRLtf7sUWcDr4HHvMYiQo29d
LUO3IsCty8Rp70KAJY28eSSag5/W6NmguZkz6psHhn4gdxNAEhrF55fJq7k5/hq/bnfGT5CMa8fS
NQO1oF1QT6BJj3Yt/2fdl96BBrRJwI67H39Nn6KmuVWfVHsB9cdPHglhAXVu/BKU9lz7TStMNsf0
jL3jdruhAZDSMCOx1cNePmu23e3LPkiXNHRNPjxwQP9pRJuw8EG0LlA4qq0WYCTL3oJkOVr7kHw5
dH4Rvdi5sY1rUX8XwNusq9Do9prK4teiBXASn8t3s2igDWhBT8eT+6BPQCqht823VnSXvij4r17q
5xhAyG+QGtdXvZl7ILlk6XGXJyUI2QfLex5aE2XPtrIWukhxC+4165LE/ImcmYnnmxBaG+QzxwAN
hUueMetGJiO0Puwkas4U7gVSLKN+TA+OoUJLwPMWV86GvAZesbYhZFlWg9v6zzryiMdeGvqC1m1Y
p11UqN/I6Rt9++QX38lFllzictdmzY1MqrB+NnoOypNxKVyWwfqSulCiplPsW7V241TfkLdmqAKI
LpLTHxyl0GTwCrB2TCfJWnEFKeVDy0GkkIO1dIUGAzQWVf4PvH7nV9qgEJdf00wDJWHWn8gUakmE
Sw9ecc4RYM1zLO0loBy9BiAx6fGzmX1kjky5DSKenIbCwRKTV6Z3UD95+082bqJDIPbyYPvJiJMA
YLGsxYbOiRakFcJElatcC+3VbCNHALDnuuihkffFUSUDLu+W6hazI61BiK7lyG3Vuhl/G2IUQPTG
v+MxsrqgeQ3JCvAWfRtGNlAh0VRKYUD1v3s5Ond0myOjXQxo30oT9AiDtB/qO2pFURVLQP7n+AJV
HHhNNCf/F2v3ir27ufZpbdQx82UMoMkalDLxwmo5B2OGD8HNGLhP1YfiRTOUtQ8rtEi33cBfpFGG
u7qu0WUzevNONBtRRemGvCAUTtegD8RZj97AqbRlxHw8BYxz8XqO8ruDigl5XSinLkC8i3buvoSW
oof8Oz7m7LkFlyDg8Xg+T4Igwpt8lV9cO3ORnmXmEWKlPoTOeY1qbZKD7R531p7r7sWWNWQ509S6
QRxZrCDd4z53KBkvBUDFRWF7gA4FQ7/gVqCfa7c3zrrGMwgbaXsyCSc3znLcTHGVsvNNHEJxg9zk
qfpe7xctBIq3ILwaJdDWXdTUj2wkYoJeNlvHHn6qNKQNAmyX1Y/UIGYPHmjm/gaQDQFgKzQAwVHt
Hil5Gw8bgHYydLGf26jlayRnqhcToq8+sqK/DOt37LTRT7DV6gt8gvKJ5ng64KX2OAdtf3yNXqLy
ZbCyH0XXBr9sMc0RfmYsTI//mVOwZjGYdrqPDDDnoFeiOIRp+mcv+RfbHPdv3nnuv8chr91qDviJ
WL0m0ZtBGPVjhsvxPBIYkT6OF0UN+ebR/27evOY4T7p69dyZL/88JB1kdOsjD5PxP09n9DlCt+40
7+8J/HMejcwQfcfeVW+AG6KNZvT90bZC5IBod/bQHmh94Jl2ZdgfB1+r1oCB/rHN0V8mfxlS3Bcb
OuWrtTkuNTtQMPvAewgQIeBnUqBmxqXvIcRXHWIJHL1TQB0+BMIQD7QnDfVSVW17mO0d9P52ILoF
Jd449Z+xeur8ia2QcwYkLagX3pgqpY3DobzUjwkJd0yk+pT/pN05pux9/X/EkJuBDmSXNVlRxttS
c++NNKPx9wm0mqyONIIkXXymPRHI+ExDL4zZqebgJoHl/xqVRjpaj3NIIo5LWGkKVNYcTHPLAbm9
wK1OFGKPcfPxZhuvamub9MYbmYLKKTa+FusL3Ma7K+gkuiuQsmAwTBwPmTozY2OCGM8rUGdeljwe
NhSTJT2qWqMDbbAQAwOubwct+uLgOP0TRZBTQe/E8wLvQPFkp02H1gO37dvzbG8slO/CeFp0NgMF
6B8zib/s7/nRCkKazR6o+O8UGrhFyhZ2YaqtBmbdBRnpDCgYCd9u3UcliIXH856icduMVnbbyDXF
uH24THXfPDAN0BHkHCSyTaX1kYRL0pF3fIV8KXgiz1AqEWf8+xIAFl0U3bziT4CbxXIV24X9wT28
ESj+499W+EdAyiBt6gwm+3SIqMW7W6rnL6ATNc7zJrC52JmaeCvbHNd5cjS6h93YBs5ARXG7JKNk
FW4TFES73AkHtOriHXtebJpI4wzijaEdR4dP88iRoCP6ZFbv6ILWP53HtOZ4bnRGNs4o/eeZzmdB
Z6a3vF3Oi3w6TIdLzQLF5nxDxi8xuSaHZRs5D6k0rV2Lr+IhxM/8BMCQv0EypoXwQ1gD4h3V9xx8
CcD7lFBNUOIKvev8mo082UbCQRcJes8lDWcH+FGj3SDBfkwOadcgHa5VDm6ltHz5ZLNLWz/6Ub2f
F+BAK18hj2GeUx3cO1VvLQ3pl1eIDyaLrjXKXwaoVHigqR9ChMhvOLZ5Sx093vVoDdoHquIPxtiy
O1ILvnt9t9b9rPwVhiAArpX+wgCEWuPVWj8NVp6e/Hy8Pdm+f1foG87SLTrFu58mMvPB4GQfqA+p
ZRqNghGQfd4Jnrc7UNrFN2j25ctQQWgBj9Cog+AQOSt+qdod7sh+eOs+DJBi1jrvBJxQjkq4Ebwk
LXvRk6z65adqY1ZF9I42ZHMZQYL56uhDAeYfx9saFg8fQdNxsXMoHRiF9aOM36Y/wsE7tgkY5DNT
4A9lKCoclacb59AEDwnojaJvaVLcvJQ1a1vzo03V8+ihGTlegsrVFk7pp96iHoEAnqa/S+CO95PN
ST2o1I/K82GmdpobgRDBYs8xLnsvuSO9c6fY7x6KOC9GDqnzSIB9yUmG6CVD0ekIVsFwaY1Dw+ht
0N+a+pKCASQBKNPX1Yq8OviUtmHpZWvyxnlab1rPjjeNELug0+JTE4ExIItEDBQaH1MCprAWuWOK
k+Xk6xycIt4qBBXmxULn8CL1O29DgWMy3a4vBo5/qV1XP9k2Ov/HUZGEwK7mqp+cjYqMtVINyDVH
B4WQFxhWCDCAYFmYSbEobM0Di03ogDGmcM7I5TtnGkZZywAUH8A9DSfZKcLgHn5uaeHWK1MkweRu
8/IRJBD63o6tAx7i1LNVq/I5HllW9dJ7AJmwei5FBY7fusLz1xjBk6jbdKzia/KCEDA6FRbwn1Zo
gRXZxSsuw6PvJRMo4zQgQHtvRPAbMors5rsa8kdQr1iSHXfQa5aB/h8qcfUhHtNqPIujdw3U4XmZ
16+xcPodEFktaN9hZ2DHsnrAFPC/uZCmcLYp3mKWRuK2T2BhKp7K5zrFh7MEY7W5LCM32hW4izz1
zhCiJKH94kHdPlF42ooH3vL4QqO8KaGeVdg21JqxVlxp+S238P8zjqYNRLwXGThm9rQia4dwDYXJ
dit9AC7K4LkBHc0L72z9wrtRY7SqndemqdOtrMEfVI5Dy7KBUM8idaZJRYr3m0y9JjzTkB4PywWZ
3YCB0CoA1J7WqBJTLUzc3S9ovZGvkAOkqK4GE3kxFKMoPE5Atg7eFTvgRFx9kLhm2NoiraMMDSmW
cakTUb8E1p1Cw1oaJ1kmLtJzOKkeeYY18yQEIivWPugFf4079xdeaRXemJvhbjT2dIwAv94TmH7w
WDBOrK2+gixVnO5o2YoX30tbix+6JrafY70BFh0n5lkKGES/KqfTLiEzs4YUuz5NctP8Xtk5+H3C
KHjSbWP6oGQfgp3He0Eds3jAi3S6BPV8uA1VlIMM1MXTlZGkD83ozSMmpz0nANsTD3i0J0cD6jnl
B+YKLIvJY9tDX8c2P+oc3UBL9ATqqMNpwIiOzlzl6aNuxzpyv4O2JtvkCOSb1ZvoXRjDgOt2Hnzx
QeFkiUHhuOed93kdqKToEMCpgLt3myZdglL0LVTVnzVKZqEMUAxvSaJ7S+UP9jYR2oLY++KBt0/z
KAimEVH5dTZSJX99zT9Gf+eZY5vw30iaF4+rgB8RvE7w/Y2cjjf6FBS3/mWe34X2noftPmz79ByP
GycNHmveo1dZz9H88ddOe5NtLLQh1UXhs1ko3gOQME4oh+ZHFloLnwTguZOfaY82ZdH/H8qua7tx
XMt+EddiAAnyVTnLlpxfuFxdVQRzDsDXz+aR23S7687ceeESTgAoyxKBE/YuVpUJhnr/nwrEbfOj
a+jhMGM8BApfkO7II4kBD0ivOA+g7UBBuQSDGcjMxvnpIuK+bRe3l2i/idG1s/+uwEMPeRz8/8xJ
8235aZVee+k5Tw9kReJ+QBNHzhFU4Ghwc42g+JWbzSPLqefQzZe6XdkHp23iQ6oxA90yInuyNOst
kCL/hYbcZQR+yHdUIZlzvEP3LPHDvy2xK0VFnNmiMsnHwyUzjJ8oefCiIf/lFCWYRxC6ubasSdYg
nIl2iWWF51ZzxUIYkQ0wPFsslN0jB62cSt8Z44VeMRF9vNKVjldk8yf1JAMAYLwIHHusHoQz+U3T
fJOVVYg2psn5m5ru4T/e0je3zFOYa1rqpp7eVU1rTW/ryzsipy96UjXC99Derc+/uUwrfLuzoPCd
GcKxIAcEfB/H8+4aeqifKlUs573nhhuSocmJH9HjfXaYQEB1NGsT35iBQsXeeuPQyy1r38riNynJ
rEfHl+w4Sj9GJ9NJ+bbhFfo7yX68ODK+K8ACgQg/RqAxjjdlD4BQGtLFF9ayzjRxR3dl9KZcFb6l
FpMFr9aoAR4uJDFrN1saHtDZaE0r98t7C7tmUt7u3VAhCMwYWkLH98lU4Z/CJNiRBb2ThuPH3yt8
uUkAHTHeWBP47AB+22dyIdGAzstZ46K8kYY+8IJ2mjEUt5VIVgbWc5A45oG8AnDwbCoAK87pNkgG
FJ9dBnQ/NDhhlZABR9L2UaBItyEH/w35ovDgDm17rspuZQrGLmy8WGrQ0K8O3KTGsUU2B0H1DLQs
6T2Z1IpbSG0wBaBVE8BAEWtQULKSdp28Jz1KOQfFQmTtzeIJ6BsbA8Sj78AfrRdOA9B7q+/GLsXu
h1H6SMBmPY4VGUoW3cCLzyC1cgD8C0XmDL+7kmv3oY/tu0ITzYIW6MAoCsStlygxs72jFxbQk52n
wTLCE40StHYh5SmGrZea1oMMDXfJWpRK3rRI4WztpKqQ+IHWy7h/FEp/JqURsvZayCcLzJftPNLU
Dj+IyR3pyqpF7PdzzRyx/0WI0hbk5PCg5pbw1pHC2ZaMnaQSh95CrSytUsokvu9re3VTjvecR9Uc
WevmQqLcsX6iggToZ6OOK8HmoRWyDQ3HDQWKV70K2Q7csu2xfJeYIw7PaBwwpZ2clN2RslalnIHi
oUF2NV2xxtPORmGiYM7Wy5WFDpIFDQMh2UXai4K3SKX2Bj4arOcBnQi2CdhJz3nibVvDDIt5onsA
bx2aeqvXYXG1/Nbea1X9OyNf23beNWQRD+QKWCZ/U4VmNE/ByV3MK61fozBMneXoqiH1s7IZM7Cz
bxCgrbxt7Jog9WxV4OwArVXqD1rWoAlVBcY8MhF3u0MBLLrNYh56S7JCYqw3NkVn6jgUBMO6inz9
JKR7RBGvdW1Aznv1Q+NF1qW4ifyoGlay8NwFKW10KYEWs9yQPV1yKxKzJG+1PQ27Ti/WDfOLm0OS
J+Ieu4/F5GAkQNth3NB2tiqtK0/yaCMcoLuSCT6B4lKWvyZ7xHjBkqPcYEe3ULi1v1Fcy2/2ounV
NdiQ6nYDDhgsQVMmQAHjbvHN7cc65WweImH7Ama6H2WAJ1mMvhNR1kogwK7jG6OJ31pdPUa60l4V
z1xAnTL5EJUeW2ia55xR6Qy8OdmwvZFJsOsBcmhTpAyHz1QNSzsp/UuPQMC8QVccyAaT36C91f5K
637VelwCRrd/r4fc/u2p6OJUaKxXyarsItSqI2WEI3E3Q38xElzJUM39OpB3+IFPtpppuGue+81F
89BUSLbZVgmP/8ziGLgbUZZe/AFY5/mY2m5BcHnX5S1O3Ekj/hI8mplgI/wVBYhhWrbuXhPLCbDF
5vEOp/78rNCiNo/9yn+Tug2KMNiqJvgrA3LZY4+HziouQe2hUp0dM3ywCzycfEDjikOYh0hA22Wy
CaokW5saqGq01g+fwJMaoU2uaVdmi0Yf2zZBZV91aDUftVUbpQsFitANadHGDDal0s52pBVNh02Z
nllAZIZvblTJDMXp5ZG04eA+51KIMynbwj/UWcTxH455c79HMU5jX8puwMh8QLYb7D+Wkz4mzY4c
WGnEV+mi73x0CPG0uGegpyed51bVWeQ6KmrHyRTKncGTibL/8TZUKINDlaGQgLRjDdkOFSw5eq9h
DKLMCLwvKBvRNFRvME2dwAKY4H+rL0/ADGj2AaCUly1q15/qHJ1MjHc/GZrWvMBsn9sMD3Xlx85e
s9C7pHk9MpZtUL9VibYEH273U6F/fVaBRPkhQ6J7DQKXeI6MpLctZZ/NvFaC7qjBz/WSN83HGG2Z
oA+oEew8k1GIssMPI3s08oFKv/EMASPwblydAKS6CZBoLwkHW5kVyPQvl6PQBwSST70PkBLQi+So
DvmHBcqAztgg/jcWGYgeEL5Ni/84BzI43qpUZrEdwN53MbXu4z7GVeg+inEOPGeLbWDqqF6pIhCe
90Lu8KUegBZXfrwyRJ+BcfJzPKlvmj+O60Hk6QyNDsANcL1+QROrcfabE411JxHmnGZOa82d14XS
T41IZzgPhS+pHvb7sEAxFA3t2gHQhpvrWxrKCP/wdSWvMWqs7jpff42dOnrh+ODWdheiqXacQyJz
jidFFJ8A8gZgftDLk3ywq4+5yQtUJd0CDZYfc3e9u9HHuW0vbe/iTr4OrQ60zaHvljEK0vPQfcTh
XV6qelij/0A+gQS0xTF++EUjD3xdOzRt5HMatthIrsH5FS1pWLZatcSPEsq9RtcOX2zUzofdjoax
bqGWz861Iw0LJOjwHBQXoSXdU7sEPvvwJA2N30sj3dGIA2XyqOcC26FRWaNIdpe1VX9bHAGQZo1v
vbno8ntz/BDpT3/7+4/DSUYfxDQshBo/wtGmpU+T9BVJv7l/Mf3T7E0CToE488He7NsHPJqjfdf4
7sqJhv7CAx8BvM7y3jNXrcq4bH8nXnywO9QQ5qkOYmlQUd+Dr5WtB1mLHeqYg5PjiGDZ627xNDTN
b0+z29+oEjMrbMVRNgamnUo8+fgZWaLnwTnqbpvuTJXoa3RelPeAQ2jnaRN3b8iR7/NxRewe1hpA
L97DXgG+W29ykLmY4FrsYgAFgu3iGCDdjmKkKHjsM2Sk4KU/sDp+V8K6t0yG8nB04197fNkA3m2x
BVBkhitQo6J71nL8FmCUjhaGUyC9gYbvbTEY8go6FB9F65UFaG8Aqc593i9YIoIjOrDfS8HclVnV
zRtP3gzP5i8GSBg2geqLldCd5i20cG6IsVdUUZttPRGD7ng0HwACL8DQ8FTaKFEq3RjcsZFfv2lN
tRNllz+GZct2iMoYC7Jv7fQMRqIYfcuhBDCTShc0v6Glj4HuB1c8rppDkzQgTB3n76r0x+AW2Ag3
ZXFEC281p/k7q0Z8HPvvqhfbQXG1zmI/uxpen57KUJx0zcAeowJV+Kw2LL4lrQ2Q8r0vXeCOxW1Q
oFUrebPxER38tMxxMuv9DR1PJDkDDGiDja5aOR1DYn+cfgAKwcoXql3QkNxM/IXiTr/c1ge36VLa
SbwinZBxf9d2cnGbsR/4AHR2O96QcRJG3RGNQZfb3aD5D3yXIILZkTZABfXOL3Pwe9Ht9JX5gAhp
cqSZPZXUm9AG6PpNO54v0d6e3N18Hex4sZnkCzLW80K7VMDJHt8DXerSA47O+OZoiBCuebbqeH27
kz7osrmGs+XtPq3Usg6BzZ9vf1SlgATQo0NXIA6CHGOyR2P9iFiDV/9RFpTMygG1D5vJ0BtnGBC1
XggnXsRjh0KMrtoWuyljDxRksaWOiKSy9AP1L6SkpZd0+acdiXLmgf0DkJyPGTragfpfgw5uXozM
T+bIJkKvUGGJ8oJBG1aTggGK3JiRpnXZh0Zj+MlIKx8NF1kRbhUQKBAQcaw7umgmqul1+TBJ6FUe
dS9SxCYCJn9b1nkBqCYbGQtH4LhCCnQQfZ2RFDgSGOOMKEFHt9fnbDzjxm02sppmm1aY7m9IDXMZ
3FDs4jz+DWivHEF8hibLXlYB+E+wsZmVoERAAyoQa7bc9flNhfJRMJ4UjTqjVnz8xqJwIPGR8GAi
OFPNQYRRmFraiQoHPnVUx4AyqS86pmuPk9+oC0Y/muXffmQpDde/x4YND8DerS9B3+erJjZ6NNjk
YOEZZWWfvVdmbuxvogS5jwDwq6SbnMoWEEVtytWIFxS/+wC0/5MDyAWtBXDrnEWPYN/JA+/qqY6A
YDewol6SrP1U0CvSqlHrxgkS/yQkQ9LEPKqXk0ui7H/NSotMCrMtRmytsXQB1c1WfJSo19sxNAMf
ezwS5MypQ+S1ONIBJATBD1AjE6cYju6oqRxA4GTjkNTKx85Tgv4qHGnLiPNX8534xPq/SKIJ3tsz
EmnaX6SPXQ11BPrWjqJ8h7NC95KA/TI1i9cG3VNb5olsSUOcGt4L0B7dA07bRZdBHwP3Ji5fu0Yb
Fug2/PA2vfU374isQEZI3jjpemdujhgWkSxfaxZLfAYOWjrdCLxzUg740oLDvX3J0u4eKen4MWyA
yJVKdOjFTLdfOtSvJYjN/Yi4ES6ConEPEefmeegYByMAFKOnX0XxY1I2H54GQrLkSQYoI/rwLM3U
unnmhit+gKnqXubNJvSj8h2UCoPti9+oZAK5StE5j8gj1su868EhUGoo9NIGc+XZTn4F7jz4xXnH
/mrR+UxecS5f0YASApoQCE9oMRUncBcWOwMUKvhEgxhcCL5AKX1S/gh7d4HAT/gb0CYXA9hOKKgD
qnZk14hGtLzbDnERbtChGtwrP+vmQSPdN1EMmxAdCL+BtHCIo8p8zQA6OPdzO7wzGt/cuMiRbnLL
QGAxBESqbfbDK3PyI63UMm2N83X4jv5HUHegTeBe6qa29nVfbj2AIZzsGv0SZc/Sl6wprrRS6aMa
lOc68HbdAZvCXp2jLDGPPAMh/TjSilQ/06va6P2tXybPk8jpuDqDdpAD+gupMFJgm9Q6M2HwZuHZ
NXgpNA1jmgGItToQcod27Y6O5F06SbwH5J0+c0MNIVE8eh58NLl2CbpXrLD2F8yos13luuWToYD1
iM6ZN+lLf9m0II9MAfz9Uug/yFwz3HA9uMOwpiHQ4jlyr6+51ZbAbBRgtxknlWi6wDEufcaPpbnN
TVEuadJOs3cIFGkPDlKby8jCNmvMAcU4+CFakWmrmnI3wOVEg3kJMrkx/1OAMuwsZLfsKInkBFW7
cTuQltzG/6XzbapxtT9OYAT4fY+afEtMU36Dek4TlZmRga791gAFA8kzYBwsiqAHF10bypcqG76Y
NW7y1czBsX6rm151/CizQiDpN5jj61le+90Zp1F5FysVYquiOa/B2EkutVABkNTNHitAFtlAQHll
oZ2uHMmKjTUO63LZmE36CiZIsY1TTS1JLKIcvduueEjdvDsgEzPMSW4ZqDV1OjTGuzmSjCbaWWZh
6vLXvvaQic6TlxpUPfu8BV164lrBJcR3ZgGmj/JBCfT62mnOnvII4WqWaGgbB2LlTKCp/kdlZZfA
LLSftsPXka1pwcxE2sBF0280U+0awE2IJkQDR864zn87VXIMLV785WfpW8m8/i1MvRIATEDQ81A7
gMMQejJA6ufOA7/RLkHO+YLheHiHpvhgpReDeUKFV74GOS96UlT6C8FEczNwT9vJICl2ZsKqbQey
lAPYCfm6HQD+VLEI+XKlOH4N/s/3lwkcSvWsStDCo/x7BnS8GYAl0QbQ9ywClo+FbicWn1or8++V
7IZzXAG8ahyRgxVE8S4XIGUTTmajah7dVsukcQB/MdpoOGbfO3EVonBJoWvoU5Z69QkPH3GkWYoi
YHdtihzv3z7olIv2Kkr/8jIb1EV6UoMHfWDaPHSt7oBmhXOMcMG5G6LyHKAlwG6b4DiJ6JUnq90I
M7GnUcVLYN/6vX5V4OvaTbZaUeZricaIPZJj1TJEMh/53yQ5x2n/cUERRgLIc9SasCA22Yw0TAns
FCxtQ6PCag0280AHfQ67TThEwylNJUh9R3IotOT43irqKtBpVYItFbrTDqEh0U/v1I25Vv7wAkSh
rpsZo4b1Fj8UJRhqFlHmr4Uj3C062t0DaW+TlfiXWig9ZGidhfV3bzJPA93YaSCqu7l8scmq7De6
2sX6QzZUWLsYZN/NzNgssSXIUQs53gvdqkF6Gt8c8iKeNcxS+y+L325YdxEKLwpuLUhF90GvyJsu
jDf9EvgY1dwGiJWBppOjHboOGhkjq8KPOArlb+NoAJ9WpYKRfVuiWieoLG3lKFXPb2MdT6mdKdv3
25APoXtSA8oxaDaEpv271gD1l13Fp24cOa3y71xp4dscxt52kvXJSHxlChR+hKV2s9N71MNjQwxq
kk9ZnDZya8bYkJAvLcHQr3CUsbuapiN54jczfL3LM61Klz5IX0zloKVrvBG6iC5CewO4uteTTC/S
YdmI6kn2oltHHCB7s6KJgBw/XgLDdg80DCt97htBsP8mn4Zka4aeMYvcQh87tT/8p0kmWTPWaqJX
oZhNstsEo0w3dbaSZgSqPN4gsJDUi9bDf4CSCSCbSeH4vFu6AYtBcQKylgUZksYIm5u1GH0nOb1C
8cmHGw1vvigm2jkidsAzFXGUpBAidT/4/rx1VA/czr8xrEkxIVdP8NXfZORb8rJHHRsgssmOFSXa
Nqe5vgtTx2nmrqc3i1LazZ3dts1d2YfusR3MLyKSywL7cpPp+WaytWXFN1EHOuib6+ckWVYDEDhA
lQNNOcpLNOEsATuiL/JPs/rvtchsktNabFxrktFaOY4gM1p/UhRYqzfN6DjJ63Etb1xrWj83OAc+
BS+XSlfpHoAJ6X7QpI4oERBZJlnkCs5v4xzNZDjjfpqjuRBj8iThFz2N67r913R/NBzGKUlDF5rR
MdwP2TQUA4rgbjfgou163gEwHPVantskA7pxZXEcEJAEc0xe6vsyAngWULU+NIB7NdtF0ADF00a5
+YrMkbCx4rUvLZRu4EFeWD2OkSHKLisA9G1dL64B81/F96b7QjqSlB5abzn30JI22pPMQbJzFmZJ
tDViu7qIXk8v+U1F+sTysN3WXWCnfvowoUfzmIt6g54q9J6leo7QUJocVdgnx9q1g41o5XPp5wZg
MwwXV9KQTYjM47w2OmthjNak4HlrrBpH9xGOY2WNSNZ4LWI3PGTjpS9A24RGZGPumhLp7fEyZDi/
VEat7XGf9iYWKeoLA01/zmPUuJlGau5oqNfRFhnD6Mq7HNi2XXRCFEJ/trSBb5PGThbZMGDo8WqB
AMqwBTiR8exHBb5EPXhE6mG4mobEnqZNUfjpoewbmUUHP79AxGWWjkpAQLciK5yY6G8EaaTTAHIR
JzHbnOHnwjwJ5PNPiJqftaGLdmQ3yUHy0GyEWf0ikQMK67+9wHU6E530AK/wKQzdxNzVQXRwx4nJ
5bZQOGKdATVGrL4IM9ReHgGyfbuNL9PoAmdNe7DbxXQjGY+vFXDAFypFMWJjX7W8cR+KzLwruIzP
umu7D3U7crxwVK52feo9KMDmozqo4WvSsrp3VkgZJUtQn7sPHuAstkrrkjnNhC2FAdJ38U5KG4R1
Fx//1V7ZHkonrRaAAePzFlUyd2kBEPxZmFtz7vco7isxG8rYBSBPkImZV2ATzpey0hauWcijzn0L
QEDxsDMLHRGiIc6ucZYlc4Qrzdfe867gUERRZILOaht97pgJtAyhjN67FvV7ZZO3D6pxo6WRArVp
6E25LItQApdtvET4zDW9r+ZfZKPCRjHbAtF18cUYVc7uAn0AybZicQLwRcBJGcyQQKeP1RE4qekm
CVHz1wL1b1dwr9mqwg4PJqrS145plPjvGSL0V6b2HXjtGVDZou6aq0HNx9rZp87RfzZJtArbor9n
AQKqpgcQnmYwW0KL6vKY/yhGwKqCeagfiDSACocSMFIuR+0+ausM50eFoPZCj1PzYGkFP0kkN4Cf
DAWwBxDtqPXXrretJUCKfnmp5mKz2SAA4ncZkKinl5Ed5zu9Smo1jwIT/a4Iyi/1QfORHObrJk7a
O8euigfRIYXDwqzaNhngLVNRtOuqdpoFaVM+2MeqT5+AFJaA861XMxfQfJeiHsnuQoEKeN7jR0Ih
841tB6BHInfmIZP8ppzaWtk5gEHxu5G/vSStkb5lfotjfg/+4yAMAE9iibkUqf1cRhb6/7VSLkku
ZbB1VNA/GlXl7CzeygXJ8865MMsvrjgQj6hN8gU/ENlBCwyPoZRAAzQHUFznCD7EwZIjyIzWvwi5
sdDPzjcjgfTsDhBnV5L5tcrOgDjNzuBOTBEYeIktpNazwGvvmO+Cx9vu0K2HA/lbZncSx7emPKfM
s89Az0cgk3f1W1Kk2qzFDZ06kJOiuFThCC/6Ryer+UvpBKjATmS/pmEU8T3adPorSrTtU1uhC5jk
ggNU1Ex9/K4BWfTF4PhZZZI/RXGZHHDQqOeg/OUvTm/3c/CI8r1TFMVz3/4gbz8onG2rlcYiasP8
zJ0Rgnjk20WG8KUeErZxe8C+paUp3z7l7Sh3Rnn+t9wVffjSGJ61QR/fF/k0D9kPBvq2KiNd+IMj
9mKIwv1QsuUQ1Aw15hBN8mlIr9xP7aQg/0a0zjyIpVxJQCqggwdN+eCSaE7g9AOprcC/SlwDkMnl
SOM3YAm+Qxp0TEjT/1Bd4UEi8Uizi/ai1+IFIKfZm++66SLQy3YfOKHx0PH4QP9DISBJl0Yh+NZG
CdTzwIcF2Rt9j8RFntcbJy+71wREzuP0AFiXa73uxJq86xyRhqBtXzTF/Q0os/iSvMMwXaNbPniy
XS+Y5yoIASSpWc/cFkj/1+JJFk18BhQcIGhGpgetUnLNy5qjBARmrl+5IzpTfyDt/9sLyeDysUl9
1Cvp+aXzWXcHVpIfQRIjvGLzauXWWrMOwJT3kqT63WSVu9o7ifUMxM9Kpu26cQf5EmTyDjgA3hE7
D4VOejTqaw3TL3RB7WI0V6YxbLxRFvbcvsvHOodPC55rqBofhL6YZGwojhlqxo5sqPWL3zTuzjXM
aIYqnWEGeA9nwUwL5Szcrh/duq6PVcd+W2FTP1aeGZxjIR5IZ2meddd7cke6EIXcF3wtF6RTBusf
XOOmIgkz7svcyR7IOG+CZWdk5eW2iGeg5zXv70hX9+ZjxG2G9gbcQA/qulnW5cmRlF2aozm11vU9
aXXuJXMftCy3hfBr483RJxCJcm3H4IaaN+jUnGm1Vm1v474pngMv6Pe3IZDoNxKtLMdEYK84FyYS
5Ly9AwWPuteqCjCSOC/TqO7Qbh52j6wOu4PJ5W6SAqQx3oNy+g2Tq3uSR9jubRsnHoDgPU5sa166
rhk6mGgeMtQ90IoMdmItpqmkAAm2j6jEapIVKQIlqLPCs2K8Lbr4JgosWtMEGuS4Zo1q3iX2S/eN
BdytXkNcli5JkHj4KR6F4GV2GdpToarRO7xJc+0N1f37wNOGY1QkIYqyqxRn2nQZdB4ImFkYaRvU
OJqz2zj1VL8IW9CFKYQC43kcqB94l/menPEL590nhxzQRxe66KYV7LWS/7x5h1rnLdMU4C0376AH
O1uOVOD2NuZpvSjqujtLBUgI07RcHBCTumNrAJ8jlCltGW1tQCFZROmZqao+6MQFyq0y2uJ5tFUj
42dhxRXiJ+NLukQgZlsFRYyMN0eIwEQQgMcteyyG5y53omc8pcwTsMACRF8xDK0o2qZMbxepzOJn
v9b9RdkE9eZmjPoQBE4N60jaUKBVDoAKD6j5F5cKR5F8dHJb39yXqMye0xDpfL7qGrA30HAkapxH
LUo2aPivu6KZM+w5vt/VEDjoUhtv8k93BZxN63h7C/+6qwgVbc+9X5lIzZr/uivS6o7WfLsrKzC1
O0DjWI9N/XJ7+5mYqdicNQDmOfR52m5iw4xvr6o/yL7ZdVrz1WPy/S/shn/6/mm1vGMXNxZ2GY2Z
hV9S+TagFW2gXtNLC1V1G8CUfpUlSG6KxRdLfXSazIvWRwGDYe/p8sWOXqZ2BXbCgEfJKghqZ2O5
/RJIQO0pRaWdmH8OgY9e3ZfjxfWHmwUQAqp7uoyizjXaE43I9NNRGVF9s/oU/XMuJNXSbWYl77rV
DOjfrPw9cbrRMPjnkLT6SDua4UQNBG3jwxjNSMMMLdOvocp+6y26KmSkd9fW5u0V7cIrIIShRwYJ
pysi3/0SBLKg+R2HhezZudDlmkbNKAp0tIYBwT3dkXtZIBiH8L81oyHZ4bf6NiWtQlOCafhjyhTk
YOe8GtakJHtfYcqRZXVHQwB4urcpb6vmeFqVDlCrUcn4kCdBecBBM7oMZS3uxlNehLRHPEdnRbjl
fW/MSEsXzbQBO+NWQGYfPeji99mDHjfFARHpL5NMBilQ7P9fEwFKEg3vIKI5gUjmh2m24qIBYv2A
gB2KaUx7eLMTdZO7qFA96JIN8z7IJcnBuvRhD9xhdAuMcs9rvthX4zwkH+eXmlq3vW4/o4h165uM
/e5Qv9olTfYDXV/ODPVGBba8HeIPDr65hfTaPUrS2UpPs+YyPsfmgwlQsNHdcZj1m1vy5o7f9K/u
QGZMbu6GLtiqCVRzMXNUNrIsj99tBwmlWg3YSIVq4xs2ctjw748AxQQHcd95swDPxiPJQCOCRP2k
EQb2SrOAmVcPMZxN3hUoH0VZ99HS03TrBeAAxs4e4KCQ0+XbEJgQJxFm2Zbk5PnN1kTRJgKbYMr6
ppiGpe5U+8w00aBRAjnpkWttsqhZZSxbMCfd9eMlFT1+HhL7wbI8VPiMInrV1eLAOg8Mt6jSBVwv
83GkqKS3mOyKPowPaWkdSESzkX8t3Suv4nAPfbrV8M+7AUbL8JqhAZb7M14j7w9KlXcqoMjwr3UC
wdI7FV7QqBz5zseCDadJbrrJctRNlqMflXYgpFaePv1oFr/U3qi041P3f/q1AA/2wDG668sIf1Zh
yZdOoCAcny3AyMYhT1BqlcYvotPYnjPkr0k8WZETdnNgYEH9dWJ+tWrGuToRpXu7wFkzLr/M9W3F
f1g1BoteSpbbtxUrp2HYNaAhc6iwjawsEA00dYTmCsfuUJPPxY8u7YBt2LmvVodviRGBza4HNOJD
nQbPZECerlt/eHZ5B5olzsIfIXL+k6cPKI0taiPjh4Z7T2RAnllsIyVa2S02P6Y5K/vCetS7bNhT
2Koa+dLkOPymnYYcTEnftX/ylWCfXJY1Uqdb5UoBYqBQgdJS77MNBQopKEjRwlZz3G1bAeHrM1io
a2VVzyaTSUOvGBDCkbPiZ+R1gs2kpOmm4RSQnGQMHGJzywz0L6HJP9mRB81H2gYodhuwu9ximd/W
mcymdSYTNJmsQXtYgfsIYVC69clsWuYWQyU3r8T2luPo9uUvMs337a9HM6gUeTGvMK99qNfzJpHa
+1DUC28ou19oFXqrPK96UhwFvWgCkoesLJIDUAWtZYqN66OVVz9L32l/NQqNRq2rfri5lc4H38vv
h8Yp0RoBFrDBQ6Co0T2Q9w718B6a5ZLm98PqxY0NhurLuFwG6M0AmGjq7vsIBGXAB2xBBi5QujIu
4A5qBpp08VftOuEc2PTqPivNaAOUz3ibZU50Z5UjeZrKUGqKU7jD6xg8ZmEOGgIuwa2MS8bcCvWI
48u6SM9mijxnFiVqn4yXyY5efZP5aGL+o0nizUQbAA32cxnypHm/yabhtALZWWmIZC44sL4tOplN
rv/7DTtxmi1ZF7S3tznddeiEaARxdfRt5ENz1U2Boh4RtQAowFBZmXcKbIG0nddcSZQFgD0Hykq/
oyGKbvjWQg3czZ9kBTfWCdfNM3nFOspULAP08qSU6P+6y01rPk2ZVqhoA1aCtyGZm4gBJTACaPPj
PQwK7dn2AP4QWYULx+/YyYuUtYtjo1tZthE9NpH1Szda5ydQaJexCtkbmULCTrIoLdA48A9Tp9Qn
U2DpfZiSfQMsxBkdsW4nMuDNgyYJVeizbEDW5XY2I32fS4QZSVUn2d8qdCGulSeqe6PlPwfBzVMS
ufZTpztzK5bRg4mo47XWUccxinmqp6fKR8wnG4fKbO0t8D2BoDAOhxwEh0ajAH7rtvaTV3bGHEjZ
KdBjoLWwAOsTQAqMyrYDXrmdfCxgGdWSxNMC5BNH1scCpK1ZWKzS2FEr0oZWacwDENbsSJum/s9a
4hzZAu1x5gMR1xL4ZbdBnlQAVAgdPGpYuTpDuWkK/Oa1ptkfY6V03KrNOg2dzQPw0Ba9FYd3QMpe
Am5SXOliRAHi0QNLgbgJ2aeFAJJLPh8SM1yg3Txda0Ulrh5oDcjfNds0B/AAfJt+SNdRFYWT7zQ7
GK8+/ElWMFuQf85BXghKxmhW4vPciDGA1VfGHtS1xRWdwCgYkSaA9scYlcYjZxmFxh/NECIPZ+Ru
hqWz/B/Wvmy7bVyJ9ou4FufhlZonW3YSD3nBit1pzhNIgsPX342iIjpqp8+5594XLqJQVaAkigQK
VXuPQQZahxSI6EF5YBpC06EeBc8IwBcL1IRFB5A/KU9xjRoETWjnkjfdkwckOASVnxzTc+6R7fjc
SR3dLVps7wggVMhOYRXF2mhHY029Y43CPnJIvekvh/nFIQ1jO8PkkK6BHIIVa1xQJzmcr7Cw3e9p
g/vM1EKkGWlvOXebnykylVH2jb01FkW7oVOrNyUBy2WJUPW3SPTGsi2b5h5bZcHWSDWxx1ZphQxn
a1jbqKB7MDrsviVZ8alLIGjunDLmb6beCN+0VZS3Md3AZhSgdgfuXlzGildhMo6gLbnU8TCZXToM
4YfAjTtAARegHrGUvwqW/Onkv9Ux+2YXaQlu1oUy3e88BEB0CMY/O3wMgObj487L3utkuDOwDfdk
J5oD+i+5uZDWw2caWtk6gHHB9gdH8ORGAzUO2lMYuBcfNxoNarb+qAFQGHCAoLwF2/g5wB4fMQt0
HhAva1WEnxYVauC3QR8mi6kN3EETES8RA66aN49mFjkPDab9N8p5WOExXA+gw2EtlDVAxyMmm7p+
1iIG37nJcEDC23BIGgtpXpH1SKJJ3o+JAh4eqGSGAFr+3EVnngjAavHLpNSd/jDZSX+zbshKAKxN
PeTRBkfxClRwL3aEcLGE6+OmHaKc1coWIJEaQXcLWWhX4V3jMuSToZNENrjfAJEEagpq4pkV3l19
zBqf+KDOfx3FlGMOJaAhNcnbazn6D01h+V0tZ74GWoZsMZRuPso6dbCjCeZzb3BOjTzYZnE5Q4DR
OUXgOSo6FBBQp5uKdsQiEyoWdgfxNvuDLfmTtjFmUSiW/+VzHkdv4ou9oZjBCTMsPysdZOmrebUV
wIbfNZU63GsaD5eGWlWvHBupYWKxn6yvt70eON/5mCBNMezMsyaNGmkk8b3vtR4V57Xulq+DYZ0A
EMZ+BsM/jALFtXwkymD+6A255FkcviPa4dvakL0AgsUJD6JOf6YoEl6DIV4OperfUMFqIDG4QVMi
c5QCSZrUS4Eg3RZAttSgTJEfUzZvemdbUqYmB6Q9WA0OtHj0coRm1QoxUFoFUhOo1nxLvV0YXnrn
JvVGMTIb1TLIR9R2UhEGSGEAMp4i188p8ujkpVaHQuSITenaQZueCyYfmrqB+uYR1YJ2H/YvHHX4
lJU9W7os7u9rE4gjIJeK3nidn61UAzvO75Ztz5akQJaIzKLKqLCTE9g0f6jlONyNael9A6OLr3ag
QxQquA+VGOVx1KwBPrUsAAG1o2bjevs+s5RHQB7FD5ajfiVx5aGAthkRF5t8KID/Qvq2cqSmEuXh
izUgrJMnEmyU8eClHXWxyiJArVPvkLdfowx518B6D9bYtwBjcNYmjy5v32qDVYfKs5DiG7PowUBE
ykI10aIC2DzgQWWtIbWdFjAKDIH8VQSco2QhsMy2R2EfCmlbFlV3xkrhouwBHWCHeDgQhMg4UiK+
VDRWrWkkFAfU5wb09E8mcBA2IKZT1m0xiO9lc8RN0L6aXhFtMws57yQ2qnfdde0XXTXqbVGB55DE
ua36HHu6L42lGduiaZNJjvfgwstl1omDQFqGKRy25LFzkgqUpyM39pkjQwIrEVS/kZ9R5WtPxRTA
KDEhc+oOEyN5NSJMsYMRs28Zcgv2hYIaZZLrabTHNLj+prGi3xc5dnODCFQW6mifVbkp4LktEAuG
4BXBS36MFRQBrKmj5C5Kr67dQgGzNx1AkYCscFKndlunmE6aK2Sdi4MeN94Xz3XPWEYN3xtgki0V
+JjktsvOFJor8BvcyCn094l81kc9eHsA7JriZ6iBOYH/Cfx8dT8cu8xVngCWij1mcGWrSbsXng5s
iLQbXswCG4KIrgxAhoRWqoLL1RtegHvQTFpkxGvt4gukXLMv4+qrk76wnvhMi0ZkYOeUm9zY1JS+
gpT1xxC7KM8YkYznEefrmq8+Vt9IPGvRZc6fMZO8nlzLzZWesGNoe5g2d2qT7SvdPoIbIVc3YYSY
sOxtas0PYuNxKFwAijgZu8uant3RWRTUbJWpbrGgZm2PluGjSjc8Ab98kpEy15mJLaLE/Dl7IYvZ
i+OiWnDSIyEzP3qZlRvFYahw0j54aoAF2FlA0zB1Vm9H1wKQhsDeKR0QG0IGQh0tqFWpDYq+NEs8
hmbQHma1NHeVRRsXwdoA2tNkeuOu0gu8eziYHqW7JB2MZiU96aPRTJ5IgzzFbYvHzfUi1Lht8EDX
sRNg6xmId9LwyEQbr0sVQb0BeAoPHnLd8A5HbbldA1Q1D4uXERnuIKPRy70I8uLBkRpUfX7VmH38
Zw0aBWQZf/Zxo9EH6lZ32uKFRumKvNo7WZc/kI9ITj9TS9/aAx5DdKW5/CwqsEVQ1DZgMYZvat3a
gPayFGRwIfnXQW5Ku9U7LUUKcwywpFHnx6KwLQRlf9PFmsa+96Dbh9g1/UzXaC0LEVHwrNRjhJzM
KFIeklZnDxUQu5BrIqIdsnLZA3XkOqrI66y9Iw2A5oX3Ywy0k6tRXnU9npZ945f2iF0N3Ez1Sg3a
aDU7mR2TF+rIgSjFAreZHHttBscgdpyNyHGpIBFyNuqNFEC90jnJgCPYLXlSREuA61UH7iHjBbit
IJDXsLm66lKkhn4QkhJ1I35SHcpZPQHVvYuJCCypa9ZMcvPiKEA688X75HNW+tA2DQPb8sgqrw7k
Duv9V7cW2UZzIsAIFbp5jIbaPFKTzpCT7+5YUm8SXQmRjX/Vm1XIjIsA5U4ytX92MPvLQYAhfMzd
zGNjdMBVcloUX/0aiPTIXxyPQCLAPts05o3K3IzoYkwNKdefjXlzbdRE1OWsa7HYTrazL9SKLUot
BNeHgbAycCjOjm0haRXVXXvDBqM8NVs1bR4zVN8ukJXSofYLKnSIYFV/YmXaGtY5ig7eO7UAP/Ps
RY5j2MM/xkElOJZVs8XU/kR7iIEoPV+BDRqqRQjAv82NBZAZACPQpqlPH+bGDK8+FbsBuDT6bOTv
OhiJygqTgs+sbr6CHFxS9BWQ1fzFVWF7+ZLoEuev4ZOxZqv5i5q/ivnD/ucf6TOruAbA/idf+fzJ
b35a6rh+GzT8fIU3VsD19pBIh1IWnoVYk+1bbiyywEOOW1O2+7jo6i1LUn7X5HxYKSz1Hhkq9vBH
AV6OnRg/syyI/gLT1Do2MXP3nTzwI9Xq/mYIGLEs4aiRAuBNLGrnqzUgRw4J9+FZ2ACfuRmltO3q
LkLVCjgTLRczbqDy/GkU2/ibd2X/74PoJss2iGy700eJBuSW5aZZ+4jR9euwi5ONyEz3lHRVsukA
zDqd9VKmCPSqHCvqP+pRb9C58aT3P3r5b0f7H/XoqgrrLztP9Ps098xTM2AyDZ70c5Mp/ZnOcnN4
N1VT2c1yA1htaycf7QXJ6GCj4upkjnwyn3WlOU87ZSeuHkEQ+w9zdbCqbdg72hksd4BqjRsUlgNM
azuUYtwDy8g76ANWj3YPFKW2wpy6rc3wSRhtjdwTRNjystgnqOYPfdM+pI4RBb6Rq9i/HvLvBUqL
kcQW5V/JedNFwb2ocuxx2AEwDJGgCpYtYG1k2LiZnINY9aPzwC6BDjQi1wXOXQd3H+qT9EfsXV6c
a0zLvgLjGXAf0nlzdQ4g8suVe9jvPRspILTIOSjLP1x5iqwKco6CZ1y5dK6OSHBEipjnk/NOOqcr
/+PXwgWWFJ9cefzL+f/V10LfOSYrS95i3R2VdbcrsL68ixzXxbZ3kD7h3QnEjDzTfwL1CwEU8+9x
1J5R+6w8cwdVARUotu9RRl5v4zD5h7WFVLzJOmz3IAe2ZmvDRG0tsFgu1jS2Yrc18G0ioGlex+6A
nyrHVmRWg41MTRr7xjqzUCZNV86C4h/Wtr73pDWqOj9YZwB2mq58tqbPHSHvbFWDf3QFLmRk6YzI
dO6Benvk2CNbJQjtPwEL582qePszD6yFOeTlmzKG1SIquHLWxNBv6xTBDGSAWedeFzUQ9erwzULx
W42/1U8QPYLAriieyL8JXCrw5yXl0cWKZvJfdObs35b+PekfFefKuWdRvwVKlob4A7fOKnZsZ/90
UQyQoOQf88jL9QtE9TehqQEDyK4fUGvoPChATnnIwGm+Taye+UGTtqjLLN1oxbWQr0hHTwEBBMxA
y7c8pm4nnVEDZKExeEdSaRTkJlZ/e9IbuUQ6LTCa7eph0gZNMZjUUIeOnchfoxoB/v5As6mAAA0z
6qBRwKmnbWe9HiMBStk70nUMLTIeU5nW22JJTMPIDzO7KEeQVAmzFUunwE6MpyXtVOJFRVGZKfa8
B/nVLE/zRKxUJy6nEq1LPdUwII/E9cmIqq5IbsQN6H4FGLDmjq4omp2dIlGVZHOHHEsF4OJxFtnI
vF8ZSlEuRyXXPb9A3P4uMC/j0BCkzFXV9PsEMRhqUkcrx6HPNF+PjM6NYTf4SZ/VD5k8IP6ULoWn
YW12lfUiySaZFzn8gTrGP8nsTuChnQb61jM0GVUaXmnhp5nDd8wYu69higcqqmiDrdcL7atUaMMw
f1dL7XtcBf8PCiOGcD8ZotHV16YcxBlTW/y4I7fXIUgXl0nN1Ec8C7VHiwNaORnCE4kGx8V+dWqC
SE7XHidRjNSUoebehppRyc0HrzyZRTdmC/IYiCFbTu2myx8BFRMipxK+Q20cDgK0dGRJBw+0QLfe
ouAEaGkVW/fy+sib4WnZfY0tB1SFLw1F32RNWhzogPvicjbLULYYlj61B75Q9ZHtaxJ96KDeqd3r
VlCCbkYaTecZiigm97+cxFhm7j+q3LqarwOYp8XWTTn2+e5aZjw1KktWWdVjnRuXxjMK3Z8tXtTn
TEuArAiet2TUjecQiQkHYbegD5BNVqOc5xMjJFj0X2sE5P5oJBQDrJWez8NBwe5EUG1AQpRNzQHh
D3y5suN6KMZTFVjZB8msNWZIZCxSbAmS/txx45w67DYEJMCsWAIS/U+Oe+nY0sJifetTXhfmC9VG
l1ct3BL0b3UH3sdzl5Y/I7nLOeoeSlSUzjhoTATPAP0/ATtNPJTmOMo0217ua8qy5vs+cN6oJVgP
5KowYgtqBqgIWjWtRCWRushACBbkMJD+hQaYx6tDkz3TqHEaTg6pRQ4BV+AB7wMmNw7pClNwuoHS
VAvwTmvNO1Rim3dKlJh3mOCNfjOobI0SB3wPJOxLzdzHIdJJr3pkRp0ZR553BySSNTXnDhVzuj0W
sYdZbmblGtvX2I4DhuYx8DjevIrTPOfYrxPAq/lrVOO7sPaKlzIGbD72Z9gx1m1+TBDmm1RZ6z2g
smpSrZHz+0FVID9tyTrJwB0KfmppXzAf2Vv4lYJWwjDCJe8N/TT3a+Caf6uebvqDwOInBUmGy0s/
PfxqCyWqZP95P3eAMUn9DYvq06CgLAYlS8Bjw34sfXf07WjIpxmCajhMXzHJhibmaw3f4vSNMyCT
XL58qe1leDqRXpQj7QHQPrj1EhUvc/pu6RCgAnYVZFW7bBRwuCVprEzbO4Eoer+xLPx8MnGQy95M
9tJuDylTLyULzk1Snm0pXZCan9nOvfNAN7az51AHyb0WYnvACPX6HmDsuQ8M0nTbmQIomXPbkt1R
pQYgEStXldzNdBsPVV6JgSoDbPQVC6dFNl9pFA+W3IW0Za9h9MDnR/VwsfDQ67i8eGAABt73OtDR
KEAagkThfkC6xhwfJXnc2F9MHRUPU5DWduMYoFGVuyK9WkZfe0yktinypz/YXt2Rk8l2diWtyH70
WDS5I0+krDdWf+vOMirUHzTHoENtswi01yJzUW6kh/XG7FrQMyWJRKZTnyxF87AZ0gKSWcojPOV8
/OOHM0gvgd0k67bIXtLdLmsXuxYmytK//e43HGy+Ifs0xDz9d79kbuhY7P/R7wjGoEPTig9+81Jj
aw6aDeycawi59Dkq6JAb59tcK07URH7lArMLC1tjDqapSXtfSS0w2Kp7NozjgrSSGlD4WdL2m9mH
K33EmV08G1oz+UDecPPQ5/U9afWare4HmeRhuGr53BSDtnK41m/IyFawNCutbeqWINbuh6WdVOxu
Pni6yu7cdPzBilDZktyRIpJ3CFKsKtsViz7pe29JTqyhX05N0r7akoVaptiPMAuGglF3FAu3FzZy
w+SYdREMR6yHpysoenub2MAXGuxUO5YO8JR17LyuxtRVj+BgRhYK4E21I3XTgXpmxVlGZ8hu1Y6k
MnUkRrvgXdftKkQtD5nCsfEC1ptnu0/uOsBK/hV7gaSKzr65lcXWahQYu6LWnHORgCGENGS5mwve
K+BiWouhVZ27FAi6B8NKzVVY9OMz1ul3DjhnyBcq1NNvCpYv68Yw9B3SY9zffbmKp7+VbWctRg+1
t+RLtzwA0uUREIHwT241G2UWOmIZC2p3zOMPJeDtwMhefy6zvVisSYUOzO68xYCk/HUrbcnBjT/q
uJHNY8z+yHYel1SioEr9y+b3oHTWynC6jdLH7ZsoYhCumGz4msQRojClHt7VXsx3mRc4W80EFXOB
jawlMK5QdNdltR/boIECLjYKi0MkZrFBYBY7tG/MzkZfz4d/eEKtlD15CvHi+3dPIu6iV2vUXjqX
bXKrz/ZKnRbIusfBJkoMOs0RlVmZVY/yT8BRnKLCQtY39VCbzqws2OqoSd/PIpLPam1TeyuLAY/o
pmNu0lnRh1tVekLkIT0UgUgfO0+NN2GMzFd6/RheE2/0DHvCc3NQsJqkVxcp3/T+0XYUuOFbVKcp
DeC1lcoznrMOkBs9ruAuN5TombEViVGOUp746IHiXmq1MRi7ZyOBgha/Y93FyIBXuzKfb4xizeBr
p8dS3MvD2req/m+6f6pEqZYSLGBFTbr3bmR0Y5FMCUdvRc0b2+l/MdtZdVlP/wuSIa5zsZvu7Ub5
O26aDoB7LMhQfA9yixboq0AM9FM5nx/KutgEepKsqZm0SOUBZj07DnJNwM37wRPjUzaEWKP/bhTH
PFmT1r8Z1Z6R+EMD3mBw2Ffb+S5wwibskSb/blRefJxacy+dIQ9BQ7k20M2o6ZHFzZ33y8GNeG6S
E0wSLk7mDhOQ6uCbAUkzS5xkM0SiXcwPij5RESwmGT2I5nZoxXgwkQ3vxnZBPxIdZtkHHQel0Yvp
RyMfmZoCXDkX726Ri7sSaFpn0LcAa9Vlw/dC6Tz/poNShSrZkWq9uAuy/GJBHY6rXiwYSr3OWeaU
/tQRgo6LLGgMS45BHZ+NQYPjN7hYgNZ7BNKvvqN7b6ycHfgO6tN82/4uog8fV2zSmj671DCUrj7N
9/DVaL5lpci6ak3/CJQr0GizIXIzP1wAyaVh7BjGbtQbcHxsWF7EflDnYmeaVvw1HcJnI0iiN1bF
gy+QO3we0jg+Vp4rlprssBOkg7Sq94o3Xg7cNXGxTHLlycVO21vpZn+2jHjmvaplVqxpTER6KxQ8
DwkH7FFhfnWa/EVYUfTWtDnQXqzUOoPWgR2iEXMO6uBq4mvcir+3HUvWvRqNOxuPnS9XS9WrwIY0
2Jg+SktgPQ5LNVIBXxnjn2toyXclMi+WmqZcLJuEfw1rgQhOZPl5hDerGYGTT7Wxt5wKb/ie1cyc
OkZkddxrwDHy61QM3xkStm4t5o66R8LGjQWN4dii2zUqMpABtVs/YBNT3BVpj83tX2EoljeTqGSq
/N/IJiiTV6RPau4vDQpvOaLhizG03FAHTBIAIGsVRamA3QDlgp5/U73c27uizJnfFQ5ibWPLl2y0
+nOIOrRz6aoGwnHDzrMUqFDHkNXfDOTf7ScZL7WL2dTuBjaZkPJFh5XfMlPZAuFNexkz8PS0TfWC
zIFxq1bIEhbAPQFkge67llKi6KkZt8LG+nb6rzqf6xeQz/q69EP6ZvIe9Isic5zQD0rFn84kyMWt
7PdewFEgJvn/T+/Po/0+7p/15LX8h6sK3O5VG9S3qL1vAa+OJPS0PveuYK8mM4uFPozisWdtvWaM
IzujZtbe0OJ+UxX9cMZ9Fi4jxVSfpQtQhIV//8EPmNXEY1cXNd7eET86qH6Z/MRxNpyFQJ4n+bEz
483Nc/IjzI5LwMj2DKco3Lf/GkJsdVcieY+c0gUcqdM/JqWZbiqkiu2VNGOnSDWBwI0S/OcgqF4o
+TO2pFEfT0Y5y4CbUPTpBitWhIt5x05V1zhLPRqyZzNNXyjNNCnX+NRAa9PtZ8su3K2RKeF0e6Cw
FaHCX/IMPJWTvDPEB3k7pGADkVmlv8utq5+rvEUGtMuMJbjlnO9IHPaBqJO9B5ixLBorS+956CiH
oSqUGw3c5vUC67GLRqw0gB0CKCC4noAE2vmM59mBq8IGdzLPp1plXhqXJuWzAizvY6/5e/O/taVc
2Btl8ow/Y74oIvaEqG646gu12IdZpH5DvsauaEu8X6/yiGvjt6zvAPTl9JM80PhFv4Cc9GM8siY/
V/1K+pnl/9H/PG4k/SOhCXWThpEtjVwrz2XsfFPsunjWQS2+80Bfu0zk8hbgv9FqAHUAYCrRDEzs
eQCRKr8jZbf8Ci5R5ZtdBtW5ss1vXK6fgdhv7do2vLiwAmwzohqp2EbSRaqDrYVckEfhfVGMOHi6
XoWeRHvOG+S0WL9qd+cq3jEBnWk35vWSeueOSu3xggULibtQrBp7FbIOuFD5HjTzzn2E7dotmK/r
JXbxQSwomyZoDZbCFPqHZi0LI+fe6tq0pfLcvLFFMO/SqwxAA6JeUs6BLIEqdtT0lsjiLLWSrbTU
Tp9GT7wECeKHiZvsLJX1r2mmiGVngtuFt0Icojq+qGYc2ZeyjsopM1DtAVZ5EEm3HMf4ooqIzE8B
+rkFT5RhVwIe+RH1T9yP4jF7H0fjOOhO/JwbmgqgtHycNEo3vmi0lXVUahAAVig4WyMLbVwCUFHd
U8r9MKDa1Ky9fGrmGY+PieP+UKewl6KjNstS8z2XUTEd3HTHtLB/cM02n5RIqPdu6KJosIre+iwW
/mh07hmV0g6wDxK5BpKFsPnfWoZdabV0Isz8e21X14P15WrYqqiUtdv0o2FhYHsThj0SLidDsA5o
O09lkyG4yC0f2IwOMJD5IjckrZKbgtKTznLIXMDGYm9crS5nstes+EXvtvc/65lFij84b4di5wFJ
11eVFhsK18KH2MAblbcjP9C3qrgR208qIEGZaiNmlem7VCxvUsltwKN1XYDwWOmxA5ij2SFniLP6
c3sYqktP4P20k8DZk9os/kzVqDPQa5HOb1azaRQAuHCqt9G7Kj+w3FOPXpPinkBQWTviZlePFmfh
soxGEzMqdCN4JAuU5alLB2q3DTgeSYkMqXsogYQLDhdtzQY9O0eo2dskAH5fIDalFKtYBRHa2Ikj
IFRd14+R9bMRWKMvQhCZnxUxOgBQSvmutuLuSDIgO42rsAXfyNDaSNQOjRYZ6Lx6dYCyLwz7pQT3
7z6yC30ZZF75Kowm8iutTs+uJ9hZGTH9kXKyNgqlRfI7mkW/GKU1E/3FmpzqVnWxbsBtd8bb7Z3k
89h9sTNQHTk+Ae2zfrQqD4Hj0guQg1eWG+xchV96I2P3QYT6XNmiw6xBBqHbefdWgodImINAz9Sd
6slTvreA0PbHAayDlFOKRIluC3h/TN5kFmmi1t2jl7+EAWixFwFg7CQOdb7vjBAppgi/3erWNh77
MhuVdMlvJMAEOb1OY5Zpu54YAgbPHg6GjVK4zqmsPVJMRmrmKAPolrVtAi9dC/d5xcaNYWYMDIBs
uEtCpVt2sR28VML8UvUd+ylB6DmIiN7SGGgOFRYID6jTHzddLthOq8rhDjXt/WSkqfZk1HfOspFG
oA9A5XTr2Q8aEjk2ee7rZa0eO26gIk1OPUKspxQUVTySvA/ci7xInFc3SttJjswzfQFknlt9kpOf
WK7LrvpZ0XaLAeBu2yQCEsEdQHQ3Y8rTvZWNrLvT3HRqogoDUaeGF2tby94LwD1sNYcXd6M80BlQ
RsHWUJXvFuASkduJ1iyf1BTrYeRcATxRD+hiwcZnZQRE8t4DU892bqou9lJlE49hpNSEagksSAwz
+zR4lxyxal9Uqf5RThpTZw5cbHkNNSr4gV0iT6mjrcFuNHfQJX7irrKQF3Cpz1Ptqi79XO3b9RjH
2hL/HGyBgC7GTwK3fLCQ8f1Fzc0WmAforfUIvVXdYu2Xlg9hVSES4oBc28qd1O9S0341rmd1al5k
89mNHlDFqlfPRaAjNKrgQJGkVgesq8bB1+wZ3tnyqq+xjDcFTWdvG8xwl6RVufWwQC1KcLCxA/kc
4vqB0/ZfGxU9+6YJkDnTo40ejHTWVsCLtUxurEjm0tOQHozUTQdqljYYgUlx9jA/K1v88ReI3wF1
r8Qj0AZiz860DLzuyqjaJV4RL3jPrS+2mZlfHkt5Su1Zm2RKW/1De0N+Zm1H5Xh/heBMBqHsPQBO
quNQIzq10APrHshq1RHbGIh9V5W6AUHCKXdQx0aHtlWBDmm0KPfWovCEHOZLB/Vy3Y47/0ZnNibt
FFn5xy7e4OHbL5qqNfamE0gScRPRpqJ78OxC+4qMvAWJ9b4BUC1i9+CIhFaMtL4N0wZj1Xcj5rFW
PCwAZWvsw7wtnzl8WNrYPTSmUGcfAiumU2T1KIuWRoPZiU1WZwbqG+FSvfroIqx2imIEm4KqdOvG
BYbxFEtTFfO3ti7bXPZP8SfSt7UASLkUr1OAdYVtQyBfElYT4TE52IpfAPdMQ1QciE0EyDRoQIcg
GYExUQeCDwBEq0ptM8vI1kQCzWR742/CiProC1iuvfuFI43rvgUy7l5pjbtuEHJ5wcdPmy4AD1Fu
NgbY2pIW5qhdLFrDyvymitp1JOGrRglrRWd0qLzcnpoJ4WNRd9YmwdoVoDuYFVNCuNKu1rOfqYc0
bwxn5x5P3hSkv8jgm+mG23Qqhkcq2RaEqc/0/KIn1/R0MzAfpI6pSF6mem3rpHi+eTrSQ5Q6pZMu
CBJ1c21OpldPJRZUQNerUfqqK9YT/YGHONd8zU66FTU/TIs+nJKSa1fd6oNwfnjMkywOUkqkZMMb
yaY52K3jTg45K1H37WyNhOSNhgU9m+JHDfjEQYqB8rMQ2bZHgXpXxCQT8VwHRbMpSo8fqSOadUjo
QKWVKplUAR8nSnjaHOWxuFOyvljmgxOCvAZ3GokaOoMcUEMX+SSS+skv/Q8iKU+xr0x+yMV8kPIB
92tWexpGDdsQ5Z7a1ktAyXm56d3xY1P2JnH2q1dFr5nZ6gkY9D8EaHM3fapk51EeNFBUIG+EnUhE
hxoJI+vKZPpiSFT8g6SanlX5rDvLwcsbrfPY1gGaQC55scqYPaxigICC2tLBUi2KgcejxePONJRx
Ucom9ZqDjl1nJi5NUq4zXf+WmONrrSJ03nXMfs3wSpNRVBYZYGntHHODrRX7FfgXqhMgKhCyi/iX
Npeh1Vn8m/bshLRRqUjas/iXNg3pJN2NbxYXto+vCz9UHoHWpMmNRxOkmNivxQq31E5CKcd3sGYi
2adNnLPXJfGutW17UkWB3QDKE2H/1SqnRqo6FUs/qJLXqt4lA2PIs+zD7iV1q/CQDpmxBt5c9UVF
rbYvUEf2l8PfAfHMfqKW8b0rquqp5k2+srOgPAWgez7olqKvMyXmX7DlOdvoXch+Gun4PmLG/zSm
o+Sh+mXjKjqSOIr+a8UzsR9jZxXL9xsCYMGHwywzgLi5ZxnyNaQal6/BWXdWI2/F8OYGQP/1MM9f
E18XUXp12Pi8ozPRYc+demNAZiCeK4nDqCfnTov1k8aXYZm/NqOdvVuA0VCDofhRVrW9rJ24AF5D
6d7FGSau+sCzd3WMfauLP9foiyDcglQ2XuVdmOwGSwP2Nr37i9YCLGZqNYB2KxE8p/5ocMFQIScD
dLiRKVYAVMGrn6qo6w965JtUQht65F+va440GgrhAUlI0w2Q0zYFUPrkX47+bVakOQAt04/zH5A6
i86x/DAL++lfTLqDyZ0D2F+O8z9z+sde/XYuHmyorD2QBvkuoU++50P1u2/qIN9JZ33wTXLSpWum
ZgFCC3/UUOGdNqn1RbeiB8BlIdVB660vYE5SV6kHOhc3scwv+AOxk9Fi91l2kghFLpM+WSPxWF25
hmOAHwfO+kxlp6TPgYWLlmHhWQi29sb/xMgaNGNFbq9G5J9EV30SJZqlrm705UXRIHRArTfm6Y6x
V7oJ6QtT/XstQjKG4ZjuJghb8aXtbXFE9cWPNLPFF88JxRewPT8hqJWeqAXq1WaDOFaynJrOEH2x
cuwMw5g83DjkSQKkZDikTjowI5gc0hhNbdcbIZR4SZ34M5DDeXxyOJSBh8wIFWjo2FAmpxZvftA1
kJ28Stz/6Ylal6u0PzrtEWWWn2e6BktYi6jt3Q0NdP3Y1Elq0qGRY546fU75sXt5lfRJNXmVUX3r
8JPvURfIHYlD88lD+jH40nl/1E1s5gnNqwEU1SBRKNIBxqTw6BErH4QaC0Q5qMMttIWKqcoLFuX5
ZjTqaAt0+vTZzNsNKZBLTPD7Iw/6f3FZ25G+5MIdf0iX4LzVwf6eFhuue5h0YcvsOVfqDSl0dhYv
DRQ9rcKSuYuorPqVyozoRbNTVLsjz0cvlHcVCLdfh97JNqbRNDswYRYPKPV08DGgYQShb7RgYXcL
cG41jiPuGqdTgZHagUadVx+cmXBmBZF568yN8oszlLpOzpBVzxZcOsN+pAoiZlyZl/Tm46ibD6gm
AlevJt6ZbbBD5VZqtKRTLcq4WDeiZchZ+qjzuSLphEHzXpV9sMJzTIIMgwjouwfy0h1RRwpDlwy7
m5lMMmVpuTXtElAxVwbKwgHxBBmRLAM76SdGITAtFpmkASFvRu+BrQLp67sgHpIlS0K+d2MspxNk
Ez8KLOj2GbBaVhn4qL7n5YBaILN9S5QY4CHgITv1jm2AmhKRI+oAZsO6VYBviBwSc224QDhlbYFc
1gzZ+tJy9l2MKHxOeX7rGyypSEqP2v/Rd+lp+aNTgHrASNUeqETAYiX8gjruD0nqRt/GDjVXalRe
5L0MoF/lpE+4CVIOhpl40v/dz//h7Mq25MSV7RexFrPgNcnMyrFmu9x+YXXbPswgiZmvv1tBOklX
l/v0uS8sFJPodiVIioi9Se5a1nRY5I2FavyuSz61nOs38uu8ZE/z6mWO2mVwQ6wqAV5x1POgcKUw
B1ue0R9WrZoGjDkCjSSbZedGMsCy3sqSTCZAiIeMNnJkvPjOC9tlTGraRpKMXf3I+bex3s25xCt7
U+zHwstWWS3jB7rUofzTZm68l5pxEZEcbBrNugYwznpi+GGsI+ZZO9nb38Eq0IAaEWc39wwo/j/j
lFOPakKjb/9k7ggSvquC4hq+htwMA9fYO0UOplIKS/LlGSg+AKPtCbQ2Kmpvu/kqqsz0sUcP78Z3
8Jpom6R5zssWvcguuAWA2HEmEQ4LAdDZTrOORIsT2ZPM11EwwMtbJzYYz6SjS4TSFHDjsFUhh/oA
JuMcBfXSC7Cm4H967QBgFyRvszAGp1+X6a9Jmttb4A5fbBV+4mJrmQW7sdV4aM22GTDfwSkAxujS
Z8UqVPU5jYjiAK+l4j5kXH+MYg388pR0lRl4Pl2W37PY0B/JY1GEDhS+Uiwe70KRxzjIEiwaxBWL
437nbBhJtTf11J03JzSc6gpDtTnBWXi1B5igO+9kFmPa2NBw0ZLxHEr5NmnyneH1NH0uhb/LWwWU
MlocXQNZ+citrnyMDQd7Mmx0dDBenxd5b+rYsXqMg/8MFoviarvIgQZnznEZfxZa7P3lCPspTPr2
TRSW3EQRr0++mwAEBIxoGzRfA8wBRan0D1jX7mxa4hTtxhQ4EdHGVKagt7+v8dl6u+xRwEyYB7k5
WG9ZHgagmfVfGQfi3uinX0sldksApDKRA3dQDfvCKNEEnZlHV7FDXJ3AQxs/sqb4SmJQPXzslA7F
8NT1487EN3oFcJphR28Fej/EOehiSXbZF3co/ygylJ0DcO9MfL6azf9T4YANZ4FafybG34Xnl2RI
ZP6n06L+jpQGmtjGmQoYcHqmVTvZuUJl8SGKmRtUwiteKwD+BdGQXu5ItmgHR3NRcNv9N7t3UQbl
MSnfd/Fmu8wbVgCK6u6TwZm/EGxo7U00+OV+TPPyzR/sWd5b+kXuR7lx7stJrDQo6TPxzglsXrN8
cWpxrPv26ySZAxJUkn80iW3N9nVfdAoYSl8lDuePICdYj1YFsDRbj18SkYLABG/ZO5KRhabr69zy
ohcSoSuqADwGuEnIwff1aFslg6dt2ISsAENCYT6aopyDyi/QMZbmRmBXwE9aw9snlOiwjWLpTo8W
boNEQ2oOtAlsR1BeNMzUkOokaOhj13GjbeLqMpQ+cn/LcPElGLBluEQmY0tBiC3aZSKa952vlH0T
dF6q7cnj3wZoPni03/5Xtja6ysTwBIoJ+cpTkFNy9eLGJy2Is1r/kw++HfTCrx/KNkGlcJGAjVPZ
hknxoW2aVM2Dh4blG1tgirvGqiqj4gVc3S7oLQb/4DCnOQPAKdvgX6T7nIvur9Gowh/GmKIrM/K/
ofLHXAHNM3/BW8vd2pbrH2yvuzgBYrz/XJv1X2pd+0NHRV7o9943X8bmilksfB7eMtSxbXsGQKcu
skF5gf7yXVR7IA8bUm89+V78CYenIxKhjvYn68uD3uYMkApYfuMT7v5wE/2r6/f1F5+lU9ADyOmp
A8P8FlSxI/qUEbKbvOJ9SFGKcQXu2zlkZxgIGSEkSM7cH2wyb0KCThWYNdenlH7l7qTzn9HQipdh
GAPCrqZRJXE2puo3rqNFJ6BbRr/65YDumCGvVUwDNU32zi/OQp269QO3Xn333KhvEQ1QN0KaSfNM
pbkxK86NOpobLppffMyI2y9oJAwSbMqPHXfaTeGDJ3syrHWsSjF6KeIA4GfJ43+3mJKqPEpnc8m+
996mrO1wl3BQuDE+PVNhqAAh3MpNmP/Q9R66NVorX5OiVn+3gBf8IxKNsf1HTy8H61jUjPlcjJrl
LLDdIp49dRmBnRbbl4MVhSWaYVrV3IJLhYqNU+QCcPIqsiqnfnBMs1zkhQ5qp6g1klNslh7SKrUF
MA7889EQbUK3Q9LSPxJpG7+w1lnUac+VMdgoGq9w4vwUZc6m0iOwqKi7yexxF5fujSzNavec8wRo
yOp4jhJRPC/4uqhGK1jSTaSg4ZKmcpqer7uxubVbooi+1XY16hEcLPjDwGUmGmdd7gVT6JtTiW44
DSQHXeXz1aIjoQYkuePFSm/GH0aGzHDjRJ94WJZ32BNwvIBV/uQm2/E+OZLF6Wy+5EYWkzmxgs45
7ODqUJX+qGjXGcZh+O6XVredy0aovoMKQpb6ECBVYq8bJ2AoRk+ev8lUW9D+w1oTMqrrPNyA3/pS
deKAnS7zo/IEfvrdVI/saMdomrNF3wOdCrLIYji3oyxT1jjzkBID3MlVbgkyQO15x5s8gTr8V66O
FtYry+I2UrpAmi6L4SxLr58v9nXoehmIvxg6H5VykRt9BZoH+xft7F/1t5EkWIXJfxwAmLp6P8VP
Lc3fqlIJDb9+/B+qcXrRNnInc+598ibnTLXRUww6Nt8v0ocQkGdn09WdgMqt20RuC7zv337n6WY8
DRpzSB7MyWrPKFC+eA4+32pSaBfPYjq1YWoGSwl7aYC6QWSjBoyvn50YJDOwYrqjYnVSYI8bojgs
BhsoJSRr07qMqayeDP851tKcQL6/jU/xKoON2zxpuyDHmcQW/CIc5O89/jrC/HIhhSZMHiwyVKYi
+ZMO+XZRVFo+OvgD/UVIsWIVMAOi2Pv4pKD4ppq4NzQkOhNlSONO2tYGpVc+AIUzS6BedDKOQ24w
saVbPSrMY22DbBCVhdaaZHQxM2BdzTaNRPnijSofYmc1IbGMk4przNlpKEwkkRlAvR30/4yvVVRF
wYSK8PU0IrM9iex75SOnTqOsslhQxl2/o6FTVv6WjV20oeEIKsVj7IGrjYbd4PJH3QOYOAVSFxDr
rJiQ7jOJwEL6HTAT6U3s2jH7XZIZMFWxR5/fxm5bdHzNsZtsjp0CZaANVFy31pxnclXPDFpWFwlz
+a0HKsAvUMGEGnwDINx3zAoitOmBY7sFyDDZz7f41R3JvP0wyOJ5G045kfvgHyfRVw9USjYOOWrT
dBzWGcBspdowMNK0d/jJglxQFZstiqttRmVmix25zcKrDXL5KEVbbCgWGVLA3EtPeogiPRKRMjXd
y7xzGRsJ87I8JVYIso9i2ElVAogUGABFdbu/KRqsbf611cLqRDWDkbJIM69f0ZAuVwsCP15i/GoB
ghE+x5A6v8QwqDH56k8OsRGYHlhsKbUL+Hu8bMdyCijz28QO9uWDW9Snwh1Vq0YSp2s/woqQcr9k
dJNCLoYJEHyO6wXW4Fr8PkvkISq7ei/H3kUFaeGeugwdlcDvLwEB4oBWOIzHIX25Gha+qm4jy7xX
0FDKpuQeR0LFafUT+9qlXvEoe0fcpwAvpRFdiK5WbwYvCMfQxY89pEpBkNjYJUAMFJntYrzY3fg6
7elSUAD6RvTpFo1x0OPYeQSMNtJMajHn2eEWNJnul8gHIySwKIwDUPucR80HeA1ZxFF01xu680Vm
IH3U/ZrfOR479VaF1pzOHc9uOYLhT5024IPA/xDIIlDb6oSzgxXnrv6CwmGQ8fmuubNriz/bqdOj
YQudrU2jBZoEUDzv00s0w2XdqeR9tBlswEaraNQumwAmY9Umrf7SSnACJ8lk4luVijkamWQcfdma
9FCw//PZGDiNN6wt0/VUYTdES2D0peXntMIegxbBNKwAV7WiZfAyBJY/VujKmLT/1vejiRZfoSZa
hu/m/a0vN0w38BIQYfttC2hw7tdomUFudVAXugMPMUrxlBZvR2xrflWQiXbVkvHiVmAjN/sukcmE
FEtk0qbxyTRaQLirOpdlGXez6MuWMpm5GKZ22R0oRx8+tpnN34VLfvosM/Qj0EnKqsMqWqLtam76
rCpNnGMRH+YqJhpWbnKgzz9d+mySZDGPqOu54LNoWSlwJYpcbb8sOn6NlchxeJgifx31tQgqV9fR
+v/3u9jtRTAZsfGhljwAb258SpXdTZQw0zexJ6ytDpbVe1/Ld0aTdkctT3Aery4kd7W+2XpWDNCX
2lXQFUpjKg9gzO3ybMDSXXYK7EIp7Kt1lXGHrZ04ZIdJ4hApBrF7jT6CwAR24VFTaSK6tCo19JGs
AdUciqyVX469EniyVVKJfGL203uJs8hk7F2mwl4L2MKsyVaJ4a4t4Hq/GOqSeJO36qN22Id20oMH
phkPNpDqV6SlizX1+94ChTGNgEenbSynrzY0VDC6j6BnBZczogGq4BIy5eawp2koJBtHUE+gyhtH
snl3E64Ice7khaLa0PwUjhnOHK4C8sfeYVG1blB8qtDQnLR+011wWmg6y9Zar3kPaevInRDNsOcd
AB8LrCvX0taSzxNzE3S0W9OPn96FjWq8qzfO2fzZm8X5sI/c7uJt22PyGY2GyQo8KOOPsDkREhv7
ObfQzWzdX71p7lLNbYGLd53ZNZLUt96EQKe8SxxTf3nnTXOTNz15o56cvDteTT+6bJm7aFIkXKcN
Dq/akxHnD3MLIg2xVXiQ1JGYhhWOLQ1/R8BP0gX9vANEZUKG0syuOMeoH5hhozI086zTGujo89jp
X0qtwxmwQpEyfbS0g3AHLQ2EOaUieSoSxa0mQBl5djTbzhhTKb9Ey1wNsFKG/cy0YnwiJUVrzQl/
u4Q5paKhH6U55tGfOvpSPiHVDB69HnzME++7N9uqVjjM0T/VVpY9lmP1xTX97k2ALHfvlB1qH5WV
FIDjk5pvg24dQ6dA/XfDs6fG07pXE5klcmIjOBJtJ/FXZIUCYrGVkwPIfhVS/joxA6KvrUf6J4nM
8yOrmy9z6JZF+1HHOSo5VYBpvZm4r3zgSQNq366nDkd/7fx47yb2a5BUcTUxhXQdOa64Dq7gPhqs
48w+gHqEduXF4IMUbWdsU6GjnkENnWbMwJUukjcgJPCDn8TxI9nFvg1iP818CnG8CYvYih9TLlC1
Gjb5lpEbGbJoXRap/kCudKEpSgfY4laki3LjT/7nKDX4YfbSsDyhyGQ8yyw5jWgRL/MtPRVp5ue7
jT5LzArHRip6PYXsLguzYmcmqf0YNSLccs8WQcds4Id3JrMVFshhQAf04yxzezAPlYZAHhkyuiCx
j91wXkmgkiVwQ5FyuHVKvMgpKtlkqGI55SI7zFFIlroG+iSkOIdAgEFR8hhdwpCWfFvQ+K0HQ5eo
y3e+jKAj2AIOs0KbDC7owQVg2YfjIpqqI6iFL5YtmHXRlX4dk4+KCBhrIHlQnNlGROhmnmOS+Sy9
tbiZ9RqB4qX44wRXbx1tgNWAesViKg5Y5wkcZYC0FdWAwNWDyGgKcR7V6FcRjUiurFrZg6oSGedN
aufROrd9nHaNZXymOx6b6O1vHWu7yEjxzg7nxBlQwiN7S4pURaG7bmirbV6idk6CkLOxgSC9UncZ
zq8T4Di52KgombqbZYvWTn/KFrusYzdRfAaQ+TIkuo6BOca+j0GpFlXj1wTolvjYxdHBDkGuruQp
yF6/MmCcbxwhbuSLPcl9X8SfLZDMEb39EocpuYqTmAD0sShXFYLblNfc/8TKYZ636cMcZ6xtchDC
9D85kFOcyrLzTeSbWBj9tC+IguFXe9R5zc+52DtSZ08OUt4JkNXurKkCDHDjAFkqHsRlLHltukDH
3xUMRw445Cqf0L7nY9dDw6Fyj3rWH+chSBPwzROhtvYrr12PavihX1RpWF/aA8ghyrLYoNgx2pDL
HKePYhAEuDiH7Q6NhXJuZyrw5gMmBlD3e+Poj3gDh26YbtCXYGxJ2zK329eA4g9IC2yY5sE2q7NI
8dIkC5uD+mDg5TOJlmikBFlINkcjLUAOO/XFrwLA03Svv0YjCxWtR6PPHK2X6R6s6Hcdiotf6xoo
VIYdZwdAh/YPLHItTFzaf+q9iWQNCk4HI0GbiOaWr+Jqa6Z2N9vWYPz8szGNoB8b9r3QtWw11WX1
KjvUuVBcqeKGwrACsv0g7mKbGM3F9h+foWgjIGU6Gg5kChAH/I7A4B21AKHBKYoDXZEPdNh6bf9/
ForAgPfexzGMwttbQ+4+DXLMd6XT9mCRBUIbDZHF6MFigOF01RLqTRI6+U7veL8m0LXCAT/Nb30X
4yXy4ltJMCVUwgWiLxLxFcqbH/EplJu0ApnKcgeAIwmAJ8h+a0e+pP0vdsCVupNt4wN/0kr98Z7e
qnHCisAFw/UdvWnppWx0aTnLlnc0qs2KAGBJw52ZFuiLWfzmsav0fNHTmOJSDG/iwzY30RxdxObR
ryLth1HmB/QO8q+9kVhIEUnxKBv8m9WNznZVH0ePeWGwQOI4QKWTjtRBp5x66fCvmQS1W5Ek8rGd
7OnGKWl6Fuixzv4Y4JTHPT+OUeHWW7tH52Vqt9/8BZsiBl9DnLT2OcvMKgSRHpLsMc/S7Wxjsgav
3qT+RuAWmg2Eixnr4le3tnZdHLKCG31GxiC3GDORsXDF2s5Y+wwMBWzGi7g7Uu43H5rLkBLFqEu4
HS5aMv5nX9/31j1ITdMwDO86Wb62SWKcmsbWT4MljdMypLtaaX+1desEFdeLnWYaGBedNcfzDPEl
nRnp9Mxlaw42m5O8XrAbzk5jDqTFdzKnNcFsVeFjf7X9F67kBUrG8xKyBJZdgUTlXAcUxuwLyuzH
Z7B19ifLt+2Aqn3y3v+ipdP4XBddf0pK/UZO9lzZO1d7FWexJzkwbvNH4aE0UGXSDC9sVlFuZVuq
ZQc/Drq5lrJ2upuUTTf6GcBQUfRupFVVr0kTTpH66Lgo8SqsO11j91GUDh5aTXCAa6ujYLqjix9a
qRYURQvDCo1fRD9HmigUgKe43CpSuptbCpxm7j3JQLL1WLPezs4mi62TJ9k+8cF92o5x/MrBYrfm
jTDvajV0PS89pD4wmKbSiF6rWhYvZgUA8CqrA8coBXA8C3EkJVDtQWKOBNeahhpDRyXKWJ6k38Sv
JPp1qlJNpVuDeTe7fzCVHA6ko0dzfSFWmebxIz2a0/o42Pin6QbQ1MeJMB+aZJAPfdHwe45CpDNQ
xeSqDQVqiabEBYZsMgKAxLbeprzuVp3fTmfTz+23+tPI7O6tKHLt7DijRNsqjDSbOR/6kBZYXcoH
dNLALUwAXZ2h6mntOYn2WU7TH60inktBwVBobf2N1WgOKbPcfkYqAkxtNqqEatuxscy0wrU1GOHi
FMMp9gFAR05mjLLcd06JmmlokG4s4jjbJQC0D1pmZfuGadVLFGrRqefZdyeMM44dgf4tlHZyImU5
gD4xdGSMWmLY0gWkZDvgs3YPbSj5S8R9EK8W2FCQ0jDK6mVHmjmAWUxr5Nj0Lcl6vWgeUEezI2Vr
T9WLpVu3j2MJHp8Aofp9tlBT/PpIPdrg9oZdxoD7gpLMfn2kRD0S/jL0vz0STVheH4l883q4eSQS
0SPlTpft5/9E9X9IPZJWntJGbkogZA66eV7OK5fDTejw522d6RhzOfikA9IMKDLYed2Bz+0pjoW7
EhYYgLUkiR9zDhICWjt/pKBFOykmVTEbAkntvceiEOA8XNFymzw6NNftbV6aOMhMcjECJALbXxBF
5ViVBm7ouucwRZExOmb4monJ+gt5vXcGU2SX57LHeQfwHe3/jwFKXkpgid1EMIyw3BVmbwfEQwyC
OKybEwf8j8I8zqzFpOBWJou1082Kmbm4V/xvX/Oo07eFjkMiHXgdc7VIPEhAAHn5sy4ifU8WqE7L
3jrgdfxLi9hu5ArlicUco7AAASIifhNjsfAjG9AgCgKEZSl6GBNiF8aKPt4zjgqsFAy4r0x62j3e
7Q+53YZNwLt6JZreeB4ZoL5stypWrm5Gp1Q63Ss2O956NHBgQK4RYNzxDpaIpLSVM2j3IuwfSDmL
kuYmmmPlH0ejuXhaXaKFQwnaKfXJFgphDYALxTdQ9ezRJhC+mRyQavZYZIe6Y+3TxFDn9IGFxAHQ
wQiL7olitFmdrbAGbM/pCC7P3ujjA5hb9WdWgGKYyaj7K9Trv9yi0V/MFmiaADAZtqUNljo9cTZk
0HQARepQTHIPxMHxHCaxF5BiKnF8HWrmH5Vn/z52HsX6S6nLD2PX2G0Ct6T6N7FRXfIpBun6sn6g
FQotQtpUmOj75FFAQ1s0Y71alifvljI0JBc/zyO8XLHGifqmysAI+HO5A2olFiDTnK0T1rBzaOoo
xi7kfgRC/rS2NIud8Rou7rqyKVY0jLvOae6UoVaFYk8y8u2FA85VtENerEnYZol3prvFUPmioX/H
yzx8BQrFd6ZhSd2yL5WX8++eXk0rgZfayyDxt+1aVX4EHWd+NtqJbyR+G5+VT6F6BuGDdTb/LpN8
WnW60b3YSQp0EtPMjkVeFudoai4+/TB9L4xzLKeZIRbnxOycKOZYuiPWWBG7n6NhmnYkx067uXDI
YnOCtB7Xvi+2Nwyzyo0JtBITaezsRvHIzR287zTiGYBTRs9p93GNg0hmWF+l1ZSvlq8Xrxz06Gni
9c80Au6Bser4MBxoqGmhuW3yXFu3IsYCGbh/56R0v/ZqRBYVjnDfuXsDeC4Xd88R2pocfF3Pzlr/
JgCk+5QarnUGGj7oPfrS+EPqehL0OqvPwF0WLzj5ekQtuf5HaQp90zilv0uUmf/cgn77D8Ouij3A
jJoNOQujerZbzXv+n4PSHBmaNv4e1B+LZ+Cves/CzrAEMcCjLI/zjkeCCGpvWQDbob3KssXRTS8w
wH9wP++ERvybBh4gyLZkRxfG4unGd977jD/9aMtEdovvJdbojHtABQB8TsEKLgGVr9dhcUmPQQEW
XzIjxXj1T8YxqTfokpof9cbk+rjLY9Dj0rTRCOQDrjfxNvJb49gDaneNzl1Qv3BmYuGb2cZxviU9
XSwl7IGiI1Y346vnrCGjxecmxs0t6RMg1waOZzRbIJuUr1OD46nEByp6huT/q52i2rFOspXptYDx
Ac/Ln7YrEuxSoUxVNQzT8UOgIbki74/iatJW/vjcTMhPW23xShbKnRv6xR1Z94u77ljWc+o+LTBJ
VPoGqvVko8vWmKGWWmMC6hIVzc3YSWRUk5RuB6e82C+lcaSgy0cyJNftu8x31Y45LZGZMDvX/DQO
gP0d28w90hBgWyPa8ZkzD1mKTijSOlNjfiItDe0wAyhQVUU7wjKousTYuab8Y8Y9IAgEAkMgBcg0
/ngHFENKhwt00UNJo8Xp15AkX9w13+lOAwtLwPoWjemczcGwH3DUMGx7HpcBDekyNUARsXzNX4Xo
Nr5jhrAfRNqlDAAw2nZohH5ajJ06jU4oed0vIrr7F4HJjqLTjP9D8Lyfxg2Q+ELTYhuqus+0UDy3
3lyVT4X3HY/zjRX6F4PUFhKvqbkof67dT0ocG1uIQMX7ZPAzwmKwRPg5BTBMgIfzLjyfwm0hgVxQ
Gvq6luDGC7K6AFuBniMLp7p/a4f3dxYAfec+4yLVwkdlnColWWglYPjRrdccPdVs3ETD3xxMNCMA
AJWvWiONHqJIb8+RVn1JhFW8RupSDqieCpvsmUZ5XTkr/JiqAw2FBkYvyVtn7eDc+XWKRHvmtfzS
+OLinpXee3cb367ZfWKTvzWdyVmTQ2kY7q7PupOY0JlhRsDAQ1OL2JRDifIV7g9fdB/FLOCjeQUh
pXEPunexInkfAra7MEFXdTXLlNlwNcs0lm2njMmD6YePUYolAP7vgHzPQqLQGP3oxayzbJVGKVaS
sJAJAPuyCpR9pTXdWphq78E9627qcPSsNf1TN4T8JdPAby8TIHsn0XCwndYNaDh2zrjmfV4BYBda
h3mPv3MysKUKOOust5TowQHAt5dqGHk4ElUzSQ9bIxxQsGBGMGycE0dp5eOMOmhap6ozh2W06BJY
ko780oy9sySdwlHZxxPOuQC35jhbLGu1faRFTUAvJD6Be2+QeRPMbyClpSFpo6y6Hf7WF/ic4JVX
oXA+XOBsydn6zPqs23i9h6rFesyS7g4bIjThqqEspvwl5MiTtt0LCHTRWG4bqO4ZfPduNtDd8WSy
6Wumuz5HP4cxBytUE7oMUYhn6SOqnJU/BbOK1U9THFuWuXkbyKrNrxSW7K9PxjpuPLDO2BfNCHSr
qMLaOgVAOWgdnhKrlE/mhNkMGe0IVso1euOAD7w6fgPo1L9zarzSOERYMwcU2nKty0wxuFb0tk2P
LQAbnzgqime0bs6HIrD8zj6Twmy8iyJMmiIoWqBRx6y1tAJtka0diLQHfLeZgu0CQFFapdkveTe8
1iLWz5ZClaolyoTCgbeb2cLM0VMF+0rZk+hqT97Acr61R0GFPCW1jsbW1jG3VNUvxtxEr9tobqkF
oBWOcTOUrXY7JO2/8J30+zAa+3U55P4pTb361GPuTWfl/Zub90/UxaO78h4cBsWXxKhjvEFg2g/j
e1NbdV8q09zOLqaWWcY7U6SfHQD4HbmpldsKrS6vbWHVK/St5z9qb0OnXQVyRiuwzzefzNbXN1Pa
TScnDA0gftbVdir64rVjE1A+EllcnTLlJK5OVZdPJ7uozONggep84IWxQ/2HDeS8Mh7OoFkvVjWz
fWRlLfToqQspyj7EvheUiMUq1gZ/S0JmJC9ZaNtbv8E+lOCzTelhY+yyp0of0zPJ0ZQzfnVi7Zs2
tLfyD+wBLYoCbgU5o+Is9iS/2ndO7j1Jp7rEv8oXe5rXm3rr7MaZi7Z4LovwKQqjF9SSVN+Qz55v
lMQ3/erbVXW9UTbR4DrP2tCjsTFsUM0CTA36rLo1eHFK0y6BbIu2Ovr4ut1wRsMSKJ1Uk502OaAz
vFqQTMXQvHwMLt2bnTMlQGQClY+f+dnzMJzmelm0siSb2pXarGQX5QyGaiZgstYLLdx0jqywesdZ
+ERcKYo7hYNKCoRQjunsEhTeWf2oI00AhV11XoUtNG5JeDWZFUXSJKfW+o+GNNvWByrbm9FZJ/o2
Yb2I0x3O8mevsab97yywSL618Prih92E4HsbbH+VgZHzrzZtA2o6Y65AYU4m3wbwia1dIZJ7Z9Tk
oRkA84AKoOZ5ceq8906Rr4q/0ii5N8FLemjMqboDwkvzXHaevxqi+j+e22ubNGWqhxZ11OCpis90
8UoZnyOcns5DktUReGfIzi1t5BoWw8UPVTHlWiFQ3ROcPP29GQVQa1L8qQJ0amL3AO62V0KhHxH2
PKHQF0rxzoMUBFRPcPIUalRo9RQKhEQXjwaQON/mRJ8XN6DRsJNwczO2gXhxqe8gfSq7cFOWwFfD
pvGnvQNOtUev2JQ+tu55AdI1sJUnf5U6x3qR14A3CrUti2OcHaD3+1OoDQ9k4LMGvG44NH0gzxaY
oEHUAkUXKbdNH3vyt56jBzx38mS6d5kzFenr5IJvB4UXh0G2bE93FdKM8930gWyx+0i7+FY/Yh+g
e2YB9A8QfazG3pYnIP7m3h7Yu8PaE2MRZL3koItUZ6B2WgN/bFGRvfnigxxpr+fRI+04bvAp26yz
9laaPNIupCTMN9qyaB3IGJTiow2MZhez8t0GhoYUUs3V1rm3vbyfCpxz7x1Z36MGRu6X1y7dod5m
mN/CYhD3qIi5WJAyRqP//J6moTXVwNzm7GC4k32fs9CaL6MJriBRx97KMieUppKGbNKm37m8rY+t
hQNDgMnBj6xl77MVG9HMvybrq+FUmdY2ykStcIh5X69rAfA1UWog5vHdck1MZ8RnRgqLZdo6do1y
jd1781BRLxYJF2syJBcKk+NPZI66hFkUPiEFLrEXa5LRRaauAaYwIEG44o5+ZuG6ZV77dQhrrNCU
lH6u8dYa2/brpKS3tmUmuxspfcMutn2m/2pLcf8mpbgk9epJ3HUNMP81PeDGJpoK93GpbXbibQzW
4V8lqZIsHVAt0MA+llCc2ZDNkU2vRtkXotI8k9va61GU6O002/ZIOM/00SEAaBYDgUFRUl2Qt68m
C6p07wP41nVGdrDVt+pdFApVYe33YZT5g7ZEIGt9AMMmPcdYJSceVfXRzjmatNRFClCum1kjgtSf
LrJY3SX+eKsgGXmQAmsnEdBwUVAoW4VaZMsci8fi9lEopP0OID1Rb/efuLb0k/d6AEI7wMylNwP9
sufXg69OKdoxCkhGtotrJtHaeVXevFTIq4fX/PLxQUO/crxWgD4ZANBx6fv3qWyrz5X8Siv+rmXG
yYqR9aShkznhpilYe0dr+f+/U9WVyPmjnnZDTXLUH2cIyz9pibEm0dweJ4Dyd2oBrz73ugEpLzxp
+bSetWRIMmVCo9hE7xx10V1dlxno7iqnSUlEl2vsj+QqPoWe+h4tnl0KBgw73xYoTdwP5vACzpvM
u/M0cJiyssKBuGhRTnFVm4rkc5Y5CRB1QKvO7oh8cuar7ELb2BuR+aK1Prg+ukK8+qILqt5mb5bv
sZ2wq2Qb2db4FdhhwaAJ9mayzLuRK/tOycm+QPHNlitOBQb5O3s/Lqav9tAGlV5sjNZv5pP1iq2r
PjVf6CQchxdiFbs4YqGhYl3fan09bGjYNXF5kl6VrGhIR+lAD4m5ZbzQwX0hcYSxuKNxIMGJ6E/3
OrSKG3d7rKetJVm+qVMTheDIzVFeTI87VIbm2gNl1IDahFXHWPl7UnaxK7aZZTUbGoKWJj/qodGt
Zm3fTU8qGo0opDb2h7Jxw5to+OBdotX9JLaWPTR4/yGhR9HKxrmNZmTGHA3YkCOIBNO/miHrjgMz
uyPdLcM4A2NtPdZi3ZrNRbvY/U+yWgWgeIM1iDXNQQFIsYT6Z5n0vXs2SHYXq17qLrLQOTSqzp2U
mnRyt0s3KHDGzovAa2+s6Pa9qcfZiBpwhKIL9tdo03Y8D9mSJN65oYN0sbo0Veoec5k1dzziL3qX
wIxkQCf8eTtLF3O6u/rQqBhr9/ih3SxMCuuUVd0YMLPW7/6Ps+vqklNXur+ItQARX+kcpid5Znz8
whqHQw4iw6//top2q6fP+Nx7vxcWqiTZbYNQVe2dp9z4yhx0D6MU8l0FC8sqySNQkHCt+eIixW8C
Av4dLNHo9gMU1p0SaMODLpLzpMg6lOIkCcjny8iK7gwXx2HgU8rf01a5R7uJ/gVbzmiv2TXOE8QM
wGkEFZYV/qUnWbf5uIRCGOh/WEKVdBP2k2DTTpzyX5Ywjaq+oKk+WQItrWv6T5eQgbwhK7oKf/XJ
C4rD1DUDu9UG2PTjV7+tnnlmmY+aW/gPyWh+JbG0co1k+trx8jOrsGqRWo+zdAPgl/FrgClkrDxw
vpKYYhWxksxW09Q8g2XefMxydZ7xxqq3S3ONCs5iXVuOjt9v6g9Un2nkCfMA09YfqD6TtGbD+5l9
V+mx0ZTDz3xvtHJIvnKif/clY1oGVX7e+NLQFquiEtNw+LAq6Tu2sX3S/BoUbZUPQLwGyaLP3uF9
BM5A0spXv/wKQEnfWXv1tUAbABl11shdAWmcwGnWM6q0nBXABedocga5pbiNKNcjNbdpGVofzUVx
LF9BFYuls4WZKlO0pBwSJZ9iwPxt4jB6uEpI2a4NhEKymaVgCZiNSMY7nZ/Vdg/GRSMJs22lF8ZD
y4GhMUSasVPykT1Encse/LxXliaSo0uSzQo79XdBOfySIrpjG5ZH6CMTfiRoUnBpjXpt7CgWyTRH
U5ZjHDhLKYtEQAC3zQGlnG2QRUM5wGU1tEJnZN/c1HrP8d9rTtDKFKfbBF4a2un9VYYTZUI4zemC
jcypRrxzgGbSlN6cnyVNhHwv+dKIAtjCN1eRnZI5YBt4EFuam0zcvt8XuuHubgBFnBDwF75tXcnT
Czz+GAHMwdNa+9ZkRsaXOCQXk9lDQpDI2SxMpImJZHip9NNhWJStiwd87IFdioFt1wBIr1q6K6Bb
8CWhA34mw266ejQ+2pEsreOzL2HTU4B/j2dTi4uMRWHI7zOZWmSx5/PpL631F5obAJcniMNnMdIF
WBSNCq4s9FDVX1wgYD2L0UdLGpHuY5SLXx/ac8zP/NBEo+CjgT6oHV4aJy0s82VfOOpy/tSuE5WD
JvM8Irs6aXH+JE2w5+WntlkaMSool2OHM1Me2cFa9pajdGaNV2J5d9WCHtjdOnabZtGIjnap+GhL
jeuuGvbiAL0BDHmeA0k7zNfciaoFgbQZ1jTc0R1HHbBmAB5zBm+zyuHOHgazX1qNtQgmqz+0WgeY
k0w1fHRoNgm6U7MaIHegKo8DTdly6kjEP6TOq4NG2TqCRtFUu+pxVMA6TjI39PE5S2MubHxh008A
Sj9DA8fOkKEuCkcbOBsdvzbm0C1VYGmhDswdvw65ApZBK3u1DADudsAs9Ia0H7+C+PVsRsOPZoWD
ow+SX0UTwRNf8dwyz1+tsAcpxWXS/hKtE8EnTEpmOXCM77iIpoZu9QWAWMDteeMXlOo+LNLH4UVC
VJPAepN41+BaTB/PAjIjwfAy4WRrN8zYiUkW614PcpvKbpo3jSk4+ozz6mj5vX+04wZIgzwsvtZD
fEJPpQWYHvNT08wcz6YDC6WpEvfFxsSp0bJtS/fYdN3kKYLEjUdpuQFql7MijrVJK8C7PfU+4MjA
wKaw4i6MsZEZ64F/MXmFhmQ4UQzdqSaPrIqPMbRLDDJO0H6mRIjB/GSOQU6hrjhHimHFyqodm2Ug
6JoA5gAE7xGFuqEZxmCDBS4HKehiB/H74FTKTsrxNZ7sHJbEHrlKhbB1KvVsW6DgxWhcMAGw6cEe
8d0vSiKUpp5HmuhcwfZjHlF28jKybCtWvSk1TYCaudUjdblPqG/Mkfk+fhSVQiTPfIzAP92I4tQ5
gba6PQIipF/XeFYs29Ri6xyMJiua2Jrq6+FQT2yNQmigbYsl07AUxjS88SVtMQIvnELd+JIxaSml
OonIcl7pS38btAyaN4z81DOnEG3xXs96ExlmK0BChYH4ABsx3qrFKbOV/HQlV33U/ENEFw5+P0Xp
FvKHnH9NEGHhAPtEPxxJ/LTpVsNoozzh8sOT1g1/5MJURqiAUTmbBmqq7/Cdy5G1POdliqza4mvL
flci0NlPLAC/bg6Y10oLtLsGG78dQB6HrdvkyX1rxWzpG7H74nZh4VVArPmBh9RiIF5z1hfYS/4h
EkBktZ1aK/0cKS1LUFTauvNpJCvKd2iidN77SmNeXBUHHuI0D8d6/d1I2FO9ayydKcxn2ZXCFOBV
7T+1ZMIFPBXdNWDIlP4DwVPNJmIOzTGXw2hk2Ocj2jwj2I4WegH8m5qx6BiwaFG7o31nAxwABD2i
VJHGYPKtQJpRZysaSgUX1uSbt/GC5KGobZQWdJdG7Ox/oyDjyk/aQxJ96f3CcwUTHHKZSIHRLetG
JL20NOWHi9oXjHK+YJS7NWE9tnxCYYWoMtbL7EhJZyN1XoAv295RQlpVeLTWLZ+vSBnp6O3q9OBE
+ew/2ce+wecU98WeTBUUkC2aAuyGgQUOSjPPq7vxS6ileGWSZGabxEarumueOqvFT0X8k6TM1bRa
W4FTe2BzRvUpgP8ewRyb7xsjBJxVU8Vf1SDaURLvP1sYQT15bdsnv/F4la4w8bMNYAJrh0NvdOgp
FUMULA0HOmJX9R44WZ+Y3HgUbuRvR4OdG9nMzDE8xo1qm1K+alQUdK9qfbWVzW9kg6Ktaiub5EhG
dkrc1Y9kLH2pt+5GRsO0qavF+T2JHb+60ga/Wjesr46A+BJEZ+2w0UCK91D7TYiTcja92ab7XbUV
5Rf370NWgCXXSqsHO0qVv1jIi8XI0/7pj3Eq0Jstc6ec40xTF/ytAzIKrFufxnEUVq37ugQbWeoD
uHNwnxwANhGJaTKiOi9QmnBBrz2/xR4uDXBcQC9Hy9VwmJKOwZG0bq5tBpBVPadF6j4BUGPmUu0A
7z7HINbUoEOMpMQxATlRDNcogiNpdTDqtSDwfgYiiUMxpj7hqGBO+JJgs+QFAA/6CtUH6IIV7VUh
dU2db0XXFN2ipz8u12RqOmPqXaFqfe7QdWmyaUHBB1roWH9SABiy0PFY+2vs3ZciMsy/g3qnDA2K
WdGFccf9JnoHq4sJZpgALLHYqa4ChfcnK0JtVspTY4fjfSAooDhmreEU9LOIuborKteaI061E71b
DPhKFDHn+XXE1nfYrgsnVHb3GlBxL2vMDVtUU9gAdwtxVm9N7Stt/2lklvUrfWDQyIGOPjDkSHx8
XCz/v37APVyeX7QFCq/ReD2MSvIUDWqybHNr2JhKYz4zrlWHqLVzzxZDkg1ms+zHMHokUSAcQL8y
zg51XqN4WTgMIarsF8IY8FDhI7ly3n1D2gH0hh6g1s0vzoA2UT6iTdTy0SZq6jgjZyHDUXGD3tJE
R5voGOsHqoS3y3RfBFb57cbJMdCQCiLOAJs39JaSU1ubs1NvxvtMOPU1NhZTHpl3Mw4asKvuJmTB
CSNtJu4cYrSUGNzv1hKJreua8o5PCt72gvCTfHVdNIwoSb+m4ZAlP1EHMm45SqRONWvLg9L7axqB
kLE40Z2tZyicVtPyEBlIo4uRlJsXpfCUSulOngk8b8KmtWUe8tjeEEGgkyXZQld1oHaKwq4SlBhu
7oQvuZX4952RvpPYsIsEUNxqvaKhWxe3TrVbRC+1Y7r3eha/U+gbp6TDJ3EE/GPLL2Z0S6tTUfIz
A1X6jl0dUBhyhXtJGJWzDWmln9giSGhMwrgkCweRb+SfRScHsptRNT9Gn2UyzGVltB6Sm80vC+h/
S6KinsCNEU4gHh5bpdwhgcNWRIF9kQ/oldnFrquvuqR8RIV8tVLVzlxpMUqpCHEuSAMA/KN82lyp
6K+dhaSxnao075q2hMZKn6MUXE9gJZg319aoPokRbabxgT7JUftbR5aVn82W6ANBHxO3hlNlnlBT
rbyjqG1YhnaN5lJst054dLCZYWlq7y3e+u+JEo5LoCCxowlaltkgY+rwHhhoiOzZ+AWcuO2pV9H2
ZIkj4TJPMlCExc62Ge3ha547azJTG9acwgAMmoYw0wOODTFg72ezqAUqpF/x+77sATnj5WAHuG8d
880sc9TnovEWPI64qHjZo9T/MjZcpV/h5MD0dNIkAvojV+ysXsbgTphV0rwRWdUrd7LxhTs54lV0
nufKkKagZZCNE+TGOmTWrzDpMiRocMF+4XxHQ5sXiZfrTr/q1NEqPKBrn9VZih2uHJJfNgKBeLa5
Mr+6pZi8qs4xbyZLpDsZ3kxBstmGbmnyXCuKLYAIJnQgZjHAi5RaZXduWPkjUCF9FLWxAQy1dov/
kRcZ2SB/h20U41+BzgFjktHFLzm7s5EWXsQBoEZINttEZCkjiqlmmYxYIuKVzBU2pKWIST6iCp3C
2IXd3lWZV9ZM2efiQndZ257vVDVUck+OWx4EBzm8cYnQLc3qbthJuYx343obmYKSzWcuKEv2c+8m
BBlOKOSqNQawMLH8Py7tJjIZ0yrRiVbvW+tIB63zmavhsEcQbfdbOjydZfIcdQaPtrXZZD6MlbjR
87gUat6gpFCc88ozXLKbTcQk9ZieTW7Ck0cH2GPPCNVv/aDbOKxtrPvQArSmM+bZ97pQPLvWwY4H
/C1BG2A/g+0z3cR488+2flWcbRXUB0vbONLtZ9vp0w3FdVE+xIG5sAtDF30sVdH5B8tJ/QN4kptD
peKo3PAP4E81z8rZjkyuXFAULq0pCF1At/47qBbUxv4MOGjWqIYwgKy4GnswT1Vmq7zqtj14KHG3
jzRUdHcD6j77CZxc8ReACS2t0FFe0wHZUT/q0AUqhsi1OtuhCYdZ2099DHR0NdqSFl8t55A0FCGT
nllPip4kXzp03eI88ByyzEZQs4t1cJxVbfvY6WdtXOnnkIFfb6yiL/eEbYq0LIrUxt4PdypwgOj1
8g+8U0GAqXX6bDITaF4ZCoJNV/fD9eiPv3BYEL8k1tCtmQ6GW51p7KQFyPCUUcO+8dJemeLnTrP+
1jQHUNPJCduzKTbEK/q1AUPyKxA8AcwslH0kyFDcNHwv9TzYx4JGhS6uVia7ckxj0ax9lpGCq/43
sk0/2oLCM/ZmC+FQDGj117oRlIMnQwt+0fYoSJpsaRtqs7zZLdHOirTmRUsyYyxAY0gaPnTYsV72
Z3ILdhOV9myaMuF0qhrKcHEGZ0XN7NqZxngukKYiu9zWcMidgXd1matNvIyGEZ/spGo70R9MKks4
5VQ3TaqUbklF8a6EssIvUvtkOU0CyFHUXl9FprGckwqwyW+eci7fvixJRmT4RvNS3eXHwY0X84eO
OulAvejM71kEwKgyiIwXdEGMS820GeAdWnMDKHNjH5VGeMzq2ESFC04X8ha7cbCWT29WVP+aRu7/
lCFTl21GERIFU7XoozNeFL28DtmxxtjnThse3ZSfQxZaZS9wRq6+Acbglx9ac8iuyMu/1KlKD769
1rM2OyWiktGg0sWGF2xZ8TxdkhB0JADZJA2MjYvxLOo+GpvCWLrBoTQAJGKMZeX1phkXXq3EAMsC
dIM/FeGh0sDeuqDbUdeDQ64pwYHuSFY6OVxorNQtiIlunWaDOHXN/xBTTjEHkrPNy7qaQ6oua1Wj
EJVjOMRcVuGogAwUlzF3znc5gKHWqjnZ3o2ChkpnASu5+i7tb2IofRt5qmOMm8/cZfDPAlBwxfwu
Q97EwPFLhH8tCC7dyxo7lJQZj4pRezY+3UHaqILKJTuPKMkvRomVO8+U1L+MqCzBr7CLzbtP/VzE
dEXMj34UU+iGqA9w4Kyy5E5rJhNAvgnr7vFx6D+iNdRdmiM4tQ0kOR7pYosG1cJCHrornLOsdbsl
j3QObH2YFXjegYpT3wZOb8ULjnqqbW3lzJNByiJ3l3xIxpUMQoHRnWHsfOTS48UlKLlR0LjUttKB
ArciME1LZuAt0xa1Ot2rwLwFHXCQJJsBlex3dcWLO1XPUNkboe286oIB3++QkXa+aEG5UoYhXNAQ
yMjtuK+mHFA7ZnyQxkoSo9CGxmBRK1Y0FbkwMzCWIF1gCytXUVo8IqOyaVNFbKcT4wSITXaK8xJZ
gM5RH6uidnckC+LfWlCnnj1mO1KTc2GPj4auuruQAmTGDwfHqccg7QKPPrgSEGDduSWqBCghgbzj
cHejBdBs4FEyIxPGN9ob3zIYA+QxkEShyHIofWPdtBes5iXSYTE4SoEGugNsqX/CU4Mvo7juv7Kg
fhwE806qhOsKUBnvcReWC9QxNI+2Ydub1HfUXW2N/snogGNFTlHAH6MGzDsFDrGmRtXfbZzYob40
bh9pJs7VNzAOJAdi7DWShVFO7l06CdjoC5Evkf3qySLvXPeOxHSJZ77fYva5En2IdbYSwdSMp7tM
G+0THZZkVjzsqyJ9pSMWCVVvoqACNFmTupVnLyyye7KdPUWWhu7Itsyrs63SI52mmuYRPdcHqt1m
hW0uw05X92WH04+6NWZ5ZqAZRGkhN5IyehH21D1E8qxQzvaKCXoF0ZxBcaT8Y3wp/2gv53URJ+iV
7g6VAQOaFt3Av4tRx/XMlGDuWQQAR/s86uE88jVApOcNQFJVxd4BihAVb4I9j6vdxgXm0+sn8gwg
Rg9qo6mLCSREAM6whsUVETvQEtUj0avThVjco0Erl42mDQuS3ZKxO5QRCYQRPgpTz3ZQcC1YMeZa
XeST8c+OK5UX4OcxAR8JSgwpnOtqqcRWtwAUHgVOhe0ainkphlRQCJJ1SXWP13X0lHTFLssC4+8i
9te+NUTfHa3E7g4txM/hgDJRgDuHx6Z3h4MbhzoK1q3hafCdCE9Jp3yvp3TXRoEp3TV0fs3uRRRW
a0BshUfkfMfZ3WTttXse5jsfBOxL4IWo69gWUCFVMnlqlNTzMBSy1OgBmcHUotongbOzEvTfIhEH
DanJRVM56jL12L4rwhTZrTmYonBy0QXiCGknQiApTbTkZemXoNL1VcZMfkeXVIur+Y6GjhagB8F2
/76RJxcHMmv1n4aVp0eyqlu1GjwZDRXipjd0znkaPMDrs1pOYWpB4JVmd16FdKY7uvye49af5ryZ
Y5YBeNDreOeuUktHd7gO9gWPboGw8HsMNLwCVclZ5ZGQK7abrXtfgZ6cxMU0VccF3gJuyUiqBbIh
Eq769s/OZGwmuo65aQVziMkqAIEdV2fhPC+p/rFOufjZ9fecs+HsSYuLhWXbFL//mLE+4Uk6JKiO
egyi5Mt8EOiOsbqvKzBFGhM4v8XlRuH7RtfMB4huMQETM7KsaZ84fDETXpCP5UfFWcNivnDoy5A0
Xci6zeBOb/qgossLNdRfMrWKtlk8WuXJSrp8gyKDH21esXyPPiHrSJdY41/CdIq2Q5DxziMZqpZb
vry4zBHilr+p4C02DDxVbfWuaDkOnIegW2s1cJ2tXhsfWvAOPxgDCDH0yFjQaKj4+DCJS6lXYLJA
lnInFSaf2rXZOeOiKNG25pWocDuVoLojE2kHxg/B3FYPOwpFisI3z77JaPzUxiKdK6UVq0RC2qlN
IO2LGmcqd76qkaYxVUcbfQ5aYIMnJnIaOE8iDV0KoNzUa7o1MsfHTk9Tnh2eDo8RAIa2DUdxS9YD
pnewqqc2DPMfYVRis8qyEiSKsOhzH7zUbey/OKy8svDrxj9VqQoYojb5SS+kbko7VFiiZkhnlfWI
L+Cf9EJCcc9ZHlbMwhdWMsudEN0B+L8D0BsO+Ud7W8Qh+cX+k/ifzSvsUdUQ7lXA0i50K0tOrjrt
UTFUP9EljgFFFTWlge1o1cwytdPfyhIAdyQyfju1wPxMF+Qw4WtvKYM0sfpmoA7/ysEsBy/h5iII
sszwwtIO7w0AXt23ar3kKtOPNJLyMVLwFR3iAErKyCSvbWsFYN0asKEIMseL1MDe6yhNksazAonC
q/ByDhn+akGlCF2J0GQ4ZDaWeglNMrpo6Dbf6kP1FmRlfcD+Pwe3nbg1y7E+0B0AovVVYbPYM1ut
dxcq3qmHBB+f2VpaKjFSUPiG6Qd3YQDMbQVW09hTi8SKd2Q1ew3j5PlBlgD0pLWNGJBcZXcAFxLY
JwQXHNG+0R3JdMXq8Xdm3d/IP7P9THYTncLhf8f9jZzm+neZpt93iZkAIx38bQR5o0ydsmhFnwwV
GN/A4Nwi3kgb6TdTy5HjXH98g3bT+m2yExgmdWU+gZGtuyeoVyVnT7bjdPcE7Sp0NCKdmmhXo4vu
Ygmqs+6eyEIvUcgPVHdPpGMieXvR/ZsfC/pp3Y1Gs7hKg1OaXO83FsB6Z5KpUrdRcCFy6iZwPZXF
fEtEVjLR/tuDlBnr0nIdpthgerPPaOnd9nyAFRktukcTdwmaIGWhogHJ2bTGA1KCwBGjElKj6dxl
ZKjKgkpSrzpE+7Md1aFa4vCELGQ4lpagAuFBtzUFHRxqb+pDCZZlqnOj8rbeDpqDb/WvstiNRGbf
vpLPbCqsArt/vap/+xCLTCfG6s9iXWb8UyytMCYvr0y+HmpzwjukfbG0MUfuWLykiXEqtPm06cf+
ZU73keIiK5kysDc9HmeTeWj8HpKt4FjyAnUA6SKeaAemRz73osllBxrTxcJT/pCbuYIzg8Rnq8YY
stlmNp9VZEX283jWkQDQvnsA9XR4O2GOq3A0pgtQPTCxT1eaPrAGtrJsNfOkESnkPHKZny5bzAoS
v25LdnNoilWJVSR1mSzKye63hqICoCKehi8A9wHOSmTyfRVF+b0b5ah0Mu36ve1RSKIAP30Kx3/Y
GqzO79GifrZlTbVEbYf1k+Ii7/jkOkX7GCt1uYp8hu4V8TluWGO5at3yeqi5fbKhYwAyJq0cfuZL
xwCpiPyZLx0h8ALkLQ7nu9JVQXR8eeKzy2OfXgDzY/3qXSDUciif7HQXOK22DPJB9/7sHAL5tvRo
mj/HEcuhYLQ6uSbAPy9yvTpmSr2gqgsjn96QjcBGz4+tZRTm4WlQtXpfAsJzwzq9fYrd1vUaJQh+
XJzsSXtTEh3sOBeniPvXTqM1uuAJGpXvwslJe/P1/JXcdBqApZXsAa/KzmvGMN+i3ipH/4eWP0SB
FaDZrX4iC9vsXce7sSNNC7LhQw9CMXKlC8kBZpD/yCeUVeuD0z7hi77eAcwAR7igWHpNq+FUT1b2
Q4sMdCgP+vRk+7zcRUHvrgvmDK+sq+5TEWPidealiWs8ldxMURTcB5suNSp03BYPZKGXPgDiAGT4
lDQorAsLM940fZi9jlHySBZKMsQAq0qSZ171/lZR+xZfXo37lunLbLBwgNTk5QN2mMY3nPAwoBAH
5hekoyxk8NvhPjAMbVPXTXJgg8sPgwr0rBFclCBBSHVBeBS+xFOpeYbN43e0T5x63XdRU/ajxulH
6Gl6f+RFo7/7Geu9NgvHF91OOlTDlsVDa/jZZggU/aCIY3hQ6CqbKWXxvVaAqhKho2M34LAMFOft
ok6K8oXukPwoX+wkaEX5LX9xxV0sZJ/Zkewz7U08sps0N9zYsY13RcTqCPVDZ4A6lJ53S2oUN0S/
ucG/jXXLHknijCj1RwmWDQInK3wm2eD85QLB5soAvbr2HIFYD39HIBecTWTrKwMR5p8R5BR+7nzn
xahvE168G3ZQvnWlme/wldssdTEcHRc/rtGbW9KqrvvLLXF8F+Zt+QamxWCs3dfRBTtZjnIdkg4i
wiQikEvcGucIpGWJ/atpc+U09FNxiQCUmgGPxuLdtuzyGI5VuATtverh0NR/o7vYB2vr4CoTUDEN
ZZZJrbwjbcGd/8puEvFQqfePeDez/e92RaQNqPED23fvcR1MAUqjW0eGr1QUg6JYqYmK6KFl3ZFG
Y+dqz0H1jQYT16IXE22iLkqIn0iUF/5jl4HOlnQOsoeeDviZAynjAVnuIhzy3eye+qiAMWtnTcPQ
KvINiP8AXiHm1RN7AlhmUS9o6EZtc2w7G69pWhUrpvsyd040sgGH/9zr/awjEbPQ15Cw+JlGeZff
o9BguKcRzn9Q+1D5QK0SsWLDr8FFB+QRGg51pCyBX5VtJsUOX/AgBFnqpKUrkLx2qzhD0l0J1Lp8
cDpb2U9xhgIGEz21+84/ksgcRmWP1lXN3LbIvC36Rq22wMFJ7gFUDlQ+kCkAViwHMRJgyz2WIS1N
QhdYRQ+6YaEULR/zBQ1JobM0JV+HCBxIQb4FHp3bwBTsDCJqak/KmrX62ZfsqrpP74sSpVcl/8/Z
/hKYwIc03lJtgMz2U1HAv8uyAV9W8CRTm48K3i2+uyrz8ju+o+p7uhiFWd8zM8t3Qm4YOo45pQxQ
haAwm9yD2YIRAMhu+mIazZ69ObxQFnaGPmNVwMqA7QowQySMwL60yEuQMDRjjgZlLtgW5luS9q0l
gPPC1l0g7342nYWkv7WnMfCgXbQd/46s1/ww1rmyc/CEPvniEkZpeLKUyAes+KQubhRuZ0JbCnxj
W30kB8vkmepJ3xpb1CgLzOONK1nwtk29kev1RjrMAfLaddEkij8IrYAmort5EjFl4uqPFFSpgIs9
T0njy5TSQU7e1dV5Sop59gXw4poXKPoyqzT1AjyMt7ZWuPfccJ171YyrUwYKAVOIpLxBRdoaybsc
ZAofFDII+ZMHMB/5yQK+2uRaKkBuhMdNAGlMAdJIY1tz0GocJYE/UM3N9yLi47u4cUEC+G4jLaPm
+QSxOt/8zzYXd6OsxlXLU7buAe11Ym06Aem9NzzV7dUTycLaVk805A7/BmQLHEcJWxKRkseDumca
eBErmJJIOoGYW1u0sVaspEzGHd23qFOGO9LJsHIdpLiJCziyq3XIsJ1jqnsOxl8ZSMbNHPyjkuu4
iYt1KF053t38sf0EsBR6UeIgSfwtoNPhrlV1UFDkzhOIbl7pZK1qO2cRDXVxdIfpSs4L9Vpeac4r
nZSNKgd2eqAXx49xyJ7kU5SNT0VZA8F8eUatRJ8mfRTP7ZzV+B7gK2M792XibaRt9aD+QRbzh3bj
q++mkVtbcjCpaIHplrpVtPbHlczIygQQpZO6yQAK+JD19s96Usu/FAaMJS3tkSIUQ20/aUr8V95b
9k4HOu5yGiL+VzGg1zpJzPqBnFnuz856bF078yM569H4D2d0NjWzsze46dvVXiuqNM9VGNvRzipp
Bu3YwYI2YvNuTFqIrZXC8tmiw7tvy0cWLlkeh17ShxGS0kb8ytkvAioNhno84ujG9giRtG4TZ6Uk
6M0grRNnocccPbw3pyp+DfO/b5xoCGyTsxPBmNJMZc/U7VDrL9TxSr2vQTbtOt9ujrIJNhuVaMMY
kt1SRr2vMSoB1T5FX96F0ZkNWXxlq7nMPun+T5kOQxEnXze2kc1E8wMh05hTzdegpT0LmYNq8zP4
l26U/p2VWflGc0D6Su3L1AAdl2GxAZRevZB9zS34KK/syJjsyJfarcm4YeY6VOoTvefkqzALlGqh
1WW0bkAUO78eSatVcY3kNRRO0XfLCYnljQ8K5mNoq93RDYr+aE3MXbICEG+KOymNR8KkD7p8Sbdk
6bjAzggKde8I59mQ4tBYRqRgSQGkuRvFZ8YUXkROc2XaXwWJc9BhynFfh8vOCnKvaIEBaFkViLM0
zkuUgn8ch9bw3gcg+Mhj995xs62pZN1xEmx3JBoN1OX1fvSqCZGUm6DCRo2dWa94hGJ6sr3EyBp0
Zkr5JQYZSDm4JuOloyr16kZB6yhje31+urh+t69abasBi/VvA/zc0+8bR/MjkpBK2CAXEf/d4OZi
48aTuzwfHMdxiQZsNMYCqbxa00lIUcbp01CWazrbuOjoSIV0bctnnWpX/y8/3mcoauiX2sCOxoAj
H8dCkaa4mSABfbL1E0jwx0rcfG7Tm/GwTsAfsZpr3AZsbhfo8Zjm4jiqcaOyOCp+oztQ8KHiJTan
q3I9UlSBZuFrqWf8ez5m9lL13fiQWF1aH9Oi1VY8zkPUoRShvSiikS1UB42ngc1AzlRYIC1zm+pE
FwfoBfMd4F4LL0EF3eZGQcNGCx7zsdd20kGa2QlAbsy0OhYjtjMkt0YQrdd2trVdR7sDAah+59d6
eKdlu0IMrELgAE1NZYygWUi1jRoZv8iM1OQlLyke6wsWhv1ShqO7K+OqfQmSWJ0nlPJ/Th0VTTbO
gWjmzrZ+aV0dVJt0xF9dbwqgdV6VS+xFcMJsZaiOvOrQEJo0yJTF3O1B/R0TNa2aWVYuNQNpARLS
xbWRElkyoalFuKtOkM9izuYaendx7lM/mCFwyobMmjaAFkpehiqs13obIkFe2/ELcIXabaAD65m0
Id5s+1LJLY+0QKRE40pW/yBla2bTQ1kne9K16P79MiSPtdF1/cLIhkXb9doTWRoZGIjB03JPlvgs
yryhz7sjKYukLxatg1TvrP3P6ws1B6x9YrmfrQ8FJj+AwQelMlytjwVl8CXoH8nP6evv45BkGydt
rb2Gbog93aER63r4R1kNTovFNKDpWvr+0Vh1lXN4MqHLfyuj8LQqcpOz/VGmOdk/lnZjbNujKKEC
opXiB8ekLlBwagyoM7kMIyErpxGFqiHwyzuBdHNjotdpispYsqEQ5GMPLN6kefSVYpELKW9Ck0wq
yK6c8EXKHFDlisnJocwMzHG+7ab1ODaxh6RCfWqH0F5VGep1aRh2Tn0ajBxvc6EF0ry5wHbVXypO
XeibtEapVV251YbUZDiMwaQBqak7dmFT7fWiGQwAhsA76FaGkboAP69GnCUKUTe56YG7/sYv9VLf
AEHBXhpjVyxKlB9MeevsKCdlUg5qYMgyUdrpKot1lakilW6fHWlEl9lbZLB8ot6r6vTdj2plBwpe
c5FnWbJxUMDwhC1S8ZSgbsxA6dQJzDT5k4JDE7AINg+kIyse+v/H2pctx6ls234REUDSvkL1jUol
yZbsF8Je9kr6Nmm//o6clEVZ9tl3n4jzQpCzSUoqCjJnM0ayQYPBsNKkBZnpSY8OU2sUBzLRAxVY
Izk6pzArGaQluF9iI9a8ZaL/8uq60z3aph4k/t+u7KIHt9OD7zwH7N3d84160mhsgyHQByj4Tb0o
lmeaZSgwKQB1V8uu/OWJSGdk577PYlYJYEM5km+RhHubJGYcnS2HhiojFrWTGsesF9VuMUkJVY7G
mpzhwzSFM2y0QVEAfwGmSRV3qjeinxk7za73CDqJDoDFcBCLtu5Es9KIgJvoVMfFNGnQY20Lx0Wi
HbBQs8Kub1OCIgaXyCNxNx1BNrG22Gbq2O8rrTePNnoljqY8oJbWz63aneWkJDmdLYdWwt3RELAx
qBahUzyS/aCOb77k1gBleQW4AeEHWQb61BzFGVE86S7wT93mEX6Z5npxouBOdFjrdyjOA6ZOIR57
rorHWgOOqt05LyRa5GKaXsxMOKB/hCkdsmEaNpbBO3+UniSbr0EzLUK6jgME9fk6pFDL6S0r6mZL
OX46C8fwutQEWF3hAsxA1gjMp5Tpd1PdAfoM6eZjiLDbVrrOKsrnz6fka6j9uOobKxzKJ9502aqJ
WXVU3aQ6JgihOz6dLgdgSg+AHdLAmvG7CaD0ytLreHvzJj2PHQjvTLG37cldSMPKDcFp3UZfNaGU
vsGG+gK8ZOsYmkW0dqZC/Yp6TQ8IfkjuvFsAZVjbs7xH++ueumrmLK7M8SaId2obEtpTWJz0/VxX
VcieGjJrzACwtLw50sYvbdKnqOPhcdkQIkyU7SygjABmFBBK5aSigVjaiZ7x2U5L237NLNGsKF/N
XJZtIgQoViHyp6Gf20mOCt4MzSTvYDAkAxt7vGo1Czb42WYbGlMy+8M8gxpfmjbg+85qesDASKxZ
AH7NZySLg5AdHf3hg3gxJUUjnejMNvTOVxVeYuf0P0y5+IZy8kB/+GBqqZGyVfTh2srnOz3u714O
Pb0yAEmHKLyRgxP73ejuxfDX18r8psA+TPX5ECDiGaFsCYh1o5+l0WsfaMWW4ql0SGU8ls5GCr8u
YxJ2fTJ7fJDTMBYTCuuGBHl5MSjHquCNH0vAJ4DJOn4SdMqBhmO8HbTcel2seon3pKSO7aNk1ABZ
DGKXc9s4AK87XuNOkK1HH/qPjKHOV1EO7OxFsdh90C4Kmhnrj90Y4y6MjCJct1mAAnoqjE+0YTpb
0Veqn59L7udCezdyfMDFhGsymz3YlE9nJ/qqqkLf2QpKF8e9WeTXRCJ0TWiB31nB5HjzHnoeO28t
85x+0o500AxHO1r5EB0ivLhIZA4JAwLCu8k8ZtLwoypmRXRI9QgAYtCSC/ZdaKYQgb6qC009fOhh
FBXCTtgt3aHe3bU/Uocjwv+6j/5f+WH0/ZRG1Za5uQoQYNDOd7LqQI8GDygG/XdH5L1fg9LhMXi3
jZg9fbDt7bek290VRjM3SHau6eYexXtiWQhNNdBBl6U7S7Xyj8XRpFg8yK2XNdYfppqrsetOT1d5
xbMVPZjuaz+FXmUrelLRU0yEpg0oe1SXpbLV0bokBsAvnCYG9q/8Uy3s/ZCLrr6hydPxK7NJL1Wd
NIdBD42NiVvlhWypwOJ3W7WbgKQ8Fc2DotdoC9Xw6prrmvRO8QDQjaEselIZYM5ISxVRjdTaIHyb
teRbtFG1BzOg4dZ+gHmAxmApHrra9U9RYAClvgKg2jIkLTG3kDYrAK5QG15mNto21t327p9O/8dF
QV/EEoIbOmyQrThEsausdF/+6aTgTvYDhD8gUpWY0fT1kZwu8WEmusRYWO38vZLxcm301YG128ya
c4WfFwOo49oauxplvUP8pXZQuT+qXzj+ASA7i4w1ap60L+CkeaiRI34eiz47o7Mo9auOa1/sHMHP
UFOBi5VO6pMW4caV7jRrLvIagNaI9v5XswaDvr2t3LBw3Ju9Y4JFt+OvSa0ggjspyKvqEX8Ny2nP
K6t5Ek48vRTAthlAGvHZKZziAZvM2OPSatIarJstYDqS1k1AfkVTkpamDLKyP5EWdWR3U8qMIl3J
EcWPHklBzw3cAiXI4GdXlUTsW6BZbrI8tj4DfvSB3ueLRZoJsS8j0ESHjQkeKEQKxl4+7KotrZGn
OGJHw87vwge0Tp5BIiYV1UlmfNPeZBR3iBrUYb1r7sIS+B2pO1Y0z/RoQf5zw1OjOQi1V/qH9+Hy
ZJpyex80aX3sraY8qZW7AWIr7qm6AiPCuwyN17gHQx3xVnnGKr08mbGDQjFYkeki1zEHjUhOFu/2
JG/bSNmEujP5TRQmZ6sEZhNF7Sa3AiRhKcAqKzmvliHF+2iYSu0yJOPFl6YibSVnJu1i/N/60oV0
EJnNjVei6KNVa6Qa6EvUdRSp8RMd+JCJXTigb3GRRSqib30NVpLBUG52hqYhU8dBHipd6wj8UHKi
6d1gsoJmlw0gi010lH/6wnbAalamfNuUgPu8QeGEXfpNaVIgErZgfFfGah6RiA5O2RUAPjDRCMdj
+7VLtHCnZGZx/mBCQxDCsG043SYh18WMzhKs0Q4MGDwstt0E6Xsl8zWwo27MuDcudFAVy7i04P0Y
g1oB6WIb2R7Ix9DeA1SY2S2M8WcwJwwAgQ232WaZq2J2kKzlFCh7UI68SI2L4epvIuTavmVadUlR
84d7jG4cOuQtR8GTtwhIf7Ml6XwD30uW29TmgAC5zZlbSo22+LpFOwMYj8waMd0qL2aGpDAV7S5t
1NKfuQa5pp0i1EbO2sRRb1qiThoZSJRA4PZXf1LSFX6fY7lCNIA4yP/9+ssVHGFjD4NIdF4BrhGg
B9uxLF0BSH6gaBWu+2hNWfcCfAzdQ55UO4jEal8m1TLWtqWBY0dqKyUVByYC0yOt0wEGso3NLSlB
udS9tOb0cTZQIdZ7loqkdz29SgEUrEXheaqqBCjPUQt44DocHmjsYNvg0UOF4fs/ahOIbCiIqgBH
8JzY684QwjzoBnc3U4OP0QL849ka9frJMJ5ogCqT7lkxEZucurDG+lDtnq1UdY+u0v27WCCmdAWR
CjuTfQtavA130B5P9jqQs+SEeL474LUv1d7nWB3vyD0eXPeYZOLfzAqeOTfra9yn+ZbrposYAdKO
Tq7v+1QTLxVa4s+oK4x93veQq3rh92zST+gcCF5Gw95SmhK7GFSkjTzYUC7z3b3uWHwukzr2kQh8
Y5pTnoeR8SvWid7tqx6DfiV6JIHp5kC/WHhVgRow32rm71ryNVDQSLZ0v5GFAXqmD/7Lrfa3OeT1
6T5c5iiibiPcuDgTUCWSBb0nRG1uUFESq1uzsntPnRJzU+ccjUAtAvplHT63Fngfedcmx65i4XPZ
seRYIhXokXYqFT6bkKJHDtTLAIw/84KiGP1L0Jj1iT5r4hjKvlFM9FbQb+BdS58TOHt/aFNE3O58
W+nby59fribmzmR4q/Qd6OzzmH9Kiii7ct49EjJczeMOjUqhPkPRWcwY1lWFgkXS6lWJtqa6aM+E
KieR7GgOxdbTK/b1jySmObQ+033Cr9MNlL0WSdT74RAV3tCw3l1lYxg8OOOjpVgcdR4YpEkTzGdq
q9jeGBvj5oOijEZrS5Pk0njxILs4uJuNJHbuJL42ttO6ToWz1Wv7GyWJlsNCq2Sx1NmiI+rbjN8w
J50IyqGrAnvxXRAXlllodqep9kOHFVM4TflG6OCNmE+HBhA+VqUgKtMOkrFCjg2RO36mq7XfSFne
5m66v7PU3PizYxjguNoqlbFfOmlVMNimIm9OM7CZCNVki3QX98mEDgqA9B67Mthbtgx6SMhcxSi/
mxr2NEMIXLTEbeM9vqoHjhajAYBvkBVJXJ4txKZRXlwh9Yzy80NoOoc0q41t1lTBgUTACr2d1SnH
LmgZ88HcmkOqHfq2AyYHUpfAoygQ64lBga5uQV3207aOjqit5xIFDj6dGdF0O8PTSvHLVDGf6ey/
sHNsR/GLxjmHTrrOJGJOLB+9dEYH8EMiJhnV+w/yOuzubdPcQPcKYFGjKJUP8bx56+IxeWoN10Zj
HYoKa9lU7IzKt0WOGoXIc1HBZGUl/jow5z01gVXv74Z4I+87zhN1CzbbWct127nGlmGeqHoO+B9X
c2TtcSmyQ3UgiP8AK7Cai/iG2EpOk3NzIC86OCydXWlE/oOZgEXEcbRVifY2BD3bcVtoEbuWQARb
tyUCaoaJClqSBQr6U0ogGswmpBgxgecWbn4gky5HPS7gEw5qHKJHUM40H15HVHNehVSPrVDOmjXs
BLPdyMcDbDwkiv7vYm2UqrbtetnI3gq0/NKHSTnoDYMxgUsKqF1wiE7Nlq43z/r+QW7T2umfH0ID
ifV+KJrvgwbo662DRdTJbK8sivXmQN94YydrlDsAyYY3xbZiUfiMG15BYG1Yq6MGbuQQ7fQr0qKp
+KYd+nGNv+iHglKQzwiavaKPX3kRxWhui9YodyKr0xdlcr4D8Db753cDgNo8BjUP/CbT9U/DqLIV
Y/gJA1kW++jQYqgjyu6HhhySMWnJeBmS9oNvYRnuTrh55Petyc4ADqx26KV+04bYOAu8Vc9pXaKr
jsZcE6Xfa262vhOSETk36JtLatYfA3S4jng6ubId79eMix3NRR4ky0HmOs+6KEonfRZuneEHlBf8
sejH+ooiUvkpDXPbyTAoyZS4iPwuwrNCSBkpyI5kZJLEfbuJosoFsQTI4Xkl6ZinJtSPNF4OE6IT
ldeW2aVSdWM7m3RlzFd0OjuS+WzpGFOyibCxkh/SVoxzVaootu3HywxQL4ejZY2XGYvedm9aQqqf
hJqeC9YMGRbGVpK9Rl9ZGA8/+okDzhW/tWtXClAshrzaqUbGnwSvTOD75taP6KsuxpulaUXj1YoL
7g88RY0fmiBm4vuUaUfgD+c7Rn8BsdnP6juO+yRPE74y2/E46Vq+IyNG/yS31Y6GW4UHJTbtS14p
iq9wEw/T9zOew5Vk0fvZop3P4qE4t8DuQWmPdQ2xAtoTiA4dVMkYCIoedWulDAUREqlnUdDZGAfX
skQOnGwXi5AhsGOBqcDrUv7UypATokvqSy0uuqRgSPRCe1GjC4GnkgYDwkf9ZTZJFoesScVzU2/t
EISquRa/hkNc7UN08q/xQALVlpSrVvRa2lOFYEgZI6upg4f5dmMqanjBLh6wKCE6B0B4DsBpuR0k
2XK4k/HeY2ikPZJykbvSi4b4vYGaQSkR9pITf7CjITKVw3FMr+AdXSkx8nleD+DV+Qz0b7ezRUtn
Sq6+iSkKQVYvSanL/risNpYqGFqLgAV2tiD5ANzHU47UJ/XpIiT9DVlV7Ti3+XJjfOD2sGM5/nhf
LcZiY446SnfeG4OZmn7rdFc7kqhqo+mhiLsdC8bmEfsmv5tqZOeCzECZEWAlRYMwU8Ey9Qw+1/GT
recrgpXs67jfu21orAiM0tFtzXMsSz0HqL5MQ61Tnm9FcWpTP0QytbkcKje3juhMjhC8IemHdCXJ
5pQmZTM/2Nhr20T2YpE2Iv85BSLfNEBzOdJhQrnpcbKrbeqMgOmRchItFossR23g7LXIPtjxpNnG
7zN9MEucy68OzQHoESuRgZZeWPmjWabhMyrr422ti3TV6BHeSGpqoSdfnfbAkf7elxl47DsVLRCS
DYNi9iQTLqirBmwbr6T4H2Wq9J1j+4sNuaSo3PfbcdBWlIZbknZzEu8u8RcCVHgT9P0nyuHNasQ1
kdT783xO9hkM1YNzHrAtWmvTFe0n1LpwWeqtD+mZ4g8OsXsmiutzO/+77GYiY2nvdh9k/3m+JRb3
7k/hNverVQENawEkLcrAWjcdyCoWGZ3lEuJ0xjQlG9PJ0fgh0U1JfYdPSqClQ49dPGJi9zbLjNjc
s22W8B9WV1mHqjIfeoA5h2sa2qn9sIRr6GNO9TSb3f3D3l3v/hEfZIgwfAsQwZGdYuq6Qb/NNpkk
qnDDfkRD3l24ENOnJNE8E/hMrw2vspNhTAisSStysnlnbUn7p5NoElRqU6hfaO1noYGg22nt4rPa
Ot4o02TRZAf7sGXtipJpZqo5wK0HT3gn2tmM5L2ZVwBkqdMDJf9rwOHtE6byu/qCQOfTI0rbJX0T
kUKRZdfHPw0dLRNLwcEkOntl9w1fL7JlwrnggCYbDnqUcCQwVDPwwrFJsajjKZDjwYiNeujYnkNw
NS/x6O3iE0XvKCoXBSh0RW83FpIyHFfqurPpBYgG5ygfxfXKCVF+AMCrc/xvcf5P8yEdp+5MBz+Z
hQ6J6YXXYxNzoSJfKveVBiSiWuC5INi+F5GpdOyizJwdyep9rmX63+caC/HmApT4gE2NZ1tm80QH
tA0YW64FLZKKWPyAwkBrAToGoNpWTUFU0GXuY4d6bcvSptTv0XC2DVRYz2NLM1pvyAFsRtY24NLR
GYo2xg/Wy/XIQ5Xzk2w0BvdxwPw0akvtNcrCV+Ax2ddBQvlUCQv3NDRr0766k32Mud2cE0PYV+Dp
8musHWlARqHQ+WmMjJdI6kkO62ALQOzEr01TAHvNscA53uBHQx5k071faplKXsp2W3EmM00UKMqo
j/McKhf81OMymSvZZNQg3xAfCRpWgYKVdYBDS8fjQlFS9pOxtacEncZyn47YFooNYtipcpWXKHZ1
qAYjtlGkW6DngGBMPgKgxBFqxAAMpaFsB9U9ZKO+ny0yUtDhg4wmMJCw8lR0Xq9Dm6eoigEuJR0i
gr0cc27vazU9zjW6S+CkGOs1eOZF5HWhjqZLTUs2dV+yT+jWzTZN7CSbSiYCF+3I9X/QYjNskI2K
fBnjWC9kd3RGB9KWyJbN2oUtjxj1kGAMZ98PinkqqU0m3MloaRLcRcKmLMzPU9m1SFAmKFvvNPNz
0OpfgzLLL6Rshe7Fbau/AMvIfQK615bEYeboZ9ajNXDQI+vzUKjNHu3IwM6XM5q8UdbcBfAVDQO7
ul1gnnKwP1wAebC7C0QO2hMRH1ESL3QCcTLDxJ/DJTTMTNShjZrup0l3UICcCNqgMVo1ZhR9r6x6
NemN+daairHp9cLaJZoshVXqKxmg7s/2WM3ZZfGckHr5Dh7OVeIGxls6ZeZGmBy3lVm4Hki79I0h
i/86WblBBx5Ijod8QOQwdvNtR+UbZIPAS4SqXTJfpLMBuUqnPk2Km9P4ZPTuiM1Tn4pxzVEEc2IS
uagngKKqNkw0JYtmPQsJwIhOlWEsOw8xpebQlSi6kT53NrM7GwD5AzKABkiG0rwQ0bBNhPsdgIcF
wAd1/Vwjm2a5MhAlR1W2nUd90uh4L91Gvyw5iNo1z5IVHcsM8KEBiXkTbbq8iVAQopcIPgBL2DMD
x5LVJV+XvcDfNgSoz37rrAllmO9bhg9mtpyoCqN5omXfsTh0VS+JOpxjzAB1v7Ly+rlJdeTgCdc2
q+ziAdvfF8BFoVxYHf5NROl80vAIQ4BIC05TXNdH9H32m6Sz2TO+jd4LFaH+UMSFcAulj1mBpYh8
Ak0JTg2P6uOUFIiO9KM/ZgV2t5IQWeAR6XVjHVzqpkOLjMpNjxiOGxsJDjepRz9tCNNzBK9AkscX
ZAOGvYV42la3m+LqaG6FjYXZfWNuvxklbOIY9Y9D1+hvdv+bkyZqZWsWRnFF/B2QWSMQrm+3lWIo
/yoxoqqI6gBbCtn0APRMHJ0hFgfbbo8yDJ/o1rLR0rw8VqyV0yafdCPLHim/3a5VxP4/m2NTP/Io
fKE8ehGq1mEwQZFH2e2sZKgEHLJ2Q9qS5SCJLgz9QNo4R1+xnI+UYkXzjRqb56OseWKm9jxfi7g0
yI7BZFGj0+Cq2j1oMKr8pAN/OfQBtTQPifCG2HE0iIIJFjQiuRTVsQoqaDnF+zwkis3et2NFwy/O
4aaFcjm0hfWOzU+TpSeXxnQan9CuWty5oXDdryBFClZgUQlnC1OAmg+l6Z6LkqyN1cRI4coyGCYr
Lbg8K9CeAAV4DkeqsFiEZqMoHnC2sLgl76oGVomOeJx8j3FrVQwToixjll2yEq1mFF9t0cno/U1R
W0o/K3gAXk7ywGIQd55U8Lg0TjprQMA3FNo6Kxq1eWZzPq5ndrbBAwElC6WmrYJuVL+J5JW4ktQu
VH0wwU8PGipaThmzFoO8i5AxULy2A4HCdhTAJgNI0xFgDqa9anqk9vKkl3UlEmNHqiNFt48R/p41
MxMk/thU7wH0o2MWRI4bFOww1Hq/tkN9L68j0K+nSfj6F3tLyvXILVAC1zyleVHtQRhV45claRJp
rDq89pI0MHdxhOWZW6LTHrBd4iyCir02iKbXIn8NFDt9QPoWhaLCYMAxSIJNq+hiQ0PDAtT5f3Kq
NMOfwumfdkyUf6zhGQFZ8dME2beHMP34AnSbGv/hPj9OFh/PphhA84o6yVdddZ4SlAH/NFvEw3re
fC0m2/F5KAEwan3cp4qibadRFE8iSGzvz/kdANnP8/Mhz48OtnrnhrO7+QWK3S9A+/lJeRPKuChc
IM1icjAU9imYre7SLvPpXYpltr2zIB354sdhzomZ2YhyNFleelE68NOyNKJVUFZln3NkbkF09WvJ
RKEYis7kLM721aReEt2uzYMiwBHZoX5tPRptHawdI2nRco0lt8YaFCrrIt7O62Ups9pwheJv9D/L
Ue2Yw0EZ0Ep9W0ODvW32IDUd3j1oEqUBkxfIRAAGKiegQ//udVun/7rGB49ZO8lPlfDh2GmtvmXq
aJ6rUOBRiQ3NS+UgrKP2VfS9KIddQMxXZS5WpsGNf0yUQXj9FOqfgiwwEQaPlIcg6tVdj/t0/1/M
ZJTNSuXxsGt5juI3AgbnIMaJorBa0zDTi5B5ICBKznhPeARZNTflxiLWfOA//GYY2vHJDKpso+ZV
5BH17sLJmyIc4naDeCARKcFiOaD22eg3ROdLCqvV2j35LxS/pNDM1hcAyX4guQq+PyQ/sa7IO+Oh
QToeZB5IMER6yHaGFqU+DdGXFD4zQ31gfX9vYVrZzYLMpAXNQfaaBVy6DxbOpD+g2KBZ07Y2NzT8
64HmsVs2w1GDRC4AiMDO+b6ZToFHfChVRAbwZ4m1676GhRgvi9OItCEKuSJlN++gaZI0bOrVshmn
SaJCe7UA93qw0oJhuTgUJwtUWevRdQOwdeWgXTB58LM68SBhP0PhYHer6uqLm0ThZgC084l8cj7a
63CskG4RCehFhj74yQ6WUwc79O0JQGJFGzWa4i9iGAC8p3b2IezV/rHJOIoG4in7R1oAkzX+YmhM
X4PnxT6o4NAEmiUsRJRk/zQs/v9Y0FUStVxxcOmea6f9qSFZ/tVQh5+9i/ckHmsfTqRqkjYCxv/B
5k8V2Ay6C0i4Cj8Ku9LiayuO3CPjGvPbAYRlVY/SWUTls5c+cYsrEw6gsjAyXBWHwnjK7TF/IBH4
u5qVCxqrLQ3JPZysm7tgw+wedJEN6EO4oix8Bd5W8FZNRrTqWGg+B4WWXbG7WGFTZj5b8tBxGXfI
9fxIsppzWaMJ1oi8sMxnlG1kVwCZzu5WiMZcPQIN6WC06qkFNOx8aORZggS5pXSoBZQjK+pA4Kin
DAFCqSm5e9UrTd2D4SVbcZAjvhkaNuUdoINOrIqVz1z9h8QNWlTwrcKqc4abVT6N4wmApFesOQKg
a5QtamskmkentLcDEvLAZHX1dh8ldrJfFCW+YoHn2C/rcajXhQh2osBmkQEzYk9JijQx0AqC2ok9
pSlI2+fc3VOiItOn1h8doE9ZAcqJKCk89SEAWQJ0nQEFp2YrtGAUD4DDDCXxhLNFwy0KpeSBzkir
N8gPCKmtBLD+2l4U+7zQ08sUshcq0qPRaKkv1ND7Plp00lKVlYF/8Rt+zVKymvkDKra9oDfHdSIS
5tPybV7JkXCISna35KN132xtCObTcDm4ozKuR9Bp4I+2drGhMGSco/GrGQarMnWTV3DFlWjKgpxy
NUkEKPyuSme5M5psHQDa46uUL/aabvzE0qs/REU9nIc8vB0EMkbbXHIKkGzRcmmX2WI63DZneZqF
D+gJLk5CADSEshZ4KPHVwDL9QMkKu3icprF5/WDV2zFyw8khxW72quBLa5mFAD24q8HAmofVJq3k
DhcZwWs14iul8H2nY49EOaeBKfY1NVT2jOjUmgphnNJsT0qK/RGVyegpaMBaPUTriORRjm0DyDoi
bFB+haFIzcPYoFKL89CgOUjcsa49hcB2mamZGUI/m6HAwzILi+RIWexyrKpVBwjtDaW8C2GPjyVz
0OnpooAOdC3Amw9AiVHJtw9pE+xiyZVEf/OXFqS00Ta1Nu3URKU3aKgBbJpZ4AFBJvaTXRjVCX9K
49EvQjVD2Y6DISXvSAu6bhjLlN+iJV8ahjZY1xbfvxmTFk+15NQf88ge/NxylReFj3+cjYN+k4Gv
6A8teSgxAsFDUw/bJk/YMRycdEU3LZDHnsZyGJ/NTrBj2Y7pim7OWjWfGHYed3K6mYNf9n3cdN7U
Fb2lrkvLRnxEJmcpGz3qwgKAWAxCCClbFH8b/jXnzfLJWqHmE2TFvyfDNTlMDRO5HAeN7MjJhRc6
ZEX6gk5DG8Vjv0R0hpoW1y/NLF0XUw/0WxKWccN3uuVk83BxicIW8OnW90XCRh4tV8hABzZfwTZR
S+PR7DoohNbksRhbSvbM+2yvKG6E2rgJ3EHZEG8EIQzbjr4Xk1o9qDIZqYSZe1Tb5Esp8YnDAJG8
BiGZFUDT4w1ZkCIDIYeGRqHZCY2g7aoR2cOIvOBDMWrCU1K3/CJKpN3QXRMeQftXviZjM8vrMRt3
TpAa6yqpqy8llrTgJS+eAKUCModsFKhag7yT7hFyPos78Pfwp1gt1v2sAJmskzz3KiIVdEayXspG
KaOz/xs7BcSnfq6Chhx8HUDsZlNzpCeauZ26UbwBjXk8AuFmnJ9zSZpp/tDjiVKGbHwT63Yyv+Sg
QHxW8i7d1E2Msj6gML1NNnsAnJL6lGRD8hg1+g8Sk5UTOeo2Nwyw3cNKde0tIMU8pVCMZywE86Nm
4iGA9LL5TLIiDFcDWtuuRJUcm3G0shOhbcmCHIwRbcyFdCCZdOisPJZU4djDN3nbre0SxNtV343b
pCiaT6ga/CQmwDvWk/g5ZliU/MWgAL6NErtXVO1kj9S4F5S8uKjldensI92kNNXKjkF3uyhQo5Rf
9PJKuDG91V7buL4IBNTYqggGvxYBFrRzoReGpRzSOzspA9BI0SlL7hX0Wi9CYN4NYXfRQhUAGIEy
x2lAHQgEXaT/FtEc4JFWJawWMmRytLTwbFUGtv3v82AvPOySFDus5Z2I8EMK4kCEIAwjuntX0itx
eUMGA0BV23sD0oUU5IdyAqImCuTxGiVHHXHaqM6CkxEDiZ4xrd90MvsDzCHxFE3BRrQhv5CoBZbG
MQzrH6Qj0eK0yH53EsME4Li2/0H2/1uniBJTdJW2cRA8tIeLG3OUF5Soiay+jzUHLSSWhM95IIqX
PAn+1eTSqLLrCP1rRn0mQiAaWr8PSbsYIyTUnJdhn6CJR0t5tXKVPYjh0dA5oKr2ESNOLaDdX0fM
znMEwK3qCSUKum9moX51dG3cjG1Un+Kx7w59k4c7F+QdFwRd2UpB9v7TVHWdNxZV/d2pwn2jaaBF
LtCRhIrM9qeSse8TMPXfLN1G1S7SQPOU4AmtT+DzvU3ZT7m4tL15m1JoQDMvh4dINP2bUuidx+UZ
4F07D9RY/Vve4Jp01kvZX+0KNm0a1bWwFhhEFm6MtGwuQcWdswWG5L4qQSZOw7qtPVLG7oRGOnko
M90+v8t7NWguFgJXfl2FMmGdOShzzUS+N60WTKuSq9RiYF8LKlc589ZOPlkqam2l3Cm1fJ9OcbBy
jWR6Q8oQJG1jhv+YO5RfuiliGy6T0aFMS0euO77ZaMFo+6L83MjkdVoOjjfIxDWZRVGi7CPZFKob
QKnSO3cXo+VkG6IHbGVEirGOeuzYUKs6tYBJSs3beBRGC6QGw1jfws7WtO7yaT/pgGdEHPaCjqnw
OTYDYzsGBjCJ5JAO0iJ8t0ilxVCqus+QnEBsX2Yh6lz9HAOSbkehfRKZRH0nFYAWC3ZzIoDU78Zz
iuMvQ8Si9q6dBRtNNqcsB9SEl6PeXlrKhFe9gzh9Hn+vKeOtmaW9iusWWAzU0kI2bIq5F8Z2tDdk
68qfUy2S9+lm9zh2d9aQKasFuzF2m9J3NSfdkKyW0FWtoowPkwALT6TPHU+BEqjPBtPnDifntxHp
bFjSfshF6RNZUvNTlUcdOMUrEDaO4jMFgV3m/pP2MX+ZWqXZGeB42hZdkX7600Dk5lWLVdWj1CYq
XKI1U/pmS6lNs3VRzmqVzZa0ThrH87AzOv3TMiTtYrz4jonRbJ0y6I+tgpUR2KHYg8M0w3MKF7F3
kRsPJEPVuPHA0f50FKGxX+Sa02FZiIIgw0t5om3IjjzIJrHQssDm9JvaDAeAafK1ESjZDljyyme1
RKQ/sAN+pmFrJts6EwB1cMG7lo1sNQpN+ZykTD87ZQMiPDmcJiAlRm2iztoULV5IvuX5jrQ0JTBw
+JmGcsoxDW9T5sAoSVsuzogJpV4HRLtn0JbpFNKQB8S6Yo+NWXyiMEfLy2ldgCd8Q0MtCfujrgIq
u6vC/IWzwXw2wFDxHhapq/LeHXx5qu/a7VoDVtre4lgjDJUlPJ2PiBf1HXAAbPHati3YT/5i0Tsg
KB2K9qMFSniERzfRX+YAgIyxGiIGGiiAqGX6eiZrQjcFYh6TaJ19Fyv/j7MvW45Tabp9oopgLrjt
eZS6JVuydUN42GammAt4+rMqkRvJ1t7/F+eGoHKClrqhKitzrQ3ROE2ySe+FtdYuyqqXgHxFetym
t77R8Hu0Z5YnTkPsRExDqvegCo9Q2pNorvC4OVHtCFndRDQi05ujgbLvU1nkR8LD7LwiXVUaL9c0
nA9eYO082VUnDSX9fBG7bn0w+uxzZxrY+yA3B/1o62lca8ZknSDRuENtr1jQpfsqA56Hb6CFXu1b
/SHLctREgSkDPYJkQx8z69phNeqcbxxpbLtWM6/0C1cjNwisK2U8biPSWdD1ypIyJTcdPQsKx5x0
N7/M9AxsKNb2hfN6XftGDOxhH/yKg9MvaDqcY72+il0AdVlBhZcIzMDnEX0G3WpwB0wjbKQoueg7
f9Xiv74nr/dmczQyo2iG8qqdap3hAy4Tr6oWZpunu0KgijV1gYhReWOyaiMr+IrvwT1xxBV9tzV5
m3wr8UReOp5klz+cXLwNV6mfhl/xoL/jkePtWQHMbWpAoyY1OssA9r3InCza/qGg4SwLrTxY9LEB
SmoukXEHbnH4eWDhDyQWq4sLnOuHxHJBFo6UXG/rciuaRpFVII9XackPlDRWl9QJJ6vQZz89LKT3
ZcB2WKAgc1EMw13p5q8HH7w3+zphV3ETzcq2GADYy7CeNjtLEKT+q1s+ejsz1JMjGc8xRy0y9yXC
zXKtQLPpax2bmVouuNLwe0bW5TFVB2BBSJBEBtqBZH4UpztW+eaStFki2JX1aBb/wAFtYdZjqpd/
ORi4ArlLHc8ss61fr0Cy2YH8c3tkV+XAdJW4xW+q6LGDUrRxB27vOPvRgZ69xnv6m6UF7gp9ssnp
AwusxdH64Xju1AOH7MGzmRv61BumtZW5991af22pG+roWQ61fsq9ut3EdoACPh3f7WyItlOFvMG9
aZh2oYMWXPVFQGlGsNEN8ZMgBnrsB+Z6KF9iM0hXkhcD7hkIAGCVB/NSrhefkyD7yDS1UAnfpZ22
p80zq7eRskvDhTfIwj6g1L44dRgCjk4eI7tftaHWX+hgo8ZoZ3OkqRvFWdWpAykc/dcYVBmab3+b
tm6VL4GhyDaDorH6w52Gcwy4p6HEplfW7NFbcyamRGJOpDNMApHNxZPykJfhG+XMx+iF6FvpuHea
aBVnf6HFGSlm0dD2qNgHuePGtvEgapCDOEhdC78AGmKZhYDijwDzd8/KIcZ7PkX9PT7Zrmg1NPAn
pbiLLB+zRJ2tGJhskbJ6JyeLUscLWilpxLiOZbf3jxkgqz3n/njLDw220O9IxHw93YHds51yfyTT
XBuUY4Z2R8nFATnFHcXgWfSPVeSGIrPnbaZefFEarym7p7c+uhG68JFSfwJofzKIMVJZQ6WjEaX2
1MhTlvh7/GqCKkYHFSp4aMJrlMFasto5TkUupGiUVilsHdhP05RYpr/yvPGwtDFPtLzrRDheDDae
iF82iY3honS0miNdhV8E8cTedP/lBziHhamD3KGyO3CaFmX4GJo+fmEuakUkIGPORoz5YFvW+pNg
7Tei4zCiCoyGg/kDFH2YqSknZvx2QgFmf0ZnSLzOwa36NPb95JRKFPEqp0rY29fpROQH21HtVdBB
CjBKAWAW7Z40Tk25zBLsE+u02/HG5qYO3XA40KjRBDpZB2/cUumI6Au26fC7AMwCXsuUhQBYw8ey
2kmHJWUyyJjsFD/c5EvVKRSP7P41HsCCgrObNCeBypo10zhDgjPV02VnaZ8sTUddhsoz5PjCnYWN
TASt98nYLzDhnJMGQz980nPgXfy3Q1BYj66vgYxdNZCihte/qxsgv5fMx/uXOlBvigbL0b1n+s/o
fOvRsaoUvYw3jgkAog792SZ6pSCbA1C8OcpHAVC7PAWoRYEAowXarzjCA0kArnSFghP8LAnqBzS3
1l1vpMVdNKxp0JDcGlrrLk9BlC6VMWn8FJs+C61G1VeMEjjlOUa2dUdndKDoGdjhF61v4ReOH4uj
kNUCIxcVttBxqhFm2qwiodRjrDPcdkXyTvm9sQs7HaR7ZGhHOhDXzIKbe8OSk2yKYA7FrgqbwAoX
WZE1CxSqWpcoGcudHTXpPjftQSHvhitcq/zaN+6Zs4D9A+qaHbqj+EvDgcJJTuCgLXfoPU8BNdMO
93jsvDplmnN+Jb1pdshxOJOTj8KnixcPayNHMz2YFbx7R0HA06HoyyWSLt4ZsG2vok4tY5mr3jJK
NiuwBmiWQP4Ak+nfQVIv8M6zPInGaA9ACdRFq2vNijkIKTS0Ha7i0UZyQyGGVHX2hN1wd18rIAfN
kIPiPHyVAa6iuScFHZTcQKp5bypPjxopUNU+yTgN38ckOxLd/DXlP7mSLDLE5D9fhhyK39ci+RxD
2dP9AulrF3Su8Vg7oEXWK904Vqgz+DwAQ6tQeDep1K1NklfDNEywqVpkEvMQdMUcHOwxg7ARZnoS
/aplzC921473tR+VC5L/EdaIw20zuB+GTXWdPVVjZ/xr2NFggMaTQOehsJkvc6B3qLxzxVpzhwIB
f51hgbAhcCIaxrXzdhiqISEZaVXpr2etL/mizseftkKSGNBqeF8l4oTGVuBKqEOBzVQJBo0rdkoB
JNEBlLTG9OJISh3V4Ws3QXEhaSMX0yDR4TlIWoqW28mJlLdoumSYHxMsxQfRCgfNyaTNM0D1mEX/
Gi0shnSno2dtYbXZiSzeh6RR/T4kSuc+vsH546po72+QPi5Fs+38449L2lTd4L99XDfVQO3bOME2
jrBThWKRZ1Ya/blAcgjZdQyB82fhOyHkmrRtguKJxtHqgwkGo2eHJ9eB8egaYzvpM9CZUF2P7VWj
QrkaxSCniKHXoRjcbopROGAz9zsPjcTKOHWz66jJ6FqXSDyq+xhNgz0C/mHZt4oCZEj95FQROwiS
wsgJA7ouzYOxXpAQJYuv6klIY/IZrABb0RFIV2ebOdgsy9DgutI6WQKh+rOpMhdSxw6QWWn9XQNi
l1OpMW1VpKX57bcBCz3A6dl+f4ea22EyaHtuKAPfyVDrbiWpKsp2FtLN7fsxLpyTbnjxSuhu+D30
spUDqoUvgw0gMdTu8Z1VmOHnuOVoA4cBeeL99erpGOhvjOsq+t4C1Yw8e0BlbNBU7u6c355kQJ59
Ux3w3Q3vxiTPL8ItqsUYxhLAi0N+aRXwYhBhh74avU8kIrPZ1gBqyGRLspstjXoVMoj8b7IGK0Ds
t1eazw2gOEUnmVRN7eZnExsB90pH80AaRdDNlje/m262VLqxRpoKWyna1bJa/NWExo+D6IDeVlkj
oCD9kh+pQjpibX7uCqvb2K2/q1VJaJS7MbDlRXrwrND+HLhskiNRF68HQIYfalezPrfsnzBDb7HY
AzEmOQ2g/gBA67B09cQ5mAI45itNyabTm6az2yG+S9FNvrAqc41JivZgWEm1tWMLy7ZQgJ7ASJHS
Movy1IlSf8jxNT8VkfNckVJUAdpOi7Deki8AcLQHoKgz+CGPAj5rF+BLkymzK5SNjSXKe3CVWxyK
SqI0TmGbOtU2SA39wQZ10sMXS8gRSEma9xoLRV9LLO+cCyXEdeGi08WIQJWGHLnkwN/AnAblureU
uY2atNqooimp3iqLRFnoVhBNSfVbDDQnhI9cZO6fMQzdm2KQE9AM+Ba7Nq9XyQHxewCOXoyeGsNe
GID+3c6vRnohG0H3VkHvRnrTouPXRt9w9erxkYJk06ua4pM1s0AkmwrxCVAk3cYJLHs/WJl/ZSn+
kSgMy3/wvD9iC7t9JotK6/6ycPhwzGO3efbtSOJF9dtCDEhXhqpE7hbj/7agqwj8nJnlG2CV1tjZ
SVO+Kpsxf66HEPC0vf9Pr+Xo4SziH8kAJElkyfqHAGVhWzS9t4dGY/65MUu+Aq9K/izqbHYquBP9
MFsTDU+dJyenOOHtIUz7cYdtsWMriuSa6dmBfpXM9eIrT8WBfoeku42wm/PG8r0fjVDZdqDf/fso
SOknVzNJD7Q2JN3teu/9bleowCW0MVzgEtksGHcVWLg2sZaMLyYYkZALrL78IRfOX3JRGgPZux6v
vqRNPwCH0y02JL/Zgyo73rniqXSrZDXvCgvPSTe1ks3dATmWQpNsWo+pPeZCych3aiqgsenKZEU2
dKBYs4wuQjI8gV/jo+DPt5MeaKmdf2Sj5R8NFrLpTPebYFMwHXBzNxmZkPF/y8i3BHTJ4iNjT12I
QnHJ7Z3M8hNVm3UKU9MOURLsNUm1ftN5MAupT4HruQH+jSKHjZudIm4+NVRpEg+Gs0rLwFtP4yYR
x9YLgzsqKenD8WNjqjqhwwcOxvAwGmiot49Wxq5zGn7seHjEXPsrZbEp3W21SUQiynvTgTXNGxGZ
kuMYNpMjWd1izeHfxyL5zYp8KJbx+4rTCI+2IzofvzidXaHyBX1ulC53b0PKkMcNe6s1h/HtkLTY
DgxTozpbNpPn3qj9fRtrh8aIUYdAsunUxbb7Ptb1A8nokDtFj5IiHAA4E6o3SFOghH5Z1nz4zJBo
dmP2XDSl+J6b7rOb2uI7MEOnE5SyTScfq3Ll9X+4/21Th2HyIlGr9u4yf9v9fSs3m3rEQ64uQ3dt
t7Z9KnvHAv4eOqqzMA03VehXUxs2GijAHlpo9h0285onw/0UKauPnHzXwDsbr77nv536uDCfA9OK
TjJHn1VLWU91aCKeXjBHmCWjynU6kQA1chJmO1fTwA7o5YW+1SOsWhypIxV6c03bJfNL4U8hOx1N
8VpvpzuyUCmeS+mH+jbxR2yiKy9w6ADcteH5ygXv3rpDB+ve53X6NDDQc6gHHck1M/FmuQzEq5wD
AWhf8iF5soW+neWz/Xu5KNH20vVxsnzdKcIPDhwd7EjfbvrW443/oLk+Awdz/bq/5JbxA1nNPwtl
hR12dpx/TzcRxZp+rgg/x2J9cBApmobcxybynAfCZ+uDblwDJLxeh2qCQjL7OuuBhDWuUYndrEkV
ZbV2xeoFfL1lNT3Ucgb+10VnGBuSTcPpcQdZn/rBphLoQLUVNbdFfGKOaNiqqBywzitglhlshc5y
8VkbbROggr9RWrhyRe0YW/Vh4i9nxewu+SdUsZtnMu198xrbaXvq0DMLqhXeoUwbMzw6VGjkLjA3
udIICTWxw19FLGlIUz87D8DkJf0EvNHwckC0e0bG+H6eF1JcB5DEwIfADJTMcuPXHJYN7tuwZOAx
ZGdiiQ0jcqKw3Zjck5IOjbpdCuvXWEAPRWzu+4bZ+6Kp5JLe8m6AjWAa0rSCho4LTEWaH8xD0gIN
Cj+X5OQqaqwuAR2134/fPMV6FXBQZgFeFtxUNOZKSGd0iPz8q59g1k2uPtB4mwW50HiO4Is+BOpP
9fCHfIr85iJD6kVAXs7lJsdG3r7nwaNhddoLx4IU3LjRj0ztDlV97N6BshR8pqrpDSWI3je9PJOB
XQh3KTiwh8u+KM45cOtXpHC2JppUvneVKFdOKaMz3ofZXTgyaylYGf1wjE9doY/fTNAhr5y2yrGD
VPjboMCs0qsjMOuo33mmWfUiSszgkueOdUcKmtEkSsHQuTMpCmaYC99ABXdfHrge4rtvK+7OvpYP
JJONjdKhoRseSizjNmbA5D12Mo17vdKuhI8VI2dPI9mwEHtV2KiwHN7cc+9XH0oAVhuC2xcbAGt4
1AK/vLdRtTh4db8ck1rfoOzVuZBJgKnbNu3Aalr2imqgFSDeFRE7kXa2Y/jB+pkOTHwK36GVcdGG
ub+TXpnvEs34ZWWprR1RvN4enFZrD+gXa811J4C9HLsSKea6PzsO0vU9EK3AF4u3ryWG6AF8oNkK
M+nxU195OZYwOnIaNQBXhazSF9dtvwHAOv+BfdpzkTvtr9bKV0mS8WgRPCDVD/RmM62XhWf6v7Dn
gILQNPneRz+5EOVnq22HdWhqHOv/XBz1tMFnd63scUTb8CLI3OaHaQRLNqbZryQMn1p7sJ491iOD
i/QqSEg1ZGYsNN3yoAyvce52im9Wfxmsbi8dPf2l8fHQDl75IpHNDh1joXPkZULZjY+akYNbziqT
Q8nr5N5yw2Cle518QU0u0FmT9B8NS4g2jYenTvbDOgfk/snTW+uEX6pY846LZ97Gn8jUbMZ9xN3w
WHUol0NpvW02xdc+TaNdXVXWhlbVv8W+5oVvxEb+4F40vViZjVVeWoXGOfZFuO2A04WCpjh6JBky
Qm8sEinDbT2MSMorBzpo/oBlfS2OoYs2jXFIn4RItO9BEf9x0kMVg9yGVAGQAoXDzZf/w+7vWOHv
EHOsJDQfwjZKFqyI7AO47Va0lU+4+PNm/bx3fzOrDCeWE/osaVMFmEhntm1Zey9Ye62t3dMzz0v5
lb8bkY6WXUpXF4k+W0qt/W8/eqyWif2RHz2QVcz3V6AR+d10tzuj6/2LH93Z7T59KwQ8S9d+0kY0
HmpxLDYCxQMvzLZAm5LnX4QI9F2hufkkL7GgJ7k0ZbAq0JJ10XiXrhOtK7ZTn4Iahr0otrRdOWup
x2EeTj0O/+k76OWpEn50SNAoek4VphAd5mGur5CwG08kjm8GrSvxnyQzy1l5bv9qMTRmAJ4SVHVR
esIGCOR994OSFvMGwqt0zklMeX1lK37R+bxZ8FcEoCQhh1Winmrsm3gdu5G/phRNWhf5Q+8f5gQN
GZRp4a9J9s6A8i1zBDKIVQRDP8wJnD8M3Fj/10sELbLpxhjyBXP1bok6z3hHoLtNNxh3PtIQrm6g
98WpHHCdKS1h8JI2TeSBRuRAFkPKjx5DMg9lHkvq8qFDmHfnrBqTOxplWtfvbJ/l4DrwwkeSDcCE
mS2MlL1aeF4QLbU+Aff3NnZAvdXnRosSbRyiPOjOoi4FKAFSG9gCLsqNSAjCwVcb02mxZ1LXHFQi
sCZFywNU4mADY5UA5vps5X17bqUvVoYMfUD15O0Zc9sAAMrqFK/YZoP232bhjiWwgElYKQ2dudh7
3ouS38/yAq1Xr3Zua67aLPo1IKN03xS1cbRTI8Fubd6+gER3KkdBLPDfCXQz2rZvHBu9TNZZN3Qv
XpUuqdTOBQ7REr0d7b0YHfPoNHaMBs1AvrRaMlkEBUMfpFU3915jWEdUv8TrvvTki5PGk4WJVc+y
C6LmHs0awIyT2DJvPLt/MUwUEKq0+IgvEr6dNfbQCqzGmeVG66xGAWGml/ESd+/i7xK559jLtH0z
6HfSC+W4IEWltHQmUMG5ENxot2Rct8arG2m12O53rjU8z/I/zIxG+8IqoJ//Iacheqn6bc9c9Izd
LkiK2RhdYJgggAjrj/sii6wDCnkpJdAZuNNtAQgaoX0+L/Aga19yA5xvQc/dc6rO5mGfFfc+7/q9
5N2rBZmRRWOjadHkPV/MMvKnIR08FH7iSyFPs3wOjkL2eAW8rWpFslTrx3FBF7JkHZxYU4PYB/f0
0bW5yzTArqXlZr42ndGFtNCM92AjeiDRLJ+vncf1kwf65J30sVU0fQC6Dnqw5dqLwPeJzUQUpSi4
Ymzx+IfpNDSBaUxjDWBJB2ASQD+p3gjenJKDSAG4uyQpHSJktg/YUVAhyOCNw5tTK4oeCnvQdhlj
5rgw0XCEKtzqoAEr/UyHqtQsrLTVmMnii+t5clcAPH3SkjxEPfd5sL1wg812Z7KdA5AxmfSYywI2
ffI0dGG/xk0AWrNEXlxbz150Rq6eBrqpzNMeKcYsB+rAFbmDZJ8nqMKggykM1LV31jQikZ8F5pth
X6DGFy2xGubM7xRBjuEkY90PUSFxP8edbeVoVmfWLEkHykP9pDdf3dpHe1gUjRvTw3cmM3qUrmH3
HQgivIyidZAwfUlGjDuxtQKOLJYvqPFYTUaTwxhFmPkWZbfBzkB1R/aCQgG87KcVF2I3mZOGbPye
n5q4FQcSTWHoNPaSpUga4IvcQk3xQk8/Z1h43sRTSE+MxXEsyi1ZlVUVLO3IYuspZDd26T6p08+u
SHqAJvt5sY1ZUL5+UvKhgwXg8HWC7+vbTzsMuVj1BvAXyCZy7cRCsaeMl0nJnfUU08xVFsGr5XQH
ZDld3JHswQam/55kKD/TwHEX7b2oL056hIYnC4+YEw37vti1pV3sSURKktOQDj6KNJoFadCRCI6t
HNywc4DZULO6MZ00rpY527plDz2aOOKsFRsP86kDHUYQ+KAKzmaLWeZXeHPbPWfp4s3pkAbhtg/M
L8C/8R461C9enf4ldEI9X9YqBWNKACEINEviRyIuWm8AkFuZFh3XNlZYouZRDZHx9h5aA+STMjHu
QyUqfazTw8YG5A+5C6xAs1Jq58lBtuDYQdU2cgEog/L8vlv5Y4yG4UKPfwZopi+qn8j6gesTkFOX
oRzHPdbf6TbKRfupw4RzQSa1jYcwmleycFW2BX/maQnYBBsYhQAirb/YSVivykKwvcS74Usp4lUW
Oe1n3sXxHWMKKkvJszat12ldyR0Nx6AAllyRPwKIJbhge+gniXVgN23SjKfbaZgMTxogD3XvMWnb
5GrbdgIQZ8M51c14JBHQk5Nrk2Vo88FTJfMBh7Iks667hqMfX8iKDk1V7xJTyDON+ihOgFAkngXP
k2Olu3Dsa3QDO8wI9hSCTDphVktXrcknm7QFJbEvPLkmNcVi/s8QnT/roEGFc0OhAg66l6QHiOXk
Fpipsed6nyymcSxG92g5zZUC0KewWzSbOkGxnj6FXgLGD7Rv6j4nCZZaK1nb8m4a5n516T0enuYb
wb5jtEBTnrOfroIibn/BmMOnMPSpSsNHiZQBzCC6NB28EU3UtV7rKxpSQLyVg62XZe1yupwGKKsd
K0FI9eaPU4GgTnPlF/LAqp+jK8lEprZAgqdp0/3k2ue2dy+Cr2wQeQ8ApkIljYb7STkW1gGtyWBu
RlZhz40+XjKR9d/iuvlkpFnyKW6i6MA1DVVnSj7KfZU040sVxc2mrSy2c7MCO9NueSI9Kkb1ZeaW
1TkybZSf2iJbtHGvP3a9/iSbIT9LNXIKb9wYfgeAxdLTHyunry6uSAEBmOiPJOp0wIEGWRAdSdZ3
QbHLIoE9XXKwjeCx1zd+2+rYKgaK4jIdunhPwQGdlxw009YXNCQHD98F5uj9lUTdiKRJ2nfVloLX
GnaEYjP/Jx/G/ii4k0z3zCJ0Zrd9cD/dQmPKdYvK+TVFdHki7zSruKOIdPDi+JtIuH6iUW93wdbn
Roc+bHyqEcniaxgWq+meRdZKbMf7/YG0yViYOx4pAkI0iJRLCfhEbXykQIyDm9QrQY5LF0bhCsrQ
Q/TjTZHSYlh1LPAuFKj0wI7rjSWwBNQfekQC9VQX9QtFMipAdQvfkIdcWMP90CTrOuFol5FjaWyM
FjWHJY2RAfpZpUgfZVHRPgypNO5MJvAPwIgOaEQEeHqjaatUeM0ka3r57A06Ks/B9PMA6GLnHNnF
aXYaAN+4Bj5cvCYZeUqmXTPVURpwJ0UKcJQb3ggDhTdatS9kGj6bSb5G58zw4hSRsdarutoLe3gj
J/tZ7sbZminwCLIvVZxKxVFyihMNLVpw7G6v8aQ/FBbX1w1ITD5hU18CoIONP0Z9xFxDWr9cIF43
vu98BYVWvwy5W15RmdagZa/RDiHKFM8CCI5/ulsc+y1RYJM7+GBe3YNCVJO7nqbaIfPN8ExXR3oP
bcNJ9DIkLWoEgRW5a+OhwvQz1UF9ooRlB06+sjWCLSh2vPvK4NBI8z7hnN2RCAmgt75xINGSQ8IP
ffX6njdZcD9dI0fF08b2n6Kw4LuCIYPWCtNBQkSsRnOIvmcC6DDSMAHQOJjWfVwAGZcXevgd+dwr
8MOiz30cvvVM02JFBmNeA+i8CTlgGus/PXlRRp+T2zWTsrxo2EtczaQddDYTdvghEKI74DmiFeE3
uQfxd/yrHSnshsfr13L0CEXiC0Nz4wc6mHHw1Rm4gR4yiDLQJV+C5CcNikokD32v0LfjEuA0N580
sMaVJrNgM8tUnLEExQh5/X/FCY3GXBeuhTyPp2eLAQW9+8gJ6mugDswGw7ymZDQkxSwbCNuQxgAT
x8uu0qsrHSgWyWJqVKWxl5j6/o0PxUVnbBUePOYGq6x39VPZjuMlRKEc6pK98VvQiGAxSiAi2NIu
j2Ye2Cst7cZviS2AdZP6X/wiT7aeyJByqiR74k64IwMsqsM/Q5KC5dXbkI7poKxNhSxAKWGGlvcl
Ldt/DwnOd/2U9rl37G3/MDhltRToQfzCEoS1BkP+kB32jEB1GC4KZ4l+Oqz++h6E2Nhl/K41FfB5
NDd5TnysFPA8boF4gEdPgm6QO6MtxS50TfOQMas+9qAB36IPO7ovZC7WqGopHz+6YJfkO+GVnC6Y
WRyAxQA9OVahWX+PhzZfaGWXPINg3lhiVtM+VPhNrzXPKO4Mwxa7IezMA8AU6mOnLmh1wMcc9BDA
gGBzeDS7rFqaOk++BOCqXYCJs72zh6FHkwUoNast8MPNbW0BrjZmpVw4teH8xCt8jGT1A00miuAk
MC4lNtf3ZFrZzP3ANHXzV1O7CF9NKWqqonZ+RlG1hL2N+odp2+L19tuUbiBXUQdL19/cgFbZ8sL6
bmFj13qFhld2GFI2fIpt+xyrR36SRuOqdO1XuQsOs1TJ/7BXcrLnKs57+zmO0DHFkQELqwaIDwHf
oSAxwizEEhtK37K2jzZ6iych5WtJOw9RMfLW+H/1nSPThShtTBfqXe8fZ8Q3LFwwGdo7ZpUu3n/Y
mwEOibuVVslPOeidJtmsnc/+VzuKwgI8gv87HmkHdV2p7oDuZb7afPaRHSCQF2AOawGQi8dIPmIa
GhgABY3UgbauI1uYG4nECKAi1fZ21pUM+0Hyh6111RVYJOzUZvw4dZY5QcZOOXePpPSx6lo0wRBs
2s7KL4blfKFSilw01a6IMT+gqoiROcUyiLz+SNUQUmtWI9BRPmHRK/5Xp3xoV1rEjU9jErrHLOvE
grqN6DD3GAUJiiy6AI0aU5MRNR6ROpZGAwRTUOyhB2kEYlQEwBDRGgtmcudHB/BFwr5jffwdvXX9
k4MO73WA0q5zrQ/uwee2s5GsSB7LAeSEEapG3zt1Qrx1SgfuHtz3ToBn8bfgvelWdtQy4LEwD810
llezLZXbtHoH6AQquqm6fKUBVOVICirBITkN6ZDVwLFRFiTvWv7VDtxm0xEaimK8qiuzPk5oKGo4
5m19nNBQguximn6xCksz++TaOSpCus7YOkacfxLgEtxLTeRL0gI0yLsMKB7TY5l/IhGKci/FUA53
NBJoJl/pqTC2NASMF9i0mgTpdor2251G793pcoNl4IUt3yDjImddbLnCrZqr5sToiUlGhW+kILu2
taslyahKjmRlGtXLQcbWCc979SvOy8TZ5+gsxT6q9Y86YV09nURKEox4nf9W/YvNzT2C8f9iI4Ep
sE0GUKajEMLKHWSywzsnkuGDjabzh9YxQbfdm88ojksOXlOEKxoabl6tijHQgEsL7XunXqBlImUf
O8nCGvekRU/0nWknJjC6LBSTWhK7p+rZXOX9g42Ww0f0C+rH+Cavk+5hkI726GRMP4Jl1VyYcbQJ
jKx8TNO4uzgJXwWtLIolcj7FsvI1bUda1tnNKQjcl0mrDc7PunLZsbOH8hGYtQyMNFi4ki0dWhMY
vdj2BzAxgoM7ylkl4uID0PPqxahxYhaYlfJQ8YOqg+kAIsJF8fobWYwm6oUVx/4bmWN6mJS7erGn
UBz/zEWGMoZNxitzYfhZ8sM3853VpuUXwNElmyHuwZ7WFkAQsjzMOpWF4dQHhi7b59AGcLQVAIw5
6jWGBjsURZAFavBP6MqInrFzaW7SdGj33HLlAzNZDiI9M/5RBsN9hzTtU1cn0bZyq2g/6nb0mHeo
UKYYmP4/gHKZf64TwFI4rYGEeDVqjw12bsiAu9Zn1NSWO6B6jkuriNmDHhgtcOT89IDGAR9YkuZw
Gsr6mZR08Cy0BwTY/tz3Rcce/FIbz84YX8ieLNjIASrXGy3aA1RIteMWtOmhH1sUM+QVA5JlAwgp
0hZ+we+FYa1nf5s7YsUby93QFTrMda+A5FqQPR1CcHKtdPBKbZLEHg88BiLkU9Hpww4cP+4C0HzG
tSpMidz6WO+Ap+deE2k602Qk2PSyMn7OllrIXi29xgERxJ+Wdma7AJWON37BohH9kQJt2rKtvTtk
rr07OtMyN9u7Fv9Co1Yp6Ww6mO02CGvrONnrTMfX3mziVcI1vpqDoN5cbHgMUqxAuN3Zros9sAWr
K70AEyEliWhE8lBk8mz5+d5XVtZgDvs2bUCZbduowzG1p8oLwjs7dFEXooZZwZIDYGW0ZYqWmKcG
jc0bR6A8kbSGCyiAMrStHWlTIOgvHE+rAAoE39Q1L2U8jBfLAYu3UStm+FFrlr6HNJvhOtiqVYc0
EOvGldU9jdCLE55qcHSMWiYmA/TM9Wve2tG6tFOkMDsZ/mjTENjzyh0LnxQw72Dpujng4xY7Dl6v
JVmQwhGaQANBGOymIKJPVkDOdzbW/2PtS5YkV7Vlv0hm6hBoGn3fZEa2E6xahCTUof7rn4uoXVG7
7jn27uBOZAIWoIyIFLCWL/cYHKBuKLtLZqtxZsQNEOp57USU35JK622Ao8AK+U/+h0t/GVh+1iwq
DyBf09MHJh46uxBUMD1x7L0VPRQegBcqMUF572kMTM+RiF89S60WQ9+8ALGublmo5DPlT2BkB7uq
PdjfM5q4B9MWZTRbWpatV6YoAb/aFRCNmZmigKLD1BPErepman73Zl2W3Wzt/I/evYdtuemQ+qAy
srJkmGsvd3YhiNNWeVCKl7YqfuY40X9PnWEZ+IJ+jj5cymNlBSewL9g7zmvwb0ymCJs+TKO0/WXK
IKV2qoD33Cb+eeBucB1DfUdBmBJclWuzbY4Gif+jf5UmS7MPNpZT26P0735TwrdMkSzeFfYnT/p4
0beec4olhJDjrmxWfVQo5CtZ381fYwm5MqZOAlI+Ywqc+n81pfDrPNs+6IMtxO1lYdcbz+WfLQB9
pwTgfXtmGoDHyvYeAyXmZGYufeugtXDCcYG8qJc2hGyhHtLqrRSg/iQFoStdCpCGgt9/RpEzCOa2
oXpTHaLynShv2Efa1zQfT6YTo1a/ayHlMTedWhdCDJqBW9508oMkB5VMI07VNIZObwJovlfK8ujS
MflujIAvrbZmCAjY4FSuwg8kd8hZoMLh4iW5Pus4bmaNbYcffTboeRQ52NeXVv0MF/rF1CMoqJZN
DpJdjgP6e1io+0DIXu/WDQEzvBkXpCYLDf/iK/7dq13HEf+vfMk/Ojd9baNQLITPhl0hkfSTCufo
NyOUd39f/KvEAfoytGlggfqzPQP8FR0eRgOL8HZPdbK5m7SxQBYTr7JngZckHIzxNQX9ynPZgoK5
w2VtioKM4uAEWsw8H165ufYJdC+pczatVHnWgoKFZGWKOq3zI0m9V/iPIS7h5MNZ4AB/0jdVkACJ
x66zNH8qVdZ+KLv61uL3BJ4G5oHAFh8tUHVqJv04u5S59s4j0AP3jwokZP1EstYfGuJC+6Jo536A
981a1rJeuG2OHFiwTEIT1beyNZVOugzgBf1VObVYY9B2C+QKilUYhxDqmyrB8dUdEUhASz/JfydD
AnqPGpvgmWmqaoZbwcAl7HvtF1MXpn4DlkTy7Z6ZUPbpShQRTtUTZaap40p+ppmL3O6JU7NscFoD
v+f2bj9Vjb733zvd0yEkq//qlAfw2JpFOGbeUk7eyTGHMzsWdTprcOhXS+LhTw7HFjiFyUmZGNdk
iExzUozVydT9f/pp4+80Rr/7mdK9cw0edXGEjwTCOUbfeJI8NneEdu9+iVhta1uQUuJIktt0nVQz
8OEg2DM1Fx5yiJRRWkIuBNsgmKBmaeOFYPaPtgRsxTfWRaCYwRtzY4qAImZbwKzzuUu65JZ4Or4G
WPxMyVggA+82EMTnvam7spB7Mvpw3t4bkcixizNQlvG+SG8Zq7ynQX4zvU1N4w8/kEPXHyAAIBdp
mpU7PubvpK6tp66r7L10wNze2hWf3Pp7Cz/0lxhJeFtNdbMcooB/VgEBNSi33oKwLDdOVLkgaoR9
dAoL6X+C9IThzWnJjRRp/V43cm66DWNkLx0mnC2oNslL7Mb44NAtt5puEdZttWdxXD1XnvVi6itp
gxQfJ3AQADXRFdB0MHiZebwAmN6wykBVHYcgRcCuGzKvzaG0nGbXeRsgrMc3ptPhWPeIapkitUu6
qiQ276bIu8GZIVZpHUwxjb734BV7BXFcfbZk9t3UQjw62cDrUy4z8CK9aenqeQdy6b1p7Ym7Sh2Q
k4ZaI9rHyMVUO32BdQwr48J0AkVmtpBj5oHbAE9lAfg4UGVfQfhHQmws/Z56V0i6ezNm18V3T/wE
v3jzlQS+Py+jPDo7PjxXKqjkqsQp7zUaS6zhrPhuBfmTVoq9VlJYgPcWyT63OD1RN6HznqfZV6Kz
+6BwB0FiKHPCa5cM/jJO44Vh3OwnlusGLBIzhHrH1Z2Y01TGhqMzZULPWuTjACw24FhvOrUlwEZ2
Cx5zh9j6SVklUglrmX9t7PJH1YNQJfM0ZOI9zZcIeavPDH4OYxBofCiyj3ps3WRwRuCU3RtsZp+y
nNEXlzXphg4SUKPIjt+Scdhq1edfnbKb6LAtcopsrzl6YU3npiHQ/QIEcvZzI+s9OCCHVcdytW3q
Vt0AV3wz86ooqnGWgpSPD96wvY3g+tI0pMA8NPHXlkBkT9sgtS76vLv6LhRkTLv2rHfI2FvPbISa
SpfUzqISQBcg5nWXGIZu39b2AZQzCsNGUhjemm1EALe7lybl4X9XGR3i6h8rvCmtXaob+FAYxTvD
oXJPHVdeKbgocK5Ix68k1hd4ucmLVcJjV4Y9W4djHrzIXF1k7A1foR7czxow+FwD2433eZMU4Mer
IK/a3YAjt98bDsQKjYYlXEQK3FI6ew9xZgVsLHpSCM5e8Q8J8kKu3kcwe6yrVNJlOFlVoQSndlAV
4C+pnRcosMxzYJveSVMCiw161bkZrOw8b+6QSOxNa9DqmRcg863uLLHJRic4ej70c8wMNeLDSwh7
qI0pdnF5KSGucX8OEqtnM4R5joQDTGImSEYLOdvTc/R1BpkPPIfpHQk27kI1MflMjwtGw2XEPWsL
nrZuby7B7ztTVNjeFVAp+qf5YQOOSHi6/bSfm7pMQQh3RID1Psyjztw9Gozdo47m0GKegRryM47j
bD5Q5F8pCM0zH+kNUDgKb3iBVVBaS+VrBZ7BOXj7sregqCFgr8f6HX5FCO+UrfORR62cuXwSgXDc
LyUURr42YXjrBO++Tf7vQj2x3IMATdy1a6X1iB1dNJ7iwEXG0AiB4LKLZ3/VG4vSQp42reEJafHG
cf+wUX34Jrgrt8bO9L1fYj/fp1G7MSV8ouiVTDPaJRR9+xRx58fcjymzxNmppqA7Y3vv1rppu1Ve
eTN1f4wXA2IzR0SiWT4mvz9fCaZ/FjTkYKzN32dMtOdAAs3FsvyY/NHXR5x41ujeX5kej6fygrI4
NXSmujiag6dzXIW9R8/mwsbR3kY++0IR96NQo0IDlBzkQsG7A9IMHqRLKvN9Sftgf7cRjmj3oiuO
yM5n91FMNw6OnWVL4OAULRruxsEQvMdhwLePKauhbI8R3osxB3wK2S5yFfTnKmnVMcxBWcAqF6m+
5rYTDlIYU9WvkT8ZnYRMoxM3zW5s8YXbpCCfnPqYFkJKhU+A6mELmrJzrXJnC4GI4Z37b53rQn4z
8O0liDblzwKrYDHY/bcsIW+VI5IvcRZhrRWUvFs9thK5342vNsF/HfSYu9vkQl40QPw86Rp8WIPk
4yUmg7VsR6w/XOZy3fFIHRvR9DMPXmZvyZq2mkna9C9Zba3A1mB/pLIhqwSIWmCoUNRIBkw7RPaA
NXF3tPfrhZCF8xHJ6GeeWMGlCK1xytIHEXXsOR/YQNM5mHXd/b+HdRpBVkznw1oTMuy7GnjoQYJ5
lCbxu8USZCRXKQTkbLecNGsG0B0gQAadcBAu0iR6zbA6zmze9T/CFChDxOmn3h5YDv7oXbd9D8LU
1tvio1wBeQBG5SkY4U+CZeby7/reiJYN/9gKSTsC9BTSi6vOufc3vcwgsqiAcE0yunDhWi8meftu
WkZ8VvrnIsHaNK0/pj6Yqn5bNZPVv6uMaRyJP6weY00d09pXW6+t82XDGTb0LiVfGvHsDZX6NtTA
29Rd354ESGYgCPkfDRij7SkfjXSKBDHInyM0MgaDZvBFRCr+HubwSynETVnfQzJrqM+QVaU71nO5
8seBveaIRBcThI1XwavU2A/QqhtXvQPvEhjeikvNOzU3FgGwaNNYUQ3BBVqDbxr7I0AZ4Scxweqi
afVSei5ZmIC2CVaTAjSaps4U0xKYeaN/MlAIo0STYgp4TOQ6YCnSiqZikbq/GkzQwWJo7QcsiX81
GGNIVMk15/EWyZBfBqS0fPBSh3OaViPw5cJ5wYsI5Nuo15kbrOrCatemiCMiIkspewVc3t8BCqMX
pr4j7GfU1d4ll5V37t0AdLhTd4iLIBNT27+G5aOzYkVTAIqNN74OB3okfk6P4yhaoNABVjXFR0Mk
Q3osdFIeIGrzRwdTD18YBG9NX4e50dIrR6RL2VKsMz9pV1bO2elxZyG+CqdXwYAHxN1frUJXLcgg
x1+t3XQnp7oMoj5LVasBb2iL3AZunVitqnNlVcGNAfE4G6KY70YykFsSg0e8j8dyrSdbWiXjWlrA
IZnW0WnzveVh/2P6co1funDpwYxrOkQvPeuG23+YCAyjziwC0+Z9otrZSyhKNlsI0BNw7vsNokll
OH/kZCk6rByq3DPwldHz3aIJsCXqw5zA95jVVy5SB9DRuBDv0pblU6jKdm4nufeuifXu4szzMwg/
uthlYga9rl0aKvqlh6DNLIZm9IuDhMqFLFl6FnGbgq40LHcAbU6pnrpbET/0rzoAniDOgvzSN+KH
iLnamQt1VHa/01BDHOaPljhPWQI/8z+WeG9lO/gzhmWFjHoWxfXaVx2bY8cCeg3oxu8LlrXYaUXh
k8fAmkqazgLlWx0+mTpNkM0EcaWDKdk2XtcZieBWMv09Yv8E4DmCV/Mbdj9dGtOvYH7LF+GQFEdw
mPrHiudiYQy4mmVDDnLbPg3Skx8jJdQw6HI58TCHkqwMQcCQIas5KUHu9WgdY+ZDsB4M+ylAHcsy
SCEQA0DxhtrFD5HY5HmkGXkWebTRuQu/wVTKwNK9qLMWHrWR+s81OO8OXOsfprHivg9UMPmwIFl1
EcPqkeVdCtu/EH91p0V2+9CbSiBH1SfkvNbWc0iLcsfSBgD9SgD68fetKWde8RJBbhP/rlHnQ2LB
C3atq9pft95Uzhky2AH0xC0dm/LXSMTcGgPTZIa7tz/KptLY1GbQaTpfxe2qGiLAnrqUzFhP61Nd
RtxftCp9Rdg02d6L9xb/SB1hH50wbU6mxlzsRje7vEsPTVkjlRaqaPaKpjg/P0wePfIqQtICFFcX
ptU05HYPOkB3YN+VANTy1wP4QTcHuW2+6Rqg4JaRLvBDGv0URwnfm9KzcMkh4PyrEnRH1nwIPbEN
oxRKy0gKurXcsmZIY2o/ki57b32n+oFu8zCEZtcMSanz1m7HHxWJ3yLA+z8GnXC8KGh9E70KFhlw
nGe4bcs1GRIyEfm2O7eNoa6YxvnJchxnaXu1/aTBdj7H5+Ufba+9VVIVRyaTcxf1HcjAkSKzpH4g
lxneJU9dUOonJEa9RK2qwaKEUuyk1lHH5d4YWKOLQ7OChEEkbHfxRyeSfY6N12+8NN6ZYSrtOyeK
/FJkMgwpyDZ1u9KKlgvTanrWIvkZRWNyHxuxBpD3NfXSGJjJlYBwBlYYCx6bHLxsisBzpouwu0+R
FnV6iRw9J0jHnqV5ltzrXSiwrbWTOPM/hkptDbJwGiIdF39WbZHwgjPf7D6w61jhmoxthQxf/IVw
H9Y4owzh0nyFfef7CqrL+DbNBa4M5c0fZfPl93Wd/Vlpmk1L4wuwXI0hWYIIsHoRY7JzRdd8As2Y
LJlgyGx06uR1epVVBW8+vUJ0S+72PcKfrrNtLAvuOVXE4xbSwuLQTJcuwVrNPGgjPxraFku/k70W
Lg5CAWiz+hBvw14BRj5dzJ2pgzgDomk8oGQGsCBg8v/N0HS5Wz96N30L3uj/RZeUdTVyrZz138PU
yB3fIQnxv45U2AWYzx9zmLu/rMHsiUU1hIuc1P4cXPfxUU6Xyh5q5O8qFR/NRXLILqd2nK2Mjakr
jM2jXNlAZlhjszWtj7Eeo1iqTPcEyURwbD1qHyOYOjN/LV26oZCHjIoy1Iu/TBKFoO7ENwCnFR72
r6FAwlCux3qQsziw8EuVzbNdVFRsRPgt6Tg5dh0BaTpUW9UsqUOx8Wkszzx03sJSOcfWGxFjqWoX
afwifmWqBaZmtIsjiDjkqyyttwQaDmfT6BfiyEFTenEHJV+7EqepKPeegPOWr331moCMEsrOEBRy
kq3pDviJerY1tnc24tZxeU6SILrUUMGZcjTIvOgsuuwceAQg2QrUI4WU62RRTRa1TquVgKbg3NRl
lcrZDF64S4OEjX0I2FnsApRhUx2uNIciJRkdhdh13C1tCU0EMebqVcVlsQgU9zemlbvIpJRVBh8K
th/PFL9mx5fuJbdq9+JCb2PTjy3CBqZu8JyLZiH0AYE0zKdSFec+n0GY/JOHQuOFPXWdGoawsRZO
BgXjBggQDnlmDzTBXfYBDhn3omgGPiqFMFYXVkskQRerrqc5PNkk2OEYCPhQ0uY3VxbtE0Fuj2m0
kKF082MExYrYPpqqgMP557OuWJtiD6A/BBKHZG6KFfYHENuz72ObEZvOPtoRm3fEmTs2gdhCQ8Ib
ElygudYl6aYMdHhrItmuih4fm2kFiKwCRJeCl3pq7dkIuXQwtCONJQt2YSeSrYSi6l5rnm5ieGmP
VukVa5XJ4hRMe93aG/uz0wfuEgFQdhkTy1poMuZPEkjSBRzS7jMBMHiOZAP1AjdfNvfCxn/lBYJ9
EiJv7zqvSiA7IdHOiPMD6oHkS+vyFz8chm81Eyd48eofMcEqEfdQRbW4WLpu3V6HJsVP3w33dePy
aD7Y9h5p6ckxVaS9ZtOldeWK5oEGPBT25hIirZEMmYdD5e+qco7kX3nvAkLr5pJhF6rzFUNixlq0
4GryarjEB5rvZcPiAunFSbG3bFzg12SLkNjDIg7hBXYDCUkeh0ZPAXb2PfPTD5uU4dLp0mJjimAn
nLsdCF8Lv+f72muHuakH1gM8QkGtj2PW61uD5LHBKtOPIbcUaNMRT3WJUh/g0txnDP42P1I444Ad
f2bM6sH+ARrSZIuFyzkSaGQezR2biqOT8jlCsBp0JCiauoeJuSNW/aNsXWf9n/q79Qiu4yA+V/2o
T70FScQ0Z95HILKtL9voB2IlL37fBa+a9t2SZW5+UNjgHYq6TJei7ca3tmRXY9p76QG/ifAd7kx7
waqYQDMorPZtVcWrLI7GF/gFv1l8yJchdmCHqmqWSYPUEEAr8LoXA9wPuSewiCOtiVS1/ewyiDyY
sd3oowCA7lstYkj+Uj++ttGA2JabFxuZFeQaBnk4Yzh376zGyYAtrnJwrLS5RNJFLw8BAF4tgFm7
SvB/Gu42pvlueG+y+3peRGCNM5WPizH8u49pDsqSbkrqbwuH+HMrw/64MGNF0ooOdtAVOHWbivvs
wnGvxE/I2gxZ6QQ0mIT6+wCYxx2NiAUYde6CdrWjoJVnfIsglz44COiuggRB6kHBwdTWtn4ZOfAo
icXoJyTYgYS3rJ/4Rwd1HbaQfU5W15475BuEE8QMDCPWG3617VyqhD45tRiXVVlWp9gFWNQHVGKH
GCbZs5IXay4bek657S8CzYcbcQs283nLP2LRvyRIxfxh4aDbNjjYsSQNDwocDGmZk+/IiPkSWRZ9
dwKt5nUCXEEU+Mg7AXge3y5C+QpADqy2PN23aUzWmdunZ5bKZAnxQvIMroFkHvARX3fUfqY0sr67
UA+LE3vEphgb5gTunB+KNK9u094CqMTu8z6Ds3BQljoUIN5ESApkqdOl1B1Sx2IanFree1vbrqOT
aTV3xqTnYwupzwYhlJA5kCpy9FqCfwS5pAhgI1QW+3xeAb0/b4qgXOdYQ16E6qJZ2UX2sS0L/iKr
8cMlAoQ3U2ksxROlLjkb09CB3L1D+MWUIqQ91WkBMtkc70A+jnN8RfrZ9OvYLQDZxA1CFNUcCcRk
rUZWX6BlqVeZFw7zFpC3ENj9iJ9JveQ2CRHYs6SaZ1Yt1vdWSBMmuyQpvwCn0Vw6gNYKWc1HnuOc
GcdrD1/qRyeTZiVDiKcNyMD7SJJzCljHO9IJoS0cCCR+TlbYzZ4zji8POMkA/gQkphtzSZEJJPAd
nZWi/NJk+qex93SeLoIoyPdmNpymwcf2P2cjzTn0Lefdj1i51SzQj9nSabbu92xmVDObF2S/ZtOY
zYxqZrPiuNhzyeCb+udvIz6HFFTTQGRraOy9udQWklM92f+MAs9GtkLVQz7DgtjdQSBRtQQXD6qN
pdutpeTxr8LvATLQZa0JDVsIsib2oQZnwSGAphXyXn6X41xCZlUm2JL/brjbGHNwyOzHniFDgodf
WpywozQNPxIn0iuAOrNtyAHGdnuIqQZt+MWroLOmm7w/A60NQtwpXuhgFYOTpq5WgwrAKVklT8CM
6au5RF4e7J2+eX5UubZv72Pq3DJq/7LyHK/ZR2P2aqzu9TViI17jvj2qkMoTI7EQq9E0vCROCId3
N8ydpneukE60ZiocsdsQoXPNp0vT0m8B08HOWERD7l5jRTdRkrKjqTJWYzBr0qS6mhpP1e2pThuk
FGBQUMb6C8v3u6VFppSeEGsivEMnAEoQqJwuno2NUJSnJ2PgQQDz6ulklZG6ODlp00NjLrSXXZg3
J2NvzEBtvBxlN5xi6Hye4YhbgGYegkNhm1yFlO2SRjq9SPwUlpT02dlrbEC2oRZygp5LssaWpT0m
qvbxMHAfU0b1phwFIieqAwdIDpXT0Jdki4N1vguHsdupEic2y5bFXnk53VgQEJ+4fqFuA3z0oRwO
YKdT25Y3JfLmI/eCzNth7rfB+CmQS+JqBM8JFlDaAIXXi4bOY5ZFFzjryKbCqrpJwBB16VkWzCl8
lh+k9feOnYmfoQRrOSHtZ55b4zxExP/SllpvwNwJLoKoGCDQmciFQK7BB+hPTmYmO2/WSeapLywH
LIBVKr0mVSE2Ec37bcXwri5EVS5cKLq/S+VezUx53y/rlPEvloO0UqdT/tXjkb0Ow0kw0E27kwv9
1EWpakRiePZiOlUdB4996H5VoB2YDTIokS4+5mtvINh1IzhyRFIdXeQt9Z5DuNasALCthkQ2xIMr
voo8Vu8cFfSnNLTKRW8l+UeRWns3TPUPj7oQcuihCuVrZLekOjoB80R33IPnHdlz2a0f7BykB271
I4BTCNil73GGDL0Bn+NTV+HbVcJqtti3t8uMOoAbNaob4dgBO4AN3tWZdHmc4q3L811qOfnO3P1R
GUwtpvLvlod5D4KzP3qbBlNXlqydVQmwVMp1xYkUdQR1Sat5bTwASXuOxcwrhuZVca02gK6ThSk6
sg6XQw1gpym6/iAXpU/yrSnydEqZ9Fk8wSZbBB8ptrfTxdwV/lDszaUPk3I/ylYhovwfbB5dtOuQ
ZQdGzJnpR/WYFffb/9TvMfbfUzH9AyJJ0XIYwETAlILrHEfYK7OrdT/5yu8ucTgNoWohn41Bktpv
rQ+0rilFHXYUPYjUt6YoOiS7x3D/rExPl5XOBpzowdx4zjmODAenKuXMtNp901w9fG6gN87aeRNa
M0xuP90bq/7T7xz7aEpaYgVGynaLWAgea4ige1wonqzMrF5hwUvLgBZmwxicPI6DCRPlscIe8Jg5
JTj2EmBsQW5XwK0/Vfa5hiBm2s29HrwvdYuupgdouH91exTbANQyFHh00GT+M6ixexStPlGbyuWv
f0zxGMDMmILEy01ZvFswHMoPyNNukCLrj/7MgXLSBjnL9OJnFYXO2PTWdXLodWJFvtdxlhQz7bpY
z1LxBLdleRRYLAcQLzyZqgEh4bXIkTQ3sX/d64jHrTm8o0hwmnqZBhnbb0gw9Pemq4eNDehHAXZD
/AaB21PIHfaiOx9rrig/Q9LZS0Bkcmivgca19NK5qRcN0LcDYmgb4lvuh+MvTHWhAMQEZXZ8783Y
TQ0Jf68KYJIAsExXXtAXn8C+LuyxEG9p3Hnbwo3KpanvunIX2U36AlQR3+UhcACmvhf9U+en9TMT
MUS1ck4Q2sLDjZb61owBBPJohUO498/DuSkoA6LGSS6eQv7jwLENNY/nuwVBkqG0T0Ns2ZdOIiBd
WUWzarrIW/Z2qS+IPCB8EPfWxvYcFHuruoRR0W3GwdMzYzJOdubOioI1FgMoHk+29/6Rha0a18Xi
YSvGUZ7t8bsZ7G412QcpPL2F51grBcXEcAaySm/XjePL3WSa2YzbuPZbzfp2Z+rNhcVCrQNQMM1D
104WeRAUuziHuzgv1XDU7eDvwERgrZIRJwqLMzjp/aj61nZshmxf8bPM+3fpJ+otK71gMQJMe8od
YGUTDceH6KviSce2BZof6XwdhVyYTkkZvVgFJW+6wGoiUtWBtXXk25Z29hp5l/51cNt0TrAR+mIB
1geBvX5R4FvZmC0DwaqABPC+3Zh9QDDl++rGcmdpSyCFMBXNJUqhMW/sTNEYGzuoUrT3oUzDX+NF
U8qxqXuM9+j713jGLpvmfTzLo68Z6jHHYzzsyBHHScVqqHEWsyD7csQH+Ouu+w91/zd2f42SBVUE
gdnOWeZN5R/CEedDkRxMAc51/2AuNe1kOzOVQjrOKkcEAEvPGBaLeqRqkYowWFXCwavbqdMDyLqK
d5rx4j3JkvTAFFFzU5c6yDfwBnCEmFaq9HKIB3qrS8s/tSE4p4zZANlfbN1sf22KAfdA0vTC85LA
i/5W2yM4uxEiKmcyZN6e43fz61YHoBLeDi1T89EqwFbZcKiOiWXpU//V9q13Lq3xRxEXC5KU6VeA
vwFitcvsavMgA+l8JvEDxIascQEXa2LP/gy9aGM6OfhF1E6v3lnmjYs6GJAmLkJIDmTah0RSji3g
YItrHlq4NFA/jgA/Xpo6c8EW1luVNbgRINosrvc6VQ1baePFYYqmARkh1kHTGq+sf8xUxPgFy9Xv
8Y0hIqxgLBHx8VHf6DCeVbRxtqbOXCBOihRMEQeradDY8caDJD29JSC5dPIqwPYfJbiDvgW8LkBZ
gRKymDScXE27bTWn4OMBIE5WOMiYVoWw/Yb2wASbVhCfyoM1IPZvWjkoqC4jS3eILrftnAAkE8TV
zbS5xD7pImtB4JAnG06FWoAkup/lEUCPZrCQAFuADwQaF9OD2MINV5B0kUvTmoMRY9cHWTQ3rRon
d/AP5m+mUSDc/VQgA8S0mcv0N4KC5NffCEL6bwxHos1Yws0ADFC1t0jtbDOLqh0+W7zmJIGcVlKx
fTPt6RU8uUcChNQ6h3PnFEGYaNVS4Z39QY1L/KrjK6Tj6IK7aniCfqRaOEhluRGN4LZX4DzeAu85
7yOkMXAPUAI3bCVQRDSZOUPFPovE/vQGbJrzuLlCXNB5aoBnntUSr18djT/xMcCFBtDkzIYvAt+g
F882XQi32CzpfoaBC4RUgr1WLCIH8oDxDq5o57sv1NVDDPtrEZWfvu+Gn70ckplqs+SjGUFj2A9Z
/dai49wj1HshqsbBj5TpDRiAdNGk7vg04mNcaAfnhTQJN4gmuvOgjvxzwPEbgFu3PhGQ8K5dt0uO
HBDqDfhhw33n+cnWAoHKbkBqxS5rOUgWGL5ZRL+dTQX4xQHJD946l5l3DFT3pQ+RRgwCG3hI5dvQ
duSUuCGE0UTdvXVWz9dBXzdLUyxB6460pyLdmyJ20Rugq9VzlOfqiTQ1GNGC7s3XWb3jDSPzEsIe
b72CRm2RBMPGtHZO/8Urevdsu5y/9PqbGcpD/OMYR10/M30YdeB/I4NemT4QQiGzESlFBwcQ7kDY
EdSLs/FIIOd0NHePi3NF/LL5ozZv+/FYThfRN+4uhFihsX7U87Kqh9mIaN+mYO2nsX0M+LBLEz9Y
dn0RgE8Lsz8aHsWmiKOFl7b54jGKsTMmpq4jrj1LVYbMTJLCY9/rYJ62VncrSH5rc2J9ASGFj9Ro
ap0zz3cPLQ2ThWkAJnXRlbH/DhIhijz20t1Eada8NHzAryITXxMGiiElWHZOoAF1pAX2VR5jNk4z
CFyPABbR2vLfHA7WIZL6ycaRZfUaKWdvxve1VcyRAtOd/CCPT0glQyrJNO7Q+tu8gme6sCld53Fh
ryWwxW95nW+MgU5xIOYKbugYL/ETeBfhOjZPpOpjjGcBM76u96rj7Ojh3zsbgjiew1sb7XQm1Oz/
MXYeS5LjTBJ+IppRi2tqrUrXhVbV002tNZ9+PyJ7JvufFbYXWgIIAGRWFghEeLibWh8BazQGa4Xc
gTG3eBVdVacwrmknlYsxr8JV1yTBBnY0bWW56YjYvV+uk0YCEmyqwS3Oo5NEyv4R30dwU9u+OWtd
s7i3TVUeTKXbDIzHLM/aPJrnFW9Bi73MSvQIRTeyU4a06PeiClh5eY00VI8ne5wqsGjjtJk97MlV
IYg++NFS1IlL2rEIl6RO7TijdPifWpx3KBbKOQwgBAvXHHbdH3mv/dXyJnsf8iKdS7WrPLH1DJYI
S1Xnjv/LNWdsZd9NWIO+1tuNh9fi5DcWiOvICm8c+s35qBEBCltA4a5XSl8E1Y9lEene7J/5rO7q
17X8Ugw+Ef/eflP7tH+VfbhM4zHjAKTI/WvUIEkVRHK3EK3a4Acoh8Z8z1NrnSfewkWweS4XvQH8
fAVHTPOlSw7iAUWp7iSyvG5BM8azQhnTb83TfpilnT4NeFa2MJD7q74f/E/dRkd8MjDZyy+61BoO
dl0Z53jE4S0aIkQDuCvzJcIrxrrf1WsLddw3NYq2wqCRuwIfK1qwrqfKR8Jj5D5MQ6phvmTj078n
gaatRpWDY+bjTCfX6UUYdKUNFHqQLbLXSmWPFwal5ikZ4e/HSX3y3x6Pk5JYhvCRSSTDaKOtpmRQ
QdjuqwQtylMWcXAJovavrELrophKwCD6SXoeUlHDJW9cDx1ytfj5iFZX5hdiWEW4Ev2TIRvPUeFt
xEDCwop7jR8N7BtDX56NUGu2DVIFbxo3Ww+9fvNyt702/M5FNeCyYZPXwNjvVpVPdmqpg7yZOoXl
i+9V8qtNkPME73k5E9WSk1WQV5ThGg5k900eDG9mJE52DklkeSG/fS7MClWKSYYFyiKKZTT0iwFP
7+OGurILb6O9iMywOoMXsk/OuKzZ87HqUPMf1Xla8aMpp8YQFrp/LFNRD3G9fZqYZSaqfV6ToF1F
lVsvRZfads7oWSs7MaZoYqrHLMIIxJG4A1EtasQnezDF2I9qcYt/T/kwfFTb9R9j//dqmGJYqkPe
yranKwtCh/YBrRqcl05YLXytq78gWSNtUjZ/sG10Zlmr2pek4kAl2b28UuQ6eQVV/yQs6iyZ+VB7
JYHcvEgRryVXYq+Xymp/LdElm8XTOBHvE5+km8++cZSFXff2gRUQFuYwR6tzmtJkSmGKO8GZwc7z
e0qgaPLKHb37lIkZmT8Cy3mz7Njf8154lVWIPWaGX2p7cdH++dRlOqiskiN2Ucjafow757fhw+Ze
CRe9sqs4pGs2aK5S4W2lypzeHcn4BUjQ+TRd0PNDxV4l9WrzbJkkq1SpYaO/grJNahnZJTcq7zS0
WQIZET1cOf9BYJushaAtDlpXSnPRgRcMyyivSMXLkYtN2fH5kz1iwyC48eR5eZFvSzW1l2IcfrKz
wnT1d8OUYSKJO2/tRXiArQ+b7eynkXYcBKAw2nCegWB2UrvTy/tUo4mHJDNCeRuZBKG0pNmKIVXW
yUU91OFejYmfKXXxJG5NPLwsNSrJejhqp4cXt2bwI5jnOtmK4uHlgn2lmNxy1WrWGc3vh0+9n30H
A6wYbHr+2G3TWznExaGTE+n+vfzz/C7MXzsF2MJC2KeyzCpZtX88v5gjz38/f1DV7rpC+/z+/NW3
6FYqADTy7GcmxxYQLbeE45QzIYERUaPIQ7TKtcpciKJoALq4DAsTtoSpTyRZ6aZ0IIMqpqKoMzLp
2W16lIamKskMVeQABlAgoqgY5g0ahnZWtGWwE3UOOJ4jsLSLKIlZ0H9Q8AqP6lrUlWGlXGQTPod/
Zun1Ll02BiRZUmH3F9uCQcNJiUOj/JvOA4j7Zl3JfxLshBxFLDRmOj+CaIyDydCHVMXg09PWI8Az
FS27jU+ubV+ELIgQCBFSIWUML2kuWdVdSIQkJviCtIjtcaR5FyEf8ughGh49RAOIuv+jx2MOEqKr
mehBIjBrJU6MkxhKzCFk3B6Tg+sLV2OgfKhS5N/CCFQWanjmRhTFJem6VdcmjEHE9jbAXXaKlHAr
2kRVYSF0XHWDN390CmRUJfIUSIuoc6CFkEqnOrgNYZ0kbdwdUd5d7yfDyW7dXJ1BCj+cmgxkIqi6
cOHAMKmG08oVtj3xluSiT+70oRw4GYN0gDuDoiWV4Q4KPqKxSdy8ok3Srds6LZaiiMOgXKaR1axb
NbNfiPEHjv8jkC31hxKql76q1dexdJvV6Lnhzi0z85IS3JsJCz0KkDPR/S9X6oeFnPRIF5TElTqX
UIYvJ+pXrMd30xrNGjyoaXGBw6/boRKKTF0W5G+IWZ/EYKBLfild4T23bMzWmgnUk2zO7KnT2BUI
Cy000RiJw3eThNKl3ib+3i8U+Rxznp0LC2c46F46fuda6S8cxQtOEeGWg4sYy6Io/eQzTLRFFgKg
tks7XsD1CttuaaqvIbwhi8q2C7A1Kmz9FYRhgFiDE6qnyTLr2vhF4oucpXam//BVgOf4FTxSAPN9
lwTSp6NDqR2MuslvPy1Xktqlh5TdMes4cKShiJpr7JjDHEnI7IO/+O3eP4HLtPHGn3IMb12Y8F2L
G9FqgtVmkvfrUo+ynbiMQ4azhKhjutPL+nelWWoe4Zt/yg/zf9WJfvchhE1tqygNSHKy8orAPsix
l84EXlsU1alI9k52HvqO/FNelFBZDdm33/+0UoJMUWWicmxLybUz1WbrsQuamB3MZ9Xqf3QS+SQQ
aR9MXwZp32bDspHIs2iaGJFaM3eJCoZsAr1fwvJfY4WVFK9jPTWe017+n8bKE2Xct77V3cdSpGb8
Iql5hAtPhnawzzQl/2mEI7T4XusfFcX5IKHePvdjYb8Ewc+wLdu3IVDKo2ET7C9svX3D0xCsVTNO
VqLVBeyHgE1FWHNqLQN/aZG8/yzneXlt0+EiqtsidLcR7J0L0alrJA12OQOkjBiSeVW1tc9Jr9kv
yvCXMLI8qTxa07yi+K95+xxnsZj3PiLpIY951US+iGoSL52tMuS/5x2meXXftzf3If+e11Wy4Jn8
3Fnho8BV68G7FITjHu5+FMcyx38vzWoA/9W2W9EKcnGro0rxJHvgAMNefhPVJN1q6zQO7KVtFgEn
p7KbQbWiH82oMF7r+FlUowRn711YQwnITVatrC2qfEi3oljJ5b6zdHi4LcW/GlUBkQdWUGu7aykD
lyKsbPB7s1Fh/Sg8PX6LiYNNVonpw7SSBdFc3I/ZTvjyPoN/eGolY+3QN+lw09qgvupV8iSezfeb
ZMObtL0PzcGcnT6ohCOJxCOqSvfbbIahPfRZ5N2LQcdZUAHyuSBpBFXaVPU3Y625z4DJXy3ddr7j
vvCBRXjJU6vp8ZZsZnvVJVXwllWcSbTS/bbw3sz0LsyvKaGdnQ2sZtlDv/VRSpDfTBZh7CXzTB7a
c23UwJ0hgl0AYRu/QvsqJilD1pcx41hfmOF4hBPAWxAQMz8kkgRggl7CTNqd5aEcb1alq1uzUaCE
iK0mIYoBMHHMrWxbN9p4Q3wtvDRWuMhhrU/mujoE8KxZ+mL0i25OjqC5Fnalmx8V8FpHUWJBivYG
kJ/ZvVtaZwDGKktaiznDtnavwYiK7zRjYRXxuiTxFbIbbkgMIFfxu+bg7nIUNZ8rETCYWhqRos37
cV51sbYLKr95M4r0oAxOdJuA9U/DiPNpSOq3QFaNveHgmRCdoBWOVhk8HGtRDIy654xYJkdRVIZh
BpKufElarb20Y/NSTjP1rsEqSXZPVXrQtxPCgQtp0L6CWFrDwqf/chAynI5rX7D1evNaqcwbQfEe
Uj+gLEY5mvuikgD0/2d3E9qNQIXe95/ufWATaZ26B/901xXb3Mc6Ms81/NK3QSLLQCt2pdtqL2qR
2ds6xDssipZZGlvftrp7MY/5cxYDXknRCtxp3GoaTh5RzBIDDm5PU+5FByrirWp6yMkjf4fCV1Ru
zQB8nijKSkDAPKpBU6jQdOtjH0+4B+veKtl6sI2sngy4qZUzhIRwXyXdW3klOxslDPyFaA3V3Nxk
vR6Q2sBEvmFqm6EuontrDOd0BNu8Asl1NnGnM4yB4GJ+FVUWuLir3DqgNEiZFqWHKRHIRQYT3+lR
D975o+cxdo/eCkHGmdY5uE+n8UVDa+vaIkKOAEj23xNnaRqsYQcq52I4Y5o58IFuQDbC2zXjhT13
rKg+VmW1ecyY4PJZeSNfXhVoZ8uwy3nemNlK9kpYsrtBv46lpeyCJrHNmYWa5CkLdvFQgqkLu6Hf
evH4dS+WITFLPSWd417OyoyDaVS2677my8zlFgEdoYpqGFJ3JGxpraIyy2Z/VIqWzMz7Y6G4ICC6
MpslU1E09ILAUZQfzffKP8YglGuuGuDjUMYzj2GOv7vfi1OdMEkC5W+TqS7SiMw6vh5uJQO6rgLq
lW1NdthLW+iHPEuCr14ntRM4Z3xwvDa82Vb6U9SzXruzpFc0KPKt5Fy4LFREW4MvRJWDGWjNEYIQ
XE9WYNhz0UMrynNhNOpzoFXprumnP6SUoQsK2+2s60xy7vDktEerncV+oB/FhWWUgGnUqi3RJJIg
AlfTjpWW6sNCfJTcEaecH1irxmhgxf17BDxE+vFeFVptuwp5v89IWiQ47kt0MezMWokZxDCWygo4
86owmlxzOymT7VWikjyta26InReRVMCaluKbvPYRb7q895AA9VhoS8J8cAjBw8U5TwUhBF2UF0vJ
G5sP5F6czHzn60tnpdakpxh/3ywdG2sZ1PgeBQUJyBxCYobZnoLETd4k7U6QMgy2fXQamHPu7CbT
eoiXL121ED289Wlksm8gviVaZRZFFV4LwoahfR4941OQnZCn024qT8bfOZGdIErBwuJE9k6fikRb
NhXij08ZKNsrmklHUZ0CJYGLGgiOr4TDUxhKl77oza2mtvpLXkhbVVatT6mNlUXvJcEehRj3qVTD
mzzVk8vmwD1cV4fCRX3PKqxvUZ856Dc5wG+PDcJ5F4ssVQj2MlC+o8ExR9Gys6YFwRnFl01dmvKt
d/RuCyqwX/poHX12vbkKkbZ4tXzWUyWUsnt91owb27KNF8dtQTSxVt/rtUbZGYmdvkCpiJ4JHKQo
J+bdpyQ7B8Pw25md2wlLe5RexMWaQApZplSbRx0YZXM3BvZTrrXpRTKJb2lm1y0as+oOdRp2B0vt
kAC1zUzb+Kp3FHWGqMsbQLx/WHZSBTtfW/UrYfQYQhSR0MJa4hC/qWXt8mjVDVhH712Eoee7VyMm
iz+DWL+UjJWiOspzKJf9ZnQ7a06SHXy2QegdAzv5KRrbZuhuGv4hURIXGaysLEkw/U3mURzC6eka
/V406mEnL8BjV6ystOIisNexAVWjaC01A5FsIq9SnbKjhbWkSKQncUF981D7Y3jWJFd60nIcmqk6
hGvRmEl+sIcmqcIHPUhP2XSJcYnlfvgkairXdmDk5+0o2nzgtxt+/iaeZ0xbQ1cvrezgi2A6YUGi
xWfRyNJBVLk9TDrQpml3i5AMjCOZtp+iUVyMMlrFoyJfxO0Nmce3NQQRShuMiO6KhQSB77DdokgS
d/xk+DtREDeAQlANIVfl7XsvL0EHuM6JHItt0XbWS2HFytaOJHymteZ8hn42BxScvycgFDdKE/DT
NWP38yqPpv3ZNqW1kvMeKqMwqt7DIJ6LXuMI5BPA40RB3zsvIMC3ohdHbpjoZDPZO40zPI1G/3yf
JYVUThpU9xDkbISDFko40dCZtT2TfcVE4Swtz2rZwQ8y3ZehkCpEL+vS91Fz9K2W7KWpgUSQ94ZM
/acY2Zx9Y8F/ocLctW0dYC+l1kNymeF6VQt1WMBQhYSrqMwrkrV9T9mLUpTbzkl8kuPUORljdesN
yDVEfZ0Yt0ImV1KDoOOQ4Xj/4/Kog6EdRSdDqZb89tqDwvGahCO9tOrZv/pk5S7gEfePamUa+Q/b
+6gBYURbjmbmIFvHNpISnDamezFMhE6tIKzJXVEJUtlgHfDuhgjwtfl3q5cnhejgryo0iLDDJTKr
up8qCBxc+Ya170LL/W6t5pfpmsa7G9ruDMYo91kmbwMYRtJe2Ua6y9r3ixMwF2c9oBm4d1I33dkO
4TEbf8ohcQguyrphn+umIrOfhKwnc0ptdSPPeY3G6fdm4MIdlf7Zz4z0Z1bUy/vNkP83lB3ioole
ri1Jrf+y4/5djuBVaiWkKy2JAyAc0/FnpbJaVESjPyxvIrIjv+jdljmMAiKL3lGyU2Zl6LAz7way
F21Cj/ii/XntyaQjS7C4N7nfv5DNDcKwjJ1nONCg5QFu8mySxT1XSMZ4MqM6XtRkXz9p3lgvFDRc
b0WC596Dke+qEdtedOjeXDMXPkut7Y0LQaNu6RWsHrxxzCUnc2AGHf+fbZgmZ6WDFYxdgnJyoFdc
BbkVn0wFx7VUJ/GmTm4VMYeTXzvmSXwSlzw2ybIYi2DFN0z8w4InYFaEdbkz+E99GIf/dCNj/bvu
On3zGARWCF0Kpp1M6h5DmDCORaWb48ySx4yIgU5kiIZ7nWgWF8kajvjZzG0iyaPMfg8bUp85s2qR
PP+jUo3I3dGhoRbdWMohyU/aYt+MFliLFskZgc9UrUzf6h1O1nIiYHCVzpkUHd9FI4AZ+5YVuPcn
+oVmuhjkxhtBlZEFRmk0EJkfSPE+CPsIYmA8dtYIJoHBBLpUTCW6kr2lg0/k6Cv61vgZHlMlXunc
9KAD6EfPfmz2oBZIutdG5yRlbHiSChFheziwNSu+Acbki7S3q2M3DNVRRRCe/a+bf2NgNWXzI02t
fk5ylnvqI9PZ20TIltaYRZ9SlC/uQ5myM+vNfrio/B/sPLSvVlLa+u9q7+/U3mx+qA4eOanW8lvn
Eobg7OutVa2eSdkA1dToaPtqCqWIi4i2/KtOFEXDw06P5YHkqjFY9naTLl1UFRe51DovI/xNrtbk
374E0MaGLfmsJ0F5yPy6WTidk38r47uWIu8byejK+GFW7QDU1zfVgflDGJgVhJLmLGh0f1FZVroW
UqOOV0tnhZ2NCxaeZBlEht2+8RcecZK1qPvHwsOH+XSvakd/oTjBnxZmMtzHgAbePxeyunTLQtt7
FRdYAZIFP0PAaH/U+drez3F6wtwHrmwMKYuLazRsw+8fJ/Nq7Ddppembe8O9jxhXb5HviqCM8Xyv
PwTTZVA7+EdF+f5RV6OfhV/Zq3tRqxGPTJ0wambCXpR7FMtXNVKgeKpovlvC+fn3cKJWlDs1WATs
3VjwmawTk4Vd3G/UppFnJX+SWW2Pzc9cZ7udOz8BxhAjD7vwJZBDkCQ6AS62aNI+ITy/qltHfi50
xJEgLzR/BgvRx4TqaZaZ+DMjDTgeeSbhwbOL5ACdFhBrx3Weixx8q6cYzk//6gH3+VnBVjNLjKp/
HokTrWzJsffpGNeH1in1pR40wyaTCx3y2H4Efzy6n7rnXlxCZB4RjpfJke3P6k5eqZ3j/ggq62dg
SMm7lefVXCn08ClLC7CgqLKcfJARG1NXjJ2rtw2aJs6wliIHqVNGWxqD6j2jnhrMQzdLPxxf/cig
dPlp10DOxCxpLs3AYpk/fc2F0ZZUHcUADmAhWUvwHkYXch3cs6W66bqzeYw41cod1FrdxrSc8FSU
hrZs0MS6qWE9zj3+k9/KsIFoMDWTH5oub+7TyO2qyxTcSFkoHUtVU77SQaqZOY1fqwCGX71t82tt
BfUq0ZTgCGy72Mol/ki0D52Dl43dqkb79YrvilvvC/elgFhgNsn3femRd/aKAbW8yAL9VcHYVnAI
CnWOjwDYPpS2qtahoWpryXfbdzuv54Bs0y+lxp+vxiqcGaCJnysCDKIeUBOKa5IiH/VWDi92AXTh
3gFWNHJjm/yqBSTKkADlzI0iyL6gpjoA+6hfzMYftn6No0908OKrrJXSB7pyEG0T2dnItqq9DaT+
inbOq0RRU5fNUuNXT4FRvIn6IgcqashGcsr5qpF9zbX7HZhmzUZDkhxopci5afsI3ffpWSqgHmZV
Ra+ym4YQiRFSEXcGx01BDvFnOeTjyoucYZPk3h6MRM8mszZvmZncVFaLj2oIhqXdwosMUr7/SNlt
yF3wYatEP+zBiJa1JQ8f2ei/ObXr3Qy1Uk9lW3C6nHqzAxnnktHEB4KO4UtjxRtRH3euBqZ96PGo
Y9b7wSKqo/FVhW5mH1S4V8WwRgi1rgVjxRnlJxWeC/mXsA/sqlsopDbt5DDp3vKymYm7axvX36jk
Bq1Ed2ss97nJaRs9FvPgOAP4D/FMcWfO+saQoLPxeVapuEEURXKb2vQ3lMDeIkcCLmdUMqt20iIy
odtbpIq1tVe2zRVkfDEvkrL4gsYWcIASkgCoHhO17j5G3HlAWG3v4hH22NQjSjJ2rJvnqO/w+SRe
/qGALRCdaktdSaM0fCHBkc6b1pWvtmLCjoQLa2cOsJolPXzKEQ7it1xr3kUnQ+sgLiPCVPtk9ncs
JE9mTarPOMj5Xu0LpLQioilpLlcvroP4uxN/F4pTnvWqGF7dcWGEhvfqGkN5M7Nyk/ba8FrmTnTK
JfSP7kZQPO+MRqnnOlwGrwmqROveJS0SLMzw2tkWiOEUt7wwnqjj4RzizyaKdTJ8G2ZhnoStkhjL
II6jJ9W145cg5OfDCCggyBejzi53G0uSD8hSQi85zeaMOCXNqo0WYjwVtMeKtIVydR8evtsFR1OQ
lHI/kCHY8iKAQgBqOjSpgtyQX4dQObWlI138CKiN160ilpQXosrxbfCLrbAh5U2BfZcfV94kymtg
SRZYXsWY30eoYx11hipYidbWUfMFbjD/3vd/m050bfP/x3RahkMiULo/p2tb/O7RdP//63St2izU
rFOOkZt9wifgvLm9Y6yVUdWW7F5BkChwX3iZ5x9Fa/CX75A8JKtjgzzAOMysyahRW2/F5rNdi6Lh
uT+IVf/SUK7bmm1jPJvWuBBNpKdLO1gx5Lko4rNEMya22+19nNDaa5mu3NwsVq515FzEpL2hGORp
JdIiAyP0FsUJBBVD0KAKAtlpJv/wDVd5JVl73FVVR8wgMtTXRq2SdUIsZQm3t/paakm/6AL+fYap
mLOZnhVy2h5EKwoIp162pIsoKR34Pzl9jQOotRIQIKJLV7bTxmYx4La78guwi/haIurtgxJ6M3gP
XfCrZFcElLJrP/RzB+DDWZTu9ThdxqoJTlaS5VdRZbnKLu6K6ChKYlx++ecm8tNDbrnzlkTadSUj
S7bo5L7YEWE4OLJdnMTF6w0y0pCbBZerjd8NGdfKetA9DSYpDboMxQE0okHUCA11PDG1QMY7RD+K
yC1wp4UG/xBxuCrDwv6wIRoWBrKuJItIyvXD0MnDOSk4U+oVAVizqI8QvkSvuIi9TcdrYB3jJ35N
cXCJnkpux/C+Zt7Z6vrsyNJCuHXqSfbjIreV6IOsomYFe2uxhREOt8uov7NS5t9FH4NZ89J2Sj6N
93UKe09iGfH3cJ8aJh48h0aa7W2gSVc7rat7g+y5b343RPA2sYmfSiPx81VatdJ7DRBATJ8imDd3
lKw6ZrFsn0hRSufihuMg3JnEW3l/l/0a6FK4Ccm2emFROgkDuDcdPBaqCjWzIh/gecsWogExXih2
Yv8z8zkadD3/5w53jvJ3oC6awfef+0CSCblDjz6mCpuikfyrKuA1K4paTioXqewzYVtNHSLcpjgH
guwgLPwKXbBqyJulaE0BWB7LTH9/dLCgDtHsxLz8az5hf5+PPNK5aO1kHKtNZc5Eo6j613yBjtKY
mE9M/z/MF+nK0kTx+SIMjDxT/tvz/ed8AOcgG09XhRl1b7CVBku7gCO77Pv4asFcNuvsvPwu6xDo
h6I82xD8bdSS1AO5i733JpdWkqKX34CSm7kSZvUJaAMC3yqkKKKnRA4aZzn7vcUfstLwqm8zR7FI
1Q4+hQGv53Q21LKDAKasksJgNUuXtIGvsT0KA2RPYSDxrOhg92QAJzq5ZeI24hB3oYXoJ3m847dt
TIntjZ29qrqULDK31S+Nxo12RRUeLKludqk8phtXhoi6LutkWZNH+6QEhPK7oZI+Gsl5QujT+KXa
1zCcBAHHvNnqFhzNeDt/j12yBWF1S4zfY+NGOyRsHXY64h0bEoKMUxyQT1ilUwC0QcpDavJLaenZ
JW0iFRpO4P5TCXRifkmmi+4CsGxQSpj4rH/b8jDB3mizm7Bt1QEQoSn1CWg0eOhFNzHASObotqiV
n8LuUd+P+btRjMWuCBLy4NnGCHMFaMsG+vaW37ANGFZU4k84SBGyx2IMcekCyV2plRvNRfFu3MCK
z1FtOD7majPFXMqj4tztxPz3AeoLCcpwQk6Pqpq5sdQGzZ0PZmwu5OnyeHw4FItzHdy/i0e1pXeT
nifjP76VTOlgPOc2Hg8qe7z/JXLiVnaQ5UeYyaN+5rYRR1GTHdVUZ9l1DMRv+ohjh32e11wCaBRQ
Ew+GK3BdZO5BdJ9tG3Jb5NmCo9YjEqQRx9mjTp7ujJYfrR1KnPG6QV135eRh6uHQUduivkSdASdQ
R4TXheEbprmmfuFwT0QynlSq4CmdKzkEIy6kScuIfei7jY7ALDOs9OyE9vAEfnrXx3D7WrKMPmbu
aUtDLsd33xpxzSBJe/bxIT+ZWbcX9YMP7MCYWL7FaLGr+/Dp5whcNFr4FLX9QdSTiuSslVZy72bl
KP2qs8Y+q60FttBTwcdyLxCN62u0KsKVGJtExJ8gNsNL7xnyzez10706HMd1lBFOug/tNqAh4+Li
FvgvkiLg18xYagpKzLHgaBCPY5fml06axWWs8viGA+QqrHx+lizjsEyGQPmgcLZOudGYa9ceeBN5
ow7Jlj5ckaC9lyREL5/IVK9ncqpD2jQVO13xOeAG5t1EKTn7DLiesr6EPWgaA+QSmIfK7QnP0UFr
YS6M+165d7CDIr81zS9hKjqVMjwySIXkO1FXamq3AR/e3+1dpZJvhnsTY4k7kMYU5jUiI7/HT3x9
42EGhzPTIToq3ep2K8YSF7mFLr+EB/5eVyaStOEIg+d/sk8UuXwyUrJt07Cc16MmARmGiEDMl7pd
uoXUK7rfi6Yn+tNVcdpLpLJItORfkWZi5ue+S/qjUtkzURL1qRIX5wzNUZg07tWiTZ/MxSfDQQ41
qqXjv+rJZljKWd0d/lVfID3RynCEaEGbkuI7DdTI3mtpjeZWzBaoCGPB29T6s1YdR7Rbogz8+HSX
qiTjHRzddv2HJbHjYJ7qeHfuNyTGBRirza0QF6eofFw6v2oXSLopi0ed+ITIcLGEt4uztxghavJ8
69W4UlgKUVB2oq8MdORChxzygCiAcYLKm+PsmGQ/tPJTqTmJVeSILWQDXyiMpt1JK3FeC4NRP+Vo
dHyDyEfrQvGsg+3AeDpaJtkeXjW+99BPkSX32rI6b4niVHdhy3biiA4C+6VTpN/1okpYTPVaSEhb
lDy1+y2JiRTELuledRJjrlonV7e4Nk8iJbTx4d0fpmVEpH5KOc6SJkzikxyl8gu6evdEUn20i52j
wPLt2mXxbiV6Mw/QY5siCvm7l5FepLVvEKdpB+j2Ieaaqh0ZqqNMLwoIdElQtW1lbTR6+NwEsDOn
uuvfzYIC8GIZxMVa3BGR7/uN+vzzLi1vqBcNR+uDXXhfQ9rWa6+GWOxUKGmyjYJuX8F6FDzZSujO
aI6XdaYbh8EfvHRXqH6Gu2SNIyyG7qizhoXqWepcIlXnVDRte6oCZ9aMskYCLiUAZDbEXW1R7Aw1
PT7MvLpCL0NpQ2OZJxAm3A0102hPwqiRQzhyjKhbZTZp6gtRWSsGzxsX+1bTMmOhpw46hEWyegwr
PomZPcnVV6aej7x3uLdHg7hLvbEQjgzBRwjjh4n4BC78LLFcbUXJiiWYsB1bXXaJZu2sPAlnWRAn
ydzT9W4O1RBZviqiiUUtkZlfgl1Q0htya/3NrK1okwddPvenoqiT4goe31bGrzzZJ1UZnWEPXolG
cenjyAYXOzgLURRjB5l16u24PYpOSp1b5LYMnw+DvK19AHXolgp7tbHfnMqK0bGKZzXHxIuorsPS
26qkwc8edwwKT54phJi2YjRJUgqA4ShOPW7Z9TZtpsIuDv8blFIXGKarX7WJpyKWte+kQVUwhkn0
qQpCZRXKTrVXnKQ/wEhqLUvP7J6RWqxmdZUPf7n1NxvN6pc11u9lQo6jKpM8BTrMPpmRUW3Juy+A
fwblpUFHce7yh/qQteQcwon0K+iDJXSs/bfZ/xdl57UdN5Kl61epVdcHPfBm1nRfIL2hd6JusCiR
gvceT38+RFJKilU9p89NCoHYEUglM4GIvX8z2W5OqvE2sGePxcLLD5HZKMectczKqAr13pP4U0Ap
NF4djKPmNwxB8TkcqnqBkku1LTMb/DzMk12SVheidXrJWb6cmyLCb4uL8td5g9Ti6GoZN3LRi+Lx
hwHivBhv/Ir4dIX5ysNgzyausncfZehMm11zIalSfqQaAwpionQ59c6x99P2Vcr8L7mHFldg42KX
QqXYt1aaXIUWHK7RhMNF8sgVoakMS9cs9YZVAeL7OmJlSFIk1S3Al/EUQv3Y7YOy+mZIIxRxI82u
UtMAWBG21VpDme4BjfcvSqW0r14/IKAXFV80SBXU9qiTGKFcXSBTJlNMbtHfq6aNuDBKdCTAY/Lm
reeHm9EuDVT/x+q6l2GoxwHSoMDjRGjmdDiJmV2wqydQlqTj2o3kKMlB1bn96bYOJmbE6UcNpxAk
veY/yfUUwraRslfkxJZTm1g+LpbeypO0DpD7gLdWr1WPbOBLcme4rsgjaxx0TZPDJDnvc0ow8K6n
APxbGZWf5wRGjlq439irNsV2PKyoHPzdnOJ9KvOcON/85X1ObR+6ZdXmr7EF8fLT+/x9zhKiK2uu
n//3POvflAglIdQIMAhUudlXbX2cJK1+VcfiWZsC7UFBAm6N52O/l5BVAeQWsS/m+/+NUjA61s0r
Inxwn5zcuekKtJjq0gTtKVf+XVABABchuTItYEjXL1kM5BnRv+5yCqrqAJSa3+qUeY+h1N7W82wF
iom1LwVPZL65TecpRYoEGjnwX5zd2F6/gBNDu51QNDZwA4PffRcllMa7Ajkov/bNmzaO9dOFreIB
4Uz7WzoN4yJPvIElDzuyVBr7tWk308PkSM/i/6voFozrrP2i9WT528GqjwN1ywt7/tqhwGI8G9Q0
KoUSOehckLytU92Xnpds5BKkRcWK/jq02BZ5cl6/3og3OOLYs9DUqrsIJWWTBbEEZDn02TrUGTLB
pbGpZMRRLBTzV6Dlx7t+5paiGKV8KYzge4WT12usTquM7XXg2t0PVemVH90U3+pFo33NYzAOwyx1
CHu8XrJ/VK61qdLXyP+PeMvpCLsUfbSrav4flqSzk6/Z1uRJ7C8bw6sfDQ3xxbZbQx3THqUhIB/B
33mjWX7xhDFgx/16zC6UuZnPQqncd+9NU2vwSMquxOnWypS9PKPBxKDzHKI3CtQOywEyH6IXY5DT
HEYBdT9lDnFazMEPDfb/fCUxx+BBLEfAcUGlJDaOXj52BynJcm/x4bAZ5JUfZckOx5Cxf/Gg4x1U
/hDZ2pcVbtlSjDEK59qgLQ/Jye7Yq6dnWMzls9RUhxwb3nu5N5oL1QIn2o1W8RxBv+Ii/Pm9IKsf
gnBci/NayK8mtEnN6/Pw0Sw+DxfTiuH2PJyiDrROhovzul1/HB601aFKvpkZBQFhgFnn07Yepv5G
NRrtARTJqSUsL+dWgeUsK3tfe5gjS2rWh1aaUC9O42OD7eIx9/v4KJriSJwrtPS1rUdl3frDwKPw
97hPTTHMxKlMjPi76ZxRaxc52/a1UiNtJg9ptBTbkMnqEyptCWrZbLLEqVLH9FWCJXjQDA3q3Tyg
wPzhFMKWJ7lRy/Q0XIw6Dzjt1AAwA6p7qS12cuL/TeW73WYqIqziIxLN0upoBrL6gIvie+80f0jn
phhb/eoVzXOvGNtSTnmf+fep/oOxgaZrCOuOAxSSGTnmairWi2CugdRYun9xfuE3+rEp4lq/CV1S
Y6h3lKqJnSv2RP6F6EJQBUs6BFPLcNtmEwmZIa1vnNm3dyqMcCsV3cdzqj68x6VznAg+j/10LrRC
3ZUonqlmdu9g+3DQpq5dcmscv3Zhf6UULYSVFkOk8/kxaa/MadLWElCfJQmrLTJJ5Y+RnKs4mM+M
85n5QML1Vhz8NSZ0tIsYQC+K3AHfixawJCpI3j7LTeOu9Eb0s0DWLOBnG3e1ao4304jUW68kFTqL
P4NFb4CQyYdgK+nGGx4hCzFxo6Kq0xpWv5mopKP8XfoHU2sBSWj8dKSIZ3ulm8GdONcDp4Y6O/kH
cQ7xSYQKQxVj1HlEpYXBnZ2Gb7nWofktYY0NxgFGBk+oBzQt640O4HRV9YUGN6X4S6+Nvuiq79HY
KEtzXOnlzI7Qcu8N72YKf/qPLgufwZ5rT/VAfroYJfkqs1MKrgbmdMPYjpeToxiUHOP6MetU3x3S
XPpttKIX76PtulSu9Ah/ajE69o2/jDZbXVw7nz2Q5mt/GK2xCdHl9i/X7qehftRxj0FC9DQ6/Tn6
9M5LjEBO155HO1NU7ab5ncet9fGd//x/j5ra3vWWDPHNLI848kqvWVx8OpC6+tgPo/f61xifUePc
Ncech88IMb825UOQFo5raXpwkdZe+WjHBiyXePySALzba6aDvM7cFGHpGIansKHTT2HZHNaHUfsh
THXa4KJqq+pxDpsfsV9AVr3PhjYYybsccqO4qAj7ddG/C+swID9O0aWEoegWAQ8ma7O9HENtnqIh
u/JmLHfYhuMX01Rlnss9Ws5zcw4znFq+Sw2yhBbSPqcw6r+APhskn0WGbQ7D+0K+U+bZKLgkrjgv
ZhMXDee8nOMkp4uK2SKU/D+EidnERW2kpNiziM+sqa18M2QYuIr/NIzOrz1CsddDkvm3EARvxUej
FvLHqFAJv/pA5E5RKbIIudl0FP6QQJf83l/4LG8fR1ZvCymq5MeMcuXpqJ/PhXPvv43Lxm5jO+0m
R2YWB2O9Wn86osz1fi6aj5zYb8FGpuXS1HfqiCFWgxX4QnKS9DKNRvs4AtZCy13Ovg3954DKQkRA
BFgD5bgy3+kS5MzenMJNH6UODmnDS9SFiG6JZkszH1Ai2MN8i9zAbqstjgTOFUBt7sBxkGwRD2jw
BuTcuQP0CwhiyY83nzrq9jAFXnwKFX2GCsBZzAG/Usbdbp4pSY2/jBcdAzitX+PlItr6wSAv+r5H
9UGkm3IEwALJCS9wG+qClVInp2aktl9VrVbBt3g48hhTf58WVB/RmXYOvq1Ux67Bx6NpwHOgcEIC
oC68twAXP7sfkbcPys+DcF6ujqgaGat8xlgJtJUfG+dB4kqeY69lVQXvkI/RQVIs9PeVFgU134nB
yzWbAPu+17TyXspJVh76UknXIjT10/JyGor3UM1uz6EUlt5DIy8gkwKkFUAtwi+Yd3/3U6d4njTq
XaxRu10VV+Uz6di+SKwvXgeCMMpbaNRzFJz60EWYIb1u5Pg0upjDxxY6YBugCiJGG9jLzqMNCQTH
p9GN1qTXaWRRQk4rNLciA+YjUtiLKMYUHmkH7bpSuvW7K3xvXpmjol4Gc6cBA25ZFIOxEbH+PDSi
HruwZ9f3Lmi0a5vfqeiskW9lrWteSYGvXYrWp+H6MHjonSBu00NNDFOMDsRRZmuY5sznIGkUl6R1
rNNRViO3Ep/W1RBO8Ghg5UUB1dpFDp7WYiF2boreUGnee8Ui7tw89faetcPu8O/HdvPMoleMFTPL
c/B5rLiuWNN9um6DPfPGkMj3drm9QfCFn2ehOe1+bkaqxc/T9PEYnpuSQQ45w+9iK0l8tJmKi6I4
gmT0fnQ+93dH/0FcpvvmaeYsT8J1U0luUg7BnTpBPgid2bVPM4FIGCgehfZwKzqpGdJJIRp/r/BD
p9RZ6iHxPdIA85IENdyHPsL8pNM79aGoxgcWaR9aSQ/EU6xWGrM59emTZi+hledrIbmoIG/uVoOG
Qk5fdPA95jYCSAAloym9qnQWCWMHHH7+mskSSqdSFy1O31C97p7SOBkvxLeO4hCk+cCS1iJWzVCi
SxoUr0Xvr6GiU5wCr/pheBqCKEzn4aLTIquEovDPK7fWTdnEaxw6ULKf+TflzK4RR5QYMKT3rj6c
UVVneQ5N5vifobadSVfnGbo5VPPAnetWbq8sudBIn5v2yshkjLPVwLxgmTcsY1lpn5142GVWYr1C
EvzieXnxqPBX+BxqTFEnQk3WtOdQMWuNw0Sr2MU15s/PdpD7p6VxEtgVlqEAJ8TSePQQls+H/kAK
gLXw77F9p1TrLu/C1WllPDmfY3XZc5GRx3W9M6r53WkP1DACYMRJvVI6UwWF5QQb6j3vvaIpgtUq
0069CE9ejSHOtuAbMUVwdegMtlp6iOBjtCjcFsVRMHsszp0WBaHj2YXxHNZJ7yNF6Pm8OPqbadOC
W/T5ejM/2sUS0Nwa8wo9GaOnqBmUo2gN8C3wBwJYI5ripXWSDxEzm3LXQexyy3lt30fmTdHapOUp
q197DlQGq1CCb4li3vPl6+5RWct2+HO3axXWN3/HcCECLJQylnlcsAQ1zfeRsh+H3/xWP400LPTL
S/aXa2X0+2e/DRYioDXN95EasLzrZdrk1SbG8ua0IwY/qF2nMQ4s84ZabIhNB7WGLiUJKM6JAZZW
FfDNCfl9gNiBiwF9Q41fDEhIlm6MecBcH/RCOLGgGJDKQQo/ltdyIUSkUCYs/bxc9QU4ob4yX8VD
3K6eqs4qX9nfghYL5P5OjDFyNYGsbL6PaSCCPEqhcxpjVk+wY8tXObbfx5AELNahEmt8fJ0MuicC
r5w7y75wNoGeQhEhQ6YvLFtVN9KMZ/f0prxSJm8DAyO4Ey8ios4wqxPNJsRsaY6Qszpxo9PcaeNV
22Is050uN/dOnASK2xVdfjnML9nPDnvAd9dNuZ2Cuoz5+ioe3Fvq332ZflcAryBxZXyxDSiWaS3J
+1Q29WttRpj8ijBGSDvI0FmrIcmVvWYlJJBnpv2/i4jnOc4RNhpH6XyVbszfr/J3c8TOfrDH8jqd
nxAZWRAIXgnALlrQ13HDKFt1IZriRYV6ODljeopASsfYDApalF2a2FepHOZuPbRvoxLVN6jv1zc5
94x9ZFRvUtTVN1WmQ7D5eUoEiFBSu81eK4Y3EXCO+nXq97lU8LfB4tc8diEN/LLuKk+ZbvgUelfz
x/R7r6V7TZ+MJ75T5bpoLX9fdoEMbBA067+LcIy6O/aFvk17BVNlSba2SZDaT5reLJwgnb7iCYVW
gWO/n7clRN50bfxaYeR6is+pET3pQ3s6/2keg3lEvDhvK10GiBZFpnl/b3cIW0LDKw7lr6Yk9bMM
q/reK5rnXhH8v49VUqu/aYboqXCM6Fa8tHATXHLW/f58rj6AdIBeOwcFuqrtMwVyFpbg+F3MLz2O
zKva99LVeUykweEhm/lxHmPXzfOIMaPTaPtymAXsf107Qcr1wzyS2ZG6a5BxSZp+1ZddeysWXA3Q
tnMrBVmpIQV0e8rG0SdaInLuO0f+b+Pyn5Fihfd75NwSc54SfD9bhQo6w8ZCeiGWLsPESh4j0B+i
JVSkfz8lxKbj3Cv3elOfosQpEdUxULQ6LTPWten1SyPVpl2CvivLGI0EApQnt671/kKuA/0hTZ2F
OC/Cct9Xl+XfhMWEifNTheFpk1jydVshE9BG5rVfaul9FoT5wuu7YmeoUXZPjVvbmJmZLEXvgN3Z
ZTUk12NOFRP+XL7WUt34MFRTNDAN80xiKMbfIOXZ70G2YqjOski0RMQ8fPRsbVV1EK2CblxauSzf
+OA27ge1w3YhsNKDr/LgM4KgWU1sWddN2nX3RWHYFHLrYCF6kdzwrlJp2otOMb5uAAnPs4lTdV53
rhzG2UF0Bl7dwDXOP84WoXnFnYnJf81mteRnFtGv9xVB9vTzSt3KubIU2/W0g1k4Do5/XeszprSC
3RL4gfb8K8Jijfu/R5zmgAp1PUBW+bs5zhHiKkETf7hKW/vD3Z9//Ne//uf78N/+W36dJ6OfZ39k
bYqtM/jWf/6paNqffxSn87vXf/4JBdOUFceyTNsyHNt0dIf+7y+3wDnm8P+D5IrTRTNmTEtNvfwm
+xIa71ZVaT+kyb5tlTYNQMQ6x2J+5Hcp/E95xglVc7Myp/yuxZNq6lkeBl3tuJWXqDt9Tr+fY/0C
TBFC2PldMC1zy/gBxqDcDKWsLK0xMV20UDEP18CKHj4c+k7717Y4eR4pxohz55fzuYKtI2tFbiWS
Ho/XKURPnSrAJYIBGZxX+Pwok0zV2u4K2ookK7tmtH+EI67cK42URFUnyaUjorU+UhZmDZhMkZVm
jYCh6Y5j6R1aZTJROSgc7yDaiTd5By9W27WWlG+fzovOf3tO9DohGjSIYRj3OXk1iN7YNMx7KkB/
fBk/tiRNHuF/ZBPCZGrAkoaVRju/OPPSIpUhq0+efkzm1QamYKxIzExq107kd9Jd41QpOOVeL6is
hzIIkDg8qvbs1y3Mvclst5MbDXWLUEOlrIWft/D+PgWJMej9HP/OD1ycE2PVFsPGDFdHa9E4LVK8
c0HiVHb4cBgl8WXYq9JWlCJEB0ao5FGRolj9P77w6vyF/vCFN2XdVhxVNfnGg2DEC+f3L7xmVWju
WZ6z8AAwAHcZpT35NWlfzC/iaFCRK3ZF2xxLKcNiiSD4Rf5BHCWjdIHmRr35PESEnEaLQF2MFnN+
OPww/enwPPOpbVfBpZhfjKyRsoQwXUllsyyw11tUrZxfAq/KL60yR/SZSgIYhZLdTxCH7Jl/7wl1
L78U3V3b8R0IUYlB5718HyN6atuM9iCp/U1Y+RKG6bI8A4mkNy+X0m0QSN2lOJVAaz8d+TXVhdRn
ZcvqyhURvlF6KODlX85Rp9nC1OAGrQQxrnEKs5/7/6NLnK8c6fUN/k7JwuPPw057/DpaarOuAXRs
s7SZvljY6EZTP34dWqfBVRqYR6KXC9luFpD6q70iTT3rbAXm3ChXe9wI8nENmYD8iyIDXYplNjVR
+j2HXw62KxnuBj1Vt6E3NZtRJnv3/xGBOaLvWo3Rf5gDIQr5IS3Uu4CE2F58sf/rt1t5LW7t3/Ni
rEIIGp+a/7oIv1eIU/9o/mce9ivs90H/2rzlly/pW/056LcxTP1+6eVL8/JbY5U1YTPetG/VePtW
t0nz83kzR/6nnX+8iVnux+Ltn39+z9usmWfzUZ36871rfjw5/Hh/Pc7m6d/75vf/zz837Uvzlr4k
L5+HvL3UzT//hJ/yD1XRHVSiZFt3oF/rf/7RQ2yly1H/wS3AsCz0kSzbkU31zz+yvGoCnnnWP2C2
maqjy47lyLLGe6hz4BXz0/MfljbH89jUFfZNxp8//+/vz9rTX+Tvn72qJX96+CqmA+FChYXKXUlX
bdv4/V4U92mMSXAWb/QSwFdWIHJQyg1Y7/5Wcn6Q30xc2VbYdeB/xLaRXZSd7KQoe+gLaFsAvC8j
nxKpWV2GXzPy57vGma685HLwrG0+puDo0296Yt/ZiCG4ZRs+d1eebz9lSGXOuDhwTM1jlGWXUZzh
GWI1/kryQNch0LYIZOQigsYjFzVo+9xU8Vru7eU08HB7THz1LUmVC/Q71kGrr9KgD0kKYDzS4bge
lGTmqrxI3CDDu3PQH3xgnonPhE44BBRBsZDVOmMDuIIlGGAl5S5qsROI27p3DUWxFl4zvWbFsJX8
B93Mvue9+RX1rH4pbyiy1hQpEsj43q1d+KGbNxEk2jR5kv36UJr9KvCKflOoE/U3Nf+GxRnQK59K
uZMu0Yy4NYo0dydZz129tFzdKsMF65Vl62v5SsH0dA1nlvxF+9aa7c4D9AJ1S9kikgg+rbYWiTlV
yE4Y6MTGSKOXz2HePaFg7LulM962o7xra+0SQ0fjSs8ib489mDuFns36SP4hG8bBpwq2aHr5Xr+U
Gp63XRwmrtLar622hlI8uoCH4bM2+QUyz66dmMOhrR6V3t6mcqwcM5MPoIySCDytT02xm+/5k1Ze
l5hKIM6wDWrd+qGoSD9Zzcpsh3iDRCUw20ZHKsSMlWWLSAayIs85qwXXrNFxbuHyLbLEBukK0WTd
FAqVb6dvkKR2yB5l3eQWR3PUpEURkY3sg5WHxMWyHxZm7MWulDnOQ9DDg809cOjojl8MCbz3ui6/
NPedbZI4U5wvic76LzC7JyqdBwmHuChMU/JLtbQ2Vn7V+8veSxZR1OxwulE3Xjlg5pwWt6FcXJLf
gJG96bNXHV4WBM2h1wDjZpspD7B0VZ1ZSmDdR6GzZVdfT/K0mKzoq5JYOPFCzHSsYAexul5WjgGu
FxCXM2h3LejslZ42cM+V6nLI7CstuJ6wm67nmnhNxlrbg8Jf5dW0KKl6GtqUuhO0uH5Ig0tfbozl
tC4fDY/FFsD52IXIEK481CaAXi4zz+LbKYOUx4SXalGzqavg1mujXVNC4dPwEgKlR8JNiZ4BsSNw
78XwteLr0gwv7wwzBE9VRUBo7A3YN9Rb9WHrNQqCqmSKWk++Q/oN+ZSDVzXPlEkuOr2qFjICSPsy
3cZZyVBFukLxD55206DH07OCLYx1HHV4c2uxs+Ahkxw7hPmbCJ83Fca934YYXETVsxeg2KCZOlDm
UtmoCOgtwRg/pUWzDPjyLp3QlTS12VLC6JCHLG5Tqnbsh+12oVV1BMXRh32SgKbvQ+NQRcGI14MB
IELtknUvRZYL3yJdo2EZuYOUUtkt+F3ZKrx8iBsIQsUZVvIxBuoomRwv4qZ7Udht1Mmws0BbeVb6
PSkm1BG7Yqta4R7M3CuqXi5fdfRl4qBd2JqfHZywXQGbe5lGqtFZjIyg0mEVqkekXtVq6Da+gnte
4EWLoBnLK1ubEUBBAQfN85Z1ZbVb2Eobux2vTB+qsukMrsqPbWlGhbfEM61fy06L9ly/9sfg1qDY
ttBaaVd5mr6vyAm5YWnNQin+MXc0iKBBbmw0HSshZDXdJEHrKHPiN/wPv3MfIj/t+8Eya7jToyXU
LqsxQFCtbm8jIx6WcAfR05fala7j6p46yIDN6tF+XyCMhE5YyH+xzW08TLTgAi3H+MIIFBjjobRS
cJa7KcJ8BOhedruW59E2Hgt/MVfS0gUsxIbbOTCL4bmrUgW7ZF+6LuRY26DbmlEI9O/ayAH7lebQ
egfzVipD4zFEm5QNY/HW9MM6hE+xdByd/Vxb/qgMLz5UjoetvLXFeCL64uXOeMBLSCc7upAGtb6g
0mzwNwm9hdWYGjYWvXdfVhXJ4tFli6+/YQF5iYeQScm6L5HoGCXXMJLsieckqmuaHG/hCyXLsfWW
pqKZK6lFjU0e1IVtmyhAA4Y78jlDsasr0ENqfIRwz86/TsNbX5M7ivfwM8hCbhHTGNnTKdh+aAb7
X6VxAMYk98g+OG+4PiNdnX8dof/dxkGlLr061o9SbVgXYahzM5BUSOzyzLxLj9UUJ/vCzu7D4gcw
ZnQ5pGgxDR0gB7nFxTJSDx0/dSkJstVQYByZ4bcAQnLqWHOqqLRBUo/3Xoa+Xlruh3SGW+J42ANV
LOWLzMRnwmuyhapGIKHTMluGASqNfGvyis+obMoCjTLjKkydO7+LERtV05Xfao/tiKD5lRdl+wAZ
ZFByt3Wn6ss0Kis30PyK25rFF8Er9tCg7xRLrQ/DZNjrIkrBk2aqdhhZtG41KxiOZcYfwvOCZWTG
9mPMfXNFzv+pNMHaAcIcv0LjyRsl/5p70KVr3GuoZdkwxudirWqjEzcA8F0WrfqVKiAyu0F81yjN
dIlhwItm1xocMS+8nNiJbkcfq8ZEs2UU1mGngV5+hL5x3fE7vzBK2IcgS+HOOZ6Lm9WG/BgQwEny
9oPUh+tgQqxb9Y/FCOocOaWL0RqjrTNGsltQBF3W4FE2PLOsZSRZ6KJVNuzp0O43bY5/aeBtOhJt
uzJPHwctKlfsoaFFm8Nz1fUs19qJ+2JxNemYrqCao2xNo36Zi+QHOzQm11ZCeZ1X3Flwfr3X2JXD
AOvqy6RRC7eqqm7X+NrkOqrBOgLptIPUat+lsBiuWYjxnwiya9MaL4cp/DGZypNVTe0upD4ndXZ3
QY71UI2jtexAAnxBbjdedErWuLpmFGvHC6IbtZEL1ximARkTZLTkDjCnV8b+UeGpwn3euK0kxEXR
YDGu2/CxqWd4cq8Ei6yo4mOAk4yLynd44Ad6z2+n3vlYkmz9qPzKqlEH++loW3tSXp0k2vmwGvZN
tIDxXGzKCKooD1g+64Wm6CF0VsnbWGNwmenyS1gEl1Xb45I+xPdJhdeZksSu7ETXhmL1ruIBeCrT
cJXo094KO+7labPRjW7RhObBiZVN4WAnnthLMCQb+A8PslFdFZq6VzT4gDlEscwx1pH/hTVJvSgy
1lQg3LZATS6KUoJFUH7LS31lmdjgYt3itmjzuFPs1a43OSyNEN421aswsN0o0r+lCr8aSS1wtaOo
TCopdCHp2MAWZ7CJmiK0Xd21Xn2v8GnEk7GMOmWbjjhgySN0e3lJsocfsFXNkEt+FWQnl1OePydZ
lLuqUqLz2sj3YZu/9UaGoRg6o5u2a27icmyPam9AYGw8BO3NAOobej5N1mzAD+P71x/Ei5MrPiKi
TcuueEQB9MNJcRjkOoa/nw9Po6qJ96hq6uZD0Knnc3yOdVjpqpiA7yf7VfSeThVp0x8+DP9wVkQh
7W+h/U1VZizhAc0vlHzrvWiKI6CSH899CgmDdKDINg85jxMxYoZJhfbtfhpznvY/6u6VvFzHdWQt
WJyn+64Os3085dxvm/lQtM894hxGOhL+ArtKsXGIq6USFN2vseJInGsT3dmlgOsNnnmu6mTNioLH
dzGjeMnVLpx4HnEZzJyI4ZacL1ni9GjjzUbHQCteob+XK0yJs33T+fneNlqKspIKtM0vdt04vb/F
dn4XYirPMZ+6sgPkNvLjQ6Qj3cNRSvfiSAo9jjzfwD4Dsp0iaQppEV7gmIWoC1ZP4lJAm4C96y1a
ifNFpbzjQ5nfg5T49bKDvc5ztir2QY1rpNtYRcLi2MEOzy/NHKwgR6JfnfRZ4WA+KdpWa/Tb1uax
+yvkNIVof5jn3J+j5rVDhcdblWbH06nVi30bBuU+qvq9OvnZZkQyMkb1nw+gsZUA2geJucVYyobb
z38Wclr0k4XM9qItjirJ75CCTmaPFWLEi142OTzpQFmm4s+ho/W+1Dp4ROmodtsKnvj8GYiX8NeR
aIqPqUhdNQEl0FYxpZD5gxMvou/cFPF6WLz3FtBBYle0RY8IjBAaX3jKpWdqSw+tvVUiDeYihRXj
VEa4SG3XH4ET46N756BWa8bpRV+i8Ka8hI6yzabuWJr8iTJlp1oAlutxy15yK3tsZWJpbTnaMuP5
CtGCB/js/sQtQLlV2npbwdGSjdlt+JESPXATZ2NJ+b4I/F2h5y/RjSyphyoct2iJoADsrYKq2TYG
5RU931iKCbukXweuUcbrinJWXHQrboPAd8qlpf7wsx8wnNap7u9GQ10aIG28vr8sfHvT+fhOmOTZ
gnZdxgpCfSZP2GiVOFcqKsoJ/1l9lVTo9o2uFzUradj0KK4imNv612OGdAcQON0xbrrhiyf765At
L8rFR6211lmOtlbr4OdSLkw9PeQ4HW4x7DgMUX3dID+TayAhZH1npSg4kB7UsqceAx2rrbFKNBCn
rfekkLa5bh/Netiajbr1IuX7kI6wwPRnDIWPU/WitcMOs8ajosaXPNCu2nRiRzBQp9X5fYNBmzXe
sh5nc/3Yjs1WGdVtlSPvUgzrton3/TBvCS6p9m1jCXvW+FaG5SjVOesA69ab7IcuzW/sNFlhGLlt
2T/iQNndsQ6+QAHwav4P6FixxavcTLaT7OA0be3ytH+LEwXQOegbB5R3KF+rnrqooEZGceNGQXNL
du6Qadrr4FPdQSQWoWj+za4Ku70oINAg6rQAOHndgopEemhoyo3c850MDf5MaOUni3ylpRg6qNPa
vhg6bW80yTGRml0iqWTJywXM/G3X9kuPgr7VFI9+OxzyKVqZMuxWBS8L27XH4ZKCwiGM1K2emotG
ByrjDDce2lOxPO0VjEonKbtwBq6uTwf7yW7iTc4qABfEvUQ9PxuRt1BXuu1dSEhvNjKqQLV2h57/
jlrKJiZrjEjxgR3Pxag9SF28DW31gFrodRlPVy2IeXSx+c+qqyZU1tlLEPabaDRWlWysYNJ4zrRE
4nQBu3rBstFxoMzr3h7A/9GYhVa05JjZKvYG4UVsG4fcuge6cuVRVDd9a6PFpBtqlGqT4An2uyVz
q2nGZNfq6iHW1X2RV7h3IMJjPWcYZPAbjNxMxxsQP6p91ZMLkBaNZx06AzF43b/NASbG7aM+fFNH
bQeBCLVyfxMM6joouPnUwMjHhY/IRVliZw1mnI399zzULruMx51t7hrvIa7Sndzb/AxYag7jwZiz
e12z7zUyFPpB7q3bqG2xO8N7PfK/Uqi9NJiB9MGemZ+NIbllR+1qQ48HkL5i8QIBcrqRansf6xGK
RfasrHrTlfIaP6VtUYECqF0VMxxDKbG0aR7lwj7IpXU7YddF6t0tcmy7oJtgcX3X+qBO+oy11rYg
q2IW3K0yf8Mdik1pex3gWxdn/YsV/Jga5RCV+Q1yPXvYb3y0wCjJIk3+TdB2z2VcH1Rrts+RlkWj
MoP8GOrqc6IOWzmULyCMLCqbpJ6S3yYyqn0BhLXIeHLS7DkCJo344bbJR+hp8Ya05aIDvPx/uTuv
5bi1LE2/Sr8AKuDN5cAm0jBpJZI3CFEG3ns8/XzJUxWHYnHE7uq7iahQ6FAqIYHc2Hutf/2mGeqw
M5ZDXsW7AobeuAA5EmFrDmcBC3z8h20j+p4s0xezxIBDkndSEwV5asKgwHj7kqJQH4cZSYoR30aD
FvZgIWp3rGJ6rDn3q0IJ4TvvLYheeqbe5wIWJiU16XZcIh6xWD00NAc5CIylbfhY02oQEp8L0rWB
13okxbuq0d2V960gF7koLfSAww36eS8fdVtRMswV86t+gds7GbArlGsC4L9MUXSvmpVtxBizbMOO
adAuEqKL9/C9lud23ZanNrIClYEjIlAfL9AQooHXKMTIRQYMyCo/YZyh3xqE29RDsq8h4bTJBDAq
hUgXGDyjf67k3VakLn6CQQmRctR2CSW/SOBBuy1XGesslcyrMUpP2ZzvClMLZmvEoyQ9zTO2WljY
wRl+UBJM0xgI+VBRay3Hrxtqwa3Sfknn1oXhiL+V5oli4WOWsEM1ucMId1cp1rFYnoRu2s3lTRtt
+waL8GhiRCWL/usSV/Iva5qci4aot4t1cOyxJEO5Htllek+fMrdgBLyJ60liFUTTGooZCvH+KTIT
TJsMb9XwyogGu9iq2zqdQgVd2azpxKb04YBwVNvhFOyIxJ/WtUAUK76tXl0Oh7m/K8f5IGrGbZuQ
WKPPQW0NO5jlTsOwetD6PTLOwzKVhMjFPrrW/SXmLBuiR81SyRPOH/XE2Ed9FYrLgtEmMfdSw9Zd
3uJk95CBKOam6mMFdqqKwJIPbXYvagHBYRi+3pgvRvcw58Qh4AbqaLOnNcctVkiYeW4tH1UTcJpM
qoBY2LoinyvrVitGgF3pXI/6LVa9N21f3KcLAapzSUsiu1J2pcyOpTS7WE0o4y+I65SgNCQUllgl
qUycKJGRWm97zRQO2K2fTPaTdR37Cyx8IvHRgX0CG7YMZiFxNDzlSPIEZd78BEpyTvRsmsoen9hQ
m2dzq/DYhIZVpEGVAyEKvqwvYUQ1EQXaUB9TDa0AzFnda+NTQSKqqkMsMoiFVigx1WmvK+lZU287
eXY2s3cbLMXI8w3UBUsEufAQZrtLv4T0YztdZLKgua0Kcpmw6w8llnDXBcS3Nd+nJA7UU3OLqs6O
ywKj6DurM39m1lkdtLPQi3tVzJHAmm7bODLmDFHxuC4RvueibZVdYCake5XLAWB6xSWXIwCxx36J
Ko4AOazG9dR06h7C1xNKo290zYW6X5DrIlq3zaCN4Ou0lz189VZOtIhhqI64KKmqw9pyxLfCN7pJ
LzVu8qL3W7MPx6YCB198fGkLqQiiVAVPB640F6fOE2JmrUBTM79SKb/icEzY7MaLp36D7Ip4purF
jCuXmb1Xgp7rsuZCMT1hihfIJRYlZuTXxXYt+4rhDo12o/fiARVRUGtRWFV8UHJVMojgcRlERn+t
JflhqRk+rMv3MdtudaEON+kLyST7NZGCfCSzVX/NjghMcEw90x0lQ38l5PtOtQACtLCIW08hoWdG
yQwCBsx8FW3qUR2+VkNzNJSY/Sinl5i9olSwliRVHJSbWLiw5mjsDPaU7saoRLtqQbG7CCscwqWZ
5CzDGZ9LX0KQKiTrjimGFxEdmUZ5cLHiUgW27/yOOOsAX45QjKtT0VJ8Jx3BefXDiOP5RdJdYT9T
1Lz9ycNWD+dFbfBsQfBHaMeiJz7TPRf2AqP8557MvEmdvYGGp+Vc7GZfiNa9RmD9ZKYenBUfKfdB
krDw16SHLlsh+0J+3RouTMDto0TemYqthawaGCv9As1zFbE8rllyULL1Fh9YovKWI/8go5R4jx1e
wFaaVznH5xz0JSPBjlBIJg1T70MUDxajdmdrdoeFmZmu+UmCp3qRe6wyd9MaMLXNKzOLONjGb8fr
Aiy/zFun0gVXU5aDaPYHSMf+mGuuNiBBKLFbbVCbSRqlfOlNKplWcftQcxgtm5f2UyDEuq0PFQKw
zVOyxW2MnJWkHzP8huSBcRXO1PMlhwAfchFa8WZQvSZ3yzL7HTmHcV8FxpwFOG5h66lfCw9FRo9i
SnuzFIGtx2DUmEAp1Ph9yPYN2Bu5UaW4uHgPGGcN0xSgzPEqE4/TpcVSRnOrbfVnIgvk+imXGw+H
Ls8wDxopGYUgennVeJFmBczCpkTz2I/3IJX+wnxNzRtP5wMmRbOX5jqMzWG/YfpoRXAVJL9XcA5V
N/9y28WiMniow0Ic9uXPdC79qD9HVuswCQv6IWiENrj4e0DPuEuk5BFFrxM14pnklr1FcVs37OJ0
jU0ueO2qeOQ5eQNukouEe6qGdn8pfGm9XwzDb3HDxznEhsHlRZlwxBtiF3XcxETEI0NGvHLJPS4C
1Tqt3UDsWnUtsT9H6nY2xCyY8i5QCuMYrT1hG/dxtbxE0UZktLUXu+5rU16Pl/ZIVO4KCvhxANdG
BhPhFDlbi7PAn9IW9Vyr2TlO9Ws9EdyqxbCMuDoxy4hQH7iPi8t6wtbeH1C+PkPkDnW7BT/vJCWI
tI3Kl6wOMpeYONtLNNnKRBGV6EE+X7YxbN66dZeZ4knQIalNhasLVEkDezs7YJXpxOSm3orDNjXK
sVMPUld7U5uetIaJrzTZq0QiAO5vMGCC3uoDWqAklXeT3AWNOuyaPt9LaxcsluxuKxatMUmqRRyY
8kLjot+CBezUCk54ibsUW7OSrPdqq/qSJPpjUfijqGFAadnl/BxBw8zhmuMOPTI1kHXlamb7rYTT
uKluVjzjzhzOHFjbSLaKvDpp1TqdDiojKzscUK7SqvYzJBxFt3iXL68cMEC1ZkebZr9pcE7iXzYu
8M407tMJjFa4jhtIe1iF5+PgwR/yobwF2DJdRXN0SbwD/Cm6NiNUjRFiPVwyHBlI1fu0KjPRe/3t
6y/J5YcVBgMEAyu5TVJdzRi2hMZlv/4RVITL+CEiakQv9YazW2ydUa1rRnNxKgfrbASv8Mc7NOTv
n32EoqRT8q0f+SDCJSQyZ1jvRksvMpTLnztZzkNiH+y/oZUWXN7JYzZKbQJKIpgQzn6BYWqPiYUw
GsFfCJva98Ayr9DNRYSb1bVJ2/Qv9Of155NG866Tn+mKteANWrMwVsLMcS15r7vepNko58fYEOE8
Gc12mqdMf4gxBbGEdnpMassM57qYCGGayhtFG76UGJwC7FASKVgmf82aA2VbdNxmw7RHIW0PdZSQ
yaBP3WNaCizMuDL2r/+ZMDzKE1360o5LeeqTHmElRu6PSYabq9YWRfj614YYd70Ft+QGHtmSjKPf
iWcaa+m8zcOTpdKwCYWUh8TZZEFJDeUvTKEecVML1s4ME7rBsxHN6YOgxK7RaNvO6OXaK6TWCPtp
C62G3qJTBOUWS3TqFT1FMjlH4USIiaNLUXpssilcQQLuxKoqrou4ecHEjPkN6QehAn0/gGS8cMRd
aVqd+6CNeSCBUhQ4Ydgtd3gjteUdHocwiYEIZF3y82UR7pV1+Cljm3lKpFp2S60MOimKngpye92s
y76Q/i2SGEcS51JOBhN3OHAR7eogodQkhGZUVerUyG107puNTwPgTCSg0fx7vn6ZOgIDLGZVR+lC
SSGW2G7j4yraaR9MaThVAUgBqUT1BSnFJdKLJIanODjCRfDw8mLA7a/zUcPZP6LHgavrzoAfDayC
WuDoUdkwLDmImyqYa/lu01dfNMS9JQ7ML7nvSQvFervOmwqobA3X7jTByCi67LC1kV1daDnZ5qnj
ECLRw1hndCqNqZ+hOpftqmnbfZHdFGSWqSou9sUcjjhXFxNrwUJyMvWOXoyhJKgM6DbHJM5F7HZ9
I3ub3HvrSLki7ayFdq2qvIL5f7wlfm4o+7lPdgLITWqY3iYiBmOmAlgLFIiD+9QHxk+dbpzZylU9
f4l4v7WhvzZVUmm32sO9344Y3ta55evp6lZdTE4QaedCGqINcEaiy+v4WR2WnYIHua323S7H2bOv
mASXfp+wQzrVc1vamFk22bOiXANyaE9l9JQznpdWsLH9yqkqhnqL/dN6iCVQwLR0Z7l1heZBkg+N
cooINImtvbB6C/PYlN0p8dUSkM2vzcwX7zO8XpP7Tr/ms/AY+vxhsR7l7p4DsaVgmQHRhMZZx7uh
YmeXXgORMEn2zLi2C93wh7W2o/UHE1anEBJXVr/xO+mBWhrGdCFczeqDrO0xubK7+KvGe7VP62TX
bP1hFc0jCVSuUhuwg3TBlt0mG1C4GlTqMEKXIVwa9QWVzh7c+hcNlWKDVx9lxXoormbFhJorBHlz
npfM66XhkRoJfAWIse3tHnZFHz0M0rnhjBks0hS66/WS6GBCiyqfG2xLi50G0VutHwmssi9lPvRS
HqriG4JMF6iWvJCKM3TSbsjm3cb0CqZZhy0LAQqqJxSqa2K5k0sbE1blpJePsVzxZgvXqvGMX5FT
T4e87+kMZnttcmekC0UZZ1epcW+ucogR0sHciCTV25uVpMQtMXZTBsUsWUevBpU11bBm+i6uJQWc
crL0+l6tFRruAsPSNig29AXyvBP7Q61awZaL4cbyH9s8tErrawapeRyWQ7oMp6Red50jm4OrY6Ri
LZN9YZLqdMaNyzaTq7uMkk93umRH8p3LDL3c6K7JVdrupvGlkQOSyIfuy8RmGt9cXm1JDgp8hCfc
YCd4AOI9bI8YdX1zZQhXkYoZWHmF7SwMsvQ70T/zXbMggfbUZqdBQlcOgk5itzviU4/LdvY05T/x
s3N7MlKaqgwUTcOtg3dmLe2UjmMtgGZmKw8n6u9Vmu5xOXSzoXCK8UGZiB7peXHFyIfI5U+DzJRE
JWz43C2ktcrmEQo+gdPBhMlun6bBBWoQVO2xrAQvlxmc5PrVhPQFN6rWlrqNPQxikoDJlH6K5Yu/
txmKRn220vbbflbFBwjjz7AxmY/2V42xXREkdKzVi++vXXFaTGN313XEwM1CQPtxWpQKhx5qu3iG
MkMQaptdjXAZJvgIzP3dJpV2Rtr4o3lbZKexZCPvp2uVSfxkPDSr7OaKdT8SOuGyOf6I1s66NZW5
3xvGtLCFaeI3Awi2N8udKowrTZ48uwSyasdyvMQa6HjLaVhjfLeMY2mm6YvVmDOHBn9hlqiello9
CIT6umzDgK3Fydp0wsYFSpfZEiRGxV1MlDBZLTkks0cT5dzr39Bb6DidpTZoKXlXzAb9yKwWxgFH
3iE05LjZF3jfegNTOlr0SKf6joz71pTFK4WoNH1OrwpZ0W+trq+DVtHNv1yd6iEK1+xiBKZnxSkW
8TOpMJh5youxcVA0Ssetl+MHYxODVxOpZGjvTF0fA6Mwv1cpHuLxoAk3ALc6DqVhvSYiK1oo7jps
re7S/iAuSXv7+hNNVAZvkUzRe/2zYtLNIybkuOu3+0gy2v1qTNbFXJu24PI7GjXr1OvC5KyC9o0J
1MtIWT4QXJeROle9/ipCWTr0q5EGmZneo5OLwYq6fN6bl19ef4eJ1pWitdZuFKp54TSffnVrzHQy
05W9LiW9ozYWpDOl/tlUgHCrKEA3VWRCP/nl9XcrNoJ43Be1r3W1Tu+vQQq8KN5RtsANSa0T6wJk
AfPJPUUuW9k2TKVjRj1VboEPTgoIKuCNc2uMKHtzBv8ohubuvoriiYNGCCjtuvvXH1EAhlO2dOcs
OzRZ098vCCoBDEhZef1PWZAsv1wsg/2bPyXu7v5/Tv2+r0v+957S/RsL/P87djic7f83Ofz/wC+P
x2//9a368V/2t+5l/PEbTZz/7z9Z4rr0D4jgkgEXW4Ido6kIQv7JEtflfygq0l+kDyTZWaYKgfxv
lrhBOKVompKoyqopQt3+F0tc/4elINfnpSIz1FTk/wlJ/MIA/1utYiqmpWoSHZ2um7IOif0dQ3xR
TKTvOA+78vzckPCnXJDEhzcP5p/E9LciMNn84CIKRA9VMjR21PcasDmqG3UzuIhgvFgt9nnKdE5J
V1ClPFjQzxlSgY9ls9hiK+17+RjT25N3PZeCh7TXrWnBM8IZ0/qMtsLNJx1dl2YnVkze3QtdBOU7
PM7uIVHuOw66P3/6i17n/RN68+E18XcOvSDDh5NrPrxZwabBbaMYWtuKBKeKOy+DL/Xny330hby9
nPT75bK5acdmVmdXVZVgrGgTWsXrB93+82Wkj78TncmuIRuEY72TKbXlmGylpV0Mnm3rezI57V76
ipuML/6A8245yx7zE6fyeohfudfv/pPLK6IkKbSnKhG0v9+mNE51Fa86S2IHgdaRjoWPhfi5cOEI
OmTC3es+8UvQZ93xszv/6AtFoyWz2DWI28a7O29SEbOshjvvveGYOKR63FKfgnV6nSf9Ur5Mp/Z6
CuadFP75nk3lwytb0kWMYXCqme++27UW9GmLuWmZbsbIaLGMW+Ryrjo/NEnhNM1zXGVwlMHrynNT
RET0ZFAuKcLaBUYw8E9p2ZJ8ztUvRs2qrywY4zkxIi9ETWcZ3uZK4cxMk6uK5KCCiFSGGKUM6Axz
Ty/iYznVX8VG5vWRmCOXIQHRXlvkcJMZPBC5N3UVTuN3cXLXW4VbyNdKfmNklDOW6TXCFMJ2PtYN
w/hJdrbhqq7WAHGEkxoJ1myrV6Ks6Bvptiy3/TjpIEWxlyVToMUm4o4K3TeeKf34RUficJjUpIPy
Nb5oW3SdKqmrwRdY9ou2HPqOyRXGsQ3L0pJ+9N0Aa7JhvHYUSXw2exDdSqY5VvZZlbgQVdy+iVHB
Y31AW2RQ/piMOLEC8nvialJT3RmLanewWG0FSp7GN9CZTVhRMGrWQIzQgFS8vZJINtNpANIidXCB
drSK4Yn5zSRV0ervJ/mXpn3TizuBl7Gjlo8iYpihSEy+Acsgz0t8inpfl39K0ssK2tyoDPyVzp0k
xbcamWwWmHqSFEjJqbaw0mCiWWGeKqz7DCkksz1CSS50bVADDVJnbtEeoAZAQ2EIh1owQMVPMCgQ
MFS2qN0U9CEj83sYWgyR+O711pnkb3GE2XivuWs6nuBsOZqkBoP4hIFiMJYtj/Nn1sq+3gu9DZvG
Wmuovq2XdUz/45cmfZgISLEGzdZEI9AM2cOm+E7NK0ddnwsT5F08qG3s8Ppij7ugdymdTpqQFj2h
I7rKygUXcpO1cWGioLXQYrfUGXQAcGJTK/QHA4ZrNezqBK7T9IytxSmTB2fl6xLlO2S6Tk4Yn1B9
wcZwxcugi39U/DmJ1vYoPZemCEkZj3MZNqXeQkb/PlU3hQg5Ofox6aItIBacFJGBUeT1E0CHAquH
0NGKAmyGy7r8NNIRVlP9uAKiTt3ZgHMl6cjDN6IJNuO+NBLXLK7o62yrGRjq9kgoGESZppvwxQDt
2SYcoRpNApRxJ+F9WcvejaFuNMaC6cyTnjxE2k9E7Wh2nyJxchasGpcGjkSPkBGZuaUK9Nu/5Ap3
fiG0lu3rPHOoEH5RrhFbgelLWYOvx1eQKqemJSrNJhBM8OoK7JBErDLUJoabMrKaWXYoDDFRh0LN
UG4xTJhlYHl8pE7nE1hQ/id0gk29EnSLIyijpv0giodCpCnJaUOMyWvEYt9N5q2FIKOK5V1CAS4d
GqlC+il76yy7aXtssPuKgGywVNgrRRPqiX7faslBzRLCgO8qQ7DrsWXCdq0ZKQ8aEpgh28OS2ur0
FTfzYE3vhvJ5S4/JJUVgi57qS4OZXFeQ1We4ZJY1hVqf4APZkvqiOilCAGawuKqUXgaCLTd5AHvA
7wbDVhjQkH/F3PY8pweqA9kYDi0o0Qy9UYe+G7fHlLa/w+RIE86wiMNy4wXUvuvRY1F8LdoHDUoi
bHAHO2JbNjlylKNgNZTREHTE6aGUJddi8dY5qw0KBkIqMC9/zXHOHW5iZEWSzEQwkr4XQu4RMHFV
QvBgBsumtbXnPv4xRKDc0pWeEWy+BOY0hygCz2IPbsQLK9KMd5UJ0e6xJ8/ZYg9WkqNa3qlluNC+
F/U533K7Ec5dHwF+Vc4lnQZTGLObnRYNS7+OiIE2HIlIYUVtRTiiBbw3TqY/qUtQLjT9xXDOIF2S
YbNPc/rVSEVxTixYfKW2z1t0o4o37RIOsIq7J0AFbBO2YMDMCuMSNpnNH9JdTrZijOe13VaRX+Ti
fgV2UVvNtkREFkDs6lg5qSyR68EAYvsKjdIeWqQvA7mU2NrC5gtQjFyLXe9hZOY3WIzLabXb9Cdk
D/bMl5gBLbfNfS8pThZ/NZLFLqveTbXE1TYyc3PJaeM0NOr5hri8CAgqfslqXHaZV80tX15zEDPT
Aba9kKZtBqfBvE0An0bjCdmPDky0WqSdYIIIMKkjVAShoa6yf4yeEct4gqWZoy6bry3IS4xD0gOA
boiJMD23S8jixYG1zrhtN/J2rYzcUmaXgPwczvoOVdBhGNLbQaE3tg6K6suy4ZvFM+gypPMXSzGZ
Pd1aw+ICWtmxyYCbLJccz9TY+pmmKxxK6ySW8IJWv1IaX5mE46x8gZ+NhoWAUavcxbIBIQ15lhbv
lh5lsjruM2w0BqXgVMXjYL4ttuK2BVdlYID2OvONerSj6qQi0pNVEpW1J5ldtO+DXkntsTrhHL9g
lpt4CSip2WuhVpdhYwrXa8tGd2FsN+vRnNaLXYs341hEcEYPo14/qZbsxH2GI+SwWwDxCSAFKQfT
U8P4lzl+7cTnGOngwki+0fVwWTpn0qudhovDbGBLpaEQ7ftv4sBUfyBgHaqTlqIrUU4QeV2Bg8+a
4bLLe2b+Ype5uXSZk7K5EOOGygGKSGLK6D6fJBDSYs782hBuc604tJgQIVbamnVfmpKvpAsW47Ot
AwitseRdpoej4KUaGtcy9zLhNhPx8ZBvGPbXy3dEY063ijsxK8IpnfjKlZ2Y3/frWateMsI5cnZ8
XDVtcTsv8jnDu1hC3JMBmAPFbemToHHMwIXYtL1W35FvQXjF97ZZrzFzbBbxpEnlfSkB0qmw6YXC
t9YHPuIuH7ODXpNaqfTnpvmuTeOPsVOcfBM8XRL3F6+RlD0SGdeQFLcqW2vXiuFQpldNsb7E1kCp
vsqOITSelNSB0hUe2I4jMfKYt8hfRGwplKehvtXy22k+5K1oi2VF4It4JU0WozWBtCbDXZJqx1EQ
ZMjmtDa7RbKIdq8Ku0Xfqyg6depOWb7u0O3CGRC06VZEetYquYvszZHhMK4GJ30Z21WHS32Jd90M
BLhi20O1ubWWkzP9Gvik4zK5g/p9jKgbmtbtqNVmBc4ZZ4+urLeZjnCYrBKRbRm3Rhu96hm+9Enn
chmQJkhYX0LYpQKU8cQRBtfSzbBLYgo6QlsMK/H5zhAeBVuzUQP93ICypVjcdagwOM1R1x5jZFLY
QvlZO7qt2OKLL7qpCDl+vCvBfzoiOKJzJs63W/V1VTZPAgXtjAzjp+2h0jQ/EpmmoTuyygyVisBM
dULJFzHvZp5caLiw/sw5JREfRW30rZPwRCClLpIndj86yOZxNGF5IRGCEulVCTJT6ySNbVBPohux
f1rRD6W8Nuprti9xisJm8Kesx/nkqHWD30HpgKFaVd+3Ef4Y1l0WTCJzPkrGy5o/Gn1+Mif5s57p
dyH5XzCBJiJNV8krtiz5Xc9UamM6MmjBOsieXNlJnPZn6VDXOJHd7NFBnf7cKkmfXe/Svb5xjRlF
CxomSYdcL71SHQ4hL/rReFaAdMuN/fLrn6/3u2fHX7enI6YAnhEVbDveNWZKUaTbguuhi3Q2VA7M
TX3VVw/GJx2gdPl33mMJugItUFJUHfH/+65X6bcuK4TZnVfyE9SD1m2HBkNX/Slq8ut0gadNzNTS
W5dj5Pjne3zt6P90cf33ZzoL0NprgWc678l0T34I7GEuuuKHycaqN1iYibmz6uiHz3vuj8CGt/f9
bvkUTbYWTcp9r4Ppyuz5a2S4eXGMmHa0ON1E2l9uFb+ZVbyFnKTLzfzpZt8toE3UlJWs0tlVbCy9
PG7LyVzrChdWR3JEV7QTr3LMT6Cij7Cbt7d5WWZvVq2Ry7gPldzm0N5s2xE2y9LcfvItyh/dmAru
ZyiYAMnG5c15c40Z1THoBSylwV3cdMcxStDaYXFEv4LbZLefvBkf3pKKiYRCeUpd9P7NELpRl4Z4
gUM7ep2lsNsNIVk7n9zVhy/gm8tc7vrNXZkKTpRKlSwUWMUlQPHaWsV9vmAOlH8byEOQGMxbxYHY
bNp9yd4IK7mcxovaMuVGXU+LH6NajUUFTfn/8hG8e+LWgLvGkKSLi7WQ2H4rGW0an72cnz1mgOC3
908m1jyrKfcvMY+ZvozxYRH+s5UD6mXJOjpz8d3qFGLkrhaRRC6+j1ebC/H6mibBT3bdc+VE/8mr
cMGT/7qY9A41ba2yT7fhVVSOO8BSunrNsLr5ZE97PXf+7TV/c5l3y7NY0nrQVd4GQA5/crG//cEY
tbITV7IhzruZq4dT2N4It0gFPJH22u+uysamBHfTs/zJI5Y//hr/vut3y7jRFqZdPXfN5PKqvFID
yZ91WzxJEb2oXf1YrxAAHsrHFV99OyE4rXSsL9m+uQWgEHefnaLyZdX86em8W7nagnEN8B4B0w5V
OjwFJ7vmId1vx9WT3C4svTrAKsQDD7JsE5N1B7JkewZYsD95vy9X+tMnebe+s7G2EDS97lrok57K
3C4dxtMOlgbfGid2tR//yQUZaigWCLOKPc/vL1RHdmAbdcU/b/2anBovcSdb2lt7QIbPTzj18tX+
2x3+fcH3YwIy1lDZGtxhmkAHB3ORmRy3q/yQ19lhwHS+oDKODNGuKV7TFThS+an1FKcKw9qLX0o9
HIduZDBZQAIcobjCT2GsgZYtaLbIrRaoPr1GGBKtnbHYuQYrjz4Y8astzseCfwVHGTNmEFIiv04M
J0YqU81qoMHJM3U1qEXUblMcfPKkL2f3v924oRhQCWEAM8b6/UkbRpPVSUOKeY+WLhg3r7fXB+kr
hBJkUJgy2gSfB8oXY3HhnXt/vvgn17be7TI6DLFGiviWB3044MflDbh+LrBFs3Sf9c0ne5r04ett
MMYD0DUtS3v3PrVLqSW1So8t3RkjfhFOFQKQegsST8ec4HHbsl946Vl5+vNtSh8urjcXfvf6LF2p
5/lQXZ5xeVXSehyWXetOHjQreOLUOJ9c78ONwzQYS1pMHtGD/P6dTsiEBVNn4xj3iewOITOSoPdn
P9pFZ2M/OPIu+2QZXVbJv62iN1d8V68t1r8OJzXowj74qwL//DIfP8k313m3WuN8Rek6sWJICNtP
ZzYiwfk+upIz3WAT8NldfVyG/n05/d0CVaqoXlC/XS7HrKmxce31cm/aobMNFHhapP/ZTfBZHfpx
n/Hmsu+ORVluKokQbY76BjBl1oIkwYplrsm5R9tNkT80WKDosT/C84Oh8dn6+XC9vrn+5c/flHNC
Z/VLO3H93hOdzc09TH2/S4EQoJS4U8I/r9aPi4A3V3v3WloYnA1ZfrnbGzS9xyZU3D6QDpJ9aVS7
I0o1P/YwB8MwTHJ4U79GNj7/tggw8d85Cf68kvV372qvitReMp+mLA8b87t4+vLn+/1wG+LkhqLJ
4F7DZu73p0tGmVnnF6gPl3s/3ymH/FQc7J5FzAZ0mA+/pOtPrnhZpu/fzrdXfNc6QgyvxDznip36
ve3EowiaYpL8V0edOwo8TvGlE0Rbyz65VfmjNu7thd9tRMaKSyGTDFBNfNa7CD/SFSRgqRj8H3MN
KZra7QmARPuLFU3e+JqxoT28NNUgLVKGJZR+AA72YDk4DdOjSo9dK1bdXoXpqSBONa7idHCnqPik
Mn0tcP/tkeEOSKvGTEt8DylArU9MhGiXahsYfU+QDpV24whu9MkZ+CG7AkW9BWyBv676fjmsuAXp
CbxsN/6GdI5D6ccclMzSoUXbRP4cEbUE+bV5xAfIfT2NHawOdrVfBfVd7H6298gfvfsmjBU+kcKH
ej9e76pIq1JoujSoM7XAcH2Bb9qfkbtet6dhJ5513sLYmXPKPuk6vUvP4u0ny1X/YNlAjjFlSwP+
M/T3g3Z9HWT8AQdk/Xl8lWzjLm2k64FsP5IbtV91WwcicwMZ2lze7gTFspU2e8hj/XrLk9O6WQ75
nR74DAGTbtpTcMkYSY1fjQKkep1v1N4EZtTvDZW0eUN1dZWIx2YCDSSRsJjjMwZy3wu486Lc3TGM
8JlJwsGFM28o+Hrrp9aADyxJfleqPlx4rM5yZY9bD0Z8mGnoJXktg6Ma0QP4KCM2JeyyGPyd71Qm
BJuoOYsRZ3mVZsJ9Mc4OmTy+KI7uMl3QSpiRraweKljw9qhXtbeN25MQGUc5FcMpJwbEiH/VlnzX
dIpXR/Tcw32cPo8D2Zi1ysucwXBnMCNoqC8F4djiBGUl9y0RBlNRwx0gS+88xIwWEWXv80753qEI
vIr/L3vntRs5tmXbX2ncdxZIbtrXYDC8pFDI64WQSdF7z6+/g6oqlDIqz9GtbjTQDdzzdFCZyi26
bdaac0x72FtjJy98IfZ6iOAOFfYEn1ENxabRmnXW4SjI8YYE3kJF9y7BW2gK+qYqn2S17pv4oqgN
PF7EGFP/1YAHi+ckQ4Krhlq0JfTs2o7zuzw1XFG3w2L0Sj72uNhFIc2BLlefGhUYyJTMDIPIxQl5
N070TUlWEgtShdpFkZYnuQnDpWUgkc8qcZ97BAB46oo+9mJoZ989YaewFBzdkPNloNIeSax+30b1
86zJifMaov+dAgAFwonCZlvNCtL4qq2kaTj86aiACjpUabL3g/II4Wdp1uMPKtlHs9II29Pf8Kl9
eAW8yDa0b5NEuHbgv3zz/p9v32wVORn9AVkR7Mr/ViOyBtnIw6AYlvYNxgo335UXyEuX5jp9Z7vh
ZE703c543lB8ne0Y0QBfpoAtBfOtGWfbqsC3MLWp5Mfk5eyvTeEg2Vdlf8vrY6BjoYC0CBWkGp7i
1kn53ei/uF6kcCq9JzQ1Qj8fPU6hvnRqNyz1G+J4KWJio+SA+QbhptyOtzTA2uX03Zp4fvb4vOS/
BjXPtnbUPVKpnvWjRINva3BUjgT390TnGiXR/OqbS/92ulc37YM3Lb55wvOW5m/3+8vgZxu8pm2r
wJoHxzv3UV5my2nTPMCwYne3Rmm+//YE8s0tNs92dK1hVnhCuMXNMr5EfjoszZWyyH/UEUgR5OzL
chVe0Wr899f561GpIXEK0WEEnC3/hRIjpIoZlRgUpzZf1ObhPzOADWcSJRgbs7P3Vg4aPZ3qkYc4
7c3GYw5Ilv9+hL+V3T/fE8EV8D/Y5ecF27Y1RnsMGKKiYEtEEPzOI4ag5bwsE8+zLBx7K19+X5H4
Ww/lc2Dd4FBuQeDn6/h5m2j31ZROnUoJZAf+fKNsYufNuBpc4WC2/Xbd/+Wj+mu08/rH2CWyPZWM
Fokf2AQWhXb5zY08X9S5HpZyit6mpkH4/7zer4cKthxy1ZTjcuy6PWXwJd1NJ45jMACPNQeMboRN
EvnkR6os6wcfiWaNBpu+/o0N57OX8t+/wv8GJPZV8SO7aaofP5qLl+JcRP0/kItNpOKXh/M3MPbN
C2kP/7EPm6b+1D9f/ujC+isk+/Pn/9Q/q7/pwjYMPi/DMnRV8Ob8pX+m8KTI/JEtZOOzu/CX/llD
IqnBrOavqLpJQeBP/bP5G6ht9rqGwr9qq4r9TwTQCn/9fC7VhayjzpY1Wiq05n7+TvxaNXWYjNNS
NZpVb+krybQvrdCrFgB+a4wFdVduppHUypZQYcG+ZyzLTYKl1eqadVWpa+GlGyvp9uTzHpopwr1f
7gcDKHwio2fiJc2VY2Y/W8WEXkY5Nvj+ieOFrRu4fZWTATwd67JGOSeju9E4TaWOJ9XocCyX3sOr
b3SXnASfik4NFn0MOFEM2VoqpRU28cvIlKhewJLXcAC0w60yWI6E/xCVwc2IIXnSw6Vg/W3GkyWL
DVFIy9K2kaSBJfWUdY3r3Cv8E0yvbaZhhFML/0iSFqIgWNJgTNxSvE1B9MYav8wQbTd0KarZn+8r
W3kst5JIr3RQjLlv7qzotetv05ydrhHWzqRhvwbw2rpTM8LAqZAm+uqllYDkbOsZLrAhaA9yULm3
ObD5pv0wgdjpKnbRmI29EGGfpE0coSW3RQNlSfCkMcKoBOEWlbwSeDFl379qh3xDivRizqqW684d
IEIZXrGKKrDOtbWeT65f3vfj7yvtT/3FX740cN2FplDutz47AV8mozoRUwdacWI9HAGGremIO97y
zdtChjlITudYC3a5dBk9KP3fDH5ehoTYKRRMA6oNBG1uBP78whZDmxcIrWjhILBJDmN4mfvf7W7m
f+PnDcbPY8zT/Zfry8rGMyobWaN5Exz1VblG774BNrtVXJS3q+/aRao9byD+NqCu27NRwkaefbbU
R00h2bXny0sRJTc1vjYPRXQvjLUnAN8KJNE+52cCC4d8pGcMnqKRsaZXmxKxMMVRLE4g4YjoDMdX
o/gwI2mTt7lL5wH0MIQM4BGGTZwzOyS9JnwDORTqW65ySfA8lXVss95wapLwPs5PVfsoWU9ySZqc
fCeTui23+b5vCgdjkSubd3n4nur6Xe+jxDNM9kC5jyJTqfBfIqPTylUVpi+xigASfkahwkEcMROC
9xjVeN3L7T60Yd957U2V5jeZ1d5RQncQ/juwInmDn/AEYbgDhRrUBuo/VG4ElUzkc6dME7YHTI6s
S1Sk4iTBIEYWsmvB2PSxtmwC+1ZWgyOUsANSA450tQXsNbSogGntXTN07/IYnxLCk5emx1GxqIlw
Me7zdEDHl6wR7NULTNm3qC9W9SC5JqJoKRtupgDaIct704XPZRHBgGPJLYMPVYG+p/ovlj/9INOF
0+mQVs5QK8S+FIjRukM0IhNriivot1dZ8JQoN3WE5C7uj+So3JoyvOOWzlPE1TfqNRDGwzRoB+40
aPTAUXttFSsElBHimuHAMEso48joypLsZhJ0J1jsixzTmBIymdGbDXBCd0OztLDKjz1hriY+3shY
pEB2WkNC0U3ziRagIV15qCSL3neJDiIOq3KqNljPU1oQz8Ffxb5pbYTnuLZ1Qd2m17am0RSwDfq7
sFQ3I4RldLVQLUh/srMMRf+4KIqcOSrQl5aMeVgtD1551TcvRMfFjjlicM0C8gYJztEvfVyjoy/f
libn/YyQ777c2bkPqxGkIvFpBcfNjGslxZn2oNao2PtAngjpJPkSoOTSKeHm2TEoyqx4wdWowLhD
UMjr5kEkwG3H/0+dftJ5ZYwF+XOgitqrLqMsEDBf6eGNXJBdEEH6uhTBZQAgFkQWrGOJ83670zt9
EfMX5E559HQVSTwq/gbn+GUTjqsa+kQ0IqRHeQ/wBUHoqkTU5WO27PAn67REivA+6Q7p2N71yKtD
+mGkArHYQG6gRatBsPdl+yYWAtwoxg/lZfCK5x5qVSEfpfDom/5iDHpH05lDg2S2qISEmI4qrksF
1IguHCpvDhuFRRBby1y+bzr5RytNixYGoy38tQI6nRPyZlSbm16L10lRL2QIDFIUH2UTnXtFjYrh
zTRl6QpuYpCNGTaKCasz6Qu/T9v/aLv4v24jOB/0/rUJbpFnL2H146et3/wTf279rN8U4LPGp3Js
DkFhJftz62f9pqkymzehcmgQ4MP+sr7hiqOUIGwdqpBMB/fL1k/9TeYUIDhc6xr7Q/sfBqTMq9iX
RUfj34b6jLaF1RRBlnp2jC40TaokHbni5Kv2QkaRuBCt2iJEZjui9/sRzdiiHAbe3kHZ19ZA5F1L
oIBliZvSJJKjCStoMCWMALxD3UtOILiKfYrgtkMbZAtrni56iwLhW8nJEnPzKgzDxzgaSAigUlBT
gOz1XQXXshLMdfVw3RvSnalEpyaPlkUBUNCPdlNhrauUeXLYTzPjpy0WhPddTyVffbgNk241MONU
trSmjmZDDzZjfavq9HzSoLjLq5SEEATGTlZNHyYu8VYkH9hWoUWMQ8cs6wHrKaJdgjZTlm5Ew2/W
kioJiR773ToiXoPE8XWn9qusBDTs3zVMxGEc73u+vx4v08g1IcOXTbrsIbOEnx2MrgwcY9SuOxsP
fnQRtu1th+w/HL2DlSlHTw7ZOaXOIL0MCh1VAs0KSB2w4smVMPXCabLrNAsOpbgvxEtIxzutlTe9
ly/7mZmF7PYDGtS9KoVUGFPuu221AEV5VIj8jhnF1aCfTr7Z7nMhpEWJkN3utcuGkI9JaywX8J/b
TuYiZMI1k1vNzq5DX3XGST3AzxiX7RhukV+txBA+mpARK44JVLaewqh5gDuyTnIfSgdMNCE+2nBX
W0iXLQKw8/HRMzSoCtWmkdTdgF3bIG7ewsrT9qNLWoYjo1wyq9REKW9hqKllJ0BJn6ct+/rUHSxs
65N3wgm48qFdMKE52dDtJbAKEDxYhCvXj/orG1GWl4a7Moab1EKTLqFtAQGMLMrZE5tmRDeFECtC
ng8Rj7IYoPORBg9iwgIDF0j53iiSXWQBVovjj9Yq7aXPc8dEwz7HJ4JcOpomod1J+VYE8rFK0Yd4
s7RXllytp2ArhQerbuY8HnmH574u5MexQnsqJe2lUUhoFLDShJW/QaW+1YdgP/rjtecXa31QDyCj
b3OlwPgxEJ2dyxpbD+FqAVeLtJm3LBw/BNEgLvlyOESS7NQDHA29yzYIFxNvADl4RFOAQhiaFyb6
x9jiAfUx07ecJEAnxwNIwaLw9lL9zOEMoUUJS+MxMnVnyiSnVbNbYUc/vCzAalEXoCdVyOMmqrNg
2471M8lj3OyhfgzIYNhEPoj1vjcftZCpwc6NRyMxjmbAQ6P2ST4PzFV/AEIo1aXgvUCXm6XpjZ6y
w/GSb1o+ZweA36ct20DYYhiKjoXx58253ytAO4ZKWYbqkxc26yQsHSt5/DKT/+KI86u5UZUx7dJJ
obD6Gez45QSAxanSgoJBgpSXM+8crf+uu3d2yPi8Dk03WR4oiyl/a2ROiW/VRieUJUaz68iQLuiV
X+qlfogma5PrtpuU8U0d2NtqRDyjAV6ohvweQR5PIItfTBLnkXwr6oIIKVx7+maU7He90KOFZAKK
SooPMf4R8PePVvH/N6f7/761nufzr9d6Ilhf3l7yn9d6fuKvtR7pq4XSSuNEKn+2AP5c6+3fFEOl
XoPQWpBuJlPZ+7PMw1rPcZbiKJ5njZQh/sE/yzzKb/bsbp/bCqZBWcb8R2WeX7zOxDHKKr+ILPDj
z+/il9e5KEn+Fk0GzQOHEfjCm4bmE/ub7jHMOYmYxWpOlNJ8TDoeNe3YWPZpFSzID/nQO+k7hQQq
tL9vPWbRlNDokJqY8M++Ycsuo9CfDHXZheLamEEzglBxP8/foMfcIWh1QfIeFL95NCbcj1G4L8iF
guC1TCus2jL1HkyfHedOKyeHahgcLMHYpoQzicI1yxpMp7Ue5O7AOZcQwku7I6kQZoxE4Kqk7Tk2
ceIN13llG3NeEqa9UZLcJEqChdTmN6p2tHJ2N3qN/aGNV00fHrt+GMCqhLFrESG0ksMOLFL43Enm
SQbIDrx3Iw/9VmpJuwSDa83pNNqFVN35bKwlDJt2O7pR9OHTs7Tktzimx1dch94hotITQ9kYhg+f
sDI5feYsPpsXG2jjDSfQSvsotBcWZm4EmeSYV4RTw2bKrKdOFu5gH4P8IiUgqpnxTVR7DRmmI8bd
wd77PbDReESeJVYpOy5dhjqkP9TJNhlJW4qrVSGbrqWDHU1A4jCY5K8y/770HhK0kin+W5apDnLH
UHIikqXFGBEjNz544c4rcezqkyNL8R5vldt5L5OK6RCsTYKVpVqlILcHjpAeEN4BcGYskRcmgWjK
/ccUnpViAHAyiBSq2I7Vob+jinBVw7/P/MvCGLd5TOlOi5qFnr9L1nsf4RieQNT3kn6oMmB79XUV
mWulvFena3uYb1dKF5JmLFzPynd1KQIFXUA+wtIG9ScgkGAK7/OQpy/YNLCIcra7BmvmEGXsjPqt
DrarrM1lUNU1J6TiVGjJQ2UR4GbPx7RxEi+5mJXQRkiRvz4W2nCd1PFTSJ4vURRRQQZzNoOc4oPd
mz7EVlyYmvZAKsoI0KjSnajmNYr7gWVdpXLXtuNE1YeIHiDZvMX9IsdFNhVp76q+t5qq5JZdH/+N
xK1VBjo3TNjpkfmZ2VwLUc2aZ101ReVm+kfZPg2tvqj7G5MvKofqyP75EsarF2AtTl4jAgCLvl0T
WrH1UF9K1gvBRSzsr2J8C/RTz+JuWikbC97CZlxxIl32wO7mGkwPzanTafQlECE9XhUO2TomfmVa
JS1pL2DqbeulqS/KqT4OOmmqzbTKeV7xgeyyeyIfrtX0TfO0bUvweMpWTkz3YlDXA4WpcLbvZkD2
TVrMfduYyzowyPRSLuCSQY4y3ZB2fox7rGhvBEYrfmW8mCPFgle/OqkZ4AxvZ1kB+Fh6rfKzojcb
qy4Xmcw2KQVoOlq3KZCy/pbIenrPm1R7F/FdM12YzXVBKaNFIOzPb8FRE4gVaGtDO1SMj5DXvCxv
J/nBrO29Pik/TP+CwJ1o8lwN66mnPIeSOEb4neSMDHuZMs500Y6qa2PUz0frQmSEgRUXTbD1sIVq
lIYkQyHTuJJeE59aUdY6HSD5xrRuOgGC0vDuwo4/a8Gga0SPCXk5b2I96yQor4nxTkYpYfg4mTWx
4hx11+XozDwoR8WN0da3ldo9N8EclgcHKxKrJh2e7KK7CIhYUvHNCvtSzrUF4VKIcu9J1VnQPObx
euskpnQ9kWlmSeRcVVEDnGCEUjq5uo18OH9tOnGTC6VZUC6Yg9LfKnsb909+DMEe26OmdOt5akqt
F70DNGC+t9k7iOgxvPfMJ49av4Xqm9mBarmgnE08kHwZdz1pPhMJkJd00cCVbkqEKnqoLfQm3gRR
7Yb9UQ+HhVVetG1ELRK05AiiINLpRDyqxgtYiYVgctFhrGnvnsfEE4qLjJTIutr2RFOF/sDpanBS
sihlyjtZRRJ8p3uuAX89NaJlBgK8Jq3SaAAJQ+K0irdWfYlIhvEG1DrB4ESEdxaUO0touHUgogV5
ineloh18v1ionXIFF2tfhOQ5NSPl0OpFIoQDcyupclTEgmGmcU4EZcqHyTj2gMkS45K1GjJtfG9H
DSQCb6dCupLL6sXUZJewNo7V4FyDXt74ZvFq9fRJYUWDmFfx2pLcNXUXHMlPgxbsI7haFvWrIZSv
k8o+EMf3w6AwrsTkb8V0I+tDxsuZcnjOZEfkDSvlWqrea1M+EEPHwYJwC79P8eQPmcl3lmyapL4W
5TzUphuuMhiKRsnXH4I5aCgqm6a3SNV66yELMQir0P3iZLfencWXQyOnYKHQtgOMwMRCaZQaEO7e
rb4FmWbvQuj4MLqL6lYjoKvAQZ6ktx6H34T6GJM/C7C+ADa2Htq3RIO8Oj9t75S3gC5GDTZvuimT
OXXc2JrNibPxQY+yFdQsYgP8FWaa9VSeQsLWW9iBuQ1KhwIm8mxgAsQuAm+1nKyO1IXS9Cf4iwu7
05YdiLx5sUzvkpa6WxkvCzJRvDx1sFQ7A55MotmAN+LZ9dCRs1dJ1YK6Aw5gZJag7DWpXOEWuh6G
mzZ/KZBcFBg8E3gLSOTA4yauMt1pquLaHBmZg4l6jVzdRDygE26Su/JoIU+/yOOHqtcxwQMOz0no
GEuHc8Syxxddho3bUX0JbfzGw4mYgIrwkCwvt7go15bgP4W+08BaDCSZ2sN7WLH4AX8dmlet1R9t
CopBdZ2oyo+uPql5DvHfXNLEWVtMxl1XEH8gr8YocXRqNzpf+RCA5RqeDHR1Rdvu1JjqQnAT1FtL
famGuXih3o3hE4D7KwWWfNlRBWqeUnIP9cl2DZEv7YjpV3ptcnj4411dpCvq5eGQAjSKiF/aGtp4
CWp/nusEMAldRE7dfJTQGALWfPXCQGkp1Q8pdBAcz3hibXyo0lJVnhPIJajCF2MYEouJJ4oYIT1d
N+l9DK0SlJMCIRZjOB5X6O76nd49COrPdQnTQYfSaGmX8FIJ9F0UIYLA7iozKtcqSNwBRcHPOZLQ
V6pOTvxQ3eVMd0lvOB37S+zMS7aK21iLFpoUuLVcHagJBVFzZdD4T4P0sjLjxwGUqXpolVMuHVNO
x5NP5JVe3EnlMe/gDq4IuBqiu9F/UnP5QfOTjBsFpTCSt6H5PuX4qVWxkG1jo4dHvPbvIVWB2uDj
9HV+P+kj0t6RAi1CatvMzjdNlLNyzUfDSVu15AVDAHIMfXSmdkfgInbuK+q9lJpXEyt1IapLgtpX
Q8+DMR86ptd2YFuEoqwHrRxCVFPqLVivdUtPQ+67jZeYm6KTVj64FOIpNmFSr7PZURwb4FTMJfoY
5EZUk0L1KHEf2i6+JGabDSbvUR06lZo4VKFWJv4PybzIIBA2oXph9xJlcVIMp7tyvLIkCSYwL2WA
ASy5qoglHAMTT4mKvAGvNwu6UrBTkNqFabzatbTu2Fo0puJoyXBli2GVNZQdwdJ08DPgqWDfHoDa
hK7OWXkY771kZ820dKo+JTpHKuqHWnuWmZji5AmSvC1dSXnspO1rXd54/kq2Mych4iKbpu2MWZcL
sSwUEu0CwKhwO+cuXMZOt8SgbSXqZoDf6bXyhUYv21N8xHe+Mxm+E3c3ZvZqiLdYZCud3kbUNqs2
5JprAlHvDQJY0hRGRREiIKFBo7+LKSI4ZhdTOJNl4tLpjCmEs3ZTtM5JyaE5ubH5KVuqYkCvBpnF
ARU5ckpXaqJQ42myra61F3B2dupIWbYwaAPRofFz39Vqb2ODprbHcEmk7N1Yj66tpqdSSt896Rlu
/IdVKDex3hw9yghOWguVLXR504Be+V1F8i+tqmed5LkIQui3Yui8rJwDjbMadCz7BTGEqor3eFaq
dxuBTv5758MvakYm5HLq8QLh+N/YU2ptxBJaKrE0WJu04oKCasNz/FIR+EXN6LtBaAV8PWR38Hx6
Y2QQURQLW3uxU29R6lf/fpBzRdXnHft6KWdHeaUxNSUnwAZzeP9hfZTX4TNhZhuamTbLJhzbYIcS
Yhf8+M6l+asawteB5z//UkMYFACURcvlDcW1N97azAzfXNp8g84aEqY2E8Jo6+G5pebx0wit1dgE
mPkYGFw8jU6yZBfIuuzMzon+QXzX5f/Vu/d1uDPXTabncqZyrEObNksYkKYJBBOOtQRttDTxg2ur
aBes4yXTAXKO74b/5evy5WrnX+/L/QxbQ9IGk+GljXnVY0nMr9mXk0G87XaKQyXDQCP+nWfs3D7x
++vz16jamXBT7mVRxwn3uN8BnUXakAP1M5bt0ljFzOR7MlXKehbqO/+1h3vupc5TbWp7VN6fEAXU
Gwsi1rekz6wzl2ys7Tej/arApMuKjVuNqpt2PpoZyijPk0gsqZeL1Wx/r2rYeu2KXrfb/Gj335k8
z92vnzf264hnX3/vD4nXpXwesH5ug3Ww1R9JSLkHeeOKV/9O286qmPIo3HabbsU6OaGxB+aQ77+5
8jOh4N9+j7P5QW2MzrJrrpwtb72hS7IjlNla5Gvdhe6mXlnJKn4iB/Vhev9m5F99vl/vwNkE4Q3d
AOKfkaU9necVmW5L5bJdjUsQZ5vvZEDfXeb8dX35egKQ6cz2DDb0e4sNbzJBRYtedaNbf3NZv5r3
vl7W/Jt8GaloaF6Kggc74zHsh3LgBLX0DoMz2x3j2Jm7SK6+/C+OejYXGk2dICNhVKtw4Ijj6vI5
FS6sGa2zmJgebFhMwNL+M3Pw16s9mxQ7Wevzzvp8jelLYl5jDp69yvMcrEuLb6eF+TrO53xdRdMl
c94FxXk2CwYovNpGSsnk200HK3fqC/vEln6hOAQdX4r1PC0Fd1RN7O88SuevqyYjYJPZduCTYSd/
rn4OAsNMqKkKRGwdqw3I9B9A1hx9h2lqI91+8zzPJ6Sz0c6RABklDyJVK7GsHue1TeyDG9u1L8qt
cOSNd/puOjo3QWqf4ynCMhUddTfw2Z/fWrQu1KUUxutW433qcjSCVxMfIUV8728/X8k+xxKmzZKt
41c7FxKoDY1pyLbzlIPf4pStgmXxkD28zYCc6pLqxhKW1Tf3c16nvr4385iapRsopOiSGNrZ909O
Z9jE8shXeTB2/Tq+qFfRKVrEy29hreff/9lIxtmEKhnB0OKJZqZZoYqtbgVA0FXz6m0mLs/gUd5J
20F3Pq/v/zfa/o/O/f03fba8bl7+4xS+vXxttc0/80enzUJQTW4p0k9MBZh7Zmr0H502a5ZG00dV
hAFg1uSN+LPPpvymKvjgbNMQyh9ymz/6bPpvmLzhQBM/yKYIVsI/abOpPy9KnGHIlkRgwWfAKQMc
wNmkLaVTKyeYreZYWfsgsaHqUmVPu/AgKjofqhhdojp7IHpWcAgFrdq6Mm4DMO2HbuwvvAEaOtCv
owoXdUMe+MNY0qgysFIu4/R60D9TCcBfjb28z2Trihaa9Gi+f7nhvzjGKAQH//RxfZ7F+LS4DO4y
t+d8ajTyMqmDkqjWopddBGikftYKwtM28TZDrx4zPGk731dIGPCsi6ZINUJfKGj1dfIIWU4nZwjr
GHEYOz21d0waCNUGxV7WA3EMqpp8xKpU7hNqF0YVI2QNQLZyMtjbdvhIM05Zygg6p9HvOMBOhyiv
8fka+l72b5QQwqedSxhcjTS7Cls6KmVHc8TkIBy1ieWwrVadvGljsJOUz+3uNYyrj1Jv3gLBcVxP
/Het1h9bAyBe0JOKmg9xccKjws5IuSa8TrrK9A4JnJW/arlWo4Xt7iif0T96kSZpQwkUGps/t0pV
Stgq8XEl8pGDpRW0sV5FbIhVECbK8qJE/L/S4Txz1pz8Q2/EKCdx3QVEhgXU2gDfRivf0PYjOSlu
2lLwCxDI2DQGPVNaA8IinFDrcTiS3EQ/cJ1nerwpy+l2IKqVWi6yWavrNvGUukaN2Lz1y5wqSRIv
mTZd34OVYOVjCEAN/aVog4fGghZcpBTXlMF4qWT2xjlZo8UQv2nkPWysbYvzcODXuUC4pbhl3zwE
dexYOANP4qA2hIF4VAtDVd+3EvFTpuRfCRtLz6Aj8y0oVw72CIAj8hMQfPY2Lwp0mYQrLdTWpnsT
FFf6xMHRHPtm3ZLbZ1ftAbjnXW1iaSbtz1S7g9FLCKH7h6mn0KMSYEVLVNMAxFI4JhjRJOcLY3/f
sDNJ6NLShwsi11bKcQUMVCEzk0vQGt+Rko6Tsadgj2zEtTeRJtdgRtNpJV+Q+rqR4uwYKKhcKQ+j
aiugnGo2tKW0bYn68VQ0qXqwCDo53el6TP+WkJKYflAdzVlFdgk9U0lhuY8VNTjArdRKwmM9EJ8j
xZWLBbGBaifKJ6ORV6ZKn0HPAH+JgIUSa+UqiNNspU3UGyMj/9Gr6V0s5eV986EHAYoscRQ5MmKP
/m+b+tEqbGZ7wigT7pMlqHjxaKT0S9NsNwUlPRp5DhJr2znAY25U9va4zHNSL/VmIHeoSvraFZX+
ESpesC9lBbyxcrBmed6o7EZcjRd1IerLqvLNbVa7Vgr2kl73ehzFIQfxiNn7olSM+7BW7siZfjbU
SymVnKhLwVGLW6NKLkbDMcVIy2VfTZSOW91A0BZpF4UKaoBAw5ASHFGnbXXvZdpLQZZJXWTvyBao
bxXXddSR/6I8qmpxrNv6zm/wjxQJXKvE2yZZxoZQro2NSBjY5G5XQX/Xl/2mbyc+A5s2Upta7miY
h95bdgiTB82+lpMZcYrKvdWVhRY38ION6yGcS3m2sjbVcEv08KFRJEDZWr6X7TRhplIf8FbrC0nU
p3qi36TAGzTpMDUAecvsvkql6354LiuVDr8O3hq8bG4Sa595TiuAXybsWAiyjkxU8fkpD5K1OSkb
jUYk7T5P2eZBhdK61R05mExUZY8+IUyLQLXe/PQ5ILqz8orAidSnEBGW7I8UB1RK2noDOtY2j6S7
ZY5aeS7K8c2QKPu0jMhO0p47gi9TmM5BXTSuVxHZhxZg8nqfRKKo2ZhGfTtIJr54pAbmOm+RAhjM
PwsD0XjW0iRjxiAxqHitjOAQYCLngZmv/eDF1F+hKBXZnOOjgSbtn03TeMvTaG9WkEPqXFWc2Ih9
utCwtBGiXKACP0oeRJ8wK9BGmMUiFPVTKZvAqNvUc+HzeG7ELJSPktjTQiw3Vd0gFo1QKBb+rVpn
Jym1bMykFKw/V0bEYGKbaLjMiRGN5xS+Zj2QL4OicdglITigTlIRpBukWgXCbPhrKOX8GEFDXiT7
PG8mRuypxeYsIuZY24fYztAVEsmyzgDaFCMO8g5pYpi3JvDOIt36AUFkUpgEz0jxHxsJ2nMeY782
ciaSSpre42hkNq3i4CYkkW0tZz3B5aaWX6txD7i19Kg+1CS/Y33apVESX8dqsvXrYthacpKuzNkz
nxbBVTalx3wc+ByL0N/gBr3jkd0WlnLkYxKH2Ju2kz6KY4oRJC0L5Zr4ePATzOwYFMiE9ytdciVP
iAfT8A9lNaEUEXW5NhvtEHhS85J4lNPn3cltYGfmUg+7GI2ETVMtLvorrWhaFIt5/OxjnHBmlcVF
21HuDjVIr50fdq6fFQBhZ1El73B3kSRdsjGbcNorrWU6UWzTdLG8+OTHtAEoIAevjYaHRMvl7lQk
ZMwj9mzITSPIdYpzaRd66mVrpdUpU6qML1W6nex6O/VkW44eHRhEu9bloEnWsvbLYl0nNBaqBneW
AB9FKXmjGFFJ8lV41XRYgPDBOyYKzZOpMMsOPRBZL3qfrFy+DrFmnmRtpssDpZcCQOOI4a/SEltW
SRKE25dBsKus8IR8OXCFHPZLs1LIqJ13XkXmBa6ZXmvJBFdgop+aW1Z+lU44PTRBDlClVfdy4S+l
0dxqRaktB81qtlU/I848vBeRmeLJrK8T2jKBVe2r8i4r+nALo4ucsIxuchTWltuQqJrHlsfqGntE
WMWuana3Uk8nrCoueVEtYr/Sw+RhaZlyk1Wxiyc603Wyaqx+digcmkCCI920fIJa4WatBc9d8W6q
MdsEk72JUmAGaSKx/l6icjkYPrGOBl12EAFyRyAUYUnp0rIuFItmY0Qy4nrMn2hCwXHDjFfC9tLn
jKeIiR2J01ZHTMYzQ8rr60d9iLalCanVzmlL4kdfjD0pbOSWv9Zqe4iIaAQ4/WoV7Cbt4j3LUEib
oEeWcZnvlEFUpF42q0ym7xp1IDoJPqoXQfveaP1E0GsRLAkahfAhUcWKYwQtRhmiJJZdwFygThr1
otGS+7YjYMWLbv4vc+e127i2reknYoM5AI2+EEVR2ZLtcqgbwmVXMefMpz8ftfr0Lqt8Smd33zQ2
sDZWnCI5w5j/+IMUZw1NJ0qRFplIHKm+bZFRvGhrw/FD32ml6igV6r4qB7KwOvFHUSq/1Lik1Tn3
tnU12TBHH8lWp3QksaoauscmjHD5LtBvDJB0EAARqOaaESaUgkYnUqApFON6uhAFEz9G675Rw4e0
oNNMlK4PQwZ9SK9s5cDEL4GEcoxyPryu/ogVObOnKKatm0WHUTLeCvjDtOpQXJlxLO3K+vuE2/UU
3Q3Zz9Rrz1VLO6cyjG+pku/NiDBan7Br3x9XrTY3svXoHQoc/DjJeCSi66XNR8kemsppi/wpUQlk
SsXoeRC0s1T362osn0d6s4sAI1Jp9N+M+5IOA61VnRCGxnvLuuFhEJtNWT3JRfQeJvyY2Boeue7c
1fl4x6olLciNYvWg1e0pmv2fiQDFRHlCK6/jUd/6awvul22RPbgYBljSXfEsEofmBLCpFqIXnYvo
rhPLp8nARS3h52YlHWjixyWSaqe1hAX9IqzSCFR87GBYsK8kjcstkdIrpliOI/GMr0RvZ0H6VESw
7SoU0RSJ4z3YwTka+ZGdtSqhfmhChY5TmraKWm+p8EL6yUS2IXvxYfwQglVYFq35+BeOyaote/Ee
7TVMiI0BfLOQp/QtF8I5uxo6REa+KRugJOsE/zKdVJO/QCDIO3m+xqbwkaxK5qMyDtMpjDn1U4HL
SdVFcObK+EDlyNHWSsJqqPeiUSbnvvPFlVSRqFt7noJzHke0l1bmc6N0vlN7EBVJ4VtPfepA2iS1
IbPKfYz7yVnKk0Mg8tW8Qn1J/FzfjAossbZulZdYmNw0zZ7DZCoOfdY1JzRdz/neiHNYfrHkHzSg
ssXlT8nrQuTIxcRIg03QBYSiZ01HE3Bol6OhDseUnmilld7Zy7x2a6WYcNNcs/Cnpx3cxoSiiPCW
VqIuYnDNHeDsmxl/oBy28xreSS+PP3XdIxdl9Pe+IbcHLLmOsyWuOfblQ9X9TFoy0y2pT+2gPUGi
qx9Eb8oerfuhij9EyaCzHFvoRMzyUTZyHMZj89kv9XxbQajbMkl+Zknmrfs+jO59meJ8wtllraVt
dH/5a10AqppMiyFR2kVIaid+6Q329566tiKlOJJjxYaST3slmdbdaD3rOXQy35vSg5mbd8ZUnzvV
eq/Tis5v2r8WmcgRSYqrP3lQ+IRJfNVjhMWDH7VHmZK3wnxsaQYWPJnZBBz7lX2h151tDFKyKacO
n956lQrVS96X+qGvghThn/Bcxm3rRF3BZUMhri1fCLoI7bEZVlJnwO0TIsm+VEfwj9mI01jdxXje
Y0E0HEc1scegDecm/b3ANFoIEUs8bgwoXONeJ//OJRZJYY7aWap2mzqQVIdAmUcojHkah6vGT7G6
aIbT6HXwlVq4tyXUz+XlX82yAuEEOR60nTnH7vM6DRHACJhKydmhCKx2danWQrXtNnx0w5PfWXdo
F4pEX9Vt0K38ODuY+ICPcZadRhnVsBQPZ/bOzC6nuF7B75u57RPeilFspI8K2lSyJDpyaw5eJlE8
piTHe7lZf5QFrCUBIwsb0j4B6J1EbGvKc4lnXgapuzVQhhIM8YrogYj4Fjl1O0FXNh2Cd7hjknKs
VPEOLvadNUMwzZBzgxqru5TZhzt5MjdyFWKjaxUSaREW2br18pGLrWI4OpZHiP6kF9OU+ScyGc9/
VCiuWQbYLoxEdBXVR15qu0BgKc731dQwa7vurOnY8BYHCCh7uK930MulRynFa5AZ2SrqtB1bv1t5
I0G+1gmSXrfzVG9YTSVftqkIlKcw7kfUkZ1WjEuzrD6yiSTHdA7PGWIpXYZNQCnpVaELPZWyetRX
LS5Bs65R2fzzHRWKgXQw4l2koRZtkhYdLMyZuRL2W6G3fbMLV35lnC5/GbMCumiTgB3xMEf6Mr9M
K+6WUheni8jDcwcdArqT0eMaVS2EIZVtLTKila5kv8ZuSOxs0nEBHJDHeOlwlKfE2qdZ+V6HEMlE
4bGCgUsFbvsl7Q09ETE78kvM8efpWgMHY/6PR7+ienYuNtOS4jCBl2cOjl5MzbpPYNpQKoA9EXn5
0FchB+sILpUG3ZOgFJQIZfKipjLVYKItw0jFWTQOm100qq2tkLN86MqRlNqpdFsFc35tQjJkzFeD
Ic3egSOlvUhOsIv1fyeSF2/pFAwacMD8vTZGl0P0SbhSlxa6rTwwtr2U4M4W8UAeoQ6xb74gmV3X
jSY94kbc25JBfk2vCa5HDiOSZlE5GpelaZCgAXkDll0VqZvLlpAGcrSrvNL2myZ50NNfpWeZ+8si
lzT40Eoa7yOAMTIZ61OpWs9FBWwmwJgNCtZ/pQWxDW2LHJc+6A7DNJCwDKsNpgJSAPYSfSMI2c/L
79c8qT4LoQYr5SUfuPOEc3KQpLYPRmARYD+vnXRiLwsytqV8sFR78AJ+p4a5So5eWRAGYVfg9ATA
GRMBYE2PQtcL2yrXnFxWxEOkiKtQaKL9oD/45dLsFGy+WnOCojYpwEC8xJQEkaQekCSRDytrlXXH
Fp5SDrQqgVAPEKF8MnDqblt6rdMZar3uzYTbdnFWvKDdid740TQqDEff4eKBaC6JzaOo5oXbSKOB
3NC/b0oxdLVJfyC0LF0P88ZrTsuUlG5Cuov3y7tnnj3Xo6ycE3RX3M6gjE96eJLLnssnmnpvhGg2
DKHbpSM2YNKvQDVRB8zTQG1TgjSETOTn1QaxKRhlWGV+SASk5hTRZ5RqpJVhwMVB68jSlLlaQrIY
yuxHOZdSoo1GPOwKBOdhmbpSS4ILmfO+O6F44DvLE9YX8R7umXXiAs1NJF8bbQjcMO/bapDvoERz
XdNIbx08H2Gj1Va2GHkQhHzDu5drkbSHydspct0so9TbICPjwO/L9L1QN6aCMJo4WoxnJEKEI4wD
EnZ4pcR8V4sAycrkh5kOaNvHxB0T+MbF0I+7ssCfPCmUDnKiBsI37xIUWMVr3OH5P2rZhhPQ2ifT
r6RSRIwM/Zcyafo1dy8iPrvOxGQtz20xb0I7SDqE7z1JyRikedyWlTfFS+o7ct4XDcL7vUJsSQNe
eYa3YBbCcLrs6wmM8UpMJpdDhhQdM+zcUOkb+/JBLytGoK5GBHkvVhApxy5KXEiD3xQRfNKvsp0v
BtlJ4hxaFvMi01pr71tq7FhEIy3AXdXNFA53WlwzD7r2nNUkJZWRvNYsspRFT9eWUoBkv6U2JSwG
+jzJNpi4ZT58xpBUNDMNYF8kOjzwIKz3fUvadSPOFqkSIXZTiPdJaaJGv6zGtO04x8nLILgjW4MR
drYSZbQEpPSHiVLbkZK2dMK4L55lTCHFkWzJpo4eoPVDUXcwRwgePeVNajRzMUQQ+3pdfUVhX28b
DlJonuPaA+9iY2eCh4PC/tUaldv5xY946qSDOZfH0PswWQJ/mfcjeTLwFuHu/88bFdqevkDTt86l
pBCitnf9ESXmYAYmk0Kr57Qpk6IrIYLeC+4IHatfg4a4qdhC0MnJ5C/7JJe2URUCvNA02JWkCYPJ
icFDyfxn+uXFduhJZRF4kwvRqPJjIyTlKvI4KQSFFhyyOWKjE8kgu52Urajneoi645eWpcOhzMye
4Lk+WSFpgXGvq+069lviR2K4GDA27wT2inuhqA4xUCNqmX5f+fMNn+u9HVWivGYa8X3C+tmL6+HR
2njznuWr0qnMl11geseA2F0NQOYulA1jO/rTvRIDU83Fy6Dqr1zU2x2YP61uov2cvB+rM1vCxvPl
9hT0j36hiE9AZjoLnRWkJb23SOpofI/7n1CE5yCyQjxlurQQfEt4igvUFzYWCvl9MCqg71rrrROR
FMUed3ehG05yhEVgh4BqUafTtL0colhsuJEUBofwh4Kjz3GqTUodQ0C6qZbpNhNBZyzk0LanCtkq
AYrfWgqVAW6Ttsde9x3+q+1pReUGHvi/Lo3JSgqJS5zKPjumlRNLpbTXtOwjsQyswA2YBGHgkeBT
81vmc0OB5egaQbIiCJgvNccYVsSAkw2ZL9UqeMJSaBkLhzyUinMjFITSIWqt4l7Eb6cwFkUsMUiv
pSl0byUHawdcJtV9l6khouO6vbsUnmNk1TsaKFQCE3WeLnyvm+yYgykvL9M8C3xrb83Fo6BGGBj6
4KumUDxFJpKH2PeaTRhHa2EYS3z0ONYNWd6D8Xvf8iI9ssGl90LO5U0RjOWoxN4L4DuIfiIvla7S
j0Ldn+n4n+A8TbtpGt4Dwqw3oWhxHZZy645dlXrDl4FqSwmfISGrcMVIg3WtqQCYpj5tQrUxzlER
AyYSsdwpzx383bOXxx9+T3umliIghbnEkCxf+aaVDAYAcLpgqAgHCKu0Olfo55DMeObxpsXSiCdw
Y1HpHMPL7lOr3wualq7SdriTOu7RXuk/X7bmpizATBQ/Rd4A2kL6nc+XdErZqA+CjLg3nXVi3YDn
XakOp2FIe7cUMiIwI2MhK4l6oJ/QgYtHhF+PiKtK9PWXX1Zovvpk9fWD3/snH1BzF0aw0E1S5Nre
ty+lUmyZbqJa/qFZqfNcUb/Te9sP9WTtEoiVUhGMu9iiGTIZRXFKu3ib6EQG9TF9L5IquJiriZur
43BqQtjCtUbnJS1LzU1lMeQgLVxg5UM6NR+xjgT+Um/1ue4YQhkes1Tp7Tzk6lpnO256yioRmJeE
h7upgs1u7+3auIIKo4LuQ3tAaS6PAlm+FgzBJCjWZv8Ex5ScTegSTt7W+apPLG1dGzDxY81B1pCU
UrW/FO8Gje7VgBrfgHWtaQjBZC/dkVKncCusfyn5hH+iatyHalVuyiwcl2qode4A5z3zKm9nyKLT
h625kgAF7Uapv9UCcAbbB23Qea0JUh4s6VJ6wA26D9WY0p4mngiCUrTkIOhNi7kq3iKakDh6J2lP
Cvfl5ZA21brVvoPmaN/yuTdRxeBqcmeUm47LkJtIfrIxKfaw3B82Vhq3B1UsCVWcF0EN25nbvrKR
Ssxi8/EsJFbx2mtc4zsk4n1pyOswCnOHsz5YtxHZENyeLiVu0ADIduNRKZBr5rLGcpmr4byPvF1m
M20Uct9vMJ7kz0wSjT4XLhgqHhwYoMl4rl0xSSbf0tW4Mw0UGtp6GKThVNE20PTwHOijtrzUor5i
3cWiYSzTXqUAmA/kbi5iLr9RnK9pslD57kD/CjRS2erTbiya9L6nLfXvE0P+X+LI/3/025u5lP81
JeSRa1r48fZxMdt7zH+8+Z9l2PO//Z8ybBE6h2ygnIZ88clwBesUiFCyrkM2UMHzoLX9ixyiwLzA
TQUgUFJnLsR/arDF/0H6OLQReCPmPwZ9/+t/fmK211d//sk07YoBBstdEnUJAFiD8Q78dcV0kwY8
iWVYDra49fWF7BBBswRIWHWOuByOuIo5v72lL3gcn0kckFo+j3fNOMPyxVKCmvFMutuVZa4i6VuQ
WwACP/8+0BXt5X+PBMfMgkqCLY1xRXsxNCEwQ8JwKPgX6S7bDHvxLfkYD9hdLcEonc6WSUJ91773
y+IescZduyTJbFWvo3Jxi+DMx/+dF/bPU//2W674iwYyNrUb+S1N9tiWydIKP2LvVir6NYv6Moql
SIZMmhm7rHX1xKUchXS1DSQ235V3fSs7up2szA1JgHOcwtPgxqtbD3Zh0f3GePtjzKsni+VAmeKR
MdvAxpiE3HBArRWOEO/T3ljVLmk6djPaEex1fVFvhgOKwFuRDqyUP9/vbKqMaayOOYZ67ew+dKRv
VUmE4jcefmpRt1dkhCfcG/HCBoEe6zPZIW9tga64MqV6K0/KMVTkX4AW8T6WWhgdYesSakTaaj4g
4qp0btZ6S2dMfunG+qkKRqdtw4dopF/B7WrRGsQP9lb3vZsyjKNjAZpMNnCRGgH/G01eyhamyk1W
fwP2hr5R8x/zE+ITLd2KlgjCMc1GjipjECAKurG04vEg1AhzZQHVhEQYpfaq1tRYOfQXs0FJ0/yA
W4w4k6jfRYxsxk5FNKBcBEGXJiAIHHS+1S2PInrmDuWMC958JMRSX8qpgvFlqe50HRYPvnUFDAn1
3hPjg5q3z/7ku91FPFSbd5jz/VLF6JdIfmehW69NLJwDr/oosR6aE2fJcBLzd0MvVzU8ora1kAUq
v0zRexcQaI6q/xxEtWvo7QpFtC3qwkMwJsOiNPu7siQCFUKIQN0aHQYjXKVjvZOgPQRSdIjz5qXP
0tfWn6MxyiNeRa6Wmk8W3js1TnNYB2Rn2WqcSYieqwTsKCp9xEyJSWp2LOyhoVnLQOpfyiLcYWrg
qoUooz5J8Anibky8gNo6ZgR7JahHf4H30bKpR9cc6ZvJiuGv4mI4CrGKIVv0PdPGjSTDpYlMfxt1
yrGUMqwtAVdSobH7qN6awAGLbtDv0qz6GVVcmIzhQzbYYCoNa4P4SIOyWgRW8hxb+iIrknvJj3Z+
Jp97D55MzBXfNmXcGBoj+a4k8VxgF6dIp0ZTDZRueb/0tPRZDdJVxHVMbdR7a2Y6K7tER//ZTjb0
Yd9WGtoGYl8Z5I7DciVGATUDJoDxgDm76LQV1g0YWTh0IVcFaaR+Ud+n9DicJKm3Cf8P2oLDkuH/
VAz8ejoaiSISrYWe5iK+fgm+pkL8luqYrtdJ/WMI20fJG1eRIH2EYvskSaEjZ80maCJ8DeqERM44
/QAk75aFEgJm6sq9hDtTrSXmslfnRO9OfPSVmAxvBVeqKuUq/vd9/5pjPO9IHGmyjBkPTOo/VFWV
n5WZ0BWeHW287Sze8jfmAoNlt1/f4jPPh/r1vi7NSVayJKngDNd8X+S9RjyYiPbkAzAyVkuL5lU9
E+Zs1wvlB5QjJ7onAWmRfjNsIIR4K5I4Ie6iQ77++1PDL/3jh+h49tBUERWcc6/owFNZdZ0h4YWG
EWLvvRMFcOu1frXFgrfAhZ+Zrsa1Jo53rUzk2uMJsNTJA6pO1SbPHGM1rdlg7uKN+Q6n8gkTssq9
SXa+IsVfPunvY89//zexgzilGbd8xsZTgCJ4FW4te9gC5fg2bIbdLRXHVfF9KR1UTUHxhffpbHZz
VRTBKZEUscLHBZq6Yw5L05X2BuyCTWC3h2A155ZZMUEe4WZwVG0v3tSRXFvRzE+M/wyFnoZTH4XZ
1S9IokjCowabfv2ABwT944X5WqynbfeUL9NVu5OKW9/3i3f8+4h/FGY0T+pwDgbI8YN05xi6xrPL
5SzqyO+yg/BvCh3+eUI64RcX+Xlaff6mnIeFjMLYs3u7W07LGjFUt8aWbtO5GCmv/r48vn6f/xrt
2godnlybCR4eHzBjlsoqdvJvcFrtdG+5jds/3xzvizIXHzA6oLOVNrKHa6GDlY6V4efz04XHGBHQ
Nib6sP+WugY9e5y7urO+Dle3Zq70xT7wadyrldJK5mDo4WXc3hEdHJTu9E2Dnk2xGxsN5uZWtsxX
b5YRTS4x7Ao88VXRKTXJMHkt2+0sj5S6hbYm5IZIV8u1fkG2WN4USH4xUT8NeFVxkjYkI/y/DChx
TrqqM6yp2BZVvaJ393yruLyWts4TlQuaSZ/TmtM7rvf4IM5ygIXaIyhlQTx6S/uK+ROsNKd4Hs7B
GxyhAILRMePycGtw+cvvybrUFBPN4B+HGbpho/GxQbHlswCzBKl0ez/QNn/X3r1t9aC+WrZ1KPDR
aRygFGhduNTAg5qjDNIVsTKbf38dISeY34IMuMge9HnVYnynR12HtY56Nj2n2WP6awcrw1YmtkI+
9+0Z/dXn/n3Eq88tIJKYmrBjJQV2cJo9vVPX35MbNgc1/DfG+2rl/j7e1b4EC5SeRsR4ODrJ2H68
qMQJQn044YGZ/IIH8zQhrWnXN5VfX3xqQzQ0ec72w03lOiCpJF7bgs45Hzqem9M/DxY1h02xjjfj
sroPX6JhIXzc+J5fFDBoo7j8qKohG4hEPn9PI4V303s4/WR70aYVB9liob+qm3rFhELkRsmpvd6U
Ec7v8OrSCL5FCBf7I/+77Cm/ned1JAhUEoZn+09+Oothe4dxdnCG3Rifdjz5IbR8nyGIORbjVjLO
V88sAasQYwDa/8fJkwd9k5iy59lK8r0iy0mE5Hcr2ffLMRDuWGwfOClev9ewsuIM6xmesP1hZRu9
fPSEG5rar+YLEOH/GWL++7+9RDM2JlOJ4Ij7uH3Xv3oo+X+fHLcGmJ/xtwE0c5jMSecZAg1FSF27
2A/9fYQv1hqaqNlK0GCL5VE+j6B2Rug1hS/AcbZWggUftbOWkdA6UKn+bx4Gz0xD0fHn/6NAlsW6
qOFcCzZSg71g+d91tX/4+9N8dfOATcOlg2dCBHZdIuuCOHDH5YtEmznmcAJKg9Tq4vN6uyT+Arf7
NNa8bf72ceQkDNpoHqtmF8Z1lJLU/DA4d9UV/O3TTaXoF9vwp/GuNgrVb30ETkyGOeNcwowg/hna
44poI9dfps9/f5NfzItPg11N7XHIwmy4PByZmOIAX+4lAW5J9ae/j/NV8fJpoKsprkvgOVnFW6yW
SmtDm4GZtA4PRrzQVYcUbrd8vrXPf7GqPg05P/tvH84bBDHvQ4aUuVyH5Jtp/s+/P9VXI8xz0FLA
LeZrxOcROu6+0dgGAoEl/tmquIo3gfv3Ib76QL8PcXUoR6LRQYdliLY1l1qrY7OMykQrnHa8//tI
Xz8MlTuRSURQzJ7kv7+uJi866EEJ6xb7a+AGO5O+/32Er257qAn/NcTVJLAmvQprMWIXymX89jDc
qkwHM5P10HlnoSp/wVb+0WbeLhi7padHK3XoXisLSKGxnqoshEFaHBItWo+9vCnydN0gAbnxG79a
7kQ36hzV4AwIOa9eQwziYva5wPLrf/mzXNrukf1uWjc9aA40iMlpdpd7Kc4k9aa8U5zAuVWNfrnB
wc6QANVlNKvG1SZQqF0h5WKB08/SWGCRjS6+ojzRV+L61p3/zwhNQHtF1QEbOKVxmL/68Gli1GgJ
eWI9qQ9GCaG3GcqzFVhvbLzHsFMfI3lYiX1AwgSe7HqS7qK4xWTJ1B0ds2jbmIIXFQLYotDxZkwb
FFrYQlVi7aBEQohltMkKHy4Ra3T1m2eEd/AV1okxnkVf3/7980lf7Z6/P8zVFKu0Mc3rshTsZG+9
k0+9hb1z7pewW5a34Yuv0HDy/hSuDKJoqH8UH2pWGpHl8+pkd1p5v2a/BNC5++hZOs9hu3Pi6Zxx
5t2nP2485zwNrwq7ORoKiFCnkcNk/TxNJ1HqpNJEbNW9mG5H0IaN+eAyWEn35VJzyw3WugcltG9f
lL66pf0+8nXseG75id4OjIxHFykXAuD5uNGD4ogbvRv20nlKWzSaZv1QWSJiuFTbIT9DQSO9y6L4
HuBUBodyE8CkX954KZ9buRc06dNPu8ICaHi1xlDOL2UlrYRF685+Uv2+uV0UfDXN5jgvmozkrVjX
KKAZFwSrwpAFdZgrajitZ9wTF+Iqc/qbbjZfrlAQMkyiNUmfu06fP3adyilYOaMNQvkNzDeZtaj4
2k3qybOwqBw88zU0IR/o2TpO84NXqm4QedveSDf8/j08xxYHvv4pE8xfQpC5TdZney/z7wejP49K
toGoDEY8NU+gj29V3v0k94fUoViwb3yiL8BNqnRc2wnLhIlzDdeEKmrZxOh4lBdrj4WVY73ITrqN
Ztit4TbNxRrLCNv8Ea5uASg0ka4XjUpbmIsIX4w/KNetfpoAqaJ3IGFFnUiOVyB/KONacsJBxrHe
q3rCIyrNdz1f8ZZtnharbjT7t1Zp3+GB1YdeGlUyMhpjTy9DtAVT8J0Gc1UbBRHpFKGECSGsPIyq
8YWQBIn4b0XpXvsy+27kRrEWu5SWhQ/7KwnDcVvkVuZ68fRNKovUGaF0LIvcVMntNaCujVL5YOr0
LvnHZESww7rtMPAd/chyVCto7cDUB6cOu/ehlTkaSct2aYXEazkiBabR6syZ5MSjN9e7jYW4pBPh
41QVuoy0x4QgaMXGMSHLbJK8wlsy0L5XukdYRmaoc77Ct5TsSbIEgdo5LldhlOMw6mmbhA4brtCV
qC/FTpSWGc2zdVOpd4ofvOqy7y+biW5zE5N6VAl9JS5qGkZ2LKp87qbMlsSuI5JqmqdilOHutcNb
XUYOIg0RP1R8GyH9y+KGFAFVW+lmYjxB+VxVVo2fZB6dRH18TcxuXATIm+Hj5W9R195VqbcPJ1VZ
DJ2CUFAK8JJVRKUnwTibvSIRsegrqwVebrLYjiVxXA65j8wDKdlCn6xm62WjjhssUg7kze2pJjUK
ALzygkf4LfGiTIY5F3du8vgqzMS25aujNFiijijXdS7+7LrwZxoN0HzwVV2MRkPwh7lT1QmFRDzs
c1X9yKvo3dcxbVXGESfr8kMLRaJ3ExTQoalDaUWNiPCApmco+Aieg+ybGuhO14TABlaw4WCzFaXc
1Ar9B1XHZCWKHLNViA1IHiy59FeGIAobfygejE58iYfsqEfZUROQTKaqCEGXjErki0KFGW5gLTWu
UfC/+xOJFy9lqh99giVVwXuAd/sjIZsXeUzNjKXflxfmOc2j45QXs3deUTIXIsKpVGXXy/2THBgn
0wzf6AJi+thEj2GTSHbY04BjGh01uUX4JbE+CniatlnJD5GlPqfp8DaYMBXVunXyyj8MYvtGCYpt
TD8B+9NbAwYlLgvjhtQTH/Ui3BgVi6CDcz+Lk5+CXL+L4M9XI2xZv9Gfi7yjJQu1ni0a2q3R4F4w
YtQsKip898GSnEEdZhkqF6wuU7JTln1whx3PCTNy2SrT9wrBgh0IMStB4zGTKWocS0lBJSsMauO0
v0PBv1Y1llc03md5ltmB3B/EwTv2qP4w5FWXqdGsO61asZ97CyXT7nCufcV2jU5xhEBRUx6tEcpd
rXTHXIjXakLimVGhExHzTTB62DCz5NVJuEPqsOU/cpS8aJkE3lvM7FuUxPGkIdRpX3L0LHOBM+NF
JkUoocJTrg92qccbFItuXUkHDE1/CSpiMx1rB2y4m2WSCm+yVcsL2UifYBkDytR0mY3GpPGS9MhF
EQXNDhOTbJoLiJTWVvZ8C+989V0oelrpgrqPAziLNUlsdhNDDzdQs6DXlQ5iVloOou+114979P7P
yOnvU8V76PwJMoZ31xfojJL2MSb0xlZxi0V6WkHyL12rn94qFJ+Vhg7IKF8jtca2rW8eCj/fYOG+
m4SwX0GiIVmtJaaAEZDtVfpTiks6aUOxK/rJqk0rctrGyKlN60EL+2PqRcfKKvZlIK/1KdjLHVLL
iGrukAsmEhRpTZjJPta9ZyEDo1LMZ2Q/wQL30nw7ZZDyJGE4suo0NF7tuNILrHJFme1fqXEvleUY
EjHWTpASmPrdmPySpcYHX2mfoRTTOMsRB5Y4voZyh2k7BsSB9MsoTRFXivKtwpx1UcvNuOw8GOJm
MiZbmPoZ7WNdIcjA7x18qN80v47WVSOevVC8S9FIKla9RRjojH6Z2EY3yZtaR80m5XEHb6EuoVL2
kBeq6tsgcrgsJDnyD7GAr4kl5T84jBZoop89w9hXhe6m2iSj1DDXcV2SDzFAziatJ6WbnbTGKmnG
D9wz7/DZu1MNhHOGMp3KSnfGCVE1zWlkSFW28UayPyuixP0GjsHUR4sW0+vtJBmnLvWpxmqZlRyN
JzWSDkgBv7ciMk0pH+6rCgqlFpqvQ2JtfK1k0QXGU28229iDNinjVAAXAnVkjiWBVuYWmXnJMopy
29CgfkSWVdiiKr35zO5daQVYZNeFdokInJNvWJzV6KNYV8oKAVIvPYy9Vy1rwyKRs1O3GbnHq7pn
J1Y8PIL1yHgoFTBpzWuQz0/hs1xn3ioq82ltVgg9Urlaj2Zoy2r2MzT7j6Lyt4KUPSVJvFXaYUNd
uI9xcG6t7M6sJ16MgUofbR8cBB9G6NoY4R6MFZmejZm7oYibRpcqOxMbHMTnPfsJYUwLoRoGiJRj
cSgHsrwzUWiWVgbbRNLrb2pTnSDHj8+56ZHdpYKjWCorXw7Qif69ZPsDQqbXhAmHxurlC9OL+Fx8
hrJu4jADj0x1zW3txi6ZA6vbrec/4Id5GBLPsP8ELf4jU9RIUItPwIk2r31RTJJDqvSt4nOu/z9d
mq7GuEKEUHlJYTSPUTskZNm1623CveAm1Oy3cJs/+4NXY13hCDgAxQP4Apws7OXGI31Qm2Pdzvfj
EhPvZfhwiyD2J2ZwNeIVVFT40sAGyYeKNuHa2BF0Ys83Qd+OtuUNRPzrp4OLIWPgK4JRXN1I/A4b
uJQym6eTVpCDtDVRtpCYXXklL9RnPDHg9mG6/PepeGmN//EBFQlgxBK5LM6BOb9jVAX5iGw1Ory7
AghbiGyuwButrRftBP9aQmIg1cceIyWhvuW7+8fdYX67vw19hZKExKCJFOYWNz5UCKdkiR52C/0b
zslsBRntsu241k43HvjWqFdwRj774cZEZFwW37RRzEWCux7BnU67FNx+Uz905aJf3+obfbnm50gi
7Bc1wI2ri3TTYQDQ6Dys6vrreGs5jTOv+Zsw15eL/rdxrvYWBaPJNjMZR3bzp9HBlhs3+gWs2KW3
aM7h0tqU67+/0T/Jqpfv+K9Hu5pCMPXHDo8HaLEH81uzMgn54aqwylYwtE5w9l4kt6Cd0EJNXdbL
dBNSjC6mQ7CFTn+6uSP9cR3+D/bOozlubNvS/+XNcQPeDHqCTKRPmqQRyQmCFEV4bw4Ofn1/4OsX
V5dSFDt63BNVlUKqZGbimL33Wt/68tN8eapS2Q34hPlp+nV76vewWc8d0gUJtyddJSux1gJ1VzB0
5+hk2vHNhvhHE2l5ddBTqKJdlvFXZUiip3zJveKtJL3GlSiI63Wb3RirryJKnufJvf3nD/+vX/e/
X++rNgTmh5wLJ2SHKu9jGF6z+/jPL7Ashz/2h99e4Mtzq9dK0jUGLxDluk88yNTciOqbFuMfr0ET
gakTac3EZsIX/vIAyV7LcHlNzGeyl8K+0cWx6O/++W0sovM/38dvZ+6X95EmSmULbo+rsHR2YG84
3RXyuJoGlpOTVB9FIwLpFSuC00neS6PdOCuvs5scRask1NY2VaU6Y6s3v3li/v6T/fYJf1mxDiT6
cIyZQSzTKQNWy/N0nwR0y/0xECO9G7GvNvRuvrmEfPu6Xz51Q5/1USHhbmX53nVyzInlHraLXACf
uJ/dA0XiVP1WE6Ev/9t/eqC+rM9kAPAwpLxdc9sjdfbLd3QRWzSg6/Gx521nAfmgzCnWzSl67mq/
ucuucdV+N8r6PNj+6ef4cg50QxuatcWDTbTz1g5guW2ag3OKrsJte0N4F+gNn4EFrUgcncWDddXz
BBxIbFG27gZ37PsEfVoLhuv/i8/or3sY8jJAusiT/ggv70vA8JjPltFeutcwC+09HoQ9sNTkajyN
ELB3xg5czk+TEW3/mEAa+dAeCaEeX7WPbv8Jbf3mfvLHGv3c2P79I325CmVaQiLr8pRO7pvjnI3R
oZPx3Uny92eDSAHEHAiyvnYTZdnFosAr+HmbhAdWXdkI8wHBVVfxClrz2rxTsfkhnOS+4kcUG6f6
Vt19d4j+bVPVQHUsw6JPBu9/3olmzo9ybvF4CWQrDRlTpfudgvC7l/iyCvJQD7E28U7dcw7LYGd/
apFcqPGCtDXeYLL+9mT821f4+9v68sSbTt8wW2XBL3d1CW1tl27CNT3Hp/ApWpGpdZeev7sc/PUK
jb54EaAZSHy/iq6KLNUjsgkXMSG92zW5Mjt9DyoPXcG3r/XHsIJn9PfX+vKM5p4Rmq3NaxHRwYAv
vXaCESVQvXX235wmy578dfNAPL1ArnlGrK+6ulrUmHUXSSaBQDeL3pQyk4gB3a9X5bd3ir+WBr+/
2nK2/TZ2d3OV09H9FIACfCFTZhGcKqufPaqyK3NTberzt0rFv11ksPHZnuoRHfGHzMkagOVNsBVX
3p27VQMzMHb5hqBezoba7x/nx3YVB9Ux+6Ye+VOVvnyHv73ul4WRzjTc1eV15aG4igpfBtNGBNFx
US1CT6AXsu3WcmM8xgEGj22+PWQ3eaB8rw392wpF/Moe4LiorT5/0N8+9HTuZJoqNCm7INzCXJWP
ix6fht4iyJ9eMhg6/neD4z9dULx71GzIBZDgMAj7ckshQrTJE4N3vzC4u4vYpht3PW+HdbVX1+Ex
W3vrb1fN39/ov1/zy/3D7vARJ/oiUCfWAAbeSlt7G6Ik1snKdLcwTzdx8N1e9LdqyASBhaaJTsgf
xe6kwJSiQ7NcAqLd0gERm//nasjk0NKJgqUN8rW6jYDREtvNe1vmYtzp9tkhOZMSSqVnBIs+Lz5/
szP87QizjOXgVgE9m199bOVQj+yFFQI9n8TMEbVrcpx3TgBzdwL4yKL5Pxe5/w82/y+sML99+utX
OOa/SgQo8uq1+PW//mtXle+ECHe/c80//8r/gM2NfyH2dQyLimxxqDoceP8DNvf+tQhRXGiSmmM5
FB//dq86/4KpYdM5Y6iJjcFgDf6PfVX/F+xudkTcFR4sbwQ9X+yq/2Rf/awF/32IWJa1aJBtG6/T
p1hEXY6z33YY0zWGPM5spmh5uR2IWjUbyHmWH4tp200eka3erquRtRYOwOnqFIbtcfTCnVkch9K7
7lUYf0N2TQfumtnnY1yQt+qN57G89QiCBwRmwbrT3fSmyGQQ0XUdxPgM+fJi2CURVzjKivCl1uZn
05uCImvfKnfYOu0czEO56XSsaeVjYg1bJvNB6YD5K/JboNlBYWibPv7VTt+snU+FxX98IAagKWdp
j5g2Cd5f107idELvzRFbvWyJgW+d/DRD4vLV+iqJVP09CnOCcoV5kb0anecFc6ZapEtmQ3cFbslZ
a2aU3DEvxtg3VtfMUx4nWALPqWo95zOBevwfAUArfXybDKnrS6vXt2o8Yi1XtWsnnPIds+olrrFp
L1q2ieJcHIy4OhnaB+3rcY/c/iaHxXLUE3Mltc48MI+BHc5Iqc3kdFVWiX4xD3kfxHGt7EN7TFYQ
D9JtC3vEL8cSVlMmDIYWUjnkYxPUKexvz3KYURLkihKePMQIINtRbQdEQ4OtXQrS1iBiKcCiQ9Uj
/BRsMTSEK36WE2DyhXrRe4dGNeZD2LXJum3qzTCb7ZUz2eM+THHUSWdsmLLQ3BvyqLimq/cKI8c9
6bYkXdeDSQ0tWLsex/ndmpQXww41IML9U/TklRYwjeakmGb7zR3qMy/jy7e9OF7xvX5eor5e9rsY
vlYcTeHGTrqaRMiXKk7wKIUZzUAVbPKkFWtZEQ7T6dWzqyMZy9LixYOq3OeCcMzKVPdlRZNSFdHR
K5U7ZFcPEGG6GzzaKTCd0vGh9v4al3+pErcn5Tnxpd5xoxGqGWgF/HQn0u3Mj+xLEkbKdpDQypkd
BXUMTqUmCwDzZ0mEYlJsqqLNtqZaWQzjmbraJfOM33avm/9+67/72b+IUtgQKHosLgBsC8s/lp3n
9w0hdht9VD0QqEoasTpF1K1Lo4u2itVtFNeVqwkGyXb0ZH8CGo7j3TN/4rJIrmhYbtLUAdIxQGtX
ym6d1ZJr2mTFwWjpHVbMXjsNpnbFhOuhVWD9haTN7oX705VqSFXLk2y39fqbN8SJ/h8XZd4S+Wae
zjXK87B7YAb7z7dUdhVDlDYiKTuC/GQQypzFxTZJmmubx3A7Q6c/aqA7atgj/GvBMJzHdZoCQq7N
Y5G6+SEGj4Kcoj8o0xQFgkRoBoPEj6a5VW50DaUU7l4n6q/VnnZJJGGpuir5xpV3ayp6tcsjdTfE
sgIWf+3o0Z1YJHUxuOKt4YyXNPyAVKPgLM7vSbjaelq/h5mUBoy9/bJTL/3oq5X+QNLEpmw6HLX5
Qygh7U5aAgdzIna1xn7diNRdtRGjPKNFUpCmHeRL/Sma3TfVdu7qMAOGPVW2n6fTXZyKhzZpbMhV
4f1ov9cF7CetewLivo4HeQJEzz6R36cU2oNIiVFLp4fu12wBfLUbsEWOBbCZ2NOmIIszLUS5SxY0
FcLmMjrx6aV+PJsz/OL4LXKbatWRKrD2eFAmdXyLIagAicbuWlq3neiyUxj1N0Mcnt3E1HYu0ggw
sRjpFPNVbaJgGhOBaCB/nl1osQ2KgVU/wSVIIfHeOICk0umpSQb9LUzplEF/emub9GOsnFc79AKI
ewn4yWvYHfOhHRTQSMZ4zVQU0o36GqoQGyoHiaNOHKUpGNK5UHBWRuaeDKsyzrZHIKRqTPc109yA
tPGXGioiAsiWuGM0NEqtA3AlV9kkn7Fw5x6KDkmVna+nDjhJoqMDs03umIqvR5b4UcxtQxAoaaBq
3cMRNqCmjGnknhq1C6HGMXCmy7HS57HwczZt+J/t0ZzV176L78pwZq5easbN3Eb9ZpxUMqAXzaWG
vMDWD8RRr0c9vm1CMa8mXXnqRu0y6hXcdHKo+87amqZSXKQNfitk6hzfqlPXbTw4Sm4DXKcgLdzs
VUqdvMn3cjDObrYXJVQ+fhedEkw8kiwFofE8Hyozosbt3/ukIZhDbYIpVSH2W6G9qm3FORIPidly
dFVEaAp/ue8xKYJgafBm+tYA2jhN0oe0z99Lw+7WAKc18rSbj7CINrLuyGXdV234ZKnC8MvpCXY7
+DknOdi62HZGWcDOJUi7KxOLdv/b2EIFlUhGVmpKYPMcydQ33MZBZBPCZFoYWMSeA8mPMM4DJPay
N0n4aWuE3XruvVcCgW+JCDiGfYm13nnWshykay+DJTDED8tK3ZUOHNO44oArgFDG6m2W6Mj5SUDN
O+zscBTP1rJRWvlPJPhIKYAq8DtUUF2i+aJrZZBopKQSxrGYzAcH0maN5KA6Kfl8aw7wvW0P/FxR
32gAdsh6Ne9Gp+q2clLzvTLw1TtyOFD6+zxARJmK9q7ROg8ujRaMTXuIsl2h9clR6sQzDzALfI6/
92RSeblBexrLzA4UMNV5lP5wyvZGE7pLRkEe+1mVEfgatze2eFBDprS9lC9tKG+zynkgXeTadcar
eIa357T1sxXmr5OIDzm2K1a16mxSIpzhZK7aEld8O2rDLvGUcG0URbLCeU+8+hIS39ZbNcNc3UbR
GeGtuQnrZFM1AuiQpaNWWUiqxhQ9m9C+MyN5iXRF96FB7Rujr3fVrD70COGust64MUvb9ouBvkAh
qRJRsEDPIuoFmYTtIJdMJOmZqCGHG9MjGSM3wkM9F0bghWGxUeu63+jctPyxhJXmGp0KzBpBmEt8
TQkftrHDeE0lRbpubr6AQrTN/oc+8KM36fAeW/PF0pVoJdToRRPTXcGEfztYU+nHDiSLJEV2YKk9
e0NpEzYyc4er9TUW7DiYVOeomzoJrsS2VFHtu1PZQziwiRdV0Oeg4mNiJuHnJbdK7Lz3dkxEeYFc
ae1FHbAq6EPwnEs/VQvP7zq+6HlqD6GRiiBUCjrGvXoOE3tvlGNLGAA02qFPPzy33WZW9TNvCE0n
AJgr5qzeZVN/o0Do3LYIX9HsUCKalUroTjoEAqWESVuGjFmnXfOjP6rCeoqRTfuaBJTZqs5rVPYn
vfLe5slEK6PgX81AEgRePmITzrv7HC+g7/EJCi0kR8R+72r9mKnhKfXGCzQHa4U0lrXaNo7fhsmt
ZQquQnO6ry2k17lmnJXspax6DdWLleOQVZK1mPhMdTh1pBOtwuisFLnYW6r5gejw4Kn5etQg3c1s
tzRyXl3SUsKiP4OdfcvECKTc0vdjwp/AA+RHVm2uWpHhiYeiZQ0YE5JgjCL9YMfxbVT1O9tBIW+V
ws8G42GyT8Jg8VVmE3FJbsdNXxtvppHfj8QHFor4MJzunuSX02gpA2tBXOf2yIFggsZ1SsRvugr0
952UF2VlWtHJ1gfUQjIQXfTRJsdGSF9M645liSzRRV2XoaZBucgXnfS7Bg45NdEk1YfGSSAxjspd
3o9sivb4niLkux3xH5oEasMSB2uiqQ8eeDviovV4JaqPKdcJG0wEByeAkTRZAoRyzzdtQL9aXdYr
O2wOyMzerRImf1rcdXJnOM2b06QwjJNDieBvNRhI4dRspzj2j/DDm+XAxu4S/+CSPOSp5YeqtHtZ
zcx6+aMBQfK+UsWnKcf3QIsr9J0qDcBC94eW9QRuP7ooRiHWfbkhSpB7mY2GY+qqIFS3DYXSZuxa
a21k7dmLfhpe/jz1OtF3HqzAVjV7hD7NGnSP2Iai/rDL9JUyfBWzkFcWMRx6nW28xkHRJFXw7lF5
6dx07Tr8CI78WclNrTAHLxsftiJB37Z4dufqRwftDMl15psyPDtq/KNpS658P7y0pUvdA08RtXqT
gck3m35nQDYJYLhxAuscA7pFL9bJ4jURXOk6socfiSYfnYbo6CiRRBb0B80UqFdBtt1oQ3JQiYpa
06MSJBUhMUZ5+9K7/Jc7Ku1GTeZ7GIlrPaISUOcIwn+f+yO5Wr0u46BtDop6pbatx02x2jgl++WQ
NsZKKKieLFNbVem45xi62Pb8K82SBM3TsBMKYjizPU76SM5OD3ikHXQ7oLh9VRKiQnD43jdZq6yj
Ltp3VggxBbBj3aoPqlAkR+7wA3AR25emgSx39GuZ/xiILtGjhoRQI7o4wmx9KSce9eriqojYyuFs
ZyCkbRSoq96DtE1RtSd4apcl8s1zrBuvmStyAohnwj191rv5TnpoqvRS4wlv0CpSuqxHh62ldTlV
GqVG2iueJ7e8tiv9o7PVvcZAPBBFq63C9qfhIn5LmZ0o1TRtLDW9lKE4TkM208COUdonAnJiv40J
KNFaB0GqNDZuRt665hY4PkpohWZyPxfYY2b90qXWTdV3xjY1CdqtB3CCCPB2BVLLzNbPTZLk3Oic
RzuaAxZdNoaBkgGd47BY6qAyiBTtaJQxdUeDs7HrX9yo28xdWq7GOmaZJ8ZbAdPBb/OwBwRTvtTk
pcEATJN53Fgj/E6p2q+WWrqB65g7w0yJkcs7vgblPhTKqVDGH6pgqbsTgREAde6IxjqGc4xFmGmO
1hwSJ39Qqu6dcumhidAmh30SQM30mYS0xY8sjrl/Sva3ScMJz2GnN/pN3elnUZk1J0/nrTQjK9dm
AfNvmPorxZ3e9Jo3XkxAqouk/bVq3REBZ+K8JDr3A23j1s2vsbN2ZWpzHooi5svPBnADjDg75SO3
tZc5Tg8awSqRKJ+GmSgI3W6o/qUPd/QpM7MPQgRwa2XdqefelHQcfn2Y/Aq9+jGn7GO1Cz+d4/ci
yqmK60AxFqR07p5T0s/K+KkEOGSmsclnUmyyvv+ZtRhLleIKyR57VotcJBoG+MfmTObEDooiIBov
0X1rdF8NR57SMrkuC7Qribyr0pcoN3BTDhKclXYwx6vCTF6cwXiZvWFre8O7HWuQScOnxKXCyZVN
4Sp+nqf+1JmvuVP+mniLRdNeSzouQaFyafNU+1A2FmGekoytMbL8kfiybRdqDSJ169atTRXM0HyV
xXq2nq2ehEqvP0p8g5u+GKONFtv5KisOnRvp29CJzyoZTj7ayBsy6GEx8e3UrvZGhEK7zd1HbmvO
KoqjLapg1xeCv0yK2tuUVYGWyW04ERExciqvFHxfMuF8gMAOFZ39RFACr1zuwDOkE7KFeL61fqXF
xSmJi8LvY77+sRwCL4V3G9LYMQlLcbUl+NqoCXGrnW6t9MkH5d9r2Rcd+1Z2ajQS8TLPuXJImaBV
Ga8Kmd1kCpBaaLlcLtNN71BUiaJ+qJRpb+gLe0mX91ahEASWiY/KmR6HIv5B3X3CRMXRrqkXo6cJ
Y+vVJsuTezer7ibD2roFoWWVIQ5pFbtkLSDndYcFRIPwuGsbul+pts1y7vxNM0mA5o3PpH5Rjkbu
WrHfCiYVvjZWT43Mbr2oHIP1OMMMtWKcykj9UxgSpSpePz/00Wnht3dcSrLrWu+HteX2JBrk9s/E
tB8HOQ7+3PHGqMzIzHGPqTNI6KNsnpqdHyqbmC09f5yqFv+JYl3pdu+ryZKmECe3RTre91phrttc
37u9eQdtLQGRHR8roij9omYVFIX5kBD2Z0TGFUxYGhv6QdKao8gzeBdFej/b9o2nZ9ehrjyoDosO
JCnlOHNZ6TnrbiyvawIVV572WFXxpZi9n11laoGM+x0Ojz3L9Jom9lumEMYm5wsxCNeRWexdvgLg
xcei6AWi2cn1I5J/9Obca3eZXIYTofZWEdg3wwjzbZWKrfSSHGhpeUugIZv9VONjz27LO6exkQEK
Wp8mJrAKchGvB3ydxKnwIsrorY2TXR1ZwRQp1SqnyFOi5GPU03ItQywKsh9+SN3Od6JutFVTvnet
wR5Tt9Uqc5Mdg8ebwiXDK4HCS3JCHxb7sS7HAzvtqUjnt5FE4RXH0l3F0HBFROUtnNnHoYFooenN
mqnPne5Yb5rZrZP5ZzYTWOP1obJyZPKhzG4wzAMylqn6mWbxsy7m+1RM1a6wOC6wTQyFswvDkGQw
nSC54goj74OQxlVevPbGRKySG380EZlErrsmZXLv9MilIwqMRJo/4nl6CqcHGwuADzn7dh467jxL
NGFBvqK1EV1/mlz7kImII9hFFKf+qvT6Ix4cKplBnOhgP3Pgp36dmvj7SjL4yrDnytZvbRmx+ip+
Ox3Hk24m0K15ZmLg/36chb9GK4MALZq7PhW3aaHfGVMykU0z6YFubTrbfIOkE63iSj/FCUdt43S3
cqa1KilZXAKjiGl+q8r6IDoSUMzxUdP1n+SZse2XzMh+fL60kk9w1mrXHwx58FLxnLXA42PuA9Pb
WGosZNhOaTTeVBp89nCQj71r0JXijjvk41NPiJyUWLPmHjBlRyqggYeoAo4+yRzT+sjOT/yWaG0g
hMJcqZHzy1X5I4WR3cbu0K1jmVXcW59SR31ue/fNGN2t2WlsmuBhpfigX574A90SGiQkc+UR8one
uJJFLVZFXgJBWfINHG+89Z5llQyrTF8E69gxgrKy6YoaFnp1ex2WbsU0oHuenOoUpVwMankyCJfg
IHNyX4vDeq1Gt1Wr3ZpB7tIzCmVNYxlmokyls7E7BBUJH14bYdG1ovgcGhWFHjqqcBC+I9Tarzub
lDFj2rRJAmDNNTeeLPfSNTajmQARDo8jrB7uHPLK7UmnSVVJCKg/DqRMIUT+0Sb1Ce/aq1n33prM
wIfcKE7NEqFSVnIlNG3bDqpcOd51ycWoy2S0j8QLil97R5z1Yzlx89IcZQMJQd01cPioM0wKDS9b
6w4TJ8NMHpOOJ7glpyYYcigWmT3Vm3423VVpajfUb8Zhbktg5Gq8VSfXvB0cm7yG2Tl6TsXkwRqU
R5FrlBqzc8d2aGzaqBru51C7yTT56vaue0qiob8ULpD86aPGEHVXEHvBorzBg8m3EgJ57Lo43o2e
sTAKtfQHNi+saaWH+2HQ0lMtebthVoJ2ZpPdGYOX73AmLjVWQu2ZD8r7XC69AFgp61Glb+7HS/ZA
tIQ3Uo9z4ece0hjNfQMCb+32sbot3aa5r6tS2XlxHThTVcB+bpRXzl0/iov0PeL00QaTRJLciY5O
xy15qs9Q1tJTnnjyUoSKfRrd9M5dhznTpgKtYzAxZaRtQpJIukRsOXDOo3ASvzI5bkMdXYyfkZ2T
ur1E6q2lB9kOQWJ79ZtHkU6HoVcvdBjczcRediQA1yPSmBQZMxfxA6kSDJTnxDgZxOUE8XWTMr0R
mvAo8cR824ya3BXe0OwM7Pe3uYJV0Ol0+z3kvFHkf/9JrbXEjTZfonhClTupymYOleExcdVrtpbi
p+rC85ya8GC3hELAo4m25OFesljNCQMRbOeNjSlblvXJzCzv0NErp9WSn7Xll89/i/EO+9SAWO7o
OoqovhKuSuO1C+P5ytQG7PeGg6CluBjVUFzhBcuvP39xzLGgJB+OXtsVO2IoF66j0C51P7fHrks/
EmxAl8xQFuhmeRonzF/unHb7lgy5u4L98azF2t3nf33+Iq342hujD0PQSJ75JFknQ3Oks8CwDXiW
30TLL11910ZutlOF292XMnvVRV1vLE2Z9ynAVZ8RYnibDzLeOdnyaPNeQsuq7uhBMq5Sl9zcQk/P
rqyIiyq9KCB+afaHnrBY/CAdQTqSvyLSGVuu2bJ60ky/brMBoaF0CfRK3PGQRRdb2Vb6XVtmuK0g
9QdNZiC4ibikcZsj7UI4U6CYyToClnqjuFRIs6pcqhlWbVno3iavqvzJSe33BPrrxlS4cc4WjxHy
VoWgMz8J5+7SKK1xdFr9hdkL+t5ZO3M2qtcu7WxD7earMZ6wJulTunOlhIvmGBXhTL13CpM2PGg0
uZ2sdo8WLP595llcrwhmpSPVcZY18RVxrI7bNyfZ0X6tsYyWFRHAbkWDmoV9UZKJPBK3kD3eXQIB
JFtmr/ThoZ+BhDqi2+YVe3Pc0Igm8OKGZzNc544TmFqMgD4e3Ctr3nmV+lS7UA/syLQOg+Nhji0w
Yho2+yVltbtrGwnqXUZHZvrudrLqe9IxjQduHb7ldWDXZsXxowiqSe7oytVoyWNaGSVpZ6G+S3WL
h0V1d7OLHw/B98cwxpIeSYzss4pj4LP00YZoqq4IM/iI+cZIm3TGLc1TrnhpIzGWJScVH+Fxyoq9
MHpa8w2JNFnUXOWlUqydKDeDgnty3WTaJbJuPpdcM03DucHGRUFJB93mpDywS+2VtCiDhDGGbxT5
het/s42bYT46cdOvE5HClCzj6Zx7zVaSvLDD/ewdohIucCuUeqPoJCJOjC4lHUxgIcPB7fXwmWbW
wUuoSWtFOIEsHWUddnVPzauOV17VP7ptrNx3ov3FZ10dZ1E99rZt7c1pdm4MThJ8FJz69XSK6lB9
8/LheV4CRSbyQ9ek8MgVEwXlgNSIMZxLD5wQ0fCEPzk86VkujzHlzCBNopOIQN7JJM1uP3/JrOIn
7m9nVstDbBjprVezBBA5gtv3WgLA0yCasKHmGSZ3xp0HKPdmM2EkjtznQszkRTsP6eTpTPiV67Sl
TaslzskKhXHqUuySoevGu7RlSjIaS7JMV2s3sZpeF1N7xapgUxeVe9Y9tV/VBaFMqc2WO9FzmWsT
o29iDDc8HfjFSJBdwZWgok9nBMuEnYixEEgBNPOYEHd7qFuMLjPZX9bUn5SCqauqKcGom/I2kfRz
zSsCq5MP+9o2u3KfAWUOKNeq1WRF5DGV4WGh4WjUX1vYjfexObec/ourPQ3toBFLwp1eE0KtCurF
EPC+0msfg9b8rGkabUxDjHgEEptsEPNO95boR/2iNiNBjxr251w5M3i4zkjhXCthSpp63a21LCa9
eM8A195iFK9XfeeWZJDVxgG2L2ICJqAmj9sGJ091ZSb6pum85FJxGJvSYAka2glkAO2PqsZhzEyB
6sFoyYyrEZVonS+UZjgYFYvIm/ZORHsHWAA7VUdYnsij42xrN6y7lunUoG+m2MjPNTbHin7FNh5T
LC5pdwNquCUhFGN6KvqLFma3w5wfDj2P/1qk2mMuyXbkpMbn79xBHrluSeNA4t8TU8olOwVCPBWY
6PWeZpLJAIrXJ3i1OaOOXwnWJpJkOjJDfSiUYUvg8MGwEekaKmPkMZG3c0m0Xu0FaecUXHUdvxvV
o1CHnhtuB5Wpon4jXchvrF+5TrM6drODHuUnHbXGiUL5EfYW4R/VSNsNQBeh7YSekN5WX6aieMkn
e521sfera9N7M428H16L1X4IJ4beYSY3OeSQXdS5KyH6cTvrdnxpclrFaQQevCBEZd2Y6W40RXvq
anXYdAYZh6am+yBHFtoM3c+GbHkt77NdrxS6n49m8UPEAwwOt8M4GrrWdRqpV0Wdmb+mWgJ+aghC
z8L7Mp+MY0q45yqt6Jq0c9edTbioi25w4DrMNM9LnmYiHyPHJQ5Hy46RVn7UJKP5SW2ra6sRRBeO
9S/e7o8508xHLBqXmifF534wny0zpHVK30irPX2r6SrZcUZMf9EQE63o+UybtclLg/1kyhdDe2fu
EgJW9p7I6Bkg3b4lyirotYbx2dRkZ6Eop7CQ89nG3jm78mC2WEjRYFmUpCNZJH0ZdHC6+5lkCmVQ
xDppugtuIt1X3XFYM1So/C51ojVZuaSvT+7Pwst+ZXnPLTMFisVy3hc6GHDhTWMgp/AoY861saBQ
GVOssXh19oAPKvptyq1djBvXQW7SjGLD5o1JapDNOqyxQEjDe3AncT16/bZtHaCNUxiuY50rqUNG
ctTL5roi9malUFxo7TRujZTYPnUUA4AAM9lLSa9aG7zXOu4DVTe4Thluvwpz5tEDKe5Ef71rDHQt
upu7rJ63nlP8tNVy0+bTXp0rUBnda6CkVUhJRPKiItlshnnaOToldVdzBAmlEJuYXZi+YFRsyJHi
ZlHXsImiKTpC+phgCIIzyM1k1WmRuzLbLr11WpeNd+SCZE7lJZHsTG089jtaoSxBda233dr0xA+9
Bz7fmom2nWPjTMAPcYpq9SzoS+9SjetWUkclH8atPRnZqfYUd+XWrUV/ObE2Bo2AnmFIoznFalrC
RiqUU3a4nVOhHgazbVdiiM7DlJdAyoPandKtNnrxjnlP0M5zsTWLJRIuotcd1dW+UdsPEi/KHS3s
F/ii3TFW0S2gH1jIHc2dbSYAB6zltA4GlHKPmdXtLe4zfhzR0xc1hXFEO5IDO8JJJB6GvL8qnJJx
SEHwGEYxduT6UhpDtSoHBnZuM2DzV+VmzPV4m0ykdped96SMmSQzMN2bcaae/jdz59nbOLal678y
mO9sMG6SwJ35IFGJkiynCvYXoiJzzvz199nq7lNld5/ybQwuMMA56rKqbNEMe6/1rje0YCYHWQeP
XyGd+nUqwxzJmKzmYsvZOSplEXhNDtSAg/w2E/hsTFFymYHjVrVbtjfG4mCvMXbLTRIHnh0VMIOc
QvhIovZhv9T8tH1VF18mE8BVVS8mQLEzVJwcUTC/cgqf4LHOm4Xzfahj5gVEtdQuLvlVeMuIyWTI
F3eezjpe6vh7qKUzS0X/jnjA0I/y6f33LiNJusJM2jMrtwQecBHpVfwzUkRWgZ6yDFVEZD6Vw0zI
1aovu4BthunSMmdgITPWFt2cR/CvYDva5tLvLZrFdWlFBG9n8V1bMuNsK+TtpTXV66azCh5j6zmp
4ycrhn4AdBicDLt4rxBMSGPOZgIfp2zpP8kBPpiM1rZqrmyDdkEVO9rfGz1mEK9aN+NCowxYEIB8
d+E31qHhQAVqe6YddJ4d36oOsPUAGGEExbuwHQzYhDHLKr7+uVY/gqwDlev515aCJukgMI6kPdiB
KhFosKvOIM8KO6x9AFCxscncWpV4PFGEVPdRMOzLZrEAcoA4XEdifCHTAzUqDw7LPxlfGnV/IjZR
WA5eag7MiUsoGO/miCfXcbddqXjaxNhqDB5DGKHDBINg4In25Pw3rfXOI+3DGrLQq0sYeMn0nKc4
YDVPVVDrq8jA+qA2MLYo++QijF2TBs9gmB9itatg+TxouHJD5bCOuVr1K6oDTACypmb8ue41igJt
6kccF/rHaTKgh0z1kzXpTL+xphl7aJFKYrT7Jh6W3dS7IyHsIy5ASbQ3XFDXkPYpI7jqXYDHCKiK
g2eKPmBVUX114FQC5nXlnvP3sSF/Ihumx7rI0rWWB3h9WKhgAwLborg0/QVqBAByfoyHnEgtd5L0
CBNeABYoFHUNkVRhhaUDN6mljfNZ6E70sBTjnQieFDUaz2VHTFXCAjHAzMo11AI1n6jWB24wJiMI
zGwhkSiFXawMv05O+KDEHf02+dt6HxxGgu4gLmRP5sAITTMLppHRV6fYd9m2MLvpMphfXTW/Gzsm
PSnBzHXwQc/UlFFlbW00JbibMdxhVMioLYnsdde4JwybtHU7M9XBouY2XbRbZpvJpsggg6phdSha
MouHwbyN5QXJCqLwUqxk6FW1p95qScWyMVchAx1DFoYgFIPfVSvcUn0cjNCmeGoT6Gy9nkkKbbjK
XBNJbzZ5Ag/+I6yysIfcxvrpMEE1jFUkOK2U8ow4pmHFsuMP0h5jAJOIlPDeUCcoKGkREDR27EPj
Nq4STCNs4pLDRI7v9GBZgTCxwQ/pcuQGOSTSFSKqhoNaE7EBorjE7aEllX1lNXZ9sw7xgljPYrjH
yjYFaQ+8wYnYr6TJiUEJY1f956yFxhm3MDLq5IkphrM2RPcOui0of14f7KXHwMd8RB2yEIf4RQUA
VGjvNozWzpA0v8UGrjJNSj8K6scMS9tmtQ1n0CpuDPc+c/OMlUj9WGK66CTGDDGw6zZtUsPJJQDR
1VRjW0Fwg5KzqtXkpiXijjrBPIiCijhadL8Ih3uxmNuxmj/ObUQesP1xLsMv9cLpsUvtOxDS89hr
+saes+zo3qqQ0axS6B8nR0m80c5qmFe6utJIVT7HauvXLbEb/Mh2q6Y9M8uiuklT5qGtIMg5SsBF
DILVaJ9Pmrm8a8dyorzExSMmBaVK20+VSNRLbSs8JBjscs06WpIlgKRR5V+dSnXvWsnO43GEzwwY
BEUz2KmG8qVXKc9Rvytbncg4DwwXsrOmfbVH/Z78alANswRIKQnSnii0PL1ms0hU8nW7ZBnPUapc
hganrDnuqW6HHJgTqrOmaShGId/gbtE157AH8orcO5Z/Y38NurTcwbOyBiRUgVdqmLDpYlXhHKEr
Rd6UXKqm+1Zq9VNqaDcpljx4DpkblWDWW6U1v2izaNad09BYPxkI9h6ZoAf0VzuniF1vmevWq1SL
mMNWmzaY+Bl+MaqGxxb/QIsT3/aF/rEV43gwhho2UJzal8VN7xurrC9Z7PcMxtZqLspNFLS4n+Ot
7TVV97kksZeENvfDbKvaqdKrZTvq0lYKLtKidvWmN53aKzQ83jrjcxwxIwuVBikoE2d/6MsjcdrK
2pjdjynPzxYK9kOsh/p2Ia5wyyh3dBy/ouO18Pz6AJsLs6Vy92vmr/ZS4HPl/Womja/KPohzsfpK
ayjKiXAbYoYJnhnWWTodFZ3LEIzOsknhQububOwXQuLJ0mP00k/qbkyn/ZTRZIZJ6mz0hJ1pdueP
oP3aSWMQ6qo91jM1hO/rof4j+cz/JP6N+LIvZTU3cRh1/737VkptSvt/XoTC/ffLLxGJ/HF0UtLy
4ovNVd5y139r5vtvLSXgn/oS+S//X//yD5HMIyOI//rPL2VfdPKnhXFZ/KyU0S00L/8+I+7dw3+8
j5swLv6D5v8TY7m/fO+fCXHmbxaG5Iatmgx3pIL/XyobYf2mOhYSWshleMug8P+hsnF+M3FQxxPX
RF2no5j6obKxfxPodVQXfQ0IiyX0f6SyeUVAR7onVFxhcPWURrnWK9MYBT9jMm71gNATZkYgLTPe
/z+dmL/h7b+USlrSi/3FR7ySnaLj00h05SOmyDw7ZbQVIa0J2E7J/hKNbwix5U/7WTbx+6cJ+PSc
Gpccg5eM+o4GIOxUeNPNTLZKcSnN/MS66cF5Amp4VMr+DaHGK0vW338/hKCaKaSQCg/fl5/oWmWD
1+wckCk+HKmMQf9LcKBUU706mHc19n+xMRzLOdzRlPgxqd3dbO7n0MDUKdjMzAybKgWiEQ+/PvF/
dyo0ZPIQiywpGTVeHpiWmFpWLlPAaFa5r4xsH43hhkS0I3IWCKbOuzCbbn79ka/ccP84GT99plRT
/iza0sNZwBYLON8MNi0BneCTDfhRzF5VLLsKSHsqelo4GnNidq3pLeOCl3LNvx7Aq5W1c1JhNTW/
dAVxjC3Sj8x0/8YvKU/c63sMC1xUk2jkEKK+usegzhPdFnZc8aC8BXt9LhxzT7Xrp8mNO6C4yM3z
IPpj24FtdeUtzoqLXby1h8jf5PVRsH3gDaLqQkUb8/JUN6bV62mKhacYnrtx8VLyupeOKUub7dPC
PVV1RMwwsF7sJ5bLDdB7jKDr3HkXtd0bZkVX7c1fDgZjYhm7gGrVfqWSdQmlDw0Uq54xHgukWtmU
MxHDaaFsV4oYNg00qApAAD+ud0UFLSyG0stUR59N37XpD+vJW8LphrGoz5jEo8XfFJLvYnEVeWbV
JDvBeCaHt2AkvdC6QUwbEX5Bie3nN4Q52t/dRDzKUD4F5lwojl6e2hpisiDNHiacuXis3iC7jE7x
XjXBxPN62JG3RrNRrIjH2bimdSaDeD+7T1FrrX99r70uFORy5qgaIjCSH5H9vRII5YHNAzyCUti1
p0rGzzjv3Ca/RX6zMZLcM/SY2LFff6YpL9bri0kgDRbzuknsz2uhoRE6WtB0wG2pCmE4ZyTBszzG
fg25uV7Gbb6Qphl91NAWqolFiJ7pk9dH0ayc5IoGd2mDgu+kz+6pj8Gh+nArH/4FF1YlXjxUDnci
hRHuXsrlBiXfejbEg3QoVedphz/kVimzvVvVlwoLR7HMsBZyal7afpeOe+k3HBfzyjceqN/deP/y
e9vkyqGyxO3r9XO9RI6TMgp0PRGke83MvcolRz7fO8azPg3HLO8Ow3IrWuZszJx6a153XUDCsrIp
5n4bT/1hKIkV0/JTl37q25BZZ+InBpazZfw0wYbI4NRVFimD06Xmxp4Uc13Nw9YMrPVSy76UfBhm
MHaTI+cYtlmDjcko9suS3M9Nuh9wI1xSZcNodZ2BLDR4Ruk2Zvb6sJmgvNLl7grAGXm95AlXoZK3
BH/PnbXm7+Q8gVYaXb6a+IhJN1Nt7QF8oNVvsWjdR+54Y0TKDQx28prryxCON6oz7cVT+NhEFcIN
ZStsYtFpzd0IswNAhmk2fMtl8Un0M36Qx3RAb0qOt2sPm4CnoYz5NYx5R1+/kYcmJlSWhE+PLs8z
hOO+OLGJU6mjGONxE9lTPXdHgwo/0VvGgcq2baddHYv1DBFzmXRfgWEZgFqM861q6Ht55rt5hDRH
rHw4Us7H/tQQgmjNnm4M27ozfYUfxaK0cnXajPRsafrZIRd7EDCXaMM6F/ZSm+3GPHycm/ITG9hm
aoG0FYhIVcMIlDl7ajrvcy2+p4u42G14H9yEpflYV+02F/YqXyK/rYbtkkR3TZGRNE7ON4YBrsmE
O4w2Pfo7x1EOgvVKTOm+xrwWHjvb864M401WDdzTxj5QEFLo7xCf7IWACSl3SIvjnt2NoH6aGUok
G2tnGee0ceDQBxu5Xpbie8TVlZuQvOJ1dkGw7RkFgunn2Qoes6jZA/+uYqSa8haJ0sifQki6goNr
+q2WsR4DXCdwzBcP0A9x9KMa8yiyEK9woqWW6Y/KOB6zGE1SoZzkx5UgT+HSXlx+mh0FG7XJgKUJ
I3Ue0lDZgN3eyg+zrXm3ZPhPw7ClR0DAwJliM0jRvTkOGVN9cYBRx218ElZ3mCASRMNZa/oDQ621
ghJNSeJ15U67Qnchu4p9NXXrwZ52ck1WYnWXBtYRV1gni3Y6v1GdWPsQ0MDso/usHUkIzfeqEu6W
0fL673k7bqGf30FEwItsE2gUYoCXiTNsU9LplAf5jjVwvbkkU9sfDBfdG6MyoBvUs9Fm6ggVHRCQ
QcXYOsiWUTIjQYdab5MhxiFVPXH19rgB6zq0sANVdsOCmxM2CoxVbtBhgX6EfIpDzX0txDmb75J9
oAaypHItFi5iBmM/nmfPZnLGvgDMpq0sg98fonU4bQJTflDmyTPqcI+RPu8Zc+aFde4VI7VWOGyc
jO3SWKCLIXUUrDJi3hXA8Wk6rhs92Ixqstb0fluinVMUDo7/92i25T2LsnvFvNvDhYInadkpQ3cY
TabDNdSPcKAJVbYTSnQznLZDxPSqhcqh6dxb6g4Rkd+E3+mG/BQz27Hlo6ZoJ2/mTjBPYTEa8/y2
UfUtGouaI8kidlmkp+haoO9QGJjc//qjo/XrEuIPwOIm5OrKGiKFm6c18VNLzWBCLIwB2UyI5CwK
Q55DSuBDIAlL9YaioGi3nn69N/5d0eUCYuJfIZhrvS66oB3TuHc6BAqnuUDfWMMdQFylv7EFGy+9
en4vYzFTwOuERgaL0ldlbBJA96rJ9vLq3PLzJNpF/IYwAaEElrdybSvxtlUH8O0Z+o8+e1qD6DFI
vVoi+Xh2UXoGPH5Ly+BqCjYDqhjVCj4YQ/ocalBzrVVQNRemf8LpPthTdgJWXyeUkL8+X39BOmQB
g0UOSAeGf8J6bTHSGXiK54HjemGcPAXjxaqjTWuhrZrcR+qIc2qSnWiZMEkMf+K/Shpuw+JJE/3n
xdDPpsWDDxMXqepRjorfOLq/K/RIW9evRTR5Ya/KVh0Ja2ZksPTmkdWCYVELXm0WsM074qJzlENu
vzGgsNhOuy7G+lNsd5BFzX1hKptfH8vf3lk/Hcqrbm0aciVvJWHQMqYbfJgRKZfVJ6bmj7/+nFcO
c9dbC2DMNPBgIaWNUudlcTtkdazoUCi9ZcyeKtVk2KvghW7uA61A4ZdyrmnQUIjYNoN01qZ8kczQ
4Tg3FxOIUm4bbtAcFHXYNq57CstLWQ/bvGeJiPo32nntb04LtZimo6/iUSCe8OXRCqDqzG40l3QE
Hul52ID+ea3CBgPDE4AdUkxp6Ux4uccz2EI998qS3slFMafe+PW5k6fmVYEoHU/Q8limahnXpJKf
ulvmt0ZUT6rLION5ajF4Uvuj7GJiKt6seAtZ+Jv+3VYdQ/o9MUVzjFcXSqlMG5l7DZ01OeS9sRGJ
7iWB41U6rKmKsqZ7Iy7JUP+m8ucjXdexwZdwfnl1tjPRTDmKadcjD2iTsin2PKpOE27jdMOUf51k
5lkSBO1a2ch/IkGNeAm3vZ5DbbL8YEz38pZpU2jKvllb/mxgHGlyeyz63prhoorsNLrwSiDQGlF3
SAuKQzXYLPG0rUp11+cDdB2sHdHlLzhJ8e35NGwouXZSmOuI/DQId7d8Dmu2uVx5mFLSkOr2okEW
HRz3FKfG2Yksv2uGdRxaftrGfptTrTYJqgTYxoO110t1owZY1tv9se8ZhHbRPeuPmtWnBgq226N3
2DjcXt1EPZ9EG6SU+4690WFEaDjoT/lQiV/IDV0+E7IC73mvaHvoa9GmymgV0GgpRovoB4Vad0Gu
txkkI3oxfU1ddg6dnHzyepdtuG0uCjWVUkVo0ODVZ+Ze1rzse225ljWzumSn0FQ8paQv7hI/jNLv
A8+qAYxj9tO98rkom0tNmTRwAq1YioWGrahoGhj9aBpkCylkqtHnqltkmZtiyJib4hkAL9JJMVKG
vdphqayMZH/aum/q3VEEe6tKjnK7mbHACPTnuA7uMxMLvhWd0rGFHI3ICVDPPbUdW8iALUESQuA4
T8hKMqRhXVJCsiDghOIiAxKqQMTUlp6wfZztZA+ctp7ZxWSlGCzdWtbQ0fBJSR9ENhBMOG5q2iVm
W5sWXuWMVjJrIh+WIAw52sGuvkAzundniBQYklR0C/yAeOm3RX6UOJPhPlg9EMFknMf22bCYOdF4
5na4g4bqK2m0m7gc0fA5GSukUI/NwM4aW4gd6SrUeB1T9+jpDK+y9XPxRRTP/C+h0LKWcNeju+xQ
MjXdjDQQjlCP05p9aKmpzO6owW2MWa8QeH9pesSmgXFulQmhtI1DBjwbl0aimG/kYbrsvWZKEZRw
G3H9Qpc54EIBig2FJSa4k5dWPBp9eULkuSvaZ6FZ6AhyRoHKxmHApFvjToN3NjJir2asg2csM8Au
oji9W5BthSWwDJBLaSFaAYaRaK/V+TSW52JAqanCh2u4DPyovl6yFSF2+E3M6RN1vzltW3SVEiyU
962Y5l3IGjwgMpDPnCxAcrc9zHYKlXXZmWoOf34EFukOgh2kQ1feocvW6elihxpjzLyGHEiRg8+G
9lFFN26XnGZEyUbMBaI90hoK7fFxjm4Y6Nz+eg1/FQzI/idUCx6ba9gOzmo0rC93FCaLCYINS0rW
lQfZteTm5Olmf0RMCWmVPpV6I07DB9vmiM0ZpRuDTGaWvz6O19Yv8jDA/AWgu6GzvsvS5Ke9pFSh
zODc4Xptxt1Nr0MKA1xpcKS8e6PMMfS/bFwSqcQzSlcd8CRW95cfphXI93FNxSHUSnxlcVEMzB12
qW10D9k1Ayrv9fqTRNRaM71T8MWp2WQiY76JlK8jjWdvdZe6ju7n0nlMoZow0PBVvJ2ITB6icYsO
EOLj+BmaDyZb/QFHC1RiDorWRcYlzKu8f2egTpwHLPQUoZxQ+/qwOQ4WjrF4Ke07B5Kf7MRsgIOq
4uGKrb020xDG5crBU2MUPaJp97QIByKaA9llXnYjmbqrMk8RKcGEp+EobeNcpkASQBGtHd/To9y3
PJ55M964YtnpBUh7iYw9gi6ht+qzi7PEmD4okbIvs7Dw4oiQlNxmeBuFHxJnIatHLDeFNhO1wgId
58OxEqcpTW8Y7D3oC+BLwdq+5CesNc/pmD221rYwsEdIy9tOsuck48nqtC/CIJ4t4XlR0m2b+2hs
D3oBrKEH95Oee7KDm6pnFaZuMSobNh4EjIq/EG4EugET+iHWnIduKJ/1PGLFjnyRLHvBgj6r2d40
u8/4NX+bJ2GQvwRsND9gs+07AkyKBUQBomtD5d7q2k85pVw15ntlCB5KQSVu1P0qrJl3p+GHzhg2
sQuQkO6TCB3HWAdfg3rYsDr54/uxonuOEx8O1G1nBTkcQsuXcAJyi9sR7MvgOCRw14bhfY3Uiz3I
SCkTOuek6O5DymGAWd9pQbeVOxq2XH7a1FvE2EyJLSBWdyOfQsjQG6Mw95NGB8ydNgN6GQRNObHu
TSEcDGluEPlVMm7TJryXO4hd2e+0Eb5b1681zFEid1p3qbY2CRC8fpSb7MO8OcQFBmRAjmRvc/To
7thLXLhQqTV5gVT7YRpGcgh7MEXArNxJDITJ/PtgpClP+fXb7GSPX9VIPaQ4xKwS9ktluc9H5zPW
KvusGD73ofIeUQeuH6MpHkslOxVIUUPnewA7snDHnRuYewiCqNwDsBN79Ob4XWeEcA+TreHMnmyR
G+sxc8yHRGW6G17ipr8xsgwqH9iRm/sROlVa/4TtSTZ8VtNcKrX7bAJcRGP/zhS1NxTxRxFT90To
/rEk+BSn6kro1a6as7uus9/XRrpWpnjf6s49fg9PY5fAnA+eZl3HMLmzH4WT35pd5hWCEBznRuJL
EhsYuYmD1vk62WAGEj5iO9fR3SoiZXsPkUCQpI6bXD+OG6dieS3BRyv2RYGvrWb4bv8sYlindFdz
SWBX9xlCy52ZBr4BvVaW0vJfMTH0ZVcP7nlqWz2CJQOF4YssU+K6+eRozQW7pPeOOVG6aHDlbg0n
ARZogQT0nTKjy5f4eFgUnxa92SY5WjbVono1I182b/Am3mjg/maNRcBLQ+XSGKh/mQN2ANj53Kq2
57gjhbG1luWRxEQJuzxJOOnX+8eraAq5j+mMHOkIDQM+Mi32yzVdxYxiMrrC9YaE51dPN7LgjLhA
qpCFFYw8nltR7mdFf2M/0f66dxESTwakRmfPmES8mo/MxKkIYY62J4mIED3WGUAP6APc1/AB75Yd
KCmi/vTZUD+RMH2iq5QK7H2Mf59EikLu3evZ+Ec0hXP8pSnb8nv3kk9w5Qj84CD8T8gML2gL/zt4
CppFx/zveQpnYjPab03zqfuZoHD9pj8JCvpveOpi/+lCy5VmsBQif9iACv03BkAyQt4yhCYpCj8I
CuI3B9865uw28ykuNn8FqtxF//WfmpAEBekN7MBgYH5k/BOCgnZNdvnRdPMzpKEoFAhNlUdItPyr
+3xQq6I3EuhzmrUlrHqrk00xxjn2O/bXCMMXTU93rYsmAecE5GQHHKIeDCOI1rEYHlCW7RIDx5ku
s9Y0vKsg7fK1SIwPuN+u9XD0GTWyANPACrkdTMYGsvxzmaFfXJhZyRmBU7wbUkk0S/cL9h2JXYSr
XoQ3rpJZsEHdYz2NXuo42NCLu9wF/pydmzDEzHtkjtFEa61EUaKomwwO69xdBpR0ehS+K6vKixVE
wiF2Lt0Y30DlQ7d0tKbDpOJUEDx1xdEdOgN4A8cSMXlhBPsXbtAkVSx9SzTDN/Tqu2GEht31Z1fL
doM57zsR3o8KvNqeHEfVXjOv3ej47tltIFl+yGDhRE469mOYN61GO9mqNtECUQnzz9lG6cNCxBZB
jztEosxsUxXNsPutCNmAgMJNrXTWIp6OQ49aWFF3g9p7KsPAPujJCY2PcG0OCW3wOg/74xAmXytj
/lZZhUmUYX3nds0hR+G3mnLlOJrVF5jzaztnTCBdG7IxuNFS+VvG/UotMSQg+2+VFwx9UuVz6Fpf
K8t5A229DvZe32I6o2ccJnkWzNcUjjGYEMcOw+TFnwYw9ZW9xRvF2mr76gNmBTZN+ZZ6azusN87K
2aZb+8n2fnoqb3//rJ/NLf8Scivvcl0zdUKgHZgFr6El+vleYcg4eXRbROtSWuGLPCLrXtG6erqn
zCvu4Ykgp+hbm/+Oa/1/WD0v1bfioWu+fevOn6rX6+z/wuVRkl7+/eq44xcpJH3r58VRfssfa6Om
QcPC8IzIKeAwkD/wsj/WRlv/DR0J3BpWHSLKIBv9a210jN9YSDCWg5lhsTRK188/1kbL/Q03Zbmk
ChMtF5bLfzLY/rhHfuWQfA0+/nHbwikjB5hxtQXLSYfrLqllP7eQ1hiMdgnuszXaKlNwHlqKNUD2
4EfC7H0Vpe+qKEhmSUpz8cWY0xYAfNmT2p8xkTC8Rkw7O+uFr0eG8CfbOTd2buzAlWa6qZj4bCLa
QeQi2jT49sogsG2BjuAnsM39MCng6UZoMUSZviN7bD4sevgtFMG4m4iQPWW1+jQmgCJhZOMk6sAq
LWfdC+zWucebKZ4Gni2UHye1p9Yn2yJY6RrrRWNcKkTjJn5RF5zsHFTlxccI46gLdkvv3Kmd/NY2
y1tIuNFaZXSRRbDc26nSL/AyMMgIxXMNXf9sjzYiKfkS1Kg1sxCBsg4ZDFuXQPkQDUGGSN6N0A82
4UeTOfPQDzZEhKi5XdL56fr22JjaztBxjL5+U2OgnFJbfTrns1J8SAlpF6PyoQeX3RqasR8qK3zo
aijRfbnKDEV/yqQmtwB9fGPF0F8VYcRFQCxkxTB1CkC5O768+raDproN5g6AUs23o2PPeO78+SIK
JG9L4kIUQEy3YpiO3U88NsR35tNZn+ziXI6rWjph/njRI5tLN7lfqtqsjoFGr1wYwXsGapzeDMky
GuPwBsQ6vGlMEgJ/evT+ZgkU8nb9+XYGoFBZ+RzgC/J9DflE/Xw7d5kxKTYjhG2zTD3GeOjEry+E
E6ZnNSSflRtNbK/vTWmPq7GKYyRaiIdaROj4oj7YQv3KH4wh6i9mFe/V1s0fsLIeT3OBUaNDwMc6
mJixxLFrn4VZ2ufOne1zI19Enny3NCPYIWZn7+4dMz5nw9clZjOPwVVurn/qg1jBmQhZ0PXL60tR
BymOKi6WWNdvjRIchRAhC08Zrehm/ILhskIepZhvlyJzjlyS8G50+xKLyQFjxyGvH5AywLnmphm0
IT/0RgltMZhF6l3/eH0ZXKa+esyw78d7sCst7DKKxHqjvbiWVS+vBpiUoI2BOmjZpv3qauDAMKaj
kaHfoWa82Nl9MucoJlM3+f2lcodmUy5msa5Ab++GDuzdriYfeV94p84ZqZOLiiBeoeakX2yNvenM
JPQKr4js4L0+ms4RM912zZCcBzqIsWmogqOaVMtezaEEwChbDwb40Eyax4RsiLos3yXWZD8ySwad
6hgbu06tIe+E3VCFhntTVra9j7TucxcqKCuu711frMbxBrfvT9evFA1uV1rj8oHXS7vB0oQ04FTX
z5lCn2bLWibG0vu0YKU6LYq27vI0WKkZZVajmfO5yJc1sNN4PxnED9EJGVDrzPg01kN/31X9prCR
U0xqmu+XvNM3TUHt02lBuR1mpERl3I4LkaNYXLjdAINhxubSS+Q9meHH/o8fK2BG2Fz4w7IVWa/Z
XPhhmiOikmaL1/EuwSTpqIVCxwB2ctzj9esub5od68xjPSTVfkyTo9uNANttZJP59OOPkZ40/vXN
ysFB1kybGXZGVPs4sOH1J/90fWkV194GznIOI0Gc6u9/0UXWzsUndTarXUSa4j5symk9mxmzH8eZ
Lk2QD6caS9s+n/PT9WVCnHgaSx1RUm4es1k9xLr4PM0dgZ1l2QwnRajDKbJ5uX4pmg3Gg8J38cg7
/nhZyNc+VCEWayx35SowQE3cRFuj7EKNx8jRr3AVGm0uOBrz8lRlGik8emW9UWZeUdZXjxQdDBs2
jE1o3a9rPLMzVaVewhqqGLSdPlzy7WIFhYczF2JfxQnvAgN0M9HgE8SuaM/KHO1CS6Q3ZjVkN0ob
8LSEUb0RC6XJ6vpmE2XZDebrAnk3MFhPNNPaspQBBM+JL52LY03LmvsuUzWrOhVFBY2v54xqyBhB
dcbw0skXO9eqG1RZUx+W576py3OOSfGx0G1YeCBMGrv6o17P46OBJnYOGcZGvSg2HcS/I2JABc3o
AFyzqBHGDlnfK/713TrjZsJs4hgVicsMrNk5LRY5VWy5BBDwlhuhGE+06UOj28j8ru9NXRl6Q8bo
7/rlj3/8r++3qRhWTtHDV7cg2OaJ+kbYwl9qK2ByDEfQlOigQmRdUfn9vBlFrtknTA+whLBApoVr
B0w7zPGxL4lXV2p1XC/yy4SZZOk4++sOwlKh41MSkp4IU6+PLGzj5ShSJ8vZV9iZ/Ml9sk3H/YyO
ZaNqqcKYK1b2hIujTJEveRQpPno/cxuLAMKeVbv3hmW6x2xoP0dqfGhnAruNZRoOU8XoIF/UY1oY
WyrF5r3FZaGgIW9bUYCGB8OGSosT/Dz3AyTb7OeXIu3cDNXYn29e/03QxQd6E6Yesn7EQ3nwF/ly
/fLHexjQ4Pr04+sff41IHipaBf4/kR+RTOxpoiu7beYiCW1zcDHwhnTdd1jUbV0UStjiXOwY18ay
i+aNEyXqocvw5hsCt7lrShPuVYyfUU2M9pq5jTjYahHcKN3yEffxYk1hYh9UzAPvRVqjjyreGIhr
V37tq0cWQjM5NdTrNkFPr26Dvpmz2SanfJsnxOTYcc8c2O5t5iOGc8wttT2GWYU5loE5aqItcFvy
fgGXrb9ca+TSicEenfixFdroa2U0sewxEs3b+b6kBTbbGedLt4emjs2pXEWvLzEJ1Fu7Tp8iu5tu
uopTmE5afybN++xkS87aJa/cqMZ+1q17XF/XmH3jtyCm5YQ57B8v1y9zY7wdEGzvo3ZsT7PIW6zj
m9tIiWNmeQAAqzHL7iekKOh5TRIgFEPDG9NNN9mif+5cddpozbrWl+Q0aVhNVLjZhFSle142S2vv
uRBi77CC4coufNBf4XejRjjvovnx1DjYhQ4D2K46nAMrhppVLX6YOaoXBhpIDKaUm2mImxSn+0cn
isqjQpF0agw1Pf3+/qL1O80MwMfzpPH6WBZn8v7QYuXkqE1+6NJuyr16adqTCxOBolVtd6LEabZT
wX4HYRTHrmsV0PdqOmtFqJ+GIdvUKHO3c9BEO+7HQx66AZpCu4XQhiW5o+WFzwFirJIE8PTcGR4u
FUnMrnc00ZhUeB11DbxQvh7s2Tg0+JWWFh7LUa08K0FZna9fNcDPXqVAx2W6GqyBe+wdcrSK5Ews
dsbWJN0jaZuHCmHwWdVE87C0CkYlGYkJyjJ21f+l7Lx24+a1NnxFAiSqn06vnnGJneREcPIl6r3r
6v9HdHaczLd3gh8ICJGUxvFYEhfXesvS6R9VcvfV4JePvhUivhVg8u3q3bgpiWO0SikP+tyE7FMO
suv26X2YAaTE7uF1qIR2l8V289QEz1mHtD03aoTddzSdDN0cT4T19jFTj1MQIOms+akgRKDJI6Ae
f45GJGjl5oFCL5ektTCAs0NN+f29GtV5kWZBX2+cgRtW6wNEJgxjOKh5+eNIjk19VyyNsHeBVaBd
5EaP4DROvKbd1WXy5+csRjgjG/T86FjJTMpvD4U3+edszrw5ykFXS3GcuqbZIa9wKOzIPlIYT7ZG
nj2ZE0GCZrKDtPsQRAHlvgnBXnIz06XKnWbjWdD+Go/w7S+/PbnZmy0O6z4pTBxM5n/GDPn5pegL
ZkWpCgcZfqse66+FMT2MUc9WfW6qht9Bdv3hYnetvo9r/1QP5VpFE2s7+R2kf9vJ0LYwwDuLxD0H
8559sDv3LLva1ARHxUYyT6j6MRsEygLluMntijC2yaoZGxutDZQdn0IUeIN2cnfhZIanmI3GYirs
ZFWonrr8m53ZLTuErSq/Njw2izyyI/7FRMJ03k+7Tkddpc5ApUxGD852Ck+It38zjG5hZuUSGHWM
fDGlaFcJtINs7PloUgxe8uKlypz+bMzb1yBRv2ioqG8cfxoPmddp+2YQzocpQHkjHXhkCQoOzRxH
SqOE1LdeI4zYt6JLx5M6N+gw/WBKQmD0v+X/Zf9q/HtDTmUd+JQKLtQ0zFvMpp2JxhP8HzbloGGg
hqrHnTk35djZ275k1ffi9gQdHevnjteU7CL7AW/f0e+KHE4297d/9FWUdVo49D3A87vI15VdCjUA
hdtJ3btTH6G+0DgX2fh6cDQNVMZkr2hHb28XGoIjSYlKTVOuwqpx71ABhD6MACHGJ2X0gfK5BrLi
go4Qm47XJhPjc4D2+DrpWhbV0LeQXOdHo4GEsygiF06h/2Wz/99uCZfFnhtCt8ld3L4HgOsDZ3L6
ZoOpSXBJM794a4SH4adG4mmTtWi9FX2A5KKLwhLDIieVUmS+dYSHrC4cgJsIpMFTGVC+vBpt7FyZ
RCW1PvlD4G1DXSuvk+lX16gSw2Ko+KsYZr5E5+ejE32U7742Rs4d4U2ekOgvv+Mtj2a+7V2TzOGc
oUFI0rnJz2nlUEAmxs3BI4+3FXpbmMvAoGRft0BKmzapTrKJqN4t2PujJvlzrI/Rg1XNBOW5Pk2O
AEW0NbcfoUZb1VAYSO0BRUZhyduWiEUnkWmswtnqR53c8FwMggcgxKcgHIoT6v7uAo60tk5Aat7B
0UNExwd8kPl9fKqsPIOT0zbrGHXFlUshYSc6S3wI/GSXx+WdD2slUuCo/Pll+N+eF9fiSzbm2o7K
F/T7yzCP4zbDIKzeDD3fRNeM4mTkWryuS4q3va1dJqXEYcYdEM61KbegDCZ2KOC+xLYdqBRK2mFl
6ilcbwx0cCGlRKCxuFDp6cxD6MTARBHhTAs7fTKHrwh02Y9D80HMS442rzZTFzebNtQ+1LEPA9sJ
GqCv2JIF9bocE281ZQ5iQkGnXTP0lCLkJJywSb4aeKqgemZ86+L8rhSR9RkdMsCYn/zBd2w4Pn9J
9LlzIu+XJRMbPODT0IcN3VA1AUr55nuymhGAWNSfnelTUvsljip6cZzEDBZTCsKdsgSJJgdlo46h
7izlYYBNyPH9GjlGxhUuz+9Ngc2eqJv+lHWoHeUqS3M+ZCPC7wBzjm+HcrMRZSO6L6xjBLrsPSKl
UI+2YnKm7P9y+HYR4gXKsjc9XkRoEm+sBPVDZHRtAjca0wzwgJSHadlCYBez9EuM4l0S52p+0GrH
PikhekgwzPuVPLGk0J4fMnIeexEQeN58TpOxaSK3bH2yJmpKcRXm8ILKcdlhUXMK0fDrndA9yJ5s
BGhIvMTlbFG0zWLsSQQoyY8TUWaoTgWSTD/OMctw0zbtcDSLcbxDT+wUEdiqvgBCNUXFZ5gZlzEO
gyduButogydDTl/LP1vt8NnOo+ihcbpqOygeMkQxGp4KzlgHSpNumCI4OI/E5pT9xUGeHcu/7iEb
t0aN24cQkgzrzT0EoDmq4ZNrZysWyM7oXnOI54Y3ETBXUlENSRDiDzkju/IoRH125arIY1PsKA6y
EYlaHJLYJ7Mj+78cyr6bF2iNDmGzTv1BvTPjTUjl8CKbtteSSy7wqHAKZ98L00FgsY1BBYantPft
LXY8pySDV7TwRxUt/3bvDCpqRJButFBTP1YjCOMaDdlN61nZB0tMG2Kn17GJjS1ivRCcUsdbiTh1
TrDgnJnVgJHfz64cIwmC1VQhXmTvffL9XMUUKNJ6IY43UbXPKE5i0dCOB+Ek4wEaBQ/de19r+xRL
lHn+bUqe5dWIQndF859T9Xn+/SJ59Ms5DXoo+wbbRGjgxqWuu/SczK4vUW9cmixGOKy14mYbTQ4m
yr0z7KOOTUoysHaOU//NqrTqvgEwvhwnkJuo4lnH9yado9/3rk2RF9hmPcDS5bx+0pH6C4p0bRkd
iklZ1nzOWj/mYe1QG/2ZmxAK6lbeXDm2IgcZ4MyGRsXCg7R5O+KO0zorJ0SP6i+rxLzD/u3tBwuG
2hZmfQgogHq5CZm7QcV50kTaUBM8txauf1sz9o5VZ6yJGI0OKafPfl+Mj2i0KTv04BME5T0YZZay
6nv9tUwIYkzQUFj/zYdTjmAuvN1/3sZc7K/DSkOO6d4fw+pR1TMToVrVI1uokSKRCZCpiTkcSl1b
Z6KbIwnzoayS5qwTZzwHsf+xTtK7zAASiyRz429T2/DPIULd+7gNz7LHDfrnb0ZyjW6/GXJirAvq
XIm8XRf0sczHwUmSczdWO4+A+TThXYEHBhGQbGNbK05dpRRIi8+j8tDv9JcY3vjW14sYri7q57aC
g4ZBwf0OA6kvcYiBED4+/+DHx2tMqY+9YiOcP+nuNUZANJndOVOlUA6VlZLyk4eDzn5nKQ9rfDhJ
Ac5nvR3+cgK+T/iagParhmlYKk5T3eVjVN11om/QvBYRRNjQPLY1hBJICu1FMzPEBx3X/4DcjwtF
9VsMuR+foQhQVVDEyo/DkBriSStUpHvwyYS16ef7P3/dtxlB0C7sXKCE49JomHzjNzeiFzURON7e
Pag9auypBW31vSlU5Ud3yHM7xaLzP315DuZVDN6c/namHKQYRlJYyzCN+R8fKyfGNtfffmjNf/bX
n1JUIN/URoclAo0JNH5cLaK4ZLfXdipKoq0Zn3qt4L2qpWl3qCsEzpW6jldyJkIMtCbMD+FmyJMG
4MJ72wp3b2Py6rkxqKP+uOZ9pvHjcKcU1iWQH2PLj5nPVrBlXRtuAZTczSdWcwFyoUr86SD71jwo
uzySYsPrHRHIZiJES/KDZ8I/YLssFnqO5pydhCYmCxOGYZovXuSRHCOb9OwI2FJojV5aS1+XTeSe
qrwHw9pHF9lT5kVAHtUhrgZ/uS9ul1buCyxtEDER1hzn36YIB9f0AYeSbO2rEfbl1Iur30HX9JMa
QJyf6Vc5pk1av9H1dlqqGT6MCHkFoLDdgdvCLIu71iEeCkhRxXOv8bDpfZvIDRyqamIaMjfIg8cg
OKfc/57OKfZ2zr7LI5SkXPDFcyL+ZqaTefmIvZ8dBNNeS3GyoZCaqohl2j3SeD0s3KqqHVBLln2A
YewcRrDcECrzFxjT7iGea0aKVbgIi2vU6EUEKXfuvjfVXEt678ojYgf3WIX7CfWGecttFn2Bg5ez
sm1nOCVoSPNfmg+bMVaMDRvyyzDlLa9wHY4wrtTDKYMcsC0043M1eBHWBuWLWbj4vHsT5h2eb1V4
/f6nP4zlj5n3sSgYSJWaGHYkFNhUmPn4JRTDwi289B6MePDYDV63gQQHT9gQ+6ITvHjKsv+b1at9
u4qZpLoMpEKAs7HZIZD/PYaHAh/2g6fb+xaAMXI0SNBWUHIqd5vXYLnQYmj1BbpkJ+yR/GWNLkID
/fSZ1Kd5rEeQEbIb2U27bRxrRPtwns3Q5QWJTNnG7dj+zVLAOY5BD1MJJLvHN1P2lLbj3YghkewN
SHI8jGbhr0URCIh/nC8bICzrEXQE5EO401RGV1WVuteULcH/6tXgGu7LueHsXh3QWKMU2o2T+5zC
BSZP/gUFOZjBTZ8dKbVq9xr5fLj6dfDFUft/kr5RHlKRPQVZeLLIdZ7TKN66kzlcZeMZ8Xh10umT
7RXN4X3cwp1vbSP5t7IULfpbivIWWQHGUEXEHQyrY4PZIE3x+x+r0ZWpEqo27YsYKwzPBRuYs7XD
aHM+VAJsgqjV+9nJzCHLFzlbomDuyrHb051IWNj1OEV2Em5I8dfHyer2JHml/IzOwBVUVQDDT/PO
g5QPSmBTDAp83qbIMdmkOIT96GMUVZ8Cgwp7WKSn91PkuP5+nezLaWv+1IFPlb1sTpwraQeuv9DX
EbX6u5SUkEZmFNql1vGsya6cIV8fn8fku+yUhV7f1XMju9iCGvsY0wRdDZq3ofdJHEW9TTrgQfw+
9n49m0lt1VRRsJKzckJ+puyOovAWpk1MKifQvaf66UfdIcd0Y1WhmLubir57GUPnU94VLhrWmv3B
z77LUVu01dkOi54UJyeFQH62xdRSfJ27ldFgwYAO4mrsDOeQ9sK+iqFXFnC9gTYS3CqL2O5wTDZz
qNXztDynANZN4hJc4AwjcUidTQuBUMJe6cXlrXsDMJlmWyP0l7EybNu1l7nqSTbOfGT3mo34e9tS
E0gdaxNRdMHuoz+mwivPmZpX54nIplv1KRybjq0movjMyKbJieYX8nAYNWtr5vbnt7FRt6udJmYV
ylAN7gVuLJMWiKdpzLWnDqlPhwX4QfYKC9Mgfuf2JLuJgpaAVwb+TnY9XlxbralVhP24VLSfvBIz
CiO3cAVC9IcnBSuRAlWiLSKz+IzOpiKdOvuLFI3xdk6q1Rny8Uz8cl4b3impS0EqVTyERPGDsQJH
eWa/lCBnAclWdt0OsEdHYLaTXUDHBJ6mAXl5Ppn9PbKgXY+wNVXTZF4eZFPK93md5uFRCZ5ajL7g
PIn+QUevbnoOE1541BHbfVhq5lHvszxArMa0F33n4B0Yql+iYKp3XWZXF9gMPxq8EmMtiS83w3a6
x5lAwOf77eyheBEl2w55fdL3h0BpmsOI//JZzLqTkXaIDB6pBNtFbqB5SE76FLdXFRWkJTVAcCFy
Og8S7jIuMSiRvZ33Y2g+Z8TJJKh4S5nxcEZ7q39rfIuuYVY9lKnkO7Yzu5L7YR9OGr85gk7mMWJJ
wh4ItesVaorXqq2RBEa/7EE26lBP/GH7aS+7Xm+Ul5Zlsobgky49D5HJthxral8uQN7BtzYl2da9
gSDvIo+fwsbwvmVt88002CtpChg0e6hCBKu17BhVzrjBlHJ6zB3rIyKnSAEn9UU2XcOuQ7P0lpwp
IBE5xh+PncjcvE/IMTkrJ4ycdNH7FXkm/IPrKjlWJS5k2hKfIX2RJoG5AbeDSLwdRs4WdMShz4JX
cF5EYWOQ3+FRl0MZo8auDtbRyPVCR1KMP+Q8NpW5dQQyXOl4MHHyPNbO58neOF8qrw9iDGf+HG5q
5hwq/LLt0wEjaCb0/Rnapc6Y/d9XJ8WM3LSCqLMZEiJIdivFC1a9xzho8oe2BsDohVSg0c18AQEy
nuzKw/B7yIqXDFj41iEZDMU2KLek2MK1MX/dxNsvIbK+e7hKEEd/jrlU4PfB/G3LoWg+yqzkJXRR
6qZC9zYnh39eIz+nn/90cujnON+JsX8/9ee4pffGXvZ0HUvXROmLBfnE5oAwdrJQ1RSLzrjLHtwO
N+sxHWJcMOnKCdMerh0LOC4KVvZQCEwfIZ/sZE+eVacNNaUMDvv7B01BhWNv6mMDN3+Ql8VPKijf
rerG5VE2Hfq8R9RnUNuNO1R1ezNdyYk60sujgzdPuJf9NLAmXvcIlBpq8GjATsMgB59wrFroTql+
AtXwHI0FYecwQm7SiEf38mQVE7YNqC2czmvw/U4YKvcE+d692caw77UJNMQ8FrXCu7ejtgRtVZp7
2ZUTfdut2jitLvKqNBjiO5ygdrZdog/dzX7uc4m8RSLqVAzkkDSLKO5nV06i/V/dJ47+dgZKa5wR
/aeb92N1L0+TQ1joXKhU1/cDkVplazG74BwoLG7hFbYbLnD5Dn1dkIjU596mahB0b1NysKL2nm/l
IOi3p06dPicRXu93bksIb7b3PnYWGQKtVf2XRIk+78x/e2IMhC1VAQYDLAdqbnNw/kvVtTD1kJ2z
1L9GutvkdznaP5tgUs4tgsWHdAYQtmnvLbEXvdTNhHROkljYCtoU7KwA4qiFlYLWDN9QUQmflYBg
bsC0pAYe2PWnFi+0lVDIl7hFjNAxea2Tq7eAQDGpAqrtbeHZaC+kiv+JB/viNXq4c6xuuJeN77/2
U1Fci4ltUcZtv/vze+OWAsxNTxEBBQ2BjIZjA2b5/UuYikxF/R88Z+fjb5KMqb2xa1hqJv6Kue33
j8iW3wdxDJDCwPy2SvPgoOjqP1RKEA7UPI+d9WCcjBoZK5SPt17eBXfYbgV3BQGj6rffe9I3JxQQ
ul1A8nuZ2jkgqQR3Jgumx51jTtXmz7+TrKj++oedfycNmhFvQhTw2Yf//juxhIWVmNDgMv3aWDYG
7t6KlpJTQCqpznPnkMcTumLgRJq68/gLmT8aNxnQszaDPSB+HotUGa6Ee+O1qkNxVshFR94CQ1XU
JH42TovVkVW1S9FpvCcw247bYxT4wymscBRZyMNRxeOnn5upr7YRpoO8V4BStUh2Kbnin+Z3CeSX
hNQwpq64vZ1NMK47BWOxY53U9qoVUCetyshZfDdZAftRy+1y7YKXxU8QHVGtJiTwGgj2ijYs6jnP
pHh2uqo1XdkHqR7czd44XlwSCQRa718FdYm3BhmCr5o6xH9ZkqSGz+2fQYAPJf2FZJe4/TO0VEcK
hbLZBgvnccCtgXx4VSnepUDBbt99FVP3MbArBQ41DlIker0Dxu4nULD6MWiHc0daez9RNN+jFvZl
AvB5ks3w86gForoo1dJem0JHB84HF620EAvnJqrGpyzTo7Oaju05tKtg0WTalj8v1PG8vP/LTQcd
5Le3CTcdJRS0Xm3q/DA/brby+AvbrTtyM/f6pC0r3ywWrWv3J0V14o1/HBFqd1miv49+cD9mWzPl
BRuV/UqDGA/3XtH3UdXugioYoFvseyVP7/A5hdEs2nxPhmWN90dGHcNqt8QCQHT74cWOEoKLMi2W
0D2q5dR17hZhtmgV2rBuqQXEIARpeAc2S71MRlTCFDJSc9N2houugf3k4jOENPsMTPLH4oz58Xmc
RtxR9GLY6H0zXqCwbtKuih/8gspn73TXOKytXQZxYpXPyCPL7ZuVlU34YWYIyk15AWBNdHsrQPRc
s/JwRmBbKHcCd4+9qPjLnTazCv/13fO486XDdiHav32TByDZjN4riT7EDiR/cFQnLDgCypdj7iZL
F6nxrW2hzKINxdfGdroLCvvInzkbN6ZynE2Ivpe5Bvq5sF8LnXQqMBHet516ViYqYZ4zv6xHb+ma
JUUvb8QZWx33HZmN0DOOSoPE/6hF+2DEVsJqVfyZMqQ4ulzfmcqAuSfmzTrmhmPOpl9PkOMAAL8q
KyvbdUPw9f9/K84hoE2wiwEpcse/v/9EE3dFUaTVBqIw/4H6Y1al7WtsQPxVxBgfEtU5+fjlXjQv
0dCRcZwt1N3o0aq79lTViHKp2a408pjaURns7FRm1CzrVLug8qYpK6jdqouysPIP5jQExE2uvxrU
Dl71+KVhzd3JcjpxUXKw1e0YIgeJDd69S4UOIYMiQt3BrY29HifXES1+8GiERlRM621ZR+uiRmdO
8QR8mxmlAbPxs9ezgZCo2W6Gzpa4wm2NQTmHxYC9pmmhWKONMfR6BU6c0MZt3oO3TyuTYrg9Og+V
5TkPU7SuQe0CvBFHrAyrcx4mxV/yvuZN3ndeUGELahrZvPm9dwtfcItoBJ6rlBsRFBCkhvTB9qt/
0sFMjmGLm3Qe2GJj9E51NrRQ3eueeqwSo93VtmmghzGFV7PqntIyOpGR2BZlmKKU6Yqd2ls9+iMT
hB2n/IgWACI7JuqeIRgEYeiPGQ9plxlf0twMz7GvXslkhavRSXDfQrSiIg45dAnau0LBZXnpl8HG
LYwdYDPUfUoHupZfsvanXwz8JtBzJfljx1p9ckbfPU5Z9xjAjD25QC3tyBBbw0vjo2yEEjsAT3Vj
OQlAnn++l+XXdbOI2FBBUGVFKc7mRfX7vQxxq0XrbuLRbixgaRBn1m0xm5qW0xKv+vQlLJVvg1N+
ynst2upGxDfc2Q3SI1G3JVg9i959CmNcwKscq5Esf/aTCPLa1N1Xgj2PxvWPhlcViGWgQIenildV
3scUeNIiR6VkUkLsObUBbcyWOz1sButSxvUZRQwfK1ONv2pXfA2r6C8KZ+ZtdIoai+pquqnDtTFs
9TYw42nKCwwGS3BxUE7RMz0OfanPug7nBhetTaOoYslGssOypLdOOlgNljwHA48+RO9vaDCmRp/q
MR6fJlxnt6VapLsGn5Am7tVFP6Il5PRIMrE7thCPiCnsesFmsJPkUmZVcUeyfxNBMiCjhjHU2Jbs
bnifNjAmSrAZgqK8O37lB4qXYRKraqDYzbfzta7sezVMMd1JRvYccYg2m9Jnj6iuibnYnTkmEmCp
TQ3d3YxTZi8EylhQbYFuDXiOLrIo2lcOHhRalSMwC1qe6Ns4NCUpqz/fXM6/cJdgzCxbPq6Wyavn
Zs8sRjzrOsVKNr4LatAo3TM+jO7ZagmtvL4qlrJLZKKByaZqdZ700TiLezmsRo0gAzJfIBvPrJMl
NIceuYt5zAGaVRA9LkMzyu4z5LGXnmK2Gz3psns5RoFDXfVgr9ZATL1zq8GpXCnGaK+ivEEmqc2m
a+yKbEncqX7F+snMWwC/ZWdc3USfKcnmbKkbwEFqVMArPVUZedQO0yV2rGj7Pi50Dw942R+t+rvo
jP4ysoRgL5qmjwF4rE2TIg3TeH5zDswgWWfm1D1nfvslb2o00QCkBFe2EKxfYTVSfhnbtaJH9jPi
PS1RDKDRCl3q58npykXcifrcBUN+QvECG0xVh7CCSGmi2MMhmyxghySXzriiHwrX0QAndvk5RqEv
3vJXKjaRC5fHgso1LAhitb+8VLR/w41tmDaWZpuoaOpCv0UPGEVWKLqVhkjMGMHZN+wNomHJi96m
1W5QFHszsq5/ssoPelpUr66VTtAlKm9fJMb0pITetdb16tWoJ+REHKGeRTrdFQPUIC8KUGbNa/dh
KO0M66S2/0RKBAHhWXwWy23HxQt54cTTnd9p5meS784iVIX/5DcJKTDFLY6a2awAvBaPQWScjTQs
72QPx6p862oor7g9om4EmxuIqYG2UEj9rmM/U5dFq+Z3GqD7HXe1v45QQdUwNHsCPqp/mHtsl3D4
rUmJl0r41GnxF2ewnNNbr9da8NMeX8o8qQyde1R1nNNlt3dAnpZpt3SzUb+6YCk8oqJXsw26iw8o
iOgWGznsetxwkRaKhWqeo57GuUFNk21JEGkLvR/VU+ICtFx0E8bD2FM6gHDuMf4EQGCb3WclVI4N
9/X3FttaK1acLzpIu0XjgNKLalx4qRdgie6BbzW8NtzaxnB7OQQ8/Ga5PIha94tRk9dxUi/ZpbWl
LH07BP8RZ/4VQ3FSknntnSw38/eCLOOhx1ETs8XE3kbuAOyBXOXarA1xz7OerPS6LT4kZomuczvm
nyDDfsX0dPxKAXHP7YBgQ8t/XqmbkF8UblRcWd88q3yoR606kbD8ktYBQLbBDYcDScIB2g9H8c+j
wa/Vv0QjmnUjP8OtrZEWJBwEcYr3222FMbOCqbMNlBTb0utxbTOzxRDq9jaNa+/O6CeEoeoQQ0w0
2Rxulll5LIHDTGb5QZ7SW2OwL0vnqS4Bj7835dx1Xb0+wDVevI8Hk6vjbYxFshyTXSFCDyTgfIXs
v5/dF1hiORpeeDcTKo61FMMhtWLdMB67n40Rtr925YQcQ4dfHIr2CVG/vFykPr5fmileE09Eu6oI
400XjUQJRXN1BOJaip1Ud5jGYmE7j5ughpd6qo3k+/EbKEYWOT/TOmuTV/h+40EHDEOAMOGe+hro
fr6Vm3DZ9K2FsZ48JBGJ51MtarS72aMPA5i4sCa2mvNfDWCbZUrSehULu0KCcqiQrI59IKUyaTYa
bB5Gdnj1JsMcaeH543MuXGy61aR58JpcOQ8oCIJvbR7kUKP1zhqMG+tFoYltNxrIrvb4h5hoMnph
My5jtdQot8T1ria9sNerUrt0UeyvFJUXDbCeV2R4610Zqs9qZ1vsDFFVWfhGAe/fYn1OmnDAQDuE
6hrG6de0enLa3HhtmlJdeX3j7zrQdetIz0EFE56Ch9B7Hi8ko2D4IIqhN/VRNuqcAMt9e8BQyhb1
UZsbOWNnzbzZnPtdEhz6MMhR1uc6rZq8RZuCu+L/6S6LQMeeCSGz4i5wQuOElFWcZBjy6Sy7yKKX
gNHTxFYWqq311aKYOexvh1rQZ6RIKXEh9FktrLhwUGtj+pdz5GESh16w0gdA9YPhl2s5aA5YLf05
7vj38uMgm6MZZNx027IIbH8PalkrQ1H7qrsmlT+t8eVlKzZ1tbGwBn+lZsKB+gOKeYqz7ArwIkV3
gCMkxfDTEhim6dg19g7p0bmJlTHexopCwBAWII4nj9BYHuoIKiULEuCAvjs/P8hBeTSoMMonnLMS
I9myK4MhNTc5nvB8w/6jGuEHEHimeFap9uNQ1w1XrUag/89fhGaozrwZ/SXAN3gt4VdECKVpRGAk
I3//LtjlIeaKI8IW+vcinooAopf2xa9C8/6t0Xpt6xsEY5Ghx9HS8TQFY0ZwpI7bYuZi9Caxpm+k
u7d5skHPdV8JbLr/8xEVa2yfu/ZFDhlRDDiandtOK/JLhKnaQQ9EfcHRsr7U5McuaVpiZY2ua24i
0C+Hfo6HOAYwngwmL7Qf58qxUe92bRdq+1ALvIswK/fSqpm9NIxSX8vu+8SI2J+qdAp0NuFeRJyb
e7/oHtVOJ4c4N53ui2PdZxGE1/nQAHpa4qrQXpUaIqYci1WyhdEVvT7/04gm4zr2MnWW7/M/5am7
VHgunvmty1MmanJDrASfXIEoF7tfiBDGED53ebQSVR18EkMx7oohUBHz4PKhpD5k/aOOQfOIJnTz
CNhy1QkxXAOdnmMpw5olB7Hc+Qzhp801MIu1nJRDWSdwJx3Q8JdjdjJQiIIzuZCzb00a3Dd9ap/l
DzBHJd3qbg1uZf5IzzLKx2lVeYg8LbM4RcpOhFi2zz89DCL9PPYmYgKcSXS8torKuDqm8nkC/wG6
TDUf1QwNQB9Y0qqvfevRGozqkmjDocrJPS6pM77+t3PlpbqovkwI8bBV7OZNQSqejaB9UKc2+ocs
5wfDHcNn3wz7jQmC8VDZcXSFnp+jxcsZ/I6d1htfVTxYYovMU5o61ykZEPdXjGknu6Geg5jNxuSL
JfxV3TvNN0+LvgzWFD/nVjetM+h+p2Ju+I9MazmBasuXSI1AR4e+uqrisNlnGgaDgQL0GSZsiVvp
1CW849r4wcM174FI7CXzclTw556mTN21Bf6HANWyj9N17DrTvdqa6SPF/L3SGEhfOQpJ6WyycSSg
q8ZkbS0tKiFBBnfgxMujgcOqd3U6RcXApC6j7wP/SW0S3WNiYcFLtsHayW4T1/WxCFED6c3KK5Y1
pomDb1d3bCRJJZDQ3RR2ZqxkV8QlW5MUzql8pOSDCEVZ29qD0XLXgzSCBPx7PwAbuG0BVizen9tY
yfV1ZTrGyknNY+OV5pUVXHyYexY45auZqfoH+KVvc6LKdDlXgCB4m2tG/f9xnfxMdf6UP103/3T5
E37+PPk/A5JQXFSrfZ3MB6fNii+AaJPVVOXmOQS2Doo11dGfD43PjY1kl45esB9CJOkix7k2oxIe
vFDDGAZDgmczrq7yjHrI/7H1snoaSsXYjqU5InsRhI+ixUpdnpG73cGG5vrRMCZzrRfVhynsEYAw
uuEI9VPZqLzI7s3YZTeBRMRHY2qeWUCwX/7oOTlap6qpfLCGzvoIZUldKsEw3EeK6W4UN8VldP4Y
q3W8t48pDcTUfn4MeDo+5vz+MXk1M3rUyj2mSaouc5yv//dnuRX8ZvlZjpI/z88Qn4Xiu7dKI+IG
K9H1c+Jajxg8m4/ySQbDAFfIqii6Z+ajiMIJnDqh0SInBbIIXTc4lWGkf6jY2iAwpv7oylnZre3B
maEv3T5za38/Tjo5DBNh1eWUdmh+BGmHzXPePMjGmJZ6T/rMBV2LotijyfvpYI3AN/xCMR4r0OGP
KjgUtfTyhx4v3ccqTD9FnZheu3ps2aTE6tWtAkEKFls6ORH3IVs5oTxPXZjucnQ+t+Bh3I+ty3I4
X2koIfFRzyaG7fX5DfOAiYNil+qc2fmBmfg5Tkii8vLsWb0kNIIM9MLsx27ZKFGGOiTRcaCghg5h
fHhVVOV70WX5g+I22A5MPaBSbpbHuI4WrtrHH5S5iXoEgxw9e7S8iJ5ZntFX9i7yhBYVaeRCIv8s
J/MR8TcvdaqD7CpKVq16sY1xoI5qcWX9ojzgq9ZXJaGwHejaa5YNBVoitQCIWVrGKinM6nPUDIiP
xtZXkz0vLMlOvw9EVe09g7I+EiT5BxH9H2PntRw5rnTrJ2IEvbktXyonL3XfMNrM0ILeP/35iNKo
enr3/HEuBgEkEpC6pkQCmSvXyr5IDzscHg3RwMVgdy/TNFNdt5H+FdGVj15gKX9L02dHeoVWr3/9
NF07l8Ss7csk3PBlMIlaOQHYiaLoT01GUN+ch1AtGNt8kgwVbfHWtA5BsRL938REHd0yzrPq5Nor
XWKXXTkDTCpjkSVddCoyvdwnCHnaZxV99ukVEIoAjoZAq9Dij6aIc3ACSF7c7KnBBy49brbano62
isxvJ9wZ//W5PuqFsi0S9W8eKz6BdxouS9q6V9tqpVjNh03xW2WXOS0UO7OLnPB4y5/UNNzfTLJX
JN97UWgXEm3e1TOz/dcyLQOoPZy3jiDfnefr764V2ndmy8ujSHP/PgK6sMxUJUIBquX8VoFsXDcx
RBVyWjqmukOdRNkVC70wTWUhXKU+RbCJksb2rttQCMixL21gyHbPqte195mEpTLS5xG0u4AX/hnp
sejlyLOS9l7V4vqBnE390I1nd+KQmSg6hGR24nqX0uiy+yRDs6ftYUOL9SS7l01tefbBt7yjOqno
MxpLs3a05yC260dryJb2PCqcVuMBLHZOOOj3chSEMXeKquSdOE9mTm6vUi9Nt3KoO9AiqVQoIE9b
fvED7lClJZItJETDc6Erf9tKUf3ME2JTeld/IZhjk02dlKNXC+uYKNwgRZAlX/QgI6+Ea+Vlf7WK
sJ7dzlE2aZTYezcqm3uYKSlozYLsZ7ZNXbjHTM3QN7qX9Ah/6duQvDm0JPOw1I3tkJGLjPIK2v65
Fw4jyI5P5xI2BetOE1TjKrxrpItWDhuzHJ1DxRX7XMyN34kMQYzCXspwgrTJHjJ+7iHOomsk4maX
k5YZvg6JOuw7WNa5183BittOI8qVZ2m7TpA9uO00toG5KUNL35Db/ybywf9rRLKaq531Y+Kj4+kv
4ifSyg559BBNXyTVuFdTAd8N5fT6uajJEG7iy/nDF1RJy0UudYebFnDDmifSTwOpotc4zxdGUI3v
EWrmdyqJNyi7zfHdKzgBR2ltHf/gps9u4t9u/RAa3PaBL852Z7CzO9EGb5YGH3uI9vTrZFDDSoS1
/1HGaPqAoiabiZayn2T5z8GnSCJOhuCNh3a0agvDAjLixltHtaYDtfcpugeUrllT1KAyLdz2Pi7T
+2gOBatFvSqDxv4+6TDad24aPw26Mm4oBukOpirao16UXPIro3oGJUCxeBLWP8M8RDitrP+2g/pN
DXP9rc/TdtWJKLzEsYkkXIZ0mEVkKSv18atr/VBJO5K30qAejv2BAu98/BoXP6XZD73fzPDNBYtp
mJrH0vPqtWL39U7z1ey9StUzfHMVYTVbPARD9FLolnj36phrot6hKTgPKSooFh0XlTPCF+ULRDEr
uboL5NtHi1Z1mWXvnlCnpdfF+aFLjOyxjgj7mNoAQU9cGG+52W8np1afKHYTD43SP1pkkt4iIIH7
qGiNVexkLxq148RNyC2KjAiFSRQTVQNNiy9RnhooAul/yVFdda25QF+jOxkEd6Tt1gC8Ty5KaFFd
Q6ZH2p3ZJO3ERQhTKZtSXThj2dxFbTS+F+HPgAf1q1EP47FMEXaS5jaAtVzPp4ZkXz++J+OP//Sa
fOdjr2j8YWih8prpITGWqg52OpH6h8Bxw63NfXEJGpYfUATIWRSh1WyuY2hQBBTxkFYpw+Q8lH7m
PERjtQGVop292dQZrXbp4V6Xc9kEfNaZpqPiTMVW4/p8aOyuOWQ92u28QMf7JkR2peSv9NXXLCIQ
Ze79sHuU8HKfrzs3yHXRV84PQZZq0dU7yifESxUPyipS8xy+q0Ddd05d7CbOa/f21MYrC0G291RT
X0Fdm3/HxcXiyr3I/Fhd9hmsCpmuNXv05P6nN37O/qcf9PnvVKzVT1HZvrX2VD52ItZPKIQiW6hD
2ZbFlK81IjXP5VQkD8bo/pWQ9IFLfSTRk6rjwW/j4GXUvL30t13TXhu1a/OXY+ZfGhJTThB8LRyy
8EHGlRM0h/vU5ggy6vZ6sMbkdZwi5c6MompVT5PzJVebH3EaVQ8QKlm8Er1pYeih+6Vv+wxmMzc9
pT5UiJyFH8rZnzeeWPOrTvtGh05TL3+YoWJ+IUqdR+55SFHYLFGgWLWG4VAjOdvmxjci8xD4JTVH
jOSkbdUfvbogBxDVFqo+s+1axJJGU7MVyBtcd76tk4uRZFzowCERyNF3ZjHWh1vDM6f576EGpvQw
zY1ckceptZ/6bC286Ifb9+qJ/9IX16JAlgql5DDOwypDO8/RK3cnZ4NhzNbRNJKPnGctqps2VWVm
aznUzdjduYprL0M7S1/45GMqHxKD09G88/wzICb7cR2VfQtkPTlI19GC0SSYMyizZ5qF4iUhdx3o
hbXxg6RYmUMLr4/otKXC43wnh2Wdh6fWyl/lSJ89UgvsUtd66kHavLBO95mZcpaRRECWUW8qEkz3
1xVlG27I7qdr6lf1heUl6iVS7UfTj7x30Xs2ci6xeu+IzN3GShtBONfqp3psCqhM8+LFSUTBmTSf
fhrcGeVfDVi7X5ZzGJvuqQf4WK54fOWh3irWlhaBTar481Ki0DqCZ6CSC2DZq95V/T6IEmVpzUPg
WOYmSLRgI2eNCo2F2AqmnZztTMWhGlADjDk7F3XznmdhddGHbHgdKAcpzBqemNLwnjmULnqVGyD8
gOVugrDiDI0WbHNzAYdWwtAqfOi1bc6Cb3HplEsgc+VBzk5hsQugFXgCK1s96oQEpDmKZtGAhJum
XBSgEwB5p0Jl8LxlTpUcDHkI8aRD+pggYXfXKwoJuDnkJJtpemuzEt2l2TKIbAAr6vY7eQENivHD
P7JCUS1z8TZE+vBoJeFTH+qlQvbYCfeeF6jrKIOQEipRyzz3wLiOGfw3v9gUXkOQj+poVMzeJh/o
WZ8bOVGBkTrW6IpIu9aV6qEG5NGXYfY8NNa5bRv3XKER8BwUIlpl/uht5WSpTjEqTUQL5eyYCGvf
2VBdm20fHyLE2DapksMCbsUHaVLa7KMnbbeh77lNfl0mjX9aAoOjuiPJzle7etajXvtSJU2xc7U8
2UDxpH0JtO7QxXbxHA6ZCv0iQlBZGGlf2gCWw3JUx3NZ+P5DmitvcrnmDemySOyaOxRB67wI+mXR
xOkhmfQ5mmWv+0JPn8m6GPdjMr3Il7kDx/tOS3JiyrOXXOTWdnKQs/+7SHoJSFKiuWwS9soPeEI7
w5JuQ9mT4AXZg9Y92dmaBvAEKINV5nxLb87/99rftrqCIeafe9ve4a2yLkRdLrwOtI6VdWp17bqD
OwGRpKxvEoW+t3kbRitfGq9TvywQBrpNWdk1K2mUzdSbU366bgjat0cq1H0sZvGUeAyCcW1Rwbyo
IyokF6PXq2cRutPZ9cotj8qBsJf4MEl7bebjzg7yHzf7dWnY8jffOzzHjEbAj1u0RX+GGE8O5FIU
9maWVOpMAZ/zw6rPnckMfGu1BCTTbLruZ+iQIoyB/oheE0/yhu9L4inJmTzEpC7motkR2a3rSE7I
pmrKPSxwBsx7+N7syCYmZ9GZP8neIqEh97i52Hy4yzKCCfqXHyG7det3K9OkmurmfV3NnQZUrNHo
i+tY/gQUGNNzndmPvV10ixYwzVpm+WS+L6m9S+w7FPXPuUADIciTaQYPt1wg8LdiLRc1YaqliEA7
FwLQ4rcFzbxc7mH3ZrEGClmvb5t8/hREhMrHmMfqCGW/ppqbuPCaU5n67xG46d11lGftCaFxE4bi
eTZy+PrkCbvW84y0yUbASzJAASqg/FZ1sTSy4ddp6V3OS2AXcLdRrHy97iptcgfpEoVueQjTGKDm
5w+WXTlbm6OxgBjOWTfQCZuGg+TN/Fv5iq8CIiE6ArKVxhrHv4uRr4dHzfrJMF2zW8lZYI3usgFb
B9URM9JmOwKCKDmGEWFGQVGmejXK+Y/NI8qEJq6+0rEPklfoQ8HlgqZ9inL/CP1nc/bdtHhqMgps
NGVmLs4E0MOueJ4mcLXXycGB5MhXgw08YvlTY2X9PdXhyA+xUm6GUFC7JM8KrcNsQ+0pgE0ieZWT
chFK0RDrVu8NVT87mdXyModgH/RrX8ba7va/ZbS62rrape8t+v7p/8sezT++NzfZ+7TfAvHSLlzn
urccXX8PHdrCVlyiUsRHDmHVg4zC9Hb98AfT5LoR6ZyuRjsbVwg2H6RJjmTkhuvrnxbKveTOnwtF
B6/cH/aS23x63baXrpZVXrf/917gZaPjv01yodzr8x/UTcZXt5zPlHOM6dMsPeXo81/wh/3+69P4
w15/+Ef91wfUDSoEyHb4ze7yrdU45kVp4DbxvUxs7ACJIHmAVDrLe0iyv+SctFg5ivR22DtAbjmO
dkmVn/JxfJajiTzVU5WNMbTa6LxKW0nYby2aMFzyNl76RPdOBcH0YaGoKJit9Iw6jIRvo5yRzGXX
iaahVJBjKy8z6Z422j8rIRuaNqSNyoU0ZvOMOwAam7SOWghbPaWafRfpjffghBEN5Qc7RZRIR33a
hpQzfVFoYi1d5AQQbAOaG+Ds12XzWmgoDoVXjCdpCl2ihWUWLfRGdx/kIr3hJkFx4PebaaDOcQNF
ir2UNrmyRTJuqSZop9xsk/noB2D93CC7yHSUOY3PciRTVZ8jOafUMAvPnjJ1NI/KTM8u//a8pri6
9LEBQCnglE278WvkGtGqVCb3oAFr544RPaed96s9iRMK16fkBIAtPtdCzWBYpH4k0Or4LBs1CZNr
L2jyZg2/ZLH8fWJ2LqqI07dlfvtlwWyXQ+B9wIfDZPXHfWc3r9aXdceflPxFrm5B2h0UUpo5CQsB
DtdT76YaHCDP6NFewxr5T1da41ggZiW9okaZbPjnWXC1SofAqHx9CV5gx7/Q3Q7zVpG0OYFLUKWO
zVUHTuMgmzpNvcMIWLWFI/YfYyYU4i3w7/pdo/boxfHgBp0ScZwKJi8HLan2IIZm63VO7nLtpj60
KUgL7hpuC+eqoCoBbqhDaVSxsxLV1G7b0CkXbYPQ8zZxxE9YFvvddXpoKHpUQvXU5Yh9bYcgn9np
A299nW7KxD9N1aGAAURfXPcvPXNtGoPDHyQ8frneRxvf6VIw05CvSBsUmB89xdTHepGryXsS99au
qrRwp6s5YZ1ACJNYWB9e4GUFEwuR3c0UFk54Kavhuc1Gay+9BuGwoFMpkjD7uWIJufjCbtbQdzVL
ldqWc1DzHrSMoL02ZpohEE91C4n6f01IZ1dTTokdpXc6laDaQto8PTchP9/LPaTltltt2ZRtueZr
74BUTkL1RalVqqvmJsgVf1wUzvhdR8F0+4tNdqsRLoNkQPZudvY+l8mhkrvgX+pcWbY1B2iHmLQk
lIWIMUCl3AsA/8Ive2ukmx7DEvFvu9MIa81Ttl3ajVuRMtxqknhEwH22VjmurYEIhk9ysh8+JvkE
xoUT1N/Selxe8xc6VFaXeXhNdcihpUy/DuGC/nX421qfWQ1iu0XD3/cdub3piWSxvixFG+9UI5ye
dF1oB4d39ELOSluf1ocEysCLNFGUaa7VBj1Xas6mpzA02kvXl/ubv+gBkrWxmoMhZcve9BrAsVyR
mu6LRQBfW9gEfM6idPKz7XvpCtAZ4eNgYHibmHtyNg0AGdsT+bKVnEY+SqxiaZx9fl/37w0T8lHL
UB8mtBsjxdhoZuq54AoaMOZIla6v48Aqx8tU7CLNEojIzC5gTT9cZPLHytxgbSDusNQQciAyptQ/
wt51NyWimMd4NKprE6BpugBBNVLx1IfE6qxyodul+TZlmbNJdBdlVAe+LZ8yyIVZB+PJjXp177ox
Qlcu0aBYD0zSt6l1zgk+zDzQ0fdgphvJC1LfEwLPUaDU2143k2fP//H/gY78k0trDP0GDt5vqo0K
CSglq+by8/sJUZ/g6END+HZClOc5ks+/2MkqiNUE7dddlnun2HaLb+gAqWQItORFgzRkBQjF5rtT
Dlt9rCCfTOvsQLBv3Da1blw04esr4ZNa7boAHu/KEN/IRp/DWH9WIfSmYlmjBi1rrI2MzNu+SVqk
7fyT5gz9m3N/va1DenPqbaps5S1drmn4s0P6mav9bU1eKP2beyYiNi20rvDPcSqmoxVBb0nJbgeZ
f1c/qUT858G1MconJQrqOZvAfBnoKLRWFOUQFr+rAuofEq94CFyjeaAgvSFFnu/kLxoT6oZTOrSW
8lcyB5gy6s5M93JoUWktF0Vj2jwVRrGTZjgzPxZp3LmPbZxQ/J7q1iE0hrewcYPHET3Mx9Lqpk0J
byWytdhkE6UaeueTkexuNgic7wxvcE9yVexSxgwMYH3byAdaudODUIev5p+NdDfUVlXBi+Zma1L1
76nzSBEGBfRwXSDWpYCMmrgddLwUwAVHOSbwjgJPTAJtbLMIlpvZyTEF9OQ3J6NAzcyGy3/9i5Ma
Bjl/HLO/9AwFr+Kcw4W3EsPX2ihapOG6Plx7UXKQQ/gGud+Y7Qu1JaDdRZndy8bPtOxeGGJNMKc/
SdNUoW0dDP1DYUWldbKz3NqE4NxcI3FXSa3tIgtqLhFW+oZSofGr477ktZF+KbI02RGk/DBn8Uvr
tDz9KsjFHJXIqNAeoQBr+dap/t6eh12ruGdwmTvp0XSXpqL0pdG1wlm2Q8fv/luDUBQa5OjbZ2gc
d8gd18Zfdv9KyTmQm37KLn5WzSrjgVgS1T2qypCtB+0vdTCqk2wUzrDXXugF0crSxCx9lDaHPgUJ
B7fNrw/cyiNeDnnmJq66mNpsfzk6sIUjiMRBNaX8AyjyFmXofllCdbCWk4VpAPpVI61FNGJC15sF
SmDPxS8RdTAudRpHp/VWnIPMr61bGUu/8/hNdZR4ycb8zAPF/Dp4nCHhJoFwVGQABiIUI+SCWG09
eENTeBVaE7RW0Kgwf3qntC/I4H8OxzoghZ/W6N/Os8izMyuHVqF8DD+dI1KTD0EfBwctgMtbjTwo
vfpgTbWY9tz6ZngY42xaUHGvPbu1k997qrOXk0GLKajbRTE09qM0iST6WRpZcpIjt4HkhyWHLFWj
lcOTlOSYHaibsE3zo9PVWbqSXSoaJzU1DtdZuImg4oxUXgwJr2x03G2qI5IMhE35TZ7PdcB+y262
Vx3sNynI6jQzej4HHxqFTLZhQ2go9otoKacyR7N6jq/TMUVcZ8nfXrtvgoi6SV/US7sT3ndS/gtN
a+2fXg0zIoRkOSmrkuTmp29WVjXoasOVvgCMzZdCJUiZ1Q0yxeTQATLtCaB0X0keANXyx+5eLRIq
EjPX39mxb19qkwR12mfdg08h6ckAlbWQ+CrD1ruTniE71/id8SKHcrYRun4d+rPc5VAb5SnqQEqU
elJtlMiGdbnttYeJcCDsolH2I/frO8vwjbc/eYjQQupp6jLyD8TH0/6ND2Cu22cgGxkPt3QRQM4F
ovy3CRlAH7RXuYhDUmhc99HD8GOBFZHvbOxYQXtqTg9XvH0ti2IgiheeumzaII1hvJmUxlBiC6Ng
PA+VgXouZKwc0t6/LjIM4T3ViGHfFg2QFippdSlmkg1rptXwbJBDiSe6VSh5OMqg+t+xktbdSq7p
Z+oOgqTGWtqkHIa03faBIiqgZhSXpA1S0F+1eS5q1b8Ly2y4eKiL2IsS2Xmjz/uTUmC7TiiFcU6H
43WR37v9pTec8Dik0y4KKztaj0Ot7Wsv/NJQARitDU0ZtlVC/bd0vq6z4ZBbGy0iS3JnUGr8NJdM
24p6mHAt4nG4SHfZBK32Oghkv1JVUMXMxyH/kaoaOSwCryaH8h9pdMJZaKYjrjbpLP2kTX4E0ln7
9Lt+nnJszOtun9VtnVwi98q+UxqtUH4bHU29so9hq9nHYBwJ1N7Gsqfndr6I3LHcyOEQiPLDJ1oO
AioajnXdHozHk2qU5I5MsPVne25S1OZXAmXG5ShnpFE2NaAb+C49Y1tlSX+u2q47X1cbzpcCLacl
DMOz3qoevVftfY2+HQDJSj1NDZ+/NE8kodd1UbpXL6L4L22SKqQBJ+VRDdKD9OriIkOtUR0XVeUW
q7BL6+Vk28a9HQrzvqs9jXJgrt6zyZxN0l55Yov+eXuSdtkU0KYvvWFotmSAKVON2mkDHxqyg3WV
QHM98NWGkeHhZksGUT+IuZG2uqaoQbrIJkmTbukmPsT+blDa55lC+rmMGtRltFpFs3DQD0Y4WGsv
zvvXMTVfy9ywfxYp5UnwNH/5T9eit18VyGR/cgUlhtt8uAYGRX23XUXgdK+zaz7vWv3vrkXTe3CO
50sL1MO9ToH0yqm6bF0WOWfT2ZaPUbNDjnMkGfOPDdqE+jRCb23MHtJNNlE5UAaqFOfS9p17Q4TB
YciTx2EynE2cQOqeUjV+ElauneqynEYoz+h6Y+8tDTVrVlXr/2MUUOyfpPsYg3kkFjBspbe0/bK6
nZkAYk871COZNYDY877pXNDdafqGrI52sAkpfWBHHeuYO8hODEF3p7qwLFHykz1SxeeT1tC8pRzK
CU1Xp0VrFMVe2jjjZI+pduB6WD848wBmCJRDYU5byDnplQaettLbVFlLFzkhVOVRUz0eQfOP8nIE
n9DY3Nx+OnKt41Ybkv760+Ui36SGKA+acXf76WqtL3qtiu9UL3wOe306yaYywcssSsC95TBTds0T
Oh8C/yucmUIU6cHrcBwC9bokrhV7503hE8T46qm2YRinlBCxIQOeWsQGpnAazrKxW284Rzl5AijV
CYf9y26XiLNHiQP9NLFIGc7LYrM7UDZoLGTkL/Lb7uAL3t1GEKfHQQntoz4/hyjGsn4Z+lnnrZwI
vnPp8ie/m60i3aBPMw3NvJ1surnnUikF3659hgiuX1gEqSDzsMOnsI/yY1MOX69xijlYMc0eAQeF
O2n79KCMO3zyAq/ZR6FAlAZ+q3szM8TCC8X0tWyAAeuanp7TplZ2Zac0LsWkRMYXIDQhgjcc9+R4
f8lBPVCQLnuubacXtCM3kLPmx5tJ9qY8/rsrQ2P3m93ty3ap+MYDReZgtynKIS9Z8Lzs+00hi2+A
hu3GHAlJ26vKZQWVxCa1EuveDnrr3kPgYmMKr1y2RACUhQvd1tEvvaN0kQ1Awhgixn6rpwHFOAb6
PHrBHVYSjEczDZwRR1RedMa+TfXSWGlwnp1VnKVNuoUgJaHtQl1ahtK6prL3kV8//x5xi8qvk8q3
PEZY6hGwBmJT9aS/Ij7gL3sUhx+8WUEtzs3sRPErbE1+HWxVtaLmZ+KCLkzr58jzdD5yNMdbI9Kg
PYL08/RNXF9c31APcpLzqbqJdCg90Aq86+YmgJwejfG5a4/Th1GIVL8O+aWZHqG+2DipeHV6g1Ml
4f9DXUEqsKhInH90veoLWV80hmemQTjtg21U9pAU8nlpXZ28um1gb93I8LYGEeQXV0svThV0372C
a6qok+G+hPn/4LvwojlUHn8P1nI+8NA8dKbGOuQkHMg2oWsFSqGniNJCD7L5knVjd/B6Yt28GTF1
dv0xeXPzlYGK1DCpl9LlNkFBdjGp7V2qRPHB9WF9AFUYH25DabPnCdmTjfAnwBBAiAmPRkazyuX4
N6d+qh58UWUHQinBo59Gf6kjymNyNM23fSoptKybHqSl7zr1EMXeu5y6OsVc9OKxTle3NZGRhcu+
CghqzbvKJtbqPTnz6CxHqu3ZZ1/LN7eNqJFxdjCovgmn3jZkMi/V3MieNR/oyGeZ1wl38KmGnpJ3
sG86gbrKvkRm6Fyg6232FCtBtfOv5SPkqCsnG9EUmH2vy13DuA/RIr372M2BqDuKwYAYASz+ZQT3
8Cqv4a/zZ0JUZZw++FEVV2i/DEkoPQ9IBkUZ7J9uYE6rTP1pxqp2FCSTThMxzmmVu7m2sniRrSUk
x6st/5xN40fR2Fwm4vru2xT66SnhCr7luTfXeVAPnbQ5h8Q6/y5Hskkd1KYWsjv6HegwPURQ2FVO
NxfZi/UQJXtE29a6BpN9OdXvptJYT+noLsbKNR7sedSFqbOEDAIY2DysGsWCTr8/Zd1QL2HzKTeC
I0QMmh0afd583r6yLMa1UAAy2905MhvnYQgi51LyfL06e1zCDm6S/EjkZBI5D1xCUphgy6fOj14T
B3rPhZq0oAsQ25Sqm+M8kgqbUpMz41tAPUUmSLug1MhXOVhdl0kfEap/XDZrcjqZz83X0velr3tc
dBtg836lI1k1d3VTAaWfWbtfbXJaujsaj2Mv8/SV9JaNH4Buv47hrSMe0+YcG+bNZONQKgNygvwF
DLp3kdMmJ5dyk50zAoGbR4aSJOAU6AVzM5LB4P2FaMAqpN4TcgCMN8eO8OovwxgGLErSYwdQ5r/8
5IoMqivedDz9Sse3Dko+07ZOKENQokRhkblRQnM4omYzHHUt5Bv3OczCTMkAvdrxAnhkd3X05mnp
g46iaIEL/7PG8k1rnY5IYTcq0iwLuSXEm6Vf5hfYCb1Lo6vPNuQddzYMjBfZjHWM3pOe7EEk8j9c
2jpTQBbc8l74xVh7+nNIVOgORq0/rwV7u1Igckiic1yrxWqiNuPFCTOoMmCA9a1KeaGm9tS11nRf
FBnnljHygWuJhSyQtHthw5CV1g/QmFT7cujzbevE2nNV6D+lB6WHB9Jo4j0UXrdGk9k42CKsiTTY
jrmrfK/e/ZHW5Mpw0s0kKBU5xWzhgBz/hRRFzvxCg2I7NeH20OP98W/HKYb+pfRiaA3I42zjxvqu
zGwlsnFnppLbUPa6uqVaAf2Q3+w3X4+a7C1qJt+lKSLGTi5cMqB8bqfrPZBPtAWlPfP7cz20iGzU
hXbfUBO8qnM/WcshJWjavXDgzYdh69vNJHvVMCJRw+k4hIMXWv584vMGvLIthK/eSxf4OngEcLtb
yqGcUAWvBFcxVnJzYxRbgZgEML9M2UdxfG/NukZwcg7n0s1A3s0ND7ZkhW6EtlLLptAXclo6GmNx
lw0wLYZO8HUME2hlJTm/45Y71RuJVMHFPM7U/KXkYhbC76hMmqF7Q2gNx7YI32uySicLdOyzX4TB
yph6sSvjqXuOhtHe5sLJVnI2Q9z4pKf+NzlZ8ng8akr0TYOx5qIrdnwx56bnUsbj3y6gFfpnQvaG
asx28cjfthx6ExzOshcOin2ceJ/KTRBQAb4vt2qncItidHgEXWCd2vi9yMbg4MLrcrDnRvb+ZPuT
y5C2VBbG0+r/Xjq08Dpkur6WGsrNp7zybSh7V7VlOS3HxK8/FJfFZ+82IdSqQ5lCg+lqnr3tFasj
vGkusonhYFj5gsqNfB92OWg29BiXgzoJzmxWrOzaqRQHRA7EQfameQYO143pgOGGMLFeaSqUtKUD
f/Yqy1L9TKXZHJATVeIcUbiGwLnIHkdtfFZIIH5JHM1Y98lct9ozJBi/aFOvpNCuCw5w4SSroR68
x2yytg18QYdqbmKRjcVejq1ehX6o1ftN1OvR3pFD6aSFto+S3ux/7VZ19mrYybjXtJJcX1r45OH7
xAFuoHIVkZQLZS1g87f8wzATMEjTzU8OrdZKl4rdFYdCuPu6sNpXAIvdTonmAqPa7L4goMa9IVa/
9aBA141aKTMliPHI5/7DQ1P8m2hy3hXhkN6Ta1qoWR3eT45PqbuqZ9kSSo5pFQTx8Zo1beYMqUx3
xjnH/wHWLzmS9oAr2oKapXxZG462NGyk+oLEH59ytZ4O1Ouig6l673E0JBcgHdZhRANl0QVV80pw
ISJ9GwhysAwTaFw2FVUgYOBTc2m5o7FJZRWWqlI6mYlmJ8bQP0ub7AmhvQWmB5t+CKjYmV891tyU
pudeLH94TUWf3d3sUJr3R8V3t9IBltl+3+kQH5uV4j0EPqDCGA1dAoVBv3DrHnLzuai2icIEiWHl
CwXlFyi5TGc1FZF91ODFJ8vgTxteGOFKn8u+i9yoFmpIAZM1NfrL6IPNkMPbbNe5zVEO5awcqg3V
Nm1uJ/Hf1FCUVE1k/s5S9GkVIpv35rqihzYji6Eyp+Qzj4zvQ+RWFy1rk7duN/RT/mZrprJWOSbz
av0xOeCHJPME4FTqkcxpc6OmaEgG3Ok9uPJ+DGC3KLyxgJoaHXHHa6wrA0Ya9BDXBTEiDJIBI6wq
i2NnPyEaDcWFlfL8C0Lzfoi9kHJcqsUDq4hewGtBtDvbgiAY0LH8Z1b2pC33FSogHEofEz33+Zj1
fjkO07BxuwK+UuKC7b4KpwjqbYWx+7Mzc4GmxFQdyXzq+6bVNr5vokAhbYLapQb2J6+6+kijZiHJ
1+H4m72vHJgeYUgukRlDVWBrzDQCRT09wN8JdaMv1J0qnPAEeChZB8gFLZUgjU52rZA1Vw0tumuS
iABjVnWbTKjp05Tl9kIlP/HdU6K1D3nY355jnJrBi8EZmCavEH5C6VJ0Tm6y2cUkEU+xnqfLrgmz
FbpDUOsXCSpwI5kdk4Py3ZhGIMjs+d3n8o24o7IdBRZ3PPeuyHYIKiZTv6CGp+eWZSqXuGmUy+CE
71EW/z/Kzmu5bWRbw0+EKuRwS1KkSCrYHnscblAz9mzknPH058OCLGg4nl373HR1r9CkZQnoXuH/
oa9fViIP88S+xNxcwbgvAIz3rPgDxQwJiJSQGGkjNTQz3FbJPnI/GmDYvKvz/ilQLe0+rKAgSKya
y7NM3wxh8Tn3uDdvIkjeLPhUcmdpbbjCojI/NyHPFjdWhpOlRl18F7rT+wYsiEu8aMWEuxUBPjWk
JqGjzrl1nTM81k+EQCeV5Fio0roxfwSbiGRae+Rhqbw3A8V/7xVAPCS69k1WIs+qyARx1fH3UFH7
q5nVj/1erfL+JHZ91fjPPb3NPMzd30wLwPU4zLSjOfnll3jqjgUZ9j9DBR5eOzLnJ8Xz6ke6h5W9
XO+T3t0l/DZ+bRbSVyOYs0uXZt2V3pMvgaKDoGmOxh9FrJ4bSZ2mMwDQIEP+aKOU7JRfBb9rsakd
Jsp6npPO6u7nvjSBZo/ASx6NT41pAuMlqOjQzseXlkqP3Zor8CYiYbfrftEr5oKRniTEwcSf8mX7
rpz9DFol8tGRlj653EquuZbwYrE7Xz/VNemlzonAJnPH4LKmm6Cw+s2mE/ncVp3tHGwgmU5GZUO+
Xg2U7mlDdugyC1xyDmREGduCgk3d+GLGxnlQsvhHbxDkaoMs+VgrwXQKKMg8Z/EcHEqLy4WzsCab
BJg5iUNRf5G1zHLyqS9CWcsAx0d8Rz3Pc0XD+VSYbr0WTpmlWhwULY4P+bjgc03uMzBLPuCQfUtV
xJjMl2EZZCaDZ8CoYcdhv1uJBCqNoGXnhCvLwEDv1koK0DY8yHNnwa0DuGAUlIJX2WYmrAAiX/ag
VMClVLA7biRXqgoKIyhcHGlkWNeh3bh3StJ+F5rvClyIfKcvmFcr7TfHkYvOD/BFyI/evvhVz89u
atw91S6QMzmldjCncHju62Z4lhlU1dz8jU65E1lQqbAk5+o0gTUdDafNUKy9sPieN0l+vpETaXqs
zN48Bd78rrDLb42Wt1yOA+OTU+bfijGJYJ7v/GNdec01iIPxBLim/kx2zDooYWR8pJ6AKgjwrU5D
r6nHoIvhqie/8E1mOY3k62yTlZvMaIC0sxRIB7pSe+8l4xMcWs1nzyfX3zuBSc05S8BYoDRIYuDU
Mqv5TBHFgg2a9U+yNHyKohL3d6/NymcCeD/EpzZsnmG1ax/ECDjG+BD4PO5k2WjdbxkF96FeKk8t
NH/v4knNKJNovshKhrzJfSoBDfM+UHrvkrumd0mXwSOnyIulP9GkQAKfMNfRi8ul8ETTPppT65xd
I032os1D1XrKA/W9rFaHp9Rt+o+hlxV3bk4lm6lq1ruOkpxjRrfz5IfPFBk9KmrsnWoq+5/LZdDn
KLwHcK/YjTYEpTtioOWzocbjuenVL8JXLaIq97xzqhnf7CqFadaMALbMqoryPnV4SjXtoSGB/5uI
en8CRtR1w4vXphHlJA/0jST6natWzUUGYO7tE3dpYFLy+OLW5eehVvsjVULNClIPsgAg9VP2KS81
D7hUcOtl4MXV3QWg4PPc+CkrawgoykQ/i9O8eIqyxH3I/H+4ky6pD8QiuSbH8bRvY8guZIBity53
VQhFYMZ/OPANaKh6a8AI7wJUq4GIHaKbvU79pFSRdVbCmwXECy6hPzG3bhR9QK+0C3T9kDWRQusU
N4y5iar+QS4fcs+YjcrlSWT3u6klrlZmyS6y8uld5dQ0/eU6AW+bxuEd3CTho1Xm9+3kRBDS+P3n
euZEtKYSi5mmYStVjM82h5fQLK1POW3gz5Ou/CVidSYQSLmEcTeb43Sn5WF8UJcYfg7a1z3Nol9h
q6G8Jlxi/ZvCTruvshK5cMTITLxAZf4qqzekMIu7KIFB2QdTe98ZxXChNXq4tEHwMtO68e3S6wci
9HH0wa1nx4MvgNIi6L6/hPVUnVO/n96V/UdyWP2zIyc6O6I8bK5mXr+Ty9vMbj42ZQ4MNYHH+hxX
AanIwhiOHUU5vJnM+EKb6pn6g+A6gCS6ayGseFd0/heXRssvVEpOJ5pS+MNrvQgsf73dwRQR0pqY
tL9XlHSQN42+uIU3XccwbClcxssDp+DQuxTSTlH40fChlpj0sb/OY0HOa5mpy7DJtmVa516529b4
u2au72YO+03ePidKWfK6r7LvzRjvdXMavxHMiu8Ky6XYRk042PEnn3bwCvo+BQdxE/Qfk5bKui4D
EW/VNhDhZba3E6WItCF6SlIre/IpYuqJOMZ1daLJPa/fw1Xa7nQDsEB3IEUqg0Nd4V4dHT5zqv4T
U6n6ncK1j43aDp+KgrKbEcK+k6Mb9cVfcLbK+Mfs2snvseMFvPbmpU6mMj4bczecMiP37lotju48
AOwO/ewE7+ri0NTe9Gw3XkLKzJ60Y6K0+b6bsvCd0+UI1T7+XI1KQRgPBxm01FQuEAq8X/4j87s8
5l1W1/nF21NPp4QfgGEsTkPW/hFQZAT4onlq3OXXWlJYMrwqZvntL/2fWa6YA9Z1xkNSW3Oq1ve9
a/1Y3/ZlU37nc5LzoFGjRmPH35dVfmkrswG8Maer2VFq69FaBpklbmiR14aUEvgZa58OczrvRLgZ
9m52X4dUWYr8jYkH9POJ2skfaqxbgAuz1RuTXgOTv7YhGN00gUkGZZx5xLbp3O0IPgNeO5b3YwGh
j6yMfnKLw6owIDTjJFXcN1R0nXngxw+TemrrqnjMZuqpM42CZp8u4XEnQpCnmIL0ND6M0cO6EkVk
Tp8ByaB0C/gujvlJ91eRXB27qn+ETk3QKXbGD86gDSffj6zzZLrFs8/D6wBkcfjNcJqz+KRx9T4p
K/7egNtN/eSvqpt6EuV+/yEx3B85sZSriCyiq0+u7Z5lNUFC8cG3gQFqIH67q8Ymfq/bf1KHq77X
696/08jPHmRpc6rcKQb0xdHCPxQ9ckC33ifLfBxy5aq15kkZ/bvMqKPPQzw7F6sZ+Ksv+27vBZp1
IWcMKYs5hmDaKZxU4VISxqReq8m/Ju6zD6TExSv6/FK29dECufvsZxBMqJpfnjXg//ZFP85EBSNo
PYB0nbz7xo5+n0ynvsuWpCb1s+3D7LvOoXbBOqGyxocBc7lEyTAvN6RtucmC5nkqk3DVaYvVv5re
uFceOc0yXOIp4dVTnCfHU1ye4ATAkrtp4SOO57B4kFleGOTwZU19WfHA3Xq+OvlFlH7rUTW4KVdf
EOnPmqX8MdBB3wfJdw1GZIr7p+Q5qNzoWoegiLaZnX+m2PJZbgHA7H1x+FX7FEFxdQyD2D8DRNBC
zwSZoZZO/ecp4OkO0lz16E9K/zm3gl3XD/anHqi+566fvoqVYTbefeyAQidLi0v1waWd5yzLPqF4
yNHK95PT0sU4easV6db6aLfhuzwAsCwm6ni2WzN+yqsgulPmwvrEoYyaz3LM/xqrj7zzrP+48fSp
gm/0Sx2Be6aUWbp6q6NqnAnfxE8cM1+8az1KeU4HxeKdpUB6RPbOnMvPSZ7FH2lWDs9WFlvH2uKF
lM2gitK7/GfZ0fzvVL31pIE5+ZgAkU1BHYqGv0g1D4pvs6WaoHSW9cVxa+9+HBO6o1JdP1ST2T+n
Xa+cFvRaAgBJ+WAnhXr0KBB5n3m+sbcs3f/sJPV3qrCqv0LK3ld0nlElt9UZ0cUIpgVWpeCMbMNU
f+1HZ7gq3KBIBM9nWVnUboE4HJRxtdts1vWqgzUcaL3FvdE0oGdCAAJkuRrJLn4JPkIzwHji91YI
YhIDf03hkz0+K26UP8piE4eUJjyFM+gSTebqpxuFGI9Grx9GD/ZRd9nNsapMJRsVhec6ifuWBEMb
GXveJo9p7Fq/B0XcPEQBHTsTccjfU6Oq7m2jB2h20XpAet2V8eydRBu1tbsLeE5cRds4LoRErv6u
8WB/jMIiuU8cfmnKCqzkRg8BlD+2FqA8lAaFzp3X0k2aJ3n/EJT1owfAVbDvjFJ/9j1KQarofadp
EcEOhqQFLg90y6fVKrfK9wQHnWuUNzRvzwqwmEpjxGcxFl8uQQD3t6Z53HYxSGLdDb1uH2woPgIe
RWF+gmui3JMBbB/JtVJ/tISY5iF172JYoe58gAx+c+KxfTcF/R3pe3D7JosMWDq4+lmMFa56F0MF
Ra8EvvDBL2mgBi/jR+tU4VlaLWSQk/IiN21+9ptIZq/ybOjqqxe79yaMF1cZ5iYkjfOLZWDGOpce
N9utdlZrLHRy+M3b9I3jJozdUr+j2i7byeZqAXpLBZsF9MWwT0v2gWuVvY/HONtvKYhZ7uVb+uHX
a7GXbMWazJC1msE4mBJgL6KAtK9rCXe58Wh1jVefptFpd9pAsYpGLvfRTzTavWQKjbnxmOzGINep
LK7Tq81FjzbwF0C94Hed+qJ/4OeBCj/SsGNB2gME23ED0Ns8RUbD/nwsRv5wRVGr9Qi6e6GdC067
z13kfJLqrTppeD1Y5roS3etKdIullH2BmrpaSvfnq2UdZfYdFRbenfTkQvh0PzXR+Cy9tkY6VEfP
CL2DKO0syz4AiiW6deCPa2/owKVKq67t9/2jb0e/iVJ8EgeKo9wz8yss9994uP7WJYZCYX/zMnC0
I0jePIo4V3xbJR6tqbvYb5uFoVt51AsDqCHRgzY8HNs0uXB0WlnI3wRkhIX8zfpNgEZUss6X0E0v
BOVv9DKl3cN/wUi3WiDGCEVV4FWCKE9eKra4zkSaDbhMn13htiKaIlMvykhQqdNSmkv622ntFrQV
Mu4Jr0F9gR9/BRASKKFtaS5YRBsCkaJRTJUmoQPfHy0UYkw1m0/NoD8dpK3bgGvtnWF+zwV7UFZq
+X3r0pb8TlD8WLEJrRdradn+m/+NhD3W/j/ZkbRCp7nAYKi9e4yc1qG0wXAoVmDWJZH72E/2JQ/S
7LLJh8qCJXbQO/jm1WTcbcbbBtqyy+JL/CSjguLnxrnXuTtTJcqZOZn/BG1AuSebRZP3sszbkWLM
ZZZ5k3pf28lfdLrBJCCyFNR7aoXDS+4H0ZDAmBIGT0Fnqh9SeLd2XOLB7a8S7UO9KEK1eqiXlVi4
5qQf0twHCGtxkIGUxq7syGX3Y+ru67Qf1yCI3eifksBwLkUZwgtdZXp/p1ZGdXBVleQFtTpgJXr1
mSQFId5CH4+9X1GYJdg065SfTbwi2wi8zS2KjQhvkG4E3sammWlfdDSqtfugpB8LXMiWB0thLBiJ
P1ezO9vDwQloIgjJOK7PlbQx77haWhd5hPwKztOLp3bfUpB5kIfOzTNIZDMppnsfLjdZYVredzbl
BdPBCfVk9wYHVLzn6Z1BxdKDWP9qU5BuIUOdem99VjbyQBTDZAETpSvgAsLRY1Gr9OQ5ydNWYL+I
ikW0xtCXZagMyZOaASjpR3FLe3zSPkxt82PN72n5fN9puvUs6T2Td8kBVELu4jl1zqRRvOd5qUfK
JurUcu2TSDaxbXbewokdgo6EqQxZO/0xq4p7kgL8ZPm/V+H0uJOlFO7LTIa1PD8NKqL/Wn14I4O8
8VOtmBrnwaB8AjmMg4DN778swyI9rkH/1+WaI3Bohz0F6ggYY8v/2mQq8QcZLIjYQReBpSFdiPRE
ZtOoY3p18iSr0DCjJ3qPzzRS+Jzaxpi/FRrKOQIL8CavffVqGLRkyS/V69JJO//QAwa1bxQtfJbB
mILoOQkICReObh1vFHkaZsfQIO91oxhAPyGEQRbjdSeF7qWdN0L4JeEqCWjZTXsh4T5fZJVJHEDi
WC6KmATMuRi+pwsLuQxEVup1JstA7b4XCuUwN3JZZqZaPZo+Z6VhoHL7V/71VMT7KSGiQ9lQsF+O
Id8dH1KXMZ2+ZnDN3Gk6mE80X6fvNCf/ny1cH8KZwhrelYEL6Z9JfQrcP/2xb9rh4uvqrsxber3i
MSXFXoMxai64CTJYtWVc69Y6qHQ3rCKRAxbb40dnea0p5cO63Nzs0vridwYNLn930xbcBXDjEwo+
LdC9Xj9nsyvMoLwbyGbsRSuKRnPfuRROnjfI1mKwyVJn8WVFdl2WkAlHl/VJJJCtwYLvyrV1VUBz
S5uZyETreyawv+Xeg0GDKsYKTtFQf6ztVnuss9aYdnMFuhgYuHuoLpAtCh3s1Wkna63XwlM26hTF
9QSPD6KXLUxVNfa1G9NRuDjKMBZpNC1wN1/Cuah5jbCZKNYd13W51zjA3BnV6J3h3A0+2K7/0S2H
9GthQrCoj2NBBVWUfp2K/KCRbCEOGcUPPAvJ0UIUcMzUMj1VRdDsi3ZUrtC62J9nANAXTE2QcRXg
io3fOzN/PzoUpupRDLdAWs1nN6+inchk8EO1fWcCTdsCKbDKNdv/7g0kCcVAm9qDa7kWDSiEkVyJ
JRUhjVqcl0D//ymTGYF/YklS0CprazH0XevF8KbS9cZZjGVXnWDhGW7Ck4Tr8i1AN2V/DP0Y0yxN
2FqUEsKT5U/dGu3bLFLtj7GitF3MN7E4opP9Nt0/9xvUnFyCkZ80030JjEp0VJaJ6kTBQaZ+6xx9
yLPPI6Wo1XELo/7Kb9NaqvvWzRoTbi+ibmuDFjeZ+mY03rnkP3Zl7RLdpzW1fpiWAfyD+iEqS4Sy
NhPiCtRhFkexEfVmKMt1sBUIz0LjOBIzJajNoAdFtM6AFv+H7H+1C4PgClKGfZLtgtb9MTuWe6Si
JXvsGg4OO5nKYFJIWGgZJGy2lz1ucpmJbK59zt9ZcC+iW38xaSMb+H7SlyTk+IzNV2aDfCTHqV0a
m+rV4s5BKgzsOneaD5WRclWgNBAIE2YUrnjFTqYykFUAYwXw4GLRbvJfGss23pLeEfW267/K9MAI
d2pELdxmLL7iURhadrH67xxCVWUP5M18hUZux020v+hSAtYtJWBpqc3lWaZio/OWP1gVFTj1ALkC
LbipCs87lj3EYDsaaIu7pSn74gy+cal07e1Q/H0p2hvZ5ia7iMmNLO0gW7TiDHSi5TNUn07y3a8+
c9taceviDuyCYecsKBiWYtwHGYjrVevmT1R5LFAKS71YNeur4q1sseka675pRhcQ0MVsEclOMluU
WjiCpANpUp8QAhp6j8B0YrfRgkSbXKtYb16maTDOQGGXS67RCOkhbWDbbVXgxVVlAr4/LBSNsp3c
4bo9jtPJNtI/QZlGY9SclK1leLFsQoWmorC+W31E75g5yM4LYp58PyWabdp6WhuYmX9+cdGCjmgD
DMq/SAZzWjBHTAorqOdHs663f/G2460mVeJsF1MPfASxur3WjQMc7QDLt8ziUtHLnazXqUhnOzZL
3qM/7eF9/NFacXoUrchXE1nXA2QU+3W67E6/Qnsd3fg8TWN0gUU6OASuXx3GJZrRjx5NhIrEOGpN
h2iYRJ5ouroH1HCJgMgStMbp7KYcxRd5EdFNAnLmXaUN1nUbLN+iWr1PPlMME5xu5P+6pMTduoqr
mHj4hxSwrf6bXPEc8CN0umSHOQEWOzJ7fgccqz7VdU85rR7CfEXfu3eI+Ake3gg1Ug/3qQnIuNhA
HhU/G8ugk1t8DMaK6+fCmrWIbMVVr0GSn9bnuVtZ5IvIOO23xzZwXM36zBfZ+jaQqUcr5WGKlXh/
83KYCy5zWtFXB2FvN/gA8AAqe+eRFb6ACzVyqJhHcj7QulucF/ODrKkqcHdFl8R38aIW2Ru1mI9q
UJ7SePwm2ryheqUETVSwmfIFtElm1HXCKwc0DwhNM/STe7AW+RDNKRJOTbT67MRMBkF0opcs37um
Hh5SRaMSlI4QKDs0JbjKbNb14Ep+awEvXTRvpoWbx5T5ipc4KIHZ7BqVdu3YodnBXBonFriZdSay
OYv8y0jr+Y08XBw2r3I0MprIUnDj/64Qk813IjdCXqAv77YPG6wyvqcJ+ZvU/DTqkoazhy9SH0Sj
ywAH1yJTi/mLWMxSM/Rq968y2SBcqoyI6b7ZUxymFHSPSYvhuAIOjWPf/LFVpwHQQvU/0iUNQ4p/
7JNhPqphGX3xQXDYlRrRZQIPOcUD4aHJk/iLEgTmJewam1hArHzqi89eujARcHlYxpDjkb8M9CH8
pTapcSer1cYhr2jtRbANtjjKmkT/i/emFtm6+WajJL67fswmi8FjOCk084vIqlvNv1s/FtJLNd+t
c1GmStffT9D+KqUDAVngddrVWELEMpMBtp9vMPDMR5EPdvHT7o3LP6avTqu9uFp/33f7mDc28omt
Z30jVUUZ7fJ13uz9S5fVe+yCgBbF33SH4itFGT/mtR48huTo9m6ml1/BzSGBbmvWgznm9kearO9F
nvsK/eru6B4g7KEW6NsArQldwxRWO1zYF2SV8qsfu+8qF2Bc4ByaJ7WCLVjkdtPB+VsOw9Vqfksd
IzkoeaxeZHAh+7xE2Thku9u1qDbLTZ0A8vHis9mse2xrMXeMaHzZeHPftgy2z31jXiWBuw/pYNgH
+ujA1hK79Hsa+SGwGwvUcmQylJPtXAa36mCKXISyllm9aGQWanBa3fqIRgaz7YDp2Nb/vqXYwMxC
NZFKuGTz2z512+bNp8pXubFZ1bPt9WcSb3CEdvoltXX9YnLVMvYybVXdzmALLJxsNRCrfLES/baU
WaUq+kVmMqx+Yu1r48HsGuNe3ETUALjBVfjVRYROY9VU2cFrqFKE6S1FmlKZKTOpxJRZYVXaZVuu
1qUUbm4+vuyx6m5tt/1kq225uTuzcar6OqDumvrQzSzQbbL4jtnvJ8ppit1AtJRU3NBEVz9WSoC+
ey262ssgQi0aq2IH6i0o+yLQiSYfc7P/9sZz86FOx3gxXPd/s3NJl+KV0hSDEpfxSxuQ2mqc6h1/
zsUjPcWUWtS8JnfbOuePlLhhpBw32Rsb2QG2nnUHMfGkREOmMsw+xbI8VXwYUPiAtOn+yrqpOrlt
kz6S1aNRaGkClGWvzXN7IOmYPho1b/sxO8tCWyST43K8FTvavTN6EQ0FBORy4piMWqWsCrRN3d21
hVo8jhGh6sEarf32xWW2fnv5Lkv4wk2Nh+3Lvvnyfk4pZRy11v6NcGqqqjvk2WkaJv1Bh+Snyceh
Ko/00foHsp/TNas7CHNlKgMF0dO12ISyFs2ujI3xuhnd+MhydQQTe1oNRWgYQVnt3ri/kd5ssvoH
WkdIRu2/6EA3noylpyeZqdGQwVyKBi1ggFZFKWScNQBGb4Ri2C6yG8UmE5Nt/zDV7tqZroLScXOK
JRjsen4Z6EUOICRf1oT6Z5qWoLD2q6xYbaasp3RjMweocjy0tpbsdTmn/fK0Rj9fwNN8ouFmOefJ
Ma7r/gbRuS1phrPOBO9t837IobioSeHAru0n/C7YeMs0GFqOhn0JzGlep6sNMcwEmtGf1jJbXUzg
vZvdYt2k8Yv17Y5RVpVwQ9NyKTZuklV0/C1bAjQ90oTXfvLsjsawXKMkNqoBEg56Z4ZetPTCp7nr
5r2e0mEaGqCp7pKsmB/6KbCsI5GWlkCtSXNFYMM9P8I495B1IVZq3ZKqHPrf101E0+ZWd8mNcUGJ
ZGP5DFGU2VcTtB0Aw5ZdooWlb0qrc2yPABwsQ+8ZCZVxVG43kCy0OxG+mWpNpyH16ZzRVKLzi09R
FC/eCTcxgAF7CzqBRWiMTxz3tKuYifLFf3HbPtSEN+2+DZKrOK3+Yn2zfd+CEQ27wZFCQbLp2Vzq
FyhweaP8fSCZoF9qC4JrUVSZ+9P6v7uIlgook7eO+Kxz2e7NTqt0TMyr7fTayVge5EXa8mBvlme8
rGW2DZvMkTeAaFafTWUtG01e6VIDlO02+a+2Edn/YPLm4361jZuCsjp0yX9E+cb419NfbXHrqcrb
TKT1kMJzP3Qpv0w/fzD//oN685FDTads7pbOLk9BXKHzubtYEGqkIBcCJ2G/DvShINzWYjn1hE12
MhV3UUc68P7rdrIWtcy2j9j2ebPvzSeKzY3s5qO0rnSOVg3Cw/I9t6/wrx8pJusXFJc3n7593Prv
v/mohkw9GANqYwbRzlDM6h6SYvtqL/GGWR37s20NgEew2gYj0miPkrUYt68eah+h+bvfaq3OhOGP
q36ViJVj9OvugZ4X9Y5LAjUgvhbdrb/KgcbpR6YyFMvhpFoGXX5HZD3LEWnTU2cX3ukpxOO3exRt
1IRHkdZaYdn7zUlm606y6Zv9ewpgbFiw9kblUEsYk52SobK1l9l/l2lVCPCm2Bij/z+5/K9b39jd
LP9f3/LG92a5baXC4bePIlU92HFwJNBNu7PaA46VWbwtAKcugGnLd1QAg6DtxfTGy1RsErCp7ufB
+zgngF7t+iklpb04y2BbkAk3DbBPm2zdlVx0D1OV7h5kLyVwdAiM5BOa/D+EpPJDHkH2sJweZWiW
891aCcwxrKYOR/9LZN2iqGLOPAfL+pNjs3WNjYiGXGKaW6OvvcR267n3ySKBEbEoxUKVAG8DhsmD
jULMRCEzQVYWr79vubYRvyqGLp9PxpB9Bx+FgO4yaInaHJvG/gLsPzw4Sk5gVxRlPvTRUZoMVqmh
hOnqI3q/uvoVJEddZYS/EW9VzqPSTwu0MOhRoeWcElAtTgAmZQ8dAauHQKmISabZjmI7fpdFJlq6
6l5MRLaqB8dL7vzB1ndi400KtKvbZuKzLcVxnss/myR1jyJPVIJQnUGR9xA7VCgaXto9WaTLunIu
ryqg608ulWRPIg+aoX9QQOu+kYtStVwI2SLopzaH2uktbYFq1Q8NDSeH1XDZ1LGsixqEIAL/PWe0
pYtu8kiydE1Qbqn5ApiX/NJmu6WbbrazsvwZLsL2FPZldYWquboq3c/ZaAegRUGG9NGuMv8oWrHb
TN7IWo7BLjTCxqiZ9LM2ylHXe39dqm1gPYvCLpoMJPF8OspyUxiVeR5SPXjYRKoTzw8ulI6kRXdJ
obkXCYDJTAYJVHlLtEpmm+LGLjDdGYDPxVBsbly2bbZdOaCEJADDkiYDaSc3XKU8Ch/zAHTWY2lr
ABgNEMPrPoAUlN09d5WeEnHIh6PSeeYlqSjQ0Qvar3YylQGODupSXwcxpBrpRbb5FTXEMnU9hnuR
5QpZsd2m3vait/qnRvah/qC4lNG55hVwlcFfyhJsN31Zikw39PpYDNN/tMmwamDUMBHFZvcr2avb
f7ddP5GwNy/Y5XOhrusOXhO5R4F1D7KyfSjz4LusBP2drpRnGzw/ECrBfc+4PXITV8MVKD6hCeEd
3e6rt9gHGtWjqmKNF3Goqjg6V3ELNkliz7+lM7x2TlqeoLBL3vv00z5Hvk48nA6lr+DVGvsmaPha
8Ol8cmugAYZc+5ok7nTsTVCqxIybwa4oxvqz2bQddVYHzeqh237t15FEcxFNBC5FOITGz1zym7Qy
9cLBQc3Uai9GbzT/mHLPOfuNHZwtiFYeZDBeZ7rWRO2Ogmk4XAPKLhaFNuhtCi7V69TJWggHSlfd
t2CZtLug5qr5Ri/TkH6IC6Tu+1C3wnYnsiqYOZ2KuVrx8hPhTIf6Tu+0EuAB9llt1C6dz9ZQV9S5
w0z46FUelSiRzu/qgneV93Z0pMrHXgGuRLYCXiVW6j/QNiAiGW5Ar+gSieHbpf31DULW/2dTlwSy
emi18I/eyyjfMofhU96mxbXyvRBywmUqQ23zV/1mnfRdcSVn1u7hPKYq/dVQFLIsfSCaUvoV1n4R
Ox08+gSXrhEKjmLa36o/FKuyvHO5gOK11WjQ3zX7sIWWcbQa5otmsnSHdmwaux7EWwaXztOK6vzT
LHh7Yij7xGBNHjXoSncrFcksZCbLsDKczGlD8E94TUqH7jHQxnPagdALV8mqlvXKfSLmL66yyytD
itgDqfGTNuW/2NsOOH+pBTaPVo8XGUyr92gvaai1pjAzyfhRLTq7UV8MNlORQZCA5WazrheSSW0A
2Wvdjvq8F2/P0g3zbjX61z1vPmJbrl8IAMPxAiCmClPKcM7lyrxcj2UmwyCX6W2dvKqb5Qpdy014
U8ssXfaRGahEXK6n9A8gtox1f3ET5bbVjZcsN5N4hlpBKTqYRr2W4NpSSKDqJdUES0GCzJwoIqpl
m5p3stXu8cYkmez+pXzByPRB2a8btYv73E3mrolBRouN0OKPWus7MDQW1Vtb+ZThqzsuqWr5GmIi
W2xfY5oyG1icxVmEUwyEaGRGFHfL5iK8+XKGlel3dQXyQW3loXFXRjGg8CZcGs9ZY7cX34uj4YdI
aROittyw6JI07XQ8QCHe6sGz6KjL6i6a2XvnSWnCPqOMCtSbi19WxmNECcRjWwKVU9IYvRK4KFRH
Ar3FAGgZ2LO6vpK1RELvstp0oRFCq8pjawgsOKij+AI+8s4ihFzuDEdvrnA0NFdtmW3LW7XYRFo6
wuhkRJTRqmT2bp8zcdx/TgIHguvlMbM9Yd48mTJ5HulWUO42vWeUn8Ctz05gpQcPIGkHDzK7WUYp
79y47ea7NPKhV9hsZOYP5BgPm49Hgas5TaB+sOnq0XHmwW/zHjjKXcvpvm0H9UKmTwWkoVVOjWee
ZCXy/lW5yWT2qyVxWoDdNvWvbG5ksv/2DTbf/y5bv5bWwelgqBSYUoYC06REcyWQK2Feyo1ABFGf
RCKDxIrj/Eqn7LyKtwAwm7iQwjz1RU29gFZf5JbgpBGtkNBs7xS5YWx3ke1ycXPXaMkE7tKcQ+Wb
i8ybm8t2sand0Li66lEkMuhJCl4ZeG5OxEXsJhgexll9zquEbt1/CbyLg0ToebosyKvAB8k/PLWK
T/4IeJv8e81qIFlehfUq234+on21Ffn2M32VbyLYROuT3kEQBZi+etVT6Hr367RSg+os06FNH0Lg
bO5Hpx7pKVosR6eylD0Y+5RqVP5PqV8uU6Ay7L0xFcO6U2gDQDsuBVjiCUdxVJ2JTC4M97N/z20/
/gBfsQI2ctrdj0uNtcg6o71Lijp9llXSWNFjqvhPsoJ6u3wMe3rnvcl5pHvaeZSZqRjTBXpmdvWc
R9iOX+Ru2tMsoaUFDMrq3nnvGSqpnYWCOOuobh2UqX3QliVP3A+m7qTvdNiQftcsdZfWdvdR00f/
tyBU4VTAKG1TOG6U8ZO4pIMTPGjJbHChQkl9D3irw1gfRGv6873b0e9fgOzY77TGdR5AUnAe7Jgb
aRTTzsBCxJZtt28tRNNRBQayjN/fba6i2PxkpltKcZ8l1gdZ2cumm9mNrZY4kPro7v3NlmakXRIT
kq5KjoxOrjzOEUgwVkVnVgg4ar6IZBg0SO8NigOOYguUKf1CMgVqmPRU24C8Mh4NI26f3cgBLsIL
q/ew2IZ+F+5bBd5sS63+SIJZg1rifQZ7mHVyQ7c9ZikIh3QWTE8ypCApwYSWEPPu9EY7KVM3/R9j
V9blKI50fxHnAAIEr8Z4dzq3zlpeONXVPQLEvsOv/66CrCTHUz3zvehIoZDsXGykiBv3nofCOIF3
3X5zivoo9LB4BtcMPgwdpNhj581NI/vWzcYb+WiAAZ61KYJgem/Yb6PrlfvWMgGdUjtA/xTA3lYL
D7qt30Yxy2OuEiLUgK9Kgk/MuOh4jh7INFB+5s4FGP73FTQR2fOl5LyD5tuH3Yx7cDo7CEDael+j
jrHI7avr4CNWg4CiT61muxAAUHV/a7YHJzSHC5EANIoJIK1y9zChdgm8jIoTgIyZC5Jzy0Vl/MoM
wPKZXwuDQWeq0PeAA0KwPC6A6Ub9gzxTU6pemNaVCQkXSLA6mSb8dgQQqvo5cRsMr8gBue5s4kDp
mWdUTXViS91EjalH0w2PXEg4klOBq6RMDW3zyUhO6xq76iGMdz/OLfHasLzYr/vevVZXJ96xypg/
tbKYdlYyTMEkPRxC0hFV0PheRD5oSYQOmnFkEPvKgCVCLh/3RHTnrmCn+/EyRdZPCz51aYqW2sZU
B+BAiDaf9vu0vgEh/PsLsjSwIRUA0Hg4f2oa9XgeudlnAJdj5n38O59ftv/uYkGlZ9n/v/t5oQ1M
yvKaoB/YeiY0cn73FmjDwgDzLEvDF9bwdJfGGTs4iHcFbmzbvo6LMIB57kMZ2++UwpEq0+nT3EAx
E7iw2j46pKmVwQsVe1SmRz2IS6MGiLpSMpSyJXtbEc7HbvtUoTzkSiOj6uMjnkjAjanJDw9WWH+P
1jBvUcUdnVcmTuqRzQSaBxQ+H9N91b0kpYV7Y99OZ7eQE2r7LNvvwoNoELlCcVLbbahrtPHVtXr7
AEpmEZ+gStOitjsvtrVSrZripjuZzNvQaG0sJY71j0OawP8gKDLTHgjDWNVEgYcCJIcjlFobhir6
gZ+dPBuvZt+KEyqezz1Ojje9zMQtrUZzbw06LgEfNuppdpxD9PpyZ85NNwqMFORIVFO5VFoW7eD4
2YiK3WVM5ZhQOgOCUFX1kucoml3k4YwOYuruGNrAhCMnfTUBTASfreouY7zs1f7+ySyVFHOsGnJI
cbDnmWkfVxN50CTZzFIrIVhZGECe/dqWJtqqjS51Kt6c5AfiXagMc4V3Y7MRbrUQN2+vmzh4bAfd
l0PaBjxtO4a6eo8/6CWqvMbSu9CI/OI+Tg4g0fK2oKXz9u3Yz6fKSvECh0xrkSxo5krHkw9np9Sw
3cBQOg+pktSgicFoQ9+2Qii2RJFxTsrKOFPPQWkJvmWtOFhtNBGnBf5KkloyZHzct6V1sqzRgf5U
wx7BLSs851HM0EbYuEX6FkauOJMNigoOgGaoYEUAa8sd3Qh6IlXhDgIUZugYKJsaIIfmIF8EXkBu
40OEGkd8EidQL1xrd49kMzS653n6Ai23f0wUfcoRkc+nsRyhdu3frQRnp9ymBRNQuQOtBSDI+UUz
ZbFDmbIEcuOXjSZqcEG0AOTDhxo7rosLMwSQNmN6GIYwrDYsBAn0RF1Dda2SgX19BKmhwmw1zYwr
OnXXRiqIFiKowGkpHxqyCWQBnQeAkNsP1mZwoxTfCSLxcWZkfpEK/Lk/GgbqKuTJP8bUY14xn8AN
gENiY/6aLqG4E5fMPkQGa06ajkYC0w5iCq1rThN+vBP1FiPNkycZIzdG1evSvVtOTjHttPrTdviU
Y/v15US00wsE6cNaDidKjlGP/izUiz7yguvEP9rIpXD76D0veLdkHf7WcX35306LxvX8yqpcgHs9
46BxIFQEdDx9+jNZVlXwgLoVIe/WP+gnL/pj0kxNELrfjpH8w38FTWUE11P/BojmVMxfx04EcAnO
TcfFmyYWn7uFudw1YcLPg5M1UPuA7oJg4gCM8si+fAw1KeL2WTOs72ZYo1jH1hMEHV0gwjjzEF9A
0+uolljGIo/CxTjFJqhpR4kQTtjgMbi65+C3qJexVidwokWLv9kn1s4dqh95Hfrt1EHuGhXu/YYp
AvylW7UQT3DASZSCz/BIIw3JqsvkSqOH+ja6ZEz6UvrcG8LtGGrVDjSNaYcc5hBqPhV1Ujkn9XL8
+Xb2CC28dWItBV1nV4IzyLOUh57zEvzDkE8dx64KIt0dHzPDCxHHR0lgHppgG3OmL8QcPDShjUI6
RSdsgNTHQAnLpS7KXzZ8M6O2tUM9CJENs8j66bZ1uQOidziNih6tVw31yHY3XF00E3ujIgbrTMWj
tu6w2kSTXvp6foMQcncB2wzkJJXiSDOM8Z9x1r5OvTW+OmD323V9wn0wthfgu9G+DXjWnkHMCEBA
UgD9mCiFEBqvDflMH44WZHZBrZKMflUV0dNex+Plibpcn6MnVBwcUfmOBLGa9ZQprpu/8OTP2rrY
4xDPvOfWcSH9hjhaUzATYKek5juw2cugihC1xqMGVJvLfTsJxTZqMpQT0/WabuY4JEFQ/f1+rq7q
y5x3RgF+fVpPAPTwX48BVqPvmZlWhzv7wuuw+t2dHojW4W4J2bp4n7cMdHSc5abPimo6gXekxClS
zBNoJPIK0WhlpbGjjMs8Gdcmi8FOs3gu8+TKaT2frPEga3tLNtpoQmUKJEjVdjSmjT69B5rR7dry
Jx3yxQjet80MtIHKXjoKHN3WzXtvtYVW1m1dQ9ORGsZ9HtRf8AGTp2b5tOaTlcbLFHkZVoIFYYZD
J44XWsBc47vjesnerNz6AuyBb2ooDEbiGxicShxzwA5oVHOugbGhAuspdVst32mGGM8uZGwkAAMX
3HpcsPfjaERNwgyl7jbqWxqGedyzTVJb3jmWgNWr09JycEKqChjVYuK+BPYmcwBxRcakeqQmdb14
N+agB19teQF0bj4CRqybNzKb5Zc+8rrL2IBAxJmFG8TQ9wAsdmiuiII2V5qgHtmQyRiBIXfxqYLH
nZvZjuMIYYd+P2jpAxQUnb1QZRwx1XKEKVi8muwZB78aW/zenmvphMy28gWjPT5A+E+nETW0kdqD
7NCt6/2s6axto4XiAg56Y0aBrYfcgz09kw1AMK25UjcsHGiey/zUdFA8sjLEmamhYZ2DKgWHsD+X
TEHOgeVTeYnKaYEJbxdEnzJQiuHTGJLR5mkZL760jHYZ8gnPUfA1ztteC3+mlvM166TxBgb38lzp
VuxHJdPfen109zOvkkC63XcLPNaXvAPj32j8wQYUjdOgBLkb8vXhHzRqQKT1LJNy3vF2QJhZuZNN
jJoGqpikOQi9eHWAeoH0/ATRSWlkmxACgUcakpoi2LmyTR4b7zYiiYA21btt5YyYCvu5kLwHs4EB
8Esm6nOnuER7xQ/nEJXoOqZpmvmdzSu6qly2kNpgoO7e7H2PiErXNcuW/zymmRJaz9wUR8scoELQ
aBJsxboI+ipptsu44jyGwDVzIBms5l0NVW2DvJm2i6hrEt4iFIGglCCS7JRQ11YFpDSmZhnWioHp
01i50/DTckMznQNKULerH4RsUZVTh8+hZumB0SGXtOTq/x0d8DubRen8PNH0oMmaakMIgHtHp5i3
cw0aEM+2oD6JzHuO0yb0UHzqeoqjD+UzUCihceyy/ORqLpuDT66TO1hbD2wxfpsY0G6R+rCtytx6
cxCGCiZc33Y1iLEeBcJ+T5C4EJvUAyia1U3yRE02zNqmCh1rv9q0Kiq3DDJTQT5FfAt8qQdhDzu8
2bFWocQ9ClpHajcyUQOOqDYARQD41gbhQt9BOU+W8Vi4oOwjZ9vL+4PleHwz9pW+AXlNfylVtK9J
tYuROd2TUfLibUb0VYUE23kA326kPzk04nl68vLwj0w4gcXs6dIW6sD0qStEWAP/3IWb2nXDExQJ
54vBKthwypsvnmrInYb1oH0beQfC7Q/7px2XvZIOFDx2wwGJpr3v9ln8OfgngmSIEfJb39biTwZ6
3VnT8KdJUdq3+qzv5dMLmw/gJkNOnH649a2ljsz2EjybiDcO13ri07bTRxMFIxJ0N2RcZ6DyY/o2
xTEGHHyH1mQ7ME22j4hGtMfGMaINONINDxg4GJ1hOOUZay+xV7SPuHy3j02GJxIw5cWWbNSwLJ4f
yogvi0oDB83NOIAMXgD9vV/92kmHiLEYok0MwtTHdWJ9nQ87z/J/ex01oeXANNUgxkDB9YCofh7+
nUPR+CXRjOngRHLczyzq/5ha6xUcPNnPrOO/dUjA22y7YLXUcz8de+cvESNdD9ZK8epYU7yPZgHi
42owbjyE7FszMn0TpaCEsGMVy3YRnerqqN3FWfMnjVY7DamJwhI1F9RFcL3Ylk4IoiTF6xVOfNjW
Uab5ml4jSL/yfHmQtz+5lo3CePitduqRbTanm2kW09Eq8sLHGSPZUSCZgsuozgFEx4bo0gzWWTIV
UVydzMR5I9ManEY1cu4bLkMqTMWqaVYUoX5rBn8JV48cjAcqDvfvlJ00rOb6myrlRnr2F7Mn0XCu
Q+rdLV1tan2dgihsNY0xD/eRhtSs0lDOzNlWOrvbhfRnzEL7YRi6++FC+hNC85ec6dFnJXN7NmL2
TNmIWon6lhIHqPsMRZywlyFlwzG2UA60JDDaNEWCVsOhZgI/iAMGmCUCmOeRDNLRLQADwGdMghFq
m/fpBF0FYHxM1YQMXCo4woP2WA1X8A8NCQZkN8m+d6rkAgSgfotsEBc2FWhWaTjx2bhRL+8hYWMj
tMlFadw81eRl4wGDVE+N58dRDDJioF9LYBBQl8yKc9MADolS6Vc9N8Srlo/yITKqZ3ztRotpqIuj
LKBMhwBX7cd94QQQmh8uowPtRVJXjGQKCa0UWEyl1Uh2aiRQCFA/w3kWLOknlg3dhsXWcB774u2/
J4wpsTypQraqbCNfL4pm+4lnZdURnDgEQd0sm7dE0kLsKtRIMA/vcTr9KooqR0EEwtRzFiHF/O/D
TzYN9MRCy9mWbNTIYZA7zx1Aiq4OzkOSqtNzPQQ2anxRVILjMk0gE+fdPN3vnQhE/l4jQSMFJaq1
aeM68CIHbJcfdluDsFXFlDj0CAnru4m6UdpVHeAcNMHTqN3nGh82Xj1UNwt00IHDAZUKTVmByD7m
1S0pU2MX97m2+JCjy5sqQDXyhEffpD/Pedr6VVfPQa0eYnUp9IsR16jbWcfU60Zgkpse8pszTTu6
CfePNWYZ/Rwmlu/ouugWlgEJhSzuUNSLHBuODLYvVdzZMi1kEuiaONWdd4j0aWsjWnoS0TCe2EeP
hjRBtiFuAV5axzS9Lll3WG3UayV0iHT97zvz6n/3ivoQTctboRXrsnUFGJF/vZU7Hxr+7j2SzXQ7
56jXNyY9/KCq0fuu3kCJ2QlxCR113zD01oe6JRLG0DZ4ifICX72jUW/KSJ9fyFZbJoiqNIl6x0Z/
GWZQLzd8Knc0qYs83dS9C05tTU9fpNF8N9pk+uHiwLVpQHp0AzefDhjOxcpMHYDO8s/Z6rQDM4YI
bAy/miE0O1SdoZJttVEvYr1zMK3w52oXJY9uVul6D4geQFzsoIQWQMETh4+a3YaP7dBrYAnRDWSE
TYZuzcsAz1hjW4rW0lASkg0Hp8jAgKHcaSGkRKdLnceXnFzIphTnMnzUhsT9I0+y9ECh5jUSHX/E
pG0XX8G9Cf4hFZEmO7klpQRXM42zQtE228K1cbwDV+zYpiFqBQEnFnqUP1LTgpn3xNLmzZvMbDGR
3VIXEgux+kOIhxxIFEFbAKWZ/C01mvwxdZLxNOT4DaPCBwWGfKxP+EYFXB7V5ud08v5MpjIrfKsH
CHSdLSZIknXcDXhY4dgK8WbwOpF08Np4VhgjpYlY3GqL1G9/UF8JRa4l27uJJsfTqLHCN7IPI4t2
ViUBgPg4daynC8jISHAaN6mzTSvg3smnNPm4HE8mx5h3cxh/66YoO08V5LKgqlEnmzEyp0CQqBxN
jSTv0CoVuV41+DhdQFEJ1HuivrBBDf/AFfAg55YAb3McXaEG14m9mqjsEAluI2nFfp12U+jZNumt
NEE7ARr2ydkypxzPc1TubVF70I3rcJLyLLvaOkiJglXRMeeHYi4P+YT75tSx0dnqSBcc+AAQIA3z
ItIfjAHUoxCWzXftMPcQIVbrqLGOHbf7h0/mBMFNwL0HnxlFesRfYbrhsxttQc0JugDdvk5GEf4t
hgbvf3S+h24x+klv48EBdbHNJzpw6hJXeNqCeDm0oTTw22kyEnl43yPIFwq5Y3m25dN31yrnN1mF
LlJpWXm0C01/ts0SFBQz+OCmKC183sSqnrWbOsCqQAbeWvplRE3YpY1jA2EPE9z7Xoq/d1+5IMyK
AERpHUtsRnBi7Lwu6y+V6wITqyYWH66MNNM5bXFyPYZQE0yrnVb8zgatONDJVeAi+H8400vi62A7
jVF1unsr60tQT+uAdXXN+m+j6SE8GDnaa6yPGwbGwnMyFtkrA5db4DW5HpjAz77OnogvY27glGOW
Dugbp42D+NqLc7P0TRxz86BpQn5NKg2AYgg0Ocgf7SCx+8kONeIBICkvB3LcSssvc9ZCtLaJQCMI
oY09Au71AXfkt2VouG1+bmaopidz9hMqMxuhJGQswLJU7Ns787gH41HJZmimgR9yNza8O3ej7M8A
bfRLb7XVnl6EyEeAacE0oT68zsx84oeENVXyr3QE+7uuQUKLtXb4YifOIzTNpu+DaVRbstvKjnDn
Yodi7rs9ZKkGBRvzENbVvtaa7uqoLHzXavGxMUGKR6rxZEvC8Yk8yGSqtD3uPtqGJqkRXv9k4Tly
v8cE/WXLgU7opMKHBRcDGPR42mycKOx3etKCobPqkjyYPVRbI1jVXD3VsCVQqLp9DIqXzgnPEQux
2hnqZt+n1b8yBpgSNVL18jgudyiV6jeo2wL/8zpNPW/Oo2vh3ZtTxYfadIr5GTJjxcbTXWNHxtLu
q+unrVK1f6r2p/3Ih3rLatGN0bW17/cfZRQBVgGNnaVA4Y4Uzx4lShWSMdqDcUCAHVsVMdzXMyxO
d/UONIQu0b4qIaNES/JMArobuUe3Al8XCLkuuKAZV6FF5rUjtsdm7uojol23tI4sUGyr6fduKAQi
ZOCJiJX7pzXkFCt4V2jXYk9DFKhBGSMDfPsDOjsRStYp5yYwWjCurXjZ1Yd61BCw9s7lzm/ZcPX5
3da0zd06Goq+/A654XLnZdKA4Olopeelm0RdhmhW6eEuXerc79XU0m3Us+6T1alYiAC5crCGPj2X
xdzvc714WE3/sT1NNbTz0lV7jlDBBlpFbbS8HARWk9kwIFPwa+8s5rYvRFP7U6i15xSle+UmSsru
bLg8zXdkRTJBhL7Xl6cSRYqHYhztckMz1HwaL55kTdQmCe0HccrZx2F+9pfxOn+//tNWvAP9l6WB
AKTUEw3snRAvkGHTPGjAyjyYeOAbmzCS3cY2RbRfZ2LlQ0M5sFs92/xIK+qSva+lSUP/VnaooqS5
dbU3a84Z8f1gNS0vpTWZccB99Ps6Qa8U2ii2ipDnj02gqBWh0Tm1vmYlQFOzyxGGUM340augh1dt
FjdAj6sNzdOYevEIMoFojG/rknWbT27qxca0RxR2nV7fAWtruZVumfk0uzjSNI1pn+WdrGs6e0h9
QLDwgJtRJewZQJCTWvMizAwFTxNht2jrhHVzIdsi3qyjpOLQZsmfCbPLfSgr42oNlthNPORHp3bz
FybYT3Ab5X9q9aAw/Q5wt8w2Tn2YgDALAbIfLAEDHByg+oxzoTSMc1HmYLT3gMnP9J+zPdmvKRCJ
z4Mdb5tGs1/JVJrNVo/A5UojOesIJbL0SiM+j6PP3F4ea6128EyutUDTGi/o1HIcnPKjqDS/xdH/
RA9xKfM00KMOzL1VlL/2Seyg+tIBHkc9020waz7b9lcakH+cDT9NK3cu9Mwf6ygNZgPqauSBiDIE
Antz3NBmeJ5Cy5Z7G2TAyy/MzRER0qB3h8SjfYhRp3nsyyJ8sAqGYII+OG+Nrf9VTOPwL++xkIP1
r653fjhgOl7WQq6lvCWacD6tNdxx3nLuLWvxTxlugAhBxFKhnmMkn4MhzESwop4tB6gHXK4zlIGb
kBCtmsDysumJFrQj6s6T2v5h9MkM9FzxHURl0Z9QxgEZqjfGT7iQm/h+iRgYPDBRi69JU2uvoFZk
vjHr9QsoP7yzKK2/s0GpaIxJ8zWfCuviAjX/ojNoZ0cIfL77KpvZupusG6qntHGrF03MiB6AByug
BQZOD4+JrAM7bKVf6GEY2OXcXbhqBlVMVaiDJPXIFjq54U+q9IomEteDKoMlRqfdLH3yQt77OGVj
eVz3od66tx7Z0zFG3hDvuATxK5KjPb594hChsjTG1Yu6fdrLFurpY3mhsa2cmZmLTdI1ACerIdn+
Yw1NoZoUpywbIZZPq9Wabuyh0taaB+LdIx4+VK+IM/XItrL0GVZXQtqPf72zk+/vlt7ZrPSbOqWe
WxB5DwimWwgbAf2+GWSFG5TlCWg1eDHURsCQvYxXH7IZUYorP/BW/4tZjejXus57Q7403EFTPgZ0
UAfhu6UDqZlN8iQSDnE+dZ+lRiu078BHZpeUuQJwTUeewBD67sG1dK87RSV/6NDL2RTAjUI4sUxw
uqqdw3obMVOGwC+NP2bpmgLtakhARMzF/z8+6ZBr3ZlIgj7SJ1doLYKno1GAcR2TycCsvZBpCuAf
viTMcDAegKK59UBhN/7HUvLN8f/uy7Ytjst3AD7He01W6bYwHIgeau2piM3MvuLMECR1z/eFO+89
7nqP1OisBnFXG37Tp/HdxIB4u6VWvyEHyIIhsKH17d6zNHBxq5XkO0IaBprMXnEsIGO47DaFMgWN
tuki+QVqgsyNu4CKmahkiSqaPNuucBLUt6uJeuTGqRCKxjq+RpdqKD3BV1jvCHDPiAYKdGESIIac
4PYN/iSyUXXN/DGxlJNQbY1jWUlQO1Cujobcr5wqv3lS5DcwWOS3YYDMQSvAQ8944lmbQk2zEhzl
eZ78SX6I0GJCy2rzrLXiuK6lXqbqc6S7X83LRtAm3mb2bF9ox/VVNS17iSF+B3FQvIfVPs15s2GG
DXzox0TUh3KvZVA1NJiunTNZeoGQbYaykloD0z5sNEHDtSEbzZKNhp1WTr4lOs8nG0qwtHrZhsY1
dJLex+vCCiXbdVs1u99tDXalLigzA3ztEiByq3Tar6arx344p9NrG3sdYv0ifmI4AO6c2nOvkMrO
ofU+g4sERSyH0KhvhRHyTcn6/DEy7OwRfCz5o9M4Z4ar+4XsNr5sA6ghQZCL1Ow8RUsumI6CYyh+
BotRtnYT1DoAYwSO6FAo8yB/IU/xtHcfUDA1gUwVmGI1KnkAfCdfNFag3hrEw/yDdFRWzZRPwzv9
FZppZsRj8FNDewUV5gWQM7O7jeN8Al2URCSyL8fGZzaSzb1Z6w9ko8ZSs3g7PXfkYiaHHEzID6AG
ABEpGEI2q23ZTe1RRQgUSqhmki9Ai7HPkfVAJAhsaNTMlSfLXXNKJrpqW0m56wvcAFynTEEn3FkP
qG5CVEqEP4wE1MlaLK2H1T6HQD9KFv8kE02SP/XaWfzJ1KLVRG5FyXacO5BVUKGvTAXB6qgXS49s
+OPsCwkKYJqkZvWloVeaX8yi/wsPovw4d1kBaT62LfREvoBq6wT6AOcikOe6IFLbHxrDeCTTaqee
Nk44x5PfnEHZM3HACUQzg8gqgBDVNusaLlh/4Dr7X3s1lUQVKRhut5qWnxc85WyjeMmZkq+1hRSX
GEOETfvEzR5H8D2bIVhaJpnnjx0oLh8l58WO/MpZR0KZ/IrOXvxAi2BvQ21SsbhfTBgrOwa+8cCJ
cceCUQ1lFYRhCCFGRaOxriN6DND6PssQtVtvQgI8KczmZoqxYttIL2zIiRrd0cFXytGF8ATKmQzr
Rs2sODNqhrRrhVTg9m5CY+4PUxfTkezcqKxbkaGWtsOnd2I/Bqlp+8rCCdYY3OYZaMD2WbdkDeS5
He7JRo3Q/pikkE/gF5QgQtvTr4J+U5HoQfbKoyOZ6PdG9moIY8Bw5//wBb/g4jugoA24eulBBoNn
Qd2J5uDUMfvCDf0rVNaLx9rkxitUURGV6dmXvM61PYrpIX0yPXYDRC9sIvZGdPu6sHmDoCG9AjIg
9nMLmZTFuBB/kys1WRQi4z1C/W2Z1+ahO9V5czZtFl0yCUXICPWAX4vQs7eRkPJYFHH8tZoVaLzk
z7o5xE9tL/8gLyCBwn1iQFKZhqwqZlDVdcO1lyOeSVoaHrmRWwC2lHK/nLPVYRvQoWuEg+yVztqu
xdyHrK120gw7qEqXbXGoRP6Qe8MD2KNBfe5UoLVYz5J1Xc36jg6CEsKuO0P38s16gmylFpfPG3vS
IQNJroDabXLh2Md/ZHghwhdiglldJmgmaEOlL+Qyq/13vmTroU0XlqA7B/N6aVhn3iLEy0ZQjNsN
UIAI9PCHnjH+YEOIZgOZ0m4/FbH7QBPUVK2UB4SaksV5XdGqZeDeRBGGoyR1sRM1tD4U3gOuT3Nj
+jogl2jMOEDNAAoYSwkJNYsUELkSOIyr0YCcOJm7EVqJZF3GkIPc8W6Kj2SrsvJ9dllD3mTUoagb
ICyHOL2K7nlOnBzrOruBjW7WT2Tr8+TIzTk6fYrSLV1T0XAOyOZsyZEXMaKuuvti4hK3lVyrj2D7
YV+8zruNRW889b0hX3hSLuaK681psEYwaSivdCo/L8pGfvPqzHwK23JZJLQi3kCAIEu9PXiUfANh
9W8oXOs2TmO5IDscyuckiV6bWS+/QVjLDhzEmw+zcrOnbgP5XP1JIMk44XQ7svZB8nk3ALX5PQQD
cTBw24AUeTu85cb0bucgr0IRr75tIts6darpM6g7LD03sj8P1UR/Z7sbfrjcbfX/2J5ckK1t8JJ7
OxmsGzW65li3tsXpTOJadbibEOyvsqv6h9UMoaTqNNb8lUwdoqE3pzrcSXjIVJb7Ore/rnzwC2f8
6lfXSigkBzZoz5LwK3HEf6KLp7HZ9n27oS45DgZfHFv1qWq0vtvPWhs94bdvP1iz4cd4ej+NykS9
GNzqAkGP22pyWfyE5xQkKT9cpW4hJyNdRBaUjZoptjwfV5liR0N6lWoa3KDoWIakQp8KH9Wt9aFz
UG5rNaemd8590hV7d3DFdW14lUWIlHe4Is6x9ZfIjGJPtsJxcDkkx7qQXyh9SalKymsmDUClei0j
oBOQ+aSJUQOSg7cp6mph6nQNj+GmxFk1qeoImqIq6+lMACGDMOWIDwOmwxme617ITdXXVphbQ2bu
xVNVCpbbu5coLjuIAA/PXVEccsfJbgij5jfqTWOa3v5ajSIdsmVGn7393ADLvJrIDSiQn9wOgZtW
O1FDHmOLlDPohEDkoCbWVbGIxi10LabtaqM3INNp2NVtL/x1q1St1R0zPISN/XPIbKTQyRnAIucM
sZHD3SbLD2B1HSrZxunYqMq9WVXzuSbXHvpKoty98KoDk717KK3mtY+ADKVGxN6MQzZhSnvCj1oK
Wbo6TOZxdKIi1REYMlALYBXyaYD63AFqDbh1Jrp8Iptjpkp1pvrqGWl7ktL6WShXlKCMVxnKg914
yVMTTclTL3j32NYHiK52ArhD2DMeAhWeSD9resTMgFjrrQmU6lHxsBaDUNGIZO9zIXvK4vrNqVzn
qbRj/ljNj1batQmgDPjfB57lj2U4hJWzr1me++Rbhzl/qmvBtmHZs4CGNIHK2RHpUjc9MpAtA3yd
Ftui64wbc0AP3HZNCykGDLXCNm5RicYdunnbGCnb2jlEdYwGxB61qp3IQsGQxnRcIFnUGGeo7BCx
4RnYXfcYu3MFiSaZZuamikVzBrZpPBhjfdDSsjmD3wQIH1NdWGhMDfm17jiWy5LfTa+2TH8qM5Qi
pJAC6ULE9UNkzK5Cocvz1njviTgdMdH5WgaKGRSkYha4PHTJp4YwH27b/Gg2gBhCI+sbSkOjlzKW
X8Ts8ZOnjlz2LFEdgDq5eWT11easGzfUNdR4qAzhu0w2AYqSMENG5CSR5VINWJ20HTTAJEojf9ka
S/0VaBzpyJLlkU8DAC2BjP9wo2FiRUiix1OKWyECByWE7zezEfWXrKj7C/XWZrWBVi/fxTJDQSQg
gbmZ/gv4AxxMRGOfB9VQT3M6peRbAhOYs9hG1aC0AhsBHpyr9BR0nsq4NDRelrcRpqhLUy1+N+B3
6MqA6gOFluzzXNH9VQOKS8hm2CEKR6gq0FOlgdSz9G46Jficmhnq7lfEiyvjeQfRQwDoFPqCJhRu
PoDkdrI1qjn1kzI2DzjhRy+43IVXYJEfqJa5MaCvicwJuLvC6QDerQSw09g5ezn4T8vRboPZYVDC
VTYr04BLz6/03PdMlHD3Xm88mtzERTgChQIY06fvNMGhTAq1pXjfNi5o7qSi7IkQXEfJrOoWsd3z
lxq46M3MOoHLfKSBfRYBg9PaTHHngh5TlVKREdfGeJMbRo+ES1mcS1d8blorBk/XarzzydSSuecu
8O3AuaAabT6lNp9OUdXO4KjBcLVBuwO/ERoXsri1EUpFfue32mRdsWPh/ihz3l3bIu+u+jjhOkXj
OkGA3alBfZyPyD6rBk/m/Ar6WWDqIYaHr3kgdOoITTRecxLIS4GUuYaM2/vRKZ6auN+53gSJh1hr
XnqcFiA4mQxHsgElDklkC6nhbCqDFEKnV9lqEEhiMXSzvQ4gfE/aehyEEqfvEWqNdTbWD0BgAfzX
9emmZTw96EaIsOL0vIY7KEyByrn65MzsehcBoWGlAEDjqB8mF7GcCnQoyC5nQ3FDrc2wbapI3w4T
xx/YGxM7wHN/8P+PsC9rjlPX2v5FVEkgMdw2PbpnD7GdGypOdpgkBiHGX/89qL3TPjnnre+GYi0J
dna7G6S1nkGVLnh+Fit2Qlr8kRd+vIzKVKDCoNxHnsX2deqeTWAmZAB2r3JAL1aqq/GCD6D6N8N1
M8klflPzaTIjdH2sETbM0Zd7SnIFaV4BH94d9mJrox9qDkkOXdxb3FT+cxHE+UNmywwAAnCe4CDe
zLIhn6+lvPABXPDVs3lJmTwtknGbBvBsInGPTUwdwUcIVe98xKPJnGlh/+BOw3YAHQQrJ4Beq91Z
+RWWpngvltIO7bj/jrptBRhKPlypy/qrxwsH4o/ipGngbMEL7MOCuHLtN0QCjRD3dAOV92gXWNGD
VCMJXRY8B57sZhD7h8888lbUkEjobItuYO4pHqM038NPmC4L6OEsZ1OWczIfxqTpzjB2ABOOKgqY
CnKZ5VT73AJ/oMvoTlqRfBsnQIy8xM2PJJXi2sRevkhsrJkhaALWSsEOZU2cLwcNL49DhA+dM0/t
74NmLo1p1C5k79XwfYhX5pka+NNvIiI0j+cnrHk4mmfraJ6Y98fs38PzbJW7J9blS3iV0o0d+9lp
KmV+MmfmgJ0uqCR5F6/IPOr0CihWlxcbNKOGY9nLHutcoLO0+RHm8w/O2FIqBSqcQ9voXBVybu9O
0d4c/AHAoZ05hUcz9ObJLZ/OM6L7IFjI0b6OsT5th+xNk+rZ0EobLLdhdpfDe3Uso03ednRvKKnm
YPJ15AShD07oyuSKea4ZADfV2TFXPZv80Dh9sOxxEznfxMy43+l+k9rvljUJ9CMvKUiePQwI4Q9r
vSRAWB/SohwXcg7BQg4eCgvyoQ3PJrQ1ILEDaMYwH8wZA3IbQmGZXN1zKSnEoQQLA0qZfyaapBxc
cajZeMUax9uYwXvenDGCx6WlQGVGXa4NwZzvlhDh4Ic8A+GVQCCxqAIFvRscDDvanOG3/9v3Lbr+
K49vc68XWAngaIZk1r77uV1s7tfeL0ldZzVQMJsNYyQeO+xginILJNtwNKkvB0gmHc2MypfbWx6Y
qiU69mp5f9Xii4WGcTxWMGbG69eyhGQLwkD8aYm97+FQzdAY6D9fzJaXrfoZZH1P9XL4zodU7fgA
n6eI9u32zhQ0JEPY/X4OmAK5GTUD5gqcfV5xYx6aZBCV/3UbM+B7UgAK0AVwYZrVdpy7+rJ5Og5G
mMevUWMERh8iHq6HZ6+TY69A22YHH3Rnn0yBszdn2Gu5al2hsgo1LrU1ORd6EmrN8ZW9zemKFB8a
ChuhIWICUk5WKH94ixvX8i92ZlVU8AXPoU8SVWl0GupghXogf4BrEL4mhq1peJsyZdNCNICQYtX0
GNt2tXW6ER09wPjhhpo0wBumnrNWYNbuTNsh8iU93EaNG6qJzch/zvvSqTCjy25e2NTesAN/huDX
I+VD8dqBe7tu/aKUKw3QSoUO/ZHORtLGTTrzHbGDfxmgjmZK5MRdSHJAO80c4cFkbTEyFJ/x2vyf
19UqyJe9gpql4YsIj+mj0HR3Y4SYEI+i3Y0+YkIs0Hc3z2iAVf9r8nytuROwtwvo4i6mucTtirG4
EDTX6skrTyZlDrKs/RXR3AtNCHCevJizvhJf5pp8VjowtoJSkzc3d8xHdvu85z+E+ZAzhW54Zf00
H/79Yzfhber8p3EbKPR4HH2uIPpI4Kt4HMeSPo814Pmx5U1bE3rwqIJHzZSuTEgjFQFsNKCaCzTI
M7dIful7DfdwRGbGVBfwiozOlCvUz1X6IUQVlnhDvU9d1a9jIcQOf9zpOaLi2UyAAAr2YHYdnFlx
4h00cu9NFtNMMYcYGE0msNq6d1SGQgKJlEfWymdDcsiaMgEVhgFMeI+TCJLkTfvLDFpWjXe7Of07
Ls11WSmKcCB8ARwndJr51F/ARqzCJBPi52S/UzzKfnl4oC3KqIbgJLdiQKqD5GmiDEgBLFBWZoOW
iZgegsAqczxbBWghM5C6MzwvLKkSYfGNicwhNsSue8xmeLYJE9JD8x5codA0fmiH1bkOGDYR/903
Mrn7tB4P3nvfaEiDeAMBbZBtOqs5tNH0NP6xMgfzoIPmk4TKfa/7PAR90EbBTMF6ZZ5j/M1Rj4AR
YX6lpBSHfm6x+5OoQ9LkctfOoWOX3obGQQaddPTj05LzUyKbs4ls+s5T299keT6enZgly8qh1fug
/aNnxdY/ha+2k19430uVDiGKpNY6gDs17ge9ywryxtsBVD08QtN02Poojy7qkYM/aJLeBPIRwXJi
lBHmwMHJXaZU+EvetvoCFGl7qW3sEQpQ2yRtVo2FbsHcOv1yaPPNQCLrUNkdqln+a0WzVxhOZm+Z
Tjs0XlS2xtslfUsn9IEnQGhOXGr5LUFTEzj09G3Wht9LwLlCM02IsV1SH+RpM5oFw7aLrT0XPlvS
Kb1iX04PUEGkBwCAUYVwDVzbJGKR1tt5DrQt8Ei9jZv5EYShBTZLcLwJ4MI15YcgF7BAFb2dniCa
ZLFfzKHnhtnxxS0BcvaJLo7wzXReqgq1fRPygnwNzeh9Mpkn38MkcvINVo7TshqUfqzI0IOzMJEd
cazmMehB6o3YdzMGbcDmMe/jCKJxce2eXIk6VJqUKyiUds88ctp93AH0asKktYJrL93QRKni3XNa
Q6pgAjMNja7ueXBSEbZ46Gw/u86cuviy/encmjNaQ0ovhZjECpylcQ9HJ9AjQdxEOQGYLwvGd/64
KoJILxI4uh7NoXLr+ohSQBcmkGtcmhzBP/g4zod7yAvq7QrH2pm8mWEG/wpBzXmHg24E32bc18y4
38PM1dBSW08NPri/BkwYyQoinjBnG4Aj1VUWxgUvTnHa2kuLZtOrTBL0JXn0j+fCyA+7tY8gjVGt
K8r2PObp957Vz+P8EjQqbGQ+K/OqgCX5WK5M7j4AZesdnlLF4ZYnZJWLnu6gq0H3E9dAHZvTW9wk
9t4hLiDQk5ilOTBlTsX1bBr59yV/X93XoGRHtXgw1zAai9VM8Q7LBtITADl8b4DJWedAZmxNGKOJ
30XvcWPXW4tY5VrYbfo9d+N11iflN0hdjA8Q/sW+as6XfHqOR6s+pdO4UTyjlzoC+LD20FwkVksv
lnDphUM3YDcWPMfu99+cOcNOuYWB1cVcSVyGvWFJQObIq6VWMSyOM00fZsGVH1g3oXAGDbgnB7J3
awq44gHCjfG+gjXsxsnz6ipjj4QFLbolAQ0wNB8MloeXXEl0eD04jtV2i/XK6OOVN0ewmxHLYLYZ
m4zDmIw7uYImHDg5xpDMzDLjGn8m8IETufQzppetdOJTK4jaqyiK1+igxN/qlr27je3+cusJK2rf
eR9U8DlVpErBr01guTZP5RF9V3nVLP1aNys9i8CJmYxHSQKNEdk4cFmZDy3roq/xZMbNVNvmcgMA
8tlMvF9iBm/z+AC3dZklL4EV/COsrngcppTuhxYbIz/Imx9Do9dD4FWvkAQpt3EwzLarjL1P6rsZ
7xzwKHEv6GClnX6OVXT12qn5McE/IMzVtMkKrkG8mX660Lh8EINsrkZMM83tn2PkoganFNkw3vso
nqfwlciCwn8wcVKRN9vOuiUkPXd5o5Lz5HVttAzG7dQAgXyLRg1o5lhIja8mHh94O6ljOU7fbJJH
j3ooikMJP+7Qsh16avzpp6mGmAPPJb6mNipZ94JJKhy9rNBAxQcPwP9sBBwZ919zqmdvOHOGJ325
H6snE1RVJ3Y9d150SdnLKCxozHd2+rt/1Txtfmct+V3DyeIbGrYJnm+jf+xaLh60nqaNgpPeNWnx
adE8tb/3HQB580VggGwn2FH8wOdRhnUXu1cnSsDbK2y0bysLZrXMb0BZ8sFCn/SgLubgd6mzL+C4
XQZRGyxMDkSjFFXTut41vf85D9LvCtppkEi458zkLJKw+528wz1fVD2B1jiF8kIt1cUM9CX5mFQF
WBj0A3a8A245g+DqU9CAuMC5nIX6iK6X6JK+tIrbiwqAXuw8EnnO6nwmk03WFjCN5CxVju4O8aJv
nWY/HVaS31NY+KX1LWkp1NmhCo2KUNNcJy0ABh/l3uJxczV52y2+pMA5q9BogTa1aTM0I10GnYDp
Y5bb52g+5Ik1HigKfAEvmbsw0yBziMKei26imWdyt4NA0zgR3MXvGdfeJgue4P+07zZlDyZdwHLs
ifP+VLcdCsYuGGhQYaC7skgfUUn5TN0HFYEntQcpkXByagtivH/m0A4lcoIy4ablEgLLUf6PeUvz
Fv+tWoJpat7g5pDD+xPoMDd9MGEH2cgLsZ2FicxVNQw9NuBxfL2qkpBxtVBAgNZy6m9AA/c2Fc2L
3YCG0sJzefNoDhM6M2FZA1vREqFvuV5tM0/YVzMBXXW5syc8AV1QDEUoRy5CbYvPC8SY/ZNVMJ23
WTKLwc0ScF9Oq1ke8Ba7ioD76rxDv3d6lJphv+sR8TPp0xBEAXDziH5LsI7Aq0lc7ATORdCDq2wU
yjWsx+cwRRsuxOuchbcfpXF6lPOPtvblShQQYIM5PTAU5odLzXCVQR50KJywGqIIVK7iF2mx1sQf
m55GV9ATvu70hApCu47cCXvQOXebW6TkxfPri99QeBziQQEKJhpoVeldqqQa0X21IZH8J8fzSmxU
EF9tf9KbHkXlV6YhCtl6yYcDfl/IEsKOUJB2TnHVQBTSaZKPyrf2NaR0w0Tr4MGqCbYTpEnPkW3h
Nzbtsk6kKzxwWB7CDQXuR+4AFSzsuB9lidppVF3VHJgM7LMUFLNzMHVrUoVwFCCPzu/JZuM/mQPx
gDxx+2coZ6frAD+uMGKj7E/UK6AOXDrtWlu93DXW2GNvwJ6nlACcXtkUVYmuB38jfbtVU1IOxZCY
g157U8JEBTRZ0Gj87xj/I48RB1DGzTx2cOcC6dRUoGMVemAHG+poMoich2qOPGx7q6WZY2ZnPpaF
3vSD46eL8oxd1Q+j3RU7LcAT8yxsQ2tVrog9QC1qDusWLB9zZg5EDFhflboLnbwuTzRyoPU9KRBw
XX/coqJULGkQOy9wmPwa6gSyIvfRBPTvVdaOP9pOdYvec5wLTTN2kfkQnwcoD9xTzpyva/6EQtew
1cJ3j9R1kpdarmvi2y9pn6cvpVw3cwD71Olx6F6apti7Vu5f+KTtl8kqb5HdufZLwcWX6M+YlTv5
8wgWRAn0lHKsb9VYeWe3R/2F5PFr1yXtg087FHrnwb7MSoi9pGwNVvGH3fruEjBL6wpO90/ixeN3
zqy5CtXHR5N36/xn3gVf81MA1l8/BD0eZGiezR9aERfWI8DmSzsh9ssYe5GJQN7EzmUe+zPTjM2R
jfXrC0EJ7DCN/qYbPBpqHwugGDi0N7JVSuu3qS3GfQU1YAwN4xvTOYXsAW+Aq0eIhkeed2+TnQ77
vMinMBb5+GZb2LL4NI43TmNhgwfXDfCrgBDam3jC92NfwYQaThTz+JdY28mzwNsPzj3q3Unz8ng/
EOA9voQgRLzrOMFD9D/z2FGleFnAq9C8sFCA68AmnhzU5/59id1z97fYNEDY2CuGkEEP5F0Fs+eE
rX700G9ctWmrHmBRbz0lvHw2S66k7suQuK44QcBaAeAduwszYCfWBxxlyaOLz3VPIjD2o3kNB7/0
VRY5Fz0BU6hRqjz2Lf88UFDuj5nCjhZ0kHEtVGXBn88czaRyX44xuV1gLlUOlkBW090eqeax29lT
dtib0/sC6ctz98tpnQeYKkb5uYy6z+fQg/EIgzNL7L/LtO+OZYZGl0xYBmISibf1HAZDE4PtgpqF
GXVTv0W7NfluBjOaFUc2EiyOwmLK4CXmwf1qbhGYQ2c0LieFqm8xYffZo3O7MCORhtUTS7NkZcKy
0x4whhYYVYwMYc+6bBvbnXgq/SI5sYKcQKMTTwG6gk9Rrr1FitflzuT4lOjDFOff0QxY8ibxH/sA
8MWig2GBVQfOqysjtfbwf7ExIaj4IKzGI/AaLHuDZnEKFxO/PqQk2Lq0DM4kcImHx0pXr4BjhMHx
nLwfwGh9iS2bLdMM6vyO5XjH1NMeAAmpfzsTxUQgfJN7y77m8FMww2ai6LM3CY3jMJOTODQQ2tu3
sc3WYNY3jxwyoKHgPPvBXWfnsZL9jmS3VnZdfoyzlWxRDwQUaKeD6rIBnJhD7hC663h3uauX3tEo
bVbybW91v924LLJ8MRC4ZXeNr9wTwCAZaJoot4Gy3F2jaQbxTFXNHyZ3urYUS6IyDsS2niboA8xs
lggPspwKdjZEFisIms04QpT1TnWhJWzP8K8/JzMZxswoHBmFNzmHP9ff7sbsZvPXqJe5IPChSRbe
YbwWRVOslI5aGwjvbWDi3TEeqtUd2mvOakjM3Oaa0EpavQX2ogvhDwb6DFaLi7RPyZOLMv6lp93O
b7N9z8rqW+tNzTaKRbLp/Yi9+YEX1oPLf7ixbpdYd8SHCRKy19hTagEJonjtokK3bObqlKlImYMv
s11SJ93uXrrSs6iAGTS5ezjPFShp7O4pM83cslf0t5LY/qGVPfM6qhTWc/By8RaRB4oDBxGML5Ig
rjcNzwnWP3Mc5EqdYeXKNvDh1LfQn6ebgdKSxVbDw2hhcp65JB2pjY2dG3+9hZ8TucPj7MNMNP9B
cwfduPYOZdfX+01NvnBY8cCn+Ol2T5PrxgxaFv0ZRRH5PalQvABo6FfLsI7oeMSfuG6HDdYBYjd0
Y3lF/ydY0DpVv4h+oC2vf6JS14J2V/CzA73SBwsKOuCSke7Fk+p7PN8MG7tDL6f6LTpba6NdYlRL
Jt+vtxo18rvqyRfpbTMFz98CyBuU5xYJUNWL3oFI5S02Q4Dy1eE4BXxbi/FJ4//h0dNJdCwHrJc9
ayLvUFQSoVV48sj9cXhKoDBq8qMNeEjSSLaFAhh9xxKgpAWWoMo9qwZFc/N8b+c3we2pb2II03xP
E/zS7q+I29ugzAO676h/u+yWc0t3XXESHSo1rwksqwuNZpxRdaOlB12lJR9dVqOaFOgwsUp8bkZa
bpoUfwDm5MUIypn5USHSg5WAtTnji+6Hux2Ayf0V3nODyhLgRcWLH20gghhKrhtycatSnLCUhB+c
B4EW/J2w+Ptz1o9x6IKjd/grXwu7PJUC6gjzoJkvqiimC3PKPYgzBby7DSg2WCvJXBoCy56f0ogf
OkfYRZjX2gZ2rrY3A6+DR+VR7GIEWd5GK8jKLUteNHhGYVRAN/dx9EBdRHDLVANblb5KVtYPI+3S
z80Ic7iFA8Ryb+Jyfw2bOZ7DG9AfgnLVWbDjxvt/n8yislAY8U6W5QMlTqEOZXnAGJqcnPVpzVka
ixY2SAG+kfMVZrIZMGFRWqEHcZlDXjuAy5iB1sqKZeanDigkuDNrxXnUrn+oakmAKqp+MtnTx7hl
5DEnUBn1M8/bmDBOlHtNwDGax8zBATp7DQcZsQRQhz6SAFreXQKd3YRN6qATaKSiUSrn1rfJmEMU
MWzgE298idFio9DBJNC1irKq21sR1nnmDN6O82LQholkAEXi0CT9ec5NS+0eu9T+oHYF2Jlp29jw
/QE/rtz2sKzewScNUBbggeGqg6bO/WByf6YlGfANbKD1Ckp8U0haNDmChnzap92N1ExOwZCKZEAZ
mLxxXjMebCb0tedup85/uudJpYEnBwTHIjKGVuY0nnrYVH4bAFmgpI+efUjsPA6oF45zWtpgfGKN
BI2xOaxA6974g9+trArQqDSy+p2a+cXwnDmAIcqeRrvx10w4ZFkPij/1RW+d3cTbmAisL/70n/MT
Dw6/Zr4ZjJUbYZUS3Oabi+b5+Xx/E93ne1OermVXwupmrsgXQVsNCwAGf2Iu2ZicZAQyHvMoY+AY
LFobYCqIB9FFR2zEZuh+cHsQqT6XgSV/0EXB0ADKxs9ynlmnfolvVQHwmSFaOk8147cl6wTIT47G
PPRQNXRlAKopdy6DOHzMsy7Bjuo/Y90n1Q5PabXQ1MX4fX7UpVhgO5a7debqQEPj9BgzCAHN0SDw
d1rMxRoRgCNnygm1G3kXkYHjP0mIcpqcmRxoOSzJMOiVyQ0+PZaA6V20xuut9F/wARXXASgLLPas
by2pgVUd8EU0IRkh8y3cMQK3FKOJGFzIuvXJwygZALSjrj4V5hXEELHsP9z15qV5/HUx8HEBROT+
QhebNd48yGVNDl1kiw2Qq6jMDxnE2PsGsuzzmTlEgEXfckNBhk3aJ8f74P85939N8YNyWCdtLgGQ
CbB2byuQXVLSbKuUosoFAchDTwq1zqsqeWwZsFoyKNRbomBbMmj7HzazgWoJR2QgkHdT49MNSxr7
Ieh9iMiQ8b3ufLhwQ8kZyolO85yq+oXEefqRaXiMOUVQX8qoqw8is9TSDERYOZREju8OjB7WjeOW
YLdk+n6lzyiBxSKqZqoh9YPFZ/tmEsvvRaXP2oubGMYhL2DKwj2nKH41NtGvTeBmyyQqm4timm6G
wSIP2A9ASS6xHmIZoKGYFTZ0hBOyz3qwIVkDA/A41f2uimE1Vc1stTQnOHCnxlsKXDaTMwfRPOsC
zxHwfdCGa/UVotLxSqWjghpWigV4AXGaFYq8/8b38Ym7QIS5+XAkPdAyHsVTpbb7AW6YbrFhaGm9
ZXb1OJZDdK2gkYwvtP9u0vdZGtKPbzZTj9Ykoqubjqckq8lPBa28s+uQ4MLDpyhS8TcIJdVHO8Be
1+z+KWoDSzRn+I70Tr8UpJ/2uif/JOB/PrFoRMmlCYZNZhH94loB+Lq5/Pk/JkiXzUapBDV01PkO
o/DBvu1Ryii6CKoHc2gGnH4kByGDV4tkMMWLhnFFsIIHW5nwJ9lJ7wh9+cdm8tjT5BX8ya27i0Pw
fayMUhSBUdcWprgJnG/8vFlASy4BfgwHRrPkYKvIhyDuwJZ/DZjQTDGTO94CKmFi6HuUD7EDwGjt
Qi0ZpJrBy5N10BfFs0YffR/bqOPluSefa1eyp4yGZsxkZGZD5TvIxMHkLJKMK1uqBC0+zL9ffrvb
6DpPE+wunFY+06ztntJshXVjfuiSZg1psXEn5w09vmz5weRNCEgCHrlyAEMY/JtuUc9VvaGxuyWe
k20Iex52oBZw57cRby4J3uLGd64AidVbkzPXjaZM6M0VQxOLoEwfOFDd5jYmlQyzEB5sG5bVVAAM
VlsRJPwqINTtqERHIBHXUQO92WKb+MspIF/X9T890uqwGAFkiRlAS1Ma0XWcUPUyOfkPCxipX1XT
7FH+7N7coZYrSGapA/qNGlID2SVyseGcGAUYtc71O7TeBDRY3jkJsu1YoXNmwrRJ1hmqet+6RjMA
U8Ffy+ZpUMd861NPAHw48qPPdRya+aCZ2rPf2nSyQCe7Aun/y+RVBbfRzC7ImtIMm/1iAEymmbod
vC4+z/icgzxit4Mq4P9vlM/zzF0IZ0dR2xBpmetZTQFPjCwboJz3pwoGlnwCmbZ73H9ocDAPJtNm
APoUbhUfpC6dRVAJfSk9zfbY1bjLLHfbj3fPi5oPTaS/xE7HxlK0BCpXgExuhlkTAJyqrBeIXPob
YWvAtCeNQmXm74tRn0fUyC/mwBPJLn5eL6mnK9Tr/83jV+Zgudon23sOJeQauq8dCztlHysxvhta
nxDxa1a6/Gqjp3gOLAoV3ZnWF/RtBRJ5Zz/IbuKvwn43aSYbbytst1+ZcL5aesK9YhemzjWY+1+u
9vDvfwjqXh1ye3rnFW1ehNetgdau34cqg2VC3tlrSwTVe1/oPcQRYshUM+DdVQz9iTmfNVSHnoPO
tbkc1GaUanF5nfntl8uBo99DeCF+nmiDVTEKB6XlQbOE5Jt8dOJ3XwV7Jjh5aqRdnYq0BiN5znet
Uy4bJxoeLK9nb82HyUpvlA8BCgBLE6aRBwpAUDunCd9rKKlAU8xUNOGo6R+zaoQkLz7qEGsW/yjH
aXOvZZoZyiMbPo1gPFC2qEu/gk6kfXGhFLQHtufVq9lMhsi6au8z9doUTF0L3qirSUVI1XNq8qpo
AcYPYEwtyAleP5b7gCdgMZhTMUV4aNPm/UvOTPwS305Nlstc+aE/euWeN9OiZCBUBJNr/0zaJenH
9Gfm1H6YouN+iiGPdIgkCAGkkfy9oRDUb5X9s4y8cRGg6Xd1pdYACjXJBuQr61m7IWy+FMDCPLsC
LRdjBwg4kRCa/5AQURzTmL/lBPWcDI08ADSSTRtQ+WKT9BGKeNVH4EPxPkqC8VKUtbvPXchQmgF8
WxIAb394g1Bgm838IaxRr5nGp2AmiNx+95jnP+EfonYpfpTrrOmsN03b2x1k1Lhh1MnxCAdoCMhG
tQInVp08PHk3gOGDOM9hcbYZKzQVXVkJ+MrMMY/RLrzFI7qoG2eOb6tA+JsBkD6AmdfWPvhb0TSd
eyLFGdwpihUk2gj3AUAlxDmLWrpQovscYHk1ncU88NcVZiCOPAxUikKADp0Hcys/1XSpoDmxEzZ9
GS3LfafA0C+heoOCFJo2rwwoGydtvfe2r9Qm68t0k0rfe+9G1ARh3fZNQSD5QemALE2e1cNbpaP4
sakLcQL5wF2oagQvzbL6LXGYtQXhbQx7v6bPlhfYRxbl7yaKNB+eCOBQ85A5VE5wwMdPzpZ26HMB
0f1FmQVwBcNLctfa/jg/HYcj7bxg7/qAuM/RTW8SlAEYUoHXcAv/cx7jVn+ExelrM076NPQp26Yz
T4WAzPNG8RVeSNX1B3sO0QaLdACZCXi1gtwfAWE9pwGxaFYoVdVbEw69f01cT63h0tZtpGHSGEw/
FFdDbN37fSdpX27SEvRDF5qjQJ9hqxFV+4IAD0RQnnvswb2C/L9XHrE1pztspdm2raPmhGdwtQJ6
UzxzF36wrjNF35vMOnoBoMkLNW5EVTUXMaIECgogiJFdpC4y8KtDX+XNcnLG9CNyPaxv0und8unn
2jtuMucyfwpjDL5UmVCgQ/C53A9xVo+HigN/Vw74fIcBhHpX4Ns7n7qOj69eLxSazoVeULu1rtoe
2C4KwCANACx4tV2g0H3lfGRQ+ZVA00A1nT23UOdf2fBYOCgrlofWnoJVlkjvORBlsRhm8djfA2SU
/wlUUi5sy8XOPgEAa6isbyKOrG/g/nUPpcCXyIRwroGWYZ85axPmTgvt97St16ibiNAmol9ZgZ++
Z5b/Q9ZZdMm6YLp4WfHLsVn2nmldrzzU2LZ4ayBEl8jrZPZq44sMN/uJhebqoK/8BVTC+mPrFe3z
4H3O18rRm6HKydpcTok413jpPBW9siGagqaZ+zii4PiYdB177GAsY3WNezBRHZegyUwQiTah1WLG
4DMfL6wu2Zmrht6Dnjnz8Vj49x5YrwdLS0PifGw8drv5ALcGJeu1nSSQimPTWzb143eSFjx03bI7
QEGQPIp/8+Oc9//k5/mRH43fB6Ddw0GPn/Nb/JIFvJEesFhXy6HT8CVjPjS3nd76luEtEiacJfti
/pvAne8Rbf/p0qp6/FZhxTVnS4gkncfIv/3dhrE70QK/YQ71mNfWJzkIaDYwAISO34oMGqy282pT
FR2yNgUhaQ7TKgL2C5o5cP5GqALQAf6Pi1onmvWccWtzEW/dEm+R6n9dhJaH+xRRb1v4o7XpeAL9
q0xa566OnbDHC/B75dnrdMjaf6B8+lK1g3xtsxSiC3kujrJMp30mWLZucjt9CYY6XTho9P+TO2LR
Vpa14kWCFonlcahX48B15x4A7gIpDRSTcLSFewhiVddLM0zm2CIeoPwA3KXMdtcB6luPk+rBJwXA
84ONw4oAdgJF2/ykgER8VxasqVrZD5eKF2LrOHwAxr6hp77s7UUQZVdfFOosPSfeQdGebktUUs9Q
xk6WSeXabzmFlRQZm989RYPXk+XPMcOFkW23T2hx4QmBIvKCttAiGpvYT0JPDOGEZxNMqOYw96CB
V7cwt+i7K7dVeYXuH+HtNc1Fd3Vgwnopohhbrzma8xmBnY5TayzS3C0jvnoGU089N0xvIR5TX26p
CfhuC5CunRlMfPjzAWTlLc0o8wpsJEn82wy64L08/zIDMGtVuIHcRzraQUVUf0to0W8bK/NmbReY
HPUN2BB6+lHA1xYKITR6wMaCPTLsiE0+mCTcDYZYAK/I8h1AFlDu0cPzrd5ECCN7SabPsNLdLbxV
qxIfnbp5MvehbjP0/dLhUfQgyEgPma2DVW4P1pN2sRJhNQVPX9pL1/l/pH3ZdtvIku2v1PJz4zQS
QwJ5V9d5wMhRsyXZL1i2LGGeZ3z93UlXl0mQi+jjeiiXKFIM5BwZsWNvECYWDAtNqaqvTIdyBAny
d8hP50at4+YcKDIoLgh5ETpBfuClLrvD7/O2GL+OLX1hmaI6Wt2n1pgwXH4i+rWFdgPkyrwYd/6O
OT1UTLZwfysQv2MRyaI+PrLGVwxFEKWHIRIh954xMHhLTbcl4PpCUQn/seF0y2OK8vImEVqjy70v
h5zVrxTWEUb78E4sio2FgtXWPLz89elZhuzwMuUflqXo+MNHGTapLsE7GdXmodrtUNBWdGBV5hl0
BMWFWrAG1D3+rH87vO3nfQtNdl76lvHP6PwzPUkhOEyH2ERURp6MIKBsf/inbKANLMTaYONu7e0j
scLbhx9botVrEGbfHf3u54+N0j8gKh+v518Gh1ZBmUPmm4fvToqx33eRLXD+fhlEO1BWLd8PpP2H
f6YGSu6VHqCQQWY/Cf4Pvy/10M7DKLv59dE+gJRPkUV0ffiywx+kMqK5WqIWzuF3Uq0giJqCSh71
/RS1j7wLsKg8+EG4aWpyyf4qGjy8oyTCFFq/3j/6IzAxq2au1wpqA1sZ/nXtbQsxSO8UpqgGSku6
75QUexmsF88CReJlBE3WSqla+bNaxHeHDzQo6zR0bNx3XpaCuEb3BKvuPnxSS7Ykx7ozVBLSfJEI
gWc6bUSA1DaHl2qg6CZh0UdRjrFRhJH8eRCzeH946WHJPJHhHmEflMpCWssiYRZ8mXyvNsAIRW80
uQcDY0huPNSMfemrgjqNJKbu4WXc9ciSwPMRPciT/uxcaKH4cV7/7OpDtyoZiqUQHfPW4RSpnC9D
V8yJcRGiw2s8u0rA1TeMBHXLmZ9AtsLTTBoTYPr57w7/EK1Mbv0oHp1gYJ7x643DX8C1jTe4gT4c
fu81mWq0VTY6HW48N1RVNygcIZuBvzr86vDTlEKpKM2tw4swHZqbEIHTm8PLPo2EdYF80OH3Pz/x
95voGcmBjiKo3P/+3eGnw4ex18UWy0As/+t3h5+SGnKuAh7EgjRAZlCQs7oHJKXogdrYQFgOMEwt
Mxhl4f4Avvz5BipWpTXSj/e8qFK1Du/ga2JbVSJAahk4Tz798d///p//fhv+n/+e3+VIredZ/e//
weu3vBgrsJE0s5f/fgJpfZ4e/ubvz5z+xb/d9/zmW/peX/3QPnyr8jr/aOaf4k/z9zfD+l9PZ31r
vp28sLMmbMb79r0aH97rNmkOT4F28E/+X9/84/3wLU9j8f7np7e8zaCp8fDuh3n26a+31j/+/ERE
+dBRP/uJf/9fb/Jm/vlp9S1swrPPv3+rmz8/CRr5F5WIhvwcSDJFTSfSpz/6959vqf8SJUYlhck6
o4quKJ/+yPKqCf78JIn/EnUGdTgGQAwFNS/79Eedt/wtouOviA6yKQkuiaZq+qf/bfnJCP4a0T+y
Nr3LIRpf469hHiliPtC8ZbApK6pGOIc8kyhVKcH7b98ewsznn/6vMhRp12co0Bw30NII7pCjdUcI
+qBswckt8SVyj7rmrwc4MaidGVQlCa3CDEb5s0b4+0cG8yoGQBpYZrtzJgc6pnbiAIsG9j8L/FFw
Ay3fLAOIYhiAD66u25bOG6vKDHI6TJWBvcL/T22TSmNhxXrJjtbhahwQHjHiVWIFkHpwOwOk0DjW
sf2biVvaBPFCYzRD8KUi8WNefxKM7KzX0emKhtOdYU6oKubXcSewSteEIislu5CexfANshjXv1/i
w3Y6rDCgamCQ0yUmU3lmYIrrIcexJ9mi2+zam9IEXfZd+dqsxjuwkOxEJ7P7rbCiD4rbmvRBcK7b
vzCtYJ8qMhE1DZyMfP4eN7CkCmRHOvR08YrSFIzxJBrNSnWJHb4J1lJ3EvVSczWAEnTKdARK5s0V
wySK4hZZI1t7m5zB6m4Tx7NQkG8xICBNlGpbrbHQRvGCUYrEGQZSU0Tw15+2ERm4yEtQUG8Pr9Hd
uG9eQOBlB77RuNr6uqlLzTuyxPiTHK2ZRshJPQywVFNU3g6vQQ8lbO/juhGy0B422wqgw6fmAEdJ
trDqLJzHrnfXOvGdtPqdPQAUo4BQI2cOnor57FBQAxSMqODGcA0Wqqosby2vvC8ALRpAFljV18xV
LXGr2wstvNSPR3a1WT+Oct8iEy1Ldn8f3ygm+Iy2Abad2oIkETElK3SgZbCw6Vxa6hrDQpcZyi2x
5E/HDurwPuAeYJKSgQISVKsVvYVmXVzsxyb4IxxND1EtdeT7YYKtQN3spNCNNQDINGozevTQOuZm
m2zvmb2JlbAZV7+zr4I//lcbeb8fPcBQianYVHiA3uxt6VsEAkGIlzyCs7P+HNwWW9CTrMGxZQJ7
DmWg9xJSqavlBcnX23zPO34KevoUEQhURpl3g+I2axDjur2jONJia/nXXDMzO8B6FAbpOdMkYJn9
F7GESHEDprMOOVaBCXcLM5bPjmvG9NM2lZoKVhXepsrS3XBVu2DUdsU16K3dFAXBhmZdN3ihcUxW
MVN1UdU1VZqNZAbhVX1CWtIOqr0efAh+b3Qgn+/Y+3U7l3bsw7kkK6IM+eL55jlWPXQEoxJkWkZn
aaB0MCC4YUL9aqe5slmZ/q3wQy6WtuwLi/HY6nwjrVDF0A9tjsvjenxmDhaIJZgI3xqDHa3qW1AT
mQvtvODunFicbapBPkiaMBSK3VgoLLRiOwiMGpmHd9R7H5wd+r3Ysy9eujiUF9sKxw7OooTIz9wF
GBPYhli4YotyuhkjxfJJv3AuXR5Fhg1cxinP1PlGLnQxRZqpwyg+gnRpRVaCmWyBIdsOJl/xKGyM
jKUNlU/B0yVBJQlHPaFwWilVZlMUZf1dPqJM3Ba0H6jIsCRtj1jnwjog5wuBSgy+BFOgNwLJ7dm2
XVYaHSiNfo5b/qB8g5QL5spgsvvC0OE+6d+FxdlywSgA5Qx19YThjq/MJks8oIpv4EaJ/AHXzq3A
1xxFukW1YGElXOjEE0vcUz7asYHYIWpSw1JYFg5ylQZqMqAA+XVh9vOvmY0VirQ1mci6pFOVzXpx
GkWhD7mZ2h7t0jeAV7YaI15TZ/JNYb3oB/Lt8MweXAvcuFSRQFz7tFnIx3T+pCI41Fjevf8wWIod
27nZbDsTjPS101qy2ZjQornJXxaaemnsVEWXuV1VR+Du1DTE14agkGXZbjfjRtpAV9KSXwZD/4FE
fmMHq+S+/x7slZvrZi+MI/QvdKw+9C7m6qzBo1dMCC60ii2ALxGk5aagOr7O3OtWzrcSemJldgph
IcSsiGBFKe6YAho0TJjfsEDAYCqh/oMSOmtHEoOx3IdCot132aNSdS4YrG6vm7gwQIp4ZGLWCKDa
ymySYMKj26EuTb0DYzQF/d7TdTvkwiRUCKR9JKYpioQw++lMwPRM/TGt0FuuzI8YZ1qn0Yq6UFe1
ajN1Zc0BI7XipI7QrZYO8EtDRXCC89mPa/18C+k8ESqnCozHkm+pEDrwtM3vtA9XSgQodAm+wrx9
aV4EeTkqNpChPvgDjWFX/chuu22lGbKLwrcbIMvHJ+aKVuws3R0uTXgJSDlQiUkytpTZRJElCSA+
fp4KkBxVA4AyZQHg36ZamC3yRUM6Qi1oogzKqJmhule1sArQkcnUinc46Jp9SjQkE7LIfy5okGl2
XOci4DIKtGDBHD3ZrTBK/aqJQwFwB1JPblkLvmJPqeQTS+rFCdq0Wp4hsx3qcWsNXoRahVKAWqZY
qbQ2JWHQLLChDhumJ/Id6vwDzwJwoM8MqH2o+7hHRsoiRQrJ6rYHVM8C9WkYmUBuQN5OLHxpm+iQ
DZEYEghMroQlZ+YsqoA7GyJPCNoQmWJ+zfa4OJM08FoVKoJFYBxxhhV21F1lxNayM3/W/TDFiArP
Be4hRUr4dBEB4jpoBQk0G7JjEACMzQIlu0G10KKzPYFbkVRVESVEY5S5uwtipMrroZ9rZ29gbDE8
8XlCtiEhC7vbxcZIqGuC5yIy3FFOG6MMY9IyGSzrGoiDauVRTgHa+Xx9WZ7tOrwpuibjLIAZTNhT
GwFguikVJ9UeWIorXzrZjex/Bgpomzcl4skoyNETacmPOPcAURQPTwlxJgX7Hc7dU7MlKlwgIdFr
tvyoPdLPykZzuE89Zo6679+gM2T1q0JdGLYL4SXgWIkoUu4DwrfgHX7kvqjQ3ZmECR0KaUcHpRpO
t1KeAC43qSOuID59vWvPhg/yNcfW+Cw6sgY9FK+Lx0S1g6ZdJV5hEa+3+mZ73Qo5W10HM/ClseuA
kXweiq1Dv0INV6kiMio7oGi3wRinGOweRUluvXgxWbLGXbejRvkxB5xksNabkIhfA5JtFSs+XoVb
rq637NKZhFnyd8Nm059pLfXBz6vaBJSH/QTtvWxhQixZmO0WdS0R4DBhQQ8iMDKFLoDx++uNIOfh
BT4LfrViNuegeA7GvAYdVtp0cwgobrK1YkPTatU6gss7EHhnm9iVuxi44j0082tx0CrQpccTEHE+
30dAIYCTi+hhvuu+Ga7kFbN7J3pIv+jfx+2SF3HYya8ZnE35wIfKd4iK0cP1PPgSbyMrNUNcWKGe
0LiZueS5XxjAkwbOthEiZxRCT7Anhv1rJeufG5VJC8t4ycbMAZzipizkFjYAUTWRwmPs4/oUOTtN
kNOAE65RFAXBiZVmW3AClGddazm1g3b4AWrkbMxeAeuDNnu3dKKQi435ZUuehTLztgJ3b1NQzMYe
TMxGYkHQ+TvimOUTsuK2b0n7fGGDkvggzCYFrjYSNleRIoEy971okWZgjS25zTox9E3yBvFrK3PK
G1zwPjP7zX8Kn/xd8m2wlR2wfVa91XbR52Y/rvSFBX/pfq4RoiCkiuuPgkP1dPuKSgHl4wMvBcT2
Va0VswkMz6LWYI5WZADXYRfmuF0KtZ6fBEyTKQHZGQ95QOng1KoUt/nQITttqwC4GVrCgDkAPK4q
Fq515zPp1M5sc24RTC1ozu1wBbvcy4d1WjLRADk12GxR6v98feZe2Ny4QTy1gnSjesg3Hp8GAsJi
YjzGqg22z+EVSCOQjdjRbbpPAFfeKbf6LX1lm3FdPvK5tXSLlc+cF5mb13HLpApR5Pk1VhmyHlRY
aO9WNapdi6wAalU3w1NiYUw30Vo0VVRrrzMrNwOnWAGFvZ428R1EGxEGDX8ARbFOVgDf3/eLqbrz
SX/6aLNdI++oPMglHq2PUrcgzy0FO4Ecm3RUV0L1fn0clozNdhBUvBBgw+Fp1Kjv39RDOIErpIRO
vO95Zkq97A6OmLywls63kpMWKrOtRAQclAplCvcGhKnTWNoZ1Kyut+viutEkXO0pfHpsHafrpsHu
TusYemZe15p9sRPKGMJvL//MCF9URx4NSAZa3BhgRJFjRyEovICciAeFuutmLpyN6K+jxsy2nq4v
OuBDYaeyPBfK0xstMkEuYTC3cSHbzNbUvm7x4gAdGZxNwaGOS6XMMEBx9tyAUo4Xif4zC7N513U6
1J5bWKD5R9hB0nZYyhEtzIBD8vFocMSm0EOlQqex8kkFF6hWPY/V4/VWLNmY7c7AHScD2OX4UmUv
UVO+hE17rwXe72zOv4bjcDk5agqXp0s9FWaC1lWGp95fYfUYC4vy4o54ZESeTeaggr7RACOT7++b
Mdzr1WRPqIJJ4uBBFhpUL03SAmqAj/Lp+X4ysQ8+x1HDOugqSAW0rHDnVj53onCfs/qm1bxNRxBV
9Gu39WlpNEq9YPfiaXfU1tnuIFcyRIoo7CK+4aScEd4f7UpgRgIKqn82RWZ7xAQpLkGZMNHluDCZ
DHrzzMN9JFhYsRdnIjwlXYHkMMA/8/WEWEOdoG7SHqCjo5YN5G8CAzQIC625EGrEiP2yM19Vg0fb
tCCwg017pyHsvUsKo72vvyZOYDEz36Fundj6CuUZm6VLyYVdiUMtCNBJVFPOrquACwuR0vNgUKK4
YZW8RepilvDCeXhiQzpdBVHSN4qYw0ZjieYEoMAAXXZkYV6aVbjLd803VDveoy40LDaLF+Sl9s1W
oN6hRqmPYbutDNGUzBbk0WAAtjujTkzy4SNJCVm3ZFgIry6Z5e8fLcIq73JKuNm8G0wNR4tXNguz
c8nEbL2RTCoVTkZkF3l2h8T1PdeT/o/XGZBNEpwRZOgUxGlPW9GrVa6AP4baA/hv5BqMXjkxQPv3
n1shyFPryGUBDD63oimZRupkonbqF2sxI44kB1u98Bc2/EMQa7YxArrBERw6tACkObwo9zNx1ODC
2OqttIFKy5rjC1KzMSgOfeEz9Kbs1MoWr/2HJOM1u7O5IBTQDUItDD1ccvIbavob2eKBBggvuOW7
YCuPzB5M39VcoI9X/a4C0km3ox3qt8zgq24mu8QUl6MDZ7EjJO11pBhAII4B1ufXoLRLq6mHsJk9
MUN2ABSywJIqI96f2OMiYvBsts6MzfYAUWr8OutUaudInY9coWQJZMG/4aSbFRH7lyYC8iAxFWHM
08ka1kOFmuNIt1Ncqx8j6gmpTSdxCJ69oEJcv9eSIndpKES7IfD1R1H3dFw7U1I1poI7oX6TqwJo
G65P7vMrLiK6KvKYyKwDyqfPo8bqmGgsl/nNwxys/hk1JNMaYEWH3YRr702HwOfOe+m3qnXd7tnZ
xc0ykCkDmYi0xzyKARaJRu9abEBCNtrgxbUChihkXi5sQucxXNihInKWWLcK8nKzM1KXiyIEYRFi
dnvPzVD1AsxyDJpQQ7sHxT0B0FyCI7LQqZcah+wRrrloGkGo/HSoaxGodzBjIRTpe9tayfZxp0Ij
J144mC+a0VUR4X7AO5EqOTUjy+BGr4IWfTg+hsOmFm+UYcFpuhB5V5EeAYiWEKAFziCWSDxWgwgG
bsQEwUBrtjccyKqZwQ14HizJQAm7u3QmngNogYlHugQjx3HL6rz7FBSeZ9DHRdRzJ206UIZ+DFZt
kFd+D0qs7ruMsl+rM8sd5DxbBXCz7L5fLcUKzwPl/ClQrYmMCpASABec9m7gtYBuZBPHDk0IPsUb
uoa+nhVsUSjrXl8MZ5vPzNRsBx4HwSdJBVMt2QdILPg5W5gqZ073wQJCLgoOS0b12aUFmdQcsQ8R
uGsNcY/uJUpetMFtg84axBwSe6i7HuQFm+d+48wo3xGPnIxxRKgSjLKKXb1p0HI00m/KB4KI7U3t
CjYqsxtbC8xkMsu1CrTEYnT5cq/+avNsAGu5HbuhgPnSLnaywxGggH+vQd5qEVN+llbBUvCef+PJ
Fj9r8GwcxaKKsF3Dor5vn2PoCCFnFJqIISmmCkduGZJ85rnCIFLkBLofQNgjQHnawxCRaGKaSEBf
oYjd0ZJGupNyPXR8FThQqOeCAx20G85/PltlFBIATgpwrTpfGDQT4ga0fphLjXBTgqAZRCp1s7CF
Xhq8YyOzriRgCo9JTxVbzm8nMHMF36834uLGdmyAb65Hk7PNkdVHBeBPaGC3HnMzPCBa95XNUY/j
KgKK9vvSpLywZcO3+9V3s5thjeq2VEW03h7Azgr1newW4l73uY+qiIX28XjafC4eW5qdQUJWEZqW
sKSEINnrekPJp13sPwcQ0iXjFw/Fnx60cqpuwVs+D1zxOakCI69IElzZOXBDh2wbkvvo2OK1/KY5
2W1gSesUzDm2asZW/Li0eS4anPVpBN60Jo5gkAfpQbAjWxMkBw2hcjjaui+sxB0WnLmzuMmsjbPO
TYoEZy9YkGzQwXvpy9h+SbJN2Hxt1Y8K5R4LQ3lxLXC0mUSw2s6gMALNM69BwQkg89RVndrtXrSb
ACARpKJ5IhChW+3HdZsXTWqSoou4XwHeOdtYesLyoAHgG5WLYEMRWWDKav5x3QYfl7MZijQAIJYK
v9vPOrH34dL4yHRB7T4Bt0Hj4DJsDFoHesUlL4afNNdMzWKbUdOHYZF6HJFbpSZW3wqhdQNsAMEW
mVxnaZVf8h1wIVVU1GOJDOVVs82ll0poCmWYH6UUxuuSSMI2An2XbqgsKawq8llqoBKLZA60WBMX
m7hyl0+x9gIS1rCxrvfzhUMC05WjPUH7yM4cGZAziJXmBTwsjhr2BIQ6VBS+9Cq97SD3YfSTv5DC
u7QiYZEnkjF7kMaaexsDcIoSw52iczpLMTOrIYhdczh54wZfo/1SkcyFXRV3GEJlwFkJ7lYze6M3
QLacJ3b6Bs6MBx3FhrbbLuyUpaV4didFoAEF2QANUSQYRH3mU+RelE1sgsvt7QH7NMkKoE+DFxw1
+6VyHOl8B0fxGsPdSMJNAtj12fqANJOUVwVsSW6xa585/s0DBwE1UlTPIXzJDBQbF7WjbXxTNJLP
2jp+uT5zzncBCpAP4xcn/Idk8+kZKRRB23ldgviKFH71pZRBuMmX3etGDrCC08UJK8hja6gEwC1/
fhWMfCSCwciJq/eH9AHdunIDxk1TeEMQwtGRaq13IK1zOpBUm9ODui93ogU9EMFITP/79Uc5n0cn
TzJPd6dDGue+iicZZGr44zfWfM6hVvXPjMw6tSJdM4kdjITpR9vt4hpMhHRh4C7c6k9bwjfEI+/G
m5oaBZcwIrnkjX7QZ+EltNlN7fSv/h376L6CvGW7VI93cbr8GshDoOnIaCT7egVFFmqD/sZk9MlP
lpDe50fGabP4ExxZUCc5VzsFzdI/j2b05H1kVguI901sNnbz3OMfE3iAl6X95RwHQU/tzvbzDExS
INLiE8PxXAh3QPy9dpvVtKme66duXw3w7ZeuwReuT9woUtUc7c2DJKeNTYOpKisRQA9y21kdsrWp
BaYlo3/3ER0uIwPrgZikxNWCtdby3WLR/uzQVMooK/wJw+mhqgvCH7kBPTl+h6q23POIHhSrsamT
1QaqeOzfWSS/2j7zPzRZapIxQdtr75GkTzyxEQ4L/sfF1Q7/FDWVKqqc53AnOSyZnotoHwUduHQX
tbpVLUX9Lk7YIxv8/aMJC37QJs5H2EBIwxb7+8APADLYDtVSyunyFD2yNJstxIP3REpY6t6kj3AV
36PSYqclluhI1rjyTMldKkbg33i2bx9ZnM0PyFu2Eq15/0FHpAi2yhCZWX6npd9raJ1fnw+XN7Qj
Y7MJMaZSN4HShDdPdnC3yIz8a3ALJSJLwyL0zdwC++g7mKoX7J5f6bEIf9mdHwlQwBWUWIVdHh6F
cpC8Sl3FIJvOnuzIDu6XMtgXfKdTg7PjYaLgho94r0Lt+lu2lmzUGKJ4LJW494QwydJKO7/KnNqb
nRRCRcAU5GFrY4Nu5v1HrG3D9C3Pn8DgbHvVkmu4sCDmZwRDWX4fUT6OzKi3vN4QvOXIWm4hSWXS
2wznLrIL4XLxNm/H2Wxl3JUCBQFH25+uRCGXZNCPAMqmuPoGR64Vu8otBG1wJ4WI1EIzLy4N+E2I
yIgiaAhmgwi6nSqFkBXOiwpLHv2admYcfwEdDbhdF9HR/NvOm/bL2mwIUWWVipIIa9BEAEgudxVL
f+OAebC1Lzgvl4541L9jt0TbtDNKgViuFLGXBgrJY1naC0I0OhBOXTpvL+3Mx1Zmx7zueUTPsxE4
TZaalb+jrWrU4/P1pX2xKShbBOELUZCKmI1Rp4gNngFpLy1O1krru15PHn/DBPgueLmRopwBkiAd
rY06fEm7CuLXlIZrwfe/XTdx8ZSGd/K3jdkJU3SxEowNbHDZFAt3oJAaLe7SqYWM2RoKunY2gAvG
THND1s2CrJbD15fW9PEjzI4eYazBnxziEUj0tdRfM7qnYK4E5etCUy+OGOpCcMcjmnJWGJIKalEG
E4VT+9W7BwfSC8hUV9RSbsEwigiyGWyWYkvn9TloF2Wo6OJVQPDFZsdOqUBUJ8ICR+9CcKszkh9d
aIQ3PB/BEyGhS7YiFCrNejKHwIWEJTHy2Oi2/rrfqT5UQgH7MDsIghrtbZuawkZfBdvf4To4fU6V
3yWP/AxZEPUIGWygjh1wDoRm4hn5Q+aAm9qsX8XH/pW5dBWBc3a9GOu4tLEedZE6W0cJNCrjLkYX
DYVsKs1ohEpjdoMPSuPByKvbelQt6BwbWfJUaas8X0LlX14Bv8ZInW1/qVoLPaYLjhSnftbd0abp
RnkPsMF3JtngRFFCQ5OdTWh5N7+1Ux3Znp0qYxqwThhg20uDezWkNjQPfwQ+XS1M/Ys74pGd2Y4Y
VFoA3UcN++4a8gbgcFIt/YOa5V63uC+uQMicWvnjUgxiySx//2haoSgfNJ4tH9sG5fkAI8flbRQt
HJbnsODZ5J1tYThtQKJYonG8el0xy/viqbOQFb4JbQ5/wA72DMLGzKz2PqgzrvfsUgtne5dcK0qU
ADNst8oTHcB6K+FCBab161YuOVnHa2TmKqtNPKXehH5EUH4yRC5jG0XrdtA2gMNti77cVUq2cL5d
2pURXUVchYMncJU6Hbuw85Si1ioAVUfxvWpaEIB3O6SJVjRdSqZccneOTc1WoCD1ha81DZLsEkhd
Sb3LRLDCQo/zR9Lqt8hD2Ne780JW/wAg/7tts2XHEMtNAdjglVm6yxN7gdUZ0iN0S1zfYQvR40uD
p2moziQoCUUefGZsioeCjLxIUJTHAqlnMKA/FIoKtiNfp6lVkbGZjEKK/DvSQ+nKut5WiX/93Ls7
Nj9b+kSumpqIkQbeFckNb0ZbtnK3NtsHbVuanpWtgt4aHagBw5MtSgMHjM2s8Pv1p7g0wpxdDBFJ
SWMowjudTE1Yo2w064FoHF5AzmnIhNh9xgwpysykdK4bu7QmdcAmkHbgnBLzwEdRDP3EBtRL6iBg
j7pnNfMNIUuN/9QKPAkG5AvP8ANlNBvWitbQ7KsqWEEmy2mwCM1J00u7E+UFH+28PWDJwjWATyAJ
FL+zlQjtaXA4eZ0GdecbP0LVA3somL7QnAs3ZFghUFxD/hA8a3O2r0xVi0xlE4LgG9RHFk/FU2p7
6+FBULfFN4IhAydB6ABUuL7ej4uGZxO0iVBGLISFBh8JajyKSTfdbWmmJspkNvUuRt2E/xY6S2FU
/q2ny+K0ubzTj46mPIkjfapylITGqhlBzaMLxt/qUiTdkFsAauuMewu3OMg6iRi4ykLiaKe9aj4g
KKXLL+S+BDZFM/wCQcXbRZ/qfMtB4zBVeIWmrJ4tN5JTMWEUc5PGRr1J1v42A2WjCU0jcMmwCRwT
4Zq+SpYoIPC4BM26kBo/sT6PeQCFVUECFrpq+ldvND3ihoLdrTMHpNQ/wnoFqfhgVaH8a7HZ0qUx
RVkbcJbIA6AG8XRMtTprWCFPEHR7BcOTPSHy4TlQMjQT+/8QX724LI+s8ac5mkEMeWqBhrDWmyjv
lS0FZMmVmdoDeDw6hEM+l86wDx8D9/p6OT+X0btHZuf7DkTPZcg/YGxZYoXhI1hkDVLBbY6f/pmh
2brMRwKJsklE+0CW3cqV2wrBamiEjZaLC3vAUlfOFmMXDJMnj4NmB8NjHr9DUMaIxvt/1hzer0fD
lYKPL9cJbEjk3pO2OcR4mmDN2gUzF9JRp+Mz8wgTP4MIloZFH6zFDd1gjdvItMHTCHHNu4kxK3WA
zwabfWguqP9eoUFn8Q1uyTOFb7GwHGZeY0KiUYPsBpKNehWACMMfortI78d0RdUIu3wLrnIj6suy
2zVTFO+0uhEdpobKfa0PFKz/HrAByL2vIV42blIButU6aJxuVNqVpg/hMzfWlCE0EhDs35RK1z+0
AlE3VVnru5rq0lrwwO5ajJq3akMGBk2m1zvo3srgi/dApVf23XfcWcaNADJbl4mN991LVGULuTVv
rZYQHoAIn3zbT021aQr/XRagat9pAygTtdC39VitraZgTyE2WnOYoAfWt0l2q9aMrcawRZq+oZEZ
9kmwgjpO7RaQAM4N0svTjzRNxk3Y41h36ySg93Ldg8m3n+r+S1mDMLwPi4JZYtbj4AtJEO61WNZS
C9nUtnBAF52vIdXDoFFRJs9tkxQPPhnHzwkLwJyQixJEKAJtO2UjKLv1IVSAk/d8eXR90oWQvcjK
W9FXyY0uRVhRCPCYlZSwL3Ll6++T58mAvPcU/GnQGgDFutQqe0JK/Z5FA0PGRozi4UbLhew5VTgR
tFLE4xMFu78r1M3wWVYKCp5dItZuxUZPhPRuWzWWBg3mHbTrOeQx8xRXDJLsK4NM3WCENEqffKRv
9wQq6VZZB42lpxPIDXXSfPdAkG5FCUS/5CHxvmfVAHmgngwukVHnEA86pE7kQkGKUE/rzKzTnj6i
/quX3KAe2boea/KZ9lA3NUQFaml2B/mRb+o4lN+TLvSsBqT45VZK6sEs0NLcyKSmSUAWHiVwyVWP
PmQeJ8bPh8h/qmU/bY0wjYMNSaj8OSDTdB8iaGs19VASIy1Tb+fHpQ99hyQpzDzJYtmJcAOFqr2v
j8BOi7nN6lJLjLKu+hQSEKq/mXy0DpLhFPo4DUR4Ei10CHY5M0z73JYLqTO8FAxXkLoQLFCxCBYT
O8nOYzj1AWTgTDDnsq0AIWmrLrTuAWINra0WGlnrhQj1GkkRdkE4+G5UFuH3cgqrnV9BBUD3mmil
aE1vRpBB2lFIxVm5FjCjBZp2U2lNaMtVIH6FSaOvtS/ADd3mwCpBmlb0rNH3w3WFfKY7lb2+jvmD
SHKer1sxqRxJEgA1hQLvKoIU3UoKItVNIZK0AppDQMZPKB2C+4gljJ4G8eggf2yborKEvtWhw+vr
G6g2+FacAmkCEG//SACSkMxmpEVlUGGaXMnLvHUMWuBNFQyZpccNcAXeoICfpCjMLO5BrNNUnmxU
+qAyJ2mz2Bqm0b8PVA8Rey0K+soso5GC8kMuhY9R1FMza2sUY0eVYEggwLuXxxT1xNqU+BOUbKZp
7+dB7MogjfkCajDQFGnBqxyC6ynW0fi+1zXPEvJOs1AQi2RAoBlCY+d9vZHDEEPITDAVrrQ+yJ8b
uUFGBKJ9JoGigRl6KJgdwUfiQEBDcqKma+87nRTEaIZxXEPBYbRYm2eboBogM+YHnjEq2xHEIl9F
KMQ6TSsZTSmkqxwKdhAz8zpwi49D6kLCa7yXSk/YiuLYGbGfhuaIrfSuS1iEkzSn66IAb7ffphCj
G6rGiWIRqkZjMEEcsmqx3kFSvPZHD8RkXRjLj2mVBB+NH/rbLu9zQ4ny6SGtQByWl0Hu6MPEbhoZ
+4Ygqf5DPAqsM7V4yledJgQuLZrU6bSpfa06ObrRtUnfphXzHtoAwgLEVweX9iHUp+p8vNO9TDdV
P5Ofa0i6fZbHHuXy4K78PhaIB5hhEcT/n7ozWY4c3ZLzq8i0RxvmABaSmTDGHMHgzA2MZCYxzzOe
Xh+yWuq6rOrOe7XTNlkViADwn8GPH/dDIOJjGG0CHV22on/RsIOxYZoWjtzyOM0xKrxhxlBIVdrG
wr55dIMyng4LoJcrpdkSoUyvI3Wmdng0UclaRYRngadqZU/pakbirUXZdrktmyxFAHGS00PbpJtd
Mg/Gqy4OmJmx8TB+ZJIR8ePL5m4mtLw0ZhE+57O6OF0XDachXobONUYkoayp5tfszUSUp6MxFtoT
wodSYWE72uGe2sseZJXkB4pHxiXnJQ7tMU3Hj34jzf4g5JgPLKosFU4IY7Bx4G4lkhP1dSL4AapJ
b6wtmfthCbRtHsaqqycaXnsoHW0A29oWA0sxHbeZLi/7vtI7LI3H0MTtQJQme9JH1c9ydXap381L
1+WqNS0iXk8yNpTZ2HTSJVHGjlXAORIGN96Uw7MgtOa92WuyL2bKIxLg5LqKNj6McLoZg7i+DqYp
PI6cWGtBsOpuId37bVsASHdtvA1xmHKnqQq+yI3GOUnD3gqzRLsFShSg+E9CCYspfCRIL466aWFh
LvLgCTXL/sswJKSUod9KylD4Y8fyZ08pikFFSFUTbDAmou13qiTqgXXkfmcUUnlFDyG4FYmKdVe+
fNYFOrCa1mk2UT0mW87jG0a1nSenETr1zWJeJ3Npdka4UdwhjrqTUQk3YxTwlDd7VCwaGeWpKDXx
YtK0InjKY1y0cDnAViWAw4Iy9qKKrGpMOtQnw4w2uxpXbSqC2DhscBKdbLWu88ZimM+jEgpxlNiZ
jRHA0gKVInEzNNGd0evo0gZkAatSBWxmDaxKPgS1GBK72mBIWCja8Chh9rZYCAqnht2l8rC6b2vd
A01adRrVKtOJu0PtBCOAoYXqsOoT6SY8PPvCkqJEd/AH66660pEL0CbH+FAQ/SJdps8iJxGWU9Ep
rgyv4UEV5qywxhJjZ6ubxSFzZuzlZm/R+/JeX/oSUsU4tl8c7eYx1zrhBTb28BYEel1YDZphmLj1
hNMs3ThAV/iI1nk0bEXMqWbHmAJpu3QFtUgcWEOuJBYvuHQXsmaEfh9SGlrdYOZWH/AyYSUm6dTZ
6UIjjJxcG3DzDZUiMa1aLA3hPBX1tC0iDOksuRN7bwzqdptKivoVkeowi2kx2AmNPLlLi4i1kLSb
3lKSmo2T0uzPzTS4SdNMlogzhNNtho9hk1R71u1Yx4lkMnOSsPqYxGKzlbQCf5AgjD8Udda9sErL
XbFA8Ikzjr4tpdS4alSmLxSSSW73yyZPrXgM48lKRy27Z7qWeOJYZL3bZ4yjxFxInjTWrezQwCOq
Kkx4CvlcWBt6roBCMpxtrTRrqyyN2eu1qrdzVoW2G/xjIKWmGLuUBV4r/Zpk0l0wF4infRWavpVk
ShRhI7+iS/owm34WqiOhlqJZsntB1k8B4JLk6fFGrWyMmAOPUv3XGCJons1ARG1ilKozfh24SQTh
mJ37Ja4vmtKrTqQ30r1MlPPJRRkmEvPsROGiq1aXZrPdqu3kQoFU/SGW4TtMm6Zzq2rMvDjrBko5
WItuZGQUPzKWJ+OgMtAnjGsYwxU6InCD0rvoFnQ7VOnyx9yoatOWtFTTQTJNbuKomH6kKe29lqTd
WzdhG7Vgmxz6PARjS10tXQDuustYDBP2kl3fW2le6T4VcHIk1AxY1Nc4BFaBEVlM++Wv1CyLzs6i
qP36r1vC37Wd31DJRQ4AJjVa6UKerAEvu2HIbMr6/4erqKw6AEeiB/h9/zM2hjSvW64SzCr+ND+0
IXCU6v1fvwiaS1yCaQf8hG9dp9bMSWNWNOtd8KZ0d1JSU6B8/NfX+BvYHEkJzVg1ZRgK/OUindxp
i7mpTHe2B6e6StvQTe2Vvfr/JkqMJOufrvYdzcmpVqehiU04iAkkWS/dI4Lupf66gFM9rcT1zFZ2
/wRx7W8QFoREtVUGhNVRzCv+ESmY9FTOjJZ7KfuLJ3nVtfuR7wVX/NE7szO86Z5+mA+/Je78zcv4
D1f91q0jDinXS8dVo93qDbBaP1h4AvqtN7jVbfLr+8L/HZb0d0/0zxf9rjVPNkxoHGsThHJymh/9
qdvSifvTO9rWzu8Owt/dV7A5yDPrkjILs/94X8tN06RJwEEwJdLHeDds7MBoaY/+5U1o1gH+fKFv
5zpRgrI3R35V6wb+BqLQU3leVbRTxMGUyl7uBniH6paC8ndsqL9Bf5hurAKxLGIz7/+O1UvtsDDV
kQK3q8uLOtx6UdkpQX3aYMGcSMVVpM8lO18F4QFb1P08BU8iFGnLUG/NsgTWqEhOUFE4iSU6gYLw
MmIDWVaS0+X7SRJ9o5ffmvrfR1T/kmfOf+p182erm/95qX4W913z82d3eq/+f3DF4ZjhHvSfmOL8
ryLs0Vsh1v5hsfPLR4f/499tcXT53wjZvKnskGMWx5bc/7XF0ZV/A1ZnloXEq4I4JwY3/8cWB+8b
DUYo+9Cs3DD1EwGG/8MWh5mRyTBHxgeERe5/xRWHT/pHgG+9rimz7L+u2ODeo30LGRKs9xbVQtVh
21+J7A7BVVcyPozQq+qXZDoUgV8XsVVG0I3BNfLuOJJ78vxedBNW4WMcZZi3dh4m3J0aWoXxNVEe
liYlqF/SUEa2kNmRdM6Vu8bYmeKTqnozph5sEnV2CoU41/bD5GugatjTUjC4aWDr4D6Omt1XzQ68
JbeGZrtRHDPiuwW+dij9JbeSlzzdpkSZHr9YV9T2cYUMu2HHX3mG0r6xX7c9ccHiX7btXXJKbOh+
ZmHF1NXHxZGs2s+3Mn9oPuP3xpnt2TW9fp/5CFFsUD6ob8LLBnlf/n32V7UtrUcPw2p+MAO9o8of
31dHndAVCAhI3N7RA7wEu/l1sfOHDFn4xZ0faid9KI+Nq1/7zyB2p/Jchszf2RHxgVJagjMLKVQl
doGp3504HowfS2eNMA3MY42zi+jUj0gILQfhw/Bpj13DWQuawWIb4VWQL4MtvswOFvQslwept6i7
MfVjxRvEo9RstRB859Wwe7djYoKQQqqCwzhZ4mn6XjB9xgzbDkfLHe0WVV3Q+dLGHj+Vr+E8fPWj
3TZboop+PzrVOVacpsJBZPQmt32omFHEVnEfPhpP9V3iqQUdrqfN7iqMYDrV4HaJT11dFH7WHoSf
iHu9B5qtxr6QnsxiLxLA2k/UvlK79E0Tc+mvdD7nbMOXUGXsldaU2jOp+TY/9ne1bd7ykZBntTuM
SqVjKU1W9bVwy+PmpEZ+J9/JqHkm4b6TtlGG4adgsbptJMcxdAyrfIAPlSNr4CyVj3DgBNZzrJut
XjwukR1jaT9YRuApJGbNioSr8sa2YkHf+aC2rg4inHvr+DfMPZWyFHN4F/GrzDguuq22NjJysZ9U
t1nfJTFSgHW5hYuv/Iw9jED80gPqccprnFjpS3wx/XmXXxAGtas76QkLpnGw8dD+qR6FHbH+gKlz
6sT3srlr7OSuxWPcNiZvzjztjXyn3LVowQzJfaN6hemkRxAbUFdoZ5xWR7k2G0dyy8v0ZNzjUvco
BzatXemA0TjhsVZs/VqOVm6gqUB76poJwI/NfpL5sx69wl+Us5Qfh+qxiK+teZiE32oZrjnzT/PS
X7FGQdMTYTSkHv4iWl+P2WxKEprRyW59Hbvt6lvyey7gL9rkX64jocMvonnM/qD0j0UCnZU5wZlb
Y5pwjySLbud3JV4Nqa+dhSfkjzFUHR15vdWX5FG5JqOt/65++DY4+eO3Up+waGsoUAXXUu1PoyKs
O7twNX52iqMEWXzaxtAgJft11SuAFPu7UfR3zvYf10NlAisqmbb/++g9NOp8HkyuN+5Tea+VVrRa
frgqgODB+FTsf4Lw921U+pdLfhvuaQMwfL9eMtkt+m3jLVtIvxh6uhIL58s/c0VqvL95hfRV/HnN
pqzAfb+mKiFMi5uKo/pCaeWLHZTnlLC6wrqo1GIfU7zq/uKYrRPfmFxPKAwXnl64Myd4Ge/zwAVw
r9Tr4k7+L/VQf81fZ+FH8jNx04fsVnvFvjsNvnhY24JxPziy4LaFv1os/NrZvB857paEJ694lVsP
GHfZbGP9YMZv6FAL2S2bX/LxR668Rxi8Tjl55zYMz1HmlLiEhdskcdvy+oKpOkJPaEo8t+gs5hYJ
ciwJ7uXPvvwxNS+S+CRGo2UMT0viG6XVNXbQ7FY3XUYSF9n0ZhmOOlMYzRkcrbfTzgtpa5ofWniA
ERMFqaWr+b4HmRiBcpDpsqfyFXpsqPKV8ksLO1TlKxQ3IdyTQlrDivItOva1pTkz4P/kLjVpccxd
OTy1sT21D6kIYIS7kQYcudf1Q7LZOgtTtMKn7waV1puPAv1KA+vmWGVFYaitsrqK5v2ktgCvta0P
vTUj6xswoFi60hKk1hkmFiiwYzbujHqfJpQZ7jJBJD4JRDcvVFgwDpHZtnq5sLEEl2zhC6X0MgCb
sIenzp5+5pjpwvq1Mr/fL0S4L8Tyo+iWLGfzFUombvc26TBrtyIAMUZ3/tTtx+IMCBE1L924V4bD
RvLqQ4rKxiC8D8qxl/w53cayapH1yUPW1O7T2q4KW1TffgTTsSpvoXBQM7et7MGbLrpPnBlnS82d
jjYIWZ0UwWQ1fQ6iU9ft244CYmn3RvUMUls9zW57M6tTimmdU4Bxf6bSVuptjVkBVunO4umPjdPs
el+4ya86zgr5Nt6a4GGH6DRAr8Uc/ACRn+Xd7KdhY/J3y7/KdxM1ftmK2v3oTseeCEfpg2Bf66po
XahW/6w5k7cMCI6yFQzYbreclXWZ23itHpLYWu65dGktD9J9dNdba/FUWZvgMe8/xInJ5H4xt5Vy
3PS+6I4nGRKoFbvVrnvZfIru5qD0+wKHbMMfD+Xa3h+DN0qQwQm33afkRZXVzJ58W7tErd0FbM8p
oS+PCKBuWkemvLSz+w5Gi3ZbnBgDrZhKYBnOAsu7lSVErgy1PLrV41EmqSmWzEIRsFS2sSXBVUjY
n/GAPJViojdhR4XT+O022ynpMVZ4innpBYDFt/nUAyb3riyemtFiaNZuq9QpX1OvsHure2mVx8wu
CsjDvoK08G15RSa09AQHC9nopp+yx9VdbFi34IDBrC55V+RjLaDjKk9On7tDxxDa0XibCmv1CtA3
djtfMoEZ5o5nw6BK+9Hbg0iHlm7n4VEdnO5FfKuRdGchhEdAWGkepPoSim4vn+bNAQOPBp2GwZvd
oHBb0ZWrg1JdDOFZT54n5v+RlYevAOhqz1TmKBSWZlpx5E1s59kNQjn1jiNtAOS7ufjaPMWxs4pn
ZaQgueGFJ4xyeGM8sGer/qoDtxD2s7jTKdwLK/0owrWODCgWY81ZHtL3+iu+TQ+wKxh4wAPWJMf8
VGIrecjP1Q9mMdR0SfRal1RVjs7PKq0G8zuqqCfNY2UqPVQ50yu3xg4rOeqFs0k9hSjLDdl4m8JO
7wNXAs6TfF20lfu4tofP/mt2K+aiM7RV6NxWyHy1orM9JmsIANOcYqhe4mksDmpxLUoF7vk7cgyA
gq6M+TL8/OJH8zLlr+PwvtlsjcZDd3HA9VK0zB4zrDm38MH0ZLeurfZOJXVutqPu8DaLv/gWQmjp
rz1rwKRTdE+RrfiaFDsSz6KC0TeMZM7MKktU2s3BfFRlvhRb9VYxnLPOzkMLzlbyUD/xo7pjy5nR
eeeZgzFaVGyBVUoEr8gooyW/MZgdGWLzfm0OAyp8+3bbeBsDf5XuCqE+Cv0x3Vfmqdc82Vaf1Py+
ap1guWBA3t7x4GGe2zWKfcmaDPT3LHabxYMVm8S3DJYFvizcuJw7eA60k74cQ3VruE3qoViXM10T
hJuinBUrYgwwX6XUC9N9Sqmvj2+dE8Ys9EgXOr10cozCpTtSN+xrOY4R73gsWkGg3EiOXtmcrbhy
knB1o8TZKUSo1I4SJ5gFvHuoqT11xCH4onimym10MEXbCId42S/JpTCs4jVLbm1/y9oXfWLN2hff
NIVe8y1hwvVW2SvxwwZch2LA6tb8MwZpMpw824eEJ8swjp3CLPnQkhczLzdsBDZFN41grkXtIS9t
YXipYVo6WuJJ2leCFrC6jSQrZMLDhoqXOR76XHljF+JZQhApuojkydIafsw6De2pFFw9cEtMdRCc
MxXXpOw5RG7iqxD/x3cj2+pPktVENMOWcjSZr7rRa/SDPrjZMcrn9sStNewWhuQF2xyQQX6M5+ih
Xrk9y669AwC351cTkYbKSt042gevkcMKPjQ/lELxjUWQt/WMhAL/1qUPQrldG/Nt7fPGzhZOKqV+
VcyHBFJge29UxzrzC+PWhPRFZ1W4LjD2maA1Wzm3eCeEH2Sd/nlDajA/w4ygUXTuzOR0jE+NuSON
aFlu58FZlh5aHXb8pt2O86XVDlQPyriGkIjx8OwF5nPv1vn9FOyk3JsCBmVMFf0+37e2dGBaRQDW
GHdyFgiDg0Hmmd+G3BarH2y1sEtTbVtWe0OOnQM8QCTSGwv+AKNkgISu5Mziou1DSeicpN3l8mvI
HBzbq6Lxc9RzEr9i/F3aBvcxdTvZpvRS061skz+d3K9HooLTJtZI4dfBlvB1k7LCrQs3X3bxiJmj
v8m8hBUiw9L10tpgDVzftK3i/dqpwVrEm3Y4PiKO7Za1FXijV+6WWxpb8VHkIVP4UgLQaUVPOj6f
vac72ZMKcnAxXtEyXrUMp0PGrM+lqeN5jmjDsE15Hj3ZE97yh94JIrd3VHiVG18z7HYnW+phdZPM
/AYfNmwXHWWXehnGq+/pQ0i2uxm77DB+NuiEM9h+at45tm4sO6iKiIGV3Gjzbsp6Ob4ehUFjjz9E
Cset7skHguS2uI0kiP34MrkIYbnCCZyG9xxhLMFvWdttYT6ufxiVVWnN071attoH3gh7sy+dzg/u
2131RQvvFl/ybjYeV+NGnuiVsTOvpILfoN7b1XPMiG5r4jF8DLr9Ij9sgucsXo3KEoVW5aqK1wYG
h2GpymPaURw6Oe0p0INil0g8km03TGdtEJTOhVgBC6i0evRaCg/EaH4M94KCkHNqMVskJRHdKsyK
IlcsE6eQfEE8RToEYAMlbkw5F6vEFl3ap4qt3bXyF35CrIAC8H5OH8ud3LpVa8mUnvjBDyb276kn
39fKOaUInYw75oYT47jZV0cEr+ysc5VVF3ZPAc/LU3aeyNbPwMDXKah269207MrMBn/CKmZg+W5j
MYvQt4aFHlf0vO7RY1cTibt4s5vcAMQK/kqATIle3y0kQvCY1i34Gu0R0IB6OGQbZdnKr62j7aft
YK9kNJbtSNn6dhwPCrvdlkDGEebtVP40ytNYPSzjYxucku6saAfAl0pC6D7MOtSJ7rvukC2fkfzR
fZQ/U3vxO5i2mw8ZfEoGKotvm/7dpOgPu5qxE2N9qF4JNI7ix1xc+soKCo6+6EfJ84YOQWCESw7R
9gEFgSJAjeBFX4x701ePYn1iEF2qxU5P32ToQqAtMwDRdhlzi7TQWUvu9sF+SvbNfOlI3iKzTo3R
8ok9/8npcLzpr82p2qdeYLXH/kKKwKoD6IZwOX2YZ+Nhw+fbU3ENp/uAH8G7rUCBekJreT1pSuWp
RzqTVcR0uBn3i90OtjA6HS72LC7QnotXjjRP9C1nVlQ67cl0E3AR9oLLF93hlSE7vC12gSxl+wtB
sHqPxScKahrsxK3gBmwRBtmDvj0CTHmDn67CTyGPzKU4RdVTv4q78rg5G9dxtLTDqq2qOsqtiqzQ
lc6az9eZNC8r/SHbazb0Jzlym8kpXKwzkV4gHtINaZYOk77EnVH6QjTvJoG4MUUWEUidnfE+hjFm
VYCmbq3yreTAWYjqV7XequA+CfrBm2PxVj4riTOX23r5WMId0rjoAzXTPtGsyq/iVchtq3f2wifm
dMe7/DlKrT65BcEvE6w5tPiJX6v84ryNF2eUbZgJw+TK0Xu01RufkXtMabG5k9JzWN4p6kO6ka3Q
xGucbhoJ0X6E0br5SMVroCU0dYXhmCV+FgX46F2mvM7TM+xL8XN4IiI1YF+lCzkspIZQ3I12SA3i
m36o0OyDhwAAZuz6jQ9ra/gyNruivdXSUe38znRmmpn0vuCzo4hkNS1WBEOwp8grCXGtQSFx0Eh6
8MvBYYmVHEJvfIZ8IDBr9ydSr3QAxl56SNpy8RMqYtg8d9FX1L5DoeG/ort9gFqRaj+17qMBHdeS
56jxTJJcZOujTzGY/8ztevLiifcVYQKBcWdhk7QG7nD8qioOjJyydypmkZlb1D4gp9l5ky2/mPFW
Hu9HfVuH71KDZqh5iLt9D9SXvXealYnY/9IC7eGPPSnU1Ifa4cXeCUSvffA5braq/iHdqufRy8jg
Vjta9bCtBSB1Czi6aDzhCYTZ7D0F34XkALAeDXQOoZsLO/h9XXpaSkfvt5sA7pPfuMhwBaafgL8L
roENgHyZqvtNfMe8KVWdvnNi82dbPszGJVB+VKhqEe3gxVp6elw4zIYNALv4vSM62JU7xrlXnN7Y
rvBt/UyCLxs3DT/yVb9wEfcNRm8px1iNDIRZ3aVySd5rOt/c9ItkJzD8LJNoaVjjEWQ9el9QIuE4
O5qv7bPZ6g5UWNOzYLeOIO3JzXbcrW+0A0wrUspZQm0XU0x/rNpzz9Pv/IrzvbFmvDaUhlAxxhY6
tHDxN3vof6vs6ADITXOnQWbYr6uBM2lxAQ/PQMZla4V+v5r5jdSX28tjqxzT3i8f7KY9IpFYSHtd
8JsuhAzDFr5NYRXZo1/6PAIip2juGcGQe8zCyS6ckwyuiLXeq466kJC6AiLjgdtv8G4MBgxwfQta
4hofScAX6wdrXblPHltakQccCtf5NhBMb70zX0Bnk3xcY3O+jmVNx/ggo9nCT6KWtd5/HHWuQn+c
iifDCiyRfiuw9MKuqQNKB5SIM2g6ij+aj7JF/2ggBoMHrvFp7DZ29i65wXPlDnTi2qMYOdJbBoSy
eEq6DasLREMBrJkfF1IAVmcgLImW3mZdrbHkh2E/v+Didotc4dqy3kJCo6sEOwfuWWyC3p0o2YGr
xMRfnt/4qWa/WYj4PnP9hWX+GVf8BtcKSjgaSlciJ7Pqr6+ar8d1DoELi00Hus288A7KAlUCNZm3
7FenMhwM79vn/HdIrvZ3yDGLmjIzuVVV/Pu+NxTifoHerTrAl7NNS8chAV+I7Kl2Na8/bbBy38Be
AzAB16r9objyqku8+cVbgCEQspH0kOMTCOkh9Hq7JblcwDYARHvXOMv8Y+NLfn/sveTMRpZL1uaz
OTW/+ym/6BXfgfg//ZTvK+HRUi+V2vNTCkrUvXxX7YbowOSJXou1WnG3HBZv1WaLPNUJLussIPi1
L0715dLLW+JufWVXAfoVsJiu2i7cwR6kIli9j9axh3wBquDHd3b3yDvOWdA/xu3m2PB4ejqw3wLt
fwtA/8fT0b7NFqpM6CAh/QKgV2R5gOvwz8wwvmvp/HohNwyNGQsruqgY317ISorbfkqadYZBpclP
dOCvU0513BriQH/5vRfaL6vJ74/rz9f8tt6iilE9iCu4Lu7jLZw3s7sfVauEnG0N14h+pnOHJ8Zw
REIaBjb5jBVn3Re0+Trf57ceVN/IHn/cA1ljDZOREfz3b9tRxlD1RhjPgP2n+gs8sFFsxcsh07vL
M3U8b32UbqOngvC04EFs7FSJyFqQEIjZja2Cjn7RdYQPybtwqne5R2Xw0uUX874jmJI6du2GoYAl
+pvPBB8vwWG5PbZSDLZsIIcHNbUE+PB0DM/M0n53Ohjk/80wYxWdNBXFXDUov3FMgjKFfQ211GlV
r6fCoPf4nF4RTyLWKZgTWf1sCZd1wBC5wZNyQH0e4SvmGDvlMFmgWok1fOQbm3IIavmHmLmZdAsS
andXyC0VxOYoP9SjtbmBC4wvsoJetQ6PNW4cBu8Ja+3WUhyKdxo1sWdInfsbRJs22/qU06WS6aHw
MgZ+lD5Gf9ou2+mY7k2k+DV5i3/9Kb8rUlugmTBYyncDTAF7euFrcqa+0u4oZefcHncU2ySFBDMt
Gc08epqduC2Pi8ugeJd/iFTL5wBFMTvbUXKN1M+NP4T7ovJCjwDYz3blyKE1+xMTA1fZ83d74Gr3
gg8CfIYyfSFzjsPaE64ahCHS+fDoWQ3kGZ43TvQYe6lnOuOd9ppvrOoksDm4fg9oBkV+ESEAVJ8x
u2J+eA8FdXn9Exfk+sfh+W9Fn1/LuOja//HflTUe/OVM/ccz/s6OCuIsHTqIlwysxifRRvvnTtkx
E7YEB+Lo12r20YKtja5APOepya/R0wSfIQRMiBjHkKuP2eNv372/SzIbBFt0TcH3/S/qoHM9hG2X
y5AJvUyGKLb62/FyPa3GjqIznX6/WfmHecRfbsWfrvktvGwCaVySXoJeyhl7Qu4AaDNip3Xcb67l
NjRs8350FWZOX92u+Vy9dsPKFSRrRbJZzoJWOVvBrXQRFB5hNWycFR9aAbt11JldGeW7ILHBw3id
r6MEv69kCsqreTefhofkM30DaaNjNO67J9r8jZuzf2AHF/AE8LjVW5U6GpEfTz+qVw5Pfkrv1Gu4
n2Bflc50kK8mU5xre6682k5/0sSBvPuMZuzeCx9mQCvJL25Fhz5XfRr90V2c+m46wMxIHOUI9gin
oacK107za+sF9/pRf112m8OKYUrPzaF/XwkZrScmVoYeA2WX4SGUOFl16A97un6QJl1enTE+BhJe
Z4V33TP1+nKevRWE2uHTdFurQRCbE1nRGRCmWatKr7tVvnAE3kXw0RlOhV85/Vf6hBIyZAgA4nWW
AlFxuvYHFeFu3rjSy3zpGgSu4FVn1iM4F2KAdAzQpYN6RHYOrNUHJLEb08pHp9SsUPIpqz2A3/64
SvJpTB4t/WU+gqF/sKSwua6ECBZ9+IQIyPwS0h4XfunmT8rF3I4AWwB+p/IpfApO2UPvKpZ5BTA4
mLvoqPrqPvzSiF+uNhKNy23ix5eNA+3oXBw5vVL2q4QFyj79Tn/nbyfrBvvXKlqyuCF+n+Qv6SzW
dWQQpanCVF6yECYOlXPILD926L1H6zcxQ/27xPfnS347Kbjm5nU3csmheSmQrM72wFDYU7HZbuLK
Y09b4wewy1x5M1TL+T4ofjbpozyf2Bt1JE9y4n3CLtPiBuID95ecGb8HE+yp6mFT4zNIz/XYHRRU
sTVWreymtMfSkTuL4fhuUdw0p11CX8HqXvHXHt3uYfohPykvMy1JfALbKWdwaCvb0yCHFnuAdCxe
dG/a2VN2abYMgTiHPYAvOiPFQRyZZsQHuun15VhXWEGZIVmBMLvzO0T7xGJrLnSEo/7WgSVbwLpR
56tvxh/6tuik8enKEZGjGzNAlkWnF8kj4+FeDfmevZDwkO85rUw9tsq8InxNvEMEaLFJYfPsQXoR
FUuULIZllRXCnpLPc+1UwSrswjkToP64aNyW1+YcEREA8Bqr+iju58ex5F53aO2pxtZcLulptZtK
nulLBrRuRnRhmoXmB1Ej08YaOlbPovosaD7tnbblee3ys8A+0gOEtleoTbgcluc10EMH8eNj8TyP
Nic4hnuHeq7kyo2bVaBg247tE3Zl+h18rQJq1pGw0n9qoZV8oUnRf9af1P8lqCJxqhAOG5vWBA4f
gtyAq7mlwxkyQVMZYuyIhOXL3MBiIN3r2Dg59LSiDHLTpVb2Bn0KTgG4rvYlW/klekMA+6ybfp0e
6YhXpoz4oz0J5/yF2QuT89FhAlEBnrDVQt/3XMAZjGz5U7IBqDQ4v4VOqZ5+hGd1H9GFr7PT6GeX
gmT5Us0oCD045ksPTPcGvhGD/t1aHQhOfkQBw86w0Qifp6fB15IzO5kiif2yrjfjdn1j5cGqp2M5
crOL7ZQ45RbC1rU+h/RoITtCrmx4CVH+0fyxFhTKBSijTS5DuFWr/YLtjelNqQuqYdhqbxmXVcU3
vPxua/q7yeevutXQoeEgVcJm3XcCbwl/eTNmgurg+rATaGAOxtfygmbkY0yZhMPp3thJ/kp954d4
jbgqqU64rNLre6OTUJ6Yq7zwe3lP9w6zgSrL6RLnF4ngN6Hmr5EGnrMBxRSTE0xcvhs+dU1l5sjG
UAd8Gn6wN71gv7ZjlQtVz118gKLavzHR/RqdHoCj/FyxgREElsnFKcfyHKsQuByD1ziRv9n93kPg
d1/wG+FnCJIpwQNXcRBkni0FZmewb/Fhav43Z+ex3TiSpeF3mT36AAjYxcyC3ogURcpvcCSlEt57
PP18UNX0SEy1OD2bPFUlVcJF3LjmN+bkDcGzaALTeZm/XkyQ/gQ3QaAy4LAgIK5qfyhCRznJUeby
YsyTe9QXysi432iP4sND49KKUUc6wNfU6MvVzuUuYsuX+zjmas0CUszGOOprnQoFvc8SKxZeMceO
NLdfbHb6onvpOOd1wLUcwaRRY5l76Y5G7PE3dzRiglkYMq+Cn3/Cr/mh2YeuCbhrONkn/U3KZ8GB
yWX7m7EzANpm0YLceGsWwwIUQbUmXZ9362JhLJn006ZQFuJEjnGsnEl2mx9HKIv7nK0Ayt7XC9IO
LHZBigEP2KuAOwAsSjfuVdw/jIg1CXgRCHucxsA3UfkDz6TZOyIdb5X5mCYMJ/3EutvQTJLHwdjJ
wQvs543xUceffRH0GC0TmV8Dz97zUz/0kqEVGUewD14ZOLAmY33AKB0NEj2e6A/QKubmXl/pV/l+
XBz5rLrvNspve94u8ZtYEBfFEjWq65YfIeWxYzS3YW63pjjqqTWtvQ76c7rrDsE6fWhXuXkhi/jg
BP3xBNoYhmQds+Nz/wQEo4cwN5y/Ogj53Pzl/66ABIlD9+YcvXW2HtbVAjj3srsaQc7VdbfNlxTQ
H6OqB4MsrpqAsMVbMb5radFv9aPCxgNzTCL3EO7Cubcg2b1hShdmNCbJzMQE+c+FP9OOJs3HUQ2X
/u/RPcUX5NqE+mfpbI3SNKBJ8aLAHeqMB2JotZHj0ck8elPPh6s2QavWWtbpMpkNq4K2IWkEXRJy
8PqYWavgKluDAg0n2cJZl0t0FRYgLBblc3Fbr5pFTJF6W97pAIbGpNNZ9vv6JWccsKbhNtee3QV4
o421a2byvKStORGPEhWDd1A3yhU05rGKs7etuY1ojd6C3NmJRxoJLp1+Z5lDwMlOxYyZ18JdxfPw
OO7m+OjOBLNz9WYs/QySJcTY5OsRjDgPN54KHAa5R5TopgOIt1GYdg1eHJwQX3CW5XNrHUO4QTTm
0BwceZ3N+LYxcELAXHjOOjPvSftt7RhvDDNvbCNP4/vwSFow/wglTJ3G3tWw+jCxojTJVuYNtqt3
ZD7uIdszXXU3Lm57gLizB/Svp768kJYm3e1nc1mhgVdPgVYsE9q3i2LT3UAzRnltEi7JMd7GAjIn
DmQTNjgbOT8NdGHmoEKn9ZXYZcm82hbzdqbc+0y8xdReutOIMft4LMKxecyXHpsGRMEkO9YYJXX2
VJQL5DWfk3o2Ai0U8Iyv5l2/mI7tAvHSgxmZmmsVaLY0A8m0LWe0xgEbzZy5tnJgPnWb0bTYXue3
2jataCv2M2sBZJDZpodaGRCgV2sOLCyYaleeO/Hvuk195y3E3jmRJETkWRPrkaiEgeo4LbcW0XNC
qGOEANx1rtezakuGNvMPsbVkguBPlZ2ZLdgaxb7ZSTPkBWJwRsG0Qgjb/Ojp9Q9jG/2fDcp/i4fz
I8PmCxfnXzJ2xuu9pVlf+K5Xlf/1QdNx39PZS/Xy5V/mSeVX/U39XvTH97KOqs9Emf/rD/+mztz2
2ft//sdbWifV+Le50P0/s2rGfuW/5uFM3iN/eD///b9ZOJb5D82miwrlmUaiDO/wnywcy/4Huuum
YZMD4Upm8pMkLSrvP/8DEg5mHjiWgCSHcSOPsnj/Q8LR/2GNKrC2pcjm6M1m/DssHC7x6azVdf5y
G+tcVcVr0sRN9IyDU6u+i0IDYiuV5K2dtp0bWb1x82Hx6X0c/gr9n3tRX1vXf18GpxsbuWFK2XO1
uX7IbVsdetyNJWlbRyGEMc4pJd7kTAmdYmx09rG2/vmiH7J8/3sM/X1VHd9JLil4nWeROuTRFEcd
CLq6jWFGg2J5WT/aJZ2RHosN2wdIzEDM9fIN6vduRkFr6Xu38Q58ARk5FmYgQA7URrpWY/XFh6eu
ALWua+na6eVjk70pSvhgV+5tKnLkggK8ZMtNVUr3Pz+I+Noy+/tBQPOjnMWXIi/6mhGh+eOond2V
y9YK3lWznsFRpIJRu0XlLZuYTEdEIUBBiz9SxFGdWjD9zpg72/6VRls6K6vFUONJYRbHvD/lqrbI
zEUaaNsByKImIW/qb+sMR+hOv1GDo2DqxGtQC0Z/iCvNCjS0jFCOJ5V9SW/t47w8/0r2qGlMxSKj
33fGV/UQyxhCA8K3EZn7Km2vnXSr1MVCGMEtTlM3Vhr8Ci1zL3jHaRTN46DdNZW5bAwGElq2ji1j
UZj23JeylRrVCysEjAadREvq3ZBl6xbBc8PYNwbopUjPn/wODfSw27a9vve79tqzgydo85dYGF+r
h7++GSQCNhW735Q/BlSfsliJ4YoZIdm0VMFy9oHjTvSSMys0hnBSKfUeOec59osJuTYozUjs1Fgc
KrEJHG8v4PRNKxGG01Zt5j8vpu/Wko3nlEz1ZcDnPuv8ywCrjdDJymVU+MvEcNaWJ13oPH9N4Nlt
MhJ2cG3oWQlDwZbo63KV+8BOQxGUSx+Am2xt675cqdltmWOWG9ExpB/y8zOJ8zD2cUWhQptlp1uy
dbZBjEqJ+yDxyqVOOhart8MgP5l6eCriAJwZNOhefnKVmxpoHgID0yG4EZG9FQOghzS6M9Chc4pq
lZbwpdz4aDXpdeVHBz1Spiay4o4THO1YX9vpVdjDesjrTQtL0Xahj0n9fVgBI9H0EA5X/YhmydvP
D4d33FmQHp+OegDtfr4arqrjzz8tJT1OzCgKJaYTFnDgEtECZKaG515oD4nSm+u2dq58p3BnsVVF
GLzb61GsAKEvi+K9SK/a+CR1W7zMxMHTGvAzAUgwB/UKpqTrXh7oOoXaszP4/lUQMZtJgwJFjt4N
VonhARFLxDRRagrvIgNZrBS/KhdAkcJ+TCw3YFJfH60OPZsGkmJSOLRCi2Q/mMqVFxWsZ/vWs3VS
LtGi9uG5+86stqlR0IlL/eWgWM9Nb71HTrpyOnChhZ7TcrPuMt2m4+gf0wQInpNktH3Ll2AA8wa9
H3Jx0IOhRnmEAvJe9+ipKeFMM+KrFk+Wyv9dFyDQTZS4nACmWWw8h5IB4SMppZncd8shaF7CGDCm
qI6tGZeA+ek+5WJE6qHwssDB4FmWlmEc7hJDnelpaU2kujtYbelNS9980xtrJjvI0qip004kSwtm
A/DNBlCc2zHj4ideWZYzy/R/BXXwWIHUbFoYHb431WxQpbly3wXScxrYu9KAQGTDWinGmBZ12V0L
58Bof3WM2jLa9YVYlBHsAhHdIeEGpNqMr8OD4aU0SzKuFJhFSSWUyRM51EdXh7IK4qUinbTcoJcn
dyyGsN3lXaDCjHGhZPn1Nq4B8WjgX70+oA9aejdOlNwbkjVzUpDLBqrtbnWttjGtZwlaT9eOVAEZ
fF6QbSvHHtuO6brLwDOHdKIWI31PerCDQl2oLDCjqHeSCp8hsBPoBoCfYpnenNuVM/SkWGiTvNZX
fW8u4jR96RqIKLG9S+VqbTvwgNUQJSPl2jMGd2ohc+o/CKM7Doj6wX8aMVEsr75oIAKo+VGRlAtm
pvbX4dlfMWy0FNU1U6GZdh7D0ri2IvTrRhQL2Ni0Td7Dlu61D8coBcCYRsxnsmPWyWs51xH56v1j
EjHysRwc7E0zm+eeu0oRv53V4C2LPn1UTKA+gwceF1B4EiS7OCLAM2oVXYLZpiWfhq4+OJLrAxGz
nspSsydVHVy55GeTFEC3IaKnLqhpArjKDBOtdOY2fBfZd7ZJpd61tQAkonkvqtdSjJUcK3KDwE0X
ATwWCIf5wVMiVQtDyt9UiZl2krY70w3f66Bldp1BTpbUp6LlnfbRcFL8YeWH/m80da/7FvoZJBrt
WBvGCiqSHzrXSrfiXleSbe9DAxeo1nnSY4jSPeP62gTgU9CrzwoX1kIUvQ1+AF6Zjee7x1pXqYLQ
5KJclBTGxZG6RP1sM5QDHg10NidxUd9diKJf+1x/f1BTFwrDFAjs532uHvyoPpQRmpBa9hC3/TEM
pGlubRWMzydBKMkTvR1WUm1tSt61au9aMJd0x2iOtvrGDRjU5Za+yuvo/ec7+7jy5wRoDO9Q7j86
Cuhsi7MEqEXGo0jrCoVSq7otkJRIC9mYrvU6FDPT1ouJVjoLnVwACXqEIhV1atprrK9Zmgkxv6BL
L4Zgk2jRDomlFfqq13ZoPDoChG6ShjMlsehpuZGE+s1jrdkOKEiqfpTfNnJQiElU4un18zOdiej+
9bYNFb1wDmMBZ/LMkUEWaaFkVVYs1QEnWS9j8B5YUK/bkJZdFC2lAdSgOwCpNDFlRHpsaqThs2Q/
5o7jTmuLNeg1F7xZv1kBGmKKo3gHWckf9+QMpV5FspMth8Q86HXuTbJIO7kUP9qgHXwn+3XhJXzt
FH28BAwEhW7iUGwpyB18PbcVG0m9CvWvpSunb6nG9KoU5kYupZtaNTaRCO+cTNlpIQMMkSx/vvg3
D8u1MWk00TSlVXVW+0hpGUSd346yt/2qMpo7iW9gG2BNWq+fqFqX/D8+uYExzpio6GhHfBQxn7OU
VrLsPMz55Gb2XnpoXpXeoQjaeThUxtyGJxp0TK5dIn/WDfshWpZimHGgv1cK/0McXsibvn0D+MJS
+GHDqZ5vKyO3GhNRIbKmciMneykmM0xMePP2PoBk9PPrPpOi+ftbazC+KfI1Fv5ZBmrXkVE5DnwQ
DKyeQrtGoiK9EkSSwZJ+DXp8NJXooW3jBwv/AWSlVpnrWNOfb+KPUopIYqgo/ozgCkyG9fMFp+TF
0BUSEt0FqnIuUoCTpm5+hd5KQ4QFuDENwzBS17mhnQJg1nUZ3JtB8pJITTizVBrBTRAwOcXKzISI
lymoyOaNcgqt6EGj84WgR7BBKXfquqkMpxIaVwEXJKoOwu9N4ObRovIFgTJCF05IHCsWn/3nh/wu
tBhol9BKgcz/Z1Vv1FJmJa7Hrsq0k+lxkHWJAk8CBnJz1dYhw4nWhw6beW+aXB/IDW4REZuojjuv
vGGfYhN34ZbGeuYsgHNHKBirWBViM6N+3eemIwK9aO2c6iM4Vna71O3ykDvqOgjTp7bKJx00ns4A
APzzqzgv5cbPPSI1KXoIscb5Hu8NyeVk0fNlNNiQAdOHPGguXOKbUo4ZhEr+Q5sKTfKzUs41gjpy
hjZfyqG0t1LFpR3ZgMz1zGpWGsl6FLqdRLFYX3iy70Lnp+ueY5dc20s6DrZ86Sbhi6sZYuJa6YPV
ONVUH66qpg9npSxji2go135QvxWGvi99MDSmjtqBUMXCSFtg855/3YgSFoXWcK7mUTHXrXARZwKO
UC3dFPSkJoGTz8oYehQn6BoGy3NpBm++CyRc06pyZjjXtR7fox7m0zW10v4mVOCRK125y2PONQdS
j+ZFTz+/gXGrnq8pvC9JPQ1l7M6dgT2RHU7kpKnZyqj4mVG3a0W+1wPv5ufLfLd0P1/mbOmGde0Z
BqqOUF6NY5xA1039Uzfc100097tkbvQGdJNavZQgfLeuPl9XfN0yaVTYPukuW6ZpDgmNp86ZNz3c
jyxYO0m38Kziwgv9Nm58nP+mTntM+ZAj+nQ+taaselpU5ssUTRZVLzdp5d22PRWuhY8VUktUu8l1
WTQ710gfu1YswzBbNVYIs1R3jz+/9zOhkL/OC4NEBBs5DSCcfvYC2s5HvztjgcfwgurGpTvfkw23
EB8pvGqrh73obCXmnlE+hRtcmENJykY23YsOwR8iWxVS/qJV/Z4FBYPNeDtu/6ws736+1e+izOc7
PTvZkIXuVM+VYYZYzZR2MUrs0QWPmT86tWMkw+OVF8HxiVn3uEw/fZvEqNVuyMwMwoq+SjKARhXY
HSXMYTEnN4ZkHNFiXpmBsxWteEeCOZv0qEGUIRWGtcth+WZ5x0gEfrGD1KndQW3S8pNeDBgMsJEL
T9sPufYQ582Ek+pt3Ei5HGwL7fDzy6L7/ue+JQPC8UQR4Og/fv7pSYIOO261i/mumfJMwHnQpWyR
qZiRucpVPOQrbAjektJBiLaYhnr/3NsFereCxk5uylcCYKFXqhfe718d4rNwQg/S1gSqgPRZjbN8
PPVZimGWZEstGynRsXHtufSrO3S5p1JpXhdxf2WZqTpz7eEgiYwYwMzPUihGLauFqOzL4I3shd5A
FdcKpkd508w8T6A5lS/CRqYEbmBteKjRTpWUTnFnZvduiYI9sO4Ezk8z1Z30WarLUxIU6awt+K+u
Bv1QHaE29E26qoMTL6CshdqLmfkvlqK9wQWcC9VZtczqRbXJC+VZ15GxTVJ+OTNhyyUEqECDnO+C
Qa7TtRmOIlxSNsl7aZEWMMlSucWsSF8bCBtP4iDbGwEtr7BYxNGwi9xeXaBovQ0qxN05BmallCIo
5cTI2YJQ9mN11jo2RNMK3eA6fnJqmDp1cusFAzwcvdUnlcGbzFO0yuNcPgxdtpMNunNNtO6adqU2
+SnTIIMhbFL5mjeLuiqm8ligGjzxHfVKSNayMHmlaR7TGxDw2bLyt6vrc31EkRb5rzKchEmwV+tw
HyTGq6lkC9lr+Fb1KpK8Y9J6VBAE6YlfP8aDAaPZ4wF9g7+u7gXqHw2Qucys18ShqdvywFFAy6dp
kcyRWweVLwfSeG6vDZ+fiRqAGfTcKP3tDOKaQ2GWF+qrqUuMKvNm4USZfmfV7SQp75XBBrpl5vCh
kSp2jfi+cZAIkc1t1UL3NzUPUEIH7Uqg0VG62kTLLfTYokXpSK9uY7x2bYSnFOptvcuiSK36KeTh
wyL57ZbuXo11COvhXjSoaFkwp9XHKDdTOiFgIuKwecr1BqNfA8KkiSa790vRgpxBabBXJKu5VOB8
EwgxgWL7MJWzaemfnZWd7eROmYts6WvWJENRpw8k0r14guTTUSmDgxw3O1Hf0xc+WXpweKlAM+o2
W+hCjBkvdLaZLZT5LMVU0UzlH79GSydIhB3LfbZMFSCNsWmizm5uEQ/PCn3r1LgLNE9pivdCnW6y
DpBL93jhDr5Jz9h9GsQIct6xnv56B6ZldlLg5TC3Wv3Gs4Ln1ILjX2m36O7MvcQBFWwdhZ/9aqvk
QqWlfVPXWcg9C0xkSP/1c3iQVnhRH9IyXaZDrs66kPKZJlMxqRv5INfdkyvghSPGUKjlb99X4SnZ
28igCVa+9HII4zefak9qWSHF2oT2PPL0hjlSO0pCu8e+MX4HcoTWv14cUz0GQizQb4F5Gan5ldKr
NpoE9W9Lyk7yEMGLMMTRkZtio5VGMUsQwVYN96rIaa0qkr5mIS19+PAOvIqqyfplHmg7IfVAVgKG
oGNX9MKX+e7tgFkhc0TBkWB/tkh7Kw5723azZZnFV30W/CpwSWqETpO4TJ+NvHiM9fyECO+t2w+P
g4scn5vl6C/N7Wzrd8JHbtpDjx5Z5J/v7LsbG3F+AgE2Dkdl/Pmng1Frc2FWtZkuYzWe6hFVUVbv
AwxAOvm6xV3kwov4Jn9GhG08gG3eBqPnr5cTZZbVbdqlSwl+7qCMwnnGAjrMpTHfmKed70WOVAOx
N00B8XT2vivPzuugaNKlLOIpcp3bVAnvwiA4haG0iUv3bhiaXS10ECGDtgMUaxbqVgsvnvDf7ciR
UYHjhy4sNM+/Pm8SBpEtOjldZgWIdMe3FkVXHHxto5fxofeSQ5+iO1NgZJkEzYVm+ZmS50cya1Go
WPpYkuNNePZtQ6uAMlsp6TIoAWR7LowFI93nOqJEinKdaiX8zeh3IsUnzWkvXPybCsYCuyCYZoKw
+KN7WvdMjjrLzpaRbhykoA7B18bjRGKbmSncT/MkcuMU4EPy83r+9qFBTOAEZCjQxLSzFaa3zF8k
TYGN6QZTRZPv/ciZB0AiDR9iXgp0MMvB5/SIVRVh+PDz1T9G/mfrjmmgjsKzpTKmkM9aPSGpSqkn
Xra0W/2eJhgI76y/pv15aArmBVqpvwLruDPKk+0+umq9KrNmoQ8ID+lM8joJI1+pvumzzpxW5ltp
yOE0j0p11ojoHpH7aN7lw8E2Wn0qVplnq4tSgP8PFH2dZ6q6sJryydRIyDQYFYluvnp03AHTk9ro
EIIH2CJ+pjzEXUJm8isrhvvOQcEL+JYImxelLE5mqL/aYfWUyTrYJKv/fVJNieB0LUL8rv22RA4g
DtLZbLDJJNKeAI71UDaVQmvT1Heuqa0BaWfdssI0HmZ5irIre4PpHjeUdPCF6/qhqZxfuizmfm90
s8bPTz9/hTNNwI+FP3b7wM3QfUEU92z365FmZHbnENRMV6G1Vt2XuSYtvBK+fwNFEdcEPGqCeDGE
iMa1BWTnSF8HGYboilQ+VTTsJmBmtnJWFVOrkNZ6hSADqMrXYkD+QarSncok1604T+S6pjZo7Wtf
R0DUDK+pl166bExlM1RwLUY8vvbq9mk8kQCfI+fRRz32ywlLQqlMWEuFeSGmf1ft2PS7IAvT8RRg
e75GncrVfS8ssnQp/Pi19tVNqAXNJC/umDyFM8A1+y73ISb0z5kVyvTAjGMmO1dewWxX7NXCQNE/
jqULt/XNREUBSwJgxsZb16Ya+3pbUdTpajHoxKPYJOMtxb7uWOgO6Xlf0gh1Fe01b90E0hUCfiqr
MWnR87IYEM3j3vk9hGKHbtt90zLR7m89fn3oylOgYWpgYXqaIoIwlUNrqeK4NchatGma6kkxaBV0
93mPd4kW1fbs58X2TQNjzPaEMOjwCvQnzwIOGB43N7G/ortbLWO9Rv43TaH/D+Y0LPxgEbbBgxGh
D9TwzpWIKtprWE2ATR6qSNxjNAQIMr4E1/4mDiqKRhZq87bB8ZyfPClw2MrGimZZ02eLVGep+CQU
ik5g8RQWv7x2MbKw+inJ+qU20p9tdwFCHHt5pjqazek79pk+ZRVguTxdb/x0aW2iGtnlssd/Rt60
yNYpHnVHBXY1169iXdxVY2PAai8Mlf5oZJ3dwNm5m9N09GIZ2ZQirDe+Ik0yWEFlR/CP0TDw9HWo
Of9uavP1kueTTKtRI8/MQxJgu9kFoJnChAM3LS8k2mfG1AS38TqKppqcMoQ346zMcOXYqEXAu62c
fG1phCxMzAhO9UaXunms4afndA9Wq98GVY9xTfBSNdoKyscsyJe2BAsxSu901JYS6dho8dOF7fDt
m1eR2AVjhcy5elaDqAOuNpYSkHlFwHclA5YhUgMFma+HOoSD48Fo3GnbhwHasRKsCAWzQozDbXfr
helCK6/ipEQr5fXCjf2Reo7vjRwMqWGFEuUDrPRpTWZRU4G2cNNlnkmbpBY3WYVCrW/MvC5fawKF
nGLTw61TSv82r/K1XQZPaXmDccNdQUf0wt38UbWe3c3Zawokyfc85jVL1wc6YJMIG92OBvrcczYp
+oQCIzo6BQdgixswuQvPR5nHh9hyATj/R5423oemmEDCGE2Bnv+6U92RFNCGdgKI6dXr1UldilWF
ZrS7jxT0hGC742J/YaeMz/YlSTq75pi8f/oSlZLEZtuYyTLHRqyxEMFs6lmroyQGufDn93zpUmeb
xZGdnN4VcrQluO60pRZwIO81R/XiAGzE/n7zVLpic7rheGycxTyh1VluAIJZDh2nV2ehSYd8UlEB
b81fhK9ca2gSO5xBkA4C70qK8zc/77ehhIi9Y9D1ip/kxv3VmfpCDE8k11MTc0KpwRWkyi8VpGf8
or+jyJgpEUZwLLfOzuK4INEDdIhO76CvOjVbdoOJRlC5yEp5OwaRNtenjSFvPUD+jbnOPAdVM8rn
WJ1mVfKxbSPPOQRJ8+DWSGkhOKaDJBvY9VHrBRNdChYSfGFR02ir6wun7rdR5tPtny1bsw2bWo1Z
QobO7JB2czk1QmXbNMkqkcO5Ww0X9sk3FxwBlMC9aO4IfEC+rlkPL6ikTPm6TVlvgHPNS3URmhD2
qZj7Di6Ccgk9+WdiMSbGAE+IpWMRa56dYVpqtEFlcsnWrRd2104cRJkb1DYkFz4EBpnZYCwaNT5Y
Hnirpj36qXVlhvC3m9cBAuvPO+nbQMGRgzgAJeUfOIKgZw4ZBQ4E7V7ajIDszNL2hVNuMiGugEjP
YgYkaRgsfr6sMr7YP4IFc3MmpjKtrfNtVQJWA9TGl0b2o4QWE889vBrc+mqAp5zCw4/GekN/pMOP
cr+3vnD5cSGdXf7zRzhHzKRx4SR+xXFG1r7NcqqunC58mOwrJ1vXKoqn9thlkNEZs+WJReGXXTLx
+X7p/XMdnG/VUuqkIsZeEjBWfi2cay94sgZq265AfZH+M9rVPz/0N0GTZyYm0EGxQOac9Q26QQ+7
LOFskpJ+HlXO3GEfu0UypRF8IU/79lKjpg3IlFHA/axScdVUMYaAZ8tREpVHR4harDzUOkPJvDRt
+SYBAP/N4HbEwuCkcnbsaLTccAMm5PU1fHINTnqBJyzjohlIrLXIyahyFAcl2Dqoo0hafJV7sJ3d
qIfVYp6iprjQpbp0Q2eHU61lWit3nL25j4BAZJCklQswwsefP+d32TihklYY82pwCR/UuU/nbQTa
1PA7tlATonZqo0wpp3ow8+Vw75v6mpk6hsLMUCw1fRzivYoAasko7MJdfLORR7aNgNmCq4yunUVQ
cJZG7PQUpW7jXBWYrkQW6m7WU9GPQlYVauoQ6UDf41q3Suzg0uXp/f25lZllWpSgVMUKzcGvIbyh
qZJIAV2BrkRB0FKBOid4Y0jM+CodbYoSABUwbmUpECsdFP5oTHVVkoxlub5ytfxWEicH8zDUPpsH
JdOtWVEy5soUsYXOoo1UlQGdBDSulXzdGup1lVvX6uDM5BBBG34Fqb2IwTZ+fjD5xboxPdwBEETv
9J1mYxMSyjp+1qhJj4DIqj8loTmXRZQsUgGvUC+uQa3deV5Hbm3NIqxWs1pdmpW29YVzk8a39Nk5
eDNlU+YxqhR1tLMclPaSUNvQfmRcVZBnFP6tFoNJ9jJvH2vyS6yq952Xekuoz3SfXLE2Ovk1C7Yd
E61lnxbA42prLWflPq3Ve6cHnl/31qkHDDzP5OSqbftu2ppCLN1uFwVJv8N+cTe0Vbb1RsplHXkb
3vivog0A53unWKQDcqTCX0W1Ie+ioXs3looaPAtJ926a/CbSQ0TL8nfTqOwFMT2d9n6x9KTozdJR
21bgyQIBIWVOWqSuBVyhBiU9J34xQ6QpJBppZpcGi6IQh8zTrJmIite8U9RZ7ol8WufWRi+qtV4q
0nUspQ++07HlVRr/JUAao0MhMEOTPnWQIw4f8lZ7hbhxEoobrXIRPHUdJiIN442S6npi9+XvUeMc
9UZJwYzL7iExax0eZC3S5ZJhTyh5qkDDD7W236ta/53XR1OCWhiOLbquQiu07tLZ0GnzJjUAu6fI
qldOt6oH5FzRaqyUeyfnvjFaXDodtXpt2XvfARPi4wY8zVoUyiNAjKyBVwxYgaL9dqSu25VCfrVj
4y6g/kp6bVNL6XsWOvuqCV4iJ3+VVkrfHIpKmvmp8Wz6/pPX3nqMA5Ht5nKuz3lmouLch+YGpR7U
NEPWCpfVSv4IMH8IDP3WT/kXGYEsKalOvuTsdT/WZlnWPCkZ87jaL/oZ2tGY94T6hgAMrBw4hMgY
f2V8I9sB9oj1MhFWC8FWICPah2AM4sFhXKxREwwtE0hX8459rp1C56oycM+1XAWZVltZd61cTuK0
0jaoWHkAdJFprQ5hEb5RIaPEo7Be8hjol4xCjh/5T46uXMmlD0i3KGd2GIG9xojCrNgt3kBzAtSx
bHlv2cghaCJ9KuXatRGDQUEpMmmxss41MdGZOqNfCaHdQYW4KfAYAEoGeAb8kZQ8GFKAXEjY3ldJ
fegVTJD68DbxZWNuDskUeyxEiW20G/Q4ate571yllXVqRXdMhHLqNePJ3tdN504KFpSOYkmQwlBq
Tf26zZK3xKSDJJnOqy0jVmKFb0mSbowcMdae9spsSMq7FKetSn+rI5TRmHIpOYZZXd3uPpCHwmEI
7yb0gmq0zpwkfPOKpKYLBOJXqdpH4L8AgvNYmRrFTeM+ZoDsJy52q7prbei73/nlUatCSCRId3pJ
DzMjYgl0cXjCFXppVKAbabjsqWnADURRPS1C7zpVrI1pmquskRP0YpKtQj4xU3t8nxKnPtTFvjBi
fIvUJKAjKs+I4itcUVmWQMqsWFiLIWp51QHCnrLb73KJpp4tO/SzAZzIFsxtRcPjqTjg8lNNm1ux
MmoMjuK63LoW2k7hVR1HL1GH/1NnxcgNDcuhcFH5MmMFadv4xtUnHZjvGU01ZZKqa88K0RVhEyt2
c5ADFeXPVNq3Oksof+8aZcfuQ0o05wCAR4no8Bg8VDd8SQmgjtvP5AGetNs/SIRPVOMK+OedeGVE
iJEFsVgUT0hCG8ors/drAyEdQ8vsteoo96Lqwl1rz81cvk2tMlpkNChM23grbOsY09ii2hFEmJ4P
A2/L9OHJhIZN+a7NTVBjMxWX7FkGIHRSls0h80sbcRx/1WUqUlAmJGO/GqMVjvBe+BSaCOxketEs
mnLACMOgkLPsqyb0AS6MUabrtHxipKN1sU0RqDNk97AkMa27Mu/bmaWonG3o7NIMx+sUoek8QMcz
5fcwaN0OZv3fzJ3HdtxKlq7f5c5RC94M+g4SQFomvZE0waIoEt57PH1/4DldIqEs5qrqSU+0RFJi
JAIRO3bs/ZtxW/TDZSiltozbN7s9fvF9X0OyvXKBsiCMlaKyr1lq6witKsOKSCu07ZFAaTHVtvNG
kijKWOJeCBFPh+qIVF9K+laPaNGOaSy4cYIfI+oU5lVr4aHbT2xwD5TEysPueWbTlWudho+dROHg
lgraxI0RHSVOlb3pITZTjm+TVPWbOgU3ko7atDVlcBuNYvyqhITjx2BnUWungdM9Rp76IxeSpzwG
rK1o+NCgd0UNtHYblp/P/AV+9pL67UOh8y8SYpGcsvmU4tVAY3WYKVDicJX32OJaA9x3CacTv3oo
PBF8bxYmjjmG1rpW5+3mtIN+jKP6upbGY4T2uRwDBJayG0vDMsOzCFeVbJDPjUdD0k18JALXhFq6
wkvS8eGCwJJAvrhFOLatn3NLDXDzUA1aX7dCrD4WNAa2kRK4cVe8ihYnUicRkCV0oaS2tRtZ3iUc
Tp0n34Qti9znrCR1Dt8MAZhNoBREmNzjoMPqOm9inA44n2hnoTilREe9U7kemXGyhRax6gsh2vaW
9GPA7R3J4po1/QJKP4BtZKEjVScA7Kx63ICh+dkZQ2f3SYUj7OQpuz6cDjBvxgt9RPDSE6num+Ka
rjZI6qq6ifBgUyIIy0nKhzFj46LnP3E9fxjHhopeZb4GabhTFOSQgn4F63U+YV0feXKs2jGUvtb7
2jbNEoHgkYFjWWdH0TKpFPF7mqFapQKddgw9vtJLtkSbFDdiHcXOqIjIGfT1U9VUj42KJ4+fXXRe
+iiERJE6Tw9SX9/7NclVjFjrOHqIJeHinuLBpE0d6mieENqWEd0bbf7Ws1lsURuri46O6SYVC5Q1
p9DNJgIrQKYLT0guDC0V91OLjnEw7itT3WX0O20ts151bANNXgRkptzxGoA51djdB35qAefcwGPl
oFZTfS0mw0oiFZ5BsyqamAWgcEUYbCPI36x0uEsmD0+DEfemgfNcLdItV23MTbiq2XE7rOupQBMe
GqxbGcXFJM3HiI4+tDdVrykXdLtXGtMZ3oyiaS4h8QE/8+J4q4bsO6NM9vC1poB33aJ+P3KIGdKk
g3ZrbX1KvlfFS1LHAtL+s6OPPBykpAMeRjMl75Jr1YQRTsz9JvdJQ5YRU3Dy64NmlrVrBaTWgdyR
Zeg3ephinDclv6yyK6ivBW/YuHfrVjw0nG1O4Y/XWlSzOw3EDmPY70AvQlvVh3aP+ji29Wpve+Kb
VujBZZKlRyx07RTQmgjNeTe1qIZRIl5FSSGt+kZHOcq0nC5673oiC4dGs0K5mbSrvaS52OqYvkxA
RRHXxHBlsB4M9hzQqW6fRwNWiimIr6muGDIprtvca7YmCW8zxRbBKzuE4N9WVpwddZQ/5dp4Uyzv
rugCcMDRL7GvdUwxKK77wYB+vr63qnjfp91e1lBU933hAXBLBO0MOCflI0QWrqutqF4X3Ztg3HjR
IY2dCesTf6UQyFtEwK/L4j7znhAMG5VfCtvSQ+dQyR9H6yrt73z95xTXaFONq6h4kYdqZcgahM6Y
rq/vSNAu/Yiec//DCy9gU+oKavUTvHEseiU/PZptthuzBn+DYOfrxiYRd1FdHyGHOgrt2aw2D5zy
lzjlrSBH7HMLwyNZvhCG7GqQH+KpuErkZq97wi4I402itzvI8Vd+QqhDDt4CxYLzZtzTnA3WkRrR
FJGPkhIcpUTa1lF+IUjCRmGxAQahVyjvJOG67QL8TULMPhAJ7vEAFI19Io+7DNWYSNwXknWo83Gf
qwKM3DeOU66twlqtDEfgRDVRjBPKwVXDGDujHLuqya1y+J0eKnQKwp4qHjGqfhd2kLszVCTJcygp
bT1z4PKCzms3h721LGnbeAwuPL++b6w7oy3fhM6DGKZc+Zp/13TTUcotbn6opRndwZySvVoGd7ER
XRpiOl973BFtVkSjiMba0RrHW5ohF41M9BIwy5wE+UHB16yt5F9W03zPrO6O1OYIS7jo6qMSeLs0
SADRxbYVtreqXh7AMawDVb4Mtdwu/F3DJtNi/6bT6q2pcCPWzdtYKY+RrH3LmnRnmMXeV73vU5V+
S9isUor5nak8iVCe5Ye0PsYKLR+YR/k47L1A2CacmZ4sPsLB2otifw8MySDwqK4V7ZLJeMOTfldp
Cspz042XC9umxoKMc0cfUeHOEY43KTzTF/FC+aUQTeTeFLeVzcvRmpwx9I9jGxymMLihbs1Rhpq9
gZoO1+0e1VUBjb8U64rJ3MSBYnsqUuUpNCFlWpXEwkEHVJ0YhzKlWYWyJrJQQIkQLIQiKRsoolp4
92jEzDLBAO5Vk/e5VtqAcHbAGej9RttkEjYSavcwB121UdeWKjyIra2ahQsvBPjZzKcjWJuK20sy
UDTc5grOXivJ7tCWvO4K4xIDjBJ4UhsIu77HzDYy1kky7REuwXtjvFfRzMqGjWcVKJci9GeAtoNs
6hnjytR/+mW2EYdhX/LR01Z2ayHeBXB4EXnFU1AFjARB0RCcjMIQrW1HE/iQvY97BTqzMtr3HBpJ
7u8rw1jjqL1rOBAqGhFqIJA4OlaYraXKuJSkaK+jZSEr2S7K5UMV7yBN7q1AWtcCHnsegrxGdqso
xv3EzbrSrF1f4yQ6MiLZWOP7nHZg7dXI7aFLKxkmNOF4pRekkhy24EzwNJBQWZIhmxDFPM7IstAp
CTQYh7RYS2CgI2VbrVbWI7TqYqTyIQVO2+1ba9u2Da4wSNTR/jWFZ3F6bVNKAFwqoDUgP6mhW9S4
EV5OloHr3oDKUl06PSUps5K3elSuxThyxQszmK+x2O30aCrG/SYF2WRrwbSvKi42aAnSFIL4jNYQ
Opld9xKQHMSMy0S7IeIcIvCTBgHktPhe99SKTd+dGt/VQhSMdfOa37KWlXYzeLKjR+ht9elFpH6v
2eweLz0UZVJsf4s2mW1SqIi9yc35RGnoCMExSGan5nIl+99HU3JSY2vUqK4V/bogffYUfJcawU6l
xM7l26RNKMnUws5ENnKU00ev8zatl9hdA5qiG/cpItois9aqxA0aC2qs2bIp2II5rJII3jQJ6lQq
6xitpAjh05pw5mMhh/pBEN1ruY8BihJN+w4ip6CLbolDM1yhBm3Y2HKkiZkP0QErZC6xaPOmKFN7
VI5G+Rkom5uZrVulJXNmbIDvfU/T6lpcRyMtHfGSQEPNp3GqFHFv+PZtJu/4xciSxA6kTtIdFFdw
tuwBW7QBFXIfZ6Zop2CIJ6COmXmgyPHZg4HotFZ2MCHTIKvqFhx6QqnTxkEwNG9IDZGcyqVtWOA3
ICTrlkWB8SVMrlU1IXYH9jR1Wu9lVJp5PXDcUdeDY+6Nt1L2bA5o2SPd4EMQ9gREHQ6dYvFRLUd8
F8K4hVGecFXt+tCJf6VtsA5HbVtlJEQ5VRcldsQwXQdD4cSzCjcGeBKPBrZ2lQU9cHc0JBE9SGLc
NbxpIxbZTPRzDSDtE9KfvhKu5VLEI1jdF7Xg5mK78oYK4zQsu7tOhZshOkGKbADw27gML2J/uglL
eSOjotOqiGzG4b2UTltFlnaNzq2hGL5Ppn7VA5sN0VYuEH5jGawFQPu1SmobgvUVN6WEJKdY0MmG
uIzQa07b02vCTSUZmGCaYCIyRxrJkXg+PZ8ukgk3GfRkS4QqjNJtp9SWAPknCKyXjCJZnj0HULLM
C6kTbGTc7daKEXzwYCcA1gdG7uEfUvpuhp7rYOCGF6y7sd+L3utgtresTjILcz16kqMOhUuq6KQ9
W7NF79jQXJ+47hYmGoqdfqMJ3yGj7aU02hYYEdXVdFHH4SGl9ea3xHuUQROCZdvBRRNCdNJ03ACL
qVzLQQn4HWOVKr/rB25dcSxCeUnsaTTfEoOCcTRcUkQ+lLmIRhE3RWHYKmoIYP9HEZiXcds7AZV2
3/N2kZhtk8xceyH45F51EzzF8Z6hAo0Qj2v1ybEUg0MxyQfuONdRLe1MM912zVsK9KjAvlWItRsS
3V1IObrrsOGM2RVttvVqp0lQuSPHiI3ykMTjrojES/0lKvtLkWnzOQv7AlwIDSXPCK64ZIsWutPR
uA6uEGRZeZ0b+Udq+z/rsr+fkGhtIPFldb9p8TtV6tJVzWlTJSo46s72OKmkyAf5disg6dhzo2/b
etMpoSvj2dY0xTqCJqrk/WU0cm+P+va2ropqXfdVsf/9RxWLxd4U47tOyrHgHct6H1pYmcLOqve/
vwyCFM3P318vfvz+g8X33n/NmOG++tffZLEHT/bPr9+/+fv/jV//+P0fGggr5CqG3xTIuoPlx/3h
/W+//1h8r/BCOGPvP64aig5SVCEY+M//p049VbrfX//L37P4J6o87UxIdNvF9z8Mt/hVf430/s33
/xMmpbgbASj+/tb73/76d9TBm9xvgNAknHZ6cFGq2qPUa+1GwwbjQm6rm1qBa14W8bAqvOZ1FLp7
uadC/3Uz6VTnbJbdMWQKK5wL888/dLRmXwrEhejK9pq+M6XO9mNUpQTtDMrgVOfMRPpqFogDS0f/
7PM4IooZcpE0+carUMxOABGLHbJVyVOk9XiTTo9hS89yqsDzBQbkhtpkk+vGORL/id47o8/2Lyq+
EIY5d7Y+PG5GHpRl6LFsRDnEEqHhxleW1rNYJRdRm921KL8q5vQtEYP8zET/SYhURBPGAsAgGW6L
aC1ACGNRd+FQ0RtNhsRttWYjC9aszSbFtqlLyD4aTpxDM1MSbVvj4hUrPeLrsUkPZb4hd2NxN00N
WRXX+VSNrttMhWWVgaJNcXb2muAMTmPumS769R8+ryQu0ZhCBn7DYKqMGvcPIOeeqZ7Bbp3oWc8w
CFaFZaEssFwU/qSXCbop+UYbm0OGdZ9yqSDtrFF1/3qVz332P55lpgVKoJlV4x1s/uG1p7pVBV7P
KWTGFXV4NKRi9Sand1TW/oEc7wzW4eRws2E82GHUOJY4g4kMr4pVMJOIa6GjfBzzzLHGB7JoHzTj
1492Yg4tGSY5KiSqClh/sYGrMJlGOaDvn08c3ROaqAgEaGhKaurN1yOdWBCWDFoSPCISXiBqPu+d
IckmsWBjbIYQYYSU0r/cmPf/uzEWnWVfHlDksgBMRDDjEirCUMzcr4eYP+ZiLfAYADI0mDOAkBYh
AMIXR3QnZJvGEh/NPPzVFVjUiqN4ZsOffDG0yWeWEqIV1mK6Opojg6gzTmZMj10a/QRUdDnr+2m9
8B890u+hFrNmqH5XagXwhyIxhdUUd05vmvdl6v/7IYEp+z3OvO4/bCOhH5XBKHkkUdVuREO5EVIE
yr9+PSdXmYYGnIKGjaXJi2lrR73SLW+GzGCL13ryFm7mmSFOvhlYfRYYBoPgs4CvFOZo0qbnMcoe
/yGcabwMVe3xhax++/XDnDhuAG3DF0LYEqHoJZJZ7KwsIUAA9ZqSt2DEbRUCtxocUOlMDf2urNOL
yTpH2jj5eDhbqQo4FekPWLNUeYnOesjQICruyomG30zOUhI36roz3KRTQ0HJUlAHYT6NWUX244IY
ExkRnlhn4U3WpSVwW/QlEI6oO0W5fgbjcwK8Zc0IPkQXDYR/jOW+7ZtEs3Ix2/TJY9pKh5Xp3xqT
fx37Z+BNpwKECs4MYfKZC/sHUE2qct3Xuhmfl15kg/CSc0FKjfAMv+rUMLCbEL+F5cq7Wpyv1MtT
06c4v1EM1BXzwS4r39ZxRvx6CZ5CuaMGAYVLxItIh1T7+R2V2UCwyxinrmcKDjUmxtK9uzzpL2GG
IBGWHHwxXHvU0fS6pCaiv84msqqykdt0a2J53kjGodc6Bx2UM1vxnb+wjMaWagAHBQ2J6O8ipEx1
M5lewmJtKS9OaC3OvkQoaxqFthao3wBYROIRyf4a82gfGbX6e0yjWIg0OrRASfDDaDA3LvHqka1N
nBcOQMN9GyGarWB1xYVPMOJtReN4LnuZarE+M73za/rqARaJbR3UmlnP8lZ+NztVBiu6V/JGlX8N
CkQhRZ7VBFxVrs4c+/O8/DGsBv9TVODYQk78/FYFOW31vGTnKfh3mhN1F+Q1BNqOQ/5mgM7++ilP
rVXrw2hzHPgQ+NMRcaciYjS1ldna0Gmxnmf+vx7l9DMpFPhIkiFAL1ZqFsRNbQ5M5aCNq1k9ahCD
ja9eoOtg5/pZEf+TM/h7tEU86cCFREXOaJr2NtLwM5RxowmPgXzmqU7PHQweeaaOIjPzee68jsp2
WlBaMIXRFbIb0crRZijPbKRTkZgLzT9HWeyjpJvE2tDlDOzZdxiQK3XsENrUXEn9Xz7OYr0X0P27
UWGgDsSwmb4k8netlM+st5MrAYKbwhVbhNu5uCtxaJsdMX5OaGqMm98UHVUbgS6RhKtqaZ0J+Cfn
7vdoSy0myCNhW/eM5qv4UPkW0B+0V01c3VvzzGs6/WDkA7B6gJAuF4NeioUi6iPhTvneBmhsPAWP
815KzXPUxZPLbs48/h5psSBQxzTFjl7fZjQwoev3Jh7IgPbOPM/JqUNAlHyaQxkBls+Lu86U0Mta
VkOT38znC1oo2Mw9BnX6Hw2kQrHANobL++JxfHU0Mt3g9E98PJJyPIt9WnQB2VR65gry5ytC21mi
RjDTPmlWLyJrHXGhQ90h23iCsZ41uWu0xRuokrMxTvZvJ4gMhvqYSLh7F8j8PH+dXARSKxNY58FA
TTx2SbEJpOBSiINNqlzI9SFDsPjrOPvn0mBQij66KGoyUhaLiBRPVgIhCv5tHk+uaDyh1nuZ1v2Z
PXyi5MMw7+aiIjkwV63Pz2ZJ4ACNlFdmrAatcdMcmA0C1OEP8YKuv2ftBlKMmE6DkdRncPcnn5Ay
AUIRosjalD8PXaIppvkl26wRZnlQuPOw9dJ+cP+DidQZBHKmCZFjEQt7NRd8nzb8xvfA2ND8mOgH
CKgrfz3MyZnUkCKxFApHKKguZjKOZc/yuoTDXm7Ac9DwEaC4T7d5dcyUjdgFzkTdzHgTn/Ly339E
CeYMoQrKDuzcxdCRnCdxEI0pyTDS4jlGcjpm1m12JgS/I+c/5zPgyGmOqgjFwilcXvvESRXqMDbT
TemnInAZHKK7gvbdkF8JIt1oyE9HdZqKLQyODlkiKmJqiP1yXgARliMZ1Cc8ctxAX0IFjn5sXilW
85TUzEutnqMw/Rn1+LBknhZAS1QalxQmP+uSsLHUdNNG8q16o2qFQ+n2WvbCM3eeeXaXswLIXqan
q86UnUV4pceXKImhYIUZAeQ2NR44FLQzJ/qfl1RJk4AZwBpBaoF08vNmacwIQH8zpRvZGtmlT2Op
0cH/kYpgF8fSlWnoZ2r28+s1Pf/SxZN9GnTxZJRbAJYBt+AOjmA+2geKhuGZTPuea4hVhk6V19+/
HvJEYIdTyF5lPaPfv1RMAd0lyp3eMWRR2diFbDxt2gQZbbaQBuxUn4t/c7q6fESs31AkQ5+Fqski
nR2tOugrMU03PT6EtWSsQRqsROS+tal0Ia3aBv4M47htRwOh6XP3vlNP+3H0RQhs9SKeqDuikq70
dhGCyO4GN6R57wOsj1P9rzjxb1njbF7zy+f0tX43tPmnwc27ac3vr/6lK85HU5z/fw/HIk+Xv+j/
oHGOxVv918Y5m+o1e/71/NE5Z/4Pfzvn6NI/qH3PoZWzAzL1rCjcv9bNf/0/gR+htMshTcylrMv5
+ds6R/4Htz4aCHC88O+mifHbOkf6B1pVmHIQSSXiKAfJ/1gGXf+1MnEbYp4xG/r764+eNu+KRb8X
MMk3osIi9SN4uAbNi2XlABy9L8QCUbiQBggM0N7pRativivxFYAysrIAzA5gt2NNx/uz3kZy4AwQ
nQfhyS/au04fN4VUbD/M4ImP9Tkm/vmpFgvbjIXURDElcgb92QC4rXhnhSjmX/Hng1sw26lDzhXP
zxHRq2rPS6OKIdbdheQka+QYJ3wBZzd6zGLOGiLOkeCL8bRFKSg0/XHUTSA6teHZKsgiEdCU1njb
ONKAqWib2LrSB2gqMooy4ZmwKJ2cUI0knuWEoZ25eNpB68pIQpfUASkHJsDfeRgjx5G+6rLpNhn9
bWWEbmWV1F+abZuoq8YLcfwUXSPwv339bueh/piIubUAN4CW0NIqZ6pArQcCE1+B7sl/JsaN1daO
Yd5jGGXPknywHs4kV59Txb+X04ch54PqQ2mjLhR4IF6Nj/R0WeAkK1422e3XTyV9zhf+HGMxw2UW
+FY2YjPa22AL3fjSx9uwfRBcRGscpHI0mywHP8Yzw77z8P6YThNxMChj6DcvrzKowYkesoJY2Sr1
XqBOVsOZGCcgizi/rJpuAKQp2cEgbvSJS6L4PAF+i+WfOpw1luFqkAI7jiE/dOO6RgevCFGFAalW
ZtJ2qrT7AflsDCOOQuFvCr1CAh/4qWqsBeFHKTeONWSHevqZRQ8tVk26Hm5bE+f6QYRJgRWvnMAf
zG6ajou2ii+gejfk9a2WYEor7i0fiUUr33Y1+LrmZxzP/gs7IRRWZjat4HnZvqa+hINJiog+noUe
UFvtgNlfAWpwcyBWaRTeUQk7WqgnDjCqy6q/Qxt50+KDl0XyVmwIaBmOhugJTnXh5rH2kJQqHsea
m1gwKJrQjtoSeWVEZ0XQeiBCmOc7jHKQHTO2GK2t62o4WMrUr0b9R9FJroD9+qTKuNqhiaWCz0xn
AmTm/TJ65TKmrLwqLRxWA5NLZbTV4deIQXaMcTjuqnIfBeQkAPR0VbsIEawLvNARgUxaBTAl2m0d
jjZjjOVlQsNKlS9MTb1VK2qyJWVQar+2CdxTLR/NNnFQ91n3xrCRgQrlwBllsbTzMNtWsrBONcOF
yrMVh8eg8FdT+BpPMEXNp9IC42RWlFg0cPyW07c0DZAV7xOME7vx21iKD2rcbWqCQgQEs6mLdQ9Q
dyzOuUu9d+H+WLpI3sBoprWJzMjnban6PQChmpBoolVYmjhfEoONditn8pWlebuOBTzmIdTB9tBH
+YHvu9NIGbgehZtMae2u7raVbzpZBeHCX1ne+Fz4+ToPojPn0cndPQdP2cCLAO7KHGE+RBBTGBKv
bgha8Dju1bfsGgMdzDxz/H2dyUYkZ608pHdStPp6e58KXB+HnYPOh2HzdhiNcWDYspfcNGQVdIqd
xKrz9TAns4CP4yzexNSZCXVYAiQwKvw3zcfyUrfzYdVtS0fbI96cXA4Peo2P8lnQyKnjAHFDVdZV
ykswzj8/YoC5V1MlPfFr00AhCV19P6zZ6qAb8bVaQftBMd0NL8wX4oDpHxpskr9++s9Z9F+RW54B
G8BjRISClM+foDNZU3j7RM6oZ04U8knUeDeUtwNowImyzdejnTonPo42n9QfXimstCLVFZ6XRrsL
+n0rjNo6qYq1dM6D99TMqkiEyxSeMGBetkDBSVfovfE8QUVqUwROGiHIDV5wRBV5NOsVd4ddGd1/
/XynMo2Poy6eLy7yGt5ayqYOZK7voBN79+sRTq5WBB40XLEkBGSWcUOIs1YTBICB2lX8PN1FePEi
WXWn0a54GF9k9Ia3wC7dcG2cebb3CsUyYmEJrGE9R+FQW1pADp0/0r9UuLk68n52cq5t4rb5qKxx
dIfz+iDYFsc93lVX+PnZgZs2tvozdpKHcwf/qcjAnQGFD0Ujf3+fow/LaJTEdIhVHYfnbjyGY7AN
FTpQCAifmetTy3VuMdNXABFCF/PzckV4z+xbhQgkb4LrnLPNTm11l+JT27jZIwxJHrKs7eDMLpkz
suVEa6iRapRfwPIsJzrCM6oj8SebqiTA6vd+Sj/TSuhbwvJtbiM/PJdInboPoIJAnY8SM6IXizjk
pYHf9lFM5g/b2suLXaHCNWsPVRm7KfhrxOPsPNgb+njwevFo0WD9eqqVU1NNKRo0EW19C+Wyz1Mt
sarhUOacMd640uLiR2rCHFImf5XC+Mpx5IJ7Cu91q0i9XVeSa0Q5+/oZztlukuuN1P/CdB170BAZ
XG83ZMjwP8HI3IpjtusiqPBlc4wEOpbdsLVSRVv5mnmhydYua18SpVurRvHYzJmVIdujqZzBESwk
n/6Ks7M5Jm+TaPRHw4fLcW9kGvlOS4SfraBx/4ZhyBnv8mDpbbqVVslVtQXffl09p1h1IS7/Et3o
51L1UyEK4IlBHcwweNuLV90NQlEiXzyn6vElxKwKL2hwqHYDKf5SxhGdyOF8/XIXHfq/H/7DmIuT
3CynPDfS+SR30+fBEVaxS1r5E/bKOtzE4SreNY+Kzcp2UdxsmjPDn4oWxAhpLrqCdzAWSwsMfCd7
mRE6Psh5DO8k7ykYz7zfhQLT/zzi70Hmaf8QkhI0VTCcZBB1Y72kxMFhhWn1pvymfhsd7RG9n2Yl
fD83s6dOORoPqI1wFODUNf/8w6iZ1YOeFZnYtsWU20/XIohrZKv3GvcQbUDMEppUUhvumRd6KkJ9
GPddUfLDuA3WQ4mUzLu10KBuRKv57uXB56uwX8TEp44PZgLZQ9xzqUA/ZVrV5SP7AgrprWYIG/w5
wPifK0ieXNoIJ9NYV8EJLrMpQVLjSZzvFPFsrQ1Jsy/OgbdO1hLo3v9zjMVStigNYBnMjGtX3s1w
Udv5u8G6cVNfaDYXi7O1k5NT/WHARXY6mpol10kSOZl3bDwB9RTKJFm6gom4hoyuZvq5UHyqWPPx
EedP9OHlduIgTaPEI5pHJG87RyLvh0m46hyUOamF3XhO4Rp7uDuXlEpcvChX+R1/rrO9Yg+baN9u
x21wZoOde7eLlV4VYqMJIx/K03JYNbgxlQ9nFvXJOPF7ppdFKuSp2yyZo1TjTGtzQ/ln22HM3rij
U11+8lv/lxXId/zY8qifz/g5r6IEuawHIXE7TmjCzjkVkfGiuRbVlXaob8qjsuXQ0m4N29h4qwj0
zxFpnDtM6K+qIyDqc5pLp+YXCWzgU9wFaPwsgqSfNEJVeKRUsX8VFg9ScVZG8DOO6K8I+XGERYS0
otJALpgRSv8mlqGAxT+q2LRD9aWhb4lA3QojRySWNbvw1tNwhQC01Pqu3DVuAJVf1Se0HCzMjiVn
lNQzi/7kvkbfUERsCuwFZcLPix5M3uinOZ9O3NeX4a2nrbpduA+P0w1M1PSXd0jvzom1nR7T0PCa
EwGH06v+PGbeeKrRtuR50BZxmHa5gK1FYZUd1BX1kFtQNKyAX1+vcsqe/NY/lhyXItBylkbhbBFQ
4OPIcW1YkJuqo4xdr5VcicMPodlC8llJ+q+Re31umjju6I4v/kCRxchMJ22ezXa48cNXmYqK2qqr
PDUdo5bddubUYE/SDqEtKC1COkhWIQUloRsWxYVdtNwTwsmJLDgvfnWB2rIb0ObVff+x7lO3CB4N
8RcCOhu/V1YtvsxowKrruohJjxAzMFCs1V7GaToAJ3S74SbPr7JSW4vto1r6674JbJhnCFEUO72Q
7iKcAvBjxaAgjODihraXboYAv6UpcTwLmxfxgXLvjyCLN5lc7MvsthCNo6pBs8sUdKHFnz0rDluD
i+5dYhWiApj6bSFksNf0XZ4aDv/BNtXcFgHAZWngKJ3gyBnOsdUv4O/col/ISuHHX5jyneh7q8ma
1qRiNoa8NqY7KVICGnrVj8CNN3KQ2D2gvVwTnT7RbU2Ojn4JLzD9JnhkDRD1EN33UmEFkMszKEdV
/UGv+6Ns9kepr1amHcGRTkPSxeChM2j8Gc01tEZb1r2NKJZ3MdAvOKgUGdP70LPcLvad0JBcT1Pc
QILzVmEzi2gJalz7xMeZ3gzchDJq36u7mPZDK49uKf2I4XoBk4OzJsM0blY1QN8cfVKlhSCqFujt
cPKH5g8Rn9NMEzdd8gPtEtestL0iDnR1iWTGz6zSZ9KmbdXJfixid2x0W4r1CxRGVwP3WWToZ6VO
HGKQKFi1grdPse9JkodMhv2p+nYECxN2PVIzT0KRwGZj7+BAbESWUyjpIdIGcJKsiChaZwFXYQ/i
Ntn0SCFnepJ6HG2QiJGLeqVKOLPRZJfq9LaVBaiZwrqTrkHouVivGj7Md/VV8Q9KUa+7mZgWImef
PAittQomFIAB0imXgvocG9DEEddK8TtOkUtBLuaKsoTbddIqpCNplRF3RGzwgntyJl69bNcinmBo
WUdV7/TB0/xy8snYVgOfu68Ord+4ZjRjILjIWweKe1sASE424EJCXwoj9GBoHdpZdiYGkG0RCvEF
p+9+lJbhCn3nKpD7677bTmlt9z3tDmVTDL1rQtf1MBbu2A01tV/DesvqmyaM7yQzQSer2SSthHbN
L1+khF9dxOiDDpS/Kn+AvXfdRaMd660TCdMae0h0cRDXJHiZEw7IqdT+RIzlLg71K19CdoJVgkbD
vknGfWY+M5U6ag1FedtE4k2b+DA//WMw/Erw26jK7krQxCfGuR/8Yd+X7QskaD6nv0m6bq1P08+0
jV8L8HgN7EEfRqHejk+SoLtIp32vuulaq5WbqUHMQldsTZkeOrPca57/5o3+vVyoTxLeOq1Cf0CI
7LT5AfsDvyIT6j9E3VzeVtXg1h2rQtGnVxPSrNpZ66EU9hGKF2mVsIwpPbb9PpCNCwkOuipiY5hI
z0LeHBszhIqqtOjBsc5TbIg16bqq0ayLUEOK03UvYhwGQziz0vWAClhQ6bfShC5nGZtb+MKHHF0k
Hb0vYSZMKbSrAH9NByPO1qpQXmYjumNjpO1UKVr3ZnmN2/oTbf5gFWXF65hH38Laj+0Y4a2hTV2V
a0DTUJfVo4MGzKGO83tK+OxUT0lWgCH2UwO9NJbdIhkfiAIOScgh6X6mXAERvFM63x3xwwlJniUz
tYX+qhV6COHmvYbvtV81ODwPthkZ0ApQT6Dm3029W1TEBPT3lAzEtY87dN9e9qpw1Y/qRS1ihI25
CBdSR6GELXVgEjTFLhJMjCtsq6kUeQa05lFdizJOwgJOn9O9MkYbTD9XrdRSHb9Cus3xdOEZzbxD
5LXfPEsATo6IXl5jhe09ZT6CNRjGy2UCDR5FjVBH3IiKvyoTSnAZncyYjyzedcgTReJbqxAvU6wo
2p3sq/bQ1QAXItsf063VPqdT/d/UnUlznMy6rf/KiTtnB20Bgzuhqb5RL1kTQpZk+r7n198H7G3Z
2t+x7xmeCAeGzIRSFZD5NutdC4iGagXiVaQb61jMnUILbjzQ4t3UWVon3npasmU6h9WrgFc4XvEN
NJ6R2I+Awj4PVefGPoJr1BfLvo6wAlTPs2pYTGhQuzSd4tZIdnvatzSr3hJzuOiwUUCGvNoO+aNZ
P7ayCMNMsh41yYEWQUxU4OsvNQRAvBwazIbyqG6b+EExvvKVLa3W9+XQOXr41KRfkpSqj+KFuqld
rj2BVNtqVbXzYU/XWDQapNtkgncSpKWaKLhtXWx89FdhFwU+0dotNzhMH6CwgHAbdTHuq0HU1hCO
uZowhcauNtNEde+CBB+hShQBkhpvBWQpGpzaG0/+WKxLAjipeSdmoh15IowEJAXTGrquJ/DCtth0
NgQ5IbXGPJOOBheDHN5LiecEEAQBFPyz3fMJYvbD/CTVTc0NsQBDnUNgv3g1cLWGZtJSky1sp7Xs
SlvBhop54+O0heu/Jrz/KZy1VGAqOP6Uqnwyp9twKPtgMIg56FBhSfAjNSOcw/D81Lyh5DIqL6Z2
Ftq7vEFBvl+HSJdrhQHb/GRHaLBjM/6FP/eTzMP3X4AKVeQ0ZhFNZCh+/wUMrYQOqecXgNvkqGzT
DXPGrt8l+Gt//q1nC/KzhfnrB31yIE1zkJoImkNyCTN5qsoUm0Kg8Z7VX4dQ2v35w/7BcVFnzQqC
waCnCNj9/q16uQzLdJol7iiDhoQ8yuK/hYH/wTH89SM+FznFPUHgtJujHbfit9ktnA49goSPqiWv
cyr8beMx/Kvf/08Jwt8+9ZNHUlYKxFrq4h0Aq4Ki7YL0j40E1F2/Cfi2W3E32Mq+sMTjdJK349fE
FtZ//m3/4Ub+9id8emfM2GxSoSegEmiQSb5lFVyVcL2BSC7hXPrzZ/3tR/70dKp+WOX+xI8caW8Z
3LSj9h5013/+jH/yuH77Qp980JlXGs27MXLE6+xYXGGO2+rV/DvWx8lN1/7t3yaCRcPi07sADTzq
ZQiYk0D97G0VVMGhW8ZdlFjnfahIKYVHphhMMKKmWitR0vJ1Fiqu4vsEK6z1bvRIOwSS5k51ti6F
9ymb7FkHMiwfg3q0Ssg0QrLntWxFMX+/FzKT/qgf/B9h3f7/YGyX4j27bar39+b0UvwvQLMR3lnx
lP/3gLbbMGv+6/TyUjXv2a+oth8n/hvYJv8LbmoU+uaKd4mQPlPcv4Ftyr8khanIILxO9SX9H8A2
41/IfVMRx4Z+ymU+gG10EcUFIa8TgwD0ZvyPgG3zi/nrU0ekGxwoFdMkl9GM/Rzy9nTs1k6sFQc1
pPPkBDzn6cY4mtfRFgj1X4pml3zUnz7t01uly0NcjCOfBoXzaPtbpHId3fW2+XF0GlbXv0W9tX/8
evoK2I8umxKE8L/P+bIA9LPxG4V8QnHEz+pt+QbigE2281wKM/RLsWsciTQLTU7oBk5j9Wtlq7qI
/GwLt9nWTnZOdwBv6EkeOheWZDKXokOwmnQ7Bt2av/yMZeDoTr2nDuNvrBRLCcLn34wHh0cBgnGo
Kz9Nd+gGd5nXtPMdMi3TSt1oTe7JBT113TmkSLbh+ZBeEJ3d+E5s6bfmnWKdpKdmx5femGcrPMA8
6igb6fqdJApfsd74XINgBEYoCUq0MR1/l+/mbwtCx1bX6lN+RdGgi46Ki9WzX5GQYNVq1sKXw1tq
9fvEduBmsn95e66+f6PfMJYUg//DwyiRh0fuE3YMgpy/3y2xV8dwGjvFqTAs5c0EKVe6ybz9ajzB
cCZL6AY4uJDKuj93oqPCOG35L+JeHG0Vad6ddEh2IrGx/AT1ypx0Ds+UUXoogO/Dbb2pcOd33V3+
snqGtCnToIm7S6UThEYIVpFLFKzahia+MiE6OWLaB28D9Ea5JT9j0feGRRhDsZQLLU1J2do6k9HW
26TfsIS1N/4AZE1AcblVvZUNG5dRtYMn/D31vYbQdhMUhI2s/rmfdkOzyRIb9aoeVhRlr5o8NbYm
Id+GYJGFGyLayLXgglqreu1Lpz4GvXVQn8Ebps5otVsxcbpmM44XBQsDzeJzzG3VztDd73AAa+Q2
r8TZM7SmR722u63polO5Ly7Tsbvy9qShHUBMZ2/f36M2broALM6MT+/b99XVtJF8y+htBbBVY41n
uLcgPtNMywh33nULzVh5LbV2cYfeQb/xvkhO99Tu5b1ojw9tcfazb+VDfFPewIXUjlb/rXLybfut
nOyQ0OBkV8Ia+IhmbMZvhCVWL6n22Oj78MAP58UQ57qVD/TOjgcHytQutjXyJnMlpwPqBhovn7ie
uob5MfX3qxh+501R7Mx+HadQMx+7YieWMBWSv3MHDEnvK0WnK/y+N3+yfFjAT2jIyCmyQGsFvZFk
7RcPQeCuEvSfHV3Fy7Irae0jpOdALEzEhhcM5tGRn9QW7cnpb9LrAGEQiTJTm8gTNQLNsam3PtU1
0EGLV0OwES7MoqVTymsCVQgGaz4i3/YcAzQhVHNa0ZX6KyJyfnpuCiuGY9bYJvWp1g+Qhs7KH5AZ
M03pr/zqurHLi7NCiIva3W34ou3Ejbj3t/k1BSj2dIhtGJsh3j52W/kWKuLuGxoEraOfsofB7dcI
kzIgeVHs9krrHfhwvdvKFdfmqSL6tB3sfKdmNqrCKvEBa7gtr/NTexrfUwCAlrfrmSc8p70PbkMX
4eiVnTjCeQ4Y2dK2P6X3xWXYxrbvCm55Eu+jdbLuttGFmgKgduiFn0q3d1V7WvNKrr0vs7+47do3
lYdmFe4rrX1pysoeqpUVNfJzphn4u/sRYrTKneS7Tjw1LlDrCCJb6NfR8WsdPwptSb3IPnArOXir
IE03orOnU2ZX4dTCY+UM5QYpc9SRJtjxHMJAmfnFLy1tOIbvAbLnV93kdIestqftYFWH4pDplnFH
UQK+e2XJt8HDCKMdFN/H7AGOyCdorlyKMlK7eJj2qGW+tq/mfTsrzsmiJUCP/sYFIAsUCclUduMd
qnxv4radhQkDeE29Gn/yRjiRZ91nCITcEMcYQ6s/mnuTJ/VKRAFSwzl46U4wfED7st3La2FjMPsG
N4VFwNwk2w42IbSqhzxwo7MIXRrJD2LN7SYMNp7/VY4Ma1TjW00eN3pga0LzENaKTcGjNQYEoKZ4
U40XCcFS85wam7aHE/LOB0ZtvPC4TG4gppZ/lbX36Q7K1Vsmp01+CFxKx++yl2wrXxHkhhQ/fBoD
w0ZzYGweO+UgQAbuwB+2TR+z17ixom21ie7zLcH4/jY1t+qxvY2u4fK5kc/+hRBU/7WHtu1rNOzE
RxRSrOgu2cxvWnzuD229RXOHh85FeL085c1Bn06dq9kpfq4Np+JTsdc2opOYLhLHqrYpxD38RFVs
me91eifs2r16SI+wbluGeZ02j8OzvO2Pidu8QAFJAZUT+rZy06+JYLfdTr4q0SotN9P02m7iQ+LE
m2LrwdC4QcJ8rYGog0HMhnv7SMirsVbOuPb54zZoZhhH/wbx+MxCCmLrQcj5PK+umXfFy2GPl8l4
Dknm10/ierWWrm8k5l4iGcZdfgx4QQwnuvXfk0t8D8SVo9oZDp3VsOpSus4yPFjZmuobz+nsjDcp
oRsW1qvxXTivnBX3CsXdNURzd8aTcYmPtepW0a4+zgwudryONo0Tv0ShVY5OvS0A1Frjo+Z4z8Ol
bAiTW8RyUNrK7oPNuK1OI9T3ieubltIdG9JrtskyCBNUCzrWMiRCUERjrhRicU7zkgkukm2iEzt6
byXXJcXbDp/iEKzId3DsP8uwVR2AHgmb1WO0UW6HL+k33Sd8YTyk5UaUXBGRcnMdGW402PHFJ5Ii
OqIVOqYDlTSZ4QLst7HNBWfs10Z2gulRix/iW5OEZ7IDGC0edEexhFtow9XeSTRSQwifuiutsCK4
gQnxRtKKaPtGa7eJVDuS8DZE52rck9iIrApAh34YydsE57JfqypSRzPmjgSKQuwViRXdNYipNbYi
OeREImNHFYd4MB35rF57m/AAH6R0l58BBqqn8Nx1G9YPj18fts8Rgm1UWByl38xaKZkNW5luuEm4
N8Dqh5DhOavS9Yx1rl6M6vHWswEMgwgzNTv+kjvhGl5TpsxCsARvW9wrV10Ctyy2jclzKF1lu8r4
Ks0Ob7up0IOtbiAFj7Mt1O752txBYfoi3db8jpotPiquaPlOa2NhK3dEXKUvOivEBNKB6qrjyGdZ
qrlGi1t6SDKQ51Z/kd71F9gnoaLE6SRdTg6/tZNNQ1qNbPKzkLmV6KYOuWSBQJhdbeDhm6GR1vgV
qXOM58mhnnWPu4oV1DIDvcp2t0v36BUogoMlVOibmGXwzVitIfqEetEM13LrlKwSxklbXYZii+HV
XhsPkvrQynvF2Amq67lMJYENX0U+2UjSsH7ADrsGE4RFGwgnkPbGvvfOOeHx+lhL12V8mxpnv1Ex
Xk698CSvrhPlUQ9exXwvb3jIh01+hQiMVWvQcjfMxDE+R8t6izQLk4wTl8RhjyEa8Q/dpv9qbpRN
91A9BOodMDIenY2xmxe8dPOqWtCje3azRfHyAQ7eNYzVmJdOdK0rFmw6hwpG0lewcGSb8gsm3B20
gxZEq50F/h6pY3N0ootv6a7+mPOeOcRpyAx+mWwSV1ayH97JbbkkoSBMVeWbHqxktckmFcbud3Et
6AeipCypfI3pRhJ4aw7i08S09FjZmR2ckMHQYC/ZTW7WSlfBg2EhjdvyskW24rtxfSRhWBdOc+L+
ffmzGf8f4M/Zo5yZaRQwtRJ8OJ+M+IIabjUVZMUh7gz/FnoUd/ILRN6YMVhQm+lAPUtspe8oOSvY
W1QMQ0o4Ej23WQHVr/0jqTFQt3/+q/4jnrP8VTMQFtJ0yaRo7HfXAv0jz9Cj1eJFqe6sXG7D02kH
X7Vr85u5ac5/B0x/InQxcN35JX75zNk5/SWQ7HcmFB4UljmKD27fJl7bJXBO3qaoLbQk1S9Qs7oE
fY1vU/HAnIuRQ4zZ9B5UY4PoKpU/N/P7BXG9CornL7/IP94nSrWpCAdSDvfcp/vEn+YLBJ0wSXlv
z906ARP2jZSj3Z6UY7YuVnsd23FqjumdAW362jvDyrpBAt2BpvGvXq7yT566CliZ0l6qn5WltODX
HwtB5j7xVB4bHpngbV6zoTI+m4YluhMW0wGmum2zDq5wq16NBwOSICs7+oAhI2e1Iwl9Ix0gdCZ6
gdFFGln9BhG2cCvacK4+w9+b76msNVNqyajopVRjI9Q7vrhqtWTKH1QYB3n3Usf0b9rhOegP0dF7
NhXsta8Qo2vDOvd4akIE36+FzgZUbKX6lzR32hQX7nlSLOoBM2oqyg1k5BDVY2H6VGjsKDzCEHRW
3RpqY+m9wGhxyWPNL6RoNa0DlykKeHbvkuc6IgIJ8f1tsWPay11j062Lce1tqqsqWre9O2SsVHtt
q2e70vauTFdJThAUXyQBAlYbUWiEerEiogsf7pDQLV5Ys6Df38x2eLsRyi3hQ+N6tVddcnG2Cdvi
i7dnDQNZ+trjodxPB8EFkIBeDgHcOrfyHUT9q6cOxIK5MdODIO7jU7hHdj2QLH3bZs6EgaNtssHx
bUhlbZGCdNmeF83b8W4miMfTtaQNsqPAox5byCwdv76oPOr9TivXWrgz7do86bbfH8a1sE93rXEJ
HBWLTKWeylbwRKbKzo9+5FDPYd7EPemY+Ci4mr6O4m1NMCc4iHmzqU/eLnuMi2uWsWB1yuN8Fn2z
jBRSka1Z8M9Jt4DCHJMyL+2i3whn5mAYnA3cLcjHIZ6C6Vh1BDd45L/URPPMjqKdfzdt4qPqqHhA
d+JlOiSYa7OPLN8J7mQ69bqqj3JxPbtambjTtDX8kNGh2giO9CYktvRa7NSNslY3Q2LX29V1fsCE
gERav4Kc3Mm2nVtesbI6yi5BWcjKrlFdit4nBKylNWk7r9wr6l566Y84zwRoBld25C0gDFvcJDbk
obENpgWZXzsG/YUR7pO44yuNSEegNMDiJs6aCpdkJ29a8BvxqcuOwb14KAFW8V6IlbPSbkIEgb7O
ka16F41WyFO31V0y2BVxrxTvwpEVyj75RRDQaXQLnuiQF8cattltXK6bN4qg+PQd6SjjxHO7E74q
5DOPvG+k+krlUPInBhbk33Z/1RyEGwXO9TUeq2nPkNDIRlpnzULKIurWt8UebuINrFfFNrhA/8yD
8RoBS3kgLrOyV/sKxRaLLG2Ib/UUbssNSPt3DUU8fxu0VyFROex3lRiX2H7JJLex3MySRgcX+cm8
h6Ec7IIvWDNJ8fv4Zrq8Sfho41pLD0n0mA6HzLuNkicB2bTn1UZbN7c5CTCjO0TVfvKd+af3qzW+
jhO4BP3cRjgBdNmo/nWbrQ2UQfoAaB7JLKXEuT+LfAELUlcECQtLQtYmXCfLhLA65JfoPdn329qH
XM0Sv648OxcpkrPLr/5tcQ8E5RqXxk1OrPaO4BAGcoId5Afr9DbaZEdpza9SPYW5sxLdMN+D4DXD
cyFB5sw/wCM8/buUUJ25AzjiC7YPV/XKNvN1gjyhzNcgFWuvTigX7LW7FSi6L6n4NYxtscUdJELm
dAgqJYfVtn4LYdy1EHpEY32NhuVR32t2cN1ucSUO4qXcoevU2P1BuBsP6hp/wIZ+yaKiw+YRBHB0
nJ+tyY1c/5YwWrTLz2+91Wxmw9zut/FXE8fiXsHvnVfAHrEOOrGV1HXi8mZE1reO9wmvdDcP1L4N
J7B/drvFxGjW0mv2ikeeP3o3uBsOtpz/Ff3jOrH0J3kTfm0LN2gdI9vF8WUv+Du/3JryRnuob8XH
6D13g7v2q/YNWvKmtIvMqa7HrUFJg5VvSca0W+jSKLaKX6DBRQxoui2Qv7CKo7hpD/l2vNYvI7GW
8FJErwiveRi2h+I0hg6ZW0ya+K05h9TqYsVto33cziYnKZ0A4xZ+5tf0cTxS8rmvvwfa/0dpmf9t
CZeFFee/T7fcI1/y/vZft81L817/mm9Zzvt3tmX1L1MXFVCpqglxkY5N8z3ZQs3cv6D5QdAMFKVJ
ATDJ3yyvmuD//h8d6gFtybzLyIpxRp23c7tk/Iu6L8gDTGkheiUH84kx4E8MAsonCxSYOVcnpyRR
TbGi+ukzt0gCG3cm9bH2Xir5SctE5X4oCfkVAcIdUoeYSa+WMiHSCnd47hUNtB+XXrnKlO+9SYJ6
z3977sfgfzpXMl9CPw8cvyvIL84bI0lYBD6OzWEsD/q8+dQW+RPVPt8bhfq4ypoB6dKpOn5sksL8
9TDEBTjk8dZEKR0ChITYzAohQwjLlEfIiES37wN9I69K9VHWm7c4a/qLP8xaiQF1NZg7lOGOz1pR
2lkjmY+dP6ACEDWNB735RNzJm7zDOJbeYdlbFabHrO2vKuvjOPYkZd8xk8Sj6LuqToS/qZTIZ82f
pMOQSHq5nnX5DstxsGovQu6hURqHyOtEanaMALOgKcAm8AZsYbFQ7U8dy+GyWZGUhp0vJv6+7GJw
+H18XPqSYRBcUIrMfv7YrQdlMs5RjTieX3jGOZj3pmEgHmlqQIekDaWB9YMplsJVk+TxBjH3nGBM
l5+7eeMJMRsdWTGtgHiiaVDyLuD+WqFAVfr4rAhkQU8wnf1CUG+lPARI03n+uhoq7TbwC0LPRX2P
fCMLZiBq3U2MFNweRKG+0uqbVkyaG75Hh2AK6+vStmzmd4XlJfJ3yyFV8v7Nn05aLpRo3Vap8nzX
DwphfC1sx0NvxL9uljYUEoZfOpa2Ti3uf9xzQzmPUbdVpZ7CJ5Q3bj1P0DY1GHW7UlfB7VCPrGx9
PTgRvPDQPjfKgWrqdl/ogBsNsEtnbYhmIZApv5EHA+QfpGKPKPyRkRnM7lBkpejkMhZa1NfRw7KX
/NyrgcJ8b/vY0xVZ3kZJABVnUmGHULK1QckQX2o57rMOxFBqEvKWRny9CTpKoe6DWx2ZbwgDOmzx
QTRuYEKvrE5Io7cA3GVTBulz442SE6hCeNLQFzoi3gGYrRm9dd4SXkkLj1VcIUVs8dDn6yKR83Mw
BvlZ1Kv8PM6bUof8fzApll06KmPEWl+6haDRLKMsXvV2OJVe8ixHiIDbBUIn+/kwy7oO10OfhL3S
5s+8nnyhn4dVpkLFP+0kZUoPE1V4oLhiVQJIk4AUbuKcEo9+QqJkbvzeH9USFAppsNVTLUReRliB
BRMiA3rJV6FJh1Ose8o5HcwZJZhADp2QuhPL0IfrHZwpvoNWQICpxeOVOWnD902GeT6Y4a8t/mBY
eVlNG09l6JAgtqQSDk90P7zOvVwGAVelr2Hvb4eoHR61ujrrGbDeeR5ZNsx63gHi6B+H6TKZfBxz
Ay/ehNyJXknRsemk9BRUOI0sN9OT74nHVS2v3oJwulUnLXyElqV3Rc2LjjnCVadwpm5dhsIjggYP
zFJ/CW98yqxDzUKhEcRKMNSsVixY4ufMupSiabwKjHcoYROwcnGUgGgMi71QrPJ9E8NOjDguu5+P
Pw/95fg/dj+fW49TbAsNKsOqMon3benflNo4XNIwxDxGeS6t4crPR89N5tu8bJBmV5nD0viYITGz
NKVyHuD+zkOM+YxBqDx3Gfdx2s8zPto1eSK+vJzx988os+pUZn12OxpkDeou769DuaqO3ioArbVq
ihc/7vaIqfoPKYC0nWp4oHwqo3ihsidEgRWxafCHEJdvV0lcPwgCpjVA9n5qbgd/yq6EVaPdpEEL
oFFvn0ZQl9tptVJdSW/ap6wDy5pWdXBJtRoWGR8OF6mSKKlAqPy5gwvQTkVxOHaZQXgoLq/0uR0G
2MAVUS1Gz1fLHmEksZf21kS+CQ4VeeOlcfAsNUBnB/3JGzOBDFtF5HRu9jt110RFeO+bRnNoSAM5
Xu+Hz4ocOX95+ozfgzc8fTA2MeNRbQ5OAT6mT5GuKVKMmprW8C2SYiUObZauSIynZ1VEhbEfZWyG
wlNu2slgKc/HZzExqdX1G8BU9ajcBL7wOPLCrqWeKPeYQDJdKSJM00X1Y29pE4z0Ks6Iq3xqX8YO
IFEBP8/nfnRHq/KqUip+8X+43NKG4uamCNpr6pFy1LTb/ig2qXaMK5KIaT75T80qulC8snrTPO2q
XKni4zJUDtQfQ7tJ/mVorif6Wy4oV1GRSo8rb8xdqSCVWwUNGkOWoMJEnl3B37PjlVz3iAn6RExw
VVEpQgID5abve7/3fh4nDOF6iHPO+H0cyr7SXoY6CH0yUzwK4/TrxiykXaSsKhQyf2v/GBt7BbJk
86krLSdennrbMB5HZM7+4XJLm5ZnF3QzyQTPpy4XXto/n5aaIuKwco8Eerz2pmS8Y/FETcuQqqfV
2ODMN0b/1S+a0xT7gQ9kjdRpKLTozMKQ2WhmdSOFKWWTWnYvRUN0kQNRvv95NJm+ch+G5b2MvMBF
mo/mvuVIZqX6GPn/dd40f8LPq3x8ns8nLEc/+z4+b+77OPr5l2lZou/iImzJ5IQBOJYZQK7JOZJq
qn9a2pa9j028dPgziFsC+PDR8WlwMHje3/C4v+M4VXwnWFsgV4QqAcIZU//0Ig9BKMhBpQhvYSTe
NlNlXBM1j051DKvn8kZjEry2mWJcY/qEp/Jnu0E7FLg/2rspJKxZyuNsQrwOemj+Mn5pV3z9NfFe
wsq8MZtkJu02Uuno/XzMvu/NbeKEFlQUrsh9BDVcI8sztnQvm+VpW/aWgayOxEAVlSsujd8vbkhI
+JYT2A0hxyguUTqzMhQJiEthFKe5Im4CSkWd5VDMjOS6kcAJz535vFE8khThkOaHUHueGmpgvFE7
JGVTX3o0NGxKY9LXUkNV3VsNzylmsvsxYqW9edq+7ozVTJoUU9+wwsj6OC6Uv1gDn8iulrs4O7uA
nEUZ8OHnu1i0Y64zBxlvgp9I1KtpEkU2ixeZS5TuyMLdcoB+bq8Vwl0RrvLbcHzpUv0A/ReqXKsK
q/DnISLS/MFR733vNUO9ujZnMXLWGwgc5aOiJv62LkT5qM17yty27C1tH715gXDjx7hlrw+J3GdT
eOx1Ex+ECow1uJD6EqPB+32zdOStOeAU/rttGTKxyNpLR6FB8G1V83mwE/24zDJ6GWjGyM7+ec1b
/eebouMcQhNK5gSE5mfmYFQRQkEcAuVNyxrfrsNQOrY/N6s65EldjptGZTYtfFdpwnr/0VRm3Jgk
7BSyG5p6FsJYPcfErBDxrU/q2Kpned4s7WGEJJo517J+6lh6B7LuTSWHbtOaQrPLp1BPgIl0kRPK
6VM5A+m1XKsv9dDWF2Xem9tRjx2338fGkRpf1DY+dGon309ybl7pOtVWfaHcK/FoXM19JfQ5H331
fKSq/V2eJ6ObywLc0D1Uacte1I8/9pKfex+9H3t+r0eHGOGFzZ/vDcIeZNb4ID/Pdm//9//MLwB4
WggLKdMFRwg95O+Zt0APvCQaxeotblBgQ8G+MNdVMAqnhKKoQhi63XL0vUmXULOtsnZE6NAw7eT7
8Tx66Y/icNz3eoXAsCGclDRAwnQ0818us3QsY0OoEJwm7xvLK0AFRfkkfNHk7CYvKjIGBEjGhiLV
yleuBjkrn3uv8O2kodBIDKaB/JHgncpCjHZymJU7YxUoEKJRfiX1UXWrpKRlxjrwn+crBjHy8VwR
QeD4xqCAbqMKBVmovkxfUfQAhNWPT2GXeu4k6P1eSlbe1TIiqVb9OYkiIqzL4zo/noPaikd9eWb7
cizIH/goVP7s+RiYy/CpKX6X2Vmv1NfmkFtJOQS3amkGtzL1wk5oGvV6afs5ohlKoBODd1PO/qM2
Bdla9igVqOfDpQ06jHRdmth++uJx+j+PMzy162Xg0iaY6GBMUlRfLx0f10oXxzUj6C7VQjOLGLtl
Y2Tn1h/wh+c9XU7zc6Fl2kFC4PFT+zJi6ZzPXIZ+nKTNZ1bzmT8vu4xY2pdhcjh8v+zS9On03y9b
Q+T356fd+I+HXSODa2ik3GdiHm3JrP6SOW1WoYiWaea9xiN6mFAUgQGcSjx0ETedMv70sByWmidZ
WhVNTj7hCFpL96eBkRHoEDHOZ5fLoGG+xjLyY/hyyeVwuaRRaKhnK9DSRc14DlUFFqDGS9pzcVha
pl4Zz/HSDLOmt/Z7srMJizopg/mMpZ+obQtAJ4k3kxSO5+/dP64iEUWC5CbV3NyneNCgNqoT2uqI
VB+q68vusqmFhLwHGfW5Eyxxdfxl8Mewce4JgOsfBMivioLLLU3fdz0KstaNrnhrr07yU51l47rA
Zrd0Ym+npW3ZaEQWBmvZNXr9WIhjtVsFTfCj7WNgYDY/rrC0mYVm/oXhHYWcz9MdGH5Yemb/nxkK
ZaDfpzvfnCLNLBrha1zHSDF7uMVCZZSOBDOes6wRH2uJ0ZnD2XheGsKsYOiypoypAqh5mn6MX9qW
M6dwQm70lZlkvuq8Sn2/1u/X//6hYaR/07ml8ZDW1+m86fSbQFTLq+82w2w44IJ/tPhGGl8V0XHW
Uhm4L9cxyka3ptD5Tq3mKmTyJvXvE/Wpq1IuQcvSO0iDdjufoHrMA0sTEVdOQMEqqSGGWGwbwYwp
UNeMfLsc+mnZOnIi5VtxDqYH3r97l8j7R+8SW196xXnwp3OlWMzu87SHSKoYqBiW06sA1srvG8Hv
3qYilnZL09LZGkm3i+TqWwphxVUiygBU4Yvhm6R5BjoUXAi6xelr1NWxPcqjdilHsUWFTysom/T8
51onv+8FytM0eY7vo5joDchks7gE1KYqwa1E5bXpN8JlaRrCIceQhcOu1yLWuLaXXbMhKxkIIdSq
SL1fStU0Lvq8V2ggoommJLuPjiE21VMpTPYy7KN9uUjbZN0vHcQK4dkQBYyN0INXHtpOohsx1hxa
MleisHptRn14Grs8WyMKNm5WRTE+eW1+WcF9ehNTc//niVCfC/h+XfWpkkAQAME1qmIkXJhPMbC2
h7BTLKfh61AR6RctBKvA1KqDdsJOu861FOVqvVG/KV1gHqZIRKtez+ptrM9Ahflw2XTF3Sqbypvl
QA55bmBlgWdkHhBImXbyIw15Jo5aL+tuu9D7Fidle5BRHD8TW1W/x7nGEaHkvgeaMce1vseqEsMM
1kEHWONjnLJEsczWc0skvYVkvxhhqYmlHBeJ6Cx2V/77oTmaqdNA8TBTRZ6UJL9dgvvLpojTK7+r
ivNy5HEL3ETRV+73bEBUrT7G59KoINHdqHuKcRVn2UtXg3FXjtWxn+M0S7s6xuoeOiPjrjGKz+1K
L2IORZBK9BIMFn+z5Khm+nxPV1DeIAQDmzd8op/vqVHKdTPWq/xrPfYzztaD2TZtz9EwxqM1ZMFw
8vNqOC17eZzVu1VVn/HnavDW8+D5MO09QA0zmEdMdCjpwnRbmGawRzs9PenRtHL1LB1uWVlMmDXD
9EUHBBC3RY2BlRiW3sXymz6OkZWJ2lkmJngiiI9csmiM5JWwSMoJjgVrhUjjVaaDSdanTZt6JHY7
OYYGhcymkyHQYk/z0vOxWQVhjQg8m4+2LqNMUxpABlLP5JqYd81N3q12mVdtU3lQHpUomFlmVXTA
EkF5bFbG0ZPN4qZNxv4mAoHOFBg/FPpF16f4yJ8SH5e9ZWNM1Qj8sGsOeZ1IFFrTW5kdGSLZh/l4
cZtJPN0lRe1tPhztxTf/f5R92XKkONftExHBKMFtzqPTTjs93RDlGhAIgQCJ6en/hbK60u3u83Wc
G4KtIV1lJ0Laew230Byszbn7z1jTZEYQS0IwpFXbRibD/nYZWznsRS42Qih343mJrABB/GvINaYM
BSsSj9sg6/zTSLqFLgQEjqbINCm8dfZQLjuaCGvM7/a2hGvbkNnd/NZmhqCG8+7ooVnD01fVH5ln
F8tO9QCMFQTHLzkkb8IrYIlO0mEPk7viBXJW1/YyjsvtwDLgx5GReoMHPHJRcFU9+aIgD46vLmRq
B7MP1cqoBzrcouAeuQODCHJc9c6wb/uOPBZemV7gUW0ST37jmMDkj3wWsqnHBPk0LGk/DUvSVZVF
bPm/V8kri+rvyyTWRujow/IXon6ETI/cp/1i73UFDDJH70MwPC/w0QoP5mKFYwahMOCbbm0+U3DP
cpEIv44p8tw+4MkL/swyY7+EZnwAPUVoNeO/RCv1yKxx2GVthMTodBkCG9g77ERuTSQFYGWo3GJT
uaV/HcY8wlfEbsK5afM6DomxKqpWYHn3wD01YuvAdP6pIha0oj2Jiu4UytGvNzDDYzh2IMyGAvXA
UqqZCTUUS0+t7R9NxNlYPiUwvZxGmosg7SbOMnqfROn3zBbFXhAknbUPWRVTAhumA8iXNntq438f
d2uzoGAPwM1Ua/syD1Ijwz7oXMDcrORNc8Gfm7a1lo7L8EoZkvhIRht2gwG332CYsbUdTX78fSgM
2PXen4YG0AxapH3frcOaUVReWnYXTpfKRjrXhgYMS3N2R4IK2iOm18Rd2N/hsOdvrdrNITU5jYna
gN3VFgceng3F8tO8ynLpGuaqzaFiLD95o3ofKfxjM4Jtmi+QHDNhLTt/TTkrliZs3DxdemEXr6+D
85jN3byt9yZMrOqVBkyfSFI7zwx0ZXAEf+pYo5gYeMHjEFTpURLn1bzFTBNqc3ucb9MTLSN6SDj0
v4cSdU5zIHPEaM+kg1zS7aR2O5aZXrdCQunLeQ06SuW2d9JwF40xVh+lh2xXpf4WuvBALblAbcqh
gdAPLomQDQqGuBuBNcRqFy1uTebODDMjTGgutqLNPo6dZo2qezrLEg3Jj5h6y7JM01dSlgDfjcN4
5F0CuNtwYrRNX+04iPdjXADZPYVuJPwFJbbYmrBUxb4tnPgMl4a3uCHfuDNAA4DE/S5ipbgolu/r
vB3eTXs6tUMn8l/bKXLqu9Tyxpkph/Yk4ksTmhKpqYaajlvZ9NamR7WRow0Cou0dY3gjr/DymxgD
CG+X6E8Y2wHIcZWfAoiLIQlyH6BgTrd1BWWrEWxDWXnHDGpwS2hlFUtv9MJjj2P4LOm66g2JA3AK
GYkBFuvii9QxHva0evO55a8zN1erZrTlW+WCrYE3+yP4/NF1+jgN+zJdaGth2rFV8pdBmh3SKrQ+
wR+8Err9GeDSkLYFTAI7AefUjGANTtFQUIj8jNglhjrhJ6ovaR9T8COmbQJDsXHRp1a9bDMUsExb
QBxUMOgl0uXfhhXBK+9w8pkxaUUP/nAekdwr505UAP3neukq8DR7tKMqnjqrCfsQt+S/5D++sKYn
jxUAwkkEsx7YfsCFaso4fHpDUGEVVVu08l3GPsDO2H/t7TYt6pmXOrhe70kcBPuWSnvuMuLPA9N1
HWC6rpc6kOusSwF7bli1bkWRXxPRcgpDfDeX5sgVl0TC1rDJl+ZARloAqU1v1oryAToh0OsBssHg
GcydbjTU2XS6vbXfoBDdX51mvMFE3IZFdneBxdG5dAtALXl64Vm/pK0YX10nxzOVCiAOk3p4jbqx
n0XI8d7xqLsOs0baHsXk62I2PNhd2Ks4ABT1VoW47YS+VDRug79sp76Et0/Geyq9VjFuH+r24LF4
WXiKenVn6pIi7R4ci4M3UQfV0s9ydYgsHh2sZGBLKIOJ18ar79IGCX5tEsRFopJzjHfpzJGqOvkB
9r4dFITw1h5evSYQm2aoUS+YQjPMBZTpIB2Q3soY0G9kSAQ0vv76LkMF6QLXLPhUmC+zR2S/8QTO
uGaIuahpMCPlRXelvbu138aaz7w+NFZQXj8vKweYGoysnuOQys/IRDuLvgnAV46C7GwurkjfR+EP
exPFnRPex/zVBGYOo7G79VTUACyDOf/2OX3B7f/YYl2ductP+WeXQLsZsokAGXlTWu7LSZT3vBEx
K+W7Yq7YIS/HjrkfJce+GcSc4/CxCJqgaBam8d+6TYeSwVvT+HJvDpoqOmmStGcT8LpuFm4csrUJ
rV47Rzvuz9dDLuf2zwpyiIe2DoPN4IDuFPc9KMBZpBPoaknw2euBbKpMv0Ahtl+WKQOAZxyjU+B3
DkX+EHYChZ/tTBuZ0gXZYKEWF1drE42DryesHbBNHdTQzkNZNj6ktSL/IWQjzMpxMhYuMg82J2xp
TstxqdkDCtlzUibd9exc+1AcLIu83JoJFSUgdE2JHhM6HgjvFU+7de6PEGHx+4XCbumOQELibqwU
8owOs7tloi2Q6eA9CIrk1NVY9jt8QvzNAG20eZIkbFMORQt2Ze+cGW3AV0Ny55xwmJD30102tZVx
6B4ts22n3InwjkxRSs/ZfcBclE2mS1OhvmTacei7N9GY2kvUsaN9SDi9H632zSwdDQRqVq20YDlW
d8leq4xsWRE/qLxvjgayptyCb1lUwxNjWtLNxRLxA+e0OZroNsJA3sysP59hRqRJP0D+Ccie27po
FjvXaRgkgH98aTYhbV12RKrKBLcl06yPpi/WP26Lpbmr/GPbhDW5m15WMsz4AbaFbIdzI8AwWdAd
bacEWAbmGMj3MbCE7CB71syHWrmqym+VUPdR7se/iPpoi4EABeHAYwYIwh+Nct4LEhVvCQchpUDB
YyddHKhdy6PHwc3oMaOKHtOgKbeFwx9CXnig109tpqMIHwnDHrC1rekADhvjedG6yfqWmuuLfFVG
7RHfgocwYf73Pzd5kl1bsr9upi7l0JPFWr4ndh4eLdbocQYhTfjsBFaNowgaIwcIzkWlYrkqOpo+
pFkQ7KQNsQimlQ2Shx8kC8vmEaQ8sTnA6lM/ZMMpt8J1BRDb4bb+Ufw2Vtjvifl16WsxmoXwQnIA
s+xSnj9h/KsT+/pDp8DNtw6KPYEfNTtqS29Z1aghUdHMzIgSwnULVdf8KLSmdySG1CaHku7WCku8
dMMo2EucXPf1dDHh7VJX9rrzcra9NWnCu7U31On47NSNXiPhvUTyDcrvqEbe96hk34dWBinefqTr
lvqw4Sxhn7hiFYFp5dTtTwPTnmU4eSQoZFYQu0vziW7sRessr8edI4rikHPlrLRT48sD48d5E8T0
paLB934Mip+SezMaAcY3G5NhY1V1/8EtYClc3cSLAUnxWdiW9WMJvH/kTnzPJqwey0ynS1tzDjYG
Or1U0VNsRSvTaZoSpwABBAnJrQktO+/2QRLggN9xJZGnyS95BnbVWIEQICEZ2ayqxhbLVKAcwnKU
R2C1ihqKuTWN5sKn7uud7UJ9WhYovtzGmBDLLVmHfm/teAyNyFnv1+mOpdlrX/bRKa5EBIUR3FVu
as1tyOUsTUfHy34T1+Ct4PRCwfVJsayE/fDquqic9fRFQrp+n/QSjk5I8VTCz8bnsQBnV0Mo9mwu
iXXRcRXfW0g6n1VQ9HtnqN9v/V7th+Cc9u7CtLl28y0s+wwbBQqA2TqHcMHQJfKbCgRZRMQtD2ln
0zvHGSAXMuEr/2WETGxn1Un/1cPx7Jwg/+nhkHExURYkn6KpDzsNlJynkaVjLW/R1DcQwn8KJHH3
eamzew3M3PV5q3Ik/XtkQq/bdQM8Lpp2H/sA7MVS3A3KsZ5hTQ9S29g+xVbTnm2n2OZ5aT37BbQh
Kg96q900KpMdXWcVk0vTm2esWbBGAl0sASEwHw0b2PzeUfrT4aDtWugFxXCoM098lnhw/khAbml4
6B360T1rQcccf5k0X7YEpV6nC5uzuaBeetfLMliquDkFJgNXN6iQsVQheT/hYa6N+RCU69ZFKTVO
MrzCiIWzmcuLe+m1BaCwEN/M2Na03JpvQ6ETJu5NRy6cfhpqUytatxLciE0KO9AlcuTNDOjS/GcD
cJlTxj+pAPHTIUpdgjwCZN/R46GXjrOnUNXVc2wSwcmZQD4emO4RGduLndB61ybhp3a/97JjOZYf
IhHeGS+fuZ17vzMtZRiDCt7Js8m7ZDF9ddo4vuZlXCRB562uyp3pbBMF3V5rzNcmTD2i1lkKP2/z
aWQAz5+6FqRCwhgqvCDLI6UZoVYc18HB9lFZqSnUAbpYsQ88ew+tw5OL7+EFJl3hrey0rI7DVOHC
aXrd1Fb6g+aemGEJ1o/xmFhrzWBPChRSe87HEJSgaUgGfRhg1Oz3vLPwF2kZwGuuaP8jB26IuF82
k7DTghKl5+Pr8w9mrAdcZ+JEMn9PoSZE2krfO57VnLlyoenTcPDrUO84mzZJGweLfq7XJjQdo0e/
zuotZzOUkbIeAwJh6nEe9hEEmn19uwG2Qjx4djLJE1uABFBPNXtziQWImxCh/jZaFiy5EwpaGyTt
mr09XcwQE/qFwjxze5v8aY75nH6o/4N/7hhwx99+XzAInmzLgYMGMvUfv6+mtuE2K7zuzW0LAaEg
2I15037CmS7mTrIcr/XUVuc6pdnWtKXTpqKrAnSgDtCsqQXamWnUsEA/CtejB95SHIGgiGRDcuz0
5a51c/fa1v+5+/8f17n1SgXJuDZ1ygCA4BnzkVgzx2ITJn7G9+5UxTQh9/vsU2h6b4Nvc1XZhrMv
g29h0tT4QbkVz+HpQA9hCen0cOAbMaE7zAX5esjiRJ63RgKWPeZjVJwI9ea+a1cfNR8siA0W6gE8
DXcjOQ6RLPQ5zgUelF76lvwAO7XBX/sH4dqaibzPdtLBkkxkI2dhnxevyYAl32K9szZh0dMnq6TF
Q+GiGAd03p0XeeI1zcsG4g8aVAMTZuM4I108HLusHZ694mcGic/XLi+KvedDpcl8FpgG6aIM7QYq
zegdfChQsKIGYNTucZzAv8B8mC3SZGX+BdfQj57KsC0edFRU56YN7kTCgmUQZOlWA1i3qHsaoKQh
4/s0mzCyvEo/8HC8pWHpPXqw6t6S1GGrJsjq95B+WIqyjy8TY+28/O/8PszYvpTMPErgQgUsSODC
2z404KhP2ZvRw6ppRUQ8kx57kWeQ/6GRzzICEZt8oVsd7y3ixXvWVg8sSfy1iUw7KmsUpPmp18Rg
0yDzDhjYJPEOojvJcMZjPsSHqAtBShqPzdZrg/5cVUTelwSqI3U+nE1TUfbtqrUKBdF7jDAdvhs9
kloDMDg1UZBzDg0bLyYylz52JMhdyKq0gPwuM2g6r+jY0HWp43HZZ4BKYpPJ5rWt8kMAMMJLD54l
EijDBUi6BDZtEIxibRuoCQ4F1RCfhpCwx5N9feTNo5yqcu379T7RtjsL8FpaZ9EIUjqKXteL5D6E
l/Mg/9TBpiFmBp1mmMGFJB+OF5O5jCT4cW2iUZyKeLVXf+5q02NiFHqheBaG9HsvIwC+p4FWD49V
m9x/yQOY8NaWgj8MFNvBtJR4HR1vKQPlJhWqbDHkp8OCQYMltJ6TLH73sfafTKTVKffL8CLcWDzY
lJ1QdrKeXc36vW3DvAtKXNYzSErpmiDV2nRAp55BwCnOWKuzhwZ/EMbt4NHKcKlYV8KDM6v2pk3I
aF0qMazjTLZ7K7b03ioHeETlbiihZfNXbO5uY8JptAlx7LtjSDK7rdNvroc4huTFjsXyYmAUBjhh
7nymJx24CEjzQeKwlyCVfBsXlGCAQbIdzPweEmFOGgRzUmMH5U2hudgqCU6FLx8mRO9uqIMUImgt
j491G8++DMsqBX9yw46zx9jf86ZmJ3Mp+prfhcO9CZANRNoZmeXnUrvjthg7CDCYHppOxSffQdp2
mhrhy7QPVXbEipOd+wZWS2WXg6qOSBIuUL9Ip9UoO5uLyFHiGsGvwvbirzZfMuzlIQMOvU52LOrh
RxO33oUTGZpIppl3geL+pwg1t2vUCNe9cB5/6mtBilog9QqtPEnGXcAyCMtNd7BYGa93pg08TCgI
dFC+SHVe7SBHKnde6cQot1ENbYfrveODpyiyvJjBfM3dhtUwbHuh84MbxuDjWUN8pzsBETuUOs+l
kBB8Lpi6FEFFYTSAukXfpj8znCe/B4WDr3OvwACAK4ffpjh0NBCjoDwREPDL9UFUVvhBWPMrJip8
LaISXH/piEsJltgiDkFG+t8L6j+Yu9C/DmFAPi2qWEzR/QVexUnMiq5q6IUp6OaYV28nNdw+uyzf
mfT1ZJU2l7ad78yr1/SKFM4Vptd24I1gem9zTa8b9FvtlvLh3+bfJsADBfqQde0O+6LqgWtRDEJe
f6cPEA3IPQ7DEMq6JrHCLOoOvpvCjTTV3UXWIK8nEekuPg7tGmBXy3JPvp/KlzFMx11Py6kiixCZ
QlibJt6ARRIhSSig9JWqjiOE+V+CoJxXQ5Wv4cIXLRPFyAbcn2odtC656DE4m4PgoEYoQQDw/Jh1
QQB9Axu2FvACu1itd05BldokAfM3Xl/t7KYs3gIL0PwU29yj7xXunkVusIxK0j6LhjybLPefoaIp
fg+lbexch4ZR/1J2EraryoVDSwha8sLJwZ3KSg3rZIY9nYaJw9FFCfboqQ4y+GI8EzyUH7ZX/aSs
J2+ehPhGJOLxBaw1UCIJaS89BQlDRK5+zOF5sqg0khS2pdplWDH/VBRWuwIwmN3FtbTXvfbVgXQ+
3bhWD3m/EI4BnlX2W9p19j6sKqgFEJABo7RM17qX9E5mgbUk4TDeu4AFowTY6XORlTl8YUL11NQu
zvIu3F+wcMHuRvQQu6BWDtREZ73TcXzF/6T+jg3AkY4V/Rl0YuVreC8mKNpsqg7/ndYv8tNQDtVD
IauPPvOcNyfx7UWTONWONyBCOrDjMe2iV3QN9fVu1SfUfmNJsGF5yJ46ferxcG/HaMg2ElRpMKUa
CBk2Lf/uV3rGKq5/DhWseDTR8pLGebJyA8vbwzggOYZJIJa5XSUvvCPPXTTqnxaHlo0O/BUp4Tw9
4EwDvUWuz6KMvZWn7XZPgWbFgpjIla6ZfGxEhuWSeeIjqMaVA/eIPS9TeAtwGe5R+KfXiwkJEm7Y
gwRQ05o6IO8PCwNza4sMt2bQ9TaapntqLPY8/fQxZnCYKihw2iU0U6wIGn2dXd/FduruNCncVQLU
4hMAjwVeOH7x02Nv3cjG7wVezJCzLOwHtxqLjZX54ca3EvfeYvCRTipafTRJPTdzijD8pV27vEjh
85XGV28feGBmW05BAeFlPdLR0Fxz20zssBo+pmb3MV28aZdi2ms9PgL5+bvp1o6q5KOJutgFKSJP
m+tn/D/bzIeYn9C3+avwABMgaRgsgLJPnnRbNXdKhPeulbEn00QCtWtQTD7ZU1MY1QIEytRem84s
CAXgZCgGmDByB+TjyNqndtbMm75dgl535+WjOhFlqUfF0n2Sc6SxnDbfVA6chtopqwXqdDZr3ag5
VZ6nH12dfBqmByAtRfTicTpsJNJ0IuqA4nWrsD70AbBr5mJCwQf8/YKggPsI8e5jp0zus3QHai7y
labJ6oJ3SHqr321wMoYdhl1C5nKagF2G/A8RbOQZ/r5BD0EYCYHyRGkVDydU0r4AcCqvEJCvL9wL
Kpwoxqyw1spdN4ZrgrzbQzW9yMcIekuh+h1Nfbdo6jMj1fRa7/828p/zzMhm+sw/P+HPvJRb9bqr
4SIftzHKKbHuUF6JDnbTAjMJo7M702IuA8BSayvLIUXw946G5DgFmERxGAp7EdXFjvEATIap5IYH
vLwL6nhjInPxmzRYY6Go507AOohQqhAe5VE4rFnhzEdCQ3AAdQSTkzTepV72kBZZdDJN5g5m6O1C
J6OFN8ZfHchuQZBZJMNdFjVLX4zufTLtWgdRyQXhFrQ+wdAHfjOD8JEF68lBuB818rxPqRP+HJXL
LrXTdquhiJ2dE/Pgzvc9yCTnSbOVZRctkY0Ce0vBZk8K+cghwcoFKV9I0WWHQCM3aMIeeEWsWoFa
1X0hX4bRhdOZsyOl1HdWXogFclIu8PclwWPeBeVdArFbpwFktLGsLTYLkzgZSLBrmJh9C9yymw0c
HmPITIcXLV3IJg3iu2hRQulLUEIADSKb3EMl/V9GILsJF6TYcdcg8jirUSoUNVwhjjgDS3j12uIZ
77IfIIrEP133TSvd3OdgFkNyitZQ8/IlhGlpHtx3eensMmRKliBdBK+2tFasD8R3x8p/j8C/3t5N
pLMlJShfNdKHxrTg2IJPkF+k1CEnWeOs7EqAXIA5Ta2w218hcjHTUFwc+kNvJ1WCFEE6U1YDPmiT
BVDu6NxfiePfIc3MP2pwe2ctoLAvoYR+Kzal/GloU2cR4z9zn6eRgm+S1R4DJoZNrwBlGdKW7eM+
KDdlWIZHpBvzVVZDEgB/MYgyeCgow8sPItvYg49HrxrAjXBLb5vY1vDKe7wDZB8hZx7Xxx78g5lp
9+NmXHisx7Bp4eqr/tMwm1dQIp9WMGuA5VGpgt/DOAfFm0e/8GrnLz5+hRBRqN8SyB0scxKyg8qq
+i53eAzhTu1C7fOQJzb5ntp2OYddFdR6k8jdNapO8Y91qxdeijtBOPku8vxnYXX1E60q+V9b3+AL
swBLVeR4PnzRYRkLw0P/y1Kleu7QXJfDBWid6Fz7z6GnsfBCLmMXtBEYAzmv3kQKHSpiKX1qu8p7
6F0H0hpo5yNftkO3YOBhzD3Z8605iJgwbYLPoekl0P2tUvkQjWF+iJ20W7G6l+e85tCJRrbjzRPj
Q2pwuVG4lQGtfjVEfvOGPHyxQPGci84RWxR/finV2BCra1C80XJ4h1PcuYFi0GM9tTOA8aH05g3v
7aHK4vLU2Ui9mxN9yUd71Y3wKDfnfZMXQIGrP6auDLYkp75aB6VdzKrAy9Y0b7GzBHEctcqwqH8n
02nnLICWbg80KxJskOweas9THCdld0j6QKMqAZnYLx1mCJEEU8xAFcFpTIT9Rfnk3iAJDfYQLPf8
MDVZIA08MElzSEzAwhfkS/sYUlVBhnw6DNk21NmitP+hUjBX3ST4RcPqnMWh9QpBAejOZrVzP4Ks
jvXfQS7uz/Q0BmbMTMdv7jqdBIn/q07b8+gNyUn7cbehaV+cGtAKZmVCite6TtUqpESsrbopXhkl
bzr2u/u0GtPHCLRZ0zxEBbTOeQOJn2lSMeD057t1fPCZrV7ScuN7sXiNSkn2qBLXcxP21vAI/s0p
mwSBijq+o1lQPSWdyved47UL054UyQmguurJUwMkv0dnZudy5SuFLTh28geAxz9fbm02VRBHLGsI
E05Dbh0mBFIUdmWoSyyKrhkWvSvyh6gqIBKNQi9elGkLtUdRHZJqKLcc28KdAHJh7+EB3XiZ1tAI
Ec7KTtoQ8OVRLGGm3Z/zPIrnMiyaC1dlPOsdR7/abJJEzQbvmxtPNWBZ/qzhJjjwGD4TY7AOA2BR
Z94QzzRPUqj4lSjCxFR910n66LUwNfrVAkyxNRWzvkFdINb8wZ6qaWWY7mKsbw+mDxWda583keL/
9Jma3D/nRbxmi7Yr3Ct7IPJTAlBpxDYGgQlurLcrJQM5a+JIq4RaK7/LJaCu+Ebqx8iG1hpPkl9g
Km5ZXKZvyIU4WCh6fpdHubezIW2zEplLH8MaVewU0iw/MzLH009/1E4FJTy3sM6hM5Zrhc3Ark8g
l5RU2G9Wbj68lVWyh1OXOjY2h0o1MnmwbreSX4CcisL3fllSvZUoLr9QzeWiCvUIvwQ5bEbPlVsv
1j6UVXO2h1IKFPlY4+y92kmPtqryJUBf/MXr8mfoAOifQLmsNEzZvg0cuh2SDBAhzXqsNFXBNknd
eg+UcTinDG7wQbt3bJlBN8gLrzumhqZAetntp/pkN/EVTAcQQb/vfGfooW9QQhN2CMh926m3Wkb9
axsOw4oWPnKNExBLOf7C1lb0NORddQCvaXLz8dNXXWaAq+HrsTFhNNZH3STduY6VeuhK/uhOo6LS
yzdCDRClmUIk75D5tNj3IoD3HuoJ+FVIkJFuIKkxHSgqzSly+X/AVoNuFxYkp06micInfVPnbI1a
gQf90R6Ei4RGa182WBns3Fo0jtZPnPSTc1/bvatEPmT4diQzaS05n5y3i0xCkrtNPtTogNifpP7F
Hu+uGwOLf8dC/Rwr33uRyhk3WhSQzZvCKGo1HBDxpF178d/qYOl397/zPsZ57VMdKQTtxEOC2AWC
H7Zh/2B4O90IijSprKcuKhxgmzxvPlRje7I7wXdNV8cr0CXLp7jEtsR3Bf0hgQtMFB7i29gBvMbt
wO+wLcDwVBZPsmL5TJYeuQ0XcES5fnQOguvuOnb66GBikzSxcudXonYxakDq83yvkPH9WStn1+uS
v6um9eepyop7n9fupsS5Y5OUTnafgDUKi8QyeRdgZCfYlJtJbUc5sqDAaYzATbjTSiADkT7RBO4Y
U3WeQfDqicO4yzATTN+faODj175pHlAu/2XeA8jc14MSGCceNAxswOlsSKt8gdEhfRP7gBPSJw+l
3QXXA5cveRDPADHjawDFmn1od+Bmmttaoxyppsu1p/CHaG4au7xBJXIc4MoioORrE7ig/YHDmLsv
mJgvYdcFA9QjFIGJIh6fra9byHijnvZIHRebzrDVe8eq6EFx0i4bSGtcIFUCwfPpFy7kAWIMMIiZ
JgkrxSSa6ZXt4cxvJjU8wWPJQu9Cc4mtfn5yXcl+6A4+rG6Dp6RKyjkZAIYBu+8bVWR8jRzVzMFl
Cc72wEGLhZfqUWU+/Aolt7fc5uwYAC6w8scONifMf2YxEmrwbK0PSNFFe+BDs5Ulxu6pACcO78pu
+AmHj0z5+IIAjwe8R5tdOh4FyzSqf09CIjy9TsKxtfozaTBIgRpSXXUOW0YzKZt+0nRsuv6k2LW6
JzuG4HcLANC69SOxLADsTJ/hzfQNWuLOofM43EZlFmGziyxjE2Mv2/R9svGnHGTlwfUiqIbomoOE
vNRsOm9eZB4sOhv4TctyyKtsfzUTzl1p1a9q5FM2YZDRqbnysvI+8fmroCKGPBq4uk3jvkDGML4z
TeZiwkjkKyTes8OXdr9x3bkWXb0shjPX3rBnkwAiKiAgE093t4tp40krN7w4YIUKW5zb7MeCT4Dj
PA4OzlS8pQR4WjcsyMFtiXsxvYO2A/CxHpO6b7au4N4LH6MVinTk0e4pe6hZ95hPJLDSb6KNIzhZ
WKPrLS04aq9KWRebDvn3hXlqnXAoNtEQ6mtoegWR29gZ1oFUv4LpaNYDqL9CGgcyt1NoZc6xAv7z
HJc/vIFahyYa6NFscOFQkFK7Ol73vG5IFCRN28nnxVXYznCou3V2BvW0hgFdja0aTpnJAnIF7CAz
Jh7hl/q5fcSpry8C8TiND7SI3nz3kA9A+AsFji3XbOmbf1Eq5BZb/3DRea29IWOAP4Bg40woFR4V
Z+XFUsnSnDOHAsbeAvnhecdd/Tj0TK5l6GVQmUahMObCg5etHx04fmUvRXYvbWd4Bvrs6QqCAdYL
bh+eZa+wN6Y7EWvrGLYKx8tMVa+B4vfJlOtsM7mDy17w1vE+A1A8Sk+w1ou3kdU06zSJ/HNe5O4s
BFblh3JXPm9+FeA6vBXlGcngEiTCv24s62vL564C6AVII38aU1SKvtkg95miArAvU42IIt06fZ2K
BiUjN3WSleltQZOsyuEjpLNiwFk9xp9zDiqBustTyg86KFNorzX0TYt62eQKUrQwNJ9FDh8fcmyS
AAQk4SpPu+giVPtkRtQixYE1zS9K5tVah0W6dXJdnfWUfDMjKIQnZNAOR4k1baEmvZF6unQ2yDQ2
E84idNiAcz3J0EjhwJxrml1En955bl7dm5dPiQgT5L35Gk99t0h5yafoz7w4xhfxf7/9I5v+4+xL
/o+281puHFnW9RMhAt7c0htRIiV1q9U3iLbw3uPpz4eiRtBw1syeFWfvGwSqKqvAZotAIfM3E9yG
yo9Coe6vWkiaIVWSJ/fD8+gcSknpmn2QgElyHL1d4fFpHgUxQpx5jcsLkA7HaRVWrgSWrHU3TYrs
D+QUePjkJo6F3ttUz+XnyIqctcmtajvodbgxXXyQBZhYgIzDSeOmztAnKiCsBYgaHU3urJ8t3fmc
2pH6IFoyVjFaGj5HAVkbxcQjjfs2wsepZbzCuP5pAZS75E4l3Udj2y8SGGb3gyNh7hf1F79uK8h/
zc/JAva1JLMGdqEdXkINT6+gjM/R4HXYasBCD2w7uy8dy92FSlftS95OE94h10NTtE+9Ko93cdB8
VUa1fRqKVF2GdettTIeqQs6z7qdjYpTNd7eLlFDaFW79fSjRgUv0JOf78LRVpzjlNzyH16maWy/6
oLtbSzfTrVnkzcU381MMlBeLYjwUJoChXMOgG7rMP1thcekkP9z3fWAe3RQuijjw+AShmBXIrU08
oYlX1f7uVJ63VGiCwvniZy5Cm5pcHm1rqB8oifEobYJhrRl9sSkjV38ouTstO7ewN3YHomABaxvV
piayHm1XftCAwX1TAMwssjxLF66V57zwDJtMtl98I22/2zZe4UVXVutwbMKtWcrKkjtA9+KYJjZO
ut/+8KDDlx7Gv4tGe25T3flttNKFl+JdTXV+NVgwFgaE9OtawZAw8e1tpNfOMeurfmfa0sEds3St
DLDY46pdyKCrX8a06TctuDicChrewNP6Qc3B71WADr83UXfG1df6RcmJnI3lLD3XtzfIBdWHGFiM
YPsR8ActMB3GFtpCfNd7fngRh6KQlaMUAeGbuiIJu6sgsY11bmTYm1gD/IMu/9Lb+RkT0/wZ4O2z
UjrxAyJK8qdMUj5nnmLdq2FenQajPEMEANKfhCGvcL9CuUnv5MB7dOB17z0rCXACDjL9Dr+xxlmP
vpm8diZZ47yRy41oSoP5YOe8Hppq2903Zt0jcJ6mr7oUBqtSbvwjft4nYJo2+GdUxNwJSek7nBVo
NkU5jvHJ0L31i8GIJCbpmilEtFEb+ypZWbpq3eETlZH0oYjDT+xOqvuhD/kljZ1y6Lqq/Szb3KmB
hidbkiQ/ee52l8RutVPfWzsj1v1giaAWCT0dCPo0KA9ud2l7yzrkY/SdGiMRHQoJeydAl+zaDlDE
XQywJhdun7brnMzyZ7YxzRroPY+1qWlqpoOrnNLsU/SZN4GTD8uuriTkX0wtPV5PLb3hNYkdFx4T
U2/k8YCyVZxPuvu8851DWg3nAs/4Bzupt7x9YvOk/cw6hR1eWH/vdKM9j3WSL9XMLjdl8DqW/A5D
3nSGJqx+d/pTZ1vdpyrynbvCxSzLKmJoFVEDiSTklo6En7uTuyBZ5Pycz4nU5Od0OrN05Zxw0z+K
LjGIPXuy7ToN+fgpAnBTci8p5feIknBWWcZzGcntvqtMDCGmphV4I5k3LK+k1HxGW7h7TJpsGU+t
PIOxGXhts+7lXrobpwNosrezONLabeub3+auOWyOdWAUU9rg6u8zLbM6guL9XbhYcPdFFe7txnWg
hPbJLtAV79QFQbX1Sy26p5Q4bLRcKx5Gu7TWToK0R9d5Z4cn8y5LsuSIHnF98Pn575oAZzENpdSN
OsjjQ1/U2doF/PHYjBHS03onP+fxpSwNUAf2mFzQtQ53rY5Re+g59cMQNAF5r7h8Vd30JBf80qMY
bIGSVl/DstGWIPWSs0bZdQeQSt61eRMti0yFbkcWda+YrNYZ0vTI6IqlbWnKN5MXC1UuzV92njwp
7CGWFVnBc6dJa8RF8t86pDKfe+Gr1/IJOz/KzkYaNLtyqO9tfkrbSLWxwzLAysiWTW7B9NUX2ai+
q2YS/k5xHah8BBb4MZ9Nas+vlo8bUNEq1SNyL82miOvszu7LoxNSE3Q9qTrDMGqWaUUloMj6pZ+V
8S/Z5zXLSdmTmLaebqAXZsdx1IyTCo5k5Tud8kXvhhM5EJtCpaNwy95Usll8C3xjXHe2XBxIU1qP
adX9glvBjZKqPW/ElXlJqiY8aoGHkl/SDveJM72+GMb3UMk9aBn1sFP8utmaHlskJIsuDSjdHw4w
OTwekuERQ24M0+NS3pRp27yQnqBAQkQwbZztIksualdl4ACqnWx58d4aHXOvjCFOuEETbQe5Nh8c
vXBWQTfJVfWhsxvUYLhLc+D4feC4z4auV2er7A8RzNROw3SmoNzr9XV8ChDg21JBrtcC3OXxXa7M
Lij2AvrVIGwOUsTGttYA+lU19qJB0/RZltv0UXYzUqa1cTRKTMg0ve32TaN469FW0leIGL+ouvTn
woHakWn+z2C65xqRs8hbKV8GKnnYwZHNfRu0w7Zvo/TRUzt847Km+mFiZYhKsfJLomRRyIH1qZD1
ca0o0as9lPkqSzXnnEwHCPbdQg35Q3VNSZUwm6mU1VhaGDm4pXMWgY5j6ls7xJRu7kPZDX6LwY1l
WkWExUZvnu3r2tfFYlPZeqAa2m58GSTPX9tZnp4kjwQg/ED2z60W3zmh89WKNOcUaLxf+9XTqGnB
Uh1VBGsdWO6le7AcWznlEFSWI/raQE8QxXfiSt2nbTw85NMh2KVDkm54OQ52OW8KK91s1BfkTr9p
Zd//pj43glRmo8LbdinFyaKqnWzdkfvmdhl740GKuVHrknHpuY/s5EEKV3FhKp/M0LN2biSliDSm
/F6V+AuYmXg12hUbLjkf7kYX9EiCnfAG06sePaAo29jyYN1lRdNg0lM3T0ZmJTvRNx+Uyv4jpLJV
8moW8C92IygSVtWLXXXVIrX04HOLqPuqTQztHDk+r6hgIcBzb0NthCIAIQF8D0KQnVp0izGoTx0W
9U8GGaqnhDrTAlJ2vxd9SqKZi3asIRVL9jnUAusXtajJKLZ2PfvR09glB6r8TZak4QDydDzoEhvB
hYt2cjBMqYlC6tgIRl+kKohfO9kHsA4caAIu2yTA/QOo9BYBNM3EU9Yu1yYYesMPKEh6SXAn5326
D8aU30MuS6vCwk1X8x33cbC6R8/0TnCjPZxWQ4kES9RsXaXMLuTToCRLmClKSg1t3GTXBKW2/GRm
Q3jqyWuQCqnLT1Ge2fdOpD/z92M+j5gETnTwPxji1qQWM1PBCt7iMMSjACwI4mIgLCoXk9gfomH6
vrzOrA4DRqsczxHSWAtNqXuYCdp4vvah9rFVYxvsxRQiBnhbQCNFQgOGnrwLMXcxUjbAk0Za71jF
XdPEb2exlkdrZCMNZL66Cr+mKeZ6yp2Iv6tYxiWMJ+GpNCajRxlqd6I47kkc+DNw9g1MKw1tkZOB
M2+kJuGlLnBJlTNui+xgrYsy9oij8M3sjdKwLqKvtrHni6pxl4W2isAUzK4mNqnC96jBySmaKsVw
T9VJO8vDgCWU63sXn0+9Hawh3km8WhaqN8JGG6YUwgMIVnxrZJ3HNMhNJ1fh4oT6awup7+S3Pwct
o9DaDPnGsUnc5kFkHSq3Yi82nSkR8jnXTtEWh9q6p8o7bNomwJPWlClR5DAhOyl+dSM/+oqZwKSI
gu8q93tlWYeu9wQWJVjrYek+mDJ/FEH0jZcrCvBNCXi/MXi0TE1x6BwVVK3hkB2A18aQ2lvmIe1W
UherZ616DPQKYqNsIr3i8gUjiYBysuyU8d41ceVJR0UKlvlIPkCPDKxOR0m7iEPhQwlkt9VsFE9+
6yvrpqFgoxb7Pi71a1ynKPcU9My7KDOcTR5OOHFL0Q91QKbFQcP6WfHN6rGruoWMCO6zbrVrJ5Kl
y7RRd5tKedFArN6RIHCvTSNPMMEaunCTqDnGummLA0aO/P8WCaaYWmz2w3bDDOeArjvwW8Pfrdb7
i4GSBiah8bg1HNc+RqX02Q+z6LGDIak3ZfXsDUP5nIFGyrVauc89qXx2tM5YtmhUc4eliQuLu1Va
UjNu7d4bGaAqqFvufRqaP5VxDF+8JCz3gexTEXK86MWELbPWuyrYiVEYEWh3+noOeoVRbCZQuY2w
kbN1+ZHnBzAWunsLD63Yz8yFyYvm0ZJGAIOtoe0MrcIH1pVNGFNRhWAT6DF44OanhFQC/hW2vCKv
z+ggK9s84/EuRZZBisVHvxOY6FrMVZ3W2+ZK3qyvcxtAZzztyfNNwezwqk02gowXo1FL7k8fxuLa
BKbFA2voMYmcgtMupr7Z68gZTteVvShdlw2JsevcvndXFgXtrQjW2lpdlb7tXkdjs8JL2kyK3XVu
0FF4aykJiX9CNPr4EtZ1tMWMZ2dYTvvQIn2/SYIxv7OjI+iT4FnCfVyRu2dJsdrnpOw/w6JyTpme
9ruihbwpaX330NRI0AWtA3dIwiVa9NXKt2JET+3a1SJWcK9TbHblHJ3bkDdmgOb+we7s7kHEpyXG
orw/B1s77ZeJlXZs8QJrBXw6PnoexG9Ybz9SklPf8hzjWFAexkPiGuEu6O1DXY/JuTGiT40ceS/w
kdUDFhYoXju991JGNSbdMi5kYhTwQIVTVOwcxGiml09JlbVnL7C1z823qkjw/fMzXMI7o0QxxCxX
FbzVbRVS5MTTAhkkJ8cdZB0a1h+n8XSqK0mhLj8EfDjVEyXfRAPpA894dCFhfjb55z05OjDe3vE+
a/y1XdwYd4epJRmd/hB6w6NohWOKBGra/RCtkn809O2goNxa+J/HEu0gu6dGJ1YN61HbuCBTVqEp
aQ+DK78ddGlvSZ33MHez4c8Pset9EkFzf6w3ytofqBTfDGReKC8KF7bAHCxCyEfwroOOWfd+Obfl
hdEoFeUTfPhN0NXDqz2aLmbMgJoHJZVPskq6C+z0ykbrBf57iZ/n5IIiDvgqvZ3FmmHz8055hlvo
h4hR5f0szhJn3bcQSm4GRLAY7RrJ+zAK2Qf7FbOryEqQe72uWlX2Iq5GgHsNpGISLMOYHpALezuE
bBUO8XQQZ/PAHDcP3MT9i5B5+RFAfLQQ68/zRHOOma/0L0Julprn/u2n/NurzZ9gDrlZvvImYN7N
8M2V5mXmD3OzzBzy330ff7vMP19JTBOfUmmHYtP4weP8TxD9c/NvL/G3IfPAzRfx3y81/zNulpq/
sP/qajef4L+a+8/fy98u9c+fFHmHkt2hli1RAWFrF0w/Q3H4h/aHIUpRzEpj+23Wtd3oUXZd5dq+
Tvgw7T9eQXSKpT7O+vtPNF91jpGpO2PgfPN5/neuz8sMr96dHrI7n694Xfv2e/jY+//7775e8S/f
SQ0Hwii6djP/a+dPddM3N28/6N9OEQMfPvq8hBiJp6/4pk8M/Iu+fxHy3y8Fpr5ZDTj8LPRwqO6b
3rfWJYj4pWj67SQZoKcVyB1GwWjhu1vY7kqyq0zdxhWmflXpsKOchkVgP3hg4gCv3EFSLw9qhmcT
jrYMe+1a12PnBOYXBp3oakcnPhYOu8BczdWtOmjWSqeotIT3t6TMAPRysmu7mrkJXzdh6QZnD0lP
cWr0Y4TT67vRm2q9TZy7Zis419VCVI6r+JsbVNJeR/J5mSZJtKUmRT5KTrJHUJk7vUjre8SW0keJ
7Mud4dRnMSaiCn65G8cs+xW08PRRhKkRVmI+yZaDCFFdmS1SytaUVUVAnGdguPQQsOB0ETHwL6+u
2u3ZMlSXJOp/uLIzoLykut+9VCMDl9rdaQSJNSxMtD9Oom2pFnawsfM2PA/o7yGmLhGS9YRk3ds0
MVccRJzzvopRRP4m0yHvKjmMFq0MqQKIU3EgS4hI6dz+EBTZ9gn05bD9MAfk6R/hH3oRV4ztZa/J
HTJ9aPjj8mbet0pg3YuzGO+Ktk2b000/G6Jgxf6Uv6GbCX3t37WRh1rDH2uICHHIeb1FBcpst3Of
OPNjq91Bg/x10y8WySv7WOajeRCDosuKu00iD92+UDoDzCR1QoycDL4ia5mapXPtF4OiX5zNB+B1
5lE0RyGAJ05tiiluGb7NFdMqPXCxfC1rPM+SfgMEoF0G4ag6C/T1qvOiUEiSYGok8VcLhJq0ndlv
Qierz50n1+dSya2D1drPomvuR37r2Uhqm3cNQsUhAY68MXWvXQ7TTNF3vYZYae4U17Etb7heRwzI
+fglycpqK2i64gwdqMsbX/eGuosIn5MvrmPXc8HZFexdZGFBO9QrB11OnxruQa41LUbXvEiqg1RI
JueuJJd/Oq8VrZSXItyty7Y/1njTL7yqTVZVqL1xpyOpcWyyG7Cj54OWV4h1ks0XXR9CbpnXYtwL
bejYH0I1ye3EdEHERr5gEaDzj3EaOWtdgyhdxbZ59CdQBA6R8tckQx1octKYI3xTURAN7pKlur8B
/UQJ4PON6LQmt1D4rwYJkFX2jg1C0+iYmh6VoykDyC/lMaCKinAlsnjigCB7gq9c3V5F83KhJz3F
1VTDrnFALTCJN+sK6bi8ukwKBZugLsOVj9S7vwQpmAIHScJV5zrlJe+G8iL6lKmvgdSN5RA52o1o
i+GbdXo5fKga19u3ZtXdtbLR3jkdFeKFaIeo0B9t9T5rsj5dXQdIPoEH6K3mu4+5DYV7tUV/2ctX
8wpNGr6tddPnT+u56v1NtykH0lZS+0vz/vD48Fx5cxEt3XFJDgEP+fcgcfYPT6TrQ6ZzA3npAXpa
wvBDH1eiYprEwUsHL2ybTmZz4hC/nw3CVG5ui+G2i64zbvpFkzfodgvy/0vVNfa4IPEJa8qBxJzo
gXSaD6lbvTV1r140wETuxKDov85tYeMsvbEc1/M0suruqs0LZXlVu9UhHEKD6hAD1LUgAASsFGvJ
ql61oUm8Q51a3V0apryYBlWxD8e42EdabMuPnUHuQO7tdCliyikwElSFwQEZ3VB1Iw95L7psX82W
bEY75EEqRU6WjmqiV9xb447HnPIAmVV9EGcJPqDqGDSnuV/Fuu0uUQ20iwh1ZEC1C6XPja3Fx4bi
R+d8IK3HvwTU9yqQELG+Dge6g1Tl+9VEdDVdss8kSjJcbf4AfplWd22lX6/2oT+NC9Ax+OJ1o7of
46DYkqeWn5wmQahScs2fKnYefpN03+067ZYlpP6z+x4baNZ4E9tZX0ouExfoKXsKJYCmQhwtdirS
Sam309Br6q7DhRmQkQTp8NaXQazK+gKHnWnGdbJYp/OnpF7h24tqGinRMVNWYkWz93ci5HbKtDbU
2gDVd2aI0cwoVrFqWb35AGY9XdsVQsP815k/TR+eiBIV33wzRNfDqOKHoozw/sXMcGPAc3kWsUKu
5c+xcjsalGmAPkhqKS0shUeS4AxUuB5AholoTjBiWUNXTYwKtoEYtWyADmJUzM0a6pCyo+lOuXRZ
Z6lTJ1+Uk58U+Xoy8AX4qbkpRovJiUqMJhmuMqUOoKlSUPl1moXuxtUDQiUweKazeWDu86dREBzK
1gxhK4g4cehQY74OwN34OVLhG7uOIuo8QVziZiVxiQG1ExShWVgEz9eOpw8F+qo6FcCaNEvP1+YA
HC8w+/AVHhR2MPKrxxdAsTBAarhrlNfCUABZ5cPTkHXw86QophLuKa9WKlsUP2X35MWjjAEif7DT
dLFqWqflviff++9WdXsVbQxJwt+HzePe6Gxjq7gtzGzwWQv0w9q7QA28Fz8f915Btr+2w/E5K7Jl
PwmjwZ/L7tUG2yhvioK0yN7ZxGNGjDqRWvBPYUkxKpaEldfdidFAlz8smQ4phWLWsOvsJyWFmAqD
k4Ggt5pHGcHxfWP75gazK/OzNAb34jk8R8QAP/d5YBkbvzIQXdZRp+oW5WgUW7FPHsNAO+pWurzZ
K0OqZAc+yrJ2NMK30bc+MRJU5YeRoefJsrhu1Sn47LSseoom+0YtjlHR0atDLXdSd//epCjqncRh
TK095Oj8ZEr42bFQtqsUO3gUBweARx6BxRMttC3UU6HXR63VMYBJhqTfJk3XcpNlwsjv/9FK4no5
+W9tM6ToMImp5UNeN9ZJhAyq292b9ridJ6jmGO24g8KqFxOgMhvLGvn0a8z1umP0kGeZf11EQ97x
wR8ofIpPYQHDx7bdNRYiVhxATccrsE3dRp+WHyU7X/a4IjxJ8UoOcULJmqp7GrxSXQYdxreirwdx
ewcq6qcz6b2KriLTkQpK5JM1dXWg0zdRabKLnJo5L32PmvFFjIlwPYRH6iRQdmrZ1Q9D4r6iHdId
Hc/rjoPbg0IXp+LA7V2S8LV4D7iNKt5HRIxoulntFQvRRuosWKvG2F7XnGOSLBzc5TxbrGuUw9vn
uC4h2nliPctd6W1vQsxK5onqOZ98o8RJpXH0g91KAdjBUeZUHOa2GBeRYthCKustUrTNOfI6JEIp
SAxLxUNnRASJNcTZfEm8CSRt+R+vJiJ5R/VRHQSZKKtV/2AhMLgKeyVai2br+PS1Wv/Q2qO16NCg
2NwMuF3806fesr/tz/qDnyfKsUzL2MROhUV6+0kd8u7eU70acFJibRzeLC+I2pcLtxy7vWiKQ9TY
j7LehneiVYShcmmMfpViIPSQTS1H97wLxMx5SoEKx6lpjJ07VGOwdJoalQEn+aZA/w6WaLyM/ERU
xP7E9OnCve53mypIwCkV5RJ4T3cpLdl/gggArtJ9EgctNGsQRIZ7iKc+uwKoOo4S5i5Tk2p985B6
6qHQnbcJaguEwcBIUHRBRUvW1tgiGzvFg71N79rM+j3HQw0E3mXibjcFFG0xLL3WH3aiOdZ5AxjN
DJaiKdmx9pjmn5MofrsaqkgF6UvT2mtxHYG6yTSSNvbkW4aWaMi/LPRWSKxnJ9EXZAYg4rmt7zWI
cmj1E+BOk0SUaIqDFpghOJrMW90MzE28W/SNb5hgBD9rio1PzqB5WKXYFJt6dOwNgI+ruqvGDVV4
pOvtwL/Igb0Ihzz5y6iYq2PJI2JjzfaexHzI/bfzRYSPOO01Yr7C+/XF4LwGoGC0fAGhO0j9bwwf
Da+oxEJvYULeOdlSvYaZ4SEkYHQ/yjr0DuGEsV6I6MYMrOXga/1ZHGpUU0+5WyFrXw/n1ITkkYRu
shWfCYlpLBmM8u7asimjVZLRLyLxdbyPik+X/IfRmJTYh7nNNLebvrpUjowdtWoPhlMM9SbKywNw
QbSlAMA+9v4yDqaC/9STyaFzMPv0txi6BpVus44LO1jPc7wuixdD672tIwYQM/4/XGe+dv8/f56m
HeWlZqBQVsSGdpdV6rYNVWNfuxr7rbhttbuhYBm2XrF2F5taeOihAGMLqd2Jrk6MXmNEeAEpZ63U
DlySaYqIFGuLptTjHrEqPASf6qgY1qJTDF+vKMJ7SEhryFflIrCD6O0unQ/gfBa5rg07PDHWuN8F
+pKkhn4IisQAus09v/Z45GExQdsR93cxTi5nsNd5Ude7t32N2wd7snzSPT8Q78FuYnvTZ7WG1vEf
ffI0gP8dzJxSvfanKO9gljyF4GD+pVWNfC/miy4xQeHPZ8VfCrIo03wx0LWJfWeqg7QJkx4+R5ff
gZUo7kbFyO/+U1MMiJABVWuzHKHW/s+xYqU48L5ZJopopfmUS5q0FGc6oJXrWTr15bGE+d/76D/H
4QcrgQommWnH6xttLNFUgfFKaQBgdtrHiS5xKP3W+2DDHQMtiF0N2bbEOymWB/mM+rKuJ2Cce10D
wBw+aVO3mzTRYeBdeimaRgH1Ho0kCQDzmL2oCkl4skAIjk7B7Oiva4zsac6h5T95kJVeOET8bHX2
MThcmAl+b9sstx4r18S5bG6iO79vPQRNtlLlXEc9xMouoakbd0iE9+cRmRRj0JojImjD2dU5VIGE
CnYRqCurzbl59aEZ3Y322wQxSxxsLb5OFS0xvzeicG0BpVnldhGT62yGbaYE2iWHaLVucvJkumFg
qTf1uZJeL/PMrK4hYmBggQXKbOkhV4dfjWcoB1LD2gVR04Mc+vJJaWo7WGYvA1yxSz0NDU0tnRSz
39Wa5QQYaSfDIZLU39dIHbIW6HQ9W4przh8m9tD6DkG65GDYj6I/rp16WWDxsb0uNX8YMSw+YGjF
1w8yL5e9KE5k7dNQ9RBM4MVOm94n7UBqd0D94W1JvNIv5k5lGMHdivdFEQ7mm0hE668x8xLzwNw3
L4PbT7gY+Z3idd9/JoX2AqFSeq6zwdhmjZ7v6qSMn1Hy+64CfPzx54A+wPCi9EjLCCmgQYYnoyHk
JcQAZd/UVmaRfGzqU1MEi1ERPDfF6M3czASeXoOxXnaNoZ2SCDxQ79pfwLcq7sFTkEuHxIPKV5lL
A2maUD+R29VOIrrq61VUat0xq3/HmaEffCSejjBJ+a8qJHwqYYZmJSJi9OJj3h9JCYnRYQoRZ+JQ
VpCkriO3bTOotYPZ/sDSzIQXPcWJ5USbJFIDFbo4hIOHXLsXtQk0aA7aqPjSri9I2I88R5atUaT2
7zjWkyNo4JzUZ5AkxwpE1DKyXGUpJlV27KyDpoEVBwpW0k9FjsGR1w0wACeH9KmJatTw4Phugwm5
8zZqyG15GbEGOEHAe+GtM/vSJOG4ULLAfWka4EhKmw0vbhEYC6eu0hfXwnYwyzwHF4VKWkgGnN1G
g9FE2cA5KLjTXnnaehi616YipB5Qq/nQnEcFr+7fzo1jL1haHa/k9cT+1BrgMVoZKOwVHOtkTmon
lM9AsQ/UDI+dV6xFXw/kclxdh6cpSZsp63JaQYfQtXYUtVzbpZTvkE+x1xG03Vc1Cj9XUAwucluo
D11SxAvRnyatvkpkYOTOBOqF/szWTPnijkV94AuocCpJolfYbdWi8hz3Hizg+JhL9UX0e2pSbGJX
N0iMcZGgqjeNDpyoRmfzJfiq+WH/sxs97Aq4rV3avB53uJ8UO1lPvEdeB8HQm6n5M/iq1uifiEjk
zYaLGSIL87azRm8S5hOejiskLGI4UO/286ITqkG8HgYrPoHGsx7SQpKWkmfwNHs/81JSpaIveD+b
R69nYZ+dmhRxrMAzLz671z1/i9q9OEBi1++N0MW1EefAxc2AaA6he8nzxN6L2DkCnXcyYQaY0zb2
HhH3S5+UMg7XrgzsP6sgjoVSni+N1op/1H24HPWh/+rhLrYey+hjRDWVSP4xQuhExWGwTAIfN1FP
gvCRIrW5Rd0m4Vckyf6DK3yWfcdaGTKaYFcTZV+8nFiz57IHv0EKjKODZmizcqYBMerENj+auDwN
Ul5CCpneaT5Mm9amBtwfq/JUT1a7akvCVyuc/HEAmLjvbEnd9GMufSaDdY3QIP0skgHhITOEEpVS
H1YmvXVcwL9RelaOKOvWj+goDvdon++0lI+9lLMh2xiD2q1ErDhocvwNCTvlKFpFE4xwKtsdeu7V
mZfLZTuWlCVdzNyEUW5dkYfLNLIjY1UPnyw1XQkKNPKovA5jp7ISLGdbtZSFbZryCYLiMvaVVnoK
3GFYo7qfmTBlkMUVB9+U5YNkTAew5gl3EU7B1uoqlILme8K9kUrBNCLCJ077352mHiaQJXRYeK/F
0F+C6X6N2JdBDSc2eK2HuJD+Gt063cyWniO4W9z9CrwCB2sn+m9dP0VIGmr9MR58fTGiwrESgWJg
XkqceVG1Dd+XugmL7AfJUZIq2CK5ooarOjFWdW2mZyOPedHUo3BbqnW8qtSAN005hjjfyPiM6uX3
Lk+cjdrKI1YE+FML72rRVzvtuOylvrqIgb/tk6e5MPygps4xYkpcVt2yGXplJQqPs0D0tWz5oY7p
4160cbvuk6haXoev2tF/Pb+WN3UNS7qr5nSTNeamzZpPdrBC/HJhqH186oa29deRBNXTSv/SjCaW
cdqRoYvbeita76E1282Hcjq894sVRUv0i4j3eNGvTwZJ7/HikiLU+WoWCDDlk2q1OGS5a66rthwX
c584m/QzT2rmIGMrYgwbXUL4+m/zaruDFCQiu6jASquLrHVWRB9j5hVrhNe2VKN+4pdgHorCuL9+
H6KJ6hW0aL6A+V9Ele0aJrrs1KIK8D712hQjN31kfL+5XlksFLWT11XNnU2oC+SV9hNAffvgAS0G
w6oshAZB5RXJna6jEyqixCTLa1FfmBQK/jqprqLTW6lECRScvvUUulseDXhIYc+8iHKzP4m2hz3O
ph0oJYo+aYr5GAjres3dyrrOFsPkhBUqi+TfwF5rCA+Fv3Qqb3spHbSzOIx1a62srvLWc18JvY4S
ouwtklTWeS3Gqr2bjMPEgWw1eqslOe+0d1FwnIzDfDPSMKP+KgI+dDetskHONlmKvnkNcnLgnirL
uq4hBsxUcU6qx1ZzulTzfj1QQPFmHPXudoA9xw9Kr+1+Xrxw+BnkesMfn6PuUFBCEmYybUXUsLxo
agbP2tIfqhQXeswhy8sUILpEgDiE1scuETpNBKxsXCf+ea15+T+vNWT1FycIlYOt+gvLNKpHcQiV
DMd7xW3efG3qDFEkdXT0fSPH9WPbJs65TfwpR4WXTOfhr+rKRF/bJK6oxafKW7QFHeec8SpzGz1f
T8yQp/VF36D3zrlnfdFqcuUlSPyXPgqsS9+x3Ssizd+LpqDuOKN1hIVWnQSHJwkd7xIqR9EQQT7K
9HAZ9edg4v2IfqLdbdSCmioNyGDLBuu8lVLxyxEzRAwM5LdLzUtNl7JI4mK7zYdR6sy/uCU8v2kN
GebVXcdlEmeqbMluuvFkH5AFOP2zn7T35f9j7cua48aVZn8RI0iA62uv6l1Sa7H1wrBnPAT3BdzA
X38TRVkte3zOiRvxvTCIQgFstdgkUJWVOWXqQCY6VGB12kL2moHMEW6IPIJLPoGf6XTqkBpeva9H
O/GgJAzZ7TvaSqT0iqNTOoDDMVy1lmUtaJtCNtqW0NnNdhvxm40msJH1W5h+2a0FCkABGQJf2CfS
MBSLervGzKDEoOnEUO76ThhWqmbtOAwUmT3EBTcG6ic3jU6QTmmVb1BmkG5qnU299aqI/TVaQNAg
pRcvUafkrX+DyVOTeiukHOfeG0ye4PTI0op57G8d81S6N51wJ0PbENEtVBFB0+hlqsDUFVpg9Pd7
y3kJO/YGQabiQp1dyxYgyWNPdd4Ej4qJLZlFDiE+PqAOd2Sx+zKWptwVZpWuqNeJpLGOggR5NH2B
ENrH8wXmKUfvtwsgmfjpArEv/Q2oTIF6RZlLe3REukQTYRdq5g4Afcpiyyzt9yDw9I9dqOKVdOL4
e41CjomB/xRCcPZmYKULUosyfR6N5oEcAKD0QHYR8cttJOQBxffawiY4CO0v2ZQ7G4i74LZywFqf
jTn4YWLcdr3GsdwOZCsgvAJ622J7swdxM2xqACUR54I42G9DqWkQmFKPRZ0u9KI+JlaPSYybyemi
plp0Wp+CDm7ZIVBFp00CCFarD7dusqkpEqtpQCCIOn6fYp6napAoRhR6xVkDHsWPw9D1ct9XgC59
mCKgkY58BNHe6ucpSg77SX7yKdt43KZt8L2PxvIMrmR2aowNNUANDZlnF8vx2V7nW7KThc5aPWZI
JTthbXMzRxCUBKcdkqy/TPppvpv9l0kjCGL1hYx9b8lQOaX3FLQBcULf3Y5j+kam2+G3/QcKhb9A
9At4Wj0S+DK2iZMR0WLdvPl6erZaxG/zDoh65/1MXw8rAJz8Q8LzGiGdornKDAV8pjGhGCWvPfAI
196TclGZDsKafyBh5z9beH4ihmeFxylpmgPjAEJCv4hf8Z0PC2G05t9GeyGdLz3Gqdn7mNAywqOM
Ykhzp6VaW4NaqrzErhgR7bcWz+dFDxKXSyN70HmYEXZfIp/epAfuB/BFqmUmweXoDapcIaOSXAA9
Hneur4wt82T54FtBjZ0P6rB4ALplTR6m4uF+7CX78tsgq20MsK3a5UPbgPfAV8zb2UOgcqhOYAGJ
+qDG26ROwV/SZjxnys/+SnmKSkqs3h7Br9mgxhQewjD5SzP0Z4qf/cnjY47/6IEiNn9ZoAp45Xfp
M3gp8nsCOnRrE9mtF0fJBgVg4okAFaUw3f0Ijq0Z5pBXHFBPqGFs+Aj2qg58u9uKF/2yLG2obWsk
RFLE86Q0vl3RpApoSZqUMBQo7PTmSTtLdesEoiWAFmOZYnrDfWTWxRHaBtiBQJxsbpJIPfHGWjAh
dgKGFb3cIbs2NYlZHGmKj3nIBEHPpZcYFr5m0Pe7AD2i8AokH9Fxcll6kVpIrxOi+KsTQEy1QfCm
JjNcZdhozR5Oa/YLAZBOAKTdxpUJCqg+4qmgA5CXssosdEBGTlH89GZ0wIMNmUsDWxcajaRNvWDg
fNAv5MhdleOE8JrK80tegUuUdM27OhkBqPp3R+Ma2EvojggRtXlE2ge4i3VHlFT2kXHwEJ9GhKry
Upry+h7fGbiXb0YkqEnvbhX2yvzWpq9QCgUHUS/MZRyo6WwB33REATsowt4dij5eN5kBPJ+R+FvV
dhvHbL2Dq0LHWyFckm4KECkCZQSNeeqODeYdYvw9oB+CXmWG0rtdxlDETn8ZYNZrDvT/azeC6eNm
BzfO2s5S8foHf1fbWRyUQDZKcJGVoPfI0ga/Uh2TpLbpR80CaWMHgnaIXQSVNS5sN28hGVvzV4nM
S9MiCIngwFk0XbUglk3wrIDSygDfITVt1/7vg2rLBjivUCcEqUrQ3+qDAZ5KwAuhn9FOP226I4FM
GRRhBsCeTHetwG5cWX59TKRSD0IfitFZy6oEu7tu0QGAfzuWWHRqS5B35qVDrphaoHQEHweQfZBE
jg43UzI2+WHoza9kooPbBeXON1k7j5RxI3ZF4/yARE93APcnZIy6Me0hDlp2SxChO8gxDRXi7dpI
PeRJZ7M7te0o/1Fkpgm8TDoesWWy1vXUDwvCWloDqm+wLkcPtcmHzugAljTwFqTHmxn0vQBwVl33
PqCRkNiuJ/OSMg9SRkYbeHgmGwzfXNeEa1VH/ipJuXqSvUAc1QkemAkslxgrsIe6lnGgzmkwTRRU
Qmiden3QP91BtDpcUq+PV83JVd43VBarJwdc0FfIAZRN03TLsjEu9QBuMfIsHVRn16owdzQPa/DT
kc6g1tTLZDfsLdS7gg0Tnwg4juQ+YdWepiUPICFB2GfUj9SKCxBRYstZH2k2xKw6kNjXCjRaLvRG
bejhOVaPbdgk2HOIYlYkPGLQREGJ9G7AjbzjoNE9oSobj+Ymqp5qkGMszAHKbCW+tBABnwhyQXJl
Rsl410UFABc6porttLWMY1GDFQ/NnJWCL4BmSE94KYGvpbJRbGPY3ippE2uZhfkvjsKDCEBY5xuz
qKECrFNwhk7BhTo1lyEGFPRjeyYTdboSBDZmYA8b8qAOtwORE40n220Sy+mA0c27M9lNaQyQpIFm
Fur1rWPT1cVdJcKHcDJsUH8RpVWUMxBZWeBIncLkrxzvcpCr6B4hA5xCCybduNAOXpAR3M1wp9PZ
FdSVxbrrkJaCPPUqCF5F2arLLQSgDBtlAWFs3FHggDpiaY8QwpbNCg9Yfk8dGZPIeZfWKwgysr1X
lgUefAHb2nkXnKsWuga5E0NQIZympdl4yWs7+OXCm/LwW+3X52FAQH4xTm8VNnz4VssWFSR9/SO1
8xdnSIu3zsC/FvXL6hn7gXwlikw+dH2JgIDtWCdfjNOdirxuX5vBAFVe9q8rl6P9+cqOvrIhqnOl
SsRZyuwNSfvPV+679CWpcnOZFHZ/meJiAxIzsHFPtrG1S2V84wPu86BLGciwG38Niv/giJr/fo88
urXlQ2LepyA0W3qyrr44snvVoG2M/wfURsh0Tuk3wzLM16j30hXDj/4+ykJji/rtZB+niTyNbTKt
nWAqnzwRgjBa2NZ3CGm8fwwLH8MIo+h7xxEE/O1jqCn418eIbb/85WM0WNicONbJy27E77keIF+B
JET+BFbX8oG3eKzolh2YOADLV3iqOJMJqy25CiTvttSk4WICVomaLR/n4ajr9uRSD0VhAGrMQYrs
TXa86rlwrmFp5Q/YagGY0DpX6Ak41z7SQRiIIB3I1kSRRv1qriuQHF+BMMof3PB9OCTBkE+MHUQT
7M48dq39fpD6LAX83TV6oEt1y437CbGVjCNwqntAzgPVHsvcmWCpXJGug20huoAUyHQEGyw09cy/
yAx1UUjFaC/SqSGvYlLqWNXmA9Yt4TKuKvBhqsFujr1mUKEDa/se62OQQcegf9zdOiCNAG/zw1uN
zbpswzvIdXZLjvjZjpJ3WQruKzBM+CBDBc6aesF5Hewo8ZezCXK8Puhl3TBcz8CBaRBiEYaDvy1j
q+Er0nu3tBGaCv6WhN1JLJ7OqJeBxW3R6t66BXamG1qoroMk7DIJ/sSIpVa3lGs+EYUt9enWrU97
mh+ev46DwPDsWfGGo5AMsLBwcNQ6bcGhREvAeTVIxjGuoBOiF4uUKqfD7G23HFW+SM3fDoEy1FpV
WP0Owr1LbIMDpBCrNwC7VlUWpK8qbiqU+sFO3LRpHIDJos5mu680w5gfqjdtv/lbzP6B5duAZxhi
L6NmbKdDmzJUiwxdjHAbbLfeSPvlXjsB7EC7xSLLxTmy8OJq2wGVFsobvwRBGK1GnrM9ZXe88n6a
lHz9zWvwEp1b3GfYwT8Y+Kd13EXiwo89e+UXAglOLcw6cDk+1Ar/Ukpr9Ax7NkqvjdzwHjLb5Few
7KwNvG+gmeJ0RyPDfo2UalhmYTnHBIqItI4NZF8KQNOFPFBvmzl7BdqKxygSNs1B5h7SokeRYw6a
kiMOBjxSmi9yUaZQsOrEtVJ1DfodAJVqHotrCeJ+kLX4y2kE++yy5j00DcPQ29S2+96bYltNQ8n0
p/Hagzo9FNitHWjSoHag8dpK/ylyJjD3Srs+4k+RM2e56YjmSL2TzoxTL7LjcBbgN7/10q+JmsJj
n8f+yZl+a3iqpcfhUMTeuCzcwHgyIvWvMzWyd9vwcfabn5FAy32UzbiVRcoPYvRBuqNvWuAgHlU1
qqvTt/xQdSqDqiFuzgZ03xy7l092upnDn/5DAi7QqS8H11xXrocAEUhMDpMU7KBY664gCc8XZLt1
/KmJWAKrFzTu1s2LyV21AgrZv3VYev4Mb9xV63NIfBmWuNAhL7Mn1K96QDz+NNEZeN2CJTjls3VJ
eplkrBIJ2hTXBwXar96xANg9c7/fzFxF8e0KuVe+X8FzgN3SrHHBkkUiW9OIm7Nr5NdoyHeGAZZN
VC8lizofk00LlU9oyfls105mfTZ1ptcQeXAwO0AMdKYXb1r5KBFzgsxCDd1W7UEdubR3FmrI5kEo
L+5WEuJmyprCM+RI24WRBdXXtkI60mG5OORhX71Cj2y2NwoqRRAkstd12tRfK6xVLassH3kRgq0o
V0Aaa3uvh6MCKroNryG5eo3c7gUiF+UK2nvpdTARbqEzsg3aprSNzv5v/IwS4YXCBNf0OAprGfAJ
dPv6ieZsp161X2wm1EGZwCyTNc1yazkOeKJUgkO/Yt1NIMEOIMJjgCBv08jE2pLQxeTxs2OV5mOa
j+l9LNnfZCYvP/bNbWHb6ov2MgNvy3PgYUrDvmKtWRwsBw8B5OOdK9lKIVYjihwfuMOdawKh5pUH
1PWWPGiArRDu1AKwV7LpAb0L9tY5DuCzKAaIL12DtVu8Ai7d7MK+YWuhQ18e7E7rfLaX2Ba9af8/
2Ycpg/psHS7EKLpzWgz+JmV9uS4LkT+DxpDfQZcyWIqwzZ8H0aBo2Yu8hRGgmUwhghIV6DHJ2eLg
8+nz4UydaZVMjylIyCIsnQbobK3yqGRPrBvih8Frh7s+dX0TYTi33Vd4WWaLwYrCnc23liNl/zd1
GCXorg45G9v97A7ZPujNQIQK6KkaLCxTNZ7tuOxe25U72sOracgWglNjtqBmVHWaYdKADKzuhSpp
BXEFlLJQMx+hYBY5wxWZ6eDB79wTmfHtgqEoAsi9ShtM6UMFLYcQzB31epZ6C23VbtIM+7vb6xbR
kUwtYkRIoAXw6TVMb9vbyzcc17qo95MD9QlSYEHnBJmX+V1NAxli0DHIkI422N2xh7SGTa+zbHk3
to/xFG7aTkQXMnWmD71j0fxNfWS6DbrZfh3UjlN9sLrhb/L//x0Ud0CLge0BH62TPuKk3ngJkghQ
j0oOvP6umuhgJFhtXouwLZ+KNPzH0quu2mvihY/F5Al0gnxuur82qffmjIiVPN2aQ4qKMyuL6lVg
7EJbVxaP3J/u0Yqozrj/Y4t7RbEYMrd+BCSELZ1csAefWWoDWenmCCK4fj9IiOUEni8viC/zlQHA
xPNUQxNDlXXz3a/FTlrA2y5KwLnBTwCh0Jx/h/KO+OIyjy1TpNvmKXtD0z56xfuUwwTAUjc471Oi
pPwY4d6NWzl8MUrWg5oRZwo1eAvoHAxfColr0tmgbX/0K/kEmtgAhKXLsc3FhrTBQoRVTq4Hiosa
xMlrajZdA6FwKHKSUhhphlU5804fdpIWcxHAwMs4TbAWPPkFZIMXOLFDvH8WkOqYTz53/RcfE4Cf
fT/FfBN1vFuJyQt3cRCoLx7krLuhrF6kVSanDAzRixG6Hl/ILY5TYweOYOhs2t6iYn1wl6Qs3AoU
K65QmGyv46HC/7rKpm7Fywy6H9RWrd2BVsS21yNEhaAL6k5rbnpbYJn+Dh0V7Yi3HqCr9kJnH/ab
ieyTY83+RHFPJkcDRkbY8VaNdmQnE3X+T/tv8+Me//R5fp2fPmdAiI6PuQfmbAJUtW0sw7VxQ/48
9CCyVay7dEUK3vd68JG6KJLvDffCdA1sO+I/TQeSET1g9uFTAqGXxIMqTIKn9L+nulk+ppuHJ6D0
dcccCuFaDcEuHX0XyWoZWH62IRtpJ3RgPj0PmbngPQMvNl6l3I6sHVKj5owbG/zMXjjS704eWOaf
45q/v4CT6t1thpFpt6AtuxNYQ9zn9Kfb1I7/mu1XNxpehhH+xS7ufj5hYwwFpktbOdCk57X3EMvY
fgDac0D9MG700jxmLZgtyFPavL1zXe6DK5FhU6L9mykG1aFowHVLPspw3EUjgaZjyLHMPvoKYF92
Pl3BXM3u2RBOR9BG3JM3TTsGeG7xOTlkynE/ekCt2KGR32XQwXwxK6QkQi+MTtQE1d+2ydv4akCR
7porvlK6xjXNOEPVkywX1Jwmi9+BjNmce7NRAAgzFsUd9dKUAoIbJ2rqKVUGTj6asgC9TtZF7cmJ
QtCiGAGCFWLJKG6iD7LJAROHHNyRYildVE3QxIujDTWtVAwHZkKzqK9F8RQhb3S1szmUQg5NDcrn
23Apa3MZeN3aajlUCqMkeBhrlKoxrRZaDT1oJ7wWQOOuB/vDvz0Gvz00I171v3kAOYWwuE55/GEO
D/v31Rhz6MNjzZKzNZA4CKm43MZx0rT7fWJsiEh/ts39INUHyX7dgAXWKQxr69Q2shIMrKbIg9VH
j5pImcxNQtgQpkYMzmy6YWo+BhFah7w+TNQi14+BDOUIRxGhlDph5aXL0gPkB70roMHe1WPsBWVc
zQkksR4ky2t/jfj2uKbO1jOCk0LIqtWdZCqK7Fx6GQMrLUansZOsUVLfbGi4b0oLO9Hm+zxaD4KU
xhbw/vieTKbfY1EF4uctfYKx97uDgB7wgnppDoYcXGGy/oFMQ2Wggmjw0jv6CFDXrvcOc00AQH5+
IpD+QPXLeCRLa+ZQfZq+h0nc7ygAJ0GQu53qrpoDeEPM2zNetA/USTcZsrEQfU/EA91gIm1R9vHr
cJlX1Uq4DPTNRervYrwHgN31d21Q508OS4qnHOskPqbjJao57nGH2UuHCXlHnUBIT3ccRAlLGvAx
HM+rHCSuylv7bpmcOb8SaILhJbQCpHcC+w747tMaSeVmGOPvoMH95nbQ9wHRSLDLBdQYvSyz3jCQ
+mmgqgx/5SQAzRQrw0zYztEQfMuo1R3S4paGXsgH5IWdRVg12cYHa8EAGaQvXRpzsJ1myGBkWklK
S7loO5C17JP9V3/kDE8saES3Q+nyCAhrCqSCjvz9FgOsvLha8hgJjVvHp2BhQ5FAbwCrZhHjGd73
Jbg0hvABKl7hg2shy4LlcbDtIWP7AI4AxPxdlH4NfnAkDxYm1v3YfZuU4yTLLBCupg//EXqDmywd
zQ7c6CnJl+agKZ26gWafvkLdMwRvO6h3hz2K3vTODs8lFzJ+UbujZsPMlQAr7HOMnQeWLf92o1dF
70BBO8jbP7rVejYCMn+46X3MPBvZ6aJGZ8vbRWm2rgejcp8OAE5AmGzbTml6gC5Ydsgtw94qoBAu
YigBYy8t/9qFCF3XzCm/slh8jcVQ/agT6N2l3igWfAQEuhHljy6ovypDFF/zukggjZN6V8XwY64M
kV0gUPF+ldoaP1/FteNkjTxYA/rjt5qb76wxUJoeDsBsEUfMJzO0IWdamT/ZaJCm4PAjCxIbgb/O
EHu7QiSm3DtI2UCYx7GvZIvkl3aw+8fBwusgcCA73Ezgwrr5Q/oKkEZpYpXaWM3DfHjt2wmipaV9
76jR3XO9WHWB3dhYqUqQxp7kBcn2EWjXX42zeDwZufZM1vZ+lL7/d5maRxMsJ7cTz7VmS/Dz5Bef
MgnUS9zWb7RGptUyLZRVD7F5GZo7sg+BfxHcB/Yhm752EWQHbuFdCgNru80gdm670YYqD9TwUkVQ
qoBUhLWKkWeE5FwynXkozSU5OMFL2tb2UhQoVm9klC3lZEabKXbsswHE7XywAiaOgbTXfR4ivEUd
5DJAbmlZ4Ee2IVuP+r+V6cQRhOk6eekH0IW0TjpuykLi+6tLAwFIqfZYNKovYM/1IFHpGPtONxnb
1MHovVYgrzk4PtT7hNaOtvLJW3YSFP6TZxRgwqp+VIobb/rET6v3Ewv8uKmEIIhjIbtYWJn1Uvtt
uxKdtC+DBW2BtInzPRIGYHQIp2BdMagiJFZYLLMK5DuRlqcr9FnnA+0NIA/apoWkXzKa1vo/+5Aj
HZIEbCdCe98mozORfyuKNsB2ix9py9mXYrpnxnQkGbI0Yepe99EOk/oahrtFb04/+v7bOPChgOV+
tN8ayDIsQHwkroKH/kb5wNgMoDE8sSSI110trZfS6L7l5Qg18xg8eFjV/QW6Z74Y9SCD/RwE8O14
QkFPAmZNw3yZxnEeBFnVeVBTIqAFuIkR9ukhrh1jmU1DskTMKT1E4QiSduppw0S9n1LXlJoIoDj5
tOcjEmiFLqssDRSCxxaE16EFFh+DEAwaRi6bR8NOqmVZSfGm8uHiOaj1WvTDt1767Q+UTP0jfMd/
8TIOHmZ/tC+pZ6bQfZJij2+2OqWKs7W0fe/KEvkah9F20vkjOgylCoCtEagbp3bGkS5OnXFvUQbq
k89Ht/CF2lOrNaE436pg2hIkqByhU943iOjNCCENHwIly59t0gUDBYlSkzP5jR9jCXVE85Hff5zP
abBG99P2CP4NlKeYnrG6RVh623wCSzowNzpIU9gABZaOC6oyjY7WBxoUQttpfbNNSXC2jLca2+59
7AcVdsmmMeI7jFZzcxxy96KGPEHlbhwgXADipFgfqANMduGCO4XYfvLGannVqKw/3ZwdTxN7p9X1
kxuE3OP16OQNuMBfQRATnGRZOXzRIh6wC3j4WjEWnpXEvmUF+P3G5WAgm11QczUtkjg08HRR+Qp4
Ioga3J5PI8sqkFmv6cHUkt1WnX0usjZfDdqZesIMGbiFKQEQTOTs/NvDj2bPGbdAtoiydM126Gp6
xIgVqMukU5OID29dZBysxAaqD9gMPYQ08D75id4qxYocndhCeRCvPL5j9jDb5hm4qu4ayLTZYpFX
OeQmLMu+j9OpvnPiNtsV3FGXCUKQ0IhL6q8j5B49IzJ++EN955bMe2u9fFzSoNxN6rshs8A8EnTq
wjHlPCg33RM9EeyivUOMyJ0HhcC13QeJWjMo9C1yXang6koFOlRjvUTQKjhxe7CAq9Fbe3BtCNBf
ofQAhIzvftg1gblEVjXw5gj5LD4Gm2U8bKGPBnljpHMuwAyPlzwd6hNzoVAvWe5CfAcUKGbcqH0Z
mA/UcrWJzsBbkt11ri5P0ENpEuoojCjdmBXgd17YFO+zBFnWrliHSGps+WG8LmxsNMeUgZDwdink
lvBpgKC5o9lGldyFSSLPEqQKa98f4jX9okr9szLj4golN3akVhMG7amoO/D+oY8OQW0OaxeIi3VS
Bu82VK4+hKXhz79FVNUWp2riF/KnnyLI4+U6EkO9vk00hPKeQ7b4RPMgOAz6DeUlCDKBUqXS/FdW
Gv8jh8S7d3qId8sQrPVkl67jLa3GYocmKsZnlohtq3zrazZYULIuGrUltxQp9MzCxr6Zerb/T9NO
zKgW7gAaLpo2D4dizwkW2Bgdv0PVYLjOnandEAsZNRPE1j81hW4SZZnZ1OH61hsOCEqYxT8RXgvP
PTSF9jLFX0lNWyBaXro+ChF0b+JojkhRAZeom2YC7KHUNP3URMogPqVVm87NSA3mKaqMH/NMyHic
k6j4Rq1IOs65b80Xb5qm57aQ7cWAjhj1CYuL+yYLztQ3Arl43ygOzgBcEYwa9QMWWHchCFaeY2My
gClSG+rLe2Y9uiAMpHGd0zVX1cZL6qumKH5y838q3HnbIQHWvQuL/jrkRQparqw/uJrcCbBhfpcw
u4KWDviiZhdU09TccR6olRQZAwYwtjbU7C1guIs0OFOLBhVYoC8QIOgP1KQpPb978NLkSWnak6xv
0kdDR22LSthbLDB6yN2Iajeidv9MLkjKiDM0KHa3AW0uzS0KAYCg0JPQoctjOU8S5XW/44AuL8Aw
ESCVXbmLpA6AZq5s21gwwxEQ2ZLByu6m8L7KyvAe1ZLZXQx5o4VJPjVDmV1RdWfqpQM5q30RRO79
7JQ2eLg0uAfmedMATEmmk0Z3t0G3axX6MlYCCtsgLZwVCq6AIQkikx0cfDkfa4F8iIHWpvant/8Y
q2zdeQiCV625Tbqsv3NRLXSNhPO3SKb8r8IMkDnwyuccdGl/ckgb7zlQZTU74MXb31UKmy49Q4bN
0qMHHplF7ELTvrCi6uRlBn9lcjOFefxa1WN9HuMIOG1t7opBbFMAxzdIRvHX26D3JlbrCSJZ01Qe
5jfjyAL8RmJRorwP8kifDl0IwJvoFVR+0dHodyudQebdO2PDE/MxWJElYAzrnLQst2FWQA3PsQPI
umZy7UiWPMscS8G4jdq/S8SqDGbb/0iksSpPJV+dFkGNDPhs7LQ7bA+x/N5bVYNiOz08hNjNPHzy
zeYZKY9+nWRY7TcaC+FqfIRsbLwuve5MLc8Em8LUpnJpKQv4Dt3b+cN7bxShXL52SiCm9NCP8YE/
FhszAINpDAprxAJQCN/rGpWMg1YFP5Ar8vY+uKKwF+g9Zr51wxP1h+B2WzEeTAcamOmBLRW3TONT
ncVq7+myirr1i7Ojz6gZuSF+p2F/tCZobYOFA/yMdTkcyY08JiMqt20HstgdwEfd0nfyGhlPZcy1
AWGWlIvYMod7q/erM7AvBtCsSJ26Q1Xi/qy0OOnPETxKgwcQAoLDPLP/8qQvD/Ry6po4OEMGbdsK
vOmXDYv6DZj0mtVtqacHuEPWHsg0gKZvY/ocIGmER2Xijm9hVu1AvGP8sBzrCOHS6asEs8DSQ73/
BbxZxp3Tmf0dykuB2tSDPAd1i4lZ76ZRlJcptItFqgpxynRVahoDHj1AEmhufdgd6RRylQ/5vuDg
UryRzAAWCl0fo/PArmoWe+rIcHuty8xGjp+FUHLtTHWqwZD22v1TDVb3GrExAkcuWNGCOuCvEvxf
m8Qaxg05gbX1fQxza/vV+suOsruhLuKHrubiynIOYHxmgr6qSeJrJsvmiCfOV+qchKhOoKg+FaOb
HblKsxWUcSGwqJtBhzfggk7pEBoJHmG6R40pejwId2qhHndNxt75Dkhc9mArrz5nwI8u2j4wv4hm
NFZlzYodNVNkLKCOOTynlt6CAWe7EGCG+RIm9QhshenvPOEnB1SduksshxZdKuXLlEfiZBoqAIEu
YAAQkm1XRulH+1I3tZvUbmZUixPildBEixokw4DCWoHKRuyp+eFm6dkAFgM3GoEKpuY7KjvAsFWV
3wIXMXUdMU/MZgDSqvPPY1CUR1TEuasPD6QkUAKQDMPS1R5hC0p58oAmUfktqt/nIA8DinPgIgJH
Mh5I5mOLZNp6qlEDMpa19YhSeusxk8GmQZTyQh55nHAgDoJxgegUeHa9xJ0WeNqoHTnbHDXZUjXA
XGEojWj0nAhHNmu7HKZ8WbnGZuydrwyaWrsUdEyLVjPDOFNYHagJkRr+7HTyvRmNKt7EKFVejbV0
76oCgmG0V3fxV9/JcohXtJGnXmrSbv3mbLdDeEBQJ1lQVqu1W1AFJ0W/iRvfAEg57/bS5v7BBGpr
zo6lISi5RmRYaQDZKXXWqDHeKmCA5pluA36fE5EiqBKuUoFlD8sAdBN5n94HKd5o4+Q91GEBEzAE
h5H5bzdTn7iQRLDzYRm1WZcsPZHLVWK06WZuV9GkOctjvpvbVoiXb10WZ5qizN30Xo0d9od6MPB2
8/wZSmxBUjfus/iQR0N6xGrn/TD5CcA+v7dFWfWHvDmQnUa0YcBBo2oS1Qw/expsPvUhBIM91FLy
0GALsjm6A//+clkAFLW+0YDQGcLoSKMCaSfi/Do5ynkaJWAyKr500nCeyMKNaQf6iO5ealPPzXqR
VJ13II8CGYlVI6GE1hiNixUVSiVlDQ4pGiogJbtHMVawoCZKYq3z/7iSx+vuPgbEpUEWPugyB5XS
U50fWn2IR452p0QOzNCUH+iMuku7G0FOzEfwNn6Micid+smzmirw+fx+Sv1G09drSGnFWzuL0hXp
hu9yXR1W4T5ZscYcTh0A+Ccny9JVZjJ+GN3yhwzT7mgN3fshSuzuSDbXB7+eY2cH6py0Rwe2BsTR
PlyoZ0QFHSidwauWGw+3NNXUe+Jgqvqr/Kgst5FmIBOlqehgtKCo1F7UIlcaOIl2HjhntH7OdZv+
17nI/nHF21zs5xVpZlYU/IBabDw+8TCqU1TeEoLX/2hiu8OekxaPlVsvlhOfm9SLhLjIWHOyHWM4
jUyGO7za9i1LgNgh23zqA6CySyxrTzY6FG6FemZ9QJkBSEpfRYsdBHi7pKeeDcDv/cR4rdq6/F5w
/9XHjfAdVNDzCfCk88kvXWY4ei+Qytjr7kKP/B9T/J/7QAIMVV7g7147neMc69G1F0T0kItMbBro
1M7sENyDsktVmc65xZ/8wvyneGL89U+DQp81MzvEvweNScVfI27Hx6FA8WWXG+M9HdrYy6CVubxZ
JgTi7t1YL8hToUVfTc1mWVTW1oqxR3UHS30amnVLI6zLcJ6yt8DVYY46KKGvoGN693UorG0aggiW
bDYylIum9QpQgxbVukdN/S70ZPaijGlb1AygVm03eRrc7ENUvtu9/0fZly3HrStb/sqN89yM5gSA
vNG3H2qeVVWSLEsvDMmyOYMjOH19Lya1XbK3zz7RO3YwiEQCRZeKJJCZay0wtm0L1Nd9YRn2kD/t
N/9f7VkB/Bplr6bE15i9AuUlNJn7KVlWgLb2oNzy4ZY/SxqzWDfM6ea3/FmLFCaisKGzuiXFlO0/
J77d7ck02YN55gFRRjm3QfPiQ2DlD7ePVnjgrIsi6Oe3aUqv+Tw1dfRGMk1NE+mgcj4rbs4HAwjB
ig8IDCYoSTklOedzraxS4AA67zT14AnVb4FreUxHG/mVpgcFRVSQrGmGaSxN8HOWFuw+ADSNk/48
YHk6zXQz3eYswniN943YUyfqwK4RS9ShAYx/0aUCK+5xITOtPPDiy3sbqdnR5IBnepMlPai6xiYt
V5j0kWtrvXhPNu6A4ABF4XfUObmN83Kkwlc3mzR/3KbVeufztDTI1RDMitoqxj4KyyCatgGjNXXS
of45rVdhq9DnWFV1tca2eY2VHa1nHB91ENSk9Qw1udO0ACIhNXFrUi+wbLhf4oPjY9fTAEG89rrh
1a2xJfKF3hxAKI41HrXFaKQzOoSehERsXK5pqAeWdbw2xiHUvs3gZSD4t5ry+pt9mvnTh/SJG86E
I9sVQhzNthP+vWk3+ouAEKvrsfBbqqJmXnaRc4Lgb30AjQfghH3mvhrFkRwYVInnmQCnfNHl+VFC
R2RBHXxtQWPqDcrOxYIXbXh0Az89BQNqD5DaCr9x86HJjeHVAih9AR1bOS6bvTVSxIg9VBDuxDu3
f0l1u5qFseWfpeT2iTqwBQC2YuzQALGbOnIN/MueCRxFV+yEEYBakY0lUF3VXsnW1gxVdn3TXwtE
BleWr7V3XhKYd0apX6pxURshlUStttaClQbGfCgCQ+TRF8LcIaqyJVDLDehCTag7sx3Iz6dO8ic7
HXqklnYs5Jvf7eO0YIfWdplRbz75j3b6gHjQgj0AOVPnb8OB3kX+WG+ny7vhbcgNJZFyP+TJ+jat
iZr6Y+S080KruiPnSOh0qMm/azy8rgE0C69V7KLsN4NiQ1e6cm7YRv4kqhIwvrZMXhwHVQBtK7+5
MciTJFc/lC0XcZwK6IdekQyKsEtJqnnuWt4PpM5Qxp3Eb134Doxe8Wgr1S8DPBoPhS6zvYHs6mpw
bCwqQT4w81On/maZ/lwbkvQHOLi/KNbbT67WIbiPyPuJa7q+zWxA9wX2ZJdIOs28rXXjpbebbcuN
5Icuhp3q3eIFRZsQ6AL7oVDVLGib4V43ZbT27CLeFaKK72wn8BeG27QvqKRf93mcfNf74KtKov5L
03Y9dp+GPLiGsg+4s7OlaET2JBTCgaOrVQ/bUDjBvihDNs/9SIECm1X70DGG+7oy7sHTwV6g0Qw1
J8+uD9APy6+gaXsjO/4xiMo0RXuUoK27lFWAQurQWWguwHUgwPRPWirDY2EE2OxbVvNWsiWPQvkN
xTWQyRodzIr3a2Aog2VkxvIM8Is8Zx4AXgg45IjXs/RsQHvNmeUprnhI7sgEDJeGzHTrWsGs07KN
r9XRqh2LPvCn1i6mk4QzhI3bnTW+96YOD2iBwcvO1Aq4lx1TMzjeBiUZ3vp9EILE8+dEEgnjBW6m
aKVRiQgW1B8Tk48IjGqWOuU3InsbRj7OPFb9vk5nko2UbxPx23QkHzp8auedP+wr1Loqw9lBwmbG
OFg8ssQ6TTULA6QxEByIVlTj4EuzOgKg8YU6ycQD42hazYd/hQp3pMl8ttdKh82JjsLOyq9ZaBtX
E0Gzwx/sTSE/2yOz/sqS6sO/QAHQnNgr8Lv56nqRee18oKmmSJb0muqD3xVJkIPg4AalmgSCqqXg
X6jLGtwTnn3GF5M9NpBk2tSAcK/q3jK+Dnjw+koEb3iFgT6lirVDr9hwB5VqB0QZACSPI5HTzR67
cWSVITDk83waSQ7MAwiMRlqoqLhTEUTHxV8j6TN1gRJFGskCR/9aofiIHLDSA/bCX6Z+aV9RIR6t
8MdwD20cgm8Y4tUbq7Jy5AUCC2rhSocetQV6VcuMv0G6aNXnYvCBSQyW4OgyvkU2kIWomI2+sEFv
F67ZmndZ62vrZmjqHS/q/oA8O8THRVZcCzzmAc9r5DOWEQ9ejOLeWXAdVAnGsFzko6qI/Vxpupz/
6doGZf3t2vxc/3RtoaZBZHfEfhF0K+iqdF5ZQb2bwFljE1Xz9Y5gX5WpXYEjqbZ5G8ftDJFVUMhR
uM4pRbG0QjAGTEaOtO3S6QJthjS2xK61FqsOYmbzoPPwrZOxykK8o312GEYVr248SKWLVeVD7Fzk
3drqhNxpKAk5tlx1Rzqjg4oyMJR5nC9uHUXhvYWV7s3SUnQrK/KtrSPy4Or0I6StB9UvKk8OgHjm
T+TR25aJ/Kb1CPRPO4ceu7/r8Cixbmn9TzH+6ZScBjhRCkBEIVu1XYBtP9joegR3mXCAQfGSZTGW
FVdWVc+MGpWBDcqCHjhDibQdD1/JzdNBc8ryHBG4BnuNMKzrUz26NT6wfOPwP7l1uPPXEqWIkLES
6rFM0zWg3Mjr4c5bmSwY1unYbJN8HkE35CmWhb6LTQ7ZcW3Qn3XWfe8j1zkj0dzdgU0biPXR3zJc
Pq+UQOZqnDZVck3+fSQ+ps0QN94MKZDtoNYGw+7KQc3YHNnFcEtbW2rmehRtp43v2AvERvipiVhm
uI0KHZnoAuhShwpX/ZA1M8No2NKVrn5gVO2Kl0TDV4BnnD8+Eeo0e79GnCYZzPoAkAnoJVIQVR8g
0OmZKz8HqDwTXbuifjpoInyNeG6uO2kqYFhwCKXfHLOqyADlTxgYZBzezcgYZtWHj8WVmudVhezv
6E0dSvgd+C+htBDnSN5Ca10dVeuhmBD6UvM6g0RjG6OaH6l7nGLlVa/A+FbPHIQmuxkZy7GHzhxU
ymyzQtzd7Llhgvpj6lXWwshRaNhhZcDwGt9XdKPhFgqOdWzjnqPTwLnPrSSCwhni5nRAjippEdL9
q12DX0iC158sn0ZSe4hDA5rlc5rrNgZCQgjFjwczFdbS7hKenEAPVq90cIGfcsOzjrp6NMZyLzqQ
mc6GoLXmPOrlMsRKRWAP4jmHwU/n5BKTrXdlCf2ewF7eZihD/RG7kwA0fY6SMw2qZDt3PNCZH7Na
gkmBw4j9nLskaz2UNsp3Ry8mbCidV/2GfMhks+yv0TTlrU0+1MyylNnzWw83RLYwOAQlyxYJo1aG
H4cI0cgSeHm0k84pQDjkf59sCfWQOytFtmpS7QdFID8FKeMwhMpPAPL0GtXsB+wdP0czfwtu0mCH
+Y9aqH1BFbR1NDXwA7ZW0EMpvo+ORZ9IcC8p7QIQmjkv6sBEjCfxZ2CMlO+dHy9RpChR+xFCuIZ5
wXcVFW+Zz+uvZY+8vcYD/YoFjwPuyUrH3zGLt3hpNWDBKYHmF/GS4+WK+4FJfBdR2x+mU81S2s4o
saaScQEk0dhDB96iMqsHLV6H3WAdmgDtgQ7jGYWXF4h1lvfOkLsHgAXLOdk1BfLFrAyKu9izhrPL
OqxfxgEBuAKQMcrY3ga++MHJIKfb6vLRz4Zy1oGR70CHvtXSgz4ebjZqqlZVc5aYq2xAQXgrq2PF
/ezRRRXstXK8uW6WAepaFiWXySPr6uwRkVeUN+bqSo5+lpxQJeXcUauMyvdOFv00CfTqQKuaBLgP
xzmzcUOLB1G7pWYysGGBWiB7Tc3ayZEeRIB7Rc0+9CrsxkpnYY0fCq7QcIvshjWnXmTitV2Rgd6C
eh3ehMe6xgqVevXOLO8QMrhQJ5au4Sxnvb5JNc0awLYclwBklLsaiwOEktLYO+K35R3pTGvzr+DL
bjemkbFhZhZegwB8DyZ4I8XGMIUy83hGBx+qADsvxOHW/JPfbRiNIBcadmv+/091+8jfpvrtCm6f
8ZsfdYiqVdvGuPcCiCxrUAnJZnR6O4D4gy0yK+9mEEpI9rcOEYKSvsjSv4ZQ+9btjDPemnT2+wck
NTKShgDL4T9PExQ/L4w+ha5kMt4+lYy8LOxsxm3jMqgQe7fxIm5DqDm50CkNyfPoCcqbxVazwuxc
QxqSIRV0kCNjJx3ynqEKRPPyeW9aH7aWzqJ4pUHU6NiPdwBqo1W1KlUMrMTPsTQii1At1wnzeLMP
OrDbQ4InEX3qraMHvU7L2/gknQArcxU0fBnnoTufPvHnxIhSAbgNDu+WPjtRErvkwogW01Q0OFDP
iWiDu2mqRBn5Mgi1YnJxNfdkgYRoDYYJteNKV7vpTCTNx9kfbOTSObZIcGNjHB3kz7ObjY/T3Gal
jputAEvoPLJxx4Pezb3mjQA3VQAmdWp6LHavyoSEdhubd8HoUUBebRPUrJlTZ2E77jVDvCUtWv04
DWoVlAIB4kHkCyWiUlXyzrGsE2hSivd8YCeN6/m7rcQpEDiRsDheVB1EmICbydW9rSi7RypIpzJ0
f6xFRyRgst9M5EH2tBjugDKf6T02BAmLziDQsy9RGIkTHkhLatFBG8DmnFj1e9P7MTJ9NSrycreo
5g73wGIgUn9fJva4ny/4c/3zLI6MDxudNYnNn4OgT2Z6lornqddf64Z7HysVXxhj8QW81/xQ1cOe
TBCHiC81CvHvPDzLoJrX+XNya5pLADKmM3nRoS6rTWxl7ZFaXRjFl1JmT5mQYNIYZyZTV4Gzgmum
v73Zmswq506kx2tyoY5EpQBdZADxkI3mDArIifq1HS9un+oLZa3jDgzUt/l8KzG3wuhQr2U4uOAo
G5y9zesLDaN/EuoiCiiV5p9mNwrQ8EbTJdz+CTF2lC3Yv043k/TKc+eK4HC7MiW8cGaAJhGYVHxh
5Fvx0ptpGhef/lWF6aGM1ARdFbnQwR3AAVIZlTH9q2hS0bgQ3UtTNb99rF5LZ6MVqFu//UubstF2
utN+vX1xCJCC918l29vVdZK5d5n/THNNf0O3y8eoa383NYfc3oFhox3BNO1WmBBJ0LK0e42q+sFM
0vghgmTjTug6KnRHO/TsLC2rTwPW4Sj+dKpVDSqjrZPm9qMC0R056dw05jXXy2NoMW2hsSydKQjw
3Ted8aWte3lsxxbP3WGFWhEwJxeucV/yrjw7IL2qndi4J1NjgNrLT/1wT7au8fNNGmb6fBrATP++
M1aeUgaYOFGih3V1E21pcnDixjtERYwZNWmAix+Lxo3uQqZmQCgx6ZpyTZMDbZIeIkt+p066XC00
9kjh+nfTp9dWi2qzkC9pMkfE7Um38xP508GNotcsFsaBWh2Wh2tPmA3oRPAPGrTOv6BSZUGdZMog
kTmzS6/bUTMecmsjQgTryIUuoQUyTh/uyaAJaLy4xaBv6AJA66HvfNVhK4k9VRs+6aHVXAZbqHM+
tO9e67pfIe3eL6EI2G/8Ds1AaQuQbqFGM3LdQ16mUOADgvoreAptUOKm9T5vQpSumZfJ3ECBTxUF
+EIQo5l/7LhBobaZ6vRutfkxUh/7RuazT4V6VlRBTNywrhouO/e9J8pf+7p8U5XKHnIk2TaqgsQP
orTuw+hAqW2sAd/s6kVDkPMtYiiAjFv7R2wld3XSm88qqnvogZrywq2wWTuF2e28gseIU8Q6WAPt
7iHuoYwrIdD5bRwOjVL7R4jhIkUwGD9Rb+VZCX4aiQ5IwogjDx0NzBZGDPBZEnRfoFEBLmfYb27t
iD5PXIE0IgJqkxsH9p7cgI74mK0f3W6zhdE3j4gOIHncg+Yb8A5tlvbvqQhQXeqaT5AdLlCUaKSb
qqvjL0VjH0RuBG/A8yTzHOXRJyVM/ZgZPVJrVh++/RzZJhCjoJEZ91G2bVn6QosiJIh8mXyhM+nz
eDpr/2D7k5+vGzqem3nyKc+mcavfgxls8ymrN+XYWH+vsYFvKb029QpkyZZMKwAz+ZmjI2eaJSmq
Ddm7KJnJAYndU97k+ZqDfuDJTPOJz4onjrGMLafcogoJ4rxJNvFZYS0Ne1SDQNt0tS+jv4M4GVBq
KFNgfQYeZTNvzeVYOz8PuAse7CKI/027nUdq5oXK27sxZEdQKhNnp3RgSLgY7YI6kCfMTiE0BK1F
NHQL1FB5+5ub17Ng1fuJmHc20JwtCjX2Km2ah6A15RIsZd1qag4gYrN5iUsyRfOgWmMAgWtyoE46
tAKEYQB1XahFs3Wx8TGbbbQfs/mW5q8aJWtEvBwznhFnFuSHDq1jlCdqVXpSbSI3LefUpAOCvCDm
9KuTXbgo2Bw9KhCIze1RSoRsf5hj8hgH/DrHnz7FKqD9mjfgngx6O7/XYmNP3Awe1Ek3MbBWy268
KaDRF46x6PaugGj3vd0Oex3ir0s8HMU+qPxgXjuDfajizPqigy59oq1TMtuBhTJf+Kia+0puXlLY
B0P3146ZNQDV8ze6Y6oKwhUFYhaXWtfrfe03zkL34/BNpcessNyXJgbt6lAP4U5PE3k/DqT+Ms6g
oWOiXMgKY76NE8zDK5O/+wj4BEHdviFb2s4b2w3OsWMYEHMdwDJqZQNElOMPXwZFFgU5RrkwkDxt
wNAL7g9bX3R0ZmGr2krlIFyAs6l3PLOCV1Z3UHF3ABMaDyDFVP66QkHvmtU2krIKT6Iaywjw+4th
7eI5cykEUusjX9r0xwjqflFxBF3pb5kETXSBstyowXVmrs5eEnDtQkyxfTGHTp+rOGqhpee3m5o3
2kZHpvOuBSR8jrzc8Fx03YE4tF0J9s4wa1/0IoEcJPAXWhulDxLQe0C3ceaXOWRD8Uh+0CL1Ybv1
0pnU9WrZyhLMQDYelIBopDu6ZI8nyYEX5et0xeM/hecg+yKPNFAbKBZEj26aH7JMcx8iED7t8EQZ
78K2fxntiY63hRkE9o4LUKX8ah+QyJhlRlVs8Pjrjljwd8eB8Rb60Ha2js08nBV6BxEC6hFBOMzq
ggXrrO2ha6ZBB8Fxx6DW2LzZRJz0G9S2lZdmPFQg1kf2AjZqUsfNllWiWhWe2cypyo3q3bAHvgib
e1uqb7vZNRENax21w7OEaFpvylauVV6QW6uWUuHp4WuGeSdjpi3D8czn/ccZ2f7Ui8JS0OegVnId
4dezc5A6WFWDyB/LUr5biDK+h0W1QiCufTFSL16gfqo/KcdBZM/IqpVMBJ+bctBmnpMaB4cYEShQ
TG2GiBzWOf6OTHQQYxSZzpCmgJZrPkCIFsWrq0gooJVHwB0VcZENBADQv7H4EYGc7OSOj1+pzGdz
qPVNZDM8knOti7e2ruEtUcTQQG8q34aYjhG9e7grHJOz19wNooXBWHpyY93ZB0NWLTslFbDewItD
zfPdrtIffdbUD04Q1mvPy9KtnzIopY2TkcdgQXE9rNgrQvvRwhODXAjd6TegEKQadTq4UhZLTzBz
Sc0W4L0r/3CwLbbmaYpy8b6+H6QHaH8cplvkNAAwhMLDBcogH7ZCHDUv2sqAL/+kWeFZeNWOncOY
ihcy0BcoWWy1e0TX8C20oZ8vCPsfI3W1Qa7XxCsMKk8gUiwvAYIxk42a1IHq9npjzTUBAoTGbsxH
wMCbnW3mIze1g/BhCWmIW5ODQBHfq3WMLB8V0g535/HIMA6p1i+8Kv17werk0PSxNydGb/6XXWVW
csisUZ4JEfgluHwTiBLmM9y2xhv4NhRq/s3kLBTvwfWCP0TCwuZed0oQDo2P2j748G0CMBpbpgqu
gQHyauUhkYW94fBi61Dm6VT/BLmYDzsVYoAjc7KT/yAjb+lrAzAGdR1v7DYMVkhyIK/nDHguIlcO
dhuAQuIk2RhxWn8lj6AO7XUEcb4ZFlvpfKKerzW9W/+xTcTzyJcBJcMcd2NyUMMFvIL6GX2lqvzc
pF5E/Nstff9F2P6t97exN+dmnKpwNLUe/GHX9ki6Qgq92HeIAKxkaVj3EiVhkDmWw3vm3eVd6323
huKHxRznUSUGdpZ+5x1QBV5OY1Saa0vZA6lE95ve2+U60oIMsadxDaTGBU87HhJ3sOa6/nrDTN9w
1TnIJLZpAXEfG8jrlqcVBIp79YHEvvlBkwFr8yZ9tPVKx++0LcFNk1qrhKG4OIyL/AgQvFyi7Kn4
UgrjG0EbNf4Nj634/TZGD4dgoXnsWXH8MQm1hgrjYnVrulVXrCCPHKwS4fsH1gN6xbonqn7PsgbS
dIHXnxzbaQ+mwkYmLDzjtYonB6u71ztjhmxBgQoR3BIZVpgIC9v5gWRo0rHJxib1Wg2wndSLvaL5
SL1/GhvzAJmLVIJAVZMnLBOwroQArVl0zr5QOpaao70tOQgD+vq5UE5m/VCxcK7Qo12A4dZPL4E/
AhhUeABTN7O/SWCIF6DVsO+0HKp/vSbiRz/JyiWUpIYjIF/JjucxXw95Zp2tKGfzhvHguTHlNU0y
+weA/ahvdNV7UPw1XAQK5RtNbILIH+8K8CO4CMW46YHVjYfqge4L3f5kN23J1yIvJ/UhtzfTM7Dd
eykhjHQTJErzoF4zFYAMd4Ag0a3DyG0IfmhnMNiAiSpH1T6CK7OChe2emnWffTQJeoi3w+fe/tcm
9UY64GH/dmw2oEankOkC1LYHVgm5dccFFqoRocjmFGlwpDYdRhcvG+Q2ikV4MLD4JD6DSLXfPZYF
Z9529lUf4hORIViytdYoG41W5NWnw3eg9Pwz1raTF5nN3oJXl8BrXLn+nAv8FZOXrHK+Uk5lLRGh
RIFwV+pPoQVuONzX3kUGFfi48fA/AiODHJTXBAi6tNZxQKk4xBEr61pnVT3PDNl9jVzrtXFF/N0s
agwf81AsKbBV0uN37kJotfOZDkE2H/e0X4Ebpe2RJmmM8OgZ2muiefa0oGxiIz1kUfBKyzTaIDhA
uc4cq4l3tFhzbfwGAYbPl8TmRbxeqvOSo1biVTEyf5G97hSgHaPdbp35zZXskOlM8GJwixkIe4c1
QDPpk4C8uDSc4C31AIMW4GI7RUnQnhwAqFFqUAdvEaQBmA7uDVOE3vrXkbERDmeZWk8SK5sjKJjk
EateecQOJNqwTvviWGG4t6Jw5ZtpcZ8kUXPmsUBBSwtl0A4xl3np6fqGerWG1Qffd16mXr3n7xXA
H3ssjrBr4bYGyUtEyMiXDiCuW7FWanfUCguXL/71X//7//6fb91/+9+zM8pI/Uz+l1TpOQtlXf3P
v7j+r//KJ/P2/X/+ZbuO5TBmg8OCuWAf4dxB/7fXK5Lg8Db+V1CDbwxqROa9XWXVfW0uIECQvkfS
84FN8wuEbl17Y7kjqwKQ9Nc67gHDVUq8I3WO9Ln81miLaR/rt0G8B2JlHdMKq2Ws2aDUjCUnPgTp
2iFeOcil2rOgL8L1pDIYh/UvbeCITwEKYW7LjChm0QLZmBQCIWAmooMfe59t5FykyULHb3wHeWJU
z44HJtPuaI2HLqrLVYaHHhiZ/upNSvUVZPrphjU6Vuws5SXqkZxmcqGx5EwTQE1Bn/3zV2+bf//q
Obc5flmMIQfN7V+/etDjZVpbCX5ft2G/QRLYR9WUMSxTWyueyxhJk3E50Q7AQReOXZ7JgwPzBKi2
jjKxP3uV0tN2aeB8mqfVR5oNq1MQK9Z2jFXBcxKW5iKy4vYoIIm5L3LwZPTITX0ZQPqMr5e/j67g
n0aN9+iqe1Aa8ZP+QLeZUfZ3KoisnW2beOYC0iD+w+/StX7/cmwdUV98OzZKQzjj7Ncvp3XiwkHp
vLyfFuk8Z8DlZ/YXZCiyCxRlmwug+o/0OAwrqa3okUfN0QvlWvLS59AqNgP3FTFgteQslWBNw4Mp
kBXEGhirv5qqPIpxjYiX4lVGevbEtBySQXkL1z6z95U4B1pWnlFov0LCnt1nI5t+AW5b0B3E3p5s
oAyL13UO/kfqpQFl2K3YyMuPqBlUa8vQBm7PSucITkXbQUiw9nsSkMfOA2eG1cblvPKAIgzqe2jX
s/vffG3jXHFz60C547elPSnMmYq5u7GT5OeGxgc6qUXQA8tf/WDY4feyddOHejwgUpiXLAIBGBpp
yJtZA+jhLnVz+WAqo1xpxpAtqZdGt20yjc5A3ns3xRvt3NSXpl3Hn8jlm1qMT2WjXlFHYerBf/hF
2O4vvwim646B/xkUswVgyMIab6dPTyo8WcweVDL+PcMrCvJxendqDdArE84wLL4YbmW+0iLM1pru
4DOvO2mBiyWaVkIKMoqPpCo7qcSSeOwkD0unpZvn+awe1d5CFAFCe6eIIC4TF3saRB3U/Le2aTJf
j711VTmosuktJ9mIdjD2uu0Yezqzu9gqZjLsUW2FRJG+sZ1oe+v+m89ksEu1/g/Pnl8f++OXCQIo
buvccU0Q0bn81y8zDkrdSFLdu4qu6pGKTd2ZAfzC2Qw1F0XfqbFsElc+Zzpb0lqXPMoyAEqvtVsw
3IJ4FmnE3AH2uMk3FfIM43O2HJ+unw4AGR0bBfE2OJAZGh8IOhkBwmn+IOdlbIDe1dTTi+HG4YyC
LdShp9pHB7IzIaIEoHXXbCXnUZ6Dy8ZzkwtHncs/fyuu+NtPzLKFzoRhgnJXt63fvhWsqGxf1gm/
6pDLPVqjYAaoTWKUsI0qt8SJ6vMoWnT5JeRDsvhEvZxB0IDokskG/jwAYx1QyRO1sid61MF1vF5U
ZaSBizut5lQKmDHQc0AK2d+zsWIw8tdC5eLp5lVxVKcJHdKN7Rgayr0IpBih5m+oqUZb6wChFPTW
32zkl4+hpsl59CNbXzlYatvacznSe8+EP9j3eAxDV8T0IzB18WJLPWEBjS2vhAwX9X7ydu2qgkCu
7R4CZY4/gf4FP6d8FZnVsJEMhSqjXc86jmcEgopgTcGOH4T9DorxmTNrKre7N0cASQ4gMlK32CmN
rbGv7aGglNQIy0EiLPAl6J1bw9tC3Ds/qToEzfxQe3snFV8TqeormTK8uhYJchgralKHkQBCpRuv
//wbMdnfbh0XehuuAXEBl9nYhY/9n55DvavjdddbxTUIjDHqLJ+iqgzfZIuiQ6/j+hmZnxDleSgA
Br9e8JaDEQP5fe85R1ppBd1UsGQIHj78OtItGx0bmP7gploIjCu4WHgblYhJga6Wmk44LINcDfdN
IMAq4stVOCri5ZmWHUETi1LTsYkdRr1xxMhyMzbTEuSjhcO6DTUBNPqYkpqQQl6GKDVbOhZ+5YQI
Cj2zWoYDrz9Br4EWx8qoLCfgEAJVwzaxAXWboNcsBZEElMCMCXoNtbnszrPYJ+h17nfVUrWpmj6C
PqcHMAd132Ysnk1TqAs3Xf8uboB/7QDiebaUCaVwXU8PqFAQD4ZfbL0gN57BKlKv8Ez11uQWReA/
z5HramsH9U4NdhBk53b9epvW8gdEgMfhNG2uMh+h+PxQKXtA3SikG/uiCR7AuW6jPgfRulJU275C
RgCwAjEH+0X4juWTnKVD4T3GzWAuPK1L7iRqQzcqa8wtzcRqZABvM7V66l/dvAM4GTpZjdfNTYjG
ITgNbLIzHsjOyrpfVsxSc4MPHzbqIL8Ooyxdt6Y5nHANEavqzvERQZG2Sl9AAL8jZcg6qvesG9xn
FDHyeST6APgJyKeKujQ2XYiAvWFaFq7ASV+csNpVnnwEmCG+0/E4vPTYGEHzAgLXLGsekOfyIWfn
Zw9ZOlSQCcibNTV5kaht1aBwnJoQYbbOVaWvImVlF0TYjUWmJ+JqFllypxdibfSduJKpC7164Zne
sLJGm2kXFZQ7JnevTeTJzOWWgrUQDQK7YcK3FDAKKEM22upOoDa60QEIx2LJAXXbsyaNS1gyBPWy
amt5ZfGjMeNXKxocYF4rb45tun0uDKta20mloR5oAF0DUJyrPFTZ9U/zJPG2S/NijYBFsywaSOLJ
ML/mIxoFZZBQSR6BKFLLINpYJRK3FGx0YBAOIF8+4CnlhAVy8l3/1cmyxdBn/WMUA6DhFNxArgU7
dqxubQA0MrxIR3JDluQLAIu6XVvWJTJwbdPGxyrKinll6O4F/KTB2nLyEIozWX+ITUTnUZIo7rmJ
RAHPAucNmKplkvr2D1+5+6ZGRoaGoxzAvdh+EK5R0DSs/vlJaP3+tsSqwdYtHS8GbhgGnim/PggR
hipqs9MaCMYbCLG2HtJLBBkA3dTZDZSxAVUYIiJka6AdFdTNw1DzAoI3YMnnIjcuUSOxHmiL9FuG
XyWKy+ynmwdq+H0kqr1wI0aKFeJZUSBZxf6ncZdEqqJGAVs6g4QjhHHnflWl0zrCQvXxXNl9fFJB
bZ6pQ0cG5PzPX4Px+7p0/BqYjnXD+B/ntMP+9D4QXYc6b0dXp4+aduGOSFLc8jqUj0HihTCAZQ7g
y7zd9IlvLezOKn5/GNCIPEGRP939QQ4+O2TKovk/X7Jt/LbOEYZjOA7+cg4eHvbfdp5AmhoQGgyj
07SgHzxRggndD18QE07GoDzYduJ14Xr6+i8zveNLA6VUfzf74G2czLqlwhdIbdy8q6gWCxYWEhxN
SwpzpsINH00GLpcsWfZBBeJgpDwWMjaCq+YXH2cQQrAXrQLMQ/qGvejHs5ufhETef9iO0/7hFglh
eKdjG2xjY2Fx19bR/vXn3PZDF5YDize9B6gXm1sQZWkGSG0LLDQRQBLXdmghqPv/KDuvJbeRLEw/
ESLgzS0JEiSLprzRDUKlluC9x9Pvh2R1U6PpmN29QSAtQJuJc36zEE6GLrkH9Fa/3nr4kj6TH1LH
1RD4uDaqUBmiccTKKURgOmXNgQVahE+GnFWHYWkVRXEISARP5hgcQ13Gq+qf8flgJPCEFeVTHu7+
93dAXaIL//ly+fHaFiohumpZcLL+8+VCtcgmMlnB7srh0sr1NSJDbN85qUFO4hINlXo5JHPQoANO
fT/lcNoQqF4lJiqOQdcjzCdbhK0DVfMmtJxDnheg7v5WvrULTphd/1++zXxI2hIN+O3FGLLKK3Ec
TSXCo9v2n1EsGVffworCxku7RD902IWvQQqBYBuM4D3KHCTwAJ7bVg1TUh+jlagHAWRt0WIkAR3l
4bsjFylmR4Z5Vsg5vGTkRUW3vDDyuyAk7CKKhYEsdRMPMqKOEbvlsS0PZMw+AVvFv7LyzKaRFSkP
NDJSvv2xSA2viQx2j7qftttMrqpjm/bWgSTy4LW1Pt/DzQ5c/srVt2WevvWjX/P8NY8qofRokkws
y7MShCwgKEj2Z4D2JztIioPKr1tZwkMdClRBd5qllxrdjbPoJapFceqqeQf7+buoF1WiURymvvJd
hW3/+noFUdksUzbK2K+6PA88UffbxWyr9bopbu5+q8v6PDu2cuUaQ4XfpBgiLmVA/vLUtM5+rxN9
JKMuFg+0noDFf981VtQ8E9qy47HTqvaBjApiCnMMF0cFfqad5i5sP9U4xqVKuD5RfGTyOqm/E+XC
LoJ1GygRu9tpk/qNiavanExrBJRZUcw2e7K60DrNun8x9ZDSUtWlvrJqWtnAK8TIyN8E+p2kZ79u
PQZD/oUItsVfu56wX2QkiThr31rYLIs5nGUihNMRLeiMk+ihp1WyIzZOAHppFHVaom8IXYX31ytl
zrTNpml2r3NE7HjjOb5YtRc1CUpxyzi1sfON4ijW5jpD4VcPGv6Wt0ktZY5ciJ6lJ2bV59I/R2lw
sA3ZKNbQAXGkKP1pl8rX67SBrx+xbnkT3cU8I2n9VYuQ5kEU/dDWF9YOuM7lFsShCtDTSE31KEYF
diDt6pLPRNyVqNNU6Ajkus+if6RHiHP4SuiK92Ya/W9a0URHG204/mP6rRrq+iNCj/qjNiOFhZ+E
s2lNI8zXo5SscGzJHkQXMAYaFDbcSCNVLTZqrLee06Mm3KTf0yFNt+OsR3tdUsvXdPbZgFjpdxCQ
jWu2hXqH6+j4KPX9p1L5yXdwUWwl8lY524GTXNidmivRkJvjr76ypIfIL5Lj3LSpKy5AZPzOXuCM
RT+dkepDxn7koxAXSf3nonQ01FfH1EvLwfEaXSrfsd5eT3Ltb9W0gVrqkMaR2rshrsg9dAQD1/y7
xHslsWQ41rxlRB7lVTlGcrX2+RPzlSB/EK2KGfWuyZO/J4qh5IBnwnj1OlXNd7giRnO2nU5+whAj
2voqgTxRrPJavkBp3F37tiP8bKwCiq3faD/EbFZpSR4mu8aap3DlSZVG/THT7kTbtSaHCZGBeLve
qi21+YFnFqxWljvXUp6vEBGBNtSwaBKP/brnJSYak6zzxH10hawfNT3/uufBtC/AifPrPS9fhy3a
BsVGXDU1QLDPlkUmfbnAchD3Tbx5uN7X/7pnMWhspP+65yCpEewn73Zp83E7SInhdbWzL8nNwUHr
SoAdUs/WQpxOaVcDWyUnUkaWsXNEiy0VsBXzFFu3a88WUkds2AGubQsuZJljAFG99SP7LdFCjKRF
nYy8aHgUp9faslflFVA7P5cSN4xYALTkKW4q+Bw1Km9sQdIneJfpU5XhSDk4D6IDoAFtI0Ol2ohi
KSfqI4NFRzEEBzDbHcIh34q6xiZZ3EVrrFCnfdGn669hzNuELbicrkJ3W+3TJzkw2sukmN6tR1ZN
HS+zK3Zirm5unRPvSN6vq7K8E/3E0DoYsWOTx2Yv6vJRHo6THn/M1dztba1KXSK7sae3o3GQkzw7
BWPNTn10/bzc20mBvZWcZ6s0LKef4bxNc6v5NaXzD56g1Ve7ILkQ134OJhzhu7nRebBU2+Bh9NGR
yXs1+6YqNrliBgGY5UmnVb/HhoYQfztnj+LK41QYhzgezT3SgF5pm8gLqbN118bhT21QK9KkEuKW
pm2cIlaNrV4GCmw6LLOnpHLWsg/mQWo2lY4wRwrK4rsdyGcktJf0J1Ebe+RNjgEKhJFa/CV1wY8K
Z9d3c5STtT5M/lODPqWLDYMM7WP+ujYs/vLwx3WjLrAf4ENAmwvD4RWUMARnBUTBf1wPi274fEVT
bp2pRMEc9fNtjQaI66dY6OS9woZ76pXvEPNWfq82H04D1T5ENW4nE8t4dXTzUGXLrLWjrO0ZoyNt
7JVLHiXkcsRIYpF+WE1PvqOUBwsz6Y0YkOXerMb2N6glKQY5Q7MHpm8/z455L9pnMyamq1TDOSwJ
z8NuxO98uVLmBAh96dYzP7t2P8phsq3U2v/m19vrQM3uN2o3FwdFJsKFyd/79UZAza6knDcu4YHg
pJK/WRfLhACXDkXU5a+zHU47FSr4Nmu77iMpp5XoIGnw8/Duy+4QX6oeHRvzKXGpxoC83bBruA/A
QBxNFDBd0SAZzdbhX/OtszXds5Eq9cJklN4KnU9+uSYSd5U7h3ZKChfEDx7J1fXtKjBWX4F3CR5N
CYcafzERFiPqGMQPgaSPdjYDb5zLeocLyfQ6F/isLG90kqGrgABmdjJnyQGCF6urmSXphWTVSzXh
4BGBJ9gVQYJt2DXxTfbbQDuBeJZJ6nIRghENSmA9SSPmnMtqWkux8VguBztlb1dpsbQRy2fk9DTY
P0JzbK4LaplFs1eg+7MWg0SvHvTuxHbyJErm2Dm4bgwsw0WhemxzlQMMqpUFKuYl1SXpIQnKO8Xv
g7fRKnhzIHteY5F1rQBzkrNxI1rNLEhdidTdXgQfQZL+SktbPovSMqMKiuIlX2ZEng5hdeKXRsV1
/yaLpyF+k5BCjmBP7WNn9OxO+2pUd4PVXdSlAa4bJLLfmqWx3PGnb+7nMsbDDlyWffQN9e/TKTRx
2ZnHvwLl26AHiH13fUYQzNGSdWiF7dpmjfQqTdaTNXaMntrb2rmBb/I413J40jL58tU5l0j4jV3m
Xssq8UIYmlWL080yWZPjQyrHD2nkpI+kxgn4h87PzkxpUzs726htw9dMXKjRix9d2SobkOjyBryz
hhKXGb+lgWRuMskpMLahWA1IsvthUh5FcdTUHRg0dlGFbzzlc7kppjx5C8KaTMZi6sVGOnnDLcH2
atn/ao3TMXFRbJr2orWXre96EdYXMVQKNrMmw1hIq/Ke4MuLuE6W69VB3FS2zA9l/N9vSrRmRB/F
TUkofLJZSCrPn2b5KFCeV7znUsxJgK98nmSuYgGiy1VG4DdkaCD5BNiXTpYQE7hNdO0k5oyWTkaW
zW7VBhse6dfAkuIncCDziwbaPWlhB4uSPBRs0VBjFyVb0fbaLCfXUlpORy0ohnvR5rfOBb0u+yJK
aiA/VUhLXkugKt+60VLOoi0Psk8lNKKrariMwzy5EX04XS8h1+mK34Z/FNrgCKzWq9yZAIQsN+d3
BZoFSmrfidacdX6lZDp5GtGK/zu/qRSkbRfIL6blpOtMPrVmnexJjRXPs2nFXiLJiiuKQSq3J7v2
3y3ZjPgW41MaTKiNiUa55VKF1jiHvJGK5zHpi20eE6IXrYOvZcdm4h/tOrZFJ8VOn0XXLEeqnEA9
G/flomE39BscH1Ky70zkoMBwAP2f1kNzTjWsBdIkU1zy683ZqPD5BZTDaRyCsZhwbNheK6vQoalq
lPs46/U9oYcJS7hlDhkgSKZl7/UQ7scZjDriiPmT4gzZuYrCsywpUgFYdOaBTdGwE1pajahp7/wJ
xJmfVcWTqMPo6puRqQCxlqrIGTCNXx6EJjHBpMBaUIuGf1/GjwrQKT/E3FEUxQi13IZJLz+KGiVk
rzcZabIVbeGUDPeEQa7dRY9hxPC6K4kkiaJN2BPh/v5xtsZvSOW0R1HdSsAa+YL2B1EMmkqHaQRd
QBTFYajVZ61N05O4kjNDr4hYvaAscaPiIBsu3hsuX5T0ftBHeaPJXb/hn6ba5m1huWJgXyjS4/Dz
+mqbypndCbI5sDxmmWNNvSRp7KnhlD+J7kZOYlaVZ/Xr9u1A5xnIeHMS/KbW8EXh4wdrnJ1Q9rY0
7T6xFmS2ZB9uVeIsGa0tSL7xJErXKgw3SBuOoweh9ms4Ov8a0PGpX6N0sA/L0dqkOjyHCRTsfR/b
2fXgN/ZiuOAfnK5AZiZrkLsbx/yrn+Z0w7azMPZzwjJyhyRQTuSz2xNIwMxNxjT84e9FmPnWLuv9
/2wX41maMx7+0mJLlstyK1JEd10LN1+4o9+KQkTnVoQ6hPzM0hmaIp3Zfr/cWsXYBlimWzvyuLfJ
YF0aTfklUsKmHSLRVtemJ1LC7NpOE0YEjy27UNHLj62XaUCvOMgGZ3v1UFKVl76L2gdHd6qHVEtf
BRKmjAN7a5Wls+1YOknJriYTWiUk48K76WylUp0dQx5bkiQKS1BAf3cRGlvJGFYuUjjjZhqKZFpZ
Tn6P7mG8FwCpa52ASZlj27hXczc8vwGIlCMK6KZs86YhpBzOOpDdHOIMun/ai2jFYgyDY3wd0mQI
tmNAnK6UBtQ0FbWQT2HibBSyY/facphQv7gPsvJzUuvkIEqi3u7Ur6GiThxkUxrdiYe2i6GhdRwh
Tn03WU3/bCRds2mrsNkOS1GXFGtvxkG0Fq2FHjuXqtYPolFUlX3vOpqsPIgSfjnI805ZcYcH+++z
yco2CmrzAafs9lFKTp2aDw/KYn8+ZKTQHb+VV6JN1JmBhI1VNBAQWvqLOic5tXWnHvs4O98GmtMo
r0Txj4FabpAWZxB8sIEwxfx1JTEgznJ/V6i2nZ5z9gmILiiEsAJrJ0m5epf7g/lfZ+zwt4rlg/5q
iR4RSSNKsbAQgAcMVW8cRakbJeMOY4zvoiQOQP6ndYzTuadlA0LdvR089sRTl8FiGj9qpeXXHbl9
k6C6vczYhoZxHAYpfDRDQFJpjgfk/KqKlxQja+3qoWkjgcrbJw5xXd+lmiadRGka4NGOg/IqSrU1
9Me6sGcvJXN2jIIQR8nlkPxzZkRO57VJ9SF6pEr11UMUpzRdG3oZY0uot0jQQgKasaxdOahln4cq
dS7y0pAtDYUOmBVBWGj6xeBcIBt/jYDt+msuVeg6RrrvF4iCpsz6g4765aw2j9kCU7D4a981JWEU
0UHUDYsYkAQW9jqoKST9wXK2uXUyjXFtJmoEWDrXz+IwOCM2bHjobnsMlXigpyG0F6DztLTo8BdH
jZCa6CdaARc+97iy7YSyVu6YWKKY9p0Q1nIUNPZXokGUl1bJD36A+YR/H+IllDuD+nQ7C6QpdMul
Tgpo1RPn99Zbv7EwjpjdfIbDUH0QnCUdwsd/Ju+qPlZkI0V9jQc9YbOm3MljVH2EPCZlY2m+9h0b
HiQ4eeRe6m/Dc1xq7mqg2fetimLNjI/TGw8SCKAvZ/VSJ85EnWgV/Ya+Dv9stZ3ha2xR+/XaGULV
k2YNklwbIpKEEv8BAMpGVN3qxVlhtsGps/XGc4xkftZT/yRh0vHXcgJkchAnmMJfa6waJ9+rFbnP
J9HFXXiQauU+9XmGiMQnJ04bZ8asx54GAiR8puZyEA3arIYH5+8RNq/0fKUCWRi3gPHQZlctxtYb
7Ep55qOUvCENclcU0waksUHYZiWKzZjwmMZOIagjtVtrkrodhjgGO8RQB4TjquKXdye1mvIsJq7j
isDqUgxNJnZyYu0+EV50gif7HoGxTRmq49lZyEHJiEWobARuD+uJVLbf6tobimFIGiZZuVacVH+T
zJxorZRX8Nwq7a0um4/J0NL7gPjn878MkpRJdvNCNU85ttqSFCfsldwgAHXJL8aNxMkwu6xY5s7U
TGObSWruTWC8iY+z+Iqi1ug8WS2Lryi2+Kmu5yysHqYp1Q9q6khrZKCmdxnRpHXfGdmRkEv/BiYt
1/FMEL3CUpegmznju2Mj2ovgU3bUekn0EoP/rZcmwQXJFTMkGpL0b7p0EjOUbfd1WVH847L0atKh
2FbSoLjkD7Pz7RBr6MGV8ulWkyms4yswWeu6NsqjaMBdJD9Dfu+OMsK+73nGb5l15gWXMHOXTZWx
Tch8vvd146YLZim2MDEIytY+xijBXsYey/MrmImRfh0nL2nVfo1U/Ow6UnRI/xlZqZl2HSnQTlhM
PkxFu4vwqvje5N6IYNWvGifKVVX25ouBSsem6IfoVFdScldLo7p1DLN4ItJCbsvq9R/d3K3EqKSY
Prpwjt5agvEuqLLwHOqkVhWD+B0k2OQxbvxwHWRp9RkNNioPZM4SnxVVKpv3OXIqNFua8IJcZL+3
6+KDTX/mVqNOLArjJfSeJvsbG04wtV30azE6SWC9feSZYq39wojuldZXd7admLtCU0gSgb/HpncY
P3SzwMaGtVWR/I+OBaFTDOfsV0rx3EMhWJd4hOwUpyieZVJV0D2deV3qYfk8TIN8aXFL5HdXPIse
xmjvgnlK70WVWTvNOrbtcC/6z0FveFWmpK5oJYjfnpFHexCXElV2OLpY7XQPotSGmgPfCB8TMXcU
1dLWxFMZaVhuxgy0AhBs+U30HYusPmeRAeM7kjTMdKLsmdDVuU/z4psWgZHWkfQ51LYNtnaG1NEo
xbfJn1Dz7HS+FHh5vJfyp+guKWCTRpuNvSiiy2AV7fBRaF21w1mv2YpqfEzdVo8zuBSZui/UsNqI
SXvJOBT8GJ/NvIWSp+l7MGTJY1Lo+PbogLsbq8efquh9lsKKtZpo8mPZgjIKpx6SVz4kazOoux0q
XhIJ0qX8/zj4OtVytX+dQAlwAY3bAvWVRbGhhdmPnsVLrCBG1imlsRL1uTLObhkM2rVbnY+/dWvt
9PduJpulvcw++TRFwhKcJOJfUdI6q8ZS8EtoZ/1Nxnk3Rw/6VZad8GKaVbialz9R9ge958DN2Iii
WRnk4QkUHEXR1176wGxfQ63Wz2MWJKQxmaw3DcjEHRKHcb8yyfn/gM3uympOcAJg012sOM43XcNN
DutE+RGxln47Jq105ztVdwe5295qUSk9xBOCbyEc729G351VMX5OkIEaovqvMseiYrTaAYVWvIdL
38nPVjl1e2Ssp13sN+0lmyRUhbEieSVB9DOL+/BXIO8MVeM+KkV9sVN7xI2G3560kMziuFI8mAHd
oQ1n3Fr73NhEaH8+y8sfBU/v46dkNmhZExPDL7LfJZrs7yapDty2UbWXPGrtXVkRhBDFCUjZLpGS
+FrE5FTbqU6TXItDwK80w/rMlYtYf0nlkWy5luesrxRbIx4pmsW1s0W6eldhpHhtNeug3VlEhK5j
w8Jin5eGWA0uY0uT7EkzKdg/LncFvSfDNk7qr62ZAZG0s2VUKJdWxymjXaBI07U1dXzJC3pFvrbO
aex7pNghYywz1xaJECzBtWuroeD0bKgIjoupwkjWPLlFR1UUWdsUb+4aZAuWsfk4zJ5q+JimLNdV
enX0sG+DqjU1+8Yu250/5S94D43jCpZlcxIHPt6vs1i7WM08Hv/sIbqFUF5XJPJSTxSbEpPhPDQw
TVrsIzNdtU/O3IIzKv0Li69mIY5iRtsqQPxUVIp+4hAU8acVgSwVJdFoSuhPdtmwjZfxt65xSiwq
jcmF3erEWavKz2qOpelt7gZn1js7NA5N5LPiiW5+DOe2QivHFRMrGX8+qwj2eAbL+u52Mb/AfqSS
ivuEB/Lfrg+Fo0HkKI83ou/tYpaa7A27KY+3+i6QsgPa1a/iyre5o1y11wTGlOsc1pNvKVBFF7sV
cZAinFZCB5fsaWGV/V2dpqHRrkRZxSrjn1ODVBr6LUgOaFLmygAsjtdT0bUtU2kVtvjxiZb/MV2b
Rp7qB6QWlktOyzxm0PFUJMr6JNlIjDjqRolt9mbo4DqD4uyrgG+5KJpGYvHcFBYn2XCC1xoPN1Gv
jLa2r2qZbSzgq3elgQpmNsCdQTnrLxnRAFGfZM64n8MRcqCYHFseciTgComBsKFVSAWIQ9nGzrFe
DqLYtka1lX2I4qJuqCqS1OT4y5WsyjqRqdg6xVZrnZK0cTtHm+9YhHViY0uD6Vv9hsAX60qSs88W
HUWLEmHbuPQOl7G3enHm+MrXMFG8jq0D46AXaK5+VmnjTZMqHYE0pLaencRh0iMEq5aDOBN1EQkj
Fxx0vf6jAalxCIjLWNE5lnpvksvi8Ee96CGGkib3tzXb5esV/+1iYqxSO58EEJfIHKHfdPCnrbzY
I07LAVzX16EUBooptJK9GcibWhRvfQYtkNeyIw2e2ljxylCMCEPpOthbZZZ6Qxikr5GfPAhKydz4
MV+L9vceDmD0/93Dl6rWneYWeVgHBVGnawletUF+VGVro2t47d6qrDRGHOFWvo2o1aTbaUV1gh6T
HUX9tbM1yZbbZzjaGV3X3qM1D7NFx7FjJHbikO6rrR22VMWqmoz2/lpZ5o0HoG8RcqWuWA5NnUYb
nrFlV0xzbVAs/GMS1LRnebFxWrydRmmS12nqd+tbXWyHlnUtF8K76dakKMiprsRIUflbuyg3DVoY
f0z3rx3H5Q5EiziIGU3F/qq7FfnVsbCLPnZe4QizTSCguQ4Zl3FVBlN5GnFjJLNTVPJdBTdF1kKK
oqXzG7Vzg7aGW8mnvBWVZm0upiCTFrtJjfapNjSPVSTzX6JG1t52EsIlQ508qPa7aBM1IE7jnUXk
cX2rMw18PKIcNp2SGPVjCFbgsXgU3cUh1Ry27bJtXa8h6vRQjhENCZudWtjDTslkMDBZlp4IxqWn
htjHLkQFovILZeC7a3MULaIPWM4WPHaPjvPSWzTAnVS2Ra8hGZal6qEwkr559jMMf40KKzzHDp4y
Ixo/lAzMem1kLXnoClO6NAAgkTfTYaog1bNxDO4R0sSgUYKBmfDovBoyffoLov0aEsoQrNJuAGuk
OWCWdAQF0qh7lnySeL1WI91hIb0tp0m8l5Z9F9ylYqON0/hcNoDJIxNlfcVO9teZMDoluOIj+Njx
80uz/OzPGSKqbXmnGSp5XGtKS7JDf5fFmTg0UVPs9EZD7CkITuY/B0JrcN9H/tayyFY92W4+ROOt
/o++81iFC7btX+e4DQ0Tuz/gybcRc9/qxdmtbi7t6Bghm73cwR9XutWJm0lmpJdtXAj/6WrneuRV
Zo7QVmA0J4RhMaq3Am072lmzqeMZ/H724FgQOaWitZ/LXL0vsV+6yCRSn5tOmVez1aZ3/ZA5z7Pf
NS5xF4v3gFa9GcytxvZ/oy5FZ/HSnSUgOGKmuK8VfGPC76LRQCro0efnwp77WCdGiQ1bwE8d73WO
/iJnSwYKLIMoi1Nk0ocDiNaF9zE6L5mPz3c6DmdRgsr5lOXycLmWQp3Alj3eX0umtcvmQn4QJSch
QmKiG5Br1hv4c2jDQztfxEEFCLvJfU0GokBdXulfDTWISixXbHvTykZnwvBfWhBVWQX8Q+1uM1To
BFziIPTyNMKM/p+ZIcc7m1wDfelgwgndKdM3aI+Z9y2gm3u9sOLdpFswy/oSaMly0IiKnDKs51Wf
pxF2pdR1WuBp9TyyPaUk+saRrq5qM4Kujr3PfYdpUiyNRzmaBjcjsvWJCk+lmJ81SnuunGTqUZNK
6zz1pNVEQwXbHN9O+aMfDDicc/sTQpbtTU1bHDLMGhABvJ3GwLMPpHWbeR0HanFoFRPvrlHy91g6
EHOGUGkadfkc9sDAWeHrPcG98jljg+PVWGG7ojWDXHiqh+yVYHTarrthXtld1DyWS1IVlZl5ZVi4
OPaBgykADClsRbpcPjSKP18PST78XvyUZjND6FcK7ogKwUtZzvy5CH8rioY/6tKlX2nnWNCKIcrc
bvhvMXY1cKAxDMl4TFm4sUK5hhUbxQ+KUcOEqZrqs+nNZ2eUteekG/VdYun+Ni17/02CRjACpfms
ZiRH835qz7GcaaeRbOe6qsf8Mkah3HhBABMtB+WFHsbg75UmwSuyUf17dTnw1FSdh4XIFhPu34CB
ZZPeDLjG0Ci6sUT/JHwdH8Qc4hCaESDwYAstFVxaqM94myNlqGvTN60sUdokkY4rVBd7UQ8i3O+N
8Byj43AuqhDN18Y3iURQvDWESzHTW6BPGiZMtwbJNKqTBHDTqnKUc/PGetcCH63lsLbuTIjFb0P3
aS7VPh5Q+24JDpIlqFYgmIOdAtcVBaxBwh3VlI6Qh/XNEGQkfpYGUSdaDYXHXMTa6QMctlqjQbiS
stm6OC0IcdvSo095Sh+bqpKeS6Bdu2bW1W1a5dJ7bkhr0WHCYdvtqkQ/ipF+DlRHWK9gM/KYKTL5
3S8riNZIWe0S7RKbhnohIjlsg0zCQeSfOnFWx2G1XsIZ28mZejiEPBn102jzxWSsOBh1qp6d4lkU
tII/iFUG6G8/FtZfVj11yYZ9d7rRYfC5t1HVMj7Qyn7VTL7liQZxKz7YByx8AkTmF1dsCyq+1DXh
64Tn+6UvlWBFQp+Acz1PnlU11kZ0s31SBKbusO4urf/fo4w+ql46zJckTe3vESfq72EjIPWh4ZNM
Jul4q++inETxPNs8DtJNNCSpLB8Jse7FIFHP60X0oR2WEJelXch2E2EfbPNNNuR3IaoTOx66A9ZP
KWiQ71fs8tVqJNPtHfB1WhC2+wbHqB3ILO1ilM3XaN7Rd9DDv7Sg+8l0wemq8ycUAK1FmiY0cHGK
fAw9b9KAoqHtx0ueJrKrpgpg4MY+TQqqakKRKu5VL5Aj+yRKon6pEr2cOfS9a+JXzQsAf7oZPpWT
6j9I2SMgYSgvy2HGksmNqzHaiiJw0cVGuZq8Kp4RtrS7Y6O008WYM4QsybqvoVTNe9EYWeO0xYU5
34hW/G7HuyzHh0e01hmKXhM4LtEoqmBaALXVp4soGT4xBr85+jze5Kq7+E2ni51GD6DUTQGkr0Xx
5ld9NboR5XHp01RSuxae1rJlj3CjlenJtpHtVCWMTNnyzk8SrB4eJsaXaSmJKllVX5GJTU+if8NX
1sMmnlVn6WEDI3roQ50APpM5kCkQ2QAppmKjo0Zn7LHYAo78+5TpwySb7B716EReSna5oeEBWTuV
je2K/82Hse5LwJVqsp6yCb89qccloHsPWsO5Tw4mfzYPFtzudJrItqaZ5elE17e25ZhbvUjfy7iU
AOmb0jokPbkjHbtHCDh6cHz+3BU4it9sAt16i0KzouoaGhf6eBZnkgHcqCoRcFRNPtZYGjLs28tF
9NhZE39ilSYUS+SMJXmQfdyOG1937UIlipssSPKdNT5MzrIjcpD2Dbg+EhhTcdDUel6/qBEsb+Qz
Dvz+xxUwth8FEnuPpawF+8DOPpw++B7GgeP5keLsEl8itsXjMKtkxLdofjGiKfXMBc1gN+M+rkte
K/o5doRNsW6sJuSk7kuYiNsQ2YPEB31eKc+dpnxzFNVeySDCXL3ziXZK1qrWSBDJE8CfIejW/cCv
hyhBjudUi20XmiHyvePIyJ+TJ1ypcwgBiETEBtCzBfG0HBuXTMdmGDrWZTmN70Zgi6uwaE8d4fiA
iP1fiZEjMVtp7SYolGpbtlK2GnQApmrar9GVBOgUfShmN39vq87Dv3DfzMZFK2v5zmnAtrI49Rsn
qvOVEk2//O57naO+zLPvT6SweS+aD1QGvdjJ3/oMMIladlBxi0cVtNpqqDGXV6W3IE/WRl2xrFQt
9mOh/j3N39H92mq8M7mDad5oNT9ltgmuob/CBqgOQI55OsHsZaXHPSEDSRrW6pynAKyMb2qkzgC+
2VM6URGu6fABmXRT5iywU4bZVFUm58gEWT0H5O2MBI+Cseg80KLfpSHPnzv/V4WErgcJ7UUiOso+
YT6XIwGkLFoEp8aUxWO2XFlRz+AxeSVzhSoT4QUgksPPNA7qszJpmKGlz13fKy+adehBUK4lP3xW
4IW4BcoG7sh/ABFPfY+9+Fmfx0MRyjhxJdl5aPF8UqDIbOaED4NEb+9F4EkPUbB3qnZjqZgn+kWN
RY4+PHRKVLP5bCsvMhEd7PvuHuiHq9fTAApZPyiFLa3kKMpA2nVP1lyQsJyK2e38vD6E8bCvO7C5
SC2RmgW+LnXybhjgmBV6DvAVXBey9WT7IwsLlZI0UdvhFtfjyhD55tm2gDnjmhN2lem1XYR2ZiSv
TRCQIdILu3mGx6BjAbRS/Fw58Fhur4dOYuvu13ti2Cu9aidQHPIhdkL44VUVqZtqqppDlyCcfhGn
Fby3dPVb26zKVOSF2XuN3O2LkkAX6EhGiVkU0XydIMAjKPbVVTbOg/d/2Dqv5VaZdA1fEVXkcApC
2XKQ7eX1n1Ar0mRoMle/H/DMeGpqn1DqBsmyJDq83xsQe5SonU3pE/U+4aOxtGfhJfre6tVHVa+b
M0TyhTsscYlLYX+8a2dIJr0+/2GuspHJLN5zK1Y3eVYGPrNffLZ1zBXKOIhqhwyq3P39Qp7T99Rl
Azc7TeKX+k/ddu4i6n2dmt4pRqsaOunwq275eoS3PNWmjYFvjXczFfiqXE2yB+9R5lmCfzDBq7Z4
LZOlCfMeIrLs/xQOniUQdR1sU+s6XJTEfRxkdCoWV7lHGPxGc3LRjP6ttLpqj3PJ967MldCJWr48
jB1x/xkeVFsMlPApVGttdW+T4Z9Ymh1Ohol9yGwKKvXY76NBlgHvN7sUxXTwEj6QosazRS+s4aGp
+LC0XLwWI3V9vWHrEolDlhb7BUD5aIv2WhQV1j5Z9TbWaiDWbBhyKomJIjONima276roKmtcJTJu
RlUbnupI+0h0B6imlReV/UbQL8MQoly0zoquCDD7zDzlApML2TV/hVZVPpnUhir/4tKT+pOZEk3e
5gSmxs9daWhHHHpl3Fs7HJArp72ruXhvTDXxPWNi6+sWt8Sx4700RvyFY7ip0itOusYiIXOzj056
i99n7hw47bXuct+1Z9sXXknge1G7+4pyz62HsijjtruVVg+aix0JZmrosDqh4knZ9m9g+qkvBuvD
qGIUWUBOj0L1jmOO54nbnitl/uM5+F9Z3ndrLIj/NMZTSeXJTwTlYibnKZgt6HyV7rkBMPR0ZOeV
U13DzSYvmks6dozB7mTuCc/Q/X5N+jRy7R1B9wR3VV7N2fV2aT2QnZEhThVjetkOg7DSC9XRS15I
G+mwXUDjHe5uhsACZMkvbMXvO/k3Nax3a5x/Sb2jBpaYV8jYlxoVojODI5q22+zwQfjWEjYaOmX+
iq24dZuY7v1O5vJYx23xVMzw8JSkfxb94pt9kYcFi7qdjjALU6yUhC9thEtb2EGvkazc6MLAEMjN
jrJw4yuxNBFuP0ZyWbzCOkWs1M4iybRzOhooNJNyuVRpNh5LTJCvUMONgybE/DAkRcxiFlkr9Jhm
P4wEI1Jr0sI6zZynoouTMJYPTY+sxxQ2xVQCIPHOYElcNuQcJpj/BisLMugylbq5CSXeEsJ6tQ2P
uMBFNG9texwUm7yBMnXfOor2gXSsHrf9BI/hHhqQMRPJhEW++m1p2DlpzVB9KA01US/rplNtmdYO
yWvrdwyXH5OF0idB1/KBrLiDnAz3AZ4qqX+9MD6YwEhWRKr1Mdl9T4avUMnWtMjPABf5iDFE8RnW
xw/wdDZsWTN8aF40+AUsqQ/PwgrJWlz5EVcMEfgYNh9IyCZMtbF4ixXjTOCgfsN/0gOQcKLd1kzF
ot9KBRXRlHwsXVYH6JJMON1xt2/MiUnWNM+JzZ44is3h1mHiemv5Xy+TK/cQztgrMwHtaq9Aapk7
1gNrbRAl70lZpPLaZXxkoxkMNu8Si6EMK+9pxCMZU5g+NlYUFDcfqFHQfmMS9OzJ1AIbyvheVZWW
4JT2hzvklJjxBkHjX92p6cz7AT+RHUwhOyANy/AHzcgfG2t0/FlkRpgBAfuGNRz0KvPIJE/H/VLf
hqyZj32bRreF/0VJ7Sucxbc8icQTQGrv40nFlCUV9RErdBz9yuXJNmcm7ErOAUAC7DqcuylMsZNV
h7QPEDN0e2MNQe3LNEARnz3aY1+dvIWkVawdyWCpl3+qviJnpFoODal84Vx775CDd70cU4Qv3P/R
AuN3blzBv2LDDSFwuFtgazt2GGVJ7Ec5QGsr8cERPNynKZIhEeHxpY35k61kN30duuMc4Mouernr
8Q5V8GFj4hYIHwAE8GKNrKD3CsdXi4pCJNNDl0b2y1h7gOpWsW97o/bHClCj8mJ3lxEA57dUlsM2
qe3d7MrhjFGH/ZAKLeVHt8BbaIHLNJMBtWQJ/ehU6bU0Gki6xnXGmi4crDm9oO1oDiz8Ld7ZI75p
zVHDMUMobXTpuFUxh6p/mc7SE8QmrOOAFU2SpEDIs6OFXRdVhyoWeWCmb62tNU/xPOk+iNo/jN5U
mEcxn0vLH+ah9pM2Vh7tuu1vkz0pfkm5/qEVowjwbOYfV71zQvRGWQHzZJ18Au2G3NBD/KkkDpSl
RYC2o2k40+N56WNK66padkPeuOcnMd26lmojMYreOY5cElML9wEj98MQK7k/uOqjCaATGvY8+1qn
nDuvehPCdq5lp/yRE1/UZGnGg1k3ZdjO2e/WgL8jMRUnOeep6mV6zYdx8pV0dvyJlIGOeR9XCKYV
1S7OBHlH4RyRHiQGlNJ9FBG6hnWHcJQ/5mSOFzOCvjXVSZD0kxW0gt9JX+vFWREDElADYHSeqpM7
DySDuFVzxXPspkq2VAZUEYNIRJ3IDciyrMhEYV/k5JHoMrF40uTQHhDZhsmkIFlrxHIsrLyFWlm/
dm31rKgQ3jDYbg9O237XRK4HhtRM7rCcm88zH5d+QiW3xCc3JrVoxUT7IclC7KBZwcfavFPZfdRe
Is5olFSqV8s/bWvAlWNZsOOmQENBznqwTBPpQ733PY9K0++cAawDm6Ypxxu6tR8plU63CZIhnkXt
PnfjdwezmnDydNJMRR4uU2yzGR74gIZB7O04UkPh5O8EAk27BsgsxHJVDfMENmGlxBit6PW1nPDD
aiOmqMI2Dd/BEm6vpIMTdEXaBSJKDmBw+TnDetdWdfvCGv9K2GWHjXn6ZGiacqi5kfxofsohcIxF
Kp5b9rOxRaHZcKmbCHQlXdOyY1WlzkqfnV1txNOhqG1tl0Kw8YWLnWz6GIvJYnnTDkEBQ3JnOdlz
4omLbbky7LDIpW5dqPsBOd5xcVQPxS8mJ4zhSGmGrNj3GL8vvV1h55WSxYCf+j6a1bB1XOkjV873
kWcxkkQiDnF5+q7huxM2fTvetQJYqEB90+g6UV+eR2apgfFXE6XTjvDHO1+VC8bi/gD+zPdCIeli
NnZODkcmBpSDre9IEk0khnZ6VEDzmcR7Aj6DzjVQ4AZCau9kMLCk2DcWDuYNThCww6vupcmRcBkU
Aj1q/nKCQZ9P5uyrrKTNnmgwxp+f2CyMF5Hmz0rULMGgatGDaI3vtkkdfhnqc9pn4lTODNemAp2r
oppROxeHXSbS0wvZuzuNFLqgaTQckaoI6VwETylrz51eQvKacjwd48aPMFg9qAp7lqGx5OfBWmBB
mFVBNJJtPUdetuzRaBKGkSFI7ReFnfpUpBABvOZE5GV/nkYxnLdHX4fYNvtzkUKdQlPDTO0At8Nv
P8xl7h74cuuzkav12Qbv2ndLdZsx+z1jibSc04JNm4cuKdheze0oBvT5dGgoMGJDcwG9cH2g/pvQ
PHnOmvJdugUASmmO8rgkBVtkD1Wzm8/YEvfzeTR6vMydlixcWysK37JwZ9FL8zQoayBefZjmpTwz
i5RsgqYotPrq3U5gBXRDXPH6QC0tObuFWQVKUiXspdzovB1YvrIOTbKbBey+jxRVnpde4pc1WgfJ
cHiWagZ3MWFZ6jeyek2z7lfblf3nZ7U92j6mZLHwPp+jxcX5pReHaE2j3PYZ2yN3ba7RfHzfO1mX
E2+agz1F49mO3xA11Qx0oYbVP7sLqrKek74bZVxqQas22anrFgruy04bs2dN8VLS7PnHKL5Z2FDi
BMEKvm2jKGCQWt9A8zhU7S1TGC6w0A2SbI4KP1Gj6LDkzXFsG4wVSlIR0+Q0dugSFRZr0GAn47y9
A8w8qAs7yxtlu5q8CsNdgu1hqyU129/I8JMOEiVWIci/X6vSY2s1muA1BFKdITroZ4HGPKgddGzN
T3fJf4K7uHyyER5yg2657I5pk4FFDGoiTtt3VetTdZbrYWtuBxMzD37m61f5/52OCKL/r6tHx2v3
8ygAF8uDVo8BYcvf2Zz0QWviChfaionBSJkdh6bwKOpwQVyT/125KWbpsy89CT9TOA2UOw4DjL/9
/FuQKUEFcNKU7hrlfXLKlQI798eemMB9nwzPZVRfM8aBMy7ZJKTVxQ/s5GKA8haZVk/G7KI/tnjD
A4crbuhkUvEhRlNOiNPlJWqKkrF7KfbaGD87VMWi4k7u+ptUXeMwrDCBalnFeYqxiZRSv8wa0TYH
hAjOvZfcw97gwpcsqldvk0ESP1DGCCmH8aRUdsat4843MWPIZjlKy6oJnNHDvKEZ8nOkCny5O4Vl
FWKsCx/NCS8YxfIXqs6+MkHScg3dz7zYvON4VNZ1dvaq5TdfNvk0kFZP5liSramn3S6hRKaPnXcb
xWIcAJVrVGNByhZiZ8m2elQLRI0D26hA5HXq93lcPVopFWeMrDDtLw8I7ZcdVRiPqzB8Niacbcm4
0d0l+4D1Ly9RmZoBkcjlrlWW5pphnGFolfJeM8zunUm6p5xcomeyM6lJW0v3a8rEwVk6suc78+44
ojpwC5THCBz9vSojHBNS5UcfmXWAPe0AY1TkN0Vl39N6Q1jnifgR18kbSFJAArf5fYjFM4aozp9C
gKcxL+ilYj/mEcuXMk4bX6rEtpmt/RNk3gULYIxy1K4/Apa8UBpE49I3CK1AS3ZV3GYnHcf5nVOY
yxEX0+WwUDrYwdI0dovStSHLx11Vj+lBbVa8wwORKkFaO9HbN4j+xBWK4aVET2KkVfI9UmobJTjF
BP2e1Wq1ileSUDXs5aUd1e9dq32UY9fgTo5gkmo/dRiyWlI39fABGssdnsvZs0izAnFrNjNIhd1c
5JemqMeLtaJ3M1Tf0ZDN0Ruk8kb0dSg8A0gVxd4u6vNwitP4DabgT0HQ1IMpdeXVUC2F+Ax1DN2+
gNloVck+l5P7XYJfS8+FW99G8wXgM97lJnZKAxXkI478Oxcn9x+tNxqBkznaIzsA4yTrpD20aM/u
idmheqcS/kdiH2x56W9JIDHrac149qq8XrNHzKNnDOLZaCKgDUWUv/L6D7YCCTXSpPYXaXt32MbR
Pk4cBMPNQsbWki2PQAy/Z707LbPo7mPbuc89xhZJCZ+ZoGl5wAmc4Wirf+e82fNW886opeX+V/vz
9Hbl1rm1t8N2+dezv/r+35fYTttLtI3zmJUppxjkE/XHGmr8+bAaiTve2tujbb4ZEpWLtvZ/Pfw6
/3X51rcd/qdve52tb9a6cmeo9eSzt8vxfivLmkl1fag6LGGAU//dawwmC4L1fK5A2Q3JY/tX+/Op
n0cxUwZULGUfZ6I5b4d6nWZHs8J8bGub7fzvNu7VrCKH9FrNevxiaSq3g1sYASSi+GXrqwub0T01
x8PWtx1UtOlqMkbXz67Czp5ihrGvJ3UkN55M3Pw/+7YTZbtI6jur1/H64p99qdL6mjaop68+dpwB
ZvbGY2XmWpi4dXywaqzGK6Wxbmptqreo8BKmvqn7IV3tvYCIfNdVZTovkShCmwCi52pe2D7Fs4/F
W/U9gXFxSAmAPFIYQbWMOpGQvZ2me8NukDlYSlQ+2NXQXs00P7jMsReSPFkiLVl+Qjl2yNjyX0os
Ww+Yu7yVMnduyA/VUGHbxbAS2w9jN6Ws8NWHbOrOmKEUF9J7BZE6ELlhUS2h4Wk2oScF/nHV8kM4
2E7yQXt3AP2HspPqd/zWyp0Y7TJUF+2JcnPPFrPHprHKpqDF3fBgyopKj4ohk6YjlGPpvcuGQX1r
nBHCaJetagqQpJx8KCKoYuMjrX8bbd+yU4bQ2MfW+zKa9a5AO/eSJ5gU1FP1Eyx/vmxdMtb7m5cX
p621HRAKx/sW6fduu37r63r9zbMGed1aQ1ItVJimh66bPXhqndhVRTa+lCIqkcEmY6jE4/iy9SUV
i13IUbet5ZHKeUma4g82NP+6YJmwqgaVhIOyvsZ2KPS/yWiJ5+1lvHpJTirRhf7XBUNP3IOpyPy0
9TXct9dOiW5eSw1/rnb4JcZP2lKohHhm895x4xWeYNje+mIreS5KKqhbl1UNsG7z6tc2rm9dybjM
gVpr+mFrpnNbvcyg4p+vUBKBrUNU2jivG8kVOuhTWqfOMW0ZX7Fs+Tfp9vOSdmF9rkXfvvr/9zog
/hI6pKHvt9f7unDQkvtENY6dTTEGODhVD1gGmidjWv1zmmTyt77tMFRq9dCthzhVoHPq87J6PiHN
+c+Jr4u1bHGOta4+fXVtj+Y8qh6++ty0+KN6ktWPTDzflW36UOmUjAVhvZ+PvvpspYNEIL3zdoVC
henzsjJu8qOiQ4bpdFzH09okDEUturcYICiMWDPst6YmqoI0hB7dtWO1byKKVpLPihWuFyejKI6p
EJCq1+Yo+prEYHgmWDWx9xL2m+Hl8NsqE4R5bZoU1Y96C3O/G3v7bSrleBQKK7btbD612bGT9byL
TbTyQ2c750iyKLEz0DlV0QQmabn96gwlWzBPvG8tq9Cy+1on2FqJG9mvhmnhktQVz1tX1cesJop6
uW5NGFNmQIbj9wafh50+Nd6rlQwKlmCJElqe575qLI2OasmibmtWWL3gv8YiZ7vYYLh4QsFw2U5G
MDpev+n8rIdgnA3uq7p+UtcXzTqWu53nldftQmKJWdPNPclIBBf6W9/IzBOKFhcqj/29l9QDIhqm
vGmb2La5ydWdCLhzLeN0A3KRwLD15ejk7V44Qw73M04OJW4hr/H4XNey2HsKwdD5uPpejvYdkMCi
+Kv1YQUr603JBtCpXP3Wxxmz+1wWb5Y2zazzGeUIjclZixvOZUmQO+Mjmr8NykSxxYvesYMmgmPC
/NnrzcPWaupRvjrGidExCW2yLB1YQWdH1z3kWxlW1GUk3toJJCtvKEkho9GPWhk7gaAmsKJ8TjDA
dAmT3Oz3wFgrNuaynC/uc2+UgakX8dHTd5iPuk/2mgezHfT8aJjKo1HKb72uEMXjNvMjbxobjmoC
r87ZuygGssiU4nEQ2zVSQx0PQVyzqh9dOTxFUaO+kmS4MW58aXrRvQDXyhrW6qrS8PnMGuyi9bA9
Eusaw67Mh7iM888ubYqSs2IML2mb/6pt1zi2xFjchIU/3MwS91I0xQdr7/aXa4rbMBXaH2I29pnX
WmyWHtt58VmQl9Swuw66hJX5HubK3+KVfy1K6cdkY7yZaXtKIPL+0gqM4ZSnnBiTF92uLjjzlvtK
A6ctlbQM3TGtKXon31j0NYfBRcggOk/gT591T+ZQSYAAO/klxQ81XuyD12orO790d7MKRlimoiI4
2wW0VWHG2ov+vKRj+Tr26aouzMV5a+YNfqOQJq4o7+2nqJ+pQ/Vjg1bDmJ4Saa76srTdwwpOj22D
R4illEfinghxyG15BPSTobnKytmZGy8s/fnzCzVIChQ7SFBhqlDop6iV+6neJYA3tm/qz6QOvsQL
I5DBULuPI70i7buE9aVo9ZvudHjWFuWzxW7tbVhc7blr9f12DutT79KToe1P9u+ewfnNFI53L2rs
+YnIeBssYyZFmxDm9dyEERxYM6mma0vFb/GlGUDu19ZAsfilJIl3a+EHXL+0XrYXUW29dVVD2G5Z
HLZzvWepz04kj5+t2myeu3E5mWqmYmuhH7MmX27FeujU8bKknQ5cQ6vu22E/uIqNl5Fu3yZdc9jz
zoUPooNnwNZprGdSizlmnotLoUv7po4aZ6O5W0IzSQYMa9f2dmo7UMAk5mm4bY3Plyqa1qKoWgGj
FqM4jkMBLNkKAtNcSwoEQziHbc1q/QMUAWyevdKeqVpAJ6I5dTpXL666nHoxv342tzOarIdzYmW3
Ih8+zCqtTgWI120Ymn8dcMB0QnLlmuB/ToyqNz3ovJWvazvD0Qy/nbTGh0COtcj6KkkHGDTpKYYB
ZhQ/Gpk77cWAmFLL1fiROwmRgD0s83XNMNr6tutcooEet6bbmE8o7kAZ1ud/9S9Ni32RtBV8GWPJ
Ui7SdmKOBIpTDmXalRCMkViOeU0Ree1LTEZPjIBi6Bx291pY5VsdNeK2tTxvjlZqJYnk68mxS5WD
MtopG+myf1XtUn+wyf2AMdJBeuGKBloqm+P71hCSGhN+9ct1a2odVA7EePlha9ZzmZ6i0YM5vD4T
G8/icRmTzz+8ddnWHCQyj1+2llWMQKwjnihbMyH7PbTNFYheny5sqz6jxbD9rZnrjvUkkeBure39
dbF+zO1CPm3vvVh5XpOVKuRpru97JRbNulaHW7MmXJ6fZknazfbe7AIbpBQjqLW1vVoSDU95DcRL
YZnSmqWVaqA0rTzbFAsAkueGsdqs2qNqUxmKCf98c6Zq9tM4dn5AIL5IHpFJx/3UWstfcIv3GST0
e90jF6EoL+7kfDPVszT0yeisbzA48mNd2dG5MxZxiSIlOVKHLI8VJp6PepG+59iz/e5m58WcyWt3
3Pp3WVQ2kcvZdNZqQo3dFPYN2E/y+0QhvgXBZ2OgxW56y6cyhYkTxxdKpId0Wl7tpTR87Dihb9S5
/dAtfbX4RaPx8+ZOHfLicTsotp0/goZikR39cHB4DIYMBbo7NtTT4maAcAX1HA2disdmj4rF66YL
ZPnlJNvmJ7GZysnSivnV6ht+dtOTRh78O7lrv8rFDSjQ49xdR3thiz9NX2SPSZrgW5s7yh6Zvvpe
W6nGorXba65uvwn7QEks/2Ysy7g3lCQNXSW/xIr3i+W6ejZl8sdMqp/9JEzKO41z1GCMUmVzCc7C
aGySaY4DE+IHTxjZPyNFony2XKhIDcVKhxs7ayZvpwvKSw1EgJeqOoDIp5T8CD3vypTwF9yJqRJo
35ol9o6WR+UT4nseNgJ7TNOBrDTChW/bIbpa/7iovm9jqb0YantGiN74VKHivVqBiFnYXQK8TOC9
Kmtz6RiP0/SPTuKJ8Vx1tnucix77wwmCsgzAGZWjplBXQ9PU7NHO69iDRMb5F1QP9ZaDgO3wV7J3
pV2uObLLiekRi007/t4UrrwvOpM2XfqjQ+EecrcjQEw5KOYkrpOX/ppLQhenEe9cohb/Lshg6k73
SAOM28AaRPdM8VY7WI0lzrFVgsontbuLS9V4h/n5c7TS+q+JCya1oD9J3zeIvwVgfVVjDjF2va9i
UnciuW98USsteWpgqWyt7dBYnbZHOA84tl6xHaJah+kyeZcIscoLNioatL/0CDciTMlieBw0U73P
lFZDT6fWvTUtjBRvRYoX/HpygF14Hw3E2JM9XLcuA/XBwUnsZte6mXb3BqOD5QmBaG1tXZphYfjW
5dl5e8I6+5wMZmbWLsmx0qLV7bPu73MEpdVM6uetRSZVHOZuRITOenJiZ0O9ujtvLU/X+nui5DAE
HCzptz6djJDT4JU2KhqesB1YlOy5NYgXXZ8Qu8ocZk2mwkbgClbV6VOvU31YTyrrYRoB/hREA6ft
CqDu8RxVuEB9vWTs5mfMV7PP91wkYxUk3nyfU+CO2dL0exsRjVZKcc4LwUxXdelfu7PxlWbt9OII
+yUff9dk4r6CaQazYU1Ek5TGaz3Vv0SG0cR2DohWDTCn9I4wRs1XWyPPUBm8MdyuLQ09PjfE1ATb
2VGl0kP8unWIzCfm+xoyjJyLsydYQSBFS162A+YoVdhkURVm/+nT56Tw48bDvNvWk5c5nmB5RR7e
3+YhF4lxd6veuGeLwqAPp+W0NVPF60/aAj1ku0QbbePOBDY7RfJ5fdlSRp5waT3a69ObWO6hu0cY
oqNta5TeedkOWdoy2rXjdHLi1Hnp8Ea/TamCzFyHgFaZMepoEmkO28UgguIZLzn2NFFXBrB+25AP
aAohNv/r9WT/tyqUKETZDzGK2JQXtHQ6EXdt/9nc+jpT7qTGfLa1CDGtDksDwe6zqUc8aykOEcSN
x61rMhbKeX2qEuvRxPetb16is1ZyY2wt2SnDsbNkxRX80e0w2PNjDTnk4bMLFSSJVqPnG06ZPDku
t3mHd5Y966ZPbZdKsTHGL9vBU8VBrYzltrWmyG1viXQPlZ4nWbC0KwosG8ffzlYJs3xu6UBnbZbu
v/oML/vjqSqT3lC3z1qCquyPQ7bo1Kov24HfEQ4eA9Xqr77IHN9kok5XHH3UlyGO0qvU7I+vCzL2
KThvtO3hq88lrqybPl+0HUYMK7ARCqzJnq96kj51k1fcmAOLGyX084AI4ry1CMq0VX976OXiRevM
7vRffdvTrLb6Kbso3ml1U0DyKZ3n7eBKUEIHQQAKdfpqVYGkSy1GjrsMjepdplF9j7IaeM1Lk8PW
VyQlWGUKxVyUVR3MTaT6/Paj03axaZDRWuFSbJjQf2qVOKycYTaM+0Te5VK/dACFD/i9ynuVYXJr
CiUKVOSgZD2MF6c3Bz4ATgroUzsKqTClNFve1Vmmj23qnraTWxc5YxrgfeudtHmsb7M5XWwpBr7P
0XhrzbE+e5PsYQXNcfEg4zos61BRx3rXto7caVa8QDyK2r2pGM7DkCHRSIcoW+PHQnLcvrVGVKGH
H65RPTxYQ4xju6AmhS7hZ9Sne0tgeJBZ7HQqVgBerTXHKbF/L24Jg02e1CFGOaEION3qoO861iBB
y+qj9MgX0gt/gSUcTImCkDRiNt+qffBjUNebcNBVZTzDmHjTpJMcYiYEAG4VSjok5WHQL+qC11yn
KQbFBdRJrnLIJ/2dfReDDeyFXW2ot6LPT4RRK9emr5HHDqN7KgYEcIbxlrZjyvbPZZ8M27MYhHtf
Cks7z1S0wTs6wESj8oty7tBM+epEki7uxJRvZ9IAvHrI/G5hjmQz/KAOz5povafVhG9GxGDPjYnu
MTauZpuqe4VgFL9K3pdleaUitEs6rd5XdudehoI0GIAAHn4d5hEHeNtoLpiWfYNhMZFC1w372hHk
uOp6dBvK37yMOGO3Yvj4Po+BYxpUbitFuxasVQtrUp+NnFcem2K5WBjOxgKSSKEQuZjpaPLm7Nhq
ozzLPpIh8ZHjrnWc+Jq7ctmpnf4tnsgPgDHVh/GCRENd6mcL+sdzo5tvSpo0xwK3xis2ifBKmFPC
vHW6a11VoCT6iH5riYK4mYcrRIJjLzFk7GQWlLI+eMXknUpjbnY56wa2VqbwDdK0Ajn0R6tZGYFx
r4XmaGd7CMI/sWr6sYaJHk2q5AGf1hBAh+sD3NlA8Pjd2K0CXS/ruovGEZ8E6Fp4SbBj7w1me8NG
baP+bDJ9RldnyssI0eCkrICH0T5vK2ptXVazROFn1FMHyQXGLGWGZUQyduqbXvwYbOWW5+h8MUcJ
8vQZ9vLfxTWaM/U3lZkwk3iuqee5arQXE4WHyc+ecq8txwz+jdMERimSa1828TmeWGEUGvfvLMjl
yfsau71x/fXWBZCVM+BJ4SRvBPWywMzAUO1GyoOw55+uqbrXyc26ACiwE0Chn2QHstWoLdnOKR4E
iRAxYhqtJLSskitS8g0hQBmMafK7LWpSshPzyFw+ZDBWsLeSez7QvzInImYChqf6QChH11hPACO6
n8Iu20Vpe/fcFo2Z25L+phrVSUjGwVQxg2Uc2qDuwQRk+YSnqXodkkS7duvBMQmsdBBh5qUv9DgK
zR6mntB0diiK0zP2Wm0YZ5kbQMraJ1X8W6HygBNDgqMQUMavwRrr9w5bcybtY18SY+e4aJr0mBqI
OiFP9VgeP8QtRJ7lmR1JF1D3bGrzRqx54ZMG8JanquDPO9ZKod7NiIsfJw+AXer9TFU4fsFYhemz
a2AoRWoPD99MrxPMS5/YLFYVbAr7TEXDY3aA10se721vdZ9tht+xGxUYlBnQG109h8RglhAPo4NY
iGrUEcz7vYaUqfszIhpMoP2GrQedT9oOqLPjm2WnBhhNV6Fa9TCUe4UAFk1VsI/ELyaOIwoLtXuf
m/llEnZ7BWosgqWfMUUrukfUyy8gza1v4Sd/8mYdFqgeWSfHds9KNHhnJYvcs7XydJq0/9G63rVO
GGbNVmEYy5vmuOCwRITqPyNE1EPT9/+QfWCgCbbjUKmz+WEkq+jqAB5Xq4A4zvV77rgX+A8zq+wp
4hMc/5nYtYNuxNCX0jTUjT7y2woRRfF/jJ3XkpzI2q6viAi8OS1f7VvdapkTQqMZ4b3n6v+HD82i
V++ZHeskIx1QBUmS5jVxxUJFG5jsupXWpXKrYmcldnsGul4AivMsQDd8DE6QmW+cnE0pvUBzC+nY
l9LqXFZ5Cu2QxPG5nFrz3NeV9zX1XuEydWrr/5zt+gDnnW+pt0BklJ+R0e9zKwtu9DHAH7FSmwMz
de/SAzw7W+BAwZ2wJaX4TN46CPeOVbDooZoHxoz33mgNT+mARpFDCjGZ5NiawWueKfbtFlRD4axJ
m5H/1a6hiGHz9WD5jB29wQLH6GYAPSvPO/mB7+1DD/U1ja5vz5R5p6sBr6JvGrdzHbNtyujjzzTX
j3mQTDfqjHwTQlHPWhz8ZS0OUVB17tAtlsbI7IwP8RIs4jlmPmp3qlm3z0PfTg9tvPTcpLwyaJ/r
iKFuVafnMnDUcJ86PEYwYVelZf7R9SkjDyt6S1IdnUOzeLKM0T6NecT8ewl89372OnhorRYfm+45
dZrkJmR6cJP6TnQwCggAsLGjW8s2n/XAgL3hjbQo7B4HEFes78XHQamfZwwqWdhjctYtAmdadhEM
mL3sSEMVBpZoWovXFQjM/wRKx35Rj7Zp4WGXYYRIavklSI0x81qWWfBrcJA9XzYClFk/6j62rhhu
wZHADNSDYx30oLGmYJiYcfocy9LIHYLSVxpqcduY05MaziPUDt8+jKjS7KcliUzBtO9NHpaZugDN
nDCFV9IhPTlroIs8s7gFkXEZJhgpwJUeOrN7Vlr8n3IzTg46JprzXjBz4ULgt8CfHZ1hyuEUzO7D
mGoaQ8Eue/TYmruJm+ptBm70Ga8N0IbFj3CI0s9qjkuM1/7pFj6NW1YJnGWpoJ51ZjopDcrxXO1e
golPGAArTzn4UhsNcOzVSgkVwJ4+SIGpzs0bOQ2ula9RHeTXLC7pssfOOWDYDTyELQVAcMW8L1BM
i5zC5r2w9yZd3v2gQemtAQrgvzackobrITni38cssF6SOXwLkYJDfPQ0YS13cJwRgvuCNwKgfUg0
ni76v6myT/v6F/Oa9rYdsnM91nwmQQUmDpbWagJJqIXHWddXJ/xW5KXxBQl5FDnHT3oSWJd0UD7N
LAIs9Fb1XJmL8UD8Xe2MS+yNIbv1By+evWsYWQ8xW2n7VEdWqVVzhP8MEOP2rWvq052Wxq+jyiw1
rAJkFEMow4tJU+Wja5M0XA8o0NuqABFkdXey2fAGy1Xaq3BEOv3qBkd7AbbrIo2tTEwETPppbcHV
52nfHIrU9p5gATiP6vQ6g+B7MgAj2HnQnKo4+VIyMEC+MgJaWbKZKsk51TPGfGUGQFNRzknnhoyf
jBT4i3XIg87YV2XRX2BHFK+dWTeXEbbIXpJ64jTgjWsLv1CluWe4zP9pO/ugl8Gfk61M5yJO51uE
P576GbC36drJY4CUy2PQaDU7w0hhOr2THq3ars4lNHAjgJ2hJEjMZfy8hanhDkgFOyGbjEWwc+Yx
OzKLfjRY56AXP2TZYxcCFvuR26+YlrXXbMHMlAuuLgRhcTWdx2jBjdbGpF4BRoQLklSCSY/eFMXw
j/F/siRfqmfLa1fflAH31Wuh0+2yIiUUoGejg5zW6io4+KcJR8iLFb7GDUgB/2VsgvQUQOe1WwNu
0TC+IFSOuiGed6uuhmCEBDeUmUwY3NhByXsR3JCCzk8hSY5/TG4T3IDLsuYjg1V+iUTljbYquGQX
iSYzK0iwsPh7Q12A9nVbHQWhUjlPC6SQsWx2U/TArYMGrwd/lyjaso5AbgAW68iuyjdHyQ+JGuCQ
+6fZD6CYlxvXLGeU2IZPtLVEnY8CVZTMcc6m7CI1I6flziCLGPw+vl1OIrW0UJ12tpOlB/mVCVrT
bMAifLa4+p2DRj2Lwojj7SG5D1cwnD+75fmNZuRcctSoZQ9YgkTuv0RjpshsaWF8J8ksq85hqej4
zyy/KQf3GeCdcZFLys/AeTmMqgFxkr46emX5pxyXjgEc8+Uxrk9YMgUvlfvsulgLaXTLG0u9OyO1
gicToI8V+yutAdotO9TjlI5HVa9/CB5YggEYdVfDr2M9FcmRrBpszIgqJ6WPd5ujbHqvOK9QDb73
MBePXhPyRG0kRE9t0rzIs7cT93Fg3ec01wbdujVE6O0xdGd7q7hJHaZ/bYhm2/bQwA7rQKib4CCP
S56GxEo8PpOdRKUVWKHus6/c7byiz2/wdfRAn0l0CSAi0DaUc4XXO33LkMwAEYA5YzWMEei7qBzt
4EgBEtk18ps1Oqc9aCg7usj1xqZhjbo5xG3yZR71G7lz612CWrorrHQ6yL2Wu5K0BfP/VkN8ZcEA
yDORIyQmeWtzkLQERopjSNOFQDQRfRy6T/Lg16Ypt2ZrDVJSs/K5q8CwH+RWyI/U+5r70waFvmcF
nVGuVf3RLrYhyF2u99fMnX4GeGWcMkYDtLoXrcpbmLbhKZ8hOrf69Elfug75bGex7ZznYAYJjB3f
ToXOiRJug56QleTF/3Phd79BotheQXbXQ32tuT491GRwKO0N/SBdgHzfO+TGLzaArPFTCpd3vbkr
nOLdW/MOVPHxDhps4xURrMm5ORlhrs3H2A2/K12mHrc7TCd4ozsulO6tc1H7pwwTy5P8lt6vHlN7
Vk9oNPbzvsnCu3bQFWAeSz+0vNZypMT+Nc/ryhnhgDA5SEvo4/TEEIapy9IQ9BFpJxOO9dZ8lgp2
NVPB1PcDEmwXacFjZw2XKbeYllTH3BkwPnIXcOW/Xtcu0qsfghX2cgO4wgJI2dreHN+7+gJgNAq7
XuRt6N6WbllakiS3vILVn6VHsvTZOfpONYBZSZ+cQKGPlPoSbG/ruya6RqV8rrzh4jXmXlrCegi2
AmflrW3YIJC+kAl7c0ah+7q94VtbljxJBksrVPv+1ADSO4dOdJIyUxq71NiO/9gEJS1PTWLrMZJe
ox/KJfkhb222ZWXbv7sebOXY4E/NawBXbpcCjylSQG69DcJ5+XDoHkTTQGeiOuknfCjYp2dcIE98
sHWMQZ3HfG6fHcYGzA/vdFYsZrXAYzt5zgGlDHV3ay1Y1Xksn/PB7U6mOTOUaHT1oAYFazc9AjM7
NnhPwjuY8sUu0pyH+hBE5aODefH24OWqklxfpy0tmVsz+XBIMaTtpcd+UBqjBPXSXUtMT6AvmTGc
J7n7cpICPOMEZoVm1/vQ6vfylsBqJ1ei73IH1/iaW4goybxlwjX4CKnumy1cipAb1sVKemUdHGpI
vOAbxkT/HPXA3ZExOco9lkAee7wMTxDKZY48pX/kk37jxUZ2UufxNjFLBMq87iKdjEav3cLZLVHP
PYRFsH4BjPZPSPnZVU4oT15i9PTtwoaxo+HPefCeMItzV8yyn9gvPp5np1xaxNYZqJrqXDlu+316
O2qHfoJ4v93FMnPoSZPlM5O5mXXwLehCQiqBF/AVXLLBSNxDflSqsLcG5cRAF2XUrOOqYyaDLfC6
1XlynesEMIf93DP0SDSKI3uf4Ri2jq7WWVSkBQV7brq2dsJwqR9qIzFOcn75Xb4djddWf5yNvD2p
pvEsT3V7tBLLu+5nbEzRbiwKlP6hkP+eoG0dhyLffkmvAzumpyWONEwfwPgftczOYee3+XCPILt5
AZpW3QhrZ4i66oa28KsMs2x9vvIktj5mezB8oP9KoWeak1cfLAjSyGI4Bg4nBS+BSw9+QCHwWHLL
5MlIsw5U1h4t4MF+gW/IfzpzqbD16NuTXBv00t9vN2ErlZhU+f+firHaCHvpfuvq5cdIch2Lb2mJ
rZlzhO0HA1qEGWSgq3T2RcVjUarIZdchl0Rx2ORVW6Psa/+G1a8fSvmd70YZ67Fl7u6BBdyxIYg9
Bh96Gb+yOcLStbwmc4EczD6YzO9orbCeHPbJpWjCUD1K9TXqL1/QCDBIF6TrOE5aqozotmDLm+aM
LQcNpUgNmNgyCJO/swUrSlLS78ay668v5xEmzv1YoOvWE2+Ap59sdqnmPXq9BZtQf7jyQ8z6Rnd1
9SrDMhnUSUyC9dTLsFCSbASheR1AANkqS5UtKbEt2B7jlrdd48OxUf65Q6iDPow+UzrODiBAfpG0
vHnc8YRp/FK+/vi51IpdpAzqu2GkPMK15c0/Aoj2V2muEUq6gKaXZxB2HZIb0lL+OSpHr10VoJzm
4pbp4SMVJIApsk3hPnBChOAhpVvBNgeUAgm2epIc/J+DVufX9dcvLXkle2zvzDqeWRuz5Hp63rF/
8p/3TmJrLYl+TMtB61nf1fp4gY9HKRobG639qs1IzUq/so0e5Nh/ytuqSOk6zpboFsjz2JISk+P+
9azvpjNSWyp+uNQ/5X0464crBUuHj9Fc3YUw+pZXHA9n9iqqeZ2rygsvAUspkDOhETF5X5bZtmDL
mzM8QaHfUadqDaJrJelu5eRb1XclEvXNAIQQW/Bri5aXRd6T7WXZXqp/zdsOk/dO6v1T3v96Kn/O
F3J/EYP2Gw8uDm0Ma5exsHy4tmCdyW7pd2sV/1T9Q946n1hOu15BzvOhznqFIfHuNGX4pXZeuJeu
QeagEtu+0dKHbEmJbQOyrfKHvA9Jqef3CAb0P7UaSYSksCHy8XKy987wVprwGpVcSc8sZTOtzqrs
pHvFy9a9A6aCNr6llXmhkUtaen7GQgErSlZmuevSkR9Y7byX7oHVfyRZG5SBf9PV1k7DVllDkN6l
KGdImIi/Hf6pu92agiOT/q3O1gy2vA/NRZJSOgZNypKFC9NrUGfz0Dl6Ou9l/psAMGC5KBlfg3aI
TusbLzdlC9ZudUvL7frXpBRsr64kAxZSfnffkv5wBsmbswTshJbwGm2d/TqwXsvl+WxHNniVMHnL
rhYLI8ayQvJu5rhVk2MlkIHBlpTYh3rSiW557/64lHw4ZPAq5Tgb96ACn2qoFLgGSA1Wyg0NJMfy
4SpxxGtfpOvysyTLLnJnyqTPs8usOrsmc6yLvOzbE13f/XeLme+GCltVicnjjYqeFb210rrIlTuI
nhhxhEyKjlb2MHsl2zGouWjTg7yi6zqltIBx1uPmq7zIv1e1ajU4Yp3N1knD5mCeZ9cEiWBY4pDW
JKgbdit3W9q3AgX9s9DalYvusDNbGJDRIW8rH5auBWdT92+Fs22xARCpaNfIXZXnUmdQmfSqeC1j
eCbCJ9eXBzy3iO6063rmh9svN/XdI1qnrutdlzmLRNfXPGJzcvbM6Sh3WS67BfIDtqTc2A9566xO
Sj6SObeaUrz9JT0M9b2Ntd4OG0Os4oLcf+uKeDwbCAEedRizJKGeIUBaXPGZpNTS2TszHGR6llLP
A+apJwneTXXwEmnZWVvOoSZ1dl8GdbuTWnOXjRdlLs2D2meA9Iah2DURr7oEXuaae9sD4KmBKbpL
E/ekRqGVH5EMwnCZmf2RVUlQw5NzbfSgeYSTxV4zorEQzzMH96JYvUv98XVBtH8KkIH9BP+mPqAa
N6LKQVLyMgSPsoTtiXpEBSK2q/RT7DkoC5rd/RSjheAAWzjp7O2fPcufn9Kq+Qnf8dKbWvk25iau
Wqn/PS8Zktf4wN/4gQpSPGtee2+2fnis1rOz6wdsOGgt6jjDsAuauv5Sz2B6mZKXn3U1tfco6gCv
ipDtUovFFsBkKXnOrQr9JlU9VEgEowxVguPGiLF6GJcSlpIwExhwFAgT7dwUdvkwT0n1IDEJsqJw
0D3Lc4SFWYS3ijg4lBXyQ/40fDPZPDu36iLll6mVgR0JShyHZQF45/rM3OIiRvVahfBp+BiJqigY
HtqsABPktQPz4aZwb0BqsL3msdjeovo19VP0NCwBRJfoyVeT78hqKlfJKjNMutFdRJWrQPjMsNit
cYKnBjXsJ5Wd0KdU0bT9NI4BMwgKYtsDWpXa3MscS1E8ZHfTMHQPWtJ5j/MS1BmwPZu2BbuaGltB
qGfpXisdXNEGdmfMCbO5cdTRhfH/mpJoflhToDlQ/nVoc9vxVWR5j6jMRPsqbHfonhpHR7PMwzQ1
ORpvgOkLQzNvbAeoM7BW7aDbetLusIJHBgMH8NILy7sKqt1dswRbkvZ5TgrWUAekjWy4aaV+k89m
auw109BuJCim4O/Moq+U/eTBcvfClMVmRA1eex/AqGuP/bdkyL8abKWDC4fuz7tlwmcGmQhaoahQ
iennv9ju/BLmif5tahLQCgjivAZjBuwaHazHWWMv2ZoS67Zy8/5G7+P2kqZx8cAj0KD8t+qnZlRo
XFlq3qtG/1qjGnTvRsnjYFcN1Fel/hT3bBw5iD0eJSkFbIV+Rn49P9bjrse4Yzct1WMtxZQvBsu1
HMcONlmOAu2WPuPw7mAr/+6ks3krp6obU3twvPACOQynzgxZtBMfnOqw/YI2SH6F4Zys562NuX1s
uvaYq8ja7H0slvsge8GocGbRvmiYK9vmLUSL5hPc8/6BpeOrpDDabT9hWgcZKhsRa1pqSJ5jlB8P
StxX1UWPC9dAgNrQflixWKIKDLo79NP6u3pgWblMUTuRAgcliysymAloNm6FbirtGbFNbS9JuT1Z
qi6fKgdM2HJ/7HEE6FItA734bI+/1r+TJrl/tosaztly/1CdBpGXTR7+9LSZcTBRTpGoBFUww3Df
0tLaxhYJyXeZUiwlHeSOw/AIcAYEXjDswHVhqVBWdEp6/bWug/DS20OAxntYfS/Lk5THQ1ifUh3V
pmpWHBasFRe3cNYDr00QBXfdEgwJuieu4Z/fFfR9ip3MW+Db8REKQ3xbjhkehksgMckzmWVj2WCj
qBZrUYPf4L9UlEPW2tvR3Yg54P9ySOoO4CtU7fzxNG1XIHL7PD6UKquB+w+/TmrLRaai1Ju7tF14
FGw7mlYLAxZFyvtoCXIEJu4lOfk+ioWRP0BeV2MW15fiUkW5fLdVkhgOerd8+Dr2kTk4dllVCcvK
wxNjUpQb580Cio+ylJR+OFSScuEW1dGLgxD4eqhc7d0RmW4euxKAxseC5VdNZQzZ8Xku7K8p9qQg
l2Y3vW2nKr11xwjAiYbyZpexz6iyW3FMilB7UctwuHP1+o881NSXwS7UFz2sHzo62Af2pmG6IDrI
16830P9y6la/tYGWvLkZp2Izp7xPUTN4iyrlC3zk4FEKzTK494vYfpIykMLHFELdp3ypOdZvyaCZ
r5ofFZ+15CpV+OZkL2rTQL98COt0uusDLb0flwBxP33YmUlN1G7mHX02aLwlKXUgmrKR47t/qcmA
e6nL2iXMpfQt82p0tDWj3UvS6JvhYuCaeihNC0X8nW11/SdsrJAuskb9GEGofGt6bBFU+HrnhV/5
BhSsPNiZb15GLDOfSnt8BULTfbPKH7PbuF8sxW1vsjJCOsnWu2/NDJBCdaz8CREdtHTD/lfg2O03
IFv6YY5xEbcb/1UDfIaGbTuA9yQWh+1xxhoWvvDfWdAifxd+yNMtB1RsNt+Vg1cf8WsrUZhzitdM
seybJu0mNLf74lWHMf0J6/edFCrA2F5BYHyByaveS5btN+wvuEN5luSImsRV86ZkL8k6ds2nmV06
SckZu0G9V9F602FE3wbTDC6hsELjtkYrBlp07aPCZuf3LLrH3QEsHrKeSMseK39wbqSkb33vaGqD
RbvD7WT26XkQjIneerXq93B8ohtJOpFqA1OI+ltJ2hgR4QOp+3eSnJXph8s3/0FSU5890V/nT0YM
vscfg0sYDcpzmrXqfeRDIw597KqGvHoC6HNEdqJ/Lr32cxK36i1gheFZ11telRhV+Spx76SC5KOL
eCqVOnuQLAlMVI4iGwJD3ekYrha4x2Z28CzVY+hoT7n53DTFye3cCsPC+oiMeXlrT05xG3WQ5Rax
4PJWUQmarnKRmVWnQ+z1iI7bUfMYag5W4JP1ikJY+k21Ku+IbmZ5kSQcHSD1evFWmiOSlEYPlmCp
pvWTv0PTD1RNPuKurLYAxav0Gyjq7Awd3znp7H18sy3jNncV68UMM+e+TCwAFku1dlL/mkBLXvm0
afcM6zTciIi5SzBrqb9nBa8Bv/t33lZFYpbS/lX1unb+p+P1FgBMZ8eP9Tg3D6NSAZcuXKTvQHWZ
fIn+ylX/szkO9lvjjOgD5Xpxl4WGjbJxlYKIG+YvfeU+S9XRSO/qyPC+1k2uHtw6tu7T0sOApa5R
S0EX9jN0pJ8K4lfHuNi7wIbu1JKXyh3jH50GQMwy3ObRM7vgRrGd5BylofqCqkq9k9M781e19Jqf
HftGwIjMGB3GybiwZluiultaz56N5jivu4OwpZbvkqwuUMZFo+qupE+9s8vw0Pt6fFMjTv67YK0j
xeWWC48E8DMy/gd1DtT4IOUhuMc7OVvsuGTaFXTCyjGva1KKdU9LxhOvdrTWDDT92TIT66zaA9zt
7RSWY97awMtvnNBSjqlW6NhSDc7FAu97xeumudMM0znZSTY9Tfi4HPpWbT7zNqpAf1znO2PnZ7R5
lF+N9+oOCUPSsbBOzy92W5g/4SQiFmnSz9P6eGmzxIGkEszHuqrqh1hv64tpVMNN5LYW7r5+iS1B
56CPBViVjg9mpl4ii+X3/rc4GD8nkan8pYC0XC+U5RpScYX155QOP0JFcb5qdpOhdqzNL6GNNjhD
lOARCrV7zhZRcVXx09s+ja0zywHpowsVCIxzY7F+Rkdm+3P4jQ74O+RD5U89wAcZdBIjbAbhSeCa
f2UoI+td/xpgzdG0n/oOzDI6xc2r1zIn7PpKewS30QHPwWEJ3pVzYHHN9y+6buBBNTqLpIGa4han
ddmtxBynZgsQCYT7LkHWBf+aT5ozeK956n3Vpli5N3vP4x4g31uHaX0jyc5AeS534u6qxz3CVBrj
smtXAnUrGtf7HEBI31VDqN73Vel/jur5m24F+oOk5gUB7ujWo1T1NOc20iz/SVJhH5zbtEw/mYXu
f/Zn9hILq3kpDcf57J9HP3O+xXwqz+2otmenHYLvhX6uh9r+XoLIwjKnqi9DMBRfsbnb91bkfmIe
eYfJQ/FQ+wri+QHkja4Ptd2atxREBTvOOOsuTJbxjNjRxEuE8JoRGX+J3aGFmFroBN3nrUJj1Mah
sjvrNGAp+NAtAQ1jOjR4Ix8kKQVs2BYPzYzbFpbVt4CduHLQVaAbMBzdsXZXPBhLYCPFe+sqxn3u
VPMnVgG+dmU0fZ+iBejRwudABwrJvVT/Gs/D9H2sI2s/LvnRkv/f9V0kl7b6vutzHuBp+yZwEXz7
+/xb/r+d/7/ry3X1aoC57ZlHM7fi/cCE/bkcpvpZd0z9bC95yGXUz1KQM/ld86QKQpHNc7nkfTiW
LydyVop3jnW+iRJYC9vSqxr1RMvIfuep2Ed7uXnaqknhGHverq7hGwTlo5K1FoRJOF+jVg/B0eFd
P/To2ByyUSseJRhNnlfRv+k7ramOepiod0EFEY9OShIotKt37RJI0jYUSPdrOqsOPdM1tB7/LpX8
LSlHSB7adrd5BKBty1rPtKVTOr15dB9LbtePHvsPFMm8bwl8JhpVmV89Hy6pPjqfJrv3fhgI0LFa
6A2PlutiOJqgt1KkasTuK2xiiMfXplROhu7NX1BkGM4dZxXB0zdoWVe5RpgB5+ur1rrHCdt78DuN
ja7l3JhXPOrctc/gRixcBwzjpDfteKPXIZrdi+GOOOqs5jpWWEDOZfIlBRL0aHUfXUBWMNF752qm
Zom4Tus/Z06iPCMQ3R30i4eNWDLPaLoYaMcgQu6YO4Yg8GLisT4rVdafmfwhi2/8qsz2OxIjw5co
xgk+6dr+MWp67aLGbXb1x9R8CAMdTwylnN/SMP0F6DD7xcEhdvA3immijoX17zN+Mmdj7IKHqmia
52IJDJXhYVggl7hUMPSFitQA2bDa8kFL4cUjmaweB6/oHqS+VMPg6Yhp5IQBGuI0yeLJDmQeL9k+
eQ4Q68BXrUmfEB3CIMLCGM3o1PGED1r9YAVdcq6g1twnGaQKYzTnO8cFWQw73r51siG6FkgZ33pm
ZF1Z9ihuvGkebrJqHK+KGpW3mVFg7OP30V3S+Eg8DY57l5QTXq81iyRRl/inuG1VHBjU+uR6xQjR
FdFlBKD6J/YnymMaO92zj9oTusFgB+lxQANVff8yd1j9YO48vkYW8sidueu7kEWpoFA/N+xB78NR
Nd5G10XLG93TL3jP9LsqmsZ7Hx8qJKjz9FBNYYQSFvpxfJsgfPjp/EfSuEcfP7Kv7F436NpEC9d+
jl7Akv6KbHX+Q0mMP1j4hV5uBSyUB65+ylo+zv5gnvvlDG6Mfwc4sBKLh5EJlT0h0gnE5I8CXKLe
mT88sAZMAbPhFm3U8anGSH1R458RXavvPWvqkELmDWBmVF6yRkNIBvG+8SFGrYVB+XjJTSV69RXP
eXA02LRiBB+aPZQ7yx8ufTpMX02buZOmBa9uwZuiTXmBbIA6fo0AAB6DcugvcpQeJ9faGLSb3NGG
A2uJxQ2MoJip6oIMtjwMOfx2t2aZE4KIUkVi7zLtpUQyP5Zs1cdM9Am5wHYeyasqFx4aG3j7DMfA
B6tssXJsle6tw8DyZvTVDPkKbkmG3jbrlgNMjyWJop13nNoCn8slqZsTpCXTKq6S9NNa28FOjHeY
PECSsx0mBUug5yF+T6U5lbejl1Q4WBCTYKsjMcnDaZzajQ5EachBY/0Px80IRpUQ1P/r3JJ8d2kH
H4ErI6Hdu7ztELn+GJXzTZZ+baYwfKXP9XdF7FhX3Ydb0efGi+o5/tkYQmU/5zxmxyviJ7sqLpKS
g0zDe2m7zLu3LOWCdNH84HUNlMI2b7/0o1PtjMEJfrSB8gqhyPvT1LRT7tIdoAO+D7Rcj6iAKG+X
xb9YzHhEHST+o4rqmM9O035d7O73idWV96xz36qIuN9DFKjuc60KT8iZzrvEVKv7rUBKGWD9rmdi
yVO0zl7t3oDI4Ny8nEEOkYpbsrdHZ+cMNXuW/7nIh1MrYwJfSPffUjCqCGYuF9lOIMl0UC9sfsU3
B3dQnLtuDDAgwjoUxxelD6GQ6M6TiZLjU2ovva9WgDAwQ3fNg+mLpVLqXhyWCu4dFeOSWEXqf00u
eTh1D/fREkgeEEztiC8auyBL6VYg9SSvqtXsZA64AkiytY38GCELc+jiieX9qv4jgrjgFWr9TQsm
6G99Ob05JZP2emr8l3zO+wNQsf5Z72LUMJ0xe3QNRFViRNzuJ6sfLgWoWhQcIzD72FZdrdRDE2Tp
xQdHjR7yVK1OGXPdJxWtXVYMWL1OrVphYb3IPvPrwj1r3u6XxEYBxZpN8zueol/9JrV/lpZ/o7KQ
GaCEA68pqROG0p+LsrWR72ORgQ2N7tc4eXd+nhc/jSb+oZisUtNbAqAHNWRZPW5YJlILFpKe2ZwN
n/16aNA0ZwIhpaMTlrdhBhVQSnMsPO/8fm52UhqnYYbnJZpyUjq1dvpQK+b3ZDkTOx75Y1pXL1IW
my5rTggtMSaPHstWVR5inISIB9YcPUpMAjULvs26Wl23LInhhhoeYnx81qO2UtXJnHPMRtRO8pwm
RG7SbeCdIg663+pt11GH7L4xC/vGn3XqzjGuVDCRXsbEK9ki8tk80VLt1nM77VaFRwVnPdLO6YxU
jBRIMLqoBu2VpU6tKFN12o7RfOVnOZco2/3nNO+qWE4Mh0xOvp2tx6Zj3ztTeVjPK8V+GnOJdzVn
W1H22GGZB8P2IIItp1eGGoogDNZ3B0rBekn5gWGm+ifPNN/WPEN+wXbxyUtogr7TqdcmbA//+J+2
2r/Pq/2ZBeg2rL9huQsSe/djlx+3/iYpWS/aldljjLArVPGz1brqbbFUkwq+WbPMI1EpkWCS2y9R
0+2Qbhj+8NgRule64cRoAzu1sblvkqja1xhYBBFUs6DJf1hFM6GhB6axV6926M9nx+v+ApY7HVKE
FdXoZ68nWEeaNn4UHvpg3tBdw7T9s85878SY6dZFwjSq9Oig2dMiZev9tBUssuNup9R05AjNmsjh
ux5rjA3uVm6dvDHPvEDC+2w2vbfree3Q9Zhea78CXNx91oKRk0HzQxE7eejV5s6J4V9WoJ5Y0Dmm
rG4Vpv4jLIY7hV3PqcAScUKCoVw2/AqFTYcEvu8FHjHTVC+5jRTtuW4T5UmNmfKW+Bk9Vf6tyVgE
e7klaxh7aFJpcr/maZi47OZiyK7bUQEreYesRnIJ31TlSQrgoP1oZxhXVdtD5ZxfmuqlSc3haWAg
1Do1Wug5U/JhBjKCeFnMDwk+KyUmKzjkYHtQdQ7KDu24G6Gamh54Qyt96LURB7AlmFL/uR7g8WfF
rRMMFqh/goLV4j0cs/GkF2iNSV6OAsN5xmWNBdO/87qZgQSSpvq5wkWvcC3/MVsC5Ci80qmeWhu5
prRFF2dkDPM0L0GUGuXFnZxpJ0l6EOMpRo0CwlCzZm35jW1+iazWuJEsV6l0dMnGGbvQpjhKngSG
7utsE6HZKFXeFaCYZ0zNemHJtvSC/d2pyK9yYcnzw2Fne61xaKeaHevlR0phlKj5rWUjQLhkWSyr
PziOchiCMH4uymMBIfip1bTomT3zX2NU+ddBM+4RIk/vRsyqniRwZ7T+kbWyTlteOvU5Jm4o8yeq
EitQGn0Dz+vuJrES64nFfms9tovs41z4uB+FbYOLlsukzU/xGJqt0j2vaRySqlNdpOYenC/lYWnp
t8vgOW7cx9ljdNDPFXtFVWc+eV6iPFrRbbAkjCj+HYxW/a1j1fJmMtNlWgjfB/c/gBlbvTFB5Sid
6XrlRI5a2HhXRE8Y3nUPZTEd1hY1l1EA1rjdoYrcPBZ1FjybLJI963HxUvrBeCvVJGBIpu+wBSov
kpS6GirrB6sCOS5HSR6MihRKQnLPHG7ce2rgPaW54T2hyz3fGEb3PfBrVEKWfN3Jepyk4p0fuzD/
pRoKmFd27sN7qcHI70mNNOM2mml/xRS1FyXw7CfIos4TDmLVUQtdvAzG2XmSAq1F3FMt2ZyRpBQg
mGI+VCkDRpw3FJRjw5atZMPY9xH9b9Jbd1vdkLVTzMwa55zqVXxyJxATyFmGzyVsiAP2LMnRcFBG
2ztt5Z8Mz0A5HP2WZ6Seo2ezbeCGGgnrByProa6RYiq0eJlI8H9svcdyrEwXbftERGCSBLpAOVXJ
e3UIbRm8dwlPfwb6btz/NE6nouRVFCQr15pzTGqXlbQs0jzNVVFtNDFxeBphIdFG6osAD/9/z7YP
4eu9VgNZfmRreOjvtmiViHDoq79nxDWXzK+vhs0lNG4Sxr9nfw/zn1Bye2BTi3Dy75Oga8eDZzLx
VhnAl3p5Sv4TXm06b52yu3vTzZU2y8AudjM+/O+BGhmrw9/H5Z/rYRLlq9iMR+PmpOm2f4FsIpxH
8s9/ZLeA3aBB0hSAu3v192C2g1oJOOo2/sb//9QsvK80N2Fg9BXYx78vT9OKQ/TvaQZ2BuR/njHm
AJzP0A7K3n9HzF2IIMnhjGSuZIT4dxT/+zKwl/PWlTnAPiHuAIcZ9gWx0xZLw2I3/iyj+I6gRRR1
e1DEf4W28RiT63hVj9Obw2E9p8SB7QdDfCSL8HZqU9Xm/JraO7PilLu/1/u/o/337O8dYIaV7ETM
sdJISTvroxl2eSyOA0FtV9Kqm5Nkk5C3Wedr+niYhXwueNW2rXDoY+rQeYc5BYyOmtwFSL9qdph1
mJg3U1q1Ka6d7c36e1YCbdi1YEG4707GVQ/ZIm4lgy6rgcSXF+ryfx0YLMocN+n1IBQdI9C0MqLf
T8OtTewvUSbazrIv9dypqz6R838PlkjVVWRuR65cPkrDbK+w/LZXXtUCHf97WrneZOz+nv5Fr/49
+3vInahF7eRBw9i08/UWx9JYLQYdio7/54nVeE51SktAAJtHdHuZfw9/L/h/H46lBVnGIDcz2jxM
66ZR/Dsc9Z/n9O/psNLwqkpnCf/3zvydp//78O+ZZ8zEW2HgZfGu4QTyYG2yv/892KNIDqOwz/mm
vf87D/4e0u3DmRHHfk37y9+nmsgm3CF2qUb+Yg2mv0QDqU28v1NdPxRG35E+alV4wDbX2H9PndGc
TzmQL0zyHNOND9EKYgz+Hv4+zFIoxEaq/XaUlPOZYMjBX3tnIhVFy9TZcevQIqZrqNXixyXRugn5
1KHutuxiTD060Pv59gr1ZDQbWJd6hNzYmsA5rPQLo/OdWU74RvPrsm4TH0YZg9K1SS4SLcx1HI0B
8/ben5fypjS4RVRea4celNWz3g4BS0bDCJ3OYtOOJ3AD29Z21e9x35vHdSZBSLpk0jqvQzdUe8EQ
BhX7OJHF0sf7dCCIUlS+NpXMR5AJhtxwWTSyW2EaMliMRdtF2kAszGTuYf+Dp1ufLVGcqqahf0ck
UdqL93ZuySxcij34pXRnY/Srh/GSxJ3uc3PEmZzUddhjyEjGC+BX9CQZI11NZ/QaZzRV8FIFQNnS
/dxuGdGDhQqXFgXD6WBtzJl8Y7cPGxAVvUuvcVK/vcOBcSePqBR+fp28S7zkWZASsBVVmQ7XlIjS
1KBdPemAb60MOj6hme30m0U4snWUVIFabfcQwbrRmuE4mAkHAQ5dKiRHWiR4xftZoIuZXzx3a10S
BEk91n873Lq3tcUwYMc48lTlB0tbMAJr6P3HWTtQUawB88cPiudk5y749xtN5rCJkOm4K7WnwJvj
gkdDvskLjytvOebuvQKBdGTiqV8Q05Ke4ZLAoFe80Q0uXTzzYwww2I1dnaytUcCcwvWUaL9DRLZM
p663M8jM5HBdJOuPzReDqudG2bLJ1pzopjbHr7aEjmRyiQbGPBHWtMzMGxOHxBw9EyEN0Uud9yTg
SnxiOLjDgnaCJTCFr7leBHLYkCKwln1lDq8R94sQyqtPLjP5oCUjHJe/JVsvhQmxTgGqnAWil309
ttq+jPvofoG4vrbuv6YgVS/W489l0vaDy0ZwNqZwKwAnaSVntHJ720u+NTisfq3IJjbU+ua1NCxo
QBraj0NEIlwjKz1ZBp08L9PvIS64gbUUYZRMT4vh7gnCRT6SIMXShM60lR2Sln/lrTHu11aN4ZIU
zV5zXxKtqnw7K6NdV1T0Z6Zqb0utvqwJv3Ae6AymhnEbq2wATbmcRv2TnX8SeIsz7cbusc+Jau3I
66Kfv5Ne824ME3gWAEmuRejxML2gyLWAHWVJQIpn6VMNGsEKf9X3CEz1h0WVfuYkR1touj+B7JKZ
eAEk1gpEkmC+CuqjVg+rjPQVF2KoboxHw4ptvra8xt70GcVtB9Sp/s7Wt9XMga8VyRfi3DLszWci
FJ8n9JJMXaClzmcPZOo22xjU6Ib02tQyOrTMEAHLyPylfQPCRL5ns31TK4b2hXcRJt9WGvO1pVP9
s6Znu4nU4aHpL9E6EiBbLQfieSXpslVyXP6RnE2/+imvxg9jJFBeH5Y7kVH5j+uG661pBBKNzqBP
sEJXQCZHNMOADWPOiaCrR4Bg2efEQfK7hlBgzdJOjaLISoTRBsOBY6+HhUPDn0iBs9Xsu9KO7sk2
HHaMdrJAtc6zVGVoVSMLgQaGtijeyLgvQsNj4N13Q+r3ffmKXhST48AeWuUpeUmoN2VHkPCWE4sy
Wu16rXgB5n8POs31+9dJQqBr0xzf/XxyU/O71vLvMjW/+tYiLLCDzK+zh6LDfajmcdm7JcOC1EDL
7hboiJIlfjPogqoS2N+81I961t60W6OqWrZB7I/VO0QvzPzDCVLZfhI+3LtupzS52Z2b2ynJ/LSW
dEs2oW4bq1NtcFMo0QhJ4H2wXlg1ZRxkxqkr01sHIYbfFPVNmde/peWc2lZ+9ikbLyXuErcoQ6EX
R4Qq9IOigbyWOcJX785XA2lmMajqsEWBvhutDCLPPOWh1EijN7Vh8TW7UmFkaV8uZKMkmhCip9ZO
ECplDo48LKp7IuaNMXQpDnQBDvZKJzOpniul7wWp3ns3keiH0aykNqeZVr95ep1dTUGcuBtD7GGy
EmjjxcuyDkUIf+Yp6davWslXs17uJxmYpWz3MlbXK2jOXEKe68mfNKS8rsFYu3UPZ7A2maiJ/pRH
ETJteZhTLXRTsu7fl7T58OLiSTbjRUk0jfr8kgzFsUeDkyvOiWzo9yDZQNNMlwRwIII2wGhdYYd5
ww5c60Kr4/qEKm8Xx7avZ5q4C8w4+NBAA8iuiO2PZVAfZFOXvlNoz70LyGZIzfe+zL9mcHpWq97x
l/0g20UXax3WKT2NonxasJEHhV4/NCPw8hQO05SjqOZ4PApCxA41YwA0fxa9o349MIAEptaf4nG8
J9OIDEGX/vg8OD+96EFTcIclY5uo90qA/AWg7GtiJvJSr8A2FRdzqO5z0Dy+sc72TnjeQUnv9F72
APqgDZ1qZQ/w9nPE8gvyiIQcTdLYz4Ri1Df4hpHwOWDTTa7IJqKzQ1d4sL/0crjk+vw28k+x9XtN
EWFA+ixevE47s/I9Ii5r/HF0OPTxjUEyfW2bhyGbj6qO9v2xn6t9z2FhkWDnz+xQ+cz2Uur/GRSw
09ykdKmOA3lqek+wmPIueQ3rc7Ry5inVfk65emc3+ikKIpRz9GmV6l7lOFxMb7gb3SIgz+G+GeIP
u2TfiIWM6Ia5eHfw1MMnraeA0QwpD4Loz5Vzg4kA2PiKsqEzZioatXMtHYHxeBDsM04eu+W6vCF6
tKMOSHV6VVwu46scaCqvhat8ODy3RaZ6v3UgAuoCwZFVxk+1LH6aQXV+ORRz2HojiZGYDrtEP026
9+BYFJFLAjm7iqez1VNlN2P0MQ5cd+to7iUwb6efri26d5BT8hDEndQKpqFtBEoU7RTI3VcYhAid
YlpoFr3DbrI4yA6HkciTlQXdKMPRdDwM/67rT9lchuVjX8KImnJN35sWzIa+Sx8IgB8i2Pbc4Kgk
771vXY3jxQBExm7MPrrR8KSJBeymN36IAdL4oqXoXsaPrvf28QRStE/JKPZyLyxoEXQMOAqE8WGl
a1w8FGGtyII2piMw6npJxzo/luvkngiZfHVS4D3cwcep+TYGauNl5vKs4etk6UVoNQlzMwzFjNOl
TR8Mlp8QdxKqJvJ71rS9xGn9S8ho4gtjZKxkPUe9S1BJ9c+AXOeuHS4Jg0SwKHXJ56yux7g9S4rF
eKhuJo+hIfkioK6uMRC9UGu/uAwtAjvesiJM9bXY7AByd1I3rsetRi5h7o5bwiB3c0mAVNbDUW1f
c7Pl6pgD2a36rT2VimK8yH3hUoPJAt1GnP5O9LOHs11vhCxbwXtT87NdzzvDtBWFFaEZqQPbQY53
2qyaU6rld1ZMQU4mbWXa1cGiM9W260xBm0wHTNpWL8uQhtCzTOJ/8K1gp+Zo9hKj5QrgpNF+afp9
pnV+iqSlSAYemFbelA0YMxD3wi9Q2x5XO+7CHiKmN2dBttrX3eihTR1/bO2KqOVLSjBrRRMa4CPa
u7zZYWW8yyYh9nrVvgNZuBqrFeJzvSGaP1pBcLXyDMz6dfLcCIdKCA2US5PAb/WYurNOwUwiQa/c
A6Ilm2hIZw4yiblHLrhC7M9sBAE5zQuZ7dLcC2t5MnV5aTOuwIQjnAtCJZhK/thONIXFAHG43CWG
PKRSfazqCuXMc4Ei1ScXpN2VBseJKPEbnBjIRlb26xKv0rBsLXj7VYPMt2nbAughb2Z/1oy9JPDI
92ztUdRiPwG43Rap2oeDihVqQUB92OhypH/kLGyadQYd+D4l1j9Tass+MidgyVhIIRqyPS0K8HZU
hLbH2V9reAcoTIhNTPCvUOMPaQIjKbd+LTlUvlS0+22oSaybtBBt8IKmfp+6uglVzglzUk59zeMs
cWzzk4bLDxnKzXnKmVqbDO4Xoopy03gA2FeGSGUwUFpGqOe1vf3ALqVHHJomg303PwgbLq2h1NEx
Jpc6IGsCUHM99JThLTNacNTDWUs52+pO+H3RPGdFhR1JXgHGDNea+nkePFJ9aVL4skgOM4njUDvX
G4mEvRHfi+F9NeWahQjZGk7T8d6p5nenn78giR7XZQmkaXzUKrWhJc8gejFfRKqz4ZPMVcAcRG/E
45Q792PvYsvIyuvJHRmgtDqDbO89swcS7UvrKRoeRqGD6oYhSoIYiTu6E4Uqqa4LW1yEIbl044E8
J+YYne7cNuw6prqawyTV7wgceTYnUjG9sdrHyfKQRPaEFtC5Z6BCgEsWwWxe31zvwZUaIhFzY/GV
gwqGIaPApsAEXxeHmVmHCxRbYs79qRuZNyQHramuq+IZbJ7HsDM6ck4GXZNYO5UZ7MQmg28102qn
mdIK3Ks+BthJ0w/tAtng3ojmpHJ2c6u/aUXBqGU0D5GCuaciwvAKMGitMwbxNHwlLdJ72zpRX/RV
QYExO75NVcnua77V8xOVtA11uCClKvUCo54kf4Y8hMLTgghtbtVaRuC62ffiJG8Jc8plGctAm2AD
Zp65nJzltRZpsYvMQyEYSFf4UPGgxjtJDkwtxre8ircONTv/KONd82QXcENgVtIZdFrJq9MOGSbS
RebPSnH3tkn13jczJcckB8aEPePhhJBoz/FgKH83ERkZedLcDHGytwgS2XuLOje5+a/QMOwmGeT3
jTfUDl8okp4ZiNd7DY2K33LF7zzNYW/ocSnNc39TLXsPCvCy0G5Hz9WGUR5DZ6uxBbY4EQqmWlmP
96+I6IWk6XcdFRfd0YCaZw3JQpHN6CntjwmADR/RkuN3tfk9W2CnimdDOtUhro0Px9COzqron3io
eazmu65BncLr/oY380lFPe9bM7lZQQ5D9s3zgDRYKATrbZcQ4XqnuJtyKWI4rD6RxCD9nn7Jt7yJ
PCKWU9Yog6DzcnJePEOdlw4YCZw5suSt7nbqxGfFmwUS5T7NPfOgbZHLSbNcCluH+p5W4z5N2afp
1P5NM79wjSIDQVS/LYdy18XLgZ9jCj7GgG+TE7FCz7lhaiEJWIcXjKSRP7cR6qFvT722rvVKb/vJ
KUeqTYSp9orijOhqrBPnIvfYprJERRYFL9cmIlt6vW2HvOZdl+ZHa6ClKtFM0LB9qDl4fjVb91qR
0zIU1tvE3NKI5ykk/WfjqXjxJbHFU7zKo1FQoIuYUD5WJyoASHvsYV0Tdms7WgiNIQnTsLrzkvi+
+WHhjZj8zDgrVTLdF4Kdmuzw02QzsShCf0s6ghoWsyYPan4CQFrs0XDdZc50YayA0U8rbkQRDyGb
wMu8kVsX69H4jCv30xn7l17nxMztF7IvHk1ZhSImp5AIYCjgBMkuV33H1YKtC4X4sbf0t3Gw/2nO
RF8ZpVtvkV2X6TRjMu7/zppaOCamUzve5C0ccBYAZHAbvNl4j7bNq6vFlxVSIUjtS27KlcZd/9W0
at862ktBJLHvJNYczDWFt26jZog4W6hixqr2sIoL3bdFcVVHw79KYKFIxhUoJfKnbnx0CnG2StkH
pjZSU1XI73UA1SrTtFBs+byjZ+ywghNFn9VfSZkcAVdcdWmy13P7O3E7+lQdU0CSVIlSTA/m0tzk
kkDRri1OzURk6qg3O1Thn7nRIxc1Sei2012WM3jOBvRvUQU42N7xL5zH5NZJK0TC86XSDPhO0kh8
TI/RbD1EAxaKKPpdK+3JJEpIyTp50vIPmImVvZqBFuuosWbzZoE9FlqD8eWMw8n00sd6ZrKOA/B7
iLaDnRQfizG95hW+atIWoF/VvOZ0vlny+brOkOdF8SclxCfBqonv1NPebpaPsdl8eTo3cq30UASu
NexxE7UdtfnWqVQHpnhJaC20ZvXUJADepJuQfHg2iRR5X13Kgjil2n4o3VkwQdfe13i+6C0Iaa+6
NlnCheMehrp2g3IGclcNu3RO39KiE8FvazdftlX8i5oGraVZ35fQGgenZHGRHWlL9gAe77xW8y4i
Px6VE15toznjM3o0tQlxOs5fXBbHZQZLmJANmmU6Tb2xmjgb0Zyvwgp1ZqowuGK8INUc6MGwqoyk
xDTfr7FzxkH5KUX7Uazr7QTni7GavOYKeZU5tDZtDL2qRoPpxgezywJnHhEca6RFZesN5qUrqLXr
obWtnQ3egPuPQR5lEbgmV9e06tORTAco+sjAlTsCWedFNZb3oByaNw79FN+iouMsrq6t4mUUeUiA
6l2XDG/JxAh8OwXXhYgphCX6PpacKPgnbtYiOtARf4uc4YbO7W0EKJ9dAj60ojV2pBCdC1E+Don5
Xiop2OgllLX4qVwPypMYuDFW6eOfVCDWacrQPG6O7MYeCdV+a4bsi93vEy7Q4QQ2n0zlNQrxvbzZ
zaVronfKA/QYCSVKRKP+ojHI6QzCVsbFznduaR5RGdHWyxaLkqGNyYfULrXTaDfsNV9VSW93HZ09
edlVWNtyZk+vvH25gqJZRZEfq+66qjUGBPyCnZtrX+x7/QUvhEgj96hWDd9kCbKSkKxYufHVlM5s
GiEnMNvXgiaziS1e7MPSl8aVVjDBanEiMIlw2Ki5iY49wzgsi9eesMelfreQwaQMq3zQlh5ovJP3
h78P//scGPqM67IvotDBwgGIvzG5Vw2EjTtlTZbBlv6k3lyRAuMmwEI6aglabznVDpZ0TE4fkj6y
IdCfOtaoHXk9+9WgUB1FRKcPiD1bm5e16PrDRIXezdzDpo4GZDo8ki/8OQ7F5uzi7rNq80kYk3dw
ol+HzM5gKYxPdGTca3rkbpkuYnKOi3dtBKhaW5T2cjZ+osrloqHCLqPon5WJMaBF5IZgA4RnAXHW
K16TZFly26t03kq2RDsnDhq+yPlKPPNr6pFvLyzC0RidIDEDSKdjNXjmq5cD/bb3zaJdt9ufS7cJ
jCWRT82Q7z33BX4e2MOKZIm1CqYlu6y6fCib2yYTk58V82MVM30uXPfUNYKWpnObm7jJHfe7UzYQ
/7i9W+ziPttGB55W0jZU3Vno8Rz0ncUV4ZECj6vsinyMKmzjVjHDH0KK65nL2jpVkyBQx2b3drTi
RACbQNmhS4gEhtPARM0tB0Jj3O0yu7ntsulNlVvQosqmQ2SVv3O69tcDpI2Y9rZus1O2Yo8b7GIx
H7CsnZfob+niXHvxr9lbzGQ78tBcNpxN6lYsj9ljOb9EVgpdyGWPlsRW7GOx9tUAy0HVKnC9jL2z
Y88+M9VDlurGa+6xWsOOZXdLi0WV5EMZ6VmMdF/kJG7YYz9JvXztS7fYaZ1IEVrEbzBGsLC75gE3
kx4g9GAZ3ESHDrFDdA5pUo3B1vbcTSZmdZP32NymratGMKSd5weCTPkp82wxC9vrrvxccfKXM63K
aGK4AkIFizsT93lQ7OE0cpfcqnCDXEoDR9P0ZBQAAXUL5MtUN8iqaFjZzXeetbBfqvlYLPSZjcL2
TqY4DeUw+kvMYKpfaT45Tv450uTjblNrfoXooS/q5BRn01ZAm+82FhefbmUM7kR1d3pZMlgx7X/1
NnqKPlo6LIGRa9Suw6WnZ4lMtruKsQaOFCP3keSsrGqanaOO72S6mfDXBWhUmp1X2VDSF8Yeckus
GVs6fuk6zszLOGEgI+SHLoFSQXnnqy4f71sy08OeeKMNyH+mL38d221QjPRtFEQNY6atSS3VnLKp
hfjBHSFpRRS0Y6pfD7O+L6kp/cXBOZ2uJJYL/dZrhHUQ+tjuIUSe1jZzfJlXu8QksGWNuTnEsejP
M/323EXgnuXqRVaITPXhmakZ73+1Iv2hIxulfXZV1LTV2bfCqc0k0SvTHhYDFIm2Si+Dw/y07Wja
N5bSMMXCgyy8crcOFjfjuX8D0bOr7K3+rLHGrdPJzllJi7R+qeRqHR2zRs0s6uVK9NtMqENOQ/wG
Gj4n76hrC/LE8W7sRMJpoc0CA3ZPI5ALjW2WtF/KoisDx6iiAORKhZYT12uTBUS2VQCgtkvytlD8
iXzhEraKzg6EEFueQnuxRfY6SI5tZAzymKU5AiYue2w+L53kFbc2fxI/EZ2YWLKsMZKR7vRqezbC
4ry8gPpU57i+12mhcEZVfsS7skvyHtx337Hd428bzbInaGRi6kyV5TDr2Um3qYMsno6CjTvxwiUR
q6OoDgyLLRgxe2+6rhPCW/DKfupSDA+lGe2mbHm1ZlyXkzM99xFeT2RA3aEiiIYlerhV6co3ab+C
lCDaOvG/xpJj6LjjVcwMlcahZwJGiRfa5rL5ht/MIVqyu0kfNcKnXRwwk0vsRoUxoW3Q05p06EzC
RkYSNivOZDsCt8aFhOu/uRbLwHKjKvMEqKReKStszjnRGN8qtj9183dS6zfoGcItAIXb7d3aSx0y
TkQfOvoEvsVPC1Pu9QIHBSND6DU9JhP6Hto83czMmCUpPlky7fpEe/c64e5GoyNwLc3rayZ/zq5Y
XdLxBDMdxl6BblDpsM/B3EvFyr72ANhHBDAx8pDb9imzouVKRjqzDbY+okKS48S12muw4NEhPw5a
oe879w7GBYWhvrxMyjiuvU5XWHXPw8RERM5DYMZVH6jZMygUi5X/Pr5O+uG9kIzIrF9zSu9cdvts
grkrTpNCasR2YFQMoBNPo2Y/dvjGb2PySLSaMGvCncK51767enq3YnK9iug6H9FWivF7dmnoNxkt
eNSVTwNNAfLePLi/laT5YT1PEdvDDHrDDoPOp7a51xJnOSuH6IIyy+410UDPtxdOubWp/RopSmhM
7PmcjYnfN9WPbs3/hkmnYpHz0WDtOWzQ7bku/qHdIL0S+inzXnbGptM98Ioyzqoko/1iF4cEBC5i
wzDXsmOpE+jcRdZd23vZVd1zblttGHOQ/aXxkAcyBDdaz94lwzzfNO7OQj0bukqQtjF+Lkt9yx02
owq2fNFgn+vqCh1Is1+yzbA7sO8gtA2B/Np8Z5is2Cpkj6buRUHS0npNajvlGY2TIq7H20rizNW+
6LXPH1p8ZPqqg3YSN1PPmG1V1ZfjbGwWwdao6xHWTbwrhr4eYm/tb9Ptwab7VqKkvfr7lCxaoozo
PDS55NX2WwRNpI4l8kc0uSZrKcHqruZB8e+mJWxa1uGoMZ6yMc04D/TXHrxEaJimE8TW0ZXSDsXq
vcZpInC50dOu+3LedREbmXLGB5H5narbU6v6p8lp1oOZWelu6oobhWSM2THTOasr2gMXD8HG7pjD
EVbMapnEUcKxxuLSB1NBd3hndf14MzXuQ1FxQKu18MvG6G4Gb2jI8N673PTdBibLwHgD6thtFy00
+WkzDon6N48GFHGHsXw2Gi+WRFnY9B9NC8kFRxelULnzOue2ZCIWNqvoA4rWXYR1cGLECjNnC9qY
f7JuCSM5DcQXXuXdqPaAv1EuRjfeGl/Hkr0K27J9bjZJMGs5/RhjvjLIH6DIUT8sucCjHPfOsLr7
dsxpw8j4pViYfwruSzEE6U5bfhX5wVlkGTepbU3hUJXxXitIRmgN99ex0WiWw4sapsgXYJADZ9ED
p19Yn631Wyj32FnEZGe/juQEXcviq1V4a3VnoPbTCDGqlvg8W81zlyOmGDi5zP4JH8fZ61D4xFGy
i9IOisdo+o4nvjbHCYU4dJLeM60gMp2LifK6YP6ym2J58pD8XGFUfDa2mPG40Zi21xwAR3z3BWZL
fEQ1zde9ilygNlnx5Enm1KZDRhEskCtZL7eTxfTAFtF7cocChVUliOZ1N5pI96fuehnz4oAs47RM
0S1xIVhf6EXkhkKq4/A742V5LSv7p1vVtRDjLVUq2OLknEd8B2enhiCo3+di5OzeqjPmKLcySwTl
bF/SObGOrT2cDEUOeqketWU1rke0QCY64H2dHsuOEnfwrB8zt0a/kv2rVg8rfa6cmwHHzcSZ2SJ6
6tzkPDBLo+f2aYphuBiExWaJu+y1YfDCfq0DTyScLel9AZkhiFnr6+4AVumEZpJbea6b+Pubj0IS
JxYpi8Rp7Se2x89c5P+GLlk5+83D3PK+iJTwQvLW93LtP2KLJmSWbXb6jAmaRcaTWbtxIECU0WFg
YmtzmKdu2iN8YoW9yobsmff/wfnXNZ0XxvQLaNPS9O893ddmtlV2/KN69dCbzk9TDK/u0j8yhYgC
M9Pg5DsEZ3kQpdqI7YAwNvUOc1SN1GApkGQTeeD6Y7m2bPl1ps5OZJ0Bpf0zotkN2gqd2DbNqgbs
+ezUipDYndOkJPCHq8VaDg5XUBXXh5KFO5LamzWmv8DNKjrPrTrUOrI27O9J91M5/Ss5U3Sjq/q2
FXsj4s7Jmg5d2TuWYoJ+XP0zcxdtutqNboqkThcNuQz4TpstfkZbENhFxrdj/jDQdHfJ6l0rJGlh
ZYBGQHqdtjqaXi+5UvZq+FmaXDe1RmqlVV4kbrW8asvDsNj6DtmcTXUxB2MlD8asYmhjTUsES/tg
8oshrHH55+KqY1Ma4+gk3THBeO21Ayv8YWmyn6RuN+jUcLIqjddNKqeQdHEob9mEbRloy/xirIl3
prMRqJ7scddOjZ1yqqek6e6skSAIMNX8G2k4l2hdXbrl+L3ta5mzFWoZlwfpohNcZeUXmHr3yL+B
/qmGiZViiKEId0I5dWgHrdnNze2w6sa5Kqf9XGlx2OYUZU1/rCuDupWecFqlvHuq2rnJep2WLEBR
0lY7vRmuYpfg9lgndgHFkeFp/c4rNOzK01uhul039ZQAQ3ynGRT9c1V/xwz02owwSi/W0lBbzE85
tLdCH46lVyy7waDeLYZc0g+yMAsVEFmi+W6IrX+NOMcWqyY5gQ7jsF8PjUMtbGzuk/dDRsonzS/R
ui9MUA6KGDg8LWeLTWkSU0ao2LzFsHKbzPptOo+oPYxTExfl3qA9IEt5p0xvk/JQjjYtQYoLWtem
M197lT6hsKQchUNlDxNGjUreVKv1GFnZg2BN2bvOeMi79eA1xlXEnRyzaDDWDMiIptxlGd1IEjuz
tPPNVlkhMko+cmOKnQZdTF/SNcfLndbJYZmMvTMMVCU0Gz0yC/xGKy5Cdd9RNn3nPbOKbPWN9qFo
x5GLBstfVL+ZifxOlf0zTjW8fjO09KI5AL9nXrYAVmjZtcvkHy1ZBvZN1dE8026ten1KbOclc9RR
N61Tm1CqaoN5Ab+D3UOg0Rm5Idq9O/qXX0Nou1ZvuGGAhpg8sbdb7rD6/K+rwAbm/4QlyGHLTzR1
76VDJ64Y6tc18sJuWcUhGYxnjxzWtvXek3FTxKfJRZsRUiC0IwWiVBe7JPe0Nmlwl+6zDsVtjOpb
gEcTyqvpsZ3oxQwxZtjakdcYxwi0i5qHEiOD763LpRq9MF1tUpT4FiYmFwtOCmNWd2+73YNll5/d
/6HuzHbjVtI8/yrGuZoBhqe4L4OuBjqZq1K5abV8Q8iSzH3f+RD9UvNi82PIx7JdNTXTlwMIBGNh
ZIqZGYz4vv9S41UmyRZa+wDS5O7O0Qkvaw60AsO+7RuFBZuxZMolA41GAjBc/T7GoBO6CfJihlY9
Z3K7lECplriGDqF6MhULz1B0AyNi7m3hbedHHnmBxymLjYUeZHDTofp4pXEptfpoVIPtkmtk241p
3UIqtXPSmvUqA9PT2yAfh2avtmSDfdIplfSCkgNWj8RWF32FgiS4VNXio+3JlyeJwr7U2hGCZ24M
lYLn2rRplfYhlQmBoYo0M9I3EsTu2jFZlLBQ7GGrzGlA9KRCZCdkfyQ4wOrXq7+UtrJuK/26tSz0
UAqcIWPmbAQtrJyAZtsc+kJvDkoetgcCEBNpvV7aAh/pF7VUDLu01oubSJfiG7bV87moyGv4j+gU
8dg0PbQgvcBX3MqQ6833ZjpKQ7fC1rA8iSrgAOQhDP3pY5Co9yPmcXtYGVNd3BCHKW+Ai90WMuId
okrD3vVYOvL2vcPcK8HAdM27DZYfAxFIh6Xfq9JO9ANsPVyGEvv6eVRxgFuyDSBUkrbmnYm62qwb
F4SdgYzLX3VJaLsKoj4n0QPtrhG0S0RA24j7kz503w/s7S62nvVXv9XrrA2Q0ulJaP3VXylNVCz0
a/Kk6vGjOsFa7eiDMBKDivokH7GeCowze5F1oZbeOcLT8670AE7lRd9ciaLp5PHsATetwiFq75zK
T/ZqSSwx8/uWJ0djX/BAcBPoN42bWcOhl5l8xaVj5dSuD1hvJ4pR4kQbiA368n1g3+uv8SokaDa/
bJWgOhcr713FS9lO8UjWRT+IV+pDLBsnz/YJSNC9b8t0y3ZackUxhHl66B31Pi0l3ocsn7RSqW/F
OApXEsqoymsxkJEB6iszx1uL1iYy3BFML6yaJL+Ig5GU1Tqu+GkhlRUEbmvmaF30ae2KZhDN+YUX
DLcVHszM4nOfNJwCUFcktT7GietxYD+QbQhSqOum0cITIfZgnfdDciYFPyMHiuKCRJ21zP2wu4mR
1FzWqCrcjlVpuh7smzvWXpXr92by0BB943dn9I/BhJ6dlRjW52wwskUitfkXvSreMJWFLlllj3YX
pS9DkUEbjLTXbALIntj5t2ZgRZGSUyHDkbudXDBxTPLZG1jRLKprolVAclNUaHQzAn6ANTHLnY7e
U74JyIW8kYjYa81UviaVdbFA+H8N++jJzoLqWWZPwOqtdp5UcreLOErGdVj4WKM4SnnBTB5dzcRi
CpoNl0WdHxdQKieJxU9XlhfRoPiKxSThFStRFA1VSHAo8hOJ5Q5Dvfcr/GFlAjFbimIzD5Bbqr3q
BhtFvR+vgddzDnyaPJrRl3ngTpUlryVNQYV47iPGd8gJbobS6N7fqmjIaq/dZDU5LdFFjD9IMjj/
LiDfn5fg2WCkb6cuxi6SFOgJt6B025ZGhCVoERz4mUmrRhqiW0QMQrdSjOZLmkhH1Sh6nxzxZbK9
4FuZGs8AvJ3H3lRtLJAbaLO9lRBVccq9lOXa3lJ7e83mteP3n6rkxbXuc+91n40cKZfAWMEe4AOa
4umSWYX5NJhq7vp+P904SpivHTNFbietuyvQ/fYG12bvhK1pvdTKWH4AURghmBScSzm+ySZVPWpF
itCCZvakJsgFtnFQHvnikCjy8/gYs3XaaGgtHOJYTzZtiUpKkpHgSuN+PMSG1my0DFRBppP8b3Ul
PSjtqG5QtvEPiqOaG34o1nUcQwTImXD5lV1lgE42BdT+rWZEwYXVCEs6xTJf/OQKXQnztWEfvqgb
f7wRXUNjkojK/NV16OrfumrQnG9kPL43XWMw+7bxLeip6Brvs03voW2K2jLhDFFHwHPTlUUfrHrs
QpdFJZP18/pLqtY4K0fetFLDqb+IA/aylqshJ7EWRWXup3QwcX2tMDYFUxvG3RGxbFR9/J0alsP7
dUFEUNlWveqKJPjrhJsfQlVE+sH6n5vCQfYGnhK7QXub46ICxrKHDAwv4aKhKrwEtDOsRF2f296F
1T0YfRQ3yQnRT9RZvbbsR+SZRKkPvPSIRNlWlMRA8NOcbYR7HnBmxhAHQzc8jJv5DX3UgeesSOWa
6q790Y/8x1JF2u4kqgrHzpB0q7Z5hYX6kCTNUlZ70BUEUJq1FOl8dthBBivYiPAxpSkmlqXWJ4vH
AkCAuZLYZOy+l+uyQoCPOO57T1FEOJ9Q03z4GEI05IbfnExS6mhO28jA9PVJ8UZ5KwL3mZTwJvhi
/h8qfcOUt5JCiF9cKDqKg2iAh0o6eL54mgrg47Fj7vx5A1oGlXbsiP+c/LQE1oJq4BeihjVJHiM/
qwVCFcYEHydvSThqVvaWqblzCX2IN05JPF3Up5Zzi9yHfOvMy92yhBYjBS39s3yfF6hCGSNu096Y
lStR3wbsiPq2eCSLYyFONGCvGpG6TA0sZ5Wgl/a1xbdpIU6bEefSbOiQMjekvaiqophWUX4/FbUf
7Z0DcS1JpW+/1Yvib3WGaiu7tIxXvU0MFd+rcR+o4/eDLNeXsOV/nXTw4mlgGZ+VCPKBXMTFF5J2
r4ZemM+SlT00itLsdFPTN7YSBSsn1VD9QAP+Qc8V0mcwPDLVZj71FXSZqiR8xPESU2MmTFAZ0qrW
xr2NypY3RtoSVDjzXzYcx7JM38YCUc+2Vj/7Ri2DIM1tduy9dNU/blWlQ1ZUJnW/kHvN33ppxta6
gdplq+lz4ShP+JNLNwhm5/tMRWYwtCYACUO7LtMieexkkmijlChrCQrXF9NzGSBdtY9d5RdXSlkl
axmC2C5v/fTBHscdwcjsWem1HNaT5+3ToItuPN3/Jl5uUm0+wXLIT1aedkfPJ8swzBfM7wMEJTmt
CGxgZvr6BjnJrxGSpAdx0LKhPZR6C7zWsJE4kNillwAkD5oa6sNC9IHLOZ8C04YDp++/F38MIbqn
RfGYpkm+/Rg60YAF61LXrNoSasAwTDt0W5yjKGUxBDSrQ/ZeFKMKFAvw1F1v10eLhGCzq4mAgA6T
Qzcvpepx7MirRplePlkTeetwSOrnPEkfgXn0L1g0H1rWo291Z0LJynwc7PNpkdvQBBYSG/k5HO34
8FvSAYSM7esz3T6FJ97AU57F5XKrRGFOVYpFiLX0RhQ/GuJESvFBBmfZEe4+hQ9Sh424hiD1tW0G
pbOuCyC+/WDWu0Brr0RJHEQXY+4niuXMLtJ7n3hZY13CQZZ2mQ2vK4Wlzi69Q0RBhXy1DOdm0aeS
PNlNEmKilWHQh8fqC1t66er9ElVJ3Er1jdN7Zz6no4KzhFEZ1gXCEIP8eI3363svrfhm8Ro1kIL9
UDT92m3AYd/4cZrdePOWI5QrsDo/6uy6bZYxITCgO0jCwVxRz5Vs29elGlXXcFke2RMbdzK0KvTG
zHNRW0jKRuDJLb6I16LRQNV+CQ6k2MoFOMGm04pNZoF3TRrNvw+93FoVHeIIajTAo4LeiXlOB9Vt
SM27KQFl4+S+9LYmv+a9ZR1LUq1qjLuUsVYAZOPrwdCCZRElEIhACtwSzVwNjHXWDM24nSqPwKml
ssOEZMfeHFF3TW+ihWi1NDKdY2N516TnERgNw+RY1GZ1tECskUKvwq+llV5VWWQ8VFphwanwkQOZ
0vCxkAggzB2sX68kl1oTVLeDr+BF3q80mbHcYqzVM7klIu5Wmdz1CQwlBDzDS+R56EYpTU6KJLE2
/Wiq+4hnBHCYtCWjHeXXzG/NZkxl66hzf1ZWHGuXPMH+LpQl626YJYvQ412UpW5v6tabxkU6ezC0
1qgcSHUmBC5R3ZqrMhD8h2I+vPdrKj3H20L6foVoacYRh+Re97AghNxOjnsFIrG9MbU2uC1MNCtC
hN5WoigOdNAts71hZT+zgBAe+ugg6uig6IQDiYD0O89pdZxpO39vZkl16IM+XcVp0jyoYfQiPmpF
+xYaffAa8V0lmD5idDFfYyNVtNfnaxKLmEIV6fXDpM3pg95707P3azInURaqnX6/pjTBpcRJtodS
5eyVZnT2pDzJb/UqCYkyyvx1zLOhwg2bpkw0/X7KIlhbSm24ToYybTEp0OHx4aq7qPnvUXnGR330
EWFYGLLNMZsrPg5NEmIADOr1boJIu2oHHNfrcNCu80yNV6ERSY+Q5E8938JXI+zOet1rj/AWMtLi
9T909dL2JJauejCcCyf83vW3UfVJxmM9L2PCiM9qlWn3slcVd373UyHsnpXOVN9bFOenlt+vKZyi
39SVBwhlKjucxWt54BkL45+EqKyvxGmsIAgQzofCiVCYtE8yul37Kp73a+I0Q4NWwlP111pRRhm+
upo0QtbOKF1lhr+HMqJvElLFV2TlpStRD/Gd4KmoVNLBRhd57k3Sz8kWoldrKq2xFR1qUStOxaG0
DXJlVhstCpQzvvcXLaPif2mdKtiPzPNnn5/GNhkIzClpmZ29TMnO4oxV6ENDMvXqo37wfGVrayTu
xaW/9gVt+r1vg3bvAo2DFtlh2z+Ig4HQJ9+jVF9ZZYp2SdPC/RanH33qkXTH731EsykbiLV0GMuE
wAz9Ownx932WNTLx6flUlUB8iTNxqH2eXcCTgsVHXafaY3n4KMfmFK+jFB0zcTEUR5SafhuHcCVJ
mro2ma5scmQ/jcHCyXKzcZDB1xRwtZDr65zwjJBBdvblIDuXyWjBEfe0pTOq6c8N26ZDwO+jttA0
a0mmVVuKC8UBaeXsXG+ruaeoqHvwYSZLjg08jRSnmceJdOMBM4RyIYpQmfJNraG0JIqqDmVUgqt5
LYqhGS55QKp3haOq5zjV70R1H6Ld2uh4yEVjNj7WCqlethDWTrRKhnzCSXO6YJSt39bZ9D60k+jt
vo/aAj0lLiLjMa7QFWI/Or8tJUFNMDck7djjq/SoejiT/OO71ed3yzIsWJNJGh4/3q0YMubdpjUC
zSUs/Y1QQk95XKyb3AcXPYulv6ujz3rqH8WyDmCiOUBoRKtomIaEmV2UEzl7SpQk24rSmJZ7pkoo
PomyciLWutACw/CMttuwrIlnr4baGoEyBanrIVRwzFkKYZ3kGaQfKuSzRO/3Cy0tADtd2rOvR3g2
pDo8gzfz2Vr0lxj/i2sE5PetNNiPssrLj84A68hxzmUX39dzdebAs6li0ulNG9uPQ6NFLoH48Fq0
NmaEJ8YYP/gK6OlGx2Jn6CX7sYI0ts6qaFiLq1S1JxzZRtHRkRLnYYquxUvaUidfo/RKBnB+KS+K
SORWmbQRxTEenyZ8Z9Gwqou72vdW4iWdhtyYMuF83XaJ+qDDGotD+9AkGhkPWYZcjJHVAads69CX
BrmXSDE9cKH67TgmOnJDP5oHCQzDxyXTNI1MokjsGzxaNQPWSdDd+kHb3WK0ROgwARzq+RSRvMFA
ph+fP3oorXffR1pyEP1xPak3WgfRUhSrecA5izuPJa7pq9Rw0RRxNo5mbJp2rE5DBt+eBQBQ+0ri
1yojktlqpv8aXNqgy1/xcErBCfqz14AO23ZqbIj+fXRvmPVXR5Oy19hTgb+Y5WdNNcpVgzLhNdFI
81BMSokHkmN9iaRyKbqWNnk+tZftmynBG26UQ54kRtXfTIXTLcTrmZAUk84sn70CqKJUDizGpNjY
15AqV3lo2o8ABw6iaxOpT50tw0FUTYU3RURH/A+515euxT7qr/8hZg/1/j/kKWsq8T9UsIbuw6z8
Cny3W3tlrK8TOZ62gAPSpYqwx70odlWcLdVAVu/1pv7eOjm+9lNRjtVyS9IoXcN2Jk+iSdGDjE/6
Uh7l6ggYvt+VSlxvkU1GR1QKk6WFbt7ncewegUDr3+x6XyfS9NaUTBOIkEcQyrl6crzqWBPPzFsE
F3ote+7TMtigl5Uif5f0xTWROSyj5rPfii0iz9gM643LPoDeZdmPsCOwgfaa1DwmirbyBim8Jm1k
uwlx15WoL20VLBBE5+xaM/JV3vRYRvgtV2hOiPGLM9jvA/Q7zdJx1VJmez3Lkq91HSzoXCojHxRP
Xo3vjV0VKKuq6lAkmBtEF9HqdGq+J4GAin5EggolsHVS+cZBJ755MOeDKAZJb+4nzCVFSdSLHkpK
/oikj4UydRZBfZ+v7XM8jgIjXQe43rhCgB2m632B0P9t6AOYrBVwFkII3Zrqe9Ox41vS6cF7fZFY
bquo9RfUNmCbd6+ojfMMA/5y8Qvd2/pIB23sIMlu454kRyPJ3avWyy4C0O2zjGrTEhlH5Yh0Kg5o
bRKuh1KqHypZuferuEdSB6OsMXMejQgPlUix4uu2KHs8QLQR1f7RP7PHgIyd+Rdo5f21pjbmxZgP
ugpu0cgvYxSas6JYewCCuYf/B9ay0uNqp04sKz76t3UdruWGLZuoE5d1ASj8MWzTjSiKBjms3pCt
N64+ulkgqaw6T0+QN81LUnr1ye4k96MDyjIszaLx5WOYWrPKTTNB6hMXiYa2DYdlnAQelAsGEnVK
kw2YXYfpThS73DPXWViAhpDxxnF849FmS7fvHUAAoliPY7BCqUbeiqIV5/cN6a4zZCrvFob6um5a
47EYfQhszo0yRPqB1AUS/L78DRiWvImqgi2NqBOHMMzqazhX0JbpK0+5tvamqtg1XfYEFhjqueOp
S0W2o5t+zIyzrn5tiS1AnMGuYoeMGZTXuTGv8vhG1kN5KZMdWom69waveNJGVdmLElKKxtnJvoru
oiY0FHnHovXncaIkl0FFNNKqsroOImlTP/lwqN7HYHMBXLucniC/2G7lkJmOSP0r8wQUovd6+1Hy
vPeSmKsGVC4+2rpfSj+uE5Pcj57iOnJO/a3ak6ueJ8AfPd9fb26bBXf+yXXO4IN+9Pud34/xAWZj
fDBi76ZNx26LHEt8+KgXZ+915UDCrAfZQPeP6qxipl+Icj11L4kPMB9/hoOXGvlBnIlDXY5oqqhJ
i4HYXw2eIofDT2XdCre57KdXUY8P5fswHyN0tTSulGjW7pvHFwcxFouCbvHHp7/9+7+9DP/Tf8vP
eTL6efYJtuI5R0+r/vsfpvLHp+K9evf69z8s0I2O6ei2qskyJFJDMWl/eb4JM5/eyv/I5CbwoqFw
XuRINcwvgzfAV5i3Xt2yKhv53gDXfT9CQONcbNaIiznDSTVjmOJAL568eckczMvodF5QQzO7cwj9
XcVirZ2pXccDBnit6CIOdlrablaB9y0XUtg7LFQwCUjWfhTrx2oytPdDOilHnan1itww9xq1JP0I
Kr/YSIrfLj76iQZybhho5iGSyUVIUNTItmVm9wcjS4eDONN+nM09UE7JWMaBOw3Ymhw8Vdk1YZtf
ihAoraePP5WcTN4ZgTOu//WdN5zf77yla6ap246h2Zaq2favdz40RnB8fmi9Vti4Hkw1zY99KydH
3C3mc9jbNfmNuaZcGSPOZMA2BqRD5sP36qhykA0sa+8gkdxcprpsIHgz1BcntCokFKgbPNMATip3
Aay+v8pFW72USdXiPhM8lMD1TyHZ8AdZfUjipr3XIE3dxGC5Ra3dNtFB8aAYimKikFQZNAnx/Pka
A+7Byk/qCvJ+azyAtUjcycqSvWjN8vin8Yfip/ElTd71bQXR0lNwPfW8BrGOujsQff7XN9rR/uFG
m4rM99zSbQXKl67/eqNbO7NZsPrZGxGRHr0Y7p+4w37qcFMNpCwg9qGWJ+7xR3OfI4taZ9nVe7+g
bmEKoyN6FehTdU1YBz5szBcuNccW08y5srNn/LA49Tx9PrXU770Kw3zrStZdpV84OzSrtFVnN9Nz
0yzGmnj4hEHMWk7Vdtemun1neMpZtKfscoiYqwVMTs88Vsgbu3VnT89eHd8NxJjvmAN+GzABfnAj
OxpAQ3dI0C2djOHcWVZw3fbFQZQQCRzP3+u7Mz7PKPB1ReYtOg3lR2Au2tLTP7pwaaNn75eqkl4t
J9Yn2zwC5REgHYKEfTjcyF55Nw6KgsFbRyzJbub/xZc+W9ZqbA35SUb9fwtYyHwvmmN4zOCw3mo2
JkFhbqQYpnL1Pxt1vrzS0EIQX42//TL91WI6fMmLsQr9oPmt+O93ecrfv83X/Ojz6xX/fghfqrwG
JPAve23e8uNz+lb/3umXkXn17+9u+dw8/1JYZU3YjJf2rRpv3uo2af6axuee/6+Nn97EKHdj8fb3
P17ylrQoo6HTkv3xvWme9m1dZ9IHwSwrlkP+2db4zfx4bMyv973z/A/9/Y//9Z/J26fXt0/J86fj
c/dc12+f/vb97PnTrk6es9dP/20Z1kXbvL1+eq7enj/d3/6HtP2P3d3uv/9fX/ftuW7+/odkGX/K
suJoFqhiVeHbyXzYv/1oUsmH0mxZhubIPKQyJNUCnlD2n7qizXawKk6CCnPpH59q2D/vTZrDQDIM
c5mJlqv+uqPfH4zvX4V//qBUxTTx8aR8v2WqaRiqothEJuZb9vOTUqm7ybdNxUNS4YTMFcQyjA7n
JeImchZJvTI3xTks3WiDogVR/SvzSDYmcQvdtba5y2p1q1xbJwc1BdXF+hXBFEyEynTpH4dluB9e
AEbcagA+/Y20SFfhtllin8wOy1O2FZIgNriUrnnMrINV7xQP1C9MVu3KkO4H6U7TUaq5kuOzif6J
aV/X+bPlXZD9y7e+R04oWNTRQ+jcqJ2ybNEXkgcSYM63Cb+SYD/pkPVfqpaQ0TJYZ+O2Gbdl+SUG
4+EG9UKCxdC/9tl9Gu0RhIo3RAzJ91jTwkF5GRHbyi0Nt5CBp21BGhsovtabybo0CjgbeJgLH6IC
sTv4gRJ4qGCHyW017Pw1Tz5cZ7DMKhfJjf8CvY/oP+cuTITs0i7R7LvAGFe7dfHFuzHX8bqXF+rN
hIbWuoIXvciX0apn83OUj7MAxK1MSDJc5ycJrYRH+6a4L0+Vuu+RqtgBJFpaOwlETLc00TAzNkZ/
AGC3NBXXWeasGpbtjv01DgbLkvT0EjNTJCzq20x6yKNTn1xG9P2lhXHP2gMCHkZmxIH0LbDNA2IB
xSF/VMN1jCbhU4oKobr2Vs29dB6eUI/qAcq/Fm82r4MRWrFI7wgUX7X7fG8eRmhUWyyv+te0IEiA
V/wS8qpBSN+81rVT7rk9/yoqsBfnKekXxmu+/69PgafiLbttqre35vBc/H8wfaGv+a+mq9tn1rqf
rtuX8PnnyUdc9X2yMeU/bWgXmo0GpKXpsF5/TDam8qdsOTbOb8wqlqqaP002+p+KIvPYZBZQkDc0
rY/JRvvTki1TmxfTKuPS9F+YbGzz18WhzYpQYz6TdUuXZd6g9dtkEw/ROFhRjdlPDcdRBjFgtqtc
v4q/RCATgpSfMR7PvZGcjCzAlwlVejJbSSVXxEkG5Ixi89wM8Qbl3GU4wPciCvWoSNbJJ7GPguih
bdOdpnxTS/QIg2lr2PayR1a6nqHUZbuVq2ZrltLVFARLXf2savEait+isCV8fgBiw+nsYmNnhhAY
VOezCVA2TeSjht1uoMOKD1+Q54PWutCRKtRxYqs7eVkZxSpTHJDXwaLp6qXjIao7k8EssNvIVxOL
WRQD8a42gAekLlGpJIUQuraP+qVirEdSnz0kPvucT8XCR35sQCIubqONwfySdQ/T9FCmyabLupsm
5fbgk9Dpz3EJ7wKxhlJ/mgZECHUEQmQQxzmEu77DwBJwXEAuO74plTsAlkn/xTYf4eDcGql/q1fI
aiEeFGHCgvVW3DaE9Vm04W05wkktrRCJGiI9prRU48eyBITtAYWw0gW8S6REM9csbvAr2SjQluso
2kiEv4hKYxfUAZHNYf8j2WcYoMPwyDGeYQ0hTU44yHQV5AbVOdDNO9Z6xKNIBWbohE2AqWXPRmfL
JwpNcmo2BYrQm/OxHEPjLh/TVaK1h7Q4e8T/c2JAYL0jKd6YjeoOZHOAnjXKAxQPo5cWluIh1Hfu
ZhUhVCwK/wGHq4VlvcwSUSCFiYSAx9KStZSyAmb29dGeTdWdNPpbi0wX2g4Lzb5ImcznLoFfqLa+
PTyUaLWOfAOQepCt1A0hFMGmcNMe1wzUuSSVDVt8p+sWS9mnnH/Vs9OrDj3dEJWdqh4/DyWZUPMp
LpsXTzOIwvrnQtLP9pg+aQhxyo5+ctCvA/GwRjlihPku5czzEWBZOUEZ2ll7lXTf9sBYw2ITmKEb
Rp/bEWsV8yUPcURtlUUCs7RXZG6X4mr5DojQtRlexVg6wfVAFdnGSj7coN25SNOX1ilPxPHQMUoO
1vSQ2jL+2FCVjTd0o1ZFzU+Np7pf4bhsq6TZ8df04RUPxr6RYJlXE/SpYlnpJXFVa+EZOXxh+1KW
99XkQG6OIHxPhzIZzo2KQCIyJn2nsbKwAYdgFV+Zm1LLtrltLQeYln6AGGqFFT04EvzRe1VeGmg8
EeVLMOhrEZHNP0/jKW9xDkFAMAXBnJZnAwFhM3rj27Sw4KOM3dfQfwv5pKTkUGtoK0HhBKg1Bc8S
/39YvtjNvqowLxtXqnMToS9Whl+q2DsD1HBTzILG8k1OwlXoG2csrRetj9Rne1PXpKtDdkrPJiCF
DvJdUi2Jud3EFuAa9RYSBKT1ApvAca+AbjZDcMTJufCrbats0/LL6NcLrcnn3P6iHK5GhZgKS4WJ
T2Kd2PHOmQm7mQRW9kozLq2WLSZoZBZYfHIlK4zVrjKpuy+zR5WoVq5CyQ+4B8ULUh7LVpfOE0+P
/M7yPyfJwa75DQAlJcMKrxRy6DfAONtUxgxo5PpgCaRiGRg4VCA63rDSmla6alyNUsyMrG00yDSG
usCXA4Xve2PQLhq+M+N9aO0GO3BBxy6qeucEFjIwyUpDVyIIQYc9GZmzcNCqC8ubPrueyqdgSDcm
Gq8o6iBNiAWtLi0GBRy1dQRB5YYs7dQyhaYE/SLL3Li7hfR9RoV5h5QujKF0GUW3WXDHtm5VjYNb
sukj3ukzo6bzajMO3MiGRQTTRUPMdNYaiCYIF16NKnd6yCCo+vbnuhsw0XjuwdJFfAA4pLuzo06P
blaLjKmV3lvJoW9YuIDm16PtaL3m0Ao0Jb1ps4z0EoKWwF2WmQcvWWV11cgQURH4CVoiEC3sY801
tTu89tzCfImMHd6/rtVOyyL+XNcEn5x7q4yvmzZYqd6r54+LjrBb38hbdHz4RPqrnKQJzDQXmt8V
IFyoZDH5mCsH/svQbFE6c7UMKBW7UuwnNdyp9ceg4kkEv1DzC+a5Zhsk19gnrpVW+eLwabUx7FOH
VaeJXB/fpcqIlq33VWcadCAeZ97t7A5vOifFeFQRbLdlPuymYe3e4bnF9NnI6cqWH+oyA4JskgDw
13pcL5T8kqjWHnm17WTWS5j/jzpim71ub5F1/AasHbdVcPToGpfWrdwfB+XSNjBiUSzqEipDDWax
73oKglzOk6281clDYoxn3zJWrWPtfQTVfA2Fz7qMlko8uQ4PFvh9ZzlPTnKboy8Ru52Fhrk5fqnA
9kawYOwKeYHUJJXKTwKNPdQhYHImroaghYamlJ5Xq8Iyb0zo61GuL/06uoSIaaBmuHakalEpKvsC
ZRW3w3NIHCifEAGeYD404bKp7GXcBes6qp+R7T/XrHcVpHGLOr7qR6apBLVxBGEqD0MyMPiFRNI9
edDyYCHrCGyAKe39peo7V7bxmcCYi8TCphz1VTGdrPQrjENECuKVNAtbo5hHnBuezXDM4HQG3biJ
alIywx1giZVUFy8Kj3j8XRcyn7Wcyks0GHAyOunpg5Xi0xzFq/mLMVbygpTVSouQ7WnJZDO3wLTE
0Ao1D7xeRvlgI3U3WR3SRDdB+gj3xrUh/hfcOM88KChmxaZ+HC2kgvLWJSy2qB3ULRJ5M3+8pbS3
s4HkgeHyEIfq+blI7sfkSy0Dom6RHzDC22n6PGhYI+XrQub5qPGL35nqBE96tl5xm6B0EdZb5whC
YeP+1rRfYMjAzcRoRv1cyIg5gCcc1Qe/O/k+Al6ElfLmqa2/VGN/6JVkVbVo+ersx+zPE4SE2j82
tXPR0DIJK80dsJTvMrLxzMehPZ0csH1D5Wzk3nFx5Nn4uncGy3Lxk/bKQCsHCZED/62uTa4MQLOz
a9fTmyUYlJURlAs5RWNH3YHuD0yearWPuLvMLIgcDHKShk68Cr1W3/k22jzEpG94vrulfZPK/RWm
pNC0jGvMH/iNtMsS8XjUM6tbCRGMqrXudd1/8b1obaVAIpNSWWs+eSHy/SA8IGIZPMaNg+/7J6PX
r4Curro43tcNq7U6XAIV/Yxf8wphxaU+ylfSBJKT26yVztmyWA6PgJqcBrx/eNZ7dZl3KH46eNN3
QbAhA3pQbf6BBn8vhM5Y6CmrsYdeKEXGOjEKjAhVN/P0r1EakgiDWlSwbG7gR9oKUrsRgnrmxe/T
G6xQ1lbAd9SplzpyASkzNHcjdOxlNspro1cfA1a56TCsBqS1OhmDUpLaU3XRmEbMmiVnkt4hiwUZ
P0O9DeGzBK18vyekl6xQBN9pYUWQsTgUo+c2I99PPqV+eB1s6ez51yFkXwumj+5dK5DGGw3v7/9N
3Xktx40l6/pVzgMcdMCbW5hyFD1FSbxBUGoK3ns8/fnAHlMF1rBOz77aExMx0aFpZa2FZXJl/oa8
a5zhPdxnzFPEtUOBmgv8d5IVUM5ST+aOUUdkYsLwOQoUNwvxNEvN+gfQQWfBbs+GcQVSJNe17Sg2
v9rqzwpdjFQMXPQVd1kf8reaTphlrilIOzrDdl/XhxaNWlFsXXhhv44efWdaG/JS1z0q2CxvKEmG
wSgCOdINOm+rgk2gcj2bNOsbb3RRgnHTvXKnboOddoV8ZXrlP7VXmWqjcGaLm9Yxv/WoIWENsrW+
fP5LpHO/BCMFjUclD071vRVw1GRJZxw5kxTbzsbLXo3vxiY6oOlhi7+gw96kXrqV9hciymfGfhRR
F0/HHlkxCijVe8TJ4yWx63f5bnTUTbu1XOvpQrTlNbqeaUUWTVWjzkabaDXTIqsTLXspdfVrurub
bgvp6GHeals8eDfBRrr7H8ZbRn80nxIYoMDqiEf3wENo1G2LHa+q/re1bZ0lb3AU3fs8Jk/7j0NU
kATWNEVRVXF5sB+FFHUoy8HyIM+kaYeeI10wRKHRG9GV2IvD8EJfjvrDZ+Gk1fcrOklHGpVwYlAj
hYYeufJbxB7t80FJZ5eJZurUUA1d1dejEkJtaoqmJ8whv4N4vQU7flAc0S6dYBM7F6KdWyYqmABL
pohLx2sZ9PEczhBYE4vOcb+JHiiuOTFqAU7iILe2LSDIuP5/8dGOA66am8BqO3EUCKhJCSZOGBVG
8GfJ4k39Fojxf7PpEO0X4TRIS/lmGf/R+OQimsVR1FJ3OnAF27SG3nhaqHaxx03lPiv+6l6cNC+O
e7dnv97SulUAHKqaqS1r9iheH8tpimDlcqxUz7JXbetv+bfRgcyx4eS/uFhOW8XvNSnpONyqYWmZ
gJ3B0aduvB/d0GnY5dCctvEuPhgXhnZu+R+HWu22TmtwH4pw54mQBk1h3vvAG+SvF9bjudV/FGV9
SFbDiPEPkn8uMHuH9WjzADoYnrFVvPCgXVody29eH5L42hqGjKK5Ksvr1Y/6Rcc2XA4t0rAnyS5e
qMuJDpKGm+ortQMyPEf/7tupssm3xYUu6LkZ1TX2ucadyBm9WivQC8yw6GtK3NKTP/LWp3gGGeXC
jJ5bIoYos7cNXZQ+nJJZOSE3hSw2Y0RV9gsvoCvxbtpgn/ct3l6IdW5EFr0dpJ00lAjF1XKM/EnJ
FxUaN0Uz77vIBzSuije0BX9jOfEFH56X6OIRJn9cMrolaerCvzCZyPWBqWP5Lfl1ARHm2b+uCzt7
7b+oXv4Ix+MKrUpeoAfo8rzhv6RetKFVALLXTS5N88d84uRXrG+Hro6buAjoHS33X/xjQvXqfSsi
N7ZRd9EjLRTvwmyfHbipvZfLNcOSV1c8EqsdNhukw+mXZaqVK3+fOPNBpd2CUvulm2I5mE/3CgM8
irb8mqOTDUVtUQt7ovkvS+qGZq5LIdBpmFmV3s+0Sw8Yj1yKen6MpiEpimTpsrk6dZoETc287zDR
cEXOb8olbn+1nAdgi++rvzbk3+o9/29rvOjswf/cJnaLDOmaX6/5/3l4K7ufafTruP2y/Lv/7L6Y
fyiyKmmiaGqqylpiov/Z6pX/IDFVdR1degv10qUx8s9Wr/WHpbD3/urKaPpygP6z1Wv8oRqk+Rbp
pyXpliX/ne7LO+bpaPWpSwdHgjJvSfCgufcIdLz6UNsUJuBQhYcsMk+vGZmvocnkDKiKKC3dvbZ8
LcQ5+pGRpvUU1PzxxjLifJMawLBsddD6rZwJWbKpJZ0KhUliQNFLzoP90fze/fWTjjOA5Yhb/1BZ
MjSNPrdqMPDTH9pKOswmk47AAhb1NQRsfrWRgiWW+QOy3XWddT8/D7jKgt9n5iigsUpLBSMKdasi
YBpeqfhijVsqjLY5XWnt9eeRpCVZ+jA2km3OdgZG0NOxVR2YatyPSmSu7Xwf7Jpt/bO1wdVu4hvF
kXfNhQtymauP8UyD5cV/yaZO4/UBIHWxKktv3AS7fNPuhk24S7BU+nxcy1/zIYxpGRJaSrCIrdWw
sPsrNUp7pYdU186asgdDibcIJv/V1v2PueHH0cjKwkNhJ4mKJour4zpR5gJhJ2TENIl7kZKlMHaL
wQu9i9nNQyRrZPwFMVv6fHRnts5p3NXBPUEmEIJSJG7gKSQ2zTUu3/FVb/9aTlH8K8J7fNWizd9M
GFmYKnkAl4YliwpYkNVOyPVEbSIFD4m4F1paCtr8XUza+lutKPnbhTF+3HXkTxaZHH1eLgpl9Qkh
Ng2RHCFj3niTR3ufvhMSIioAj3YnbeOb2WvuUpLi4PZizrPKr5Zh8k0BsskgWiA3r4ZpjdRr+eCN
p26N75Dbdu0B+MkO0UbXv/ApVznGEkoHK2dqirQc1evqSRWYs54OXesV+J3pqPanYXShLnJmIk9C
rBZLkfgFdqPQsHvcvWgGit8Mi6p3H/bPeeg/S4uSG9jVPy98v48ni6rLcKdUeB8Lnmj1/eQ5aUc/
ws6634R3ypfydrwK3eoX1htOg9szPgUXXjPvydHppocEq7A6RQsFD2WdPDVGLJip3HV8NmWj0lfa
mW50TftoS06z0fddaY8OWlWofUa3C6UWzTP781G/Py9Wv8HgkjRMGbiXYaxrNLGgxKEwF51H4+Te
vC489ZDhxe3BS6JZsm9+WJ7xYjjZl+SudhLANzWVlG6XX196lH88AVnARz9k9dVNRS3aTOSHWEnn
0r81Y9GLyurC8r0UZVkERxlkWGXIuizDRbDgTh1r3gRl6MqLleTnE3vmyFvGQ85gspzYlKs9WeZs
oFCpOg8Nx8FTXBk/oTd8KvbJk88HRQR6eAS6dGVc2D2rHHnZoBwEC8BNFrlJlvzqeIS08epiGlrc
P8XtbG2q9oeOx3Nz8/nwzs3jAhMkuyIVAouyiiLqFqboQ4dApu5aWDQOXbqpitb7PMzZWYSCzIa0
LA7X9QFuKliUGgkgbgsB05fgQfQwj+ZVTPemAFF8wHF5T69m2F0qXp4f4L8Cr99S8yCGvhCMnddh
b8STY1uDzde0w4XxLat6vf10jb2vmgYX1Ro92PlTkVYT+tWYzLkAi3/6e8uhTu/UNKzsS1nGmcPb
0DWLRzi4RRNc5elXC8Tcr0eU+BGVnD2jgWmFTPeFEZ1bf8cxVvtYVTVqNBoxBqd4Vg+ob37BTdm1
HPrHzwaEc6d0BrBtn4c9c2cYlD6ZRp3UEFXK05F1VdOprVX0ntXgvhTcwZ22qwEWHbZ540A1X7yQ
Sa3bCO/7DB83jWOb+/7DdS+Ps0F/nZWJocTGsq8bh37fuKcX6hlIYzilhxJd5OACfoXa8q69oWUE
RMj2Xz8f+ftKXC+h4x+yTM3RkWZNPD9wsF9ukXZPFW4TbbO97Io7Y38h0nJkfYi0LBteUhaCGavl
EyZGHTSl2nn5lwgcRm+Xd5kXu/5dfaVjCmmzrlxzB/VO/incwZS8cF+e25LGUfjVyirqfkyURutQ
XtDpNsNE8U06zOKFpXTmiaEax3FWZ1uQsHisDGDdsieDADQZdRTBSfYAYCIHiaW3S6t33Qn6azEd
DW3ZuEffMMAnVQc133kA6l1YPmwZWlCWl9rKIUSd3A7cSzf/xZirLRPVCXgrf5lOsBQuPCmvcXCl
DV2gQKi/2+PL5ezx0idcVd7VQEp6csvO0/1pO0+YbMGjzcf7zxfquWPO1Og3UdYElmmsMjkrn9uu
EY3OQwPS88PXBjXTzyOcnbzjEKtNB2EiruvI7Ej28/eyt/zWa1vpAffGfXdrFRsUeC8W25aFt95/
x0FXKQXSBqOBDDtHzj5absL76MXyaKs+B7RmMD/tdhdGeSGguXrX60rf9K2xTCQpjAT/1vb3M2Os
9uITrh67oL0wr+tC6vtGOBri+ohRkt5KO9wEGGL8J/YtO/TgONCwI/1u3gJIuDnEO9kWd/m2+RY7
rXtpjs/dI8fxV2cMpp3iJPjLiEfwBST9oYAdtn5rlkD7pG0KZu3zOT63I44Drg4bMWjGsMVDxJPa
w2D0eLC+Vthk/M+CrI4XGDC4XE0Eyea9OSK93tf4pH77PMi67/Th260OFOj5ylzpzJ3/gnkWrYyd
5UlAXb40LJbi8dLqPLvLdW58RaE2yKv79MzMVIywWpWlUut8JgtQXFr+N/N2FGI1b34nQ3uivu0J
+kPlP5TYD2qXmtZnF8BRjNWs4QzWCQrimjw7hV9wMOonWlsu6uQOBG/X+t1bTr29tMzPPT1h1Px7
8lYHsZmi4VMJRJW3vRuC7t3LXn2LreHSfY3eaioWApWZ6rF5Gv6sH9BZ2X6+Ws7lEsc/YHVGh9pY
KPQNeR6hKqlWaFH21jVeInZugmcy/+wRPpgwt/486qU1szq2U5PHkQ4j0YvQqZnnDn3WC0nSpQir
MxrRV8RxOiY2jF9FsAAqjgv/ozHIq0O5SU1DUHzG4IO/DnB2tYTnzyOcXZK86qyl0k3pbJXnFbAc
ZsUUOJMA9+TxbWL8WeoX1v2lGKuDVuzSygT1u4ziup9wGMRtJsm+fz6Q89e0aVFXpcTCW3i1ypA7
B9msBNgDeYOH4NgGRAbCX/bgguXzkF68u9RQXf7GD3f0UcTVCgtRsCh14Mmo+ENu7oFPybdJv88F
TCfzC2vtUqzVWhsRtkMzL+o9BGq66Rov1JtCoFYkgvnHmffCXJ572Jn/Htm6Le4HMZaYPiPrkkN6
F3JIha5x005uMTjTbecCR3RoiVQSVIL/5pI8Cr1akDq4Mxw1+IxpdhtW34JuLwC9vzC+M8kOb3B4
P0vRRKQRdXqfIF0f0YrXes+/9rfDNjiobu3NDihe6l54z+0uxFv+vtVKOYm32gF4HSuQe4k3HSRK
4shCbZUDuQ2d4Uvvi/di02exVnelFTaTErXEQvYi2ZHLuSX8NoSDN0u1WHWXlxuiVNucn5E4yj0v
HQ/RyvhGovoZe/7Nf7OaTka/nKNHL55E66XZQKUOzK6j3ss1Jcd8ufU8kLHKdQ33hplvHoW78Ovn
835mGfN2BWcBb1SReSCcBm4yNURyC54HzfIbtTc3mVq5nNhIj+aXtsyZJXUSazVI2CRaVnYh0nuO
uc0eLFAIPCQNT34ckM75jh4ZeP7Ph3fmXD0Jufz50byijJUYwUBIJIKAWN8bGn7w4yV9iHNv5JMw
q/yhkP2kklvC4PC3L+8UwHbZtbznjbyfv05Xl0rlZ+qAgFSoOPAfGh1gqU6H1QlTOqPijTyzY977
W7QhgFE5/QEfQLv5Uj8vuzTCHObSF1z+3pONA7Jd1ahyKgrNjg/4GKOtKhnjwIEeVV9gOjHk5U9U
k4YrKTMqz+wD7WacYrikAK3D21KVaxd7El+xERUfN1i1hBd+0Yflyw+iAU5NFLahLq3r9dMwmpOc
DuAbB8uGQbB4+sFv2Oj98+cL6eMnXkVaTfloYruM3engpY14pZQK7AiM8LBpwiONfy5/NCAtK6V+
i9r+QS+GV+RkXVHMN5//jg+XHJtUN1UyfItLi27J6ZfvWwRrlaKnhD7jLTSEmAEJ6K+o8xUiINcF
5kifx/uYM1CMZXaB8cDnpoC/2kFZpk7CNIbLUhs81Um85rr/xlpzFjRifR3dVhdKidKHPbuKuNpM
HD5AZef3iAuIBlHUrzhD+m5PzdS3p8d6y0P00hMAEZePaxsUJCOUFQkJjPVAO6XOpalNB/Dm4KE5
LDqRMH4t/pw6Yc6wG6Mnm5amjBhahyVuhHfVS14E6qOgDOOtmTbFZs7pzdmDhkoQtG6tbO9L6Ato
G1fpFeLN+LWGPbZXB6SsdPwl8VLBlF3TcZ4you6H3NST7k59H3VuNxjGjxBN6V1rCIChBXX6moeD
RbW4jlnrUdrQGfOF9nlUrPJgwUDyYj8cbjHQiNCPwNmVLmEz2VYyYg/TlYq8Q08QI3hIHI6FeM+T
nympjQMhVnfDYhrXTJ3yA0jHEKI2NkUDYu81VBPOGvPPfJqqrZ8gE+/laYY5TmrhoD5RYn7XRo8w
GM+z6WpG/OfLolWnHpDBssLNAN8VgmMThrAnERiF7Kfm6O7JMUJmuQ9PwkT0x5PFIHpVi0w+jHpi
ytc4udW/LQrc3tTK5WFQqmiT6QZqyZMQynwLVU28PMJOzjalJhCuhVqWbsKhVCBDZkabgWENOheX
XOtVaBukBfCDTuxsTKB9DE0n/aRCjj/bqKpzsu/os10jLYdGPL//MfH7zNjG6LvgtSLHm5yhXTGJ
Rmv3Yw/lTjPmDN83dUC7LCM7SHX4W0L+gBCY/EuIc98dOwDJ1BhwF8ZR9qfeWr1TpKqDQ95Tqwte
lJd3sQAF2QOyOnyZlK78mRhZK3pQ97C4HapAfsBKOUTyWDMd3VgGI9fNzkTle1eC8cH4oVXuq7yT
c9TcZ/1GDJByhjsq9c9TMTW6O+Q62nfp0F4b6LZ+ja1Ex0R+8jtn1iJR94Ykxl0o5Qf40Ct0X3OH
UcLfI9H8ZqfFWZztwsGYfodTE2+rHBVY/gjrZoRaA57nLaKZ1xEGRgEcZzy6nEmECoJUnYkmqTh9
Ffw2yTZLCSR4GOPU74EXTyi7C3GiPwzBoglYCwgZ+KoyfBGSPHzA4BMrqV5HTC4boq+wlJLHVFLn
m8jM6AP7mdjbtVxky8xy1VZm0W1CaxgQkClD0U1VaLU+Klw7s9H9H1hKj45oTcXOl1q6yckoIPMa
9fhqoz2TY47WxG39GqLITY7ZBvNDXw/NgCAmttkubmz4i8mSb6D+bprb1i+Sq9Svo0fVnKVd0Uhk
K+mA6q0dFcFbHY4jPqdaKb6EExrTY6cVO9zksj3QownJwJCiTJ3roocdVnzdzxXMwDgQXiqjqbF5
mcrB1WeY2C7WvPl+aqNqJxbTuG3yMsM3G7VzpBwGlBumkmS1H/QXGVtYZGVy6zrwFWibWF5CQoPN
vy8KyXgTMyGSHexeRYh6GMLD4ZJ4wRa+8dxzjyLEaRVXGJUjp5s3eYRlJtpqbqmVxa7U4ulZHfzE
A1/YbMopD68rXUvxKZCylxZUxxcf5ntm11kk4CQdJbjs1rR0FTjuuMHrhxQ7pLuxiEanCYMUW6Yy
Czwd4ytOo9R8CvMEoFcnSXj4jdJNLIiF5OBa1t0zGT0OTkLr4/yoTYHkKb3QR+id6v2vgOs39Mqq
KnMHEe3wqc1CEkexTaK7VrXwhLfyN1Pyg69CVgfbpg4Trg3sdh6xaTTt0eppyoxjbt1MIf6iXhDk
wnd5GKAzmmw7RDuSsK62waxmX/tcM2pHEuuucYQqQrQoUMt4E3Y4kfocOZtZX0hnlaD6r5qZxw+z
NP9qVSnb+Bg6YG2GOrkJiVoohzefO8cGjPNA+1a2LVxb9qXa544smMU9hKHwCp+g5KBIybTROWCc
Imi/1kP/Le0VDA+zuLixJOTHbKMlw5uZII4LWHviE3qv31VzLF84556W6bEr2Xqeqv7a7NESDSsN
BkYlLQPBuK6r8Ahs6hFavlRf9TrOuWFYtLdTYSa2jgUE3iTZW1hW9wLOC9j7hIg0FgE6JAgme0Pm
56iTwozWdJJoVTZrmOTwqv0ZS90WM499sWiKA4BvXZoBmt0XRgctq71uxEh8ykQTdneAG8xg+TGM
JwySLdjZ/tyIW6Ga2NVACOErLvKMi+TYOEfPtLvVFD/D2eA+saTbfoYdJ1QaHFdE3zRcLrrmzsJS
fBuG7XwX9kP9osZSihd0q/9uKlwxW8WgBTpwYPPF3iBDBd9MTYD8Zg5vU9xwqA15bTcqzTNfVwS7
qIfSLQjuaLmPA7BRam6LFDX2x+OErH0q2koY/UgzCbo/qmpOr1aQWEcLU9hSDg9GCuIYe4eXTE/J
H6zsgHg0hexGugPKoWA8a1WvtYD4oC3PTbTrulxwuww4smaV2wC09k0jFtYBX4lDNM1iy7kx4zZc
GSFy+4KoPqSTYO7jPuvvxJJXadcgV9No6S8jMPFwqeV254PAcFKwHV7Ty8wkHGfkCb9XJUZieI2k
yGFaC8cOFjkMsxjPuYa8NVaHe1Iv7DWRerbsfJDCvdTKuVP4WGAiv+y73MCxgzAqon5m3qIxaflf
9DIBwR0kxV0cyDBTM/yrFbU3kNulxNOmY7nT++6tybrkoRDb1mlMy1HCb1Un4PWA/9WjoobfMxwA
XjWs469ggVUbcQzdKcLIkZKz8EPIw2QroN+BeOZQ7ZqukZ7kKaNoKXWFeh+hOmFnXWN88RUf1rOq
+7/LeNKpNhUIlDpjNFZIE8zxxDxBFg67KHFlqctsS0FPGQ/MqaQ/XuqDa4nY6KIARz6TYBKdJ3Lu
xrphHbp28PeaMM/bBiPw2hZxXpGdYNL9x3Zuc0chodw3OrI0+Ak3bo/87aM/+ca+nNvS1Sy12lgi
4hgNvvE7per1rTIH7a73jX43iHp0ZXV+uVGUotiLHSc3lItpr0phdYVArb6RRiPzqMjQ6Z3brzoG
H/7ye6biZg7n+aUxWlRgjUY65EZo4dG3aONgDfxFMVry9lFuWFlARCWZP9UxroTgi1DJ3AGHNdW6
uwkQBXOAzfl21ZXoaeDVGc0NrPgOrEKJ4nQvqBqF6EqlQpmj7ZyGmhuUcJkRTKz3CLcaiB30MoZx
GsvZkgUUbGPTVUFQ2lEISlg0ChH/7zDeyEqJBG5j6s4U1Np+yJLogDOKlSFpVBks8kIsPD1CTSTq
LL10kVyPlY0gtVgdD9yaG6zBrS+jYpa4OmeTFuPAqKN3KRvBQYaynNp+D6G9bfHeNKvAhz5sTPoD
Pw+P8DkZRS+QpnInUEH7apD5/u4kiMdNVwrVVYLNsitpUfUTe9nplasg5P9OMWwrJvVwXU8NirDI
uu+bOR+wkcgG/bEO+jp3jKjWn0UxbPSF7Cs4oKrGbaTG01VRJOgopAxVbqXGnU2p/dmQdrlVaoLV
r0SmSR2ka1jA2VMZ+jNqLYacvdRW5T8inNp9j5QOFayYX4BhtoKYlTHL6F3lvlDhYBDwORO8WO4s
nOZ2VTzMbqRYxqNWJ9WTWUjSfcydHe0qNQ1vR3RrfLsWhvxRkqW59NDRk8Xd/4VMwAhaQfGGaLg3
w3wnmoOHBiXd/hH3lM9flR/aAoAK34FZOnRPUvzVK3YMIbiVY4wgQoGjkiwjsXEBkbWg49elClph
MvJEAL9FeQ3JEtuqrEIf1Wn5fkgOsLeH1M6fFhpkuDEc1XpV7pGv5XT1mr18xTk+//jbYzz5Aatq
Vwn0PQ/GefBE4TGRH9M8vVDbOlMKOAmwepmPCXYgeUqAJowhR4nwl6v4tY0SwGBKSxNcry6A6T72
NKkGH0/q6mlexgMbzGRSUT9B+gJjb295l6dkBpS7LwMkzlVdTgIuc3BUvyswgCaDI+C4GV3kra2f
4a3loErjGVD4Xv4+vQXk8OkQVx0Ls1aasDCI2LrGL9mbdxwfm/BBoerNJnc/XyPnPqFOtQG4K5UH
/vd0eGWKe3aUS+gBkDo5QoQLjpb6oUva70lyicwBb5bPQ57dGMcxVwMMSbOgfBITw2la4A8LR1FH
xRuiIscyaRdKJgBtJafYCHvlR7j9PL58acyrvY9RtVKay5jFrbpdCjzyV1m1lZ8pNMnMLr3OpSPv
tNfF5vWvhkPm0gLYhi/CE5a6fxvAvfQ3ZIqZLDMaedrqCyS9Vs0JPgRebgR/IsG1HdpLfakz9ayT
EKsJN9RRVEJLHLxgEuxcucOuHMG/pwvTeuZIJYqpmqoi0ht6n/ajnYJlC5JJzTKQLy0w++yACUrr
BJ55J/4YMYe2u41yo205+2EXKHfTN23PgzG87i4c7We2LCoCGlUkw9SA3L6vv6MfklZBhvWRIdLI
qff629K6j/b5zaJUWDu83IILC1pe5u+0KH0ScN0BBrHtF8JIwHAfPw2HDq47bfvHzFEhwsDltytn
eon4Gb8qZuHHsJG8bCNQLrtWbBVdxM8/xJkzkp/DB9ChAasUa1frezYrbZQnTDgWlNBy32TX3De2
vMk93AAuFUuXsvN68KDzNVo3CwVojWGNg1rKU2WQaOlalp1QmFv6kI7/6P/SvkabS9vl3OikhVVB
D1lHfW/N/ktTLQmTxpI84zZ9eu9zOPWVuF94K/lLeIHe9HHncDCKMkqn8lKxXHfetTlWrFZJFWwp
AgfP4mZuPaO/lIycKThD69dE6upwqDSUJ05P4agQJ5VMT2Hr+Nt5b/zM3qTAlvcKu0XyittcteM3
+eHCOvlYbzZMCPBkJwgrGlD5TqNWWgD2wiehXtaJ7CguGd1O2+obHsy7z2OdmUcTXC6UYzD4EEZX
SzIMRzUq/E6FTBA+Npq8icLhGXGUC0v/48lOh2CRgIUaqhnaeuULZRbizBsxogYDuvopGq6pxNlj
eK/nF0b08bQjlEVmysJHbXLdnVbTOCZPxXxJbbMvuNt+9bX8Ehh9QY6cbi0EbKGkAO1FgBwK0+kH
CqchFKy4Vb2kfYig0kUv0dg4qvTNn5+SGdVx6QGi438xhyb9HY5QrDc+tN3TwOJdGigE7V7LGXmk
wfISdHtKsrrJ/NspKiM0DXq/2tJBW6fhViIDaMxldKOADxvBjGaisP+7Sw++mQ6m37AgnX5gRnRd
OPb0MlTPLCdbVAIH8yd3rl8+j3JmORgiKRQqDxZDWp+CQozaRJMTxZIKtwD4tiDuPw+xpLar1WDA
uYWmYi4NsfV29ZO+MfEdU/F0+5UONOrzmTaL/EVEkffzSOcGQ38PYVMDfi9iyqfrjrYMUueGr3pS
IG4UOXg10uwSOf7jibCQKyWUWrim2LMrdEeH8Kc0A+/0agyouuo1lZCFMqe/coG/xd7+/5MF/9/G
8QYGdvRRP2iB373mr9nrMbH7/V/4p4i38QfEacsEPrTc2JC0/8XsNpU/RG4izjTyJ2R1NZbhP5jd
1h+6umxV0YJzaPLdOH7/wezm77MWJraFVwJy5Zxaf4fZrZ4mVPTR4d8ZqILDf0OABlrt6QKk9G01
qjVyuOoQDafA7OxWE/GVU8tDZRnDbimaqAJ123nWMaTXJpiBEcKvSqM4VWfesqzRixrQ8u+U+Kru
TQ//2mBjWT4vR0U9CFr5Q1cQupOMPvUSwZc3WNJ1W5znaPD6PeXooPhWzS1OUaVuyx2+XejmYYGs
2O3YyXv1p0lR04sEZAjzLIoRsC0EKivyPk1VC6AZcqY0GlFLDUMZR2wjtMH2kX1P+pOAK4x79HHv
/joFjhnmnM4np8P7lKF0YQD6NRQSFWX1MJZSQWN0FjqmCnKImVU+TBG18bzVkJdLERPUNpbS3ghR
7OHTrm+wnvTDCiv22W+2OJT5ttUO826UB8XGNimw/QAZOlpB2D6BIFMq0PRzOSAKrHp1eYBSv3RV
afiFpnlXFbGLhupbIEpPeOaOu0mRnqVCfpPN3GVNbZE5LoS+uOpQ94vN8r6o8wapVgXBdXOgAj4F
MTqRqO5WevsLzPKjFGuuacwb1EKLQKKjrXcvqiZ0tCbKFqG2yK1M4XtTjTdzFubbeHEQz3rVKTH0
ctNaf7Ok+WcTYXsbIegtIrWeVC8yFrG7YuyuEIYeHCj4WDLH8jcfGWc3CoLMVqz4W2vRd0Kt0kc7
GUHc3oYsfYiEn9oz/sximbtGS82+ttTrpDE3nSg8iZVu54GgukNfPYh9Fu18ipNeVT1pdYx5+CIv
Ok7tmy7exXp4Uxj7oEm9MNN0FzMifO5qy9Gkx89XxDta4N/XxbIgSEygsKE4wFsAoMbpHtJqMUNU
NmFBFFHtCpHeu0MQUlgLAqfMKxVtuuSbHs6PglFeWdb9mA8mze00dMFzxE6JU7Rd67GjtmbpjgWl
z4LqPr4zoTu0EfLrtCe1PABxFN+pidTRkrt0R6zYB8sY6ASKvI4RLOP+XmvH5GmesffRsDQFkMi0
gUu719VdbVavVqE8+Oa4i7KA9kg6T248BPflMG3GtPodjWqAZvU9AAg+5RQLCD9Tz1e0Qz/mjVfk
bz7trSFvNp/P+up1svxiDi5UdaDHMuukoaezXoRlm/SAL7xpSja+Lr4I8fy7MVAQ0iK2pZj/1KH4
21iC2pgYeVUxdbYVol39+e84vV3ffwaaHRYIKQ5wUVuXdXqKuF1bGS1O7aKOmqP5Pavqh8ZEAvrz
QO9/0+kyI5/XZcDrGmpa1vo5lpd9kGMyD3yvKNEzz80AD6oic6r6JdSiayyKJ3fWEBw05eoGmSh+
jdTijSKH+0kZODZ8303MGG2MIZ4cgRb1XynAf5RYWOGH/poLHlVsB43pUNY5JsjsJijxxPBIZpOp
+REWyuhkZVV6SVTzRk9Eyv6B4aVizYadf4dt/tBI83OuTG9CdOm5fJrT/+PXMGUwFJm3D18GJ0Qd
eMd7yz3C17zci37xOlb697nNuOrwfORCokXnlHHB/f4vmZczl8THW5WTgDxU0oHskdwtf35UF4kE
+vd5B9IS2QnwO21ROCzh2VGQ1rR7q608vDj3ma5ceERLpw/NZczL44VLHcU1pJLX+WQ3qg25Mb51
ptzsiqHa9l31HOSYzaMX7YfFLa1wfTj0TXqLcObT56NeQRX/EV1HC1BEdQYliBU+39CHIakarcar
q7jthu6pHLAex450ssw7HpN/UpB88K38WRLk60H+kun+XRyWz1UsXRtlvZmL6sJPWsF/338SMEYE
dEmoTCZl9SUa/K15SfCTRkl8MFtcoBsFIE5ji2P9YojtixJ0u5CHpRyNt7rQXQtomnbyvTXPu2UV
Dz6iILLT9+WTEl0XkwzUCrXktvs5NcNDrqa3qTD+nIt60zLj+Uw906wuHHUfjxhAu0djWD3p24YW
sx8wBkOzDnJu3Vlq+5Mvvbvw+U7f9P+YKx6iIugNKghLqnq8anUhM8dYnmscV+pns5gezHRGt69V
kX6R8metsnAml/5U+4wkzHBFZcJqwFZbGsFS/zOdrUMSiJdW9NkfxX1E5Rz1FtlYvV6imN4e7bXa
U61BssduOwvKNdRxKtet18rjQ5x0O5wxv0+Jcaf2OjCU7mlCQqMt623V46CU3wl9+f3zuVqu9NOz
mE8Cm9yCfyVjFLe68sUiBrck9hStY/GhnYvvnYJHe1/c1mPjfR7q3J5eSotoiS4ST8b6oovV1BIr
rau9KAFDJdXNU6mBcSlTKCqzgef6EBm7tOrx06sCypw6DhX4zU2X7p+P5ynKigtHQNLQV5TWQGSr
liR9jBsEMS3/Tpo2QbgLxidLvxbM6UEPESNSgW6Eyp+fj/+9pruea8Q4DQk7I6oka4mlStBn2Z/q
mpq69qdR5i+QMUbHCMXrrKu+C5hgout7O/gVOP7ZmGiwxi+cypAYgWrbemVKyF2DbxnH+HcDVkVq
6md51C4Cw5dt+OF3Uo/QFIrBIsT40+3TDb4gVm1Ve35g3Ulq/zOQyu9lsU/mwLezpv5/hJ3ZcttG
166vCFWYh1MABEiRGihZsuUTlBzF3Rgb83T1+6H/ky/OrrhSldgpWwSBRvda73oHIyKc9hODLEKx
bx6mi/7a65qIXU0c9nH4a1tNxl5lyjz3ySinH/DX/uhYeXuFf79GLH45DnWORTKl/nmNZSBUZ8qm
J15OvTZ9jMDweTPM+80Yv7RG+4apEM6qmvpOtGOc5YSAu/IP24z1/9vO8GBg36VkBtb77ZRg96gn
MUBTs3X1V79kbbi0G+ytbudhDddlJozYhwUaqWY4j05D9mf9KExxVwU1lpD7fG0q4ZDLPMM7Koyk
M9ywsiELrZrx029sFc3FlUIIzgF3IbTb7JEYDIh/ZbrrbYo3s9figA7aHPfCi/qCv4kxCiQ08s7/
e+3+e/PCuONmN0VjjXmA9duOqvtQNHbMRA7tQkqC4awnhX1/Efipx2SVNA1t+VMNdnuC/3zCnLzu
raf3bN4Z+7e7OyymSzwhI4lRuVUkWxPb6v1DWFuiNdZCLbIBd+/LtTadlXSnIUh8U172tiPyAUbc
f39/59/Pmn2LC9Ldm08DxPJ/rreiyAw4yTZxInK+eIQ3ZWX+wEwBKuXXZhMPWzPQqZnhCs0x5NGi
iF8fyoeafBfTHCid9PwbaX5XslgfnRnCWol57E10sFbO15uYJey96VLqVrIWIh2H/kfVOYDsjRWB
MsD/ZZZby7+IZDz5+fhNTiRABP6ZzJjY8DCNWsnFEewN+p7lETZ6r1I8tgO3CP5FGa6LP0duV77J
xSzDFsGXVvb3OxEukzfGc9mfoM6+MQV7+u/b9ttcjckk6W2AMiybX33l74feXkBcV7LbD7KCuVQ1
hDCs+puYXOamtkhqzJPgMBFG45bis3Y756hr1bWdSjecAZH/cDW/F5X/dzUMMDwdoAoJxj8foqzH
YtbbnlTLjrgakK6PtsUiKVcjiW95cbfAHIv21hEhrgQq3pfpZoA//v3fl3Gr1P53Yd+uAi0EvqYB
7xNt0D+vAsqvUZPLsmNmvVfx3sofnl2nYu1ISFdvuOI6fbf/4f29xWj9/qF4W5uMv4i5ojG+veD/
U8iv7SKxNi7xpaiaV6+fWSTw0K0VlKP237JxSV0jP26u9xc+JM+30Aav/8sY/S/WSuynQTJFFLQa
sSrWtTT8/A8vu/n7y849ubVa1q3PsAPOnX9enlP4YzH6hI3U9fbol6Q4B+K5Wl+8PkvbEkiBAPcC
qIGQhF5ZcRkgxdzIFtfstNezSJ/mx2JzYDd3P9y9/tD08euoihkytFmEhY28qLX+MCT4/ZTkkulg
2fYJ8nIw4/utnlvBMYaGRKDDUGq4GpSkJt8iif19+2YE/lc/fywH6B+bDP5QRf+rjuCTmVL/atRR
91reb5txuWnTWGkoEEZHVBHGpoIMl/pb+1lY9ZXkKkKgfCL+3N34GIMu9bs1qcf8R90s3+x5In+O
ZKfByRpiAWz6a/9BGgI4bDv+9zr/V5//6zpNYig5qKnDf63J/1lzU2dLB0Y2MTcWfcgwP5q7njAC
u4qJBlpZZy3X73YxxFY3EH1VgLiu1j1ZlHGluSf6fuzUWjInGs7ZP9SAv1n/3DYm4wZi8w8H262z
/eeCA5HuVUNe1mEbyp/rphsPkzv78Wjrb+tW2XfLVHSkQJQJsZAfnIcL5Mk+T9VQ42TROcWx9diU
m4lIeSudB8GLVUPN0sjsudqgn4VRiLPjto9Zm32tW1n96ebeQjN/e6MpIg2mIKjaOJh+XwWIr61Z
TFAChsONTZtkg6PRkjdNYnttnpLr9rOSvBsIAIin2DYdcmR/b/QkoWVVlsxmWR12y+J8ydv+qIsR
om65nJWEf2DCOm3meTk6gbzmDfqpnjR3PKYhRBiPDafaabbaz0auwakbq69uuXnpXtdklpRkcEix
UCh08pCvmEfY1XqxK/K71rLVIljWJ12tXpzX4OZ6t1kcctxGUsn9G6/wadOhe6pgwS8sb4hZE4Ge
5hY5aAVQAFkkKkgnOU3htuSXrjELdCAIDXyRH4I1OwKu3lW7MYRu7zzrDOOxwRkJo7HLd3007isI
Z0qTPx1Nve3BJEOnaj4d50l5PoRzRDqeWfwwDEQEUGxbe/8CTePqefO3up0jgtiMy4i6MdoJpca7
Hz3AsoSDxZoY8+AJciBpnI7SGBEQcbcZSHCrxY9XudQH0QYPQUZq6DLae0yMbgzqFxzqtSM/lOg7
QpOzu8BaCypa/Yelr8+rXfN3K44kx17PN3rqybXkXW36D+3MWnVLk9DMTOH5QBBTSyERmgKUFSfb
9WBrhDK5JR62yh67BCnjSUByQcCBTrernToB/FDR5Koc0tb2Me3c/myz1fnX6hmnDYbcLIJwzvsm
mSTBJLPhpMHgLGRxNdO3P+wV/z6aWci3EIYbBkks4m21/89eoW3dVjhTAN+osb44wn5de+8HPPbv
jo7pmGt/Dv3+7BXQcbQQStJff/j439sJ2C/oBJnC8tEEi/zuvrl3hW+XVc+EtJryqF4tCrjN6Y6e
iGvvqS50OMzSUSgDdlKFxha1t2Fjn5N7j/99Jb9wnH9WB1yJzwAWhsBtmPbb5l7ne+NLt5oPTrDh
ArYddNGeUAiRLHurtAcB89bZb74ETXHFxvO7juoad7OTsfHnSxyuS+3kZH35PPOnqtvympZ+eFRj
nnTtoB4wjYI4Fywq7NbcjOHasngCLACRGSPyskonwozs78G9jYJ+/WB/HR/M6V3aq5n+eleXemRr
tiSEu16qNFjxE6imy4Icpel3N7EW+dTM1vTgTqkQRIxNYk7zRYdb3JOsp/zKxY5lOu2QzK6BJiJj
8c+d6oJDG7SIWTzeX3uY8j8U8f+fAwnXaTi8OrM8ooZ/tz+giNmCfmEOnhlddrD7MW4850G5iuXv
YINm+j+DQpZHS40RrNGf8MJxmphI3S33zo+tglQcgvG0BTkKxonLH4BeC8D/X5s61Q9JCwZXGcBH
+e3pSyMbRZYBCHUafirZsODhklXmrQprCE1aol5zr221yAcLj2FPmHdj4C7pvG3Lq5OXST5O+qOJ
GuzRo5iy+7W6X3fLCwuDwFAc9qJV3+uz6MnlEIoSgRrQWLvgyzJClw6sfkgLgUZmBXPCKhFJcjC1
iU41EcLis45bXX7k+z6ngI85THxFJhP/NertZA7IGIdyg8M+F4d2NIIDgjf2lKAtcJMQP7b9ji5n
C+T0MLQgPks2VklDcj3+b/2xJmGO3YhtbZ6KmqjHKTgUG5LWemfTmZ5kqaetUt29uVLW1bIiggmt
S5KVO4um1GJPb5cH121DKS355O72glap1Rhj2ia68mZJqtszNLQ11E3lHfZAK2KpqI+WoEqdJc8e
utI+Cs9KuyzwLybODuFWLbzyxaFGlkW7tiJWViQft+vZHPU2umkuo6n130igXPFgIyEsw008att5
PDu5+YkaQXcr49LU/idW4lYykze4dw3f1ywATf7q+oDMYLNqXoKZiR9mOe5WGA9D4NyvkJIenanN
D6JWr+3tzK3pP71+rAjMJB014Ig7DU5fkeNVVQdhFshUmgrPRlvUpy3L5qQkBPXXxxFLZYdNoH9K
p9dSvM+NdBP5+y7fx9LZrprp/NUMwxZ766biadwg0vKYo6bL/QOny3BkOEbPLYbgYN+aJNUV+4Ow
i68GqgOAuua1mt1Er4YnqW/j97Itn+bjSjFwqqsK+a3Uh/tiQ2jS5xPkQuURHb1vF7l9tls7fC5Y
9O3kb/uCl8rfzb+8ubAxehHnHcXqU23eOEza8mi6O72u2yBk9XJ1ym3RXEe6ER+rFJCi6s04O1Zd
XRgo9PHQB2Tn5vvHdis3h8VyPojsI4PMK8aDVbYeshRpXozOFAzqszNhZsHFg8ecu8XdTiymYEYa
FSbPkqaJFSgJ1HaCt4Wh7O7Y2knqSIMrrfMimWfBG1F92+Je3Mp9JlvPTPFAJk23b078QCvsGFcc
6nFc09qLMUiYyF918i/14k/nvtGfi867Kmcb35u94/OCB9/N+RzlL8+A2dQXLYlgrvVFK4V9LVV1
j0iRpWzV2UUzG0IbzJY0wS5bv/RtEY9ducaDJBs2Q6547m97qy8I6fV6d47Gulrixu9XQij1+lx2
GvVSWm6l9r77GdGSJQ/KHVrGAIZHkbO9G7vlhz2S8qOE7fF4yw+2p9290wlwoSySl06Zz0uQ2++8
4+YSAGZlZX2S1kbqqEsyeOPO77XWbkfHbJrzOpAjTkmSWW4dB92e1M2cBOhrr92G5cKtc+Mpyavm
Y5/sSe3BWZjza+VLbsIG2IIZ0bDavzG4N58nFKaFbX/pVjWflqy+6e0gzi7mSQ5scbSzF1kVy1Hq
xsVGMRIOfI3YVVtw65969FFEhd9+Zwz116HYjDuLzN6QSF8tE0vUeMArwcL8b8w4H3lBopJA0qfF
mJDdYSoGJeDkYxXoGf5yLugkwowx/Uk32aHq6SSl1xLzzaaa3yrc9hYfqOT6pCnvqak7lbpb1R9H
iyfQbttDtWG/M4oBvgHBV7dCfqPxXQpKQd/u/EMPchCiVDOOZpNutkk3gvb6SFLk914jLbIa77w1
y+5JdqwhJOgqHPe1j2Unu0fPql9tdFD7zBfR90odR7l0CRnAWFNOH8G2mZdR3yaO4jz26Mkuzu1f
dk6CYLA2R9kZztnyggQXh1UcZr8+Go1w72lA3XuzMJ37TwoNfHn2e+GN60Pm8i/BSOAuK/X7YVRE
qTaGcerYMF7c0rAuW72/9Vktn+wAAsWsExbf+ioWuJMnv3476aMIseNqk9VrprgpRfveKxJTteG0
DMH0QD1ZR+46kB7C+ZYIw/eiYTyPy/0oKNAKysp0bykxxoVIRz1YOVZKSeA7P2TJoAtNLRnS5qQ5
cZF1QcLTsSrA1bJZn+p9J4l+RhzlBu2188Sb74g8rfrCxrxIW0KBniqk8mmjyS+8RO5wR2x9REln
9vqD2WofnGPpSodJrrNzWDBYgF+R3a/F2XPphfw86EINV5KEvvw98xdGy8V06UxgjRapTEhsNiGR
TqqbPdZyRbafG5y9K4ZIQJzvzth6sd01d8p4rTekv5CWqii/lfmbE7xwQtkx+RTPhYVoCeweMxmr
WU9rjvaVNMxPDDROvxoUc56vlX5rafpgfqyN6lU56a/2pCq612lrjBg8xj61I6hkPaejyx0cc2mE
g+4iqNxS36Jay4fBDtdW0AZrUFsQLFOrGxYps27XH3fyRvOsVJdyyM7rqC2xDaaaDjsFzTRcANzK
SzDnFzPonkdUgcniZF1UGZ9dLc5G37ATONrR9TfjJXfsOpx38rqrxUQkNa6MjAofe4AwX0brOUBP
jyNFcOjbzL7t0JGTeUYa5NMcFnDByXy0poNfLhddLj/NYTBjUduR3TnnNnOJ+Ow9mRYMvC1zOI1q
P7a5+9laIwdzC6vRDHotWTpBGlBO57YPe5Z03lZG3hhmZtXet3XzNortxoHcw21VUOk9C5i18Q5O
0wbhahtZWjiBAxsGtKPNZjJ7fTuLB0PhBGPsl6qHGqTVAa+pnl/WuYv1Hr+Keda7S2/3X6tMnCXZ
n2DCV9+Aq2Lr4DlGnRGLHuwkJQ8XrVD0A5XfJK0yk6BHPO4qIy17aqK+9A6F/dXx6+HxVy/pJxgx
UhTVPaw2e98T3/6caiOkig5Omdf9be7TBhJdzwn1BwOs6UPOQp5Nj1JSXw02zZEkeGfAN8jJToOE
gQwcXcdDjfFWA9sJohkpdLlJKvFm4Qxa7Je58iKcrotn6Ztfe90jx332SG7vlH+stZLgbF18EwMi
5NYpzdRAMn3ojfW8DKV7KMvee1iyd1V29hGNopFOFhpTqzm/NODLX7pyi/KJYOSx3WpW7t4/2laJ
wHPUyHj+MeA7AGXtSPnB8T1g2qjlzXzNGNMmRaXfT56mXjbf+CI11PMK746DKOvtqDb778HMcWcu
+zlCQI7kepmsW0Qtm++t2/KCHPyYmIJbzOrKr3JC6W7Fdt2R4quv9kUWGTOj5lo1vFb62+JoGE27
i8ImoAf6aDMtDZRtMJA+llreXX69ieaGFBaGXjmo8zbnqVxuSLFVkBi9FAVf8EYNkcMLkciF1oQA
HPLuFxbhjfwZVS8I3JfpeRX7i5IkkzZG9dhlecPObyamaURN0O4XT3RrOBEjfFolgbF+7/Lyltld
M1XpOG/Eek8MZVu/nBOLwFU3y2pwkKG4TJprnczK9kMdL88L4zcmnNPyuKqWfgmzZ2VJ98ncJk5u
QkrCZdlwD6aevJ/dPLh0ffvo+LlFvof2d9uPfL8avlmfwxPArToZtoJ0YzzQjmjNw16U+REfkykr
H4WeWUfOXz8m9Lg/Ns5761UM1UunTxapiyhfgndtKYnt6+36yXe/d/bkhUqvrHQPxN1UTmezC4oQ
me/GpqfeVt0WFwTRpDeLHR6iP+mhN293Gy/kQXoL1v8mvMQK781jQEpqk+NHwdtG10HGzEDOx6PS
qiMxBQfunXuBH+rfB0P+jqCbjF8zc9PCc54lE66TNjPpoJXkGNAAintA8pAdcUv2HQ9uijUOrnJ6
/rUCOrs5Ztv45mrjD0PM35tc9ol1KxEq232x8udpZotQY7lGyiv2aBH+hsbdMS+W+0Tv1wOpVjIJ
6h/CEu51Q10WWvQtRpvtMFTLNysv1Lluj+i+ghdpF2aolunRhbOR7IN5MtbstSuUitG/2tgdsL8G
rdBiBrGf5c4dbHKjO6H7Ob61+eDcS2vMonwDNVlGXg6k8AKaJWen31TGydrrLJ66dO81cdrchhzy
rhfnfJ/eNWXtydwAZ+hN/VVojM/cGfsFY9gF4bp5HVXF3JOY7KVtDuJGOQdvw4EiVLxoBvdSCms9
Em5y523zcsYLOD+KeJRWf9dO9XQOyOcVuj0njDvYJzHnOayjnqC7bb8RSLBl/WVhQhM766LIQjfe
qto7y8IPrttSn7pCIpMiLivaOplyaHv3BVDNtemb+12jbVi6jp16yCnTXdO6Dg00D4IO48XKaLuV
PPJW6VehC+fO17JvW1uU8SStN8isVJF70Z86BfQ9J0TOOndaK/4ixYAapbdq6p5CMHpdD90cdGc4
Wx9ZXZbp6Cwftt7hF9IP5A/7eAfpDoCkVvgpyK8V+87D7IzFZchJAHGN5otm7ucvPqHxSRvUOPU1
2NTU4t6G6zRWeF/vTfudEF99CRt9SE3/VjIH+QvAz49iHmUUsKbrwfzuWo+6raqTURsddgY4LUxL
+ZcLO/hubVl6Tb6+VgrZvisW7zos8sQaXJMhswBB19V7Xl9BVc27RlKv4gARysb9ySxxvGNUOSQo
PQiqF5iWsdF6pr3fe069xNo4JpP1MRQ8pcLanubJtKMs1x+yYHzu956Ks6i7yG//7hj6Id/7NpVG
cQry4dnvOwnQILykq8an/SaebIv5zlAo2HeQjtAd+2+itYfDOFjIWIa3xmxlKjJmhPZ+ZW+442jQ
Ua2ZbVjoSh6Kao4KSVTyur9YTbCElgdDc1P6Enfb3Ia6gY/OCOvJ74YttczpaGRQmUeG/9EqzZOH
lUw8uflnW48fttxkajI2iQxjfKFzxaTfcMa4cgSHrf7db0oP4MV5CPwZw3A8k+Nunr9XBlWU6xp3
OABBtK5hFfRKO/qTfZ0Dx73LAwqhqVUPq74uJ7H+qIvhZZhLIyne8w1TEkhJ1Pyu10VZNV7nnFMG
Y7E+VJ2RknFz5CH9qEafu1LjWQN+QOFcEEvSARZ5tRUFhsERmplh2/FtOEb9sNqegF2XpLEBIgn7
aWB53oxeMGYwK3+K+g5LFmvHPKHHhYyZ2RJ6rTad/NmJcH1dw86r3GSvpm/NhpGMmi0VF3r1avpT
g1KrP0zu+zit33w1NU9FYrUK4yoxTak39R9DZ2xokBhbQuYMTuUsXut1SVqi2yKqzD32V+Nub3XS
vH1sNhoL94aAzO5d974LAM9QmR04i9MbJIv3716mQXocdS0k57Y65/16KovhfVQ0OAJDFIwBOmxM
dEiRq+mFJqAd6ef9wZwr9sB+Cq3ebw+aiiujcC+9EuSE2tTjveVGiqDHHABnto+cuU2CvbFK3NaM
ORCfb+Y1qSWAsQrHu8vk9qXa/4Yrnl9Hs4xXSO28nyqBjMpelHFQ+xCD4NzqrGPoy7gzuWFGQgD8
cuxWqyKIm3G8L3OrTbNGd/Bw2573qU9zaT/TDn9v3P2CAWXcj/KhW/WjfuMKuPQtukpbo3x0ev+e
Pv+xMv1LZeWv5iywoUBTj+dTuFnDkqgVEM8MHPbzeXlr7OJZmLdsewqAVHTYvatcPDE4fddGR+H6
0X53K3zejCA11MK8p6xEPDvsChkzN3v81MiTlzs7YUdNGNLnvPUldULh1pEJGQMAcgG+Bd/ItpJY
vrx7wjozOChsHqNBK1YmVe7fmb215/5M+OxwVbX9rSpZS0O23hEXjwkIhbkblPAFO+kf1OpmyTp2
UZOPFKpMzMJR6H3Eho0GGlslJS09MkcXCoYqo4acUgvWyddxdbvUXb5sHWZbfUfVgNfueMg54k9Y
RnWxsrf1qWS0w9G1XzQ9kIcamP3YGeaD1pbi0O5BZOJcGA1TW8aYZLShWO88IzvrtedFBcNmIx3c
Tp5qc8owZ+sBUPc7J8OlpLR7fMCDPF48fUptTYuxa2JcYmiftsj+to1mjqddx4egwgq6Wa2w8MqX
bd7iVbzqvvhG4DAjn4GpoNGrn7Y0vg/Z07rHwdwFF+GV+sFaRzTKyv0ONLOH1VS+jpl9tIMRrBiz
pXXoLH6Bc5hvqS01t/Jo95wKcpzrL6aw/vKG4Gw4g3nFTa4K61sh65b6j1Ox8v/V9IgTRCzlUBzR
1lpoKJZ0X6huvLJ9qyz2UL7n/TQZdHMlXAVFxElilVjdKZhqlVresOLNQybeX8G4gkfZVn+v7oTn
48hhNBo2WwgOfYSeOX4qysmDD1rcpH11+Whjm0eb2IYO9k6vc4mTQt8tfyPIw7PO07cE8zUQShf8
OGcIwojma1G2M04xEzC8lv/M3Dyd2g3XOpQfpad+ajM0ip2wATqt0a6GUKvMKgb9XMIxc86AdfKh
cIyD7Yn2K23qtfLRQjTaxjil2VOFS9aDgx6nyVNj039MFv4Gg6SC8ipln+flE2RenYWK8IenMOIE
nsmljOZxZSVP2hEXGjwomf45bUkutgdPoPf8AyPKPayVlvp2O975xvL+a6KtBWBQAaY8kei0+FdF
3oK6p+BWyJHK7CGgUb2r50JPdHf5btn5jgTha2aC3st6y6PKG7Ag4gUMZe9cA1JBhkY79A0PxFjI
1F3rKXWq+Qd+dqe6Yeeb8TKMW4AIV9IjK8i6eI8xg5DPgZe4DKNbAuS4vwt5vKWOpbITdVIwdYIH
zTQXu6p8GaIFJOoACY5H+91vRU+4i3nn9Uwi2rpVcLXEq9FzW226VLVxTPUsGFAgjFMwQu2nlwL3
mBhKv2TOaTxJZX8KMGsTOrflSIs62oah5UWe5TL/7Pg2JMvgvLYBj2TOBxqFmsZ8eTeDI+9gHxrV
BhmlWX0q5yotSvFYo6GpJDRtTLDwCBv9IpRu+2oz6r9DZ80oYyq/cFo89YWeM04rGTpYWAI6081g
UqeTHAXjvNVN516/DLS3YyXoJ8efzdBxB/saKD1XGFDNkGcWRj1wFZOpLNXBAO9jwO4eKTk8sAGM
7Hx74Gi1MxQ6HQwsg1mm2G7ALlBylZt0VON3rR/1WOoOD0RNGgeX98OwBg/nuS9l1tTYX80LKevO
2VZDl2AAxjY9IVSxekseqhZcJR8vrp52h76GWF2ockga9Nvgn9VxwLg/lBM5NRUeSzWF+OxwAaaw
KafnOZ3l+s3Nh/VQ1NVz7eFCvmdFlQxsIwZ0ttPgyVcX8lyqmXZ1ntSXoe/UPTQqb/zYHFO74J18
tpd5vjPtp8pJ5uIk+nF47VdKhimXd93NMjIL+iv2R/AwZxqNymfK7fF06G/b0271vGMj6F9Dseqz
r2Ghm9zmw/FsGee10r4bue4coXp+FLuomRQwWrfki5cX+gm/qgiz+u3UT71+WBR/GwudsbUufg71
Riz+JzaRG51lJlPfU84H6VS4ee9CHjz1rSvJuao3gB0N7yWahcxkNmqEnTHMEH3EW1a3j2WTuclK
wWuI9qxriw/xocB8ewysk7s/aR7cNqGqKg5MJY6O3F9Xi8kGzHwjmubxlC+TeRQqKOISOV3MCf5Z
LT2VKVvcQmcKdk4OczM+SFUTlAtosBGfddmNbxOAelJWLluIMXkXM8N7xR/Vef6pLxwbcCBfasW7
FLQr3pUmObXOAI2ms8WnzXUXvTq7unY0OcHScu7McMxrC/o1P8dWu8Dp0frSBhOjkwUOtMUt6iZb
Jr2XVUk+fC+D8iwcN6rzhUMaeeUkqhdjXLpoWFcjIuQGd5Dq7MPJ6DdYa9oImtW6xavpQoqp0RJR
X0Z7/Tnlq08xCi/qIvSgPe6jeqhkd9w079Ou1c9VRwI20vHW7R5PqxoiB5Q69NTJZx+Ot25pEkuq
Z1UVdOrihp5nP8ae12kusyXGawtMmgnSKbjWxW1Kk6v53jRxSNOFzijKgFtPysTEodAACw9ZneK3
h+cbtqXUwA1kJOZ9IIf5Etb5RDqRSx+ARoCD1uDBNkjr4lYF+Psh6Ytaz1tOBSTGo2yXJiqDD3tf
sqs0y2Rq9eA0ah7lqpSPStdUaOYjxmQF0FTgKy2Z66YEuDPsu1Ez2rBROeWjejA0nZpMtPqNTjJF
sjTFE7qs0Bss/+xq2aGdc+0MVeXeyYzDrG1fq44L6FdktU6BtqvpMdeWPmxmPPPydF7xSaynCHvC
9WmF59gGUrtbYQeE0iNqoy4w/J0196jvpv7FNOc3OvxBTM51YrVntcECVMDxWbeUZCJvGbKBbDwG
IwYRel3YkalbfVI4lIjsX0bEj7Kw7TWDEMtRBLiyQZZe2iSdiZyjKMfwoWihsqDJOLdUy/6yyodq
pmy3DZLPjUm9bjgWq35oIjSv7DU53njDUlx8XIYp6WNp6/IFQ4z3X7tFZbr0T5mP9fCUH3UPvauo
34fB619E7Vw0IzhVfbs+5RIeHKkPCsar7LDU6bdQWk6yeNJkdikYjjMKAsrCG11AhRg8lehG/YEp
G66mGlpFvvJH0PrVHU6DWN4u9uPUS5T9NyfdALlmurusyF88jWpyRLSzdJququApeWOib8V11j9m
O2k3xwJFFAxcvfVoOk2QSiW/jsX+JgMc/SjdPmxjkZT8xqndMjjYKIYj8Oj7Zm7kyesLIzSMfrxh
j0ll5N7TttWvPFH3XjgTHbfJGa2X722R3557hxDXNIrYREN9cHc1xsOm6VFTVMU5+z8Ibce8cJb2
I4S0kRMfc08Opuqkud9bjsBHS2CEvDqd86CJvLnxd0N6nO2z2uqf5UbHY3X647i2/r3jG7xWZcVg
J8jiX/2A7JfIW0d51hv7w7dFpBXYpOJD0x+HAZ7CInCkbAaPYTp1lAvEHz2WJsaNtrt/G1bOfM8M
tXUwHlCH5WkzetdxY3EYstHwBNzSbOPL6Z1UYdHbl7JV7N+F/9qAyqX9RNmVYXkWWZnVUu5QyUzu
6LFFLRE6AsrQtSlCoyACsCpFgnfe/6PtvHrjxrZ8/1UG550HTJsBmDMPLBYrSaVsSX4hLFlijpv5
08+P7pm5ttqw5uLiAt1AuyUXi2nvtdY/wTKcVSbYbEtRtfjdTrXKLtBaZwc6UV4p2JoFdlmf+3AI
abwt31Cyt7KBp+WMyWOYtLc4Wt/NnTp5IOfPuUyus3JYMUEFll7L8Djs08emzh47U5zmEovwSU+C
ZJiQcFvzxpqzOIijRsPVEHwWE78lye7RJeEzbFnvU22Rj9yXR6NNHyKz+doI0hPz5FFlCsgGim69
iABcLU5XRtOdVplUNtGqbYnMb0NtPpmNfTk1xkuX56elhp+e9mNMUwbckWr0dnV8UCdLBKzkhodd
0F1tLyKIC/nKPg0tJIt5Ohp1V4oW7DSnNFTtU+jat0Uh3ls7wQNQeEkm4gvIz+d+AJjNIYt09CRb
pW6vKpvKkFm2luMymI2uHwt5yMqetOfVK1TRMXnUbusouytHdlS1tL93wN7lAM0SQzl3k2fQCDpI
Fks4eYZF94TzWevhhroyKDE1bPutYWPfRNl0H2nmtpvs98aKH9WW3x0M3EJNve6PuTPxhvJ8q9yr
0ZI7I4wmf5HkpBTW6Jkif3FqeUGeY+XF8qTqXX+UI5sSAyhQr/wSVdht0mu86pgJ7Kz2yehz67Ir
6UK7WPNxAWeqRSZboNau6kOL2k2UNgZYnAcvuNkiix89plhX2F8zoZStubGSCHLZvIuIvzRqfaKJ
S6+k7t7GSWVBqdE8fPwav0j7Elb2QBLPsiedpPFxIpm8uk6vTPRP/g/1vKrgwl03RucDdIBZAPcz
+rqaxEPciQWPAxgJwlBPCYb1fo4QrzF4SQX1jQkPfJmTvVtiYqv5TpMe+ryEBaJNbFSFP6ZIf40W
Nk+MGYE2NMcaD9NAqRhcRYy4NeD8TaFQjKhjMa1GsBvkxasLQTGmntmyihsS/KdmJJVHOOXzOjTb
sM8f+5Y61dWZMXE8GmDfDftw2/e8qWoIGyqa5dNI5SUtW/FEjMQiGuKY5SRU/cjhLAmcC3oV4Ffj
VaeK0fw+5FuDNAgvNVBkZJvZuGeWZDPKAv/Bx1ZlNXYvEhp2Qh3poZntmNPSb6aIMXS8tB3T0Jwp
06Awthm7g6aXty1GKV5aRgNvgKL6dhJB62NSeh7Gbt7mpQYd5YswNFa6CEqD9Z60ym2DBQCUzpn5
cdMFZZu/uURce8bt1JU2kEb+pCDK9egvoBpE3TmyqLWiLjKC+SKj7QqUtnouMV+JhXGnWDgpprsM
e3WZLHqguohy65MGql7n6luiI7CAg516cB3QeRfDbbJYb/bUM3co94Nm48joyFdLjzdji8f0BIyW
sqROgpVjgVRk5g3TIyvFDcLCQhu8ayhgu4wPCLPuRNycS8RnXqRCM8Mj8LK1LMqwuTwuZaWTHtle
J30Fl6cYmRKvk5plubZpyz2Hqbhmfp27dAOFtk67c9vX5xQBlm8VtEghbZi2EJdtxPu4qC/LkIZl
4FY5c2X7SxUTdbb0h4lhZNpotNYCKMcuWcycp6qHmVWJbGfmtF06I48e6/YEGKO6SmNLetiTN6z0
4zGd88t0MSZvro1vmRyiQ5+ieDAg5NcI5C1AMC0tCTpTsSmuxQwYKPdKbvLKlDzqeTl8l/WDU4Bv
4WSS7O1ENWEMzATQ9Sp23Us8H2IS2B0ocq4yKkgnlnOmYYucUOnNAz0z2w80+Fpu8VU4w4/M9gom
GbzEmOImfXKnU+VtZYEpQN6gxDKTMsh0inT0gzYj1hlDa2rVlnNoU1ZPEFTMZNuvuRxyjwWHjXps
n4pm+PajfqiBaytwu0aFte3miHwqvGN4eXN7Z3SWvhc1nU+m2ctB78DgEnsevzvs3fOQ3cBHo5Qw
mjdL0YwnW+KSIbp4uEfch2mdPS/XWNVvDUl50k5uupF2g6iqap7Lxq5XJngdtFl3FrG4FslyWUra
lhCW1AZuCqwFQdmvjwokYPPVsbqvsO9faOvJcRaYYc94WY8z3bCNMSHr+EUXpi95FS2BhU9BqjZb
OwK3qUlmoOhK9qwlt+o47R1L3ndZSrGqcVkHy3dwhIskt9cGhR7H+qrLzK9lk+67acFSudnrznSM
QlsQrSqubRN3e3jhawcvAwI+qD5rRmPJt0R3XmODDcaFSqVKDeICxt8bqL27MFK700w2AA8fpMaa
WCizYbQSWnQLMx4Pffeo435T25ofZvIY8eZCxgEoTr8OmXszNuWXZqo3lvokNeu+XdH/yJS3hgs1
CjuZDBJlwa4AXxwNf7iR1XxhAS33Lc79soK3UVg3o2wv216wV0RAyXX4YkbZ1rYTfyhYOXsKsnpm
FWFf882xfUhVesWlUc+Knll7zMwhISrwcYB+j4rEwlzV+4fCLK8bZX6SQx9YcZByHT1Hqb9Xpkqb
Z33DP/rLOLuBGJxktacBWK31y7AIew9gSkV3TT1fTweA+rgLv01Ft0+Gwp/rO61RIeF3X2OpPSSR
+6WelctyAbWdjYsllSQ0uNG+kEgDaFzo6OW56cz+gqu1SR0j9fNcvahVbVfixXpaJv29yUe5NUbD
WTYmxuuI8FxUFUwBOyxt9kOnAzbZSVgcrTL/7/+k1C//68+M/Sq8OPBj1+ciDSaYJZ5O5kATapDP
iiOO3hRcWnGvRrhAZFb1ZizIHVrH7XzD1R/1eDB8swxtPzbWynT8DiW7eR6mGL5EotCcxXsX6sYt
nbFH9U6frhXDVclAEHxMcY4OWItI4K4ICOOD0xKDMWCpMlDYb9rYKk6G2/h2jTn6EhEdEGk9MZdq
9WLg1eF2rGvu3OMdzrjbaZYbN2T3bduGusmEqWjTyTiaIPOEfNqdWFVASZwmYOFCB03LbwozAoA3
4MFoMaQRzaRl+vH/+IuGIKOpqLvhIl22JS5WHsqNmennxO3q6m4Hy7cjtqG8CnNcYm1IFNSeSsWN
Ymqe2BkEzI69fyj44wQVU0cIXlXuuVOqBYRenFId0oTWERl/rNveuJ6i93mSDDs7XduWc1Zf5rvK
NLylG0LsgbJXu4A5KjiBxRkuwkpWG+ksia/38SN8Zux444QgaszmN0iTtrTFmR9aBepRCOWblMZH
xaLKKCtqCPgjeAxN94028dAlyQ5TiJ1aSTzRpTtvjVy7Nuo3HZYpIpLFrSViJeuU9Esa5O4cwP9q
jiY5WvKeWITooit6iDXxoAY6ROilc5mUtAtU5PYlbq2dqO34VMroiEruOYuoVmrIaMghVb9WEMOU
CH8Qyx+MyqTkEaiqdX16M4QWXrUuUTFGjUKXJLF7MOuHfqyULZwUhHhTeMvAgjarr17jrH1Pp/nF
HnC+6vpsp/J2bgq3xfTU6RGkwqkeJOJySRzZDUJAgDzdfBtSi1GsOGUVb58p6iAqZ+dcLk+WJHDU
cZOnOEM3ME3CzwT4XLIIsmT0Bq1M8k4vPqzeLeFWywydN9A9CnMEvEVsijk7bAGZPzXJyEPp1MNe
KVXnsqrZ1SAwHMdRv24G193LeJx9ZCOkwYPZ+G1WjcFgat95Ah3/L3EFo/OdCTLBZOuoLzMUTzeG
6EjK4kaJKjaUAfMGWygEu2Ap4uOZ5IETItdGbgQBIjrOoD27GKVZx5hmmFKLvirHEHbQNsSEaUdV
OwhnGrYxuMTOUMGp3W4qdjB3mU9El0VlWb7SinMiNH0fJ87brJfEbZCbRKRD9GDy5VNNe6UUGLnw
Prbj4kq4l0klw/NQ68yoy5OeU06LuOLJo7Q6SQPEwsAOiioov2E+I2jetFw/zKl5XwPQ1eNQ3qUI
Hm+mjl8aqVWpyq2AQL53vS6zg+iTwjPxMj82Mde1+wIjcPbrFG5/IfL3nOmomNUlULG+Erjn8+Ca
Vb2t2/k1tOsXfXXaL7UYOoDmwM+C9VsKWOOOhBWZuz1VcTNxBxAX1oP4RgxjgDHg7MNpduB1IsBb
1PnSSnqCfmDpeoWTfDOi8mteh7e6hmrNVUqFxqxN71qX1XHq9G+aTUE/NyZkOXPON6kdv8HZ1glc
jm80FZOrnrK3l3I/LC7ZfHPXAeQDZCVRGwem0gYCUQ/8lOGC/sO3cVIqp2gP+H3ZdEa5KTQW78V0
N3bXvMyC01IyEWjwyLYr1d6wbuux/V6FY844mWI2YeLWAn9MwymiDt2kGar+CnB5FM6XbCi6bduq
Djzt/qI3YF2XCQPHjsIzmdhh07rxDbUrd+r0DSicqXRFYTlrDINS63XkKmsGN3sU2g4IpANDQIae
9T0stwVfmShe+ev3MGcJ7LK7noDa6TYWAWpIOp3Fr7EE89M5bne2zh0ReZUyekc2M0qLfcbUN0nX
LzuY9CiK4MfWJr86x/F4nBdt3sUD+D/jEBR/Y274+CAzlIILu6z9UCL0JZiaR5gQsPeMQCKgUJfy
LKL61VYbaBjmqbPGdNtrC6ztvL3MlpKXBgHJONkKy9x4mTPa9qslR+jqcAZu9ADO56VpjM08N2SK
mkNVrgOzwn5zJM/ZyrXs2NCZqGYdrNPmPFR65iVNypg8ar+FfXxERJdvzZzjMPyl3sSiYatKdzdR
NNXRtg3URUm2eadczT3kgaiKtk2RQ9oR8przRLEoTkVGDajiTkc53jMrmkymEACg22yKvpPmS9vl
DL6lJu+WVh8El9WmdEZYs3TeKEdAGVIAOuZrzMgRJzCvakZUCFEPEqda2VvvED5RFuRg5uMChbC5
njMBWl1E+XYk8U2G82tdCeXQuMTlDD1ElFSoZtCmg9wMsePZkJdsMNJNFJKHlefNpTMSZMa4Nz+1
o83eG43HUUzXaYXAxIzai375HkfV4KmViNjzJfWNyC7GbIZFUCx0HKGmIq2nBdRw0l4R+DCysS0o
R558pqUHt2Ddm2nLGfUuO9HwuUWcSIqf9l0M9qmbBu0IE3k7t5FKcF2PTCUDg1IdwqSEO922VpJ5
XaG6N71EqRstRnQs50oGEkvAH0S1JAzHu6YqySLi6rBqJHUZXY6soIsAeZ5b9OMhxnRmIocAevFz
igY/MEJ403P+fYBWvsmY0ELxiNFQ9t2NLuCRtLB7upaBh65C7dcG/TxEzs2iCIQVJhTgsPyeDHdA
NRgXYq3TMbjz4gWWVz+5mudQTMo5fzHkdMiBQZQLaU7Pun0HD+2RqR6h3oX2qJjr1NySMMFMwZ1Z
hQpwJH/wts15gG85nTQHszgmiy12dYB4kF3waES7MOtmdlCqVT3USK9ly5UIpKzUuBnLlS6cy4uh
Z+hC/7IhkE71KimgyvDep9m7VJo9aRzM50OYFPEUvfaAm3ZTPBdadFyoWMPxO5bpVyPJgMVlZrXI
SZvhZnKriyah0EmU5CVJp1skXyfUkl8sR3nMkONgrRSpFiqA4ZQVIlAi7b5V2je/bhAWjc3yvWK3
3MgTFottoBQN079Jvky0Smb2HjmL9ECQohdFYzgmRiguMOWkct+7z0ncvNha9zpH7as6qUdTizem
MfFsaBX2bXgGDBXr9aDvhI5M64dXRgE1blmY/QwJN9KqlIcM/9DSIWdAN3dDrp6GeCYwKsxeTQIU
w75/s1T63hQ9hQ7oFeXHaFzudbN7wgQVSAf8qDLrwNHNYqOu8l/qCFq6OZ59Ia4d8T1hGGQX9YOq
152HLOFGi2wujPqCnQhrQ90+TYm4JePP7xZn8WP2Qj/W0ABJxoFnl6E67U5iFbvYSEfSyJp0Z/PY
MyciBkFMw+2S41G3Xn1lYGOJuNOoUtJNWaViV5KA0WDtgxNG5+st42IUb0lQWmxH1Cx7aomopT6P
YCXuCAP8gmfEuUmTdm9YkPssWP/0vjDLxzy9WtTePIl2vM0wjT1PsjwOOvyHxFYOQ6t/L9ohDsRY
g6UZFYU6kT4ePvMtmOQuLKLFJ1osZIxv3bLxoE8qnbtmJjwyzhlWxZ280o2+AWqpYSsvcvdDvKGk
q2lmJe5k6VgHBFzM/tqS8JlhsX2lwJKvm7o7MzI2+9R0EgZMXc0E+1YLGWL+IOBMivumNcqwA5gm
OSiCeoFWbjuNZcR+xZBlhTrSgVN0ACArTWr7MnNRnpfI2xNVjXcPWhI7+25l8pdTwi/Pdu7r0PwC
14lMojiTF5153UamYcpikqfetDBCMSv431MI8OHoye1cx8O+rBbGkKq7VYZUIVWKq19DNvUbRPI/
lpqxdpa9xb30ekGjn9A2nagXdSq7RA+OQgeUSFtpB3avoFxRRsmz4ASNYhMSTT80N6/ZkAdOWnwL
FSxHiAzMNsR4KVvJWH3jaGzZvZmMBy2H3za2E5FZ7sxbnjGXyYiNdGM33TalqW+70bjPAe08p08q
2lEsT2tlArNC5qbbvbGzFYLU0BiyOsuH0GCGl4CGbrXJPC0R1Jk/C6XN1azlV6H0aiEGvcWyLXU1
gfpVMT4qBkIeVSfkzUoHxvP60Riru5zt2Rvt6Gs4YOwiSNfSnLuiKGO/sJK3qTCRpbaoGJkQPqR5
dmZsEqz/hgqrSb481kprXbakiXbRQNeWhLeMnA4tUY0WhPftINV1Tpm89G2NzKfKFNQntHGdFVlb
5h/Wig2ZZjLw/l/DoRAe1kkP2phWRwnC7WUJ8Zg9izefJDZ4MGSfmIP8MOf6eFlMdG9MbA2kVtqH
y2LC0g5HY+WyDQ5BhxU5cY5b0/9UOwntoajV90WMkS9gA7hLcWboTf1bdEUw2PljbVU8GRWj/gqb
XitbPULielOMhzhPblpb/zoqFV7FkO6YYeLxBfUCQz/steB1G6VdMY633rPafDUFmXNOmtOffXdW
34MSmaVSyfIU1hjkDu0n4u7VwObjeeOgChPBNTntjwkehlo20YJ8Ydub1llbKjBfJ/rW5w7iKhhM
XiP5Dn9+BFHk//2guAlhYb3q9S3H+uBaYItF0Z0VQon626Kt3wYV0eTcPLCqj5sC7QFOC54ih9s2
1EsGw/opzylaprLQg4kMAExcfAUTYo9kQpbGIvEVQTikKI6D2kFUUv2q1d+UxpK+XaaXODihbDBb
8lDU4YJqcWHGblwlebTNyWQLOtuYbqt42ZE9qBzUBg5hlL1EWb0TLhgx1bEM7PkJzdSzXoAmzlR2
nmqTlucudNRqR3pcVrUN1r9o3cNWQ0A0aZMvuvBLmNcXE8mAF1HzgKmZ7TWOcYefIGIqN8DNavHE
EPdA+PUtWBOpHtlFVhL26tinHp+yTfsIP0ZuQxdO0zwx9KAEiXkgvqdguKhRkF2jtqIi7SKf8K6v
TANSvQagrJiNWOFVUxgnN8UyhHHKsEX8dWWPynmlWmHVSoyjPgnoJJZ9cQ4X2/1itZdACj26GhkF
skr3RaLRwVTlsyJQZZe96pwU83HKJf01w0vXmUiazbnw5oyny9x9g0AqH9r2kzSqv3ks2wLTOqYX
rgZMijrxwyNDtismkGNTsU1Ao59K8zKqskdnlBUIX0w0sI4YLLEHXzfnG2Y52YFqWccDp3mYU2L9
DEgd4bRPW9g6hURflMvu2c6M1yEpCBSfzIMFgryJlYXcYZKP1TquPvHRWr/iL68apjm67uoYSemr
Ef+HUxj4SZ0w5d6KtU1RYTI2ZnMaa8ojBNp3Qmlw74irv/yW/j/48u/eqvO34k3++/rZr1U9twQB
dv/x77/86b4q+Ofjr/zyN+R//Phx9FatXvm//GFbdhjM3fRv7Xz7Jvv8r0//r9/83/7w395+fMr9
XL/96x+vsNS79dNg65W/mPDr7Hz/49n7N9f+I579yeu3v/2N/7btF/+kBlcNyH64xmrr4zi+ye5f
/1Bs55+Ex/AAGobNionv1v+49mvOP3+Y3Ll4Nq1OmSp/S1Z9F//rH5r1TxfQXlNV01j9Kyzt/8q1
/5cnyQEDttYAG93RBWWe/TErJyf+PRRSDbfEYgZta3np+Fm002rM938e1r8f4oOjBsOqKVmcOYTu
kx+XwjnOxe00XA2EGv502a//+sh/K/viukrKTv7rH1yTvx2IlpMdyNJVi4vKz39ysBlVu0BcwLkM
pbIfmNd15K86YfGJSchnh/nw8hE8HRpYTXM+0fVQoiVFbgt89Odz+VElfLhqeMKyR/PoqNibfTjK
JJl+0WzHgXIqD+33ZhP75YlQg6A+YwW/+yxS7oOl2Y+7ZNtk/GgayyPOfB/M1CBPhLnG4DQYgvGL
jXpmi+7CDxXP3Wg78xpyx2b4AmOUuNpN5BPM+Wkg12+eE0cnMoeIKAcP+Y/mtIquNDBBmeSlB/CT
oA5YTffty+KVgfUlIzHQ3cwB8rZvxkYcK3/eN3tcGXaKr38SpvObG/zLF1nr3p+eo2LU4WM5TRw0
DSYpyWXt3LCtf1a6rJ/y4Qb/cpT1W/x8lCGf5Gysg8tdtEcydNngLbNFn+oXPpLirfWgfLLzaZ+d
2HoHfjqkMjhjmWKZEViX49ZkVueN52pnHQB/N92tdRrv4MB+8lJ+MNf/8WCx7un42QvGr8isPxzU
TrRSwDMPYFxuFC/ewLnbQ+je6X69k5+8mx/CB34cDYdn4gcINQEK/bgzKoowptApEo6WnfWNPOd+
tUuv+5vUV26zjbHLrlWfTMZddtXfO/vPo85+c1vZfS2DwoKl2/xomy5J75rjSmNe19z34033mS/7
b+4hpvjG6gdPnJD543L/dA+LKptRWTpJkDFOTcb7afqGYY3359XntwehpHbYFixLEx+WbCyksE5A
ysLsYHjOFLwqamCnwtE/Ccv6+8VCQGlbNk8Glq44vf/6bLhja3d51qaB2iinXGehKam+/3wuvzkG
sIuh2oKboWtsl7889LWJro0xB3OA2D0xKk+9TjBs+vNBfvOU20Ij+wbjMj5Q/Hguf7otkL0F0CIs
aftK38SbNS62PcF6Coxt/fBZGObfb896MMeyuEHuauT96ykt1JdIXiaC5d1XCGae5DUe3v58Rn9f
jdkNAG4duASsyh+fYwjC5BEKxifN9DWBx1l3d47xnsEh/vNxfu0a1xeW44C42vynyTvzYXmYMh2/
NbCEgHkXVImXZko3Rfo1re6c7P7Ph/rNnsqxbJNSx8DN2BAfjiURfyBB5lg4xzg7c5v7SO3JlPEs
L761gnnvfhqb+runjxrO1bFRwIb3Y03iJp1slsJKA6aDPuvRGn17oNv03B1amE25+3SR/+yIHwoH
8GG7bFOOOB/1Y41p47PmMV7YAHDRx/nl8X+xxv9qmvbXTfz5LD+8x+ZiWLWV28DfqpHC4rEebdSQ
9VL72GQhbUc86EXIFGbbCmyMVFJ9JnaYQbyv9mJTZhbM5HK4zyNtl2fmbTjatzBqgA7//AB8cmnM
D5ajcdwnGEJwaULYEkPy6IhPvAN/s8MCTuOobGnu+mCvZfvPOyzG84zrSi4EI0Ym3zCzfOUlO5Kt
ua0u5EVz35ERskt3fz6v372rDOIsnP1pbK2PYSmJNcummXhXwxYrDRgirA8rPLuFjO7/+VC/2WA5
w9WwdZ1tEVvwYTmNXQssOVbWMyQn/i454wH81X6CNeHFQXgxzV60Mz0KNNKAt9h6bcvNZ2miP0Jp
fy2dfv0O+q9XucqBtfOE80VbtFd8Z8PV3kFaQTxBzcrUcyMvxgv3C3iKvU+D9XXje9lH2I83yjXK
xj9fk9+uKz9fkw/rSgTBIy1Gvk/35NxEe7lTtvmJvAiq1Yoix9n++Xi/fYx/ugXrz3/aa6zOnIlY
4xZETb6pKlzPUMP/+RC/3c9+PqUPDzLOmznE3x+X2Dnim3+IDtqG6YKHmczG2fw/Hu1DYapHWmOY
VZmxSq7RziU2Uxt3A8/9aO3RhhafnN1nF/DD/gkm1xWug1ljo11W8Rfls1xJevH1lv/pEf2wCmtK
g4oF26egkTgAGs5Q7KxCz05lGYZeVo8XRioekBfSaMX4Fo2LeTSnaYSuBBTuQKv2DKxWoJnMm3ZK
Ts0S+tZIxrVe7mv85U2zenIJoPYGI2Lkz1x7EES8QcbOEgbDzOI6z0anzizvWFvlJf30tgT48Vzk
/Z2aDBsKpWvCBluSwNqr0hgSP7GxoIid8bKZrV1ZOV81Ec+bNJmwSmzvcnuxfJwkH9ViOo+L+3WK
pxv8I7SNBLjHGywOcEnEW6hsD3THe5XputIm+0WLofJL8jTmVQ6EuYrIru0aUlhGYvnQmVDqW3Xe
VDHMMLVrYiS48km0xkPbaHdpjxAVQ46XwhzQhBj5lw63MbewvjgNtpjK8pTFoeIrLqS+htwxj/RE
z+2j99Fl4tnolbq37UL3R1feWB3gYCSKGqEuJji9Y+4HjEdENV7p8agFUuRcNGkS1dMX52xE757X
MU7eK+BMHp2bE7znjheLSA6dHd3oue1Xtg61qwP+wlqo8AG8iGNavqZZ2W4SozjkVfxCBTd6dTQj
5AKF2riSvBuBWQGAmfTyUaGtD6M7JVIexjp+0yL9VSYqnjRtvxkVvBn0MjwZBU4r5bydB+3LbGqO
Z2jxedQUX5WAW1oVXroVrLyiO8CAg5mQVjrmwepRs5noFshmd3OiIOTQrqToXrJCA2qZyoulUK9y
qOFY7E43mOvhrkOYORsyuzjcIoccDAlUMEIcBMhyL+LMfZBIiKBBDpctXEYhEnjatrJ14tRFddjf
wOd8L9X42UpCBZbHtC/VHBO02A2hF9nYn2aMFyqtOLlzmeO0YN5jMUSimBkG+CqjcEp2aVldVGan
+72Iz1qcwkWJjW+xM2CboGunsLJf6pREpVkb7oqlQ6CSovecm6G9YJr7lHXZlznEIqZIwhpxSp0h
rB73sjffB7eFtui61TYJJwUhBGzh1E6u1Hk4RMqy0r6hx6jPalVjGEclWqnqfuy5CQVurQe9VHcj
Iq5TG9Vnhf/vyXDcSJn5FRYopj69WinwtmIa6EKKZqeilwD0V7J9HLVgsOlwL5bsO1kTgTLBJu+l
leA2tZo3zOltNytPsZojQnSzh1Xtmodip8ziYcwyx6OOPHCGzY5bQix4p77KYUJT7eBC2FsjvDvd
OiyVujx08fSWV/aEzr6GHgjV3EKZmeBVkiSwV2orC3gv1Ct8uBQYPHCDANgw0ItbfT/Mgr1rVvna
eYbMfyUmJdZUBkuvKQ/V6mfUqhUJj3PneFY5PmsduZr5kmX7urOPZWoo98bUEp0+6c2uhnrqpVEl
d31u65hhK9oOd7ejOxXNZWyOLtdXgUuTABUR3sVSyO6toXGEPhbvS7AAVU0RBWQQGcPnsWZxMJb+
YW6SfdGOR6c1n+e2ey7AWzAkmHGHIc5DlFCJY033LNV5i408O/Q2YHXUQCKPlLvJmu8g5nZHiVwd
JthEWLK5LgxKcjkJ1B3ArVNgqVpybLVYDaKlifywTtckxTC8mJ0KdNN095WOX1BcY0/UUNymZY4J
R4ihrTF2y6HNRHFI5hlBViyRWk/IvlRGAx681SXI3LHeN2R/oc27HMf8IildjGIwpchbgF/Ej/ri
q3Xz1RIpdnXjt8yx3+ux/tbkZJnq6WUSrk2fYRyyFXOuRPk2xNCUZuURC7+dDOVNonN/FrsUG4LR
KIjS6AL45sVcEHdwZOhIGQTw1IpQS7KueLJoURpND2qGcEQuV87iXIXmcoWy5zK1UGfihXMZzw1Y
Mnx1ILLbKnMvU63f41pzq1r9TaPVfjoQ46VE5Hep11jP3rEWHcwKT4ZI7tURRYcs5ipw6+pZ9JAe
nelsYRBbL84ZMwIcyWJtY/biNgEBI5sT7YuSwbyaDOJajcx6qmd92ogFMd+gfR2L8MGpi2fID3sr
L/GAyFGrRAAvmoQLnsjM3qhCnEtM3fW6AEfKILZp2RkS5jM47H2uiRvcKK4xPb1qUCCgP4K2UBOq
LqcHc8o6tMHrM9XIC5g5sHuiEW4J/sreOCmHJYOYC3SlF7VndvWV2bs+kfPNxiJs0++4qERbysOQ
i2NUxndEY6DipMHsFSjaaY7RTgwkyiqEJacNfhSDGyJ55LYWsbyXJqpDyPLL1WIo+ck0EZyJzMAy
XiBTr60auY1sr7u4enaT2QyyliqJyuIYC/SvRT+94A51PdaC+FBdrIw7bGG0ykVGXNvAykP5NdVx
bE70m1idzl1t3XDl5GZOABDHKdF4qCyYUu7wUM3aFxQSQYIJrWeoQGJxxgNTF61fQ1uxcQooLLG1
l3FflRDndIphL7KnHW9W0FfVoxPBa7Dyy4aA2s0yOGi89ScQv/1sD1tXGMNuXkUCbTceIcoeJ8t4
qOf4BfcmddtoBOSMZnWbdbXjOTlZNakzPaCowKSxTU0/7Oh0ohTZBFYP+1gvrowaf1Fh+oWChL/N
30tbXo/KhBKuKeptDFd552iBu2CMHodIf0uwUWgHeARM+USoxFhCoXTUe5G6p9kp7weXrMu0tw+d
g89qEl5pyvzKKz9dhnZPuq70Y2XeQULa62a913N1F1Kfe72G64emcnfjtv4eNuhscc79nv8ndeex
HLl2bdtf0Q9AAW+6QCItyaQnix1EFYsF7z2+/g7wXN1DghnMJ6n11FBIURHcCbfNWnOOqYE4qSEk
FITQ7PxQfgzMcpPLOrKPTHsck3qnkgFUjMhSNF9sVzIyspU6n+cyy3ykDfuz6uor6rikTuSzNKzC
jzXTm5SJCTGof7bhdMfZ6MKarTll1N2gNMeC0ckvWP3YT0fSDEgkMgNnp7kfclYIVahuK6W5hmB5
b+hNu6ub4jk19H2VGfcWerNVKXtPeorxhMLK0yBZlIPqjN0PRHFCaVnsWrM9lp1irejZwnJIrZu8
0/FFqL9jgVQEzYtZVvA3p3rFybA/5hMia6tQPNzgoOZHmVwLKRt6lxjzX6UO2k3EY7pBZkydJARe
mMj9bGOtCW0wYCpEFeorzqHXot7dyEiEe926Dnzwu2D7FFuMuo00v3gexMmtJbOAU5S4yPTwWdex
6smC/1aH+Q0YPvNCGJONAQJ7ohxmm0F1XafSCovfm4bnf6OMaBkx5VishlFyJRWp5piqmLrjIHSI
7yML60c91g9N3OMZjLPUxizZ2UYvPzS6B8/NKvaiHj5CJAQmlMAOKUWfZYqCIaLaTtwGQh9e+UMl
AUAU7mQ8yUBLD9UQ/Xi/jxhPxdj86cXFKh6APfsV/gzR5LJjKVl7UbwLw+C+ztKbIfYfwKqGePyi
jazlLimpQN8pwPgoo4ibEV2IgLVjCM2tb8wCazD767YC52ZO3jU77BtVTH4ZYwbKqcjBXJio2MPk
Woyrq6YpkasYk2WrA4Jhr4xvAyG888SMvIsJ3mUroeQ3kupFxNoCk6X+iSe7sbsqKVDCepejJR8k
DeklWW33eNGPzVQdWzN+SJUJO0vBFkQ3whDzJDuB1oovwgjsQF09Vmpwk5Z9R1lwgCyK1Tdjw0tB
UmkcNjOVHQmdbo8j+wqh8R2lhBYcewdZMpCsajfhqICXYAnxI9ltR0K3tPwyGhARoVvORwXnFUBQ
If7lGWJtmwNKsrI2rgUFEWKoB3veQyal6tKv8t0oYDWb1JdKIbhkYn6mwQ92UUTGhPSFOoRYowbr
68sBWXDKJplUuTR1TEH+qQTTEXLnoR6gaqlSzG5nqu9qc2b6Yo/NfFF1umK4UMroosn0Yxxav3u0
HBhdrQfUKisvRVIGMvqxaBV1JXYoq5vcxLyKAcXWwMvPDmZqzyLPafQ7oJ9htu21CJBlddE37YNH
kJYdB3JFfHf8NkmCXUhga1rihSUfD1FVD/LDhHBiV4/6HbMLpKoS4qEwVi/8xEMBVqFSvIepKe6b
jo2hl7UH2mQotj1FgTKuyJ1TGjK8ejFnboM4KfagZfB3TrahJZexKonzetqtRtN4IVI5c4xW5Jsf
LarmujFdlMnw0pojqilluk6LzMB6Vsrr1Khw/crmU4XY+EkWZB8kVcTBtqPCZbyw5TLcgcwGB+5q
fGFoTqR74dqPYkjeFdRNjKOVU6L1soOouJRTRd+0XTQnSMRbLY3uAExpTM9ycjGJzdoo2OaN00HH
RKwEIvtpFi5gHITsjcmubIduOwZFulPG8SGyWrx04VH3ZNENU1Owy9Rfm2H1A0/bT6IiaaKayHm8
VL6VfLJ7Vex1W0jB7MuT9lUf8T+JGRbjSFff5qSBFnhxlObPmWy5ZSHgVzDQgwl94LbdhCs8HYcN
dChx449Z+NQ11rAqDZSOsu+T7Ma+VFAoOqQpTyXyVHmTIlwGqgbasQAkaHso43ZtniaPrY6Qu+pv
xEo0Nr6mqltR6bcFYDlFqnx2XgDuZalF4T5XACAhXLPFwc8JooCoOh1RelJBL9WqH2AUipVQEghW
p8gk/cwDfKOlMkunArdUS4z7PCnwnBb6IZdYjHzEkHhxRFAbHaCpq6yI0WqVLCjogIzXKhqULV8t
e+yo1x9ZsXA8wdpzqkYE0yLyp9IubtcBU9xGLiNsiIMWrziwK6ssaW7rAROY3gj4uzBssMoLfyqI
+UOFEixT/cvKh0zAKeESi0BlE//zc4RmeSEPQ36mWLrIfPvfuripyiLV4FllsaiLh6riR6pAFa1b
d6u595k/lPt64z/MFcrMDVfWj3wdr/x1dKaiNitUTtSf/m9kZVHqnmYFRd0ysnRnwXu6VtakN7p0
9x2wtBeqre/ifbfFsrRTXryjvBK3HFBNfCS770t7JzsDf98BZVEuBpave2LA75i73PUm3vRrrA5n
K+CnS7DIJVDZ0M6jQfq5JqpwHhU8jm5z4b1av9dgrzRYfeJzed/vzg946v6SIaxICppE9BKL6/LB
PgQta/SahtK2jni2qXymSrnIQP/r7fk4hvz5mjwzCDhBURWNdlOwAoxDVxERBK5l2GvXqECccHXu
xTlZ+EXPy3QrowYhqOfzoHXg6xy4eWC1O7q6EyFXXM0vDX3MTdrY2v3378ep+/hhuHd954daNnVH
KFMpwxV1b+vh1WQ8/3cDLB5UCvVtDBVeDEO+TcQbGMJnHtNcCV9Wej9eweIp9S21CX+ulDcR+yid
jUnw3ISv/91VLF7vjvlOmHQGyYrCljXOoNq5dOz5T3x3HfOT+vAkxHaqgJHNQ1wg1r8ABLl6b4xi
W6HoD2HrzH071bT6eN8WHYYJwkKklnQxtPBFlZ+M7NkqDKok+vr7W/euO/7uwhbNhcyyfPD4XJgi
rLUjGL+LwIld4ao62OqKjwnG5craqGtaVWdbNdL8en03+KLVYMg5Oy6Y0dzV0W036aZdcyqxm03m
nPt0z31Ki5aDPw2JH/UM1afRBRFWIiVkQk++v5sne28fH9tifigsmZ1WxfckbK2jHG87KiPrl8iz
lZW/91ZPT5Ojr/uVsrGuYgdYhbUxc9tTHMVpHGGl/P7+55x5id5VbR9eWhWrCSQxrllt+rUeUW+T
fBzZgS2e0YSdG2gxjVDDLPCDMVBXPsucXRMVfA6V0/7MOCf7qx/u71JIgufL88yctzVR8abZnoYS
L+PWam6ypo2MgmlwFWRiE9SWFlEegFlUBOfepbM/YzHheKkammzn+DptXHC//UPp+G542diEP++9
Hc6WvbERgWIFrr82LgB+ndk4nJlW3zc4H55sYviqBJWVG64nW3V47tJtVkhn9EfvodHffJ7yYhJK
rciXiK/lbu8s8qrcfItnz+kuqp0KXB44Ffp7gqGJ8TPsdHdBLKU72uITG6UaDM7Z1ffcW7aYqqxC
jvBhz1MVH5hH+ltRl3sxSyADZufm+zPTxfuH/uEGp4JUmua8M8Oth9aT5wuRZ2c47LYR/tvBXr/V
3e+/1nPPdDFDgVKvynZexYw0ckSJQB0vdRqC078f5oSW1dB0A9U1Ugzd4D+fl7IOm6kaq4xDUswe
vzV1z+GivSrW8ydEr1TblJxh7HqHS99cJzhSz0kCTu6/P/6ExaVyUjGKFHLq+hDsrCMeEzZvGNDc
+TNSV/XKs68SN7Bt4ZKer52ufVQM39+FE1oUk+R20RBNjh9flRqFFAJHbsS/murNDmonGT2s6ZMj
MUV3m3SNGfj2zKBf3yo2+9gqRMg8SOGW20c1GEKfQyYY8NW0llbJKjrOwuV6JTm+gzlsc06NPT/L
z1+wqWI6Mkgw1slrFBc3muo3iZZakIDTohLUblPrMZYvxvqedILvr+3rUYZLkhFly7Miktv6+a2K
TDq8oVonHGWaXbLutv062J4/WZx6bogu0XcgJ0SktlSpmUbnI4NWk3VyUTxHO3NTrJkQbiG1YE79
6/hEq7zcfn91J05Q2GJIYNXIPcW9Zi4Wdin1BxNmZ4IGo4cibCtbYnoYT3Ikd3oTzu7/vk4Gpmao
hiTqGnpvRO6fb2crU2lD34Aus/PdvhTsYShWauD/B58B1jDOaUSOArGTF49twpOfNvO2aFiXj6Nb
HeF6ohCanPqe2B1btMEonBnzxEeg804ymqiiBVseDmGq+oYR9+k6ZX+k/iyz+++f1dc30Zpv27vr
zYB9stiMgGBW4n5G4Ip7fwsLbCNtgi3JyWeW4BObV0rjIpw7AioQtZqL1bEv25iurscIj8NKdcpL
43beAOhr+emchO3EJc3KTN4/bhqf8mIoCCqFWUL3W+s1hwAJqYnaXHUg9wnmHOR6G5IBFSfP39/H
r8st18ckyQRpvttgPr+CtZmK9Pg6Vv/qnr4Rkgj6q5i4ZOHMQF8nqXkgQ5XwNYiyuNQ554aZl4gc
o3VFXKCkAwzXLyirEbdCe0w6I/P/8mHx9WoWrx0JV3iEljunKpObwFeFfJ0b4hpkzaZsotsW3tz3
N+/EMOSe4GtSRcTI1lLZSsh2ZrVA9NaW8tsgkyjRsxWEqTPnjS/vhckIH0ZZfL05qU7AUyAP/at+
VLnzq15vv7+YL1+syUXgtWH9kDWR2eLzmyAPRRKpIAnWvbypwLiKivnn+xG+TusMITMtEM8Ih+eL
aDum/RVVRpRRWDH3yW5akeSw9jJHc60NbpZDSYfi7CT7tYY0j0o/atZsql9l3KFEPigKJzJNVvMn
XDsARsiqs/tVft1tQGi5yrlZ48SL8WnIxSa2ylu1LJJunp30P8E1dce9dSU8zoYPcasedBSb5xSh
X74vrnK2DBmiTsgsN/fz4xND2uIRqLh1FMmpq48hsMuoqWwCF1rbk9JLfSqfvn+eJ94YQ5ZNAJUW
Ai70qJ+HrHTaaS3O7DV8Q7m9L9Jf3//9hbOZrQY7AFZ/vH6sWawi85fxYX8uNRYmFwInqP55m2w9
bGvkpM2GBK8zq9WJ5/VxIGOxEBeERoohHKb1CMlz+lWnF3Vz/f3FfL1ZEgF2Ks48EcviF5ch7g6z
SUItX5O4uyrNyyY6t+E+cbskSAQgeNnsiky0izXRn8hXo5HIHn+HCO5g7tSjaftOtSnPPJivtwsP
J4ZMjhb4IrTl4UIv4HAqBvOeVzySGlxTPdf/Opv9W0bbY/GW3TXV21tz+bP4/8Akix35wzvxxSR7
31Zx/Y+f2e9/OJhl8/ofuzrh/9UfXbPvf+Jfrlnpn0zF1jxRcnSZ7UF/22blf6qzk3beNDJpv/8T
CTOzN1aW/snHqM7rnj77ozR+0//aZvknyaCuTSdmnuPZzvw7ttmv5zvFEkWJzQrsAUNVl3ZJryzB
X4T0HQXUAe107xvIHtqGQHIPmVm9AUxuT9X9VG77Mtlm4T1yFbvqXwE1rnShe1CU+7b2duHkbz1I
SmS0r+rpreweleDc1urrzn7xW+XPM4nQgmyQcgJExL2Y2Mba38cOyMMrC0F8vPp/6CHMc9+nM9li
wMXcyO3S8oQmukvr8ZVEKUj/a31Fp7Re+066ou17Zi/yblP+MiIuIh4G6GROnp8vkTla6tK6J+kH
EZot/mmeg3t0yKR4rnRO25LT7/rjtI+uvNdZws4NPzOJnr7Jf/8CbTGLmp0ulqXVGW6ahu6EhKHx
wbPr90N9r3rbptFXHTminFGl6o2gkk0Ko/bDB3X919V+tD+f/gm83aqis8W0ll7ugZZ95WugkbRq
r9Xo0pDA5VNR2zXC77ypH/28eSLtEYGqdRvrl+NYwMbo68fvf8eXxZinL82ncbZRPGl1uRhXmCMt
feLTSMR1aVL1yNA3RPBJARLG/XDm2UvnxlvsN0SMw+ooM16zhmboEgyj2uFLuBn2+a7bCJFtrHD7
XKLiPHPDv6wE84WqFobl+ciiLI9HY+WROpNohquWv8f0Vw/0Xr37/l7O7+3yvf44xOLahFCO09zX
Ddeqn61cpJ0/Ih8idqkl9bB+U4E5Anlefz+oPr+rX0bVFIUNBtKHL3ubSUrEeGoNw626dpug3a9L
UkLosb6gWkNzrFvHunopp9YdMtOFAbTLkmOdPCnIk+WQ0NiiR+aPB9cD+YzYZ3apqo/CpMlk3yHx
qdvJsIMchmTdQOfT6vRVHaudYOpOr6oPXfM6SSgHoOtn0GoHdW16FYfCyk2idCeOT43+BElvL/Vk
Hyameag6n3AjSbntx+panGLiAabuOAnCi2gMl5lQ/BSC4KZXza2qTm5cmnaH8qON/TsMUn9CDWRy
o5pnvGAn5ySA3ZLBrkQ12Jt8npPIwZ5yklkNtzSnq76M3dh8yUZQm2bjBmRc9ZOH5FXt7DY4FiGA
9Kredn16jEp/F1U4JQb/3gibmzhCCiLfxnJjR0V65lm/SxCWz5ocILZlCg8aUdTnXwn7xZcMDt0M
QTujAaOv8vA4cetIplQCCtoYiSyxil5+VVS108h/pAmTl/KawpJNpRe1ylbipDlDdZdzFVIz7usG
yb5c7aCjHJKwfejA1nWlt/bVTYU07vu39dTnT5WCraVoYu9cVg4CS42FmjAk14vvpP43OmVIV+L0
Hhxw5oP/eprii/841uJzTDo1rTUEo273Ku6rnbKd+/GkCBmXnTufblC+ntltSvOfXD4fFY0BR1OS
G754VqOe8DVV5i1SiLBc9xt189c5Ln2zHN2ONTx2IBkuz20a3i3eX8elaMG5iiPx8u2VpIGoFsqg
LsrEdRuh7sSJwrnKn8JtOyL8DV8rBDMdUMm4eJCiW82SCEbX92b94g0pGjDAo5VE/Qv8cz1e9EBN
J9Eb1mL/oGAJkoQNCD6MDwXYaYserLn1ekLrgC61Buki8zlOfFAm8SCPmdNONQzGGvZZFhqR3Yvk
cwbypUk3PBqSPxOBXiEzSQB0ihyOxNZ0DBH9cNBTKKxEOPwikehMyeCrUgKG9wzgmd3+7DmWXw7+
hdFqFclz/zKt4bIFzW1DveY4Hx+Dc/2aE5Myw1nshXXWVWO52pTIzxF3gh2BAOjESNgKK3fCkHQQ
UbuLpPuoCG4soz0IWneuoPTl+PZ+pX8PvXjtm1TBMJQFFvLJaK9aya0xZWwkAJRZYUfW4J80Nn6Y
Q3PvtfnVzB0yimhLQurOG36yHSKbleTZGJ5jQ5N4FIn2tA6miFIa3X4Co9tUjS1KWGK7YOeO3aob
Y3uic2OBeu6P8A93U0LnnI5oISlYlPLfozojV1GWCh0dUkXxHQKdaOaYxWVQKVuvIXat6fZkf200
IPphQnJrVhF+fZu1j71wJOMFBNiZmeir0mC+T3M9QNUA8+DN/zyXkidjpsjWPVfWKbSMKZDzzB2s
diOPmE/kZi9I6lYNun1SwGH07kQxtAl2tnP8mwLp80oFCH3GgMkDmQnnbKNfy7n8PIlyLrQ+pjFp
uTEDlNZajUyohp/lTunrx1QjaQiaLLlNV/KEym/Kj2o5XrXGZWWJZ9AcJyayT6MvXqI89mSF70Vw
WUHywY2Llyq4AdTz/Wpw6lWlf6FT8pIwty0PAuNQ5Gof6J7rhcVNab71XX6mZ3xiS8YnL80kEyrj
4rL4HusmkWUpRr+5Iqls/6Voa89cyNd6IU/r4ziLU1tf9DIs285zc8xD5Ekp2nOt1Surn1Zqpa2T
/E2EzVlh57QuRGlYR2OHRPd1CI0zr/WJbS4/RJ0xVbA6vpytciuWikYA9NxIutN6v0U8InW5+f65
nVjFPw6yPD4pYaHmks4gAfbIIBVJpmxXpfUnDH823Zlbe+odgWtCSYopTbKWlTWPRhPtAD7TJLrN
sucZD/r9xbzXGxeLp/xhhGVJLS2GYYT8zi1biY5ENJCT04om2KAFxfBX+bW5zXfNIXSKx8mVt7Vo
h79JbUHIvTp3OD55uUBWFJO3lQ3eYodXSoRG5GzB3E4q1ywjYEXPbHVPLoV4fyiJESRkScuTZ5Ol
g6iV2AZ6pzSdv4Se+l2PNOhd9fMfHLwAuvw93OLTaDtx0ruJ4WKYqaMgbKsEa7rUrr9/jKdefCZy
jtOmShVqeePGTq8FK+1Y9niEcf1SC7/wAZ95V1CLft3hUVD8exjz86rRQv4nkLSy3BAUuKBdTuIV
rpY7i2jNsvdvStQLsjfajfaE/3M9oK2vInwZKrl0c7c27TeaSuwXZsMgIvmZ9TTJpctCtmbTJumV
zwnRr6TmPhl9f+g0RPUKuTmOpWRP1DJRTXU45bp+45GXhJe5uRnbWaRtmK+6hFEQKzptKkUqj3T2
HUEieLqfT6KkK/RN4dM0my66AU+wqWmka0okxYk7koyfFABFEk619yCqLl81AYgGJV35hX+orGSn
66/i+Dz2VIWh7bNZFBDix2ua+W7gy8/YtVaNR/S3mWUrwRA2Y4ujS/LJKtbCfackDoHBV3FALDGR
t+TH74S4g3Va2uIoHAvCJDUMl1roX0yFtME0u22t92h36nBpfqUM6lsQl1sqSmCtt6H6JnivJgGi
Pn45acCzH6grwnmIy0h2KknvGODPVMVPzXlAXqlTol5gJlI+P/iqQfNKMA+nO7O+iYjX7muOErzS
lV7cttW/X0qYpyTOorQ6UfcuCuQgxGumWIUZFiWxhlFmgm4W9L/h7qyiadNbT1P34z/4gOiSKLJG
3iNV188XGFCQqkUj8NzMeA0NUJ93OA/PfT/z57GcazX0PrrJ8ZWS7GIQDGzUU8ltd0MR/R8AsB++
Nqw4htpSR3gy205dTFYjtv4BDzrJwPfxGBM3VNqp/qeR9kb2Kywg5QbRmY3CyRVcQ8XB2inOzNHF
HZex4/dWB1ebYK+1f0i3LbFUTzOeBDm1M+6UB2yMBAZ9f9P1+bVZ3hCwAzNLiQn/S1mqM8tGgpKM
hwsnDIEtfJDWbe0HRESRrSrXih2U5atcStdJyj9kVK4B3a0yBRx46R9iaUv2yKqKfgqRxjlMAh5R
rC3/1cxK/HQ+IB9SR0WiTSRtG2rs7C2Izl2a2ErfugLWNq/S3LAsbmogP9B/N5LoXbR9Q6UK71tI
pJGFu14K3bAlOFVzu/CYJlDIrb2n9/ssG5y8VlahmrlqcRcyw1BgssXqRiiKPamSbpMm10PPaTKV
dkqKr6S5rzUFng/O7DO38uudnCX+FiA5RTWRxnx+f1OkgUC4NDaT0ktSyc5oVXuCK3dzHuf3I516
iec2gkJvSRTZO3weabK6wOeVtdzEeEiD507tN1FnHhJrcpLkNfDPtctObWKNWfqA8mH+78V4HFtJ
qZinnh73pmxl2xDs/iTeTwomYF29HSZ9pwjCmSno1E6EXSTTD91ag0nv81XqUdOJqg/7m3gAW8SJ
KKAe/v5Gvhs9lm+/yYqNBoKF+0sfMGujMKr1mS+uEkfl3bSlAg7ppVO3XnQXJPVTVGzDNM+cMuZd
Jh0Qx+EkkO2MK7XadRkhHEk1oEZqw7Wem4orlX9m5LjsBbvUbw8tgSpCRTBWewupYN1l7dqsel7Q
4IVQMcDnlDdDxfn+qmTx1FrBmWauMksw85ZOorhUkY7UEqSVUHyIhOKSML63qSNUTci1BysiUGKa
mnU11E+UWckwmUTziIohxxNPupRSe05VNhTGW/pQEZkIkofafYp2g6zf4V1ye+sFAM+DahHC3Ner
mHhaKF2ccuLa3BgtoAA/mdzIbFYk0/32k11cSYdazDs38/W7drr2e3PngdbukNMHXUgXPr4AuPtW
S8Od2dD8Mfp1TJCAOMibREd/oIWPQ4ZPvsylfS+Nrhj9yr1dDfVL927gF2z1DDjDIBFP1XoEz2p9
cxVG00Uaxm5d6umqS/rCVVNyXeJO2QIXWcVznH1GkUGwVsg4wEUYkxNj/O1eBkVeRZ6c2nrKemfo
K7nONoWPP08N1/JUrkOPm2BMe5zGu0nDJM8ma6qqQ0X6hxhAcCGW15Dbu1GZXCHn1SEVlG2Vuhbq
6jIU5uCMY6T96ltYSbVyCAvSUgqSIKefUUUaCa8hQUNgvjG0ixDhTXggyU0RYl+fZd6xei2XPSm0
2ZU8IpzoaiLC00rYlKpxrY4xfJjwFUEp1gERISWQXIPwwAhHXpl0j32e3RDZ/OTpESQ19Kat+dRM
AVSanj5QYmRXodw+jmk6rRuhFR2/H581y+N/xPJvKRJfcpMDCk7xX8Q8I+VptStVrMjL0SEVSCK2
aiSRh8pjO9RK+nMnIW2T65cCX++2NqiAld1R7KN7YroRcJF0HYisa01Fsx/c3kpOqMHkhkd6C/h5
Z2i1y7aWHDQ3x9RTCWyqd0lAeTjrbtVhfG6A0UxKcKWyrTUGgBWNeYlZ98JrrSvi+TZZ6BPtSKB8
1ewhqFx2unIxCFUBAcg6REq9zq3hRpLamyqvHgNd+oEz+ToU+nWtkPOrGDg543FIibFs94QY/zCN
BE5T4585FZ2aY+lRm/M8JFItWJy7Kq8qVKLbPde/mgGv1QEtpasezkmX3oWSX2a8D+Mszg/hOHRS
VDFOW3DIVG6KTPkjxS13gBW9jGL6oRbBbhKhw6a3L5tLs70nKuaprJsnSfYP3aDAVxhupU6+7vxx
pap3Rd7exqP1MhVY/Ul9um3S7EedAkkYGzJIRl+VyYcz1mSPniuizSvP4mpgW0NOhQzJLnVp5Asi
BSyASChpF9yqXun0/ZWknDFZnBwDbTiVbSTDqP8+r0OCMpZKPQwUAIYIg34NI0pzEqNdfT9rn1ju
8AeSkTGr0KkPLx4M8sJwKgfDdFM8BHBNOM2cWe1OdQc+DbG4Ej0qhT6NBdPt1sqa/PIIv8SRsMZ8
o646N4XVX7nVQyo5OPXPrEknXu+PQ5uLhrefDQmagt5jNcycOnvwibJyyqz7kQ3ZQ6Z5e60hk6WZ
zikCz13zsgDXVKRVqQClXINQn8AZXWs98y0xu/NdowN/1W1iVtC2ybf/1fM05c+vjZankpJkVP7k
jtzJ6qJun74f4FQd5dM9XWyQitIgvjjNqTikFUl1uhsmv4HXEuPyWhtM98G6N/fh0O+69Cr1+jOb
0LPDzy/0B8nZKJgwXxPKVt5ls7MO8U2wJiQbwy6R4OfNLu/15i+f+t/fx7KjERZK0kYVb5CU0+kt
Cic2s7tJk4ikxI7sX4douggVS1wlowwgNbT0aBlranoIp/g6ZV+gdd4RvBbrFDUSVpYgbW5EAclf
kz+nUwQZRD0SPRT78jaWs51UJVucu0cyXQ/S8DRb1kUzvgb28xpN8OLENhJZ9++gE11XRkIchGbP
gXChTOgyaWAVMStGeZYEPj/V7+7DojKuawIK11Yx3UYdyOH4BSLAVpXG7crAiZL92OprXSSzJKTJ
Wh8b76pupDNT1ekZ8f+mKnOxVklqDBhvfhRxThxhUbB7hseWnPN8nh4GVRfzOyedZQdCJQqKJgmF
u0ao6OuTh6PblfDn+69ovl1fbicmFAqESHph7n5+i6vGBOtUE+gnVpIbENhXKpVrNBAQhnNr7ynt
CQLo2d2PUo3i+GL+rVs9GPqBtVe+NO68Ter6bilsyU53Zpee9GcWWCWb2rfP1Y5OjwwBWkMFB2zW
WkxGZluNYU811tWO3ob3ZBVeSqv0SqMlHTthi8fHBwFrAwM55244eX+RZfPmE27FGvr5/hIyNTRt
TotlyrOrqdq0qrC2uh+DlJ5ZYU7OR5R0RAmVJVe5LNSbfh4gtOP83U3aauIDUVQCQTuHwqzbK6Nj
gbYxIlCO4pOS/pKst+9fpL9OVctX6cMPWNbxFXUk7K5X+AG5XdecEsfUuIcTdKEUJh1xAoyzehOE
2ovg07VM5ghgt2itCwJYbpDnU1eTrupBv0xG9YEK5MFXNNjH5i5rlCO4o71vjRvBG1Y6oplpnI6h
Ht7pk3wpKTDJAAFp8UOGYhb7yi5h/h9B0hgcAZCnHugEO1nX3ctTcyEk9zXYpz5srpTEWukdnfBa
e53AfHUW8ZMq+QWT4zewhzIrtc0QUFFFN6JjE1wBqXDS4t7q1b1B8qadxc3vGEfOIJWrkMxdaE5i
bcPuc0ZlpM6qEztY1RwGpG3rgbpNxpuuGa7CKnkOGh3vxLj2VB1afKGkYF+kX55WkaSQO9lUAdJS
7+LxFfwXG6LhstLrrVygftc4PIMgHKFjkL/qZEV+JckNeUjdqgxVJm9pZQV3bfFKaKzLFL7RxOpi
GnVHQxbRd9pKTaMbyd958h7WntNblSuJ8SYT4efE6c1kCXDftDs08ldwUO7Supm3y/C/o+ukH4nq
8zdkw1zGxdYgwo9UVccILFvS+Cdz2qP0OoqE0XjEozcpyB3Bp9XvWRMnjZ57GtNyVonui8tRoWJG
hHRZem7jAzsF3ANWJgwvEKZvhCa9Tur8DlanbZk/lFHFhmj9qRqZ1njkRql2F5iaXYjyqhTH6zqX
HppoxDFAitAwPZhyS6NIXbNY3JiG/wu94yEzzU0Me7Xx8tYuC34NVO0jIDphA7WztfPW2NdChFOX
FLYGZ/g+zw2mwkb8pUUZnWDYDuMvMfWfpXDA9NVlF0G06z3/Mo1/J/Lb2PYuVi17FHZhFa+NRHez
SYPUcC2Mb2WIpDB3y2nG3pFQ2f+Oe96ONkcKcSg6YZ+XxD7lhBYmRBTUWXk3tTmwmQAhU7SJ6tFN
ZJ6QrBRzp2M1EYPW1+YVFkI0Zt51r5k/zQJpfQXAKt4bkez4fmtrEpGJ4+9KoJtVSDYRhy8CnE8r
PaTKUxHROi9jx4t/ltUNysANohNbCBGOaOSeiW4uN6s0h7EY/UzZw4Vpo7lZqT0bQfMDUMBVQgKX
oNPJCHyCUGVOQ7ot6e1OKO7yjFusvvZxtU/gJHKEf+pK4Y2Oy4MQ9A4Ty0VRPeLhdQQZA1OYXZch
PwxmmZxOD1qs7jLfv6cG4epa8xozZQhxdC1xO+F8cOhuV5GmX4YiS9Wgl66ZaJtaqe2J83QTr4Ve
2cOsdKQcRUs+HJXsXkxQrrUyAQO9uCYn0S6igwpzp6CF0ZIO6Jn+WtHuCbsj2LcCTUUQ6GYc9LtB
m+4qf7wdiWxvyJt3hxKCFylXh8FTd7EerhC+rFPuYxk/97X0MhJXrY2dM2iUzbPpevI6u1csB/HN
jEC7RiIJEzd+KqfI5Uzpylp06EfvRpT9C05xPD/okE0crGY2Qds0P/yovFW8eKMH/pa+JIb6KH4u
hWRT+dI+8jriPdXN3MdPhYneKD0EJciutZD8vJIg1obehVXnx8ZUHwbhta/jAy7DdKX45b4cpaek
8p/0KrqKBP9GIhnRhHHWRdo1EMqjMnROQBhbKll3cfVrTEGDi/09RO23LlSuI1UlsPwlpzWW6JTP
QpAeYasBMTAuGz96zLV+4yv5lRZM1zQ91pUOz16BxCzoh9jKf+uJtalmdrPxMCQtKtyOY3kjGDuh
jZiYXkCZvZoJR+mYehgb3EI5KIax8hUidvppN80VmxLxx1j2h9Jvt3rjbfX/oe48muOG0vX8V1ze
Y4wcXLYXCJ3YbOYgblAiJSLnjF/vB7xTd8hmF9tjr7yRFqJ4cIATvvCGgdO3E5EuC//4sr8FFmjH
DerBBdBLNE9rNAzHAheDcbqgj1ELI/1B2e4TYHtV5KpWvVKm1AsmunHxy1hSgLLMFvRjtk3Mezkw
2aHkiiMqWYtjAK33UmZn1eWdKOUb1XqOKwTVzAWjqN4IQfwcNW+5Ud+0OSK9Pe7ozWufVXdhLmyV
EJPbGI22xcQuVilPBr/6RfUuznUs9ERX6IHwKNhci+QWKY7YXchmpGE5ogKb/5EIenHbs2d846tM
5TXQNRmqX76S7KUxeVgKabVfrJr2N13RXeg/6CkiHnPlTuIE3c0kB53Y8LjnKZFd6nd5zPGB/Yxi
wWc1fDeQladOStyunNwmURG4K7cc6Ji6VpdR/pCUzw36UCFiYfOE2M7ceGnFtrjsA0QlJ8WVxJKl
hPChYt4VyfiXnTpnCFZZygrxwtvYwNb85zjkVB1BVlm/YDSXBtdRQOvXQhG3kSogtHlPrW7SzzSq
TtSWYQn+6/cfpX1mUwTG3JN1+sNt1YLvbVjs/qMxZd5QnkMhnUoBPg+2/PunHFMQ08CIEyYTmmSx
9/V8pZ+DI5x7X0f51DAj+T35II1i81Xo7pruXDn+2wAI1RHzY2oE0wdYxVHUb2nChB4PA2jYJFtK
6WjhmdDzu3LY1yGso+oKB8MgFxlD9H1l95VxgT7g5AhB5yUwS1KF+An173oIPE1nU+uKXZK3l8GL
XoR21lE2yOS7Gvk0VRDOJazWtwVz9HBHjU0iRnVUabtyHBRvcRffa+KQej4RLMq3Bep9PeaVtdLc
k6Fgex86pTEiPziukix3CsnfaKm0Lf3yEpqALU0ioLcdgoYrKe4vtMZ0ZB2B0dgENQ5VZH4JMzoA
YuUo7VVrqbQU+aXlfq40O8oGOyNPn3/pyaGtZhw/g8so1ECp3iEIaxsSht3sa5SyHRVTM1MT7B6H
odpqfluVDHp3qWwo74qA/PeIA7URxhRb7kN52wy7BSoRtsGqVAY3p6jW1o8DAcc8dBuVQkQloz76
R06xrm+3BjbPI2cOrnPcHN7cFOtiMNweaGYlrmQ0BR01QnUCqUuhKV1rTNb0ya5wVMZVfkgw/zZW
s6Cu5GY8KGEFuF9Z+8kILhZN/nSxWB6ddCIMkUTv3zxdyMRFpOkWvS8UK46TLLFCTx7yK6dLcmdq
95NUnUnjvstxMAJAeIM0FTT8t7Zfb02xKcaIxAMvMR2JiG7brXVUiXHBcUoPQ9OMZDVz5X0RoClT
Y+l2juN4YseC1MUokw6aKMIS/HrqpHMsN3HhB6sFqJJK96PUn5nliRGWeoOKzyOdfqQNvo6gJLMo
1yojGCJ99C7fKUXp/vylTlY+Zcr2CxsUOMVxyXXoUFzmbqQf3T0IQvYwBvrBUtC2FQtKYbi4VQe1
j72iLF6oejv+hCyqjhFBlNDOzzewOc490Ym+NZyBfz3R0UmQm5VsoYNvetV7eE9S5++G9XAZeBkU
49aLD9mvYe9fTegEnRMnOHmPAMLUrKUGAvz66/vuYfxaoUH9Q6qx5iUcVKonNZnOfNXvOkjYWgOV
/c9hjood+aDUmS5SggiIEu/MtegZT/22JQ+3i4MKtXkxVsozt7jPR7d+XPQk/g8Idadf87+e4igC
yDPkETIfCB/puHZFP3YlXVikendTR+U7Wcz0SCE1T6Pc5HvmObvZU8jhL29hWfyfLm0D/DRSTEQI
024pco0b5LcxYQT6754rqZ1qZ30Z6yhAyItU8pOEsUYfww3JwCpAGocnteju++A6tWROcmxbuu4l
VsZtKaUvpSg9Wznoe3noBrczyCqkyVHpDQhzdS/X1RazF1w9LArGerkJtOmhKpo7KWvvyzh+VLvR
Nnv1ECp9Y8vxOcekUzCgLxM6Cke0VOyNeuLjCZvgMHNxe4toB8rXq+kq2xvvMifeud1xiqlC2wku
PG7HuE4dV1p7VP/nbiB/0hJrVcybOSh3Of4cC3/iKjQjpH3liy660LiIg+hCDV7FRn0MIFSdObOW
pfmlhIbPzedz8agJlsSCOZa4OyDgoO+QOL7Lr9pN66mrdl39QoL+zIn0rSt1NNzRQV9oxaQPWrSY
iIro7XHLoux3XqTnRAT0eVYfDLpPG0LGCcNIE2ZlTe0CD1AWG5mVNgVPMARcK6tXZ17jN/bH13kd
Y8maVMFnfOJ6iVBEl0WUJvmg/ViibIAckaatDTXat8JbCoXg56GXvf3DB/xW7k21TrZ6pmoGg9PJ
h8R6/XmAj4L8txFkLmb0G8C3fISbn16mYXSJPqRJuDIAJwfhVQ+U1aqtVbJga4pfs694WLVngeaJ
fkvhcUIbLz6zbk4/BAhC2VBJtNBW+HrEDYvjldUxTeXqw6b0uVovQO3ZEd7z3Xlhjm/X1/I9Pw13
FC6IdQeqIWA4iKu2ZuYAP57CXjtzfUmnlg2wfd2CFQwGQT86uKsCL9HSZJi21/a5GqG532AZ1lw0
QeSJ+l1YV/APW+L2ITizZE+tG8jG8B6ZJl3NoxlaRVLmgtoKwJr/mtIVP3Jmch/NleN1o5GJgS4V
wZ8cg9jyRjIlIwqCFRe43ZaYELUvCIA7EtEADgCXaoQKZYebbt/tiYkAJipcAUXaXvlZOm8wAXOU
pl23wuC2AO3MFOiRFbZe1frbIiBb8fF2sv6IwSEK5ltTM11fm3aEypdw41YaJcySfmGFdYgo/i77
lyH83ZnvTZtdBCgGJvMA+jJ5TJLSk8clF0G6ozYvAnN2R2oJqhG80Pc7QxM7+dZl/E6p7xj6NyvA
sVWmWgMitIqrFmuavdr9ObNbz4zwseQ+7VZt0Luw7BiBZkRGCISe3S/dVW46V3FkW94EV9L25yFP
7ZVFYhkRGyiqyre7DAv1Mhwl8geK5HMf2YOabK2qPLOevrfU2JOfxzk6AvJJKqVZZD1pyAYaoSd6
iTdfBA8G50B86B8BqD7FN/icbH6e3/c+19HAR1slay1MKfKYYq2ibdrBhMo6XUZ9uu0aKuv5X61L
16IAxVmH8eADFS/O7NVzb/jokrbCIoolOQpW+D8gkIiHQVrirfL3zDxPXc6fX/DR5dz1tRwMSLyt
DL1/CBNxXVlIXEaNKxq0mahl5+1jr822nParWsxuxSrfpt2VpA1UEDRHm4R1S/JvxK9qLZx5Bec+
wjEDSQrTvFQmvj76TOv6j1G6gSc4w2r2KLgXV2cjtFMhBLBicLAcj3CXjxIYnXkPIpK9K7MDulMU
7zGq/lWSPRuTeVnN0rqs6w3pemHn2XvWP7e4HiTZ4FFzvShzdC7wW3CHcx65J1cCVQBoXiSY5jGb
GjeHMGpqdrfUAphNbRQsU//953XwXTxlWe+fBjnaaAHgvsTsR5Yb6qoOQWGByO14r/9NXeFQAVxa
uNTaGlNyR9zkt1ptTy7I67MCDii9nQhuPj/J0c7rtGnoUp0yG4x3uoDyJXIZj10dvszJ5CV1vjeE
wq262yEV94EhYIg3xrcNXb6qb1eKCmslHgGj3jVzsRF0+OBT8Baa7WU33RrJ3wEAvTgVjtnpl/7o
c2KGaJ6K8l2ERkiWR78w2gbtGnWC4yvphQ5/pZ6yWyML7RbJrlET3V5Gq1+JdqmEu5UQOr3JVdfS
mW0PZZZ5OYR9q8HOAn3DsMCPrmgcHHnWs+Ufpj5bUY9xxIYKuBy3nl7C2+eHKmHcGI2ROyXGe0kr
HyJTusTNAZYQDBHHbMV620lz4QEvTlCzMas1Xhd3adNeqKmBh4iOVwBeZLsqKP804+ISHrs9YDcX
lbjUrUGr1zMmGNNaKfilRRE4zVhYlPTC8B7zmXtJam+yDsDPbKE10NHoxq3xMY2RSg1vylZfh1X5
mwfK8UjpW1v0jVcs0AQ3m/PtUBhXVpseiqq/HoUJ0rhUQ4cuIEDpG1Ec8T7s9wCpNn3wF96Nl4Xy
X80InFSoD5Il7BSUfJtFQH9+LWHhgo93VRC9RZdQu8wdSAVP+NX/itPGC1ILEgkFOjUu0D1Ua08B
HKvp6T4WA6/gNJZo+lZlsQky8a8KeqbpgN35NM/b32UUvRaDjnWhuBVi3Q3D9NmqXxdc7BzRIJV/
xQZ+56n2opaBa8klhVQkaRHG0tTULQGed2N12WW3GV+78UfE9zto0KZnxhMY6mFLs9c2OzQZfc1r
k/7SwHVHgqg2yM26rN4yS7vJeJQWLyVqJbuxCTyKVHRP9euxKO+SXFmFqmRrowZ6T5jh0Q8RlorW
mljfNlrBSePaG9PqNfNHOOd3Kkg+PXsWRsP2+z+T39HmEdZ+BjReoEUKEl1XzS14x2upKrxikZwZ
hSsqgxdyOF1KtVXZU4laNDQqfW42WctxFlKj1VCoDRLl1ge7SE/mroEnKVYRrpLTW97P9EK78d6C
+wXkZSUCXHX0ysC4T8RvL3iXJRjWsfCoCvMbnMBfJt2ZGqAxomrujE+RJrzK1rQzKtHJpoZGXrYq
deFiKOSNbCKrmuYrGB1OKkl0TXeahX9qvPFRNZnq4k5RhP006Fca5k9jEK5ErXQnyyTkg3SWRa6/
2BDJ07bU5VUpxU7bzMDP5V0Wjk6b4NTaIPsrVTaOiW7WXlYDSgHJeJiJALMMbwoVq3NWTTq9d3Dw
ynBiA4VkA8EmC/ULlT5qo9yXSn1v9MVzo2R7OdMfoJU+N1Z2J1TdNqxgtEU4PWrZJiWiT1Ki33LG
ZpAeAVSZLKEv0BQOp8lz0jxLY0SjvnXRS9mm1UDDXnUjmVR8gPLW4AtWcTjAGURQYzUrbNhusOX2
vVT/RGX6KKfKHmmrnUjhHfUfW+8TZ+bjdTRB5paOYzfCLRvsLipoxsZrbpe32ORTAXjIoA7Mza3h
W8Bkko0ciPZsja+qFgc4PlJah/3m5yAc29LxBcnrBs2Lw7+Gku4ShQp4heru8LC4Oo7A9MUycieh
uOlH7Gsz89Iq6Tm08UEDNlNWNx2V/jZQwA5bxtrKTdQk5lBcHMax2am3Q9uvsfdilsUOg7RV308r
OW7wtbOu0ka8TMcrowBVlFaahyeCE+qjGzY45YJ/f4UrcjsCY8M3Rt13GECVaXsuEllu/qO8BrEP
lGMgynz8/TUVbeFaWqAxlji0d1FevzRRbV7kEynQez9fxSeC+S9DHZU3Fdw7lcog9zOC6wbhFzOu
3J9H+F6JQgj382yWAtGnfGFKRjmvQmbjP+A05aNmTNvFEx4Ej+PFk/fJWTHPU4H8lyGXWX8eUkgT
LeqlYDXH801cdrve/KtG40HNUwANaNQIG7GcHvvpbRDwb4wDjMElYx9jiaVgtzRqYF6Nc5SrU7n4
l6daQq9PT9U1Ux3kLS9i2LVIxyC8joK0sEt3zRmlhbMjHcVXYS+kneX3JMbkq4NsujV9t9ZXMWOV
wWsQyzQ1YIUp2oEvOZOsLb/7p8V7FFEVbbb0m5ilojyKkAItPoOUV17J3fPzyjoRqn55n0dJiwiU
tJbbiVlaoqMKtzk+i9pZtPnpzWgRD+sKkMfj9ljSqMmojbzLxps8RKWeyg0d8q2+GdiTZ/bK6d34
n2Mdww0jLWNZjuzGor7OfcPxwX39/M5OfB20ExWko4Hfyqj2fl2DY5m01FMYYdSAWMCUipOb3KcU
7p85xE4F1kvhGbkkbVFJO17ssF842/k4jaUh6CMC3RSeTQml4MprNOUyrq0zlQ/l5Nw+Dbn8+6f9
RVA6TaO6DJkH6MZkr2oeXhfKr6D1E1cX+4MfQHMWq01S+ysTZ704EK4FUIhxoDii+DdKa2GjSuBe
kkddia87sf6jQh9uVLCdVXqjmY07ZsrjIGqHUVfhTl8OVrbyWzCT/oxXcnfRxqBG/JaQV77pDe2M
Ds+pfa2icQWvl5xx4fd+nWFcNb5hxcxwirv7PMhdcqhdEGBdWjzGw1tKTOZjJu/Lw5l3eypxN4E7
oDq+6Al/gzkbfVMWEgMnyTabG6fR99BSBxhxovy31Q+CGG5+XqgntgKp8SJXAdDC+iaC36ux0QbL
+sG/0mnCx+lc1fnUavk8wNEdEceSKaTzzErRjbV0r6jPkCH13DxzSJ16c5+HOdoHRSwDWfg4DsX0
TejxTm4uGzNat9GT2WHgJ5XOKJ05/z8k7Y/O4C8v72gnaEMC9h7j2BUG1Q9I6/+p9dqbfMkua+l3
r2e7GSTpiN9eVigRJNwAr+jQctuyPdQUROcg3igVGU80POozCIm6bbw+vvalaTXJiE5pxfUw59jN
m7ZS7wBT7SLp7efv/70NSI3g84s7ukcEBSSoNbIASqv3uv4dXcF1IfSbSBEQCZvxtAPgOIdgIfOD
lY62YICYRl/A2Mlh4hpo5gT6DR1vRzMfLQIPzREGCZJI5wwytq0+pC/TvO4U7JJL0HDoU0jBuUPw
3CI+uqGGWtfoVjCHJt6RoTvRYLk/v6YTd+CXt3RUURsFrqyk5rYtfAQ0ONJBFhfymQaNvJwrR+uJ
m/Zf99JRqQoTurQYY24NcSc8D4fiJV9FL0rsaK+WYWM47gIud5o7/6J2pifRXMmv+c3/hWHEouq8
yGppoow8z3HHv0OgMIBCTwssvBTUK9Tdov7659f5vVd7NMZRPByqli8oBSGLup7k3STcYeO9wpaM
RsA+xgS3WS097/PtoFNR8pfJHR3tGujDVFmW+6Q3uDKnW22Ctxe/68m0ykLrWcP5d4zQiG/8X6GM
jkVS3IhquhE5T868gxOr9sujHJ+MCPmIacnpAe7az9YjapWOhBmIuS8NfNW38aZ2hotzdMITAcOX
UY8OSjM3NKMuGLVaDK+Fcp9OlhtOoFErboBpqteIGJ0jm34HNizfm56CjMAiUcoxE7QIerEOmmVU
oOjuvC0eyGnXDezWx3J9Lrz7QBkd7aPPox23TgQtwuB2GQ3H9y1+8m6e5RfRoL7Bf3k2gPMj/wMo
cr6BXAkat3BJ9XNT2yVQ2CUt3Pm7fpB+05ZyWuoFuT/dF1W+5LLOmGVXUxX9hlZruTNSnWOM9q9Y
u1N71k/vxJnzZRZHp4HVyMqoLOsjevTX4738V8/xJsvWvSMaqMXaAr5ZL1gq/TmzLk/0MhkXQAPa
ERgbHcsxhX0Zt5h7C94clUxe5/RXKFJBRoCSkmmtW6mYHaMEqQPE+3nsk1tCx11g6WaqiP5/DbyK
OAZcZskB+GJ/kxuHQpG8/7cRjg6eaTSg7qNlszIq9HIDR1cj5+cRTgQ8kNT+NYejE6aa8ayOIuYw
TPG6nVus7g0nLifH1F9+HulUK+XLUEcniFkDNAzpV6z8y+R3tKnW0TpEeBxsX+yl63D983AnPw4O
zfRQcID6ZqyB0Lg8mpi0r0DDaeZTMvhnvv7JBc+SW3TAYKF9lBs+JRZ5XKgdZlrBChB/g6hZk734
yZlTF72n75csv/pfoxwFCzFqxhNoY2JsXSu9SjfcKjHsXKi9TNUc1Uo8MyCLF38XEO1CY/zb1/QJ
5nm8tJDrIcogzVpVhkqp/67phVtBs1ytfAjCFyOxLlEP2Y+IKacYLenzewpDIO1vJeFP1JguHD/q
mH8bP7oKTPG6nEokXmMbeQfHLPWVqgz7lJq5A8X7L0/3x0+fATVBi42uzNi6MjLhYi56R62DzZwn
0A7y1Zw3m0D/LdWyx9A0zcfLLDMxMCyj7GpAYMKdoyx18zDkv18pg+VhQY9H/WSruXJfxcjjm6Be
lT+YYcEcS3kJgh0V5VZFi2UywoshRJcMu4ekEOxaBigSvYrlfqrgdYj1QWufxFq1k/p3rBk2pfHb
cg631WSuVKG/0uUW1ENqoiqEYovlp57UthtFhzMUK63dKPFzL5g3iKlsfSvcplYig+rVYs/3tacx
KSB7qV4yBbqbmaoTdOJD1CC5krW/p2KmxKQkL1K9lwfJlnv5MDZh4aWW/tzhdbvK+GW/xnl8F5VS
90K5122IMiFNGXMLGuNRaYIrLWovcku4HTRZdggK7Mh8MxBOLo3ethDMbc07uR+o9DNo3V0btXRt
ZJrXgF9LIOUY8bCxxnFbaQi/CSb8aCRgFsmbyawyL0SFRMxwYoFPHYfVbz/LXuEh7Udd2cqpfDOa
15D2X7SpdBpTXqtGf29CSZmodXaSudF8qkgTSOYe/Ziu2viafoDm5BZ14wlJuq/Ku7jxX9IE0lL/
GpijKwawYX3LzkRpNRWPQYOCHL4njmYgElsuTY/pqkH6JGn2VnJlhXil8hGmrvGMqF93Y+QN8nyR
Ej/PeXhJp9qtVZNvT18NYflgzPfjIN5MJrwRpbrQiwcly5w5xDVy5jMbSA1VIV2y4qKcom1eWq5J
HqPNgTOk0VaAnBjO/sEfnjK2VznfBqJ/MYuXoTo7kXTdGerajK8maDE6+i5D+2tMkXEYkSguxrIE
H77oEvdOi2RQgz6JNpsXbbC32m2dMIu8uKyVyC10CIOxqF+2Kv0M7bdSPMWSvxaT+masIpyDU0cx
/ItmquyGvjfApwu5qK4GMWnsvhAlW9Fr+HPhcyTHmlPq40aTRreBGYO/n9Pn90gQeaWWOjrAEk3Q
rusuYtUg+uObix6Edi2Yia3Ws51lCBRJ5RutdYr4Id1HDSQnBD8jPBjCKxVzWowVjQPtqRRwkB12
Mb21UmxeJgsSoSEeQD87Mt06CEIjFmeq5O+N4LEJBHfKr1tN3dbBWwsHU2saJ5lxoW00WPTi09Iy
ENvKrrFB8AO7DYddoW7K7jemtXZKrBmJKFpnOT8UyhRXnsKCNmTP3pGbZgXK0a2GtRzeI31Qjbdi
FG3HgYomkbMtNHuxofMRtrZsaa9JwFUj9ru4axzZLLf0sFGtQf+oQ6pa2AmhtmoT3C573pHeTo6e
KK4SA/kPS06DjZrpL4lSIoV0qLrRkei6aomymtGw+fniOpVXfTnyj7K3vheEfCgB9S2eNeVWcrvL
cKXfB14o2fwh2h1OurBjE3oXi0fkXefE2+7pXFyqLrn0t7gUezw6Mjph8HFVsA7kMDcqsh4RTqJv
FJdkxoEu2pZyNZfPdQbyZhQ3VhW7QRi6uO1dTHSQqsrcFz3ft3ovaaOI+pUaSavOYCUq+UMUwECv
kboTS48DkpafDSKMTumNUt4YsfEWV5oOvADmleHr4KkLvrpfaI9+OrTu2HXZrvBbD0HsfaUj9txL
yDghZ6UK1bWI4IlZmrYvT3YizWc+ywd48+h1oI+8VElJDYgplpv6033fASMeEwUMqTpZPGa1modR
t9uKq7X296p82XXXfdbbdYl0pYRGVUgPTTRzN1G70iWOv5onTXyDDxm6QQ12RymCS6UUL9BXdhT1
Dt3iTULlUKs3ghgsSmOYF6C9drhVabnFa0NCsqw07rtOu1Tp/FryuB0QZHbkTMttSRbuJyG0m0EA
mZD/hk5lF/MfU6Axb+wyPDYAK8B6hs416wny7YboplL8R5KiaDNy/VDr5HJP23qFJwja2zCV06eP
lf1vGRhdIgAPU+y9PTYvehv/+1tRTnUUhO3/+v/O5kgkMv9v/+t/MIngb/HN5ui6+1u3xX+5xeLo
i7PR8r/+6Wyka/+QZWSBEIxQNP7SCNSHv037P/+roBv/oMgCnQENKhEs7BJY/9PZSDL/wY+SexDA
46mim4SH/3Q2kox/mAjUQgxEJYHKiG78O85GCFl/OQ20hb2CXQXdDsmE24Zw0dfln+PH2adxk3km
7eB4Gu0MtbSpEHa5qa/qqtpKibnVFghBV3jEHnYTTmC0dFuYsKxughVcqa2SlhvwqNsmigtgJfFf
vfP3AGmyabqQ/c4dKKDP6IrJJTGWadCE7XZTobuSOHpalnv6QqhSO1eqyrVas4KHVdeU+1BU12kQ
upXhTUlxjafFKlQoDA6ZU6mTN7fGNtVovONH3lT1zprzTWDiOpSmO1nLXEMvrnU52cOnRdNxvPCh
NM/sqUGTULbqkKg1D0anroe8uA5l6xpMx3WCMGA7X+qtuR+7bD+E8b0QpNe9qW/zBGnTxrcz6kLS
sMTpbmXGBzkFIRLOF76prruO/XujI6jWZOOFHK/ENuFaxLkhv65TZIWFfl2k79ZcbpAqvxsnZDcR
1lIgduQo0GRj4mL8sePj7/Os80xlWFnCcKXeDuF46AjnYKhs8qC/jIt+10E3/7R6r//j0PvsKXRU
hkW2FVroQt5C1hnJFlQwvy6GoVSlyJfwxCR20viUMoRvWMhOAmhtVHTPB7yiicTM/IgFjzgs4LKV
tzIeNT3PnioI/tHfT/nxFJlJMyw3QvVHNm98CQ4JQG9UBYgzwfyps10KhptXsIXmxv15Hl+rS8s0
TCiu5G44fyGA+8Gs+nSkz0OI9sKUB2jqaNTvTA2YTnqQjfwFDtV+6EmkElqjPw/6NeP+Puhy7X4a
tEOeJDL9FEmYFj1f9Xk0ZruKq8k2M+v+56GOWkP/MRYzxKxnOQsQT/s6VtspUR62UeDlIujnIshc
f9hayBZ3aWJXXN82AfR7VT7rsvD689hHYczH2PiNStiocvxQnzmapx6WAFzKTHBNX9jN2T5MxV1S
eK0YrvA3WzbfxQzYi+rthR9p68RXdhqpaF93D3UD1sOKr+oAyQehus/k1wJDxTC6iYR6n5njv1fg
/eezLqaKBthw+AZLkenTN9GLXrLKOBJgfhb7Edw9qq9rXCNvZs28D0eilLS+41DigjQvjMZ6libz
rWovUB27F8fkzKs7qjf/83FwdUGFHsC2fFzTirRZaebc991KEMETGgRJVfQawnstpvq5FCPoqd3K
T40rP+jcNM3eG3DubZDttS5+7/Xq7udvKeEyzRv4V/Tz8Ui0uTVT4gLgn4/JzUo+Cuqs+sjzQn0N
qsdSqw5pBiNfCbSnVn5Q9fg9g4xVaCsUyhJ3nn38SHTtJggVAFZGqaA5UD4XCmIe6tNcXhZx8qgq
8bsSYWgt4+8SZGiQirN535jqDVr/Xk3xQGsszmE1BTSpOKav7lopfQ1j7V4KjBsTwp1Zaq8Fmkpx
tq8i7caSLESJX01BP9TdS94LjxCYDkpeUhudb0Y363nEKVXsIqxeNYXWrSJdyq200sL80On6HoGv
11wI37O43FpS9SsFf0Uchsd2WSOGodwBXfujLbeDDEGgaupnbS728MrRpgRWhdvoHUqFdhLpByqy
H3Mpau2mKww0OQb1Bnz/Q6ffjGO6D+Ie+ZPJd7sO4ZxcO4SpfihE0pEuPXRq8r48+tD6OfLI2k0j
BRcjkhEWx7+SOXqnb8VM/tPQPCpH6Uab9K2Uc8+FfJ6iep3hLeuFcTAabZ1iQ9YXmOBQw+eP1P81
oCYkULJ1okZB9sLXti3PZla4AktL2XQqZBI+Y2vW1ZNpUmgXux67FICQiXavx9ZNG4avwtQ++6GB
UYEwIDHYWZR6CpNeAKui7LP9VKO8oRSruGFDTQO1JTlWL6Uk+EOtaj9IyTuFbyeXjbVamaY9mOY9
JP3tiDBRl2kXclldAUaxqFUACG6HyJXnTdu3L6WV3PlzsDdAhYkCHi8YDzkV5V9bHLrWm4TgRSxh
fVObS71icsYBSFo+ZwAnYpB67W+haGUPc+tDpRAhzJr+S/RzcBuJuO1GgHwfz2rKI/pO1bptAc9O
bWMRIIv7zPgVqCiNZDDCNfRl7a6T+T6IvAYYMIXBg+wXMf5k2aueGoexNw9oYe4BU2GE9p6VLKNJ
rhXgL5JbAFUTjHA7VdZVFvMvacPCierWEYpua7CCZbZGolSU3EaLQkiYKXZQWYqNIo4TTiW0RSp0
qgDjXqYkGOW9S/x4kDQ+8pCNe8sYtqNgjPZsIP+ZZB+7Yhjexrr+w28EjsB+MZrn0oLFWirWfT90
RCfTbVQuX7AYMVkLtJchsezQEDbLnvKNfB+3COgbasLLl/nlvhC9AyvCNcMAmZ1ObtIzF0EJX7vx
1vKb576ERa7iv2OrzcyvXBai2MpOKei9PaqcqaZRDK5i7YAO/m6V6lcRBUizN8LfebwLBCnxgCUj
xcxZOxHJDUH6OqnBO1BWNL5MBJcN4XrZY1WevpuRgUCsvk0BegyayjSU0GkFlUVg/PELNlw16SbL
M90KIqhrP98vzzjl7DIFolUg5S/gwVa1NP3VkE/murjvQ+vQmPSckOxUOTrEit8r8CaqWFrngr8l
YFPq+BqS0DNxHysZXZPBGn8VCM65Hz/dFtGDGkAXLmIeiyMuTN+hc18Khnmr5Rp1tAXq+PFotZ++
Kj0pttRe+AFlNWvqEAbujP2cds/LmeIDvbWnqneNVkrsJj3MqnJTVek72rz7JeaVQ2P78cL7VKCR
Xw9bIyt2IqeDENRO3lFVE4abYpx/K1nMtZG7w1Su4Ibea5227jVjC4H0YAr5K0YX7lRNDxinoQ9P
SO2X+nb0+WZKZlxXOmSobJcEg/xx1Itx8m7p42VXIz6h9FLrtSad5zm+DSgTA5whr6RIiK7qFhmx
61ge3kQLd1R0z2S2rYh1BKF0Gcy9M8nm/6bsvJbjVrI1/SoTc48OIOEvZi7KoRyrWHQq6QYhShSQ
8DZhnn4+sDu691af6X1OhIJBSTRVADJzrX/95mW5MaXpnsfkki4nDdkVrFiPK+LKW1U2x3HOqYOb
ndHygpYHWLdlsjYMDpOyAolFz1oa3LDeqe+SWKoq7gpmafKXYbfPftM9lIO9xpP4bTlVTU6bJCsu
tWbdCOncjp7DyaMRJuXmnEHSF8ck8feejK6tz6gp841bLeWmTYyrCq2LVFwFLakRAVT5uejyd2mF
L7Mb/Zo506rmWLjJSe/re1jxNcvJmOh4WEJULm3sbhQU31TU67558UX2UljNPUt408T/bdljIzzm
0l+2Yh1kMz+6cS7xYDzo35fPat1/qXr1oyoeEuPit9CnZ5u9ScX5j7q+9J11W67dyAa7vFNPaS95
b9+WGy1DwcPQdw9Jf/Lie9WPp87WT0bS7Qy1XNVl2/Cciym6exSysM008jHk8S/GZN4+X6Fwonc/
4hJNLt+gy/w9nNEHhJyMojwzs71r2iAWd9SbJ85eTOgfcPpaH2rMsTvzZ50jH3eicuXiWoYXlbUF
tX5Wbf9Wtm1H28fSnOZ+05MvCV38lBHkFmsSNhzncZc0dz2K3wvTuEX5vFJMatbLG21k/ehn2NaE
ufbS4wQ7w9hf/sOMyl9jYn7DL70K8RQ1nl3LfcmH8j73391Rnpajeym3omGJPQTh7TII7Bz0SS5u
PDGX5evrzmaqFN0qqCSAdU+jY5zozKgrnGeO9A+jCbdJ0d6Hwrqlt7ohzHf59rrkNdcI1laZPz7W
OCGQy9REPKiVbtXrub0sveq0PHr40LPLJ9RERN0/RVTCuaOxsdctowUKwZkXYprQ3Xe6Vndbz8LW
TbZps3UGi+hFePRuxZBerSyaHLBd8Q2PfVJPLWdjDdqz3dIFqGgIvAi+pxW/25q/FQNHhxY7W1sY
9yFjqakqe1+q8yTRPtLZPQk47z1f/bn1MzeaMLefZuerUXC8L2V9rnigoI1sZR6n6wqe5FZjTmQ3
/hq69UFyEcbYuvkVxyQscAvmzQIING78rsz+Xg7aLYluWdnDqLCoQlz8ujh+OBm9mBdHssNlTtWm
eDAXWrpB1fl5HmkAYwxnXkbpv0hd/+V7Q5AVxXmSnDa10rbaKG5htYPEcadMxQjN4KFZTt244rZo
3JEwdw5DEn1D4dsu0n/tZZzSXy4haF1ENkpDDOHQ4KZmK571dFreZpP+mAv3o23RSHzWuSX2hnDA
m70bY5FeG7m/9hoPc3bMZ8KEQ69xupsSzS99gKeEIdKhqqyDCwBY9xMqADI0cil/ZX74MY7Grhi8
t4jirLLNwMuSX1VDMWAW7EmTX2CC4JVrm+eo9cZ9qItbllIhNLqTbQWoBbh42eAX6/TRezbI9ywj
JHL0A9bc99CnJMOFzV+hXcU3v7qRB1AGRY6pXNb6RDSHk732M8zCLPtqMPGQLgdbFamI/JBs+/nI
Gh0vJNPwysoQijhxXu/sxVyX8hH5E0KUFo0tcxzF0Nqs+Vortp8iD9f2xk23hdf/dBsLrX9RoEk1
pAikTH7ZFehjMw2kV+K+CPfye96GPOPybKV0FCYGRnjT2Xdh9EHkUsFmIaP/HDWLH++bvLnHMiHW
8dVpm4sYoQWEOpz+rDSBD0S2iUp8FnKNeWLYVjsztG92g1GYXVLkyNrHc3g2D/EySFrc0WTC4+5P
JSqMqOPS+lHQOMaRHAlv50R4n43CXCXkxGw0Vqw0cMN3NGPtlKjv50qPVwbwSMeuViiWuDSAjZKG
gFquRbk8clLl40pvkY6U1tFkSLRhVN8gd8CwLzdv5WSPq3o5DkOJx3rvUHKNYbnWbAQ8KuFZEbO1
MUTL0xnq5rap24uX5frGU8WTVmYsbIGVkmU7z3Zjf4f9m24sIyf4OsxeVIRmq1UVNtlheMycAvMA
XbXbMkNb1Y51tRtrHGpFZ6XMSOI4MLBsCIxmF+lJgWLC9zdWb3/VR2M6DGpCj2jR0wBsPWSD/z61
frdSQ/jdbzntjLgXxLfkj6px9m5PZUtO0+f/zJQMRsnUpUytbdbyVj//GTwUAVED22rGhrG7Jgbr
KkONxyXLXqk0X1LHuJFL46+ywpZrNn0pm6dGWTcn9CX5d+xd3og7ZFk3eH/07aZS1vcRRikEQJC8
DqmX9JgTRMsZSyDIVGBhCWl2K0Iu0Dk0Bm8XGd1dON6HXUbImmIMpJUzroYke1/at5riceVUnMj1
nCLJ86gKTRrarqmpx8NrpZr7Z/cGBnXjQb7wDxv8U1vsoMKvNCgP5GTwrnL1a4CgvmxlEzIwo/fv
acr0kl+Re/bF75L3OrEJ1qASYYbI+PLeUvcr5R1Do723Ni9jOQ2WJ6Y25ZdO37t28r6UtpogVCMr
j97SaDKAWJqLBa6Y8mjfYBMqZp7NedkG+iL+NbbpL6XxLpYTcIg0phIhCvWBfC+7cygki+TdHdM3
04IWNSrEa/vqlpcxOdD1Tyf2AjO+yTL/ITUEsokOHbliEF0FHQgtUUwAx9i7Td3aU+JVzuEPvfNe
CsHAdcRKwZ8tRoLkDelsicO3vhKPhrOkWfOuw4Q0n3qvSxevbfNQuCkqBWYd88yh045YsvJs4eg5
ARco3CeVzkYrOWnzbhX5PtV1yjVi9jmt2qW6g7BRt87K0axNVzPhjQEdHb1+UotPjJ69ggmzOU5f
ZJXjuNpXO3g4nCDc6TB/zouIABP1ndkh49ZdG+VfOFgPIlXPyjK+gCu8jHF4NM3zwPa7zpnVtkjR
8D/Vf2KtqzPptNdioFC1Js5nbFCRPP4oKh59N6XISrUXTwGZCMBS/PbCYz+Uj00Yv2eKNZBGRHw0
7jGqCLMaaL96DjwEdO8y4pxMG/krcZj1ZCFazrp/RpG//3wGidjttoXR3CcnfY+mcFcrgjyylhpD
VOEtxK2x8T/kFL39BXL0+9gA4w5oPZiWkRpOdoP7G7/IzJlMFOMcb6sh2eo9FiWOq70sAEAdq8PC
ktdsIjPLtSub/SCJU5qlK3EQpcfRiIr7q5fzb69nCd2wPmlBOujk7zjWOBUtISOMpV1XXZMSc+x1
18VHSYYeE+DtPon0qzZrV9+rj2lSHcucyhPgIWfJGeAM89Fz3htprwYn2oiUB9ZjfyuJEyPZRaMp
syj1EysO7FZ/GlotaGc2+rx1YSClT0unJvro7NnJtcujtdTz9VSfi77e6Q3mZ1fDGVZ26m3mNgqW
TA1Oms0iI9Aky+2bl2kbziaDHXGpiockh+9cIMnXf2hyutRT86z7zIIjzKET/J+06MAzPvgvbdSw
uxH2U2IRPUFUtRGb1qN9jDUgi4qYBNGvWYPYUGds0MQoh85ZT8OdEGrdpwgItGHrL69nqrdmJt/7
qGZblZthcDao+lYVPETMD09xuxS5IAelByg0WO4pye+pxZPLUcqBVzoXNbZHFzrJTIuXGvaBYNqD
WYD9MEsw0nk3SKAyU4bbCuTETqxLxm5Yx/JdGfZznU1E8hBpoSU9QAhhB1HlP7Rdem1Yonru62S2
YyfalRwAvKEj3trPkR3kk0OorcW6qn0/8Cfrw9erfW1Vh6qZHpS2wnmW8L9sbYh5RQ+7L0G7oAxa
58mIztgVbfTQfOg18Rcmm/82gUBxSuIomnrMmBzXFX8GnsvKBWuRnrZxBDCOyrC7ZkR4cGPi6hJC
qSjTlm35L1aB/WdWGWguv9alluBXLwRu8zdsXvRm0dUhTxPJ8+OqDJGuM9mTFxHTmX0CztlEvWfj
jUgHvZ54Cd3IuB3IjqYGDtZhwSahlpYYLVqBCr2LRnM8hWL9eaYQynRfGvI+UV9qfoqxoMGfEMUA
kLCsglyoB8N5n8z0PdUY04FwNqP/krvNXRXeYZKK2Kb2DrPvlipqr9zF66fy0TfTqvvIQmNoGoNZ
3/vZui1IzegtxxhAFEGS5Sc8Yy7dzNKD9suhVobqruiEnQaEyG636exfF0hLm53L0uEt71FjCjdT
VC9Abe/Xd6v42YKOgbFwdOR2vm6VuhcU6C7z9yzTN9NY36faPbilHbC+XsqivAO/35dnOze9GykV
dSrfhazvnabfFD8zKy2eP/dlYDhnzUdH4CwL9ov6yudA816Wb//cM6KmDkJJ7+YugzTkkmuzin59
ttycwnCN9GSdLnVRlOdTEMUENnbbJqHQjELqYhgd65Y2cN3Y1m2CVdxr+gtHHxO4zL8iBMuDytQP
EU4EOFVSwvotPZpMqXD0iUZxcrQvmtOdlR/dwqI8io5bKJPmLZvokRXkQgDv94ZJ3qQo3SLtY0FE
cCK8L9BlVFZ3V9HrOgB2JZgqASYFXpcTcCtv1PdUvCnfE7/9ElOQ/H2X/x/xDF7KnD//kWTw36Mi
BB/l5Xv+0f7+o5ZX80/CQvt/P//7H7P/P/0FswWJCTwMgOnpo+2z7o8sgf/uf/6vj8+fwkn+8X/+
94+yx3WenxaRXfhHPoHhMGv8/7MQHj7G3wgIn9/wDwKC5/yN9E+0xSi6GBmyL/yTgGBAM8Bjx/J0
x8bD0l6YQv8gIJjib8s+As8K30nhklf7LwKC9bfFlsfB2gzNMr5D/yMCgv1nnjeWUfihUEXoDnoA
ah/vt1FmA54oiyKuH5Yee4thzEbpWfeU92P3lLYgA437GLsQSi1XTn//4PzzM9PEjN4G1lsPswqm
9JKoWf6INWfCVdbvr3gC6Ecfm3AG8Xr2hh/4a5SV27QjG33VCikebAN2aSfY8Ia86bBELYbHZbI/
Vi4cxkwhZVx+W1hhzzJnNQSCPuXkaq2PJBsJEJyqb65sj05Rn8g+ZTJiQ1cNoEURWO/P7dVROujE
KIu1XP4aA57/4V7/FzN78jH+PMJjCIw8mRKMHHoP1vKnUvIPQ045yCxOu0qdyZMAT5syuIQQieNN
H4/evhNt/lCHVcuu6tYrUyeVAMfF+ZLn0lupKOk3YyPj9Og4kd3uvJ9EH77HOvbr4STyR9/K1TG1
iB2IYuNcORLXAn2s19B9jLO0MP+v3KQ4TZZyQdj0jMjw2vyCowNW8wzAu6bM7pq8DpNbfS1EIQ/1
jLY+z+tqm9i4IojOpikn8eEGP25A149fbxnH9amrk+rclhPtQNvte2FrZ+CA6XGKzfFRx25/E450
kcyo1slUKiYTaXqLumkMvBRyRGyCmpp8/xYZ1inqhY6KaBw3Rd8MT5+fEUg0PBVToPLQW3e1I966
zCJSjbbpxxDFW9fPXKRjMB0aMQ/HUAPWIsPOvrp6jtRcm09FO5W7SM2nJHXzl88PQ0/BjUX+FRI5
Qz1w3UBy8U/tnHSbvpLTNxVFh6R+1cIKlbpHfl8zSkm516xgohm/5qx99Cat+551A0WNmow3JZco
IGccNv/5yfn3pefBPMIa1oZl9F88OEI37Q7QgnyTuRL6usnRsva1GT8rp6OOnTPUrj10zVD48qSV
of5ujhqBmVHeH6mlUPrmRJIYZmQ8qkQEn3+zGK5urESNkAcLenAd5sxrpsRXhs/JtNKzaSSGU0EA
LXNZn9S2lonzoaqK06oxxEs3X3Wp6PSHynyFB6sOZugba2XRXCa1pw5DbRvgy7CES4BweTSwTwDB
ogY7Sbv6MbgmJjizxo/ImT9tHKuYkMnO+jn0cuNsuH/RCLm/rz4fuSrEbNhTUKmE8bvnXmpmlqhM
u/rH6jNCx34qDPIt6jC0HuZMrx5EnJOHXUIljHF2H4PODD/LYf2p1yippSTl0A1z44kSWX9y38dW
dk+M3EjjnourXkfcIeE+QL5qbragbTRSk6UKB/q7r9L8AKtcvKZ2DOya4F5VFAm+MCRdvDSWfpdE
AbAJ+HIbW5r/OFhrZmnNLVw+NIWc10ZH/uWu8CYwF4xCZZr/mGfyXwYjeVKm1E+lKCkEBiSheurB
UK6d8XEc5+YgppRMHDeqvvRJZi/yLZiOhbMewK/fmmLGoxZbHM0q+g3VAX4mLtkukE4fMq2csMnp
PqJln/GXfebzs9JTH6WIpkM5VH+huLCWhvQPRAdDN2GsLPy7JRMb9spv7FtzqjK2lSo/eTq7eN65
W31U9VOXC/EakietWWRUZHZ3JPapu2Q+Tcw8TN+oPjHy600sqRzGs00yzrca//OVkan5uxW55cro
muLmF9DAXA8fMYK210ZfrPzcrBn10gwK2F//+sAG5K1zo0LvYNg593JjNrp2+fvx4LavRuuHB39C
6zqlcRekbmheYjfTdjaBnoz6K+sSdf3rf94LPml+f7o8gsvjcbAzooYM6FNx/JEpY5STYYGlG6fQ
aOrT1ExfLcC0Xy50U09r05/JAF/C85jgaB2lpIg6tKCWX+1YHNUX/KqydRLK6ZQlXvmla7QDMy+h
bHUd2sh5nufB2HRt6e5sq7zKCX3euu6QKbhacSHV4xn1e3mAVGh5Zvi1jkrYvrKeLqZTjcc4svJ1
ZezJwA4vjjGQIbB8iL0yOWNGsHeVu8QK9M7+L67Jb00cj4wHCdOjh6NMWT758zUpyCEZM37XiVy+
AsrVgxMxy8xai6BNr4Ri3tnoq8zYfh5KInAJ5mx2g2VrC9pcBmyu5qtdxl/iBoSUDYoUIBJCHrJZ
mF8cl8iT4mfnA/FrbVY+yNKOgDYrBR2bNuUwg/C+ZmiDCNuy26NR5vVjyZJc507q/Jj8r25UZ++2
oyVozGUUaA2u4HDqhwfEu/7aLMrpPe8x0Kmj/FtVOQhzmkEBRpf+TaMvWA2tPb4vSTUmNLy/uHBL
d/unh2mxLMCpG1ar7QicBH67cHMJbp5M3cmwyuw6hoKzoh2zYhNlnfE+ZbWH6kbTNmU9xs9Naqk1
J2O+MkytfZqEGa5dC2/4emy6J9+1vgx+WsA4aerLlKI9GdzBf80lgIk3tcPC8xjYZ010OoQ8L+hw
tUo9c37J6ynexVoanRsqii0zcNztRj3d1lFXrn3MWc4+oHo4Nsk5XW6K6kkC6SL16kzkyUdWS+o4
DhPgRE74/p8v0e8sumU7slE3s9So2IAIfit788Iie7oYULB4RbqrOm948lznXJaJ9kUMWXnoOiSq
YgA3qpF7bvySkzed+/CHPJqWnv5sxh7zpEaXj6hNKo5BLEwrJ3t1MATzGhObiMZKy+NEsTavywjc
9j+/A/M35hhkeZiVnHu+YH0s7cCfb3IdRo4XWWI8FsNg7EdtbG/mZMZBRv7vSjn+GvGc2hizg5Wj
rQ0PbW9Wmzhqm4OnM6jpusZ9a1LZrHvyTl40mBpQZ3BdnYc2v6Y22HCWmD+FcJ6TrJ6+awNaM5HH
Oo06pm6SIXBQ2OaAKxsPUpPg6OD2KH20IT+MVZnfDF8GvXDPhh+Zr3iqj4/L30Sss997kKH+8+X4
zGz/4zO/sDBxsLC4l4JL87sFiuZAIfGntj4yKUrGgKM1ukxkyAya/VQRKA3TBJ2HE6fprvQGwD70
z5d5bn4B6EAt0TPUrXIkX4+28ykrelogRC5C4dPledUX2DXOz3ye4G/18Y9kqkD4e216VZlV/MWd
NRaU6Le3AoTE7RU+BQ3Rin++s5o+cZfg1h3DfjAIrf4+6Ob8dSyaq9n2MmjGBuxNjtrJKjqwI2bm
C34dratxKHqAFlEdnCWzpM3dB2cKbXfTMxX8C92GgY/Qcij98YXS0xqGgW5DcCjrxucb+UPn08qK
sZlWqcBmkJuN+NvY/uvgrKipH8Vk7GOsGctnAvB2tTT2jWtsmrlg6NasrDS7KOEc42k81gaaLB35
dVc9JG60N71slczdc2NW22LZKMWJbz13wrjEY0/0HTZwbf+tjM3Xa2y031OrvoooPMQCusXgPeRY
//bdWaC/cuqV83Wo+m2ZOpeMkKGwxqu38O6dBalKymDOwYMVkY4hE7nwXNTGg1FfcekjKNM8wo7D
jkDbyQ5ZlBqOsftqpiDLFlWGoYgmxKq0ybnYLA00a3s6sdXszJvGdK8Zir3UNLG1jPAN/fCTr4n3
NZ9e0ae5hD+Zpyw82Ch0mOgi2Ht203XyY4Ii6Gz0/BISUq7qawb/KiQilYPlpbF/DaSYxxTqcRgQ
57SN21ujXUfrTfMDjAQb/13XnkPGFb13MtFjMYtr4z3nJJmGmbVvHfTHG9cOPES1JKeg1fN3Jgnz
sMLLaZ+M3Cxo9MUoduOsfVF1esAyb6PD3qssfkN7isWwz2f9xkwnqGTGdBcfQad8UTgMGRO4l4UB
lXWIUncvp347JFKt2NP3UiWB7ra3NpuPYm7pU61DKd0XS8bk14eruYLRwFw/Q3lWqVMbM7d2v0Wa
hiqg2Ln5vQIjzow58JMeNoq1qRKkDy5FIKrSZx0KqUKiZ4o9IsC1rSP68zRx6aW5k0RBhzjoVMa0
ssu7X+L/csjQsUXGN/bv1cwsWROP40z6YEROH7ZszRvZtasYYmBnYSONaMKTwz1imu/NV0wzCaMJ
z/FjGEVvOKueo1haqyEdfmU9SIfvMDBShwjbUI2AoMzr1mI79qG2snACnckqcdA0+Xl/miYel+gU
IuX74mHcZdrH0Xq1qytxaZyTEH8jAOPvuRZvpBmttelnD6CYOy403HKVJvY2lRk0rHuP4+TcPysM
+Hw0tpO2JX81t1665ms6vgIek1LUOo+qe1HmxnuD5bdrsdPOoXzHOzzJOoJD7G3sHzW/WXfxRYhT
VL9apEeaYc6MowuEe6oza534BzTDvTy6XMyMNif86nwto6NlPmbGV86LJl+V36CEEsYztLuuQIdg
oDttGwoDYpIse1peS5h3CBtj7F8lshVGrKwPGc+biuSEXuYbhf9sg4oNVhtywfZRg8BQDW8MTdCK
pGvvQ5hdMKb6PsU3LhHa+rMVC/1t0vmryJQYjdtMJ7BJZcKkimIbw1JaMHQBD8PqCHQyt+1iRy63
ApqPziDHzvoD1QBE3DhIFQb/VEqYBR9wnN2kIXBVcivr+ljUKrAMmxk9JpitwhgTZMknJCgjpkT5
Gy3SmBQmJxeb8gmLVzUf2qS6eIXxyNjnUAtcdBp1bjtxVJG+szrrORrLYMoBrmnah5yzO9PXy9KO
tII4N3wJCK6bh7NhIam0qSW3XnrItGse3xr4FpD8y2OJJ6oZzH0woxJumdbCezpXSNLio2BVzOfY
/zZ8xhm9ifQHXIqj05FL0VRbP84C29Q2yrIWDO9hnOoNCbDNuqEnmnLlbisW3WnMyIfmfb3lrqc2
rRGGXws7D6RRio05TO2DNXUf2ThCBxMOg1tnnQ22uRV1TmkZO7dcQr0WKSPjPEoDP1fpbq6uiReO
uyajXoELaB1qZfQbe27eybjPHiXjumd/cV1N6DGS2GZ/ICL5gKMsWYlefjT1xnqqUhJ32lA/jBJ6
s4ZccWsmMVP6OQbD9OVr5lr9tXb9A/4WgaH0+p579bhrwyQNmtJPmVEhxzc19RUoygCzu/q63qND
ZDjO7AhfXDsQym/uHcUgrHXpb5qsae+6o2yIom7+oOeFeMts6BzLl1UefkiTlhCptfw1GnNsUGUL
ytJpQH3uyAEznRIRd1+GohHnHELuIh9/M0cnhzfKlJPizT+MwlJ3i7JxaAfnFbeFGUYl5rFZqg93
CLDeZhR9eQDTu4y6MT4tKrAp7prN3JP6RcJeeWxV9I8PZqK83ZgnD5//XpLNil1/FOEQMbdQxL3J
ph5qx0CfUPsrqzomUTKxOmF/2P/8SY2NrEUIrlibfgv1Sd96WmhsQg8QqCHGe+tE6fdSjP/4nZ/f
+Pnh89/+9dfPl/Wvf4MyHOQRC7yzyhL2odRBk3PoOJFGoAoDUQ8Gg71U0XlOQT2UaTmvXWYjbISF
t/n8L7n8/+eHuMh5JZ+fwnzl68vWGdZoW5N14pkFCGKmBUKaF0crgroncBJWe5kR82OZh6S5QS+C
jTIclUOitIPJLsmpnTHuqLHBK6ItVnOwYmGvV8nWaVj7UXcZhMnB2m6SAv6emNZFae6scjjohTho
4muvUxMZD4PrBr1mECK/5LXasI6DfhJBGH9LBJ12Z+3IbNzhmrOza2tnxYvTjHkYFvZVQQJaU7Fx
+k9tOR/LNg7qIg5MxYbhY9yNU0/Zpmi7F4y2CbiY+7amFmiDZbsqLXdb482b41QMpWadyPRBNOW2
tU6ZF58nIXfKJMIKx2Q7a3daZwWulgStgtEF/l4k84MOKqx5zgYAalvGTmCxfrNpwLavx9IQ23Ar
DXII21poBVXlb5lEkRcQVc63yu5O+SB3fl9vKtWtjSR5gFpyKDHFcGNtE0vnsbKSK9PgK8FZq9Ef
19S+18nHQrSrj7lWPFi6+azm5nsNUNM0XzDaPGrh/Iat8budvfYuSVeed3bbNlAer0MYV1iZuBZU
j5IU2QhnnjoLOph1y83rlbfR2PhULvZaop2HllOj5bgRPiYX7k5ML0TX7XK73TArgCE77HIUDZMS
W9zKtiRjrKsK83CV7htyiln7V0S3az9O7/gEEljb7Q0SqnU9iBmN+wvHjYkDqv3sI9W7I/P/Q0oM
e9yqQIY6caTm2W3ELs6iQB/XGJkfARcPMquOLhuaTZIFFhIUk95Oa4vjAI2ipK6wfRiY5Lhp+rbz
JXb151mnHDJhR4mvRACvEnve0bhCI2s2pWesdJNsHoW3A94d0XTU8KG0Bf4Bkwcz7eCX/VFEceCE
KnBJYfU79GIle/N9MLzH2qmgKqbUm2WgsRZwzdrpQ/Js8AIHnSW0eHSVOassEFiTa0l6wlD/bGjZ
zl0MlokAdowyAE1ZLW+7H+GdeW86FYZRJlu/L7YQZznrDUYScuN0BAYu1ao37AyvPTnmeCodpulp
vc7dcY/7xuxVO/ilS4TI1qT+ttueyOd0K2OBDsXaVfR8g0bfSzvrR9ouVDzWSUOnHjR5RHLpwl9N
DyipuKWBTv3i13qgiensjzW1pv5UC3lq6vKsZLZxCrZ26QclxT0V6sH6ltbh3kFmNTO5rtko8Y98
pTM6ODmyAiw3ek9u2ae386Af0QrtHHFDnH0cqnHbCeK1+294La1okDeTQ55R6F4mnWAxq7rrZXet
yvg1L9fAr1cnxGvKaljt5WsZNxvQlL1ulQ9QRY++EoE7PMOm3sM42DhZHuSaFjRMyyI57YVVUsJj
/9GB5Xdsq7BqmhD+Fm4TM1zu6KbpbFOtfciXMzbW0cRmRxuOUE3+tJrSo2dGTyWpjxi7aLN1ToZL
K/LdMu+xZneXRzxrpk3h4x2NPjnOaqLocda+bu057IMpmc5gKy+1NQfFTHBS+eaMxYEY16doHn9k
uEL7hGHlfv3IHVJuvutDe1MWJoTc8GAyQuJunuLGvZEbHAZDajxiXR6IFG4W99Ey0wdJ5HM+IzA1
YD/5IBcF7Hj8JwSR4tROwurJc9T2M/C6LvHpcYPI13YwLde0q1tNWtvcyIKcAikfd6oqto3XHjK2
wMS9MQrYGrX2vfbDvT8TFIAURVjtzslY/yX3kb15ytq1vuv6eZWRSCky6ziuurD+ztjka91Yx7Kf
HvpQHKaw4CyBBjov7FWClTDznE5weNgR28BtMOYew5WW3U0eECb5bevC/Ul2jTsdy8G8FtM1nu2P
YXi2iuSRbhWxT/E0xfZBeofRMaFBPdZWeq4m/dBYxGdIe+Pq7zp80KkdDz4TmNLMtwAIW7uzg7pM
tzrGqpq3EEKfHDe64n5yzKvhwJwZxlH/ZOO1MolzYtEU7LEr32YWk4NdyMgkRPFiku9lqT02GkGU
8wAzIPGs6hser4kUW+76OnMq2m1jNw4l3vCoJXD0cPQ8KAp3a5bkiYR4s/sjo6mKVrXOHvwxPne6
fhSWeR79eG0x/ADf/aJU/JqO5jMhGcgNTBTuAxOZC86aGwu8wUm0fZ0nL9SDN6u2nlILFHrJYPef
mHlfbT2DMX6JwiOUdeKtRPdNj0xSGZCjb31tzSse06vXvPrv4XBLaEMNO2gSAsNPZRZ4evugS3Q4
jjzrsnzV3PypxT0ULQIztPnEhnyQune0uvyeGe5P5UZfrZGDVU+OcRPvYIeel/NvrPvjgjVk6OUq
v9v/P7rOa7lRLVrXT0QVk8ythCQULUsO3X1D9epAzkzS058PvPZetS/ODSWwLNlIMMf4xx9siz8m
Mq7CtB8Ihs5j+6y4cyiwyIpdVSpbgaNR32f0IqbfPg2lPZYW7k3KdICgejSH7GE3sCrr4Sgje6c4
0ZvVfhfJ7Cn9dNS68ojdBAhIt0ez4M12twvM/gT5+0h8hRrQW0ao7nCe6qLiY9L6G+DxXukB1DVi
WIL5NOavYdv7OSor3b0QS+ErQeabWugLNdtH9pKJk/k1xaatf2QECrO2Qy91tHORLaUL1LkwLN/R
qr6MQ3KuzPg6unID4/YAUc/vgxgtjXNLeetmHm+CJmeJ5+hNn2LS6yOWzwyEpNB8YJpbXIQPRrDH
JuoflTLeKyiFDu639mMm4bVIr0pgo+/S1b1awVByw1OhUrBNMd8891DV+dVKU9pz5U1RgmukCL/C
ig1nL9+EATYEwZsinA/N1e8MMR7daL3EdXpDPsvIycKxptglCuEZuXvN9cif9e5UVhYW+qHvJMkh
U8S9WvrlRt0H5nzPtM6v7emG2O19CubXNJkvOqRRpbvbifEGBwDBBjVcph+NgS6o5gIDqMIxQbpo
JOzwIQeSiJzy4mjmcW4uTm+dRsU5wIP01aB+d/Puwwl+ZeGwCUmNzsMWYqPXj8MhV8dzVoR+a4/n
mm/BgFmwge5O9Cnr/vSpz4GfZh1E2+J7lZifTTS95mrw3orygdn+ZlzulLF6zekZp1L9zp3yw6Wq
M+vAyxUMnUHK0Y19t+bgHobyKLrSp9XXyvaU1nhjdgKZ09+sGH7GsEDmSt7bojzEPXVFVF2Fluwq
iMYDHsqh9EM3ekrGnws7Pw3RNlXGSdT2A54Mr9J8dHZ506SxYxZPUP2xM7D/JtZXImBxcsdLp+zW
KO6pjcVrk7TbYCS9oJwuzKM2mVo8wiL6UUT2yaLUX77iKuKTzOqPqZQ7uL0PWRvnUT8qPbPGeTxb
7nDOsuzu2Na5pSkcx3eVpVEW9b7gFUAJEaOEp6oGi9CCLfnOpuw8weXl1mKPkdQ+1pqLxNGIgU4m
PyoNfa8RPgaz9WVgn0GQ0bFcWAKo0uuB24yG9kjRPdf+3jj6vptw3zTABAwNDmkGOt8R0JNs+iz6
7Nv4m5HqTxuPJYXYCMYhLyhyyGQ+2zK+lg42Snp2YYZx7U37ohrBKXAVP5gOE5YQ9qhspaN6qjj0
mEcUwtq59Xiwf42ltp8GfdfZFqKxZNek84sM1XvCZRxylc46/Aj9GkbME+HDVmV1yKz2yEDmKVXC
sQtzbzq4DSoacXPTPrQ+S8s+kRp2cDta/E9hYMcx1qRoFVfNyU6ZOp8Urbo17vgqlxSUHCwyAa+z
krM7EcHscNdODrFK0TqDfsTzmXHTh8L1tmSMKnXIdUUJqGjUOd3R6jKmCuKUXoph2uNg6YPhEDag
s4TG5l4Q8jF1NVdNdKT3VWxxt7sBKiQh0o68irZ4yVO+wm14JoDqWOrY3hXdmWHvIwWmaPEB1CFc
lrF6b131BRL2e5YJ7tPDn36Eoam68HAyX6Y7c/zIVOOY5fMLI6GrjOGq60GFA1rtu3AUhxwp8uy8
27b9YOZ1F4Oyn0T6yJju97qfZ7cRIUDfpSclGWjcQZtz4fdTtyCZF6MYdmllbOycWrs1TniHnbEr
fQgcHOjFbzizEDg3HtXm5xhHF8SS36d8Qmuq/bI7zbeMCZOT4JIWhq/38lQCy/axPJO9eErEp4Ly
3Mm5ifEPVDpzDwmBK2m5U3XnY+VWZ9vIz7ZWMe9wPCz9DgaGh1mGTjljTcAXeBi/ma4JP7T4PhfK
t1iGd4UEHLDV6QC3YAfcNY7UW+Ou+ivN0aumFxvQTVfNXU0xUXPbiydqIAN/TM2id5M3nBE9eGpe
UCt+20f7Uv+j4MFg1F6gqi8ZlRuUzr1Vp/uYPgioQ7EPY1gfUM7uBSbbtkNYs+ocWopgoWhnFIJG
+bOOwqND+kimunCTVK+MP7gGz9yg7pps/bgUj3ig+UmdmzoVNI83aF7gkcpeEPZjF8IPw9HXRjCk
gqXIosSY+0viCnQKP8c6eLHT/Bp07SUdKFammZ6Mpr4BQCl0uc+V0SJJPuIvMw1Phi9Kj2ngCon8
h4a4pgSvWA+u6Mj6k3V33azQzX+7WPNknsg6bOQWRvf/gXvq/wV+1tdIXS+ogt63VVDjQYuAAlqs
vDf2lAsKTSYBZRsXwApsqgAtr1LkvZco9b/H1kdFzgT464lxaoBDxljPVKKHvJJOc0Ew1eJ3J0VB
x+KMJ4rw+tTFEYlVEjxJbdFshsLmiwoZ5yTG5t9NldjI4r72wQyWwup/fh4wg4aUOPrrIQNd8Ena
Fc/+7ynrwfWX/32d/15ibkdc1FuotOs5WMGf9TTlA4TsvEi4Iy+nqbS7T71wY5Seujitm6TUg43B
Crm1RQ74lKDDLgaRfz3KYPhx6vANBOn/lMtJ65ZTtT6Sy6nA3b06ZgGl5oKwrR/Z+lZT0dc7JnO/
M2PJeWuyEQSl18i3Ws/t+gKFtpzRr9daXhoxw6/ABp+PwpqPrMZrIzPcY7O842ya+dfbro/WY7Vw
bPClmVEYDoft8hLri/333PVYAjtg+nqb9SdJi3mxq6bPNuX0dwMfT2As57prKsQbE3S9XoFDnUy3
viLsaqr3Elm7DW4UaN0iewRxICXyb0eflKNjcPt+qyB4D6EXGm29g+C9S8R4kIPcqd24TcfprZ7c
f5TqGoid6J1N+NIQszVYMT4if2F63XWtpSsbsAGNgEbAFdLpNv3tAiaA83xUZXvOE7kP484zbRCg
9CRwNrAJY58q88wI7Djn9qtoyhemswcddax9jVvBB1Pcy5lAPzU6m2VBCpu6Q7t+UPSt0Ld9S1GN
3Uck3X2hEDMmiXsg/j1ZlqA0vZXnoQp9vFx9Ok4WRdWTtnYOkvGW2vUbcMpfU9kPQXnuR+hHkkQr
SEcnVEjbDq1TrJt+c8iS2ENiSO7VtCUoFYb4yNi5PDCIPzfNfCkpHtQ88bXWPRnKd4Rxr6T3bYb+
93IaZmyYLbT5fCPhP4HRzfUu6EgqwgUect5hwLVhDv60aF6i5Ay+5kOF3+u4tEp5MXuqRjX2MiVA
nZp5ugi3KsXJ1Oa0XaFfmcq2ovRIIWFWNflsOHtY9e63UOp9OtMDlPMFA38vQk45LGkYk4Oric11
nxyMLt1BAMLeBz1xX+4roMzOhj0/RJ7TvAV0V2nS7ktKmIi3wEN7EWO/JDqz+eqh2+Obms++kcZv
ndED1WNTMdPbRuI1qePL0jl2mc5J4pT3xjZtSRjQ1O4Roh0UePHb41JAMjqZGWkZnWf1g28Q3o6p
CyuGOCyhsBVy0KgzvYQKKGXQqtbkaJHKp4bGNgOhTIsCczO022W9XYiTjGx8qPqtqmwKHcRMhts0
ehPOQ9Cj9IXrDbq7i8bey6/JERR5o+YaLkYa5ukZd1E/Vh7GgOua3nlx/js2v1nZX70jtBVXRZTM
GD96Lc69Vlft0dX5FQIRcoQ8or+2QQ34XPUU6/VOHdCP6OW5tgYPkoxn16+lzOA2D5tlfGrNIX1z
gvtHjR0JhNUp2KAH3KoE7JVhdcZ38WiP1q7O6RBTXM5MazcQVohi0AbJTDuSb+rvceEeWt4sCfpd
jErZSM2fM9ILiJU78gg3CRFvNrEu6px6MUtKCKQn5581cBNZMzYWG+kS5tQ5sGmrfZi8gSEoUeyl
LpNLiwF0iNvMYAAiZODMDUbrCOwM5uJ4qTdDDsI4o8/stvmISKInPy6y/6F5g2ulHEg9/LBjeyed
8GT2TAkqDX4nMlcy8xRu1gKimyLHhSoLetxta1vzEoRa6SH5PSUR44KrFjq7LJh3VSQZUl6dKN0l
Kh+W2YDJwRc0oQGUlzhMvSHQWKKHQzG5+9kK7szjdnrH5eNQ2Az8E8kFRiaWLeEhcsEpIWamsF87
OiR8InRelNQpxJjORUeuRlrEKUrUberkW7trDy5jFrs3vUkCXAWzBx02TXZ2Uu/dRvPHKdrmqGrN
gW8bNImU8HocJHbtYGIijrvDxJczr0EI/qjyn1ygIeKte06bzI65cQrH2BMTGZnkWGYgoV1Y+fGi
VkulP8c45FbUITZytODv1BibXKggZ+YmLvhMsymE8DDjpJn7ZdptA+wFbCbKo4hwCZ52LVixYVJG
cT9OwIuy7K8McGdg+OjUnR/RT8igPfUtBbd+1jIIKMCYUZ6dKiwtQvubPqJLwVPaCio/CD7MvGKA
b+8rhnoRjNyMJcPEm3n1YleMvQNnBWeng2ErHgo85Hp4ddrkBCg94oH8GNC8ECBO+iRKtKk8ONWv
HB+BTkeqJNuF27OBRCnr3TQAnOSL98ZbpJrg3uqprrGlZpQqSfMRJANU7kuQmK/CZhqBnXJLBgSw
VHseEFhPBEOy1oBeIWs6hEGNvAmuXPxRquZecbtdlYB9c/MM3NQXst72mJSG9d0Y0dnnSILinNH9
tBVuttXcYQdIwz0XK2X+dmumSMHs1TKd82T124bOUgAIIqo+5Nx4M/z209k5zNA9cZs7DIO6ncrQ
K+wXSR9ah9ZWj5PXmjt9bEXABkt8qXPDU3vnzi4QqEEbQHwWzB+3JReQZFRrhjPegsZoIQimeFVw
oEBCfhy74G/UHqPpqVf9vG3tZQBlnmSkf5g4HeTYzxqc6TgbMYJt+fVrqIdH/IEwwZkwN4nfx664
60b5LSyjH3qHUtMu8Gt0vjGe3ZY5d0SV7mPpiK00BK3TYf0TfMg/Zmi3MmKWxpJudea5h+xUifs8
KrhuyWucPzUXQVc8PSO3/67F5u+5oQsqzfcGn2uzwvB4ns1LpKmPVrHQWeTYU43bhu5Of01FdjMk
/uwpBVM/0uEppBqTiVeKa+jGz0CYL00Qfi8VtMGCtaWQb22RXGRs+1qMERxfhMDc5/aEJZAEoArx
pkLgAQEBauFzxkBduw9Ym9QkTgIA7ZCpeXqc7oN63NFyegGAedmwXCbRwQkulcPSjTNDUwLuCvc8
JeppOQ3adIxU8IqBH/Ph4zrN2Bm+ePOK0f6xt4+hpEIIIygPeHJOLBZ9cnUN48rtcLnsiSwh1Xe6
g4NtdUYq4Tj5irRfTAaRYZzCzlKOKbaW5NOfWusK1vneaNqlcO1zUYnTgMuGTJxbEhEpozIOQ/Hm
yuBQzz8wEscnNDnGmjw6DuBiyGqnO7sGOHwA+E4Tl0rykig/Bl3FYBKzrS7yAovqgq5HotEujF+o
gfCPwQ6g+iWd51TebfGRU6EXGRS1nWrARGq+WeJNzPccXqLcwLuZZi8DYEnOgf1a9n9n4177SnSX
8k9O/0WvuTHQ3nfyTR8Orea7Gt/718L+0BUoTcfpQwQbFszmTYu3mXlU/2BS9lJ+i/HsqjwMKnD3
df8xfrqf3FPyLcY32a26kTJ6NDbjG5wAioyaj41B+1NyqyQE2NlLZh+biECjvz2+VODnZBlZNNFW
0rDeDd09tfuZQVtqnJH/h7dSwZ4Y1rd4k+nwjHHeCBW14B5Tdg+g4vpkjjnkdQvjgjjULCY50O14
I9JUJ5zC48mWiC1Qg4g6KvwuyuR2FYdkcTL5TcEfZSwxyVLav9tSfZp5ON4Uu69/1ZGk8gp0rKGn
kZhvQ+AmO1pOz8XQ7QazUs71EF5zd5Adq6nWeYZiUqQWsb1P0sWEpUkLhhJYCu2xYiuJO0H3U4wM
1JHW300b37G+yOpDEpK6KqSSfLizdslUMLdhjjCL7jEQdLmnvafTNO+4QYuLGyFVKtU8JwcO5VL0
vxtlsnwtF/QswQQNmwRuD59Gm2KrKq/rsbTIWz+Qc3MQ1lxflAiBSVlr0w8trY7tnPNFGsVbWTbp
68qr0Vzxth5CxYktXRFwGTGoVq26xMBCLW8xvFhWQuWsgV3e1o0RpTG4FFQhcbEQul7Q6U23Jgnn
mybEdJvtABSlNn6sh5gK08fm8a0vJxzFyG9dP5n106KfpHdNufjDedrXi4xGpTb1kIGF/tgp4zOZ
MPHNmafFDjOX9TfXTZX8jIWmvwbpYsA2qe5e1E5zwRemvayPTEw6rTG71VYqTusrQ0IBZRASdyK1
+qMkqvmUXc00sIw6L6duvBoxZfYi31PMdLxGPbocjQ+3l2VwMlychwZY9oTylslrpSrBthoYs9so
YjeJQwXXuznPbnA/aTCXi5nizvn8M41+GtakfK/Ved6rhWv4STUE77AdztlI5kGeVw9Vb4JrY+jN
JsMv5hMt7bMc4j+wWXDLTrN4Qy7vphyaK4i8ZYBUua94npg+7UP7pMnCwT+Z81+DEzwMzaSIc4Ti
EQ54UppcvyQ9mH2NMOae6lxZChrbfbvsulNxrHrVuAc2Nk9m194ysJ8NVWHq5YYxfYv0Adx6qIeL
LaPkU8l+uE2qXYvFHlgNM+uYS4I4wiEccJXDWgxJoRDS+i1r4h3qJID6OQ8556QximMqSMfqrNdp
NtNLqCp3tSO8QVP66izsJLmVAWY9I6Hdu25QYc/E4x3muf5Xl/bGYAzze4wmMG6FaytOlJNQS6wx
7JY439BU/jJIuYZmrf8uh/RaqlBhGwmolfs2NpFXp2ii61yrmyrPGPijPMq9RKYvSuOah7iLh7Np
1baXtU38T1W9zPR6DPk1fKOWrwkec+6YZE9D9lzlo9tgvUTeAwBDeE1VzdzHDzD/cudC3L6Q+GFc
0qhJd2Ud/bCMRuIusHhvucMAGQ0QLS0z3t4h4bxzRXK3Ru5kQa+/D0M2PZeJN3nK8jAaRFIHwFGW
URp/yRc+ACXZPy0085tiynVvBjvw1m926CeJA72a+KN3MPIhHx6hXu7yOdOeJTjxGAfmR4NA7YYT
SbgJ7MH8iDQN8lTfM4k2anGYhe6wWBeMuY0G4YYU/VtYBOaLVoJuutHw1jEBwn0CF9M6mfs3Ksw7
HCO8YSalf0M5PGz10g4BBHDGsuIxOIePlBtIRLZ6cbXDaPg5Ckzx1VzW7zrp2V6DnSsp15ilSLLT
tm7IN7hVfXWWye9y+Ua2Uh3uVgvBzKzwbg60IoFckIZvBu4/FES99dugWwD5jv5pFhP6vC2wl1BS
YpiDIQbIFdlJCYv4WpAvs5tbtX3OOf+FBkGjs000l6XZvqBTMK+oZVF9yPYFH6DuRebBYrlWzkcD
45CdC+MNrLUZIswrbNgyi3RVThMEDBjGkliY25Qp+d0SocPkblIJs0VGtW7UUOBAY5HlMDkQw/Sm
Bzvhc0rcpHyGy9Uz2w5e5hl24TaGzBicQdys8+iKCg3hYZBUryFMl7CSWHev72xrveGVqlb+yF1I
FdpgIjOpmVcMDt9HfQqvw4C1ppjJZcFgtby1XdRvHI30ms6E+VG4CAyXjaEWeBFCSt/nsStwFkKi
OGH89Io162dJ2qs/Jy35isssVJUM7+IRXaDWUlGsCjCEtKnXdLTV3M2/1YNpfGItSyZHbIsXM2wH
38n2X3cAbVHuN7OJPIzcjDNgD9wFadySeR493EiZFS3KokyEM01HvncWcdF6aN30jvAxlVIvthmk
p8KQv9oamwho3cSIYB5XFNwHQU7OOjz+ZgPqGJwnhSYw0KXERXbxk7JnYsuYsCwxiyNRA0pcnyIr
yM7NXCKwS4ruM8NYMYzy5Hcije+9tH5+6YxzDYfXxrCiJ2YN41U3zbtFZNVz3XAjD7eIHBW/g27o
R5ZFmk2W3lXVgHOaOAwELLN9AFZhAJIaNz2LYBImItmX2lSS1QK1gypwNnZW3NPmBJPl+q6R4M9i
coNzrYGh2SrFFASOerVTYLKybMSgAwOZCKuq6d9DI4GXu3qgDqfi29nZ1PwwjWr2+tbKrxkUUIKk
oa+hkXEZwgbCh0eqJD2RQJU8MMepD0NYTj9gCdWQR6WhKju+YlpxIv0IBWDTHRIYNWYzZlecPLNr
OBTZdd1dHzE9UWBaav5/hyRSEw9ZoLEoCMRlNKR6wQvy3w2BhuVmjGyS7g17khu7Xfivo6inU5sm
XmM7xaVaNkJpnYO5BB8texbKiK/j66N/j2kHx03zUyYS1skiCyHFOF6um/UVhhJuepXZ14ym2e+U
xSsnCyCGNTX2S037ks7Mh9eN63Jr78sGBOl/Dq3PsJfjJc9fj+tN0WIqQXZOHxT9s0L8n8bm8Lru
aeipvLK0+/0gs/iBWU+ea/WLQwc56SUMpmXD6mds3UYRX8fS5RmLy2GPrNxDyVmSQETJUWk59d2Q
2d9jDUAH9kJxt/rCeqndrNrEyw9C2Ytt3ud/rEbB1j9S60s/NXDyxih7Ce3mAjHH9hsNuEtQSj7a
VGALtBTUTtX1J1z3xEOPymJRuocpo8kQ+AxiHG3SDP5pmXV20dPhGhVCvxutcI7QJbEM6KGZh6O2
I6UweO10akfpJD2+MUyz1mORk1WXyp2uawWbilpc0kbnIlan30itpYvCINSUfWFVRB1ryQdKAmNf
E/tBfQ8mAu3dG0bDabeG8dGPY4s3M56SzmJRaDhpin9yzuoUN8rdVPtxIwJD/hMTrN6EaveOm1fu
G7+0lDATq8+0l2ayC4DvxvhUE+ebzRp0ctqm9IyuKvaTpBeFkaS/u0H8v7uxZ5RjfrPxNOzysr+t
ylhXuDtThPqXIlSNiz+JAM3GbRwpVZS/aRmzuo2DPRi3GzyNkllyi6eRhk3tpNDhNeJkhAl0QrHz
ERq4vElViw49PDwq2Dw4TnwvFr5Oe7UzrdwDmbUgmRQMmV7M7+S7aOh+N4NZuL86N9nSHBp/Y1N/
SY1h/A5/et665UyROkimzPjfnAizKq6B4fKWMnngZFt+EhSobJysCM7xspu2Ae4xMfThYG425oyd
ujbfi2qY31bJNjuRoX3odha8ZnkAw7HIS7+Gv/MRT8k1W5CgoJT2KY7V5AH1sd2MOh05o2u4D86T
EbRd6NPXi7nBfaqEc6Czq/dYyps7rSiqm1I3Gf5bVoC8I2fgrKqpj1a+umWw03et68aPuQA4jeQM
Pl26ytWpqqfSO9pdV8zhvWrSzfq/paVz7bRJO0pJPduMRfXZ1YVymIcUgyyr5d9Nf0C11fbpBOxq
qyqFu1Wk2ouYMWKK8AlymefYWl7e6s4pbuujMJwZ4bhQHJOux19Ak7A/tabwE9Y73+3c8QyfDle8
UNbnuio0rw6hJKtuikPEcqxxq4ps7x7BUZM8yzasz/9tHCQFX7uilihtcmLT1p9Wsok3NBnGfsjF
UB6qROi4TKGRKYYAm4Iy1vZO5AzndVUIS2U44RR7KZc1Qq27iqC1SbwMY5iTkGaa51oMzH1KkM/W
QERqL8cEDlTwQYz0zQ6eq6y+KxqBia0YbkFODHSqnCYqMV8zreIgcQf7lPbMzLmN/nEMPMfUwAOT
LfFmLPT3SuvzXTnwzPWrkzEG3kYK1GoM2pi5GUAnZf/vxnKy4Gw2+c5gaqB0W7uF49dW4QSrIaxq
JC8SuN7s3AJcHmDtwy07JXmrNDU/mrNRoH6Kk1uvm/sC9czrLJL2tVaN+Nb9n0Oz2xztim9Eb5U3
Yx6C10RJg1cdV2PfGAnyW4+tG078mzZTeymFke3ipXlKl40d1f1RTWGbKMWk381gVs+1q16zQh+u
8QQPsHFuA4PYK80BDpTL4SmFMy4lXMMEfGeyyqDZhWo1HtDZstYTyacg5DHRVA7F4M9q1+8QlNRP
JncPByt8TzhAO+Vyf2xcEOyhMqLr2Np/sqjOPplC5V5axvld0Rf5hR3gSCzjPzM8Fd+wtfgVbwxU
VSIuf1Y4U6cIkEaC7PDrz98CRdLBssxCUNOLV21hOorBuLZV4X+5N1R2C+Vb0TFayTMXz2O7ZNKV
6hU5cQyCooUrqy6CVZrD5hwYXH0YVtGSadbvlkklUvfin7lzzwIRKWj2XJ+Y3sR4MgGNFvX8xv0Y
P8ha/dsWafKN38OMQAlNw7eyKPHGSH/wCpavWrnJimRBNQza4k8EX7DeDNxfz5alv/YdxIh1j+IH
B8bM+rmaweRwV+46qppD3GL+Gi3uDeux2kY3VzTxQ4Tf1SbMH1Ek+2cio8FTx9nZr7uzWzjQhKJX
ugEXZ5LPqg6nAwPsHkK/Hn5PM+PV6Gz5wHOS8D1TLzaZ7XRn9BaYUtX46BgJMP56ItfNNPWF5xqL
3WcLAL22gAF+IIjQiAzDkhK/9q9S2dWBmrRxtD/NMTiGI7k009pFgyDhDhOVaAvSYL6vj5K6Uu9j
FHOsDr9FVom3Kd3VqayRF5VRZlydJv4DnfytzfrpR51akTd3gksuwDUZ4irRKGXR32xHdTeriQSL
QMz8vCbds6weVifUO0lJdKdqe1n3RlPAdZOhvdX7QexwJ8I/RO+Lu4bNBOoZHCPqWTa+M/XNFi4V
C7kZhBct7ZqL6TTbfNDsu2lEzn1siF2Yqva6Hlo3+JDAFa9w0QmCwrw09fwOuowEKZrSSzSX0Sns
B8cfk3q42k6T7yNVHQDJU1bqNE8+ZOEu0ERAulklX5qybV+NnEFBkQsXQTNBFw0pj7fSyIOdqVbm
a+bqodfWgfKuGyCqwh20HwU9fzJZ9p8B58FkxEtHYG/5MBO44RUW6GG/cFfK4cfQEzWoWYV8tzIq
w6DtWdgcc0CmoPkh7S9Bf1VBTnVvUCsPxaFEHPj1aF6ORctPw9E0rv/f55XltlVm4SM30T9FMz9A
3IrXqWHYFlaYg4SpEdPgVzPK8zn2wkrMT/wi/30U/e+x9af/Pa+0WvNUWig316fMywt8PZr65GH0
E3LA6G9r9yzeqqb2u6kBZa+aMn0MJNQzaKq7vSyMn3FtmOfVEIapgXlhfPgcRMU4HM4SCT8U2iVa
H3+95VQ6hFIZODqMLqt6ogmby6a5uiYQKNY6+vu6ay+73WJ1At2BkjWNRyKR0E1EdDDfFMl/mTSQ
5AZWzG+h+cRn1zzWi1BPoYhIvbEvh7Myhqr0AlFDb1udmNbNCJrdAO2VsZKdiEn5u2KJSIRrO23h
OgIgp9a0yIDMbIeRwP4L0ss0ZoC4FRJVazo/cKBxobsm+jMnMXsXObl+VXIpMYIZbKhsjrxl5YDi
Vw7qW1VLdaOWTvCzgZobBNGTkU353gl0tVVsBs9GNNSdJcNS6aTmGTte6FncF5/RSOqgYXb9hzZZ
H9mLkpvhd6XDBW/Gyspbd4ea/7pvOnEb0WE+NdO8gl9H+7GMU7+bknnfi346VGlTfxcaiWCNmN6H
ySoujQsqH+Zu9T1v8K5NLDkzEHKFV6sRItfMtC6jPc77WRDvYHS9dZkBSzFyV9EoqCG21R0uP+ay
qTEM23RlikSgau1rVilyLzOtIqQwq9qXMB2ZCprlsZYWNzbu1NDRK7Wk6kex8QVoNra1CTVAZR1f
wJOxgNIGGSb8vQrr+oJYm1NIt+qmzMCjbDoMgonCv8iegevTqDPli02XO+4C9w2zHuz6doJZvdW6
VvPKocO0Hw36mX/Ddbbrw6bEIlVrFa1G+a7F6BhAkOmI2gucnfdikOphPbRu/kOWNT2Se/jB4aai
3q43sZ6q52SwkYNjgnruf+suQQaAR329WY+sT1g3MIunjTanjAnn3LjoDNgYMOqxYCHuMAnLckVu
rHyRSufLQ2Ix9cu6P4T0FTls7tmRpu+q7q2j6ucqHTLtyl3OwW1SmruQcMhF9GHgQGM3z7T9CKJA
RtswEcWdvS8Qy4zqdS8d8/Z1cvJuP5Sx4SlTD/CCQ9sXEo89QL7HyzHdt0tbJCNQ+PWnjergb7X8
9GtXY8bgZmF/cBefJvRWW9vuqpd8efX1UKvgu54l1cu6t7pvLM9KtBFmbTO/lkaa3CLBVGwIZfQ9
DerMY/Rq0DG48ltOTm/dt/cx1f7JQs2EHaz2jK0VldF4lx6pfQtv0ib1w6h7FGnuILiClp8CfOOh
LpAIGYTFFkr8jdxJejI8+rHtK19UIJ3N13GLX4LRB3Ad7r5OktKW2W7dX/9gZxI21H5whFpFzp+E
yv88cd1v1XiH1R9Ju5VqXdaN+f+4Oq/luJEo234RIuCR+YryxaIV/QuCTvA2E/br7wI1dzpiXioo
qVsiq4DEMXuvHcOv/e+Xv191TrI1QQrtF0RvyApc9D2dS+FoYW9S721f7q2YtKB0spnHKG6XmRFD
zf7KDOwENzXDT1kdTIt5cmWmIU7gZ5kvB5Fazc7o5RJWy2nqKL9jNwl7PSLRUDTLlr9y66AgMf/d
K+OL+pLtp4YWFXVXNeH0pVoOiJLUbulIFjbI/XQ7bFByUmLjC/I7GpI2GpGFZFRdHOC++B3bFzh2
SM+i4zpQR2JDi4fGSRrOLY9+HKdU7xzCVtF8YK0iCNcmGLlr7ac+A95mND1LxJpBCfJdGUUsr5N7
4XLcAC5iQ4WFxkSEW8sS5Wb+gVPmgUXy3o4IKuCvxA0I2jsdUb6juZ3keCltfJGlqB48idQlTr1r
D00hHxf7mbTW9FvZcIx85jAJU/pSPJngu7jbxJ+EoKIkY2oRjRJIOfrglKMGSLZ8i+rulGrraT1L
DmYkt6WuX/wJWBFR4vcel5/nuAC2P1UV301x/7l+pJnjUEXWmMNNVEVsAOPwVfvcz6PPLGNegpts
NPB+9PZlFpIlKwbYHMuezKLnZbAei0resmPDNpJPFIh+8mm3gGPVTMSqMd3jja4PpUMmL/vr1rV/
nMT/NurXOp4hxLY9HsX2oYsy/FZqw3jve6z779Yg4qyjsZQLjgih9Z5/ae/HjFOM/KSGjIupIOGd
yVPYUWqHtmeTPcyK20XeCIV61TXvbNX55xEG82p5jtiHF91yMPMRwXOn9qVfPJBd8CeqwNm2rBF8
Zldti/FLT+lj29kvqZzineXO5yFARq3Xizso/Tu7MsgYKMq9A5IwG/t9Oprkt0+3Ujq3Ra1QVY0t
0WvF1Yy7ALEOXgvxzAZOkKQFbv2ncT0PIQ5Oc1xfVmAGm4So7RDzQh87n8LACxlX+9aZDdzJuY8O
j4xeO+pmikB9bKf6lpHRh5egqkRdyWPOionvLr5jG0Baq+M75mM9qpt2l2TDa+OJF1saTNi84opV
ch4mIjtZjSbAucUGU87omGjZCKHepU0kw6bv423DLKBu0FCL5hC3kLuDmAflYlpXtXnbNkW7c+fi
IKcSjsgksbek5SFBaB8OXn1PvXFJIaTD8dKYFXLSAFXnXeOJjFk598i4tpSietWuDDYjzeZOW8Wj
9FJrNyvoEozYNl7tiqt4GSEZ+bg7/RxXj8WnVtnoqnyofx7Xet0i55vin8bbR8imtzw9GiZkJScb
OxGgVWfu5YbDg6ZFtQ+mSNt9k9fU9xK3riQ+iVgfICMLtvciA30QpExGiwvfGsfPugHMEWQ2Okai
3yVnvOr3WRd8FalKt+kir62Jv7lipFYt3xINGwoLHMkJNATFQH3foxUO/W7n5LSUM05GGwvzZB1n
D7PZ1MIbnpG6t+Vt1MTOpg7Ui5F0P4KF64p5GNEzVgNx84tl/JBZ9lohQqljNFF+d54ZlvXduZ/8
q9qrTuBSim1N7MoqPPLDrnLfvJzTsLDnz1hEDsZE0wvxGLQ7K6E1D1zyJCLT4IdbeOAS05Eyu6L6
ZTBJWszBIU86dH3NoTorGOL6heLpB+PhQ5BE31S+B1GTay0wxruTrWmCOrn1P/FHPeQ6ezJwc3XD
X8aX9FiGZyE1wViSJVunRmpjGyiW4hjrb56xU3bqdd2h3vuuz/djw4ditnbYpRY/YLLgUsw/3VJ9
zBJCCKZqrzcQKlnNO2ZcrgUiduG5WCegnoe6+/aC0tpUZXofuclec/oGPorOPBHz3vbbreNqfWF1
9dEHYGpFckVMarGf1xwp0t+HJf+OG8322lcvTu70jAicH8AQ3qbCkDvNuCVld4yXxboeyulPMiiM
xFBhRucoc1WGc+Q7uyzIYASBFjADAOAZ1lOAbgaxKxOJJ1FyJYlJ9+BXOD68xsr7Mab5BSU781KL
/0JAb2tVIsJliG7Lqj8tPcVqzDp9QM9hjMsuYvCUu9viRtbirXegqrDsu6XkPDuBh8oQYgNhaumj
FfF31tICNlpEGxM0gchs4qsRZSWY3e11XN5m01NUo1oaY/bjVYaLI0bhCc5LS5v8SMdCOzGQTews
wZfnT4hqOv1kyGQnOi3CwtVXs+gfe3+jcjaJk9M8tdUcY43KDlag550vpBk6YJbXfPAdERSQYYaN
G8lj0NvfQqHXFRxAWJTJTITXFPL8fjaEvu0s8TcuI5egjRKyk+eAN48cC5PocDcU49+RQblwOTaT
onyl1Hjm6un3ttPdz+j9rMWEz930PzZTzE1jjbjt8mYjzAIpZoGSj23TGUH99ZhGNxXay6JDaWrV
ZyL2IEN28xZT+I9dGGo71iWPf2OfUG8UFearyAEERT1wO8a7dAJS1LYVTZl6d9nKh3lvPYPWKzc1
N0Y46f7TVAtL1Wi+dGN2G/cYhgPRdEj3oILuewkxEK1Wd2NVC77WiqF/4T8ERtLfVH1U7WYmsCFY
N7zIWGYhQE3o4QUiYA90F3UPah1kHyBEYpi6C3Fsto9RPcunhbFd/zggiDgh1hrXtJBIVteNKnGC
d4wJkhRxmbfIFy5PGKPO0SZYdaMbRktZar7kfZoRfruuYZuRvsEkqHBOFuTVYCK0nYRVJZJQA3ZH
Oa/EI9Oa7ejZyU1QtF/JimSuDIn2TS032S+geX1hmbMcEGToMMs7dQNNSVDz3phT9TWqqXuMvRvQ
VCbZpslRa4YWWWl8AboqiSFi+LZAFKp5mKetQ49rStoonWR0DvneWprvSmbNna2tDk9DjbQGooCq
qy0L+ZQdMm/ekCKJBb/lJ/2HnFw2NZ3PkpKI1nG8sVuuUMefOXAbeYXoCAwGhypRSJtOyeysIueu
DDiPRVMcc4TeqVPuVeMVB98j3DJFfYyqUD90qFswYNX5HutvFE518Vlwctse+KTKH4+eG5gHs1s+
VdL+iBkDiE1XHDbSWhlJuD/zxGbwnugW8V7B5QxUSyXBfEWcHEL38YN2DuN3BCFOK+/JFdrfNXaB
QJb5Oik0j20mCqbhLTVA/10gcQgT87orEqBrnnqblPHdIRqPGwe+vIAoFmTp7XBKJeT8YRL0NZp5
8jhMLxmxyxsp7XnrDOmdVs5faGpFMLzlcp0KqmUv89RGJ9jxlB+RKw+pz7ydA8KFhBNI+1jR2URz
6e+VoFAvzH3ZpH/i1jiIGBJFPU0dBLRgk5p4B4ehWs4zYnBURaBba9PdWC1bEKL8koVrHWAdPzHK
9o0cFnaIi/gC7SV2i6FraHSIaBszEjvibd6NdFzV19spWsLAGIebMltu5qZRO5L1PIr8x8a1/X3T
8HcDcf4Q/H/DMpnnIqjvpgbXctXeL7X9bVKh6SX48Brr23fN2wYvEpbofTNRBXszbXVnXJDMrRPj
GFFGRQpTTwINJpOE8cW2zkrEPXE17MpkEEcZiedgXIwN5dqds8aVLH7zncwMuG3ZwSZhzpHshejP
sgebZJXRh1cSFTYaf2cCgHam0reAu4mOwkV50FFGDNoQDE8uNtQxm18qxiaAlGEc9+1HkyTDNhqu
CRGr9mT5OWg/yKRCmOxNDMPzGLWOycXt2GwObAb9odsyo7ObeW/40a2rOhYK3FqhsS45/Zp63gNw
l9T3stHTlZmXFyuJeQSL4QVewn6OfZhLOWCrzisEOAT0nNX0PMpqXjkfC2MEEoB63ypD381eEq+9
gH50dm7ReeTitRPuCYy+Fv92rah4Pefkjw1k4AbcuSk31aSiTU+7uGkL8ZzuKs08AmdEjM7jykv4
J5uelUTvFhjZAgDKg8WMNOjweXjKlDvb5TkH1wiPrr/g0UyBV+QKR8Vw8moUyrXHIcsRiR8AEpR2
bNZA+MSHgbYMPPfq4kFOG8xAPtoqvdSm022UM+ybzL/C4Fqey5qf2EhVdl7VkHFNOn3Mcb0T8RPb
RNipOa5SUTfHKfHCJHbVFbI02j2b7jfIq53ZZgE9NLhek3ibqHEdMD/mbbak10tgB8cqKMeQOd2+
6zF0M8tEjjjQCQ+U/YHZNicbP1uoPYZ1aBMuI1J1ptzX/lgjk1ecYqVMtzPn2j3PahS6sEcih1o1
VgwP2fuO4dBiCg6YWZ/EzJXsabTjMoHZhjI02HR3gwmRkG63Zi9Js8el199z4iBPUWfR2Qhubaqr
Uh/hWMAh7qN3AICT7X1aTIg2Jokod8sCgNb34cr7tf1GgwLMvcDPW7fRHpWQEfZ9R7uvqw9lLtNu
zin8+5LJoeOe7MKTGNFgSSnJBqrI2rvJa75dcnPqRoZmMuF+KdnsGGi+Ct+3dsCjuSwMpuaTnppQ
GzYOJ0AMxlqfVaMutiZcRkv4Hy4H2H6I3at8zbTxuvxgksrhNEZ7dhDyjjb/F0Qln++IBEu2d2Ee
mMcUPS91th9mfWBuoIUcrBLjwEhoYswiZ6tLwWzWLF9gID8Gg3vj9TRDcGiY83oHn2ljKHOYuYWs
cY6Z1ktRTHgjPAR4MiOztl6rIuhVhCSgJXYIcBEI4w2k6DzSn9kt/mlTUe3gs+AwWFAvKwdldfw3
m4PrCKJroqVDg+IyOKKugzzbYE6z0G9D2ksXdW045V8xZRiES4pcZg6vKNFvUWV1O8rUILQDzkzu
SAwNeYIxKU44h4lO5IKpB/cH7sZp7lghNLNmV8EtPJD1CKMNnAK3/U53jh16ZjwSosbSjcEzaxsb
QJlX3Hu4KdTkISAMxHdh86CMg1vVuKDcxKmOJV6rBoXhFGCXWm4rVzwEVXHBq1ZBGEZzFCRwpcQz
p73rs5nKVM860uGqtFx5HSHNiPKbXtovYjR9FqbphRXiKSeBJxyViyTM/hJR8JUGUCwT4yoNSLzR
RFgpv7qRA+4aBjPcTAjWsXHA3XeJLY2izwBNGkA6QMqj9dOs/1yMqzvUafGWm5AdTcUR2rO+p3aw
PkQw48WO/nrWILmexlPm05cOpOeEtPEfRar/jN18UCjiWKpSpNNrHFzlP6vSooboXe4J8IASx7Jw
euNouz6pryUeQRG8N0FJ0KCcT0EwQbQvsSRLN0X4Mr2WCVOmoKzZsmoA0VVjX4siZTmiiogy+m9s
lMfZcsqH35eMfcIhRnG4+f2lotPa+IZAyDvL9kRxeSgFKKEkx1QHFoS49HKwzgvf47mdQc9kHumQ
pE9vMM+vnJ0JvkCRnJMyv23NUp/0kNzWSSmPUOwem1VcmhtfaN1plXhGMCNnI0FiXbE0y0brSdIE
OiOaAqKUTazpIOKWrXTMlyZojJtq5oGbmvHFnDHvGSbGdAn1a5g9UjktPFkxebhwPLoLPmUzhOTb
nwYvePObC0gaAoqWaCuakmRbrU9sUh6LtPyaGEgNevoDXLo5wjHuqPTHJBwrsumZwu4kTKplbA5Q
SniWTRQjDJjfSrf8UzjtlacI6+3hSfcJW4E6KG+NQN+IcXkdAnHwi+zGlQBgsg7vpEMcZ5hXyGSo
fzmn2te0qO8AcW3d4tlC43i9YH13DMKNZxSWPHkkkqzuXChgsim7i2ICDRYEkFzEEBBMmWBXIK3V
7wOH4CK42qKiwu7LM/KDNZGaZtgkgpQPv1WYVQgmAjTFrM4OYOUULz5L9CzC+JHY021b1++NnX8Y
nXdlII/aq2WCUs93gmA2buIDu7IIgq/rbM0xQCaSDRuH0KIN4WEvrY250XbA/NaIQmEvMosj/A+p
/lUwBWA0uLzhHgTtVdAter/+UD25xXubgVlkleRbZREL++yzI2wCkXrRQSYd09epAnVjWdSy4Bdd
vPoOVreUToZ4CpY740WY2Gkz7XJaEhCBlK5QKJO8KmUDnrzHJGVzBJyzslxBdYQvxgZMxN7mTLIx
iehGu1gJE3yHJhD4oWHgKN3hfcCGnDcK5Zjlf/RR/EFz/CdV/XVe9zdqJE/Y6XAaViCmF2t4EUnx
3kP4D5uKGcLYxSfbi/8M5Bxm7vy1EMGzbUf7JuZhylE6ENMLk4zsjkHEjw54SLMiYtrjaWKs7sfR
ecjyWwj5CTmltMi57C9ODVg5ucXBeqVSb0emG+t+5xPFPWQLZme7gRVcnjMasuwPrnowoHI4q7Y4
IXeaNsQ03MzpIQ76eM+0vNmmAken0vZ3myZ72Ipn1hBMRouvrl5oBFrH2kEk+5kzBhImObEcdNWm
LzsvdMkWx+jmXiEX/yMzb4svhZmJO9yPbfeJhvKMnNQMh6qWR5u5XxWpa8vESb56WQUyfRTbHMPt
KJ9ZDezjUX2phko97doL1w8z+fhidOxVlbbekiUqcMvJUHCldv2NZQ8nsaQ4+DLe7c4aEQtjQDXH
FDgvT+ZBe59mM7+2YjqOToFsvXshL7sA9Mk0eUaTHV9HnCx+4v/xPPtZm4Bce/Uc+9FH8z3Pzp8p
8reUUxc3Av/IPcLd68B/DYbLkqR3c+YWe8A/j60oIVYrrAPt/Ap1FYoYvk4oCsx0Y33vLtal581q
3V37EyXxPWi3u77mPKjW9tBlaSF45EwdT6cIggMbsG3SoFRcbTOx5z7W3sLboMWy89YLJMMoObXW
a0bDvQ166x7oSxDOZLgWVWvwRjjPEMff3beu8/fplKCOpXwL7Xp481qQajmOUOtKRzx/JOPblRdH
k4qdvYr7x3S0Xqb8pU++oV7ce3YehXdZ5x5UPEFzlNMTeORTtTAXxkYUKsQlbjPTdXIeIIDNaAoN
/eyZPMWSdP5M0JTtPfanO2seL8sMl3T2sAQwd0MYSHXUuR+N05G/EjSbBXcq9/d01efec4M7EgXn
NT3nEPZddRMZ6i+ipn025x++Pd9AkHwXdyqRR+1MtyYD/1YY3LUxvfcsDLg5NbiVuf8Y5vSbaaYH
17D5XmTJNYNvDafJMXbm94mD9rDwHtv0xNPyzY44oI9gEFk57XFw1v5bsb7NSyiLVVRckvQ7J9tp
axiQnt2oY5njgibyGWZWDHjtinSYeY6MsCGBcyHy1265bHQVeoVDAVoE6S6qJW+dM9b7uRrBM7Vf
VkOlmnDOJLM8FuPymRgDziUvJSOVLrCsblom5ignv6ZGnK0K0SuTAdjWoCmJVacPVhAkZ7pljGXp
E7OFGxUc4OTmckS4L6Cqqdlm0sRcQApmJyYSOXx7/auXwRQEmtipnCchXEdGEAcX1geBinAB+/kU
Db3DEwOrtlTsDnvjxSyT75JTYSMd+RrULvW8AvBYY+6Nh1Ru8AZuoCuRuCyOju5vrQGjO/OygBYs
Lg7Wrm1tzJsdduP2K16lphVzPPxeqLtrTuSksjF2ZGdXTK+FDRiA2YC7MmbGhlMwbhDanbKEoSQe
vBL7wJxS6VE/t03i7CAxcpxTymlbnvlgsShcqzUurOsPXpIymHXOlVdtU0MYXAW/Z0t2xSNh2tRo
lsPAN5wwkA+gnV/7IYsASrAIGb17aZrDNo6GB7Ovq31fyqfIHZ+QjeInIQAaEcaVY3u3qcVGwEQv
R+miw9xzL+S2XFtBtMUlirN9oXQnUHY4lOlDS6yg4zQJenv5Fg8UKdAdrpesvE6ZIIZB6t2r3P4j
+lApVW1KPPt7Mknw3RFbUCfSBQu5vJO0tYGtysWqv5hqv2F0uB8TJo1WiddtNvwvWX8jOXutGMDR
CvN7kbF31bJWrMBOzJrwoA4jo0y8c6V5u2T51NVoR7JC3jrYpI2yOdHnvJqyJAySEmkzeB1teTEe
HY/BvzSzA7MDBKWe3grPBvaZs0xBqmlREW5SJErbzLYeAOLKjQ1hftTVyc/AaEiCqarKJFSdXYUK
VqU4R5RfMDCNrOU+tYgjptSFICNAFnrdD5sIuBy587dPE1xYoF4SeE66YyfcGLPckaQLCrgDCjAH
yCPRjGWooKJdOes/3FAQSBLn003Um00veNWC/KgWxDbC2OM74+BCR2e0HMIuZlYWT9gNjD8B+R7o
PPaOuqpT/VpnbJjjKdro3Hvx2v66m2IeQjjVwmQqr73RvektRMpR0wJGCejSolY9mdM586d3Nl+H
QbGOY2Re4CCUM5H1LnmcSdKMRB+VNyykLvE0Po5QTCgMVrpSBv/OtD86hhiGxvebBlAS8bpv2grv
uJtdsclKw45SWOiK3UMTPbVuQNgLqFGrY7vauQYg/aF5N536zHDtYe4yjpH2DRQ63PEhvltJtAse
PFZ985YE4R3a8Yu0zyR6/xhlQFCTdx2NGT+z2JheDKu0ZP8RJUxfq4aes8UTkwA59J0pzOr81E/e
Bys00cnr1GqLjZ+3LeCLod0ESfxpi+qJ5oZnr4ENOBkOCObGTVDK2ww800GM42fABN2Ps7t4mppT
0N+xS1k2y7rS8jAbMjIYd/Y0PkUePFm/XsutQl11O4ZaPwGUQrpsorr8ggOR/QwHz8KyEnCl3XL5
+O1LnGTEbHnu/cjIBcP7hy2mrZT9phDDdLN4lQ5Ne/ryY2vNtKVZjvzqmbLsOaeM8SUdgcT+i/jb
H3FQooiOguq6FP6+RUCGmgJRRhIsTF6qT0biN4XzhG0m3gi29CE93t/B7S52WR50X4OftXWwTVqk
nTkKhSXrbz2jPtRZevEzfKzVzMet82vmT98Nz6CQsT7eiJdqGcSpLyEummaJlCQmMpDxc8coalOb
xrHJGHwqwcGRsAKXQD1GqFnMvPyroUCSMPbvPJJTVMpdaPM4XUakP8rtHpm3e0fPU0j48v4SfUfL
SB4r40xfP9Jb+9gNHwjdWaGLMGBKnoHVnzEbS4yB2JsHm41aZTHDBre3cB+OKSwmB1wLaAIZB8BW
cjj+g3pxDXRFBYZ+RrNFeuG26jHKbV0uGqGG66Bs9zyC7D0N2XYdIbmKtVEdD1dLgpZTOBNTblM+
qMQ8ZV5fHDvZP9l2y11lUw/Qg/6gx38UCwIEv49hj2Q8JXSMgqYg4jjQDGCGF5DVlAM+t2kC+R1f
GdEc6EVAPZ26WR9oNxFXTbuOApNCNnkh/8kPTZ/i10XzqeEGhlWaD3RXPiDUJHsbZFIhIajidQP/
LnrcNUzhHanvfD70pWhe6HwJ7FmG85iJn3g2x1ATglFC3gmLuv4zy4ulZp+AE4TMQhbHAS9BOvM2
ToFI37OB6HZOqX6Tt5SVeqz2jNnqiFyN6eimLkiXnllFfDP0wYWzioMzHwgNMa6suXjOmpzBSPNC
ZdafCnN8NUfUYzjKSYbvGoZ+XtQz2MOtGwEy7IoevjaYtTRN9wEkydAa8zWFhpojFYzglor+J9St
cfIIh7aX0SPPdsWy9s19H5WXrjKJpGKKBU+Gjhipw6BzfhDySFnWqoVpXPBTC1LXmsrPdknf32uh
+Mtos9D2FJbTb5sFnbDHcP9AENgfUMHQZFIDmQSyo9KsHxZki5vBLR/NIT2NscMcFJxKu/y4LYjT
rHjSZf7Vp/abFtxsojCeEsVYdtHTuxt779IG3JqNPrSDGeWYqsfQ8Yrjl9sZgLaNbls0NmRy0vfK
mXkn03faayp6WjJpLYr0cXBFVf3GlOiYm+MzY6IwaLhv4uIxXbr3+cPsRoZsxjbzD2YdWOzc1Yky
PyBxiukhiCtk3gKDYouYDd4EK+ZdEGPYAxGyH0GA1PM9GqIXK7a/6rl/XBamlZVXPHcye9RK4ZoV
IT1DOWXnkcf0bAY3S1u8mQUiJM8qgOxNoMib5gmjAEsA9yB06R480lYWNm29nwYHbx6v3NTZWVhg
DkAvL4ZjfMV+NZGdQFAXW0jOiRHf5Dr5xE6KgnqkX972HaB3AVB/jEDHkkm/TS2Kf8i8CEaKcsvq
806nza5r/Y/KCU62bP+2RX0jVDCFqmTdJE8WTfWmaTP4c7kPRYs1a0N0TxtPJ3yZdxTX8L5JyDHN
5pZyBh6UZi6DapnhHU/lkdQuV4HJk6XDlne5pCWgUzLJp5l7CYMZU9YU1kL8KpEVh5nFzF2C6ady
JswKNPVh4InGOhtsmcZrHznuV2Pk37nvfs8g7VKNu8dn1KxfxgnPQ5DZ99pgRrMGBSh03CGJG+zl
rWVbTgi6fT1vi8F3NlqVL1QmcKyQGTLU7IGNF0S1Vus3TIpTMOE7X+QTBA5qlmSBA1R60T1ykVTV
uLQCcencBGbJIXWtdkPmPDMIrIrE3VqcvYOFriX7cIQiryZ1IV1149au+l03VOSXLVgdDDDXgGMw
K7KVodTfWnq+s/sKYpczvi95/ZiSK/KJOS85Et3I1IawVo5cMkoB2S5kxXsBuCHX5COprPEa21C8
GQt5qYvpxTGdm97032rCvIPI/pvX7C7nuQ82Kt706GG2lj/IjwhM9Fo3WRCOVHUl2+QJkxamep4P
RfJl2vlIV/+KNPzbdhguIMb5KIv5ZRqpIVXCY0NYMfEFDbA84GBkphfgqREFIm4Aufs8ttaD7xom
fXkCrZGuK4prUF3WZHJYtSR5R/yex8hrU0eesyEf9JmU7j2VT8ljFQ8BauKIrZDuOEZ03j4NHUYW
i+dcy+ZjMD+qbj7Fi1Q731luJ83a0EzIs0XKUUNcq/aKKLGtnyHNT5Fyw+16XpKi2Zvt1G9NGfR7
vN1fxcATyXDZexp0WimA0cUCXJoMj8intqbmL4wy897lB4D546QnIRkd21Qz7jFqZxNrxfLaTHCt
Ypu5OSXIN1gnjgf6jslyEBMN2x7JyGYZUCiY8UdbMOw3W/G5WDSzQO7uh5Yqt/euhwn+Vq2XgdET
eyCcIO77wig5qlI4LT7j9jS3qSf0i1/aHc9JFuFERGE2cnMDDHG595SatsqnMcoV4DyGep6ZuWT8
0MbPM6G69rgCVJhNbzpww5vG7r96I4huOve9VkzRfTsoKEuWH04Tfc3uaq8mYOqMd1Pjb88f8jn3
+ExjltBDbDmhmwQ0ls3eqhAoCGAn87o9kMoyL3NKJVqI+6SS89FxK7rheWx2ni5Al1vjAVtat28N
P+f3RXnUPJ93IsrfBzsmDKSMmLEC5nRhOD3U+QHE9pTaSxhFgBZFeldq9a1bs8awDXZ6DuZnOUFM
n1xmbJkLRC7G4tvbyarXafSRFS2gCHDOJkVYjvp6g/pp6ZKX0kHv7QxmQliIeaF5n7AiZkwjC07/
Oc9YPsqLYWRWKAf5pgMgZsUw/dViZhjLRWXgSzAbZpXQRzdwW4CCa+c4tW5LT+CmewuhP9e2tT5o
8Tlk4POqLq8ZEfQXui0rqWvET6tsIsZX0uj+4kOJslnU7xryePbd2J4z5b4VgD0YxHfXrlucyAB9
MjJWNbazJ9FyHXCClfNsy98kVnbbaADaNsOQGPXcYYGWEeLb4kCK99O6hEFnyoap0/hSgxfXp8I2
R9pG4dtHZuLm/WyyQkVoefJyHd3beF8Qs0Mm8ysA7bL1tpWFjnCaGa9h2SMTjTMz442plya54Llm
+w2sIkxyHpVcQosV8cOYlReWI5uwgKmD3UhQTcX0WFnmd22b0cESxGcAQ5t5XvLe9TVF5EKGF+gj
EnSNjHW2CgaCS+gAlEH1dmVzSeZpVu1cNbfnzoV8+vvy+0u/6Zo1F+9BMEeGN+2w9PbWiJ1/X+Lc
6lCp18h4BgwE2OxQpXbDzOsSC/yakUfzrnSNPFFdEMgZ+yy2cbOuv/X7gnScls31rvwe2b+7xuX8
95KswTjZbzoO+ctHbK+bfkWH4oAGDPr71YoI/e+X9Qq6cuA08wScynPDHZr/+9JcaaPz+hKVEdtv
jJd0qaBRf1+M9P9/9ftLsYJTycnUQOxORs3zpimBB1I88+XvC2EQ5Hu49Z27smvzNZsn4+EWMrQk
tHbdpf6+6Kjq/n1VCjlYu9/fxGSnEPKu/1Fh2S3f0Pxerjddl/gjLPLpf15cN6WpHi9OmRgYfewv
WQA4DPgOaTOsTcBQjAJBAo2MDLPjm/AHPqpiIm2KzYhb1kxbFaLHaGSJ1fkgqexxIThgfWd+f+Df
ryh1eBN0dmsaHlgDLKFLXACFO+fYts8oWvc+0OZy/XQH96lTiMaSGCXe7G8Cp25g+OcOWIDYZU1D
OCJ0/KvR4F03U5Iv/vtkfj+t3xe1fm6RJtIB8RERPu+/10E6u3LXW+57ptDhV1fGjxszi5h4k3zr
z4yUdVvWLfs5enHH+mYg+kN2nYHXHKOr5m9ZjF6dwU/h62pX6nP2f94Xl/UZsbHH3/fq3x+z3+ah
5UmKwFZP7OJXSG9nevDjfr8ccxvQbVuOiuhE/+vf7w3odP79cf/7Zdz69fn3ZSxX9nPrIyz4pQmn
gRY5N9l6wa6XqWcvARFv+YutaDz/XUz/97r6vbiivIz2EOwuPCOj9vX3ktSDBfK2hvhiTVmG4Co5
xQgcDr9vqfgl8P6+2dP/3hr/7o///WWlSqSqiDB8PtYSVMD596s6XhjbdewZEUYwEm1Vd/73Ysr/
+er3HWObwLq3Y4OftHo5FxRO53nK0TGtL7lnaCSClCQVuhg6bqCEQ9um93p9Ya3QbwSEnL0bRPSN
s0sUYVvxnATXlNzLOePDtduMRTZj3bRlNOJOS4CVUvp37JC8y5jOZ106zqaXiUbNBO6l+31hvp+w
jr7577+30KmFts7U6fd///0DOxHEQ1SMCX7/r98/aOZUH7OFSGUrtZwrz5F3kRnLuzawWdMyGC7/
H11nttyosnXdJyIi6eHW6nvJcls3RNlVRd93CU//D9A+u875Iv4bQiDZlmRIMteac8yMQyShoaqx
gb7qdtpd5lcEXuVeDb39gQx8ilD6z0+mLaxwv2C0HrRkWVB2vpmK49+sshcrSkLN41ivSv+mOBkx
L2WuofVmd94QhysPOvyZ+afmn8d6VF8GbhLtv696vBSPUVak7TlIw6sjcusQla1xJdkSYwK2aNbJ
kXENpmMDhudVStN7ORpJABuHmTgDYfU5v+Tv66zw4NGuvsy/qB9ZHHMCjCs0H+h35TUsTO3xR+YX
4MIxSEkcWcDhk2QU5M8Js3A2SuITnopgEl1AgCZe5B619tBaJYK8qqfEjM2robT7cvT04zD9LOO7
eVXIAFikmHE387F5w+3XZIpDIeDvMXWIkuM0HxzC0tvJUv6hFhneCjserkWxktS9bg7ETQv53Rmc
rXa1rOEexSI7NE2gX+dD7UBX0CYlaqkg9ZgPzU9GKNd3lsZiYD42b1x9qPln//cRpWTN57OkMjTi
cf6+NOtr6E6FpIc/vWR+IjLJomos4/3vX5+PwzR6iiubEJN/35XL5IuSNH35+RXD9ObTpqnWraWA
Byrs8gp1OXNM71JMm8qBV2uQPNeNGIAcvzevam6bV8GIvMitoUR6yDHwT+YVxrmcSKV0wqZj88aF
FHGYwq9BR/w9vSLFTM6W4dJwO/QUpp7isrVXygiktOxIh0Qu/yqtKDpI1PN0hREPtDb9YclMFLZ3
f23KuxGM96phvj7aconp72fdxMq1nDZZJYN1oHnBVDr3rvMTIidvWbOR7ZjoaHE0yCQ+Sdnt5pc8
jlXeoWTNf33sRYp6I+fi0GuGtiEPPNgWCkEb2I3HM7KApzEnfmbqdIV5f/Qr8yd3rLe6JmLLY5kV
yRDlfU07PT6baDGepKKGS7fuyTGvVmOovkSd5j7lJb1YqTqvheZta4CptccbZtR4MivrybJRktTu
qcefNOB0a6T/q3BhNYaFHS7r3HoqydipU89dh0nzy+vbXaRiGCtDr3pqtbh6cvPkW8aEjOLqzTT5
2yoTAQh852c6VS+rIz7cK34arqpvdT8k+gPxNlf0iaHa3I9M1gt+zSmV45evkEfKtX8Y0HCUmHR5
OG+sxhHM73pbWcwPjWl/fsZMctBCkJ+b+DLWkmFjfoGbRN4/r533CzVRgZryU9W/j7xsHPZj+ot8
EuLG5if/z2sfz8w/4UQ16eip2JWKAnX976sff7SFQo2aZvrdfJq3pGi89fxz//XL52cfb2wE3GA3
EXHF01uisKk/VYNmLAfH+8/bnl/9X7/28YOR3hTLqgjxPk0/+ff9qn8/++NP/v3EbhBVWHbd77+H
/uuD/d9vyhSDszVIC0Orzf/g789I6GALzHeANAd5L00z2oByNwtD3vKi6J6VULpbf/DsJ9IIJsau
gWQVnlu00yO1ezZEX9w6qjHTznwksiu5KZygI5gTIyW96p2ddOgSakaQ09C1w6HI+6s+bFrCOt6k
pVRnxPQEAkfSfjaSjiLE5JM9mGM10AWKB5NmaEjVVGcZPlQu0iNev1SMsXueH/kZ+l26z9EBfXtF
ld1t10JX6meLFR7lLcAzLDRUll2Z1d1dVKRTvHeVqNiwCqKMVad3FyNS0s38U/NGSbNlXBs7p4SQ
ahF/d9QMujOube7NuIuPJtfyU6k6JMGYJvXtDD1YYBAo1Lly3JVAJ+Y90hNGGghoTbIao5oPfOAS
wuheZ0OGyXl6pJBcv+vpF3n09hyX9lL7nBDWdQfvqRL5NOEKRYspDwsGt87hR+H1n0HKh3cyFvhC
IBctzNo7IAkhClCr7Lc0sze4V0mrCyXhTr1+ouXqL6Dr2J+OTp+YPnB6NmJLuSmZ+9HTWfgsC+ec
asmb53jDDyNCBkR74+6yLDgkplZQaSzcM/oHjEq58kZJ176V41Be+GF8KglFHNYDlNnM8UPzU2xA
Xqm/24xAg2KEz66SkYidtRPUVgXt4Ex+a4Vm7ClPiLojQKakfNLEwCvbgzmfA0lI657TkGIilveL
yax0W1DWA+oTrOd3CRFnMWoa0TjtuFWkQh2fkhdq2RpLRya8lwJUwdSk608+waR7axD+wkjVX7GZ
DVdqvvKxKWMqc0Smb3pZ/4GGVeno1aW9tQUlmIzQbG8cWsDluC9sZdiUQtLHt+0IfG/d4E9ACKSg
t3eJljr/3SjTbtXX1zRPFu2EMWsAluBGCWktTLtVIwzOKFdegWBSVChek9Q3/uB2eoVJUX/QBIXf
nhXN2gtJRMitDZQGu14E0sFEThjtUcO+/9QMtGkJ7sF2r7ISO3iW7h2arvUej2LjK8p65RjEQ6Ev
S2RsRBypxbM5oeiQeb9WnuLeSnosXEJI+pTWguxZShWbQ8Tc0vMcE2oNgtouctK9lnr9iQJEjZfO
W6MZaHYohYp3vjC41wQpagb3zSI2YK4h/+6VpLzVevHtDHHwDlVRLpFFR5fWQ2hnFrTB9EJ+h2gc
iCQAsBJY2troi5LiOcDVPqCSqNX0BwwVM0xYUwcZ4ta99DrrrHhk2iam3fkY2JO9W5REZYz98CPk
vmHUzWfvArhPmOCtY2ZUjClBQNWsIigJE1pP8ND1vzZJdfGdwjkYLrXJVBoQbadhpAy5wrJRXBMr
Kk5d6T8TIUAwpKDNdRh0oOI6abAXgpHtPU3icN1BdXpTwvwWh4iRoT16oIbaD9VQrffWKLJlUWr6
pWpMwgf8GLaDBoi28NpjFUlWwbSA1sQ6ExutB+bdCXL/hGMHz82wy9zgU/eSydKTDDRzSkPOx1qh
n9QGxsSaOadz8xXExiYGZIm34ejq1K0M09H2vkMseDIhbgLvN30X59wYTFFAJAXMhGy7gT9Gsd5Q
GvPumVW1cpDir1nb2cciCL/Reud7THigWZSACxo04k9HesgxKX3c9ArFLYt6/4foATrknk6h0koP
QcFdUVjiJwm+OL+UoLl1xr0YHU5bI4kRm9h1z+qO/xqWEUy/qrWL9LiZBkXmtU33qsbewMTf+R5I
1yDSVG0R13D1WjmJ8tyy4t18RQ+dVm0xn3VPcuJqaim8ghQebU6vfjmE0wROdNXNmXgDedpRJu08
9EjTLs4P88yq4OImnn0KFb94ZZjmHtMxibV9sQMEzfvMzHs92sZd98o/BBVlRqwe64lrYJqwstWi
y07ltGtPu4EI5QKDBbFEuRWewSRh6grj9NvMNnEzVF/DhEYN0NuVquV+ov4+z+RaSNULBUjsXeHL
p0QlGNLaLP+DfmUS/yHEfwrNiBoClrWj57bhOuhq9e6OsU5csN8uvFoSPjbRAguphxTq3ZzTlN0Q
zeFBkMUGxpzLW1EXqqgWjmlOxEhhhxtPyF+6Y2G8rGr6vIY1pcBy14bIkRAp3xvxyfrkllZWK8Fb
WKh2lZ+BTMi1HSI4hl8v++4eNiBdCuECA2cvqGl/Kj7+557TKKzi+2N8j4Cx72Cs+YA8reazNIuT
bcRQ6GP6v1nW8ak58xdcj2ht5xE4nbduT/RET2X0MRpi2kCtnei3caD/oROqtqqxOt583T6WWFTf
yCnDWpXiyJ13cfYoT6groWJFXLnzMFgaQDoTV9tFYe6cSdRNt8EQpHgruiNeNPEJLsPlrxjWZUxM
egF6bcaoKUfzJcPzQM96KvdO7gdL++eR4g9ygfkPBOuEkHJgJm0ri/ZENBQ06eeDpFW9hyLYxKTr
9WbdrlURMOuVUl0EPhbrILOzVa236UuGTBg6sPWrd8gFUv1CXaGoaK4FeiWUKNrrvCdKlx7yWpGq
eO3TKj1aJhXJfMK4NAo+nl7D/dwjBbyM1rBA8zV8NBVKTUTSxS40RHCPhE0A6xCtIyk2RlcjA5/v
qApL1i6nPjEfM+oCsGA/VLcuDtx1NZAJooAp7Mv0W+2sl9zok71BNMU6ExhpysqCYGlZ+nXeQI4h
SoRiE6opjgUSI4NDVvM8KROGbm81NagWQ9TilFfJxQu6hMgMjNkrOb3l3sqRGCZMpPA3qlfdx3TP
OWP9sgZQlJ3/3cSvSQuYIFed4KvViUBVxzB/1kZp7iG+4A2c75gefQcS3dzqBr3UXc+fbN5VBQzR
xnZBlCIqFawh73qgv5sG7p4M9vJGAVJ7s1WHghN65UXIpfJCFnDT9NY9rMzuhT/6S2sq79grRC2H
ceh0z30ckoniO/WpcHGhZYViv7gaUQ9NmJUXwmzR9Nrtc5a5/UVjVf6qGvVzZw7yMv+DG69/ztWx
OpRJeQVZG15bP2aq09nJtxdQGTUy9VOzAvxtbpgdfMErKgUALWHjIJ9aGgkKoxnZeF178PVE/Wps
1u6B4nRIOqzswyvgyEsnj7dKVWcfNXd922BmELupuNmJ+mzoXvrBTcTdpGWy1i1UYSESRwLt6lVu
MMyGWXEYzXzdKx7Bi3n33VnogpoOzlWW9aSklb5xFtgfqcngQwzL+nkQ2Q/XpcCHmAEapJfHZxjG
b5Q+1BfAlcEL6CVl2rHwXl0gGsEHTg6oDZt7V2btBY1PhA7h2ldV8rtMbh6mo98av4bptua8QjFd
WkY/WZbC4t0PBeEiqUvHadqtmQWAj2joeZXYYM2mBBVWuvHRskdiDxN8no9hJzRci94NrPxCJZ+7
iFiLzLvzZubnk3+J+dKpLFCfYKGbStonpXCd/cgs0UesDstiOkY2KHcXbrSnrtLwKsWxAjWpIj8S
D/rSGSDhPinKHS6LfcH/yp7eDq+JYScHm9LCtcX5sVfV8YtSJl6aooJPPd3q5vsdzcAUkmCBA4Ub
X1FF9UEv/VchsvaY9pNCd7o1af+7+/dZJTgxx/nTyUg+16NT7dSRDk+Bpo5qOnS9+TS0paDRH6mE
+4ahfbSUkSSzUDtrBW2rfL6l10HBrdIa8pVuUANLqyF68yLSoWF+RI2NJFTUAXU4JBCdGeVnfSw0
5q+txpyUuvdTnIN1eqDrRI7kvnJER+WAcUql0fYRd0O3RGkrdvq02/nmluzu8TmLL8QL2ZfMZBXC
+nD4SPv4yq2voDcrzbuh6e8SMRoOPv83Cv0SQShYsjqsciTJUE+qmVrWxHAoanqF3WAXn6GI4Zvo
3btpas4+DWiapzIrV9JuOia/uXKifL4B8lDdrIjA+zpb+yS4ncPShkBljTVzChaG6FHRrRuAP9Xc
V0+2oKOuZH70EjBMEcjjrEGMioWsCfOiHcJ+HRViYUH5uikp5938xeZtgEiW1ImFhUV26eeVPNkK
0SVUmL4QDqAntn8okff73weKIr9KszRAH/ObBlW8Z0Lmh3n8qlFfYftNxCmODR/HPZ4pgjUa2ARF
/wOdMqPwcwzWcYkSG4CXUzGuR9VLVcQvLNSJ8J0O9TalstLU8ZpMT8q6aOHRYCOdn40c5ydJCsm6
8JGpxhMBMRWILXrVtY8jTJJX0rxW83FzGuQhWbuPXd833wVlAyrPLRmSCE7nVzmjka9yQJmUNZty
XYUmsc6d8eEDWf2Vjiz71ekGTHJXlZnINTB3b0MrNb/zNv6OUjX+pGNN7bCvgmUSDcZORhX6Ed/F
hd5250Tjq6AztDbIncfVBkDdla371ZFXGhn2PXYC57vr3VWq2BlSONDInha1v10FCEbUmB8kORQE
hiFopazBhLj3N42lRFgZ2/44wZ+gRdG4TtAmgA4qifuAdwMyDdAiG3sJRNZnHekVL/27FuoU3myn
vrhKixa+Mhwqjnl9ygtwG4FaOiTQ2tp6IsoloCiDWFVfXKv/JENePQ0kgrwMEA8WrNm9rbCL9ci5
Dc0Xt5UlOT3jWlpvIlZYhhvR3YsxGKVjjN7eNFjemjrxS/NLyCE/0+L00TTW2j4pZXDHbcwU1Bpu
8x7YEfwrDtXMjqya+ZBRusHdkH/86UVOLMZrPWoIov+zPOUjgG5VVeC/02p1RP68LkwUxUlckEul
W0yycs/6SQGVrsTE+BO2Y62UysLhOO0OJXogBxZqnGbxZ2DnLy05EP6TD5yGCd4fN/c/8IccR8+V
xzTO41c5V1gSra6Yb7UWHn6gvo8LK+mckywJlGMU9j7q9isIW/WdqSALb/7FblyGX02rXLo0a149
TRfbsmhf+s7CUVdmaBbHRFyyNBCLRurLuEnMO4QAk/8Ib8cXUmEVk2qLkfy7K94piP+cduBY1o7f
4AgDs/DTKr+jkkUAQDB1XXDLw6Eeh29G0C+URj2NzNxRCRJrg/BfPzk6vQmCdMkvQpYAay2YkApk
mIxEnoWdnyFa9mFoCT/cdimicDihNlE6hTx5OZlXTVu460Qq9rlQHGo5mvZaVBY2AIOxXrEnzVNa
tVfcTwgObZ/2L85++gEoneJS2zDvlVeFufpVul28lRmpPaLQjZXnO0w2zLbj9q5scb5NJL+xa8RW
jt13YVkspP1RAxk9/yXy5FaG55NqETZesNU53cBF4ZWXXkBwtJ7lH/BP8k5HKF0365ShgFPUzM9q
0+t0jJu7UItmBwXMXDt5ZO2pDBmI4+r61omJcWFONtDxjq+1XkEhU2DQmPXzYwPwHVOtBg6oN8pq
nUdLIyR2omvC5nneyKQgQDJuxk2QJV9+nFbPfpxAXdKL32CiHg+mI34MsXTUQg85fT6sWSTmW4GT
9D3vt7njsv5y4HP4Bc0JteKR5JzKy+ZSV3Z+6eK0gcLlia+ez7ElK5VQtcg/zuBZAjSgi1naCOGg
Dc+gQ07k9QVT0h4FKYWvCqR3pV5C5GVW5ynnR/W0KUSyhOOCFqKDRsa6NejXqOU2REJNYGu9pq4o
czwavb97/CvwPg+r0Ic90sRMXZxUPXLeJrue2QjUQ2a/fnulVjDc6jTLn6dPhvPC74X1PT3IncH+
9uOeehqkQtl2L5YlpvpjY2z0wnbfAn3YiTr71Y2RflXVJt3ULiSgpE6dxYOWqfjcf+ysuJQ1SoYZ
2qkXLtSw1DwE34gr5RklIEr/yS/+OH0ykZzKUFFIFSjObaDG5Hy28QEKsHsIfVyGcxpN4YFzbBM3
OECOR8eRob+J+w4giJqTpSmrmJBNbxiu4ndSMiOgXUU+bSnU7XwaDAMwBQRGwQqRDXUPKiPzRoV7
g5YbZ5eewROmv7P2dRk/69Pc3fMrfMIN9zbN1AiQGpb+BM3U0srZhFCV1gmhJydQfUiz0Xa7SRnw
d/lqJKIUuiC3IDa9303/B2NW8CtTkGEVNTKsR4ZIhG63whGcLts4yrekHt2kyrN/35yeUrwn4PUx
DEAOFGLRh9Sc4rqrDyAmWdebYfjlqAddQZlXxXBAGxE+48FVn+mRL12zT8+OI1/atOteAj3sXmKi
h+Av3z1Xr/Z5zmqIEIqEGaiu1S+V4M6nWhhUwqBFIzldRrTLVTpiwJuMehKGG/sul0QBlhgN2jpl
qBDIe32nFefHB9NbPdjgbrRRe7lyUyJz2SQugr8oxrSRJ5azMaapO9WQkgTw1Dg1BPggt8ut+CT6
bWVDRQX5Z261xFTeW4lpiqXLbign+nGbAIL5nyfj3P2pj8I5zxjZiunHqUQxPAMuk54qKoqko901
1SIH6wUSKUHLOYiEPAJfu87/6QgEayPigKZbpQ2HIC/7vRqxOJVh/3u+cjKdHlMUZbvad9xTaUQO
BBonRpDVfjRprmyJ3MJr7inXFjTAZ8KghKs2cK94sLSNoejXog3GpT4t80tB1Kfr0QbWJoJ2SdF1
hsoziYW8Mg9dkExJNLDdfa1QMXaliRcqa8dyR3k8q9uJyUDFousnnAhH/PgWpDZnLMbypWIbw0H6
Ps7DGNc5Bfnxp0Ol6qkdUa0rToLxuNGUg9EU48pxtfIK1JJ/IX6LEEsOQOI8VxkPnfj33wfxKvA0
Oo1x8RF5sb8qjBHjuCt+ySwcVhEygR31+5IhLm23lIjq53n1Hk2hSqNWQyBqqaNBtESuBWT9KcGg
8aX54drVe+MP59jetZJ8YwHJW5luOpzwXflPtZo4P5lsE3mD7+gQOIWxZUaR0412aTFyx1MNdJlu
024e4w8oQIINUrN9s0n2jEQ8/vAsIhEMGVNV9aRH017gxzdMnSKgS1xEpmFw0t17U2Ge6KdCAvXX
FjXlsCum4ggJGcuqBAMRVyPgSY3z2A7T2zzYl6F/y2vVPBPaNVmCq/Q7kr+FEPXPAh35Ei70opPe
ALGQmVSvcv4WxMOASKqX87UFkKx57hNSUlU7bBHeoMObQMcsN7Rl0kcjeYcKwZEEoRtmSDVhEAHN
dfhYtqmu55HCnsayfhwxuCO/fYTFjFL+EYyLN0PI7zKB/Q0UsF94wbAB8898R8mT99Z961Jn3MLL
gPypeXKfa9jammzQTgAPcB8q/Wtqjeo7YiN1aTh+eYaw2UKzKk8tmiV8I+DzcKyXFfAr31vI3hqx
t+UvFoj4P5X6Rb3OXMMzzVcSBO6JovrSnFKXZDGkJ71DY9qTWjRv6sF2D1R+yfQ1FyAKwkttpt+P
bzkotdM8H6h19Kt9AyCCCtAv5uXKIm/lxCLv1ONgJaTn+QSOwEXfhxr3oGmO2dF3P9XI4oUAIFMU
irh25Cns4844WENH9Tovwv4OB99EqZpWpxR76RMROsPVFqAAUwK3czuxfzmBjjirkJDRUw+ChV/c
PVIOcUeBlBzQUqHogsmrVt0C97VP5A6kGw1bzUZmmFzHPiHYMMMh7GCYb4dG7JtAwugF1YTVTjJi
ls1mHlUjH1KYZo4nN6xV8Dg24m9fh7PjjO59JHAFTXp/Vyw33MxnUWW0ch/bPXJIOsDnx301Z6Q8
yZgmBGAp9zwqxS+XeTmT5R5cZFZTvk/NvU2A1j3Otfuc/WPmeB0TN75VbnKLdJo1gV2718cvrEKq
I35YrVWiSZehRfWM4oa+Mq2KomwT0cApfkShf3B8td1ltuGfqFzpqHSZrGASe4qtqL60jiWfmtbD
JEQekH1x3HGkWPpWtCWJBGNu2UsQHvTRpsmU0zN+MYMhFdBKgZJ4QaFSxbWxBZfle9DlBNiE4bAE
dSI+Wat+Rwa91DyBFIXV79nxapdFGyTipA33UjV7xF547fIybPGu8SjSu38eBf8+GhGbSJEbr///
1/ag6PGO4dKqGJDkmEMLmMIN6CIpWIOpN8+hBpSSYSI69zrTN7JNtR1e/nytGSL+DAkRw8fbfWWt
hri+M5RT6ejkj9Qg2KjL6J4a/2iSeBdJVqboxm+Znvgflo2eN8AfeCIPz1tTKDx5GNd3iOfonabt
eDYb6ONxHTUvRpBPQhBwVoNC1CkFhHU2aaXmef+8AbxIu4TqKDSWb6/M+c8mJP2YEewHQwE5jG6F
xW2N32UwBKlekw4nEEm/oqZarWKygwiDZlOORb+zSt0pN0FklsCd4bSn0xozbeFDNdWI6z4t4MGG
FFgGjSIRfWDtKWAtCSQV15AKsnafpBmOLqwob92A+hnrir+Zd2FAIWTi/x6yeiVEy4MYbdM2FvoQ
fsU+019H+fWILcAEVW3tXOsp++MhHDAqHcze8Q6FNzX90ajPfDPh6PlpfjRvPIqkhJuTGRaURrjS
dKB4+miIvYYldv6I82ZI32ib5R+ROh7s6b6lI2jO4Bh/GWCkBh+QwzrTemMpOp07qJfsBMFleOt9
7dBNm/l4nf6TIpcFurUmonik4ErjljNIsvjgtJoD2ubpu1e0H7Im+NmEo2HGRnLFvWWCM25xr8U+
DgQNbkRAFy33XPQ5uZVvM4rFR1miI48VrAZgtshdmG4082AhA/ft8U71ipgncgIdiA2Ic9sqOgxm
yv1SUgWvEg1CFxvcdeqhLgqxSsDoA92NzZuCBY/+uvIW+ISDAu+GQD7t4qX0lrSzzZX0NImBK9Sx
xY0o07aPrg+Q/F2IrhzASg0LyJ57VgRXhcQlpwCTGlifOdWBvwoOg1sCb/THLETQwGdjKAGaFcgi
vUkjRkYxMO0kOzuK7fRFccxgGQwJCvWGhLfQNeplVjs3pU/k9/8+8Jk6jUrgHQ0yLWj4Yryci1Oa
hvtgUnSfbYtOgC/SQ1dZk4JfhWVmCpwlytxXb4M63Oh+NXxUeAsOj0Gy1JLHaWULHf1XJDg/Mi+Q
j7MuG3u5aCrsWTJNDrIs0teML4oVr2ETXeDciPCY6hd0q+2yjLZ+gWUiCAwWH0SFPoV4MNeZI4vL
XKNU8lA9qzlNu7jeGWg6VrOwhEneSq8c5c1jCb2LALsvQOflkKpUyuzUA70deCXWUWVmLSPbfldH
5vRzF0dnMn4NawvWm9vLlTntxoHYizo398mo1yvnO7OhCevT9Ml2Fe05Ig6vzPTdqHB4CNTqTrtw
K6NCf3frbNgHVBZRT30TWuIdtHoK6CPriIf4DcExh1Q1SJKkgpTkZEq0qP1mpUc5mSW4vImld0AS
ZcLx11YWNievoE5dU0/yp3kS6MN2p5S0ElmEACnRJrSqFuD6B6m1p/uXn0WIf4MOb085N9SIwVWG
NTVGCvSZs1J6WrSYTimVPfLP9JBhUKGfU4yZftHwJDHfmsaRqe/8WJcHRWrj3oiyF7+N5bppBUug
Uk+J2Mn8Jep6/kdNTVt/EHqwlZZ7NMua+QihkMWUlGJybp0YNA5ZHeUQmvXQw38Mv0YH3wWRohvW
hN5qr/NuFdjaKgFj4FVl4S0Aexwz+vJblIXlJqtrcaI6+M8jTvJ/HmUnqUOjdJWYvq5AdYJV4tMw
FXyL0yZzSwhTySTRCsvsSKxJcUnK+EWIeEKzNQPu98DrV/10x8SWCzZOkI77+IZKXrSwVfQRQFeU
peEGwTHrfYPVSB5WvM8oPhnTJG++3ScBtfeiwN7bAkiJDbW94wDOJ+VWxGXxbKrOhhpbPH07j68o
C4yj0fWHrkg+hmhQLomj1G+xuZvbPajH2rN2GL36l9qGHrYBhER08HN1gVd1SZIlhA8lFzAm0vCn
k8Z3q1vbhRp8mRWLf8Tj6aGXsX7DkbxBP043ikm70I1zAbaX5Uc46hS34vhF0eiumWmD/621u3xj
q7qxI0/bw5sZWotmWimUbeZsay/FcznP+Gj3n6BQlJvG1JhcdJHy2hbNArsl1d2xouHkWnzT3Bct
GRh7lBHIxSSVFdhkfYkbNRZfE9kq8Fe+rYmvqM0+ZxVHo/f6nWgFx1ROj8Vg7vYU5L1MObrYYl2c
sjWkI7cL9GfXtZotc/Foy7ouo/BDA6hTCLb0WrlUs8XctSbZMb3OjzIIeY66akaL+XbMfaWoWGJT
/jPPfli84qg33zRhgC9KDfRZLlVxkAYtw/i6I2vq1XfU3+hUd77OvSCprhBFqeHpGWfXvKptnbDZ
+0lUrxpmHTuMMSV2w3gzS0VUqq4L6tgb5hfJs0rkwCK0kuEzGuPnxvapBUcDc4q4XdF6d3eoGOKN
1DDiRi49Tref1gMUedbzdTJfNvOu41BcH4xsbcpMueDbDC5tHyBFgVoEpZRy5LS0q6aWt5N7yebR
H68GzIK+cfGyUtvOpffelsYaE1O8mnedoLT3DRAO4s25N7TDL/KbiMiedHNuFKHo9kPjEnlafRPC
/SwShLpppfzkDnDoK5qa04NhdIYrIQvxYhSGN/XACTeZFv3zJl6CxN1G6LC//Mp5tbJBfZOVpa3I
77MOsV70pyYbNaynkNH1glaVotruUtGU8OSZfXYE5vScCtzhMVXoF4VkQIoaGdnBXrGTdTBV11FB
VGh+CJuo0Hj1FDLj2CbZLOrqm6Z1CDU0ipXgu6jA8ls2IILTfdMYt/kmHOcodWq9UVmgYsfM8rwD
os8FXSv1AW12cjFosUHfNt2lNuWGh8S5nFFiwq8fy2DFlZntjKBC4iW4bAV864tak0cmpGjeh4yK
piaOZac4O9PIbVIQJ9kp+g+KQqIlVcoIDo5eBuf5PjmmSKMwq7zXEirrfEGZJYTHGnvDm2/rpAxh
dQ1GYJrxfHlOF2o1lVMeAyDl//DZ1Fp1w3JSLub/gSM1d5lNkr4RKOCKaMAMkZGlvSJiN49MyC9q
Q1qzdKR+6k2myNgWxBstTZczzDUQZ0+7I2tfX0V4xccKCXJu2iWZciOVQ5sq9bRq1xj2N5Xe4vSe
6myNob8Pwgh2yaTxU6sq3Tt6Wy9jjSGztJXxQhprcokE59988cxPANWGCTpAkNRonpwaBVrEaLiU
fDgZuj6yXxuFG0aawhdxKt6s7RtU+ycNBgFxB7WFaBg4LcZ9GxmdPlksCsSKLQbLU8u0mOZYunPJ
JX1y1KokbpuGAbK/4Wq2MGhGOyHZQgNjh9SAZyeVjDeyGTJa5Hn76buxgAzeK9fGNicNB+JVqbyp
Sv48fwdZbpn3FsB85EXlbrA86OB4XHeeMNyjb6OsbSK1fm4LyiMhNdWPOjLfCU+YdFqtDSbcophs
DKVzQtZjVSUokmlQrSTmAqapyRVzoL7twkHfCrUKzjLIV33UiiczYIqkE7+3meqB0JQK/13X3XrJ
bTvciagzlmTIRKuKHOuz4uMbc51+95ixwrPEJJbEv4ZWb7CD47jV1T64/N24BR3tQWl//T2EyWpd
hl15dBLQqfNULe9pY4oECqrPdGaZOWG3CWcv7/TInx8NGZ2UKMLLxunR5xVIibaGnNe3t4KKNIZp
o3tRKae7qmY/104d78LOqZaKhY+3d5BPEwB+sk3owtMeGWQEeHSY7drqBDhv/FmbmLJtUHP7LK7I
ns+Ud5N43JOHtWhh9nbBJ5XaEjkFlgWcloe+ZUKEd119MXrXgSxQEWOmOE8Fq9+FJMjx6TF/+X+M
nVeT49iZpv9KR1/tRiw08GZjNBcEQIKeyUymu0FkVWXCe49fvw9YJbVao9BsSIEmQBYTBA7O+cxr
DAr/qGl9/cRZTYMUuYn0NxvYQR7Nba80nrJ0l3ICfw9x6wI9e3Yljc5hRdmHRKqcyJrYTH9/Nasz
M38nenFrgTAypFciQLx5sApBtlWJ400MBPp1SnVoFmL4raG6AkLPdJTW6l4kXXpu0cf7BIxlj+mE
j6mUg9c26Y0p8KOP1GjKF5Pi40zx66YbFNY1zaqgRwibnyCeNpAfgjrwMkbrMW2ZexZ0XbVs/EnR
8UXpN/epK9Fk0ZF9jHLisAa+UUMYMa2lPBDAeaa5B/YLnCO9F/XUL3sRBpeXVEbyAf8tWjnL7v2N
ILZW+P0ObphgO3Y/DZNW9fq+Ky1V5EXRgyppfM7qRSRjyYZQrkqPWSu/3/c05lcSaPBLOeXrtRDM
/fmPV0K81NXxxnXKJkYhsDR8OFPza0E98Br04cvUtrHNc1cBxeMVtWeW8eVVtBwThvHXu1HPT8uH
8udn78fvn7h/No9QqU5G47OhdOFp5py4kpWqL0qsUkNMUZkdCv1yRzbEgwb4c3oeFGTpJay/1/fA
qcKvdi3SjUgTc148ohDKXQqcvjWdOwHDR8OIiu39o23TVRTNu4RnCsNCX+7DfTSVyd6Qkb9IBbKh
iQTg1reF4GRwhU+IeLDuZejKhGLzTYua5mVUmIAXvP7UL0bhpZpsMRCNcAWeH60WwcusD9NLWE/9
waxy7HxEI3uuC2kngDvWxLa6lmrcPNOiMlJLuKWREjyalEPuR4MeKV5z6m66JNfP6ZDMByAv/WrC
C/w2q6eAEsS6mBd0tt4bV8lkBsVOzvyG5sOtiaP0hniNsEHVSdjcd8c2vt0/0FoLpEozDDx5+Of3
LxqqYQZkv4ix9ea30YRvFph1sLbMELigJPkHYSyBpeC38hFZ1mWco/YpD4tmN7bAKEvESz/AFiDg
EoSvFhREzxBgW+LpVz1rIdWoGMxSO7wpqNtvsS2lLbzsCkn7hJVKe83bsTt1eEqieMnx0G8m1Bqq
7DBRX71JGUUyoLsUXoNjtXR/u1kWtjtYt0TEJV0vGbTGtsujzqsRJDuoerZJC5lrAxLPuU+PY0c8
WAs4JqrAi8jt2uuUaogMSWLyo8ciRBbbT67togTQt096NOI2FBatPcYiUlUt9Y20s/y1tQP4SVul
C+r2EUFC8ZBnhGo/94UAzoOPjnjZjTehKinlE/1fxHAyyDSE+pAnvrDlx2oeTgD6cZoJxqox2N9j
i7So40tA4eW+B4MM9lfbG3v8S8GNEKQPMlwFvZjqa2PUksfINzfDzAxWkjduCMeMTWP25lZW1fw0
FmhepYMgPefK+L1DkeMrxtKF5P1zAtOyQoMkTIfwNqg9IPuKxUfmPu9rY8QqI09xZC5Yi2a1Ez+t
t1FUZ7dPKuFAFEAs24n1Q8d0fMhxz3JqRak/MknaDliAPEcQ0DzqqGhEo3IBJDUguWdYSLgFLwCh
yNSA5cgli2ibhm8053HGYnsQo5hWmYaPWAMBBDBj/ASPcTGlUsMf6LKitx41uJEot0Cj4KlVUEqQ
Nx1XakuHL6Kv0YIX69CJ2dPZb9AeYZdSwOj4gNy2OHW1YDcwtu189N0g9YyevsRakkaNq9KB7dzD
jvuxano2LRQdwkJL15JoxtdhFOetCvcU62GayPdjdVW9l1EKzi+HD9/TSAld1Dckml7sozO6QNoW
zH6Xl693VlEnt+HWHARPCCW4T3W2wMHkxTGHIKZDyK2w2zLdV5U+nTAiEuhOWdUO2R4Id132XPYi
SuhxpawNlOTfFESDiqYcz0VsLaBlgrOkMtXNHRGMDpyLbI1/0/XFe8GguxsgXF80+UNmJMKDXsnd
AWjJtV5Ece6bTq3hjqf+aUR26pkBdMxpDn/LTVLWKEhLaLaqsQ81ASmS3MoOQjZh+TIU1koGGLV4
kYpXJYwLWJZo51WJdKWJLF2TBNQRoF44eFb1njzeI1TiZzyrj+l1LoN5LWeJ8pIrKDH6iSnikNW2
m3YM6X1A1Zw2mEOGEjCc0jzgUQwCKMuxTo6jBTHo4Y5YHRhK9EPaWmh2gLVvxCDAFadyOiUtMV8w
moanwqW4xImM9GHA0joUcrrDq744BaXyGvaRv+qVxHi+/wPwh8YzmZi/ogVnrpRyVM/hoiIUxNl3
hRqWbfRKezaTlhprE67rOdAPiDSLLn2zzNYt69YZ8XjE2rl/aoXHGrXKW0zktyuivD+kgfqglGa9
53RgwKCR1Ds1qAonu1t30xm1iUaHh0r+yBQfvasxEHb3+EdFrKPVQCZHMgtSgv+ZY6Shiv6GuZEH
BWyoITYbKfCvUU10Lps4JcYFgKG5X7y4lQEJShCOjjRG1VtXIqTg93J2TpeVNEikY5kBs3ioonTB
n6T9AJsLbKU2lB9JpCsHrcHvAyPG0OsHHdXNwrglxNJe0eBKdn8VUQOBzWBUmx5W2yaE9fIOoKXo
Btua1RD1TfHXW53AbFED8CNKvM9vCOYlKH0p3aUvgnAnyJKMXNiUPKEIFyY7Lb9m8jydUyHNQVWM
yDbP4rsBnvioApH0Zku7YpyZeSb44RUwGulW6NVnUCXdpybTodIa5duc077EmL18SNBn9AyikQZL
rQ3PdPkgFiCuRdy3f8izUxSK/mMUgLXJwWQCsAWPnqCwVaDH7IrIl37Un4hElR9YCgZreR6Grdwt
0su9n+8iBV1Mo8zyj05FRXlpCBSxugaN+U6Tebpmao/VGnI0mMFY02sISrJoBuFJ1gBT6tP8DL62
OcSNBPB+KSGUNbEzS1V3tFBKw81LIxc0wFwa0AbX0YCcsY3lzM2UBo86m3gSZcs8lhOSDRCQom9V
Cnq1EB9auVMe86qLXOh+qtctrSm5b08qk9dVNUGCZ5n+wLIZ2lAfi909e08FapWQyRKVgLdX4BMl
2pBAC6GQubCzMiAYsADQwsoxm0Ycd34WgiHAY7AWn/MAZKFQfHDNwQrrM+4kCijwXoJjXVpafJW0
paolP+hzyrSq1P4uHSkUVBGBZG5SYk1lm7r4oluop6/kccE+8ctnS0y1A8AA4uGlT5g3GC3HgClw
EQluFVW2Y+3jZI3og6OKxuFeEbBQPKPYWJ/KsW6v5cy0ps/y4BCtE9OPFrMv1QfkI7SJYk45i16e
+UBdR8lallL/5/WqedQFwIBXK9DLB6lUHgvBEh/iIbnqcsPsi2nEOuoimAyp8SmOWXCpzVy7+r5/
hAf5FmRLVFxB4iL9eEsqygJJoimXjj7/qpIBk2RAi2DykXaWEW4lKPJaaOsuSSk6ErCyc2HfpA/d
UCvntjPBHnFXb0DqkLk3VfVblxqUK+v8/V4pRLbyQQobvDdweTr7ta9s+igL91kK7HqY0mbT+VN4
UWUE98ceZ6IKEbW1HI/ZE3EFhckADuR9l5Iap6qgGqMj5HfP5GSFz/6xKy67at1kqOyo1qabWwGh
eR+rWEh+7n0wRVSJKa9ayGG10vbnRZdk4r25mITNnajTzPDWAiwf79ydmrWkDApU6BdXr3LxcTF6
EetoQetgliwHRVjxtBJKPCSXXVnQ4zOl4WOtlP6vShEqnniry7t7KqaWQ3JocHArMUu4CFV848IK
z7jfyLvexxev0uAVBR2Ok2baf6PaBU1kFuvHtmzEUzunB5UotLR7GU+yRhfzHWXg+jEgltrJNeqQ
Is7yMsjpU0WdwEBxKsrQWk8m7+c+HmEAY7CqsksNW5+4A44uI+ahruscvR1ESpSdzyKrwr4CylGm
rlAI6qNcmsIpwETLQlT0ngD+3CQCqaCRvemCsTS2SAzv+aNZjP46s2A6ziM6CpgupesIWljUtWiN
dZZlgLiiuJcYGMoqUWS+0Rj0jChChX9BEcoGT7XVGxAfezfM6eIzg1I5MLACbdJG34apWDv3KSQo
qDKkYVTum2VGkXqR+TfOr0A8qfX6FZimWO88U218516sHw2aagNO1NveMsaL0So/inCyO73RXujY
ml4Mgnv9sxLCyhFWobn3mzkHsQCmGA8g1btD3qPsaWJIOyiyaM+ViltIrlvS9r7b0IlBxm+p7MiR
/lyHmluL3b7UxmgnEaYfZSbFERCqW9asB1GLEZUaMVWYDHCQtIJaQM+o83R3r39ZE+gV1EL39z1p
qYaZ6Bs7PixVxBTV3T38uW8Qtd31ZVmf7nsYx7W7mawIGfq0ZfUkVIolpaBQK4rnIvNHPOHrals1
krCta+VRFZeG5wLfG/KGp8v0XxK/yQAKVAhULb2ZKhZQfKY//KCjsrajMwHvbNm9b4BnqdgBIhin
ThgGWzJ9vvujlDbTMcb/+/TzMRss/rKu5z/fvH+io6Fv0Bs53feChORi6nBUiGZ6sqKcQ60bQ2w3
BpKimt5k5wKx2/sjbQq5+jX47iOwgOZEP3bOQWD8rXqBFy5EEow7EhGSm5bllh22ZnBN8RY5GCXi
kwB0r/dDQd90G9pT3PrlE/c3VCEXQTjNxeZ+7L4BHXFRIc6iclumiH/KreVliOGNlUwHE3EyZ4ab
qWCllvknPMHyPcNvJ0CcImUzsQ/pcZsZaPDcEBqHKIe42y0XoaLcG2j9pB7vte4FYSZPcb3X0BOG
MVh9aJaMuO1CIQF9lTpRHfu7fgy7l5z1o6vwS4hy83oH/mf5sPdrmgc8Sv2TVWuEkYrSumgqPho9
gsPEvEACUacpUJsBeY088y7z9dmr9BrIPGVs1CqXTdx3v141iKZtEeSHOOlval8egIuzEt/J0haW
HbtZG56jJqs8E3eRVVUM4/Fn93Qhy99fyVV2FQO6VBoB4c9DUYrJ7Eyy5rZqJZ+Ws0IV17/kdyUi
rfUvYtm7rWxFp/vx+0YQpIgMlAi2lHwEQSJaEKIUWRT35ecwKYQtjUrxm1CM/QbzdGCG8Zi+3V9h
V5H9fPXzmMzMS6FmJeZ186BFVLkbgr01zK3oFSrytlKk2qPFI4J17DfClHdvc2T5CxR6OuRy3R8V
w+ycRG1ER0sqkAv+/K7kMCzuE3ofg4FBu5ucLn2ISiCcg7HLJN/cDZ2mHLtlc38FiSc76uXm584Y
q0fkgTAiioC4yXf2bKSWFmYcsCzv1bx6St6NeiiOmlm0G7S5exc3QNozs6Q5FP5K+vWK+DzplrHy
i1bbx6MpHLKyligtYCIxpd3zHA/KVokaZoilqBTmGvUdBZR9QaHfB5Xo9TrdrbAJfVgE3+repJAP
hQY+TWBt1ejMxFy+aADeLbonP2n6eqo/zHMaXIe6W2OHJ+0HQrVqLU+sCo34QSaAVYhFgpSgHrCS
WgPw8LJRSaD3913ETBllo4HmxdKvHfPkPYjVZG1ZFah1GXoosrOYFi9fLtIt3Hd9N2x7Ojx/HFIs
TBnvibBY6RDslrAPmLmyHSIqgvfA735sSEw8UhGuAIyD3xiEoS4olG0WlfGpT7FMpXIkIuynqztf
gyw/4qa9+tmgu+8zcVGpFblVeRhqnmQp80EzgphiLj0NI2XNyaah2alFOpw0lLJrt/HbxA400IdV
O1zQAEuPAJ0v5pQqR7VX7X8IcOkyxuv5Uo84rYWRhYbK0oO6F3jvr3JTmaBJgLqRl82Ec7WjidaC
/SoX9E9WBSQxfmQ8wqGVb6axsBM161HLReU2l7/2iqWlpIr9eNCLH3SuUF4wjOAkBXOOMBG7RCnn
bJKMq7ikcFmh7WED+I9KUQW7JAdYmPuLYGQVmxtwKbWd1IPs+ukMhaSXFwM0MdLWUipApNALiUAv
g5OmdvqvfZO4Za2VWm9LXWJezIyELxP8zhmpaV7ux9D7HLYipRRswZZjRTAS0yMeKcYFmHWWTC7p
VZ0rKM2qGHiJYP16NQzCp0mDwqMb1DiUBK23kGa0lGNgQODQn4O43JeDWnxMmWGyXkbzY2TO6MNM
Xb8WgMpSh+jFM4BXoAKVDHpVRe85tfRLkiWgMcF6Y6KkxxqmQRWo7C5eAx9E36YvcUMCXrK3ls19
976ZowZ1/Nm/IGo7HKzW79GV5hWumSg3lcq493PoqhwOxXE4CL4BqOSunSFggpE0GGmLFZj+wm/w
RPn7pk0U4RghjHZo6TZhJola5CJ/l5cjwvPAmRH8lpyfM68eFoeZWtvPgAtqEGusCE3sHnK1+Od6
0wIoJL6XbBBk+u4OoakkAgKJbE7F2O+hwZ/ufjjpc7I1sgyrmz6mirxEMArpoWR82YVpQiLURvHh
/oa+KOWpVWts/zg26vNFNYOOSiVGbgCMZLsYjfqsoEy3imLJ34GAaOykwFIRfznlJfTpMCfZ8MRi
1F70DDfb5XCNGzIsHxjhAKvXCqvpCwq8WxmJgG+tRsFoUszgQgxlAPfJDQf0T/KtaUAPsYSGMQio
EV0YcxEXMcluN1XRmbtaX6Z5cylQ4v76KCgVs6k+mR9qG2CpCytMp1lpZlgjhcNIc1tTaT0nGIeP
FSlgoMICV6rkIhlLI0jJBWR4iOwbGLA/iuQpbFv5kwYjGM8srEEHl7qrtxShUc4pDxUpmovD13Cj
u7lwCC35c+7fEE8JfsiSCW2lbF79jKw7pZMJzSmZHxRMi91QJZ0d6a5seIqsgz/rsteixLijOzvu
EGcRPMxER0DKerWJfYweSMVMmh9j+mD0ZHdhMy2rmfRA9xqBz7AR32pFpqudtJ9WjHcmEjnhSkUo
Hjyd/Jml1TN2AOabGPlUxOgEP0VmKzu5b4UXqmegJAheDwYKejsI17Jn9Me8EPy9EAMJnKZSPdxf
EYYrhwDToM391R/Hoj8fCxJN31HMxAd3zLc9FSxPi/XxNI0GdjazlN1COtyAAfzkO+LrNEpGVCBn
xGWCZJS+kfSOK1kYi3Ol6OcYPp4Dpqw/KzENccWAzcJDY+2olwce8iImHtKIxE+hFZ4rCMeTBiPe
bNpxR6kLgWGDOHUA3ML4F2ELwTRqSyu4ihVDF3WG7Gffj6xnECLh4fff/uO//vP7+H+Dz+JSpBNZ
5m95l12o0bXNX3/XlN9/K38e3v5gV0NHEpqwaaiaKmOEoqq8//3jGqH+/Nffpf+jIZBc6z08LNVo
kQUQ0vEBBU+sC7AZf1d09WhRmv+SZfyBOrn5rpsYbVhaUD5pA8mJWWI+FVZD62R9zm5k5E99HaJE
pGXNd5oCTjdWqRN2QXnUaUBjZtVR5UhF41wI8yLG3TYfTQV1sykqFlgVMhQVqcFWlgQPxZ72oyhk
1FQD/xNY4mWM4pjWcNDMAM+Q2Tbhz/+kkMfA98Bq/20XgXplPwLR+fmuZjSQN++M5awY0KFfEFp3
mFYfIdkP0m51v67/8acL29wv9HfsT0CLU6r48+5/HSPc0Jriq/3P5Z/9/WP/9KnNZ3H6yD6bf/uh
pyLj///8kT99LX/919k5H+3Hn3Ywu43a6aH7rKfrZ9Ol7d8GyPLJ/983f/u8f8vTVH7+9Xe4yXm7
fFsQFfnvv95aBpQiGaL+D0Nw+Qu/3l5+5V9/f/xgIP52/KiRkPjtf63rj/z75//+F9/wicDhX38X
dPkvlgGP1iAOA69AKej334bPn28pf5E0RcE5RJVMi2BS+v23HD35kHFr/kWSNQRqDE3F2EmRf/+t
Kbpf74iqjtOLaRmGqPHNv//tYvx6Wn7exX/99Ejan54eU7FkzRItSdIkVRcNXTL+/PRA7YqCIJ8U
Z7AHUA+rcq14oQPgfSM8WF8YsHhYLm//4Xr9i0dWWb70j0f2v/9R889/lAyznruMP0rXcCed9ROt
mTN2ktv+UK7DdbDpd/rZcM1L+s26Rra+8j16yzaa85U9IJDkyitixws249foY/lv8e3fn6H2P10W
689nOIf1SBOBMzTGU64gl2MXz+aXcc72jQvk2Y7X7T4TVqGjeJITuUiA2cijs6XAbBeH6RJtxhfL
xbtNuiIBtsJx0IPM9WTscA+zxbXkGjvlhmZtARsaCrcjOqBW1zXeBNvhf5ghjX99uVWArKpCvGwu
P/YfZki1GU2/JN510gMUN1t2661uFzeUeNotbptJsAKWesKCJ41JTFYEif6OWpqyrj6MswZZ+dX6
jsxe/Wa8NA+jR9khcGawqtvmYEA/QSN6rezmjGjexp/Nw8731Bw63ArW3dZ8FR6yH+ar7EDIsuUV
smHeeJT3qUt7JNzFLpY9HiZ8GxRGjBWSljQV18PeOvz7G4oS/b8cc39cBJ7xf7wIgy41sZDLy0DX
560sbjTrbL2OT807TLAN87wSutLrTDkC4CdLuzljDe2OuL7PK3wYAk91mw0CKc7slGtMOJ3Q0bnb
5g/4wDpphBN8Btt5h13Md2MHwa2gqgyo146Am67Kvdp5WggjZ1V74z5xZZul+yV9qb/562ntr0wv
/5Dc9CQ8yHQXL8bHfEMDvtyps0MbL7v0z4a8kxkjhoOSRvClUL//9PLkJO6HfNXfBsf4IsM8YC/A
n03eUIN30lts//urKC9r6T8/uMyPkmGaTBui+U+PRQpZHkExLuICKIw+ROydcURAeGmnOxAiVzkO
hgDBLjF6a/vUix+EHYwFp7XBonvh5t+fjfqvHlLJEpk+DVEWSTH/fEvFXgCDVGiK07jNs75T7W6T
7LLjcNQaZ3z00VN7QfRJA6b9I+ld8aK3NBAd+SztiDvRwLSxC5BX1sZ6yJ70dbupjwNrsW8vahXd
msopYiGnISNcXzcvRC/a07//AaS+y6j7bxf0H37CPwUvBn2+wJJx+lXWqJKjXhYUF1GiI0XxH9r6
OUTtCWE+I93oGu3PGKJshoNEOTwLOLoK80Y3s0eIr+Ahv0XFBtm3AQmHbmOiOHAOcld5xbZIQuKx
h5e9slbpk7QW7Xrrb87z1vBIbylMrXwQyyCyVsmVMvx4KE5Tii8BH64zuz20B+MM0AMi1Kro1gQk
SnQy3arYoY7pw9HP7Sq2MRn0Pzm9pboiU00qX7Ov4mt8zQ/Sa1PZ+mZcYzXyHm/nV/8Y4DNS2u2r
f+u71XwB32488QXFvtqjHOBljd3tu9kxLsF0CD/V8SDwDFhvMmYGqhPwRuwiuVVtCnh8zV6m8EdZ
3VgqrAo/40flSoEnqmchop3VOgsYHR0N4DDDalzP/jGPbz7cCX3TtrtMM9e4Kr4PqPuGMblQPX5Y
erRThk3X/ZieMe8Dmftd31nn/nvnas6yrdzChXm8f0aN583aEhnbwhb2gmc+aG/Rl+7WNpAvu3Lz
o3oa7N7R3c5tdtRvnPkS7wQneenXoPT4DFA/Jyg9jHgnFoUOxrONECB6nC5Fbrt0KHblkOR3nIfx
OqAZlLoytjW3akncypP22drxVQEtbo9f8lp2Qnd22036nh7rm15A01sVbo/2xQo50HUhrrK9JgEW
xApsZSGGtEq35Rbk8BqEKAg4eTU7iAMBo5IxZIRPx5jY402InPF7/Za5NBPRht5ELuaz40p4lNa6
XT4GD80R67/w0TpVNwMnYJuXONZQFXGi9/ti2exj6E8bZT+/YNbb7mdP2gvFdt5rh+JB+4Ya05m/
yEzSP3ZHzIpFtJbt8im053W/tV6nnYgwJcBWOGl2/70dVr4rnhoXz4BDclVdQA1v4Q90Wj/qi7mj
75Ncu2t1QqLfKx4wmTf2NBnH1fjS7qt3ZBrWoZO81x5V494zbhMKBLoD5f7U9O5SNVsWduRoDjOK
cSv9sX2u3YXA62Sho/G7KBUUy49cK8u6gCOCuFK+9Y/Tx3BKIirha1h9i5+YYGe33kOpOGzs3sN1
mDNJbiFXyimOzYYrYoHVQBLam5K9n1AEBHNt+6ON5kdKZ91DLtyCgtLg6H3pQ3fpc6O5zcJqC6/q
zmg8+QukjOUf53UaQjLaIl0BogZUY/l9/qGhhX6yfgjbcpO/S9T4VtNTs+1P3aF/nyqQiyvtEm4N
CudU1pxQcRgBNIN7qj3cfog6YPH3YXrA9Mb/ag/1E7PUq/wV9FdxV7ZuKaD7xkxZRitjzVlcNezO
vgZzg3ibtiMMMO0qdAainXNDGz06BwnyevSRMKaD09NdpGZfzlfVODTWswhwiUqnqZ4o2KClLizQ
L+3cdU6kOYW0SNjYbX8Sh2N9tjC1Ex2qjKngYG5esixb763imoU9HzChTYsV2RDKXyA7TpkbPzKZ
jivxKLrMK+7s+Eeq9N74ODr5BS0J1mLxo9pYbr8t3lF+tehrnGmkKw4/HHG5NdWSZ0UGNmRDrOWq
GNA3UGyeVvmPyWKQMi528ZmnRPnG0Ahu0jfq7R1ykm60kXZlTRzob4tPxfMviV2i6uYED6EDWxKf
ZeQPTwnnma0yTzxihjx9JFcD/vehO2maK8lOAGCpfR1rZyLUanc+lsKVw33dxjYIlbXfrIwfCNpu
x5vujSd1jebkFrOEDZPHxnBy4qp8o20j2OBvzKsBCK2r9GPsVtHz+NoTpDy3mgvOzPre4FX6zOQ5
2/mB761X5lF6ndzlsdlqXvnIcJUTYp9yO2z6A756j9kGVUFX8izXVVfGdfYMt/ewe1jNtv+kY6yu
XgwboWFbcVHNYf10YeBaXFEV7nu8GVQIp6toV+yKd2hOH2jmoEPENBHYI8rI7/R6yuXhXlZ12GJo
zexy1BRe0u99eDLKV+TbhdJrRWd677f1NlgUV5202c4HdUM64YDKJ5HRvPQtek5Osp250kF5DE7+
rjyjM8XStsLNgBguIbMQHpYQvVlzui7LRbhiZD5C/HewZMQsUt6OOyTZuZkw7FNgX/gAsaQ054hf
riIIgWRoAP3YDvO9+H00S/TYXdOEHESznPkuPGNl60FMor9qSxtl1zwR758ljEZdntxnik0TUkAO
WCIJe27A7XDcPmPHdOYnxRPceR8cmyP+GXa0ybbYuW1BE3FcPE/FKqWuufIf8w+63uVXcUgOE38u
uGUHBAiYplqvcUANPnILVMfYJJvpEnzKW37kgIUyJcan/IT94PfZpsj1ojuhZKeO7+Cp5Upuds5Z
61fVljXXk3vWzGfISR/hSdtUr+ajui6QqlyVbkqShtG6nWwnOOIO6HkWccmFaaYTnTg9kv3gq/gT
T+q+iktYL/aIfNSqfLeAUWKT7uSBBzEzCA6ImIt84a0ooRGiT7wJ3zsPHlZ6XLLRBMurw4x+tIvu
2LnikTzkXGVaXG+gfy/qvoPTuqHI5+mPuCJRWWzdflfXa4uGCV5oW2ntf2X0M23ytgIVcLTxXKPb
5U5z8p8ZdlDnGru6+VvT4fZFyUq66m8SE94Fp+aZ62NsjOfuKbnwQ33GXc94r017UuzYOhX+rgIR
8Z7ve2MVntMziF/kREQnfWTeSqJdT1RAwBz9UNa5EzsZiRjfeI2fDdtwsy1mUTbI1hUCWCF+h/b8
dc+v0r1Z3FSgoRJnPX9Ldt2mvCRMO5nN47aKPOBdnsygWEZzszadxlG32mn5/sYZnPEFUCOnGXtk
IgBLyUdBcZxmsJZrwxZc/y06Zu/Ne+Bq14DvRj/rCYtKHlsErjYCsR0tMLsEVfDIzc6qh2pr6avh
kWayVXMDpHRTRVB07ODN2KEXcciYefpb6lq4shDRzW89xqHr5IKW7YXUxbXe8ocxWWXfByw3CWH2
6bV9Vpg3vnOK8xmDLdDuqwYgS7UqCk/fC7vQWAPqwYowueBXVCB89qB+13bdtrYjlgjb+BFu1R0k
lcdpnz/07/iOKh8R2BDEVwiLNRe6eTi6SePhIIgqIMtf+tjFt1R4iSjUslqpLholA0GsiMOscjWy
UwA2wHIy9dLWewM9mxN0OJJ9xFceW1DPq/xRW1cb/TJ6Bteacfwe3Ja7iiYWJQKip9kbEHnGJltd
pUjbPZifdeuKX90JIZKX0XLwJ+q+px9GZfv9yvpKczc2beUkPyoP+hvPi40V5I5QogTdtwImSVmT
guB5xD8zWcXM/Sgiqddg4hkEm7NCWZz2dO0l2/K0jIz4pJ/HdEVc4dFFtQ66uGo8wUsJQTWyMoHn
i4K9Axv/2h8nh1u1z16ac3MZ7dkFpOJkl9TtnrhBXsOAD7bTmlcHmf/lLjecpzmQVro334wP6UPa
qbiUIJYtIE7z2GBk9iVrkMwczYvPam7HXzFyoatS3sXPDQaSa5ksG0s+V/noiHGLlbaRA7f9qvON
CDvxS+huwVN6snZt5g1P80f02vwoLbto3U45RNZGx3mK8HwLI+DI7M2CihPPhpDBbl3Ljrbtt95W
vzNN2t+Zca1T6RobCFfC7nCAb8E0bJ4TZA0ZwJ1t8RRGy9RVUq8ZcFQ/WBvMRXhACNDzjbDW1/p+
IJSqPHnVnjInWJt2eitvxSNyaKv8sz9Fl+kJcAO6/TtmpXuJyndT64QXGq7u9+pHsu728SHIN9kj
eELYVxdkgMT9SMTfvAMPWsFJ7YNt/7lUss+LgtKwymRXP8XVKnwgsXeEH8Uj/MhN9Fr9kD5lpMW/
5UeaghGyDkcLmJ909lNyK6T/ejA0oALWXFusY1FHc/KIZMIGvaegC5DU23YH/xLUhD18i1fzV/Aj
2cKpWbUb7RnH7eA7huzYLRrb0hFfSG8WzxSvzXaJfoWR4Sq2vxcPfg1pfZ8lB+4fUuDPPaJhzIsh
mH7Fzr/Mc3NAb+wsepqNlTK430NxaA6T6gZuT2ytJDvrnckuNhzxLHAPFnr6Kmpc//9xd2bLjWNZ
lv0Vf+tus2Ya5uGlzBITJ1GiZslfaJREYSDmgSD4XfUH9WO9IA9FkJRK8kipu6w68iEjXHJc4OLi
3nP22WfvzZRjR1qDkDsxsobjjW2c4cQoTopxeg7rLp7QWzENnd2MW4HnikZLYkWzhataougpprNV
54Mr9crfXWDkA+V7BVnXXZO2nO6mJNquobtNZvfJD06aTu0IkHEJmwYjWA79vpPancM+tjIeWtPL
WzeaNbYyFBtbKj0Bz13ASg4FfEBFTx8rwzAeKZybfH8t64VQnUBMtghj6zvBTbl6qtnVCMm8gIgT
bpaAUtRl6yqkzs7WCUd0ffnTTTMctFeaP+w82e6zSIM0tZv2OZ08DKsxjufFGGU/Rx1WBHWWbA+G
W5flVtvxaX7B+nAEC1HMkT+XTsqRYrVOccWWer5xT/sX3REjCiNFIs2MJvr8OrhpHV4rgb/TZ6Mb
73kReYhjDLuRb4d3PWKXzFnsbBblaWBw7eysLE5940LenOi1J5jjgTAWDCwi7SaY8lrAoWr0VB1I
TCK9yaGV3KEeM1Rjd1vaxUobE205eAiBn+1O/WtYZFPjSeasJPFLZuwcl+01tf4+9Klm4YizaEJA
uJAvy1uqTHyvFWTHyxSljPsBcdDGUqbJPHVxIpjXNuNzhlj9ziW62lRwYPGRWkuOMgq92C1Z3DzC
qJ6tAZ3B+6JhNQLWEIYLt4awMx1Mk2fqjOFZckvm3J732Xvr4i9pFk4ZWoNRdkNFfIQS4Xk83M1N
ydbvm8nC1lxznAARMYVSZGPo2Cfe0SSalUO+m3thFKyJiIKfuDYHo8QjltkMczseDqafIEpUDN7g
SZIgioKkIYqiCP3P96DeHT0QfuhrPcq5cXSvsDmZXHkiu7AgR5+MRQ3iw7H6n++N1SK6b5rw0/l0
8OEFCSjsbKaN8XK7DybB9cejSe+OJioGtQ+R4od2BGK3gwAdwAgQG4+MO4NErjuH7mCL1nakuv6Q
cIaaBWrsHF3FGE7X/NPnfQ9Blvbu4AhBjtaRlOfarr8DwaYu+nLOQ7v3zCF0YU87/fiJReG9+d0b
76g0YyZIYuwCnnjjJafNMBli+TOpQY0a64sjHdVjArhlqC/xZOlJR5KM5+ZU5Zm6qeF+PJKs9pc6
Bjz7lcny1Hrs9gizxUuasrHAQ+U4X2qI4/ozPaDCkI34Fl3y9g0E4XlTeZKrT7XSU4OLNhpThACr
qkk3Z9VNQe/bo3zf6mjvOgpHH8Lsi3nWOhm9VyeZQE80fe8XOnaUTUtRAlqAVz9Wk+QB6j7gEdIA
FqpWtnqHr3dn0VmK8gidgs9Pg/vdjBP+YXBCwMjOrE9RwTiV3NBFZYLj7QxB/2mvgTDePdJXNu+A
rBzsMm9al+y5GdZT7Vk8o57cTAA2NyQET/VJYFfD9iK8yB0k34yfRueCUYheAmiFLUkEKmRDBLdT
b+FoTkcQgKXPYzkFBvNaHE09aWJMBg+6R8npQeWGEMPmNEx+anOIxoCUFlXohDKDeDvGAQj84pS3
d9FpL1usPo098IrFuXSKlazjn25ItBD6t4F9loG9nmxHVuwthtlp6SBgd5XcxFfCsgPQBPc5EYbB
Fd7wAG3KpPY4+y7bKbqPnSV7ODa7+W3/V6WbwW3gmezq+dKAu7gY4bnpLrzi2j+HIUQMe8pbGG7I
zS39GhUiEqbF2fpEntTEYwaSNN4Gi/fH3VUfVneRpZ2FVzrBK0nAOLwCwS9mtLkAI/Wnv11SWdg+
41qUsFCw8KgdjQjUd+mCH0M6K8nzFQvAH8MFCoXmjVpaSQh9jfgQBR07u6zXfT1Cs/RzzSuvo2uE
U6atgCMP8kioaU/zeMQxAlrGCub/rhLTIp0Hfd+gikOhZqBOQ7zxElqy7spoFLcOEnwxfdPWesxx
1PahX+CaKMChkL8GjXJVZB3FeXuV3WcN4ZxNdYlwOafiZqO8hEi6Qi+al3GqR7PoQmVWaOFz8lMO
q5Fuh7PdEHTsJaCMh/FkcfFZWUd+b2eTJUU3dc0QNU05OjWiKsSsANNtdjbRo0zolWiTWijRuIqb
nOLX6mSr9YxtdoKl20mPMXGGEktAf3C317QlUefhmB2MF/bH+4X23q6/f2fHZ4zvB9Wu0PszBv2b
U3/UujqFBD6fi3AKoDnpbxEw+YLSKtmqzGyFxNqorzjEEKzKvlArkhMo1B8f/WvjZEupqvXwxTpR
bSB2+iqnJsnQ5o5WCUJ9zvyL8k46HTjNJUbkD7rz8RMZ+nslHzgroibIKL9oL9XavWOzojvYLCJT
dpzBXU0GhND9Wbn14oq+WLAHHTIh3tJFepvqO7vAS1t2kptgLjrtzKSVdGgM16N4AzpXblxZBjJF
KaKvwKgoyTidb9WPfn1SdT/9dqlKVnMNJokXXaOxVRHzOllotatk5NUkYHbqLObbmqy2uJDZkdRH
/0yZlech9a6WLSJQLGQO8RmaNwDxhp3ctOcq6HNYWT93d+odrWnqszGBj87SN29FTKmisUDhmIRg
WToh70sZ1uOdpztkCSDZWBO7i4k4TS6w2RoO5gh/zsTHZmLYbI1DNvpcgvzvDIxhozuYD1OODUoH
smF0Io5N1GYf/NzJANDZ2iPaUkDxdB15g8wRYtKjwG1G3UUx6oB1IkclL6PFiBi6D/5s2aoeMMSZ
+uUQ9HaGr4BLOvYQuZlTwh2yNoXle8It7JxR9lBi7STY6tw8KR6in8UonvXwF2I9zUggT8aRbUNF
TDlvXNIBwW7QcXT0q8VpO9KQVrodzCOi9mgYuBnqK+TSwmJGwyl6CtnJtvLU4W4I9PZrR8LK+0JT
hyZuWDN9vr7VeDaQXe6RTq/WEYnBsZjaWRwcbeu0SX9IsinfMBB2SABh9iCFCWlLD0i2DAlAH/rb
rlw8wcb5CXBXP+nFKJrRPWCcdiOToy8eB9d9G+sIJiNaLiQ99+tb5m7KmwZ/srORhKGthdMYqPjO
W8z0E7Y0/uLWk0EE6tl2WNr5DIq926c4i2FVsZDlMdIvXssbz0binUb8II3i4fZs62kCH5c2VJ5z
4mH/ZnOHU4A0NPjS6MCypQmQ7Fh4WQWi19d8gK/d1hYm3TM+f0SXW+pg1N62HpoAw3jc5949Ng0N
etwCVBIhAVTb1ay4plESOzmreEAzzZFPKK6dLSjESZOAzQlZZEJGzIBCC3noxs7nhT4NR7HjT0xy
/p3BhtEBEdPkDg0lLS83D8FZj9e2zmmf7QYXhjFMVBfMtaZJ7jLu3HzhhuF1SMUmxW7lTBFvYTBa
UnwhIDuuTgrdDfRzUR7jAr++Fm83AHAUTch3CjpRTk2X/8D5Oluhm+Rp4yaUbGP9sOPYp+tkLIEf
+m6MtayX8Z8AthsrQZ1Bhp9+kYf3inFSafaWXD4YDZRxReOFOl7Hw4Vvazc4oWQ7S9rZLQ40TvNM
DLVhG12s6PoKrZoXADG6sZ6yBzpNlvwbxgnyo/mo32G46mm1FzyG5+01xHe1gnVDy7y1May4tuFD
EG5gHHe/WZrDbLx5lh4BoLWTLb7a7npVDNWp4sYw28k9SrRtEhc7+qLzKP4EN5z+ypnm4HByJp/2
mGRLmS2f9rg46P80d2sXPHsYTskmQCabe22+ocsbXFnxfFAHyVl7VOV2Ezkh4FAeoZi72lgeAkRf
Zk++wtcCIKk1VqpZAJtevAznvt1/ZOakwcbyBMhIn6TcKa+Jd34hTtox5rGng5k6uZXGDcjEXJ5J
d1B9wxP9PLvTZ8pZNk6fu7sI2vdoQPCDSh660lhM0I+TIjmxsdLcLfF6gGygEZTiyLW5N8KbSLQp
SS/uO3EalJcicpzBPUWfZDukCri+lk8HcBFtY04//7pxyJ1ckVKy6QjzBYhiQ12HfRElMaDYziP3
Bdl6wEF6pl7Uz5VXjNfjeqrAs1k4tQUe6+jXMi+k8tbXPQupj0Rah5AwH8ENnwAMOzs3fm691inh
7EiXwr08q10w0dAK6HmGpzQAKKMfvPLki+DmcTfqiyQ1CTDRE2ym3F7PdRXEDQOxKXQFyfJ7gOCS
HkaqpYOL/iaAJ8Zoz0yCaTTh8Ihn4cNiYatXzQguxSQeymuXECgpCc2wICmvlMAdtMtyqcl2MjeJ
Dp+KLWwZ2oosjF20KcFbuMZz7CJ9LlsHJE0AAhDnA2liCjTD3eantCRs7eCcpD2lzYVY0Iqvm9ry
RXe39elHv9B+IkPiNIa3Te01LyixDHSNfRSUOKvoagYMp73xHp92/tycZ7eDKZzKARWy7TCbGolV
6Rb88GIUkhsBY0nX5j2Pxk6Z8XZzoN1r6TYtrHI9BCkaGG4LCuMV/SLktEX/gf0jfd6kroL6N902
l4iSj7YrTldxnjwgIi+dD8bqJ4FGT8U5TrSwUFJNTdZlFYevw+xcl0oVPrghOxgGjCmhgR+hPTps
PkMB3stS98c5YrAYXSfvaDzqx0H6Y1qDOZlD+Pkj+RPWoPF+4PTXEx0hAJtg0yIxxRP1+TC2NpM7
w6W26Rg/fRo9Tsw7+a4clyfxU0Pg4Jh3OSWW5qbwrXJM6DPSp/mYBjQnhCiUe8ksnPgrYU75C1/7
0/jZ9MSpQVWW6tLP+Bl1iYs+zg0dYgwa1S2w7THREMU3yUnOSsSIQJgyCG6lnYLA1bY2Ki4RF5ru
fg564koFdlffNGNg+V8z/reIuWf5CueAcrWqZ8v8vwGpVgG7+JPU/YZRa9NYskx/jKt4mT5V+1Ta
/u/9waPVzX/okmTKgomfliDDjv2TR2uI/1AkGGCKqMFm1TWVlfPKo+VvqZqpCvSgKQjvaXwmr0Ra
8x+AZNBoDU3CJ1NlrL9BpFV7NGbve4M9Kxm45YiCgtiDQc/V4femdVGQd0EpeC3dvqZK0UAuaZyp
oPQgOnemt+kVvuSkG1E8L8UaHCDC+qoldMtSoqMCGVQT5UpHyw3/UtztztAIojpb0f4yCGVXw73v
bOA3FBvyGCs0adwZVJxLIzqVN/CtJBJOekDoLakrGIfCrIJPI5iaYaNojVpLDtTdDcybXYdCSTYw
UrvW1IDWFlGxZTOkrpQINC5UMXUOqWknalVfq+gzjjfrNcqAi6AcqfV8vSWar+a8pytJxyhDwlNT
p72FYeKo/OSD77/noxk1JYm0VDKZTkk8wr8GJt2CIiYdNEZFALnYB5elLdSxt7fW5r8uuN9AoL3z
5kyEGWhflnUJEvbRTunrm6RY+APB2zQDCq9IiVgI5y+jpOlfkN22i5kRBnZd64mtt9GdIvf2qOGs
FRvXp9iMcxbaRgLWZSJ0LDT9rLJNx0HRnQgYGZzmeVs5oaGcIy3jbJU2spG1/KmtO3yISmeR5ee6
lHpy23tBQGC3qtwfboJqKu82dwu5vFjE6TAKYOcaoRJZRoVOBq109q5qVngSJZ5Q0wRWh8EQ60SK
oxsDeEcanAlNgIVHhNHDgrpqmAjwfArPN1TyiZ020XThqpYSzneRhHOTUeqTHjFloCFiMdZCkWii
SSYanNzddkwTf/AJ5giJ8c3rVUmBARykFx77MZdUUgcailCG7IkI21uyXA23kClkpDHDRr1rA0If
PFDD80VInWNLYw+CxxPUaIZop5TOVthc0Aa0lAZU26UE+16KGptBSEJdEFht+Bcl0JYS/iUDQb/s
2rlJQ7ZRwJTCRZymaHLIUxSmnLJJPNkQLwdb6RbVIBLwfDEMNtq9H+xoXIIyh+Ny7ck7yURRD2kY
lVratjmLkd9L45JBtWjeLEhWs9S49Gls3+7Me+5zBrd+2ITxXejD/97CpMvTadxs0OPYnuoKStSm
IA93GdIjcTndhsgKCtlMbuGgZSK3n9A9Q3MREWUkppZgbD2xouGpkOgOy3BVR9rTiQcZCOD6rNqV
bofQfLmoRhruh3IRutVWCay4K6Ba5H2/dUDkLMWUm2IBbRTKdmoIQw+/gbW1rsPhWhkGIiI6OBGq
0mWwEWfCekEEtZno5WK2zs/RaQV3WIq1l8VYjaT5TRPp50zfdIfjQpuvJxs/trtcHAqknEW7pbi9
jpDZIQ+h+qANfu786iQ2rwU0ILJoWYonawpoHQ7isTwUFqaVJuNABubJUYdFX6/WotMG1Lu6RBf8
NNk8YU09wp0G1Zex2hT0DZ7EpWJt0gd/cII3i71WZvmW0ItArqUnDVdFT4CmamTnYnTu1zD3hKE2
WJk6vvb0ta4L1Uq051jwh4JqTmkMoajePKDYOTK19aU8wIV8kw+7RXFRUfWT63QoIeLeoZQaKtca
aVljwpvzZ+h82WoEp8kHWM4McnSWipogQJV46CRZW01B1oda0Q6hFBV+Ra6OFT/nlayENBkaRYOW
OxCfBlIwyFgWJL+oouRpCrYgjcsByh5a4YaSNEoVzEuy2wXybqgkwmQ3bFrop6HSuUG9xDbR1ksa
JSAwDAbYr3eGE7UxGovC2MwiDMKAAJAwH9SSBxBP9ay1xe0lUrx01ZeWqiW0+5WXDcVbCWC9iU/D
aOO1VI/gahgqfI12mEEoztfPZjzKJNmSmdUYxlDQe1yjiL72QnbHjUpNsfB2UAAW4Oaq7O1iOJkC
UbY4jsTW0tnnmnrcAbSG+JQa6D3yuxGFYzmZCPxpQ1cEOtwJIXQMyuEjQIqEAcbo7uKGhms9Pom7
h+406x4G3XTDLe3GdM9YfjHNdCrq3G6Jij8grkyf/A5AIt5Z2xDaaz1a95ws/nVTj9QS1F7DAQSO
AL+rcVelOUq4QTrdrFAGKGBQLtZSfOU8zflTfmHNEC14506aI50PSHNLK9dU3C5msghssyCx7O7k
jjybXn7dKCeY3K/wbcl3GiV4Tu9QtjjKUZBZxgF2c+21AplX1ScSiHAtWoJwXcGJzmuaWMNZ1oHZ
y4VdiQvozxCzMz4EpKWhhA4Q/1HGUX2+i2KnwoNXb7hAllgaoKAcjmSY0YqPfsNCPDXFxMfCMbtG
Se2mVZ9k9VSiRRhlxTuTDyFIbwr0ubrttOnOgxRh6dqqmtoWIV50brF7WiymcnFTml5AttWhWJMb
57UG1VmK5oKM+9hoF1TjhWqOKi0aF2bey+5iB3OHcsm0QqMtjNym71lGDsLEPMEk8g6KM3P3GJg8
vHGbY39mFATeLB5lLdPAbNCOhLdM3aTw13lhu/tOOSv9wi4ajB3VEae21SbQuAtt2G4qBA8bS2cH
D7r7tb/7GaxvF4snIeZIXY+D7lEdPPY6BPGD1j4G6O5IIaimKdg63cEhZhY+22wU0qxRTXIoTTQw
4xJKNwyE4JLMIP0ZRuVEXCSoo/2MN+aoKIY7k7NTKub19kaUKQhuLxbyM727oYUDpaNjmlk1ECeH
AaXqcKu5+no73EBjH4SKEy9Me4cGnL52ww0C0vFlVXZTUSWoaHHKTlcK1NDuQfLvpORBF1HnD+th
rvH1JQH0sIa21YG1QVlvw6IucPf2t4FrRJwiqYv8Vxj6Dvot9DhaKG2Q5O6oO0RWnptWqcGIwxhO
k7CQHSaD24GqQPeII8esY0enq9RQx5m/pGfYNghaDFGfApSZBc3huuGtjfTG78ZFvpKY23hD+UW7
3PGiaLRtBRjDY4zcraC+VeF1FHrhiSVyP8Z1qyOgtmC+CSrSnD3GhLFbGhAjd8CXW8VGEQmeaJBB
OgHvoR8sm0dIUSCZaA/azjYE16SJtRSmG3S5BKD7SDzJIC62Wm2JyQlmORBKcT7zkYjHTQf6Ex+0
VD1vIZJsI17sxvEjCBQtz5y4xbqdtLvyUiiesV+y1+pJbdz6wiQArDLXt+H6KoTRHMDKhaoYy5kd
QTOU84Se450jqG68AQAtaCnYyk7pUQZEspRyJlOsNS52fjCjvZRCl3yfdJFTpOdxPO225+iAeV17
seUr3WihFZV3uW6MWgIS1EWW+Po69aC+VzPS2N3PtEA7/CrhbFHhdsbpGd0LXU0Wm0DhndZJZOfG
Kk83lo74zEAcFK5R626eRux7INAYW3T+NKxAnMCbkvWSJm/L59OUo7koA8sRdEjrq2yt4ImiYY5y
LhbhsFbglGQXQcsli9aLfSw3MQiRS1eVJbdmN/cF5c4A1jMj8plBcyItroQAz1haoSQtdnaYafi6
PxpA+sy2V/pGddc70hvzKmTN47wDY4jaDfVmP4LlAssP+9CkAizPKeJn+kisH+p6hwUEqDK67Dkh
UZiShcSC22xmLRLvO2VkbgAby3lVbDm+cV+iCqSTMKnzRJfmubyAKylhek6vnXG13UaTtaBMqnV9
YmI7FZWJ1xbPGMCDpi+sQL8S26WonCiRbos4n2+Sm4yYTEYVxb/VCjY7Ger+9mYQYcFUOxgl5LwT
rGWIkpE+pMUerjKvvvQDW94AjfK1adRVEC1NuE2NsoygAd7nE0NJnXwBtK7ks01wrRMhtQmwFLWe
UFVtDZk0A0i+IkSQq9QqZCDSTsfDETfjwV3GipFivrT2MpBn6+5cXZyk4Z2KQ/H2DHdnWy1kVx7g
uwJcql5Wba+w5l/i530arskZCsB2uN+orw5ylegnnGfN4KpusaCHaCQNQ3XhtADFvo78DM4gkMd0
aOyal/lnbX4dq4bTFfOK3wq0G7mmGyjH8C5tXAnma3CJa7anAQfqxZK/7mjZvaldbqFLI2VjbXUo
aJAletokKoq7ULmr9J+pGdzjrOMkAgp7bYjVkm+wNezWRHaIuTWK2jiNbChOXRVnYVbfae12KOJ/
YtWD5KwqsHstQdq1zaMo0KGiQyZAdsZWWmpAmpJMxU10EwUU2ruMkyGt6odstzGtwtTP4ryd+XFw
aQS1J4qYCKZjgRpNQQFi19JRc4eWlJDgLeDf7VCD9NcdhuJn68Esqq7ph7dbHbV84HBZtIrCEQeN
U1RoaCnFs7TegNQGyZnBFi2wdWfV3Xpwr+9ar+mKiVGJ40DBFIXSrxEnDLK+UYrBaodEBaw5BUQ3
IdjSI2OMDoOddEgxsW6Ti64+kTbytVnlE3VbXSttTVvY7sRHuE7v4GsZNI/l8xi5BLkJHMFM3LKD
e45UGVJNzVhMVDB4yOuI6CuTNJOoDfnDiAp1oreXvJ9P2EhHgB2QCBkeUiDAKyakJPMosUacwlTk
DQJrGqrGXUEfLHYyYqbYWDZ/Qiz5bKgjFDLtsiiLRIZC6/4cV3srL4jSB0ucDj+BC45w1V8PpQqq
qmmaaqjaEc4jp0KIdCWykouGXtHdUzd4CmSq89QAkAa2VLicKRHTxxiFeESbeTPqUR18m8faIEwZ
VZiYnCyzlh5kdboeFk4x7nHIngCYzX+LHPQWhuEtqtSqJU0GP5P6CdmrV8tJskAUdN1HlFSd2wVi
GqpNsHAWrqEwVgGOnTCw6dvYSZs+gJuKYjSO9L5VihCo/ZQS8A5sIEoSq0oUNQV9icPbMcR1V+O+
hKwnEpck0E1LbWMzWURXH095v2IO0Sfe7V/jmD3uvffY5kKPsHCPFfqbEztolml3//EA783r/gDH
C8nMB4tBzIMM5Iu2OAnEq238CYXsva9if4ijVQOKNGiimmfQ5ZttGA537NYEg0Npd/Hxs7z3UewP
dPSlEwdsTYzQFQ9rO2eNnLpo0q4XIHBBv6rgJBS0JWR6SWw+HvcFm/voLR199/4OE8kCIxyPyt5z
3wXRN+zULhuzQy+O+xlT5rN31v98b1GIW74QYAnFqyoqoItmKqv40bW1/fFjvf/eNLh/oN2S9oI1
7w2TJ11mVMg+e2Z6JqWkfdUFIbpTpeOPx3kXgxNlWZBg3OmmfLxDRx0eGmLO9CmaNsrSR2xPqiS2
ooiCR5UPG5xIo3jSYeZgihNfW5oJvHT0gMQtqWJDZ7R5YsIUpzq38E8QKo+kc2HzySJ+C8/yISov
Mhkq8i7mEQyctHGMCxj32HDmBpu1LQ9OBuJPFX5XsJt8PCHvvt+9sfpteG/i0fQh+5EZKy6uMLTD
gNfC+evjMd79VvbG6H++N0aKP3umkZ14jZYDe2aOmeAfP4s1wAr5rkivqs++zndPD/Q9dDZw5vEN
d1ZIsOyWuwzDyZPNY/U8OJNgecZni/t82jySOPV1XKQF5vHPhfvxwx6TWF8OLlFFAAUzBAhmff1l
/2kREOJTKRtW2DCeJ/QHPmrWeq68VsUO1Gr2Ufz3B+KgQhCFJ5Tlo2UiYPSdyH7NMWWL3uaM6t5Q
H1Keu/6j/vafjnTMRP71SEylIhsC1Qnh6JECH8BfQx/f85cbR/XWE5oXYasQBKeu6OijvnUM1Qev
3rn6TQ7uBOP+s3l9d4f46x5eZmNvEW0G2OFFW+4hI+/Wtd2tvxXxNESRKm9uPn6F734Te0MdnVOU
D7J8gf0OMpmPWnu3CNEM8EXn40HePW33Bjk6qRolyrqF2D8PcPRAPU/U5ccDvL/V7Y1wdERlooQ0
oMYIJa0YOyfoWaWw1YXx+gRu4JTeu5PtTewKU4yWJ9q5OQoFq/Q+vomXktWb42rvJo6OK/KWekAS
1i/SxXn1Qo7r5XY21tZG4nPal+g3kMY+Ix2Kn73D/ud7y6USUZzKdR5eAX5ygIF6RrPu9k0k22fj
LqM5IV4Z/8optvew/RreHzTeYUXn87DSbuarhauKC7pHyUDX8dkn89ovj4/m9ejjz4wgiOvsZV7B
eKbZ2kKAHDIKXLZpOas+yWvEz1br0TGxHShB7m9xx8G4UG7hGgj1aarddZvTBSzCtCGpl5WB1Qg0
o2z8G3EBYIG1etE8ffzc7+0CmszGLiF2JxIRH85wVrdKl5rECcgJghm28L2yPKK3+vzjcd4Ns3Aw
V0wQHnKe4801CGR5S4WD+G4SXvhQswLnUbEkslU4tL/RkPDe+9wf72iC8XJep4a55cEcrURegB5L
hz5WygOM10trfPx8730e+8Md7ejtLu6CNuuIkwOUP9ZXSZaM6u7q40HeWzR7gyhHCUXQRjl2NDzT
ThnYAXzywHQ/HuG9JHF/hKPlsN7JWqCJjLCWrzZINiDmHct0qbf3WZiPRLWwPh7vk2lTjjbt9S7q
Sn/LeNpAnATxOcLZQ62dfzzIu8HL/lMdbdwlxj3iGsloTz2jpGhX54hZjsRzf4ip0Zi+aje87Imv
wbC4/Xjkzx6vf6F7+1e7VbblrmZVaJtuhO0DZVJ1tBYXn8ziu/HE/gP297E/ThDA4VowjcYMDWwI
7YgSbKZAQ5MB+hMokRBC0PiAFMRddVLM6axH0OFfedSelU4uoAjC0crZ5UFcBv2j6sY4kq/xKc6V
y5ch/hZt6ff0BP9vkZv2xAXfSAb+qZnXk5NepCZpbDkWHfytX3rlEL1/oR+r39IgZAM6oEu93NGL
/OFHF4iXqCQ2T2gUIjqo6goICdjbyz+80DhL/T9+PDC1f6D2Z4oCld+Xf/ioGHBvhv6zOfj48S7e
iDO+vc5HT/BrdnoZRqnXSfzSHMjmP6B9kXr0dLCDhzf/IaANiyqWYL788zce/jdm6M9VgmpO/PSy
iMJVtadd+ekvvM7x2wv8MXcvEwTLTPqTsfbyq72y5a+L/7XK/u1A6PLlDe/98PWN7//1Px7x7eDv
3tbrH47CVbksH4Pu5YG7P2709EUx01rF4W61z+vrheX+uo03apx/vvePrgpojjLnRfi4fL3Wix7s
N1zZjX9cLqGyPGXl/qV1zrev3vSwWdarZBkf3LPJ5/7VC4POPDXlsnq9Uj8XYi9k+tULnzLB5dJv
Du5YZOl9+crzZbpMDi9rfnrZ91bnnxvX2zV7uCH9/Z//8ZD9bMp0qwq/9cGxxadM+5uPDYjhr7fx
b9njapl+8jsHH+8vgd29K/y/+Xr/+VwefWOcLMdv/49H3tuyP/p0/5nW7BX10WVRu33zIfzN61bh
wXrCq+yLV8SRK8sPti4RprD4tcc/7TV+f/wzWR1PLI3RPW/4r1fc74x/cwqaqi6XaG++Xub1rPji
RFz26sPv3TMho/lmm/l793zWfwmHd6zJBhxqyUDUG+a2KiOE/PpAr/rNf2+MOXEdSuJHoyhKL8yM
fjilPN0k5ngzS81fKtHsrb91MLFmlkcLUTMoUVOrkpS+bAU8KRDkH77mf2Gg2arK8qxeJodPBYlZ
NVVDomwn6vR+QLH9jsGWflCuHl6v1C8rHZS1/x89ria9w8Sa3zGQvSzDhwdWxI/TVR2syjdNARjh
0rcika3ACcdcHVDi9a5e18abyfyvOzbeW8mvQdN+2HV4OBxs/P8dDolfm1lK4JRkB3tPD03/pyv9
N78oa1UmzdPBZaVvuOxlFmcJ7gLvNJ7I33B52CwINf1x9ddJeIkk3uyXe+v1N6fEzh6z6sf/nK6I
rVP/f733DAr40Fdn/uWoWpVpr3cfEq+9N476Jhr4Vx4nW7977W94hsmy3ITVO+9B+4ZcwQuj8HWa
X/bEb7hhb/VEMlWvnn5c1vxf9SN7/vECnaSro3PF+IZl6qEA+hj86Dtl3l7/G16ttVyvyndm3/ho
1/7Nr+CPe38JTvpVSv/Yjz+Dyx8nx+1kvfL9V78IMrjk9Sr9C38bmPz91T9aLcunP6bo5Rlmj06W
LuPXPzvK6r7hKUZ4hPST9Wvr238eUXgTaf39B8Jorw6r4Mc4fWLX+PES4P24WpX8cVZ2B8P1xZWv
vpNJFsDcYyf/Z53F8ev1+rdDc9Hrf74TG/zmKpuyw/YNiher1fPr1V4u3ttyfPXepyHhDsDd65V+
Xfgbvg2UMfCtS5bv7Xyi/A1raL6Mk65cvjPpPXb31XmZLZt+ETWHa1/7hg3vNGxWr/f3Mtv6R2Hr
b66Rm2UKtNMcXvcbpuGUaTi86nfs+aer9sfPFTBU+nRwx9+xJ8+XebMkdm9/0N2Wrg6iNtH8hilh
3S0Pp8RUX5/iX//ICXCqYBnHf2yJh8vuLTDx9/fEX75Bo1W8Spf/+8c/q8dViq7SrzPrqv9U2WGe
lj8Qcg0O5oyE8etPB4d/dTRr0nfEuFcUFQ7vVv6Ou202y/jgFaO19fVJuOX1Egj2557X0DV0eON9
meCrm9Ytsc47Zyqlhq9f+01mRa/71686C5/aZfd2Dwc6e4vy/f1Fj9tbnqNp/GeW9XrH/carkr7r
Orm8alKK0hS118L66iu4TsO9yHkWIgTw46yp445D/L1vm0EZWRBwBkILALipp6h9fBP/dWBCj7z+
fwgexD5Q6MHX+A3HxD9TPzuqs3z2Yn9xAD9Crq2srlry4NcrvcQPny6Y37juKg0PbOikb9gxLEIH
AvD9e5W/4bJ2sDyIGt7C4X9/n7hY5c1DHD72qS6g3w+bcyXbv/Fev+bjr/LzSXZWSfZIYs0wn4/3
DSvQpvpZ0ov/euf9YvkQYf7NWNMGtcKXcf+y6jfExTbzS+ngx6+CT5/u/HonB+N8Q6RlL/PVj5tV
+bQ6uPI37P1OFD5QpzhY8b2k5FcXjut3ef16mf4t9hoiX75oQcKQse/F7wTKnx9Cny93l/ypPIy/
vyPTcesgzPLD7Vr/hq/zis9+uEweDq/cq0B9daaHy4fDj9D4htc3DI6Ogb4T6ct3+jZjEr7jy/6P
f69XP57+x3iTheXBV0df49fverpKu8MT8W3Ztfmrjvabu9xJ+HAcFYjfEZKeUDWrg4PDhd6Ir88C
93s0C98BwM+WT0t/WcHBeL3Dl5DjO46R2bLL6vpwOXxYSvvNFzcjP28P9mDxO3IrLnt00W/4imcc
pI+Ph4vhW9KqF/TquKqNPtnrW/wCUJHt+l2yOAKxtG+I7E5DAvHXO3xZZ9+xsb9c9XBXF/VviCN+
wUsDNNSqYzzoGz7nC8L845LjN8SEl6vuMVjF8eogfJOEb3h7f1A03tB1pL5D6asn0+UqXfnLA2wd
7YRvuC68QTDkk1WWHuxEUt+D8OWbzqDaHa48SfyGtXFJMfogqoeE8PW7vcoOUx7pO8oLl//xf7i7
mt22jSD8Kry1PRgxaevvUkCWZdmWnTim7KK5rSRG2kgWVf7YkYsCvfTae8895dA36M1v0ifpt6TW
4awYySWnVmCgCOwEnV3O7s7OznzzzZ++hc7rD5+SuNdF8PAXyjgppMlRhPBldd2LZ9LITjp7DAem
J2b3ph119hjUfTVaOeCqJqOsHvDonkgkyo9ESK4VZ5/B5AFPKw0H2akwKLmNoAZAi+R+dThyLe9W
HHqwCJRX8jt50xf9O2oxONL5qQ1dPd81BqtxIAOrB8+IGFFA28qro9lfeGTtUBBWRykHeDNRcgvI
WdKpe/3O3l5Qs5qDwisb5Mx+jXK1AIvP/lUb4MFIo/LX/BMjfDhBt5b9LDz6P68ihfZvCx2cC+Wt
bEae5y3HM61EguB9gUsx7ZsXJYdtmaEMIiDPewZftalgytQz4wCCoNJkJGOCz1FFsZ/PTLFSkwM/
BHI4caCOveDeG/m3uOK1XPVQUmzUpUdBhjageAeOOApoOkcKvKcnqKbLAf849GY3IphkxSoypLJa
OAmgBgpL4HjathU+iCoB1RylZ9u69wZjQyzDVjiSM1MJHLnRIxH4Oj9N3p9rEeJPDPscBWI2IB5Z
ncEz7cg+chIoF9FrpbavImMqu886MQCDobfQkhK5DOGZDrDKIIMiYjn0ALJ/qt0GgxluBT78fmIa
4CvquRePUR3HgIUYQD+OKMTJYMU4oNdl+fmeRGJKlgxFGuWlnnqBscFsRUtSdueeAiiE2K1HIhBJ
P4Syks9EdGvsBo4n8ZmMFEGaKZnhsnCn/q2YmIIZdHwmYdcjILQij+blbY5n/Fn80btBpjIY6d2g
rI+9zxLQng6hEyKXA6B/DjyyGSdnOCII6kd0shzhgS8UDtkcr3hURAAwRfTLcTUDfm94PeDk0aMU
N8QXKDWMjbhtQsRZ1lRcIrRqnGhQDZSfsDrRwMKQPQEsGoPgxGoGwINpWerMoZ+v/rW4kt25oEYi
6VVSVsMuMJB91AXo+SXTZSl7ukN9Cbk8QB+kRymhhTuwGqflelpYOmUGc3w1CaBi4lyilFIPU3zO
S7CgAvgPffps5Eg1XyusEfZdS0bEYqDLTPm5wyLjgvJGAd3QHK8a1wvMKDMHcgTFJl5Sy0STJ3bF
dhgCFWlV9bkYeEPzpWcjCMpwWXX90L8l2gZudb/KAfx4+E2Z/zx8am1/D2QljQbiufXKLlIqm4fb
XmgtLWB/eaG1FrA+NBnMkYHq4E238s5XHKxlr45z76M0nLUqwwlLKxguVMbWS8vUFAoB1Dp6xom9
3xz63QxdW9rltPyRSOcoLXoEOuYwMCSsOl9egPCJwZDHIvbs5G2w7Dbqa+t3UvlbPMCKMePlnd/m
+xHgekmNTXZBGI5aEy5PX8gP9EpjCAE2gxvTD2Z4Hh6I2Wgqhl44zuqBIypxvhAqHkzEckx4HKMw
KiuVA1RwAGA8zZgqSsuyZhd4776PglctSZlDjviJG0hVyzyhghneROCfoGkMjuAGmKhGVlf94TYv
s6pAa0z9a3GPHRXFQAoZQBPw3LFIpktnc0CQTsWcbl/Q5JefaxfEmot7VTKoZam9hoy//rW4glM3
uusbyHGbo64vRVfkyGbYGF1xLybjVZUwnOszQYst4ImX1zMeKsJfOSIVho2MhyEqn4y9zIESQrBu
KG8pctGuMtx1ECwW5pnmqLF47c0pZtGuMSzdBQjxkIjIe63ZdRb5kxVXxebIeV2AkRL1mIikwM9M
b7vUZWfYdS5iKGIOs0EkKybystdqbyykGRxFIwYGweKDXNU0oFMcoiXww1pOomQOD6MHcKFyC00z
53BYpKv7vpejDo6sxLX0IpA9En1wmLo3QJH4t9ZJhErHufXKaqOgyo/inBJsu+JwEJssB+yieDwc
A8/3ytI/yrxBa/sc6Qx3jqLF6SLP3uzZVQ7fB1XgQ8Tm2iKMsmu0X1sv/amv4aXW3LGcgK5uBq09
/rhKQAMWSLDWNfQ8insyya0isECBnP7z6x/hRCyE1QkWiORgBscoCrsRetWIPUQMQLHql59BT6JQ
cwcFR7TKBg3N0cee4fEJUP5ETPR2D18dSuEv8F6S1lsU/goaqqxV0FiTYdBDfzL0ocAeuA5wBiiD
a0MV03MU0HRFDGIcgi4CW/VutcbDILIzlTsDAHd2wjDW65y40OkYDGvv4qWdI5nh2joT8whMJTnC
N15c2wsspaakbGQpO39lGNbDetM4YytLw60nsLbGX4xVtonol2HZ0PrcQPdxnJMOnj2giQvknMx3
l+GReQJAFxHKUTpzEgbCo3tXdckp6yNirj9pKck55shonvrB0FABR6KqG98JSe5Zm6MI4MwD/JfG
4kHNq5VS/Bp9g0S/lpKolqPO4i3oeAMilYNHzxXxUFrNQJjZy7V0u08M6bsLA0TrcERylpkONWer
fSMV7SPxRRwOqvwf4IFYCP2S6xQswXoBim+OHz08R7SY5JnDgQF+7VvYdN+ElvnsQwJUD1Z8zh0F
tbHcuD/EOwoU3OQo7ju7HGYZ1XD9PH8dHoxto/FG+a9o9mPrPA6FlpR6L4l0Bh39fNl225fX7cNf
LLV5FLfmyv4HzzRYk/ZQX1R3qo36/nr27OSUZe/v9rIG53mKPvJIo7UzkHgIS3diTYXNCg1z9muW
/3v2r/QHJq0/nucrHzOMz/tpBR2tZhD36f7Vm7n44Qb7q0SziiQ9fSCCvkkbzTHCKJZTyizFEeZS
s0XLEWL9OVArLbGAMc0zRhyRnZaxhBxMD4f+DWpRaV8XjjiKlptPbcQRyAaiwwSKcNh6cA4PgbOI
adn2atuF+D+TrBzDE5X6TKRXCEOI4BR9XYz1A52gHqb44QZHp6pSNqkvOMivFJouVFQExBuwOXyk
C1SaRL7qVEQCMg6HL5NCcroyilJey9ceqM61ohN/jCPqmY5yFg9oUglNJ/VQxdcU1KczORTDxGL3
/D66dGihyfw5KutU2DzVTwv7Erz5OYz/DketXaqoa4lCqFmUfJEis0utwkrWhYMeSBNtX8tgJHON
PJw0rc/ii3TlWutGYHA4D1BfYHBTORwNt1poxoJEq1ZBsqU4oqCuoK6LU2Owb8ihRVY7RnbHJL52
OAhz0t0JPyMaP3yaejcEk1zhqKNKPuBcYAT6KgQVAUc6N/2A9Bawvk0LDr/LLu0eGGUZYrcPvyMZ
MvTw/LRei1sRhh7i3elPYmk7rG8PZTiPFdWsAFTCunKbO8fNk94JmQ8eRdUG/qugE0/Dbjj1zUwr
eS+I53k8OMh7vEjwHw7USkssjpISQGXe+1PdtyS7D6uAtAPp2ahWARCvg+B4M+Pg9tY97eBV9sW4
5uG8LWqKYIRb2EC4cWRLD4CuMeokOeLCB4G4p+QwHARQKrhBMBkcic2W6pxkBFk58vntAV46tOsm
B3B92SYGhHEGZydHQeCRmE5UnDLPqaw1tFUo7nt1YiBraZhkbZ+1p4azkRYHJINsDTSRLz9fhY5C
BIY4FzZH550Lz+yEwZA4ugpic7IOxwm5RmnWPYojyMKhZ90m/W7vGsjrUVj2Ush+jToB/0u+tuP5
ePwQRXOg8C7j0IAkOhyYjd7D3yCIW5Bzh7Kpr3df5LWTfN59kd1FJKjOSM+V18vyK/vKDWpYnq3B
FM3Evv8XAAD//w==</cx:binary>
              </cx:geoCache>
            </cx:geography>
          </cx:layoutPr>
        </cx:series>
        <cx:series layoutId="regionMap" hidden="1" uniqueId="{DB61347F-90A4-4921-B3E6-FD09E4E68ED7}" formatIdx="2">
          <cx:tx>
            <cx:txData>
              <cx:f>Output!$D$3</cx:f>
              <cx:v>longitude</cx:v>
            </cx:txData>
          </cx:tx>
          <cx:dataId val="2"/>
          <cx:layoutPr>
            <cx:geography cultureLanguage="en-US" cultureRegion="IN" attribution="Powered by Bing">
              <cx:geoCache provider="{E9337A44-BEBE-4D9F-B70C-5C5E7DAFC167}">
                <cx:binary>rHrZktw4suWvyPQ8VBEkQBJtXW02AEjGkhm5hXJ7oeUKcAHBFVz+6H7H/Nh4ZEnVKlXd6ms2kyYL
WQQ3wJfj7ufwny/zP16qt6fu06yruv/Hy/zrZzUMzT9++aV/UW/6qf+i85fO9OZ9+PJi9C/m/T1/
efvltXua8lr+4rkI//Kinrrhbf78r3/C3eSbOTMvT0Nu6qvxrVuu3/qxGvq/OfaXhz69mLEeTpdL
uNOvn/lT/fT69PnTWz3kw3JcmrdfP//hlM+ffvn5Rn966KcK1jWMr3Bt4H0hIfYQQp778Yc+f6pM
Lb8ddmjwJXBDilwU/Hbc//7sw5OG6//zej5W8/T62r31/adv///7uj+s/d8/573hv22cm9My+f/+
2NcvfzTsv/750w+w059++cH2P5vlPx362fRf63x4e/10MzwNb/13K/y/e8CnX4jrk9AlwU+mp19c
FPkeiVz68feT6f/H6/lrD/x0+U+O+Onoz/74evP/wx//va9+D1nxNDzFH7H+g7v+/uh3P/906d+l
zG/ZtH399XPo/ZBApzt8u+y3aI+rTzdPlX16Nd33APh+0dtTP/z62YnCLwF1Q0QDF2PqoSj6/Gl6
+zhE3S/II75PAgof1A/J50+16Qb162eEv2BMXDiAfBfDJ4RCb8aPQ/4XRDwfUepGCHsu/R1eLk21
SFP/boxv3z/Vo740eT30cF/Pw58/Nb+deFopIQR7FBGE4aYuiaLodPzl6RpA7HT+/wrxOi/+GpCk
sNlxwNWzUZ5i/V3kBAejo5wvpPNZFHqHYc62NsMHbWXBszxE3F0bVhaV5rWuYtpqzNzZj2lZ0bSf
Ql6pyWWj0/bMFs3AKiWTOgjqNOzUwtRUjrzqdMa6tRg5zcfdFIROXOSeE2cly5FRLChmVlbklaCw
Zy4ND7OT5bzx6dGJsoc6eF1xX7C+632W2fB42oJv0EuNApbnNdcy59aUuwi1cEIDH6gMt1L5PVtr
/70ZD51NRqSeP455rfw6T+E2zxqfmSzMWVmWyUgmyodwZOE4FaIqglj3q+VtNVMua7hT0SBhjRG2
osdotgUrfL0mQwdrnMadF5RPp2XNQ1OwEpHtukbHyraUB17LZ7Vs/To6eqZ8LtC6stBtJubK5nVc
1aObrZSvYx8JJDVry35hvpziQpGZ47x8VmPN5ap91lPUM6dbJG/1YxB0BetC9aybAXbtFxdea48a
jN+5fcsNWV+yej5rZstHKiIrBtwd20beBZPOWVfZnNW6eHRy/P7xS0vzF8c8tLbUzPjufQuxoqW9
lqu3W9rMpKPG287pJ96O1WGxtWSDOpAx9BOn6DAfinaLu2GIIxQsbMrKJFDuvaa62mB6bUh9mEPf
MjWihHTSZX0Zxi0NCGu67HXJnDPZ12XsutllaF4ggFfWaXyM1vEe6XbrVXpgRTF97cop4l3x0Ebd
zHWPaubT6Tmk8MhRlWyKVMc8nYmmaku20PlaVpPLk8GrukMEtmPONGzzZYPayEmRP219x5u3ZVZt
a1uu+yw0kpMmd5lpvYYtZacPiwaDZQ6+7Na9l3cZCx3U8dyR1xMmbCKrxzLT7+jiWub2zXN1ivsy
CHw25ThKjBkDFpbXQVGEe1ssQlOcsZUMkrWjVzHVF4pjGUKOSbpFRCZ50by7BWpZZWQXQx1/sKRf
hKTooUKojnVtPFFUXcsaa/Gl6f0bd6m3XUMla4q1iKsVXRJ3vhwW1XHwB+JjR8+6Lgq46uXEWlcy
QqMr0rck1pCiPJjuIhrczUNeidktr4rmtXDy+UI5Ma03nqtePYRrYfC6HfriYVZRxvwx2+ZBD+Yo
9Rbh7Hpe6IsOq8Q2JYRwTnkdZuBx3WwzSCBv7eJWVZ5wq8Jsm4FLpKbzMHtw6+kq9CJ1E6BpOe8b
LGE5sjkDv3eczsRJeykxRP/M8ozmO7u2el9bf5vnBu+yLFfnHckFeB2zrq5Kru18rAGJ5sa9R2tl
NlFU1jyz+nXKJ5s4vYn249QLJan8Og2EdaPCQuNQbiyxDGV44j6p1zQcbL8xrYYgI2VCp7VkqjAP
g120GGV/nINq2ukWoqEMeHdyCMm98KZ2m5HVIdk30p+T1t4E1jTCtdNdX2aPoZ82Y3GR+5Xk1AHQ
HUztsXA1D3V5Tov5cSHVA12kFK0Ubj4PYliXZHL0JKZ5rbgKahZN2dGbTTKbTFCarGrt2PLVb3vC
Kmyfc2msIA6AWFRIlNBRcdc2Wxy5imXRHLG2nTXDOSacNvPGj7prHPma+zZzmKN8AtfRzeh7gZic
NYqjzCUMz+1VHdpQDChk2NOvrh00q1F7HKIK7qZyCGXr73BWfy1sM3EUDVdRfildMggb0lAYX9vt
KN9skNcsqxK8VLEl/qH38oFrD787/dozpJ0ET2OelNW6bXrfwC/w9KhjEg0rw2F9GygvOwvyrBdl
mz/0NXnsB1KLhswtH5qxEoNBC6NVftUQpUWgasobasdNU7mGj4tWl/niZMxdKgAJNUJwQoVKnDej
59R9KmE5jlc6zKMUgihaWKNoDrBADW+xR8RYQYxKluv5NnSx3E1LlSJzOs8bLfcDdKlIPojeGzGL
GnnZUYf5hb+b2lyxNYjeQ9sPAldRvSM6qLmKbJMSiCLXvVjwctO29UswbSbPa5kzNBsnqoNdpOos
LvNMVNOwHvAaVayjpj+sUQkmouUF6ejCoT0Zk15PZ7KpM1E0cq+apU6CiXelDmFHZldNr413PUzO
sCWqdM8iVWzlVC43pqf3xexEItRWpeM4J+WYe9frMmW8sK3hwRKY61K6iduoSIyZhmo4HBZ3+hqg
VjJVOcnc+D7PZVHxYHCgGSD91hJd3dI5iyPCQyhoLOraG5wby3I3lMwPvX6/jOUjpaTedG733snG
bAMo6kTPM+vXVcNiaOxZqjZtNBdpGcV2ruoki9qHruj3tOM2c29I4yTOgOrdhOdN7wDIjWOUWgKF
Mgjys2MX5IfelJeLLs7dXEYs0OphCKM2Xj2Tkgmh3ajybd84V17ep4sTvDbuUPKPJqHHwpnXkc/N
lMcmQyWj69yz/GhjXBgicBvJQ91VbHAnzXIHatG88B7h2GZoh1B74fZGLI7A6nKpo4sSdQeiB+hc
SG7jbPZvKrx0gHLkbIBEFvMotwsZz0iGemE79ViqaeW2TWyR0w1tumT1aLwYpc4yVaeV5/EmtExi
bvDL3E8orVjhNgerm2svaBsoxwFK82LYGk9zY5AUXTLq3knyXGuW9auYrNzLwN6VWK2iQ/R+7fyZ
Nddd30IRnnNRect5ndWYyamfRFZT+pWU0MRZKMXR3ItwkvFg7b71FoejXeR2KytCorjyzbBtsqnj
jlQqCR2vFdYzEw977AgjtWWRfvCGWbFqcFyhGrfkbpfVm2Vsy3QmfTwveVINJnyv3U3Qq4HTqW8v
pyBzWQZto8hLWYjOLj3TTuCekSLcjNnXyJnmvXYBXwdzPhVq2qKwXdjgJ94YvRYFuEmOgCrkMDfL
UdaYckTIPrfuu5tnEQdkYqQusl1WK3KhZ3QYi3ULiXY9Ntl7Yeydo83DOpesL8j1PE0dK2wd8rzy
XleCNg40ZyLroOUg3VuUZ/t57PpkrGYTI4zFRHQOdTBgdkSGDWVhGMXLtWexFg5yWA7Facr1M40s
ILufT2mLbVwO7d6E+d1UyRY6Dgqg3kTXnan43MH++6TEeBLS8R9xVb107rGjdpN50yuKoF2PMjNB
FxQo5qKbcCGXSuljoXFqvUDxKAcfqKqXgLZ6M+Gvsp4H7mtdAQx3BS86j0+FM7Ix7yAgOj9eLE2a
YT0vpfdGy1tr9mYORRN4AXMciPwSRzHFcMMsnHihGiWkNjKuvcIyp68OOmhvgZxhK5zNqIzuxotm
zB9CpzbMr6KbdS6ecVSeTVm4odWhkcsFEBf5Vj2SoDs4kb0YdXiwjYm2RVR+7aJqW62GVY7RrJcj
3tQZLF5m72E2XHfusDENtFamzyjrW6V3unLPwzGwhxnNE5NQqndoaIkokD1Dyo7Qe7dnXjWWu7IN
nlCl9Dk4U4xBdWX11B0znzapSwBcSdDc08s67LKdjMJT4MwL3MJJbdffNr0KzmcfTywLjJuW6qGX
fSZ8bB3Aca/cObbbB2q8sqGXOGiMxAw+5nkPHVaTh9uqjI4ZhilAFQvlPcwdtIeuCnKsYI49n7Ip
sdWyGane6wXmOUi0guPJvzM6DU+zgjflBY/85QXLAPpzgBiiYMqK5Aw9u3SfkVTgNg3JUAUKWo0p
EmUYBVAaZZxlJOc6dCzXjn9sMydKoygQmZxdrgdNY0iar8b36hSb4YAzc8J4w3ThW45PzR8EfC/w
EEIdnMKkm4aC2QY7cR7s3Eop4Y3ls8m8jqHAXqh+pFBo8xk2pjYYdxSaq5GCmQBdYeMF8nroN6B1
cofoWNK2YKgllrst3UOX+hYdemiHHImFu7RPs7r9OFfPcN6HJWw7zAzVSe7kz2vWPUxm2jcqf5YS
xrqggRIeZtdVD+PhxzW2csAPcK4OSM/koqG2tQFrZDkfXGfmOdBou3YiL019XdXhetWhbEdK39/l
iA+RVXx1qmWPBmeB7sVz4wCVzyTHI68XO8bK9igZJrzsx2Hi6jQSZK0crke4vXUXP85cXIoqci6r
Geu4alSXOuN5p0uP931ZgfPWr7iOoqtJ4zNNwQmu14FbnCfsaHuxOkR4ZPC/NtZldGi4W1bL+VgP
cWsN3GqokRihs3Wl8wLzQsuGpXr+mDfHKNyup6GKeu+/2z1YottJjSUfkNosg+tuQwwxY8duiDtU
KxZSddN0i2jaZdr1S3vW1HUJc2g6qnE+LGSXu2rdFqO5nms+LVF3PkHrUA/0jFTduT/B6F7UGsad
LAs4Xjyz60Jv242QJwvKwqRqu0AQm0MxnfzlYKYSZgwalOkaSLmRmQjRPECWyPtgcbNdGJyRNXOA
IFgsD4p1N68AmI0bbWkOxpHLVUZgQs7iGqYvHwfbqitG1nlzrKriOe9nyF51XQFlYSg9SmnOjde/
TsUrGqYgbk7UifW8CzKFj0ZDyMDw1oslPFNDwBbgOjnUbcsbF0KnD2AJ2eRq3gaOyFeZFM4gcpNT
ZsHUWkKqn+wcuWPLytZ2vAdfCJXN5ZksMZwZxiZSF9CiHf0MskIq51jB9AG0y2GtgXnAU+2zTsKa
UBTARxEdvGKUfLitx6cMdYpRNV6STLsMxgMfalV2JOOpcp8QokDwzfMocyOSgM1GdiItijw4OMAY
ZPP5Rzq4HuDI2FfPYR9svRYqaN4W27wGaBrnBha1wDagBfK1S/hpXydbR3CuVsGLYzGbupam5Qzs
SaSx5VWkXtRstmMWLixE3p1bjL2YMD4sK7JchWSr6221FHcVNC6n4DzFpevBTgc5XBblppZ1cgJE
p1gPsiyS1uRrIjMYMjyYAokE7ohYYJZOt8rkcO5oyDHXLZ9daHB+W062BjCGnFAJ6J3GOrE+NUmA
sEBY1NxZollUg8V8JD6bQ5jCCgzsUHMChG7lTg1dR1cX3I4A2aOunpfQgZrTr5uohZm7NlBwVLRu
HAlY2Cz3GpnwwzaOD1Dn4fu20CF3K8DcD3fg05rr/IhH/6mNYFknR7R9cESTw4NSxq1BlBtU+cyG
JRvC8P6DMis03O7DvsuJMVsnDMQVLhM9jIeZzNdFJVml9Q6XOK6LO9qWT/7aXVX5XAkv8NZNFc1S
GLqGMZlml03YqQDCoFtxSxsw1+ltvDrLWThDEAdztyY9dY56gVg7AeQHcM+yhZbMvgQhkEHd7ObM
Jif3f5SAORhaKPIk+TjVD8ErUdRfQju6wV4fbhdfLsLJpnKHexiMjFtkzOCyFSWu5QbgvIe6DLzk
KU1mlSXEdIRjBZQZDkXgb1uAWlYT24tupkc3s09N038tG6hDPxDAf0Gp+kAQ/0So+gjhMDwJJCcK
93T8B0I16MK+kRkmiYMhapZiM416H5YrK7OYUOD96uElh4DDc3hQBWTXB2lYNdnxtDKnboB3lPcn
EDj5FtPqNRp2ZtnNdXvZFmTbQhDmI0Rl48QnOpM2ruUTZD6R+FD43rWXsb/fEv2rHYHq4PnUC0hI
gcL+cUfYCSgdiEuSEyesJw39OzBjJH8eQpSaebwPSiATJy/c/v1zvb96sEdAbgJwcVHog+Dx44O9
us4XGILAlF2bmEwCJJDDiQYeCid2huCAAZZPKNKs9IBOJX8cC6bX/JlEIQz89MGH9mFx90He36px
YKOn3/CpuRkhm5XMN1FnxAgLB8Xh+dQzLC0UGRMc/n4jPtD1f4qJEOGAoCAC1h79tBG/wK6rlpwk
kweJd1r5Cf+mcr7qnTiIiufGdhcQ89s2h/QNS4CwFvqOYMmB2IPWAwM65LCsHmjdcO6SwhxOEF8C
Ao8+cL8nkFvQy0qgZhrjs3CBC/zvjRDGgKanPqb3o5ulXoGSdeKTLxWk5sdOvwkz38L/N4XhxTRL
l0v1TcP8/eu/jkbDvw/h7d8/niTQf387/66d/u1Z6Zs5ySz9zyedVvP7vWAx31Z3Umf+8OVPOtF/
owT9JsX+Nwf/ZzIRQe4PIfEnnejmCfSXTwzkYPV//qt608uPatHHtd/kIpBfw4i6HnCvYejhAOSd
73IRHKJwKqU+JSFBlEAQfZeLwi80xK5HCQZhlgQeKEnf5aLwSxSCUkRdikIaRCAyfd/oH7wJ8vS3
7z/qRacb/RDIEQAACJNRiCIXoQgYrfCPGTmGa67GafJEHw9n5RO5yFLF29Se1cLfZwV7mfkcG+E8
4hfETTJt9M2cOqL4DyD7kTD/Vq2+rYNiF0SrAIxEf0ooF/dj7oyDJ+gNSgLePs57GAaZm6DYZU3A
i/QHd/3Vxv+I6n9+4E8yGWj5XjUpeOCQNNuAl1cA7t6lakRzM9x5x7pi9GmIndQI727FYiiEhA5D
sfK3BPtNx/6LhSD0R1D880pOLvqhvtSIgJMqWEkfoyTf14nc6XTek0O561smoV+PgapPVjFeFSIT
Jm3PA95cyL2/HxqWx8MGCu+2jOXO4The4Wd9TpMyJkktZByI8lwl3TN9cjh5brZE1NtVhJvubN76
+2hL4lHILXA8bH5D8cpBtRClOARshqbUAMVAdt3BXEx7E69PWtTn2fUADCMjl6VYNv3epiqGVslp
2Ex4KXIBKuPNdNekdEt3HaOpe+8l8sV+RQ9BwRuhYrqdoeXhFXc2EQ/kf6htCN5n+HNE/xBJJ+j+
wZxuoxev9MGcOJXXSzym5deBrVy/Vrv/FESQJae4/DluketSD7sImpiPivfD06ZsIJVTQf4MCb1o
RJT6wr/PuM9wusT1JYgs2QJUH+8uRpgzNFDSDOh5bh7XMa3fKu6mURrcrorNr7Xl803/1eS87LjC
XKkUx/15uAFG+Fw9RnEJIxcECewpXgWkhDh5cH6VoAU1zL+fu23dbaOlhoK5DY9+KTIg0lJ55yY+
P7kJFcJRBwREkyAnF9q3mrd3wbOEaRndOyIs4nHh/rKTL+oRP0dJmPogQgjqbFzEQ+Ff+JS1T9QT
GmZLUAUFiDLvoKOALuYLoEF8+tLlMbTcy2FZYrOIyvCs2QV3YQoGCrgPimnFgpIVc9rGU4yEBymO
LqYKdF/u9HH01gEVlLS7dpdfn8JeXpXofK0sK+lNr+PGg6f2O/1OurhEcT2xyQiCxRxwEgDfxaTD
Q3jBZhG1ZmUiS75ZMr5erIkXY5jFWH4Dow4j9xlhM2XwSQdeeIn/Fr5njN52HKQaAsEiRfPYbzvW
lCzo+aJY8UiFmzoX3rlWrHusvvY7o69AtrkOQkYbVr/5lOsb+lAmFXh/WaDb5c7e2QaxFf1TNXJy
Xz6BvDGILB2vK4eN5Wa6AlF0O1yiF/c6FxmPztdkOlSJATzia1rftLc2scKN6R6/Lwsv+MQ9krix
v6HXwRvElgD657AcxifMqyzZrsw5gNrRQRzWBRuOEFf9zIOV+wroZYgL1p7u4S7MTRdOcnCbuqmT
BiBWgU7IrGXDq/Pczmy4yW4rlQJpiRfWhkK3PAw3SqbIe6/Lx2ASruJTJXIYCEGuqgQOGjYMab7y
yFw27TlFrDgDbhNKRSdkHUOYkE2t+aRvvEnQbcTpzWDYEs8gkV5OHIOxj9FygWAMoWy5qu+nhTsg
qi0XpU5h0KSvFCW+fiYwBmSiK0X7EL53rH6cnslOXwaNkMI75A4AS6/ZmlSX/kN7M2C2gAR6qbZj
HSNgh3PmgYIMbySAFFux+Sg3zt0UgHB/Jq3IStGHvIHg0oeui4Fl12DknKsXOGUtuYIBAJj3Flhf
Brpb4iRAV0MqwhsTYKksi5d3tcvi4myKIY1X9zC/Oi/RU7Ps+/VkyFKyyIMCG941JaeHFnK42dgt
wPsdELz2dXbEbNkYexwkKRBHF5AoGVim4HNSXz4GHYPIiMmS+An0j3G3X3OGeW+FdFO0UYr5zxGU
sZXLPYizd+MBhNxzUF6Knp8wEKhijt7IlT7alS0WWAsGuT95rDP7nsSZ/w595BrxQaeeFFRxk4P0
z/HWOZQcWL7hSfKlEcW+fpT3IYy7kvXH7ro8wnlhw/2Q63E7h6zqebWKtboay9gAAWfTobimcL3m
5RpTkA9h2vYFzdgkOWBXBHLqFDBSgmHaN9C2acH7t/VuuAuvMSsOT/OTWRKr0wje2lj4mDNzJHyJ
mHFgmE2VZh3arpMA9fuyWuPeY45OQb8MLtShuJ0ug+MAE7sRbnGYYVHm2o1if2Ct5N7XgkICglZt
njxei2Lcyw6YdjbrJL/OKIi/8J4IU2ftvo3nZBYAtrNiWm59kNhOvAQL5uRkVzrFnmEBZarlmbx2
INVS2AY+ZiAEcv99sqy+LeFVjAikHaDZRQUCaA8j7xmIB9V17jH1DuwXvHUhgf56mPFFOcXTCISe
wG9QOPC7jVJwN0Cwn8DobDVfPdEAFe6JMmDUY0N2QlfIKS/iq+g52lfA/Beid9g6MHzZQvsQRgkU
mocJxFC4JmfViykZftPXxXYChKxgIufDvhUgp3MCEiu86TNzd2BRzoJOeCy4s89EMm/gwXGBSRfe
6JFACSezE4P0ssLj34Emci9lwEcQNQxwjTF+MG/TNQQl5mRfQY2sueX2Hde863lR8gKBtszGJ8X9
fWO5twLGMC9uU6BIkjpRgHHVw5jKOOczrw75Po91mm9BpTLn9WYUQCbZhZEIFA2WQycDtS3Nz0FT
nIRaGbz7BA0ShH59cLdI8a5LFhAmzru4W4HWSST3/WSaEtUmZXhBZx71wgeSw/KujpdOVMCL3yt3
49JUmXSBqgG/DO4WZFEENzBxIxPIpiYS0Xqoys3cMeOd5cBPQUeNUtRwtEKwXwB/7qi7puBrsOvM
JgfZ4cKFmgUs7Cu9KS6nd+fGS+sj0DCzQKIHnalluowXoE4RvDrDoCPNNsGxI8wYeJ8k7Ufg+Hl9
C1nQi/HSe8GDmK9G2CeIwz7YpOXo1ueue+jBhO1RRXw2BwRZ4bG2YWSEl5y4L9/qmZsHe4tAzQGZ
Rqe9z4fscul3DbweZGO0n87dNGQzAGcMb9rot/xcnp2CnM3p+rZcFLfkEZhJxzGgg+6w3QYYsWzi
pkyLIjFQ5SnItzFImLK71XsgvkEOBvrz5R5ehvATmlgoALCXnb1ZyjjavkBgcl/052O6Dtuerxv3
djx3b0+ANp2DgDCIBejGPQa5mbkvCArJVbYhV2soitsRyjsQkk2clylYl/TcM9wrIdzhRZEpQc1G
tQK4WwX0RnuqOcO9k6gruh2ZewUyVfgCRQGYNKHEyyk9hD5fzu3m/1J3ZstxI02WfpV5AbRhX26x
58bkToo3MJEisW+JLRNPPx9UPf1TKf5M6+6rsTKrMitKDEQgwsP9nOMH/boLzJv2dniZRVthy741
1+aaTJ09qU92z76zNuk6kzgWyWPzaBVBpN7G0a5V7KpzKuDk9/otaSlwl2ukacMht4sf7XrBaa/E
n8rk66rd/JLndRk709HWXnMVfZ09knm41hW7IfUyfT1BVKxOq1K2j6gEbOVgy4OdJqqdPkTbQfXy
+2qzJPPQOrXianPAiUz0Z4vf1PWB3Ib1sJrETVWvIeCt+TarHOM1ygKpc7jzJ0QP75XbOgfJiY82
SoKc+DW4+jMId6q4x5fje+pqmS2SYsLjQg0SlatNm7gENkRU/RNwNiRhLftia4vqU2H5lmiThVgj
MjA34RbTtrwRIbZPvwOTDqUFpa/uonhdDbaFmqYAZXdL0es175gEyL4OxrrVifOOJXlD5lGUHguf
vDNcIoP6NoZamAEoOdmT3rpT7FYfhGQ2wrjIrki4fSLwKfZMO7KjJw6vodlDsaTEVxqMR+Hrvn4I
imBwosKdDOh4L5H9rnCHatUUTgQBxW0kOcc8MNaxc2ztLCg/hPt+CoXa0Y5u/pwdHCN2wD+H1FOG
bRtvjrNzNJ3BCOerdqEaPeFoi4YHZMtwc7mc54UL8IhVzhTynjhOGYKbwpYzu30W/WQjP5uTnd2R
6pQA0XbzsWTjsWQXQcNt49ZeFWTreN8/ynbjCIDVe/WGXJHku3Tr3s6f8tkVKmd+SPdkwi7r4Xcf
cuJAHsyTXQ2uNIGYh4fBPcYIHwIKArm3K28KKxQPtVNdcUPppo0wA44/egKj5cemw0M4uS++mpGj
39Yf4xXMEq+EFwlS9zrve8OTuKZJiQU7vkNQalW3qQlX75BJo+1cyXZ8D7+nhiqw81Pe233h8FxL
YloE6Q91Y/2Yf2jr2k/d9ml5eNk9eFagePKmC8X1IgO4KvfG6rDT3N5FDOGqIfqU96q16zC360eq
ykC/4pDbCpBF82JeGXfTnRgOoWmLbu1ma/HV6ill682yMjx6soInmZ1uVXmC220E6C6bPeGl/sB1
wtTcyUW4tJ/C9ElxqIKdyFkKWc1tnMohYXInm0tA3Gg/1F3+c3YTJ706uvAk3mktXwlh7qPo+WhD
wU0CkHy3cYXrJJBfKAcPq/qxYjf6lqvcl1zdd+mj7sU+hYNfrTKn9TS37Bw9QkMWijx9IPIsFCbV
Q3vdkJGwp5Kwvpu9Pjg9wbuefNnXnNQdwmKbupRcrsVNfdVTSQg24OPpVltNm5LzcFXstBV7JOdp
Mqpx2Lk8qBo/OYI/O0PmJ42j3ol+OjhcBCh5Q41jQfnmE8PAChRH4xoLpH1VXJF/R1dMidRPd+ri
JrXuOxgRS79ut4p3bLbGSr6ZesEpV6KLAOouaR8JLwip1vMtQMOqWomeZJcvJ4/cIVkrzTq6SRzi
/0YgedWC9hQ0xlrst3GYe/N4bVBlI6J1iCbKPlFWRrrS5pUK1lBxZdvFWlmL7jG3DdaruhEmUKQn
Sd4MpNi81NGzar/M9snkLQVi+hQndsuOszRHaB7kConGBqiEsEaocuR1wmXiNtv8qr1FY3BMr2Ul
bJWQlZpbigpiUzDdq8+S16wbslC4DwRgopt5iI8K5+A3wWk/8WLkkKMbNhzgg9+GreBM97xKU/KE
9SGwXDS3TwX58fsETWba+TMChs5Y59WKCDRfk4mhBghImsk3ndpN1to14xj3s+QeVJsVuaMCthq/
vY/elukYK+QYVKjNQ0Y64Ilh5Byv6yc0YttTeGJ2YD1oupWHXLJTP9sJQekP4UYkdbXZ5kHtmWwq
c9MEBuVvycY2t9UaxGeCqHLgpdEZFkjfjpvo4Fae2TnNFSvhCuvSb4A3BG4KMCHlWljFH4eXdG+4
JgjSElNIWJ0qkBEWPlNN5a8p9Vu2VVFUXbNua2vVuIABQ9j75lWyiko7Ib72zPF7IFAS/xTM/4O/
SaIBKWHpSHH0Mwh0agRhaEYgHDUwnsd73nn80Rhe2jnxPn86+lEQea0n+JpdrUpU0g7iBd2LvG4d
vVih9lxv+CvTE2g80IzsUZrdzBsNeEN2BhAcygCvpbSnSAt1J11r3hi+mXfjKnlLveMmvVVcEc0r
Ozl9z/ZKbKvcC5QDdSA4pKJBy39hGD3APfv0XNxZHmXWttsaZMOmzbUTEg3iXW2G6L9d3c+I2s/d
tT5T1jv9zYTIxzPc7xdN+Qo2hlg25aXRga6GM8xSqc1Ca0dxwSxnf/T1dVuQywl7g9XSHSks14rb
voA/Lsk6x/foxEG8qlcKwcpY95aTbeYHAra2JsgSQr5/POnS45290uokIi7rqI+su+JX5ySudQv8
EETEhSWQHZzYla4vjPknJfSf2+jTkpyRaro6qprZsSQESwK3xPyLu36TO9pu9GJn3o27KsifLoy6
zOQv/PHTqAu4/Al/VPS5zJMTM52cZtV5h1UJDtw6YziuR69zZb/m+HF4LgH28pfTtRQd2kI0FF0/
2wFGp0z6JEqye1rrD9l2fJ680+ykhk/93AY9r7y0YQ2eY4KMb/xEa3D0FC8JC2+KUO2S9QwXkN9/
80iGpEjQLbJ4zi4e21RG3qHIrhCWV4kDPHcre8X1yJqUQbFJV/p+2PZOsS4eyAhJKkwSBLCC1Xxh
L/xmTf56K9a/nuSMXIgSS8xjhScpHyV/vi9cKi0ZpKZwLb91Eh+90mPp1UHk5ut6J1POiLbpppzp
6U37AMi4aVent3pl+uRdra380tZkJiuBHKH1k3XyUGxPju51HOxqm9sI5N2CENPecZYuxceviBLp
01zOXrQ5J1MmJeqyw5L7fgWs5zav1s7insvv/mcn99NoZ+h9WfeHWllWrndZOfIodEbL/W8Ep21m
N0HBnXFxil8xMMtGVg0VPk05J58qM47jrOLoFs/5o/B2+IGQJufI9sCpoNqB8CAmruHMTkIiV6h3
yoX9osIt/nWKPz/A2X7JByGJEpEHkF+WjDb7Iat29Qvpa0KlBwoihdbzcNU5+dGOb5rX7CN5nB3t
w9yLbyeX5oAH820RbXBzOXJIgdbeobX9TVdJq+bhUvT/fSOeb+/Pj3u2JapGkxqzXR43GN0JpCU0
nkWEeI/NdecMD/2+vKW9493yf+NJAH2omTbkebxOXfabfeLqbiHa+dZ8zq6oG2m4CYlVz/pWQiV+
w5RcbafciM+qr4atGhq1g0RQF2xqKeNm9sT7/iGrnVhZwSiYIP0ViMLGvFU3ibdUOt/HWFn+iuQx
RFmWLFXRZOmc5NEPTVVK/H9XPTngxqN/GAFDjmTx/Va/OW7FB5BakMEDXTI2COeBPiHiDzBftG5p
mKC0IVP9iGJb8OufgHjp1bxNrpecwOoh/WBEkpVyXeySQCscRDWDI73Vot168lrdJbt+Ryb3+0Qc
uWrpj9D8dD37abjUTNm17GlhSm7RE8+23D7uuOq3wMJOdleGnVMG6upIAg9o5lS2REnPTbiN9uk2
uUKb5PVriqtA29QPhw0Q2XZewIkahEV3BW9JRkT3RKWNyI1ionRPmwrUQ/BQYVKZ1Q9NWO60q8N+
oRtrMDtylftpO+0rZwiTq2FrrclPbgxykyXYgnQGyhpx3CoKlcC6WSq0A2OYz0u6KWhgXDWwA1AN
mXH0llLXhvGucunmQOsnxqH56wjq7FpkVaOTLZXDlNqmX95R2LiFV14bAR0+q3hV/ZTHAKSi/gGg
OriqD7lzM6BrfkHJOYXJVnQHJlZ5+R0hdgxI22k8uxQ9ja/oSMMwTAkpnaXLvwn4Txf0wUj7tDvJ
spvANzUL+KVedR4cRLw0SjlUqyB9HzGYIgnx0S+le9JLeJLjcQOBCJETX41u8SO5B77zgUdPj8l1
v4LDCQUKOuuN9AtVJKxAFOSbAz0piTekC9XV0OPqHGEcQ5BrF/R9RmDFnTwuWPF4B1kA+JS39nwl
XI2ZUzxO24a40i/Xj5euIrd1l8zNQA4wec1IydfF6AA0qqr5ZNfb6iq7MkG8Qy1IXAi6FRqtQCdh
LaiPPEBERylsuIcDGMjg5+yJLORvrJTwuNXCcdP5R+CPnr00QD6fVtnVHBDD4kBYi5uRXyCHoDZg
mSbqPnAcpJrF8q7BdCEt8jRIbqWfCrUTaXLqqa4KPVG+KT/7m8RD1cS1EfRQgm5XUb4Pdu11j0h1
WoAc1aU/49BfyImNr4K4gRpIMnnbknIeJSStjtGG6kTFm4RC27LT28aVb2tg6J11Z1IKlC/57vSo
HUg46tGff43PYuNoCyFV3rZryP3rw5NOafEDAiV71e90O7ullSZ/z54ENTiItvRKYgXUdfpR2NrB
RgGnPrWv4mt1dbhtnPTOfK0eJWDf9PlwtFX+KIyYtZZuFnipBKsoL6SfynIxnd8En+asLGvyaXe3
VTp3U8uce3ZLYZu0bzn5ptgTc+iks+GvCT9LmX/0ul/y9emluR5+nq4KN3/Q76xb40GLd/GP6JUI
rpfU0QHQ1PfRW10UNn89o4mwxDJ1+vAl/SxFHrQjzacVrPWir6AdytWD4nrykLrcnLzpVg9kZ4/a
ZVttYZ5v+utmX1KwjWF8OxJFWyfflT/TTZ6uQeXJ3ZoQadoTgovH9BVK9j4L1EBfj/tFVoFGayM9
G77xA+Giq/hFY08fqW86NBUWL8lD9LOhg+tX9wQdVe0Xyrdb935+JYNuC1fFagjpd9xae9kD+E1v
JVcKzVV9JUIJoDtdN9f0jjRA/5UXi17lKzP4dL+pNBsF78LfVP7yb20zElvLcMFGcgcKnfXXbg+G
3T1H1KSKU9zBPT8s/LtEYWl5b5PfPM4BGkBvaSwFbGslVCiceOJssTeuWldb8xMYCdBsTbQTaEvh
ynJOvug2j3A/P2EffW5n8AmNOKx41SPP8DS6CxEFSh7o++qJ7CV9J3oD+p5Ue7hJ7tAM5Du1sQ9P
hqfbpm2s013mp8G4FnbDG+0fDThTvVrwDgUd0oG7CvZJccF7eTaivEMWwZ1/o2WOHW0XAf6H8TIe
SNVU3wTetNU7WlmEF9mH3nGFVS5zAXIfUQDSAYCOcH8kWq0RvfgjxA2NglyV07bdCqB/sR+9H146
aEV01cygvZcBSWhPnh+Xh1U84+ZwJe2aIN4fMq981N6EVQnQVz6phddScqwO9wWAIrh2KG8PgelN
6wUcBNN6Q4RR2vFPsoNp4XtkW/4JfaxzZIDD3/oJlavd+4C8q2yb3FtbACWgEdPJaC936PsNhhiB
A4RziMZivouv8qvBPr0WL/LsAnL1jvSTPkxw++l5AcDMzQw1hDLALn4qXvxjSRWfx9aWPkCA/Ow9
4cbfsmSvIDJofhborA+km9wK6tRNUXg8Vj8jZv+mbrJ10wIn1iHiCztZm7eAUL9qLm9tJQaVx5pe
KXfjswmkDiJ8KfdUvip4TRRrCPRlPA5+//xTxMnnRu9Heh9ceVcjCNlKW3VXrKxwgRdHjly2OnnC
Rg/S0HjKfMOwIdDite5WYfGq3cS7o2Z3NKSSESSgdq0jb7j928gpN9/HnTOt6z94gIl2T0RhK5my
sSSVnx5USej+kYeIavSucScqNTRB63HV0MtxtI1b5Sp+ie7bneDMNRuJu/n6SJpnHu56J+XFijfx
vg6/f6Yv64zPz3RWZ+j0fHXdCPXeu6g9AJ/HAthAoTwdN/IdPDSysYSbXt1Xm+M9lSqJeutG990z
5YajP0MU7NP7YbXkairAf3wnvmg/iktJ0xcR27RwoABX0JAJ60tO9Wnp5kKy5rrhMSeS2RnkhpzF
z+DkMK9YYowRTCu4ivEhA/tK1pf2mPxFzvbH+EtJ/Gn8caDTji4uxZVPTnItubkneO1N6o0bEXXF
viXuFOvxJgkzGIIF/b9YBn+BrvzxBGebJxMtQZ8Pv19Ucr8oTITO4f5XXZP4Ne0lD7mAZxoXj5f0
xfH6Y+CzHVJNdBtVy9SXsBQjO5K96q5eZ76+Ul4m8uVinT/D5Vya8Vfn+o+Bz2rKcoxGxWgZuHk+
bA2/pF3Tq3etq6zpCg0XshWVkughKHHUa0WiPl80S0uGeviA7rS4I8iJ4GZQAOm3ebchM9zFt3BZ
xM3fx+i/pYneN+/VXX94f+93P5v/D/TMsgoe+V/GUf9Gz/yYVm/v6Jp/Vr/+T5+8/5/g8I4ZVVq9
d5/lzb9/1f+TN0v/QW+EqYgcU5H3p7Jf/tMNR5f+Y5E70zBhyvhPLULl/5I3K/+hmAp/Q5LpKyQt
44D9P3kzdlWK/FsB/J+q6P+OvFlaTurn/JQgokiippqyRuHOdfHnST7Qrz9mwiFzK9hsQxKfeoxd
4ll3OigLjD3C/vDYnNR1PxWrWqiDybKCT+t4/c9YnxXWf52o34+wzIgrQZOwBPjzEcreiDOrGzKI
j3Gbe/eIERAXqHthd3IfFq2KBYwi/bgw6jKxvyYOl4GjkLJE/LOkN1PHSBvqY0akh4jwFDdFVEz4
XNjuV4gW5/vxzsPG70lqimbqkqmxHc5O77G3hr4z4fQn4F9MAfb9AQxDEH01H2xBaf85gf9WNL38
ur9m92m4M5RwiHQasnqGOzVXbWXYJtIVBQDm+0ldGmWZ9KdrYJ4oG+JlFEOVEG1JjkX1JUPTfz/M
eaw/X7sz4iCX87IrYl5VTXYvjqXdS0sllQZ5dfD+J0P9hrIAI/TznETPuuZUFTO2R2ntS12yUWf0
r5W8FsVf3490foX/nhQDEBkohgFA/lw7tY2Mqlw2BCrssAvGcCGpD8Gla0Na7qO/dsKncc4WDxOL
fBZFFq8Uy32eULuUKl3xgm3UjT8p9X0/Rl6UimE8A0qUulubN3qTerOuXDgCX8caQzToX9BIW9Sz
MxCV42Q0MYK7aKf41Iq7PjR2kgOac1Ncxqy/POAGfmH8Y5oElj8X+JCZZZYfkHTnyG1hOGpQvnwL
HJYvldK0yn3zwub5i1X7/U4/Dbm8i0/nAXeNcTi1DDk5k2fhJ+QdQ+DxG2uHbZN9XMT/m0vg679Z
1X/N82xVxUI204SeKTaS4psIAEGlig1aGA8F22W648t9+2mOZ5GlHwvTykeGwyklVKi+85UQgKmv
vj8e0nmKeb6WZ+cjL+ToJJwYR1wbWJlwJSzqRsWRHvL9pUNyaU5nZyRpe0Mzl60iruNQCvNg8lW/
9C919309jKErJkwFbXHLzz9tj1GL+5E2o3+OfEnaNq9VX6Qw+37p/sKcfi8deKqhWAapg3o2Tnms
5ToxGCcZlRdBfTfoLOjjwTMa8baQ9bWl5JtjI6ymtA6a4sfYZ5uoxo2pa8IeeSvnFK+pk9dbGD0p
yHSPxvqkv2l56coIViaz3eCPcC1DRRyNLuhywZ2n2C8FFU+72J6QFSan+wZd2/fzWiwA/w5lJi6B
2N+I5AlnW6LskhqjHS1z08fBG+8XNzlKMgAnr03tVrYh9uVt7le7Sy1Iv4PxeRBlHQ1LUf9Jvv58
c5KA/UwSsaIn+WZAuF+LuLmcMj87HX2ROIpvw2tTZO4wvmdGSwOHhlYuD5IIJXYhHl+F8ehrTel3
wyHQ6605YgdE24t0ok8pyh1BfUtj5GOngX4KeVUfX6PB3KZls5Wz+lobQZ3K5q1vESPGvSP3EkK0
YTOiL+zkR0Ex72lQwwUNGYPerpKDuDOBSmhsDeNj4rYHUAiF9kpMmVJ9vDGMZNeJqOZB/Q8IM2bt
KbZKDO6qlY6qKwE0iCfUKJq5NQbc4XIabU5buGM7FmnIt4ZAyUdWHFDKFO7MOL1PkPTOtMGUmQQU
MtsWNnMXXv05dLxs6U8vYOk9/Hx0+ioVRjZF5s6N4ljitRjjfVb4RtM5k/7DOA57OaPFQlYvDfzV
LYJlJa3+qmyQop4npzgfwu2qS0g/gRyiq5zogjt4ElRN/x67p/+snf5t5rbEmrOtRoSAZJVFVTa1
80tSNuqxn3oGjGiLpsHbVoGmoi7MrHtlBOrGrPD7tf2LvGNtDR1UWCf26Lp1flFKVqRXxsSIMu07
A1Y1SNnpAIEjgZ54zsN2F20lGl0WEgq9UWRrYlj/ogMLiY9+4Qr9Ilv541nObtDKTOYu6xQOmjLY
Kn5KSn6hM/nrEVRVVPAT1dBB/LmTxCKq5LTQyfDkx1OO00N7qXn8qxuZSfxrCPnPIYoYZ0JpGUIN
ogC43yt3kY/HzFoNi51yIdr/1Rj6z+v712hneU6jSIKWLKOJcM0iOUf7Hj+04CCR3e2FHxcv5i+i
8B+zO3tF5qkohuTAeCZZHCEEDSEaHsxEHi1QZHQBC4r8BAj8/TZdgvtf5+LTop6lOccmVrN2Yti5
jx0jIdYdQAERH4/4q5bF7vvRzkxiTeX3qmp0rkPe0Dp/XhcXEjKLtDDQYHs77W30pVW76aAQp6v6
pgyqEJy8fEBFH+Bw4ta/mnW1k2+/f4a/EJ/fz7BEAsMgX8Yv9899lOhW1yviMmXKKyHZHNofJ0TF
Vkk/kUKJmuV7Cpa1hkOcGIhz5mj9RyEBeGsHBO53pYmt6DSsxk687aFVW5qzUg2DrUX0XbVeQiWK
J6ItRPDMYEOnBefF4DFpK3Lm8bbXBH7eB4vvW5NCmWMo8/0Ml3f21zs1zCXekaIjLvxzgrkwH4o8
XhYZZTZ45TBtpna+MMjXx/HTKGfHcZT6YugVM3P1m8NK28QePXxogJurJYR14fdTkr/cp59GO3tp
6XhoxFPFnHR6E6dHraSjb5Cxjuohpkbc90xbqGmyqIJDVvpFjUwIBa2Yw+MnR9fEE0nrfxrxFGYZ
OtahsTP9Zc5WYgmbQHMMTh/0hD6LhXThfH2VcBv6pwc/O9djH5+KOuXBDwAiZQyblgfWrltNaEcu
wiHyFxf6H6OdHWdZjmrcmHgpw29uLr2tfh0h3cZt6S1Q6sGDzEIvXtCXZPpTCQp0Ken/qlozdKwH
8C3RRBUW4s/dJ2tlJOFnyE37MiFmtSs3RUNKq9B2Xkf7RcXOS3C+3x5f7HhzySFVsi9FVs7DSjzq
iVUMdHrMNGXptKjFOFaK6enCMF/seYWWa1wTLFEE5PoN4H8qNYxG0Gv1mBRUaWghFqgYGxZbWUte
W9mXFUB/T0uRoSGWiSEs/As2UQlTkhSTHw/F3cEyEDY88XQXdujfmdGfg5xtULk6FoD+5IB4bt32
J6qP4uCV+QsO4DSEa4FJBPnvvi1GtAwQWpJPItRZfOrVpBliiRExJnYFRXUOJpojdbwUob64w8kw
VVMHIVZwmRDPKhsxVuTjqZNBYVUj0Edz3UvjY497Shrn+1SlheNo+QndkHnOrY4+VIXu0JQX6ZTg
bEXL3CF3iuroK5l8ZRrYJ5emi63yytBuzEx1tU7G4S2nv10MW3yP2hnrv8PT3H7o2f1c35+Eq7pD
KNUiisOnIDYM32oZADJcjn6p5eOgIq9OC5wKp12niq6Kp61c36k0Dx/oj6zMRZqDXgYbs4EOz0FC
FL/0cSrvk0gjWQQDPPFUheUJxUdDL5RVaRvVyjf9ZG26U+Gk0qalBw5LKltCmVEVmpOUEhzcGJpy
62Y0sYrWi6ri/J0P7mTetqaMT/vP+fhQdbA8URQcu+bDqud7nAiwqBSck/R6UKV1Rt+wWlQ7K49+
RWXvn+hIPKWGPYxaoCZiEFlz2LOz7UZoXgedei0lIkXXilEHSYJsVMAmoJNWp65051l/xMTOro+m
p82C9/1u+3oXYE+/sLcLEn62C2J5OkajQPLboBVGnsb4iF5HuPoDd5W4uRQBvzpQMiNBJ1hcweeJ
PwBkfzj11NNLUaW1J6+QXhfLnhSn1gbRQXw8XUpW/74diXoyEKCqQHr8JRTs5xhHK5VAkdZWUKra
XqSDMxVusx4WPcL+F3+/qEc9EUNsNdq6wxaiojVEyV29esMe2i0a7cK6L3DIn1nI8kwAaCIfJqDI
PINL6jYqLStm2adh2wj0E870XF11Pao5RCSy/nFsH75/01/gCZ+H1MSzcjaSjxUOipx3RZFcwzq4
SqutMIQKZS7ebn6b633NRwHiEskFYjUrrnEbDcf+ps5Om4Om4mSee51WriWFVqkCF+v4ycy5MltU
z6LqWrloG9iBNengCvGvGa2VSNQQB/rqCzxVdbeb1PWs0AUfoQKjK8howtTa95DvpjUD/xyw3P6p
npK7ztSC1Oi8zkCFaIhujnd5GpWb+oBqXcrWxmD6MyGnnovHbEKVi2guKg83iVjcC3CQ0XAHGOYo
Ke0YFR1KdGBTtWNMRqNcVQaIelGnIQkx0N8hf5/Q8kaqA2Ye1FrhKZi9f7/2yy3x7982MPSft75R
zm1/UFn6CfPbhOWOqwu1w9cjkNTqv8H9v/IKPi0jtxX7KWnxLxi3SXbpXpK+OrmUBf81xBkIO8yi
Lp0MJtGjf/ynYU70DnSdrQV6GrC7SukfQUv6smhrvl+/v8s/tq5iWCpeSBjvnPNmx1TGUXkpjGpD
5JsMd33KidXeVenn/2qc32LCTxlMlSulOekUP83pSsNfRJkiPKxbH+LkQsqOyf8Xe2KhAREvWxhN
nc+pL/H81bIKxwzC0DEW7VIWgipCR3nEQ7Lrn1MBvXAseyame4fuvc5aHBQBHCVUStFzrD0rQBWy
yocscnPTqfD/Au2OJ6cs+GQIqN6sgizXvdPi1DEcIlfqN5L+lmeNW9IFkhRgHRU+k1CBZUGt0PpA
u+s4vRk09L5958Xt7FV0tVZLGafx2SWrdQcBEXiMRnd4nZvKxorNOYrYGccIxY+NWym/VK78XOvw
aUYtPHN9maXbprHfYkAuab0dy3ep8aQYb4PwfDRui+ZulE6ro6XSYI1I2cSDWDp4yXF2rYpvATTt
VQyGKCo4AhzvkuIHlsXOCX5sgFw89obTKBZfrUB3qtP0pOJCgrwsLcbQGBSu1ZGeQb4UwOc4wLSs
jzHGzqCZ3xpF2PBQgUZfc5JJfkTPMX80nE/9I/bciJDqUGwzX51/gM95UzNdHbHJiNM+7A6JY1nb
tKEzDseWOMJYRqQpOs/2eY6VEq7Semb4M0YAxjG5bmRl1ZnS7mDiQZnVWIQKaJuT9MEw1Ouij/ZN
u0mPzx161Fi77bPei3XZHozK0U76ashoHJ0S94AkSuwU1Oxo76V4faAj9VT0mF/RbDyhfsl8Re2C
I6tUHckzjtGwToxfRfeUnyLExKfZ1cr5+fvD8lXI+bSBzw8LH0SQRlkqMWfRnk/VT9O6dES+Cjif
BziLmsMQT4qVMgBeHwij9JNT05B8jQsB8tUeFw+BHnHXvFvMJQCAXPNCQfNVgfF5fPnPqD2rUFzR
kfGtat+Z1zHKPHm4gAx+IURY0oD/CgPn5K8pTvgXVwyC637Yi51bHTU3wahWbDD2wK0f83Kpv1VJ
y6Q4D8rDw5EeW5W72qr8Iwp2Q7i07su8zm8r1bSQgeChpf4TuT5FwWmcpmPb8UiF9i50e50+7Izu
euyX0nwLKcBnDT4iFbNMTDzSC+uhXhr8bNGHVpcKzSoWWwI57GfJ7s32qlAwYGlPN3R8oCynW1bk
jJTJKj0cXLGnD0FAX6/zlQ6pXh3S8Xq01ECM56sqTTyeG49GmuSHITy0yNTaZFVVGDS3mMcd0/Vh
0t3lK0sT1U6JTUKvLoY5Ex32r02oCuqjSBe6IeJoriK+HBsnS3eyml7Ya18dJjgmOE66WVQa+P7c
a5PUpjldVrkb115JhJ+T4X83wvlxrTM+HKFLjKAo+C8XOJ4Vr98HhK/Oi6bijQjPiCnbOQVYSPJU
JREJgl7PTi7QYq03ZHb1hYl8wR3wdbZ/jaOdJbKKlph1ZzIOzlw10nb1J60xg2onCM3WY9hQZ7nt
qsf3Zek0kbfNrn9YWgwvd9x+lZdoTJanQcf+2xDyM0M0CFWOxh0WQ5HwOkh/Vh0eMj3orH4hvft6
zp9GOk++Mv10TBrKptP65MR1wN1If7YaEBzCwyumMFTAimOG1WP3pm97D9M1p3qJuAoy+/u3/GXE
gsagNVtmcn8xyrLedc2R73jATkX0gQTxRtsu3byHEOJ3F+3nR40ukSqwfl0Y+Iv7AOHK0hEuQYui
YvnzjHRa0Up5wsD6A5Yk6scivhduyQiRny7eRYslpmjjwS8ubQuXclBwpb/joiIqfPuKT7mpCl9y
+XN8tSFB1achdyX6w0ylD00ksEP0rFvXJmYlQnuPEAs3sf0gdZ7e4BeDwz7fxrD5oFWw5EURn7c4
ZqKT9tU65ZNIOQVVUwC0NBiz4cykWt2aRBHh1KMkHb2YrqB5OKyLDo0lDXnD2G2iqNiMMR0S8uzN
WMxYCh85kTGZFGmIbzCWJO/Puh98PgkrFMxjJkzG+0DFby/N2ydZRs881uux0ddAF/Zx3GBp7FQN
jhInrJNnJRCpwqROWyXZi4GwfCC7i/rGl3CwMubMhsiypWPrHnp6BBHG10a7P+LyXkZrVcR2Tc92
bSE8HOv4StFKTAr55pwafYjAS1lO37OcBVl8uIn4EphyaPVQkvKNaR5WCd58uXJChJ8aP7W2uq7E
9lcPVQJ70N9rufw+T9ZHJ1irKGPKRTtsou7oqDIqDb7dtS8K5SM5Fe9WW3kNH1Iw0//L3XltuY0k
6/qJMAve3NKALLIMy6t0g6UqSfDe4+n3B3XvrSLIIUY9V+fMzcwadSuYiTSREb/x9xJzJ5sHFX6V
geBZzYPWCX4WKhxFmA6NLi17/u+mg1ZiIG+kwcce9kn3fXDfNQj6AkZxvUk+zUbrEE/xKnOVCftK
AyhepWs3QHKjrBCbNpAMy22zQAZMObgIJ4LbN0tEHy26CzEqSUh4uBnqjyV3uJHdenKwd80XN0Qx
Dten1nkZ5GwZqf7K05773ITN+OE3CTJsKONLyiGElZlq1TpBWUMNDxbaVrH0Q6/bqxY1igo7EV1F
LQXtd/pVvNlxERH0g6DSKNav1VZdFw65cOMYaOFrD1lS20Nq3eM6+D0mcSxCHuHSNT6oCx/RQIwT
1imMtrb7UehfZHE0hHLtqvqpBnRp2uirH/JRdCWAzIVAQrZtrYOoBjeOXLKATPPBDcSNn4CnHKT4
Wpagj6HopnfXapotWx8lcVF4lyuQ2ppjB+OkVUm61ePhNq6b61LSl/TYF3IHL2sI3MV4U6vilyJG
RU7/OcTU1apdS+Jd1Q+9tHfUfiE3j9i+LaoeNTEeNL5ZrErudoNiTyaje86TwkWGqvGelPwBCyz8
tjBzad56ipJBgASRdx2a2SbLgRZRiAyLLwYluKYLUETFB0PbhEqybnBpSNpv+Bkuwm6PSPgyUtBh
lXI6Y2g46foi6du1WLRLH2JGlJm2LANTgvonYGSlD98D7ijXeFGNGyPeB7249Fp/1fP0Cb3gRtaF
pdzJPH2YWnYZHg4LrB93WWssEllc6fyZgomWhya3Y6yKQd+6xWPaOXtvyNdOUWLpky9S6Xnwt10L
esZgGoMPaRjdMQAw+T8jXg/ICTkGzimNsHIGaKOGCV5MWhT6g+Kl9wKUlSL8OVAQSZp04VGLy8rR
SMZ6qOCRuaBJzB7jp+pbJedr19hJ+Y8oQHHRSFZ6zSGn3NfGN4cWxvBBqrTeV84W8lmRr9QWcSFG
iCbCSnM+jGHTGk9Fceu6EGvI9CTjRTQy/N3Q0+s7iqPOKqGyMPCMRcxNpDtYNDz04o9W8W48iJWu
D8sufpBTuLwiPB7tVUz2GVp+ovQgpm+ZfB2o9V7J8EzxTTgJX+gToJqHtGL/gs/W4H0I9bWOspme
rcO2W/mRaw9cqkHz1LAAZWUjG29GisqP9kXr6YahnjegQhlr206lqqXdSZCDaZCiw0gO7LQPMNXX
ZdQvk/IuLKBWZ/g9iW+CF+9ziMWI51+BWk9iwErmwVOQE8I5wAHqIOMSKaQvhYggE9gcI5XXcuXv
B1dedYZ3Vwrgo1lydfqzFCE+ySwBLdrRC3n2/Mc2IJkjVwTL/UX2642XDeD9ioWpfi+qn14F9Qq1
p8EIZxKwM127kexP98okX6XdMyaCnx4IhRVCMIzciD51s1KX8TrcuZseUej0rp57jJxJKo9iTRKf
ipZ4UcfE4rWL3hlkGHPlvWr5pn6r1rpdbErTLqhUbi4nG2cyO254elk0SOjGGJN8PAxkMdD8lsUJ
61NEk0/HolBRnjwpnBnhuQF+imROstl8yLsyGSPp4W4Y977ypGTPl0dz9osh4a0AhCUvt8zJF3N7
Qda8tg9BhyCJilDt7Qcs56f6wFHwT1aHTEuJnNgw5ROKFQ5mTW0maCxrSGo1VzlMQ2utbRB4uZn7
Smcq+zB6f4eaZGSB12VBkxGK+taiSxOwgA+ZoK6ikOtKmMnBz7VKKI2LrHwTTQqkBY6Xva/rdMcU
g4LHGhiYZpebalt/NGu6qiMv2ln/Tbn6/5rSopM1/3tGyyqN/cT/oCwLo8Wv+tEcefw3fhNXOFbG
Vg3dY4nbjin+RFzBEwNqCp2qiY2z9i+gZCNQzoC8QsHiN29F+9f4l8kWujPI8gOw+S95K0QHlYdD
B87tvMaOFwD2QSb2kG0OFtR9GPU//A1ggQEJL0Crq9n61+nqxqSAhSbqnLEMjnn6fMzWbRxnQtAj
n3jf7gSS7Hrpo7KGlxyCEfeIUVX5EmNnOi7I3c2BBs4cGcfRJ3vLl2pHivF65ZnXrKBHLvObZI9o
+dpFLuzTGjj8VVo6YuOcFn0Mi32l4buOQfZJh05VJGeII+rL3lWPSi6E4a1+AAuIRl220R8uRzs9
cAlGZx1DHYV1Nn1G8lSzWn9w+IpgkfpSXRjtM/yDy0HG2TmuoR0HmcyeWOAglFB7XaX5h88jgjft
zDvc+IXKnMbA9ndsHwLa5HA/Xh+BKgpyb/KFGjfayaJ1lSNsivnvttbFBUAfyl4ZT/TQzgD6uCSI
Vf4sDa85jbPIvQrbB0fCtBU8iGB8JwtdN2mwVr0fsnhICijJOt5AnbPMyEGipt6VUvWhqO5breZf
LE1fi8mulvYygNGc8kMkOT+7ulrnZXUo5fjaKKxnPUPSq/MfVStb+fzvyA8WkdytAi+9ybp3L/kW
KN+rqt5VRn+QUJ+jSXtw/Nb2o/hK5f0suftAG+7SwrS9INsOVOnb7Jsu3WjZfRhRTxeeNB6ZUflV
u/KHbybPK/l90FHgU2njF3dc7MAEXgTATFJyy+W4q2XUYCTFrsz0i1IbG2sUDsXMwTe+aI2KEvGt
BnS9uOvr6zB9cOk1RCM6gJKs2+DehnHpQCpSR5tw8Ja1qi7S4Hud/1BBrIe8M7LQAsmOVFD8VRvJ
3AVc+l0YMGwNqX4BacHknUfFugnLFeyRRYZEb6G/iLXL8zFexQnwbGTm8+5LhuuFR+ZBtt+UTx55
AS6aaOTSLqJl1PfGOjCl18iTXmpR/RCTjPYOEEXXebUoNNQ6uWUW6/syz9eiY94BwlgmCPepSrN0
KSxn2aOK/0Hp3gTBU5TpJl7e8abXvAcXjV7D6lY9haNYR4o81vFM69egVfB/I+UbJRlR3o2QHQHI
jWnkPVaRi8aSboMGdyv3JUO+xOXpFhbyzvTxPOVC7gzy3RSJbFx21eC1DyO8EftNPT749WgR+/ui
3tX9IfGxQm1aDOB5Qf8MSgqh+OHmIYpTIQaE+FamUrB1ImXjW+9h++QjPkAPx4/Eq56QBrallSws
3aZcZ/AJw6FaDQgxDyX5fz8apR4Savn+tkVUh+av5rz1MhZiGnk1OtUerZYmkPioz4L/5g8HR3ns
g+zGC7RVkbWLEGJ2m2NuHud2wO+pA3UjmG+h9t1EnFaKsASTtRvZVWgc4QDSC3c0o5eB+V6k4lLi
Fd+I36XYsEtPfuhd6j51YxtNjvvb+J4t2J/32GrL/mPaCzupPeQUg3Uc+4zwOjb1Z6Pnw+nxVdiL
i2SctRGPk3xJUC3BJBtrg0cjwEIsvEr4EImarK18XylIREbvVVY+RXG4NJlYWUJ3uPiI5AccTZe+
9pRaP8NSsX2lZtN/jaKHssJMc3iwOO+xFc5RPyzDEPHd9L5QDhX9Kaf9mvV4I0soLWY8u8Z2FU/g
oUpsNc3XY9Eoc2PWCwwBkEKgdhSDBsJHacIZRwHFpQHJN0+Hezm91crXCGl75amrEdISXgud/wIJ
TuNrK6sYd8s/DT/BK5efVw10QGre6e59joBwB+0CtHoTFE8yibk5llNMb5TG/d5rqLkWQAQkCNq4
H5V3FTtSEXd6+bUvf/Sjwm1YrOsusHskmlQ2KY7NdBf0RYR+TSp3iwG2ZM9LfRCdlSZfDdFdUVDr
ASGAQSlWxeE6yKRrERhQEck/XEXa5ar7gOf8StHGiWUT1QXnrLsufeQuGnkRgu/whC95f1PAKLS6
F6HrNq5yK5YvTfMCiGpZIXKmdxkmA1Aa1G5VQ3LRk29S882tnofk4IxyVf6DTMHHcX+aAVqTgBo8
61UXYdlhvaF79BMfPAU3kuq1x/AjQaxZxQskUco1DoM3YhOB/HipLX8jo16eioch27rZU89kFfxG
C2HzRLuqarQ06XZIBnnt0F5RgtgUzmZwbxyFkiCFidwFyWWtu9zjxazvZGaxQQYIGkfA4kyE12FA
/huPA3Zv2WZrETlUuav2KWIYaQj3EEUQyaVe0KIdPLyWyB21dcCt8VAOGzH8mlJQ8imgNDlN3IFa
QaCOaBDqN/lGMd2dW6LErN34iCi5DhApaeHRpZEdLAVb59YHWhSiQuRWEQ9jsnO6HipY1lgYqMlm
6MhflawBAbWeqCi2ukzFBc6R3JqrWHpUGm5MJJPc7qa2suVgPgn8khCOSYeFh578wOHaC++7/rW2
XnxCd+2H7PZQmrDEcNx1gCLLoCAxa46qKmiU9o8itx9MmTamAABiBa/sJqVOiURXbuE6h89IauFX
jM+PiuRulmJUHa7baFiw/BYhe7bhUvM4JZLiQXHercJfZpS60EfjGP8IPVAvNOzF7jVsr6s22Mhi
cW9VeAx+bzCf0Uoca3Ka622FZFH0qhMJ/1OOWZmaTvkUB2tBQMpJax3kzgqZGnB03w/kftjhpjEY
PaTP215aBtZLhKRwj1u9a1BARSdXLeAI5dle9Bq+OxlppY+gonoXyv5OdmO7VxBYTOkQjPNHJ5fz
m3qLRktN9LZKj7JFYa71NqaCO/qxVk8iwAGsVa+iQER2LXrCcZEi3Cumfx95L73KDXK9AubtgbcR
jZskrO9amdZg2RobVtRa92Vm0rnN/J5zMF03ARu5eMu7ax0r1KDud5zcjMa5wqQZnw2r2DfqI/Uw
7LvfRchGg5ZumuS9sLAH0J97rcMCMF/7knQl+qTB1otgetu6sMwF8DlQGdJz4JtrsCOUz/Nny09v
fNP96QfcuG6CxH7S3uWqthUraSWGXbYoKyg8Jeq+bfzd9aJ1oERXTeFypijLoObuBkt40yGoperZ
W6dApgobNLuVjtStztTrSvO2Ig8slm9xj8TpUyOQnchPHaVxVAvvQ0V9q5uxQJ03WzVBrF/M3khZ
doVsLC3K05VlYTDt7mXWaWQgC+Z6lLdUpNMzUj7med+G1tOg0D+rRHWnxu7tMHxRaz6wbgr3zqCy
LrPyWWnNO3UsYlbxDV/outG0dtEbFPoUt3z0B+MHSPg7h9at0KaYGrbkpWCuJPWHWRsP1WBCqd7L
bbVz0aCu8XTRW+trpRWPSVTdawMCe263qkKVznhwJ3c8dZoP2hFU4zzbD5SHSsZFswahKQ/Z1Z9m
8CbYHAXUtDFiFX/B6T4VufqotHxLCYoVWd+yR+knnsNsncGjH4cYG16fQjQsrDzLw4KqTHTQ7saH
j3dQ1xHy8qg4fRnW4YdxM+r5jQrR/UyF60wfD5YJZnYgARGK4AVxHD3hlR14Bh304OqXORLSIkDm
9v7OW0V7qDXraEs7+m4OVXGmjHIcd1LRE9RmkEKNuLwrrnDUWUvbbtssRvprcT+P+j8DuT+ON3km
WTJPT8MkXoNTDPWoTXwjH5rdqMoc2vqtjlrM3OP5DBuWmJRhqSBKvDB/yRB9+rKhV1kR1tPjGNt1
uPc2yXP63nzJruqNeYUQ2zLZKzR1bn+R+1bZGgW90qaQsKxuzRW6X4v0UC2FlfrAdprTGzrzsj/6
ccqk4liEWag1Oj+OzBnbM+Suvfcad4OxQz5XoTt9BxOLqiNOixRS2UbHiywvHEMHwA1Mw+FieiuL
t8u79AzpgADwB8HQ0ZbFf/E4gNn1ppCoBBC2I345e/RsWuNX3ja/m6ccnMFAHkWbUkLV0huERsGA
BqlHijHATvOvKb42wHVSDFLKVfcyyqK17wbJ6Zxo3vkd+3usvz7sp1VVB0kD+IKxurwXVni/jNpy
CHCiVrXRNsbXUdaAxtrGt+cYRv9mmqmZWCr8FcxijqfZTXNFGAJx3ETmDvvwVbhEPvLwy+Vinqhz
Wg8ap/l3tPHPPw106GKSw5xoEGDxu/opuRtx7SMylL16P6EXAG5Ab/lWuKfg8BQsRuXwuS18duF+
+gmT4ps79GokRvwE7N1XQv1sdvFqZumOc3ZcvwFLYCkgamUQM9Sxj0dpiRVqPK3M3thVV/GuW4yS
gOaivfoPeEen2AlCiaKuaBKFJHEqeGr2Yio7Ihw9cQeSbmneK7Z2DQmb0ryKSqj5heyUj7kxDnO6
Yb/+6ukwKbhBeRo1iU50nH1UgFo1UQF3r8uf5oZWIc5qSOO23yg9HDS73iC5bVeIxKrXxYu31yOb
18p9gLfiP5hwugWaxqxz6E8LZrGfClZcjkkzgs5QlG6K1+AluYU+as+de+c2jIX8EurysqlaJ4p4
uZV3Ue94MHDpgvAeyncumvsUGze8OKrN3/oLf9Qq+M/sfv9f08jSyA/+fUNhWb9/+9xMGP/pv5sJ
hvov9F51Sue0akT2GQnO380EUx1NflXgydzNqI+Oa/Zvk19Z+RcYd13lnBvxePr4F/6vCpb1L44k
EHqUjWHuqcqfNBPG7OrTrlBVZPSo6cO6IQZUwMmB2nZdmzeWj3JEZlKnUqnvZWuzfv00GWcq62Mu
dSnK5CA1RXzqvTAIsYKDebFyMe/iUTs8XI4y1fv5azAW+HDAcGMLZhzsp/PaqQux7IIcUyCkuDco
jPMw4jx5wm/ppbzDmGQ065lrNE5O6DEosdAPQEBspNFMjk/AwaSRfhnaBcIgXoIoR5GvLw9scmqe
hBh/wqdxybXkB75fhLZCrSHDHRIkAEIVFk5R0FXFR1W/vxxwbkyTiZRbP0l0ZwwIuCaSR/zX3eUI
UxnFkzGNS+bTmAxZ94xSIwSONuED0irPzk7Bew+LY+HWvXYeWzDoDWYmyXb0AWm36m2iLS//iGlO
fvIjJmlhLxaCmrR8uxwrm+jgoY6bJAtgBAhPj0ACoV2jpDjzNafvrb+i0jEZt/ZItp/MblzB5XBz
omL3SjmJWtwGwym0v9Ev8mwNs3bkstsvwsZ5FTbmlizu++Vxn9mOyHypJnRcxLcgXh7PfeM4KlJi
DcMW42vo7c9iBrY4TddWJs8onY5jmex8A8UrU8TfHJqnODlfYsVISqesQ9sztlK9T61vQTqz7c+O
5lOIyeHCRHqenFQcLhgx6BXixsLPIIyvTWsmyT+7DT8Fmux0i0JZ0St8t7jWvxY0Supc2g6mvyyE
FJyekm8VN1td/lRnd+KnmOOff9omnedajjUOLuyxIG0PkSb/lxEmq1EtnMIXQ0Y1aCig+1/lbPvf
DWGy0x1AllaiM4SmexXa21z35rbxuE1PFpkO99qSTK7ZaULlpyRArsp67nBAqG/rYT2qiMdL2IM3
BpjsFbA8/PxW6L7n/2R9fwo9rplP30dLqnZQBkKD6UcSRlRWSdF87QNJWVyexfNnla5zzUj0WNHE
OI4UJ7ooqAVtVEtoVmEoLOH7NtglxhaaXcOHHH1XFIH2zsFimCrAURfjYSHHNTMZNjO/Zdy1pxP+
+7dMPqkZx10PJyW0JWB1uDmNBlQuRUUb7fHZtvzZI+TTwCeHtAG0ZlAFgqllAXCtwGQSAwMctC8P
ai7M5Es2RmcJWcn8UjNZAv5YFrG6Cmn/Xg5zbkOPfBZDtUTAJdNyVx+kZSb1bWj3bXmgVbnW1Xjm
QDx3Tn0OMfk6spyB5MgI4ZV0rgI4V80+py7dOMD6YO106R+Cx37daJ8jTj5R1fie3lV8Ist4rwU4
blTQxJlRndvkEsxpcl5g7yd4iTbX5LIEO2aLTUOxu/CvIk/taJrC+cuCJ8uDvnz5U527WD5HnJy9
os8+zFIiSrlIj3bvBYTzb9P2cDnO2SXxaWSTnQ050okVlziRmV+lerAtXfcfLO7PQ5ksiSHFlkIP
+UBOUKG7YWAw8laxvi8P5NwW+hxlsgxcr67N2GHhBUG9kHJgLfnbYFozn2VaOBxXGygkeSSs87A9
QRHKjmSFNU1DOzKKLXkqHElxJceoxWWPGKpshmTA5hoZ6lC9Tx1/Bn93OkiyGOB3JjCw8RE/WRVN
FKZBmkexrfhDvGx6WNpx3jb3EQz7uRV4PhYZomUpIi/4SaLGSZFphYN4nutxtMMSUFQcIf+Q9MV8
MiJqz4YGm4UqweSzJUXmm0KXY2ouSDTLVTzJ/a6f+WpnhzKGMsDUaafbNw11P45KZH9K0A36jzx6
z81wc3kBnp58KlQgFTlnVJWgoE9GUqaD6Jmeh/dyjJOtZUavhl6tLROzcNm8sRr9K5DKH5djnhsY
qq6cSQZyKbRqju9lpzLbINNABmRSTWaIplR/75vh+nKU07MInDPvfUkzmEQq2MdR8rRPFFUME7q1
2pvSis+1HD9rgfSYFeIc9/Hkcj8KZUzq8kLR+46vRUyilr5EaXKdWe7u8mjOJDMQ50aFPxo/ik7f
53g4daFyeGsOvhsv2hcaTtESkd5nc1Wu1HKN00YMj3YQFnOWNGe+FWHH/1iycUpvTLqkNg0hhEcE
0TvGJSwC968g3Hl5eOMyO06PVA1grkgdQqJ1N+3ZDe24Z9U2seXae0greD8enuqdc91lL47+7XKw
M2M6CjbJWxw3LIvcbRI7cAbhhh6EZ0ey52BkL80Vo8+HQqzMYGAcgpOlXlddpJl1l3Dwvuv9xhuu
5GZmZcyFmJyuYuhn6RAQIvCFtRLW97Gm7KtKtC9P2q8Oyekn+j2U8Xd8ytvzuioiNR8S+BFAFty4
/JqKwUbIfAskGMJR/tjUFV5EX4IQUn+ZiX6aP48L5Hf0yXVMbgZsR+sTqBTuqk2BtOW0FfpvqX8r
RqktVm869YASd5rO/XE59mmycRx6ckSiIRBxW7E2teF72ND4FuuZuT1zVGm/3vrUwoCoT+HJZad1
BSrwrH4dJzya55n0Xg+dLQf5TL5xdp+NVYW/I8nHH7FOfDcdVCKlkXNjCGh6t/0PV/MPbavfJHo9
89Y7c7to3I6WRSF9FBibTF0tI5kW00PAM76pF7rY2u6As5mV3pTWqFbjasjTAYr+8w9GYRZe72iX
oEw3XaG3guR7RE3a5sPL3OtBm3uhn/timsg3QecLnPr0i5m9L3u6Qwg1lrZVA78FhE1XhovMmEl1
z5RoaUVo1LtBPf9qSRx/Mh7vQ4DsRWi3S8kOaDAPy+yXm1S3hD6WH0AMz9IzzgfFXg/lHPp5xD8O
2klRYoCXS23nK7Afc9fR5oIevgqvwyeAu9XmP2jRjmfh9IAZa3voFoiGitbecUwr9jU3c1IMDFfG
h4S/6zN123DToL+OUoD1I9vMPWDPfUXaC6xPQionX9GA9GopaZHagty6qzRwrvQSFTNB7J+qMpzJ
gs8EIwvhzQergfLHdHgqKthineapTeujWIhesE/U/M1TB6zTm2B7eQucSxcQ6lVp2vHyo2w5uXgC
6PyGKSgpVbBFvxx9jIftaHyNiPhVuQpuFfxv05ndfuYmMshM0BKnB0NuN4nZWADphg4GXQnzsTbA
E6k4KYIsnBnbuZnkITEWAxAWgq10vFC0QhAMhNhSdoR3AAbmNUsVwf72TVXXIoZK6Wp07sWnZlZu
+VzksR+FWBNTCj7iOHIp1k3d5GJqG4W7zLGELRG0yY1g0SI7dnmUZyYT+U76X8g2oSU4nUzJDwu9
MZTMjtsKbCiIMbK7WgxnLoRzYSA6y2ThfDptelYKXifkrVHwzZp0o3h7qi1g8ecqpnNRJjmK1bQI
/fVeYRdV9N4b2VrWzLVoRjOJ3ZnPw2n1ezDjz/iUoqSy2BhFThipQjjoPmtd0NnXOrjlP/02GhQb
lCOACjFzUz4ZkIDKV5s2s8FLQ1e47ur3DsDu5SCnaYfGe1k0eTVz0UCuOR5MLxSVjiYnSQEUdj15
LsBEXo5w+lWOI8jHEWSwoEGq9JkthMA9A/inQruPcTe/HOb0MmH5ohgOb1ri4DsR28j9OJCz1i/s
bFWvxeWoOj1gBYHx3xJI71rdz4JeTq4SIvJoHvv4XGAnaXffa22ZxyyEEcUloJmqL2rQY9l6WI5U
XrQJMACeGeVJrmOyWXlK84ThTcsBfzybXuFpliMRs9/JSzTpgKJ3i26Rvfff4ZoJWJdg7r5NKC4e
hGQ5V1WfwhZUdQxPW5yXhiaPuMDj8EEpoAzsdoWt3tTrkeI4wqmEr5RasPWYHezpBB9Hmywdd2Ab
Kq7G49q2PkZrzBhrTGrM3+RVAadtrmN8slIng5vcLK4RJkOmYrKDVPLC6TehSPJYzVxfp3fmJMrk
lPIzS44bTR4TEPM+Ofj79gf04YOz7ZayXR9gHPmzpfopMO3Xd5PYHUBb0LkEuHD83TAM8Melk9rl
OsQGkyY/DU46MaiFoAUjL8RXQ1tYP3ExXDkPhX150Z6Z1/Gepg2PpbJ6cslEfhQJgEnBopnD1uu7
ldKEq8yp/vQuA32BjQmbkjgUMCZjbFMRZcVIq+yyon2r9D4ylhBu4Ewk5tUfjwjXNGoVoxC6fJL3
FJ2bR71kFXakeUhHDqve+tCobl6O8utaPMpVf2Xi/GzqSyPLfZKCdJ7VBmoQVbbelrsc/RK0BVKa
IEbjrUqvvbZ0993woVfVaSYBehYx2DQrsqEkvzJMZ+5xfnJXHP+cqbBSZCIskXQ5tiHyR5cKNGSa
68sjPh9BwdcC7Atp7GTAojZUQ1f4lV246ZWZtFd5Y8wkyGcWI/epDhuYwuCIwD3eCYWMyVkdKYWt
idlGcIyH1C9fqRXNrPlxsU0/3ecwYxLxKUnoOrnwa1Eu7MRJ75ysAgaf7DrJWY+2NBqiGZcnbi7c
ZO0rKS3vJAsqrnGMXgVXuYvEEjGVMt31tYhvbhG+/oOIBruMirumsuuOByjlSeIJfljZXR6tayfY
RblrW/jz6k2/lOew8Ge/GhftCE2ktTBNU/DwQTIgUwtb0ORtMXxPVQeuz1wyNBdlct80QyWETcna
sJqcYk95PZCjFkkz82w6SSDZR4ig/99gJvcM9Bm3FNK2swvzTmi1RSfgidt1KMcJc5fNWBM+WYYc
vSavbBNS82RDlc1QJmaiFzjsNjyuKxzdRj+MYJfPjOn81P1fIGtSnLbqss4zTWNbFQiv5SgykrhK
4sx4xp97OpzRCo9HC9i9yTLPxHZAr9wkSpbuPL+4Nt3oSjSbOyRFl1rkj3UeW1PquazrTCKCEDoy
HOZobHsCj8WKLvLYCoUtbjBXwsQbtfMrGddpYUMPyJZmqjHyuNCm4/wcb3J66EFa12XKZ2uXg12/
gOi+VXejqau+0WzASCtz1e2MHkJA8tDeZV//A1rEuZXz+SdMphpeph7VCVccjTq8XNaOeMeuQOfk
qtG+RogmamZ73afN+vKxciaNl4+mepLgKnEpmH7O0JNrc2ft0eTCZK1GPxgbYxsW2iyS+9zK/TzQ
yRYRfTNT24iBDvKLHt7qqLT22cxheW5UFnm7po76y9KJNgiik20nhxEaSTfVdX6b2Bg2o5SMfRFO
LaviOVpqc8CUM+MiJPauMqp0FoKdxwd0NeIZwpyQuXBwq34VKsXC8OceqeMymKzUz1Gm+z5y/dYs
2oyLp33XoIcWWF716oD47Q8HMvflxXHm4OSJJwEWF7GrM6bNtkxRvSLo3cr2vGe5OASDZJdIszX1
P3gJEIiGHq6QiHlM+5UBcgKSGYyfy70xsZzxaqojbjOX353Z5oQBHcVpRsoqTrZ53kSROgykO3Uz
3GZ5twkqU1xpdOfBhi+rrF4pfbvtsuFdqmML/WJr66Td4+VJPYU9wi34/CsmO72r8yAMXa/isBGX
7Yu6FHw7ewz3+XOzp3QuLFWe0IiMvRfaLSoMQOpmVZzOnK/kfHiecLVjEjKt4CdDZ0GvJJkYq8/q
st5o7ybbPgB7H69IaObg9+MhMl213IYa1UnIR/jtHu8Ny4vVRLJIlzRovxryXaMmoCi+Rtk3MXFJ
sOfUVc+9+hjh74jjbv2UD4qCG9aI65PZ8pjVpY2zKykVKMUy+Fn3trazdhQat9pcyn6KyRg/7qe4
kyUm+5Un6UVfAMHr13d3/vovI0l0sWYSgNPO3RiJRx5SNNiFnNRL61QOa+6Myo5TCaxb963Xm3Cj
pLK/RMIPXrKLiYVsRv19M1j4GBjezOPh3IFHbqiOODzemlP4bh0rbTsEpNzI9G51itKC6tuqls+E
mdKsxrc0QX7HmUyp3gmy6RrpuFgxQ1y6WyTcUPTeqkjSCDf+ofuWrrJNtJnDJ58+jlCyMkdhNZn2
xYk7r+hGodaVVQOKvl77Wb1tBOnp8llwZpkydei2UnZUaQdNT9jOabPGSakTjLSU8jYSVwWyCuAI
o3d2CPzDpYgvtbtVHy4HPv12xNXA08KmpYU3LRAXiMZC9NZTeOAvQx4ulRTZhjlA8plbmBgYdf6q
dUPimLxZOh3nHNoxuChXS+VRJqMKdz4iqd9EVPvgN0IL/wfpBfgiBTVawEIKvumTa7hRCldMeoPK
S/SaYmzfGtDx0m9/On1jr5WCBL5K0uiecny6qB6lTz2TKjsLyiUAx20Z+j9LX51Z+qcrEBgPcF5Q
QqPNwzRMWheKH+AIys6Kv/VluZfCao4PdnrHH8eYHM0+dZUGO6PalmIZN3LJSkBpGIg9af1DZv24
PG9zA5qeyp0jyF4d1rblUevL3e6tKcpo7pofl9XxbXM8pMmB4dRC6Weuj0/EJji02GrXdvMyUiNB
18xkSOcGNOYTFsR02tLT1UZZvChNLW/sOhuWLWAaYU7F+0wJ+K9k4e8QJxmfEYWq2xOisd2tsU0e
gcCNloPoQEBWsufkuM6NiKIerT5Zggo4pUoXrdWAIC0aO6iQjDL7a7GP7Mur4MyJPhYwRnawhBQc
JdLj7dN7ol7UMkPyrtVdmayQQhFqxCSlrXlARsYzl2q9bNUlPs+2dZj7Zqdn31iQ1em+wBwDPTk5
lcwUg/fKZIRYZCzN3ttm+Eg4kvN+eZRnJnJMBUb5NLTwxOnbOSyCHKgTthuGqaQb3ZEajEyteP3f
RZk836pQSKvcKBtbDKxyGZqRgEaveHU5yJkZOxrK5Ey1rEbQ0oKbMG/k5yBqruW6/T7k8eaPw4z0
P0WFiSefkmITgUq+ngql3WThRkUn1arNjTrLIDgzGtY2TVhop7SSpt8/b/1WqdO0s8O23MO8Qvek
aHkKGPnMQXQ2EHjVkV2kSCc2OSp2J8oQZ7wIvXZZphiyt/m1a0E4vTxvZ+rWNHohV5IJgiSEgne8
n3K9ar0uJJ3Pf0bfpQWCFU/lKnxyFsm6WPZ7b6ake2Zlg66gIcu7kOfD9FqXxuoM2D7RzkMFrHZ4
aIVirr14Zu64V4E3jzjZUwSrMYSxQ/1RtHU33kRRtE477TYWrZnz+2yYsVjHOUDKMK2qFkqS1aXn
inZj3ajZe6p/qOLMJX76Ygf8NeboNElpiExTLc9xPHSoPIj6pQKSL1/FdbZMMRA0kkM+28T+BQGZ
XH5I1XGuQpUlR5lifKgKqo0LHMxWI0RkFoCA+6vARdVMFevvDjCHtybvtYVUd+Ft4yfSMpf8vlkJ
3oDlWtpw0Swsy6r3+H8rW3SFxVUgZAjL641+K4TmsLNSSbKbUWpdKuLgNjWw1vEDDX5419cITPuZ
uI2yuv0hpz4+Ob5oVXdF7VXXspghTe1LaKRLAXRCSRVWlzfCmVzmaOyTi1+ty7a1DG+wQ1eG1AfF
ZIfEloJPjRrbxVB6MxfZmY3wyxiYFJAL8wRplMYugLeQNLDWrPcocL6nvjYzpDOlSR4GQNL/N4Z8
vLcNqVXdWKp4OvNCGFbYP+4ixCze0VLM23u04EYO+7BGUG9TPf8PaV/aG6muRfuLkAwGA1+ZakxV
5qT7C+qk02DmGcyvf4s86XaFoOKdftI9V0dqnd5lY2/vYe21SuiqRI4ZbQBiUdau5OLuXvySWdCL
arPkBwFWqyX+c5yZ5xLKXHHWvFaacn/9Qy7dmctFTxt/kb2XbSqHMUTsvdSEfnFUO0Uzad6/+kj9
NDNbeXem5+vblblY2OQkLqwpwoyIT0ckmJI56RIUnpLI74yIHQdPX6zWu7wQXjZ0KwBzsFevWJ4d
2NrXtDpS4X58Vgcu5eAtoeIDv+JPX2ECVhLg8DYbc5PF0BlS6BbqpypU/My3vvV/8YHsMjH4mO1o
Qf9VkUej6wKn0QcfHOzyRtDxKa51aCuC91wjKbjyShDEhx2IroROPrKhOptGcSxaMIxGLLBVmngd
LzyV+vveDP+ADY/ZpqT8GPL+qHfQ/iwjdOlT6W4chkcu+nMtilec/1fZFx0Y8ofIrgo4nbRHxtoa
WzOpaqsf5edyjJ6rxPjRqxUIAf29r4xnBSUhSNMYP3KuEmioTNpuFHlIEHLEMAE7ZD47h0pX70aF
AIjQxePZaGukJ3ok28ysFEcLw41oemA0u/4IJDMBOWHUgbIMkgsx+t+lEjEnTKEJm4fFEx5pNC1k
AkBxG+5HTicpihtD4QcTwAcICFBU+7VRt8tCBvmp0v4pqFF7JmIFBx3j5FCVBqiu6ggesoCsmNxT
u5eN36XSnhWOmW3ulzYyxlOmZHbVgIa6ov7RiLJJmgFUWqnuAtHtjUQHn6bkppryp5KDkx8q1si0
va92R8Y6R57qNk2d/uGj8UZI97tBpGXFZYWpZA2KZpBoaHnwmybMDms9OcVZrlpSTB4Y5i6qptqD
7s1KofpQyfqeCXAKqh3y/LC6ByLNyzAwSRNoMIIgR9OKnd89QL7HghjbmDU3PcRaO/3dLMw70YPA
tO1VKyBou5QaiGbrvaSMGCmKb41Qd0mexB4eiDel9k+SDzq+AkxpIobgi0Fgw9zJRfQ8QnGii8B4
CapIRf4IlOTYhUd0MzcGkxyFgVuPQAqhM4/oZ0J9GSBKH/JxIgm9qibvyMDtVNxC832LesyeDtQl
2EtMhTpKZEIuO3HUTPIkPjwlfn6kCcTYxsgrCqwwqSyFnvwWOgraT6AO7aR6COtiE1L5AwWlfZtD
CJ0nBTQmRu4xSd8pvWZLtW6jt2eXvnajtQZk94bNMJRHjPZBrgQ3R8gW95O3qjDfWTnsgX24G+V3
Abmr0EhrlJaPrSb96AzjMSegYgyaXdHRF2QKtkx8XOfYlpUKzHYnKBMczJC5cfSEaMdJhAFOTtR+
Ua2E4tavyBzdltJNh/5uk7YZVCweyw5/1n8Is9khKbTzTDhVKP9gbf4ByUJIz4zqXTo0YNtjLyTA
mVZQzm5yNMINV9TJTYESd85OKP26oaLf16Vpgk2whqhIj2FZqPns1BxSIQFBtJLmN9D0DO1yYNhg
VdobfgNmDH6Cw9oro2lHdLwxBjD1qhSIiJ7uE9lscaBQwy7CQt3GhXFEuT+zpajvXGDhQASaGvcR
jSDMkJLHnsuuGYNHz8zBtxVgDMZOg/CX2kCZR1EflLBOvMH0z+Aoju0qZLdg1qstaSD1BoMRt6VR
b2iBCF4FUlRK6hrMrsldAhy+DTq8Q8ea+z6hgKSbp6oOn1uRi30hy76lx+OR18Yh0gFWx7Bm5VTq
xLJrmCV8mEZAIFhM48TQECHGvV5JBOp2yn2uNL9AGmvij8fAYlL47FcTGW6PUpMBrUdZgAKScuU1
qpIj0ACdLUNMtmzgWLMhCCYxkT+SAHmkUhS7RIKuGDFGKwshr1In0mvSqfctz14AtnWqnEMjIxdH
6G+cO1Z+NNQ8yoHSWlKo/1AVyK7ojQGRKX0QLoq7o+ujs7GpxklQtWxSCK8pz+g/PfT5pBHLwQ4I
1rl7SW9v1LS+I0ZtA5/0S0o1bkWJQiz0lFQ3k0rwhAj9KTWK14qUgIxiCKlr1FOU6K+io/E2JrSw
lEQ58t4HXYOppy4d+AeyTrvK8V93pn8CRfSjIfePuhkdA6W48U0wS4b4WHouXpRo/KgxcbLhom1t
Tc9eJNqXE13lkaNdZ405+4PBuwDu1/8oQnMvIvGOT4pWWt0+8RZS9C3/ALPZeyhXk8fD8rKWg6BR
s8dAdosmuB0kM7LyOlKcLJAhXZ+/gWZyB5I1BvZUCBPK/MioOHcjHifegf63LiEQJCU20aN7AiUN
XEUfN7SNDnk5vOl+ELoFKiaW3PAHYyCGY1D0Y4sW8l8RmG+ZYGjaMrQUE/Cv9n0I/bEYvJ5MFYGn
K2AvjjMZ4MFk7OCXTeKUcgq2WbAfWYLlr10aseeGhIc0oYYXm3heOC1OKAw/N0n2LhJ90lVMwDHP
2keq6fU2LEG3S/lNivgA3hIOthjQMZJ0uJSJJJWPnhx0N4VB7wRlNzXl6FuD7TUIS23LRHIXSqDU
jXSwR1YVhAO56QGtCjnTyDgMAilJR0B/qvBnCSs3O/FsFt0N4+VvSWCmCk6t6LLQ4qAHjrrqtRDE
q83stS9qG9w6ZzFCyE8Bx2la+w9lUPtWlU5Dtr2NPOKuq6sN0/l9GzPf1ZvG6Xz8jCSoGTYN7HrR
AHhvmoO1U2srvPKAR8t62GICAzTEZcp+c1OBBKIy2MQM7C7rvATaLwD0uiGRHuRaPShxxGzumxO3
Z/I8jLoHXPmeVf4tZw1Ucm6UBMFCy7cQjHkQvD/y8kPT3uD4bKGPqZsHEABHVnrfaNROxCmocAcp
BRfwOEDFUFBLEAYqUNF7KdwPyfuHsYpuK6XY5Lpis9h0xirc9C3CdN2AqvZg4oy1+EqteYQEMsCq
WrMtO3YHUqw9dPv2klpAD0xF2UvkMuSm5MBVOd2YNIHaVrkJGu756qPgINVWwXwtEKHg4mpp4/Ix
eGFhMCldAcbIupck0G5MvbdRsvSGfNj1YLwa0tIdDGreS31/6ytpaPcV98E2y7edau54pEOOOWqO
El4Pi4NFFh54R+BnIf4lHqHgfdY+xaiG17ZFNFEXYKKvQDTrCAW0etrQbcZB3pRxfMSLjSCSHuVG
lPtOyo4YbnSYWbhIwG4krWrcPmUuHDvoYl8gO+4K8HLnHagZmhEKQhompaDphYJMDRUZDkW3jtXH
UK1vhoTcRfUzb59V5c1Pf5hBvVdb05FTduwatmnhZ4hU7xRfPY14qMem3THjLfeVn6gBZpODdTRJ
coYaoRmtimNoih/6oB5K0p073dySuDr544H54UES9T5rym0YQf0gztH4Lp5JiTtMvCAg26gFfXo6
JbHGcDS1UFgqYPxqjMYmS6s3UVZvcdZBqGq47bQMz22lJ65ayx+4qCdRaAc55HYdlb+TEoJXcmv+
0czwuYq6vRrn2xDk4YXR72nhH0QnDk0t2b6ChniZfUQcdNdjDtdUMgF6ww5aa8AyTpTTeQFd2uTE
q0gFTkQCY2x80/f1DR3JViuHp6Bo7iQ/e+7wFLidUZ9FmeGYFvnBTI0PUD6gLzrwc5j3dqNDpAhY
tpfrGd1S8oiKBOaRVQYg1qfO6EWONfgVGcxKB3ytkn+DHdbNNOGGRgt2Cfp+3dRC2wlRPGEquqNs
yiJn2WMkyzrUSJGyDUjaEvcncevPJoAJ4ms9dT7B095at/D7Ar8anSWRak5lYywG4YGbfXxJFeMp
1NLzWOFUZUW1gstaKFsB0aZSsLygP6l+FtgvdrOChEXWJBT9J5MepLx8lprADYi8hjZZriaZ0A0C
fo6hez9bVY0BQD8o084TpulGCQSwIWuRFZZUvvhJtk379KGj7V6hEJ3OkP2pZx8CTVDSdtIIpMWK
QDyoodu/7QX0mJ/6/jf8iZdVHxFRvJQ0LoW+Asbx7BJZkV81uBnMgtYLPKeJ4eS1AtFivn2xnFm+
ndetIklEbbwAOhmiB0dytVaL/Q51QL3mwsRU2rj4NGYCgEna49OoN+C4lRFchhCosCYQm7Gjd03v
oM2W6tvkFFnQ7DyQtTLN8tn4+8lmHYGiJwOkHvEwsvEM5mZa3I7SSnnms7X/rWJyschZQ2BU9MKM
GY4F5KAtxJcoUPyshl2hP0GT3tOahwzz/0kbH6pYs40MIxJZYI3aLxBW7HiykSB00gG+qoPRv2li
Sy6ajcR0N03IplPpqSHByi9e+fDzJtpYpxnmcYBVj0IIWyA5VjN9pYq0ZmJWhG8kX1U4URpvBLs8
b9otq+P/3ocBay/AHuBxAk/yfHqsH7Q6A+etjCTTd8CcaXFML3Tdj+v+c+kAXbrq2UJiH2URrSgI
7p+Q7HKUm51Sm9Q1+moNkfXd1FenObuPY1choPVxZBKdIx1onpuA34Mufo0/ZKGJ+tXQ7FZyWqWi
M3Vw5GqdFUfDscvjTVQzoASOGudum/MdDZW7Ud3rgfSsF8nK6Vj9BbNrOWRIurWUC5DdgUyPOqnr
7yag1yTR8Dv+x+cIqH6AE0yQXs8+oh+pci/VweiNLXCszbgtpPDWH8ZNpGRP18/L94M/7e1fU8pX
jyejxK6hgAMZUwIoGTlGILq/bmHpmEzq5zLgJDIaajN34xvCJJKEq5Xxp7j41RpngSzhuo2lVQAU
iOE/NGum/uPXVQxJDqichKdB1aBQ4Rc2Zjzc6ya+Pw0aRNz/mpiddp6FA2SosAxRDtwN+bCT0bCw
si47y1nJ7Q78c5ZaRmvo5u/QYoBIQNWD0BtdCoxifF2aGQWFqKRWBoCqOrYl7pmrIPVTHOrkG9NW
zuMfpBoaJtBHi7X29C6tC5gtfEP8CGAlPqlOvs2BhFAbTfQ67z2SHpRkg2rIqWyGlYr6mpHZDucE
zR9fk9DaNyCe0RbiF4llyAX72vN//pRfVjPzJ01SB6qc5LI3msq2TXRoteBfYuiulDS9rXRMXkJc
4rrN6cd/fXSnz/h3B2cexE/NNA9bE4vrnszmLsiJY0CexkC5+LqhpV1E/ID5BQCZURianZe+MtW+
CRmembTIrSqL90LqGjDi9g/XDS00rgEJnQQjP2f1v/VGS6ltWQbctGfQ3q1U6NJK4YFFT72KZgU7
fUoxZw4a9ujKQE4dShMkerz+G5Z21SCTMgC0BDGPO/uSihm0XEkazGkEnROkGQa9Kpv0SJKTNYm4
pX29NDX7gIrQSsloGsUr8MAxhmpjkFmgcv+Hz4exPwUAP0zsow/89bpLLIqzpMQl8A3i+v57w35A
Ts77h227MDJt60WYa2RhOUhTDaSI4FLuY6o/5JDhalDnu25oKZvDhAKkbcGoBj6V+WnkahF2ekx7
jFIKNzgkXqju0E2xoJhsccBBHfnHf4+AgKIAOkTTpymeb+lV0FcDkTtkKH5QH9Km/ymF0XYAGf/K
l5rO1vxGX9qZHQi9zSoDflnxRJtv6rL30EeD5J9upaPksOK/UgoBDT3xPSFlBKL1Wy7XJNB5EVTG
RmrSRxXGZ8WMDypqGiuYisVV4UIzUHoD/DkPPYYKdDjx5KfqilpyBb1m/SaFuDV6EyJfWdPy6bgw
pnw9h5LEa7D2w4M07+nzpNhS3/Cn6EW1hCdtck95W8NdLzTkp238u7xZG9zPshZemCoTYXMbfopx
Zk5yLjx6TLz8CUpgEA23AhD+2fUu9QrVqjaZ3a4cnc9d/HZ2Ln7GFM9cXEBznMrLUDJAPKkKtzsS
FOVuQY7zEOyn21E/8lt2ro/GNn7APz8gJfAPz9HlPszcDBDZYPMIw95Lmv1UD9PSg4xcrozXnqOl
8wSoIEbPoVkAec2ZodiMK7xzGoa1jQnQosYb4H89o/B7qwMNpZ5Ac/u6z1ly1JhCAUwQI2jf8ywM
2ZiDkKG0VagftYn/bXmygqFaMzH7fAMVQ4VIE+hANCZNccykI1r0K+tYetswagJ+rQnsCIqTr2ck
qbN0IN2AM1JqkZuW/KzmplepRmbxQnm7vmnTL54fSMTNk3IRpgW/gZXB/VepMljEvTpDlw4oEWkl
Wljcskk1gwAg+J2tG/SMWZ0jycbI413P3+O2hJrgGhx6xci3QkEWKQAr4FrV/Qg90NGuqmep+PUv
W/W/lZiz5CzO8yIKFGxVz+qTWsWnqpWer5tYyDUAB/xrQvn66cMsigRP094TRgwWcP1P0ddOqYRv
cZDd5L58nyjJWpq2eNwm0B5qeCDQnF9ULhks0dMCIf7ge6V2ksbMGaRbaW2aaPEbXdiZxR7N6Muk
Idg+gbZqMd4E+k2xltQujNdMN//vYmZ3pwgi0WQmp54YjRep1V5UiUJKj3a/6tjfqD7dlrn2MqT1
djDZysdbGAvBQI3MwEwPBIQKSOzXrxcHXaQ2A4JS/aF3y1N/U5eW8SO44TvlFbJcNka0oNIorSAV
J2Xu+RX+YnbmlOpYz2Oiw6zxM3lsT+Kpe/N/hy/6TetIm2KvHvhDCcHcFS+18Dlh1QSUQ4G6G+YN
vy425RD9SwK199BMTAvoJpoN+pL/PTPEWCZlAOmBahO40q9GOq1JO64j/SwjqDRFP6jRg311JdNe
mP7Cd0OQim4aAu9vQ/pxzJJULurek2h17lPJ5aDnjmXq8oo/9WOyw/u2k5RuJxposHbocF6/9Ytb
eWF/duvTEK2nAGhgr9VtP3NjwHew0H/5XhdGZls5glGBswDQX8xvdJZG+c+CsN4aBv52fTULL8qX
3ZwdR7+EOkPUYzXjgPEAzahey8xfCSAXgosvNqYdvQijGqKCWsrAF9P0XZmfIMqSh6nLmWkH79dX
s3ypL/Zt5rbyQe59PcWQ6witUUdM5EXBHtK8E2MSJr3V0JkU3xKbudcNL27jxFGPYU+0UuYZbqa3
mG0Xfe/FKTgoQ/+uriBVed3GJ1PI7PVHeAZmlk8OrW9MASqIQmUStuiJ/6Hv8f1wDA6x22z5LthF
L2UHHZEBtFDdpukn9Rn6+7r5pXMPRD+4qBmY1b6RKme00qA/I5BIxeWvUOo+jMx/jIFnWlnmwuyu
hnVgbA7Iajjoua8q5DJE5bhTvBAPEKZUaojcUQjQQAE8sEhs3JpQEtpkqvKCAfTBRkvNiTjyngoN
z4o5Y63a4HUHRiMS5yTvOiuRqG4XYa8DHxiveIMldw65Q4jxYDoU/8wcq9mDISIAqZXHivaFyHip
Gs0d4+gsSaZz/QMsnbFLU8rXa1T2ZjVELUMGC9gfHa3EzFYWs/iJwYOFwSQIRSE6/2oh7eo0CCgO
2GDS+8aXTnWcPQYa/e9xOcpRlAFAj3ovdKe+mgEoAZLOAiFzUd/I2p53QJCvNG8X94rhsUMtW/tO
N6iGfRaTAKypvii3vpH/kXibrxzUxU9/YWNWWYj9PlVLyHt7gwJ8b2cb0a3uC6dPHv/7dwcD7NRt
R1KM0sLX7epBdCmkNEbQPzDgesghq/lKVLK0XVMVBghJzNDoc+RAoKtl0YoOlSbK7AHgwGF1t9ZM
zFaRKE3A0jCkXltD3luGxnUo/3cnDMYBA0M68MPyt/ijTosu1VNT8TrqIxP70cbUuf4pFl6yLxam
RV68ZEzNEt/nLfUqnfSvaRIrdm+KzM71zLDRVc0djMH43nWjCzs3CaYhJYP7BY/I7LqEpIip6Abq
mQU66pj9t8Cu+3TdxsJZhg2cgImCApnfLBIvRaE35YgCIEVjOZ2YG1gKZGz0Myy0leUsmgJdFaJR
VQM/58wUjcYOc4uEerkPWWw4A4vV4VETkoDQyhrb8OLeXRib3VGpyH0JQyO917QvtPmdYTrm+sYt
GkBYPakBTcPes2MtWNELTDpSTxXFB9fk302q/bxu4pODbPbuYxbsr43pN1ycOs1sIl0ZMshXQgh1
1xVm8xQAn+8h3k7v0gJTvrGpAm0cQlTJHGjrUTWX3LFu5INCNB+MYJnu8DzmO9A0Af4HBQH8Pwm4
Y/QZBUxyJPHvNPNHqH7qw4+GDb3DUp86BPN6jp/xoQFWtKge0xzAtoAJdLESEwR7YWT2Fo0yzMKM
SvkIAtvqKZdTcsIzIuykQblK6F1wX6RpIgMOi+mninB11w49c8CfVwJymKQgOwqa+yDPMAiB9tVW
FFlxBIlJeCIE0K0aUhdrMfzyV0OsBiUSHcP5s1ebZiCtr2SE1xDS3oihtkKxpoKyeMxRDwJ9H0r4
cNxfP1rBaYvPYCBY6/sjaamFlVtFEDy1wdv187HU4dENsK1MLBUgXJlPwRrgIsy1AGdwKHaRXLzH
ATesJGs3IVC7I6TmksApdG0T9+85G+0ETFaJqa9VdZb2FB0EiGtPY3F4c78uWMiZ5As1V8Evc9dU
ip0HoXN9oUtbemlh+vOLe8B8TMk1lA7AtMgA8E5wekIG1xw0Nw26FdHApeWgtQNPBNI+TC7MLnbV
tIxzXR68llE7q2/T7uP6aqb9mN9qdP5AnwSydXCuz86gglQlzqt64jJijRXXpqvk5HZMynpl25aS
ok+IwjQdSSG/PjuKERQAuhYsThO5xw7c+OBYhbfwJFvZ9V64Nd7WGSKmv/Lb4hCvYCbbADhi7hbL
IauDvKomIv4AkM7qT1oYt1Vb7nWJhFYj9MMYo6gurzWnF++CeWF4+qwXZ8REmpllNa7dxA2TYpVa
YLWZPVGh5yCRBZFb8HL9Oy6dykuLs3MfKnneJimlgLk0vdUHzWCnAM7fcF3hrmi6eCWbXqogIS/C
8Ckg+GwiH/26xKwvOaAGGgy6GBI9oyNx/uQT8wwrvqUgBZacbKOtlF0WTitcDASxoCUJlOI8CAkS
NUAqhcQalDhuHd0mam712uhe38tlKyZ0Z8B4NzHSzJYWUjGmnQSxA4wLqDWmL8hgZfrDdSsLXwxr
+Wtl5kdqPci6aFSAXKWpE9EE4Nxo29bdSTSstK/bWmqeGQQFRiD50NNCHP91SW1McpGQSP1srU7q
dZhvqw6dne+YFzuBw9/GlU+1QIyLxJmBwB71YfadNToyRhSltRjdOf+XHN5mgH32yoF2u4GcaIYZ
hOFcYAJh5OBXJYnTVLndjx8kPvEcE2ZgqjH7bmUblIVaORh48E0nvDBBOejrNuRELYniw3dP0Kzx
2NxCEPugbxvQ4jjqxt/oXnmj3pL33hlO4Ta6j7YA9n4ETr3tX5SXf6huf/k1sxPgqwnLci0cEFFh
yo9h4hCzVKxZy6cXvOAXM7Nvz5WyNSFzMXgAPp1iDLthpgDRe1a99ybd1q2+QciGgTLjH8q9XwzP
wl65GrgQYTB4UdfYWfGSFq8CY6HXj/bS6gC4llHq/XTzs9UpShLGqaqCPBJa7vVm4uFUPSB1ttfN
LPq7SzuzxWSVKfWkFcJT76bpbOqYr8wuN/4tOac7nBQIlf0/sJIvHdhLq7NHsxwaWfE1BFVlnJu5
A6qM6lBWsfoRIpq2R03IDpea0g6Rua8UFhZ9xoVtNoHNLh6xUTb9CmKAWPGmO4Z2dSbhdnLxjUvA
bGA14J131prdK19zzthRpwIDqAq+prq5/Jprrf2lYAR8XwhTUciEO5xXM0Dk06alzwYPg4G1OzqA
Mz4R1SGRa4ISs3yUbyLX1618jf5wOo2ziOSL3VlgENJcjTEmh3CrAfVonbltbx5J9oQ01UrEqurS
0ksGwBOawlM3BO/1108oa3UgCon/X7cvO7vI6aXPKjQF9s/m58Req+QvfkBNQQ7KkG1o80a0pvdV
4Q9E9WIZQ515oTxmLHNaWvwAgfhdgelpYKGSY6pJrysXdCFUnmQW/md5dkFZojYZBau316gu24PZ
flu4EnRniNvZvRPYxAJAQ1/zC4tWQZmpUtCvo4032+FeydCJAmbaCzgkPpp7Pq71WpcsoCDCkCdO
6gvzFG5ApqsTngqP6a+YOLT1bo0madkCMBAQEcSzOA8OYqkfDEkzwMkJAaRkeIbS7YovWTr24LZC
RR10PGj9zd5dKgVRRqc1qEZk19zc5Q1I8THsrgXPYfov7w4mghCdQkaB0DnVXh4H9cCjQPVaDPSj
AJDcRoNyGDFM6a6cuSX3fGFpLhwYNISlSpwLjwPN4hoV5L7rHqxqkRU1W1CFR+1gqzXfYnJc78+j
znfC/9mrb9pAvLwOgOr/6MJmJWdcjLwuf9XsTGYlaeNI6RF5jcrGhNA5KPX3alD1VoWgNitMSy3I
Xm4ge9Oc0ryzOuVF6zB2qt4mgb/RwColR0zH3KfxtLJhS0EvhpkgyGbqKmqjs9faR3IpSI7rMjGi
8m0TWtE5vQk26MrdVAfIG9kY+z9gnnDF7pJburQ7cw459+GCmkTAbueAC2Hf3knEGreit8aNuckd
HlrGAak8Bt8Bif6HkTGQ4v9d9uwZzzW5g1hbJjwh2A69mp9FSD0Wo/cwmCtncvEy/zWlzl7tuqig
b85q1ev14r6Tyxeu1yulwEUTKtgsGTRhNLRpvr4qOHphYwa4zfHQnBt52KEsuNZmXLxZFzam33AR
fJBI0ZMxFqo3ZPEB09GWX75p5lbx70fAddKK3l0/IYse6sLezEOBbpvkdEC2Inz13ciKx27wXb8x
9+B1u9dSnJPr9qa/bx4IgO9Un17Jz+Lc1/XpENuS9UzHkIh+TsCBVw8fsbYqc7F43S6sKF+tjO0I
Cih9Ovb7rrXBnpBuE4eXmNMGcHEUllRZ7Q6gxZucWGuh3PKO/l3h7JSYXeMbLMQpGeF44uwB6Fob
BAdliSHdfA0durads+MikNxKE+ezF4EnifA9mP/snrz9/32z2Rmpi8wvEkgseywVz1Eg3/Xqc7s2
Pru2kllSCGlWXqZDgOlSsZXYJjJfzLUxkaUJJTRZ/n6amRceSBDJqopjAXaGbV16kEDcNi4iJzSo
wQmyytS6/CJdGJy53xYk8KwDQbGnPbRu0U2KbxjVtYuz9pbbwVNwrEFPEUCjZ6JxPazBIha3FOhk
6H1NAgfzqlGhNVWB8UQcDkQdVN3mCbEiutLrXbxqf418oswuHFYNseewMuBAguoUB2AVKe7k4r7i
+kq+u2Zn9rgLbva9D0/j0Ty6ScPkCZ00pxOTPIjxD61MvFn/27jPc3SxJl9H7FLJuMK60gD1cw5X
6eDXVjNzEjoFwjqu8DAmKrN8FPUy8buutoxUK/XKlTPwmexeLGU0wiSvp6WQ/klWE3uSfJOGFae+
+DBe7NfMQZgg8gkMASNRyjpLjNJLXfm7605obcemP79YSNICUDbqEjoCIAhGy3yvitAB/+hmVFeA
dEtVbHx+dFFAawie3Xk7VpCCtXzAoDvasA4Owi7gNwZnNwVospQI/C/FWcEEIOZaDmZgvuQED+fK
Z1sMAy5+wsxx+HptjKaBUJZk4CnUwN0Uv06EO+2IquXIJjUj9/r+Ln/Dv4uehWpjAJF7UIAJSKxg
MiMmqJSOznUTi7Wki401ZjFaZJqjEQywUbqYRNpmTv5MPYhL3aFNAN422S7uIQcQOKtfdPqLv0Ud
f7dznq1iHr4pMq0Unpmntp5Vv0qKDinxj1lb7QZg7iXzXRW7pKfb60te+Y7GLBDRclVGw3cKr9oo
snM/f0y1bA/CHUcvNbcqjFOZgjTnutGlO49iEei7MQcDxMrsmSu1NKKyBOeihSA3Y6cCE8FV8g9+
H6NtoM1Bp4B9Kylryqj3jQIj4Bc7DJJ2qFDAbTT/mCdr79jiM3ppa3b3gzyV5LBHukn2o5M52qt5
rn/V9/ob+kkf8TH7lf5GfaX6mT35K7dieSv/rnK2lVXf1OowYJWjuC3VQyqDF4s+Xf9cn5iL+emc
IDOA/8jg45+fTvAQtWNFIs2TDsad+RrakTNYKrSAdFu8Qg8IiRmYBFYu4xLQz2AT/huzwEzV5z2B
squMPspwGdU7AxpAqau9BHeZ78S2avlncx9tjZfgXG5BJeFlmzWG3cVK5KX52Tc1q5SFPcfNAI3D
pujszBut+EN32QMqPl76DhorZ3VcZOlzXhqdfU6q1HKmqFOwov0wQTzTgYVM1CuRypqRme+G8AkZ
BI0HD8pDNu0Z2EQ3Qi1XXojFVwq020ijoE4IwdWZw9ZGQ2A0F2sJd/5GnBKPP2lu7WmbcKscko+1
vtbS+3Bhbh7niRDMfT2d2B1TzaYpeSmSYm2aZ2nnLm3MYjyg5HFNIiyJd0fdV7clqANIVnsr923J
KV+amTnlEYMVaI6HGDMYYuXFwNPnYp4ZejQMTLq8GIw/ivCJlYHizitEqUEFtU3zQ6PhPa7BZ/ih
q35sEYnWliLFIJCLy9YrKjI+kYGsSUys7fssUgwGWSLcRFGPlGGBmYjGrki6mjBPh2XugnRgp4GE
gDv/hj2NIh6riRoJz9fYMdergyL94lVmEajqQhfSyULV1TXQLuWpVcWg3R7vwY9sUX5ukHTSPwpm
4kAas/FBuHn9ay3/MuBUIdC0wF+dg4cllD+vLFI0ydxm7CdXjj7y6ugE/kXwer1fN7h4CPGegchg
Yn2YI+SkWBhpNFVEMPfrJ4cgAI4AqK7rRhZWBbm+aQIPoDXgcKc/v4hmwyD1WRmiHhjtkIne8I22
kd1ov9rvmY7y7Lte2qGziAsotBpkjvWU8YaqDSLQxPEd81fr+FZZOnz1VVnYvC/2Zjd4NErCgwDv
pRz3rcPoQNzelH2PdBp1/2ELMYKCDgEG+DGL+3ULadn6fa7CVJVoN0Ec7c0ORHzszNXfHdHt0I/+
JP4avRJdXCBo1IH8UPFszjtLVVIkrKOIJAv2WxslbmUgecPgg8t9VDU7CTSLit02Jd4uPKPkrQWj
jD/VZiCiStMOQrkFyAV/yGRbjt2mM3Qoge1j8AcVxQBWwgKErz5oJx/A02fL2anKXpvmCbDj2KqA
w5PD+z7trTBbA1JOr+23c3KxrJlLHEhcSzpp0X/MboO0slMDwnxt46Z05TpPL+w1QzN3hrwKlKwB
oo7C0Btbbqr/Q9qV7UaOK8svEqCd0qv2Kruq3d7a3S9CL7b2fdfX36DnnLHMEopn5s7DYAADk0Uq
mUxmRkZodqOk6q+5jvIvGB4YfGMEycp1V9kbdTPFzfJokN0cN0NscX8NsCqDjm9eZgxtQ4i5eVkM
yarkyCJzZ5cQgUyGu+uWee7COKmYyGs7Ljh/cXK/dD9LWbpZe4PT+JB37ohPy2NyKTzxQ/B5Uogq
GNRB32onrnm//hpOJJgfux9QuUZqgEFPkAGnlihDNKH0lbsJsuI15+mxNyWDn2JCek5BffdC527E
5JTUhbhbKdKkvotSEFW+dL7gds7kxNEjlUSC+cwaHshPfvzZjasb80zuhWmJiJAGwbuX1sICs+2h
k8bWgkDUT0ERzlJSfAcB9u3arTXPx3ayCgxTAziA2WyqxMp8ajVZskGZUQSJD4a/PBcuBp4m8DNb
0dNvyuUAklys+hd5LJ94ufweZOGTbcYBtGVZo46CQcioDVh2DR0gefyVjyFq3kn+tRZ0b5XaDFK6
9cMaFiJ4ONcDICqpFUfjmzLzhs52vwOwlTIGHhUQJzHHXMw7o5/q9/pFfSgxuQ9iHNAlA23UnKaI
QAtdtzBg6P7z04YnFMXDqKD6Zq8EqZ0adSgIGjTiSZVWcH4fjVLluPjekd4aYfZ6UGJJRDRBEaN5
nrvMRvAHSwev+723gVsrzEulXCSA8XQ4cgPhVgtIDvBHN9NdrE+uGWI6V4tSS1iggFC3DWcXd00D
O2powN6C9p1x5DKL/nOxgkvUm6XHtIXc9BOGIzDThdIbBginYeA1KvdCGOZW/zbK7Ko8lnlprKi5
gS/XmR+nONBKSwWlRmEltujhliAnZTlW3657DM8ss82QNc8iQAQXz4gPevUEAXGOt/AMMAEpSf9b
uogjEFCNv8uV99zcu1G3O0c/5+Zuq8I5D4cWO9cW4NhFO1tcX1qA6kIRrL16cH2/9koxVAzsv9+J
fQZ26yibRQhrqk+5SOQjmupQ1wTHpZnaqjO6kmv8guBl3/wP/ZTdzQQpKPqvGPjAoMznpY563BVj
C/WTAuzIMQENJ5ckbc/5IdgFxDlKMYrEYiiEcV7jXi9WL18akCQNtlJL8MPyMICEuRRX15y+yIQL
qKDuzaZFeJJi0AjPLyjrMitDQ3RJYhovpd/FGROUQfJDRdsQer7KMfkzHcbTYpHvYcfxTp5ZxjvR
kY+jSh5RcSn8VCusucbltYbuwIUr8iwxXlpLuTSWmYx9LYS7hSiJ06H3GrYgmi8nHj/unp987CbQ
MJ/9pJUmoxxqLKuqZPSIDgOQYNfPgXZ9PXjzfDYxgPNYHZoQCDMyxm+ZPOT3SqWXN2YP2VuMJGWH
wZTXxpolsPda2QgloNZsE3/OROkxWcPZzZpKjW50KSpOnTTkp1AYa+AiRiOYSUWCgdSyZBHQ6S8Y
K2ozVyQhaeyJGA30BqRmPKdLIz+HaFb8DLUpw2yPRAxLnUPDEs1ldUtMaJzNRZUd0DAA9zoaQPYO
TWV3rarfg/B+fl31qQZvuCHbYaXiVdgtvaNUVWhBTX5+BZcA+LwNoU1vhSmM/VUX8GoE/mh1xqEA
6e1U9NldQtrZRSE4eWhjAfOXA+aKluS3rtTtb86e750RgO4VsG/IUGRlcopGUzHLvoor9BxAPg3g
yrp+NwbeSPFuLoWL728z1Lk28VTJoTOhRYhwq2TpIMkPRmjcCvfLnfiQPxeP08PyS/kXr4StSebG
bVJlEJUFt1Bnno3oTWl/R/nX65u3Vy40tzaoQ2+WRZQ40sUOEUb5Mrn9QQkKOzqNx+oWqbqfnqQD
x97uAQFSRqXiuRjzYiJal/SQwe6wJvKQNeBZt/A611/Lh/COuMRvQSIruBhiwy3Bw5runX5MGECT
FbVtaNMxfkKaqF26eEU3sk1nfwIAPJMangzyXha4DTHy5+3sJjDaKyviWTY/jWLmVBKGvdaX65u4
t4fblTCuGIGEqzJLGfVQ6ZCuhwZkMHFxjnKOmb3xABSQP3aM8T95lKSiiRDM0kMN3RBHmyDm1ifC
Qy9b6Lo7ayIGZVX+rMPh/dZvXqECAcLsGQ9KQfDCyfTy89LJD+EijpZcFhV4q+TO6ZYH2YIOGoaA
OBfX/jemzE/gACQXqsLKHNc9km/JK7pfjXouyP31nd/9/4NXAF00CHrjn8+fF+hhuakwzOXlrXEQ
lx7JIS+Tom7IXvkUn4xnsqzjlDBuuk5zsk54yHj5IZn1H5pXekJqmy6aE0XyU7NTN33lIV736Fsg
5EYLqXRxF62mto7GflJC2oE1fMnJvfpbeKv5qC4HCQ9IT5OHzwsEewRYJFCj0+BcbI0zb2cBU6Wi
5uVxepdEGJsdxnORgg+2njOw/UTp17Xrau+ffrlPVtmKZzGkKOSEs+aluWGl4c2gv103sBNJYUFF
aMPIJwaD2Vfm1GuCWpWKBkzl6s23pdM8kfNyl78htroQX+KNy+x8tM8GaZjYhO5sSfUhBgLcW47N
uXDn4PdsV49U7pdXL750+8+WGLeXzQTINTBWe0M7oMZfBqEu/XO//2yDus1mNWanpxBpyNZ3KGx2
r3kSBP+Mg+Qjg3rFULTN+VyXQRT2kC2AXBNQ7wvUplbHoDEKIRdJB/YgAl5qrv5My+C9ZTzoLQq1
mAlo4v/hubLzWPpsmonf6Aats5EJKx61kA2xO3vQzup0Kmar8FEh9ipHgbwxRvBXp34tZY/nOZeP
mc/2mbi+aE0camK4Iq5HQecbB3rSW59nZqe8+tkO46BCPkUieFE1LzwZR8lKnfaGTiPlR97UwQ4n
5GdLjIOOzTRpI+kBgHFmDK9kLp2avxfQso6OeEpIhUWHHtAHsIW7OXUVwRqwvRyA0OXd//lHMB6c
FkhCE+pRqQBJ+/z3rN0UKKlx/JZmEBfhc+O3zIuJpFCJAz3x6hmn9lC43atUu+QMFl9MeXX1kQfV
3gHnfFoVC87Rqw4kBz3sLUdNvm0PpVf4kPR5ayYQX1qaC4080I2qEAL/VxEBNVMUnFC0u8Aphkhx
BHlo1vfydRKQxBNczYVOGny16uz8lRsTdg/Gh0W2imGoRjESERZpTNBt8q0Iks4q7wa/8BXfUGyw
BcB/3doGQUZ45g3r7weGjX3m9Th24aSMMvZ6/m3EtjDdtKCMAg/effNjDKLbdA1kGW3YYM0CFVFC
cDoOemc30G9+AJO+ihPRIX2grx6AvbZcncb2meO+9CReuO/GApPeFEKVT6PUIvaZlibb4+/mbXF1
G4J3v+Q/QCDmk7O+oed+kzi8cvhuxN+YZsJunqCi0KwEJ8f8Fhv3mLK11eyp13i1vZ1mB47MxhAT
X7samsGyDjcimOV9mZ7L71oAvvLKr13ZtLJTg54HpLaau/rYvi6B+ef6HvPWyYRdELu1hgIFU2+G
NJOc9laqgZlSzhw1576Kd2PeZqlM4O3AHW4AOEevsuzcP2Zu6qiaLeFawxqhoOwizoIRayKcRH8/
LKEwRpDng0ed5TIYyrmCjBXSheptdKYV6OniR9lbdHTGzK1St+TfeLe44Dn45+9IHYAIQGvQzBEv
Z8cxepvLjYIl18LTnH0jEQ/Bs3cIMUiCojI6RuhhM3sq9BMwtVKje5AkG2x50tXaktCJfc2TOb9t
5gH6r0KBDEWTM5toffQlXaY6EM1OA8hfFP0yhmyZlPfd7+uOtfexZfDFQ5gcYhQX2D616yoljweI
7OVfpFhySv2cx7Jz3chuHo1nARjI3tsMKhME28lMInkdVw8wSLuMfiYZ5PYKjEr/TJtz1RPHXH8a
t8iT0CefX64b313hxjYT/6BQr4lkGHWsUHBB8x7kWX3WU56gwe4X3phhgqCJcnInEZzQQQpa9aTO
nAjAWwa1v8mllYZUlZ5PuEeI7pXa5PfJ6Bj6j3+xWZgxJQCqYFSSPYJ9ISCNHMBADg25t3WqHkp9
+gE1T06Jau9SBq/o32aYxbRlszSJhvM2mz/FBIKpUlY5U+Ub082y3pbZCDyY+nh9afT/yd5SW5t0
gzcbCPW7JS0T1BRj4DIio7SXQeAkcrvfCN1ZOnhCGydMHtdrc6OV2QBM4xC/CGETLNl037UTx8xu
oARBpS6rYJATLyBFohRDEDYWEU0gB+L0j2PqrYFgD17cWeNbeVZsPYDYJZ+akt1D2uRFtxVcwlRS
AEnc5z3MK6hGd3WH0hDqPlK5WNLIyRB5FpiE25iHGn3ccfCzug+KWYcudDsVznVXuIhH7DqYDxUn
6xKtRj/4LchVXNmtvcTtazeMLXS18EasYquuvOtGWedgbLJcA7hVOwmt8sGfFCmQSG01VQNKEM4B
vkhUqBk0clUqrWKgqcV8Im3U5ULXp8FPwTCokOGpEMcbQiWGIKHu6x1mxYv+LWp6f030G7OaQf08
HBTomZdifZLmxMnr6JAV01nTxZcQSuW8a54G3O1BpL8Q3EiAk4tgJbi45tdcUwYIprV+XFnkoT7U
XvqlDXIDvV/5X+DUYE4D0poSZhHA19lDqRYtHjtNPvrJCMXw1nioRSFQ85TjuGxIY8yYTCNKmQRB
WMDL7AvVSZnOQnenppCAAYo8ig8t/rOfeHOwbFLImmQ+NVCZcy6VI+5MDH0RAdoM9cuI8kYd814x
O6dyu4cmcypDlUABMZpG6Hqsdt/dp+HL9cNxAYzHWiCGAK+AGhzuY/biadseczpmNvpVbFPmLHOE
Hq8NRYrSmkWrsBMbUrNQu0vcxBu+8fK/i3FBal5B9gMcE/oYF8xd8RQVnaTHoz8J+kEDBUErnyH7
54Cv816tUs/oqy+ZgcJVvjqougKdGj5e34GdLd7+gnduws31pCkNqLTrdPRj8ioshxhNr+sGLmD4
zBo15gLMCs3UBDAP0S3WYqs8YD4RBZzYWZsHqNpicAS1lDSyQ159g7c05vGSzyFYCZUSJ1D4JpW9
HRU87ZmLTt772tAigK4aVddg3aeqVq0zcpiIbxfollsNYJhPqZecgMTQLHQqhtgChSLv+cm1S5e+
+WohWBVFecae9k71s0TbyybqwXDmr6ML8F3lZJARH7hP+p2Dj4m1j9UyX3LulGZUEvhK1iCTPU/9
iUBHF5rP/8ZjNnaYD4fROJEskKX2oZwl5lb/qNs1zmNAbOJrEF3rLFAZWInHK9rsOszGLhPYcvTw
uhl1G18Euq2tgT2ZOHU93g4yAW0SSymsoFPsd63XjsmxzYCKwHqmhAPY3Ln1P30qJtMYIQ9vCKBB
8xVdgKZgGACi7YZmxANV0ecFc6lu7bDZRY7mDMQxYKd4Dv1wcABJXoAwhhqLNfuU76EVAl5nbufK
29okzCZCtzofDKCefa0IfXScG7CVdqeojYJYEA9rQk6Aebl9QnjDIzzD7KbO8ZqVYTf6Ta9lVrii
Flytod8t4Z0yRnfTpODgZQHmWNzrJ4LzNdnCqSQsoDyUexx3UI4AWWQ1BKpQCcc5eVaY13IuiYWh
JPiWhhkdG8pXmQyWEiWcwiDPDPMwXgu9U/J0Gf1WewuT37n5IikP1/eLFx8N6rab+NgvRZUYfYNz
5qqtBe45P3sybUxkAqIMbLIYhDY4Yq4bpW535SgYTEwmRVJ0ugzvyAuA0xT925qDxKBIgVBeA20J
f06EpyG8nz98RCyWk3VcY9RsFqxzAW8v+i91bwGUSgkHKpAP5vbAa+/uh0hCVBRtjEvKpKVSFOju
IF+Skq5w5rX9IYHWg7OT+1HybyMm4yFKVo9JJMDd6xBpzwJGLbPwhan5lsn6P8Wnvd/g4GiFzBpg
1Rf8SRLpAaoakKanbVCYoVesd7VSuZrKc8ndSLkxxFxqdTXmlTDQRAvriR3j2HyNHd3RChc4p7/I
S/9dmvBhU2FsLpGQl1KHjSxq/SWb2ntNrhYbrLTHpVHulz67JUTxgBPwezMPWtxG1titD0s3tZaq
rSHnu+6e/M3PYe7Xvupjc1roCVHeqBpJj/o1+IqvH8P9sw+CTA0jO6idswR0ZgeyioZuNOCUA+QO
pxPUWok1eKj3hJYMKkFUOTlGL0Zd/3KjD6PM0iaob2uNitjZ5rZxis6ynQXVjAk+qyc4j5hnGzFr
S7Gr6THp6W9wzMfrC989mvBjjNwiSUPJ93PMi9NwqSaaE5Zpgfmd0BKM5+sW9sPNxgT9wJuwOka5
UepIAv0Y2futEhhOk4JYSv8tuYWX27wVXXR933cV1VsZVS1Kr8pcuAIZYnGQEG36Va49s8wOedaY
dtrL9mzWrp6IT3nZ+mqkHaU65JQ09vfzb+MszCMu12mZckSGNcNUZP2lm16vb+duOvGxOha/Vivt
3C8CjsM6f8NclDQcGxIHkfhci34+/gJE0LtucPe1S/U4/rOfCpM5oXxrhGYNi3QmEBTeq2jhZEy1
1b/FgR7UZ3o6Qjx+bVOzs28c6xcREAASoP3BGIA5KXo0Ge8BqXEmhfAe8hDfKU79EEFV5Vb9Hf0x
bmI3fRJ5gioXG/zZIMsCr6WElJ2MQkU34iUxKd2dDgI5pxKLbwUEQwU5O+lRYcso0nOWeuE7jGW6
FZuDAkVe1Ei0dvCbxVo9aNV0XytfAHv/jxFZlSU7+i/TSTgbfBFeYZQYkPhAKQGkrexy9bUshSxF
XlwIta0vUOAoIUQ9cWroPCvM5dxGA4DzPaxk61OqJHaYfZ/BWcrZQJ4VZgPTBX2npYSVklZKu/P0
VI5ehhjgzsfZHc9z5mSNO3z7pzPoQMdv95BFdoZrucZSNsOuoVvNlNqRwKP+ucgTGRPUdza+oXdZ
J7YlTGBKb600q8weV7j+MjW2BLKmZYoP1zdT5mzm+8TpxmKNVrUy1jgHmiXHdtUhyQlSzRUUuzmT
F8qU0gKtK7hhIC3W8kd8WTtPVt4gEaPYoIbgqp5e1sGZLWDiUJ+pMuh3m8GXInf1VDvSrOQ4aMDY
TE5rzaOTcYFKPJusBE6dtWvTqOghpIf+ADUISqqunMcWOYGG2pNlFFxFrb34szmQKuvEU63naUHT
LzIGxZgFolC75ijbnd744iJb6SpYU/z9+ue+vKU/767KONiMikyK2jMq/kAPQjuPeHMg3c+2hJ6G
3fo8WM+OdyFxxkg/KH/RQmeHuZpUVMEOi0u6mfXFmpYQKUHX+93Ee5/SbPXTAwttzq0hut0bN+56
IvVhTsN5Cz0FEO0pguqoNeDA3exc30N6FV0x9Y6X3Jha6jEqMwln1AR1dx+9FOYN6c5VfDYMztfa
3T0NXQlwFwCaxHJs1ELRr62KLGNM268gIrjRZvWx0Toec+ue/+sQsP2vofe/b5YUqY28lA1q6doX
w1ec3KlsMNVHQM27aVD7xhmkpdc3kbO098LwxiLJ1CJHOjD4oioMjpyYL/ncSnZmGJyvdQF2QtTW
Ndx5gClAiuVCyyMH73HdYHDLF5CBj8n0c63Af19P+WuuJ64YDe4qab9jpbud5eRcQ2nFMoUM97DQ
uXqRBFnSvahT7aNT+yJ1xL2+D/S8sc60/XVM3pOosdRAf2v05wgzh4nhywlPN/iyyM7sABNRq7AQ
xFRERK0g6+TKtp6giVHZgtvmjuaniY3xf7uubB570WVKSQ2D9woQC7RPIAby+VCWpl6RRadtLn14
jbr1segxAb6oQJ22cqBF1WMi6edOJKtV9v2rHte6k6yrF+XzV3UJ3VbVXDkrAXLkcTrthYvtL6N/
37gfZuInPaIveyK2ULiVrG4Y3DEmhyV7vP6B9xx9Y4l9cYppt4YjpsH8pXwlw41MnsKQk3VxFmNS
H9suRi9XJaRJg6GgSzof8nR0JBmD2CmnOrdzZ+F70ulLjCheCrtg3FGuC4FGc6O287pEreKXRLyF
3IediurA4HYND+W2v38fNpkD0gpDLsoLkr2kTzD/JYt+puo3nZg8X/9Oe1F9uzbmkBjgo2olDXZi
9KF6xMFWBEVDbZl4kWsCL/zt5HmfdpK5rgSMthXShIDUh6cew9WQCbJ04UuHifgK/RmujNhuhAc3
PGKgCI0miOR99pGhhxwbJFxgENKoiWnXXngnP4D80RJyq3ngk4/uBraNQWY/R2JGdd4POGGRFrQQ
4wH9+PUvtuv2GwvMHpqIlIuZ4cHaT/pqKZ1sgnUeAy2YfnxuzZoHBbyguXi/SD7ssW/+KK7Nclmx
oqjJCzcfk9XO8lZxhKTXbZBp3mqF3FoFgfg7uqp4wUoCBpTE6ET0m7nsxWCKNex9PdROlat0rBJy
sX2V9wepKQSraBrIMictCOWmGQNrbdZ2TlyNvXd923YPFHAOENlB9xrqBJ89gRjthMImnp8ECPUW
O9eFszPLPKbli7GR9+3a2GE8LhxHNK8Fs/fnl8UtndgL/6iO6SMQfmuC60vaPU0bU8yzMze7KG8r
CRmZhssjzFDFPAu5aGNkE1NxoMKQ43++iQAnQodJpGqFFwQTso5iV6WiXDGintZiisk8CKrGyZH2
tvCTFSb2SbNUVfOIpFbOekBhMBSzCMK3JmzcsIp+p/rysCTgbhoVDLzN0TFPWl7X87LKRq9wA9Mr
AKkAhMpW2bKEDMhAkT21RvLNyDSn1SQQVT6ApMFTK0xPliHmjSF9LMt/rn/U/cTtwzR73mJt0tJY
w22TPOv+AkRU5+t30APuewssr7ldYAYpc/A0i0orhfjx9+v2d8PLxjzjv/CZ/2B0wvyhuh+1HnPN
UODkloN2L54PO+zbM1yVVah15N6o8nnjIx1yRnJW/8qgiKLJRyoUldujBO4WHsJkNxJsLDNPUIlE
UWbUsFwrUIVX5voENYpD0TWc+eLdq2Bjh8lPhEhW1rhAflLVUoC04bC2y9P1j8VbCv37JgVKFVQU
iYiTss41VNkBVEnq7rEZ/p9LYRExeT+mkiCs6FKotd+0gqNknFuNsxKNcbsF/LdCYmggoqpSq+jR
I9BOscFDP+9GzI9PojERs0nkVigaQJu1vLwz5Xa09Eh/zdbCS8UMA1RThXdmycEd7BUftsGERcRM
2tAlHbVaPMt4gjT2fCNAuJwOLuY/uGNh1H0vnlYftwI7KJmqeqePMTJvTF4MrvCiBQ040KzyDait
x/ZY+8LjdSe87C7RYLmxSEPKxgvjRJ/WhbZApmPzvDqgkElRSEKt1a1NG8HKixxeMXTXXT5MEuZs
NVNTZgIk24DgzJ1S/FqUi23ycmN5N0ZtrDDHC4yEddOWcHsjR+OqGTtXFsSbqTHvVChiITBiYqhd
74E1Hw5h3n9bOtQOknD+KqNWYkmDEoAWFaLlKXhZitJtorkOEkWW/UX0zF62ZvkkyCgQDXJzVhrM
V6zaeEpmkYf64u0W+4EyM4wwlT/6oVj5laLeyJPqjpXKCXg7VweEZQnEZ4B1hZ4hs12TqOGB9A6W
SEOrDp+KqbIwkH4Em6pz3eXo52V8fGuJPcdRaooxlKeRA2dAJEo6Xg7+dQs0i95aIOChRPVEhm7M
O4qcybLB6iNoq/guDZbeacEYDF5x1/vcKTx2JbCjE2BvRcBhdQJ2nc9nByPcraQUJkbBj6ougBEY
6gi/erRH4SbOOtzTuz685/Zmd8xC5lXHBLyJ0CRffKqmnqqmfB/FC/3CTdwQiRaEeiyrD9Yb8B7i
xvoluPBIe3Ux56P7U2dX32bBingD6xe5FraASCqlEyBAUFzISffzMswp/uCFebsCJZX/7noM5iWV
mnqyVLq5AtXWNbmfVQzNZw2v93DxRny3T0lHoVpHPzlz9ZQaKFcLtdMxGj25mM53ZtAx+5Q5T7PH
VwHPffu6b10ETNYicw3Njbi0ilrSYezJpRPKWUzFiQRoh4G54y0bLMhTyrwosOPSREInh4DvCHx5
7MRADDkxAUyxmC9KQVazPJljYk/CV3EF/0F4zoTvc9xzUvldNwNZBCqRgJGgv/nZu3O1VeUiAWFE
VCiWGIEOMSxPnM1kg9v7Zm5sMJtZo1+E3tGie4tm4S0S3QvIJCMX5KBR5XVO+EWxSQPEqc2lWtjd
UANsJ5KKUfeLs2uodW3oSQ92pXz0uqclvTM0N59udSRI4U2R8eaaLhKJ96WiU60g+ImywnbH1bhc
Oq2FQfDK/inc6Igpayu+l50Cw6o8L939dhtjTCVjiOKxGU0Yi/ujBgaehAcdZK+Lv1aDGilEWzGB
wLIVKm22Gm2LMappLjBD3kAM7rvWKlbZ/EPUAmuIrnSTn6RD2jWFinmwYq2dOYutIucxcLKZAmuC
ufpQV6iXKsS4UZkAIC+rDkA4rq7+ydtb+A3nVO3HD/Nj55j7HONMSpenqoax0PIg25Pf2XRuo8Hw
lk0lxaIv6v31U7bvDB8W6fo3W0j0CQqgMaYG9X4JiDR5Ss0psvJ2kHE3iEfKqp6Ct31peifPNScb
MTTTPwnTT6WrORGY53rMrQsgZK6NMmJGI54yEIQWESJi+TXJuJ+KzcYZx2DLTsVYlMaQ41PRmff4
BRj/L8QtDrjb3d6u/ZVXYeX5BitrIBRmMZWRTg1mZ8nJ3MIWQVqJq1zHcD0gSa/K9+u+sX+Bfrgj
K7chFELRVZGke7WTHsjvKJCg3Kqd+je6RriLw7FHbw0mNyOQKP1v4GCRrI2prJACnVcqSmNFS3oo
jMkSyA8x/CrHEDSJofpsTIEmHauo5Lgpd7FMMIEmOAg+Kgz8lbchuHyyY+QmfnboDhjZ8KcbXhTm
HAu2l5RNmjmPKWJX1993aYJ6b26ZGK3XwX61YBDg+tbu3qWbnWUCC5HkuJKmVAIlmorBzwptK5KZ
f9D6DYPrlnjrYgLK2KH1q60I/lr9VVatvjwmc7DmQaLxXt+0sHvNW5jAIqZZs6QDvFMi9+juZiga
6l/K/i6KnLY8dutJDXkHYjcx2GwjE17CLCMjmIH/OvTSi4g6sHEHDkDNBTy+dQVfvYmgx2vHN/kR
RF2c4LYbAqAqoEFgUMIMl8pkXURqlL7vEN3ig/jWnTM3dtSDeVrt5hDZamAeeBW1vdtha5BJwUBl
OReSBoPreJzVFzP7N365NUCj7Ob6UWWSErDd6F5ey26+QOpXktCc56nrXEBWabSWMQpJ5YvRuGWR
B1VumsCLQukJ8hLOCBQFXkYgWW385tx/WW/qm+IQB4UH5c5cdONjeqo44WXvAG5+AEuREpEZZY0W
xz1Pv5vke9rcanLDOeS7IWxrhPGPLDSKslGonhXYwunzI4GHJKDP0I4NRGdkTu6wd9luzTHeUTXS
rCw5zMX6LxVEvAW4bcC76gyxfz2m8D7f+8I3bgLqTyNqBuwe1fMeTmZhZS64p4QX6Ja7glsGKwA/
0cv8TJ77VyXlciBeTIMz/vN+Mjc/IG3rCRyWOAjqqb4V7fBo3kiSnTypf0B5Xz4vSNTb12j0yOP1
le9F0+0WM+lnscZpbyxInsblWz8MaJxknqY/6IZg6UCxXzfG81HmkoC0r1IJMXY5jn5W/Xrbm529
LirnJOzHlL+PIouMlaJojLNcA9+biK6jXP7Qpfz1+kIuGk3s52KuBnWGxhX4r3UwdfWHEj7SB5RB
azzx3/z7XwggVALWcPybue9Ih+mzGdSNVLBRTm8LwbTqBA9WsCqvXJGi3b2jIQyEg1DvYas7xSpM
0qJhXcVz8XM4J8hRiC38MKz6rNkFyrHagbOT9AyzlyxwRn9bZHxiMnIjNBLceMUAlpjsCxGfW/Fu
nt7EHIPteJ42BQa0QqvDK1KfuHPsexfu1jyzu4LREUVaDY2yMIStJTkjZkxjFwOu2rfUEezazRs7
LqzpSzTa5nNrg02Xh/nbfZ1vfwTjTW2j9kAz4ZKiIgw08449cpZ8GUyvy43EqbXyPjGTYsR6s8Sq
gBPfVp2jidlvMNK/cD7q7kH/+Khs16cp2xgkufDZGVpMD4pHeboo4OVmtKtb2ZNcbQbPKDe95/gS
2woqkhpYyfcg6tegYJtBzWUAsJGiEmryiQr3Hmibr8aWksGLWKfGgkVSFQ/irZkdHYmt4yUtuagv
qxaP7fECl/YedTbbyiQzlSihDRXjkhg9KJPfL09DZfc3xK4OwlF5Gk/iTXmav3O+JXW+KwdUo/60
uZkgG2ZOuoyQUOZ29jy5aNPcrN+M7+pd56AxdEe+dgcQAwfDzT9t1bDLZe4mElZxH2dYbl/8SPLc
UsWHZuWkGJzT8M4bvlldN5NcKmiKIUarLZSdVVQNJ6vmHQYmxMSoqPayhGWk6/ho6oDaFvP6XMkT
7wX/Xm++9qmYOFJU4YQslSYR/uTOt8qtdlOdqh9rEH2N7b8oNAdH8I0bwDyGyRP4kYy3Via4QPO1
L00DZ6LDrJj8rIx2OliRm9nJLfFDizyHApVV4Z0Mjll2cDoeezkZe3zFNvmpm8+DclstfzjnYDcZ
/Th87ERYXaPNRug9rPoRiNmtFYzc0rl8GwCyB7frKTwLXveL94rnrYxJgXtwj0CpBlZzSLvnNRCo
x67kQQZ3U4zN0pi4khtpWSq0zJlLd8JwJnoQGbdTeOrkxfp/7iITTYRmyJVUpCEME4vvnKDFVzpN
PDjzuxji6ubghhO862Y5p5ztbKuC0QqTSmQv12fRJgtGFYqqd64b2X8dbbaRSWWIpAhrVWFtk00s
2q9XfhU2WGu/tLiC4iNPgZ23KCaugP+7NbSZZg3iYieLaXUzj26E5xhMQEnlsjXDka5INDBLc2OO
Z6ImNiQYoVPbB5z9450wJnjEiSppevjf4PFTu4XQ3omm1XjL2pSiQv1W+ryaxwVKkbllCK0CbW4A
rcR8mUpLEJM9O9Jt+SUtAa62IO0mfY3u+nPmUZLjyRbt1encJgC9KBD+oR3+vL58zuckzNvaFDNB
UVL8DkP6UZoQ0ylijoNyYglhYsk6T3m6gj7Hi8hNXpxi0LWtc+RfXwbHZdjeTFYlUVHSgsu4mlYB
DQsJAmLy1y7/Hsc8RkbeltG/bz4duKDGZdLgMODkcNtusAYwxFxfDscnCd3TjYlxDSGalQLEluVg
fzJxlcl/GpR2ZN7beL8E8RE9CBM98mbI6pBGRnq/LKfkKwH9zUG7h+qbTSet8SiB18mn/GkJQpd3
z/DWyQSTXBamOWrBGZh1g72C3rLVoegrp74skP9fPsQyjix1P8iDWkl4ch2j9kdeUX34kOPrvFyZ
MMFkNUONKOt7MJE849n08Izz6kDzAZWws4f/5aV+Mb7xVyjRZQMwV4hNsFWkRMonQRVgE6Ro1U31
pvvg0r2tToaD0aoH7YgKMvFlZwn+5QvywzJzEmZZ+E+O2TqDOzvg7XVSx3ik1ooHLlBsP5B8WGMO
xZAtbWbQalnrGH4WoIfomJGV2TmWp9mtXT+F53/3GPiwyRyPIQFeeTAlNJU16IRiI83bfny8ftj3
69/ShxHmFOhyTWojRsV/9AwUApVgDoxD52WH8lyh+BE/8cZq9qPlh0HmgjWmKqPIe81rxdmqhldD
jmxpuP0/0q6rOXKb2f4iVjGA6ZVxNKM8Cqt9YWkTM5jjr78H8netEcQd2Gu7bD+4ansANhqN7tPn
ZNpXav3Ru//dFHcg1DJTGwxSG4EkPUqJ7WSSSGxVtH1vIe4kWCbVgBmGFWl44+evjD0aMkeIYrbL
xiUhgNdZTnojfPUz3/786vl7YTwKJ00xyVOlsJpdGncrWOYLD521K8CsC4cxHWdC/cbtYPlukbtI
tbIYlqlCp3SMXyX5R4QJuMaoPMV+Ou+P7JOcWxmXl2clsTGmhCshg2T4EI47VhMiO/PivBnBcX7L
kE4+G/R4jVxrcbSs6cZWd7ZyZaffz5vYLpi+n6y3qeoTG+Ua2Xpjouo0uaO3epr3V08E9+qNsKTI
tuXctnGhwgSlotKBnhmPUNaloIExAQBPHAX3aHUDCPLL+cWJ3IGLGlrWk0W28Jl0iGUCSZ2boOla
kS70RXjeknAbuXiRdLNWWxaWJu8XH7qxe8tLweOmevJB9KYWhCZ+kAFIkdSeFJiq4ydz/ZKOr7Kd
+UvxiBaQIMn6zcvp7wPFTy6UVmfHtINMBMrpqocBRupVofmo7PNbMjo0RoP8v4YNjcu3lSmqDWjX
s6+GW2y80A+UOtq9fBy85B6qiM/to+jiFBw0jYsbAOwiSWV4xbQ4JhQjpAlGFYxMkPqIrHBRQ0/6
0loSRCc9BsK5ayEH0XuW9kfPlfdPxmUcZgVAWTECt7QO+yWt9zHtBX2c36Rw7ya4NINoQ2cuPb5Q
5ycP5X1/rMI0ZBJoigvUqyMf0qMokRLtHRc61jlFNwLA10AaJycHDt7CuFJkCfIMwY3Fo/GoZFgV
ZTcW48Wo7Ee1FBjYbie+h1uemybJ5azqYnRVSJjfU9Db1aAIlXAP4wb+gRTjsX4EJzDAhq4gQAli
r8ZlGZ3W02mySuXtNQ1uBrfpv5ah+SYJa7VhQ3aiOCW4JAn3fjdyCBzOK7yEvZu0ne1roeL/A9Ec
djjP3Co8NiLLclSQOnw0Br1NXlhLA1VUr/yBfNcVRQqR7/NDTnmrV9nMolN2Mfk4yrv5Ob5SwvIC
iRSkxpbDsBOxtfymDfX3eeMZNqpiKLpphtPkT/VFf9OErHo1MEWMDNpVQgC7wFV4Zg21bQc913HB
SLvuafGXq/UbE665zi+tL+tjgvtaVCAX3TN8e7Poa62McnzD+Mm+kZ/Wi+LYfpOeVpd8ae+L2YG0
/PnzIDjphIsno0nGwgRFTdDUP7sEaLpSBJQWXNOESz6kslLjBMPKQRGvTpYu7pz8ojFm9MGDbqz/
lqGUe+ESLv+gNNNJNGIDjaviYblm2Aj5OAKX1ECRTvJ07/z2CT8YF07sEX/bTDKFpXIMi5HckJcc
cQw9px10CkVSUaLAyXcu2y4yWrl4MwjUpVvfICnopp11m6OzBx5UdyVOkTv26IvKuULTXEJid6s1
yjL2NruMX419upsek2N6pV3bV6NfdOC5AtPmtf7j/Bb/pu7096nn25gTxG/thTUV6y/6DTg9oRLd
uIDwNU7kRUE4QJ2rvlcd8ix5P/7jDc/Pt5Gi6WX5rWGrO+2ldINk3cuOzgplY9xUWuGM9+pOBPYR
pOt8Q3NaId+qSJDnAzDspokTb86auzVZD4qe35/fXFG+ztN1S0qHySYGmGL14xSVksqNQz1EhUgo
CCZIXfhOpt5GsgbKXuhJRF+S+ccQ7cv0vybNnyZBFOzdbCBmk1CDENfw+P/nkWEVUuoUP4UmBdeE
zoUcS1It2rGuin5U94yWNfJMX7oyQ0an9Q/0BwUBVedCjmJLNEpBzxT0mkv22S3xSYUCVwnlJG1P
Au0VeststkrMACGqn/BtzBo0OgZGxnHd32SFSy/MIAuGKmgzd3RnX3P1yqWhLPBRQf7E9zUjpdCI
2cBFSfhXkWEIGgRXUZFBuDiWX51UAOiI3IKqiKyTq0CGs2YFWc/yTLT+Fk/zgYwUJfOi28NgrnVi
cgVV/thm7PTtyX69ZK5Dn80rcLlfAHH9bAtuR8Flb7D/f2JuziqT9iyhySbFkdTXeBQNi4i+Ffci
UozRtHoZFuz6DiBPVFXcOdO82Pqq1Z2TgtagVGhwPoYJ4orBpTCrUtilprfA8kDZHLM9IOwAxfr6
/bwVUe3c4PKYvm3ytStQAmDjDuANmI/kaSkchuLJ3REMut/pdamAtsEVC9CJMl+DizHlkqhltGJf
mXHpufspIfOtLqydeshvRA+WT+ouXBLFT25q8tgkyoSiLyTZ/XhnuHoHEjuchpTBzYD1BGvfT9uT
7zHHErl/1gv/+77n+512N6BDx7y0mLpQVs1DbJeCkCJwGb6VWWbA7c4jctIpbR0jORI7Bzvfg8Bj
WMA48yDj25lmmq29wQYcJnfwZd8M0rvosrpkeK/yJnk8b01w8vi2ZtlG2dA3b++xaK/tcshODoiS
onefKBvjx9N7jSqyqrBF7Rc3CgkIlwFcL3/Wh0Fz1nB1F6+Aekp0T74ld3bvLaIXiyho8h3PVO/N
uGUrTTXqTVLq1MjLtOs8vmoG4lgQpAJt39LvDW23SF9JOzvnd3pzqld9r13wjdA0Uft5jfEDSDh7
qgtih4sUUzL/4EoSeRAXczBRPDfwVbTcr+oL4q872+287DpGYiG+3UUexMWYuIltM2dA1zm5X0FX
RMrqtm8lx0ofrA7cJf23MRc+eEUnkf2okytplAs5lVaEmqZOQp00D9aqHWIrOVSJrOzGZAoXtdz1
dDygDfUaV6vXFHYDKWljuajb6TlrRHMKbJlnTi0/1mY0Y6TIrDJlaIemux30MYAOlqPlR3OunNQi
O4E7CfJHfqxNW2yazAPcibETItx2oeSvOL72Xf+EZuW/V1fmwjs/1FYmRZ8SggSyUSuH5IWr0xb6
URDYQKTvB8fuJieuLKdZRbUAVfC04efb+ijpxp5VjViXJUc1LHrRemcKWapl+nHsDFg8hhlap7so
A9V0Mpf681MZ2BpoJhzR7KfA5XkRh15KdJ0yNDkrzdEgD1ufZV6ioCm6vvlRt6QbNKViEcO4a3GO
512/7328SNzEj4W4X9Eec/mQlFiNZk6sR9xAOpsmztq+atHjMIsiseDsWlx06rR4UUBDbwRRZ4Jt
ZkHx6DCZogGp7aTVxnCBgqkllT8e4HyBujHFeVQA6prtazsXeeVvMv93EywMnwShhsxa1DOEVR+0
l+QVpMEoRff75osCiojmJj6W386f+d/cou8WucRf12wpAYMAG3O2C1dDIacJa3jgGxIVDcEMp4Eh
DqMR7IFu4YqC3G/Kt+8/gHsKkFQfS5t5JHpntmPti+DBuiDevMe0cFA+xP8k7mw75rtN5k8n20zb
9n/FzdZ26HdwtFfXkGGrPfAylm7NVNYjVHJRR9pNO5G2nHDB3KmYmhSz3awMySKP5OAx4o+9Qw/D
FznQMFhu36pCaLrIdbkDkqBBGRcLmjW9nPiKUWJOI3XPe5LIBHdpawPwDDaDhzN9qQaUhZEtC16N
wuPB3dHAh8fNhBsXpX5jT2/R1fXzxml3CrjZhwuImovnrrcTn79dxeZ6JnqeFSBAZSC9APrxPntk
0R07jQDyO6KXv2APba6uOSeAnQys9Y/HcSiP5JDa4/N/+ky8xk2l22tmFpoMMq4gzu2rkpYC9Mxv
qrPvW8aFlDY2umXAwFSgNBeIKg5okCS3UCEe/qZEYkB/BTOytSt5IuTTdsb0bpmLJWUP4U/MrGPg
2ca4R4vRf6Lv6LQ6Q8pUpSDAlDcX5/eTnZzPSdq7ST6U6MZYy+w0z/p91prhEJd+nV2N5uLGlATn
jf3mxfFujYsd6mjlEEdCGv4X8UAXZoF5H1+A5cxtAum2FDjLdlbybo4LG1UkryXoz/UgY50t8PI3
6U6DBEI/xju7wmxE70Ki0P+Pi+QiyTglZCHQwsUiZ2CUcr9VfcYNxTS0jENr+cKsSHTuuLiCMYxV
6v563eiYY9UvGxel08fyIr/NnMxPvgpLtedvIE3mwgpI8oBfZpARaKC7dHSNX8VL4Um+7s+u8WV9
Gq/Xr3kgNLudKP3/BwVz4ceLT82bWAUm8a8K5nRf7sedfYUQqoQkUK5KyynALyfqIvymtP9ulctq
WhU0NDZ7JxeXDOs/XDGmjPIy2ck7UfHhDcL2+/MIrquPKxwm2lPTZLa+kLvBb67LHZjIKw+Kfbgt
JLd7g8hnvvm0PqEofiPs1Z73JXCOffwBc5Wb6VziByQX6r74kfvrQb83r3K0o5HWhfFNJTikvymS
vW8vF4IsaVoLm31U4+vwC1jhnb4DyvR6UZwY8+bKHhCog+LnAXWTcLkXHNbz96MmcxGpS3Wwbsa4
kpd9fl0H1VW0W4LFw5iPO+1E8V10arh4lKIfXdoTLq8+lby2jv2Mxl7VoMmYmY5gYezPOudIXBTS
lVIb7QgnlGBCcr5QH2Gmq/A6ZBM4i9cdi31+LHvcYiJkiOiQctFoWhRazx0rbK2Tl2h48RcHoolQ
9Nt5qAoBYEVB2QBE+h8d1VryMR2QFCKziXfy1fC4Hmw/uhzdyYvd9ad0a5SO6AN+It59e/G/G+Wb
xpKWG1rxVrT7a0oENGLj89A44IhO0atmmihy7mZ7qJn5RDTCvOk+J8a56FfKddt2JeD0EXiy+7p3
h4oRlUAhQBkF2fCm95yY4kKeMsvrBB5jtAJyye+6PPU6VQ30Co3avqhuimIJBP666TUnFrnA10k5
6VaCz6ndlNcqyAUPiwSguf1aXtL78T73krvkMU4E69xOyU/McuHOLrp2gKoOg6YY+84Ncn88gGoG
OAc2hyFKkLevkhNzXKxDtFH7akG4YdAi1oCP9xbmJTXAfETM36IN5SJbGnWAS8tYWbEu7rLWjtWM
jjWLhCC3SzInS+KCWjxOagZNZQVQcFbHZkwo+WPqlhfo9N1kAiY/0RHgohoI4pp8YrnVVF8nAyRY
yh9K1TtSKnsCf+QvBgsMpRqELTWov5ggj+EsoWujyriKUU343rMHNg1S4pBj+oMlq30o8gz+a/Hm
uGiW9pUqG5LdhFaePCQL3S96fjGtRPQEFSzrU1F2NegCLaImtBO0pMA+FELMrcY0h+IbwH2IAqZg
WXzNaYpiI81qyDapSezXOaA1GnQIDdG826eHxV/bB5pUkFkoqsFD9uZMtW2UYVoI18b3yqUCXazS
ne8YnRG5pFeK4I3IJ0m8OS486lGdqzFITkLaZN6ovMjNy3n32zRAQKBvQeUetKOcO4AOGuRasdSE
SwkjSh5MVvtHHv5ug+cRSofaVvs1asL1u2xBBlfZSW4bO0npDRc9hpxFm7bpCyf2uOuLVOi7xg3W
NGW5Z5igpGAlqq71/9PWvcWrk+JYPiyzVqT4NuBYbknpTgMRXRqbh+hkJdxdlWS5Cs1z7FwF0SA2
/QLKvmC6ZSEvDbQ/8bUTY8xVTtbTr3EN7VJsW5r/lAH1A+vNf9wx9uFOLAz1ClqWCcsh82tS72Xj
9fwX4ZOJt9NysgLuJpJWozY0C19E7loIj+2W5WsX/TSmwpfpxXlTqujTcLdRYsZgYl1hq/fay+jJ
fFYOYOp1rTB7QdPPNxzLmS57Vz7oXnOhgAQiEVbBRH7O3RzqpES1OmM7e/txJTfz8rUUadWJdpQL
D5ZCzVqvsMpiOXYlhp+mO2l4bIsfSr4653dUsJq3AvyJc5DJkK2BYDVNX7irioiaTn60fDtvhe3J
6WuFcxF+sivux5Z2K5y8Xm8bMDWmRewt0gqJoXCqbqgk6rhsXxjvPvnmRyfL0qNCzxfMwYYkLK/l
VwbXg1TTkd4D3nr4B/DW7W0kjOMY0oYaz+00gDa0QXUZ27g41av6lO/zq+JgHOlu9Ok93eNThubD
+U3lk6W/NvXdJueIlp1bC8THEOBnml2gUbl61IxKj0QgcY6XVBckZ58qp28GQRVuWaAUVC3+STZO
eWGUST1gU1coHSO9zTwSA9UTgVUtcpYH2dEs3/YUwanf3FwDtFkEMs6K+oY4OvmYs11oVtnRIYzS
NkwGulf67Jtd2/fn95Odqk9OemKG209ASVuJKuUQpma516ovtkIdff0x0sXRKPFo/avRdudNilbG
HfRBa5QxSrMh7PXOkfWjVd+R4fm8jc1g8r4s/oTjNqZraVdDqPUlhkVLaIlqluVgPOCmWMhuKgzR
/SlYFX/abSjGLF2B78UqpBWbAcMT2izxhNa/QslMw2DxkLtJ5So/zi91+9ifrJVdHyee0oxSZxjQ
3Q3xOB9BSmI9pbGLvuCvCiV9rcGTT8Q6sXkITyxyuUIxxCAKsYshbOMwKbPdKvta+zOhefAfl8bl
CVpeFpo64TNW7Q+pVndr9wAtYGe2XpSl8YmZOLMSO9FwW1PDk6qf0yqI4b/ZXF0Bh7sKIWW+OQ9M
n5n1JY7/CLmezjrodoiKWkgPSyAPe0n5B4AAtij+SOJ5Bh0G6IvIoOb/+D3BwzJMZT0O4armN32h
PxuTKP/aOvWnJjiXAWWiVBfdjF52VTuz/DMd7gcdrHzWa9NgHGga3EhLvfMfc+uAnNrknKbOpbzL
6gUYDu07jS8rcq8U/nkTop3j3KVLBxvyydi52VRDowerlxQ/nTfxqbjC7oPTZbBlnpw2rczTXGvA
NVkM6BWrbhZjrsO+b7wZ8t7gKAbJXobhA1F4Yc2HT05hg95Z1gxw4PNOUWtZbakado+mEKJWIcsy
RtWtkiuX0pDfjZrpr3rujVMaIF0SPbA39/XEOOcufaHqmlzCXSbAuiMIIblFYHl94q4ug7F3NWj4
Ra/szZOnnxjl/MWeI6nQ2hUbXTlWiGogeIODGKxLmMa3SphFLVtUYda2Ipuhgs/RUqCPq/DHvVzq
SW5mRHG6SCb48tWDOaBwrzxOUux2zX1pmGEWR1+0rAFRO3TQbMWBnspl2xpundrOPN3Mme4kynAT
TVCTrFQ3iqjblgs4mPOLYTRCsNjsSbEGfad7nWlcxFA0z8xDO4HabJShTGq4VjJ6qOK7hdL9iR+d
LpBtwIn7Rk1UdvOMiNqN64+JdLu4Tfd0XiGeVz5aq30J4Z5XUx1uarkQMFJvBYBT09wzRtK73JIl
7K1ql7FTqKCBKVC+0/pWNJiz5a+nlrikRq3bqtFYzpYuEOJxQPULoIxTueQldY3Or26NAw2FA4gs
LvNH1NAMQwYjrS5/0hnRJ9yLGoVVda4zh0BDuWn1B7Bc7fBk9+ap9eKJHkdLAf1Hlt3Ik5D/lB2J
T78AMcKCmgtRic3tcKpBQqlMoPUIBpfBT3d1wNprqavhpAIckQaiROBToZRFQ1NVdTxAUdCx+Ima
uY2Wrlv7IVz6y6lanTGnDlRAvXrSwHd6rJNjA7J2MmrOAHHu2Wyd8+F4y6dO7XNfOo80O60lrHie
wCKGP35qXlhB/7yVrahwaoXLWHV9lTScCeTi6rjv+/KuHquwLeu92sx/kByfmOKHaCCh0WR0wIJk
rdlBdvKuawavoPGX8yv6BFN++3DEhgSVYisGpFw+xgG5z+u5NhDSjUy5jRsdxe3C3GtF48lmdEs1
kIlZjV8Y1X5I5/154+yj8G5qntjmrpNYATvDnMpDOOTdYVrTF9Ivt7Mdu2B3dZUc6TO63udNviX8
52xyt4luDnmjg4MnHL8UP4b9GphQnDJ+SQ6jW7HdkQRmCCUD174wc8xlibr8m356smQuMxlbTEaO
Cra7jPxywVNguc2UUhDcN/dVR30f6aqOfzg31bpmNuIa+zrlTecQswcHQI9rSvbJ/FVaEmfRlOD8
vm4+j813m/w8RhMPWQ4NDPgrvR6H53G9ltPrvDnUcxbUs+0s9aUCZcM5foisJ72q3G6Fi823VLoX
/JKt8GsakAjSZMvE5Af3hau1TtS6Rr6gTJZfyTRQtNbv5eJxmlEBHuTSo1rlpsCVOIUS76VEBJvc
uHVM/KVBfsCAOpLG/4BmndK8xPaD+dXplCfJEFRNt6LtBwucFyW0M9OVwkJceg3Gvt31Id+bELX3
0MDBsTmKOjgbge+DQS7ZNYqZrI2KrytRyZvkDjIVGB+E5uA6N0fB92Pbw51Q07RkXF7wYDSiuIik
pzXV7AKLKy4A+E936R4XhgvOcIzS+hH6YZ4yhedtbpxKmCQorqDlDuF67sCUDcA3ZVN1IY3jUMqa
xyLTJaeCi/jnDW26xrsh/pRMNu2TVVfx4Rq4otY5IxXVNDdNQBsG7G0GOnwy/6m6XM2pgU/VRJd1
0jpRJrgyNn3BNm0DD2EF2oDc96kYV2E2Yg254ckxjtfyVLbLJQFU6d9vFi4kKCoi/zYJ3ydKyipW
SxuG6HSYJuLYViWwsPH8haf9bYHvEmVySg2EEOwVxbSVcVzMb0sloUuEekJ5lyRfBlXkalu7d2qS
272GmgTPeWaynJ1ovTLG0s3VwkeW+h8Xp3682eMKGiwjQRy0ZrwSIxUs7B1AVwvQOQMNkLm4io0u
RSEScN5yQAvE+6psQ70RQtYf7RZdpRNZwwpJW+lO2keZM5JFVI4VWeFWl6lrZ5JOQ2GvAVcgqjEJ
wIiSq9sesFWzm+w6dH8D4SzuxtVqni6Oi+0SHRdTWrG4fHEWl4KX8Do+0CDysm/D4KhS8EwCY5d7
FAhT0NUIPulWnLIMoEhlXCwG4UPjYPfQkldgvTLzoKqrOy2JvpWq/QfhEFcn08c0VMCPuHCoV3Oe
VuwLWvQw65qjDZezcLhhcy3vRvhQuC7yMtQm4tSEIUun1aWrbmx3hdRGbhzLv8y2TK+bnhp4MMzE
yWMb5VuVTTpIce40c4rHf2zChyPt2qiw95U0XqrdaPiJAhFag0iKB/DdeFjnasK7Wy+eIqoq38uy
mgRfZfM6PtkvflC0nQc5NVrs11D+MrMXTUXSRY55qTrt0LtKcYxKkHUao28O3yMUhc6Hyc2IcrKR
3ElQSF/KaQXrqnInK19l8zI2kWilqcDOZrA0MU0I7IgBZXjuUdkbtmGmFj6YDfa5ctiNwKBl2RHo
RjfWWqcsh1sltt3zi9uq/kCx890qO5AndYq+a5DN4c0VynII5U7PGkAJWjSQJ60Sn+m5UTUYdn9g
FENEumohJcAFwN2hOTI4W27eUhCQPzk16vVBHO3VF4YuNA7TbulEKd3WVzw1yf7/yTone9SgSIt1
stntunaqe0bNhI+oY8QnckpveQZnyz8or20F0lPD3GetLWoueoK1Zhe5eYAAxM7yoCndOwsELoBl
wNrFEhdbOd6pUe6rptkC2maW43U+k9WIQS0Oagozd/QWHRLQyREHUrvnv+pW6D61yUW1iGStrbMX
ip7d6+Qmk9CMSTVvVkzXHkanBC7vvMGtErF5YpHnA9T0IW1ytsoJ/Z4XYCmeurDfLY1nOFJ/j5AQ
aJkQxin4njwhIG1Nc1pyGFViEHwBGBtjXurfL8xCN5IguyTQ1+Ebvr1VGPlsyRi838tPsYnOgZeh
ENx5Pcppr8ZhtPzIF9XVNi6MD0Y5nzHqpW1ivD3CWtqv5upPYDaBDqIg4IiscF4CoT9q1cXYhWv7
xWz2Nk2dxQ4E+7dx2FFXhmIGhIjBsMwTeKGKpkuxbCNFMrw56C/IzxQylTZadSDSK9394okJ5jbc
/4NNLsB0+rysimmhJpiYB3X8pmGkNqMHKRp8SpWAiKDv22tEPwD1RyjcvgX204DWqGmnpFhjTsxf
Vaf61qiFcjK92Dndnd/PTwPDKGJhbe+22Jk4sVUT20gqHWtjykPgJ8t+VPuaXICv7ztErAuH+q0b
ex3Q74x3DncGCCmQFFyaD2LuxY1r8sNv4e6OJS5rU6LxGLYFxpKXL1b2C8VRZ2zqwIofywU9oUpQ
R9sKNB9sct82lmt9pjr2GjXt1xko8cf1m33dOx2uK/QrQLgjCStZWxWfD0a5i2PWo7KxbBhtMcBh
BtCZS/3smIbznnWDqG/JTn4jFhJ7Azxw9YEPdrk4MAEz0FfK22InzJDIVzVea5elvz7bfg4JofZn
96D/TO4i/7yXbR8g5CIWMZAU83DPiHa1THo42dLghl6Jm2ZXdP4eKZIn54VfYQT3vMHtE/RuUP3o
1UZFMAvbmOj/TomXjR2AGD+a+FpehRcV+5M+b+m7JXZdn5yfyWygOjMoHbAt8a4yWCOTSbF7C5pt
1BGTSGzcUfiE7/a480r7FAuzkOzkmnWYWijP1fH1f9s87hhKKS3T9u2pZKU3SUX9TLeOlVIF+ho9
njf1G498Xw53/MZYzjKb4kMxejT6I9/rOzaiTcC9A04oFm/CPhQLlP/m2L/b5U7gmuQY5bTxBmbS
XfHBgFbX5KeWD2mTo+XE7riG0rhbfwiWu5G8WSiTGQpqPyrUVTmzpCzIVEc4CK03ev0DIzked8SZ
vO6hhdyxcAJQZI878BlgZ1XSrB2gFxb42hhPP2jMLobADinUJHRRKr55Gk7Wx6UAdTOuqjwjwIwB
JCx/Kbv8KnfLy+WyCuqr7g96lKe7ySOU6KgkMmX3MpuaYGKkyRGAoRIkE/reOuC1mNz9QRPig0mu
QpOk82SSuhxDK5tcYDG8Vcpcq1YE8Wv7hsDdrBqqrhP862NYkSNaWPKYjQgrWkCSi3R5KW70HoyM
PUD5qgeS9hxjYv0/EdHbdJoT29yZVFVtWjsJtuV9vqtB1ACGH5PuUgyIgSMyxJBsZ6Riwlvm+58i
6YlZ7mzUKTHSXktGvKYwmTso3jQBtd8DXaM+xqw+hWHOkTada1qNU7X79us/uCG3wismKlBnRiuW
fGpAUELnZgR5PCro8a6sMbRiIxhB/fKeQv8SaJhvIlgKn/QApC1Da1k2ZBN4CfVTw3mabLVk3Bhs
Xo3xSkGWLcTAgijRY555ur28HS4UjBDKySgjy5qDKGxrZ7qad1rsjLvuKgla6DLaYY5hoB2muK7U
6+abLn5fffJq/jdw4WHUQYa7MJ78ya0vp9fuWt8x/WD1IU8RA+29cUh8+0U07i0w+2kqeY0KZVWZ
SlBxmdymsl9C1DR6WK8Bs31dvCooj/VXsFopL+ejPe9Lf63WtDXVQNlH5ptZfa5JasSo+vW1fBom
mUIXIBfcKCwOfP6q7zbYbzhJP0zQZHWqjR1tqwekds5kNW6/2P75lWxZIQSADACn0OPhAbySjnsr
HaclSNbOMXTiRBIG2CVVEPX4CMA2jOiKrcEEquA8cgi9P1NFLF2gpCk7K9BzSYIpdb31mkq9M/pf
5xfF54i8NS7MWXECeenIJkGvRy+Z3D9a0Bm46xbvvJlPMAFmRzcsE0kb62ryBzy21UTWUp0EUrmC
5HZeZgfsGwGVoDcAYti90dVg9sGARblqz20viWqsW+s8tc8dfNwvg16geR4YQE31jf0rNiETV+vt
3diXoWCxW5/w1Bh3wqE7UGlQ/1oCCLlHgdrF0V20oEvfJxa9r5IYMr52u8vTLAW+ZfymTOUlXOL7
kHSru0JTZT9QHTD7PgeSa6X9jUIMkTNvhgPAe3TEdwLEPc93CrYjY60wRRD0X3qkRfDk/TTtEtys
hYPSeACGyelGjPj9NJnMHOHULvcoMdOhBOFEvQYFkMwq9AGHa/1Zck0/ssGR6EQ3it8dJU9UTdi6
YIBrBKQK8Ht0HrlPkqJeooKSbA3apXGLxnAAbfCtenVUpDBNMnhyBSZtIJHPu8JW9HtbsKGrNiwz
TzmJTECLZLoZ9yAMGJNns14Cqx+C8yY+FS/edpRt6v9scK49EUtd49UGg43haYpTFU5SO+0NksD1
ubix/d5X3AmZNav9Gn7hqs6CAWlXLdz+iT0uhNVvPv/lfxC31xLRMvBKd5if9PtLqAUi3wY676sU
Fj5UZ0TZNp+ocdb4oc11yNJBJdH6NjUMyiV3QL3bGwEpBcIgcZDfi7pon3oKvEku/520LrXtyQL2
5wi67hQ2mapE78fElb0azKxCeNzWIm2MjQC0a7BrgbMYDQUQDSYub5YfQcT2mD5G0OPSXNVrr7Rb
UwTUlT/fqApE+CxVJZYtY2Tlo98mTTEp+tt8tH6v5bpjzNeFloCwoHRy+1tdpP6SHbNpdM778icK
AeysohCbaEg6VYZB+Gi3kuUqi5n6X/tFH5xpcezvCYjKEoTqZ+3rAJRV4SAoHlTZgX5uLAQLb4SJ
U/s8I9SUdkvWrjnKmQRdYHV9WRty0WY/2qJ05HH2R0O/UktRoWYjSiiKhfFcIhPyuTMm6QqoRjVF
DiTA2dPrKBPdfiwEcAkSqEQN7C7uX6AHuDA0kzIe7MZug36gYdM8xmvr2Gh5N+g4yq6qrIIcZuO2
xdC7aRj4kmgB88gLuxyJSW3Y06f5SmpAIBDHXhHV9zoeiwKX2TgaKtp7BKVwAoflicoX0NE2CgCh
4PJAksToS3NXvaFPTOZqONIr0VncSAMx9w5pQ0BXULvgbxJa4IVmUaxtaJXdrECvN5X8vBLRQW2Z
IYRYmNswgCJXuU+WGL1Vd9QegqnNndxY/GrGC4WKEKmfak/wCRTYbWQAMvsPX2ZvmswYoNw2BGpp
HdNu3GVk2oOb+QKnADMCmrOYGG1cjMfSRlPRqPxqvanz2CUDiNKbFXQbirfKRFCRZqvjHVYHyENR
ZaTAuNs+xoG+XCKLytEQZCOm5JbYH+vMyzGM2NHbzqoFmf3G+VN12MH0IbARKh912qrLrMhO14BY
UuY3USSHNFslQaVmc03As2CcF7Snn2Dd1dgngIjFY0Dlxo1L1W0A6K/r1Bll2RlH0ZN6w5yO8I1d
RNaD3gbnQI0pFesA0r4AGJ4gqsDp2yV+bwKWFiOGijT6PtUSWWxRDZu1o+BQn24oE4GSqn3f/4/Y
q/Cs7BrcCdERU9n6ntXZ5MXLRBfV5iJNm5gMJ2kDsPrRT7TEitLEmPpAbekRrX7dWTv7ZhgiFC8t
c2/QXOCYG8cSbSJA1CGTDcAC/5wty3xQFJY2t1lSAug13Nop2SlZKig/b0TsD3aYy54kjvloV91Q
1nKgFhAeWRRXW4+rNLhmRtwhejUAfj0fR0UL43YSbSfbyNuS0S/lsTPR7g7Pj+sikb/8iR0NizNl
GdGNO9kWxnFyK6ZyMOjwh/ilKDvHjI/njWzlEboG5LJGQFOiK7yiyoQMdGkxSRmwyrZZOZ0TPSWK
Qx4ZOmGEqEr8sl41x9pED11Ub96IJrCtY30AEGs6n6tRjHXVnQ4Xiafct/C0UHJBJNn8VicWuDeU
sUbzMqbIP+UejzUZ/UrQIOq5JsjGtg4XxhHYUIbJXu3cpyqnudHNpJWDpKCOZLZuY9xP0/9Rdh3N
suJM9hcpAuHZYqqKctfbDXHdQzhJCCQBv37Onc1809PRHbN+8W5VYVKZJ4/5GWaZjv9mDPi3F+0/
PusvP6nXUizSEtwwibxS6gWwyu+Swz8/Fv/2g35bif94qezohrzqk3nn9+HPFvgs1ZHJvCG+kkY/
gjX8LyTDv71P//Gj/vIST8Pv0aojzNfemze5mVe9G/svn/E3rRZq+//cpL+8tyqKV78ecOG06+27
yABWcXdJ8CTbpfjnq/d3Y08QgKyRuHAUQ7f6l8tnosEh2D/TXauqkw5N1iIjXsTbK134TvOuHDoY
BGjkxXiQ1gb2LOSXa5//+Vv8TYceQFQXA4n7XQH+tbUU0gdoM4fzbuiGnDX0iNyW3do2L5Pocz0g
r016edv+Gyf/bz42pAlYk16cxACw/vouME7XeMG7UClyVVVSBErsyOZdQqd/8AJemmA5aPr/9u7B
sfrfmyR0ZngPAZz970d2tFvdDP4Iy+jcv6M3FUTDasrc0r/h1+XSPPzbagc7OPzFv7ReISD4X6QE
EY//p0DDggt6h3ilu35q36N6DRBA19ouk7MH4xDdI8wYfMX2tZZiu11D3xazsCytw+XVF/7vENyr
DEUZHiKeV+VNbGnaSx/THFu+jJzyPohvtL+emAosxsgkU8rXl2XzGXaP4ZS70KThf0xdyt1OFeHv
vnqrqlfibLfLqJc0GPs7J0rQrfmHxe9wFDtfnfBOv10QSOXrvZAYyiO/mTKQsv5I4u/0hK/IkMeo
PYSJqbDKxVqHGY+WQ0B5kK5rY9J+ok8OjT9E5EEUujTYlMuPqhtehIB1vZgsuGWMQXE4wIrRhzYj
WMVjMNAwW+u2kIajK96Ul9rabFmbwBKETvbTVGtJutgUQ8N0EalYwfJe3qCGs3Sm/Rlj2b1k8uzU
ncloUL+uK6+LwOrcNnCSG9n4DNoZghKIHHcV2AJF1ccZ8IejCrYlA4ViKCwEkJkO5dvmye9owJDs
W/3rI7S8jZwUzKxeEYzWzanbO/9ySvzdWYsJBc8M5DK/3eZfGs0gtGs7LBIz893I9/33f+egF/xP
cIVeh/Xpdrfu2kN7hGUB6Gre9z/Xg78bYPBa+tB7/PbU/8e5HbTS9ZfHTXfeAz8vuSrtVd00R1iW
FEEEFMjm3Zu59Jfl34bqv3tR/vOD/3Jk6WqVUKDNdDcvLahQVWcfFNXx5z//PiwO/ubY+l9v5F8+
SAICVgtNpt20DR49RNsC8/RFAG0iHUvYbq1t/cObmYsCCn9TrHU3iJR2dnoZTeNvGbjQ/TGMPHkY
0LMcXNTo42yaetdMgZfzoNOHhFORbx5UyOFkvUx61tmZKHDzOQiXAu1Be4g1VVnDouE2cGX/qKDm
llmFahykjnScUvO1OtR67mXhNzKA2RMmZV4knbQ/lSst7NgRmtZmyTIv82Gr++7g+0KGmWq8ONph
XOmKjoZVZlzSlmscjSc1Nc5eGkM/YsndAsnZzSEykwPZEL6aE248xxlRpaae2L5mvDpPHavQl6OF
H7ONq16lrIVk15omabOORmMhJ+2aXb9G2LEubvtAukGDAOTKdOqb+LKJBVBe7Xy5s/9l4yiLan1g
LTvYpIVLyxB6eIqr0izAV9k69IWJm6mEFBqS/Zo+m1BcZTu9aklfwz6cMtmajAzLnhP+KCvnwQ3W
IgFekTpT+6T85pbD6qkzdB9HWzaRkaVmUE9i6neT8u9N04JvB2i8681rPTf5uNqry8UPrbfrrOh5
Jd3tpskLH7qHqkWkXr192GEug5aMqZVLd7WC3tTWPzMZPgydcw2NuNTBeGM2zlBGRqAkk7sPxkFA
Tje65WKaLl9hbx14U5x1zfTSDV3Zz/4fKpMhHUV1O7fdqffhRDlHf3zQtwV1SlwenkHiuVdV/Y60
9pstISWcuW7Dpr7ZGg0akCDvU986xy2EgZEaoH2ICB5eyOIJAL6EheHZdWpRbGQ+GZmU3GeqdPTs
pQRm1Sn1Cby+1cMAusPNQuoo7xpM0Srx+7RyKr+oiI7L1nVgRchDeHHOiPvl1AeIWNluR8bApipE
MpLdnuywva1xuGZDyxAlhHvShtBZh4NSqbPOV5VEdZ5w7ApUHL4Nko4H165V2fn1k2usOswd/24r
uCs2Pfn1+B9kEc+s3Qm4kqd6wSmgnHHG/54JwsgMsmTwRBSa1zuR1B9onj4WMn3WdAUyPkxj2nD+
IDs5HMc61imOPBwOiujUV8sfHLIFrXCJLESf1sEb40t/SKPYPHs9LmwH6WQWOt2cJqN/ihnfjbzP
twS9rd9Rna6zfKO6OvG1g3ZbJjJbe//RStrumwomJHiEeKyKKO5OIsHRa+N36MyCIoHVRj7WMioZ
UPaSjguWB25/kUqTwh/MexjPzyaI8zgenl0dPgYkPELJfZ9s420kSbmR6I63ohzEeNMsuLSRF/1a
bSYcyhcRFtTpTtNip3TdjJPVFV3PvYy8UjCE72gx78ZqyuUgjps/lLUbXL3ZwnKn+Q4WZSDRkHgN
SW7EcPG35AeX6A9TC08rbi4dchBCop+tHQVi2rw/oUGU1LDc11zu8ILsemm+IES7Fx25QIh42Gzw
IGL3tZkbbGt0eEWhQ/EYuhdqfmXvLmy2BGs/mm2GF1D8tC6hB8/gCsQM+Felxg1f/ISHWScxbirH
HqG4uOiV/MBl/QHOL0fBoBFrw+6OOXBjcAdH5bQy5WTWt27kb/Pi/bgzw93qY1IQOfg5rSuVu3oQ
e0dPqJ5j9aAG9uREuNOxdkHOjMELSfpYH2F6Cw7l2Me7MB7ut96bcj+eDmjIP8PF4oFK5gY3Vg55
4m0wq7YIsHNIPWQOlQ816sZUh5/oYB78oMe/WBBQhN/upp7u4f98p83wvMZe6lBzv639reOaO+DN
96MzZGvX7F0Tpo0zDykWb8/eIl86DNvTr1lBwg50hILLMueyseRB6vq0uqtIpe+/Tq3JnWnbN/WS
aZ8f1mG4bECoV8ZyR7rAFte9Z7ydTNjjksibIaoLTRE3Br9MMy5YpvEDOJW7YXUL1TVHj9BTHUJ2
zSBg6btq3/jNkYjxuun4PknkFTe+LlxkMCLimN2G2nnr+/EMx56TjtZDLehHZRuZbtumUz1Et8qF
SUpIGplRBha86FTG6uBjjPtb5fV1WsvqkETOw4KfDEN2aElUGWzbW0BVPsA8yTHIHgLOoYh7iiEb
0A4OpwSFwGuV2UHgUwSbgAF/cC9VfG7dsVjUdq6D6MQWOD8Rea1oXMZR8tJES9o31aHyfIa2svoe
mS3X3pTEE7t4ofnoJ1kQknwZtmyeIxy70JnwKR/E8rq1qv2tMNc5amAkFWHw7UwgUmwM3FS4rZ8O
LblZWXwGJfBhIPp+E/qGzNEPX2X+m6XotcttNNNyrPl+QTxWE9WfYAwUwotlOpPBpsM8VVlFAIqR
RUEwTrybWpEvE1MQ4N26jGr/1RVVn47+VFq7PlYtfx8T8TSOzX2/GpqrmoDLRPSWVzVIONytmsyv
F4RuO+a2svNzR0myg0JrHyZjlKq1v9/8Pmvd+CdQ3gHriKzu2YgBGAaxjDw7yryIJbzAEvUC6Wcu
I3Vye7yrg69vQnf6iWRyVQ2qd7s+9ByuZWB6AvDIPT6dts1796J1H63yUIVzBnUzNoscBJkKY/Cu
w81WlI85T6bHOYLBLx9JIVgn83CCbUQ9kZ86FmXSTvEdnzr14LK5g99b/MKS+AhGDE+tYAyeogqk
rqEn2MckR9hAnMfAeV2VvLRaHeH9Dt+XviWnpQpMxnzrFSADNOlmJiyjBlCGZ1XjkRo2mFEjH4nI
uRji+LTidVvHoWxMkLUTPONNwFGmlxAFFoTuJAkwRvXqAmuzz0iELw66ntSj9g1pdzeWhHtl+7e4
isP7Zlgw1vjJQz80WAQMZoJGkn46ckRQitribOq4RbGmfdY45mURDj3BX6i5/n5Gn648+BoYnpRN
NezSqGR4SGB1mvXa7zJLomst6+2IoXN4hCokvtdTR5rSuvE8pr3W431ULf7jRlkTpmttkgtx6+Ck
Qr3FZdU5zlvYsngP/Y1e09Gdlmg3ohNfAR6BGJkt3oZc7hgKx2x2HTSVlfGLaaDdU+0169FXmzga
n+HwnusJvnyNcW7GgDg36+gmKc6Ocb8EzXyIOyI/I9SNYki6Z7hqYDUyVTddRa+RHvJB2yvjw2Oi
PTjdBVsxk/pTR8vXYP1dx6KzJTCOIS4qiFa4TjV/cVr7Cnj3Tx+2O3fkx8p4EB42H0Jz1ER/voQ9
AX10MDgDE2Q0zTjw4bH15Spx4232GveoKrY59iEyOrTDnJQQ/ubr4Z20Sqf1qIJcMUX2DNo30E1w
9vDWO0kdosxyhOnW7BLR6bT4unRACu8bVSQjZ4Vjmtxn1S506/cmmkounMPWWltCybMfASzNbrxk
iVufg3F+kn70je5tyMnit3snatxChLPIKZ2fArF2qdrklMYBOzq8E4UMnfnIeL0XAi/BjGmjrpc7
8F/2fEOqI8h5qROPTYb24xQZBCoEZA/SkIeGDoUz7EAUHtXV3Zp7LLOaouoWRJeANbRvK3/OmgXI
A6QxiLpS8Mqz6iLGRuR+Aq18GPVbVqsJWkNW3yknvLTd/OTi9/ANzjacf4uWj/eB4cdaBWfTezeh
577GkdVFOzVjPruoNXKIHocQa421i6N8W6YpZTDaT0W7wnC+2TzY94Yl8eM1w1PG07BZykiz7SH0
IA2fYcuUOyzOQ8OG3QiDqKza1Kleh69JzS+S9DAyCcvQaU5VhEoezSYL6NZ9LIP9qVv51EbLndug
xNZC3vghbXKzmCVtqfbzuUZt1XXz6VT2kRrqZEEA175KlI1rboiWYRrRFUpnO323as6xt4O235cF
6NEHSj2AHfpksIBuq+ipGeMjs7/W3oMuTdM8qQkxAlEPjbL/qlbnmbnbh2gjnoKuVhWLnm4CBbOD
OEH3gP4RLVKMP2+EjveRNo8hj+O87qLCHXyVNkYg1zxCCaRzhDhNyF3hVNPsbExN6UyVk7YNCzI5
6uNIyK5uMcVxx5xcu6B5h1yzjxZY2SAWN5qQFYk3G2bg4b7DlKWtvlAyH6SO/kgXaKhe6P2IPscX
zlm06sDbcdcrpCCE0aO3sqdWsDeXJzAhmDBFGDgfWqOvU+Li6BhPYmIH0+KgX+MYBkwtjl5b75YZ
IqHaPSJw5bQ244OnWpjfkfULExPPt3bF1CRvx1H8PshIlEjs22rirCHTowe1Kw7bCVdF33DbfPhO
fRzZuvMHeXFN8lZRdhVJ8zZb536ZGluOEBx6tmFPoyYhlrMTweGtvA/Egf9RyRal0tTPZoFLCha9
8FMzVt+qfq7PaKYsvHfQzkzD8kKT+XGqmrxfxdeWiDqfPXJJqvBjMPbkCrnjXojnNWpfl9D0qRe0
Txiuiq02BTqKEgLd/dCCAu0DbQo7+VSDZZBvvbhtGOJZk+BbWfsdD+Gd6LbLFkX3wejfhSvfN1v8
xx2ISRv8SbMmj/MU3i+DuTDE8KVzg+6/dlfIyKqsEx0Oh8aDKX+n8o2tTzpyzzP+1VBaYo7d9914
XdiKoJkBSuER3uDgQS+3aowe+4A7h2VFmYAeleVTXz2x2b6vU3dPgLuJwdtXij5HvMI7pRvkbmw0
xQLpaeDqlray6JYN7Q6UTmCf9DZ57yRbwSWCI2zbPc8K9iF8vsx9/xT2gF+XuljwpSRzOiBz9odS
yJa25grFGkS38nG1zgfOo+9KGrQM63Yhlh/jtpnTkAa5EMkTRbWCQ2p/4BHFxiOg526Tp84PTDq2
6FLD8DDhYIKA5y4xaOVnuZuiccSuZzn1prn2U4OOX+yZx3cDHplfbPI4UIgA4UGiyXbUY3R2t6h0
evYOG8goH5d4J+Mufk6k8u5l53U7OicL3sKtzqw7P4y+vkPKdZe7Y1Wn0dzuFfWzcBwhr23inzis
j9KroEqPlnKdPJXZkM/5RrvfiujV33rpvuOq+9oo+aE8fHCq7gUoxg4uzE9kii9mrnMs1uNUd/Wj
G4yX0cgg7YAFm9/gbjnPaHJNc+bT+hIL3y0oG86Y9OHMa8+djZc8ClWUdty74N1AbKySGZ+cg9HJ
WmwOvo/QkAATeMvYmB+qLigaf82HwH2BEUCfi3n6GrrpZnMcm6KBadOgHm+3xI7pIuMbRyhUPNk6
mT/7j3J2r8Qmlyho9v3gYcG2Ro/VXF2rCilnglzJKF7o2t3hWt/QXsIIb/hEs3IJaifXEQf2DCpe
z7d7BnikrmlhufcgluU7cmHE+8us6KPz0o9ubmtAE1HnnXw08n7bnyI2gqvXRCXoAS++oF/C7R69
BhUecoicJepIwvktWWF/F3uw2MOMl8qw+kpkvRtcHHJJFbxWrcBnzOrGwX4VacJdpojcGQcdUJzs
dEKf3QmAjmrM81Dhuo3e/OT3iP1yqugRM+GpVf1zw9u9wXAe1/JONfYgRoAmtI5uJ8C5Qns3SRtg
wbqNaUKCw2A1JgGD5By2rig8uEqYnveM+CVcJe9FOIB/Sc6eCa5ycC9+sxXNbPqMjXWVNTY+heDL
yqTbrx4OBunC35qWBEewjcXb0lQPciDFAi9hrCbR6PWYElbz1Bp2WrfxyHsgTrbvi0GbLfUrh6Hh
jq58RgGPl/oYTcMHXaq3ma5t6lYckWeDdrNeECBvUpKflcklcxoLFNunJ8MQyYDgUWA3fhdk4WC/
J94gNpIs0REiTbQegb511gpPj0ePykZXRAtD6TNGt5VOPnXiPSnPedSVC9FK8EHYdjcN8AaqyXUS
PPMdROXVC8q/eaeKvsfc/WjReKaeARcX9XB2JB44pOQ69SE29IUo/gWs4Sp8DcI+08ewGy4O0Ttq
12esEMrK51moeeYF45nPFiDDst9mcPUkwdw/YbILMwuut1n7y+9eYJbBCe37oXZ/MPNV/i0MqjFQ
dCe0bg+dTC5eUqVEP8rOnIO4Psnex7o56bAM/gXV7m1ojrGOj9h3FDWsgqZoKlBk0n6h+4nFaTCM
WcL0blWv3nI7zOd4mootsvsY5L3ZuVVwwGuD+c+8sqT0nG1JuWVdURsGphr9dcUk46Ey0oWRpdvk
VI/vaqnO3K2PjiXXGNJY4qOkDtZ71MRPUoxL96GJq4L0ss4oVd0OYcBeDguQdA6CGx2A+MYkPE75
dNMCQo04fAZjqLXRQRcD9+4Wga5oBKqC+IWlte+/els9rplP6kMr4cHcJwfk/6Q4ks8Ys5/GsNuT
sN7FWP/hucdMBPixTcKr3cSBe/Nuod2zqCFkddktCQyyPmwe8mHXN8N+3u6IOx2RvX0vJyBbDgQp
7NYPMawv/XGD56cOQigZ5L1SLBOYv2J/SjWQwKY3iFWCIwAHrrom9/D6Bd/NfRV2OrNV7GfSX8Pg
G7HSxRp6dTYS9iCS7WD8ZrcF7Zlv/tXb/BItTLq5w15DqckH8xu2hTxsq27HpX4N0b0FGNOS6H1O
gs+O84ODB3jP3I+lYbtN03SW9MoWyYq+jTA3j3nSNCVVL7EU74keb3UQvy3mWyqexbEtZM0/k7B6
BoT/J7TLAcV+1wMkXIyX6QjxrAyvPGIBLF9KI8HAXPFQ/U6uHTl4FSKkTPhogLkvC2zFZ2d+oCG+
8rQ8Shsf/KS9E4G6BBtHYqI74B1ih6VpITKwabs8iPFPi05wdm8dUCU8TAbaogq7ssLw/ogNGlgN
cToDc1N4d2RLz784tV4AugfhQSGLg8g3rCRz47RF0IOXRu1xxnWPOVZOYtmDhwTSfoSV53wXgFau
fHoxLMyBa+bY72LBaAENjsN+o+YEH97TVJVwE0T+UJM68/Yt0PekwkEEo6/PMNHJ+sjZx57KE4mF
n0FVpyHGHXWctrZcQv1GpSmI2a8h+lz/Xc7dLfMLDmhUTPCw3+6acM0dzIgefjVW0+u6FVPvpnF3
icHmCCOwo9W7aRyY2cEHm6bD729UcTZDXzZFiHWGocavW2XzG1LeTpifomKNsOcfPNQTyHotpvkR
pGcwY5Pgfln/QE+S6V7saeP/rhXSpkGOq0WjD4OMitdX3US5L/psAeIuiP8HlSJ3Fe50ZdsSc/lu
Wr5U4N0A5cscC3OrkzGYrHwf6GdXMkFKt4djsaUfpHoF/F/okeQbLk0Diyq2Tlk4Y7OiaDbqLe0W
qBM3QPRIyUJXZXqARi1Yi9OcLfCjHKI+V7K507rJ54mmYvn8JTTAygRrNJEb7wIl56FqZ9zs22C4
F4sGEVPVGV+616Fvb3QHdWXt/kI+481U4W3wvUvHP0O9PE7wZuw6mq0WjRQWVgvO7sbDIrvnObC+
DPTCnYvU7BYJBG1PMW47KRunfMSm2XQdzGyHgifenkw1gJn+w/O7M0COlyQ4rAluJbY7Lcfh3bLj
uFLMiq9YzOSOisqW8AsX05t0bNERXvIWf7n9hsC4DIHQIkgMFr3uIbC3NaqiDWPIbgj6BC/3rX8M
1Xc/kH3l3DUiOszBu3ZQyzz2jCUnlEExS4l/6iNTdm6cYjd+AZvwAHRTLPdDW79sbrtbyJyN4i5e
ZpAiLEYJByelRoCvdVLfc17abkA0FeTvsciSTSRpTYOHCYMHqnXcX6b2hQxok2dZIBEw7cevzbtL
4KombZ9OzvjozYdJ2p1lqPfdl+vSPNqaw8SmjyoK8hlMR7WEVzecp4yq5Kz6KJfOCuB2OLB1OwnX
PwRs2tPtqsPjDNFdEu2Xgdxu9Q/p4TVGb1qJ71PvVafxykEH43xvc587et2B5eEAs6DnaXM0bnD3
mtQWaynTT6cEmBg6YgbRQVg7wMxjdlh94+NejnG+yuEBo4+fsrp59AQr+widFNZMDdCr6J2tvYeD
frsh2OTHIinEDB/TyW1h69H7nxHdHrG8K3lXPWisnwhOXm+a8zHmZaBU5nN6XDcQYJqqBDqeucmY
cVl9m3FLYz9Ct9NkxE2A8T66nU1/PWtkYJ+6etzxAD5kTb+jAC1wIE2/YzlQYld+jUFTOAHD2UfO
Vf/BcFS6wIHQ72jh7Jeuyr0ZEDmSLxnHMQOxeASYK/T2kW0LTwDghv2QietCYayuDawO5i0biJv2
/rJDDhFOMZ0ztzq7MNi0OEVSv6d3ys6FTgxGbvJHc3ZCXEUZAU7aFLuNf58hAkuVoaVPMXwwPORE
xortEAuaOdo/IpV+Dz30B7YD9wJhV/1t7C0XH6doPPg7VnklU0BNqi03I57lEAqGBva0ugJL1cGr
GbfLfdIsJ+t0h87CaBm2GOkyN7dknI89M5+z7Q+eFkXswmesdXGaDknWefdxbw6Cdo8jhmbmeqXv
tscQAUtzArCcyrsuxpDhVYBu14q9bh47+457A/Ji4VTQTs/fCR2zZXVfuAiv1dbBLsqH84guJYXs
l+zpEuQ0tI9uSIoo4FngrfcR9+4ZLP6zJY7ewWApR6EAbniHMOwvFf5s1AfPnbj6qsu0Om+tc69c
F1FJ0N0prD5xOtTNdhm2sSBoUBDIE74Q0LaAhmV2MjlMO1PX39IIbqsuxcM2MWBv9ZHPHXQY8GP1
H+fELWkw5DF5wEDi9gc14IriGPM1HKPHYzsjQkhdpMDurU695S5h/t3WiD2ZgXeaGI9ajIGhTimv
cha94WnKwejNO1fu5rkvAUUXvUFiPINc1oU2zeiDIKeZuaVQDzFlJeNg/sMYBuSBbWiftGFHzODl
tM75qsmOGEyFds66CmdB7zzZ3pY6Xn9WrACxl92FYwNnsO0IW7Vytnfil2070cwdvyagkqCQYkNs
7wGnY4i3BxryUmqsEmo/T3pRsIYcQ6QGihbo0RjQm1Wxqz+AqYHJ3SYr/uwC9fYcZyLRA15n8F69
WqBywkwqjflPk4gSauDXbUbUKLf7wGueOFDYPuqqFNTLvZZJRmSzJ/78CsAkhgV3fQloPxV9z94w
lUHr5clE7BC5dV1COQxwjMWM1P+MjnF+aMS6Q5S0z1VQQ/LV2s9ROoVKarjHu/fVZJ6UIsg+xUQB
kHjZOyQ5zW2C2QqkCW/A7obC9TdW5s9AHJzISH/kPXAL6TWgMHRN4N4v3ahvhEebPcffPfR6wsbd
sxpQMAhV7tEKH/F5Bv1Q2BS6btNNnDwfVwR2/HXvZLZ5C8E9SdR8Spobrt7QqvMjxCK7hPuZiL8I
xjeymdRfliJQ6H2HAD3uz+Ca8+/6vB2/FmjZNg+LdlBBqlanSlzb8XOLLkBics6c6xgEJQdIOtgk
JzNW7yJtcHwY4e6Q7pV5oT7WXvwCkk3K4zvb8H04guACaHUCoxF1ViJwMCFOrtwVMJI+cGxeRhcW
rMuQtfoZ7w4cUNKumyBrBKui971sYdrZUUXi3Alc7MqjatrFcpyL1on9C6cK2y0iQICYpj9OvcmH
KpkGlCmqc78JsbTu1bibCbreRfCjg6vlz8kPM1VyqSPYVLZRtJXVxpaLIANM7eoKxqMMqRuUG3ns
2waR01Dc76oJu2M2NH5eoe9M8bXm3Fv6+FaYYbsNlXLOvV6Yn9aA8DOswfXBGt/u3XiIz6Am/BdH
Z7bcKBJE0S8igh3qFdAuS/Lu9gtht9sU+04BXz9H8zYx093TlqAq8+a5Ny0WgztfRpl/Jmnzr031
Twt7ajiuuQbuVi+bNHHZ/97mj7ZR9ce51+mcHM5opjPLflrLfJfOa38ocH49ljoXkxVTHPm9qc7d
kLPndyl/03a0HnvOu11T5X/r8RG9KljuDNzEc7csswgrohBLX/3xcrmzuva97fszqzl2/pCe0avo
G+hHijned14SR3h934kgZOdsZW0m0zy5ibl1m+4A3LohuoriNbcM1hM2lyxDNHRc83dNTW3fFTIP
YvFX6Nt2+ecpM1zSLFgmbeOP024qxFUzVgnSY+kRmtcDSmnYLXkZlJZ7TPnAwwTQBp/SQXVs81sK
4Ilu58dr2MRutNp4ourvUSMeL86PhIXd7BE53S83Zm1zIcrAnGXQNSbS1By1gzqA3UVFn2w1v35s
veFBrvp5tqddO+gb4CtGGwjOGbyI1ujRYHgnsRBUtayk2F9hQWjRrIOTcOLyS++anUh1RCPW3/xl
WobkjYDe36+MqzN6W99oj8588vM2qNd/7ZD8Wvp4rmS9MVOXhpp3rU92Rk1ey5ycLUfuzYJSxh4/
PCkG9unITU4Dw4N2bstmp3jRWh4FiLVgyWBfeNH7OYvucwdla1+ZbuzGZIl6dzmU2bJvku4EgLBR
JcnNnL2OJY8ONZsm0r0Yqyv059ZGEB+VPDe9eZ06Y+ciIeoSzbrXRWC3H0jecWDY8RNP2KEm3KYQ
Vht0k/1cj/NFM1ikPZHcV/7oEp006d9lTpPZqsPc3RmpEEFiy2F3hIHdzmOyURoj87rpIldW+2yN
D+v67a0nohZPDSP+thcUSf2LOdknuy0+REFz2F7lJEjWZqWLzUBHqk+jbk9Z1j1mRv5nLMZXQiN3
SXEf2fjOB6VA1PTlpvbP2pC+0ZgcKQc2BLg+rDYRLv7WtIDcakZgpLuZVUY/Lzg49a2npn8M3B5i
72/nqmBIaMTWx5U8T/QZEFuZ7KsEXP9/Ro8xbY42NhAuyrxiJipxtQbsQEZCvvu/STtXvLAtn4q3
2lGhKATK/t2asizo+2JXK8R2XfuYoTrjjucqtzdORkxXl+8rON3UodNsmCf59rbVimOfHsVMhAg2
BaWapwJeQwH2ln7+7qzjnozMH5OsoaLWg1Lm23h6dxd975Zoej1+eIo6g4e687XAb+R5oIidLaRS
KxAD2xl0hCq/YVJJ+rEEbWk+dN5bvfkap0fhpRDgRmR4Bvfml6o2Bpd7mmyWrjo2Mawx5WeGcNAC
rChznzaXHuFPqpR7LWw0phzZ49B/mpaDfEXMzLx++QtY0wwxXHeotNpJoKSmf62V6c5IRbqwr5Of
bTIjn4FGlpiHbEoPVao9Nl58sh3k1aoRNM8Zy1+maNSaUCDzGNZt1QQKn7bsCsOISgZ0tE/QKeoi
Vu2WJM3J8YZwsI3I8tgbVX/51bwrTOZGVaAn8lIs/S+n+THB7VSuTdR2IDE2BXJ1zOr0mIjslZIU
q1nPlNKzr42wGMcixS7JrU7PvFjXkroK1T/UM4QydZmdbeHq53YcmD2RpTmbGxN62dfVPrbHbTfy
vFtoGEVyHGKxd1c3aKrlza++/SUJmUogK+615ZTpN3Lmd6hKQRfnO7fv6AybaOnqW27xyaEly/hi
1ld0/aAfDllvcd3ewespLK1/xf3bIHOaGzi0qjxMULOM71V+zP6AhGVFU1NTdjILnRt6GRbpKOgj
PTAd8vIaLgD7BdgwMj257QcnclNOlEFErrY+dnL6W+fWobPUrsNm3LbWs2U3j5ZrMQLjBm1SyC0i
RNrlIIBemq7fjuMBD/Dhjp3Hab6FPGXpzqARv5iJfV1RsVoWVAx8kL+cYjYaeTI7aLGIpj7bALYA
jzG2mlHUUutXlQ80f2w3MLiTZx5kSBYiw7NV7qXhHzPWv3LvvyWDikZbhWv/T1JfpjGsmyYOycwE
2eB69FlAgHXQGH897yMuZVSy9hzDQDB1aWB6djhRuQiK3KYSe90ix9D0ftZO/5uUy9aJnw1RI1lM
h7KYQ+seVCnbS96J4wzBNkzQuT2RP8248yyqLATIpXV8XpoU1UGEpYwjN0EQ7Y1nnznMIu0ujGv7
mKx1lPnG3nHbc44CHdi5Cfg4/7GS/oG1C1BdLQ6R/KJpGYjbxG1ueHsot1foFrYkudQ5xOTyzxOD
/3J1Q0YWSE9k97vcCM1Hls2nkuHQYnzY0jx6gqDm1ouy2QpqomwIkciX9DQwGS44+BefcgTbbOVm
R8Nmx8FS7lesycDAtDcQH2Hf8dIVS8VuCaITDC7SloxivYpoWTfeUIPdlPy3D0AYxCEmVPnJRm40
bQC+tYsKEh3aPicVRtD9IFr0dZTUw9nqY8wB5vNkrqQpZ81ejlxu1BHxCOSju7QeMrzbFxgwX0qv
2+BujpAVIkb6uxJF3eZb5EQJ8CFHRfopNTT3Zd6ncJRdou/beaLEEH+M6tuyKzRCccUMByRzYyFQ
mOGZHcR7wxO9TG958WTo6pwhKeRq3jZqbzeU/VoJLe/ZkcqzP4MLhtmCWzT8Do13fqzDOGPIlv8k
/LEyafekqwaju25cSlwHK8xUPPvzmdHzJr9LacMU3ee8KFfbdFhetPmxra0wFizUM9mK4vqbxOFC
ZAyQdjPNnl8efN18bW39punZi25PD2VRbae7iWkerH9N7FiHVvlXh8SkrTlqLIL3sZEi+ZqzF032
GFmJFaRC2w6VsQfMM3lknUjzbHVzpAZ1w01UIar3pmsG86R9dY7OWpb8hwv3RjtM+nfVplvo9WMW
j99sjr1MWXlZBrrWpKuawC4rBJKk+5KoxRqfskzbTVXoN7e9QvIczZFWLRn2JLVyeLE00C2NDSLz
1utEuJIZMOvtaaDM5jrft0JtTEQO01NbprCHWBShLQa0m5KoDgeuisWrQZsnl8runuUgb3omN6PX
PiSZ+S1hTQbuGine7cV+MpiKNwk75Ntqy5qqvS74+ppqZ2cpo7aG8X4Ov2be3OGSWdOz1oiTV/ob
zf2o3PgohR54LA4wlpusH1p3ONY9/UWB2ESzDb9ywuUa9Xq577j1K6C6nhn1kC1I2OWdf0CXdH8M
tn2NDRIdLddwb4iqd0wQuyWLt87I0mzDPcytPBX4ThbJk+kfx0R7rrACTRPWOzltGfyEU5VGifgQ
8/jke/2fGmmsAZWc+Q5SoKgxmUKCGDfAeWHerxHzlLDoPhWdTXofGPXAssRbKi2mqpxOQitC5OlA
kC2jr+w0TrHPJBNgI3tzieCRXrEfLRXWU/FQkN/UUhY0bEoi4WI+AtFb0NTzvk6zSNnUqhV6ExO0
kIRb9hnZYVxlt8VrSbpW+9nVjKBNbBlNaXNi2hoor9mkrRlqrRby4exBiqLE7vHHL3vWNGIjIC7E
qiOVXYxRXuIkVkFVy1cOwENREijlPk5lejTLZQcPAJc4nCur2caQU5W8AZfs6oxmwIL27lIROEP2
UpX+Q1p2Vy9GCC7/1p62H7Q0op79RZw4y7V4j1txNcfzgNN/08zpLWfI57LSNISYmLg+s6MzAs0K
PXPpfrWzmOgrxRx2zVX45lFq6T7H++/rM7By+8/KKwYUTFhWK4JCg/eS7Jv7aZZm01Ls1k5x0nkQ
JRLj5DtnV6QhU6K3eSx2WuuHuudcVWx/l9Vwk8t0LWEEBn3cl1P2PNr9pbOmyBX+s+jTr7LJrnHR
P1YLjZyuQ9+qlUS8ZNqnVHEZGNjgeQ8Dh4GbMdxJqW3iwiz3dZ58JpwE1Ju/2LjPk8nw27A6hHDJ
1h69Htv9gLkAdtHUQzkPULKIy5oRP8y2fHSG5kk69yml7+1iA8h28JiTmCk/SXI1rXw35dPGipsj
vppArGbYeAXVihOjy2thq+aod96mClW84ehUXfdayOqjoqu0lMMF2b24qXqL8+pL6eWLzyrnMske
xZzua+VtStIHvKuVpUyGGb7pS+Avct9SLspSbaZYvjmWQQP6gIa06zH9xPgciH9/qqf71AysUsEB
xct7bIj4oUqyv57W3LJ6pQerKvR1doEpltk6FrOQoXhRQ39YvPVi5nP5xx15F5JiVYGv1G70TUb5
9nKJ51YLEg8lRvmJGUHpUgH0yWHqeCDvApA++xnaVNwec1F7elDbsj6YkN4hW4HdcF714d3tE+cy
cLjt7HJJt/jy4ueUHZU4DXX9vKzrNdHKk2fGW7bf/Sus4Uz8I2E+d3uVpYwnQq8jLQP76sd43xYS
PSBO6H379izWpg1sE5SvzeVvHfNgy4owsRlDAqhE0E+8Q+acpUG6lGSEsGvqhJZzyT3/E7PICSzr
JgWkK99yfvB6E8s4XUvo9fH3aM5ntAvelxqbp+v/q3xru3pTTe1n+YyyULLN9S6B+/aCFZBEkNhU
gTmMG2Fj16ysW2wLzA8xzG7bAs1lk11uk2akWozTn6XEdMH89rgaY/nirgZzimIVx27wT0nGLTzB
8iyQGrCnn7hI3iY1Deyny6Nk4WR2VuuBlRX7OBnfFrqU0aRAyKzsA0D/Y5pBIor2apXeM+syapZ9
Lo9pyzUrtOx3ZJobsgmKZj+lLSRwnJcgBs6f4Ee3xA9crdxKjk7coZc3xlmfYc1zOGuTJd4BWDzd
XXeqcgk/ayx3c1LyPulaWDbpH73+32lznVgPghcNooGx8qZAUqBRj7tzPnnaW4FxDzCMr3YS38SY
8j1XDKFtgz4sNeRHoffvddeQ6uSM/7K+4ZRCD3/2tEHdvNpnG42mYXzsaN1VxRUeVKWVjZsyN3R0
XENvf3qdlGVCE0be34LJag4UmQl8UQR/pWgxLTSxt/KrxzVut4zKu0e3stHO0Eqt0BhGPpI4z7hJ
Wt9v/oyj3j91sH+Q3ttE1L9Vk/9kxfqUmtxTNYd+hB7xlKv4WPj3M6EdX8ueCdy8MIkRMVJcbFRq
z3YWBBojZ5Nikp8Wh2l5ar7GFoSxa6e/SdGvQTvZL+3E90IW8Uyb7lAOQmBsPYfNqaCInZ8yeZwO
9YSuNGbvgDzH1oqvEyCOk7+ViXmxrH5vNCANiw8rg/zMUlELNzoIqY5zBeCXnuVjST4l49KRF4Nc
fkwNuE3nWp61uHrISu411x54MwqnP8TzsOs89VPPn2q2NlZ3TSxctgsdiTiVudjiE3RjY6NXU9gs
H0mGsrb+mWZChpgekYa2iWf92yvuz1F+znwmELUXFVJ8KOJeAuI5p7PtKKbt3rOhqnDlPlt095ES
bXO3wVkG3gVfscjD4BzAcXiGeLgmBkN4biyKvbAtWWtbjzctGR7BqA46tEeDCWsyMpqKNYJH+e7W
4TnF+JYSBhqsub+36urSS8dhjTF8OydP/8BSZQLpNHdrTMgQcmZSpgbHZS/KwnxqhnPKF42HeZUW
Kf+Aj6PBq0uXr0O9T4RI3lKHc3h17Tls8u4o73EDqccraKTyjzTnyO4J8DLxZyUmeXRFon7tGEAg
A2GwgdGzIdkK3aKSL68VYRagl/ZD0vuv0vbPU5KJnSiRADFkY4LuxwgInMGc7gKM8Lfd6FBP4TQ3
P4MnT7MuDsWUU/Rl0xWTvE69lO09h5cnZgzIMg1Ocav40HrrpLv2x2qaSzRr+API2Q7i2L+099hG
q5Pv9AfEuK33f10Uh8LoBljYnKGPnWZ7E7dcuIAnRGJYN+C0uy7FSVjiUAz6NM8eNVfsnRbFUMPD
lNvavKutmmvEq41wKiGZmHBkXjE+ea0FAaD5PEmLtnM5ljm6RvNtnnOYDM1bj37jmJtZOfGNPOLl
pLezve/7+Y8jnbMf9+hR1fdUy71jN2PgI+9HVp3jPm0GOm6lH4RdwSLkrErIkmar6f5v0psvagYv
sa22uWAD9E9T5f12FQYqfA35VhS5hwlIfFQ5lFkB/BgorubC8vE8Wzx8xlq4Qasrb99k/uusiJY1
BysDaB0uS6a8T7WuxZ1uafa4LFGz7rKMjllk78PKhWiIaHju/EStRpkyWqek5sp1E9R5sD6qc0r+
oFiyq6YLUJUF9JzdAIcR8Csaaxech/pjGYtP28/+DUN+yCr3fc2dP7O/On8JV6sDy+uSy4zsRaMV
myQ7Ta/C6v7OdVmH+ZIsVM1dHdVFGW9H/HJb0x5aQLLsr69b2DNAQNkCsecJ+zewJxITSQVL7Hp7
VrJckkqhbw2xE7ZCf0l9nY2Yat03daNCLQOYs6R48f3pVfX2aaFFmltgG6iOwMIv443JV5aSTagz
UVss/FgVHlvdVi8F0nHcjn8K9vxwfnabaim3shOPXllF3pDux1Wd3B5soi7mXYvjDuWYU28EhR/X
9ah3+hWTB+whHK2XHfCrnqpMTlgR6eHi8qR1ztNCmFI4lv6+s7kv57zeL6lJhKDSX6wWuUWaU7vR
7fq3NVs9aF1lf+V4ERE1tS6q1HrUsvm7X8lzEu58GPWcFREZRErSONMeH2h+d0WzezCnxZd10zOP
Tz5g9N9cztpQ5PdF4Ot1mFj11OgVD0Ox/Lg4MhAH7zlKLnoYzXCyd9s6uTqwIud8kW7oVd6ApNdk
FwmAEWh96zzqWO9urbLVh8zFcE1L91nT8K+VjoOQlvkp4m26HrOGGYYnfBcnSamFuUhHHpb2tXTW
vdNwM3ssFIpEpp3NkjHtIrPrJKeGZdPZBWrfDbVJDpvJWbZFSY1FWgwyi87UwncOZqs1ADg6cqqr
4LXKAWEa4s9hHubMSfnWCYiTzG2SvWjWnkkS+h0Szi+rOLY2zhbgUn5iRAGk1KZqN3E7j5FhpvDC
ffcZF83vaJrPtrpDpz7/pRaRrzunRXU7AgQb3KTtQmA3BXrs8CVrqQWOV1+0Xh6mZHmwFg5oXfxL
lDkDgWDkHVOLz8VlOZjZdre0977GemIDR24I9jOkuG40JrgFXVC6yp9hxZ6e+hMIpzucGjevELwT
I/D7wT33PZT53Iwa2w/S9A/OVRm5Me6JpDFuxdR4F48+lI0PxsAcjMYJsLuga8QDwRtYXApHQWav
3UY34pclbgp2gTRiL9P8PHSIO03nPqSW3PR29zQ3y0F6xi3p2PNtc/XjRz910CNEDwncCIN2EBUY
zlr3WDgJm67vMVx2ZA7zVqbpKSu5TSuyoQMO4VPTLMe1n29mivuzjOPNuA5wAMiwa35x2wLZxj7N
hqT36IHOTHyfrekdVVm8zw5vXHs3c/GBKT6KARvuDEIVsMv0jb8m2Fp9bdr6oRPFjhniX0tW50SL
1aazcpMmPz6R+rZEctF+4rF/qrT712jWH6pV7Dq658rgIPHT9sGHO4J+2soke7Fd7zB7xVdtwu74
0voXF+ooHHUH+vW95uuHfJ3ePMbjAbY0EEKm6rR8HRXf0DLh9TBmX1m1snxOFl5lvmGuFCjZnl0M
qcMcTLjW+LdMcmuXSbTcUdlXWgvbDdKO+R+deP2i5EizU9oeWpEHLjav6SbvJhWAXC575lHxLk61
+Nh6LtzMzA53jzsrLITbk1MyUkq2qvGe6HFAO+sKR7LIhf5UuOx1HLLRZkhtJu/KVNoef279lGqr
zyw809F6NVDO+3x8hKvxWk9+qDXPHuAi+Xk1/tKJE+tH2gi5g6pa93bVZwdfGSCf46iYLUGGbjJR
Uwhg90bx8ub4qvPubGNvpv5fJNclGlorozof7LfVHlFWELTLbzqdWtsYKuY51bU3RfabXrFPycPE
WDaOHjk4ECPTAv6ogHMfDLiY89pO/VfuVF4algPgnZnBN+oe1EzfSXej2RRGjo/qwu2SKt7/rP87
NM1TaQv/CdrBfqgJvH2w8L0Fg/JIdSlT0WIfm4jAEmRafLW9bn45YwePCrO2L1jHGGXNMv1ZWre/
VK3r/OldhlB2M1dnrVb+rWq8CW10FSG5R3OQAnI8yqka8Czm/qMtC+I2xCJ2TaEZO7Pwf9rC1CLG
uVz/9+G61xE5tBC2R31eqitpWgweB78mkGbQg75qk6Mfx+UfS/GYW5pj0ykmzV6ZpCn282KYUWJ5
89OaGNmrM8rBBfjDPN7OCxEukv8BFm86TrWou46XRc2ohp3qIdO0Uky73kUeSyamKJK4oN28+upo
DL35arZKbDuNJB6vn+0NxQFpFoNrXNyY+f5Si4sh0I+ZZ6YdqGJelEOkO6LmXsO8L9Z8edLtqoMb
TcwrFhnkjc7AhJPO1bEl6uE2dvgiI34vIbG4Cx+Nrup/le2NTwRAyDlwUVffClsNL11sG3gcl7YI
Mn/QX4kAkIjayn+uMOGfumxR4TL3zNVZqadjnfCdzTwxOOBxHfZm5aIZaF5+7RzD2ielbT+UOJgB
QSnBHH+ykZ9XA0dqbJTrD/faF4ylmYXO3MNTFpomXsY+NQ8k3A3Ya4BVyICexBb3LmBPG1sPlArW
g7FIcAusD86wA2ROQJMatb41+v9xgmJC7RydUFosfrBWkV3seDQg9VQ2Uz+52S1RGPCHmTTAE/n+
9YE9qXJb5FxL1eoQSRQnGdV5g8zgZma3aTFjAtaNco80hRiedPH00a4elhVTp7SvV6pAnCZqu1ip
MjarrKF87S6pI0/rjTayUsTS6v5Lu9nrX7yuHD68Ye3xq9m4noPZYxhL7zKRpkZL4n6PZEX3XAVr
dSnx4JAhMSuKmrUtNm7HXq2wahhneXpr7ruxYMQ4psO3M5AZ1GMk40Sc4YloMmClSbk0gkbGOeZt
jNT4HTNtmy6MDoLB120ThIo5WanFJG/QwrtB6Wb6W6Wq5JAKOybNc5QM/WPlnkpr0naOTI3I6fPm
tPQaxpzVtTgIcvtAOTg/1obKD0aak75U9laMQ6lKyy/THZnudDlgb9lwXdblQJdN3YlztI+Z7tQF
GP/EzYQvbqiB1A37K9Es43MpOGkrWCZK9m58ReSTZyf2QYJ89J8uifuj7iAJznPdfhGPXD4m9VS/
LjqhJvbUYVikagunmOaFJeCWduSOqw6WNv2U5OK8yl7Pv/rZtKqHxcn1qykyekwtuOdAiMX5MR/n
vHNusqfb7AydLd8i3VK/PVnDVJ/GsvJDjdSfMOv0/rQUKInjPDRHh8ypSiO6dxyezExcnMq4Cauh
S6gf9IyFvAjkz549Y0szb2mGZJ958mzo66ZrFBI15e9kdf86oraivssvDlb+YOHrRIPJr0OsH+pU
HkoCD4LFTZE2e2cjR+fHLpYLCsxvXVtv7uDQvfFIKufFb0e+zJFhvVtHcrYvrnI+BFbX0EjrnyJr
Twxqj149b1H+tm65HLzVKYO1s++MaTME0+q8DKU3o7P1r0AtV2+m5O9bjbVjNrcRkVuIgXacbsx7
7oZcbJxIsfnYyyI/kn0EDZOWZUgA2Fe+LCX0knmtO+fA/QXprDMCTGf2mub92TH6+/xgelo8xt1t
U3PHu8UpRwo+sB4LZRk2i2dyHg/WAAiTOiWtQr4GccOzOpTVXjWw7I2G+O74zW5sq4vpc5Lr+dGD
RhoH47kkobccy1dVx484CPF3dgdr9PijxXNb+6eGA8yexLsvobfJ2GPdh+mdctfb+XP2QjQsbKvJ
qeZ5LPVWrrW3qHOWRkMOzH+RKbbF6B1syf9wyjVo8vawmNphyYudU6pfhgmHbBwfl5n52TJzJLve
o5nXf30PKClu4LPI3Qg15/8slEtGYlNhZGRUpOubnYrnoaKVZ4J4XgqXsZPJBeWVG2NUV2/q2oDo
JYS5uADSsVHuG+8fBSo7k11j6+DiiIvkKRPxzZcFE7DSvgd0mO028fHbOs1EdLDufyHzYgNAHv7o
F7s7+UW2XSV3LVlPAZ2tH9WePx2nRJxWs0xOszKONNqYL2kxiYAJ+5EYK7ryDIkYSerUG0i5RfJR
rfk3kA8dWHdlf8QexOiS4nvBGeAmILgY9lzR/TPJ7bhb4Z+0mdUTGU4PYpXiV9XqUWtiVzPm8qno
uieGIFXQrAnC1+R9p5n6W7fuQZdFwvYIweOSCZqd4eKrxCYe2cVIL17QyQT+FQrt2D9ZKdolqTxB
v84/mZY8xFSp+pLDL7bMxxgKCGt4Xp3i0yg7MpUE+n6p7WMMumbSv0AOvsaNfkCoCbEDnh0dgtUy
KQz0extnDHw/LVhdybcn8Rhwk9nueiqEgTbSa81Bo6ggZ2TapDGmhZSUy8ADmdeHfm+17Q3HkLaz
MXyzX9jnMlqzGfmA2JnC0X+SRGhMHXAnpclrokiqq/j8CRLbqdT89IzmxckL6gim71PyQwPG8I+x
KtFkT4g9aCQyDVOLmNpk1FtEG4JnDG8hfGtOntqCHcsosEmu8yPoOptApP5i+9VlEWvoNs3OjsXR
mN3HATd56ZSgRub8Xk/6e9PG+zGBzO2z29Ssf+j0t5m1bgofbw4uegOawCICMpPdjhMHcEM+ufV4
UJbzMvXiI/VoBYfeOS4T9q62m66LLbf3sK8ZSqLw0r+c8g+L3r3XGqEbaQ8Rg9HnUGkx+ZK1uq2O
dwUxhyaYXIgUkWBaH0IXUi2GtopLPGH1z9izpBmIL85Opf9twso15PTI9F/bfQxieujczzk7mAiF
diI2ZedyqePLnGOqqF+30U/t9FjzKUMvx+577j8rl0oNHwjF93msveBuEUIdeMR2EHTFAUguGuNf
s31aVYw0tWxGly8HyrbNviCLohWTTxKfGHdyFxgbZgvukO7qxAtlNYZl95zozWYqFTc/XYhb7peY
uRkkYVWAK4n7JZmit9FhDF851770tmWJgOaSGgTGTLLPwlhyAsAZteXWFuyLNYGzhf9IJx6s3qdZ
+zu/Y3un7X86uXNyoT/k9FvEZ4YCETEzTncbJ+aQzlvZGkfPfNGmX6S0ETufJa1NVYKOMguuyK6q
cUyMSMq+800fvCULAkb6b0PwGOktMvO3jvlS4dd0iEyPyfWyGJLOWAmmmdV9QFG9hNuCOzfx21iY
NC39JenBouPvJkVONiwyMSg8FaMLD7RfKGCMbmVO/CG15jSZdUjH8ZowKs9Z/usnaRW5I1lO4CX3
+XlqVr8jRJdfBosBAFMbwaIPobC+czil1gVOxvnDAMYhuywj406k1F35jO5X0wh9ebTpqTZeifKH
OiTu5l9dFKeueXeGkYgKPbJL4yGzrhXgn5RbU5wH58OYEI+sjwVbIc6TOwPNVIa2KPdh6+5JHYD4
vkB+FYcUD/wikc1FtumNG7kioW67AO42UpBiS+Q1Lx5bIzm0sxas/lu9OFHGw9wkZLHchUoSalI5
IrqwomqyXjwL1iYhVmjOrmvi8tPF/IHvsSk2vIVfzaQ9EEW4ycvk2Fv+Ne0J3uXzaExs0dOTNpqh
a4LzF6zPSNaNkVyVjjuQO7TBLGSwmMR2GHbXMNGse6MwV/myS9v+VtmA2HLdp1JeB/9xHD8a8wtV
7Iy3DhOi2nIUE+TzbnWfq3yQ2o87vzfGurFcdCZGH8WdRu3jGytgsMfWIRtaQrvHCzUbFC4ML5eM
GUKmIh/zRxzPkRhP7fiYp1a4NH9keZlG52EE6FkS2IL4Ad0pKufLVLyQYxhyYSL+vfl6jBnN2Pj1
k6Dqi7v/SDuv5biVLdv+UCMCCSTcaxmUIYtOdOILgiIpeO/x9Xego2/vUqmCFWf3OY+KrRRQiTRr
zTmmcYMw119EgXYbSf2Gstmq8WyEqBn8OWNRBjelZ82Ybz999aiUUaiX6K7YlybrU4inMcHoQB9e
Lfe4fhZB+1lH5cpo7+v41hTvJn/UZC8+GQhF9DvCtuFVidub67TvMdwYbojEsc1e7D7e6uFjOieu
O+9hUEKOS3beSDZ4LxCj78LBXEzMZrWjbYTpS0kJjDFv09TkEPaCrBxgMjO5R9GTLQcxIO7FVzdk
C1k92dZtG36m6ABr5kw1fAb5VW7jNefAjCpETW67EXNuYC9TKv8eCiRZ/KatuiwlHot9i3ainnhv
GSYblFn+1LhFh4+5LJE/30lek4+tODOaj8Zn0JjAyoqzYZmtOSJRvIvgc4SLDE5anawoveHoxGqf
fhb6R1oCmsxIMWmfewtl4o+BXlvFd6krDpv4Lnc4x+VbQ0VEDrRrypZjej9aH7b2Mc1aCnbIsboW
NdFxjXKdzlsb1wWr/JpwxtA72TgTR1UyBJoxAoCkuYMvboROrCUlhYmFKAvENh/tLVhj16KwE+IM
q/Jn+CS4gRbp+GgWh4w2eMQqTUWnDO37Ia1fqxYAFqVMP3/1YHIO9A0VH82i+qoY2Nq1kb6YSUu1
hWiLP4btoaxwz433YgTCDAcwi38o9K0ysDgVNDNduwtoRpgYrgcijXF/j85rYnyg1FujkVuqI1iz
/meHlbtSHzVBc0FbR3kPjQxZiUb0YshuIHAXyb4u9vSlJRU7iepWna4rp35oEGpt8yr6VTTAi7qM
XgEZQFZ831fyUTG194nGJRSM/NNQvfegpQZXe/0vVa3fkiFeV4lg3453RmZuE+Nn5Wluzm86JU9F
8uzptMKLFlGlvq7w93UhVyfzS4/2SfYaZj89bCKq1lBPfcDkg5z+kON7pRG+Et1TqnbQgSwAdjdt
ddPj8U3Dbi2Kgz49DePrMOBeNtCWaxMeyuS6j+rrmt4Q9k2KKnGz9RTbLXEIAMjfgzzKV2PMLKAc
RoFGN+7Gii1iKoeFgieiQAUQwi9v2dlLvyS8I30ZE+VOC5wbNCcoFBA+ld71qJvMjkmDDtgjIzcO
k+m5ASWxTPXvwiy/s3Tvpgvs17iQuCVLuU3UcCcsdYVB0dUr+xfmtLWT27dIKpjOVCor/wdCgl2h
kiA91DdKml9lfraSanhQaQm2g722pv5J0/G/ZbSzl5ZIqQuFbGIUe0J6UtOdJVg0wrrliGqsfQ7H
rALdV9OnVyIgM8uq5Y0vWBt6vXsJKCEsGq3H66BQFAXbSu09qNaNEmxEltxhd1kbsucSxWmn6CDP
tsy0eti2VU6fxtI/Cj8INihCl9Jy7nqN20ppWJgIRiijmv4UB9w4IUnYNYiBsQ6e0sZ89h3xA0rj
J9VUDrn9JlYjN1Q0N5DRXk+p8yp2363IGrge225HH+aQRqiNI+U+avK7YNJvojF/lNG0K+cuk95J
DqxD+JiIbKckIac8n3IIM3UTzpWHPLinHX8Lh+e2w6DTeVzT0s54kLl1X/n1fS79D3Cg75Mf/aBz
CWC+2Ph+fBPn6W9sNxgTLHGTheWt06D/h4IQtrG3VpXsdyS8j74bQsA5SFQMY/xlFSJadk6drLnK
3U26hhOvBJhgQPOa+ilaUv6q4d4Sx+Q0GFX1Ha94G6uzUjaFYaOJjzRJn9D5oQLOmnrRC8C9uYea
oBk+YaBQ4pQljitNvKWz2wSc0NaqQiiGiEx8i8sA9Rq+ntAkTd7iqqm3uNViSFd4DupboQQ4gltS
6kClL6U+3WLvQD1fbUTS/hpC5RFAGk6ixEcyYwsP4q6jvVc5h86V0uK3RSb0Gia+hZwW+cUbyibt
UJAqcts2bAUhCrotpdDgytMFmuoios6HSn49lXjPWThicRtEbY5tWlEwhYW3VqOC/O2bH349vE9p
iAsv37d6/OVb+T1/Ew4CLoz9lL2qiAUCu6HPAGs79nT+ovwQRQkwgUx5VLl9urjmtOvKt1iJbPp5
qn6taRrgbw32qlAsG/NE92UalJdp6dnXti+0dRcbOxDYNqfj9GXqcajHAd4BNYr7tbCkWOaV3bpG
jwq1tDlbhVq/6sf8XnTmoqrqjw7VZG3XD0qi+YdAg3xuWjQjRa7DTuuaKxxWP8MhvRl0MD+Zju5b
hMCIBRUiz8DaMA2vg0S4HMj2yQhhJzXUwZZ2ycbcBTkFBR/hqIiLcZXJCZVFIp+TRnni6/gZGsM2
8gwDLAJyJzpQ1sqwBppsfaQcjD4Or3MfOM8KnniyEorQbmHL0pu2fRRHNRC0QOnfTNVS1uh7kEtX
ovoIjFKtt74ijOE2gxIvD/WYcSrl1rkFgSA3Qa83e0pe2S/NnFpoS1W8r/TUOZRVHj6yaCiroICk
0gShpLRPv6+vIaYVbYkAWdYob1SciQrL3E2rh5woGx/dcaCNj7KJ/IwHVD8zWbZzhTQ0futJMxB5
VUTIdkQwXxo8SuEupBLWiWayjfJOQXSC0c7vIAA1RcJC04ua/Eaj7otdbCOGRr+PjqAo0aqt8jIv
J9iOU9Ti2QVg0ucl7qeKxe+TBmGA5HegXQWHduLekmVXMm6yA46a9CHKUc5ZVZ1vQ2S2S8rRxRZX
AKQ85N8vVhNMd2NuFm9lnekE+iGLsJGJ4nn04TZ4fv0rHZsPJ42I1QqQwOsN8GjP67hVDNZWjREK
NW3BZdz7Kqfh0NsoBOqYopnivAShta07amyR3Gpp/6R207Y1uCp6dB9WRUGLtmHd39Ueli4qj9XC
D6FsGaG1pzCOIpUvWZtug8q69hC0arJmA+Dj4NwlDzr3pXhKH0clckWF4Jfvtxb9zgqUja5pB81K
4qVeGNjgTLu/CdXw3YpxuXnT9NJ5lH+79MGbt/OM8OOF5SDtTUGhIsncB/RrqSPUGF2jIXmx2TL3
HrKpcSFSx4aSIB+1TJrcpJrnrGNJ4h62UpJxIzrtGoBKtPTa4A37EswMubeUGLpfuCbD7rqyX+2S
m1xrf/ZixHA6mtzqtWCFCXul4J1ZsQuA2Mhp6mvG8OQNxkdJpTjIph+NHz7rBhUhNYSWHS/tNn0p
gPTQ27rKlOGWJRQvlaW5oV+OayJOla0jLB/ABZ5Xvcyr7WSN+JvkkKywVf2I2u6hNr3XPC7w1QwH
XfHuEsIWFnbVIPwPsBhNlfPO1vTD12NULqQtpG6UaZu0GbZoU3ERYTyuzCxcCkU9GGFPtYn/vsyG
Oxs9pTQ06rBFujOHRNzWSpu5IassDkAM8EGbCCwziDXgKm6HBprKGF47HLEqFF1OnHxWQ7yE47kJ
/OpGFpjbzZqGrDKuxyz42Qr9CwAgxRLQhRPoAWIcopCGBDilNtwMwXOKK8TqEhYXddN39qs5ZLe1
4ZAfohIAJFsFwkbzjg7jTas9bjDiShVyowweXT1tdOkfrZRq2s71Bb1QHhLZ0WCHHVFqbBtlKjYp
Cobe+tTQgRtlGR4adnWt059MiadhLvk0anwIyxi+lIJNiC3xqQyKp7LnzlwnxV1j0ghFV3hrhKgr
UzBSC8+Oric1dTUsLayh0XVfVDeCSuoiSzRUDMBPoS6+xUp3owleIiTKbNWl1+3M5rT0A9DAKwgU
rp/l22KkmyCN6TpW7Stn4ogZOm5ipW6emk9NmL8hTvIXlCHuWn7ACLetGKfXyeuwpNEMdcarGKCv
UnT7rLQ3AnB6miP+KHW8kdOuVs1Ziq4c/NHaWCAhdQripYqRjy+hNNB0Qa2v/F3t0LeEb5LG06rQ
R7cpq51pAYAIbCyBYSx8t5HRg/CTH1kXjIs+r3UYMfVtnYLCcCSVChIgdc1bE0G+0eOWAuSsFqSz
pyzoR4PG0O4qy9xpGZai1lzFfXsNW+OmEv0aQPSig0NqGN1VU0SPvmeth9rWd1Y5zbvKpuziFFEk
mPdJY++uYIdU+lc5KjcSw5GC0QavE9cYn7iXXV1bT5FRvmeW895V09whulfzADhdmv4aMvMnJ2qJ
BpGrcgq8YW0hFOQzrHCiRfW4oNvVL+OSX1mE0/XklDcKdT3gvuPBqpOOI3Wl4eHqqbilSH/HPjwY
Iyg7MtWmZaDma+nZz60fb2Tb75q03ptJTEtbzZ8ybr6ZP/M3UHZ2WvGjEPW2Mkz4UWXBI1nFvVCS
H3CpdqGW5Igf9Suv9W7h93K3UHuDeBmaFqYFZKUHiYhpk66pMsa3jt88CKvdKn7Yv0O9MKlo0H/q
S+ennEod+F+oo4onnhIB85vnjABto24x9cXProwfYy9DIGuIx8Aa0ehOrbUwtP6hoaF4J2PF2kS9
h/0P9LczgDvTMuWQ2SnVKs/MNmCQxMug1QQ3wF4KFmNozA26dEL6Rik+QuToKxIKTlruB7tk01QV
5w5ahEEWLa9Q2fclAptVb6nZr6Cb+3QGdPThWc0nJrgXIagA0V5vw7xhikWyiqj1YreGVyEFpEif
dDf/VTcGfUC+NonczT3Bf1SBOP1J4omD099vzJWatiaUUwjBn9OkdNuEDv/PyIsCsPy+lf5S9QgX
Kks6sVl4db3XKsjU37VROsU+JtkNK04zqbQPPCwHhpU8qf6AVVHB+Zo4fbShBg0WM8vmTxuEe9dE
iEvHQW29A/38Mt3GAK12dYU+yzQDsSBYg6O0BVNiGuD9gSHMthmnBViFkF4gNySrshigBGF0GcAC
Jg+xYdkbWGOovwtNXXNfgeU8m4aouCabAWTSi48P+U0blNp1GuriFcKpOUAH8WgHRMcKU9hNuhbt
dCpYv9JpkPNBXF3mTfflI5u3dY+bq9Ad59rQaBlWllp8GdGIu88v0q2MiuaKIw1A52QTT/1rx1kK
nL45PHoUDLhhxx9xEz/VjXNjWThySy0ElgNtkFgy/1BE6WM0eB+R38i1r/VAfklK4cJa/uYc+oR1
xT6oQSNWZp71S7gUnI8bYkiB16qr1E/bda2Ps/UQuQcIFPqxfma+JyobecnbRrPpZds8BaTsARSk
W4Z8XiZZjj4JwFWvxBO9BoS0eZhzhQr0YoluY0ANU/0q0vK2Ktnkw4EPw9ewZXJl/6zbUN3hPb3X
ILDsykZ7pixMsoRKOymnyiOhnzdpky57WOlYq4p6Q5Qmn9nghCBjynjtOHMPxnYOow6lslMEIQN8
vG4y4rI2qhBAglND+FPspTFmz7h2dGDIkoJNEcHACcPnAX0hS+1wJYM+wBJahsAmSBSybf3WL5Ke
Lw4AcVikb+EQ/OozTM/t5KRbe4ixWEoQDAWB4hSC8oQLXfCiJ5Sru6bDQKijhF/UIDvQLYN/hvyh
P1V8JttI5Ea7bNta52A8C+GdMXkNomQY14mMxn1QY/AshJVvzTBHzG4l1QN9W2qFcrLvRlM5SG7q
27GYXsglybax6DpUdaHzUWsOvWqttCiF9FoJWgxqJm2hYfzwKZSYLiIhBAoEqRZAwUEzDLUBACeL
1SRdl6Kv0qsQ9Mxb0pOGtLBkyRlIJFq8p8LDhGp6u4ZzTtFVS50a3argAhgR4WaGHEe9Zg+jEY4H
DHNUOkSLmLOUg7PchlMurUzMUkCnSM6QBQZCkYYm5yHzF/6KiJbh8FFmxrsS1D0vjfatZrEosOhR
p9IyyKKNXu3RUPO7ItJatORPswmiubJ7LtyxHhQ3foW43PGS7KqrfRKI6AXL1Cxd2vK0IwMyMHyz
eJVaRLmnVnb8SBRY6hz5XOOUwBOIEMnQZ8wISzouCjynIo0fjaTnxc+ro87iRDHPae6MmI217iRL
sWV+AkQjsUUMT3HD39gYaOjryCReJYfBaA/1rVXGSFclqgM27NegT6ulL6tPxzL4rCaEN4mJbFMp
p1dOSjG3DhPZeS1/D0qCm3qYbqhXvUQ60A5Dk3d1rnGjJpV1JI7HjUXh/+q9WMcnQ63YE2AVBO3F
lQisx1AxWPvL+jdtXN2lO5h/ORmfC9JI/0DOSrSZCrgLXaQOyzTLrTWfrMHfK8PrwPZfwWqSZqNq
X96I7jkfIc2JEYAx9yAwmcAOV3pqIkmPJOEgkDzzNeWTiXM2NAF1QIWddQMZOqKq3/rCriC9OhF3
Z8DSK4vCCVt1w6oxxOmIeX9oTdTGlGADA+KMSY7GMjLVAE6GOpfDg167y/tu3McqkhK/tmg2+QV1
QthkZDU4sX2I6Za85bjariKjUGE6Wqj1pNVs865IDgJa6LMhxEDFVjEf/cGLfhpkKVEUayN0D02y
nWypuVVe2C/+qGfbLkDsIyKa0HLMlBtdTZEF8wl8dZU/XdsTv0fh1dWhjh0812btPMgBhF8YJBh1
fWwTnl2Vj72ZW3tuneU+B2fxUFU2Evtemh4aEgXg5iSgdVQUDR6qJGn2RPBOB6etGhdpCxX2Ma9o
MSZjm84k9pa8JcXRTTcMdERnOQw5bL+Zrg8bjT7Km+flAyX0stc3nTArBKFO8xxq2HOWRT1Sjm5V
TGueElHzpvzTU4hCTzyrIMnugAeVNtrcXaPhcSN9pWaHIOdCakzfgMAvll88+qrfukWMZN5PQu6n
FhpllNPWJg61ilNDSOhFVZlPRY0evzGGG/B3K9uwr0ctzx6nxsMR1iWC/7wqrK2Xx4cmsnaeAeA4
9vPqNhjbcGsa4qZTQ9hEM+ggo4PI8vKeAC9eU35Qb/zWuYIvTr+or78KG7twkPQcTfBRRAAcpsmP
7/IEGnBn0O/SGxU8YeORQhVo10S6X7WB/cjb388Ysazt740SmX9g5+g6QZzI4VEikLDV/GoqOMMT
6VOAqkVp6LccrIoA466e0GvSl40HYMuJm1s1wjtUZ3jmGlM7dKkPiXjyf+D33rWgAbnL/Mbkm67U
zHzKCFvxhjRcasXYbjAVVNvGtwsiT0wcX6r5QFGFWO2RVxUbg/amBHEOab5ptlzed9gzMANnEYFg
ugJ0AbkN7CHvTRTj9NU1PXFCQxD23FJgQfWekW0V1p+HMCu1H5Hsx61pjclvGRk1JjedT2zZVyFe
vECP9+0kePlKqF0rcdnf6H7m3OdWWWDBriUsEMThVOBh+GIS8ltOyYNGKLU54pkPuaauxnoYl11r
Ryh7QFXP+rWnzhLyHkSv8T70HqcVNfcLOpuFles3A4GDr4msG9Q7yqSxJSvTndHY2rZB7Mth1Y79
hqJ6Iu56kMVrTWvkD6F1HJZHg5YJH0FRgGPwvRcZZZm35SowL2q2ed/ZJme3EOSQUmrBTTOl1coG
GL1Gpt+96uqcC2F1anOPEc468AL9la/kZrwWqq/vq9ZXPajZJTLWeGRVpSKYGfs+SOCyaCVnEcoX
Xc/YIiyZQwnxicSUDWKf0o10w1xQW+B4deexK32oSoqzTyAFNZZga4uvNOWguC7yLBtdIhz1fJEE
ArmPpjf6LJHR13WUWBiRtPFNiREtWgLnzpRiJvX9TN7g4q920hhmGShYt6n1ikPvT9BkcRn6SAGn
0O3SNkOCO4i70IIe6YVhsq25EFXrdDSrZ0eRub76Lyp1IiFptnJtDT6dvlSwpyS4AhyQ3zqYVAWw
FPch0n5W+SB3ciZSWAA4wDfM+5QHid3TWQK4zobhQwSMVWiPdg11UWOxHFbf5/KdCWj+I5TvJAwV
q0wWtsCpXMVMXIuvi/xFa4N9djUIFI/mM4FGFwJYz8TJmpZOPDmHdRPs00kWKIGDZLFTf3QN/FZ4
MmeN9Lpi/fv+ycTZcRxbWI4uHPuv8HXTQLVZIzAlc1S4VJyRAybdVeJy2V0Ma/o/QX9d/yCrZ/n9
wOfGZThpU9wWurDnPz+K56Ulz0mwIcmxBCJjapY7UZ4KLe3S86lnEk5twaURdx3Z0MbJTydSkwZ/
QnCjStWCHgFVTIhZ0D+7d6+113XwRnb6yrqUVX4uQvZ42DlP8ujx7LbShw6InFukP0Pk+fZULKvu
qY1uAw+/CZzJ7vb7F3ppxJMXWsC5LyKPH1Ju7D1kjS2YzetmU1+IVT47YY6fbM4oPnqyaJBSJrqm
Mg7hDdgwaItuOKxCxVmmO2WffgCLhXrYXhj4bALn0Q95kjzqc11LkPmprgnuA7FoIhaGemlWikuj
zCvB0dNJk5ZDLnmLnUtJHhSDC7NuWilPwQMUBJdQDAO2/IXl5VzYsnn8Tk8/drqkgKwn1UXXrHB9
JEppHSzLjbPM80dro64uB5efiZI+HtKcv5ujB4XRo/UcXVm+gieh4wVAy82RGH1gcukTnOOST0OG
bUFwmSFMzWZJ+3OohqJNKzxis4LAeBrlCAU11zdK3SICozPTTsi6PS6f0AiuKmkAzfIuzJ3zD/u/
/wLn5GFxiRDOo7LYVEhc6RN1v8gY5p5K6paXqB/ff4ji7JdIL0QXQjdN0ziZqc44KYTyMZq2ARlE
sZG67o/2S3kg/mfnbAAmx0vtWuWuzjV+4bvthRd+dg4bujCko/LBmCfvO04LG6BMJ9yJnu6YgaC7
sNScXbv/GcA6fZ1Ii5sICrGrTo9hgzyLUnR04SEujXGSwc1R2w4MEwzaQO2dMwjFTkV7bOPEvjDQ
2blx9DDan7PTKDmXTKB83JjjZNThmDArUEHDyuQMfGFmnP0SjsY62YxkY1DBG/3encIe1CkUNyWk
mNGJeB2Sa0itmYO+DTkiHbloG+JTivTq+3/DvICdfIzgBtkKLSLONVU9ea9U8NqyqjqKMFPyKdFc
kdtC8xoKrAGFgjTqRUlC3X/+jv8Y9OQdh0ogLUzVvev5cLAk0qQFt+Z3cwifSohBF0Y7M/8toE6O
UC1hcMQ4mf9T5mk6MFp2KKOlwIHVBK91cuH8cian2ZIONmFTBWArxclHXg1tl8Bj5fxiNgqKGnrn
NrqDuP7sh1p3O6ldWlbOTNQ/RjzZmooeQKbq81nXa4od7dK797diS37xovp9HT7y692A1L+wcp75
DC1K0FShdFtlypw8Zhh2zqAbpNPFor4LKNjgTaKNfmkY7cyXYRkEbBu6rmqa9d9/frQdKSZFnzEp
8RcsuhVs2yUGBLNww/tgpd8QL36vuemqDihQLb115wKcshfhy/efxrl5Y6Nj1R2hq5ZmnpygFM8q
bB2WlGtYX1Zu7RpTvbBwnps0tmWBPRKqpGdy8v2bmod3mMaQ60Sx9onYLjh0kdHsjAZlRGzLmMI5
OpPvH+vcvDkedH7so1drK6PdhuVM3omg1Kj6OD5OQdMCnQ0YUK01yk//YkRelbRUg23wdAMynLxw
WnXgItz+Gts3xJGL2vqMCXr9fpyzr/OfcU73oT7LhjIF1e12U0BK5p2kWhVw0MYeTE3pX6wq1N//
/0NZJwsnSscB421LIp1FLzUg/sss7UuH+HOr8/EgJwulWaW5LAoBMw7Z14JeIGnT/kq2DqrTYTnJ
Hlm4vPBrnTt9WjZXTGETO8qqeTLv8zhAtZ0MCNk2xU4u6w1MB6h8SxyWi+4p+VIuTMiz39nRePOE
PZqQtDP+Zzyg3p32bqJS+n5enB8A1pDKr2WwOP85AJKiaACf3rkCvxi9S/IIbr4f4dwtyHIAgDrA
e+ZhTt6ZGhQKIq6IZIqlc6s+j2/BB7b/n8GL84YTL1tn9wCIJv3Cg51bjY9HPXlzui0rL7SE5gpg
5spkXSMOihZkxA4XBjo3D48HOln2hzqtirxF0BII5znTCFQxyu4tN7yrQLO3tTp84bO7cDo696s5
Qsh5O4Up9d/T9GhaFFws7W4qhCs0C36saWEUi6QfDJvvf7tL48x/fjSOUuhJlwsokyZuEdnjGple
/28jnEwOWZskJkRwHSyZfOgqH1SaORd+oXNrnyMon/DdmhZXuT+fwmtllY/oIFx/aD7jwrpWKXOS
3Da8OqRn6WF04a2dnXrC1lWTeW+qfx2qnBEGZ83RFc34Ts0pAUbIoMd/sTQ4/4xinNwsqq4BQqBw
3OjsX6ryu55+f//LzB/I6en3+O8/eWvAsIinhL4EJvhhRLuRI10xDQ1veb/+fqSzs0xD8Im3k4rI
6cFpQiGKzFTj2JJDfQp9/35McM99P8jZSXA0yPwZH01lcxorkK6s3FWfNB9qTmSTn2nlTaM09rUc
a1pWZfavFiFHR+/LNQJh1snsBkmvp0MVsEdB8yjszyo3yOj4/P7Jzrw+eLBCt02MgczxkzN8W9o9
HbGGHwqQfC0XhuguHODPjcA1yDF0LsmGap2cxQxE0JM9UH7Gr7F2PNi5DkelCz+Qpv094aitaoZp
2waiu9PPVCOoeYzn50AARJLkiooVKWR7HWgnUUQL+OI/uKOvUG+6njstxxUSTzd/+f5lir+nPdcv
Femlo3PnY2P8c55EuVcYso0p9mzte+cV9Ntq+lW9qDsixm70Z/zca0I7Hy+M+vcbtrgbSY66lJZ1
+7QOEkZl1esim9xklxHKu9TplcGtWLGZbKRbEX1NVIt7aaE6c5z5c9iTj6IBbZKghYNEv7Tv8dQu
xTZ+slfGBqjCE7D4C/Po4ngnL1dJw6CDmTXfy3SXHuwLXndjjRF0W23Kl+zLvjTg33OKBzRUxzI1
kxO2czJz1dgwA7zWVLPcyVXXzpVNc+iHsTeW1bI4pJcmz98r/5/DzT/z0SKTx55Z6TlJkhBEW+fe
mSMj3XaDtsJZ80OC9/cm50ldRWvr7tLLPTuFjh71ZK2Z/Cm1/IHiTDV9WdNtkf66MEcvPdzJiUpI
6AJdxJcx7rsVSpgPkoy4UQfv/Sra5i5yok25/X7MS880L+pH7zOMQyDgXBFdFW1IRCPLERdOUn9v
C3/+YidfQGEK7FpRSEkrr+FHPEqCnUerWmgJSt1i3Hz/PGfu7n8Od/IBOHGFByOQ9BRVB5LlOK7K
PHd1+APeLE8kfYr62jJX2j3c5QPME5cMnt2AqxDSyTJzqlXUFM5qhBZl2JCvALfWsE5KvKOH7/+p
3//abC1/vvouRnVK92COdvuo0w9DqjAcpwtrvpgPEX8eMvgqgSdwxVHnGtvJIaN2MITYfYU7cNWt
ik/jqtvG1wpu3EXoXvpAxLnFwHDQwcNgoXZyulHmU9dwXprM/1l90nuFqKYl1onrbE3imr3+/g2e
m7xHw51W0jslHupW6U03R/XtVHc9HrjvR7j0RM7J6yuaOihERTB3v+zXchmvc1ZvTNe70nV+Xmy9
nJkSwtA1ehOEbHM0nP/86Gsc83CoajmYbI2DGz+kW2uLZ30VLusVvF/Bbpwt8ws12DPfp2aolLpA
xWs0eU8+GFIk6i4UpXTRuUbPJDGxM9V+sorDGMLxbF4wNRhJ37/XM7/c8aD6ydyPZTZxHrV0t5l5
nyT6IO5V/H8xCHuSZnBuMyknnGxNDlwspEswYBI5x7i0u6kc9//5cxwPMT/n0Q/WZ6aDbhSnqGzt
VUg8poM55Psh5vd/8gHPO+v/PsXJnKhLJKxaM/VuiyG+RAyWIwXEr8xiAZ21vB7TZNWjTf9+1DOH
tD9GPdmKGhMViuKXuisIXQ5HKHhVv6r9iCU7W30/1JlJz1AWZU7iFAzrdALGHiaKThkYqkj2gee7
OBg2wD//xU/F2X1eDAV1pdM6zBBkjYRjxx2IjCEtQd586bB37ks6HmFeHY8mA2xjCldBS3h0T0Af
VmNvfC0ITcu9bNGTdvX9azv3C1ncTk3K/pgsTm8+FjbTtMt5bfrkkvF753VXWWKsm8Bwvx/oTHnJ
movg8Dg1IaVxWgtRMAz0xih7yuH9elrRC15OAt4C6xIK4u1wCLGkbIy774c9t0RwYZVCcueSfxXh
B7WzAF/CWmkm/Hi47lLUQN8PceZCZGloPlCc4EPR2Cj//MV6bTCqVp0pUWtvY25IuhvXw05xgc8u
wy164CWu8wUEHfuWKFlSQLb2g7n+/h9xbovhH2FyK1d1izbRyTKVZCanPt49O7RA8bhsN/YO8/5K
dug3F+Hq0i5z7nujUIjUBTkPTZR5Gh9N06QVBskwFIS06gN15gYnKhaK+ML0vDTKybFPDI0lmoTP
TbOMw9BBG3gbVPtCC+PcHDl+lJO9S4Me6FkkgbrdQAqIEkPxKZT/vMTAJHH4cTSbI9Rft+Yqt3F+
zKZIZG0vFISuwqi673z/wvp07oXhw0PVa9GsR7H/588SV4mUUeujfWOh3/hQvTDhbVURXyrWnVs4
jgY6PTVFmiqBZ3D/tRT6ujUoDh0Eb+LfelDCvp/bZ5+JVZ3/6Qb/P5lqQz/ZXqUZujtYoMZKuY/R
ixNIe+E7PjcNnKNhTuZa48GgmYd38/F9sB7jTFyYzGe/0eMRTn4cbLlSjbKQDMBN/1z9JG/uF3p/
sfSXwTrLl/I/r+izKv3zRPLkfCRVQJ9+o+scO/NndPb1IlkhfV9P+36Vr8pHf1ltLm1f52oHfwx6
ctaF69gk0uQ1ZtcVAcRXSCddlt6Fka6ly/Vz462/nx7nNszjpzzZMLVgmvRpzHirem7/9iwS4q00
rTYFKei4JtDRRoQoXJiTFyaLPFlu8fdKEgHJBJStd10UIUFNF5tY8z/89Mx2/GDzv+FoiR1oH3gN
vDvXuE1viPpZpgcIBm51oy2K5SUt2rmC2h+/2/wVHo/m1BKXH6O1+5b92cfNwb5lXg9U8PS1tVE2
6UpZGZ/f/3hnlEXMUZO1ar7sqRzW/xy2aVW/Z4PRXYc46436nOwGJo2+JXH81lx1e2PduukOFf3W
QYm9+n70c6fi48FP3rAOXUAxawbP7OBJLUkWR50C4rzcqqa/iXUH56oBOTt/+H7cMyuaztlRlzo6
BJ75ZEXL4PtHTqsPrpN3Czj8sDiIpbi0RM//+pP5wygSA5ll4Mc4PZc4UuCPHePRrXG6WxGunehS
xflcYeCPMeZt4mjWlFrWQg7k4wufzT1pHPfxBqrwSjxr24sry9nnQeJj8JPRTjs9q2IbQOBfMdYs
qIDJg01uMVe2yEvF68gZx195X//5DyVMg2gA2uS6c3qVBvcByzRtRneQ0ybmylTm0Y2tXpiG5z4C
PoB/hjl5i53fglHpGKbNnNuJ7i5gUbKyeLjev47BrZf+WgRwXIz/R9p1NbmNM9tfxCrm8MokURpN
TvYLa+y1mXPmr78Hs1/tUBCusOHRNVVuAWw0Gt2nz3mP4uhBUr9XMUZcQfGeE9XO9wT6s/JsgQGl
/ucvuLNfRnvqDIW5AbypfjJ/b4sXU/4DA/yZyMnSZXIT0a663QDq7k1aUIUs0L/6X8mnvIO0HRTr
wEkIDSMPXCB275QPQgBaLAwzdEeBX/NmlLjOVkpdzlKb9DGIhfENovfKEjytBvPjADIY/aWrwKkm
pZinlQ8hNBihRBJc9zMGSNfYWqfTqRXycF0/grIDMeHn6oI35nu2K/eg6nlVvAQiBjbvOJEtvdhy
MHvirYCO68XLqEjqGOQp2HKtel4akIesqydoUK+dTqOlenrFTX9Y51faWKQu6laJYzXUYbF/7363
QbeLvAjE8m7rgTAaIro22GE5KRDPJHW7CNXaCWEuIB2O0I+C5iPoaBP7+rfj2SB/34RAEHzqRdWG
yLKW5NfS98cKZMjXTbAyR9QbPiOQYRgA4J7bwBtoAjw1X5A5Ehg1yIMrJ9llAVQ29wMUlv64bo+5
pI05Kh6BzrBNpzRTEfagpdIskBnMvf9mggoslbYkiQxxHH9OwS2JEUcdz9TrJsivvPDwzSqooIJB
N0A+iFZsIsIBqs5XIW8KbhGn656uW2IeX8DCVIRwC7PKdFlorMGxIeXwAXClgO5KdQovvTPdEbQq
oHNxFbSx+IVymXWEZRl9WF3RTaA2qZCFxqhhRGiWA9kf7aFtK3W76ha8w0+gcgA5urRvMJb/Xfqh
P+Pq8GoHXJENOChkMOF6E2in7fY7VHsgwrnjbAc5yfTOb36YRD08EkmHVCo56eJu9WUv90M3/kG8
Vd6HjvF83RrLWbfGqAfHqmD+OTVA0F3nowNZDTfWOdcT602DTvNfG/15PDdHXJz7RYUGleJD/koH
6S9iV+yrf/RIw12UAn2QCijf/tuqqMiFZ3xjVB1Mguh/Bquk9gIhjPfrNlg5/9m6yNZu1qV0GeR3
sDQ8EKNbsXDz+wJ99OhgOb0HlixAzfBEdASXB/Jg5b8ycGzAxQIdBTTBuV1rUaBxaiWqH4vSzdSA
IdI4yb30xlke0w03ZqgAoNaK1awpzICCs7VlT9oXDsRqUINzyFuG27gi5+3C7Tf2qPOILo+EmZdU
9dMFBSu7dqEiax50J/VBDT446+Oi2Bg+JEEhtSF/yN1XZkAAotoSRSBNgG0+39faLMJE6qCxB8ZR
0I+k0c0gghwx6SYoT+bZH41CYnlb8vyIlTtB0kK2DAyl6SZ9PYGzHAPNa6rhzQ8mPaATQkxOEXRC
euC9U5l7vDFFXU06+BSitrNmfx1zT9I6sIbXGD3rNLTvyhcQkEFHU2pl8F2Nw7+5hbfLpNwW/DmN
vohYpngA0avdncjrg4BKdX/ZN5yOGvNbbhZKOW8baVPRrXDeXK91W1uUYIoSXF8aSKgANwWhfe+D
2y7hJPzMWIdcAzM+ui6jz0GlGqkB1Y6iqBZff8C4jStOGJn15AD0xbjGjMrBNC9mzq+fVNZNrWC+
AfpnInBL9ERjneYJWuW4qUEP5uRDoIF4prFeZPXjuh3WVaGAqlIlwCXjojoalzNohsGB4mMyGoqL
qiPOvGyQvX8GhpQAt7fQMqT2LwY9yFToUCknvd72vn6KUccY3NkDF/j36I4XdFjnAVUEUQfdJSrM
dGceEwaDNkrYuhl8BcUEddYxUe6qfLy16vqkT1IgTBUgLbrK+WbMnEdFd94inQ+M+lE3VDEOjQWy
yAU4MP0ASRljn/r6Peg9wCMV9LdQxUhim1cvIkeMDrHgS1JEEdqRmH+ljmAMrpcCZXZ4yqjtZeFp
sizHih8MlKtMk3PeWV4J5hmD4KFVUaKj6bx2E/xlVX0rVG9B9zh4Y5vcQCMR8jmlzMlimH6jYlBD
NzFFcTnFpEdwXHWAb8YtUm5H9DIv9iGQNfhitIPuvcsfWGb4DlRAVRVJq6Zd4gUTCUIxwgR6ukZ+
NkKwdd0URXfTaSOEGjF9oIFjySj/+YsMNg2UU+A3BEp3fkVlpSWtlQz4UxkPUMu9zXnTYIzc4swA
SQo2Oc0KCSQlBmOXHzerXwAiJMolxl94mA5WyeLMDuX+iM6YXQpNxBJUo+phDTQdyKRmdEDTbi+v
kp14/Q+w4TgThFKytnOnfHyQvHan4S3PC9oMV0X+j1KihmMhmfRLwJjLWUkh9efLD8UHhHabQ+6S
4cwV45o2SggO+LrdKOZmqayu7tYwnemXsxmDNwNIOqRYUO8FKbYv7fs3aBc5Y7W+lcoDZnDd4S3k
rZgRCM4MU35UiqValzNWPBziZ9kJD8Vt7EBGq7dDH5TnThf0zvySv/AMc3aafgoMGKnUhx4LBqHS
h1j3YOwdrBpkFBK453SNk1kxV6kC5IKZD0zmydRlUklW0xu9MPu1/EuW2gdQF4Ikwisg2dmYPQep
zjo5AAxZwA9jCgQUDecnJ+6bRrQkyGGKLZL+Eu9JULLoAo95glXMQFRF8VsizbyLfl7bJynkrQaM
HAFMpiJfXI+Wp9qQpPfqncmJN6w3DgInwXWjv4Arn7oxwgzibN0gogrufbJBgALZandQoGzfwMGJ
5A1KT3Ew1x/gY+M5KWtHTdKG1WEec5XU54MkKwjZKnPBEKXlRADn5yDKqzow2VWITbPmChAks1Mo
8rhZ/aMFHR2kwCBiXOGfPfj8eTOJrDtbNRUy5CkB7wF03fknBml6VyGLIEFLdJYwPq0uGDZBvOOh
tCQ1JzKWjwxac6/nXSw33pql35m6GMFsDvTmDFLHHnwmyQCKG0haDEAv9zwsEOOMagCzIP1SLJRV
6clL8JcKFjJ1IPqq2z67A5sYODSfjfj1+qoYXxdmcF1jaZBvpMHgM1jAMD4KMx1kTYbbpttnvMIS
I2E9M0E9ApZS7ycUZ3V/AKOHWJvg+9MgJnN9HZ9BmkqqzqxQBx+JTlGtmaL5aYcOH6hrJEm2QQXv
LQUoGfWHDFT7ICTy9YxXE2atDyhFvBvxZEUtgPLHWtPqDtTFGihhNOgtZtl9g+jE8T6mEdJv00wM
UaPccO70wwKIpCzFAO0bk6MoGZrCsX99C1keB+jZXyaopGOEQg+UgWGinJFwW2+GjOc9RK9qMeLE
M5bTbS1RO9bmfT2KNfjqEqvbG7kEedpxypyur3fXl8R4fwKk9bUksqubPEpcyqZCVx1OIYGtLo/A
QBw1t8Yw7msFtL6REN2kg8LZR6YrSgrBUwEmRuBi51YHQ8K8aJmtvtHhIV9aTiFAhQitUR3FTVH6
LeSlI7QvlvDz+mpZLThMzqDIh3coWC7oZmmtaM2SmgAdQyVy8dD6EaCfZe3G0AZ9nitg+CHVbRms
nABsZPvxFeUxec8rbrCSyrNfQfxss+lFokQTuP3I4AVQXF5+17uzi0oD4LtEZghACtUmeBEJ6jTQ
+n3jFeZY/dyzH0Dtv1ioaz6ZCAXqrg+mlz8ZcMSbzJ/2vKSVcSmcmaJim4WEdQCVN3bceF/TnQjl
ZeDH5vY+a584H5d1aGSAXwEPxS0s0+lxNKCXJxL8tXmqg/gdPIHLr8qJoKgDVl0XdTE/rX1wUvLw
BaxUR9sYptNjiLLGGVDR2M6H7NZ8zd0wsPAJ6w/rVdzzgOyM5xyM4T0HECLmoujKDTB6UorDqoOk
5ZMu6ajskAVz6ZLYm/llhvJRpeuNcAohJKQB1JuRCc3itKY/OJ+MREz6TtouhnbEOmtiCeqqcMT4
Ptor7ryHitapCtaTEPASNeaSAMpD+VLVQd1FBVXoaiZa15ERgOa2MVuoxRyi6Y/rK2LFU2Rdf9mg
4mkL4lND7nXNl0FLGf5o09dVvAFbq5OtRxnIk+vWWGkvLrUvc2TJm0iyTNXUQzAcX+kuegQ1e/XQ
vZjf6mP+ujoY556exxfovA129MYxzGjlnxmm3ENWrFWeYry/E6ga9sVzZTY+kcHR69RL5fg4RvIJ
0d8d+oTTpmEFlO2SKZdRazyVVDL30KKd2DWPydAjtuxRS3IqzeBtMMkaLhx0s8FU+Kox912b4JhE
TCkD2UsO0S79+LNdwouUrASGcC9B6RRz0ReDtxjnyGelx90UQfVCET0tjjzOV2PGjo0JajV9JsRa
Pa6rD8BoYms/0T7UfyWH/lgDfSG66NvZreCtHqh8nZL/UCIH7GIzN+apDHRIWkVIVqwwvYHEhZ8c
LK/2ioBcdakXubz3CDsuf9n7vIc3pwMz+QMQ0/h4fz5BOwejf+Ru1Q76PrrjoRC45qgMVNabZBIX
srwgvq/9eQ+hvF0VkNJIxJ1nYluDV2twQcLMREWzVQIx97rg6I/vk9cHZDMHX3iA6CBaeTzfvHhS
YpckVPIABTeROV0Az2uJgKRS0NzoD5OnuECCVxgz8hNn9CAhZIsSCF+9/hvHX+mITaxiiQYeeIio
FwWvaRWGRpMXmXRkrcoe77S32K3f5kP6ITnCIXrP3OlNfvxvVunrHHzOxiIOMi6l77OP0WO79vFy
fyGek3+sHmQlPV4KQR/Mz4WiV4p6DJ4uGDk+j+Mlygv1ircuSAqUGwGCPW1deuMUPnaYu65U1PXC
bF9FPEgac383ZukonpZNI4BjDtUAaD4/D+njJL1c3006qtEro8I1BkZ7NZpNBFBh8AazOhhNyHks
XRTViQ3TNEGchSoMvIWyUdWakYYFlrGgwZ3fgx3bbd8aV7elVwwW77Tg+pKY9iw8I8j0PebFaEqJ
OJb6RF1BaEWoR2MMYYSu8lh76aNsx57l8i5b1hZuzF1wSyjiXIAfHHzf0veRyG71nA0kn3kbl8n+
kUcRyJ3AiH5x85TQNJjHGZTnkCP2oG8B5Tk8jTC+DB2kaebxEbGcbmuNuoSARov0poOvg2tQPkZI
2AlzHBjfhSX0r38pninqwlkGJVrWDjtnlBCki5u9ngMT31XudTPM6LhZEn3RJKu1AoAGO+oOLDA3
EF54VB7VOwO98Xqn3AuBxEmCLl5wn5/MUtER1BCOLya6wgKSauFsYBMriFBpKwT+iuS+gebsCnHn
qLFc05pPBkZEejAnDxJwd9fXzHRKTBph6gokLheDXkpZWUoLekw/g5qJZDpKyMOO/T9r/DJBfsLm
+jZDqxSKfBB9464OFABWVFd9b3Gb8lOTz8HBiyOwWQ7xpI2tEt1caQLFGlKFMmgD0XIgTnKX3kOd
fW94yS8Iuka70WvuUy/fVb7khW/yHgzUymfmYrjtjlclYFwJ6A8C0a1ii3EsKd/VF0sEszV4lJck
vJlUqHaLUCxFAQjznAAJrBFEB9d7vTN551OmM2z41tbyRbyJJsgXqtDZBe1LHgyv402yz4PqWJ/i
nXwYnN4FlB4jJjIke6tDdtMEw9MQQBAKYr1uueNBJFjhlnCA6ARHhEcHPZubG40K0s7EQF41o5Og
HLPdfBD9T7idGzo15zQzlw8id4Xwioka3RBWoJHWJF2r+EKnegqkzo1Kuu2LWYXabQux1YgTpD6r
XZTvYX1fBuVz32u1qS2lSRVRlDJjp7yHFI0HGbqT8pijwUb4KWQkdeXJ4nSCLspwnx96Y5hKIaHh
koQrqP38oZX2cWwgB6jvuywPEsgQ2tJo/h5D47c0tO5aiRyqh8+YeG3V1Ole21aCFYvkr+FDHSR7
bd/epICmhQF4VjzhIfShEvZa3qo36YHnUzLjyjvbc+q8Y5R8anCzi590yZ/YrfJjBP77Pu/t6Lsy
+rm2i+9Ew1NdoLxcyDoC0dinbi6DLMKNwIPb3+blx/WYyriuoBtrwsMJQuCCb9iANI5J0DO+0Aap
KoFL72ZNTI57M48TVJMkUDyh7ot+8rm7kYxbMEVkL+Kh+SDxLXOgcfO8uOTV9zeeDsxVgUGIPCCs
S/xB31YjQGMgMh/f9Z1mAVdZ+oSnQL9rf5tPhB5zOfLyaZ5NyrkEqBirgpIC9t5rqO5GH9kUHut0
5Dkxzw75++baWNpxFRMRPFYAfHhr/yDHw4cyK79LyIKIVeeplQp1uTQQx9qLNAWY5NGuwi5A8+5B
GDS7X0YH1O9OooKDXITWmy44eQLlS/GtKXVH7tTGjhrB+Rd+tvki5HBsfnVnlsoUA+LnV/Iz6jdu
PLSOHhb/PEMg8fqv705l5UoGddFuwHeXZ9kR5dquUFv4FwvRMVKB5EsSL8aTAZnLUQwFDehcAlEG
TiqAMGr16boR4it0oALOCyvBTNIlG5SUok+WpWhrKuuvCa2yQuPt1MVbngTirQkqJVZL6PTh3a3j
dT3k9kge887gQxGCQFgx78T5/qzgtzVHpRYWpGTMdUJumAyKrUTfGwMXnZZCfZuXS7ByuO3KaLb2
UOgy0NKDwzUsIVf2McQQDMneE2unQnBuKQ9L/pzHJy5fzgVihdpR+hLPw6FWIahp+FrkrgA4SjYY
vIpdlwKCIJwmTKJMyOhcSN78J2fRqbu8N7NlrSJytJqf6fI6Q6XzvxlQzs+usZqVXEEFy6/G3IZQ
i1A/XjfAyjs3zqFToXMsamOVyWuzx6i3qUZum0i2gnkKyCxD4PYkljeLrv6bg/x1xmgIRZJ2o5kZ
4EaptRhZpSmvTjHnpj9KFQ85xjtsOhX90gXX1Fri5RIHgHQh24KMRzA6ABPd99xBaU7w0KkgOGWy
Uisjntar/jiCa37teM08lgVQ44HcA5QDpkV7eqsqiRGqCLPi/D1TH6Jx4bg0yyG2BiiXhip5g6ot
3usQXnULU/wtxx1wwkL/a0rEPdTABkftzPfIgCzPdVdk3a5by5SvW33VjCX0MvyukO28v63l0p7r
l+tGLnooJFRsrVAOP6DE1ncqHJ4Qe5SkA/UmTvZ8FAPyfo8PgGNAPDPfcenwWGF4a5gsf3MNI1fq
wyzH8sBPd0jdBMXMZC+aXvhJlmIdKjzxGjeB8uaBl/ozs++tbeoQKFGVgukdi1Z3+X3/h7KPfdIH
/qk8hO+dC1AYIIxQKsvxuuKPNHG3nDoVETR8FUhoSn7+rraPqwWuGN3JfdDyfW/GNyiaAwpLRn15
I0s8h6LuWcDSp8ZoYpzGZLUxjOpORWmbguL9G5cCXkgGGA00nTRmKG9WEX/C7q4/w90YhK+gh3kJ
MSgm+rnlpMfewbCnW/1Xs/Ty8qK3igwFE3UHcfN4dIzCGZ8IK5jqVsEoBaL8meTzR1KYQRVL+mvF
VEpRTqCTbQWseHJGF2MTQFPELnnBgVF6F++u7y/zM34Zo5OKMoT3hBZqyo0xyV4mtqZTjobhZ0vB
Y8NlPs43C6PDK8paIBXG693Pb6pbcbWFt2ZX7IZvICZ0x++mj1z9GN2VO17HRSFhlU47t4apsNtA
67gGUQOpSIkORPnc4VXFGQm/jTZ0y0C3Qfyp2M02XlO+4VQBGVJRMaZWNnb11jrZkzURRqDg+t6z
rhsFfN1kWB4wUhp+YHYKlEzGzEBLRoBA+ZiAODSfOVcOM23cWqHCU6hAnrFPCwMMrPVz4RW72gvv
yPww1M85VRDegqhYVOflCK128EWpwtuEJhPK4+71LWNdoIoK+i24JMLB54N8E+flqZKzuSphYQeI
wz7bTT5YZLkFQ9ap2Jqh7rG5HM1JbLBn7bRgWqKyRcDU86nkXMrMqtHWDvkdm+V0IdTKxDA1MMSu
H2rodQ3+5IbASfFcje0Fm42jvGARTahLSSj8gWQmIHnauFft0l5u/gbtBOu4bVdFuUE0QUuY8O9+
Av2j47SrnMyxTsKudZDkcKa+mD5HhpM0RDEkblQJBuN6UTcuMe6/ChddETmRzLsL2Ov5MkGFj2Eo
W6M24A2dBwnXRyhS+lAjvLN2uYcJAR4o6QJYR5IoDEb/tSIqVRv6fm4FHT4uP+DqkT1tnz+RIg8A
wKAmQ3o9A1RQ+HhxcQ4X86UHTm8L9PsWKuX00yHspxItxZosNL1ffsuv2o0MuM2D4LXe7MWtnYg+
Hx7F+oJoNUoybnF8QhpIKGidvK55DDax+luW9LbIFQMiDkfHfw3+QUoDoO2jEe0QJwlHK8aONu0w
2OXaS9AWLh7SDlkh0gunwnzp9TjFuOtAEgg+VpQ5FLAE0gC6FprG/bB84iUwDxj0vnkovMhr96QO
HZ1mkr54sRdzyG0ZyeiZXbrhHlsgZpuBXfaVu3CHVNvNTvIh20siaMZBqQc5x9ID4W1nmz74vp2O
W38h5+18r89/AHUedag65+WEH1DehDto6rqjjeGS6v5vxBlyEK6Zos4lJJn7EdLKaOZ+N3frDaHq
ypzxIL9DHHfHTyNYb4ytF1EpobLWSQotV5zLvPTNUXai6mnRjB2UZjgRh3Ui0DcCEMUgupg0HH+x
6mGW0srwzSY+iWO5M1IeYTPrhtuaoPZuAV1zayUwgV+BAe99KQu7BHKK148BbyF0KCuTRNcqqL3r
bRtkeuVMKY+ziRm0tishv2Fzh/aZHhcoQuCuBvJ3fc4ehh34YJ3wibB3d3ekDp/8+G/Loq5tMw/F
XElQEbOGGshAsJ9HUfF63Qb7AymYYoKA2SUvYZ+N0NZu8IGgpXyAFB1oAxUJWr0Vp/3NtAPUOhAx
RJiRHphKTBkFc0XBZS3dqNOplB5GnviUfHlQwVKvGAoJhYB40Il/041FV0TQdxUPyb7bCd4CTufu
RUqd/MeK57KBilGM5F8Hg9Eziueke5LveNUdFrTg7GdQPl+XQP83oUiuN+0nYYVJXfN+PIxeCIvl
Qfg3xWGkJCjaksa+hqGNc9cEX0vaCvNo+sC/OLmY2kv7rhU/zPTjuq8wor5+ZogKTXIyL2oI1kc8
cMgIdfG4Bok3v+n35b7/DbYviLnvW7xncBTehODf5A0wD0kY0l+XwXp+vs5BD7t1qSYT0NnJq6Sg
9ivIsdv1Xn+K7pM+AMAUKXrNKxAzHgPgg8OsH8ZxUa+ju29NZ7S5smJ7MzEBTqPxEklFRnYzzm/a
FORr7YoiZ6dZ0QY2LZhFinY5ijfKlZSqGmySnU6DcEdoea1H8anHIzb3xKMV8J6vl0EUNyqMkawM
l8HFMg2rKsoUeoJdDToa0XRwD3Hi9OXVdm6COhlqkqLumaISDpF6LWv8uEztHoLpU9M7111V4a2G
8pVqkNO8KSJgMVrtw6xEyPmpAAP2R1P9LSuLI8ZAZaSnxeoOnZa9jXO7R6DN5NSVx+gXxp9UO5N+
zjlQVVnXBlBzPoGq2yvNb334MRWv69w7EcTLrDhGzy91BhFjUsNyO4Wr3crWYzfme3RRuSwG7HWB
4BV0RrqFw35+BgS9mKS0A9JRs5MP9XfzmOOZYHjGAwgLhQPBHHCP3WVYJV/tL5MX0neLmFS9jPzH
2hNAde3nbuFonvouugVqnbwiK9tJvsxRmd0kWn1ZQojKD/P0porukkX0cHvZoyVy3JFxyrAyTcYQ
KGbtyWmjNjPskmIAYz9KYB0SZjfbD7+i73rQe7K/PDd3xR2/uc78gBqqChK4r6EhTcXQUY06q8Cz
yK+KeGflYD0rqpRHz0z+k4uUdWOE8hJzGKZKa1Xdl9b5tBbiYRF6TyxaX6n7m0JTPVHhVfiYn+3L
JP0iyKIR7Ccd9tIUvzVh6qxQHm5qxakShXO2GUgQ8tn+2sLPIsQmFTPiKa9KCx1KDGMF6HBYd/JD
CKSTZpsPfxYyQ4gf2emPdbdIrnIqAvHnJ0tqMOz/67KpkJaKZdwUGfmc1nJo2vDWsvJjaRUeeLZe
rsc0RsX2fN1UTJPl0JTGFV+1vKmfq0MYDP4Ckj6wd6FqGHOssf0UeEUDZUMyFn5+NmqQ5Ulmp6Et
akHYVsztCESLnAVdJoVkQV82yG/YfEg1aY1Y6vGImxyIL/smbrnOqU6E5Ur7/fdGNv6fM/9lk/ym
jU2xm6ZQFyB9kOW28lN4h/Crp1iu/twvdn47BeIxf7Gel4izVvaJ/DJLjs/GbIRhs2moELfFeAE+
5IRWiicOmHebDTe2jkUXBtc3l3kedRm8T0gNybjoucGpiQZsPfa2zRcnVgt7ETK7D4/6bOyvW/p8
J15Em68iBF0tFTUI23QrTBla6SWz/CYXuqtHrWcKWGQMuq1kuI+TJBjb6diZtTOBtHUtwvsBhcI+
UsCbuKadnaxhZZsaqIarPrLrRhxsyN5wtoV9iDY/lvY5UBKsXUr2JUyc7DWTT0I921O3U5dAmO+m
1pPNb5p2lEteHsk8URvLlOfJC5ixQjIxsKSBtP7MhjfOd2D62MYA7WNTVIeJgKWRtqjqNbvRHQGw
X9CpI72H7mU+Wo8GuBWEnWy3u3mnHCSvcGvHChoRI2fXfw57p0FWBS0CcFbhvjv3QFACdWsdYriG
ELFER2lfofXRQwVOdsUfvHLmZe2NDCUjC5EwfIJNpNxdFsbIiCI8uuTOPGr5A4Z6vMoQXHN4AlKT
szTGlzwzJp+vbOjaSZ0HGCs0yL0N80lIU45eAKOSfr4gKv5mWVy0Yi4hJ8317/k8utNSS/ZcLV7X
x6PdyNPzPKDM2HTTKSmSIC0Xjj/xtpT6frjPVYzuhYY/yevHEkFWRYR8e1Xag5YFIxru1/2F0T6D
aAXhcwI/BKF0pM5HLA6RrFSYyW3RPsv2mrqPXQF9tNjpawzzgHDcVT1SJW5cyWlt/WjcKzbmR0DB
lP+SRRDxAkp/Giyfh+tmfe7tD6PO1ZSHKOzqmF9UxxtRALd1nLjX1864CM+WTj7F5nYANWBmNQsu
pTwZ7C7+Iwp/yPMf121IjPAAIwAPYwQZvML089nAMe1yCfEnDqw7HajwPAgPkCNBzT+9lRzoeDjG
QQZ4gCcEQLJN6n44M0w5UpGrfW1YA+4+dVWCehB389yBbqkdbanRY2dc0MSLqyXoRMnnLJpxDZ7Z
ppzKWOtlUsgA4wLSere4XXtUhECsEu0qqPGCZUYc7TVDkxLiiR7HNttvvjac8ptKFAwyX0jSG/lQ
PGJUGrVx6wSem8OfE4bc8Uneaik/yiZDGzHni9Gt76svvE87dJ//UGYPUrqu8iLuDRd9OV/mVeN5
Zonnbdx3TsU5NSdgwaI6A2fwSUO6qOjvCk+2mXWlnH1N6l2zqKkWLw1ceHJmV/hkgBiPmmdhvkNw
9cf/9v1omY5QyIZwlpDbR6+rH/4uXUiBBOmr6o6efJN6oO7kNLYZPTkSAiFGY0JvGS8c6hYbIssq
G6Kw13h1MAfKfvIkN/erX9AWdz6xTRBP1Q7pMfO5rVtmDNJA/wTaHF28UEtKSqVaUCTGaAGIu6Sb
5hYNSBfBISiPSmvLrvoWuQqnKvyZGl6Eho1R6ojg0l6GddFE5AiTJ9iIBVUQuo07AfXSxXbReP8c
UIQt3likjohcgxmtFULNR27srSAv6VX0w/uWkxSzo+3GDnUmBnVdB7H5TMaMdyuxjbe8hCCtWtvT
txHSHZUr7uOXJWhKW4CmKs93iadc21jqpOiRaZYS4UBqUQk4dfXYeW0uAqG8pBjlRoUapD7W4II8
ERWjyOogAwOqjcyCVvn1U8QMgvAnExyYIBOi35FKJkPDscBjPVsLuzcGu+p5xT7WAwRt5C8b1AUz
WUoSd6DSROaw+pqfYSBF2hX75JDsGjfFjCdJcVsEDTS0/xU4Gy61MU/dMYsiCGEW46msVpG9DoES
3bSLYLc8nC/r7XpmiDotTSqrmDBGnJXAHUGYboddelc482OP3sIU9Ke/Uf1jhoXN4qjz0mXy/8JC
9lo+rzfWMUX1r90LHwB4Ro6+T0AYwXVfnlHq8AiLakytjoGuOrwru6dZuF+s5+t+yUywVR0EdCC1
QAOUfiCPVYmRngRfTYNIdh+gjupGJ20HlpYjL7ayl/NlinovjMMsjEOCx389NPaQgI8xsU315fqC
mEYMADqIULN8wQ88qVbadB3QZ13bG7Yqdq89SGhRYEh5qrPMIw31GqIJDWkX+r2/5iCkMCvsXJaW
fme8yjr3RJPXzUX4MjHzhGcAahg03EZpV1Ahm5jSKWVw1YKkM9RUtx1WV16RtLVgBIoXoJuNR4ib
JraYj4HZiW48od9npO8tJhX6ob8ZJAznTQAhjI2zLH0wGLWXdKYzWTIHHsTOTEzC4Ud2RadnP60y
lrt2RLgPgbrI36sls9P8Jjzk3ZvWGU6HIpNyq+bfo+nn9c/OTK4xSW8QUCMyBup8QmggkVXC1mTW
q913vV2Jd4L+Isk/JmOxY0m0K4nHsUL+z8uv82WTOp5QkovisYTNJpyqwwIWZBAmKosbt9BIBeli
D8ysPr9eXygJbpRRhQgpYsQPCBu0AfH3TZKpG+WgC7po+pJQ1d/TVgwxl9WimqDksmuo4z/Vl0XM
IxqKyO80FUul2TosQatmSyO5mHzqio9U5T14mdcW6CcxCw47KA1Sd7Qw57MoqggL1lN+L930GFS6
nXbzW4liTQKa9vZDAhbqPt0P9wCag5bK4iUprGOGgIHtRMePTKaf72mEU2bEPX4BqRglxwHKL8aj
GJB8uv9l3fNaO6zAgeNM5AUAWrpo4FqTEOq1AXIQpantofi2NLyqCXNBEAPUVIno1tN4KKHXFguD
UhL6pjMGj7GTmNADCwjJJ9vMjvz123WvZHT78W6GRhqwIWgRXzAlTmY4lGYKBDf46ZxldVRv3o94
WaIfB6Z/Vz4CE+9ct8ncRkB2QAkL8NwFFx+mU9ZQMjrAOVMTWMcqfDGlhae6yLwf4ZUG+DMxRodT
cO4b5jTOgxomEMYU9BuImALWFdWBOXdP+ZQdJRXyMGDEe6jjBfKFsSHbWrZ+XF8oiSPUkYdzahDw
AG87LjX6gAhFNQk55l7rEXxw6lM19NBrUO2wUn3AWTwVpIPXLTLTdtB8ayYQsRi3pdPVoqqqaJjA
0pCDUwAEf7v+COKjfeSRpoSwqzAtT8iP+hcewJR1fW8Nk4++CW9dmMbpUi3gTdaOhrDYinU/gEPn
+vJYnqOTewIc33ho0peFqETiFEVo0s06phYlFXAiTUr75+tWmEvZWKGuh7o2hGbskYnI/aOmBXP2
lC4cE6xbb7sQyjO0JhaiHlNv/lhpwVIa34TUKdvmdxKBZBsaqJja+tE0T9fX9dnDvPDHr4V94mM2
3wiN1C5eKlzyaUASxsrp93+KafybR+pmeZ83x8aQMi6TBCfHNMpyG7cH07yrdQ6DDPMxsbVBJaWh
1KVLQSCc8s66G2+y/XTK7wQP08274QZ5zDF94BVSWXBVeWuThO/NuqSlnYsmhk3tafXBARxgKgI1
XgWlR8kp9wtYOlIyvcWLmByPlKnDpWdqEY8C7vIV/Gn5cBSkQyVy8hPO2aLjpRLrqJj3SIq6+GGt
gCrhBENmrWS7edTrT5PQFxtkbB65acjrj0A/kp2xA6OJzedMYqC9oJSx8XYqs5witakFPDgQCqN9
Wwdpf8QUIfTvDEcTbes2OigtBmvgMIf6MErvBsri/Mln3rZSwSSZ5NbUZqx6tRJXz19Mnfec4W4s
FUwsQRi7WKhBvIPGA2EDKg5kbAGYS9Iow9xXzQnDzNcCGmNQ+gTbNyGDOz8HqM0kBcG4gcsCzH4u
FCWeBGf5Ge8LP37hSpCz0vWtNcr7e8A7i4y0vDsv0e3icdo1p+RX/hYldnlb+eUuu5tQGubrjbGP
3dcyyd83x7005GmZtUn226EN76MlFLwKEvRPHeiE36/HZkaqgFcB5FRVaOMArkRVTpWwnbokQ0tu
mgu7FnS70WW37Jr9oNwl0xuAPv/iG4JeHO8QA2xOoBunvCYWsnHNakD0CKUYoddZoWKlnZA7u9A7
cq8vj+UxigFXgTgbHpcAcp5vpZh2hZWpCwCB8BhS4uqP80PndgEYID2B85plnLntU4te2pCupjmP
AFo2YXSoh2oPBWfeXUpcnLpLUeXGkiwgTLB7VHRJ5C7HqPpswilBUegYR1w+Tm8XQeV2Jeb8c+f6
DjIOwZk9Ko50stKgZ4tuJiY0HhbIyFfG6hbaW2L+MYk8/BUjPVEg+IEqPtiyMW5CnW85STJhMLCB
cS964tS5ktgcNbEobA15ngNupNrW5bVwoDi8u75O1rfbmqYOu4LBa102Eow5NkC4pGqyRyeZlzuQ
tzb98bZGqIPdTU2rCRY0caaxeNd1wVZjsKCki2OGcSCERbCo6u1a1redxpk8+T/Svms3cpzb+okE
KFGUbhWryjm03faN0FFZVE5Pf5Z8fpyWWfqLMz0YfBh8MDC7SO3EHdba+4xbyVwQTFqgoTYtPmPS
zsAbttCTMJPZTZmRBJEZma4aZpV3+Up33NjaMF1raiAbPiP5RM8pVeROov5CfqT9Q7SUDjUEnZCd
6sbK2YThW/wLnD/cjZr9osFDRzAHo6pssDrd6uZ41zddC16KTPRM3lGSD/xAINGh145Bg8/epBm0
IQMANuYD7+hdnaDFnvqFox6zY/RWHKVAvH21c4cfgCkrRBfsna80VAD67tk61Znj9rLuvWr8efn3
eyD0kxBOOcx8LLJ43YaSjMGbTAxm01+XVWFH/T5JWP++iWiZigH4fJVQKqWzWMzTh9uwMjDFfFvn
AlXfy0s+CeNclkLJ0pkNqjPmjRFUz+uGNrklD4ujrXV3XxhjdnTwkzwuogEsIrXqGvKIHd3G96pX
+hGANlaWxJVlLqns9ME6iopCexWUrVh+vliFn5qLdVKtQyA1HIwtXen3NajZdF8+WEfmEYGtCT4i
5bR/ioEbGA7rvepXsXYPpAynQQiwqsKmuTBP2Al0n47HvbPkZYqLeq0Ma0+9V99mJ0xiIW1nia37
GdYrRa2/vbKigYkrgm1soHcBWv+zjo5ZI7f5iv6RHssjOo/RoXUifMvwWHn1McNi9gwkPrD6riXF
dT9bxGazq0ebH8CFIMZ6FDAKlPnC+mdF32kBckJK7R5TAZetcd9CNpI4rxnXrTX2Ghpi/alzO7C/
ZgG51Z96Nz5UQe4Mb5flfcRtLu59ulrOwZC+Z4uqYj21RZaZzM+Y0HeHAmAYZLb7qHgawvwB5Er+
TKWD3M3urFxXAKyrspNZAi4kSfw2qvwqyoM4VW11MQ+SDsixSb9uQwm7A6ZtzugS97pldyDQy0iO
2SczCEeMQkbKVViAh0lmgsxo1zVvLpHzaXNlSI004nE8VW/L8ljpb6MhCDh78WarkpwnW9ou7aIZ
4G6YxPetorhVEvZy+dvs6wI1Fezdolh5liEvVt9GBYqmPkbB7y2fPWJZxwOeN1owdvMPtq6EAjnD
npNiZHEPN1L/jh47DGtIDvXIQ3gHghLshYrc865Vbc7HmXW1rheDExC1u6xwQvI0dpZXUmZPkaj6
tO9BNqI4A1Zqs6JoaK2BAKTcoFfB0keNSij+B+hB8BQ41AnvJEyQNjfSvXWcRJPhe7UHZKl/PiZn
2KGRh+lQ4hf0p/Cm98Df8zPzKCjsdA2jW403ulLQ3oMGJshc6yg9C3Rp1yQ24jk7Z/2od0kG8eGX
AX76pbxjzlqmim6wh+ku38BL8sBeBUJ3w9JGKGeHHZgzk2Jd7em+ps/FLfGXY+6b9+EBWFen6Jk9
x1fsrv0uPwrkrnp65tQ2cjnjjLWapHQtXI2ndaiqBAw+zhpIgX71D2Bndl0BqutoKwDv/gwxs0xJ
i7UmVG7XzbZ5wXpkAooG3TYQ8GUUJAzXyry8tkXms/eCxuYpek94Q8tAzuaulyi0n+K5lP1QJ7/6
RL4CRbvsdFbldqQ+xUOs2qAujOxZSXK7zzEgmLUY4pjkPrh84et9nt335odw961ahSQ1K3Rg2ABS
k77WCQHS5Pc4irxxRON6VAUOftdzbATyeV1RqKGkwcHrPTA1E9RA7039tsmBWZnMx8uH2ysrb6+Z
R/qpwAIrZyu4WfiF3q09uJWSXT6i2nRdvmAd4EB+ikrZu9b653z87HfYKnpc9cCmKnTTpk1UOL1p
eFEWi5D81NXHXvh0PFZggd5Q3CbGmlqFwQQkVnKQKne+bd8TL7sBKSx85dfozQQM14T2Cp4FTpHa
Q2YrX8Qj74LPanABARA4WoLMWfYj1IOip9wM3Yq8LUbsCT7pzmv/0yflwsHSLM2I0a4VeQxh7mrF
WmDoEIhBVtRdV7T5kpzbl/OqMXVUpVHiHj3123C98lbQ29QNg3Xd3sA7RHGmoHxUbePVAO6vsLeq
CqzT4F2/UpSxXqH1Et6YJ4x9YiepumO3WmkDvQA4E5mjgDxgZVGvUDtF2R0gELMLGMLIVq+st38P
/Ikn7eZGeK9V5GFSdPjInfVtCY96XwcKozbBGLrgK4vUiXNLoy6ZmqTCcGtvcGWvRM3Kju+6Q+vK
PorETu4UT8mdKNcQ+gvOOeVJNZuLhbRm3QGLKxty6UnyjOeVUE0CTJhn6MfcWf6mBr+9Wf7ZaeR9
U/cE513XU9Z2SvLeHGiQHyon8kVrgnutw0/SuDdnDValuUAZ+cOGKgztDTZ9iA/yQThSK7BWutrY
pkRhaAYLLQPnQrX/scA0QniwAhOhXNRU20+A/+gm3yuPS8BR1OuZ1KA5Nh8pUo5TAaXVWaEARQ/b
vYmET3fI+SFzntq0i+Hn4fCiQwkcqwIBGvuPJdbFAtHWwmpZF3w95XyR2Q6KPHXw9WX8BUOXjqSD
f4xqQV4ndjOKwuae9WHseiU5w1rw2bRRxBqAK8jrGAmSMN0BrCR41HXLAzGFt+78o06c1QcddSDh
w2L3XjWD6viUKyQUX+7X5571YLKCxrCgTsBkM6Krh0S7Kn/TcLKBBww4TQt46tk8i7zOqvf8LW9k
81Nd1hIaM2sw4hFf9+BEauHtwYTmrYxIIle6G723sngbrDNUdy3oj3ZnNvZXKXZJiBHa9ZW4OFhY
APkMfUiCtLQLPHBkH6EbzBUgoBLlEatPu3RozkRzXauSVgKYGFAfP4oWDUZL/gFy0frfuSSHyxAi
kIgMOhtkX+k63UnSsLPBRX4AAPq9ooVOnZbfI115jOL2sZiSxq5i1DHGshgFGe9ezr+9eM5wl1kn
gM/BRzZTTGgrWFpbQoEinb9ZFQvYisDMMEEAQQnhzBXz30ZplVmOLfDea57NyJ90p8c3/Zo90sMY
OfWX5iq5bl7q7mAOwQLuLSziCBnMVjGfrnz9GZisAckXRt7PXhmTCkw1rBsBmGTMvJEyfzHH2xCg
cX9zXpTuAUcCKEs0m7jzpqbeAAY1AkC2JzvmSXf0yh+JqwO5LQEdaXj44KGwM9/CwDagJjM3CbEk
I/KSe+fFjYM90DIxrMtPPZTqXHTypOdBlFUYjFrCU9fW71OYqYIDn+kQLhZ76PpKtYe9Zb7BmxOS
tnFt5MEkmW5n3M6qJpBwPp0CEaCmxnocOKIwQ8iZy1AriC5LXECFvppB+dZmgcmu9TSwnNbFgzUw
rNKWAa/rXomWZXdOhxE3kIkhBljnU4RDE+fMCMsKzoe8DFOU28AP+H05w9uVoZsYdsc/5wN9arYQ
MBKbeVDR1J4UrKIB4f+yiB1toNjCNdH4xCeS+f2lqCNZJulaHmjRVUyfrdLT9ffLIs6jFaDOFbqO
yq31AzhsWOCn/KZk2jAhRBVzgldmL6ce8Bb6275Par/XKsvFCzD1WB9Hbr1gEryqY9Q0klwUT84S
BPwQ/AgQwBFsq57BGDaD2aAAz6oAkweOEt1nZukYLXWV6VhXk3v52Gf5wYcwrCqYAJDVztB5Kmky
5NHoikBR6jfMmgdSqfwae/3I5vHusqjzXJWTpX6+4a6aKbYmqyLQM/ajV+iVJtcqCIC7q2bUQNku
J7+X0HSBJhYAIP31svSz99cqHD7UxPwLsFn4QXpNamcMSxdF0BG0SOZ+fs+xbOCWY+ENPQsqsJXK
STsKrve8OvRZ7BmDEnirOnMVKyFOgSrGSNw2bv00XK4WPfHQVAYW8zA9AxnWp130rTBjYOvrzcPl
0+/Z6Ob0hEtR0GWeBqOui6Au8aysKmcIG4GN7qrtnwsm3NcNQ1LlSo6Tmlryc1TquzBLrvN6ftN1
MEFRKthp3FNcEEJizF0FVarx4XQ35mq2SC5jBcpULaUXU/0wSrrT1MSnjUBv9w6GeXUQYWEnBb36
9e8bSU1koLpH108YzvYklfYCBAm1f+jyqxDEHJc/1J6awgzxmsLUkWbycU8Kl0RTkxLhl5r2ALC1
5TBnjS9bdyVAltteMHGxe7aNuPWWN2cLExXrStF6iwSFhgYEz2P8M12qq9ia7jqAWFw+3Z4aahoo
q9cFHBPDwp/FGSqzwrLD6ZpCvZ279J6x1r8sYi9UbERo6zN2e6J2mczCaKsAjHlf6WwcR615bKlo
rHrvJEQHhjOwnNc5ck4piowAMWeQ8mCW50CvRg81XoEq7Gn4VgRXOGk1uY/pQPOgWKjToeiYyaGD
8RhvTkS98v3TgFsVa/w6xezl50uT8iKW5QbuQe0Y0OhZmR+0rBgFJrsrhcjItrAVouv88hXmlSLc
Fg60wlKXPV5HQoCqvTsDiDJgR8GejJ1G7iBKLTXJMBAQ81m3yXSjKOOpkkjA8q//XssAlWZijwZb
PMitPl+YVVpNHbOkCKIlu28mxdPN8MpMh5+Xxex5A2TimKQBMQ4BZN9nMQPQ1cdJS4sgxmiNvZD8
TjNAjtDn/mqjwBu6nmdJ4O72DAhKjXVtVAzAt8tnq7M6lx1ankHHJK/sGwAOM69OJfdfHg0DbPDb
WBEyoXCYVv18tC5nTTQotAgy8L7VyyGx5CBq8JxiZG2O2HEk3EpaI9CnN9SHyHVNCCyVKuUzvGzI
MwZkqDIoJsxCReEoe1IWDscRDv44TTn5kRBW+ZqSzE/DMCU+lIz4g9wvL4MRiV6WZ6q6/hrdMhXM
KKAlyVe5WhqjAmsaeBUM6X2CfWnbzGO3S6rbIu3fLl/2mZtfZWGJD5jOgICzeG8lVfMKwThhdkHG
wGBSduSEWrR1Yxid7BgLyCHqaKyCy0LPFIkTyvkvDTedmIOCPHZJTTskpL62GozqJlXafftvojhz
rLo2bmgCUSQJHeyiIIVKyzupyQVH2v1mf+7R5IJLhiK+NORzGZRpGN6nWBX5YmHzrLFbvZG9HAuE
oolPwSXyPrOW5ajJY4J3fxa9LqzA0tlSdU5W9ZrAIEVn4/I3M6sbg1ZyFSik9Zkkuar0MBHdHqLE
u/y1BNpoch6m7eauB3hKFWSLeaU0/UlXp+fO1K77ob7JpfQ/ilvD0iYjUEarwcIulJ/N7CVbeq/Q
tMyeenY7xamvyp1gKEX0yda/b+Tpel/WLMTxpjG9SULTAT37laFOgmOJxKzfcyNGKttwnOUBkzuR
dlPNxkM9GTmKqlkkUIzVeM7c5kbp18+5EYQoGKdW0sB5JND0TG9GO5QrFPTm6sdYDj8mLX4G/d6V
3IsepyLJnAchY9ZhnUFmgTYVod2Y2u8WzLdZpH/NZbT2Q3RwljZ6zdVGMKguulvOnzQpk0N5hC3E
heSldXPQpOSuz4UbFGuQu3C1fJU610nX58vQBDG2AiUTvBZZoAXtsQfFhXAOc/82sdwJoGO8Sj/a
LpvvuAwqEkmms6BRxu+xMlA7MrWnYpGZ2xgTJsMWs7KrRB7sXqq+Xzb5857ORzD4I5wzwiIDsXfd
4KT5cv9B4exNdk0cNt+mtyvAMxZFROBX53U3TiZniIpZFl211GUwngC3O7nlz750zRqUOdMB+B3f
ugL0VhLaIiXKmaIG5Hqg80/758CceZK2irp4gu4uavveVEAenLRiEZjmrs+m6y43sGaBIc0lUTqJ
lCLHTFUQG7X+aHVmeqJtogLGrZIXTOlLiYgSec8ywO1ETDwasZ3MJ76KskRlidXkoKCV3bbVfai8
mLP++BfqshHzUUra6Kom0y6nhLFA0Tq0x0pyUKfoF9WjE4YbvyFOBaM1HMuwuDWL1I+H5LhI0nVP
LefyD9kLVdvfwV1wl5nGgJoxC6Iqju7DiNSg+lbQxtH1zAX0JHOGvhC2zNcAyOvOVioXitsuWlAx
VlkwOvly22dAR068BEUxZ1DR3J0mDNeK5pj29HUrkwvKY8swy1PjpASLSde1pbUvJh1EABxnDxqY
5FYK5waWFHSzcYhnsxZ+S7LEn8fB7mQNeG2gFUGTqEsVQTQWSeScQJq2TC70lAXY1GRuMRbY9lPy
657Ut+0yvqhSBQyPRjpc1huBmXzQ3m30t1rSkVV0ZijtFwBL7lb1fGbq/WUp5yPu3HVyoVkCoPWi
E7RXo/k9wtAXhqLWGRJ0kmXJb/sAsLNQFVG14LyQy4nl4jLrElkHJwJDN9cgQCaKgXOdmZnX6OTb
gmawW7TVITEiH0X7L8bQeJePLVJVLjqbqTpgjg4v1AS9xYSYDnLH/2b3/Ea2qi2tMi4ZtMYMAQRj
6tJ83wzz5Nd92D30U0jvDYmJBtz3tQaplokmB/AXuM+5UIwIhgbuNc4MIPlJ+jEe6ruJjongePtG
8UcQ9wGNOkGcJyh7pzNxe4leNTF5Vacm8VgF1sdMfa8NK7j81VCc3XVrf6Ry300haQFkBRh/BKhk
wyZt+Wom6vyckEp9i1vSu3iTYuxNSlc80BruICWheWfFkuqnBaMgZWgwiBfT1jWykT0UWfhzkcjk
YlJ/tKNhDsyZvg9lXL6p+VKA28rKe08Z+hu5jiQAnUpvpC9eank+oV19b4SSqxvNNVXm6yXU/J4x
9dQnDZLpDKIUya4iMABZRuvl+njVS9LbUESFn8hgUmuGpHCKeUYSxTA3VUTVKSrju6SN3YWty1Vx
6wDpCMvUlPisYbGjgPDVbbL+kDSJZC9z8s606lpWpmdVwb5PVh4Mlh4T2UhtjeQneODGnsI4aJfU
T0fglsbRK9WKa9CtYNeQMLskFuJ+6tcjhk9JOx6mqDqA9TGgMyB7KjX15bI8GXP/3EXmsV4ATa2T
Uy5hbwNM31JZB6WV3BfL4AMw6STlWVD2KfBeEVuN9jbOauouMqJvHbHKrrvuALzSV721ZLSEjS/p
0N8SI3TiavyF4kNp6512lyZ5bFtN8UbjevJQifnRGdoJ7Bqloy35CV9/8kvCfqXKYjiWNoO5pM0e
k7mv3XgpjVfa6uGhlcpjplZBG8emw/R0cOfctNyx0Z+Wpbgpw/A4sulYYWZmSjC/Mplq6Um1eegJ
sEY1pApm+zCNA70v1QjzFizqvCGZAVicTwZ4izPg/5HmAcsJ0JVUcRSza74Mc+YPPUChIikrHbVA
FmwxQ3d1lj4OE6biWkoXzBcsQApZeqhG3v2IsX3qmq2SuizvCgcdvSagukSuQnAs2POsMqfPpNSt
JgvjNkSLfOzxN3d5AU7jEdgudqFkspclgJYlaZW4RRThiKwOkVlkdWwvJfvV5aAUQ/C4MuTsNCl9
a4/V4Kex8VqS3BvC8aoo4rdcyY4NIjYxa8WNALxyn/e9I8k1Nv5AwTSW10Y3BZYuPaJ2HGGnRA+H
xqnxVHgBXGrUu3m86HfoPBLVJ1W8YGQ51NWXMSo1GtChHOyMLVDqcW7sbqiP2Py+Ak5Tbzd0cMH8
7qZy5Etmg6LBaM42S9LnZpRAT9m2N3ml1U42NjF60B2GXpR+dOuwqUFbNr+3WUFcuPPntshANquC
fpzJEEIs65sZT5pDkY68I4L/sJb+OQHm6vrEjSq7GMG9no2Jhn3XFt27xHJkKVccPbEIHjHLlUXm
8kYuhugUsdq0J9M8jql+JJN1HEFO5IZ6VAOcVmosO64y8y6k4GSmdfdNmyeUcpR+9tErq+yJxqm7
YAXwxlRZZg+zSoE3mMy3TUGBcS1bT1amYp2tCukxNYwMpVIL5fpxJN7YptWtHuvmYViKr4yGmdP3
UfxsNB3qtj21RwyzH6NBqhyt69hJyQY0lTQ/MpXHsZxvlSIcH1hGQROiLdRLGo04UU06J2fmSaNR
kGrxTzVn+vXYzC9kiZ76NtMFT4zzlYk12IPyHj1ntImxeQyvvkllQIZm9VKGBGqdZzR/Fw+GAxYk
LHZaDubZ8XTEWF7qWW6F7U7xXP9urN9I52JGkdeZVs5pG6gst82ochY2C06494jaHJCP9QocQoVV
fMyoUeVEhuZE2XJlkvKZSoYg7opEcc8JK6G1pg9tHUTwk0t0P8uq3eZgzhD02XafLX9u7WMeevPN
eiwisnLK2wCPCJsCykY3B8T5bzMiG1NEkf0c3GhVEbrC/0Bh5bMhQ7RikzDqUcsv8/FxKadTnRV3
wIyH55Lp19RJ8+SoYLymDLGVIWW3KniXSY7N7gjFOACqI1Ayp5KjL5j+SI+X047dysM6mCKvDIrW
GRvdREuCpM3EhIP+e9Lu4+7BGAug2il+k+SepD6XUYPRxMivI1BF5Cnedk+Xf8LuV9/8Au45l5Y0
trISv8Aor2RS28vqONUjHINAvXbzx40g7bOpytkcdUjE0aker8y6cqf6tcEI1eXTnI80fGT//5fG
8UXwTgvLVMuRPK5gyQAjXJHJqKMQmx3BcpD5Irzr3VOB0RO9UDBRogH/+VQzs5apSmCfTXHXLVcS
erlmVwqeibsWsxGyfsONxWhDauZJBCEhjXUPFKaNbdXVSgk+BrI03EUsEdQ4dj3bRuL6izYS8zgd
wnbI2mCQM2Y3rXY0zE7Qcf3/PBD/3B3nvNEHA1wDdksCCe8xW33pF6dobe16OYTX1e+09Mw4aALR
F9tV+M3ROKfdsKQDA/GI2let1p7Vdze61Ez2YuUntWxFODsC/eBHbNqMIKiy1amGr3GCqvv78K83
gbgYyBmWrndDArwZxEDKlID0UmEvUy6dinrqfYF57erFH9/98Uk3elEqZIjCJEf/FYtswFAA7+oJ
+CXXPZiVZXd8EheGdy9wI5EzsE6LZ6PB8FOg5skhxuMDU3zmaZBEJabzETvuGjkjk2NahkmGqgjt
qs5WlNiP5fm1LrXvaH0DJNo46WMFlo30SS+Bj9eMgrC4Hws2J+Vsrgb1HKUzzGGFumpC23hJ/SxQ
AvZMXpqTeAR+16tsHPL6rTffUk4kHSByFprc8Y1aS3YIcMXE+KaGGFAQwlXvO+aNNO47mnI/qnIB
9z/9GMFQCfJc8KIcRoCf0V9gXxAEm1093UjjPibqamNj1g1cS605Ws+8CjP9l21h149sRHCfayBq
NM0qDpTSwwy/USFFlxVsCqM7eVnSrglsJHF+Eo99YyBZhO3q7FuHB6A+3jMqYlUW3RjnFqOaho01
4Dgl+W2xFGVtQUjZL8z9OQY//NSE3dRXKfI+QzmNmChIpm9mkjsSYFFB7GLHTQNEm8zHMuV/uz+N
S2wraei6pcXRsvL3QI4pii8aeb38jfaD2eZ0XB6lF32F4VtY0+iwlxEbvkppMySOcMZOaCuWg+2O
oy4KLyKz4kGXZENqk2Yd1FCSL9UHOShqPAAEaz16Gt5H2RalcbsHNUFGiko5CqigUf7sNvI0jpPJ
wKBK5+qxwww7O6RAsdJtgL+OvSO7eG/d/409Y9wYyzrACwJdJ+c9GNGGfBiTMlgoVtN7y86GWGDP
u/53K4PzGcU66KSakNHHzuLLnh45iSeFzgjYXldzgFMxYB3/b14AW6ncdWJSbMCKCqTG17NTAAH5
UP/CpI2dAJCYgKxLmLHuGfpWIOdNaFVV2PuGQOSUzkIeRvpw2RT23NVWAOdJcjq3GS0goAq/hfmV
qf6oR+M/fiw+rxr6Cnj5EYTk101iowquO4odZXbmZNfFsQGMiLBpuqv5eKOhGAYiISzxc59KCRPS
ppm0rkosX6GHrVNn9oqRoMzY0DVBaoktCZRBLl+nUCz3wapUKa08CjG7/GXd2ax85TUGVHZ2jQUX
p7sRs3XufcDtObkPqDRzIcUMFh4OX6Txl4bxdwUbcpePtRc+/wixPurxm+yDUjOLZeSqQWFcjTVg
lcN30r0v5bfLYj6aWXy7ciuHc/4N1hjMvMDtIasCwDBABFPXKJ3+NjkBzmbAElzkDBZa/Ln0Nzq6
Fc2HhHaK1czEEVOYNlMD6qd3K6JyYh01sHCLWWTPqXSQw24lck8Bo0sLLVXw5cpmdhJNQ1W8f1CX
5rbRtZO6zg92aflLJfFVTNSXVtEO9bAWkyVsrhjjm7ai583YOrC1HOgbVuNVWesJPsie/9n+xvXv
mw9voBuRWSZ+4wh6Anvda7VrJ3apExcuAUeU+f0fYOHuVoG2UrkAguWaXCobqEHnWjlKAyAwxoyH
g1F2zf5hxB+sWHGDtfbIBWiREDB9vXhOC7HFq1GKNT3AZvILAYU0L5ibT8vAqJww0FwN6FSRg22u
wTFtxBY0gK6ECrhjYhAKoDvsDOnAB+XO3EuWBUvOoA2y8ZQP+Zcylt6wrXDKzXgQmPOel/okjIue
qioPlI044Vp4wbAVOUyABtWR/ejMRiWxcEGQ/v2yLu04qk8yOYc8hGkURqVaB4X01DOAHC/fTNG0
1fmuPrBTtrfIuV90QrOm13CwNPclFEb9lZzPMBzmAHoCDM3ZATxrkiPuZO8YyifBnBvOm8jKmxiC
8eUi9VoXYuAIro8f8EowCm9qKgToMxhE7BSIx/0A5q3Y/YGp7m7dMccz7a/i6PZgFueSVVrnGYIp
9PKrEche/55iLCCnsEFM4traL8ud3i4ryt60FWinsdmBBiSKwSpnCkbWA25hzMsgeVk3zXO3B+ae
DGxBycG+jAGxICtBYylA/1KUu+4llp+Ec6axFKUJfBvYoV45ZkCADgNouswBJqphA/xMd+RXUZFr
1xy3B+ZMw2zjirZjUQaTP+U+qCUtdyX7yRw1crEf7BgEYIr/ei8WprIVypmKxQprMVd7TOT3CXPO
mfGih4LpR+Gn5MwizdigTCVOplPc5jp8lN0Mpt2CohK9XyjR7PY/p9ZOvR5JmSdQpD1Hvjki/4hV
mSIvmQzpy/C0ZmP5jxTX2gMlcjnODBerH0RPhD03vhXJmUuBgEySuMTzv5tv9SJ9YUpznZWNW9NK
ZCei43EpS1UpWmIyHC/vgUxSeP8bp2L5I1HCMzb3rKMwTu262O0J11+1SQmaWs1HQiCVKkgIDIco
TvwD+4eu/HN9eQFit3J6jCy4go+5qgoflbdyuVTErEq513vIDdGJd74uLshm0foFol2EGQQQYWAE
U3UBTgjvHjqNkHdDdNucV0o1ZmklgWP4yAoKr2VrVoDbToA8+v9uuxAimOzEFSqvqx3YoMHaIF8y
mKtyBGcmWiQrXYxqAHxG+54EGgVHMkYenCXDvnwhYk/aK69+ksrd9YDuLcwGUuXTdL26Xl/yimvd
b5D4eSJHtOf+KBrDClgdsTN2xuMyDnlDqgk2M1hoDC9ua2fvv0ATxZCPrARufzWi+Eki5+QbcDhF
86rDaNnaafqWMV30ntj7cMjkQKmmgfD5rNeE7fWZEQWHMnLQuqoOaQM0uh87e/AKTP4UPjqGLgbg
L1vJTpYAAqo/UvmDaWCeJiUrAxDR2HP0mpHHyhQJ2XMBn6Rw8apup6ErBpxN/19SzJA5GQYaDvn6
wQofREbOjJFeR2QN63+XcwGf5HIha9BHxZrB7xz01XBVTDD7LjzomXw3Kppjsu4v4sdKC65aWOXH
ahU/FG0ikcQSL+TFmtO50WG+zd3QNZ+xsjC72jcxos/em/CTRN6lL82gKx1uFqtrCcZJ7NljSIIw
2/5k/JQtAN54xIGDnQ/hbXdDjpe1Zy/5+SSe8+0JMOowMoc5d9p4sxNSVwLj16l57WyaHgCekXhd
IIqYu4ayuWTO1+A5i2WCpCqDNj/RGNgohtCd7erNRgTnuklsRHIb4TtWQKt1td4Z7nIXJZrSbn9l
AWC8RvB1pxiiAVybkHpY+E05m8zSOB8jkDkGgJVRTafBi9a3UALLO2d9SycOy33s5fb4Daot9aC3
FsXOXa9AAEtnqdgzPKP+k8awb8wBV1ySCAhRiTsQ0KToIiDpndwH2vN/YvgyX2fES7usWxJxkbsS
kWz4xgOADjE9BwJZgaquidSZL6AY47DgXoEMxWWWXWelGuYtysAK3yv6W0re9fp6ie9y/c2ov0Tk
u9o8z7HlXha7e5N/pPKvMNWMmrkOcUS5BWRifhPS77KI93P3GjcyuBSStVZfljpOFsm4QgJ6pXtt
PnaToIW5a3cbMZyraacyQscARxmil7A5zbkoTIgEcM4EM42g+p4gwKS1PYI9cJSdy19j1643R+Bc
R1Vbra5lRhu0I3Zw5u8LMW3FjL1+0Y+ZJSwR7qqcqaKIsCJFEH6fuQ8xdEpojcmOm+yxAggtcMoT
W7Xlf4DyuJsUIVhju33li5HPsCIagIyMfcMC9WF9BJOr7EsUHeSfBuB9idMEGibl9eDyfe5p3lYm
F1+nAcBaWgqZhcZsjG5TtIiG9nc3/2tAgnUkfXM4znjnqZ9ZnkFQOenYuQlBu6wfOjXzpCUVWOw5
7NYqC5wOBiB1MZzHL/JL3WykPZKxQBnTZ5Zrb7IyOEWXH2OL2trwayl6l8kMZKjqj8ayPGxzP0Za
DPZHLDQnxC4762ZqkYwWanEIBwULwcyp21Ggy3vWsv2ZXJSoKpnEwPuFtagYc1sWOzFF/cc9c9mK
WP++ebmN0cKSQcFkkhIBVpgizc5+pBOG6aQJw9ei2rHoQJwykcEa6ISZuaCyYkeOiZMM0d8Ege2J
OD1KUCjSgNQMPcqKn2FJvbxpfaO/XqjhxsZyO1HUq43oWz6DXrNQBKq1ay5/NIvH5wS+GaJ6A+l9
hW44zR1WDo6GvK1hgukrwV3yfBC5HndavRgoENUPfWQAtT8TnGX3ybe5Sh6UswPMnglaBGQpXZDr
X0xkJGU72lP1qrYHPcX/s7AxIR37QhRTRYfj4oQVyRQjE9hvzEEqGcfA3vmb/tXWB9D1J2w03wLT
yqDm0PxSqW9ShG3tedGn49iJMGNEKsFlmmHHUiDEQVCVg/wU2fMwqm6FCpBh+n/hqzfKx/mLNq3L
si/xvfrmJ0vfezzFakCJ9dOPy3L2Mh4wrALyScXs6xlRlFZWo6mtepGBnVal1wX9bonUe/fdAeAw
qiG4KoBH4lIePFnxCogI1sD8OLRreCZwkFSehE0Ll740Dt6zosrkqlV8/rgVyaU/yZDVPcoRDHBa
gGMMf+seihyO/ARnpTmFGz0JK8v7N/nnkJyeA7QmxggSJI6OdGfZhlPFdvIQuj9mn/yenwDq64ro
QM7hqj+C3x+ZnOITHUy4ZIJMPVAal6Jo7k6LS19XtlhCHbXHYRs0NwGd3NjRB5zxx+v9SrTEvFcz
wI4v+Km0/yHtynbj1pXtFwmgRI2vGtvt2Yl3HL8QiZNoHqhZ+vq7lI1zdjdbaJ7sC+QhQAMukawq
FmtYC1Tgl/CxQLzLVcyIwTI+SpTyTDe9LcAi3YUYnfg1dACQ3YpOsk3fscczqcL6MZoEbhcDYJdT
G676q5OCknt86OQ8LztO7EyQYPgroMrUkmN5SofasTNEQ/GrxGBFDKj+vniws7uKvIH5Cxm7KUrr
9wl0M/Egaz7bG7EA2A56cTfgP0BFCoY0VgZJKvAlROqjGVHNX0NQTPv8te/d9uC8W1H+ZGDGIn1M
37QDAOQOf+wswC8PdmsH8hHgCRFGnpatknQArFgLTI5j8CjvFX9gn69L2dvrUylCZLGyul/0AVKI
nt/TSr9ZmlkWoe5ZDpZiWxvvuWlgHOH8yiiaglTxCOCGKnXp1434aX2stvHpY/kTbJgYaEM3AsWL
HTDSdyQkfimtve3Ea2efILj4VlONIdlwVJwMaeaE81cEGivmAEG8bJefk1aT0RXtuCgbMTKyBI6G
ApyILwry855VLdBv1KXI3FVt0ORtMoQcmgyQY9cfnIoSLNNI1jGeq76PkB+J3VV3PApMUbtf79Jk
feKcfK2KLuTNM9HTL20P1oBfdvudOdljTHQZ4qD0a8TT7otlu56aCGHwGi4B9WuUqL7zDdvaXY8o
iScL5pJkiZldTT7Zb+GESZu3bC6w36QHNu5qYXDrj6HSNOTVT0QIJjl0TQKGNqzM4R3mAiuQXP24
bo4ypRHMETjDw8I6SCDro+380tm9AhrJ6zL2OoPOliFE+krRA5VRw07pUfkyjuj+9yszQve846U3
iw++89ztbGDfvslPaderAm13AzMG6NUFGeHcmiCKdTroKq2Dmah+ZXyb0DvGpumhWJKXVNeCrqNR
5jyMZol7FBMsYPke+UOPZ3quzu6A8Vsr12BNqGuUsjH2vVsObW4gngDqrG6IXr8pZyvuASwb8R6D
dBXitPhDmV71hnvXj2FXX08ECUFTkzfxYCoQNGAk046/jY4jO2iZCCFKagDtbk4TRCR3zqPmAUDC
S3CuX3tXeR5f2p/gV/5/Lmr7orPHgUkVfYbEtagAP4TRoGaVvN/2Alw0FP1zQqJ/YeiayxhkNHHU
A7CdoK25Hh85RsO7FOPl5ddefdLrl7JTDslau2ZV+9ePTqYjgqsZp3mY6wpfkMfZz8HKb5Dp91e9
eJjQ03Vd1K5D2EhB8GDYcs6CrRqtGXNuJzyalwHwidVzxbWjsiQf18XsO+1/5IjlfYNRUtkotEUm
aIq49eAAGqe0eDAvH/GE3tJi8Ncq82JAnDf1h6LECEfSW5Z+6xUZAeu+izj5FiHwUtppXeiiY9Y8
UMPiK3kt/Pk2DxbQ7oyHLlw90NGsBSD0q4j+kOzDDhoCtvq/+00Fq9T0uWwWiv1e1Tkq1JfMequX
o7kmPqZU3Bj8kU3nloD0ui538+vCC+pMrGCpwPKawM6kwO/X1TT7daoZPnVqFjFbr3x9icveHewV
SAh9t0bXZe97iX+WLNgs7zBgH5cGfH2TfgFk2ZvCjeC6CNnyBJNtqQ50t1LvoxJ17zR+6NBiXi26
Fy/DoealB9AOicS9oYuzHRVsNDdpWzmgVEUvb+pV/HXF2D0djEhTnIee917NrUhViN9nf11f695k
wplkIUpY1wUALKMNZLa75gaT89HoGvf0iKSdH/syqpnN/q8pjhAwqNYEfEMTdruCBBc880AlGJBR
HQ58frIqMFAns2umnyVLlFmJ4JXMwmLM1DScJxuPaRe7VAchUvMyW/1dxtMDcEIAF7oEdvfluuRt
764sV98+7OR+SXpug/Z5gOASMBuowlElDmNFCTGl6ilJE14Xd6m3AENFs4hpIePt6Lpglj2bNYva
zRCxko7PSUrjI1sn7luT8wXQU69a3zwqhl1JlHfTzdNVYtrDwWsFGKSgnAfavGAu2dzGRaOlSsjU
ZHAZXZ6BtH8H0IhXJx5k1T/R/EVhgqEAo7MDagEItRfzti0BBQEYxuu7KFuOYBBmp2ilvhhp1CGZ
Z67xW6IVD0tHjrke/3Vd1LYz5zun6oCRR+bLwv5ddP4mSV8kQ1ZkUWNjQGfN7mMlfTEn9nxdjKiG
24TuqRhhz2pWpAmZsyxqR5TG1IR/X2f6YKeobChj/s1quz9FeBMlCnsI0ha1MQcsbAAcIEBlg7ww
PGN9u76uy5Pa1oW+EAuAAc4FJ0beZLmVKksatcpq3+Q1ksh8QP2kM5wHPetkjT2XqncuTrh5NFNp
WFVNaaQ2S+/FAHIFaNQfh1B/b90/ixKsyYbHJ6yEgqsOexoX1WVcCxaVSGbVLzrtf8tBgxJar9Dn
fkFJy+aYqYM+Z5H2jra2NVz9yk/fp9xvOozKTOGKPtvyk/VtNd02kuUExXvgb+FodgfWv4G7XPDI
i43ZlZqsWcRiQoKy7pIw1tIsyDt8q5uU8XCcKtYl7jIN6nM7rurhuursWh5IOkBCDSoH9Pmce2a7
LYHM5SR5hDf4vdbxQFOR4gGz3r8Rg15mAyDN6L4Q7IDSlK0VTDyaMuAzLTgFlyl1j36TRIaK95tk
5sKZGP/IEu7WoliBv2eyLOqHeVS8jiXWS9cOyj3P1RrNGKreYm5fVVrXbLv4a5qthc+zsvOSnHVu
03TAelqV9l2r4fw8ezHZK2f1igio1W94l5Qh5gayyODE6A49V3rPSMf5qRxz/ThxzM7f6EWvHJdp
cUJFmfOXCpX/YZrZe73WcWjovH2v8GcOmrIxYFp1Bo/aD+8TWKv9WXVav3YaVLeQCLK8GKvhLmFA
y7l+Iju+EGg/lk6QGVFtJLrOD36e0P3nOBm4uKch9YqqCkZ7Wd01b1DPV+vC6wCzGV2XueOnDBU+
HtwouJjV30/EkzAga+csTccUxNpa1n+Uehk/4rGpHbgzoVjZxJp/Xd6ucpsopmwXMgDShTggV4p2
BcxKFqkV8wAxEALpK1hqmXLv+kMU18FnDTD+CxjPMbOWUa3NDMCBRewW/Q+gWEo8/MXreXMUJlpg
VTgq9MCKudhq7MbZJhYMyBvRC9G5Vod5jtSzIhzcz/RRlpaTChTuypijwBoXEPh3f2MCEl50wHJQ
LCWAbPKmW5RKrp/Wni88XaLgI9I+q7MaT/IouzHCDizWU2iG/8M4x47m66jk2XBFQNcByM655i+d
mVBmG9tWToHqc4+DJUYJ2oBhrML+bnwDV9F93Hl2Iwd73LGArfhJkFbHiJMp+kHEPrWd6Q52VXVR
LbcTzwgBn+Wr1UEHb2r8lGAQAI90fzkoP65v756WmiYYI0zg2yKFJxiDhYH82NYATAfovve0bH71
6SCbSd6VgW4kY2NxQFOacJskWTzQzgJqHlnZfb+otltXOvOvL2TPqs1/hPx+Qp54EdUZGAV+YBZ1
vPYo+4yEJagYZdWPPSkOmqAxIYLS78XNbFcZT8yyyaO8/FUqf5npe8O//flCHFA6gpgNZGkXNHQO
SRZK6ziPnPKrwl7z8mtevv4LERbBzCgFZdrFHBEyxv3gzNsq9M6j+iNHbzKjreRELt7Om3cCotnW
Wr2tRSSDyFJ0io1bFDHlmn7LZ40C3q4FTXeXvTsjpo4zkD7Xs8W9dOJBCWgNN3GUzwoZJTfMng85
+RCxH6VvZ0QKGQcnHAO1S4miJ0u+AWbuRpmMTwqbnuyszVyjdV6u7/NFcl7YAbE9hTJVr4B2hFba
yD6icDR+wnj30XhYABiif+nfwb/6P6CQ77my0+Vq564MA6QWOFpaHO+GGVl+75J7FUHWon/r1U5y
yDuuyyBA/Np6E2BSIrefAZhWeE4rjxIDjPdrlGYG7lLlEI8/r+/lzqIgCOSQiD/A5SE6EVqoWjrV
NkLSjgO/FJ1+Q+l2WuV1QDx0UlkgdNFmiKMzCIVDhNdCHC6SmWkpouJ+rIqo11/o2zaXDwKV1+o2
BlStHWUv6AaQxv1bDCrEqJCJ6vBWmQIpjXAHre3Qo+lHAUB9XzSgigLCByZpsu62crIZgCnx7eDU
kvt1xzmfyRTiYmOYm7rOkyIaLPNgjavXZzKMmR2naaBoin8WEiEX2HVW2+v5SBiWNSdhns+PmZKH
SiZjvtoVcxK7ClcZ0SZO8qLPAWUD5NsBMb7+E3FZcF0PdxX+RMq2nyf3DFhCGaBBwS+p1o9LrXlL
VrhMfYpVGUrVznK2eATpa1TXLoetJ8KSfhmRGreq4lPM53uqGGGBnt7r69k5f0gAQSemYyjsWLic
VR0s3rQoEX1z+96a4SqYJtmyXRFogAc6oINLR8yADWjljReGlZTsExQcFivrd9w5FBOZjv9K2H4/
OZQhT51MjQkgn6rbgWMMdhjdWRvcbpJJ2nFDZ5IEE11WgOQnxQyAZfTOIBEWzM7kF7V2qxvzjdLP
EuvcC7hNsAmpmP6i2D0xPsvWqgCerAmocZRP5tSf5kMWgkU1iJ+aONSsoxwPdO/eRjQKWlik3fAE
FF8V/VzUdZPUcQSwZBYhX4oXBSm8YRsMrf0/HzqDqwVDFe4OuAcbAwvCnqotKhbayJVQy1K3XkBV
+fW6ju+Z0qkAwcd1tpLoi1orYVWlx34u70cT0yxxPH5cl7On6DbSJVgCLo2LlsClaNUsztQsslv9
o+D0danjP6QO+71XkIFLAg1jFxSqa9zWg9ri0YrMn78mPJyHn5D21/WF7NmTg+e/CUQTFf5HcKVj
HWudOaZ5VLDkxlwjYIwGtPlFSskDdudgLLxebeBJgHb2oi0q1kq+KAqekyqfo75XP6m0fIwd/XB9
Odv5CvcqxABDAp0qYAkWu3calIascntDWsDtQvMSJmW776xTAV7MDyl1QtKUEpE7O4jQAWSvYPHY
sOYFt2oChi9Ja8RgfMVsGN4haqK6i/qlHfvw+uIuxqigEqeixOkiXdXYZG5B5vyBoWZ2P2tu87Xw
/+ZGX/yqcMFg1AaqB1Tj9+Ln+nRd/v5KMccJ+8UI1UXQYsD76QseE6Ra7zUNIEKD7Y/6+zoSSXJq
x7zgBlG9QcutqSHbfO7lcaVr6jLi6jXa6sWxkfya+CBpf72U4WyUKxT5FBwd+nvPZSxjqnSNUwPh
nZqB4iyPqpr/ISGo/ZtfHO8hVQdRxwVTnDHzNJ15n0Uptf3F7ryi6IJ6/WYs5h1gPW+uH8+licEZ
AeeJwl0gySZm1wDnNhCmbNkuTtELEM64fJHald1TWxn/3MTOxWz7enIDpynK/ItJsqjSf/DqSJju
1cMUTClD6TsOqjgc2uSGpqbfKzJatZ0zO1uicGYrWeicWxTpcidOokpRUa/sFFWifZd6fr7C7feT
FY6qxUqHb/m8ohu9blptd22pb5HmOM1OLfEfFyVvaAnYNbdHiKaDeEh0wdnqYNItH6DscZcc8sHX
NaShbfVJs3q3143H2KweqTP8HAEFL1nqjs6cyRYOky4Gs2i8yZ6fKLLd4/CRTzJyxs0DChqDfmfD
Ms2NrvSCWElpJoMxy8bsZU2NANmv4g2Ue66S5iBOMGnUZ0YVLiUHOPDiOBIb3FGZM+HCExlA1uaa
6XgrFItxMPEUiXtTUkKSiRDuUGXpZlRRIMLQc68G7W+6/Pxj0z5bhHBMqIrOI5gF8gg8e3bzTUGP
GzHe/4UMCxlsG49hDHoLsVlZER2MDDH4UqwPtGES42NsJAmvHcOCpzWRjge8+WWZdwXL3jCWgE0n
NvCd3nJuHgai+B0w/q+v5aIv6rdNnUgSTJjwiiu4WJCOeR79srnlIAWZ/e5deRmA3nnXPlizm05o
AJfNj180TYuShW2kOXg5DEaQCvMYJue6G/qRJX5ZfKmepqhAS9b9EJIiTEHRDs6TEbz0N+kIjIfc
r6RgAbuKebILW7R04sh6pQBvBNWgNk4DvNLblv7hAK24WCH2qQwN9ZwKi7Ws6nNJ1Yc6LwLJUW4G
euE9bKglGrK3Di9BBvIgJpzgyiP+a/TTg3pQPHZIvqHb3I9DWV/OzisMzvgfaeJ0czUtFikppOmR
9WGF9LaMnNXN76wjeEJ9K3OdH5L1iU05v/fwROJ2354cEhm1YeIp8moj6hDRNFf0gVXG6k8pLz7P
udHc93H8vVrH+jYHVwUguUdZAWsnsDxfteAkB0zZpmoFc1EOBSiRH/OXenVBLxAowRQ6tlc8tIHy
s/+lh2VYefWX61uwewnZQHixHGC8XOTBVS2pJ81ewaZgLtE6/QLnEBoFZdwbe8aALJ+pIu1GgWq3
fcXJPufIJNp5ShE8k/gjHufPg1P+ur6QnVQikuAnMgS30ysovOQW7GE5Fp9LB3MndZQDNWue/PKz
GoCw8dWR9NVu/kQ0j1ORgr/RNublVoGN18p4AIReYIydWyHlbiTA9C1mmTnuHdapPMGnrOtq94xD
Vdh7kQTECPlDBQQ29CbnLrEOCgvMEC3qaEOVxOu7gtGnoaO6tBHVCLcsqdIhYwMEWzkB9fJzwwgw
TGVln10tOZGy/X6iJarWGCNRcIJK85tNyC8xpXRdS/ZuQUD9oBaHTCnw0wWDt42WjwkwvsEMZd6s
tvFRTOyunMC4OMhGWvf2TEdzB1ItG1OguGcDmYyOGqCbmUfHR9O6N3XPhSo5mL31nAoRtqzgU960
PQ6mVcb4M/heWsNLwHhxb5N5Cvkc65J4a1MxUeWRYcYTFM3+OrpWzs/IGQG93WjIMqqsuzG59d5Z
VrAW8YFl5RGq81yttmw8ZmeRwNkgSJXZQDIClPS5zJZXHd7maCoZl/rY9PRFq0hgLSRoTePlun7s
LO9M1HaoJyrYpsuYZxZqxKlWB0mfAJdiRluBWg/ukq2elphe3+rP14XuaMqZUMFz2SZvbWvG+mZQ
DbptU4PEPYt/TS2RkYPs7SRSjSAf2Xq7MKl3vjxMBXNuEkTLbakcymTrmABtmdoNXiXNR+84R4fi
VgHOH3pdqBjTmpy3hd1uwX+l149Ooc+PTlat6KfhQMJUU47YM2v+OE3inAkVPCTDbN6wlGyD3LM9
0K+xBhWk8smqX68f2d7DESkMA7aNWtm2n+c7OdCVVUuPcDobp/Jer9vpZmYzeKUoAAYVJaCO0r4q
St74zbqB1Zf1n7dsOJhnRbIB1ykIgcSaIJDAM8XiIzilGXWLavg0a2rmTQaoBfpeu2OmEpV58w70
dUmuY+9gTwULAUs+jH02DUUR2Sai7I7Hb5Ou+/2QJYCLqe/02pGN0e4ZyKlE4foZAWyK5nS40jTW
D+WSfNZqfcBca6H9+fUAxHhkjLYuDbQUCd6tJhMGSnIVSwPzqDkbnpkRAO4OLk8lGeaduw6ScG5I
gwEZRNQfynrUWjOjiKp+LUJemMqNibyKf11N9+wdvVHoS7UhB37/XEtnMMYxNJ+AYFR77kz0uFR3
domGW7ZIHn17y0HGEJObaO0By5XwUCALcxa2gBFTV+6c4nPVf1xfiOTvi70FFZtRtB6tImr7t2H8
ZGeS47jAn8BLAKlC0E9bv58gIlMB/JjR66nJATmoIPpWv294xFY0R8kxkTzc9rR5a25B06kKaDfx
CkVrbaKvvYlasFmB2QQTpkglM9kkm0yKYKUwe7RgbCdi2N+X7EknibfYsre+TIhgmA6d1DmvNJTv
s5dyPBjksZ2j6ye/q8KojwGN16EApxY0S7GbcpnKHIYyY55RweBa2xahXpeqW1vT4bqwvccYuhD+
K+0iy7+aZBk1WkR4ASqvaPc2kBFMlieKtErY8hU0ga2h+x3yhgeSto5rNODWnI24DbSOfsms1PqS
mov+bFhgjZo1XnhFnmCaZuryOzgdXeKL95ItZx8sWLipJMjQE4tHoNT2MfSZeO0nEEqusfuBptvP
9aelCVJf1qF4ce4mKla6jXqShTDigmLDSrmzVFVTRnF1y0vNzzXuqkYjOY0LoxekCHFR3GdjYphV
GfFqAYzBkGWuWQ6SN9xl1gFScOQ6HAAcF0pX5z4yGUvQWG6uhd0nT8rbeJMeiy9D6ETkLn1L/5hS
A915EGcCfQzcEFtH7rm4jKrge11g/XQ1biZFu8nL5Nd1Lb4wGTh6guIN4APsbSRXtEpVbdTMUUuk
XduANMibOKmPsMtLB0WifzuKgJGb3wkMdFTq4iNH0zqixC2YbBZqf3JWBSQe7HZaOkl+9PJxvy3p
RM6mKidxuV7gVdE2IGYsbOvN0NN3TK4fiEl9Pcv9lZc/RloTr1utiJvdOxuNw1ohzVclrALjr0ol
ccLldbF9D9INOElKLFsMvhanqBi6ScqoSZZ79HS8xon9vRp1pGjK8mVK8DDvhlunVXuvpBqYI9T+
27845JMvEPy7bg9GbrZ1GemJZbt62v/c6HedyT7aWS+5sS57FYTlChrF2ixL0bcL4seRmO4QUyNc
+TDejDm6DZkGDlBrKnWMvPY8pGk2ukqtfQWJrO6mKc2C6yvfcQsqgiYkkhBAAQBVCL1ZBQpehDzb
ylXwDdL1ez3IHkoXMS6uZvTqoCcEM3nABRKcwrrOFaErqJIaJ/45Mo7gTPlIlO6z2WcPDY75+pIu
WxjRKY86FDoB0JWGCr2wpjol5Zr+XlNUlZ7maa8b3Lz2WHzRXXgiBpi/DSXH7mSKvKnJ2Xt+E4x+
MSwWsShgBc8Ni1bWkPbJtpkRDXXuspvlqfPnQP1WhhOouiXyLv0FUEOwoRszE+4O0W5SYismpxmP
aAZSkxljrET3G4xGX9/PSw8IMTBMXUfuBT1+wvEtZWJiKBtijNx6ruvigMgeWTFefh2oKjm73SWh
rRzZJANDiGLpV29aNvIYshpVD5L5J1UmX2uk+N8yMYIHtHWnMis7xUX/PATGG7CUko2SIPMwAAaO
IfBFu2BzT3MpjP3uXp6sT9AQszeajI/b4GrdqbE7Gdw89pYFvHxtGb1kMSzJhu4LRG4JSE22cxEf
L/3YshgAY9HcvxVAW0/y45pjkHz4dV1JdrwatATN7CiOoi3mQvd1RTcSVQMybhfQt/igJi7gcF87
H3jqpZcdO0mubvcET8Rt6z65w4CknpZmCXDlYR68fv6LOaXPakl+7tJxYU2YqwBoJ9rCL4YcnJHo
gMbWu4jwFjTk70t/z/rnnKaY7Pxxff/21mPikkM7mY0chOgjMSO4QjeAoglUwArp52785MSKZNMu
nT3yRxYaseCO0dUodq2Rzmpah3BAwXffa3bHu9i7voq9DTsVIGSMUHptsq6FgFEB0HX8qx8z16az
W5SrO/aSOGZ3y3BpgXycoB1LjMx6OjKSbFtGawu4G51W22BoX6vAGedqkTjBzckJrh0df1vlDm9a
VH2FSNO0FwSHFYQN6DVO7OdpRZqvrAIy3Cvkk2mYnr7Ixtx3jwvqsHU1YvRLfEYXuamMQwG4Pi0t
A1V9rGn7b87rRIJwXtk6FHTqAdeYzRwou4A3XJxDUhjHga+HrSnlunrsRJ4adA/w6xt4HIofQuhT
EE7oaAHCTovU0P4rP46H3Fs+NsyfHKQoyxdZsmtbgHhsyOwh4tpyBBfI0g1jZbyOEFiOA5zeeKsm
WtBohYcfvpnJnRnLEnp7DvdEolh3BU3dtDHnAjyu/sqW48g+kfShRzAg2co9U9ty+Bsuy87wl1Xn
Vo4XNVbWJU81YBZrnaIqMoIPJXbVHo9XM4nUIXVjEOZRIDFUyWeK/rYGMx1bGpOZP9pBkvjZMRK0
DmIME4SNO0NhCTMzzFQAsY4cjVA9/GfwTYYyv7N0XDCghMS0MYbQRDdmlXQpYx13WjuBf3Dg4wzE
wyZoBvumT6ZQb2WoWDuGeCZQMBODVLRf0oJHWfPVQgkDuTvJccokiDFWnrTxmmwSMmCTrXmwKj+v
K8yOtzxZA+g8zy9MEw+AEkVjjuGQn9lsusvKvcagEoeyY29nUgQ3SfMuTqwUUjDcFuHlugw3dMs0
jJ+WHI9H2YW2Y2wQB38CpjW0YYtt+mpcjLgdIC6f+BvosSPTTmHqy107yRCKdk+IosqDjDZIKMXb
xp6QyNJsnJDdKk6KqdVZB7BJrqUSTdg9pxM523ecBDbt0FlOTa0+GlXToytWYnm5JXuDylazfcWJ
FHVBbm11IKXhi6fgJVQaJaa/g77/pprfHPADjumNob7n/cNg/LJnZO7o63WFlH2CEME1scOWNd42
FICW5fpUDofrAnaV42QnNzdyssZWz4BEqEI5OmdBEKpEZAQiN1vdYfzx/5Mk+Ad1KtjqmFhKC2yW
Uf1Ws0dnjF3TUYPrgmR7JrgJsmLKKp0hCIhJh8xobnIqY0yU7JqIcMPqysiqzdeR5qexxO5Yqb7V
16iFFZLz2V8MUoU4I4weiCFVZzcsLjlAmTo607uEK85jOtF/5ZEMtLVvj+TLmXZjrJMRA1B95NT3
6FfwGnsMHNYfQC0Yph0JOuXr9TPadYH/CBSnevM8LdJ1gMAR8+WIR73SIIAyA/y2YYRZU+BCjsPr
IncvxBORgtdV8wWZ86qHpjfUnVjnqROmr7XUY+RphOTr0nbP7USadm5XWaetVWspfWRg7EZzLUNf
P/GplT2+doIJUzsRI8SKWlov5TgOyG7YQNEakKG4GZEZmF0krLrbpatMnyB8PeYsp7f1VMe65C7b
9cQnH7Dtw4n/KO1Om1SCXa0qBuzfKUwdsHVphaTKvi9mm2VDegUDlIKbWjsHMMIJimUc2AsuqabC
TYfix9jWkiSnTJDgperM7IFQ2gIHVam90npYFuqZgBm/rh17uoi2KsBW6WSDJRCWs8yt0bIakFUV
wXAeae4L0vigGw5G2hxre5GEnHuLwrb9hpLYhs+3308OidijpTDdQCbHal6cuLy31yIATYCksLEv
Bhc/RnG2gQ5BGZmqxqUSQ0wy32b9Gi2L6lFFlVzLu3uH9qb/SBE0DlOaKd6gkEKRK0yzH4wXmBv2
jYz4tv1y/Zz2rHhrpfqPLGHj0Eib2c4KWQrtA/Tkx9SU2I9MgnDB12ZVVRgpwWoStNH9qIlM1WSH
IqhanJetkw9buY6ObjKC/7ZSvHnk0fWd+t1cc/qIRMsNunbB24dEuYEBM0HOPKe817MRLNLA8wBe
9ONqHhXLJZNX/mR3S5gdsucsD8jqtyh4fb8uXVykKFyw2nKe6FyMthmSPEf39QLa5p+NLWNWuUjf
iWKEyCLLV4pLI7bCNCvxdozro6PBZtfkQHrzvnDiX2Nuvk/LUHkJiDlcwFm/L2UhWayoMudfAZLE
c2umyB4ZmjGRMNN+FQ2GRqw/tGNRgHBTplnjzFTnNExWA/Rg5BlV/Zt6WSWqL8YAohjtfB2VvhBg
Ca8kjAvHYzH3WOevJg+6Qj0a2Q9u2f51LZEJFPwTn2rU0DSENA47knLwcjQsZvZ7qej3mX47g/Lj
uryLmp24wu0kT/zuagDhy0CiMvwbxqfyk0/s4EQ1GM+o5IIUAwFRlOipli6trBYWEDO87hOK/43a
0vqhmpqNO9U0P3AV00zFqK6SbZXpo+DCrFwfaZasFs6xeKKjUrj6ZL9e30qZDMG7TFmiVRl4DcJm
qp4WPb7XkkRy8+9at7kNZW+jvhREzOenVWsa+GULitM6mkd+RG7PQ5/zvRL1UXUvw2De00UTaFRo
bUYbwOUYGB1tJBZRycjbonChJUEGIJ1RM29iA/QfZNLdcjYknuN336ropC0A0KgYA9fIRVc8yyfE
1aCfCRdA3yHiCDbopdKrmgBzTMvX8eAEeuaqEQlrgL87TyVxq8nDPWu/GBKt2VNYCwV8Z8sTaxd0
oSp4pxeS5XZIjhjzuHUwegDUlIOMoGFPcU7FCMpJddLyVjGtsJ/m0LKcH3S1JKa3/YmLTT1ZiaA3
nE9EUSqsJLFQe8/QnGxMbjZ/ycBSfN0Kdq65rSOBbqMx6IcWO5OcSY8bYJzbYccejPZL0TyMpURF
Ltp74EggA9hmaLOhW3PduRUsaB4tDGOwQzCh+UvQeXgwYTSkvQW2sb/4c7R8kbWn7ZzRmUjhjCbW
rNXYahawQ8AJOTZ+mwfXN27Ptm2iASMWrW14rYiJKXXU7EVZWzvswU27UZzX96a/FbqrAGNFkgh1
R7XPhG3rPXH7HZ0Ggp5qO1TiJTCT7lPODcRdwwqirEmr3a5G3oMMyoG15g/JQrfLX1BGFJ81CjJ5
gK9fVBi5WZmoCut2qEf9TfWYRtYznKaHMR5JmWzT6ktB6IVw0E16yQ24Vjbv7W6xQwyVhh0INMgH
a+wDEGfcnsmK+PvC0B2LYZBtTFyISCY7zVRlglL2+l8mfa9Aesacg5W9qZkMb+yizxoGgCgWDbLA
SURrt1hkLH93gJDJRiCreejLvG0P5Q0NAHR+uH5WO1eAreIxC+gCHc1T4nNpUPpkTfrRDu0JXc16
Rr9YOvMMzitXQ4dbQ1iIwoZE6N5OngoVdJOiIDyP5baTue3O60sxDcAsv3ece12Wd94zA9yiwIFA
LzBqc9vvJ2bgtJjLTAeI2l4E9LY/GNE2FCUrdGi7S9KJDgQiDHlSMTdQWFPW9z000XDRkIXOxxvS
usmT5bj9zXa70Yfiryw0nzYH5nDPOOohGCUjLbS/D4flILvZd7wZ5p7xaAQknnbZmFxXzmJMZmyH
6Mcyvq8ElDKTYrSSQeedqwDsFwTqA65M/Edw0wMmiuZBg/LopnOjmXnvpiXtXdBB1u51Nd172aGb
e6MDMYBHgWGH83MsgZrc9vZqh+Z75gA/wcPDwCuP4AXy2sP0Npq3xq/kVvti3Qwy0Tve7Ez0ZkIn
KtQYqd5jcJyGc2gehyiPulCJiv8FG2dHWc8kCcqqL1anDiUkqZ9m6i1G2McBi8qA3ZAfeOvZbvaX
swRAy9k4kEo/9WVqc9GQBb9z+gViTrle0djSga4TiEDkV/eS+RtTcvebI3nwmbsVf1NfRjC+o6zI
+OI1gGDCwLSd4FjHIeMT0q92WBI0b1jfDbk/3dHUMxHa+RlaZUeamGNnhzbM1aN+pH4GDEwzcZXy
1nZcsGyD3/vPx6F/7+fJ0oTX3mTOG8MflpbbJAf6Gf1sNZoksbarNScyBG86z0B1Iwwyttv2bxDT
5NBKb4qLjmFxLYK153qakwXIFHhItndbzM4QlT9Q+DD9UOkue5HpxV7ABOww0GJhUBc1Q9F5D0ne
Kcr0t+UtbhMC3TCo70AafigCOV/3zqULXBYNlwSge9GmJ7a0NfZazXGTmiFX1KM1JEHJYgCavxb2
4G50QjpvvF6tXDWTNdZe3h6I1QDPCkRsZPkubikgBoGrvMdkK8ofKAuAGVHJ/dZGNWI6Wuzlui+9
tIUzYWLZQ+W9OTRDysIhIZNLSJ26S109GT34Sv5/kgTDbk2nLEfwMoWp8qQk1OtGxQda2x8/SM7X
I9i2EYNJaCIZC3Xr/0j7riW5cSXKL2IEDeheaYrV3krd0gtDlh70IMGv30Pt3isWiluI1u2ZeZjR
RCcTSCQSac7hc4BGpi9OXr+zeJbCNq7fexpuQhImW1UDxWUA3gineSF6m3doqzhgZPe6n+rPBU1S
345p4gEG9Go2hgYoKv1Nx4ajOuXHGpP0l1f0PFw7/QLhrMcuzeOuxRfMLqgjiyR91On43CldEagJ
C7sCLBCY1vxgdx1a0E70Fk7+qDu0ZDSOMQoCyi1GvTgbQDRYX8fs0ZbhTp/fBqfChIeYUqm12S1Q
kTdWAJbhMOtlgEK7J2Czj0IwUY7EQfs+QLnbkv0yGvVTSzA8YqnV2+Xd2olaVl3Wx7K2DvGIM0+0
duKqpLnyx2W6YPe+yR+qX47h8cYznzSf3Sc/0rD8pVE/k8je1/GvaPFUuIPFBiAhH3L7qBWv8YIp
IkkYf55zgFsGjD/eDaqLOTIhXHFHvceojxIfjLb10vHX0n9X28JP8++SZdzRZStIHIPj1uTMlCXK
YejD6h5IRQD5RAMwMARvqeVp3+a7LBiPleRxKZMqeC+4gKbQLKjXjZ11qFtiA7a7QpO/PrfhZQ13
bP5EQWGz7GYBwmADBW2ue4nzY5p/Xhawc5We7JX4zsvKXNUrE6/kLlgRyPtoRi4Fs8i37SE5aJJk
1E7OGdKAIQh6FbTJGmK0nlHeo+TcrcCSqs9DGuQP9Fhf6YF6I0O/2V26jSghOgdhwVxjklw5GN0r
mvpBJiRDhtu1g40EwcyroZhynazKVGDoIAaeqle6LkOs2gm9T9ZMDL07HV0WSjooh/q3ExlBR70G
DmI8gAnTJ4cyjHO/f82vY9+QQZydB5CnkgVDT1q8qxiFgl1fFF6rdvlhAvWWa7g/80m51kqH+7Op
P4/KJAMD23Uhf9eWCIZvdoqiNg7QOTG7FNbFzymeo7qu/EbahimxE5GgaVYWo3JLSGJA11CL50n7
dPmI7VzNaD1HQzh60He6A/jQWXbRTMpBa57i9Fg5/L5UHnXk29zK8OdUWtg5f5eiwoxJOgAfY8YZ
U/mnb5piYDqtaqB1Ti2J39ETTK6SWRuOccH6L2NdgVmgBtw+q00kdKxxjmId5J2XlV5vSiEi0pDv
QMsOpvFX4NDTb9DoQDEACaWb7qoBnDSmsgFchySHlfnLxCSR3p61bKUJ1gLy4cZwKaRRl33uAS5y
t/QJYuamCFKr7iXSZLoJ0V6L3g6rXz1L1ZPs0VRAjFtwNjzWimUFTVFod6ybE0mAt+dstiquZrxJ
NgA6jrduPCqHQm38fOy9Nr3tujG8vG2yhRRMh7tTtrjJeuLBGG0k3zOb+F36DgI877KgvVO3VWf9
kI06xqy0rNKhjmb0dtiPc4zBYj2WxKcyddad3Egp2zZvlWl1nWYf2uMStG7pmbHpz1zWpi4TJVw3
OYADNdbCBOux9DAO6dnx+5x2Xt98mPUVqIVIyCLPvE7Ono2AmHpZY/JuVg4O6/xltv3elNjavi5/
JQi6GFljLAXDsjVtpYRVpWTHhS39Y1yl1b1pTOzpX4zhrzzhIuVTqnJHgUboGIuSlt7YY/18WcRl
lQAwfGoJeRVnVt9x2BvJwS24YELT4TcKrQ8VmT841bLCSv7dIExmnspC3t7NAZ2Pu4tX14AHuTYp
xtCNSZJk3T1CqAQjvl5hEsXOadTaKCVGjwAne0bHqpl8dGrwjx4bAeuabk6PqSHPkqjrthRLqOrA
7CuGI+tVIIEsh8vbs+vdNqKEg6okMRAl4RQOM30gTeUV7atlfPsHGSs4so7HDxgBBLc9MLLSRkNG
2alhOj4WLqrMYyO5HPZiJmsjRfDTWZKxwZhN5aAOP0wg+qYk0uMDZQqA12I/s9+VjEeXFdu17Y1I
wWnTbOZpWtor12MbFknrKaULntkETCeG5H7Y3aeNKMEketMZMLAPYHiVd4c01x+7pfhFK0U23ilT
SbAHe8hi8AZgFXUauX2JsDPzJ9TVwNkl2a99SZitBIAXSiJiKrGq2iRlTrmW4NG7MdvXuhrfAxQc
TXVS8Nm9E+sCaQ0AzxB0xvakTnGi9GmNUrKSvRGAnIOaV+IUzoJN8DmhZ9PEBPNK7SQ+vVXAD02p
VqYRGNz8ogF0o8aBWA3KOy+xbMwwV41vMVnH+b5UXEXwfEBZEJ91WpY13WxAKtGvteE9d79idCxC
aH3blyRU3cNlgz9bxz9K/hUn3E+9WZcLcInSiJkDA+4REmqDI0Ne3tFpxbFCihllOzDNCF7csFva
xR10skB5UOcAIusLj1i3mI/xDSB/8vcPK4VCK7CWCCbeXYy+n3pbllnqnBHIA6Hl6zwjZo/z138R
gQ0CkxTqOeI29VU1ZTOFCLt30KMU+03JgssidlYNU8q2BQB6ZH/OjhPwuKuOEoDeu/j1nPe3dUd/
m235Wa+VWz1rqFcNjcT/7ZjDVqaYt1aTuq9b0MlEOknvy7J9Mpbm02W1zvweXjIbtUSUknZUmyZJ
G4hYvnYjiebltaWyVrXVqZ28mVYIDQCYATMdxYYzFHiNDJwTA5D6IIt8V4tk8CzFnICVxo9mMT3Q
1vlwFC5IFNz5nI8sHzOopfL2gU/1e0pMyebsGQQ8EmZ7Md+Fw7Su7CaIAMVGo7st4KKTPlOfBkcZ
QqWP52OmNfkRbFjmzTTM3+O0py+Xt+zMsUM3TIyqGNHBnOEZ/QJdjM4FywL4fzL+DQ2V4TTpE65F
JwtSVl9dFnZeIvojjZgYMweaJqbZTtWcwXtLhszE3pnjE9Pim74EgfWcV1dTMn7Na3Boqw6KmEv8
PBXgorssfu8EIKWGATosMAapBekgYli6OoGuVcdukiIOHLf7aAC9KrgRoZ8qqFamW8QDWKJ0oCNO
luGrZHxnavnqVNZHAzXAmRBgcKzN2tg7MVAjeEuhpggULUKeqnTA2PmtbmYSR3WeVgN9pQqrBAsI
sDHw96lCwxTrPSUVSKsbH33ty22beC043b3CN+5AX6985Q92hE6XKK8l99d50vWPbNQSdZyJddr2
VDYKQzOGESjorEOkR3Qfwxy+/ore20OHzsoHWS/PuXlAVZugAR4Hwji7WpYCCEEjAaKzoTyo1bPK
ZX7k3D2eCBDz8DPwFJpay6qILhitb67K4sU2ni7b+LkjAeUoqFoxe05stBgK96M5mr3KxznBoLuR
egMxHphGPL2kjymN7Ha47VpJnn93mzYiRbUsZLDoXJQZwGAs7pFwBVDWX4xr02efkkCWQTivo8Mq
tuIEqyBDMtG66gC87SP7so5fozPAq2/727WpQ5G2V/wxs9MLB4caDWsg+gLaDni4Ts0wy9D/amcZ
4E+R+6exhxH0afbqTwCMfwT2oh25nVceiyAJlsnrr+2r5imRf8XqOS59heBZFNoNzZLjKyZfO4zP
1jXx7Rvtpu785rC23ha3BdDp3ycgDOA/ofzdelUTyM7I+eWLtUBcDmwIHMozQplhbFOtm0Hz0vY/
0qkKxqr0C/C/alU4L0RmWeeXE+55NNRooD5D15LY2WImCM76EryC+S33yxgT8H7xDZOMEfnSvtcA
wHxNj9ZN/vXDRREIRDskbiiAj+OeWFdhextnmK3KXVwUGp4GeJcOcSF5T+24ghMJ6zHeSFBLZvO+
BD5hbDbPC9FuMgtYgJkmcd87Lu1EjOANhrnv4Q7aMsqsnB6MGDzagMghH501OV0uXcgadQiNbAyn
FRHtzcBViQ8YuZssc70Pu7atMuI55HPjuABAKSO3xBz3BPhoT5nwtub0kKj9b3jWt5KkMvwJyU79
YY/Y7NSc693cauDgK6z82rJar5yLkNiyQZodUz9RTrhns3LhQP4GpaVJAJVWZiFnN2SewGcpg0KR
KbTazEYhjVd5r04A4s0BL+ylRhdlrHmZqCkx8T/92ILHOlFp/ZCNILPMMCLMEAtlbuJWGNOtexWF
sGV5STI+BgPXnFuFdMPTwnDMVILqmGYWQ0DAaG6C6d1gV6MDH7Zm2o8jYfPPocjjq5SnvZehng0G
HOp6OdC3bwlNVH/kJvpT28X0zJYPoVWX2iMH/EmQVQSUIkqB9Hw802LySn2Bw8REx9FGjQLUeZNO
JffwjqM8UX7d743yk81z3c1grG2jf0LTC0A+9d+KOd7Hjlp6fanKmoX27sUTiYLTSrheOOOIU6jf
WehkGx6mMcjuSMDC9jV5b2o/jy6fxz/n+tIGC05MmUgeF3QoIzXJ2m+uUqANw3aaW4am1vtaTedb
sIKRgJdT7sejqd0Vsx5HuGnLV4T9xvs0tfiTZEAuLqeT/QpuLyXAIHTqgYh0Qf65Th9mZseS5I9s
awSnyBqniFOCrUG22HPj7xZ6QwfzOPIm4kkqCWIlHtgQfGO5ZBQlWpw2MyuDMeuf2naUmNquCHAT
4P24Tg2IIXqmgo8qdifcJdz26AiMifL18k6fwRmB+gcEQ3gB4AdGJr6ceJEbNO8cVH8PSh8miCKv
6MEGWZmv2594UP2sAmCWO+FlsbuKbaQKIY9BHaXtMmRsk8H1q6n1hkR6as6qwIJmgt8tHLNsqxYy
nDJ/wMT/lUPjwERDfaaCDDt9VpfxGgAO4eRUkuts1w+j7ru+bNCbKc4ouJlWLLGD14CCBK5SAYJv
eqls2dTF7r2C+SzdXgsqGIw79UMdxw+mTFCq7K5Krj5rnAQLKH7dVqbP7m5tJAneoGkKHZVKgCCP
PX9WnPpmHBRJoLHvcTYyhKNLAU+UuhlQd4egQEt+2KUh0It7QBpmkXvXpgEGWDyMvd1/AZ83upo+
3lK7mst/PwCtpqfLOVQDxjJTfEB5hX40/VuJLujMT15RMF0+yd8e551AkAcpSAlhNAJdCoJ5jmPV
9A0HcUZsk+nOZQ0/ZHHReQRe0xtxUwaVTh1PY6MbJg4KDJYyui8LGGIl1no+U/bnS8CKaCK/AcgD
4RWERq6pRI8tHNlDokfoSb3uju5zfKs9DaFhefUVDfkR9ZvLLmDvkKzk1P+ReuYC6Kw4GcKibNZ+
dyS+cpiVeTorJHfZnvEa+to/j6E5oKgJhqUndKoLC9olSjd/cyw6o8ewkK7i3mlc+R5Bd4rs5Rm9
pGMwkzcdxHTE8luLHA1Oo3TJHmy05l1eufWLxcsZhQ0LzO94tBquYDmwmz7lultGCh0fZ+tHgbSe
Rp5McmOUncdGzTMT8nhZ5u49sRW6LvMm6pntAgNldVFFztfkmYBMKX8Zjsbd7Gv+HJEbfrSDyxJ3
922j5Wo/G4FFVzkzMrJpVDjL3cKGa7LMMoIh2UoKoVyaIFVva00alXZzwxviYVI6WNRo6MGIOIE9
Ns7Ar1r9j5oJjls3OpJxLa/wtp7ewBH6c7H758uLt2uNm8UTPHbHAUwLaGF4bCX7UqnOF4OpCRjT
mptFAXzPZWG7Jxnwjis2IXjDxBBi7GcnLeMyidyqcK/KhaEAW9k00GWM5nspS90AUw34zAFoes6a
3tqmo3AYYfOud2CSxv2QPTFv+mKN3hRgCtCfjs6NHN5+LxG2FSzGenGSq0WuxiXylTMGVMuAvSV3
SORHXYRONkkUu2v5mLJQ18QsLgbBPlqF5tnk0CRC1yMJ6VIBoKjgXy5v2q5KyDDD51so/p6NqPUx
wYuigMNSr3W/9wDYn4SuP/s8aL80d7K8y55BkrUOYYFtCOCKgk7NOFuLMa+R7FC9E9o+TJWSelac
3OhgppUY5N4CboUJ1t/CUWjglk4idSxC1hRe0/6UrJ5MH+FWUXnPkcKCQZjeOrGMQdS36mmKihDA
2YH+bh06v3IPshzd3knbKOYIMQogBxi6g+CvFvs4JRlgTKLY+GjzDqIB1GAxNozKA+4ywe9OZo3+
jYUhK9JqgFmavhvJdK03/dvlFdxdQGQZkZVH/KqJKZ8aqYqF1zA/btQeV1Z0uyawa+I3sayHfNdt
rDz3/5ElhBrxnDgzCF3W09t/TsAg2T/24AM8KCEqjIDSw2sgGsdwcf0ukj2l966YrWzhsla6Gvwg
Q51EGsvblQzAr5TO0/RvTG3DTEWKoi/BYYKJBMkh2A0wcQWgB2ItfJw9Hmej79JJBXcRidgtPbBj
FwLI2tM96stgCnczFFtZ64ncXNZJqzOKi6X6cxyWoPcNVK2OzB8DNWhfprcPU4Ouz1bgBRgE1Ewq
uDoEf6LztlAxF4C3Qepxv3qmh9o3Ey8Dv6PjKb/l+7i7nFuJglMB9kjcOh0kTteuR3zNywNyNR20
ML/+l9AH/DG2CvgxPJLFCwCZq9pmhrL2sDx0IJaZxuV4+fTtxvwr3D5uABuQC+KAsoUTBxh3aDME
2kEL8gMb7hMKXqtAP3TPKqK5zvDM+hDrssekVPTqGTa2MqZKBoptiKbv3Cc4C8F6EhdyB0QoFxYz
XnWR4X6WLeruhbdVWTCZpqqbqkM+K+LRfFinNLvv2pPlrTSqbiC7w6VaCuZiA9zXBNlcFummZwdD
0CCtkjpe5WssGELzN56yPhK1ky/Z2NWfiI+DrZbCxRQD3rWZR8jtO285rMkc95ldAx8k1A/zHb+R
LeveXbuRJ/aedEZBtXqAPBUgjYVzXDrZmLlMgvA8nTizc7uHhMY+pk7iU7Q8XV60PR+91UG4H5Sm
mHCdQ0J+1V2NURWNB1AMR1Ivuf6es73BHDeaqfAXCOZPLX+JpyVPWmutek+hhSgyxSjL0Yim2/K6
9FESuKzW3hVrb8QJaiW0TYjSwI0MRD+mIE4oSIrOBTeYs1JSz9sVBUwac815AV5YuOXSbrCA+put
lMlh4rrvVB2CmNlBZliyvN56cM4WcSNKuGomhkkOlkCUqyeeOVseKGf87nExat/pvuSGrBd8L+Za
yTH/o5oQD7ldX5N4RDJvQU2lTa8d51OWSrJff8qOZ0qB1QDVVwvJChE6aMljjl6NAngwPB88UDXc
cHMZPM1dMgAok69tVc6eRdLvHdd1H8WGtzGuXpqcP4Im4L4lWZA01Q8rVzymfHjwYr1q/36bSIGm
FCX6huYKVEt4FphHRWk91GUum+ruGd/IEE4G2k9rXWnxJI6HDDwiN4krc4z7EkyEDA5AT/BMPT17
hpEOix7nuPC0Z4wjIQk8SI7b/gUDStv/iBBcfjGAxEHTsFDuS/OaoqfF+mJE422HkCtF78DlFfv/
mMwKggM8HKACC3aJB73FbAcKkai7aq9bPw0AFFZogfPAAxAI+uNNnQJ228OovqxTY/dMrLQV/0+2
cIXDG3dmlaB1aOqfTed6SZEwVEuJhrs+xQH6qoZX/Tn3ZlEqVqwAiDjC/xFjQr4MQFhxb7ll2Cz8
k2Q1dzXCO3hlpl1h+YVr0x2o22gahA2j11yRcD4y20vIG4BbatA+GsiAmvGRJdeyvPPe3YOupLUd
/w+fsSA4WSc/FiBiR2ghnJGazBZMx00NRh0XI/arOP6pqqNxbNJ5ekCJM5Ms8m7kDt4+vA+AO2Sd
0Vk0ijOYrEDkPiHpTn9WYXrQDa8JNZ8+15iATWTDYzsSQXqgrhB+uAnRKCicxBLjgGSc0OWDbsig
e7X8/lca1DnyzOMrWK0O1T8czFOJwsHMiNk2WYxuM/2J+8615bMYZFp43UbddSevnu44glN5wp66
Tj11bTytfUzrSLHmFb+QpDromFVVgvrtsumeW+6JsD+FlU043bXcZonVZJFl37fqg447QEl+/W8y
BPfcGXBBmYYtA5O6V9D0rljmu35eJFHETpL5VBchYplMPhqE1pCDrAqyUkC2IwDrs7F4PKDhdLQb
z5k/7rdXqcBERkYUVVDRky6AMgUHGcvQBcaxXVnYlE+uP4RLmIdFfZX94wn4K1Bwn9piNMvgQuDK
0WkfqsIbCw+cvEAvUoNa85Tck10X584UOhrgfECvGyDJxZIk8D/RtTO0aOY3rNtcu3dAET8lZWDN
kpt8fw//ShJTpYOb92XrKmuQqx2GLKx7zzwmIfOKW/QrML9I0FEqe4Vo51EhWtc0gElgphIuRdTP
HNUEUBNaGqmI3q0bI76bneOaqE0Ptm9zH/Pvff1FLw8gYzMAaJRJuxfPAwx8AThJVtpQC0/39Zxu
zmFbjABXQctKpOt36H/xzWEKL5/CXc+5FSHYjWkxzgFam0XZ5zUL3UfZ2qzbv5tPc1gH/KiqH39N
niol+GpjBjRUleNArpaqhmVQEI95K+yVejtE6LN4vazi+vtO4+BVngU6hbW0ZYtp4rrNwe/l4GQ4
C8ZOXmqW+R3TDsS81fREptzqtc6E2cD2Ry+gbZx15uegC+bZ+hwjURwtgXF0rgggBdRb/SjLAu6e
CkTR/5UlbN2c1sY4tHMWKUfud/2RvgK60y8iBX5u9JMvdUCjf7kZVuwkENqhjnDWkj86GAlvJhsX
LfpuSPbDVt5io5Ss4t71sxUiuOyclFUzgtQgqg3wqwJsGJOeev5LTWUYwzsBL2xjo47wxqRpUoLZ
Htulgpm3/zy/Vk9poF/Vt+xaPawlajVYm4RlrSq7JrkRu577zblOFzCx9RSruNhXMwen8qj5S12A
QG3y0DIgicf2vAgymkBlxFwrYHGEA1fhMlfjmGEIajCp5+TtizoNkmt2p30PYTWY+la2+bXzR1hJ
t6vznORjGrlUv8IT84lbLyzFv869h+vXVyftmPPYW5rqvZxTL56agLLlYOrMYzGA7kDFZasJmtA1
1a+K30RtI+C0+K6e3jZ198Y67uu9e5eo44vmFpY3qZOK8U9+rDL2bM42hmnBUmkn/7R4f/UStqrj
Pab/RlwC3M39grc+mlUv+6e9awYlfkyZuCuShVjqdJNcAYdvlUecoVE8GzhasuLUDpQJUYPbL6E+
JrrfsDG4LHfXLDZyhVNmT/24kERPI4OR3jcnlATN0pUs316MsFVONItFx3jcMuZREZeBPl8NKk5U
fNW2b5eV2XMZMO71GQ4mwjPuMy12lKIdhzwauvrdUQc0njU/m075fFnM7pptxAhR/5gtlCsdyyNL
bzmgabrPc86Ol2XIVBEi/cpeEIpoUx5NFtLWxH0DpsN1aWUfhXHA8/7vip0Rn03x0g9dMkOVsb9X
LKDgWJrfq85PGleycHjPChAk/inVou9QvIJR5s85YJCzaKx/FRVo/zJfnzUvrgfJzbEnCG97w0Qi
FEDr4pPb0guDEnSvRzPvf1cDKmGWUXwd8/q2onZ/uLxRe8awESZSGoJjgysGX/IoaebHacy/an0j
QZvcs4V1LmetR8GBi205xph2lZoih+c2ruI5FjLVdfK7b5mkFWfvQtrKWVXdXEiFmSl62SIBqjR2
Hjl8+YX+5zI0aNYEk95mwdz2Py+v3u6Lditz1X0jk9U1t1oTupkcOSVWPYx1+xVDylFc5uGkJ/cV
GKPBGFmhgav6hK6ukAMYKrj8FbIFXg1q8xHVwmPTBLxMBBogCwxDtak/NFofPwKR0v12WdauvWw2
U7iHs4qO+cKA+e/GDymw3Ksfl3//zrzkSsr711oE72Rmo4p2d2wgsRy0Xkx57xNjBqVl5w8OiVTM
PAQAcTC9DLRgwZQWkjK/zIoEzzXRRW+qLC8iUE54+fQVnfiohKvesuCftAovq7t71v+rLUajT7eu
h7tPcpIUEZnYezJplZfSO1e7y1T1+bKky0ZyNrWOEXKNNzM2rq/RbJ5kXt5/jmU1AZk6wnXcmWgV
LQrkXnskw1mR+MP8s02+KRjuuKzN7pMPo+QEw8MGnLr4rp1IhZCXtRirRZ12eqbUU57xoAUwfnPX
Uy85yF7Se+u3ESg+33llt2OaIFdWtpqXKresQS+4KQOd2DteiD7x6kLCBX2wQqjR6crcE0y5Ih0B
wjCtMBO/rdN/iDMwRYv0Md4NaIQQslZGZw020tSY7uuL2qeT+m2Z+/upBwXK5V3aXbONIMEcEqok
TctxZVq88hL0sQzsGY13Eve3v2aIOfGY20EuX0itTQMpC7yNq8FPdLb4c6a/XlZlPfbim3gFziCY
MbVgcoLfAzUMhjgKHB8wkR4nA4jwJgV04EIftBkT5BoSDXEC7IdZIndnCUFKtfJgoz0MQYcgN2l4
TLIFdm6Dt56Os+dOTjDOEq8rkyI43bEeR7XsOab/YsxTTD+y/g4Mh+HlJdwXgoQ6nm8gkhcTQYUO
QEzNnDCL3oOiifiFcwcDkZjcjjFgvf4KEe7CBGzkRk2wXoB9CExg7fbWx8MZIJiuGCMY0wZlnHBE
aZcUCiJolN3V7qfNlektTvTxlreYdvnwgoEmC6wpGN3XsF7C3qfq2CsAGymiBoC2XtYoqm9Y9met
1WWQJjtbcyJJ2P8ENK1Fba7XkHmjWO5LXyxeH48SK9u5HQAwooNk1zTxUtTXr9jEKRaK0koxt1k0
g2S3A+H5HDceMR/svvIvr9xOZ9vauQnMBTBi2NoZT9HAMfK5FACXYAfjsKT3RoDmQHqAgkhkYSwL
h6k9lO2tIk137i2lhiwdWt1XMhPRgzeNYtiKDgMsyrc2/xwrd42MintvHbci1jOwWUc7HuLS7iCC
mzRQF8czYtVLmIsUucyD7xwnG/MB6/g5GhjOAHttYlmkz2f41vQpdwDpILO81YYFvwoBLqqZGOdC
075g48agzS5b839a1waJcccQ54HZ/MCtK3S3SJzD7t5gnB0omIC5gcc+XbghVgjyxB08EEETHq99
XUfUXkvevuthOVOJwOxQNCSYpBZU0sjM0lLRUDIdmI9O27sKwE4M4zKtO/pu2oIAz5a8g3ea8JCw
AksQ3KoOXGWxT4L2mjGo64yIqbWHzNQDZEbee00L3ay9QiXzVRv4iv3xQ8VTzJ/mVPIBuyuL+j6M
HriiyACdrmxL83JoAeUclcujldWY64ZFZp1kZfekYCYPNW8oCoiM9c83ht/QzrKA75BFNTPCjrm/
q0T7olaLxMPvGf1WjHCH2D0Fe/EEMU3SHwEqEXaj5JGxKwHzTRi8QdiAR/GpIrqC+DhT8OoGs1n9
qQfK7MFyBnp12QvuLtdGihB+KXhLTRQs2WDZpded6ryWtP5Mafc/ihEuxLRfjCJX4GsbogVmCprA
kYagL5NgT+6vGdqRYWDgiRJhPgBk8/82fzKNq7mM/TIxPl9esD3HitErcM4D/gWYG4J95ZlR6aQi
WcRAip5p6H/G6AtiO68i2uFfROFBgWh/BdMQFq3OKV/YhPJAjLjrOu47cPuYVuWpDNlgi5NFckD3
Vg9Z7f/KW/98c3QKUJySnAKGKK2W3GtspwpoguHZf9AKYThQQzDheQbyZZKktoDQjPdfM45ebg4A
bOQ8MK3l1ukAzn9Z2q5OSJGhPQwjbOD0OtVpcDprUimkpWt85Nr1pxRcnP8gAwXUFaR5ZTQQTEIZ
Kp47Ctatc0FPnbdQi6VE9rjc1WQjRfA4bl91i1vYyKqoHQ3Aa158ybXSlvi1dT3EiwnYiGh612ww
Kf55U29sQClRX2SxBSQTWvTeQrWXxtF7H0OUvT8bys1cfhx4AaHXRuKq90birJSYPE+BKoIRhM9t
nvboMHE13wb1xr9s01/VhG1aU9qjUsIUGvOnTb7mnSTttesZNooIG5TqxcTwNES6IftUZ9dK3gCs
7FftNpI6yp7L3i6YYNJsbPQitdM8aqzsCfPpUZ3pP+MilyzXbryAXgRMYaMrwIEHOt2YZTD7onSw
XgmI61ljeEpfB5PSYq420+9tZzK80jB/DH2fhJ2d/2JMVjHaXVEAUsKT6wRtAcIViCmXMa6dvIwc
+jO3sa5NZNLv3SRrKtld0Y0c4RIE6oHqxnqWR2aC7iZSdT4zJnh2Bpdx2QZlkgSXjj7fmsczcA/S
OX9Pu+65GjHyOidUEgWte3N2jDcaCYeKN1QhFYWczBqpV6ts8dR56m+qevTbYqk8VyvB3MtHCyk4
4Blf1nLXVW2kCyeN6g2wSipgbkxaHY0G2KOaURJQ7JnGSoy3dkxjulD062YyOUNZ96hJMJaGVsam
K21wbd/ACodlUsrivb2N28pbA/qNl8K7emxn8IdGboY+JyV9Uqj5jkrcv9yOWznCoQOTp1V3DhCQ
VNIuQdG5AY7A17J1XlxbNhK6t00bWeJEXEpTVzF64FRxVvqt82nJZJmWvWfOVoJwgKmltq3WQsLg
VHdKioRv78TozJysh25EDdwqihcXIMcfN7+tVOE4lzWQUgHenkd26/hp9z3mL5cF7JV01hkjhBXA
HcLcv2DgVgUQG8IcdL9Qs5k8nbrI8nKrq79URWwCD9Ba+rdEy1zLszkAZ/SSJQdYJVrVDBJn6MlT
y+QforftNwnXj51qU910CYbomRMyw/RTe5bcPHvBAUhmQVSFc3fe9KO5a/XBmTF3qBhXtU5bb+rc
K0KGuyLT0Ppgxz8uL/TuqUM/EwZ5QWB21oXj0g7U31OH2m3N7lB4fbT7+bpOieTZsOtMNmIEg5nL
ZJiZOuLQlQ16aUtE80Pr/B5V98tguc+Xddo9daAjwGSAQ8yzDBcdYpf3CbArDLXNjoy4/Dq1eB3+
b1IEa4gHrbLrFP0IyTREcTz8qJCNkrj5XXOwAIiO7MwOCodru7meq3gDK3V9ixpnWGq914PPstMP
8UAlk927trCRJlxpplFn4O2CNBT7DyX/ZbH6mrJ/ygoiY6WjeAL80DNAD7Pmaof2QzyIFaXyKmZ+
Z32GgKBAL0+RgpONj89q7R6JqjwMdn5t6MWj3XGUVAvtbemVG060e2bKWLH2Xc7muwQbbQoca3WB
+l3Q6QAcza6toL6dS7Bndr4cYuUPgJsYQWCOGcuAPpPzOcqhLIFGb45rH3btGa4XV95n5QC2Ut23
D3l+GI76SzXdsJAc1GOhegAC+i3r79/r/LMx3wxOIKSez4e+aKalYEtE5o9EruGbo0/aP43NTtAH
U+aB2LObg3/rODyRKyx23OkxOJSX/9uEvnJqJ8W97TOMAD9ofn2Yjk3AMol97+6wC0gX/CD/eDbH
5GoZ1XMdl4ra245nGyAsYqP1CTBxx7HJvujJeEeM5qBY7L5StSOv+69pnktc/M7spWMDyQeFJLR0
n4/G1EYzVVaPlr21BRloLNHc36yTpTzAVD71zKtp8IzHJvi4u3LRZ4nCDyboz0ZIkMlBVE/Q9a8l
bUAAO+UmEoe4F4psJIhNLFqrGWsFC5OzEzofKydq2mub5h4vPi11GlJpInl/Jf/q5ArBj8Uck42M
r9Mhqt88Lof6forYje3HQzR8RpfHMeFYyssLuXeVbdUULBelE1fPQccegVHaBzHVt3IxfT53IRs6
GXPl3k22lSU8Zlr04cc2hSzmWN6aLtAmWRP1ntNfOVNR58apOGt3owPgQB2UgiKm1YGa5p5pMk/j
MjK2fW+3kSOE96XOsinDexp7tUJS9B4PFY8eql/d7cp/qwI11m9uSs/oPNv5P6R92Y7cONPsEwmQ
RGq71VrV++K2230jeOyxdmpfn/4PDc43rmIRxWPPlS8acBapZDKZGRnhkc+FjzmDeP2TU3DyK7jk
3xlNM1kKRIA6s45m5bwZCv2DqjJ6n7pOdKRxF60nvLQrzFZjoeOm+5OWeaotsSD0wBML3D2tTZTM
yj4tkTafNjOgGuCx93opSdk00Qv3dCG755w8yHKqJGq5IE5172bntg/9i/W+z7zYvvGhfZDnzRuP
9eRCHPCQvkmLmELXR4saI7sgk76ARxSoYNqNjRqM3axgwIBzDJJC3D8kHhcXMLB9IN9CELloqznb
7NhVhi/V1BjoIZmbfldyj/VegWhs3u1kM1qw0yvnt/kz+g+ekbvdbyvpoS8KcP//fgRPYk31bNw0
piPFw7Bwytq3Jktu9hmmJpU86EVonTNTXLhkgDc3g4b1Ih/+pAfaASzWwa5lH7t7giMbwxQ70MnS
+EjZNiudADeNRsOFBHN3VxzayHxCy7moARwLFa8L2iMOPPFw2md3UVzpPLb4jjj5EVwIbdIVYMA9
qZ2KkB31YDs0t11zk3/Z9s/71j+lgQO2W8ldKE41HM3BrI0D7Rq+iWH3Neon1l7aU8cALwXtLsuq
m9oeXtRkO/Q289SiutuH0LUB2r95jTErzZnoy/XLSniKoGmj7m+7HdF0foYz9KXApI+fASpht8Pj
2Ik/X7cgavLbmCsCIZQDMfOLRmvdIgaiAwgmNByiTXdXMNjcKAHk52u3C0x8XOT2hj8fpLnr7j/c
+UWTE6FhJ+nf+8nni5toN9qTwfKoI+MdFL2I1ybJ8zDVIau/kKFU3diBplzeBX2GqzNNAt0ufp//
AWO5KHlDB1ZHq5mHwCWYq8ZUIEYitsy+t7f625SSt+tbLLiiT03woDcLEqMjyB/zSKvpYzzU38wu
qTBGKROqEtuxUH7AniIh5Mrec2uPsc0wPkCN4Y0CedSOzeuQ1LKL5R885cWHM5GH6kCg7CSL5x9O
m+kISOGMcThqDXfGYLIoWds8WLs286ZlswZfJWPyU01oD+Kjfigrt2Qx+8h1bfAnBQpkFbR/jq3e
pYfVZgwzS9qniY2px2ykmsumL5DTHkqvLofMXSpNDQmr97b8z3puX+21+1JV/SdwOz9hakTF1B+x
gcGvH3unU11SFWE1q7ejRUK1SjO/VVPyyUhWFgDTcFh7B78Z4q4paC/1DbKky6SMHqnA2oge2Sd9
GnM/NybDdYoGsvCz8hDXGRgXl2CZykOfzpqfpOttVRp3wAHkrtOoGmpbI4a7DAxfbcxCTbKu3kC/
eXT6xg5H0I+749KmgaKCrT2GQzvNCzBoIVvAZGekzleltR66JHk0p/KLY8z9o8Yq6qdjNwcQUfpa
o7J6jEf7R6zgvwI2md1185uWLIE6TABnf1/65Jb2JHdp16U+tYvuzgB6Ohxr511fS79Otja0Gq26
1wYM7gPkcKfHg9cN2/sfODtCJhIoTJRgzujcN1SToRTrYGZBIzScNc0FYMm1Z0nUEsRFDNMjYiHj
BUaEb2NnSqtgGBIFzCYdA3VcvVmj3vWFiE2AAQpOrGKKiTtNy8LAIzSSFA2CCj0Aq36I8/nLH9iw
MRq/DynoF1IsaqdWib1i8IZu8IM5RSfCrk0ZV5cwLuASQ8ff0aFpycXZjij5SOINIU7T/GGAHIL5
MsmGuEUzsjYkHtAUJUj6gLg7//A15g/R5NXx4YuwPGph80Tu+vvKA+8NFJTf1Xcads/163pgnuFf
30ZBmQ0wJKjgogrqQB6N+1QNDs/aNlYaaakR9cnwlw7wkD867XO/6R+aPshSI0FqfWaQewzNq9LE
xoyJGRs0FW5OzBbIq6q8UWMKjvlVUWikaKXmjlYMrQ1zmcLrCxa8IGDfAFIJ/WdMeu9f/CS1n5V+
TFYbfjNvyuQmqtp51mDfgOohczWoprvXzQkd6MTc/nNOzMWYJ0ScpHBTJ0u8rK63IC0xj7kRVVaE
EJ66k/Cx//3U1JRN1bZgbEdH5aGrNrRW/2DQAwJgO+WHTuGw/O2l2E66NcmaR2RgT2MyAHvcP+R7
peP3dw30uZjXVgmckp/m2+KyoVUKeFJL28BKUP53xuGgxWATvW5IULjByUawxTwCGtF8CmPo8TJ1
BCevjZOo77/b42Nml25pVd4CLayGEEloFLkfhpAQUvaXz0XNwTaAFFBsFQbr5m9WrniHVDGA9srw
2QbqS2JNdLpPrXGHzVlJZuUVAchn0v2++05r2xvGwm+LO5Vukr2ULY2LYrmqqKwpsLS6aY4ZuVVX
5qVz6cW55PUqetiAmeV/m3gxdTchxwF+IAY3ZIqKyuYreL/ujBTUt3p3xGikS4ISq4Sot2SNojN2
apm7D1KHFSTRHbA1mPbtrFA8oGRSCaKIsZdI4ZfQJwct6/kx1tD7bcBoiysHNOtOs7jW/M2GKPp1
xxd/rF9WuLiEAGhqigIr6vKRgemi/GscNJctspeK2AN/2eHul8kc7X5UEO7nWPUoesB0HsJ8DLUe
COxRhumQ7R3n7xCQH5S5BbEaUD/Inl5NYHrXQtaaklnhHD1xYowN9BSnKvtiMAxpoXEzZTLlMuHO
ofu7T15AOZXP0xrNaidSIpzPIDRWM3dGb3vLQbqyJUebVNF1fxBag8/hSrRwK/KJzjhsVkwSRIqu
mVwTnS8ocLnOcuyzTw4eIn9gbO/9IOOBk/P5zky1DSLAkOJsHL0JwfZgB4ZTHWNNj5oK4MBpkTEN
CT8ZBlrBIqXv80CcG1oljbUFzI9Rv6mLZzW7BLHWfAXTfRL+/toM1O32ogDoO/m1AT4XU62FZljb
OI0b6+1PqB6CaEhbwB1TUsUDVcK36yZF1S2MIUMGFPg5UDHw4Ocx6W3KKGDlSuJDYJneEL+O5twH
sSCYlP6/KlyiQHhqkjtpbTMXm9ZgNGS0kMb1Vfs+KZkiub6ERvC10D1GJeWC/6ffuqY1DKwLCExv
7b82w+frOyc2gBroHmiBsSTnsbZUhtqZU1A0jUPh6uYxz17/wADcDshXaKdCUvHcQN3RotO6CbQp
iBElGT0VJcDrJkSujTm6/5nge0+QiXHmShtQqybFkfb6V7seftbUklTeiShxBwcT2rYWnvpAapwv
ResUKAvlGJ5Jkw3Tr82G0UDIrU/BoudbMBUUlQlj1m7sBgQMrIeuWgVeI28ye9PLcKQ9toGCBFk9
DWnbGX4OiMeT6ajLU7wm71AzIwEkBj+pZkz8hKVKYM6mGjDW5689QAIRrUvTVfQlcR17wSBSrX50
4DcFF0Y7ImEzdZSvR8AEFMsMa2OcAqNvdVAWVhQkQ6hAvJmxbf7B58UkGcj2MPNgUv6uHqg5FmPX
7JrCxSFWKn+eZFP/wmRnH02BKh9Qihc5d2cbG+3KEsHSMrbb1qqTGpWKvPq59FoVtWkNpo+utAPW
TcQF2hJc2Y3a3qZZ0z/h+KTB5DyA29J1xqk4/r7rnf60/XidvDjKMt3sZFHTaCHso8Obyt5v+FGR
NXBFWfrOirJTLaB7zU8rtFphQlkbRTMAD49D2vsxUR7Uwv6uMefztEy3maXLEiRddCMC9YN3MaoM
SNW5VG8rm3ElFE//9qcdgZq1cWvwAn3WiEs/yPfpbudmdgLjQ//R/TR617ofIMgUrY+jr0Tlzojm
X99s8e9x6D5daIHIgAsl2cDGboV4V1Skw/MUg5sDae46umQsPZaukvxQROqzx6v/mePpg42sN+wk
R/qxt+qdwwAGtuWYOIESpF9sABVyt4VwWJSFsjeLCBp8ZpnbeBWa2ea800/kR/XzTo9OkdProX0r
B6IIHetkkfq5AzOTrsWW74UqRbuJ2+92OnrNCBlm6Byie+A21ct/+ogXJb5S6XRHB8OKCm3Ifao/
a76iCusO4CxamEzJR+gyGBFF7IAHXyAJewY2XkMBTsvokodxHr/p8/hJ6UA9qi/q29azH9dXJ3pU
oGH5rz3uUbEYwEVikAEViLZG4yNGb2d220X9ypRachqEOY+DEoSDFiZmU/nrqDaQNSYdElbDUdiG
1n1lep2z6vdq7CihuuZasKaYBYqbCVXkjKU3udF3UQ8+4XC24/mbbteTjGJPdBdjNNfaJY0xHcaX
E1J7oPZUGygueYQGquX3q7szfachO6jNc0E9w0PL+G/Zs1RgF4LUyGIg9qLZF6NJGtG3hpUxAHnF
dKsCz1NP1ns1SWkg9/PAdS9O7fAd24HkmPzUsD4k6scmrKA63PtOtJPaJr5sUfvtcWnMATUiukvg
geNydjPXOlWLUU9g898guXKNNZc4keB8OBiy0jGGoGO4lLcwQNFizdAHjxYVqnrgk1V7xBoKte3q
2YpTSaImApydmeNy5ny2rFi3MKOo3sylu9xRr7pJbjJ03LPe110MLPoyEjhB0gaTu7aLgVYoKILO
A5zFmDMq+1gkRuQ8RUvcgfylgTQI4mWegvpnNppBIqvPiLwRXAjGLjwEoCN/c6ad1VVt6wAinasu
ivce7cuAlVZwPdqI/AO9OnQfkVmjIMldiLCfF1uLmXG1Tj4aB+xnfS3J70RRxoEBuu+ddTlr37SY
6Uk0vEA63049EmKM2wbBnIuLP9LAuBCmgS1xk8s7CYhkwL/R5MF05oXbV5UNmoduf5MA9DSUb9Uc
A2OFbLp469LENcvfp3uCQVQ/MQWINsfF0KHeFEZj6tCX3nrjMNAR6XfDIlp2L62B/Pr6RxPQ65xb
4+6IMqEzISPex3qfgRQ7fig05dMyVuDn6LbveMdC8aKlvtnHj8yI/5ZYJxcxBdYBjQbqEzH6YpoO
V5fBxgznoarN2FtMpJPaBkKt7OuqmgcyVx+YjAjHtQ0SPX521IK4i65FLQ7o9V8i/Mog2Np1tikK
E1ySg/fEgDImfghRGSjylxKSQbEXN3MAmtjAqgbqK8koca3LE4PV73T5OzIDZSXuxCh07Ie0glEb
ZNrUzt2tk7wSxRYgHI7thZICzxjR2ylAJzMstBskS1KQHLQyON1l0N775vuM5y6LekEOupVLDFBL
g2OflmACt/PVVc3iC5kXf1T1AhFuMCWR5jKgwSSevkhtcJVeyIbmGibiqkSFyfJhtj/X6V1sfb3u
D5epE2RJcfb25goK23wwI+jbN9UKLBTV5hl6CcVtrCVP1BxerYn+PrYShMpo/YJGZMcC8/Wi2JgY
+FwxzdFbw1uztD91VN+ur0e0ZeCoQ00K43WgA+Au74pkixXXBph3uv62VpfXcj1o2Xrz21YwJb1X
ykGfTHGYzq83oHrthc4QL6vICs25eLpLLPZzyQmVhS3BetAeAkp0nxaEOA93dFA2BTmP1UGuuHPV
nyScI/aqvNj+5DnP07fsexVmoewmEPiEvvco90EgwwRL9Pnq0jg3WwxA5lGl1oFDVjfPDReTYRU0
Oa/vo+DYIgFCUMTsDUoMfB1McRqwr6io0pvmxNxusY9LC2DGdSPCLcSB3edtALTho089QMEdw6VV
RPLuYVO0aEvJfa/Mr9fNiNfyrxm+HobBF5SBMqylGcqvTWoUQWdT6fN496zz5BRN0F+L4fHXi152
tVHN4AZvKmRVjGheZyQ3SZK/z0wN+673mFq9rLS/A2XU7CKW/f70+flP2JP1k+oLyRtKsz3NMiES
sBnLR9LIkAnCvQRlDi4pNNwumBNTu1vzOp7QrLebG0NpnuI+fbv+uQTgByzjxMb+G06W0ehOt9ES
NtSMVu9GpTVeXJYqAEFD8gjSs+WejJoVJiQ2vGXMFb9Br8DdNRNA8LGa9x3mbG7JMFS3NgbjIRdn
0husRrlROycOrv9Y4Yk8+a27i5/8VmDsyjYhqMHYwGxmJPOaggVWHyM5+/374GxXuDQpHiYn7/CK
jTB49+GYsW8r2seq2ndr/vvcW+cfgAvVGrWgX5xDR8eZn9LyJ+39JZH1XwSX9tlyuKePPYPAdmA2
PrJm+hDCCurhUbX/6pPlppFNmcg+Eheqa2XurMTCRxpLqofbah9iHSzzY0NvFQitSqKaAO56un0g
aTj3Cb3P1ckESUMEcFh3M9nVAwUk1DNYp3qLgSuptI3G6/vMfOhmZTsuW0ZfmjSxD8u0aYfrDiqM
sf866EWl1NwUp4gHVHxaMAUPy9+lrd3mWh1etyJIXk++JvK88yVrdWviyKLc0NIpf5rQmfIgfGyG
LCFANxsMddkKV2PdGj+vG5Ytj7sRp8VxpimD3jm4WLyUPSmQJFFqGehL5EBoN6HYDH2JyymlDGiw
gln4ohO6EDtRSYV/KxWDAIakYCRaDyaSdBPlDXR6+VdAmjdQwV6xkR0wn7d1MukBa+3lmQy2DJ0h
+mY6OErQvkF+eTEEBYwTzRUdtblMAXUp4NDj9MwIiMYbsAxh1pb9fpccHGS/DPL3cKFbG+1VlG/G
7VFdwSoOSod2+fH7DgGmF3SsTQMYNr4KyHIjXbt6B7hoECoFAATsbiG80v9vZnaPOYn7S9ZmJhJd
rGXKgTMck095ZtXe3LRv/80QF4tVrW/jRsNXytv6jlWYcKHkJi3of1wPF47bUS8zvDjQSyi/NNp6
LPrGTbZZEoz2QMvnSKcfhwvEpj6udNwsFPBM+mKNqtd2WqTl9odiQOokhywhayx3yxwJynrPGK7Y
5UHjeownTZvD8+KcAsjQ6eTRURL7/T99KsK9PbTOWki7Yg/JDFL9Cgq2Y+KNjaw6IwwRvzyccLHW
secZo0gwkyixlySvU7K4YzVL3jeyLeMCK0laa7J3v2sXgrlX7KA/rqPk2pAZ2f9+corKfM4wNGjA
H/rlG2RZgpIov/8gRFEAGH7VBA0dIITnJpykUkqEdTg27tzJoX5XR07x1/UvL6phnVnhFmIqprpZ
kDKItqL34ZoBzY0PzKk/bG3HXCu3bzFBFjRmDUHH5Pm6cfGh+rXC3V9ONrHty65KW2RS8Wp5rZl7
Sv+prF5yCtTu2t1ZAEz26o/rNoU5+um2cvEP5VFrq3ejU9gc+yHE6B0Ee4LqzulCsD969DD2nvbW
fi2DLJQpJInd5teKuZjYrG27GKjzRNWQ+WtZB2u7BtcXKEpPT9fHxUMlWUy8dOA2aCB9sxL9U0ms
qN7WzQcHRYvzsEpC1P4fXoQo0PiCPMwAEQBfHomzfozbJkW/WN9+aI1RuUs53Owt7TSfG5eMQ+0y
3ZJMgQuXCZ5LFGSgfoAd5XzHGgqFJQoerQN9xaVagY6C3U8JfYJgRtCsMlZIUSJFsToMKWHcG6TF
5/YWy0DhugOZdA5Uhk/wonEHlJdzsh6GapbJBon2FDp5KJ2ijq1eZDhJq04J0RiKQWUTxrnq6zn1
Zws9tx4U7phJKStZg1W0wBOTfI7TYK54IATEPcPSp8e8bIfbVE1YaBM9DkiZywTTRR/w1B73AQkB
hVlSgnmp08EYkalr6zodcm61W94pxL3cpdAlM/syk9z9A/nwOkcZsoySLo1dZi2PKYkfJ20F0pbZ
oW6WsheVbFM5r7G1FTJsKxaZjJv6YJYMoznVzKhPYwZK22mSnX7RFXu6q1w4p0kH2vOGtJGhvpZ1
5znlrQMisushRmaEi9v6MHbFvO2TWBvmmPQ61LLFTTMZcl4ULE/XwkVqpS7JlmRpHbVq/9bno2/Z
MoEC2Up2jzm5gfR+SqwqxkpStTE8dLuDNZsyaITQr9e3TOZ6XFTetI7QudxdrzeCpYaQ2nSLmpDe
LW6fyjSgRRtngauZ7KX+S0xqXaijWiwDInKfee3yVhRKcH05opt7789bgGI4KBZz+8ZyRlKqwUI7
V4G6FoE+tl7rFBj+BRrVNP2u+cEUJ7xuVfS1Tq1ym5hrVWOvlcMAcczCdGoObMnuh7mXfCtBpxQ8
4cCt2+CoBGU4X4qHuuDG4mnfvxvLOiSH4gayt7eYdm4zN/mKOdg3+w9us1OLXGRaylQ3QEwPRtHj
aL0DdnifFR9N1x9JLmujC51jH5RHKx3tOl6Isqn70iIdNtFpyzujTg4LlCYkAUIU9uAa/9rgTm5B
oJSIu5RF6A4j4zAfWw1ZFs0OZVxKPFGYwJ7a4lzRzIZlTnZXVDCjobd3qaJ7RmoGs/2Rz7k3Tq9G
u3g5+3bdF4XbaKF7gtFwtDT47ByT4c6SmjBbsNFLKXMrmYKVKGSgs/Wvhf0XnMQmVqGhYuqwMFhb
qKqjn/SrZ2LUZUhNl5LNu74g4Tc7MbcfvhNzqWYlpUV3c012UxaAeZN7SLfd6Nbv63LgeJ1Y4rxj
TZfGQtIIPnktd3v2rc1k+EJhoLAoakOmhRYnP3NlFHkXtz2BT9R69bBkiLRE27IQNe/15fq2iU2B
2gvAlH86qufbtqCdihk4XFL68rgO30cwPC2OpLQm9rV/bfBFALNWawMCziAEX9KgMVRvKmVFbWHp
FzwdO9oLC7kYngTqtjJqc2v/H7ELlMXfIE/rGjcMcsLmH2zaqTEukBPAgNU+1ncqWyVkw4NWxvBq
yetS5NCnRvY77NShAeTXY10DD3ALmHGmzN8UBbEbiV6hUhm0WfSJ9rYS6P3tnXuYT/RaPauqNMeo
QqxEMTHwElHfr3ua0ATmFCwVDe9L0HqR5sgb7BSUqAnA53TNSoylWfGffJoTK9zhtEawxSRmXUcZ
LV/maQgtWt+3SyeZexMdm33O43+L4aK2BS7oPjeyOipAxcK0vwoD4gGGBMEhQKnh9j6xwvlZPTnG
aBOk36yrVRC7FvQWdGUYJVH12ovnpXbLUV88KCwCs7LmPwsF2B22LC8xBIY9lI4GwPc12RyZcO37
SdtRJTrmlc8dMyZpi0ckWBSLQtO8ci0/T2vxrTPLLrjuMcITgAGoXdheNS7erEZjG1XFphJd1cwH
Tb5nds9kK8BdIPmaQtfcoeWIghiq5ee7sjTp67pR68hsmzClyV3Vyvj3JSZ4uOZiDItJYtDkrrZy
W2RrWGfkcH27hN/l1yos7rukdUIXo9vqqGJN46bOfA9i529OXUrcUmZHP//+M0QWF9DHtyBFHR/Z
NHvWYt5PUkowUf4AoSMLc1TwtAvwHU0G3W5SWkPHsXBn23a7gXrKTgtGQqrKxE2EvmaDvQBoLKCy
eHTmWhfKuOUJVLcNBHNtdahLrbGNJkgAuNUCvarrH0u4Ogz7m/A5DD3zlDiDCVgOhm3qKO8OTHPc
xADdmK16efY+1TK+MbExYJowDIfZLR4F2jM92ZA/1NECrubBIIHBQKqx0MarMOc8GWkicUWhtwMP
hnuY7HGCu7s2kMrXtoYQAezJwVl0iAFbf5DvAQC9EyUAEnFB+J+SoTW1GSagN2LdtKUKua8qRWOQ
pH1QDJAzv/7BhIVXzL7hOWUCBW3yr6rJnkdzMyjcPiKhDtq4rPHGt9S3Xsi9/p474ItUjnmk3DnM
k+GvhU86VO5AMIT38CVMrMBDZKs0hEIojx7XOqZuamx4zUGfwqow9df05JCbzqeqU45Dsv7QWPNp
7fOjaceScqno9J/+Eu5OYiydU6CAUdVIBtvTFgWUgI2xHNLJsqLrWy4zxXnRSvPNaikCjeq0EWsP
a9lj4uYPktOT9egcZiDXoc1tacCtZSbTUTlRxoduLCvJDSMKL+jBArgIesNdxOs8ZjapU+bxvJaR
AmG9qZjR5NV3zHKvyAiBhZt2YolLgFg9FqAyiMHHniejXxZs8PJkWwK2SPlDRGHldFH7308y1JpO
0PSjuDZtp78Bs4m75s2BTOlt1qZh0vU/r7vD/rn5Qv2pOc7zSFa3jTGXdaROquMptRlAv+k1req3
we57d97ah24p7y2tyMLrloVfD1jlPVAjXvNwuR6cR4hAMx5JUwtypyp7Loqm9BZlfS1iJnEVYUUA
YND/WeMr2QkGNJ2SQANhKxhe/nG6AXG06G7Xt6arziDeWDMrPczY4SAnXQKe4GSSRDvJinlMXQtY
sbrUKwqLNsgIMe2GIqYGwd7SujVbSxJSxMbAMOJQTIQDkHjuRzZ4pWpw4dZRPC6JZ1dUiTZQ0UWU
gDg7hsieZHGi2wmNCeSU4BvZe5Pn9vQxn0wyG3VU2uRxmLLbLR8koUtmYv/7ydGo0inXqxgm0g5C
PsD0/oUMp3avu6XwqJ+sg9s3M23WJYagcKSP2+om5vYT0xmfnbmUhEiBHQKvR2sRpQhgU7nEspmm
ukFBESNGy+aSAqD85POsEclqRE/4MzNcXrkM9VQvzVhFKiPhSEc8rPLFgyqcX6lQJcnzuHeLQQ9Q
dIaUWXNPuiyEjLMkdRFdtWc/g/OORDcXTCYA2JTZnorhC68GnNmrwQDVVMHoN+WxCmVGBaENJGPU
tiB/YpgX4Ol4zZR8clQQ7m9m6lZa8RPy9cjO5vxQjOwZiGrHSzoI9a7aJoNYiRZ8ZpzbdzYURmnn
kKKg99r7GoxRVrixv4FZNXat1pWP1QjO+5lBbocHViXDPGC1FY5ET58th4GL5LZvZYKCgvlVVPdP
9pU7hoM1ULRhwGuVH5e77hHiXR51bbd+Km9yyYkXHJIzU9xhRKNsNKDk1UQL0BrupBg3dLEeUVmT
FacFoQWGIBW2jyagRshlReAxqCcNYuYR+NL9WNk8MsvafhITBpcTaQAUOqA7wQsfjTFtuG0cWQtO
7PD/LsLgQoqxs3Tbu4VxpEiIagyllu14z4r8x7hO0bC1lWtDH9ZlK32+HjUFhLAYXYf+PG4bC69L
h9vAudEbcP5VVbSEMarFbh9ZD9MNPQLKPEARdJ+njr9k/vzXAGroSDZTLXB+KC2jRolMELb5WkNd
K2uiT3odKSz34uV5Kgq/tz9MIrlUBTsMOw7UeQzkm5dimlWdb6W9X6pO/rmt1SO0XB8awPFmguFj
a3qm6tR44PeV4ZfEC/xlmEvTWFLkY1/hJZ2X+uuo2rfACTwpS/toIJG5/ikFCejZGvkvOc8gudoD
yaROQWUPt5v+pcCBqwrgNgbJhgoOBUap8NrcsxToZHHGyrYc8nJBPYLNvV/U9DbJjS/X1yPauhMT
/2SGJ1mDutG8ahIFCfVqbKE5Wg/qiMRvrHrVAwXV39etiXYPs2H7dCjoLC6aoDnaTk3Vb5A6orm7
JN0B6q67Q3gmuzfsQpJ0CeLjPon2rzXOLbJMscdxTJsIMMrWzxmcb7FrEuSQB5WEYtE27iSOKpJ1
fC6+lpPiubhmAxB0ajz8paY/dQh8TGzwF82UWBJQM+zMYDugBmBeFFe4q2xenHpV+hYgN4sCW5sb
FO8DkiUvQzetr6VZJLf4oMSr2mr16kGxnnK85IMqjrfGxbHVbrrR6FCzHSFYH9e4dh3Su0sNIonr
H1sUDpDCIeJAYfRSZbSz11nPHPxQh7HJLdfB8YAI/mpl+lulZc/zUhyGaepAuaDIejOiLw8uRPCo
7YoPaOuf58JZr6RWa+FzoOvu5QtEHxL1sKCpeX2FuwNxz0MMAeGFhgYGmpp8kSsG+9FAc+CPB02d
A4gbzqBU7ZBAGnHmF0U3u6qxVk9o2rHwumXRQdqRTgATmFSgUTbOZNMTgCk7I7+vJ8NjzefaWALT
wlzMH1R58fmAsYaH71xJ3M1pNqMNXSG02ot+cKvS9sHbjvJoLdlNUe/hzA6XFbZjChlAHXY6v/qs
haTySj8JdoWQjgWQvPeyUNZYENvU/hlvAsL1YvYtG/DOAFx4F6WkvlHZh8nSHpJ6CPRKf2KgoXQN
1oZF/tGq+l1ChneV2X9XWRoijL1c/6YCQnEH4DzUGxBGMGnKD2au5jYj5GLc3NTXNXRKFZDieSUL
gPNNGdTEWA/lrGS3kGstPUCkGjA32+SQjZkC2ZEuCzKUVV196xiEffX1yDAqJflGAr8DtBbFSJBv
gLGWf8eyfAMLJ/gSgAfrb03ls9WBdYgM3tw+1rHsmSAIIAhyKD/uWtlgo9l/zMndpMXbOBfmxqJu
zOdjbDl/xx2bvFSHQMbkNMCuWy9W271advpfTXNXh6GtUOVrShah9PioL33u1x25VbredpPSuAXI
6tXMk+NUzX8AKjxbNH/nO6ladVUFajVdudETUE7Xq/3WDnHQkEESRUTv332oGSVCC4odF0LQTpYz
ppiYph5C5dEKNwgj9GF7948sgVQWQXBHnhnjjrcCtVc0iwiLdE2d/H6xgsyxjgv0kNxZih4TG7Mg
pAywiXrRXzOKwRj0zmLRYnWpCya5t34DMxVLhgcbI6KSrFCQqIHvBWIAFL1JcONyEbKyyhh4Nbxn
zWJ5HozsUJiycQrBlXZmgts9Pd4cSBiXTVSjjutCH+1RVQcobs5gXpPEIbEpBCLM1ADzxMeheM6S
SXOwmimcfN1LvQ0PFM1Nw8yrjv1xfqSbHz/I5p0FVGcO3ij4VhiBB+UfX7DONWssZrJv4nP/rQ62
EHLeh/yxO3TBXIa6j6pA4v5nq7sjnQSZvGmHtQPDGnosyXiX/hhf2psiiH1kLC59b5XH/gdA7RJ/
ESQOZ0vlIpsxsh5U78iDi9x5sqxmAyM0ZgcY7Z8STX+levFskkUmuys6EztQBdPRYNRBDn6+1A7z
XzGY+bDUwfa19XO93Khl77UyoWfhaTixs//9ZEvjlJC80vHS1thya20aqD1lo3MXrTELuS+UhnDc
MB5vgTf93AZIw/V+pYsZlnf1Q3Ww0XfwV+pqX9SvyXH208P0XPjLG1mj/F6XQA8vwiZn3OSKFek8
9hq0xpGitP703hx3wk0n2NRIDSE///i73sKb46LL2NbFkuSaGWZj5+c2jSBP4WZO7oNJxR17PXRa
VVKx4F2FN8lFm9wuCBsgPRpigMudLfVQ0vu8Sd15mCUIcz7Y8JY4p+wtLSPFCktpn3jbnLtD8mw7
sm6mzArnkg5oy6vB0bewNADwBRfY1zKtv21DIWN853MWfjn7Dznx/aWbOuA64JdapbpF8X3tAq35
Zs/PZgUWB1X3oI0QXo/X/HHjTXIRTLVXZ5lymOxb51vDqEfV5ut1ExdpMm+DC1iQAGfQQG7g8Y/j
TyhiRan/j84NOLZ94g2ecpQ5/UWNmDfJpWDWYCE17LGs+D590vw2so/NwXxNH8ywiaq/OskuXlw/
vD0uooCBg1WjtkeUzFXC2dspzlK/wH3rUtToEm+5l18EEr/kMTqDsTowC6PzgCpPX3igQXgxOxnD
h2xxPFBH33I8JwCaCQefYFbE745VED9BrBuKMsVd+TBFC3UTKYeJ2DURnSHjCjJNPpPYGfmccV/e
NDmuCZWx6ovEMcWB6pcF3kvwFlk6C9Pn5JEdkwO5+z/Srmw5blxZfhEjuC+vXJutVrc2S5ZfGLZs
c993fv1N9NwZ0RBNnPHMPDpC1QALWYVCVWbuJHbucV9bm7ufnjtrPrQvrABAvH1977+6CnJKZJa4
gEM54NdDnndpp5fo7XIrpXe5IHYa/lBnit0jFwtFFtvIpo+srFFYPGhKtUwClqjNZzH6EcwvQcsA
4c1dXJmgQBiMOQ2Xhbzq5vpnES3gQ+MG+e2ksF5HNv1hZYeC4WFMkNVAQ9sNZsmJRe6O06vP+x7B
WgoFwF0cB3oa64urSIs3p/NDXrTPgpZ+Eu19Q5tIv1oL+SErpC+jNMJ767i44sJDgeZ70Npx8FXR
ObNBmqqbM7om9y1u5x0rkxQK40l+NFDJAlpYo0O0YxN7uJHt0i8weMnqON7G/JU16mgJi7hwmb6o
7vSmHmVr/BQeOzP2xc+YrTNTdB4pjB1leQeFwHPYtuUciEDgtriJBy2z+KRnEYgx/IPuDDcK6B7y
FU5TLb0m6KZX+8wujNpMtZixnA/1HAom6Blxg9Mx4jxfQde4SK5yMni8E9hzhYASxYgojaUiSahw
0w6+7rvK5laSFyewIoDJgm4fwVtd1qv9AE8ZwIog8bcaP/7Lnszr6kBPhdsamKM+6L9h0FGbhbID
ZqAFrk0iswruGpBK/sFC3q3Qn2vR5RoDiHBCoW+9cVZA8cDAvu1TtTJBoXmvopcHTGLIn5z2WXam
Azi0HekoQpU4tJn6iJtfZmWNQvOpV0t9Qmeuu7xxl8GfbwO/xEzHZzyqIo+Sb/qXlBEjNy2iSozG
bpQmeJqmPAgwa4iRddVVwsBDZe/IyxXjRrR5qFTC90bkAD/o2rWQ0h2rDIuaMt3s8sIKYt5Up599
OzIw8Bpb17EX7bmoSOA9QYe4o/ZBwUlCc7EwN7gMjZZ4hMoxhJu0z5K9HFJrskR/eqotUjPWvhiQ
11RNSKdwTG5aern0b6Cgv50Erp57Y3ENYYJ4yp2qeX1YezkGufe9/8M1l7ZEIf4y9joosioJvsld
5slu7iBeivKjOVjiG5pvLDxiH9VDcwuF1umOYZyOcH8ZB/m5jCl1XLSprAAE1UY7LzU6Y6zO7jOz
elLeRHByl1b1jXuuPydfq7N+iI7Ga3HPak/50EdBGydevQqvnFxyqdzVgpsNeYXcEa8BabUcCg4Z
F5/1fqprgW/I3I2Spn5dZpmtqehWYWwBiXEfve19C6hsQgfdfNXNsoL9Dzw0/H3qAd2PxWO1fEfs
NdGG6yroNLZi/UszohWXYZ5O/ehNoBxtTtBcGy9w9sEVXLAGZ3fKYfqmnhRvtpUf4slObda9i0YL
2iTlcQLXLlGUyaoLtQekMjGYFYeJJZPCWheVWohLG8xNFqtuVIj+kOZfhXn8WYJ7hLF/rM9HZRRh
pNaymiLY67ftM38LHVor8FXFam54P7wdgBilLziVx7c3yHr3jW+DxD+uQ3f5ZrlcystsQO03K9H/
E44POT+4cSU84knH3bfF+Gj0hSQbE5nva6wTo0jeKIKdv4sYy2GZoOIWmLI7PegABksw2AFUy7no
8/4iGB9LpOCGkGOrat1AelRvralKrBpjEVN6KXvlAB4cs0Fn2H+zSNa8wpg810Z+hiisOwZ31ejx
XWEm+hOnPnb1Sxqz5m4ZTk/3nCahbogzyKbdCMTYeYlJwfZHAELp/TVd79Q7kCVSmIG6sV4gjybp
zOgMJ9mBieSSexp8HfMC9yJAA+9atcm6RP4mNL97PAUdMZIMjEnLixuU+Zd5qm91sJnZhZTe4HnE
lpoX9AL5VR48Zz1+l60un/Jv4NG/tFV5Etv2gqzoxyJoL4oRIHY3nxt1DlmIwHJjCnkyEOULQn+9
Qg12+aDckEr/G5HE7n3ywMyKY4wYSmsCoITdcCX4ilzZ04+YJfB6V3Y7j8WSwzBDp8nYdHFQRviW
7HW+dOgOoys44oFFk/ChKEdFB/pK03JcOefVdfugKY4XEsiKx4BRiO6FVmXF9n9EUZoAq0alXapk
eHOFXjk5+Nk0J10/l13DOjYMx6DbagwolLeggVDd5NSdxi/GS2lB4Fj7tGSmelic1E51c2I2IBNM
2zmsEoVAYp+HxpxheaQxUDsIN8OL6rf2aIdW+Ti+MOlWWfaofCYoxLJSYiQUzecKDyfpDTgoamTs
pmqKn/PX7ofISmG3wyBkjUEOsUHSHJZcn6L7WHUN8WcqhFY738rQfe/L4o8C1LshKkBVuO0ubQVD
hQFxQchrpqx8eDtAvVugAlTdDVwkRLCg3kKmFqmwchM6oVeeIrszyUfrn7JD43E264rK2kPKS7gM
DDyFCt8cMog2qE/FLPhTAUoDjNQxose2g7yvkXIQTg5qzFcha2nsCdqarQXCudQarPgOtBRW4Snf
9w3+Jmi8G6TCVYepvURGexXCFQTSFDc95OcIjT/TN84qfhKNEbCIQGTEzu25tSCImVmSv/8btgPz
+0+g4tagx6CcTxbRjYufSyBaIiarZYE17smyQkUeLq05Y4xJJWOe71XlFBbVYwyRXhaQsbyUynnV
ARP3XYcNHS0B5f7AK9zwi2qXJ+mhcibSa3yYD4qfnFD82t/HD68Mf0WHfzaSHiMyamnQOrzZXqNQ
cUkuU4mTMVmAG0jfRE5g6dbI1AIiB/sjhr5bpeo3IMbg5ny4Lpi4LBQ5Xd2X7dofvMJj+QrjKBoU
ymTqPCX6GIhu3YxnpWuceZG/9FPzjC5rxtH40DVObyeNN00ygjAdx15404/1EW9gKPiicdyanOg8
oASgm4qVONxrf1P+26IYbZuGHLFvgwUlJZc/Vj4pinXm6JY+Cr9QqWE1qDOOhkGBzpJKAa9mOIAS
VLf66KDmr235ed85r9eHPTehgKZucTJiZRJdbcycXhsOkZ5AlsnTjPumxzD5uTMmM2lep6i0UD81
G7G1Z7CUzpBDhYiYN4DzbBFztN3EGD+NQPQYPYkCtIdzRu32Q92Y3nsKj0SQ2nYZSmC49Q8QXmst
FLe86MJhkKQ/FQ6e6Rz+wKo1kD+6tz0UPEkqaL/LEUaT6BukG02Qc+b9pYSSrtFm3v63YAIFhVGD
wfUoGcK7glvdI32ePQ6tPCLStG7uG5kJ7caK3FFYnrZ/fD9oR8dQ28aMPUC4iYTbdP4a1ao5ZtyB
y54ZS2RZolCpnRWhKzFbBRgGm2N2Nz0Chx0lNJXb6Dl/QlvyMSkhB8a6cOyfJYVm58ZrQGP0CQCK
y3Gr6oXnWhOgnhoxqFbFfdRFi92vd+d0rNB9Q/I69ctkk7eo0JH94E71ZeSSi3MKnepFPeHKac83
EH+eIWTMCDcEgn7vsbh2/voLlm5sxQGzc66E1FxXTlP4xPiGLAsULqmJUuGFBXtJ0r3uiXQjz6/T
ETUj1F0ba35hvbmxPh6FUSOEyrQOcrduN81Wyx2M8pwtrBnO/ZMOzrFf960Uo3BOOqCtJpxS7rkN
sHua7ucVcsuOxVqzfTH9OziDe+FXY6mYSFAJ5UU3qZ7k8DKlhR1LXsD3YOMfHSPLLCFlXfJZu0ih
SwZpM0EaONHNmgrCp+dF0U3QFjLcj2GFnpxZWj5plOvFZnpMoMwN/d15+LnvgSwbFIhIKkifGmhd
uNEUXvgm9DopvcvVyt03c60J7Ryl6xPZqhAmd3m8YK4Jl7TenGzRkS64ZkPvdLJVBJ/cqm3lvj8R
ob/MBAmZtfzsnrMH6Wtz/z+05O9fQT4I36htUk4SeEyAnIMtuREoL8JbYIqVHcqL8YcVhn889PoM
vlp7kdSYj0kE0e3E+D6a34ahRisfBIsVxiPZ1SP2dpl87ZWlRMSQoy4iJPDH+FBdAuTGM8o0wy2r
Evfh6f7XDAKA8aslXagyBB9sYXA7o1Eg8P561sRof2yJZuIEzr8VF6MtUqAy1JiAWnQUbxOEuDqI
TN1gaRgwcOv6VrbavrnN44EHLaK7VJLV56kZVZUbL6fJuBTyf8t/QSv86w5OZab3+oLgopiL2/iq
BXWfWxnfC8Mgj6yYvX9lw4v6r8a0Yqz0IZVUPBVkpzSUHDCwH4QAtdOpMJUIYtbx8rh/5BnIQr8Y
NB0fZO2MwtMiYXgRMUbrvy7Fv53DorzimkSsPpnRJfw8KbCCCgY+V+S34+DImWDvL4ZxU1Lop4O4
yDOhIqlAY2dPmLqzNVcwQyfFQz7pWu/t1v//u5LPqs0wApxIZSEV+mSzAvKByBHCA9ErljzOE/9r
Wkc/HhS90So5hxXGmWxBZ88sJVw9eNbrAeOM0Y8HBWaO1KKfRTefvuU5hJ+b2Mzi7337CiH3Pwmg
0E7HBJuKmSd6qjwPlrGuByyJSytL5kSz5s95xhIi2VzRuxV6sDyEJrGW5YXgQoB1MKGKewL5QAwK
4fKJTwPI46itte+Nm0drZZEK2pBI7pcsVVCIhCxYOp6E+AUi8ozNIwj+IZasjIgUZMyNCoJz4G2N
FiLIji3q61Q/cwur/r4dSlaGqDxfK6qkFSt8peEzyfMzu7TUO9JrkZ1lFy9JlsAos7K2jzpQkhE3
Yw7aNFcsu0MfGA8yl9pGbXzf/0rbd9DVwqhojCnkaYwGfKbkNGBhYm2WFmf17mhX5uSVLhE1Zu0m
a21UXJ6VQsvVQRXdMDuI0zHGdKrQZAw0ZHk8+fc16MYciJ8UGDGa8Wnpm7tQDGVTktrbiOMOldKx
BCVZBqkcvy6qHkxhJGGLH4s6NdErZsndbS6m9ggpEcZ32wyWq+9GRWZJGsKwjMnxOul47JKP0Wt3
J5j5Jx0t6bzb++NgTl+IIuMfFQ/eLdNjH82sNHJS4eI0QAbSKAufAwlmgDyH11mNJ8TJd443TXip
jGImVxGuTXqbmaOBKVTWBX7bAsjdwGgN/WS6NbvHODMfXZt7ptxM2oc+YFwqtjt4QMj3twXKLTpQ
Hk4hX/KunAh48FGicwiVC64fMb6mB6cSpMkIABdVG8G7b/jRlCwOw1cI1H7cxvefQPlKWyx48A2R
cXf2gN4pdIbfhp7mFU52z+Ij3z7a/5iiczij7cExI6I/Ig5e+vClE5/6kkEHsf36+r6jdNKWJbwS
5y2wWPbKM1iCjrWF6VS/eG7Oohl90b7vbx9rSVSMibm5KYIASyq51lJ0iAar0GJoWRpHzGVRIUbv
wsIYy2upjLdEq7BRXSVPapqnu8OP0WSh8PVb7LgFnbPxo6LUYwSDDcqrnKkc0smceLO+7X8YL5xT
24LF28O9eiO+iKCblU3j6b/tLNn5FUSPAYjO8BiKy203+tqgPeAd2EsiFuMn44zT2VxcL1oTFyiz
qsuTLEQm2hYZuQ7z21HBBnLPI0a3JdRaTurRuCFNcW8TXgvRY4X4yULg3wTt91NGYQpXC2XWoosG
r4UC+mjM8QFT2WfuQbXJHNL0hYeEHvN5Yrsgvzp3FIxomYomwwU5PqSHdI8ztUPs5JZ4p2Q2Ie9B
XcTLjqQsv+8lLASluzrQLCSnEbnxps/98/A43ZDHtKFGn3BlsUqPv0n0UOlDl7ABihHKJ41+iXsw
qJKyCyayFVcgdR8y+5T7vJ27/aG4ZfUabgPMu0kqHZLTuM4WCHIgib3J0VYpvobSp/093M6T301Q
/imI6OkoVWCYxHEWRkatPrkM8lOAycl9Q9t9V+A6IUpHaJelW+6rVi6gbgZwbtzeGWwOvTHSAa3I
TmxFX3UTdO1WCnWs+sCwu7mJ73bpR9cWSWSL6zx5LZqtxca09o1qJS7IVlwVVsdL7EqvDJsEkT8A
6MomdcXRBzmawe+LuIrIKj5HFrqSD6GveZLVfPkfDiBrjVQkkmYlqcYBgD1hRI28iWHK65Jb8x15
A4Uu0bF/Yfkm63vSVBdVJxVBTPZV9PT7yofOc3GJXDyMeQIetHtXdKMbcuo5Vt60mU6vNpeg+io4
QMKYw3/YXNFrTvWN7AWecCowAKk9DEjVnoUj0s3siPF85gP+Zr60Mk2+w8p0KoBoJCJ1w9HiLeGU
XbpD7uOH3HDMq9DmwVyZos6+VJeK2GsIHJiA7Gyj4Dh7kbTaE0tdBoV8yFKt3a4RrQxSSFDkoy7O
ZFulx040eaewCcMAHldvxNflnne71gSV7BHV2YPmx9/2T8y1PrN3YqjANc4JD8UaWCeN/PK5c9X7
AF5FLtTTt9BbjoszuxLK69mLbPKkeQ8siBmTCm67Br3aBSqUQQ6hyQvyzFuc4taU7PBYHKKH9BXv
4Pb+krdnF/4xBdmCX50pwoBEVsRXZwruJwBT5pLhzPg2sxNbwXKTQ/CSA55YJbntuLmyTMETl2To
PCXwFPn5WXTCowhokt3cjpnt8uS70d+ViBJIogRuV16hvKqSs1ZXBoK+siOnbyPkEUMeaXmbI1C7
/BAwwszWsVnbo/woBlPc3E64GPZZZIXgStSXBfl5bwWlwMjttrJHENYifcNQkCDTJceh4/imn3Hd
jXS/R8VR7V/2PWR7LRCMwt8WjQ9kQo0MTJcKfCatxxtrn825X8x2HAaRhejSOvvWNhMciTDtg4tR
gLwD5RVp2VaTlKm8m/iVv9jVRXZCh7TRYLj7tb2MB1a2ugXka4NU1BKyOB5KOdLAZCWMTl+Vt7zc
e5mSP3aD+jCGLYM0l5zdj774vp9U4FjiqFc1cj1M/MYnpWjBa32R2SnyYWCOVPVBsP/Pd6OiRJ1P
9dJeff5tuPYIFpf0k+SVT8Itx0z5N71QUEF/D34dMOBQgDWJxTQMI6lI529j6EgKawhgEy1EDJWJ
EpiZwRZIXT/5UONzaBP/1aLN3yZuiipg6/ePhcXCxK08Zm2K+kLRUkEqRUoFt+c5M514S4WQ2NKw
OKQ233OhGqBg8B4kCR/ok1XDCPkoxhDP4HJvwb2cmrM1O5Kd3oNl4MI5rcc9pFbsp3fNsfqEm71y
TA6QPryLHNaSNw/56qdQhwADgVEqVTEm2Iz8M/iGPGmpIaAWObE0MILs5mWUMAeB5U7E2AaNWKHW
R3Lf52CpADG81fjNRUWkacHk04voT8eN1G1YYtpb65NAkyRrhN0VJHm/Rrl2qaeuawzcDbv+Wwea
/UirrA5Ur+XM6qXY8p61KfJTVtkZL8pxh0k3yZ2EAK1ROTATjBHFrPzcR8qtI7e2Q8W0uhtLsdZn
HqlZ/9SHOYhZlFwDq/++mU0cWduhYpkE8uJYn7B16i0Ivs/xMXBB9WTL6BZl++Fm6WBtjQKSUh35
eFQXDTeWvxqW8k+kaanDg91odxY4XA27ZEQ4xhej6T202oizvgpwXRBbR0wbl2+5C9IFb38nWWao
yKaHuhTUSai5iSqaXSua0nLRW9YEGMsKdZK5LmwjkJ9pyAeiZ5D2GHbLgfBiSnp/fzlbcWz1pWj2
zjAL+DbUdaAX393wSnDi4uinkDTnJbcELfOy+aumQptp3yrD6zUKmwOMNeOFEDPMfHXXZAAQjTXt
wdpA8u+r8ysGqEQIeie5guqr4jFYeFPTCnt/GSwjFEgQSnslrwcUbYPeqbrHGNloHLHG8lmfiIKI
RBdLSIrg6FZTeeEhNWVGLRTBk+VU6OW3Qu9vZkk5jKLamv9teRRmlHUPaj8OvqHF6QGkBqc4Uey4
Z5nZHEtY+yCFFmHUIbw0OFKNPTrh1+4kOsi3wQsH6YPX1uaRJExWeAeaXbu47Ts2Lx3DHXXq9lSC
A1LtKo5cxSe7fcB0uRdbEONwMRlkVxZnszrbNwse63SVyoMiLglULUR+jJwk8/Wjdsjs7qB9AdmY
WljdNw2va4WTfIEoB9c7+591c7Wr3Jw6fGkUlRCrwXYPGPk+zrIYW3LY6n/S1bNeInUCwd6szH2g
8NhU1SPTLdBf88lDQ+GAXZDV77V5FFeLoo6inFZqsYy4G/L3UEiWXPXK2GI49VvjlP58kg+cLzCw
czvMrYxSJ3OpoT4aZDEJc/WzaHEmGRqQbTBZWbOL1vqXwmK9p2yCwcokdSb5qU7iKcPHk8XQLt76
/BTn2VMeQQhY0d/4vA2sCZw4/81jqAPatGEe5xJCayYkt1wuP0/Zv5WPJPeclbfQHZ5prYNdM8C6
8ii3o8UHEwBjEdsw875117vJKiTUPD9C3BVXRDzM+4GFnranyh/8yKotZOnuYvUn3Et8CfP+HaZT
WTdU4oH0jXG9QiqkK000dJD/gLPo3yPuPA2oOrV4bDZ+7H+szbLT2hCFLUYjjF1PRllIQ2JkxUfp
TFofo/uAASSMM3ctAqw2NC7HxJhzfDMIhJliVn/V2hZ8bhmr33HbDjSJQPkKNhdaU0Ht+moEnb3m
1tBoCkRvVlKzj8c/CebCP1bo/FFJF73TNFjRh94Sw8e8x8sMSyt3Ow+HcJ6ggEtTEOlGLDkxiqjT
0H6YPmulOX+qPc7i/egsustkcj6TcnUL7NEJLkkQAQBpDC1r0OAupRnxIOB2KrkFOo45RFYN8CQ5
o4rxSZaXb3rfyiB9kAvoAOhzNPJu3n+rm+Eo5oVdBv4ynecAr3kamLsS3RxamXG8N0tOa8NUYj5z
czvUac+7wRelU0zw0x04p3G69KDXtw0mGv+nU71tFkocMpQlQfZK93Zkoho2DYid0SeQPZEwhxTw
tv7Mo8AsmlBwOUeMC8jmF10ZpCLAqGSZHiYT8oMwcgTpaBgR4yRsIRWefUG0D5eBYhEFIEMYKHWf
Y0kDZGZ7IbD4YHDS5hJ0jKi9uZSVIfLvKwDBjZoD7TgMGWr3OPfJFz4xGLMzZDdo1IUABlGQlAXw
blNeAc7fYGp1mJAgpdOrYJdUehOjOmYmQZHoaSoYdcEtrFrbo1CeT7O0nyagiMgXUKW4NxLVNFJW
bkUSUnpVIAkiK0IJ5kM7Z1dJ6tiqmebySW4L8bVx2SqKwETHmVXNEJvo31Itt5NhZGD+Zs6zMk33
eOqh0eGpodCuXQGGm9lo+q1N9Y5IByygQYgvLeioGI6ytatro9RXLLlaVAY1wXUYTLlmVNaYYsvO
sWKwNnYrvVoboj5fUlVRJ8o5VteY8VftrT3PZ/52Oai2UlkJujBz2zjKh9pvzMZjjQWyVkmdO17U
ubErZCTmsmgKcm9F+VHUWXT7m5W79RrpUxdJWhpGZI3OZOM2B4JZ3LBkc7TLO1B4sXklWOsi/746
5iOUdHBLhrc2ifIzzIqDlImiacy8s5/5bMHJemHUHSCFCI1c1nDNUviSlHfq9Lz/91nroNJ9o5+r
uetwactV0R5QU7UAOK8dB0qyfUPkD+0cb4WC+GxZetIGo7lBmN9MonEzhujYmHqM0mpOtbDIE1lO
T6X3gqSVi5zidCV+5wuYfx3Bm9J4TEITxvehezqhAWkkiUS6Nmz0L42fMx8UBEdBM1X1lP3kJQsV
tdRlnarNN4eVW9D9nXUbtwqm1jV3qriXAvfP2a513hTl8zCSPjvlICvHuWvtPGTQNm4F0rVlCk2y
PJb7MYfji/0DD7kQHxVYk2PNrm9OW6/NULiRtJ3KjS0WiBQktyp0v/gyKhdoorDbc2YH6NUdnKVw
6julRlISOc1DdRxuR+bE72Z2u/4lFLSMQgAGXfyPXxIeUie8j3gzeiZ1FN7MPvG8tX9OrkQxOweF
fhCIVGPu0xYHpXMz0ZyR9T3UjupFvuoJEHEen6eThhCVfkKbMp4eq7P8WXYx/HDSrBHN5607aDaZ
tUOzkL3/0xhYoVJYFAZZkDU6fplc/aj7Sx98ElgcKazjRMERl2BwL01gYkyLS5xH3xA2GIi6md2u
PyiFRKjR6lNEzk7iiz/Hc4LaRoytq0+T01ndbWyzLiysfaOwCOq40DTuZzDwyWgaKTMrMm4MjoGv
LD+l73rN0khGKgKJ5mN4SN5KS7czDD22T8P/8KrKWBLNBx7wU1V2PL6TxqWmMn/XK1CuDf6+v23l
uasPpVFQsxiallULoEaIMl+tZnOMzwbRL770RufIJevosRZFYU5WC5PBCYgZMWQq2+h7HobeVLMu
dQwXp98JwlxviYI38j687dsiNw5Wqzf/1RvIWlf5SRRIQl7JQK3EHzCQGzvdi3TunOxBPATO8Lr/
oRgxQaOAQeETeWpmJHlx8DiAZJPTz1McmVASYSAQa+8oeDDCKtXUAF+o7qbG1ITkqObDp/3FsLyA
godiEeVCDOF1gdp5gfyAiRR71u/3jZAjvwPyGgUJUJvUJWjwIS12/576Qx7OZI9j7Bf9CDAFzTIO
LdaCFw9UsYwe9DmgJtlfCyv5ptWLoOesSNkEj44zM3kKD6jPfeEhZ+npJm6jXvioMICB4W86BQyo
NpWcNKPsmEdp4aFcF/laWM3e3DeiM5Fmgf0VMlxCp4Bh0pIyGlLYE5OjGIPQtE7MdGDcB5nbSD7m
6sg28Ik61yRYQWvftdQDPuL41JamAL6WwJof9ldFDsuOD9IN2+EgFn1Nbr1JJ1lyPJuz9KOPvpTC
acKY976t7R0k0r+CqmgfpoUGeEfbC3ARaZFseQxdTYlvQv3HvpXfxEDQSGPqH2K1Oo0P8xjBeCS4
8pcM011kar06NA2ugaLN7lD8TZL6bo6CigmEblMmlMhW0FQM3i+nOZG+d8MxblBDwIsJGKVd3Kqt
4hzdVMfGM+z5z4D+/TdQSKJksZFDvZNQdY2OYGeucRZ9QhIpHuoXVm/xNp78Y4zuFS+0UQ3aCi7D
NQmaYrQITsOzdD9/c7l5t0JVRqAHOCRShCXVuUNUVEAFc1Bre3JKOzoyhyS2607v1igwSRZVV3WO
4120iv2Mlc4D+UFg11ljmNmiXEC6mpptM2iYQIt/8jo0T/addhvM3u1T4GJAHLts24rsaQGRkwLz
SmNkc4v4uQyFnoFkrA9IYUyiRGIS5viAaaG/osPLGeLq2/56mJ+PYMEKx+oqniEViwWJ6Dyv3MAf
joScnkcVhhUIWMshe7syNfUJN1cxliPNaGSaEqeeE8bQ3Hakfv88FKSovZIHmCJGabqZLSkRvmpZ
D30OuUlNuYltKWhPmO25pEazMI62zPJMCl6KJJeUeMRG9lZjY5A++i5/TZ2/cIXzxiccCCu8X1B4
kC3NBTGO2d1MGLrB5IiAZ1sDLwXc/RiYugum3EuYmBg0us1uI4dVjhC3M/X3TaJAqB8XftAiAGGD
AkiHrk7eWfzkeksP7PmHigeEyFbAPLdYAeBQdEu3PHFe5lShZTB7qn8TSf/+OdCE/dUtlpwnqpDE
y5+ju/iwgM82cNEij7mLzgtdlhduezyCmiiA5B6BhzrCoy60UinXJA6QAUTkP/cxxkQFJ72wtnpz
lozQOP1tizrBQ9lNk1IFAEejdYqpcvJFNgspszTudcHVHyTbngYNdbkU/YjnvZrws2qZLSi1A83T
oGPRMGxXz1e/iDrvmSrlszpfo6B4jB9icMLmlmF1Tntq/RAEg+EfCSisN4E692ITNHlDqqLzoh/7
8aVpEzMLa7MZX/fBbBNgVmujTv/MJ/UyNjj9mvq1lE768rb/9zfzotXfp4742DYpxLWxEChjvKCI
fdLQemsmZenv2yG/80Out7JDHVABmSUGzFCCiMTgtR1RUePvecFw+aW2JuaDMMMaXRQNwxz6TDyA
q8OMjCQ7nV9gZKM7VE76NLqItMfW78BdxzocmzD0vkq6KlousyokHDyx0+e7Oaue54WzQ3kwIZh5
nktOtYuMNSNLdm5nZ1UqfTCqUl84ETYTvzz3V4Lu6twx31FYZiiIEcSmqCcSCwwMPbloAX1Bx/ux
j8BQOoLePkeDgrjUfgfei33PYRmm8CaqSk2aJGAbIZ2qveZA+i74AzMNY9mhUKTVFL1UMuzj4Ooe
73Sn9iE88IuZ3+debWvHtLHbE5rM70UwiYL73t9fJgvF6OImKHz1sv4razEM03gjiTxnkd6uurey
r5APxzfNGW9zjOOvUvDSFLgwJZIO2c8GmgtB9Kh3fhfJd4y1EefY81EKZWQ5HPSw5nAt8iR3xqz6
TXCCAAy68QqE3wydJ4d9i6yDSD72Ki9L8lmJgw4GBQU06C2Uiaa7tIHeXau4mlR601BZ+xYZkENX
P9Ns1niNR1hcUAIQ+OcpqWxFTu0Ouoi1whpt2s4w3pGGrn9Gkh7rKon44MsfTDKaNoHHvrf5gSRZ
VmaxBEi3q9YrixTOKFHK16pyzTHis7S43fcY3aSkp1Ij1X4M+4Ec+b/tKYU5Cj7iJA8wWbap2fBv
lfIa6Cep+xrXrF5+xkGgi6JJiccsfDKgaDWgqSXPQLBa3S9x9nV/SaxjrlEwIwtJKBQaDEE03CFZ
KrgiymNgG+iNhYbD3Yh7hMUCN5ZzUulKseRSr7UkLi03EXSlhvYWHGRmJ95zMWsGl7WTFKSkU2xw
eGBHRtGHbg9jbcx7SsfsmSC/+QOmSBglNKASByVLys7U1KUo61d/hKzU0/S9+V5AAF47t3Z4x6Eu
4DehFYR/+B4HyXmeN3S0wNBz1RPKPumciLjwpM1dxilPPZc3lpDVz4ko2p2gT2Y4K5dlgtMufGAv
VfMoFAujJ2b7PBqSDu1oVcKMI1WkWDilxFuogLh4n36dbMkuHqPHDmKo0WJKDhkV+rfyhqSdVF1Z
pBAAvGrarMscHg7y8PtkZLM5cPPj/vnYjMKrzaWivRiPRQ/Ggyuu+Rl40FPoGyXsosuml67sUMcQ
H7cYuw61TqLC1j/PmJpDTnoQL6oJblw3L0w2edb2J5MxuQnngZKdQblsbeSd2IRXo6OzQPAb1KTX
V1QDN1H+RrtjgjZByA+HZGWRCrxZKlZLM8//X+a3s4v+PfZVs3hIANiBVbNqSZuDe+rKIBV447Af
hzrEs0/k9z/1I+RVbnpoLY+e0eIGLj3cKQ6ClD14802JGUVcwL3ivro9sN7vry2Cv185vuevGYBW
gUEXFFGkIUc+Co+DnZ9JG2HkKs6ASYD8pIPU+pA+MvvX97fc+DClWyRyGgY4l40NanA7P+qj2ZmN
o5uSVdyHkPNjJMibQPjPlkOCm1ppgvYZPYPBlL8VhychQZMk6UkYf+wfzU3WofdvC9j91RCOTAH9
HJ1saXLXo+I8oKPKFg6xJ33D3Te1FK9+EguTO6aok443rHRgkwFh/QMocChroajCBisV0YkQ3igo
rIzoIwvuigPv8nZ5KX5AL/kq88EaLtlMKFebTOHFaAygKEngTt3yIsXiYQJNXIb7SBeClOjMl6xh
LgZWGDwVsqsxFxYVhFxuEpsgOkBpH3mCN4Kt5JF4kvAJetecnbLUZTfxd7VOCqIyLunFJURwizBA
00KyvHcNvBuwLsqbZY2VGQqX+ERtemkcYSZIH0tj9jKpZ4Ef65NRUCQHg1Cg3IwWpXC5U8MSLSt1
5+vQI4QaIxi16w4lQKNlNalcu193kIdu1q6av8/jeJ8/ozr0QGSOY08WzOZGy00U8hsH/PkY2BEP
CDK3S2Imib1/Vsln2vsNVHLA4Squ1QJOSgyOqfr/SPuuJblxptknYgS9uaVvdvd4p7lhaEYjeu/5
9Ccxe34NBXEbG/oudiN2FaFqgIVEoUxmccx7a53fxu7ViJ8uW2J8yc+K2OalJQqcWIPhCRepdKsL
P7Xx9vLfv8vCsTn0ny+hjQGuSVauQDudW/zU3nEM7jFma5cgzVIfZFLjRT7XlN/U1Ernv6I529qm
AEdJxHSMDNhWOfkWYxS92ZeJozY5A8L364Zf5+Hz1bBZZNW1OdogEfYsHqgdDlEA+ZcTlG6Qq2bH
IYyD8Znh3Rhr+zhR235EjDWSXF9WuBmU2UdBv9cMSKAJYqD2rDZSlkNSuFLE4hLqDfDT6FtTjDRo
B3p68h7xT2DRZbSnMzCM5tluW23k6gXOT7TkBOTeF1Qj2ck+ludT+NJG6YhnI8zkc9NaqWA4Uy/V
JsP9d60oUAuGXjBGBz679TYfa+56NLToCKjyU3SX+e56NCzxujp8iyywkx6Z6LVb89nYo1x+5ZdK
CkfYm18MU7Z6cIG1D8iego+rsdvvMeHlAmkcbls3fWVdC7tR+cY4dctGI4b1UwWQLcTfO/6ockFU
+YwN3fXEjQ3qYtXHbhS5mQCWpeRWfRpPZFhNJ0XCO6ghITSdHRQNAtbadod48Fb79SWpI1CuYDM0
UvgLKdL0h8b7P5FDpiWC7n+g/8YSdbsqoNdGwz1g658C6OyPAQTIkBZiY8l+nL2xRZ2CuaqULJ7g
L+v78FO6J+VyQkNMOp7RmZd/z27wEMe0L8tR9wOkL8OfxcvNwShVcKHwpFtFuS+uBHs6E0rD9Y4o
4k4P6LW4+Zsp0c33k6k7NZOFauiQh3BRYTxkAfl6sS8eWVz6+wW2zcKoeD6cxJqbYzhoB65G4T49
xD9I/bI4y9+Uc/qkv4RH/plplfytF3xGpoL7rmxquZmwne1LefpHgtN4HGzOUyBkxPp4DFCTKZDh
SIzZ8VhiWxYftSr7Xakw4hIGlMgUlNSxroa5hPVoiRLZMR92ltwIuSdVEktzcNfUJi9CbV0rN3wM
ZhUcNzDb5VdVGMwLIwpigJZMgdY6DovWly2CoDE/V9LghSrSd8oUxIUSFF397TJI7t6gGxekoGoZ
IZ0dSZ9ZmMgnoq+tQ/p5WEC17wYG5D2QSEOVnDpReEw2XYfEuatXiynXr0PP6J1gGaCO0tSnYabV
M1opq7o2q16ywyV5vLxX+wGq8rUK6vPLApdJcoJLKwczV2KYs/jWZQa4ypWTKH83BgwTcnYOykM9
fM2S+ieYleusNfm2tzht9qNOM6uSVSDY9cnNj6JOWJYu8TqseGB164DhSRXCyU03WoVeMypIu8Hk
xhB1zjgNKlZCQ14aRmlH2Rqb82KcurgOIJRsI0Yy4zb9eXnLibf/iVVfO06dBvi+ADJN2Byj8gC9
6MMyg66unJNv4sy9XLb1LxfclzHqLIzj0K4Zh51U7leXf6pddLZwd+GDfJ8/CVagQOe2e5Z+XLbK
clzqBm+XKsxnAY7bgoDHzJT8Gxi+/Ms2mCujru547bqwzOC462D2tvZCyCQLTzyksUU6pqCO4OZe
dQSxhHXZMsM56RcyJolb8GXAsDQ/J7pml8YpjCdG5MzYws+emU18wGdZKEUZthB0waGtq1FuRct6
uLySf4lCfnkH/fytVI0XuA5LaW3e4h10Xd6j30W3kZzxpMf8rHxjhSFMkxTeiFEjSnqBhU2IXpV7
4WUdwYNJ8tf6qYE40ozQnCXPzdpM8uebzeyMco1HAqQg60InD2ICw2Hs5H7Q+rWTFJBoYg16MgOX
QXhuH9DHcAbHyENl88hysbZwP0v9BVr0C7iDehwndQAQxVS95rvsLEGLMQUiVRm9gqXWnzHtCwkN
7tD5hh1DsbJBspoUOVlXIOsoUOgicmXe5uTymOJbRRCPEkZxl3L1Lm8uAzDpF3Epd5MKmlqkF5LY
G5bUFvji2AsTpvNYwRD5wRewmdadWuuhl8YGnmKEyrd1FU5pggxNOdiT0T7LosYIjBgro1ULsha8
n1wOdM7G6gcmA6/DOHztwlo1o0JluCjjqvtM/G0OAVhZja4l36rtz3Iq2tmoWEkFyhMhqHPIQukh
I3z5lyfjrzNBy09F8pwkHUnjkSdj4gu+fCgOpJOcGf7vHnA8mfC4NgwIatB3QTXwpUgSsoo5VpCO
NRPEfYmXHIxbZYEc5n95wu1yCqtfRumeCZWra2T0SVLdTR+E0/KYBLPffWQemgrvYmRN1cN6RQjq
9WP5IZngggyUzOZuuIe/OB6b30HFoa3c8WFWY5uT9VpVroQ+NBswMwBML9vZPRsbO1Q4qs7dEpfo
n3KbUe7MkS+ukrwrrWga3HatHL6NGRftfsVkY5G6KyK+yKOy0TTXBqNkt5jZz/4koexYHw0Up0kv
rN+8DNBFHj12Z/vuedkYpy4NiKdFYUhQR2lu4+jUp6gRtRA6UJBsyXRbnN4vby/Dh+nWiqLos2gg
8UymZHeCkmdWBA4LBgiwjFCxZ6JqNbcYOCggcXMm7bsSskowu8q022NB3QkCVyrpQGqohj84qm7B
X9DQmnidi+lfJ34jLPVEsiG05CPmvpFcYdGh7L7/Nl+OCj+ntBb5nlSBDPEULx+czJtydhQyFfc+
eEnLb5EuMlyVta8UAEnVFM2ZiH1tZdXsobBX6hLDBOP40cNo0NrlMCaKklpbQaU7k8whBftjPZvK
eislmXvZG/fzOF+bSDdoJHydybOOR/TnYAwI8PVvZJQkOnc2qeBV9+lt+cGKJ5hWKYyZs7lfBVL1
Gizdy2+agAwC5dDqNBDRoInwnL0n0CD4H9cq/R4friuv68jjINiGHjbvkCEBwyoaM/E4Z3AFK7L0
t/KDRUrP+qAUwCiinvfgc0HIKPGdM0TV90GUvaYcvin56ol8zmo6YjgpPbGmrwkf6Tk2V1HKgDCL
gx7px+WtZJmg8GUFX1soLCSfWj/00uMwvlz++/djio1bUuhiSL2mNCQxhknmpYpsedRNrr0zsuFk
5O/FANJ57V4pBUZRhrUuClI0kKJWM4EUhc+8SI5Lc4jC+8trY9mgMKToDGgikXCJa1JcqRUUH1VV
/bhsZL8N4msD6Rm0pVeGti9xp3L9FD1F4CWzQlFZHG3JIivKs9ji2jWF4l9TnwqwwugWv2ipijb3
SrSNPh/wLxV6rHXGHbJUSEyQD2ZPYzqPJ76vYzsSKskBTbJ6ffmH7/eMbvKUZPs28asuLbKgc3Ct
xuGt9qF2C683ixMpDbQeWwd592mzMUf+fGOOk2el1RRgAt/pbrVOtqKHbrGwgiqWGerACJEmVDos
uTVajaQUUuBB3n9jbN2uZ23WQh0afQkrTYgaZCyuBTyirH8ATjW52/kp9qHLwNZOIpD5x0NqY5I6
MJWRSGnE4/qYrMlRTqBLAtlnZtVg3tT9Wjb/Kie/sUcdnmwOuVqssMRaS55lY37QJmQpGfvIWBR9
dqABGy/hiEUp4DeHLIxdQgUngWrIZC8Hds1t94L4WpNBBfa10UZLnKPSPU76CXitmkVUq/YUF++c
NtxoTfrIWOBu+XRjkbp+J4h65FKCXeS6ytXxohDPfP8KjkxbklJrrg5Kf9dzf8MluunMpFtSwRYQ
SWKBesq63lRRbyb82/+4Lgo75DwRpKHHuvigP3SPldWb1Sk+pkHFyCfvN0hvdpCCjWkZl2Ka4SJE
IW09kGAi+1huyDC/4JRBVpq6w2raYxxvg8aQudWXNcf+xUh5Vu+GwEpG7udaN6uiACRtFaHPJVx/
4mv0tFjpj+UqcSAN+4AnblB+X+zUHx85m8XxRn74BRAxKBDhGgUsKXpNKiy9nYFuTQsxqJbwp0b7
edlDGDBsUPChz3OhrxLmH1rpNCyBoj/nE/NldPl0/aHIY3SyIMcNbrDxZXVXWzvWByStvehxOBMY
Ua8ne34SznWQXetXrM6By3uJvO7v91mIIvdikBqc0E4mXtaWgV7HIrlKQchweS/3U7y/vEWjWzpV
sB2mLfFH7V4NMtBYp7Z+eM8SwKRCCLu9inG+L389aG78vra1n/k0RyXKTfTpBBKIa6jCOhUv+5cX
xtpCCkXAqdQZQwIzmggqmKY15/47z+VmFDMubOLX/+73Gk+BCM5zOqccvDEO1SDR0udiNbxSgKJd
Lp3aqX1NeP3p8tp2MWQTFlLuES2JHiUSvlkTg+9hODfdw2UD+/HbxgJ1t2h1vIgYyyfpMuL98Psg
8kbMjYSm6icuq+WVaY9yir7X0SGPoQAg8eRwoykco7MKF0yP/XkEzS2rYXMf+jcLpNxDL4RmjaIR
l4zH3eue4raNUzwSaczsRvWXg/rGbpHfdcmNTcpTonxaVS0DpPTCVR8Zdst7I//K6aV3+evteuTG
Dvkdm2h4AJnUCu5iQJfWWvwAOvyKM5foJq/vYC/Xx5vL9ljvPHrYgE9Gres7fL0lEFw05XihX6GE
kdms2tAudkDoTuU1IqpEq10UU10qRYzQoGlrFy2Tz9JQOFXLMY70fo/kBhSpHQxrqRWLGV8KszXg
oVt9/mZGbjiyCpddImJc2Ogk+v17aeGcFRPpg0tPxnV0pwaqJZipq92VvmqmV9OpciEe4bHGQPdf
l5tVUjd2L6vDUMa4ZdBk/yB+J7IJkHO6JYyDsr28qG7yA9U3a3ou3tgEe7sYtjFOXeJ8kiiSnNd4
4pTJdYuciqhE3y/7JfkrLiAzXftdolIoZ9K2RdgMh/M/zZl5wCposMxQaMyFamwkPW4a0gNaupkn
eZwn+iwzjA2jy79hWMYqP8ciuowGU1COgvhyebv2qR2+PsknSG9wo04mOU4ihMPliRA7NFZltUei
aYkiECP03oXCjSkKfrs8m9N8wmJSeXW5erRkjDXk02jLMesuY30eCnXRxTQWGXrUMbSe+OTztA7q
q8wGo30Q3CyJwoy6mrQ6KXCa6nCoHElY5oMUaanJx2qDtMwwWQaGc4/cGNVmrCZQCRckJns7uZcv
uTwNJauUxjJp6KucxSIRa3PW7tBK7oAN5JE1+by/sxpIcpF40nmaC7/keL5uahgjLIwo4Z0nosXJ
3Nld0Dd+maEZq9PMKJII5VxX617k8IlbrnuB5fr7h+vLBnWGGzma+CERcGW6nW7FoAc+Dcgnl0c+
cuT3xZaeRHYfJPkYf36sL6NUkDUoWhkPGQnjwHnKQ35EO+LJVD/zB+O1OUmO/IaR9ZNxz4rA9w/f
l10q2MLllq96vZJCNoitosXMm95MNbRPcaXDwJT9Z9SXLeqgJ7qQ8QLGGVxN+Nn3hzZF+0j82nbH
PoceYuvU6rd6jazLVvfnYjYuQ5159I8MYdUAycJHol0DHt3HyqztzqlPKG0fW4iDG+jHcFNHyBHS
sn32XyKIr3VTaDApsZQspJe++jk5eOsEuoSpNcgZ5JiY5f2O1WfCcmDq4Ov8WnVaR5ImBfpy8g78
oaz5ANY5pMKFiFPnOf4ckUdzucUNI6apwtM8hKwSD8s/Ce5s7iHIFWp4p+LrGahYx1nrqPx7xj0P
beZd9pP9CtaXn9DkLUOny2s2wVKOu4E0nxImjNjW7THg3dUpHbQE3SyayTBLDtiFg09zt8h9aLQj
uWgJ/8d8yCGUlXn5sUMLdO6QsU3GADfjy9G8LZFilElaIEIxOr/SWjMv7tNsZa2K8dlUClaguNhK
EoGz9gVMzu2p/UyoFWe1NrXMFCB8bmF86piy88n7vQeb70ihjJ5H7cSLELPUUjBu6CG/3KmJkWPi
aOZy4wZsOI0WzFMj3suroAfpZBR3epFyqBOc13pcf2TGpI+QvkmL4SBzVVmYSVu1LoZEemvsuzWQ
DCma/Mt+wDizNPt1FXZZsxiQZZJqKVsceWzVEr9YxvjlZUMsNFIpNBp1PUvSDg7H+dWVciT8HQuG
LUG5jdlz5tuatS4Ki9Q8bDAmjLi7c0Kvv+nvVzO0w9M7aa/pb4vMYlaiWQ5OQVMlJW2DAhCpmcjB
4qiknweisahgtE+ElQvaDw2zisHydwqmZjVsxQmXuDuoUbBK5WpqfGqtwnxviMmB8QUZkEH3LxXC
KIMJDcbEW3iKlTjZuUHTlGp2p8YtrgXGk15kfEOa9KVWMYMyAohdAxJXsZk9CdDGDQPFr7zorJ/U
Q+QNL9pteRRu47vlRBKFsZefWX1wjA9L02LX6iDG3UIAuqlMPvpQK96M2plxPlhWKOTKQSEyzyHy
F0U8m103mEWYQ9+isBgfkbjhBdynmV+MROz4hYQlyRMhZMmhcheiaaKyltTsbKIrvJ4xOYVmaOYJ
ERmmyRZs7tRRHjUxIuDcoSBLOMqgInUn24QNIs6YR2M/n/cFyDRL9mhUUlWOMBc9aaCXImPJnCU/
DPiINmgJr1khw7+8vn7FWxqFOeUkL9JY4fUlFA8Zn7iysZj1+qGLN0V2xcuIPUtbCBkA/i/J8y+r
FO5MndyOYEQjy6wRdv2IrQwTw9nooGR1CBMzeo8DkZWy36fi3WwuBTwtl6X1QrBA9pbG6u6mc3qd
gibMKWIbbM2kwqlYmSuc41vNVs/zYBk+lOrYWdR/ySD9Wj/d5pSsWlJHJMOSnrKr8ZD/EJ3GigL1
5qA/tM5VbZaOluNf4EO9L94Yp4lxaummp2VVG1mdyJvtvfsZY+9zm8y8W1Kg/FQwWQneapuVt2DA
Is3GXffQzFZykqduP9rpsTBuGYtiQARNv71ABivOyE2GdME1oVnO7RnsE7E9oggKehonR3IpdyBM
xgCnfV7TL6/SydI3CLG0LcSTSBKXg7rzYGZgp/kc0oAC+2wlD5MXfqKGcmW86hAIBx393XQUDqND
ftXyHNnF8+W9YH1fCrJaKU15iE4C+8vSzIYzNLG44u6yDRZQ6VRkJIqjOo01ILnHUMVqI+9qj772
WeiQnNJrGHkvFk7RrN1dwYdqNQCn+AB5tmtCMTgdapBls6KwPU9F1VKTMcstqOhM+/1zTsqslVyI
hc3TDT8eC7FnXJp74c/WAIV9tTDkjYzEkFvy450WCl49cv4INloLTd+Vffk77Xrn1hqFeVKaZZVO
ahqGzweNP6HjkDCeD5wZBZjH8qvK/EgC46oD5WYOEbMU4+TiUb2TzPzEns8lm0df5Jtf84mLm7My
znOfzIRDQRhBZJCYxXxuxvuyQLFWXxihH1nZJVt0aqoahwQTksjWhJEnyNqdWE8RlMQ1cMsvIBts
ra7JH8EDzIKivZBzu0gSUmwWuTaGblQyFjm6oRdb3RkMDvKhs5sDqiDIYQasHAZrV6kwbBCEvBqU
HgF1VryMXXxda+F51NfZ6rLuNZdzxs4yjshnDLxZ4IQxwriHjrPb9y9gM+JZvf6s9VAANlZDIoG9
FGGlyptFlplqHqwzhjkmlHVYwoW7Fc3t56KQDG3uGuZbsRo+tnT0POEV1DxKhblqVv2Tx6yoM3rG
QV3s8Pvls8lyUApplIGTcl7AMsUC/Yjl4OWhbq5CZ0uipyXIZ3zvtIfLJncTN6DUEnQZ+AauOGpr
u7nldIWwpZDOnSIyM6fwymfuUQlkMH2i8Hij3cfB3/Stba1SWxz2vKhpJKqtu1uuSE1NZ3Wt7d15
WwvUXmrjFOdDioZPPoysOmpsbl7NOGSZkcjZ/RNUvvaPAm9VqrjY4EFa2iFWHtCXPs5tIPayXSoY
z1xr8ItMtqD9gKy7FXWyzatXbV+fkfIHezOUHcTsmivHQzKKVliLgZ48Y6gnSNTZGrTJkYX2VBaJ
ucDR0RFhpTViMR4Vgqr01gjVTYP1gtu/jDRV5GV8doFmJS/0VIl6whia5KXbRPeyCInJ8rgsCePW
2/9AX4YIpmwwYzCarBdKOLvS1+Yg3s/tj5TZY7cPHF9GKO8WoqweEh6rmUbVFsfqas3qQ9/LJdRP
Fz8JuZkR/LFWRTm2kNZRHxZYVYnbsn0etdJMStZbnvWNKN+uu1adkhE1PzTdWeHIoROhv0sKHeQC
TI3MfWj/2kHav7lRqIoS/r1e97ai3EGoEAyykD5rDz0HzpUazKesCHq3fqrxX0YJUG58o5AKLpbW
z9huPHS3sTua2WE4zI//wdZeXWVji85cj7W8zo2CGo5QF9Ykjlcjf8dNULAPXaMNovyu429lrmDg
7u7Tc2uWCkaMkI+nQcebq3NQq33CwPhicS/dd8Fur0njmH5Sbufb5DA7YWUON+Wt+JafWY99xsel
09lQUC4VEAHgsIciJtbj8EqAGI59+YphGaGCkVadkyUpcMMU7YcuJ6axvlw2sH+HCTKouGReNXSd
chfoCAjaXOHBNb4bpxgSPnhG2+HB6MweRLZg6CU0OqXFehjsJoO1L7t0Y/RaFKmecDjsC9hIZScK
CM1S+I7OfJD2sL7VLpSJgqTKkiJj0oyCMmRF00ycYyySewV4YzaQuysUDTFCHsyKwUDn/T3dmKOA
bF7UIqswA4HUCKrfp9zFfPUzUcTQbsEXCVUW45B6E6ugsxsBgQGY5yURLOZ0T7RUtKtWgTYFLQaS
O3ijP7gNWgxY3U+7j1VtY4f47AZgpEXVw6aBnSlYX/RA8kMbjUm3xpnoqU0+2P0uu+huFlgTdVFS
JV6UJLpQxZcaSHhjZCO0+2ZxVgk9vdd8HhgjRId7X/HSOxHKnI2lId780TsY34X0mpb5IhRDiTf9
HcRK4PgTQfkPYRDqzCRGJ/TFgGcgwZ/hKgkEDO2KaI9afKayA7kj/oiRJEXgwRjDg4GZuq/4Js55
jVB/5CfVm23OFHwtMpug8QxodFvRQQkkcMomoV09iwyBtM9Otj+NI7aVRVAsQMT290+dismSgQOZ
1OgfK0zrDP4UBXV86rUDgqwy8tTS4QQMAkFKyel0M9PMcHHC2VrKk6o9qhnQWP+5zG+YIzPnbISA
lZtmHplEjO0K8ij8z15w1edB843c1wUTHdStdlg1v12OS3GMOGfC/wcjm+FKEF3gXovxIPTHar6X
ptMkg3hCgGx4+l4LTmPIFqgZra68DrPTmH0o2VGC6k2Eu0G9qbLT0nqZaCof3PgcZn7ZvDbDo7y+
GTqjzrkPbdLXrlHH31DrbphauEcKStESckwJZMlCTEB+0l8ygiZpN2raWKMcJElqvc5C3MEtpD8g
R2bPdvnSvzS52fjpqTwYBM9t9aTatSMF2Aa3hTglh6qUdNch9Z4eySxPYrcBxzwprN9GB0DSyuN2
hP9UheBU8Y9WWoJKnLzLALF7SW52gDqOWghJhyiFlVG8EeTRTMOPywb2IU8WDB0KLRqKhtQ1rHBS
VTW4sHDgifST4s/H+iibg00GNJajzDh3THsUxIa6tuag1SMepLik2iX5BRlAgSKVL/pyYbLmn6Xd
SG6zQuqkyxN0PldSFOKD6Kn63tpiIP5UriPVbK5I0FqDEnE1dbiyapjlVXi9nHpQZA2iuQbjkwSc
Zbek7nrP5jdR52guQxmdHjK0q+bejOvVFtMBI8y1w/i6+3YUWQCWC4pIzzlISaot+YogKwfz8GrN
dgQKb/3bIJkKsiX3nJe9Z7aqoXmZcbOxDIu/wytXoL6pcInutiMmYULNrlV4bynalxe4GxjIuq6I
AlKhCk11USr6pEk9vJd0oHZoKJM8oszOqu5JJOz+47ZQRAgnCYIhIO/x+3IqNRuUMkMoCTuJ5evH
BPlk4kn8rXHPW7JVDmB0NpzZSq+8/Drz1NgMoZt2kP3QjB4wh+tM5ioxNnkfjjc/iwKhtZHBWKaR
w9vcJFVhSqO/8lfQszI16Mp14aFY/Dy/H5LK5CSFYX137zfGKWwKVUwARimM63g8d2L5Nieg3QGf
drEsli6Ae7OBKLaavV3+5PshqALtT55XIadI96ir+qo3KNDpGJ2Y3dkmmJXckhl1yRvB+dlbLXTp
WDqSu29rRNeGCrZ/kkD63QHauOUqw8h1dxQEK4EaWvMkd9eq8X55cbvHZmOGPjb8ABGyBmZAs8EZ
t2H0fc2eLpvYR+CNDQrxxzmPjLKMdFTAeKt+QAsr2PyFK8VbUdFj88DuO+nGHoX40SyhbUMrdYR5
6Q0hLMEQiJs99MgR4DnEQrxdtN9YIzu8CeH1VKozKarI6kab0Oy0PkFz9jzq7tW8MURBeJqP2ThX
QLiwuIkKfxgaxvnaTzhvLFCgM1WDpIXkau7t8iDnpuaTviLFg1o5Sr6ZnXtPt5d9Yz/9sDFJAYpk
pEsjEdgmaV8oorxnd/UPaC142lXoF6fhJGFkbfEbd75C+hIS94uv/E0bJHI8v44ahStxMRjctEBn
WtHuliJHK/43jpUb2C2sb4zQPc9dp0lZNsa6K5nGdf0u33WOVkFwWnGnM6kFo6FukqwY8hpXJJn1
H5q4yNf740pRVbxoedxdMk8tc5DkshlHHHXherkjuYnOg8DwMcsc2Z7s+oqEHd11/ciMwPah7Jfh
zwrq5oTI6BauBA5uhZk9OfhM3B1iq75H9Um39fvqsJzmzB6OrPQkY8Gf2b2N3SjmlqiG1JUbRcvd
FGpoojDy60FFG+Msfp95Jts8AcsLO/wJTBuDOieIU5hnuKDOgita2rOGV8FqNTetN/nMrA+BzUvW
KFhVlVRuowTAo1yrQRPMRxLWkrdz7KMhx2XV8qR9/DFkVUNqS9LohpwaycmuUvAZZ7c9tPZoS5gM
66DPkjnDY+ENHkipj5Wn2hpof1MHFVuwt6jkqWb2j/BnK77tQTsOpS8WBO++69WvX0aBiF6hJJck
2HdkL7ugfwlvZcxbRbf9WzKb9TE5rNCwrm742IRODiMg3L1AkbbgIaMkkqDwd/jH8Mf/B7B8BEGs
DJpz/qwxj9CuK2+sUNifY/ZE1HkSDbzHN/NpPTRXk0f2erBXZ3HBi5H6KJK7rNXtXwkbw9SVMA9a
mOQNtjY+yUFstfeFn0C4d40gLWgEqdnP0OBjudp+xLWxSn1QBPJjqUNRHrSp/Wm+JzEXmWETHyDf
aIkn9Peb7SNrHGs/bthYpQBSmeR21XPwLnROe9BlU3rLwHGieaKtZXjUsxKpu7D4ZY6+EWppDtdq
RZiSRXBVYXwKhfAJ4ed5LDP/8jXL+owKFU32Yi/m6YDP2Pyc7c/hhYNxTqBuiGwKSUurHYonPTPb
uPuK2SyRii7lvinCdobbaveLg/ZdBw+EoPIGNBvZyWN4klHDjixJNhM3fJ4woMskhNiNzja/gALJ
JlE6TM62Ot7iia+9xTbmRG5znz8qN5e3mPU1qaCzAlu0ODe4bIr1WiydJr+pB6I7aF02swvCRMkB
OWmVx0DZ73Ajh6q4TEQ3Yh7LYC5vcn1g8Ebuh2QbE9RKisRoM01CCghcmJil8ZD94j1xseIT/pMI
j0VOBqEPe3iJHgyQPEIZE9lqO3Kbv/NaQ9MUA3J5eAr/vlhdj+URdzepa2RXHJRGjtNHdW791pkd
OTabzlafazYLGtnDPy5W7css5bViz5WpMX+mpElntnKMY3NEGyKhPFT9umFmjAiwXDJIfdQEE3cy
p5OkW1qBZOZFFq+yeTRx3Xphcz/FR1B6/Y0f6RJ0uMldLv4x6ZdAuQXsg6gPg3MGeir1sxpzjPfE
rq9+2aABLuUaSa1FBAxIcJhZnzph2bOu/t1vtbFBuUibcSvfpZ+YPTylmDpFC1ntJA/FiNnuGhEt
M+xirYryDlXR10ok2T3FFIPmijSpFlb6jLezWdkZjoHAQJbd2Te0Rf7ft6JbIYQ1X+qF1PKTBTUS
0UoPi1O76+c8Y2LFV4iwHuZg9fKn5aS/TT6L4GY3xNnYpwAhilJNaEhHZRS1ZlycauCALjDytKxt
peIouRaMKZKQ8BKXwiyjyVrk18vQudvbvd1HKoia1CIpeJI/Gl1QmB1UcFGa0fmf1tDZqzMzYnIb
sraOCp/0sgaT/4ST3UzLQ1rMriqJb83Avf2PS6MCJsnIMWpNjvMIdo/wJ3m4K452Xi3kuM3+HKF7
kmGRuPkfmLVxCipY4gqpLgcdm9m7JWRbZl9ElE0CM4xzMAPC/TvpyxrdHJEtbTiFKQoz/zT1Zg50
EVPdFGN/9AVPsBRUycwJTQoZ/iGvj/BOvZNba2XlChhuStdPjbqYjTXHMz4WGmsRYjPKvl3e2V0G
V2ilgvAS06QK8ui/33qdLuSjIsAEUUkkY/sQDTsIRwOzywUUzMmLUnWxz/7kI4u+XpcW6+PuvjY2
v4DypqlMUCHg8W2jEmOnY2OV61NtHGsJd6DxcXm5+xv6tVrKj1pQHAoDhy+7iFEgTdGpEOTDZRP7
gf3Xeujm3lZtYrWqsR7ChseZnVV9cM5oGSBpX57/ioRj8/0+4XyTBTCqdlyiFtbIMyKDhun41vuF
E7vRIxHZJteE8S27Fo8RmPaXu8trJdv157H8tZ006Xcpceq6KLgPl0APIF92zMD2wK5P/AuWftmh
QhZJ0rkW1VJUs83RLpHTFXwdQ6+GhfSZ1d2Iz6yKCMNP6NbeRIj5aUFJ35WR8UDruKnPgnl57/bB
+mtN1BWkc5o2y0SjyQh7pxXu8hgT5TLLG1lfiLqFZvCY9sUK9yhPIRo+5MPkLqeWyQWzn3XfOD0F
I1MocmM7I+uenupDGCAf4uh2A2VAciX8h0wBAzQ++/03bt+p2SRL/ExezwhTDv1195gLJpF8I1Oi
UmIV18l1j845FloxV0pBSIzh+HQasKOjS5SROwsyd8hpah7GlPzcY9rbv/p++cln/Xez0iZMRr4j
tbmmrs6c3iLTBxLoCZylZp5WL4MMYtxOGnEOBMwzLKvbGfXNUqN/7rK/7j45v77wZw1x8zvEJUJJ
bMZFAVGPAOzlVtf6kyrZGtcwbntx9+NCB1mXdEmQDLo7O170vG0UxDHIsKUPxWIa6IXSnSFonjgT
/bko6CiOfCMj/8h9NAiIezPHs2LBcOB/If/fBQNDNRRF0wwwR1FRv9Gqo2AQiI2j+COSOb8ca0bU
Te64P4B0Y4I4wWZzQdZXGCla8N2BPzTxh9hVGFO9WuXcHmYiUxQyKI73UzQbgxSiguO2NiINXtW/
KHgFduZ8SKDkuQYy5072+oSBXAvdCuv9ZSdibSX58806O12Jq1hG3kKsVFPGMO5Y3V22sAurm4VR
sCrLXTU3dYi+y2Y5rkP2Yw2Vs76IfxXeb+xQwDrlgho15JaH1MP1fOIaJ77GiOq1EBgrikjZPah7
WPLZrN2jQLacmmJAjzzG1PvhttFmMxKy98vbt9+EvFkXHY1xo96mBTwx4q447Xu9/gjn50ZNnVW/
Hcr/R9p3Lcetc80+EauYwy3jcJKyJfmGJQcx58ynP43x/i1ueET47O/CFy5XGQNwobFiN9ryNKsU
Ik/gVAa+MFemgFVS+ICPJTzy0PVAaTN7iL0SyVcw2ngqw0iuA8zvG01japLLCZQmsNQo3KXLW1Z+
kcLKzEo0FWSNwzhRcpU27jYNnJNhTCNPKhmdjY45q/XQSH4qdr1NWjn0s/C6vd5VnP74gJfRjdUV
i9q64PUBV6xeOi/OQrsMZmsCP7KqFO72UgzU+qO5aoClaBKWinLBLIXcHMcAQdB7x/1UtNpsep1h
I9ejldXmKPwoA1nv2vRyls1RtqCB5MSn4aaE6ARcQh+SLG57THbCKbsz/NKpfiqP21tmwMulp291
umKQRlyFR8INEhV8Dejs4t5CqAdsr8K46BIFLkkDpnB4nrjoc+1mww9x+k/lgNVBUlCSLSWXoRdZ
xCjSI6q49lLEZg0V1CFmkYdc9UBXK1GAoscSnvIWnuHkkp7KYfeL3o7V3Hy95L1ah4IPsWjivg5h
jB3YeGqni03wBnhQExxMGRpnv9IF0Iy25cP8wNaVYEDKHxqvk8I1KSnnBME8m7PW3s98aBlD7+iR
cEq4jNWrylqQ8krGIWqjxED8EICOHMz8j4udJGZ+N5mcVYCjxwSRd9lDfwWU7/+tmvRx2LL473dc
hzxpm014JaqyMuvSQQrb7OM3qXravggsP4XWegVfB1SISPwyWmAIcFUwLEk7jnRUlvikrd9ZMbMS
cFXsSVvtjkKZvsx1Ic5hSiSC/4UyAULO9FSCBeacPJNwXgf9F/DVjk7jAdNru+hrv2O991f1Otc/
hHJmplYMxSaGz02YcNDGifyTdioghlAjLSODVzHzGmSBC2thPCLXo5zVEVAIFA9GMOUJjoA0F4SH
BMos8iPphSZa3vENs/LLeCRlCo8wrcbHekbw6CWuLcxd2Tma3jSHA39ojKp+x9QRYzxeMoVLhqHO
fcKlyDMXaFBdRr42c4VfIADXnTKOv0v76eccagxvgAVTdClEmdSp52sYtOw1PqFprW6HDs8YZ42Z
Ndr5D+mtsapTYKmOdtOcWDDJ2DVdJUEvaSbCqtC8MMtoWu3NNoztCdz4/QOvvyYBc6KGIMGG90PX
ggfIt+hLR3wEqBjwgYHJVOObIiuHtOXdaJQOUYtpl8FwZ2U8zWm0G7uGoSbC2jMFVsoQo50B4ntu
i+QUH5/FsLUkvjCLeV90hRMLIyO6uirauLq3dA2F7+UxVYjIgf71QqLpjDvdMjI00iK/mprVj+iV
3Gc4Lx4aG3hfUk3xYXAW529yJYwHWKHQbIrqTsC2dZdLKqsrXkL1GCpHuUbaur+VMO2tDQz0+CSA
/+1fKxRujVGa9MavHIm+b538bIhmvs/8cDchR5nupF3kashO8sfqbT6iGO9PXv7I2/LuLzrRyGJb
FkhB2SjNRZWRfh0Z/LqqNzvSEU/ImWvRIc67ndVX9rgT77cfLtY9VyhA43IhFJIOqxLCpP5M5O1l
UOLqtxCb8kUBEwg5JEPRX2hPL/xOZdS3WE+YQqNbqClpF15gBr0QsbmAJZBzZDP3BfjKC9KnmUvi
kNEdj52V3I2HEK7RlNisZiKGm6JQbpkiTRjsiyfMvGd5bGmR6GiKdJLLDExZUngTG/Lz9slfKhYb
35uu3lRC+Y+9o/OQvN6nyBpP9ROHPoLorfYVS/4W3xQnZv8A4wmjizVCp9XgFMLs/WCY8uIXUC0i
Vq7fpCDRRZMagj3GY8I4W3qQVZYDoZo7gHkqzfYEj6iv7idQNsip4klJZTMOllyUrYMlB7CKfZRS
+WfoYbSWl/Kcoi+9OnD3RH/WeO+saB95xYmV/2QtSqGXXKmKrM+A0iZWrOFx6N7yxzBjFdpYJ0kB
ViXNWQk2W9lVpB+FdNslrZmoNzV3JyKrzDhG8ou3jpHCoyaZR/QAk0jhaXmofMkO4VNZ34Ps4l39
jYgw6wzJ7lcfLqs6NJgsHEoNSvfeGyHa6fQAKb+4Ppay8rC9P9ZRUsiTLaHYRyVKJ8Kg2VGAhh0R
8YhkBtwhzpm8PqytUfDSSFkRFhxWg0262gsa1T3JVY4JsjnugCghNQ3wV6c+f9S89ja5U3z1OXzQ
d0trpmwhLMbeaZbFLO2LXKnwa+Z9cpu/1V865HEvgzvLuWlMZHXjH9B88cbD/3hNaL7Ftk/BdAi+
Kwg5oS8ll1t7Uod9JlfopecUBhIwDp1mVZQEYwaREHKsuji7mdZ4bdofBvnMs+Z1GVeFnoWZh6YI
oACI/jOw4IFy1lKml21rZTgHNKWiMia1FOTocNO6fqdVugN6AmthDZZe24fOSzroXUR0V9HOQK4r
ZbjIcAYSQTrwi/YSawKjgnA1YluvQd27tgGVXashVhxe4OLYkEokzWu9PdtIvcDn9CJG6x5rU9TV
a5d+KIoEm9LnGy2vLbi8/wUqV3uin/I+ixo1wwiYO1uFz5VmZEnfxNfveN2c4Wd3x9nMOPTaDV6v
SGVVQNrJF12Coi/vEb+VuIwipNYBJdlBhmZTcV+73WncscY4r7ZdrRemgpSMH4ZYKHCaRIKVdya/
t6D3vqB9AFy0dvyTdCGON+nN2+xW98UdKy68dg/Wy1Nve9lxcquRySxB/ilHoNtR3oP6+f//rq3X
IAa1eobCauBrvQY6KuWNoe4jcJnn/fv2GsTo6Md1vQb1kM8guR3CFseYNqlZizf9GJnd/EVFsaRT
nuVuNJWYcfNYR0fQcrWtuY/hbAdYMqihlC3tDAk8OwPjsl2tjqw3Rgx3tQoXcc2klLgKEPGwuBEz
/NmJ1w56ZqpFbwnJ+9R8H7rcmQpWLMHaHwUsoAHMDJkM1FTabs5SM2j8Ufy2/dlYa1BYonDpgKlp
xKjBKJu8iE6IFsNXOovX55NbBhDGUB6vgJjh36e4ZKC9mUk6sUc0yjvlXnkg1O29R/hlB9BUGvvK
4U5k+AuDYMzxjauNLJj+/r0+ZSviKCOhJ5MrgBoXqDIFa56IVA8a4yVrfESbcRqZGsu7vX66H6tS
thM1QdHPDU43SZre1DPwqFRlvo9L/vv2Z7xK+LHeH2Ur4xLFQy5gyoD3eifYF370Iz6MJ2EH2Qac
MPjI7ni7fVC/T9aEZEfqcj67Xej6w/SxXcqYAkGcGjUGlknTgzrfNSKrK/ea/7PaJV0+RAArhoJB
guvl1NdHTtbMbHnN08ft0/zkSf+9EbpyCBk/hes5bGTGW9D5Ospcnm5jKsXpPIwXsdtqyOf5Ez0/
FqQeoVTlurQYsDE13aczCO1B5KUgXKiTLwPSz2Vhb+/waqfl+iSpZ8cIYq1HrzaGZ5Eb6r3Ire/J
gzc8F7cdqnq6X+1iUMTOx+Frd9J3/LM0Wiw/hgUKl1G0NbRKbaz0IBK7PL0DyRgQ8i3DwoTkbAun
0CPVI94WdzWCM2SRDGY55RN0/zh4CpcCpWrbipgsOpEt0WpNCaxDwp4/8juWmMN1D+djKQqCxrCN
Qi7Fc6VkT0L4BkCyRMOCgo3ZpKWz/X2vFjDW35dCnqFB1F6SgdvhhYjkSQctN1s3vzPOsQU+Yks0
azS12vI9v2N5GwwUkCgo4rJMqSFbgVaTvrELo7HHgFX/vsrGu94ehTRDIM3T0CE5kenjD6nVzkKK
2VZF3vGDZo1lHZtB0gamNjdulbBcAgaq0xXHLMC4qUA2KMuPIZR3ZhVqfRKrz4UBCTQzQCiXXSRj
nPVSguputWf0Xt0rOTjGQDDid9BWlApLcBrrL15L1g4pOBoXDll0A68l6ZyAlDXGPx8gDjtCWqXz
RrPd5WjDxswcA5VYn5UuOs563UglGUMkr3TnCzsVbZOCw5Z+u7wUG4ArEyNeQc+YqR2XKFipw4Tr
4EuHEVPSIP+zJqwZW+Eu35NiHyHJzvah24BjjWh4c77kYIjNim9YxFFXC64rk6YnTI2kzLiER04x
1xBmSao1gD9XzyLDVCUEJnEsmEMVWIUw3upKfx5bEPJr8UEFv9c0hp2TNizVdNYzKFOIJcR6U2sp
JqSCWNnHBheYVaK81qAZNXllAlcsN7hD0CfmoHL7sFVeurau7TCRNFPoIoaLw3Lh6EplURllX5Kw
V0QBr7UwYWj1kN66+IwErQ2fWYwlQeeWlVBQFqti2hsCXgdCA1NiQUzEIY+PZiz0D/1viE3XJzs9
gvYzeYlkrzzrb5UO7ZXvo9u8kWLFbIdWtid0lKP1nwZiV5ZHlyZbrVIKfgaeJX6FGY/cI+RbhkdY
DP+iKsTANbouKQdapmQGyr8dyLeiVxDcKLyZPmWVzZ1JdR2o/RPWX+pgMjXHA3O3xLPZ+KYKhW1C
X+hcUcGM9JO6nx4gnmn13/XL/Hr+kHksgperQ87r06U8rUlewl7L4eSQhmnIk5AO7UEz+e/tkQg0
6s6E5vrmZDz+b/ZEVx+TuOJzRSH0KP7gq47ukRmTcB/DqZocxAK2jq7d1P6LVA45wa0TpnwqjhNH
Lib8IvN+BjV/dekbFs65n+0iR7/f3ifD21AojNKTmBfqBp9Tbp9mFf5bzzjIqzGHAKJPAwlEUGtR
3y/rx6IwIpxjA+4lfdRNCPpYhQJfuXja3srVFMpqJepNiks5LQMRKxG0IYKXPSZu/6PEnb5ah/o+
PMZ9yoxEUSOIu2QLdw193cOeNNIXHlMhmr9mDavVqA801aGYc/CYXPVuwiyjcR7d4lxcsGz7+K46
LauFKJd3yaV6UEjhN1BjV4WUiMZbYc7sKr1qcKtlqDehano5mQOcnmJmPlTI3OI2xa0q3lVTf4Hs
LuSUtvd1NW5YLUj5umIJhtZOBIBABwjqfV96rTW56a7KXYU13X49LPy9lsiTj7lyi5pMypKqx1qy
p+65l+w1uKvP4O/DuG1s1ZKVvY92tJjTOcWjFFjag3oIQfWxveGrheQPA/2DXa5VRGQsJ1wEwhYk
2LEj4xckGDcIvfg4OMZ7AWEwNO2wyOWuR4Or7VNvQ6QnC18XqBC243hnLMkDly6YLwQ119IvJ2Fu
U1Pkkxe5TxvbSEUniILn7b1vW5fIU2gDqu0hhxNIJkm/zumPUExZh3v1/V3tkUKZcoyisCdZxRmZ
ODSJQDhFdtJ9hONd7jJMGTekVXNHJIi2t3Y93F+tTOFOnMpdPleISfXTVJoqLCs8G2D9CA+/Ogtj
UNKif/I8fNG/E4ebTUO7fZVEnsIieWgDDakPdOSUwmCqYnheuGyfaJmnpzKI11RGhvp6QLPaMvlB
q/uUqGJSKiruU4rcYmlIVmh8V7VdIHpL6YTVjZT5y3C3fc6sTVIApUStIAYJbk8o6RA/F1BKWSof
EIyAv0BLPy8wTGobeKHv/u9NhqD0rkZCwFSKJ2m5D5ZnVWZk4Rl7upzz6hyHJB9GkeRO2il1yuAo
xvdqAQ1ckKMlmc4w1Otxz8dXu8DEarWukhZNFnBFoiOPpND0I3aGXYfOIUDfcMo8Vlrzas/SCvBo
RqkySlS9aXGCZO6Z+Gl86HO5CT1J0C5ZxhP3dUFaPFIt8FJYqrRLnlgF320vB0Tc//6GXFSKhijh
lR6X2pGr0I7ab3xbmbHytm2dLIy9hHmrwy2h7a4MC/bavAguejD22TfCviNBioqFOAzDvITcq6VU
+IX1LCOkkqLMHCLwZkILxzAY5kIA8w93d2UtFKjogQZNEzJGvfBCaJZRRbSZC3/72FiLUEAiCyE/
9iGApMmjmzEJDmUkettLXJ2fXlshBRwdiEhlWUEJlrR0kAHLxE5Pi4f5aYhEslyN6/mO1bFRqGHE
4zi1uLyu8dB+yW7JRAno8Rywc0MCTnZTO71hDRdfr5J8rHm5hyuDEJVaSBQJn4qQBLfecGjP4GK/
7b3+J2dJyCSEVu5ilNQR3czRRrMEv6p+ZnWPsbZ+eShXP6NPtX8Y6wZXckXonhImxPQElQubPL/F
Wdwxw16GAV0GfFZrZrzEhyGhG0Bw0aKJ35nfIqt/CnyUhoA3/T5xmtLifjBsiuDGxuW4OJyrZQu1
E2ZOhU01QdyZAlfYs6F8XVJpHzT1rpjl53gOdmosPUB91uE0tCZ3YmWOmsjoRWYeOjmg1S9ZkmbU
CwLqJOoh/EYBOjMJvSs6MUl25WvmzYwbRUx4a/OUwxPMU4uhJXKhxNrTQ8UfjeAscYC6fngV+8Ud
yvExV7Pd9qGzPjUFSIOm1aMkomI9aSArnSSrTXqGHB5rCQqO4NJoXcvjPc5R10wCRy9Ys8isFSgw
Cmp1nNMC8DClFbD7TisYiYPrH0cWwO4sox79R9dopUVaS/JApNVEOBBVhGiXuqwi1ycu4Mc6VEwR
an2lKxecqzF1OwJbxe/GYIfQzgmh2DhODzx4/cZC/rJtBZ/Ech8LU0/6Ik1KkxE4L47cTQ7+9dQS
7lSYPSin9uGT5JGkInQpLd3ifAwfW4Kv/Nj+DZ9Ech+/gXzl1aXLY77IoYuF2FVFxULod3kPi49T
p5KQfIt0Sx4JneJgFWP6pCbcc9x3+54brDr1B84UoUEVTBOjtEKM889r+fGjqGupis3YBRN+VCmW
kF4NbFn6Ei+AheBssKzsE1/yYzHqMkZV1/dZDGY6rvslfXhQzvoxjk1hL4C3IHBY1CCfPOMfK1J3
sxiRYA0XGPYvZxI0KCfD+k6yOzHbusnP3zpL+prCL4dUHhaL/PwNXMLqT+W5lU3OQR+kg1Hl8Sge
i6/sEhXr9lLeQyfrUR8T8mcQ4O4C470T73Xuuy498dC9noXbJJ7NbVtmWA3dYqouQpz1pJVwjsEa
+dj3KFErBz74JqOKu73Udez7/QXpntJZmSVF6gHg6ZB/zXllJ2aGs70ECx3oVtJgQBqLH+Hwy8hj
IfB2lZf4LQC9a/yzAwkeRAf3vAsSogxOkH4DVZyLphGre5Z1qBRGgYazEuQQRa8xKQtLCUZXbRq7
z/gvaoVZiZzPGV/x4udsGCzddypDky/PROwbDboksQXuvX16yFwyWjhZ4SshE2jt9HZ6j3bqrj/M
dyFLgPWTEOjj+1IAlCx1qGcxkjz/EBWZCwiaLyEQs72R/Fdb26Xgx+iEuhxTxA3JHN4safZF5rl7
fVIZOQeWxVKY06WaPgoRLodef++6n/zEeMxY/z8FMzOGesaEZARFyCu2yWRV/Mv2hWCtQAHKoFRy
BsovxIrKd6mozXgeGabHegpo0e0wCHR1ItEHSWuiL8vFqzBgGItMCoMVtTKZapvEt9j4+jSzZlyU
Qd+S+uXkkvrP9EB6wVqX8+pXdg/T1dEnjPP9n0dFa2xjurHjFQVXi+xPsXvUu1DFhv5SDpFP43nZ
xR4RoQU7tCu63F7b5wiv2Cxy1wvFq99BgcpkZFXQEqQmldQqRiCbuelJhrr6EFvZrr2Zd6xMA8N6
/tDg1sZRn4j9C7xgykJjhtPPbfv8JH75OF0KNIJoiboRWsoofyNw8tGrZJFpvvFVNklFejohVGW8
Q4xHVqfAI4B6bxgSZdouz6EcNrWqOQRFeBzVMrIMDXSipqK27XNfiKLTc0ovM64MA71o0W0eEqVj
oOAhHIcnsLuZYO839Wp2GEdLDGLrmlDokpalZnCkINY6Fcw2hLoD5Ht2qc+hCM6+KAyfidYPHOVg
0WciNCIUkPeaMjtOnrT4QY5ZbfzXu1w+bgKtGChLcyy0HWCTZHTkMxHfVqBzhzjfqZwkMht/hhSb
AWdNwIuvg4kCFXAonbxdVOBcFlM/62YapN9iFQ6UAQb8ixm/p3MHu/HBlnfpTSU1aUgWuZzNUnJm
3EuDAORqwWWZhyCJSEFnlswlPNUGy6EQrl8STdEEEMPzxp/KdhBRjnNg7Gglj8Ee8xgNZA9qq/6p
v/IPiwVX4qQ+J/eqyx9YmSTG2nQ/bKVwAXjpYbiLgKn1RACr8B0fHyJkciY0VgzFbbMwXnpyF/68
K7+3S7fGTkNd9ZOItrQ0n8FcKfbuENaWEYegP1tyU+CLE2iK/O0byton9RmnZp7HmIivJP5yJJXx
Ca/HX/TgXDeXj81RL4eYLxLXkhc6fpvsiIgLONK5c8Clh6KYy+68Ifa+dZjk96zMs0O/m6iSXPi8
V/fgJ/JJkYGAzmyy5kxYR0g9H12cZAtfXh5FMhjX7UYISKQuK894HbE/TpB6MkYiHRFxWEZTE6h/
xU7e6rtalViQfd2z+ViHcjijWC9yGbQvFxf6/3LVMrT5aqAIK1f9SdDwsRr1QCx1MkK5Ft8JtMKI
LhNbXEZP1V6mNLLb4VtQHGPxPsyKXbbkViR2dtzUJqrzRvG1EHh3kHMIqoORlD80QuxOAUYNCp5x
Rz6J+z9+JLGAlTEh0ViWGRkBSDBYkYKOJrW0O8GC9pJTWNp/YcGBXvD/wR7dBCv0RgUdHKjpTJAJ
yez6FOtO/jW5UUesS4bfOqtFSxfEN2WbxSJ2/QH9WJt6RiQd3tYllcuhS67WDDufRstQIX/JKm1e
76NebZNCHqkJm1+51MvcyIvopHcFpNNvVZsMUkhP1ZkExtwtxnNY1QrGjaWbYeM+FsuEtOXNeyLB
MuxQE/Q6jwUM1xvUVlukQAgQlEQqYVkUveE4LugHiOz+lWxv9lMbh4susRHNHtuQzjxZCpDkLk25
maSpegtiTENuzU+QSz2VkHL5JpuDE+l2+jqcYrd9+I+0N2vzpXBKnEReGTNsmsh59W/SRawsekbC
yp7O0V3Nypdf74L6MFkKr0QjC+JaveDVYOvvkDn11BMoqt5zp3xfXN4pbiIrupUtEheSeR2iIPmr
1RuyHc/zDhTNmSMt5vJOFArQ+3tWniovYOHq9YTMx++kkC6o6q5vCbti65AmDfE9+yGDmTq4BcWi
WR71GwF06jZ/YDU5fRIcfyxMoZfOVWHMEekSMoYZ78afEVTf0VJlSm+EapylGPJJKfD3enTT64ze
6SCeSGhxoZoiEkdSa/EnEeK4P0MwcoIkxe4uSVNCGBgdoMr33A7M0XXGLafbYaVezZaatP3WfWZ2
cNpE8VEZQPc031eBy4GTqWx4c/vuMT4y3QIbx9o/U9F53KCPvzeL6jaRK1PQXxXufXst1rOkUD6V
wpdtFxH/GMpnTnhon6KLXROBHzSjsLqoGU8D3fU6J1xfFzPMaHIDr3sZ7OiVKJmot/KP1jXuqnt0
UDwZPxh7ZHg9NO1OIEy5OhGo5r2GUCBUbnkCoN1gDmWCmF0F0M5vWK7WJ/1UHyZMYdio8JJUkMnl
1kE7jBceCOUREVCqT+JtAE0u8LTdQrQSatc8FNRZ67MQnB6uD5t5jDSiTDa8YGDbShHNFXZ2Q3Rj
oCBj8RgzkixgF3uak+H90SQ7SpX8M70WngfEA9Nu8XKfqBIQ8UJWjpp1QylkwjMxlWqJj1sJnF0k
D3nxpYDg2AIp7aH/WgXnJbhn2NP1hMTvL0uP3wu5AqZU0glMXicFLZASODbJmea3uQ29bsbrxLg0
dCm04WKwvRDzFYuDHodOA+a3WElMUCr8j24jzZyTBrPScxHCxwX9m2DxFszlG+qRvFWO4BYk/Q+p
nVdQlhC/svhZGZdUpYCIG8ogQGMcMryzYU4VWL+mtzZgRiasZSh3SivjWOUKZNyRI+P32SNnZhjB
TS3pa3BMj+1xOM875mvGWpT8+8r3N3QZHBhkfpT07Q63EmRjhEeIEzrJK0m+EvmY/FG0B6h8Vufq
PrdrTF1jhIzp1bEsl8IkIZ1QuYfYgzvuwSV4xOtlYcbRju4v9IVsxRCGX6VSflXBzXkjoJbihl+w
8YcRGefmBnhwPyHxQjpZyyMRPovt4MxO5LHeNpXylvhE5YSYzHfHmh14FYi9VDt/GRpkszLH8FkT
pJ+U0z9wgYKirpq4tgrwlpKehcIVoDjROeSPDDq1GL463h+rsFjrMqyLLn1mCTeK4giTjmZYNXrc
uLeyZ7XKMhJLdNEz14yh5EnuRT0RxrbmAQrmHRogCwQknCXe8C9kajV/SFSrK63y2zbkXtJ0G6kY
uh4K4u1alQv4g9JN/+Wr5B8Og1tBPIhULcAWac8YvEKLWvSNjLHMBx3a5ghxJwfxdeqyQj/mr6Gw
CoJC46D+YpEbneZR8TMfPfBWiaFE0ID78xPJUBsoVP4a5ieBAmliGlAEGLzwgVXeYMWIdNUU7dLl
UEo4nc6e3+sZVBQmPtFrYgevMukgUw/tI+FeZ5LrMF56jQa2rhCqgYQFESImiNGdul39AgZ7N3f7
AxNGGWiiUeiF4iLeJ9IwilDY5h20qTyq3vgl8gs/3SU3OVI4SDGRN6oKMZnDDMUZ6KlRaMbJsxpi
5pDMbNVvAmJAMokv24onOMJPdjs8615T8CVlod5j0hdyD+ELPEmr6FD6j0Vr+2p9Uu7+jVoahVpZ
VE7zJOFUe+5YCj005H21fMHMIeIO5KhajNbOqammT6XO6qxm7JAuuXb8EpUQRAZA56EZ9Y0pBIHF
HJthBa90nZWvM+NXZZdME/8Si4tc2Sfhq/AFJJMs/5DhsNGVVhkUK1r4q5IsnopLL2u6K5C3aXYY
MNyXfpT/DcsacV02MFKnUEkul3mRCYlL60y2+obm+xwTsSAH28PP34EOmS3SyNop5U2B0ltWCsJ3
nX9JEWOoP8mkCj9iCl5qTM7LnMpT8LcnJgIzUvO0FIo+10PQkXbR2il32g153cE2Hz8ho12b3aF3
DY+kxzi/vkHC+ZWtQMhKOtPV1ykdIy6O8AviL+nb4ILb0prfUSi4PP3dIXBnV7lrj4q3KGZ6mznJ
Hat3kXV7KDhSWzEtY5Ikq/UXsZvtoKutMGE15jJAT6dQSB8NLl+IeqzRg+Igfeqg15eVr8X8rdUg
JHLO1NQdpzclcqVUNEWFFZKw1qfgqeWaLC9J7X5AJttwM5CHxhBgIyPQmROgAZGBhwyTpouykyZ2
mhpiPWF6F7v7LLnRQLGgJ4xCHePj0bVW6JON5aJimbo7CoVkFyjTJSy9+0+6En5jO11gFQIBHZ3Z
xSMNdyno78Ynovnb7cvHwaueoHx2YL2SrI1RKBSPZZA2hCRiym5GcTfWhSnNrBQZ+egbUGdQuBML
ZSMJRDukWGpQQz3JaQeCchCi8y99+jB2uyn+L1qtq5S0Qfa9iuEiLqijhCDONLVmJd8prPniq+zY
6xUo9yZqs0KqiVc5gtWP4EntcaEpHfJd7cl+t2+cXoGnLe0Vq7zB9dtJN5LP+fFzWJjMTADj2hkU
uEyDNHfQA9bACEY05gu3tOYEqcEJ0vYgnUfhinHvPpmy+rBVCmgKqNSGMUnkcLvFjXfVY2vGTuq1
7nAgGfdlb1jCPoFotI5D8ZmPNsO5NCicqcZeFVQOExhw7jB2ovuS1/rlX+g6XmrwnxqvwNNTvDxG
KMDgCW+dzJeQKQ/Ccp89VDu4stZyzOzpINvhXXsZfIDgFAQSFav7orqJAzqAHyA5AVufv+0FbqIe
fhNVsyswQS9CwgudGLK+r7v6gR/j24pTXA388NtLbScmsRYJKlY3qRcwQhKBHAxhcnpvgPVoesSA
z5nk9Fs/OZB6XfnQ3cVMFstN1MDCFDRNfN5zRYRAmUzwt17qjZcJflbbx7YlYx0KnVCFjiD5h7wD
xAU9ycaDGT2QAs3gaCDRGg6i3zm9j67C1po7M3B65qT05u3FL6DAaoLEbswNF9yvHus7kuCSzcJM
f5A8RMjk6drOdWM9CrqUVDP0uoIjH7510B/KSMXMRQfl8+jFd4Sxp7cXp7kToVAufotCi/XosL4s
hVZcKupdoQE7yJeVdqnXOOADgrLntuluvm3YJgVRYZNrTR6i466eEr/JUT4YYrtjSbVt+vFYhWx2
dT8WKGzEkYiPN2jfQ/lHz9K+3M6LoeWRQOFqgaEV8rIhYx+EVW0Cx0S618HkNNoY796zzuyTrrJ/
cB2rUdCyhHwlauRZC07TMTarGzI0W5LSy/mNEJwwaYEY53fZ/mp7rZLH7Uhe6uI4HBefiGAZ1rBH
sIcMlXjoD6wwlnmgFLAopRwUOom8eK/y+3P10D3rdtuDkyrZ199yRjLsqhWKMAxNMRR0tFHGjj6h
IuhIm16fB6YS4FpLSPphDmvb2K/eqdUylLEPWq1M4XzBkM5vvRhoCT4zjxXKXf1aq2Uoa4/1seQb
Mug1aphzgA8n54zp9Ovx/+8lJPrBreM+qydi77xHovF8DzVgKHPHvrIv9twts6vxqiuxWo+y+EFF
Z4gaXk4OnhPqfd0h3Iu331G66Uw0rs83OEprPBrn1Bq/dw5JVSJCPZTPoje+lwcyGdS42dfAaWzo
dYHtYa/c1g6L++V6kX31O6mHOBhajotIjwfpCJ9+pHteNQ1XgE8S78Hu+Jq4YFh+jAwIe1eTCeFG
/aAguWbY6fO2qTG/EHWBIiFq0KQJl6C5TNij32MCvxZpt8PZfIVopM1YkGztDx9stXVilSuMmPkG
UV2ET9Q6LSRSXQEjHos3Qnnlb1qKrydoV8tR77GWLTo/k1owkeqqzwUpOdVm4GqeCBWyAg3iJFfB
2uVVp261KvUq5xzIMxOSh+Kzd0P+2k2hOca5WYyMWPZ64WO1EIVIWVQnfEKef3Ro+1Flklpzjpjl
YuZoiypRFS3Qn8nsWGbdNAqjirqsW74lT2ULUtJUs+LQm6bHUUJNoL4NlMYKyp919cKwHtbBUpgF
dsl07sl4W/B1gQpYvS8BKcY59EieX3X13ZCaxf+IlBL9bKfhNNWlgJAsCdD0wy/2rLE+JEGmjWtB
v9WFVE5LTJIfwWkAG5SOqLPHjUiJz+hsH+L2KybRr3SfT3UyVHDGVe4YGg1o5nalzEhebb8t0Ez+
9y0fIj7QOWjPYAwRf3LDrIeY8Upen9T7sP2L+7NCkkGYR1knJVU8XUNpEncqciBTdiIN9KgHOZAW
AjuSbouI8DB66fGPf6GwcdXhX/0KCmAEDvplfI3T5PcjAvbBr0/6I7HGSwekx0KW6x6PCMIJzGcb
mqpS64lSL9QcceoSv/Pln5GbQtBHdEMI0sUuq8H3+pD2ajUKyOagm/SeDEoRbskejdhIhRw7j01/
eP1if2yLAjLJiJNcIWPtdWFYGgxmKn+0wrnhGobZMLdEIZeRpkFZIVLEAYLlCXV4JDURszRev9u+
Z8xPRYHVEEx8BuUZ0nM12aKTuZild/Ij8eU0X/AZq5ET+hNBfp8gXYw2xjjLxBHQSDpyL1NQz+Dn
woCZwz2BOBX12OiuhdDUMFrbK18VV9M/jISuUMuLjMY8gl2tI7nccbTQsZc/axCMKHxgpo1SdW5p
lgSg7kKzRxsnymmOsTe+BN/Gw38azlr9Gsq3ysOuaPUSOYAMF0TY4cxRJUz2LO+Z9XVpKRhD68Ok
bEjxHxVYMi+LUAcl6NAikq7MHB3r61JukxgsYxgP+LoVhktK85e3lj3KVuFGdnWYT6UHWVmzejMc
wmMJ8av7AbQpiqXUJgdN0O1P/onb+GFsFAr12lBHGqZ10YNdA3m1A4n1MuQoi3tULUGEvL0eAx3o
+rOk59CHJzcpN1rLaMKdBlGcutF+CHH7fXup6zmklf1QSNTFs7SA25coIowOYT7PoHdf2VlngXYq
KUx+tBTw4JR2KDoqHGXRKiPT4EwmUSnrk1NAlYd5WUwTxuG0B3EfIxUd/OD90AeXUvtCuIc4f5HM
5vtfNCtd99E/vi4FXErKL0Gi4OsqNzgCZ9lpTuovhN73L7jnPrlIEDc3FFlS0Zv5b1+hkopUE8mL
xuP9FJ3Y0ZBmxnQR4fisO5OlFXXdNflYjrpJCHgyeJGwJb6azTj5Kkguw4Ku+3IfK1CXQ00FnqsL
bEi6+X+kXWdv28zS/UUE2MtXFlFUsSyX2M4XwokT9t7569+zyr0RveajffFcIAgCCMhw2+zszJlz
krvwED71XvE9Amspv6n3xasAELV+Ao0xqPyG/QBOaNZVsH5crh9Afl9ERkMbTiDXvaRbs338lN5n
W+S28dBST81r5sUoSZfP0v3tYf/DxXq1Sh2cRBclMPnjGiCpQGVPZJ8Tr/PE7b9KmYtXQ9TBqMP0
PyQ7OdRzkuaj85/H6IkfXm8PiCzT1wv1aoY6BYJRK37PYxZR2IpA2R+NuZUFKSseYewWumGI76qy
kRqYiT3fhVwOMLvK7g/HNOsW+Qe3/XdIMvmWxcYA34/cpWRjqGcdsKnGmvf1Xn/ULyLK8XeW217P
QF5XilblTg2/LBRC6KAf/fNwhyq5U28FPNYqTwVSiWNirxlrRvcGcf2gynGPAYppY4rDqQGFR66x
wPSr/lHSBV2TVUUQJGqn5/kwBbwWiEjj/pHjhohEgqYMUqALUBq8vQ/JPqP2oWFIMiR6BMHgFbqR
VtYEP0LCCGgkKCRPfXMXjcOmiEOvGRTdNHTloRKhO5DHTDUJcpBuWKbbaFMjT7OWw2w2TnIn2A1y
rNzr7FWgRa6g+jKi7d3VdoTqlpnYXVnI5aAvpbzFTg3QSitEysX0aI8n9Zw8DG7mDm/KdxVPufac
bFg9PisXwyeTVOCY5FqdxgQyy0+FWUCHufaz7e2lXIN8GQbIAjWBl3lFpe+6PsvlYpLgI4XoIa4f
uXoXhWdDCjZBdq8NHZr1DPAJ3LdA1DEsr07owjJ17cl8GBRjgSrrZHXOMFtDY7bQpES2qAJYsuit
poEOEhtLtxLFYMQ6cua8IAOARbmceh4THhQQuBXk0WpBTQxRMkeWa5PvQ4/l4NbKYZ+s0WsYaZrQ
EmcqnELEyBNCOAJX9D3tSNCyshk8Eb7kfhc/TI9oKAbPFGOeV0/rYrxUNAPOMkFLSzCY1IU5fcuc
uQUzg1kNpmGAR0c3FVCLxc/Tj2rPxWYKOD/P8E6r21jBXIuGjitXpa6tJioBTwrxAdWMYFHVd109
s7bxigME7Tt6I3mCRJDpt08nC9jEImzIZ9/FuTy2ZuTxSK3XSKeyBJvXAgtY00EjoCuoetNluaic
IJzmwxroNLaqn51GlbsPDQN16qJ7ScXkCApDZ9C5IyfHGuPgrPpADV2Puo5UmUJDT/OpVhquQhSO
nlpvLAVzKEFIw/Pm3MB+tJ1aVhy1elIXFskXLVyflnZVM2kVHjsTXvLJQ4gqYXoaX0oHfVqNiZ2F
nntWn+Eaqg7CNddxUttmKmPZyFViFUhJ0Qweyo/UBszWHnf5FhycnnIXvutmfSf/6PbctkLMwPb6
q4fn+hE0LLXo1RJganzEAH2x9JDdTcByu9EuOUIED0+eGt3EWzSPkdaFkqm7xZh4Gq0aZkHeRT6s
Fy32cX/Kq8SUu5GxoVhWKBdVcEMfSzw2lNynZi09F8XJnxqGEdZEUl5oVPUk7A0MhYgJRqDhV1Dv
YPNsrPqaxXpRl4rEC0kaGxiLr6THQOBOwhC4DIe6UmnAxlRkconA33zR/6kyUeNK2CCgnQFqjx7v
FV6xiVGoYjjv1btK0w2J18jfdNYaj+0qqdMWJ2xGSrDMjj1UCc1cAvNaIhwF9PXZjMGRxf4SYS0s
UhNYN5MRJKT9mSTteu8o7RNXcjtvKzNB9OtrdR0c2ZcLtzIVg4L+NXjRtOcdlS/dKR8ZV8/Ku9Mw
yJ2jaoqoqfQB6sRemsMRt++cPwWx4sgJSuRybXPjE2PeVg/RwhJ1iPxGEg1EFlip1/AJlS90gIw/
1Cfte+Q1HjBbR+1Nfrhtc3X+FiapI9Vzaa/MUYenhSzvATt4aQWwONy2sZZK/TSD1H4YJSUZBh5G
GmcAaDTZkUbHyREOOZp1J2f2gu865MYMl0gtdS/JvQ7pmGHTeO2RleBkjZfaL+HcFci44VOK+iMZ
fMvICsZxW8v8fBotladohwlpY8LILz2C+BXAMN8WvXnHuRAUY7bgscZDPdqUeeiFSod099yhRNNX
P8HzyEiLrnrdxRahbm5pCNtazOE/SAaEwNwSVKBAx8OYN5YZ8vviJKsJ8AMTNxIzpCiTuJGHvrod
6/UuroY+1+HQgGweWp9TD2aqC/VA/pGhmOZ7+Yv/Vp/6J9kZfgkv+huCaXR7AadgcW/1sXuUUIA9
gw8gObGGvZZNwHYB3b6O+AqSQ9QK1kXBcRV5PFXO/CptoM9z9D+UI78BgyvEVkSmJta6l7kapNbT
9zl5rkhboWa846aexN9G8X77xLNM0GuZqX0bhLjdSvlbIA2mrz9MEaMYu75f/g7jkvFe7JesmSef
J5p+sUcweoTi6N/qJy3X5/I4W9jJG/BGBAQT4A/VaRi3Ywao3n0zvE1+aY7c05g+9pAXEbvcbVjy
CatX93VvXMLbhW1QioPmJyXzGD4U5S9RuTe5pLXViUV3u37HXSeTugaSHhA+ZcBkFp1kisJpHn7V
KABoeWTd3hlrBGqfppO6C0qI/cBBkuP32nZWaecH3cV74xfnkPJZu0ed9Bzcd6IZbuV9zHBl697y
OkyybxfzOQFuOTVE6XdoZoub4MTUitFgwppJyvvPkVoVqowqA5S2HUM98oFLnIegu4yJXMmwfppI
ym+oRRIESoMUBEFbib+QCHjQHH4jOX3BpC5jnOeLT13MG0i+Un4Efe9GE0onyn8MwmjyPotcT1qN
GxfbnXIboJ9sUoFABEGSc984uUcKkDrAgqBK2/l2uBEfxY8c5L0tyBEqLzZ34RZqgna3le79uxJv
dMNmPSFZ/plOF3ID182djg1bgLHl0D/Fbw0octD0YipnGcqzvjkxeXzX363XmaAThU1egsmRGG3t
EgckdZMX45FPzdAqT5nL32t38mP/rXYMN74jgUXosDB0DNdzWavFkqeoldWCjC+IhLdssvFiiKZd
1AkoHDIxLyxblPfptE7zBZLfjoF5sYs7okUi7gpnmEwRFEnVM2fxXnPIf2tgsSclNB4dDITnjGA2
WNk2xl6nZaqnvuWGVEL4NshP83AI2m1RP94+uywTlBuq0iapjRr7vNR+pPnk9KjZQQPcvm1lPW24
2ESUK1KnoI5EYoaE21i1Ec2qBsShwTLuBijcEfVNhB2Pd9yZkNOzWLDWusWWHoouKKBY16Y+SbTX
m+hutuenyNG9eYvkx4Z/FQ8gUdMfWKu3Bo38ZJSKbrpYUzjex02mPwNRkD0ke0LQGTgAUG9CEEpa
9V1xCn/9Gx7+T3Yp39XLUMZVDNjtX4nCS7TTn1ozviPKZtOWlTxk3GNfqmt9nBh+gD2KCp7VhGCM
51n39GqC4rp56KIa+v8zf+gRehRBKG/8firsGTVtu1bldznjE7OL0W/CDRp4ZaVBcCue6RdW1hIZ
dggCqqKsyoZG1xX0yBd0MEqhsCcXR6ELd3nj7/RZOFSyGJixLNqaMo7mGAhmV9bvsqhs9QgaglVw
b6QxdBM11Qsag8Gfs9ZwtFxquv6nRIDexqTvZ7DknXrmTtIhfwxt/dAVZvw7B12B5saXdS8VxrIw
PCVdCYxDJPGiCaaVeTRTtdqX1W7mY1eX0eRXjwxra5XVTyOlgrVeMaJI/u9bqcc5AludEziBS+IM
ETCR7W2XxYjp6ayYIs5pI5IAgMAACcop8eDs2fJIDAdMS137UA6Nhx4ba1LM3CvfJMitJ1brpHvu
ODrCMT8PTHAxK7qhFa1BNxvPAnlIDJZm+q548RJgkfGGIw8C4V28ySww3aJHsQJMHlWH9JIRRiZk
X9gJ8KbmtJdA07Rn5URYs0G5zL6qR2ATyaYaX+Y4sIxJtCqZ8ST8h7TI39ibVryOikD58+zsdvmB
8FJHbnDoUKUj0cu/AZQudy5N+Cdzc6ikOTykei4RRo577XlGnQps9LbhMd/wjH1L0/qpAtdXc4ig
vyZpLUiYioMZooX4Zfww+Iuqn3aebNU3+8ASM7PKzLFl3PasOJWm+ZvFrDMMgtzrN5MTghcpvjR+
EjpDfT9B24J51Uprad7rFUFz/Ylcm/ggNERpmTuERWxNg2Jt+p+j6BTDLk9fQvFxVkR7zE619nrb
UaxXzxa2Kc+URUVdhxxOMHn9E54Y0hsgWfAVDG+/1tUClUCQn8n4A9QHFaypk5FxHcllKCfw4KAR
0ZZ+jFvdBnfQnntIX8Sn/GXYTDYooGS7/q55JZKW5a+K4RrXmiI+fQcVzbUdkBRig0w3IfwlFe7m
iFQ+mj4UV77kioYtf8d5LODpqnNAVRQ6erIuCPQix/kM5CApVGhqagbxN11LrVTYMJaTfPyXisHC
CrWchQiy9S5EZQdBBLhSrdQWekBA8cYCbAgxyEbc81vDY4FQ1i+4hV1qccM5luZpgF2kIXbcCxEl
lGEz3CLDiXokKyRez4Qv7FGLWErC3Bsx7IlueI+k7Vb+GHeVbOr3/gDINvcLEq4WofcCvQqoKAwE
5epD2NnVVnbTI4s/k7W2VAohHidlFnh8DXg4OPgliCsp8Y/bS0tW7tbKUpcLeMRQPtFJDFc9NM1J
KFnVBdYgqMA7RDMeoU7BBu1EVyuKbRS/S0HIqGEwhkFzNPZJWpURKZgXXGlObQ8hWhYjxLpPu24O
mphxUMWSl0hUP0B5WpH2JVrkJnGfVR81/wtZSDtVSqtQa1aUxxobScssnvpIP4MFv4ZnCb3wCQ0n
jrAnTD+j1fQAdpRAx7KAUOtP08VQydWyMDkPehRWxKvI5942DheGIQsXNZQUasEy7vTeMo6kv1b+
EWzqZ4Q9rAhhNZJefAHlcfCKmFV1wr5MAILsfdVWO6Qei3kriJVT9w0jLcjyNHSHy+yLUaLzoML8
cz1Le/+egNpnXFrtsfvBop1ZDwcW46M8TcXXQl6hNAR7wTYDkXkLX1M7Ol4n8KRPwaZ4+Z8Ouko5
k6EVlahsYbCUf/vtm8//vP3/rweQixFRnqQtG8gRkdcgOPvAGU3q/9mBzB/x1KzgZk3eCNft33vv
C+ComENt1oBP/KPapW05M3knzOy+JzqV5XtIYmwI+kBweyewkIZ8IwSULBpTxtmk+1/6uh2EgcNn
QLLcUvLCSrIzY15XX/rXkdKNLh1XJMXcYOEuAvEu53QE8mT+P7jnV/O7C0uUo5GUGWKlEU49EcAo
QeQbYP0I6oUIQ7EClzU5nOUK0nAujiu4IoUcJ7oqSQ/y8Axm7cGNN91gZc/B93obIIsrE/ycrZrN
gRAKR6cC/mZ+88GtueXBUNtYLL+z1onx6bMox2MkkV8LOrx89ns8xV4PdVrB1F66X3xsyqd8O+9E
xLGwr32QxgSmShhruamQJ6hkWS8JAFx2swdSZ+026YO4ZTt5RkxHt7fMXDAqIeHYLHXfLGL0Jefl
dgp5V43bDWMPrz5FFjuLcj5clBh5MGMPt+g3553GDXZIkaMdQbHSc7ctWMH46oNvYY/yRblRG3gY
wJurx+LbBJ4dgr8st+NZ9ICL5O+VY3AP4d+9OEGehKWzyri6aIZF2eBrufCxseeh2hthfWek8hsn
Sfuhap5R4WIJVK48PZCHUwSegBUNhaczF0lUhRWvADRhSI5gEAFJATwEZMhtZqa/KzBTqGj8+P+J
Rq5UDD9bp+ZazoJwkIWGbFhpM+HS/DZ8DxwDjVnVgYjpia+CkzryjwhN2t9ZuZGVJDaxLivkBSJJ
0Bf9HKkEhRhCPxKTPf6MMyt7ULahTQq/sSU/AXh7P3h+axpI6Xzc3tJfT88nu5dgcREhRVoiJcIM
u6H60yiem0C3Y/2VjTn66g4+2yFlxoWdfhZ9o+lwq5LGwvKkQ5C9vOO3wYYVkXy9yT4bopx/yxdj
qMk4ouAVdHy9dfKYGUEzLhgaaSlGKFnNhKOeAI2SLSjwbNCNgzaxd3P3X0GSrz6AxoWFeZpEYoIV
UpSHKX2PstfbO+BS5LvxdKJ5P2cDHTQqyWE1TnhfIDJGM+/0kH3TnX4j74I9OYK6nW/Du3EHZo0d
Z4UvwLWa6C6ekaEF+46TH1lsMQzPR7OClkQJKCRkJGWIlswkdbVhfmjD4JjHQ2YWVbwPSuS8Yogt
356O9bT7Yr6pi1PnlHFWSMpH6+RN3yZWk6tOpvmbTDGstuecsI6taqpcXsQjsOYAUa/QCV2EG4hS
bOq+M/U6fm/S9JDnwvPtj2PNCnWpil2nlnJOTquHdJTbb7sNEbxkkR9dio+3tgQV1U9JJktpgqda
8jv2RluwRxBm38sOdxoBphP2+aF4UK34sThDHwJNylC7Blk0UBxzALXbeN8+F2DdrPCwSs8+s/j2
1Wdpy9BGp27hZoS6UE5SZd186rN5UwW92QbvXfJ0e7aJx781C9SNEHJQpJ+BXN+E4/RY1eE+00R7
gsx6q/Ku3sqbzi/vb5v8hxcrmjlVVRQM5fL7wk/ygqLxko/d56Pw4hW/eUu2xhDS1wrISVo07Dmg
X/ku7cJ96Bi2/CCeBcYn/MMT8voJlAcFTUemJzUQH8ChPWTv2qYAHUSNbhDoKMROcmLefV9dNlnP
q0Hqle5naQM+FISKeCGj+R4xtEu2lGZNoG4qzxyz9r4SaXy2SJ3xeBS7srqkQIiEJdKAiOXOASRG
IBX9quCld6n5Q0Tq9uqS4/l1Q10HSh3ftMvHrCUUaVmKp0AKVqUZYU7KesF+PR+4ApFHRdVSNVS0
XXy+a6UJKBqxQSQTfcuQt34gYhHhZnpTH/XHeUKb+4W3hz2rX73TZ7vUeYmUoEhrEh1Ljx2uku4u
uSOrGW+0h3TfO/Vd5lXoaYX+kcuCz3yd2c+mqfApzMUKlO44qmIEfjs/zjoTfTaHWRKZLacMU3SK
Tg612C8lnFDC7CscUugzaI7yAGYGV94bSKHyTGmarwfk0+jojF0PDHxdSMQR+c+dfO83L7f3JWPD
0PopfKCHnEjKvfkIV2okgmHVZQsPHsyaKwRd9XDb3kqOBQO6RrsXF7TwckC/V6Oq9CQfPh7Kx8Tt
wc/aQTuyBqMYz7C2umALY9RhH8dE9NMMxqTgXs0PAvco6N8YA/r6MPw8IOpki5Xh50UJGym4Mwl5
X2j/HC2oo1wE7lkxLnP+yIIu5q/yDU5QCpibzn9gzNkxsbDx0UOLJBUrl8CaQMqfxDI0A2cf77Iu
HFG4qAbeSoS0cVJDDhkecgWR9nmrk4lejEwvBkFNCRS1hmKb8JgfcAU5/hsI4d0+MPXcnMGISJr/
+e0APFzj6HescsXKBfj5G6gNw/vRnMw5yVRhMUfoUP5JU5fvfxrLWau5cufDnoCmCzx+NRFttJ/H
zEONQlZF2Jt2IcR+tX31nNvaS34KzroHGWM7vkNXhiUL1vTYHqOcSaO76l8WH0ANuE2mcRoETDqa
P+9VtXbgNhmJaWn1cljYoE6I3M5p0GuwUTnijoSU2j7YT3fdsdgp++xZOExH7ketuvjnHv7Uze6R
lefN0Y130anaTJnFucnP9ojyI2QjuQ1yMN+jE5Oz6evTjqyFqolAAqE5nXa1/KB20NHGWvQb7SfB
hZZbgXBwXup0rOzvShzy2RoVakV9KMVaiji7fZ1f0SV+0LbVM6QAZC/9XX4zdlkJGsVoY3xwjHLz
OuZpMU5qz8VKbAyVhHG2tn/mfoYS6WY+/mG8Bejxrrwbv4O22b7tJ4mn+BwAfR4vtdFQ9o61iNRB
e1GypTB0QEFjqtFHx02mEKkMa8xBUnvOECTD55FWgW5U50DjGQ9Z9c0/9EBo8JBcIen0YYvn5O1B
rvuPxdxS3rmLponnS4xyRJZQ/BWdM0s9EA611OHeSrdi3N4rBT3M6hW/RnMcxMOAvqcKpckMJTYH
VEfy0zj2vyZdm20xDniLi8vMU5V6NrOyVLec1vGs/bR6bq7fQMOXRdxGrRFgJ0un+jACfgnqiG36
Tog3CYXi7RlejVcWxqhkUi2AC2cmPRl8BK6bKHlNi3kvdpxnoD2JsZqrl9/CFnVE66zMxbHB5dcC
eiKJkhkkD1LCapReqQN9WkMaDixw9cxVAbqfQq/05kf9u2/VdvoE2N0WUsTJ0WhM4Yzszz1JRQIx
8GJsiWgf0umMG3jVTy/GS52ZSqnrNu0xXtnFW38DCC+YMGWm3sJKmuXzgKlDkqdd20cEek7avabR
BJrnAfyQgKXJpnEWFJPgbGrXsLmYyQPI2j9UQFNoSHi28oBEsywA6u4Htij5L34DFtkw+R/3D/Uo
qvuyNcqWtLXJvDWokoU2aUtmdfCsx02LZaMeQJqoQ2RqwLIhifdE+ufCkwp3lzzj/iIVKCvyZgcf
8QKAFkTk6g1wGLcPJcsN0WjhJGi73CCfMO1QCgY3Nyk7x1txy8TBkcvpyzVyHaxMnX8+CKqsSrB3
Yg+xxAFMPNvwRBgiRid5ZXM9r98jC3uUD2g0MNZEGRx6V0fFsziFtakHQuCWShHulXyQTZ8fNI8b
xcLkelBbT02jbCU+lXZ1l6A7swCDsl6myC70DbC8/RxuGJO/erMuPpG6z/OulmN9gP9tcNUZr9AU
s7LEFN8IP4lo14CbkqbXYMOCWDBXnbrS/bYes0y+bDzeau/BGO1pruQkj6w0EcMx0aBdgw/ksRhw
kJCRPAhQuiCNeOmOhQ1ev70XM0k5JkVsMllJkT0hNAoliLeHo35PVESbp/nIVmRi3C900WtIE7Xt
gTnYcNWxnn6mwYmXXcbmIOfh1nmhfFAfxFkNCD/uy10LGPAfELK8GY8E/HXbFms4lB8SyrSMtBam
5HpTRWCRUX5xhvE/uhoadisIYJOPCUiRXB6kVAYEEdB04pa16Rg3BY24nbARBrGHIWgbgMosc8r2
kKWVzYcia5HIQbmxSDSwNlE5LRZaAnPdJdvIUd/KbfdztvDYzR3kQFMWxp+xUjTiEvbqmOex8erR
MMP0KZtrswxZHZ+se57WztYUfQh5CTPYODUeG4RZvu/RYAZVHuhHHyqQURRvxDvx7HuC+OVbU0rF
MnKqtlxLbItudpd/QITLDg7hQweb4Y4FBGFtFcpvBGqsNAlp+TfEBrQXIBHtRSv3IWASftw+Y+S4
3hoWFb6ECQQWGh2e0PeLe6kH2rFtgMTmoPBU8X1q8WVwn48R4wXPXEnKi3CqPmQJiQz7DX9GcsaW
E6c/Vda45b0R+BrpvTrlLjq9mfnP9dr81ScrlFeZJw3ceySIUk6tV31vkDTw0bTnZGeSOgRjK4hG
Hf2n2qNLk7P7geVvGGeTzvnqca/n00zcwKb6Ntsh8IPJ0d8Otm9KTrZha/6s4Oo+hcd0HiI1OiD9
Ceg9PZSiWT9Bl8YW74MORHnpHRGJMTz2MBlBBJ0HbsdUVaQeRrHC6EJ9ghh5/EgYnrUdnEP2pHxr
XXAOO+mBCRdizTAVv/x5c1SY4eR3ihxYN1ogPtbB1jGmeKsLR94UeSYz7rpRSbkoWesg48JBWyQb
50AYqyTBjk7qX5l2CFtWdLSe2hOvFqgz005qakQFIsfBCu6M7Qgu62Sr7UWnUyE3kLnSHaE1E47o
Ipsikz8UzFruP+yk6ydQZ2eS4myaIpwdI+ROc6S/JnN7UtIsNMEC05v6xG2ieNoOAXfu+Dw1BxX9
P5y/l8N+F8osnPY60OXvjEAO5vOcZ+UkQSUInxO8p08EQjWayoNmcVb929jlTml1+/Httr+8vczQ
8vlsch4bKfdrmMzD+KwPzbeuDhgm1k/OfydZoMXB+Dhvm6CbgJ8MQlfi3ntOtWuFt4LqlLUtI8b6
hxAVhWDweCBRSYN8/QaAEJkwyIXA9fluvgl2ieVvIrzUiWNgtROse35JMniVUAzDD3+ewDZsfLTl
YxcH7yh5PZUfzZlQVpP2+PAhJrIR0NAGcxBbs3p9qKDjE2QRlKESLQlW602kNxIqHUSjI/8IfxIm
QsKjD7T6OdqwLvHVoGhhjrrE9TLMk6KER9Dicc9FlY16xIuihfbtHbme+F3YoTxPHs/JHx7lwSq+
tbHZAmkjXaBu3WCWDqpwJCQiAhYsl7R6GBaWKY8U8UFSGhomlJP4o6iAEzCaGZQp6+/lhQ3K5XAp
X6mhelm0EM2Gdv7WPo5bklye7NxJ7pOn/oG9dutP0avZy+8Ld96D1nVuB5jld/6OyKnNF+KG0GG9
Chi75EJUujBU+aMY6DMMZdlLy//kANQLB4ZHYazTpQS4sCHy+TyWBC4dV4YpNWAtEXqGH1npOUOQ
sZgw6tJt2yGfBg7jGCxhM9yVXu0l+/I+OUdgxO+eiZQRUZsW7f5bc69DWRtthfucqaHJGir5fTFU
H7hwfYqRpp9qA1FzZvrJxBjqegS5GCr1FMi4/277FFVSixDCqzh1HkoCUIuakEloXcPL75C42Axb
Vp2HNUDaq7QS8hYXaqs5/ogNwxH56pnhUVYfBYsBUh5l1CJVm3hcckKKDknoUc0oJiEBePxDRNk6
beJlT0Rlnp3DIOf5y4NkYZvyKV1XSXIUIJ+aFL0dRbs8d5TEbeWt/Dby3+VaZazm6vlbAIWp+0gW
u2ZWOpyNpvrm8xCOmAST838yZpRlhcr6JW3HgeoeVggguDpHe1LUkKGE3qJYZUlOeYQCJsd6Za2+
WRdjo87koJeJpJPCHCE1hCiPlYIGEFdt4UGM+zur7XT9fl2Yo86eLPvC2BIkwX/NCZCtBZaAqP+Y
pcsa3upOWZijjmGtcFIrku6dJAHhTJTsuKb61UqzoxSiV3JQixvCzpySOtswVnM1QltYps6gHxVy
y3e42YXH6JuQbqZvyta3gViERi1XWkMH/Q0SPnH3LBaNdct/od2X6Grh3kS5UdtaAWBIGlRzyl7K
YjcpP7viOCBIvD1KMogvB3EBdaEuXrHm/3MxCVG/SbXAaUunLpEMKBknkDEmmhVtGENo0ooEpsj1
Vqbc9yM60fnZTOsaAjavt0e1fhD/TiCNiUwKWZdElZRxExRtZXlXa9WDalQz45m/XkS5Tt/l98VK
lUYxx0WDwwCZ1M248S8dwiNw98Aj/CIkkjpwrgR+Mh8H3kTHPTOyYCF7ROr4awAUo/0Mbtw/tgcR
SEiwBwMHSdAQhIDq9sQytsslPliMl88bwWgSjLcJI0g2DuaQvj0Wce3cNrPSi4Q4YzGv1KnX2lGr
GuJkBLTUIbMA6LAd2iXqUnJsRtD9EVxy9AJb8VqrdFnNbeubFQopkCnX8If8vhhmLwOX2Pgwz8nv
euUZ4FKJPhTBbBLGRl2955WrIeoe5JoxR6EI77KsjIAlHdBPKqcpy5ORLfD1kF+tUIc8FMpE7QkI
HAgs0SYikBm42SWXf03uBcQvrGh3/bFyHRbd7qBJvmGEFa73xtFOujvbDfSg5wRsR0SfmWBFwNOW
Ai7CequsH/y/I6VbH6a87BSZNJdOavnQ+fJLJA5QYS4kieE3WYaoqx4vbN2Xe+wQeepMMXhUpdCc
NRawerUMs5hH6mznyA3IpZFLCOlBaQSCg7BF4ZKTnJg/C2gqD1VP6HS3LGVbY8pRsIxTF32eDpmo
kLzLBdUNpRTZbB0Il8OtMDfMegxzXTf6vCtdHAsDNozsTg5Yp/NHwqXXAT8uh6CxYynXrgf3i4ml
7vYpkBO8lWCvBYB8eJ9PgJE99JBkMNG5IgO+123ihwRD7UxVtNlVovU03+IDKA9Td+Igd8TB9a+l
13voEAOYajoB4V1uWyfeErqFyeNALJF6yhNnswgmWPuXcjxDMgHcU6OWU4Diza+exzw0+enbbTfO
9AOU4+kVrgmbGVsoIeJe0J+N4MnL07yd3lDzLrzcCc96YCrP/49SDmP70nS6zcj3Oe4QsqVaT8LN
8ZMwsYD2jEndzJhLg3pclJrRaVwPqmO/9aF1/8xzs6txD4y5XL96/x4Rg/I4ugjy9xLci+Dg1k6T
A6y8YYMUIMADY7aKj7C0tN+48tnOnDWRlBMKy6irOh9bhSTUSOuDj74AwwUo3yp+MAbJmkrK5wxG
0ohKfLk46kNzh1bsvbRFb7nV2Jln7OQDT5imGEbXnxjXmaWcjxiXzagjX3nBCehHyAuiWjP+qLc9
SK9UvNxyNMwSFBVb2W91vCpQhbKAl4ZAQxTUTpHmrsUmVdtDwb8a0jlgATfXY6mFDcrXcV1SqQmY
Qjd6UVixP5vgkrcNPbNH/0lRgo3chODw8jd9nN53wQ9/+JCHbCcGnTcq9S5TEejJkS1D/yNoZSc3
Gpcx/6xJoH2hKhlcpiAIgmyViwS/2bj9Hrm/TXOozQIN54HNFFQmp+VLSLSYFMr/9bIRtuOESWmc
Hr08hPtdvFeRQ023yYmFPlyN8hbGKDfYDOPQqSKOrpYVpqx6ks4CU5IpujEcGt4Azao0jzqcUelU
vM8/pU3mhJv4RxpbidvYArQEtcIatpVjMLIPq17pOjQa7hApbZEWAULLuikmsxjBxZSXyZNYDp6q
sZCGq8YMRVMkHcIKukTtZA304Oj6wjwamsg9aU22rzXfcMYJRJCpVpeMGG/9abUYHOVyDb+Ycpmc
nGlXe4RgAy0FDmknJ7QQ/yrltzBGuVm9MAKjj3EKND/7zVezN2UCC1p4eQze2ieUf1XTXot6DjNI
MlRCYlVHJDUTqHx8oHrrzM4ApbHZmlGhHl64J+mj+pE9Gh4rSl+PCxZjpTyuHktDLQ/YriNERoxN
fgpP0a9xTx4HAJ+ZAvrX8bLrfrDQ5CxfqFA7qAkKLpJU+NthN6OyGmxjEPhs0S75R65qthovug+3
+jbdTY/svpj1sG8xcMrVGdDsAK6KPBtcH4LI38cCxG2JU6MaNpvT98qVQMJnR2D5rywZzSOR5UPW
N0BejTUV6yW6xadQHtDvpP80IOFTXEJsrAC8G55EvK/hMohGYX4GwVe+Y1eUGA6fBmdokN9LjQK7
UBye5+QkDe9jwvCIDJdL4y+MbODmmLAj6COq5go0kGfGtcWyQEV9qJD/pz1FKTinmUEaHEXKv5DP
RiLkuko0wALqa3UPJWISmwCji1VKoC1E5LOZT7DVMG9hifI/cZIJQkAwQtrJd6Vtv8dZBONbvmOX
b9ZzyAtblBviylBAqhy2FHMGC5Rgzqi9+Y+EFYWg/1mXFMvf0OXvWOTiuCfw7fDgn2e7e2h1s3jW
bXI1ptv8nL/Xd6SRMHr530IblfI3LR/64wiBbJJ5URy0rpT3pLpiOGCZiKysJRhb2GXdJesQjsUE
U36mqUtZ40ljLbQ7NtxrDWHwYNdiQfXOAjeUyealYpqk/EmR+4kYEg0sgkbswIyeWJo7O1ZsosGw
2zPvkPXzh0QuL4iyrlz22CJH16qlYgQhToZ6FHckp0X6v+N3+K3aQjc201+uBh+gmvyvPWrPqpWW
xXmGpRTd3hYgh2LMNo8zgki1OlRo9rCqR/+FLaSz7iyvdqm7sopCPUoJy4yYOUigWzxwzBWri/If
TuTVCrVRO43Pk5nMJqFkr0C/RJgiCHcO7JoRLmPGwSC74WsgcrVHbdB4hHZPY8ADEBnemhyKY/RL
NrOD5vK2aMYIsDRE/aX772Lxq2FqmwqBpErQxETAWgxmEz8nvcp4T7IWjIr2JQSwaMxB1FgKoVmK
o1n7lTskZ8YMrvvrvwOhCypVjO6poYUZtN2g7Ef2f4sYDsITTB7mdQjWde9fwprFWdMbvRzEBKv1
rd3koPcQndTW7yFiulF2F/KDI8uDMU4bXViBmJ4gFiT5qOv9ttaCY5qEz0UrvrUDFBNvT+U/RIXX
qaSuPnXgQ9C7EGOJcm5Bh21qYwhUfXrQw96JIvF+rA07V7RD/3+kXdly3Liy/CJGcAG3V67drVZr
s9YXhm3ZJLjv29ffhGbiuAVxGufMfZsIT6gaRKFQqKrMjKDLS4cTYKknEnell9gDHiFL6eQRCP2H
5A0VjFM5GteYfnIv/8x/eI78+ZlcBGo7rchr1rDP0OhFTd1RnmnIlCeQKIYiTPM2vuxsz7m405Xm
KBst/KuEsmoY3fWBFeJpjhREgpJ1d0pclAwr12Qocvpa36Ej0wL1ypoyoh7wdrn27Ldw0UmKqtho
GCCfcUHlgXQaMgyEA7Byjd/AdGbZXG1t4qJpfkAELxGo82yPJ53Z56JVVmaZLuvIJtUI0sw6XtfU
Z9eN+ZZ8Jy8sd2C4CN0TbLggkvDqNv1Eo6iX2Ba8zCCPYwQ++OLUtUHnsnhA9QlV2wRhmQeGFl2b
QVoYzE6lRZebcUSxLZ/T1R17DVQVpa2FjblSB9TEs2Cx7BPyF4KOeT3TMkxFky0uao6FkU45U/Kx
ITP/GA1K4arLst5MeLOCerkb81trov3h8if+hwfZf84Uj0Kd1awlJcuve8/rj32w3lbP0H5CvpTd
Vdc6AJzheoJE6x2UogHpvl5FoIqtdTMG67/TCl5QZ8rSOE5avEitLndsE16tPMXlo2Q9KNPu8mJF
lzwvnQN6R/IX4ABQ9ZcaLD2903nagdHZssFB0Wjk9scFMblJGNgY0ujY87NrwyiyeNB69nFfFje9
tYPhugE3uPG67oZfjAEK431Hcpwzrz4kfncl4vFgAZH3KfnMPhc2wJKwqIu2IMnIOzcG6qH5Jfii
m5ewpcoy2IiIrPGQmKSX66lmMyLLgU3Vzrufva8G/1WLjF1CXxZzZoqL/qpZa1SvEf3TYeod0tNf
ndI+pBZC4aQSV1uWXayYRzMtrqI5BTnzcEpo+pTEolmqza969kO4XU0UFb0rlnioBXVHcLGA7ezy
Z928/M8scPsmxUVjmuzqoUPpNHXvIQcY1SWwlFVgSbQWLrDn3TgXMWvDYdLdqt+APBLkFtuX9tla
uHwzmWY7rVL4IKPrJS5DZWRASLPeF+QzBFWP7UfYmTUuitLYoJhFxiNscmXMLDJ6WdAN3dqMpirA
4sTPE9EC+UqLhU7qWpTYLPZyUF0gmW6SwMYEihFUD6LsnfnWhUPAg1ySuZR184OZx4Ba93Qampes
fb3sfduZz5+PyNdc8kZtI4M5eHkEzg1y4MU1OhIP3ezYV3mAJgrLOOqnxcM86NsYg56qCTLPOjVX
QmpBwaE3uMwUOIx2KGP451S7Wu5m9+1N9IqBbytxlOygHyrMnv672Yaz9XORphznGPg79MPsunOt
vnPBPOfQWST/LDh7fFEGwvPaElUoeCfR91Y9VboQ9SCywMWRZEwwVs5m83tv1lx6n4AtwNqXV9ML
vR325Eo8f/IxyH3JQbmA0jSGpoHVEYNLYN3p08EpErpTu3Fnap2vGtDjIBCWWXEdjqaTiHB+/3D+
dUJ02zAtk3+opYZaxP38cRh76qSvzR006kAACHhA9EKOKK49Ku+Xj8tmAmP9Mck1SSSwhGTzgNpa
EQFOSDRtJ43pDZAovpqk32St7EUhdXtb/1jkDsWalX+3ZUgovcQnDUGO0bQ0nh7m9+YvMU5A3eYi
Olsk+0lnmYycZp0y9TgSwIbuLPAyJGPud4rpUKNwaXtrZU69XmW/VuthkmWvTVDILA96+ywnD7VR
OH1201M/rp6k5dQ0t+nwUNl3afFsx9cyWvglRgWnIJsASqx+5NOrVphuQ5+zLvJK6SAB/br+6FU/
WmIMTHeObd+p3UOsnDp6b2U3eXvK552R3jdp0A2IDPkRLIGSebTK1Elmh6qhnbmS4im3EFCSTUfq
XpLpQZEy6KjCE6NrJVVdNd1R9cZEqmY/SeAQ+j4objLv6eLEy65LDmokuwWmtSXJTU1nrGKn07y1
+Tnlxwbov8azJwx4FNez6UZoN7ZuYUSB3EvOSPZR+x73P3rtvcbrzCKHbJEc0/4xW6E0qc4E8ZbE
S1ZPWo9gLZHAOgDWsKX3kvioqTtNdqLejaJfU3ZrSHj14h6zhh2xQp3eDNZvS+6CNJ4c8MW7aIKG
2oQXIObZ00fL7CCIDtia3Ltov7pdv4+bXVPtR7q6cbVLhuvcuJdnv413VXaw8Kbqr2Lr2MX3C2Zy
gCxTMS+iPRB1dMzUcsblpUmeKvuRVAdqnbL3PEa5fPitrmFqDE4rLV5MndJ4TTPNKee9kRCf6gcV
grV9ddctd3m/U9KA6OGqHeT+Cv9XEzlz+dSjz2MHINInyVNSXg3TTWm8SZLqrv0pVcIqXh1ZSR1J
PsQYwepeW4qrvP8xYZAdZ7sNae9Llp8uhdMaqPFq37PKa1YMKC+N2+mHaXqfKurk5mOfvUmgAwWU
+r6JdyMYnKIbZXhUMMRWUdOJK6dNlEBKvukQ0mvSYx0Hc/VDKilaNb8n+Gci/66y8l9lYX8ONLv1
z06XERV2TRecLonkztDuJqIJYoYoZHA3wdJGpZXWsBC3pqOUvbsY+8thcLtGdhYiuMivVvLaThpC
r6w79o11KA7jD3JbvNjXow+ydXTT8sfsWWCUBdev182fL8dll7k1aGPGbrgJtKRszLJBciLvmQoe
g90KrG1nX5ZlKZhXMb+80VUNcjZmA2v0CTVAN8p8CrVDKO8VxxGFxzmcJE/cqdx+DfzHKj/IZdpd
hLl37F0q55VjxpNPC+WqywhkUWpR2esfbtA/1tiL78wX4ybJwayEfJ2ExgGwbTC6k712l5/YbFX5
GPlSIPiq2775xyJ3ga5FPCoKKgQgjy2elIBexW9MBJVB3+awDRNf9C7f3Ebo3SmmregYsuacBvSv
vWqyYZE2D+oeZSTjXekL9/KyNlf1Z1bjI8k++44NYAU0GvBcjcAEbZej32iiQ729V2c2uFNdLVPR
agTZcfdbASlvcYgPjLbIDlUIFDJey39FGntmkDvjymSatGEFjRaSNem3cb0ZRONa7IX25USfmeA2
JyPjksUrMQOqj7tcTYNiztwqeQd+FwS1P1M1TIufl7dK+B25V6OVRd2olEjh2BvVDNpvQwgVtxcI
Tvpj+N/A27YrUX9WyZfdFmVYlIw10xC3MIG1135kYfqbqZ0Aw/oiHrzYTFLP7HGnOqHRXCuMlQWi
YklANfTR+m7u3VQz8nCppdxtRlqHl7+r4Ajw5bY51uS0YGP3RvVDr2bHMBRBRN4+yX8GorhMeKJl
nfaMRLaE/nVbJ+6cH5pF4B4iI2yZZyfZslF7HRKc5D4t/bSErO0w+YkpHHUQfS72O87tJFrSLAwj
23trMB4V74N95RrcizcRurrpG7m/vD/bZf0zr+COM41Vw8rYBuUYrrAsf0ZKqO8L0Few8Zf2bX2T
M9fApYqbVUR7tD2KdWacO+j6nNlKWeHQ6TfTk7YDd4af9258xToL/QFgSBDXsrwh8xLQZN1jIOmH
cRJJRQiizce75+ybd2mfQK0YN/oc07CSZqDptNvYLk/KYt9lZn87q/TYLpXozmOO+TXK2YplW4YG
2nrOcbMcLf2C4aZa7PUMehTqM/1e049ujGDZiQgv1c0cwv5jj/Ph3pa7LCZYZ+fjVn+fvusvCnXa
2+5tOeXfrN+ZX4EPWQuVxUlXB6ww9FZHKvpe3003WSBMpLZcHZQPYFpHw0PW+TLWGGl5qlOU6Xpw
Fkv0g9yocONr4g2ejGJ4Ojui+Z6tnYZUJmaJLOjl2HxnB+yio5GrphkMOQVBVJEn4BQcHmJzuB3x
biTa9EoXY3Wsqj1dPmZb3x4JjGZAKFtFkZzba2Xo6So3Mk5ZBB02rzdmpXOJndrfem1MHGom8u6y
xc1c/Nwkt91KsVjxwtw6tZ315+T/pTmhQwYkdboKgLxuX4EmUqjdx84s79Yauh0GIGPgBOaXqoK2
L9eZHtGaTzdoDezKttyPahw7eToHtaneA4okuGW2wvO5TW6t1aB36cBYpCwC+ZpyfCsX5Y2U0Z3g
m4rWxoVnLV7HWFVYM2W/hMCKqs4cANThpzfYxCRxDG926wxs/QYUUUUnZuvAnC+Sy/SkMoFtRv+u
dy9mmblKLkwmtw6IZhHNhAQCqHg17jJomoXU1oj1MZgDU0DNwRpo4EFFH9cwO6Kg4BVBc1vdxIGo
T7WZDhEcDkw+qh/DzZ+vvnoolAWi9n8lYKtX+GiyM9mO8C96G9Hds5nwndnjn1T6nPZ5yjhSkj1w
B/elB57fa6MGspLJFkbP6rP2KnCfLTc9N8llYOU0t5nKcvV8vzyB70yeUbSz4DNyIH8znrsb80kc
aLfc5two97QqqoZ2PcNxLmPpRNrveqycy+tiXsGfeAIWH0UHDbv6RTmjGtOxHWZYUM2XdcGZ6B5s
5dpe7zXl3/Q+dNmSTdkktvmlmzpYMVWXFO/gjnTuAj3iqbtLukxwNW/tk05UoskE73yDr8qviTRb
EmRQg6RFD3zUHtqVBiOF8OvlD7fFvQKxGsu0ZYthfT9i+FnqkfayJk00B7Zxv6AxpuzaK8aqkYr5
OTci1ydLXPBo+kHtaZJpQeUP/uIDGpEAoJ0Dnc2EThvQJOSYX2oeSvdfvLQ/WeZiStvF86oo2DID
OfwVuOMTzyTJ8K3UbE2wb1udB10FwxPbOBOkS9w1u4y91c4oPKJwsfjASwfy5MTHBZWgOpxFUwtb
XT9dsyE9DtySrYP6/nPEKsy0WY0B1ia33K8eQGHoq8zQ5Mj9OBDN/2yEZh1hUdMMQgzrS2hOClOX
YjkFYsH8qa2z36AerNbAS5svmeFrGJ0HnlPkn1teY1k60hZLJmCy4u67pKVLEw0wmu5zJEzvpafL
zqp59YgmbhbmQN3JqqP1AToBypN4IHvTPkIKKm26yrR5Pn9hUpYSjVcbxbYGb0eKh6STA8vlFF0U
0oHeScX4muTCVxj7s1xA0yEqbwCMZmPdfAfJghKetHRYNmP4mb910OHUwuVY31HhlPJGdNZtSBea
GtGQlOrc6ZinCaxksYQV9tFPeapu1mp8uxxltj7iuQn272dBZs2K0pp1BBmNqa6NN6XSe3GWv63o
qeRqfF9FlnfZ4lbu+WlV3Mnol6pCFhGhH+a8KEGunOwrYHtdEIPt13yX65jVe3+/bFPduIV0G6mL
peAqMhT+PWGOTUPGBJu2gDY6WrKnCsz9saJ7w/okd1Ba699yOVzkow61Rhn8MINkuLpxrUe3itkf
aijPlpKOXuW71Zbv89g78Th7xXAwCP6T2A9KPr+2kWjAbetZht+L02WqeA3hqH3enrSsm0zV8a1M
nSZes6j4QiTtlH1SGE3s5RQogZ286mW513V9ftSlBtOGXZ913walIldVbceDY8sJ/TlXdnpPVUP6
Oc1a89hL9dw6+limtYPaz1C6shQvb+mEFwgtlsixx4xEjjIXePZPafRsqaR/ubwtmyEZMRIvPIyo
K/Dzz8tr7LQe8kVhIbn+VgBBPwRMEuaDpM29bGv7U57ZYoftzNMVcyzLVIWtOcgMZ/hO3MEdftvv
kED9pjkQs0BWmXjGbV04WeJNXgx8ZQa3/Mbq2qLH5tb1YOA2smzk0rjj+SjSdJm8ZCxidz6xXNVf
dzZmJlLDmcAfUIeie3YrmTB03cLQgmEaX9+Ytd7L0FRcwVC9lO4KggTLaNx1TNy4Pyhl5lTZGizx
W6MJiOs2sqVPdrmvPvcx6U04XFAYQZGXXq3uaZYJ9pblJ1xI/mSEu4l6qMCplJ2SBkiwwawcSMB4
JALbOMkE0Yv93kumuFTJ0OSCJGyYZ2llu3akGWTITtdE/6I0+mlJXOi3rbqpoHqiBVAeAQG4b40i
0hPRSrjID2nnXLcp8ljLaK9bmwYDaYTDXSIjXPxKqnjKmqbSghyFQgmtlKYEmlHqlp1CQXCgLAmw
otOblUqF31jWU1OOz208f9fz9Pc6qgIs7lY909AhhawjbZdRauFShmYaErvDBEaAXr7Z7Gf1aBQh
OiM+BPV8dXpYIPWQPo+g98+Ekl/bR/7MOPfWsueuaicTxtfpqt2zaGccB4jL/GREPXkoVLre/PZn
9rjgahTmKicLXGjt0Hwk8klSM4/G9p4W2R0xqm+zlDx0dr6zmtcsw5hFf2j03lNV5FCXY+/Wcxrf
HXUDVPSIbPLXmEyMlUYx0ZAKQufszgoR8K7k/Rr5CsDlOVjCMNLg2d8um92CLZybNTli3NVK6qRm
1wuG/RaHJq7+CrDoHuCMwCwcGTNH/goaEbJrbuvvEXShRC9S0cJNzuFAwNqUycL2vPHI3V+EpJIr
2VBI+Zs4YcI0kCAcbmU7n9bNedokR8YAFIgdkKRCTxYCkjl60U2GBLmW5isCeTQ/B6MBhiN6JazV
NXWnujIfosUoGVVcXXuKkcwvlqICZ7TEkqtLY70rR7XfZWM/7uVixjWJtNUOJpvK3kIoZnvNtryF
3jhkdorUPtW5lviI/LoAa7Dt1v/xJT5nGMypniVZRcYaRX5c53t1+nnZb0QW2L+fZQq22pr1XMFb
Z3vFIIoWptP+soWtHPjTDnE3FriNWyVvGwLPnEDftdOTMEOBnzH62IcscrBVUwviKSFIjx36L/cX
Xr8f5GE6noqf1zaWYxx1MRwyUTwrBOjRBw4x2pmPDMqGidtdY3uCtYpMcp9ziIuuySeYJN29ul7X
EUgsDLcKDS/uGm/0i3exng27V/hlGkj3CapBBI9v7vqctbgqQemvBTHGsPo0u6qAJjUHepXS62V+
j23wTaYCt9m8Xc6NcjcqTYZcMRMsNGvGNOilmQRAmc4unRRoL5UYilvWguxkoN+CtWioo0+56oOF
Jw2aNa4PFpRfTlWqlW9xLduvmPWBiJNgM7Z8G09lFSN4BF+Hr14BP9FEEQZLkXdOH0WQ6F0JEQT9
zFucwRHhe7cys3NzXLokxaVqrRPMmer7RB9GAhKeeWdSQQdl8zyd2+H2u1L1RSpSA0HhoT42q2//
1AODOCC8l2+l66W+Kf0R/B6OsFC85dznhrk976a4iyIVT3QgYwLyGzLLQRIkvaOE0c/2btlRWbSD
ok/KpVQ2KUa5Wj52sN5Ph3RwayQTVZjC6AnyMHZYBdI+fhCFDraSL0eKWBiIsdkLms+dYtnoik5p
bDQ2EtMtK1lyamnqglLPzCtlrNZT3wwGCNhm6l522k2fRf3TVvBagnFuxbI+d1GxWlqgJ/calMXm
Yv7/WeATBTyNG6UjCBerTZ0Gw9yDeXd5DZtfD61F27ZQCpf5uEszQ5n0draDoluetM6ELmgV5iCs
cqUc7aE4KU963cmCdW09sA3DUvHxcBnrSDe4cJ8rbWXm1PgbEcl4BMj+r5Jns7u8wi0M4idbXNah
Fk2Xkrq1EVrS28UdU0cN22N+i7pc9zY/11fS9VC4ioShGcABQ9FR3CjxfDLPTurZrV0qA11JlBhB
A8I2AEGPFcGAd5c4ESR160rYDmPL+XIeGMuOiQ8M9BYXctQhL4q2x6cdiR+FbCCI1I4NMZHZJ6PT
hqIO3xYfiQH/N1BNljVT4UsGdd3PkWGlNugGIRWzYqibomAhyS5kkRnEVd0N5G+gWvzvos6ZcW5z
a9lEFglNZpComi/FvR3QN5TqT/Ndclo8+kp29S/jpAjSpI2Dz9COeDVglpIVej9vaSS18tRHrRRU
6+JN8Zp5Glq5/mW/3ahQAAgAXVrMsqA6InPRpcFc00ibRsJ4/nMsh0qjOZ0Q5cT+COcsMGKpGlSH
0eXnacz6XtNAy1xL6II9FN19o10l6m+lu25RrcNDPBC1HzbtIV4C26eiJcY7Z1+VRd+osJcX5s+K
gHo+U35Cj/xJHqrdDPo9qptepCvhv/iWNghECWFxjsczjrpCIMc3SEFv7cf5vV8yp6OiouiWV9ho
vQE2aSOy8efAiuesaYkpBXJ9OzRvefnj8iI2/r4ls4qrTpAm43L/7HWmNElVWa1SsFT9ax21bhsD
efr/s8EdJ83ukmjSCNYwpEdpnnbgSL6/bGIjHqIvY+jM3Uy0hLj4VFE7W9XJRugHsKZT4z3FnGmc
Xkd97hkZIMOXzW2VNyxZl9FXQ08EiFbuSRNLBk0TYuGwzrHX53mYSiq5aRrrF6ROAMAf+tYZ9Pyx
BaOvM2TS6qTVeD+kuva/H2gLJ4z1+kwFPTjuIrClcuobOpoYp1m9DIJLY35VZaKK6tbnPbfCvOjs
ukkAeF1luTIDTY+cBZWzuVx3XfSYAIiWFALY4kaMwpJQLEbvUtdMPmuPsVTMvJZxCORidwdCRMVb
1Ei7BfeDEAPNXI8LVZ9scSl7pY6TFi1pHPbZYB6XOJXeS00erwsrH45yPliH0poiX0YT7FalRA0V
K2/vjaWQPdoRWRBRNrJdS0PhGqUEG4vnH3JTVoxk6NBpx5CU12dZWEjXpak7y/Drsv9uJGifDLF/
P9vPNhnVmhYw1KYdej2D068/rKwCsEh1re62Wn5ctre5pWcL466dIs7zMevgP9KieLX9U530nXAz
N66Bs0XhcH5eVFQvuabMWJS8PtrVM0RSnSF9NKCLVU7QWdNkP80E69qKnn82TOefCWphGBXm51FZ
qIrQBC6IVqILYGsa6NOymAuf7ZXaTKaUJbWJ6ol0Q3eZX4OwKZw/pkHbxokD0fnbetp/ssjFlKZt
JilpEVOsa9UlbvUGCnujvMdEUL0DK8Gd7hbocLzNKDTeX/aTzbiKpiWOuI389suLfcYQLPCK2MPO
nz3Foz6ZHBPCvCRAS/2XiPb4H77tH3Pc8VeSoU6tEfs3HcwXxdM/erPIMGvDQRB3LcHyto/BH3Pc
LaXVNKdp05jBmNF9VK1HLW+OetIGl7+iyAx3updaTaZ2wUfMcPl05aGd0f4DP/BlK5t3wtlWcWc6
k+KpmAf45VJfFdaDFtV7S3uyZUyuziJS3u3A+J8Pxz9ZG1OrpQhgraDLHhoNFISk9tJZdXNJEoTg
bQ804IAGKBxMlR+cMQGmGysbLmEXbyAX9eLmqFRPDYFwwwJ8IniO9dO6QurAsPwoV5zLH3VzoWfW
uYuW5urQDjnmcmcAhkuzd1TrZgaTDq1Eo2qbVwAwBkS1QTT8pcJRqxleF6okBS3Nuuc6zXLPLsvB
Uwgdd1bVy4/E1kqHRrJI5WDTPc8scwGtl4q1mlZ84Vxp3InpKMxXSydqk4qscEGs6uvUiOsBoZlK
pyiNnamZ9llcCk7BRwL+JYM4Ww2/Y9okU5vATuejt/Y4hPSuc6M9sJPxt/5g9ag3Rg5redXgB8BM
2Vt30ATCAFsUBaC//bOX7FucXRF2adoU2r+4zj1yQFFngqqf4UqyI93Le+smPTHERA1WotTVneGq
b4LxWn1mlYn/gvmPvRgufRAupoKqBynMmMRhm5L1d6KC5V0m2eLnlhbvtCYDhrWr7N2UdPF1appg
z2u08U6PSzsWHKYtUAUm6sGlg9qviqPMxdveljTbHnGarNpNv0kguUk9cEmHXTC8jIf6itwytvTI
SZ3Ck68kzZG+xUJJwK1yraXhZY8GBOb6IBP6eXdmgN+bokqAZzV2xmHdNxC+sEmoZyBg7MD86EP0
tnbiBxFp2uYJ+GP3Y0rizCvkKjKapsfq04i4bdU6Oakw9iqYeWD+/WW7z6xwD8i2WNJGS7E6ldg3
sgyMJOp9l4OiaCFcwLAB4S5GVBwCGVDlsr6t7Dcz+XnZxlbz8nyXPlKFs6+VD3WtSah/fTSpMukk
dw6wN/vaLxtXtaErY/VO6Qp7piwMXfp8XPgAnVXSd+zzMYoWOb5DTVnG9OTojn6qXuuQsfX/RW37
00q5aDHEbQct5BhiD5XRO1pShnWZuzROgigHK8VUeGrXfRd83s2ocOYmXFTotL7EfKgBVYRiOtIm
euvyemcNKCCCLzdResAh5O9lD1WIeU13iU33l3/AVnv806r5WABF1drCEQ3qFwsdueHRZlscg54A
fDiM9ypqoS2Z3CnfmwcK+pZWJAIt8mIuK5vbHmXVzDZRLupqpxkgh7jIv9IkFZCYbU0/fVopF2/S
WlL1KmPnfg8eBxDWUMxsMpJgkfNuHn0bDJkYQkfljS+CQOBXJUu+xujGqA9SbYS6JPuXt01kgnOb
1JDnWZeWOJxs8l71aYC6qKDcsB2fz5bBecaIsneRgaMzHOsOUTkGzwLyn8Bau9ozyrh1kj4+VTPd
l4kCgm4JlXZjlTBVZyhhq2k3qaZ1jq7lhfe/rx0lLRSF0YayVL6LYtB4qcggxyGFqte7UcXkYa7J
IAiu7AvyAYhYKp5bMoqnCh/3shbC8xOk3sKYpvoOaBoSENVY3FJJwOqpL4VgRzc/N6o7uJhRdTQs
fla8XGorM9oIy8Jb8ufqrXtU9h/KH+Afod9W39gVN1bhCJ96W+tEKwpnzCKKZfCMghk+igxBKBy/
oN1bjTNczzv9hPgXyhCC6cPiNvej+1nUOdmMO2d2eXDNLJN5SAvYTffVKbpujwle1PeKE/tL6siD
A3aS7/0TRlC7G1Bde9F3gRd9bCC/weBDhkYCBjCB5eDCvZaXxrJWRRxGLcpJSSxVL1aj2Htl1kEH
0sfqfUnrFKyds2q3TqqjxzpMK2SIzGGCQmVlHDopWjtBbra5HQoggLoJYByQTp+TolHuuiqrUWOY
kv5uKqPTpOq7NK4wr2uLnjpbQURH+RLQStj7isPDEcMEKgJihrFMUBuYcO/LR3Urtp9bYL/gLHkA
0VpsjVVkBqa03vRzfJxlGsiLsFy5lS2c2+H2MjPyKp1AO4BEn9HHZX5S7W0fjzZIelD4FEDZIvcR
LY1t5NnSBt2u7T7GtZUeoQnrjRrQHUU4Aho2f+/fsls8LEIRF9j2oTnbMS4k09LsOrPCOnvbkX8z
laFxZz/2lQcKznIHEk4UhBhx+XIFNqX5VY0dEXfe1rLR+EcDEgrHXyXStVKboqShwNLT/Lhg3CAd
0+M8Csa7th7h51a4j9u0JSWZngIGN84BGW+I9dtuQWUnHVcQEWQCa1tnzlBlDMMgFIBjlDtzOZ3q
RIqxJqWbd3MqXdGxvspsAJ5K8nz5QGz1b/Hm+mOLOxGqVuf6ooHAlRXyAAv1esVt0ltoeuzb3BlP
ycFy02PqqicruxN1x7cO/Llx7piYnaz1a6rhTuus5iiBNJfJmUmmYBBn8+2PYg0UktC1VTCl9/ls
KIx9egamBCTwOI5IXff681o6QAbpz4mXgfUQutCgZw7p67JfH8kPyWsE2cuXpeJuAUgUg/UygvuX
loGMN2dTq7hNAatzO3qoVtFz4ctJYBaAYGaFIhWpHuc1tCtRr4lhYTExzzSiMqoeI1t0T369ppgZ
mwDiBNwKsfk8REvlVcG4Fq6p3BuemOZWbjmFDroHEI9drcSxvULgpGx7Pt2MMKkhc2X5qyZ/GWro
izzN4ggmSQHMMkjxEgoGf3t1Sgy7p/rgrJXuZ+v95aOx9T3PrXLvgMLqh2YcaQKC7BHiExgc/W6p
5RTOTSoqZm45x7kpzj/nckm1pY+TsB6ip6idd9UsAuNtmWBqZehQI1X9co8vWtyMmZEk4VRMbrs8
1XT1Ln+vbQtIgk1L20AzKVadGNTELpnRY9fddLOoTPRVDwR+oMPlEBMJa+dz4WJcjEG1ZuwItN2L
Jx2KOyfZB5l7oJ9AiNcuLoEPonxyZ5lCjgB2k/E+iCF9WwWUDrPi/OxCpcwNnTLYLkwprPr3xnoe
JuIPue6Oi0h1eetTYjZKRa0Q9bAvOJx1LqcsUbBZhvRAi9e5KgRZ3dfqOfuUpmEgswd+FcwSnyMi
KIaNJtKZO7jtsf8QslRvGdvseP1fCMewjh7/8UzQWACkz5rw/PCCMo6T3A9wjYQOsj/g5ZZFiMJm
f6d3sq8k5rGI67d4Vr2pJoK611bwOLfNFaXqGKyOXYJ3UzpI1NMU+aof6vvaAicjGd/TJYWQ0foM
Cpv/NdXEFzYVoiiKjnT+SzUx7yPSjTrOdNQbHl1fFrUL5rkWbORWkDIBNSX4tBowp1wCpmAIRCdl
moS9/qudf5P+IK2iMastbzy3wQVCq1T1ESE4AVvie5kelOXucuDYXIMKr7B1Bbcjf6N0yVjEk54n
4QAciCsV9eCYkHF32lU0pf+1eMg2RVM+WikYkePftLXVLp2UFgmYMLTAit1idhinJdgM1u8L2uo7
ssODSxTev+RzH1YBy9fAMQLQLBe3dExWdsWEwzaP0XJabEO9gujO4iYxEJxjsra7yx90a8MsGW1Z
1bJAF8fHyaIDh2e/4IOaNtQvJ9WdaxFmaetEs8E0DMGxaS4+HBZ9Pfc22GhCaljg3pmhSvksxadC
hUo8IG7F9A6Um9PoueBUfS2a4Vui/EcweGcjEeGHTmY69lVd4VhZ8qC7RqOAKj2iTgS9y0ZJdwRk
THXVXc/NfF1NpiAl2PywZ8a5ZwCpaYuqLIy31nBUZvu2rQ3B3m26KC5RtkYD/b4vyb8VTW0OBekQ
rImLOz2VXurZ9+sJJYhir/jqjhSOUGlrczsB/bQJ3BMDZlxzILPMdB5lPQ51KP5Cq+OBhsxYeieE
mG5+QlTqMHKIYShkIp8vnr40EzthJ7BlItEuMPozpEEiT73VML7Tes03Jtiqv/+LE4FzpcBnVVvj
QwyN8yyTVYQwYwDPQbU+QVBBBCtkYZC/5DBJbSAzMQFn5aeah7KgiQbdp7CpjMRH+mJBtn3OndhI
Vhfj6OVuWFf1DjhDeX95dVsB9Nwyd8UZ1qjTFZ2rMGlvRiUJyZC4li6S8dyyYiP/tmWMiht4m37e
uWHOSb5GBkguabdXzCLMzCysljW8vJgtB7Fl+KIB9DUuBc5BNLuhhVHBQZQh8dMECCARe9qHChG/
U+cmuAttzm0S0wQmSEjv9QfzJnnv/o+071qOHMe2/ZUT88659ObGmXkATVopZUtSvzBkQQ8CBOi+
/i5W953JSmVUHhPTERMKlXIngI2NbdcCkgmGQLVY+0R8gS6WbRlpN8hXiFdgCYfgtbxQC760zJPd
tLJxGrilIfR1pydmzX80/CIM/fkT+9dW/szeHKWE6trpOqHDSMtEfVnJMuccCyNsQVM+opzZmbEJ
nIDoIsfbtxoSbHSAVkOE9gHy4afv3TRmdTv5kKuD4a2K5if7xrn9yX74eakH6tzTGuBOe7BZSJac
+rGWU1pCW56DGXgesgP3uvFcBvdOeRG+fNG7b0qDnlUkIQ1MKZ3aZc1sgUs/Y1GLiZwjg5TTStyD
kbDU1uZNubETHSjRO2qvlSSXhkbP+usBEEV+doDAzTu5FaNOy1yB7X1VqrFcAShOftDGSCPNafUb
8Onpq3rgSMx2eREGDexompU0ad3BOcx55jz9/o6eMXW+Drof24AptTDJ8aspcAfhNhPDtwk0eZ9n
WkaAhbuygzZmdr/Vx3LLc+dCEud7PWJBUToSevL48ooGTsZ7aNVqwnRRDl7NfEsBNKknDI8GkvIX
GW/PXNJfRJ7sOgBVVGGXMKyy2tv5u179t2uNjh6gL3kBU0RwiSfx142klTUPaT4sDsUEyqaOTOmr
rH78/rTO3JEAyFCGAbKbZU7jxNTUym5E3yiswkWLbibLD6M0Yn8Sq3Fqywv+yxmbgxwbmjlwT4Lg
m6IOzUydjkOYzfJ15Y43Suik7NMLcc/ynU9u4zKAYeB/LlBoTl1crWZuj9YhvBK0t66p22BNozfG
czY7ryIwtASIQ28tqDBeBfXpBT/w3HUEPg0CO7xRuoOCxa/nNoIxUzNVuoTPY6SBXi0FeVBYAZVq
Id7VHv77B3gs7UTz/cLWrMo1EUrSK+n4V5rx0qj3wU0vnN05RTmWc6LumI+WNK+wKtriVheo8KMm
Tc24cbILkqwzN+uXDVwszNHTxFru8dTDkhyqz/tyliJqaTDeu7Pi4O9S+g2mkbtwNDoNNF5DkOqR
BZOzbY3GitElZm/8thxDzZLjxhA2fedVO+zrxgZKSTfWivBeTOhCbFAJRr3HXaGzWbxYwmj2XW2P
RC96VCwc5XxhYGpCohum7ks5VinClBsYyqSGCKtaHxMkffJkqJR3QYOXzTzV4OPNPrmVdEBzd+FL
hKKG/Go9cMW5+XslvcemTZPCN99+r0PnNxxAhcgmwcc/zQ4XeuZUg8sRN2m5kaAvgUaYs5fJ76Wc
16B/S1m+xdGxloK5FdIF0CC0Dh5oqdyVjcT0WjRqiCqQvV+Q932UEAYUxsb1YdhMD3BjvwqcJBuF
6cGA6luYm4NYx31sxfoONKS/X9mikN+OCwkdEylAjK+czvcwkL3pky7yFdCOnz042FUl9ymXe6Hn
12lTA3XFYA+/l3nOlgI/DWYbSUdIPbmPQeP7Q21icX6bEwpsA1Pc9salFNK5kDoAUpq/DCoC0/db
iVcgNa0MaKJjZeJ2htF+bOsGd22eyoOe0mbdF2O6dihPY/QZgMiTZZfO8ax6Hn2HE8WZgwpdR62G
HBMedmuXg98k8SNIQlskuFHbqPq81HZ3TleRkUFEuGBZIYfxq+pktKDdUAz5KsimZ9cf4ECo9nWw
zWs7tS/d9nNHeSzM/FVYl/Zd5/gMwkx357RPrlGEEw8u+EiXpJzchr6yQSWUtvnKrIaW1E2pUB5J
d3KaL+R/zh3X8XJOjqtUnQmMzi6HJwpQ4AWSK+jcS3t29oBs1HaXghaaXk7Uf05zbcQQZL5C5bUg
rClWjjHAnkgbOJrzj9/ftXMOBabq/iXs5EHqUd4JMurkK7tZKoHj8D72HnLGChMU5d3QNDcoDbxb
prikhufegWPBJ++AHEe7rV0IrqWJQeRyGe2b3QM16wVfyUDH9yWjec6UHUk8pX7LEeFzMUl0m0ln
VQovGvJyIIFyB1IH6ZVV2V9BKx9+v79nNebf+3uKdVfMSJ2VGZapWR8UNsyg/MKDekFdTvnfxmyi
UqKLGaxJWh62DfpAkRh50TJ0yyBpuLmwnrMLclGTROXWWUYaf73RLUuzDiNnOdqnvSYc3WI3Gi5a
qEV1m1XlfTvPKqn4yDZMuTHr7YKkmdVEkts7KeAuSl5/iLlDrnsEMKxl01Avip3n8de88iziGhrA
gYRoI61pvFu9qYfIH2S9r4c+i1Q/01hivJIYvTJW0u+7aMg4DY3AuM86c0FQK3vwLY23tZu9KWdA
d1wmnwszB9yRGG+qoroe+/HQ2P5Bx5TkhbM4+6bgUbZc4EMaQKQ8Ma79kM3l3MK4FplRJRaomKJe
x+Aaai+bPjMNTLB1e0x1xAPTH5HFjX5/OmcN4ZH4E3Nbz23jVQyvdWMjl+O1kdIevdz9X0o5MbeY
f3Jt6qh8RTUaWvK2yg+sqi4IOatnR0tZfn/kUqWVFbCB9TnK+npDugqcA27zP3k3jmSc6HLRTTWY
evBuFJbRRICIcUDABU6vhk2X+gfO3lI4iGjwQr3nW3xYMROjVeCNWoGTKQpyXhLfAAOZn1oecRmi
4N8rwlnreiTuxKw3dALWZGXkK6M5DF6+m+QfIn0ygmnHhq/fi7q0shNDHqR9gB5bmFWfpdEs/HBp
Ra1cnWTlf3vMCl6v++9V+Us6/0gnumpKU1GN0AlHv5FZT6zODL0KSZHswkN/YVGnSW3OjVbmCg99
Y34O6QItiKBL3enN+vebd07LAXewdDshC/INJbvStVxHSQTzkrK4oQ1ApVN6YSmXRCxLPdq0AoCX
Y52VGkgzpvsKQGIZYz/+d6s48Vj8MbAK08IThDi6iUqrAv0fe/m9jHOmDbir+A+16u+9ATWcLWA1
QYZq/K1VI7liuje2eQkd76wYH5BcyK6ghnhaMSn0xs6zCrYNIcNaKjDVNQJ+/6Vn9Fy5CzliNJYi
fluGyE8eijrVglIWbo4AbmGhHc2YhXXoXGV3Aoir+T3oDC91LZ5TBBB3I3sEbNfv09tzL12XOwVg
LzRMm/X3M/8L6OL/vI//l36ymz/jwu6f/4mf31k7CcxcyJMf/3loP5t7KT4/5dVr+5/Ln/7rn/76
h/+8yt8F69iXPP1Xv/wRPv8v+dGrfP3lh7iRuZxu1aeY7j47VcmfAvBNl3/5X/3lf3z+/JSHqf38
x9/emQLYGz6N5qz521+/2nz8428o/Ryp6/L5f/3y+rXG3129Alymyfky5/7n5/3rjz5fO/mPv2mu
/nf0QgAEYfFAUUla3LTh889fGX9HdA1EYW8pQ2K6GAfXMCEziLX/DqAS9J0t9bsFrwPq2jH116/Q
M42/gRNmBQAiMP72/5f/y0H9++D+o1H1DcuRP8IHL57BUZz/EzgHeXb4dY7jmd8Gm31Y1bwCQlg0
bG2kFOY1xVBGH4NXKPwvsDCfqOI3aSc2yZn4ZMksa6Iu1r+MPQ+zKE1gBIH/SEP/6TKj1sm1XgQi
74bQDU0/Z5rMB59LafRaHTl+RVz6VDNcOHoxpXDy7H4Tc7IuLmsrSC2IaZ+nrfc+vM4PHQ35Ko3S
dZnF2q23nWN1n2Fy98KD/9MwnRzgLys8scGlTWtMLC4HCG7F4Ycd0y0wPUMfGMZNfJlk9icd2O/k
nXgYXt9T/HMs1V75W+OhA4bguNGSpUpfgA4INAk/kCzCOGP7Bi5SwGVH3ip9pmEQjltARpgJw8xp
fu8X4aXu2lN8gD9PYQGDBwQK0n6nttWuhzkIOmyFjDBo2iVtYqwXaEW68VZlD3i9dCdWan0J43U5
3G87AjQosF2YQHU+bSYIFAuMaoLYprLB9j0n7fTe5TWg77wLXsPp6/FzhaBExMiEa6GK4izqfvSm
G8DBdECvix6Jjb9VQajA+6iBNb1+cLPIwtysvsYI+JFF+8tkHJuIc1foWOapbo9wzVSOO1t271b7
pCa0Zj/8D0S4QBGCjwdSm1Ovqwnczs5b1kTCfTdLcNs+suKCG3FaTvtz645kLIbwaOs6THenmQ4Z
1qH7wa5RpgW7BlhPt83O2CKFujZeLnFmnrF2KAn5SD6jYQhIxydXE/DinlZwiOxzbd1ViJmaS3Wh
s9f/WMbJdeQM02DSgwyH9NHCcNEtxO8jxiAApQv3n1xEQDupdv+5kUerOvH7LS1w615B4jJYDupm
dSXXHVhAeUvMnbP5vWYsH3Z6t46Wt7zGx6fmjxOr1Qxhk8sP3gRGlOnNoqjpC9AG93NY05LM7SU0
smXTvknFZYYfiNZymJJfpVqzb/fDJJvIHK3ryaNQfZtMhhvK2tx6MrGsCwHp2WUeCTxRTtH2ra4G
sdxruWmSHqMk3UZeHIw8hd/H2aFxAL2TEIUygvsTPfDoEoDyfDCYrFnUJ6CWAxkpBs7GtdxVURaZ
m3TDozkc9q0fTgcdgyzZbRWy9SBJGzUYxOouNbctCYNf9xlfx1vq3OhwRovzyQXRAqF7vWzZz7fL
DpuoztZ+BCpFYoXyqsJY/Or36nQ6/vFzA5Z2niVJAy/qNE+DqEuzWz7jZAd340yAQQ9G0J5jMEJX
kZU5ieUXxClBzw1ivXJMI0MCGz0H03QeEGRGQ7/qDkH3btYXFP3M44UZwKNvdqICwWyWUy/wzZzD
VEeYWWVkocdBzPuc/ZAVKe7GH8vTOV5ozPn+ev0q9ySpA1q2irZs2ZEa2MMYvAYKJkBEQHKaOxde
ktOG9r923zbQ0og+Gf0UcaBmiPBSe1qMlfNu35avdA3E6icNpAvZNbDwDCAnZnF1keDoND13Kvjn
74/03k+NpkIfGsyIpZCgRPG6QV8cGEZo/VIyNEAN+ssUrJVzgdhlUeBTBTfQIPfXgn+W847k1gWQ
7tsGcofhj9FxiSF5aGsfgxLbsbwUwp7x5Zej/Le0ExXyAub7bMRR5qhStNOz3v+hMEHSBhpJPU5Y
+4UGD2DUuKFX2GHb+5du13dXYZljtZHHxOwPzObJfVZDjgZ/iazvAqhdfCzzcfyqf2t34216SFXI
EprYl1AYzh8uIHHR6gHgfiDt/WqtdUBdKXuAVJSzDzLblSINXc1MRvnpjDSuaB07ILDvuHHJfn1/
J7DeI8mLA3B0vIZdUWrVQRONiZFMX1OsVukNOP+WWp5N5PBz/lHdDD6GhC52aJ2iq/yp1D7aZj00
eqL9eXlUjqTPaT3S1HSXh3gGtDMpO4J+t/viUMcKp/1p7OoFldQIy5a4awF2pgH/X231tXdzqarz
3dVZduJf3+V0mpgqj+r5jO/SQsPaQSUFa6Pf2+6zmw00TX2JlEF0daJcLpctoiwb+VrGr2xM91du
G3b80AD/K+vvqkvsr+eWZGI01/YgzUSv8K/b2+Vs1ssZ8nR/Z/mK4Kgv6M8502uiCwpNz4Br/EYY
Rv3OkQ314VnTW13vMatvX1ept2Wgf/r93p1dy5GkEy+xG/OixVvbRJzfBCkjZXHJtv/kwj41dYCy
AbWTiYTHNxYhobdBlgVYjMEOlcvDsUb1o2wj1lUPgJe4KkYO1ta3dFY7hcLIVMqDjzkfmt/mTrmh
xkByhxLN3+u03rLx2hCf1HvrnW7ja7eWhjPuyofW8TeAa1/lFguVdcFYnz2OoxUsm3h0n+Q41QPa
ZLBJkiY/O3ErjajmYay7+PfHcUnSSRjXUeDLDyJFxNg/daAoVayOPb/dWuzt94LOGWS0wiG9hDyS
/a37XFMziv1+xoBO8zD0wDgNwsK9NIp9Cmf00xAdSznRLn0qMkUtSDFX5jYg5bqJqgNQDoH9HiRF
It7gUUiwSk2JtsKkOzgbH6EM9CJTm/Fn3vxXLYRjiw45vAM66CdOe//6rgHmR41gtTPkKkeZqtNo
JKqSyLEJ2TyTXE9jBlo104TVVDX4dhQx8sdAjlCwuLeI1broVLgJuoM5HwAUQEregcPSI36HKTwA
Nlm5Fqti2iDhtnZQrXdLRCVpdq95VTwZW1GqXdMuxMyAb5mfOZCHigmNjl75ilHSsCzAu2m86TPE
epKMJfiS5ltdc5K2MKEEfVT2wxVY3iOeWztzvLfakVgponsrwJeWdyaetJ4i2jPfq/bQQbjI9qlB
o8F5SQsn9jsorR6s0fsEJquCzM5Xqe3FiCvnVtHQTxQeXkf8IE3AN79Ny2k396AnLB8VOMTT3I9Z
2SSFY1wrOQAy7xWVWDKxT6rp97N2a1ovjqsOfa0oKapgy1tvnVoAJexNwlMWTtqYcN26ZlMXOq0F
tNA2rKcPC+m33hegeHt2ZLUpso1X2mE9j8nkpmHGzKSdXcxDVOtWB9SQz3ed76x8cOCJ0cXmTcBY
4sRuplVOeVykgHOC0HF4sLsHrQhCVIhi1bOdJoqk9+wETSGk0mXkg1EVTdOhE5SrlvFoDLw/Cp+u
Wl2LMcy/laDZyU0/LE1Avk0yrG2XaPmat2Uye5hAkYoIl2J0b4y4gMYUbA8QAAzltjEt5h3T2zvT
1lZ5jomggUXWWEVFg1EuNUbMsrey2Y7yo3TGtd/Mm8wzorTWyJApALjA9tU/gMsQDpWL3Jkfog/B
FXPk2mmIGI6MlG3n6V4EIlLyvUMEimxy3JsiDDy6x+hpyEQfcttMeGltVO1Gpd+j9fTDsjKCwemE
0nTdzCMBQiEZDbXWhUUyk0VV+iDlBJqlPOxc0AXbKuaW/yo0NBgrO24ypCwFGlwes6b9HOd6X40i
6qosYgBj7WGn63etrRK9gQdrtw1hE9vRIgsDs49lZSbaEESBB3R5SUNZGmExd9e0xqz9kJO+fRZd
F2WKb1wvvVP1FDHzxtCn9TyqZOD+laQ8ciEQ/Dmh3a+pypLGWldltlOtGTGwxtFhRt3ECmnjJlZj
JsLiRKfByvIOYAwGJm92b3EkQ9o1QHqIXXVhr25SkeNxkQRQrPjxfjYxWe30N/qEpRU3GcrAlkw3
g9OQgtZAQZqJEBkeMZuAzvO6Kp41MPVY7kyGPCdtCjL4Gbs62RHYRtDNoDaNQ6MJzZuFxrGd1b7h
byDHjBwg5nbWO/h6ANZbbQdtitChkHS8TIJxIrYl/nB98LrDOdV7jzieiErUU9u+jmpQo5q+GZfU
XSsPBIH8DokyklkWyS0e1fQrBV1kBa5GbXyytQ0XoAoP5NXYF5GJlni3MLdFDp5oe889lnQOiL9Y
hx092M6LqRXg+nJvPBQ3QcOklffSu5eZH3Y0D327WMuyjirEnW354Bty707+SiypAXAlCEAJdBOR
qdz7gHBDj1E8aO9zW4XcqFYgrYxoBlZXt4vQn7Wy0FnqizfN33I+7sFgEbWILGfvw4UZBhI8mlpB
LZ+jqJsFqMWnK218c1K1gRUJmQZAHFjtRtGQZoCmqYPV7LlR0GkJNhhT8mSAe4/RtFUv8ghQ26tc
2OuhEWHhZGGWAwz2mVO5Gvi1LR+p86LbwOiwBIhZAWdR1AkIJe/87r7qi3AubaJl5Rp3f8zc1ax/
FWmPqREZVZ2ZzJNDAPUZ5p4eDdMYT/oT7zk2uIlSsDWWVZq0FAit/goVRjLAYSxVRfSmIpqdEXsE
amvWXhV9unarKSposQeCZWjo+Vrn3kq1oPgtfTLlFvjYOOH0HpY5qpQJroYdE+LZK401YPzidLh3
m3mPhqWCvaTtflhmITimAjDbgqbNWNPnWLAb9POStDQjY5yjQuItbsfXES0IWpEC7hE0CYYRVtLa
+M6+roAnZY+RrOsVerwJiIvCFC0RtfPuqE94ECvfz3b2BGZEaq4sJUMGGhcbfZFeytcewo7S1+PO
yyK7LkH6sBm9bDtOImaTH010U/CBtCB6s6068bpn25yJpQH5FRAp5agBs2quADlmXGsAry78Draw
S5igz43tRa1fP6aA53eCIga9cyj7KpqMq1FHH4WdXWNSOOpgrMbRRfPYj1S1a42+50G9nbAIA1Xi
EtrTY/YNQN2rMYdWIX3nFxNJ6zu42StMksWiPHiFdVOU+ifaQNFb8EktNEyvTBtWUJZhEDzVgX4o
NZAGz3piBWskEzaO8K81YSa1PxBMXhJl5vEykdnCjuVyq8pqg/QTLCqgz/mXSpFz49UVak9rz9Cu
/bbfUqsEUmtK8iD26RyXvrVqS0UGC1WS2iUWpasgAMifoyPz9JJ2QSzTAuiZNOHMJ8q+4yOPqgB4
MwDLHgvABLOPwQQ0zSF3pjDI5wNVbwDoIMKrIs1dGXKMR80LNb9am2kBh0HbGrlP8qlG67cPV1ys
qVZD+atdV66dyQ61lhFfu8tznCtaLmgAxpBaheCqBBzgp0fdl9y4dTI7qoe3Lq12eScWwIDdHNw1
rh/ORROprF7poo/89N7uvgxQoXVpvnbbjZXbkTWDojj/0btPAKNcj0MQA5SKmK0RGbV9bY8faSVj
4MQC9Cw/ZGwMee1EFnscPHdtCbFhYBbOgM2HzjTSVEVoO35Umt7aNbeAl4otNRJXvbUTD3llhpph
7jpAaQCVdF23NOLOC0oPW7DlrQENHNYB7mAuCB8VUcZwVTtT4rkAAxv9tZ7Ch9DdxDWbq6EPML9f
7Aaerv0uTfopi2aEvSYfkUD7xCz3ymRZaAksT98qNifpjLp+EOW+WGUDLmMzfwb0ldntrWuANQh9
ThP65SrAOFTFLZ+69TQ+zuUU5t0Hz2ArRRlKUa8xy8nRuqZbu8bRQmA2k4q9GjIu6D5F9owOPZkb
TpyxD+UI1KVRRd1khR44HhugmHEFBe6tNadvLpytfnwPeuiJ9uLgo0VHDKhSNlQ3Tp/HXfpHPXwO
TRtO/RNvdHDWedeT/651+Q6Druuxc56VdSOaZy76rTtNoQlwNOoNodWRueJhUW14A08aqK+CI0/v
169S2ffYKzwj4jBJDQl1ED4KYxOYL30HgrDqFs5j5FToA4RtEfymqt6nDGgnlnwb4eCyzttao42v
YsOlFklqNaE9WpGfD3feJPEUpu7GBnvIFCCLWffrcrbCCo+KXqSbAkzBo/tDTY9oModDhWmPPmFY
WC51ogswz/reWlScBIMGF1/hRUItJZtf+7oggvVvZV5sO3gfbFCxAq5Bbn2CXCykXosbZI9hQ/Gi
py8N74muf2HOKTTzNnSrVwVeGpmG6M2MXI89IPUWT0iOTLkMpSOTQq93tcSqzHHvtOZqrI3Xzk0f
lanjw5/LkpIAVgkjHxXmOHC30HADy6oIqz7cZu+JKz7BTmk7jnSmWSDohuIFqRk2VbareLvAfW38
2tzoTnMtJVuDo/vdzau7Qr92ZnvVSTAFAfut8nLs9EH5u9EaDwaY6cSYE4Njd4Z+RwN4N/zDLq+R
cFrlRfGAWfnY1PJtpzPS9TuWyZXyHcLEuGVMj2tPweCwFWaEV8pVIpwmeqOZ3pU/lM82kgA1SIHs
8T61GyzZvM3x4kK57kTmvmZ8Xns6KsqmcNdmVcaW1f5QfCazAeZKvFaNMSR+oI/EN+cELsfkvxqj
ty5sGdWI2RubPzWCbzNKd4hL8fZVlPgexw0fkWb2o1a5SVZ5X7k27ZtqqGFMW7z3ImKI7TxePbRD
8ESNO01AnnI2rWvsfKtIzHJ8bfFspTaLVK3Fwr2dBgPXiEYeYs2iMIhPjYeheW2yp0ZZsWlW8SDA
SNRsrZyS3H1fhvfd9OCMe43dBQaNi4mtBqpAwHnQNJlIEEqj8Xr24BTZnrr20vZBT4c1hg3BgthG
Zt+tZlrgNO8CRSnRZbsSdNoF+vTDt/neC7o7XffBKwBuiDBlLuwEPNW2Ezvs4J2fwUUpx7t2kE+s
a+Da60nN6NrUQImnISCdWxNOSvPmlg7q2TlSU/mt6WLcQ5bWSEwsNrUAOdPC5KgKJVS/35ncg+Pk
IsHpcoQ7d0h2oa6E1kY0xRKjflH4Ehp8d1AtQPnEuqqtjVOZL1nQXGWwO0E6vY7ciwGyQDLEX7r5
6A9A2fd6ovohrIzyRrlWPJYgKG1bxFRDCLa3sOwp6a2vOrdjb4B7CFoKx+4i5Takrd/0Grlv+MPo
pAdLBciJQyN/5oBwtMeYyy/YuDcgMIUjA4BDX0bKmuPet0Nv9u6dQUc7tdrW4DK2XG0zpAxvULqV
SBUwu3wbpvxuQHzjATm7rVZd9Wz3rxiPgwOrg9AQtGyNhVZsMIBTP0RK7JB5wC+0NeQZ9I2p9w8B
fIK0fh7UrtStKPfafWH18YRwo/HitHwax/vBQ9KMEVPmJMC9Bg+OrT+BQogUQKNuLBdZbUyJbCx9
5ww7Nr3WRehrD4W6suw50gLkfBv0IUA/MBa2mtndzDd+WiYOYxHejQhIHIR2Ip6ACtY615pTJb2K
tDQFJeoPo3H2swtP13RijX94zV6Hs+xZtwhbWfqYq1u3kg2pbfCZKjwv0l8VM4Lzrljx7tWEc5vu
vaLGo+yEpnxsq0cQkszihiOsyZBgobtGPVRMj/wKQ1K9HQ2mfz3qYAickaa23F2AR4MKHi+Zl9Kq
ySTAH+kETcjTGw1TLHCRhrhEbhFcZ9CYT0/pocMe4Oo9SW8vvZLUePJmXkaO++Sy7cAQVDmS1CA2
xxceC6hr1aw6tVfFTTfOxMRnLhyVlTSINaerbEY/EuyTJ6ZY08owxevJggcbUY0DjnZzQiaIZ6GB
bM2kaE5KvE4qeJhwSv52Fn8IFO+6lIYztldAjZviA95ulFnPNHdiF0xTaZaYLZS2v3e0NSbjIlff
m0C74Bb0GiOWlo20zjNA9juqk2HC8dqwX64cE9A2EwMlpA7QyAydH3POiZF+mCB1NNRDNu0a9uiz
iZjZoeF3HceAXycxDnhV6z/yGbObQYrAAFOCwCth2Y3rxIheY89+mU2OYbk5NOkM7/fGHJ4QZRIG
+1mnJW58SQLzUc5o/BlAPmOj3LCeOeK5R5q+TKpCRqa4Ug4nptrM1i3VP3T3DkXNtWbYUY9kjpxl
2PkPwO/BTa9jYbFoRG8i4bbcyJHFTeHuC45HpVsil+xReAbJZ7EFcsFKwicWlr/zfHQWGToOC0UM
pLQ6ZLC484cxuqE9aHsdJyx1tQ78K8dEC5v/OOVfbvokxg8HEaSp8tg30Bzfp/siDTBVkyGjk171
4gaZrS4HRZ6lhQoqMuG501LEzGbz4GvPgG8ITW0XYGbKXEZHHOOqLqzQZeMOqEdo8qeYjnciaQGi
unR3aCUPqd0Ask2SVHhXpkS0Dp4g7iJbgLkH8C9PeDVVf81nM9ZabWtOduyXGvw53O7qhlJ6GJHn
EnOZlOm8kah0FA3aqvAmMhO3kD8rx42dXIU+88D80BFY45CaLBSmdRgHFMBMnzjcT+oA17V49Zt8
a3XDraesO09jGyRawNK3632fpHApc68jlfPkGbgH2IYl8pHGS2vwfYsQj3Xuep6K2EH1cijeXXrX
21uBsSEZ0NCe7TCfZNzRcd1p3YpprzqSQtLVdig5EDHeczAbq3rY5BV4Khoklh6Q3oo9r0s4ciYM
RLtmjoRkzmIBvG/bE2szx/3OgHkHnLumRGLRDaKhQXJL2xiYjXPsR9344XT+Oq2fdFQOXBwq9c3E
AKm95/BYqxz8DB8yd5HlYTEGSTboL4o7VI4a+1X4SOpjqsoQdN37NRJUr3X6aXvAZoFPEaQ14q36
OtNePO21QeODRAjs1AhY7uj0wjtG5oEjoBqTNKOPtDTDgbfXItcigyJH26erqj8IA9nYIEK5OZvy
cK53GM9YZ9VGaWXERnTNNe39XHCEAnsbZr2rboaBxgaIO6bBRV0g33LVk4oXpCvuZF6QAGFujes1
ifdCdUmAQNkpHsz8bho/q/aGU7YpMdsyP1l5sBGOiUqcvtdai0g/hz1pQwmtHJiBaBgtYlONjHLZ
7pjnx7aerce+2yDhgJQwXqgmdoYCj/mV7VGCYdMbq3BDzq56RKKUPyjvjzbAnI/+qQXX9Yyuv+6r
TpHDxPDPBC+S90+5AB8h3TlZ/v+Y+7IlOWFt2S9iH+bhtah56tlt9wvh9sAghIRAgPj6m6jarna5
tjtuxHk4LwSSliRqAKS1MnMtJFbwvGRrCj9c2fJdV2yjGgqbSf0glLOo2vqGYfvQlXncOvLAW2fL
iTE9lA62GnddN+6jcAGM3bzo7kljzO0M73KBVAWRCVdLsOhL6DK7X5DBMzaQnGTEyzYf+zWR47Ko
x23R2V+awZgbeMrZeJBFoYoN254nTrHLRbZpzHFLDPux85uVhestEgBCaLpNsOiKsvC2bdhzS8Wm
J+D1VOXWb6KbhETwTSNDhJCQOiOLDqowpuXPEwBGEmcpOuOuywnynplWAxqw3KaNPWNGMk+r9Eb5
jMwqYcyymhxKshdwsxt4L3uADOagT3gOUrG3xtpBXNOAV503X4T7w44+sQr7KN7PCuxFk4YA0piA
6DXEYFY9wDG4TjjywFZPY/pzeo9llg9YA1YoQwcu4V0L/3HW4tlFaBxO6wKs9Tpv1WXRLFDj5Kua
l/XaBQsesKEDcZKlAdeHbdJZQaw5zX8gH9lciEfP+W5h8RW1eCIgYxYSDCK+4T6kJdKMw3PL4Qiv
Q+dQ4UavADfPy5vWqMDOyuNa/MwJnnyVj/fsIseno4hGmd84f4iqH0A7xwT7hzqwFuNA4DcBUxzL
9JY+wh+66NwfnXFvt3vsRWNqNjNDsg3nT4n8yuyDPW4oVnf2tBoA9A17xAJ3pR/BB42XRIgkqMhi
Obd8PFEnkAt+OWrYW2aWM7CfY7faIu8APET9HV4k2MzNK4MvPQSM7Bbg/OzFMX4mZI972AbENYPr
aoContfHVrvu+d6OvI1wv/bmgllsEWTIdwofg5PbcxUdE4Zl3q2PAFAVIcAbOjGlBya+1NnB6B57
rMzzKMezHfvHAWrffjRDnqlF1IEw2BbH0sAzv3fmqt1J7zPxJdZU8H0rqD5WzcJN96W5GeDTcLAu
9LpF33TzHMiuCn55xPolEsEjKUWOTYmNjbGw47ZQizYk8zF8qsBAKK0Vq26NVCI3xhh37vcpWXyK
/U3EcgChFG5sigQd9sKlnwOIOkGuepaVXzK2DLC2MkAXHRa+e58hahMpGRNzLup5KpBhxnp0MqT6
Tre83vmAn0QDeSxH9TUJ0qXTh8so4/OElOuwx8rKdulyZGypaDePPDUT8Jdm8HA5BOmqabMRgxnn
+Ne0AxSBvWwhQviEwjIWeGml5c8hG56oRZYmfsMGfpfQRZpSs4PXvYyt8ZZNvrLmeSyLWxfrtjB5
NRA/MHAfwYdzxxpn3nC6BB/20Qa8sIX/07bxP4EryoCvzqrua+OLEZgzWd4ZzhfkbIwbhNAquHxd
ZEFt4GKYmIsecjA7tQMnZBJbcAGMEX6rolrVCiKTfYDXf40cw1jspP1iKPD5amdWw63DnTb2EWjC
P27GGVvkokX6CwCwsnsPTtbI8GZt8KIyQPCy5Bns/5lAfA9sP3x1cMM3Ut1VHL+MtO5646XCyqJO
v0LCg+HJkN2mXRgnVRdP+7e+92Y8Txd+UjwMbfOJmyWcw85MGgeAo2Iv/1lha+oSsHCdeum1zWtX
mHcj8ecMr3Ez6uZBeYQC0l4gdFIn3df/30g1suq+QzZfgHiQs7kvWQhYufCdLWKdG1vt2uYDbcxL
+QS8Dv6c5SLET4yiJXYP/LQvgTPsnNhL73uscgE9gGsxRLhlWNpwipXYwVXE+kAT+QoGeYIBn8Px
F5AS7jiu0bQIlE8yKtgGPboxVgJx9coh+hFXC7wAstlH2TCmQf8MiU8qwiCT+MiGAZmay0lHOxFO
CWypu2o3zYqseqg/Tzj4f/+A16BuzpSXHBwSB1ytC3hOBQQH0pHXDEGAbJaTHyPeRoW3rfIRDvT6
AzzLNVwDGJWTqBnkHl39Rb+DavgyqAdaE/jU5WdGPik4HRPjI8DRVTydA0w6chOApweZ3z8BIVUT
gO9cpdPPBZXA23r6qXYjAFXJTq0/AotfqrRpFIXj4a/tOpAwg0rtn7NJ7L16WzRAUdwlKoaOywSf
84IZ9q37dB8tmpWxwF5zIlA0rz2CPQu4rT8WM7v61ULzF1BMpHuGgO2fl1FHJevz0JigyN2m+dFt
yCJd5ECUwwWUxx7SdSGx7EcEz6voV9C3XfB0JoEK52JW5lpdD68ckIPbcDXO6zv6MuzqHwlgdMCT
HQ04J26hxvHB3+jarQFlTSQXQe6N6C/SX4OYno+l1vRZk221JMheidfNqvnovp8eK5e3oGsjtwic
ixDfuPxOVdqnQuRAFvVZjODomm7JyjFBiLE/Owv49W6jTbb69+14hSoCF+m7OS/AoPiTNV7NMecY
zcSeQGSExeEcERRspzYTvQvJhD7As117BLyf8uJ+UR4TzcCBdvUkVoLuFNn9bNjmvLFfQbj+YLKr
YGLgmlzATMHv+iu79tg3La/7gYHtA2BJu3HW8MRXWPguCf6tOL2HVPUT1hJdPQs2H3y7Vz/qu8kv
IE+e147I/AO0W+nsa0Q9w6qaBcEBoLdlFyJ3eettG9/+JurjUDeLNPW3JS8PQ/EzAO4DRPq4wM7g
39d09U8GjS6gvKAQ9Ffabwo1fOIO07cf8hVBTIDDSfPvKa4+EcE6xDMRzAg87C9+4Qh+XycKRwbI
KUjs9iLfRrGzKo5Tyr7sw4Rg16ebEJj4WAgAXjKreJo55egCskJ/unf+Vq6QAXKfbsQnNW9XH/6m
08X/dZd62DZGHl4peBj9+eTz8OlqryrYPDxM1AjEVNcklku2sWfFwvj4STs90/413wUKMHCpESYe
nj7+QWzkatiR+NsYq/3HvI/p33g5E/YWEDGFyKhjXvJZ2txK6tbGi0xZWPUjX1xgAx+BFHLsGx1r
oELMDzJ6XF3p4PXsIks2vtG/JJmBMc0p8/BHARxM2DNvSRfdmn0bt9Y2f8Qy3J7BlfDxV3oNWPl+
2qn93brAKpRrDwluS//Fv+t/GjfYGUGSczklvZCfK5we1d5ef0QruTatP2l5Qx3vSsIGSJQkfe7i
+x16BEufIUg2s6sitpAk+N834DWo5bTssSFDiZXJX7JcpcEt2Ub5ROAB2vwFAZUF/VE+q5twg+3l
i7lEFGqhdojFAv4IUTDks1x7Hyn/Xvm4f1zExauFylwNDseN0qpdAkdmIm5teMyd/v6DT3tlLYKJ
HOiWg74e4mX258+JkJnfug3oSvVCxeQeeJoEpNPmK17Yc2TA3UDCHHrDq2yZIy1hto7uJj1/AtbQ
8NEC5dqVgLBi+UhlgjwC0cXqlhhDmTuix9u0P7L0u4WMRt1HuvNX3ikgxWCxjkmwR/Au1kAOEPQm
2G74bQE3Sg0EKxgCV7e1S/HVfpR76voHOk928Rt6g6PwZJ0WXAh/Kn4fuQBjJV/+/QNeYSciRcu7
j3TxvnDdvuykiTXtlEUy3ZUPYCR4q3EBt9SqX39EQrj2vsDt5yFnHFiktutfTCddt0h4jds/2/BN
hjRUdMUXoB/P3PXHWR6ufIN4lDog50+/GJK5/vnnRNoe7mQSmzmJt1PxQ3RPffnR9zfRGy8e3H/M
cfErUQjVERoBt99aPwLAwxxez7sAvtmRxqBGxpbVbPPeXpS5HX/w0115O/0x9cV32femy3lqYj+3
Km/Ba9nIpdzDVT+D8PxH6+MrDxSQ//Algj0wPb4vvkrHFkGBnRafA+q6oA0YS0/5uPCWzYrGeFt9
EogBuNj3qA/5pddeVFiTY188ESKRZvDyEVOxEPIAwGPUC0x99JY+XOw14OrNHM63ft/e43n6DI+P
/nr/9xQz/g9qYTj4bv7nl9bEX1IY8dfq6/ev72UwJvs3FQzP/g9yyXh4gpogQ2PJjqb+pIKBlCG/
ZS9C5z+WC14mlpgRBOMBIfkte+Fa/wHPyYFMhQ+O/aQc/OtKbk83zEmP5L+oXlgXG053SrY4rWGR
cmBK3oOL+vPupRA54RADS58NY4I0e8uuyfMnW1QODu8Kv1qszrefUCCOlT2Zkxn0Vk99BmJP6EfQ
W2TJblsg1Bobqx+E4tpynrikAD5zyB5a6FjpVl3y6ih7gMP4vQVpupOFbtRmvaOQ1s63IZc3jaFn
YNTRoWzfCHZDp8IdT3gplyHhv06hjAaKDJCYlAaDmIXhEMSdkZob1SXuuovGENhXGxFDlgD36nVK
rFtd7oxjUUfNXRn1Yud4zJkHtYkc0JXkzz1PIggw1WLhBCl/zlMexFbqlVvdWjbevYLUKsK4wour
LgsfAhYh1pCxcpNSK3jgdUo3kYRLWbdCnSq5N+RBt+maiMGRylnWb3u3DR/CHPNNqloxbYPyRhV8
Ce3zeovUj2JriLopZ6eyFVw51U3C6sVWn6ncQ3o3XT6d9tMokR5Fn+pRSZjUMWlUNO96gwKYi9wy
jc3c23o6KGL2R86cGCQhwEWnA53olTWimWXJ2J7nZbTx0jADLjFnhwgciGXrJMUd9KcR31HV8MSi
3pphLvnSC/nIIaz8IwxoTFrgYALupitLdje5nzZ3QMaJu6ZJm70phhtdgqpOc4e1u9BVyO34ZuVA
9nnvoONF1e+Ort1imzqqFoDZCkD0pqZ7ZofFQcEtMm/GvvtsSXLwG9v/TnzjvmgH+nw2rSdT4KSi
ORKhdZ9TJz9Abi74LuzovqhCcnTs8RaI9ebg96E42B71V6Jsv+rSub5hVdvNOfgP/pifTE1o5gE0
OXXVdm45/ByqCErdfYSGzlPGfOgkWXbMYLFfudHRh8reweER8Kuj3b22kB1o4DV/YT5uQw8ps7YV
pfl9VAB7kXlV9+pn4jM0Bdlj6QQAbDIZLN22jZ4Zt1ba4Dw2Mobhwrj7wdi1AVaJLPMKYYuGLdtJ
ELEDHhrgOTLulVfJeUoN69VHYA8c0VcaCR8I0T7CutyPbgjpE1B0kvxYJUothJfaWyj42VsoCL6d
6Tp96FTt0dk1m6EkQFqIHtHPxF6A3OdB5Utlx7r37vom9R90VdNad6Kj+dEoTO/BtEp70eYuUAdT
sfar7BgNwV1GUGK8H7dQ2T6C6YTsK6IK41qViJMZaYRVTp5b+wGK0vsg78BempopdaCHoIu62Sod
hOx+t+i6U/NpDORTbdYGaFmvUCGYj7i2FywHIJXYWu0B+/JxL/oEVFmgbwE+YKtGGPl3I8EK1WOD
fChKL1nlZjauE2XLexnSbqZN/hzNbIz2ANzMuAcmDDFX6XVfGsDnSA1mlXIyjvg8sCsY6NWIChUD
tpgcTJwd4ZflseiHHNI12a6T2fAp58JYjdQbVmDo7/02sg6N07Z75ZjHmrZA/YG0j4ApMM0JS9ld
EZoIto40vXGpFQeWeKsqnKq59clBtw95i+eZxAqYehQI5trydnDV+Tt9pg8Aw4NDmWbFXI2J965B
F70o+GZnOdgOQRsciKTYEVVAn1iGExyc6cAhZgb03XR6GO0iOGhL3XQ20h0R9qdzSfLwrY829Kpq
19Tts/I8wCk7aPl4DFkISh9otjL0NsDAVStDme5DbvgI+PmV/73s/JNtyoBdPtvmvtUsJQFTN2Nb
5HQYDvqAB/AAVqgiaqacId1OrbpOt+ZTK5KGoLWr/HSrenrqC7Q6EMK0TwDi1y3JwE8tXi62rtnb
K5BT6m2dBfU2kW4yxvq0NLB3XugmfTCRWruceCwwhSTEyf7c/M78ZJkaUb1oJp4GlQA5dvCj3Ju0
gNvPK9utLhIoC9wihB/rkj6IsqlWYZ0isbsADgT/PqCLs9y/sRu8V0vseb+UdgFKSkBApiFV/tiV
YPBYlHxx6hUdAD3EkxbYnbJqnoqA7xzL8F/cChjmJOvZbrRy5wH4ogddbxV4J5dMYtmadsV9W5vf
vMne5IjBB6HhH5KwV7dsqIDx4YP/0vfgm2QjrcCcCkEcxxMWgIHgnlcQou7qZO8hCLoxlb1D1tJk
n0xVATMBn/pd1Ge6jrgrP6LNyUr31vb6cLaqfXVPUlOsdX3EhINcueMiMhC5LxqRvyZGt66FZM+5
9BUgnWAEgSWkPgVZsgV8FGBZZ+U7VNJvxXNSR8lOVn4x4K2TLQjScgCw53vLNArli82WQ+SVX21k
6FgiKF9ssIqjn0gtNnbD6Fc/BGuzrQ8B6b9VTYULaS33Hjy+ch8N3ZcOmfTu2+mQKiDaFQcVTXAk
a+K1L2a2kRk7Y3ST0yHNIlTqcmY0xYLWgHJEv5svDXNt7gO6vSrd+hvYxqCp2CNZh6YJkSDEHkFy
RgZ2wA1qlszqSlW3UPDv/AyELm0tWfDLeuyovTKsNIDEQ8YB/b3xjrnK2BEXEcUES5a5LlqBYMcm
VBmWIGb/VwuQMwwLBBxEAhddV4gb3TegvJw4Rn+MBdX+1JrANuzIO6zRtOWpEo99BzD6IdoAebj0
u6D8BrlLcNsGNd52wvK2tDKcBUi86Rc8FZdtX9OTRRJ4dEcStq8H0d5DFMebhYWRbizHAKrZa427
DG6myjOBkEl6uaZ1n8e68VoHNXUorBivCPMwDNEaoq/tHlG9dj+ODtBnUK+c6aJu0Ic6IXJ/ttNn
5dTDKv0cC5DAwWr81yi64VzsoTiLYN3UbHlsZ1l5tD6Pd7bT3VpbLkDG5QcBSdOQh/0Omyf88gGy
VC4cljogzpjDbRiAdmaOeKaIcewWPimKdURF+OwlBIKeWXdrGTR/TMN+mSDC9UxdYm79toHEx2QV
1h4STSCtx0a35lm7Q6Ic916MqX1nROOt2zjmJ2R0pDsv8bxdbfVvB9613y2LIJMSK/xTvRl2eFlp
u6oyJvjeZI0L9na9W3/PgqEF2SB5oLasV5kEJWajLcaRQ4wtytibiR7GcfxuDXzWLlWKd0AXv/C8
cneZtPx9BtWFaOkC/Y9003YPryogX0MKltssC+VrkeNlrlvBVECkqecvTPRvfU/DnVp1D8nCG8Dg
CmQJG3rwnex001l5rEv60Ef5sNVnBfWhgjiZXavLplZtMmLvAngznkFzywamSlcy3PWTnAHSeQHq
NZ0TFgDEBwpD0QVA+RWluQ+t7JNvp+5Kl8719tR4USeQSA0wog6xiKlVG3eufDu7qPMV9D28ABTy
i4bzHOcBGHAQMURcvLk2vphctbyBhoq9zJICkENZFi8mUo7Hnj0CRCxN8763oqfay8iLqn3w1b0u
2NLUdm95OcbIR1lunNJ9tRqsn7AsfStyrxyA4QWJ+gbc5JOJW0+gFDezmxvPHf97HRnT5qaduhLk
Cgf/NOdLP+ibBWFle7pPlKgVdmn4nsws34Z1ApxXS43htuH9Y2CW6U7fTvqgu4qufuuq6xLDNfcD
ViG6E6snpfgM+mIMm9JFEfrtiged8zy64MQw7obHEFzDT7L5DHi38wzcirPPEdaf+SJ3ns+ddNG2
zYtO6GdHtbUl6cj5jDVpvQutCtjLrna/Dxz84NSS7FfLoOqdttEH6QHJ50OvYA5xtPcNp2GmulNn
QwJ8lXU4nDqDQbJoadHFjldB/ccl3pr1jfdYWRZbRm1lLrLC8x6dPFGgagJOroscBJ5DkIZftK3V
2Na9AGdRl04GCpxUmvd3p8F6c9J9wNehi/8bUwGOnYathS1nZZwOdabezuA3ODISuZt3Vb/NHKNu
gBZvi/m5qz7Txh7BepOGQOH87uDJLAHXeCrnvDgNfG49d/1GMwo8REXlwq9Mw545SrpHpICJQMfK
8aT2nKOkCVik+nQcwwHI21QutN2pCyFhtDeAn9Z12k4f0oK4R38ilBHaSCDAMda5AWyOd3No2yRH
B21xnkc3pG37ktpAEUIyKZg1HJSj05/V/gnmcf7JqLPiJujAJ9H/UmGGw8qFLPlCW+Flcq1TWhf9
hqU9ku9iJZs3afdoKdc9BO4A0K/XPQ5B0z1CNUM6ojgVRN+8Suog+j01YfHO5gV8MCtdtOEUgzQR
xjq1dvI0li7pATFWWbjFo56Lku51kpGwMjtaJSPitVsLlw0HPXAjAfH7uTeRtY1HGbh4UGR9s+GQ
eHjqJcjjljGWK+pk5Klzhb/0PMUXZWYVTwH2eOuubwC4mYpmKLudVWTIUDYVjSzgR1nJZ90Vegvd
HbyKS10KkVTlaVhqOz2RL/PlwAU7CD/fjuAl3boS4h+tad1lIbPuisDw9xEjR3Oq0vWJrLKtHaQg
i/82w8PAXEE8nMW6jnisP1RjsoXUQjgfgyxY8GmFZE7rImXbO85pdNBVEuli91ZafNJt+qA7AV4f
LHQR//EGmE13l5MwPCjZR4dcyryPZkXIAAOtLOzpfagA8LxwnnQRV5K9L4YE0hHUtp+SwvpACdG+
wEFNntnAAuU2giKg5blQEvvTMytI6/ll0YtPeQr6jet1k16G/CzcHHniq0EsWW2rF469P3AQ8jPo
CwhxWrUAk5KMLz7sATl/sz/X/2lfT+NAyFa9tHh/X9jr8X/Pq8cHZuvNfho/4AGZO6E5bBgV1T4r
oHzQ+Sn7zCuAvvsyGjaEjshw5XFAZMPykfr5cCMiEzSRqT6xgLQvKMlXupc98q9Bb9e3HffZQ9YO
22EazOnhrnIV/ri6aHgGNEF6HmGbyORzJNa6c5YpLL/SQeB5gaG5gnQGFvjmUnlWuMXCyzjoQ82Z
vyNNOT9XGabA406Xe0Vesr5o1rr0rsHGD7EYrZbHyFf0NpRNAVX2KuwJUtPEYtWD0sbYOfTZM+Gp
EYnMj3DGVc/Y7GIHNA5Ppd/4t53F73W13RXNVsFdERtEVc9QHxgXOQjwSGmJMeD+hXQEdOsPulUQ
MifudyI6CwoEDDuXug2roz6AyG0werQg02Wu3Jk3FQKbsmPu0NoBcix3kvIYjKVwIOmEXhcduIQ3
qhbuz6rpQEfGC7Gf+70JbDqyMxmzGuT0NUtce4Z8CsFtRr0AC3WkpLMFMgZPVYUMYZc2CjIn1Dqe
ikqyctYLExtulYHkHLXBrbbW4/PObxfnuvMcenhtlyZDdsi7enOu0h2meUBssI6nyzvN04PZcr68
IJAKsiviCDn7u5JHYp+6o9hX05kMS5CtdLn0lWxnoFDn6wyGZ5tzF113Mv49jMwIxCpMfurwbryz
XeXRcht2LaQ02RjGoHL1czPxsGCxON+lJuDFM6RyAQtkOlSuejvrOoqWd+Wp+WSue2pzdxpjqMxl
ZHTu+qJeW4zYgnyAqkKa4j9isHgeQVUDaCosh0PPRwrEi+dR7mWtHQ1D8tRMSSqgZcKKV28UAZb1
iADoyECuDHPBXWg8nEMDEbeiLQjtn85V+ozbPyL8g27O1X7XY1ulR/QiuLJcqDUJ7wGyORJZJUk1
T7nhPlBZh7d5FM39sS+B3kPO4FnSg36LCNd14zaCCqE2LiPx3riqNq4U5gYORIQveiXu9CGvbbLF
O/OtDp5YcSfclmyhwJ/N5FS8qNNF3aD7ajs91LW6c189R8+yeuFVDMl9KuQIs0BBV5OfkmnHZTH5
NXU5NMMqBrkYZNWpeVQlGK4D0m/pLu+sS7dvx5k2j6pKgE9XOeM8mwb6cwY99qnjxQynIXSlPXlO
dT8ME+suXWK+2Il8dQoDyiRt1exbpPbZkiBxjvpg+qN7ZKNvLIPIUTNdV0IKAhpik40c6lMPX01y
Da5k6arwewU6GWQ4VtOAlNf2FqkaMH7UZykS2v8a5zSY6OURKiijJZp1WUMcxHNk9qAPwF7vAfgU
R13SFiB1v1nUrp89dHCsXFhQ2Ty8C/q+hVrfq4VDRfiv+wXfsQ9YBPAXeIvbF9DIMezzQvImePKj
5IdHvbbbmP4Q7GreO9m8QqLEGbd8CNWQINiJngU73Syj0IH/4GxpBnHSqh5sykyKmW5QU+uprDvq
IU5luFAQ1IA7anaaRzflftV1m/McJXF/qlDy5VibdjY/X4FQ5q85ztZmhuiGsCDXAWeImGGNlANx
5K9UCTaQcEyCn0u8nV3UJQaUt1vBxoVu0Hbg9NXLscMiAI4vc5f8PoDSD76RLnd2ivXjZHNu1meu
YY9GnBnc3GG1CkSrUfY9cK36PAOtMfMSKCfpyqh3xtPw2j7rx3LrJuE8cIh7KAegZD1sA78ISgVg
5sLcU2E6j62db4aqkl9GRIaWpVMCkTgVCzCNQNCOnkRmQHhE5Hs4dW4HE3Qo5C2/ZY5kKznWFFn3
MrozekSNoblS4qhrmerdIA6aESRHXfGuTZebqa/HoV7kpQHYfZEgxVKPpedAxBtDncvnqfSZttGt
uvhuxAbxKS8Zq/jfduduF3PoBl13+gh6Jl2ZcoKAb9D81KVTqz49fbR3FSeDIKHQGJDIckqgvuu3
wdei43zeJVTs7RHuPxfpCyFHEgZfEa34anO7elC0qoEgptCZki7d12kmoItFXn1Jw01mZqBtjdMB
xMFN7kyEqanu3CDL6rXIkuBkS62mgisRFNHSDLIZomf0ZKsbpnEjBr1rW4XJvHTb4E6RPLjDx9mk
vAAvfyoVBQcFAlJyDcDPEMsRePWEefRZ20N5I7gDbX9Y9RVUBHUH3cATrAB8hOAX53GdrmoRA6/6
DV777Y1VVLHD7fIQtk15sFrprHJrfLGmqnM9XDj0XRHiYODfV7xanO20cR+Edj/TQxUEwfwgAJBh
GupspxuZVOBt9gqP2bn4iZy3CjFcTy5Up4KbLGzC+1o26ToXcDhR3YrtyG0VFf0BsuLhvWqhC2LL
SMElCWN98EwHzLBQip0uJuPgQVux/aY7sCgN7wHOxSI0d5uNtoDyvXGA9sPhPEYzgpHYktxaGQHG
zZXb3CJuDUnEX7O4kIydY1tYLJF1zLxLrT3N7HZbOkm7bXLcuLNzWZ+dDx/Y6GZtfRrnXL4Y4lzU
Z//VznLKz1bZRYtrZly0b1c9GvmrIaDayAzD3euDYXFvP7hpCfLqVDkY7bPMlAN6+R8mKWjo8Arb
sG5Go4HMT4F49S+T81AXdSaBJJSrpDk/N+gpz8VzX7f+DGIO/MvTLOfq09S6jPs3XGTCebvYsyEx
ZBOHJmOrymggD2oQvrI1kshVb8XalRa8BTVimkWCjL5yLG9cxwj2UrC5Lun6ui697b9f1ZY7gdvO
8EIsbRE4Q2YKrBBNYKuC8CK7ArA1LjydXD1VrAg3hktuBPXsLwGuJu6ghXaX1LRbmbRRWxk4xcHN
THO6aYbHEMH0GTabzrcMDEZeuO5Pt3RjM/1GIVKwc52515T+Nskp3WWkQ1RHpYgT61Ndqc0uikYn
8azXlbr53FvXGQXGwcgc0mZxI1OIX04QKH3oAJPM5oGGQBleJpdpaI3LWg6vQIFhea1bzuZc25wr
lTvesRJKetpkpCOUKy2BWCITD5nX0u3J+zz5obULe6q3hQ0ez1SlD9qN/dv+XKXPftfrcfQQv+vP
41TaRw4lq4dimlNbaFvda6pH7Jtuc2hZxbYPaihe/NVOH4zq19lFXZG3EfSeSwNHkP5h7kJIthtB
qjhVEsMP0cTHt5Gul0+2emw9irYPoy7auFjpvB/+9yVpk9OUU11EOV8kQ1QhFSrLd31mZKeDRJ5z
Bh8PygVPf52e26uo+tp2PVmeq9rcznYXw+jWizqpB83t6iNwbOT/tSsMoD6M3H1wU1m2CUzjn14q
KixXZqOTPvnUlyp5VCOy2VZ+2UBzjZns0IpJMKHrnmSiIEoIii1Z6TrS9v2Kiejb2NT1m3FCimzA
km94Mrjgaz1AFmQhIj8c8oFN4sEJCuAhBEAsDj6FnRwpaZIjn864lZfrDMEasJ85DHWlbg4gKteN
kTro0uUw2u7UJfKGct1mMLfcgWxrFt0UfeIcksZ0DpZZQRHGcL4RYqn9uyptEiIsucoR6pnVI3MP
uu7cV9elyIMzKzgekeeG06C6TKvvLMzU/lTF5AgU4OD7b6NiDQoVtYTyXYLd9yo0EZ2I3Ca76ZHI
A9lly/HzkCS3NTRPflh9vQQaT32tTMSr7KTF/hUKMdAestXGL/O3TiQfx892AmkHx/pGSodsnCnU
CPhCYplsn0qEIHVNr8OL+jTMkFaBpgbCz5OttumNzIek9hS+hI4K1nhVJqB0M0AczuWq2SUFUW+n
UBttdrrSKBFd02fnOgCHFn5qVhvdOLZBs9Nnp7F0+a/TC1M9YiDrY+MoiC1NQ7y7Ej1VrSD7MKRd
vSrNkgPI6HO4rBCByKsQb+ik40csQUdINmfgCLrU7JZ16EKQRJvrdnw2pCxskYizS4O7NjUgi9G3
yJ5SwWF8tFMPyqwGWNWJYgOwSaFhQlSkvjkV07zMjg00qBVVwU6XTp2NNlZFTQ8nB34v3TAe4GyY
i4oPEJBTdbXOoPpcpwvapZsKWzpoDbeTQ0CQYH4qpwN2/IWf+HO7oGBZnsu9RQT+No05T7vhpRhK
cZ8b0t6bCGXFouzUS982L0DXivuOl/aeWPiRzSBVL1Ui39ljd/LO3hzrH0NqZKKFf6tZ++D+r5gX
AMzj5gcVyLdDlTCIn+pyb/TBImcQP9XFC8Nz0Q5aPm8EQnQXdoRbEC3QhkMLuSV4w+jiVPluGt1u
DlA7ll2bLM+Xcp7hXAc/J+B/7lMymlDCDYW4TQ17EuoibBPxFFoggJuc6nRrXpbHJMrdnfRHGUG0
pmyXgiAW9v84u64tOXVt+0WMAYj4WjlXR6cXhr1tk0EiiPD1Z2rRbmrXts8+975oSCuJ6q4CJK01
J9lput/4SAnZo/BQv04mjZ/iHz6Yw5oiA7etemh0EZ41d9yGAEvb2YVmrLOWo7K45cMXvwZIVl/q
T0HOJM5UUxtQSmySa7o3PoUF5LO9C/vIgJzsW/xOAYMEVHKrvhSaE3wo052PRI+PY9rhGxZnOhBG
cGKbO5ID7CYEyqsjrI9IPsVzSY+bdyeycgCGMTkVdoP6Us0E5DvKL8baSrCMt+wrZ7H3edQtlPG7
fvCYitHZ6HoFPL48RG4EICw2baLlT8LXgcATBN7nQPR7W2uQblk69jNQx750uHsg0QoiIOM1Gxy9
h2tXDVnnF1eRxMcscrSV0wBbuNDL6pybgTjLhsmNO1gVEKm1GIgmSmgnQH1nnTAA8Bp9G73W2+cD
B8gTLf4StfibF4rTahGLP7KbF4VkK3ogYcy2pFWLSut9ATq5M6vYky2tR2eH98Uq7oGYX3u3k7qm
QKfUEvR9kUrL0Lt4ZFEJr12C96NYp26OW7RqQsPJ0NtXAEqaJJZT4h48pgmSQeqA60sNf6vV7FEA
tRrgUf8agSI6ATZS8JfHqxaWuvlfAeteBy3sj7SnSbubs8hwcC9SQ9dm3TGyk7dhpxzmIflr1i/t
FO7vvoYBrB6WNSnO4QBZsovdTJ47HSm3lpYAgFdPngwc8GzBsQFQYTUkBVKR06Xl4KSCZNQkGWC/
epwKT6JfgWanPwbqOfKrmoT9wAmjfiij1L1gUxsbZYCn/xKH/Vo3Wue7Xzc/i7YLXxmSvDaxmxiT
aRSlN6YAmp5MaxtnpLNpNrTupUZW16oVw11UMg2QDbqhC4hjIBLjGdAt54XCmANgJ691Y01LhLQA
remSVgY3q4ebxcbvuxSv5PiKz6GmZQktUyhePnfrGgBljONGZ5v4uwbliBTN3n6mBu/lH1pk5p/T
JrOfc89JNiPD0TIp88JhFzsCYvW7/ZhUH0AIXp/B4bgHwhb/mFY4dGZ68wCoAu81tj7iNJh/dJAT
egkURwoZeXWW7xrXSteRqsaoOhaizl56+74by4+eU7xmOnZoAHfmvY6ApFQhxq5/C9FqRruvjaAC
VbO5dVln/WyA4YStxv4rkr9Bzxln1lNdymFj5g3DgXLlYYMdWNZ6UWpPWl0Hi7F17a8V3P1f7kGU
DPfuzBtBC9gC9EfDjkUadsHBMISPevzaK3dVIADomxbFwyR8t2kTL38AMnrxQHZ11bbAUVpw4DL5
IQNcUaxfetdA3gxGuc7GS8etT0DcNCedGk2WeTPpaMRMHIeHwELMHBMwdciJvEmC7EMP5AZQkIxy
GWcTU2bFycO7gMAW/pROSWZkQUpwSQMNnlnIHcdGOPBAGzx8kHzAGOAVOstYG+Znr5dIE8J7pmOH
wY+s+kuP/OR7VuI5BGCu6lkCfASQjsg2by2tPGf+UKyRx3Hjw5tvGZgkvyfKBxQXOKMVrY6bUxdH
40MVpvnat6JiA6x++7lzZH7G7f+jl9rWM4mwB4qcqMa/dOobGBdBhqSV8s2+CbLJPkYO/KoLAEfI
dGQIayJ96dT3ChAh4aEVPADbAr51oHgAOBxA3naktfG1A6KYpZ1J23bfbVGYr+8hSGpjqX7Am0aw
JB+jcot11Nc4SizKZ9l72r5rbYYFkwRsGI6CVl2KhOi297EOICGpDaB2nmvUOKCAxd2RnESkpCY3
Au8gkC53J59tYxPQeo0JGLV5xmkeGqvoKBhxd9Ia9F0I1PAXvQY1CDZtooXqhVVa3vc0XX+T4dD9
raczVJu0XfsFyQ310VANzjbqo1s0WBDQeOqStJMapNQFKhWATHVjTyNq5hC/dyEjXdPqYxaDMFGI
XOxCs6uv+LD1VTitvy39tAKFDIgLJdYFV+rNCrIjj1kh8/LNYw6FBGmQLCjFbHw3x2w8h6LJ53mZ
AcZQM7Hq4wC0U/XrzVo3ee1uB1KuTbxuvTZxTBqDfvJWm7zCZ1SDUg3gM2uUT54AHQvFAwresOnY
wddS8LyOdnkJnNzYD83w0HJZXmY59Xrpfy9qDqAbrNHDVei3BuCu0TDJk3BlBRaQ3XgNHpnUetPc
20zmf1cPbfVklYZhRX+VvZPsI9EAjPC9Gfp0PAA17MD9ut8iy7UB0p7Skt00NmPzzYWsZ/VdGLL7
fYgeUNuo71aTkROZ0jCVIl6jbrDd+nYImDccQm0zNwUOam4Hj56ZXkquJ2caRb1RP9RtsSCDQlkh
Cf57iIKl7GtixhfcOAANp75xlvqeJapXJibo5uOe7UhBMtLOilLLkN5MQjew3qz7rkOm6CzkgcV2
NKSG4rA0ftANEze9SgAE0sHBb+MP7rlSDQutfB84I9K0SvdMcuQ+oBqGxuAXShc6T8WWjG/UtS8n
P5JxgER7RffF0I2NnXD/U45s57XUW6ayBs0HvQIYPKWuew5YILjr3VjYcf0vFhSDZSXwBnu8ZVaA
jEAiTHRI/MI7WHbnHaRpv/XGNugLlAf8GpOaDO9kQdENxYLU1JgqDvXCUmloPHVJisoiUMA2ESBQ
52mjGJVzN+P3aW9kZEMhbqa8ucyb6chqbuiKAzCnbLKMfyS5vJtxEqppbyLq1VprkPmati1A8LAd
KM4Nj8GN5WuOPAjf3ZAsGByOJOVWnLEX4ALlshiWnQvGEOCWGWdul0DubZOlkJl/JHmrlB02BMA6
0AWoQrLtQ5QmOHYn46kb5p69tgFEtLiLRUNq8rLEiztOKNazjCLQxKzQlkLX8r09tqJYeFnrHKhp
x0Gu+xwsXkbEHPzPcwlcWtWdbVJkDhk7EjKluRmD8BNYux6POvwfVdApvoyxNhyqoMoe3cqpDnVh
VY9CNUE+nGwjdU8kAnBw9dig7K5tWvdEI5Irq/qfInIcjQRFqMpRWc2O7+EnESqR9hJ4UDuUZeqX
NDDBSRGhgoGPoXHRXdRuLlCYaVx4AvxZO7uMVqabQMOF1kt7JEAPabLsSUguFMar8qcwsq09uU5R
RgPQwgZAhcl3CkPGOhbeKIBLS1CHvU+HejDnjBzTSUQuFL5tJV+3NsBFhTG2J1kye8ew9XhoNPWu
1cghw/moK/kBjMWQ0phJ61eXVDQmLxpSg1yJHPka3YCyL/zvXPr/V8i9KgBtPlord9Cb6X8/VCGE
k+rW7LZPMajpyHry0fEbmL4vs55kN1PSuPeNYcXqsl3eZMNHEVgkGD+RKKRyI8tpH83cw2sLJdIX
iQCUhmnrK5DuoUbFGFh+8uEylaygCiM7yQyvazrKm5FS62oPeZWHj22qBRsn7Rrk1UJGjSWRGGuI
5CeNSmWm4eZ5zrDdSE6zqWl9KVxhXWdLsGU+MTs3j7Ol0EJzAcQfviMzUuj4PazoWig+KcYo1/54
LVUsNaTqVeN0HbUJXtfpmnENlhH2pyD32E5PGsB8cQ9oXi3qka2lFVr2wVHN6ARQUdd3bBCUNJm0
DzcOpJrGBUpQkZ6ZfyTZQEEnzX2oSUfSubmZiuafLoWuioxuJqWLqCrgjPZu+rEOIrBz9rH43Ayo
7Ahws7kC4ANP/MZ/JXkm5LgGZyTb1aPOPxfFz17w8WMoKufgh2AzG5W3VN62U715G6b2SuZdbYx4
p3syhqBYAv8bwPQ4O+uOFXX1wFQ7JBjzFJsjuWygH5Rw1viZZW7zQb/cuDSxZoAQ74/eU6DMj37g
AZ1tKDhNMynmsTPEFe4FKtA87fuMN1cqBjBBBq3BcSrGcO6g6igGia/YAvD8FxuHdFuSFapuYzah
4dzMJlwI+M7jOxuRgIK8dBJsZauA1Ph6i/KPqaUZZtUcx04yA9w/Ub2tKuTNI6sHh0hRARj/3K8j
DZm+Y7DqGUuA26z0zDCSq+PH3c6D1yKKsIGP4imsGE28AJpRBS0P02udAHUJRfng5DPxxjs5A74O
ewQx2xcA8QY2Ze7ipM5CJdURlEygM9RQBjEJUbEHA+mJLNpwMp5cphaINnm0mSybDmxCetp9Z7np
rdMeO53UTBEmm396TREmOUWQYD6UnnG4nf7WebqI6YLoilMsL1ajlo4oAWpwh9v4o92DAsAtziAc
2Hpxr74AdfpZJkF7ICU1QdJb676qAD4F2LZgUeVloaoattEwoCxTebgd+P46nqH6c62nNc51miRf
hynKhsfOqk7UeNhVP6lKzpOoPGTiUnfSKGuwzqDIuIuB8Tn7UM9oJHJ4J3dlGdWw/H0gFZ18puC6
D+4ndRWAHGFrPwml9hyXzVtmIrICrYurGkozjDp34+AEAol5SGgkETWmCQa3tgPV42xLCrKrOegY
ddThoYLlB0ACA9Tu4v07in33TD3HEQbunn25mRUmvbubgncHU5GC0nt6rd7ipy75DDV+uCQUStN7
+U5ocac9132SnCuQrhE6y6g7xmMRRjhS0NmrBCPaoyniHWG6BKije7QwIuiWMMFI6Wa/d8t3Py+3
j6h8Xecaj3EYg2zsAzW21771ejCG3ch4pKcgfVBCsmnd1FjXOKRamq5iItOBnnAuAtRMYv2ANRlG
JKrG5q03y3DP++gZXrLTZFSfyeLOrC2EuUJScI96I/jfTDHy8lNVoj4OzG+N9WQlEdhTROW/xECq
xmZTPh6sCkgaPfM0PKeY9oXpfNranW2zKh9xkuEPk21hdIAud495LOsH0STaQfJWXwdBwT97HUPp
2Jj/5YJEe/FfLUpv8MEG4Pw5xmwRNw5ewmvAM3/rUGGBJYlm4i8X4wQHu1KvNAyxRl1IS5qvbcbZ
vbbRsWU2G1dqOBuTdh5S5Krj7NXRUVEz+6bfRz83N/PPgL7tqMKr8ejPp5/H3Q/IjiO5iEVZbO9+
QXUcNQeWp5fE65MLMi4dVa8Q5sk3lubNTqdSBjXM3abZRY6PIgt7AFyG0kqci10cKmdQJkKVL9zJ
yM2mOokulyC/K0ApRaAKA3YnNywYFTEA6qoO7YAqQ50DjWbCYciSVe/V/jP2Iz0QVKTOjk7AkD30
4puu91AnSfiS2Cj6VcdnVRJFRzYiTYiGf3LqtdBeYyMsxq1AFs8uNtBpywZI/cVzHYKfinWo8S4l
crgMW+FtOQ4eaVasnfPBCs4iddwRt6y+2Rl695lk1MwmmTLuB7lJpZ0eJ4fZzuY+skBFPq5m2eyr
50Ow13v3NLmNTMv2de5fGYq/TjF3wlMbN9GJhpMsw0FmY4F+AI/SWwVpZ+Pf+SKX5LHUCmv7R1fy
miejcEgU97Y9ax9+G1JdBJn9zjW1gSuf4M6znrXzJWoN6Fkdvay3iahBxOiAqVVXmWmW3VurtgVh
DyWqkZaGhgK9moeknY3/T75ZETuHXMt+FAz0oT8KxzQPeV8BtVLLKmSOjfbuRlajxBLpjXgUgAGu
LdlBStSnNsi2gVsUg0ZpQCHEEhBMzfgZtKPaGCfnIHRNUJoyvEblyFTfFLrUz4mD5DXQKWX6mcZe
CrQgC7suJHI7d5zkNMz9DHsM9mTe+kAqmbqkHDO327PSOf/OkwJVIMXZKLykReyB2yRijbOiWvmb
Mnoqj5+buQSf10O0F0aLmqi4ACPle1n+bDKFifre3BcgHujMfjzroeI/QarxKq2r6Jq4/ROScqND
MXYgMibZCDbhpe+Av7rSjOhKMmpKaTtbL9NKLMLfrTWGP0kksYMIbsVwl1ryKWyr6DC7URSvdu1l
aeZ8XRfSWElspCDZ2c1f+OA+4ywsvtAINeMSEFJIZaZh6ZQWqKIUSTtr8xdQOTaPuQSrite6yJqs
cQD+d1c+SIBzK1vZhreuqHdsyZWU7zMPlRZdvK4oXrAPBhjxv7vreNhNMzPlXoEtc54ZFG3uJtXy
L9IDQTo1Vty+9WhYmm5/vJPR0OjNv0CsyAEE/QfXMOAqretdPYevglj8W66aaf0dGRppnoBWRCqn
a+ooTEW22l2uWuQEeo1DpeaDIbHv1snUO6JW/SOyLYGdmqEKIzABIPFtAPvJNoyjB6827SUWhtU6
BjfQM3DG0osr+zONelailKTJymWAt+YdyTxlgXyNycKwwvjZ9VG249bRsAsivTy+1U4Nyz5LvEsg
3J81QGg+NhbSKnJwm69oiFdLwC5aIAcHpAIONdMOyTmpcTXADPNBeEuSOmbjXQbTmCKkusF2rot7
FikpgjfmYp9xVCrXSBaYHnAywDu/SHJ3OT3/aJwb0l0S3FBrorSwa0O2rpDasqgVJEkSZ8ecaR0Y
lQTg9aLW3bMkcR+RwfdmkRvIbmVm/MhqEL0quAFrGNne5OKnyZME1Nt5veIharC1QMG42ENkgope
1YEovIJeNbyo2J4nzb2HmXebt7/a2PhiqxWGdpW+xk96mu+rSguu1JC8AUQIAIE0MLAoxcCFNmmD
yMaLdRmeZrmHDftDUTSfdGXVSmkuvSTPkTErMvAhg+qpMF3xxNJUPOmKNs+Sur3H5rh4EjF45YLS
uAyZlj8gvcvFKWYCcNDCwIFuLooHnH4CFceJTmQxy5u0dxchEyAFVWZZ2zPAMoHDrMF53CqpTZQv
lxys6U1UAEzPdz5VqGyUvpd8HwB6sxjGJn4B3tu4bSxVrB0n/mMvGN7nlEnqJ8swcOqvFM3Ma//s
mEN2Qt1asS5UNPBd7lNAAXxntY/6tjKKQUQHzpUsF98NVn+RWpFd+3E0PsT4iuRxrj2XNQtfRsNa
lm1ufAj9k1n36xFoNqshHvANVE2nmgIEkScQB69JVPQFiKFH780iNdMExQ5ttpu0yA1iizDEKxEH
+yjOR36FirXoBbvXHgirUFZoYmmv98DkmssEeSzBD55WDLBQTqgtgIKDDGfQ5YLZMlVjzS5PQx6c
puF7GL+23PMkC7IKZDjg79jOYasiwEuyo21NYFU9hgHylLDBrH+N02IDUlPtxxglj4UUw6e6S4AV
Lpvw2vgMpHSKBQv1a/dOedkHP5woe2ysAblgFbB6t8lQ/Kw5q/aEnRVK1NBr/nmGyepdZLD0NW4q
cYs376WL79wijSNwQIGa0i8y64p/kHWtiyID5d54QV2ydRW1wyZ5D9S1DRDOm+WsIC0K14GmlAXa
TRBSNI29G1BwfJqD40zBBr8UDlFV3DlQJwD/ocneBI3rrwshEwO0FcAE6t31nSIwmicPcAP46f26
TNzP+ovtfb2LrUe4fSUxkndD3gDAidRR1fYrVE6rZMZf/vTxR+H9qFiV7e/kerLDTk1yc81ci7OD
Uecf7ixF5nTrEIi4N38oCi0d1OVJSzjb2WP6kB5IpbJOnOfPCEw881gmyFJVf49ZzqpQR+pHmN0E
pxgoDAIxUVmP9/+FMdePHs+N4xwk99W6GIyd818KQE7JRmQeSMe1yDx7gf9Vb1PQaFSRhfobJYs6
A93qEw7JuzNJuqg2z5OFXSGpGrnRn0iG3T3zbOJlc1iNHPjGJrhgwXut/MmR9H+caA4RvNJkJJiu
gS5ENTRhxdxPc8Cet90q9SPc9nyenkWMV9FFYXyIfNQRkgiI6mG8HSSAcLjTnMHgkDarJA7Tcy6j
vsPhXVCtDaDtg2vyXUV6akD8C87Q1NbXOK0ELM6soZ50wyNSc/r9NLNhIQ0dCTaIzoyc4SlWT6MM
vJhYuf5wfAvUtuqmTw+CsffWBha011aJClmWR+tBVKM4cME/J6nWPCR++dbo9vhQeLzBTtAveS9Z
imRUF6W0ZKYUma+xK2i6SdKFyH8aVBNwQMT6MY4OZgXNVNrV53kSclAzteGImd4nD30fpQJqJopG
iqhyAWdUYqstQlmj45fjUxb7wxNOffo1C8ISf1f9TRZG/d7v7e5CFoUzjAeUleYLGlLTh3aO16NW
7MjLU8Rx3H2cDbCDHm5RfxiuZhn2KD4abVyeSKRVyEDOS5CiqcugC+IxgFE8JMBsZqfEAzN8oY5O
lJm0bXOHk2AcTbx7dQIJGX4R5QeSpSBYu/Zmt51jzJ9x/tyuHMDGKW8/Y64hT2D2CmwdqPO+IXbk
peWif8RNe56YG2a41dIouvmMfaLffEYzssyTkHtgagq3PVblX7b77JjY5A0ULB4OkexKMasH09jx
sgBGGFZpP8arvHwxmBMdkfAIYL3JmhxbxNuZrLbTs22MLzW2GIZK8ocoauVzg98Z8ptwUk9D3xn1
a6bFuxwJv8+BG8lnPA37BXDI+YGGfuTa+6xxQAnMY58v9dxdGzzlihZPPutA6URyMoiQJ2MVzuPg
tFVKmoHCtfLtguoOiyiq2wkdZDa4URZuqXhnKu2J34XdgCz2tRHKN6MJHitV/LnllN5lyAEVSJfO
s6Jt4Vrh2S06f9/oQCaPZAggJIioSY04uhmSmYc0sTt59u5AXgIILHu8V96YAdIz6cBljHA0Rdpi
3xbJSR3wjWJQ1HleciBkgjLRx53lcLmkoSw84wnfT4IpIAmQJtgiEHpyACYNwAl89x/2cfFEptTE
FnhKkSb8e/tAdMYT7C0FdDDFjwCBTdfjOVFy8pLkqU2s4GCLzLCXjsWRlob0dxcncjd97CgHB2o6
ZZza7bAQcTuubo3+2S+iSJvcbnVzsGmiSHcxaUItIAC+4TGIREfXQUmNLsyjrZKDzDoyp0Z/75GM
tGR3N2R+KRYJM5DdpDx+Z0eK/z4HatufBpE2W5q2tgcLLM0q3v9wGWTHa5QkZNzczx/jdzP+TkZT
NDoOeprk8D98iNmk4hl+DdNHTti4y8A5+8cZyI2aMCw3pt6I/ajAAgzV1ApkIFQLXezvHpqADTsS
kfLOjBQ1wQHMvnHgiS1KF14m7Xu4OQr1aIrZZA4PJmDQGFRmvZ60FP6/O1MsMCLhgCy/zldyd7Xz
FNSzkLa2Gsba28QGKIsbD9VhCicKJRviaBr8+w0olCmRLA98hc0sY024TcNC+51TKXJtqdmJu8gc
3p8L1Vi21p3LBkhEhgXoXTVCKnp/NrvR6lbMqnedOb6iQix5SPQyeQCaAM878QgYGPGY+oX+EONQ
XQ1IzIcuexTH6t2EpE239EvmP5Ad4yO4KSWeTRZrHXALW+MiVzc2alLVC01R1KvfqYXp4P4GsnXc
SxOWbAC+B+wzJ/Y2Xp33H8eo3htuaXwDSyrAA7GEu4L0WjvWUQlq77rg3xqwNCqDTgdSUOF7DRDf
WXXFOQqOeDRb/zY4fFsaIv/E8bwEjoPd7Ps8yJ+RSvqTPOM0/5aZgf3sIcV7T3MXmtXR3A5j/5i7
6GN7hQTkeW4gV7zNDaTB6lp7eNs2mjq+ui7SOsIKYHlcsK+aMHBeUzXymgmRHiyjQC1QXZQvTmem
izBFbr7RmZMtqlwYwIriN1vNtaul1IMn2uENJEA7xjh1dzTMUGGzKsMadTtjA/wvpZ2HQx3FN8az
L07f5KXptQAIpqA6rv0i/NLrKNTzmAk4ISe71EbmgZseckVttqgLvbp4nicfwc7xl1By3M5BlgBU
vCPW/fkrShaxKQG58BtvLZPI3mVIof6cSxwVQmwByH6bWmDp5g6SllHxKkD0bdkXH3VOK6vEEsuL
W/tSg6qYLXDUVp1LbBZPQ9KAesy+WAzZcamma9jaVIakaZHSfCx840AByW7SBorLOzCYsQWkKveA
Tel6O+wtfZ1iVWAbWQ1O9QI2rnHvhFj29dwIj3wJejvx1DZx82Q0sb2TNfcXNKQGdYmgeg5Tc+fr
wlrliWuuQEpu7msZDUv6x5RALdu3akg78fOQ/k80bML81hg8WSgjVlv+s3Y2plCkrdRE/4NvHWar
TkbWo1mKatfZXrLFllL9SYIUOweW8VfUdaQrO+r10xiV2D4CZhZOC6HQbP7R7R3/ubcza89R1Lo2
s9L9Eg84b4S+7Fi8DrIuPLp+kT8lPVuXcXhBJfPwRbdBn6APNQNKhZk+ukUNrE1VSFYWaQFqi/hN
YWbyTdGEYTF5eCF2oRjyvQDqzDiLgCynM0BnB0CvVD1qzKbqV7wp6+WsyHTxD7vJOO1/xsLwp0hk
9ruYk61/jP0+AoczggV1qbV49fs1K/VQO6ltUbz2YsV+gyNW0GlY2O8HJajfASsoMHZFgxOUhZ62
/jUuh3xtdxVIdGLbv1KT4od+HTX22I3cPczyOhDGUeryRCJyp15W6Ph2GRIkP9hNaKoONzZXCH2h
RRFo8JzCT5d2exao/scuaFI8IR8elAEmSpemoZI5YctWTjL661nW4S3Q7UR7slMJXkaex1ckBW1m
g1CLUZaSyHbZZcLet3YVLi1b9EdcfYAT7sT83DgRwNZDECjUpdk+OHUT40jdMD7H3MhX2OBLjolh
8A9FoK1Iro9Wsh0iXmy58q+wANfCovuQx4V2yCQDvIKSu04E3ucOYMjAvbNQ3w9GszJBYi6rgNOY
jUDJKfOhvBpt4QNa1Q3X2IZhX2wg45tDlf/1/7MwVAywId3EaPrHRoDqm/D/U7vCwU+GdIUIT3Qw
AFjh+NlzbXujq5HuZT//BQ3C+Tv/mOXpWNODAwnV7IyBK5iOEW7I83huMVQC2+lzW7NNjoOZpdkX
/QdHC61NlJXRxjb0/kNZ834VAIRrR1ppAZawygy8nCptEIhPJeqgr6QsR3MVgP30uRy74MXJw8Uk
7mos2xP+QC4jHqenQutBKcG97snDugdHtmDHSYWFnebeOOBhGj1TIywhlwG3U0B/Q+ZbsYl0/nGy
ICcXJ0hLDXea3RD6/UoaHHwSf18htQZS9fq8GDazghY82Cgv69WsruiFgZZLYGrP12OIZY3up+LY
hK04StXQkPscOL5ysB9AccW3swn1ZjtyI1nXOvFOG8zDbHtnVlFMUnsDe8CD5C3wbPc2rboMyxUb
z23dHRBHcOQ9T0TXnOpOvOFmPF6RjDleIwPPQssBj7ujx22yjrTyBzDlEtx6YTLbjT2qwawKjIlZ
4C6bTgcDbzlUiq3cyE8DDhvGtrM3AsWSJ2qsyHvCwkchjYX2MlY55Vg7ewfNt/UtS4vjULaaBQBi
pKVjxykPALUIm47y20laGDgIWtwbDCE4j3YkJYceu+u1zJ3nitXxOdGTrwXyJ14sYWUvPnBbez3k
TyQqW/zEmOXlB4ls6JdQeIAnBowISOijB0M13I0abB1XzbLr++iBmrAr4gct9h7LMQ5Qu2QUHmge
ZHRwrerznRkOFTWA47X/QlXO7hEmPB0cWCDTBh+p6SO1/J6haoy5acfIWXwdReSvxsFl+ygMAID4
i0DDKI03Kg2ShQWOnpTFxJAx21GCB2mRAHScmDNIRiaxItqQrmB7VWE/yrJD6lob4YCS1DfmZOkj
HXqtKoSXc4g5DskE3knXLMFm/p1iijVHuP8A6krIhUyQ3vgW4Xczkck8Cbk1VLgYIuNlKM1H2QwB
0tzZ2U9089FVDUPW3t4A68mCt/VLLByFDpqiONtGiS2SU0qXuVcalYbfnkCJ8QyuJFTYtpGN0zg7
y1ezQ4bpFnbCgh15kOIPQchAVJq3Qz5GtwUYhNz2NR74tsq3BD81tu5VI8LMOyJnZuv+XU5mTOEQ
SpTOz/ZxINJrAajhxZhY1W5WkAPgrMGEaHF3NYcjxTw/40CCT6ySb0hBdi6oceki5JhKa1FT7miO
FLhMTU5280Tz5MAljzVkDoGKhuacbajnWKPcosaoBWYdPjNQQ5LDiCzXrenZNZYqYWseurJ088WU
+aHGKM00DzTsDXvwj6igMA+9NxZ7AHYuGt10ADdLLRnN5gZ2bZfRAP6lYRDBEUtae1vpxgONcmS7
ojpCKeICLxoL6lIDtEy2A9vV/kaRIIv2OJskRRQcSZaScxcH5n4AZ0OnAs52WRBi25LG9y5J21mH
pI2RTgKXKcxkqKbKOtxk3hzfp6460z26N3MUYTFgqWWG/SquB1QYUPG7HLDp1LMiRLbar3J5HGeU
PtLNh24/JOM+0hqZPIMAoF2ETRRuZJqBa4HMqfwdhdcopwC0Mesdxi89WNM8TwuPIwMXhJsB3R1H
BxooGl2vOGkMVfIr6k5SQ5OXunX4zqnGAoeREku2my4WBs0GRTt/C1KpSGREgag3ywD5eGFA6t7d
iOawFgtDZMm+Xxs554548EYn3PsRiExQhgwQmyLWsV1qH29EMSHcYLF8xjljvslCbiyKPjSHFXlQ
05lOBjrILNuCV5SdDawn12EDehe3ahnYHFJ2SpBoNPXAOPUUYBt9N4vSALAqK14UzUl4nz2PrXUt
9VCUY7uP3YBKiNzI8gUNx7HzsDMCJMhhBGs7yajxO6dfBtjh3s4yr6i/iDSqjtifBYPfgLWN7g31
A1k4GYh+OLa1Z/u2sbF5NuIUaZbZXWMig5hbq/mapMXTZZVG4Y7sQqdLT0FonQQoUI75qLW7xPF2
NCqVyO57xhesS1ucBeLVlTTUMNJQd3ASi+NkE/Zk5JUMVcOodFqT46yYh/chaEzNzbT4VjQ7Vet3
M5fLi+jfEmisO0RTzzDBDqq7HqjNfdfR7/NncBiktdwU5nML+pE1MlAfpByC78iL3MUiLMKFHFEL
AozgGIhc+9DEC8miby84gyrjRSrA3hrI4KeT6Pvcq8zvvDAfQZvXfWOV/GZYJr+A/OFH2TXFRQdn
CrJogxR15DLclgFAlD21ZEKNIzbMAz4ufCHEXtfz8okUbb+NgJv8OA2wAXIwcYi0mJ0cD4lNMc/K
TQrkooXdcrZLWzMAtK/4mtkeP5odMAuWOE8N8c7xOOlMpz4l2vBk4B4A8rkYHGNwMaQO7CpwFC+5
M7rJEmcn2lIGjblpbBE8oj5Ae/wPY9e1HTeubL8IazGABPnaOaolS44vXLZnzBzBBH793SjKYlsz
55z7ggVUYsvuJsFC1d51Xn53RVafh6YpdsZQNZtY+/4zPjqGPszXRjbsNa5rPdfWJB7JZQlPV6dr
6E9dDF6Ms1TXrJNdESQO9i6BoxuJXBtUSQbvgbssoo9lx+VGxm2wj8wy/miFqtg1Njr5aJlmY3cY
vACvV7UZf0QxCRjfAtdCfSyMww6lY8bEvjBDr8asfzKUuSMdDd5Da9jeC82D+rnlZX7qxgqbr2Hc
gzOKn1o9OHUJirApQ5Gb0+A/s8tx7ydN2UyBvUYvEfTp0DfGgXTIr6FiB3VD3pbM5mk69d8BneRv
53iz5e+rLX53l/QMKy5Q9q0vT2LR1dn/+mVY9p8AgvhloLLMdB0TtMu6vOw91m/TmM4w1cOzcD+K
OBPJJrD0cwJAbqsq9eILDUjtgN7y/dRFKdgFZ0flWfmPnBYjykPQwfMvfnZYPasSOO8t65I56r/a
zZfiSY13SMRekxEFH1z02GxmvcVqfCAQDYAU0B0/IQ0eHAYTaR/CeGGd0VxaR90I7IVgq/3fohnT
hZbSG26OrOQTmZEIfJW3BSbmzzhk6vn1HNppSg76DzOXMfqX2UOb4jcM7ATvhBrJH7RyJ6mekrhA
IahigDRtEnCLjE4q937cIhtFHuVYHhsJ2H2ZGtxeTaaDIjWWP7scDJT7EuduANYYzqMEog1a27Nw
AzJVhmroKHhImFSAZk7wiPZC4xbZjXGrbVStFVEYzrJFUVpjvq7srN+RLAYFPL7WSu/c8IzIVH4/
LLKyzb6HPXYYi2ixXWRgFEkvMtTwYp2FGyoYSbrdYgi2ivx/cU7bfxJcc3x3fctxXHxpucP5P+7q
KU5AsVOoq+eKegywuTxHSvIL3h34hWbgALxfkgK4r9+7DrRt80rbxskUA4P0zbdkoNNCFutO9C5c
AvI4UFeabr41BhdVXTqMEfYoxg5Ljs13FlyjuvjSSua8dMzyPzjxsDIc5bxgC+28AKBy58ayfCKR
z5F/i816vNASkGZi3QBf60BLFB+3O8C9D1vJGvfFKEZ+DGukEilS79jxrg2MkeVbYcU4vEY71ynW
A81oQEqBnwCV5pyAk40WF5ouGpqRjAwXPwqDG2NWrJYQi9+7MKCIq7foForn+EssiyKQn9kKkNTk
o7z6+iw/K1AxPmIvNa+UZ2zcqLN2tGyHNH+w6+pGq5CqA3iboMQ8Gs+ZrgdocUsHNCOINknrVzUK
W10k5nWvuNnb32VehodRMZQGeWGfqU362SpAxUIGNFRhYV2xGUcFkjmUBy7ZF5KrtoGTQSMfinIT
F3hmLX40Iz+aoQHhf92b/5HOwz0ZiQ2Lg7TUcfhcFXyXzgPYNLgLXVs+K2cSKzdBwV1bVcG1GLLp
XPTAUQ0M1Em+yWlGgzFaeEP2nGK/yBY7v4q6vcFwsr1oKfCyFJGxnfKsOb+T0xUnZLb0kTtuO/ra
S2CaBVY34cDWmpWL//JhK9MBt5qr/sunGwFYdfcXL750Cf3p3Aoozcv1lw/Rx1O1YU73+unIdfkU
wOOfztNobkg01gx7G+z4ssj/fkQ3pvgucC66BVJPjZdXkT73Zf9j6pX33chypM1cJh7tgMcXj4Mj
WEyy37iiGbdChO24A7Yr3wB/AAVevCzjn/4EAkGGkq2Bnou+peLLbFnrR2RXRds6DMXRNbiZfSYZ
i+WwCipPbsXg1/FPFYPORAC7cYWW6IY9oa2s2RqqcvFS49QHGTY/RgbaFFlO+UOnB1oqUA+i/SB+
WkQkb0c/f0DdpzhJ6RxIhN4KEF3S1M/84mIG/ZpW70JKifenUG5Jt4RdrMLhc4Q+c7AYAQi6aJph
F0qurn7dqWuAHxMouRgIbfs629Xl1FR70oxh+7cxOtM+YAMglGWcIzudWurmtQCmI5OsjSdgS1bF
uMk6tWUDsGNRnV79tuY4swX4yBXl3g1IG6xCbP9HZt1+BxbrmfgholNKcAPvD3jcvKMQmVQJ5CCA
pTwDKLm7oJodbYi2PPp4L8DrVTlcXDQbdStai6TAtOSgVYs4wLIWI5rhf2a4zDae9pzdbfeAu6k8
0mqRL77zBShqG+Dd//1VKexiTrO3z1kNaH4PHaDxRJ73S5SB/5IZptrlTj2dDOZ7DzYqkDcgPwq+
yQysHhI84glMuTGi67D21A6vEK+mBiuxCbHT4JuZN9shyN2/kIOKndzQlQtis+AIpn2QPPrbGRdQ
o93TrHASPlvSkqADsx4lBq+WPeELLlYB8x9ey5h6kCJvWZFU4OFFEwMNjhVdSzQMPNDKdaYeXc9u
OVtEuv2hZuzyzqJkQblOVJWX63/R0hVQgpaWgIv7R3TyLbnG6XK9FLCYHzlowtJ1CFKok2+HeJNn
UfhBGG34Ic1DsU0ae1pFPnDBcCM5ZxOQkIO4QMpPLz2NeF2O4dTM67spjvXieNMAqx8sj+WJzEeg
G5pPNJ2HeJRrP0XPMi271X//5tuW+Mcuy/FRBWn5wsJbtAlOrz9xkofMKyWwuatnbpbeKXBKDtQc
ZW7SqC2QmU2tGw2dWU6Xwnd3ER5nt9nMrFiwL/OpXdlJX6bbUSTDpneQzySXIOhendGbWACZRXaH
JSBp9YWQGfvHhcIUNR9v7uREFwNVUbuiZeP+SLqmv1BemfLPuN2W5xQPJhLRcJdoNwtekHbJVc/U
1rR+09552FMCHhvbStaOBpCwQTuM9zU9Rf7cPZV6oJnnajwJ0uQGwH2NyLvTTgQfATAO99QSJgU5
zlJyV4RMscRMp/JjmKDbD90u5ZUGNfqagIi3u8CIWDJrsOEPwTfnH8ikI+NR4EWE1pUR/j3wEtTM
rN8PsZPhNAzdqa0e5p5U3diqlW0SgxtEy60yQFVQC+y5oQDOhAj8aU9tP3aGM6VhlPJKy9xL1ij9
8l9GQJc/2SgcAtcaeoVw8HLKByBUkhXFYIM05hiJTO9jTFO6Tlvbf6kE2kNnoF57BEdqo3lbaCBm
liqLmm3kFKgd14qFrcWtWwXiPk31srC8mE7A10EggUmLtrytqvHAGDsXby3kXb3FfheMluSS6Eu9
iwoMflyKbO6GhoP5Gw0ulQuUZfqLKxV8jfvMvoUOsz7hVkn/LGjldx7CRoKYQ3dUTQbKAgzJnQ2K
9PMbayOJWibvWzj1xVcnyNBsV1XtiwG+KxQ1DeljlDC2M0QiL8iTOsfI9NLjAHCra4Yz0R1IGsIn
uy/rTTYV7UdedRbOhdLmW2qKlxbUwH+HLSixMlS2r0Y/AIxdF//ykSpD4uESA13kTB0feRKiILVB
ymju7wDvB1/hB5YcqQfEEbX31OVA1wKpOjnEfS8PKG5IUIkEGQ0Amf6JShw7BWu8KPd9qdSGWAgj
7sU4hJFqQ5SFldXeLwurETvLj/N9HwzyJagAJ486rJ9B4X3BET9/cco62Jujlx7+NBiqr4BotM8N
MWYbAlTX2JzFVzv5cSeKNKjkCPyHFe+QvHWSH30YIlGhjCK5KvWD9AkQuPFvA9Jpuh+A1N6XwIef
7yL62Csipnta/1bO94q78zcoAG776rXcZ8gJtcscWNwTEKRSNu1iVNigvhz0kCvgJhYXB9AnFxeA
KzWKiE8pKVJtQ9rCMMItKJJdbDbQiIEanXwEURPyReQ3tb1nXGnqtaCkDAy+ExzdgRFzjY8F/mlX
eekVv7a+K/Nf/VglaHQrpo9JbyOXYOf5NXMqD6S8CduZOUdSEf/gwFC20X7ayHpHiOpWg5Sn01/C
SXM/LxjsDW5Im8asnbU5oqpz01fD1szBZIOTKwOILBpccRkmDYRIS9TJTasYHBSb2h6nV8N/9bnT
300piNs1v6QtBmBGZ79weDiBXQosGWcjk+D5tFmUnVnQo+1cC2kgmYzaRqxpWtMUNEI38AiAu77z
AYpSd7+Ikk8xP7Z2RcqA9OGBkvXSFmtWyjbHVkrLZqNIYirHKkQCvl3hOEdrSD/7e17MjjneIpSb
y8u9xi8rVOcUAG7RrMAJkQ1nNP5zLicPdQOhpgv2G/vETCsGF71AGhe9woCnzLK6WpE6S4q9TOL+
5IHgHN/q0stRYWGmG2TC7aunT1vQMSXUitZGB9pHI45QqyfHZl+Udn/Owm6TDZ2ncBaIt4J5GlXC
RjkA3n7mdUIGeCfHAW7FilXgmsUKRR/R2lbRcOuQ9brRzHAAQD85KG+mpY9Hk4t8Q/Er9JDWIztg
CYAto3DUY68a8zSbkDUOJXYAMRzBtvI7HsmZegRDkHpYxG2OR1hd/Yxdq7+7utXgpQfta2AOGcOV
2ab1ikrUkyyqHnhcPlLVOpXGd1H+bCaNe51r3gfT3YKoQG1pWQqgzDZR/Uim5PRmT6LMFu42UGIE
JSrq4Mlex3eJ4c/OymfASr/GTt9iky0Kj0vstLlb/7BYYq2Vqfp15LMRxWU4+aZhCPvThCqo67wC
DcWD2+AwVBvQ0TYrC3cPgNIaDUy/nf5ToLrM/St5If0/B8J21t3YKPTYdkF4MMfRwXGcbGYkOS0K
2sK5EogcQdBpUVX7/MoU/ws3O3w6DTyXGGzvaUsyogh/xrNVve1svDPOLwZViv1thiJQelmgoZYG
QN2DehYRzDjJNRjCWgL4f8f6SXgrswzyawpubIq0+Gc6Zq3tZmh1iocSxl3r2qzcgu3n9ZKLH5no
UBRlfkOhMPTR3tnpUFMQfhxK/uAnVX8WabetuwLYlKUC51ZmedXK6UsfmFI4bjzbSQB4XprOUnKi
tfYcR6Bazoo7p9copnc00B5zdjQHO76aaLQJMm8/8H6I8OLxe21YA7pZJJLmt9TEXhEdnmI/CyOn
u4w5B+FclX7MLKc7Kd1WnLcG+pMVWFsHb5qbj0Gy/NqynHnYyOP3zOZu5UWRmM0hlGZ/WUSeA8wp
uxPfG+3OFYoTkCK22rXPvHpHl7EKA69EICpbdQaeIC26WC4061w54MMVcuf1RroihWMNeL0m9Tzl
JW5sPEEalISyGwDk7RqHRodZYtHsnUzxVu4CHToGQhlqF5MBKCUcMCdbG2chZ6/w80chTHwwgOz9
jId0m/1p4ZZBe5hUHV0MYASubCsXf1Xhc5AE8qed2gVQlxMbd6IKh5xhzoGN5okPTeIMwIi33TdT
nIwWKOXdtT6K5/1V1NZiI51domT7Y6yF3AStGV4B8R0/+FXpre1Q5T//MAALAwpLXPP22n2U9MLC
3SKdvqDEHjSyTfRXiUqSXWWz0f5cRelfYGESO89BLefGFrbcqBJ5VDIOAg6Uqjc/MqRVrqlkwYf8
W9svUx0xz4TaDcl2SoQC3kk+PdIsD/8CYGV1owUNKNsF5odo5D7UVrOp36eHIUrwKNDuUzdOj8r1
5aPzYQlF5mbcDegDnORhsfRike4LZLbw4pEB6twATjYKGYDdoS9Qd32D+mskklaARuiPfTyOOPRG
A4LQlLQ0ILXyOpt8L6tWi+adup/MR71T37+T0/K97xJ1iUeywEc22kpLc80KccX9BUdp2JMFK26Z
xjoaaqApAjkPWI3jJIDwW7ireY2TkOgBzWx4m9bmo7DtRxnhtq9D0IqGJcwc1kjla5jOZi4gGwCM
Ymgo5h4oPo2G8yG49faPlYeSKlcD/xBMO1K2syWttJ/o5fMo+/4Q6UwfPh+wRvQMGPHqmjSAsw56
NOuRgmSkpYHpjGCK07xN29bdegnwzq4IcwdF02LYLL5LgN6rwKNYfHZTiUOYoLAO0inzD85g5B/Q
575GWUD2SCIwNtrnpAOEbOSsqsTdgk7FuzUoonzWjSn7fEJWy7VBxtrYcfSM/e7W5a13I9FiQQ4k
e4uxWBRD+xrjzYJi/NtVyOK/XqXqUJ5mlUOFWjejfBBd9JWjI/NAqx7l/UAH0wpUic2KxhQAHu8s
b1dOnbEGE7a5uXstmV9HZJsZ4DFxzM38YgLGi1XpxUkeP0xN4u3DqN1HFoqPwNXOkw1KlYMty53w
K+r7dymITz8ChhGP34Iz/SOLvgZRba/HIhjPvXKLz2UCeHAtH8KkAh9SmMzu5jThXKgZ/BtAU90n
4XUfKWw+ZOnOAbj8nrzeriIsDsrHwgMLgb56b3f2evrjKiSnq+DleWv5/hFNCV+nvEs/BH2cAmfW
Z9sOr7AbWs6KKULZlDGC1kibAGLikQ+Rf2m9n+BbcR5JOnapBVK2/GuE1knk9d7izOsxzLpVVFfG
0R1ad8t8dIikMnrMmTBfiraLT66Xd1vcXYvviTniRhKEX9Vo9CigDaZ9F9j8CypnV2RgtEO9BTZh
ccrKrntx/PzJSYL8O8BJp3XeVdWVheaI73gnUaoIhWLgjp08gz/GPrDzeJ9u7RJZhnqSxfc/P4aJ
hNqW5Ppj6Bz3JR+GYce98JRkw3QT+G97dvyh3RQoIdzPy8GIznHqyBUtwScVYF/6HInE+UCSJuGo
Ncnr9khLib7IA1I8w5qWVRrzJ7wxzisSKQeEO4YBzhDTWTnDkD7YeqAZ6/5SfhhcaIH97asYB4bp
AxsBZ6kGflzkZEaD7A2Aj7oD6H+07Tt/BgifdSx7f7MoFjuWY8+ucMa7XiKjQX9El4QJtH3hWr+W
Cy0mDL/Hk5LAbqBPF7nKmP8cltXRQ7xfLGOARl1lMKM2F6qQRyDkgusXTJHRellz/hO8Ty1qgMuK
YbfGMmHuetY12G5pVEmnH0ESZTZ8Q0IaeCI9c+fjnTstky2QgNDrjm3rJxYG2yEs1bdAcLxIarn4
Qx56kJO9tJGuHxUyO9oJIITqm3DViMMKOR69op2DkXxxertIgXe3c+aoeh/rjn1uV0fpuOal153/
JBoDWW/xxthuYg0SQLIhquuHMcR9PpkAMUiyuFImWjQsf45ExiIfsEtWcbpKPc8EzaGOqq8RpaN5
md10UBkX9Rb9ZLiG/hQ0+I1RPwBbFGXrEDnhNOHrg86/CCf04Bnp/0bZI44gnN5/6lz3uXRj90sV
iWlnV6LaswlWedkBiIKb6HKYwPgSt1c/BQEL3b9lno+HbizKtalMnBugFPIatyJ9oDv5e22kqvfa
HiUja5yn6KLo35Fr6V94UWYXf+jarTmh9rbXPCpKE6zQLC6+tkEY3bp4fBXXPY4EF1OyCjMVbrNJ
iHXntwZIxlQM7l1gkwwr3OufOLZVB1ez8/ptPsX70UQywuPICWq7O2MRT1/brnB3GfYLZyK6KEMB
PrweeYWjE5obhygwiLTibtqz5C8wgZg7JJT6C7iH+otRl+bOcLsQO13k4UkxqjZo57UX5G2xSV3+
KclrtSeXMQbmaXisRAd29Zz/RH32AOhMx36wQaIM4hclz0OW4W5hgRFT+t4Be7HhsdXDiG/YPjJc
8H7qJSlwlFVgc7laJDTzkfFdmWlk7RcFwg4H38TTwcXNdY/aHECKjNnGLAQot4o4WeHXJBNwm27a
2IvSFWAezElmkKDHGe0zqKttkL/0yiELV2ku9o3bWn83aXUZfb/8K6v4U90z70c5Fl94AdKeshF/
86EpvrkmGiba3vbxbQTIaBMquQ5YGuwGv01ePNTaUlKUVhM6nSS6Mj++6Sh/uqzedNry/+fXxPHK
lYU847gJUJ1ThL4QiZQUiu1Ba6D59SK8aK3r3A2vU2EHJE97/1WOYvDoP8o9YNgvcRzO3seh+Gbo
g4FxTPaMxzdqWXRUl+CnGt+oF1Lo1Z+60A9vhGdIlnq1+KVmeqM+SEs5yaPWZeNgX0zUUa4nVJGv
FTPTz006FCvAmzU/cLs+p1kMCP8u2oLMFGhVE4DU+jI3f+Y+cI/4VH/BU69aM+YMzziiR2osA6vz
EH+wzdb7kjajv2Z5Vj3avCkAO6/Usc287mHA0domaZPpUxkUf7t47vwCQFIQ9b+cNv+FN/XuUx/4
YmM1Wf4QPuHrjs3X6NiPBgox13lpuZ+lq77rm/UvUPiiOxenBFnaPU1OZwOq2KnXAijdH6a+6XcJ
9/ML6IQC7D/s+zgOT8Rnvxje4pj9iDg1sjGmQLHNFLfTIerQHA3aSfE1HIYMHJGYJVoWgm/+66Jd
Zv/d7p32P8YjOzTGAkisd5utxz1gXpZ+hn4kILmGgXm/XLSNRpBtGudVS8tFy2oFrKfUC9bxBDK1
I/L2zaluUOlOb79oLwasc4qvPY7998RrTgMS/h/RI8zOC9W5213DMWW4IWs+ddfqrqKdzvNK14Dn
wDE+yhilQnc+oWluw4bhlFt7kaI0RLamy7najRR9n33sUGB+Fy4WF7oc+TRu2KNFH7VOHOTsLWDp
jyZKKFf2aPKb8TXE9+zmmcDXJ4HnZv2xGZwfTdKjyZ9kXYHvHw7z1SaPJEu3sVf+UsDNPo5tE6Tb
1xhiSmKxevOfTRfXgaEb1J3aI/6i9EwD14lzl9LpIfjrzrRe1FPoItEeACfanEr7QIrFrmild5L2
isSz6TuLJRLNlugU5J2sH3iD9EjbP7pRvaEEDL7U8SppwvElHoSz8/ukPoXcK244WxHrbBrb7xGr
N5SByVsHJd5iGl7KNAbAE7jsqZYRx2Nlis7437WRdRHi5JA37qym0kbSgkY+vdCso/LHZR3F5qnA
EQcw2MwvRY36IZqFdvU6i/VsKEfzC80WLdhXzS/v7JYoRVydQDn5lwDY5zrPLQvbcYZnL2VnAkro
8DBi625g1pzQmbM8ODxBY2yIA1dhgiBYtYDPK3O0HTl6STJecResgx9JUqO7bRYbdYMC0AmcpaQY
cCpfO6a8ko+fIZ0Zeew1DnmNbix0HFrEffGCSoDxhT0RidqQiWxVD+AfjGvmbnt0IFzypGVnIzcj
tHFw9VIVOLLofdP8mz1Vmhl48WnGTGyBSyhPxQAqVl0HUjX9tBKxK460nPAQvkwe7tlKF3gA/v5e
i+YFlN6K7EZ1wXbev+B5bp7BGQzqx67Fd0YvqSSYhsKY7kTkJGFlGtw4L9XD2qpu+3vRn7GETFH3
FJkmapgAHN0AinfKwvqxRjaHVthwzyuCNPeKZl45Ggr9T8u3FeneLHHi420SqwwfZFM9GlMXv4jW
ac5RAAxLP8qnb1relnH84hfxp8iLsv2ITo6HksnXQXU4lEY2FliwQ8iM1aJxHRdAjGCPWy+yxZnJ
GGiHTpLPWlIAycLHGxX4VXeZTP3VYo17wuv10Hk57JT/x5XKNJFHQBo+5yh7eygsU67jMXG287Id
wZytFTwenEMQyp/v5LSs8DyOkPe6hE5YAaHBHw8a6/Qx4S328DFrV7TE/Uw90iyLb34PaCiSRA7E
ysbXQSpkhhZTxbLxgCY55Ea1yZ0CO9QwzbavPIJVm31MNIPWzISFzN9D6RT+KdKyidixHMgaD3x3
dwxabzIwc3hAFDW/ORbqK0HbeRauIz/Q0Po+0AqHHj2BbzKbl5+8rCiRNMdR+59OJLJM+9VJ4ntw
loWLkoVNicPodVGhSgD/OahfnqciYcBZzQtUAS5CtLECodgH3hJ2pyiYfhvYlD5ZWSEPZGyK+FX5
bmmaPTuGlb8jObnPV3sXbrl4TBXWZHn3OegCOP558vEWuMsqZ0Sva2h4HhrIHWfDbNffcSQzX0pw
+Z2qTIKHTC8t00k/pOCwHMsC0MS1bL50zO+uZjIUL7YzORslpntXFQDYi1zBVzU9pp38q+foKlBC
9i+eUNYmHbN8T8vO6FEPyKVCShtaG3i5D21kPdGKBqP4HrAgfkaJE/TY1wKo8XewouavwRIZ9i//
Fsx0UTc5MobXuwkFOegRQJUCvhlGF6GyrNZVwLTOOE4wHS8w9z6vkRF+U9CsZD7bqRo3/TvnCZ0h
uDtKpEtE6J/niKTvTBTbDKLNd4FoQqR4QPallAThkxMDq5sVOYr4PGCLoTEUGIReiSnXUx7zD7EF
khI5oAYHhcKQtRoyEQ9qfnaCGugXWIWDafcnt0VDoYiselWhU/5KxlWUN/GeGxZSuknYbefLzFdA
q4pmB+z4rhnL5jTlqdWfGvQGHLvQOS7Xmq+NrVC+jTszWCUFsPbNxrlZlW6HB5pRtzJ9Q3NpRa8D
aQytFvlfHY64zz0IzDtQzWkPPZDtskQpR7QKG7zmgjQahkuoToDmuhTlCRgV+T4ZKrbioUCuUQ9J
OGSPQeddKsN1gArxW8SAn7Yf0Pi6IovFIQANK+re/dMiKtPeOCSRB5qWKM/v4gov/FYlWXwKMtf2
AKQC2NzBUr8sfZkw17JGdREo5rzi2BcD91YZtrynDnDCFJ7i0QfwwrBZeSPqKWlJihzYAmflqacp
TRGKZF4rkMfBOfV+CZCHkp39xDm3rRuvJ5X1ezrqrYYGd1q0Is+5sABIxjcAwq9xu8HtlrR6SbZ0
XIxeldlhtqCl8vlsQWYUYwn5FsMZ1EtqBcanwUbutJc8+iT6FDBovDMeZTGyHdLd4aUsZH+Kjb44
OIBqfUDzU7EdpCeecRaPXILB+FdNfwxq9OFbmqflyvXkuDPjhD8O+uglqmJnb4YKh5p0HtOVOIJ3
im7b1JHdojukugqh8susNT1wl1IENAnj9IaV8K4YyDHMAG9dthrtHQ5e5e1usLCbV10W7EJ/wvGt
Gr+4Xj2AkizqUSGE1Ao+S3ehJc1I1rj+tUTDHEDXQq9FeQ/s5ikZjtq5L+PoYNTFh8XtziSX1XAu
UR8icU6LRBHqywxplI9G2oKCohPRD6NxXhJ0hb90qZ8fk6btdn1b91/NMAJXXrmp69h/6uuoeBm6
6CI8HD5zdP2/xDl3kQIzywMpcwUIcdUC+CgZS2BAqCh6tHMEpJV2eHMne7udAIBfp9UhQuodSXgU
4daJOHvAe/iAEwLvMUnsT9Zkpl+iNjH3TZewLS1jC7V0aVEXD701Av21t1dcm5Wo4jjbAllr2q4D
RAQwY1aEK9hAcbkI7p573Gkf+6buUfeUeteQgVuCZCUakx/Rb4tMpETWn5akUAz3J4CSf8u1xcjq
6NhkyTemCz2pmDOsYlD/OVQ2ak3KPeH23/A1VYKSVZgNYA5gyIUVUyU5QFHgSurZSaEWxN/OYSji
YkAzGmoK+u9XKZSNvEUInI3rSMVNzMGvWw9JOMbn4W2Z9QLo5FbR49YERcLi5FwnZV2uZuvY/T1N
kXXeN2P1WXiJdyhBoLNJNRK8Fbod+MKRPY/1Eic539tJdreq9MPPxSfmyvJz2EdAQTOTv8mDhYa4
C1BUrNtIHYC0yhBzgJC3zTYAYud60rguCbqOvDUbrWw/+eIJGI71WeqBtDS8k80epMEXCK8di+Us
1LEaFHQv8tlFpPwEzARvH9loOlp7uBmWK1+N0dmxkfWcqtHczsK6xLkZuuH67NXg3mOek99s4Y0A
TTVABrBHX+z5VbYEJ/W9dI6OSs3oTFHmtdAfZPk0srWRk9A2d/6kpjVpZkcSkndAF53/hM41pLvO
kQiLEmQ/ew2V30XG+OgpywUd2/gwUwmSLHCAYQs85vMskwrwJzGw5jetdiPf/+Q2FJKfyYJsRyY8
5GFdASA2XIwG32PuGR0jD4uIbPVVyR04L8YZlM/zPZFufZSCpjtfCyBI22Do5Na3xEVOSkpS04wU
TuVMO0fE0ZyyXhTkuywX3wTNhUgUpvupKIAY+e4aS/gUd7IjyptRE/X7Lj570HXfuaVu5+EUFMnJ
JcDywd/JOMD0zp17ePfpAuni8yxedIlG1GA3wAnh/DAJqnEnUU51afURxBTG481zD/P5AuqFgKDj
B90GRcApSECx5waysT3gaX70uxJaOrNYTMiv4glbOxIktfTwigBHtcpBD7qnJQ30pAvAcrNK/RQp
ef30K4Ujzn1Ri5XpDjfXDyegiLj5bRk8lqBEIzKC/SKjmXLliIIx0LguigFM8DdzSortGKcBwBaw
JC0pqg4veb4LXpl3HhmqVlBOXXx8J58M7lymQm2WGGzA8x0Na098CqsHCjvFZ7sashsPq+Y6iGCT
BV1wAw9tcKNZ0LVqi4NCtlbGMOVgKTOe8RdPp8WukvV0bmr/EtmfedZOozjVEllAN2pBFBgAbf+6
DGbnAKrWzBhO6bE725MGIDjeIUSRRJA7r8ZR6YQ4lAaP9uwMLP9XP/Lwpu5nNYBXxDTReQ9CUHtb
RehRAwBVdelxG3eO3O3LC63dvGVrlC+aa9T3lpdF0ZkMzsua1L602hO3jXUVTmjPQ01UsXHcCo2s
vY8cYiAVTnVQjHXuJqD3HGhKgx/bxjGROA7Uhi0LYEjTxYRmKDD7HcLu01qsF/1izgcGTQIWMhRb
8SOZzNZ37iSd8NwAxJ3+ROQ+W4FtPD2TUE3Go4pcPGnIcLkEQzmpf6D1/FeF2NKYqJfb5wIbFWbU
A15eR9c908CMxDtl1mdSom+6QSsQfpQAj9Mm0gp/T2ddZgTlLrStX6R2ejUBwltbTh7fDgX+g+wk
rS+OHvSLyTx02DJ6cTWc3slr1GTfmc0OWjaijHYVul5HbzeXdzFdL7t2XZAePJHzswTsIRgATLzb
RSAfPYMUDW/a4XAiBQ2LHS1z1KvVKEiE3zs1z0o0M6mmXpOC4s2h3xkuzmSzLBt8nzMkTYBg+Men
uotCHqQntxwFA5vJzC48RLF1nw3qS2wBbCAu2vEUd7H6YtWfJSuzzwmoHS5+1mTog4AY6alXK4Gf
7WUCFOxaetgvO42MvoKvcQBnCpBTg1w0z6LEmayW8w5groC3BKuaXuZ5eXFEpZ7TcKgfMiSlViEI
mL5mKis3aQq2PxF1xpfUmsX/R9mXLceNM80+ESNIACTI294XtVbbsn3DGHs83MB959P/iaIstns8
/s65QQBVBaAlUWwslZmgoYpOne0PG4oC8VcFhSpRrAe/K9eWZ9d349h/nPwMyJoubkDhjoLsVKiw
uW6SzfSxItf78SXsP2OdEvjLqoGEmp6KCpqB5vqdrcuG+NBO8dN/DnnzkfLBtLY4NOxWiwNiT9km
VVj+Ti8FqJlOICWIz1RUnY93bdvHZ6oBXM4PDrRLyem3P8Oo2fplkyMNHsabbmT7XZclLjZE/dZ5
AHPQwS6ieZKb8ZZmPCKx1YAQq9mY3qnrK+9EtVE3qVbhrQiNAN2eqzd+6iNL77q3iWOkVWyVfHPj
oGDGsVIHcv3nhBRz05yn+u/wK78cQKprAia/RX4/yJNwDbzKtc5tR7gCKNlgzQx6nfJM1hCJAnNt
9v+2nemRmpKDeIe6J4RpCCytmUsdaDwPiman3jkoQ+IEWwLR3NagMHdqG/zQ0MYNLo3bY6f27pkD
ycNyD4QLDHxZ1IdsVEBVGg6V+ckeFBjxKm7AkRjgW3UF5GXk7i0jP5aAHp8br+MAswr/X25Zqucm
9JHHlIzAZlZ1t4v01nxZ0yCbIFqPkIic9+yLIzP7YA2YrTk7VFMjLTsSro83bcl3eZDXALVDkwGS
n58B8PafcN6FfBWV4gu9NKw1NckhkcQCJk3H3dmJ4c1x+Ab46pdTdaYwstfDnd+U0RM14mQUd6z0
H4bKADJrymJjr4oJ0i56FgoxTd5smO/F87BRV+TI6B4zkMyZDz5YdEHmBfQC/gjdtk8cd1tqgQCQ
lYCml3svRm6IFzK9x+c6wK6N63gcYoNwYYS2nB7sPV5GfnVPLYpnHH9s1c9T5HJgNMWYFGB0lV7/
ENtjjZPW1geipHE3Ykg4sqz6yTpTAcZPdsZBbL9ujNRZL46rwLricbAh15V16WQCF37mnQf0UjRC
DqQqoPlkAXR1aaqOXzrIba2E8goAg2zQi707qIlbXufOL16oQfFLFNX8cAh3eE4gKMX971M1GTu6
PlyIU2ZKleUakhhXpD+cCs8Qh+UWco5b+uWa4kGO8tCyBgCE0sAdnYPkIyTDDEl3vqoOfCg3YeIZ
KyzPurMZjcq+o15mMQ1rHPwnOHEFpzOWU5rODoqc/hkHAFD4oKoVPsoEQmvkFArajZsljmrALiHB
4r0vOhQ1fm1NlqQ7nLAO+b4EmdYlMYv7NKtq8P6noGfHmRLwmWOz7TmHrBhzmoORt9e1qIna2Ra8
127ixl/79laLLUXW/VVOJkgiUu5jBW7i5NFrwfJm9t4v7crRB0cqQ9IexUcdXwNxR2wkhcQRa4Vb
RGoZ5YBbrjhMt3NT2jgdnCDhA8ZeZI1EAbI9c9UeiaUkg8DQqXWCZjWTlmgeFOgBQSATuwVf65JE
BtadNBxF9GY7D0ecJ/k0gKtQ4rdT1rFxRFLR5wqobgnh8NiDuk/lrVNVmttRc0qbuiDHUJo74FYc
MN7bb6b3/hSw2JcxyNFMWHm80Yp6Q9mdFjityoIJvFB5+ins7WpP4NcbbCw1ybF0I5vuNZpBvb+x
X8FxKU5K89IhyepAg3iy/MQqzd6jgb1zLFWXUViApVFaDzj0vwLMKcV0bk9wJAgcFVegOmq7t2i5
GTm3+KimB8qyMjjOiLo5Rmp8ngLUdBbm/jMIX/6LpMtlJoMMIijsTGZ77AaCX6rS6pElGD7PREfI
Fxy3gWf9U1SD+KorOPoUX2Mu/sGJrv0hMYdxA6qh7Ii9A38OB5GCHht6iE1VPQRDOHyaGqfcGX21
L8uiWC9KNDNfMi4E35RpnKhyNk2ooCj3KwPzjW7NEueDuXVr4a297jwJkcXGc3dl42b3gjSNqSoF
2JaE1b15kDYBXJ6OkRpyHlWgGI3EgAwDiI2SFGiC1+ydM9jfQy1JOkuPlq+VB1olarAUcA4WlPJE
TSBo2h3S69Q2t0Dtm3fgAFJWnT2Whax3zQjsHDIDcH4RmOCkKECsxJhocF3mVpc//+Uc+5ZeDYTe
IO/xwATserhcuaFXKyOZx7jkhlhezty73sDFDASTi10KbbHXIjUACgKQhyc1FI1cBno6M3egiiRd
pAPX8nkmK8vAB3NGJutzSzkKbArcc2fXT2HCgkcvROo51Vg1AZFBUCrwYT66uiCHjbwnAV5or8OZ
7MpXmKeXVbYmp9OMCX4TZfRqg+UE93G6Cdkm41Q67ZOvB5FtjaMjcMmukKg+PIIvpNnLrjNWrg06
3hX4l+VD3B3J6esr9UDfjpu5DYYsZLoe5jDqVvf4g4AzAlKaYVQ7D9KYuy19me5mZ2VzkF2B0asm
9/4HqYVnev/6s3gO6NKhfu5Kz7Zv/6FcHF8Z0FcPXrIm7g6R3uHLtkJRC4hHzlXdXjx2rPd5SX4k
52KnpvDA4rZaukFqF23obqGc64tvniK3QG8QcxMJau+TX/eieFt/hN+Pwl1PRTsKKJB3vo+Mav4J
AEsQRxfy4OnE/Ica959PSdT9laik/NL2fbplFbKpqRniJtmHKmTPg+xk9gbIsXQUeDITIGBD4yGo
hFp6xyUD2ZnuXUnk6vgetve40bdWUxh4e5JqmxXdmiA7GqOLpbXOw14c0K7ESWFm3S32nAukijde
vSEbFUY1QTikxSW9lSIDnGzzPB6S85c4hav8YzphIbGI1JE3M+uja3vm3WIv9TxFCjbJRaWuY35J
84DnBvPQ5xxwHb4awXY3z9OUL+AaLu8DCyeRml/lr4jJF40C+eAmSX1McVaxMy03/VrH38nf2ECg
Wf741Np4rjT5TKCLukrZmrmmvSdbEjD1oCNIaJdMpY7AI/sWYZgBRIOa9jBMybRKbBf8T0TYydsf
mGJ8nOk6cU53CbzxXhABqKtGYw88D+DimseTKDdFGkAlKDPy3czhqYk8G4P9E48GP1EE2X8OO1s4
3v9xNNwvwyCP8G3ohSd0GXoZ59ehyY69eWyBKNKNugnZ1VQaAim9kG6FNnsTHZsosu5m0+xuG2He
UYF1YnjXl0dqFDbIXbAXZFvpRuquBzIqjCCLgaV0gutFbdI1+712Y/NxfHD2avCf/IxaAsgm2g7K
8FSlYqyK5pSCqhGUU96hnnrzawUKk8gfq69F201rXFTwR1VG6aE2IBXkAib/EECGaAP4g/qM25YP
1lgAaJuBwQ+CuWrfAwgB1gXT+TjVubMDVsncpm4oP44Ga3eAzvmzt7Yhb9QYY7EzfATjos/eVoUw
d9TXN3BtP9r9sLHBNsNUkF54wdSliYUABlVXyTg1wl3X2DxueFims428ZZUgkGJa199Dczo5mXqY
Zay5prv1smgOPLVfFicN10w9fxsEqfgQG6zW7fcRTKjbBocjD2Zc+5BuzqzXfMoMXNN2/IGKZGTt
Ay7S5wCKbZEQf5yk+IvXzHNWFDYpobZgi8k2V8amxZWoEdbJgWIwundRHKCJJHU3eRYMJyWz7CPv
jBOhYdIxcDdI3RxAhGNmH1Mco3Bs6c6AL+Ubr66nzchT75yHvvNYI5VkVfdD9C0Yps/mVCAHoDXN
I0B38W7q2vSr1yH7XgdQzwk/9dzTGPGdhTzSCLm3w2fwNbpzzxD7wV3E8H7QPSmAehZt3O4EVF3c
GknKq7Q2ADgqimM7puEjFbxAFrKEzEFVqzrbckA5oHgErcslhGrYm+gDRuseL1aMVNdhth9BFw6S
4QlyTHNMbn6rJsWOnZZHIJMqVX9uHP9CpvlTqNi212APkUjI/BnnBzLBskFUATs4OUSRqskxjLXT
uOa5spQF1QocQ60g+QA0VqENZCW/U8TbhPXtcTHN0bftuTdZaQiVqedWi92RaQJB+Ba5LFggSTCF
cF2UTuGuR4hvrxcbUt7rMxW/s5maVgQpNOcqkP4euKGxmMejHsugk8QR6mL783jkXYJp3ptmEk+f
E3wr3RVFjLff5CgLFEWueYeVbHxKU29LLbLzfjRnJ9lMHUa11oqTEyi4tr49rKJw5ypIwRbYy5yH
JAnnGtkc7aAa8/woX924f9flxiaBqMtXhe2W62i0rDW5aUQaa5JmjF0/GLpxydmcqfA0bTgUwCwN
woeR2kQTvjSXaJyvJ0iAiZMNxQE5xk8FFtFfsfv5zsOwf6m5j/8EwEUhgVemn8FljgxMgSMtT4C6
WykkpUWj8+wgDXwfT4kClbbPH4WLxO0477vvg/FoWa3zN4U2SBa4CpWyEHNoosLbUJaAASgGpXPK
uFrhbCDCW90KwVGCFCSqFdCq3BpDbqxvHOAtFUenlB8oFlo5KWQXdF/mvQLi7F9m0xj196A3nU4D
BNOuZqDQZYa0xa3aYqMazaBG78NiXz4XZmEQFbqQT9oqE6ubnyGtw2DtZ+DT3pUFhHxBKHXReNsT
kRsRM9Ko6ZGo5is5OxfTEgYNjNlJoYudYn8dlpyFAi0K1d6dM/fS0vV9yMW0dNW9ptEPTp2JDFrc
I6Z3+NIDUt9Ayk2udcJ6IR+AbUs+1DIqgWoDWwLZwWv0UAzNcMEdnbdGdmF5DmKd4EHV2zYJ7lSe
lgEiF7VdX5pbAZEpABF/SgUtyjxkmyV8XKdNjsKOt0HSMfMj9auAql9B+jaOjoKH35DdMiTRuolw
OkHLmQGJaHeBZawVsqdP8/qHlkKLV9aR2a5cz5tj5iVU/b46ohEStzH2vCvclejCejfEBX/NQDEA
wtuovEQT468Tjl5x/f0auTX+FkhbXFGUGxXB/nedyIsrmN918nUnpmeaBNbtrdv3SM3+KeBYI7Py
5Pj5diApWnL4ltZzJI8N4E2sTxISEHsGe4kTf9BAQfevdrDQiuL2RDUq6sTAv+HSplqsAyvRwBPE
0z73YrmnfrPtqkrhN0OmbGhOt+PO7bmcR1m61rXLFJi5f/NJaOgkdHHOH2beJk1q/77i7NEoGKSK
at/mK7JBoQgQnIKncwjZZgeIKs5DPpwW01CfjBTCtsgvaPz1JFl3zgvm48wWLHdAg8eg3Q2C/lyS
kfyDDlKFX/trcllhZm/YGHb3PO33WZiHwYpZBTZZhg/oWDGt8Z8CqjcBFDnzmYyQHf/ohjkg2jbk
0xMOVuAicPyjH/npabLt6+J3thpQXCAxrLc4ai7dyHFj87D6QQ4GjohuHNTtZo4lZJ4jZ3e+YRs7
6BJWp5jF1YnjCBISJ7o9V+tQlqccCwi1ooAllJqLTRpNYq7JbYZm/FadB6Go20Guoljn7fvcsJGr
IINH8DbmR5yTBauW1k7aRo6Ex/gmKCG6UNHaTjtcowBOObJWDq3ZGu1IuQ2mtQbUbTQAwOg4qemn
6RSEIBsOlIGMDVwrP+Dc6gE7e+uLXbERCYFG+tQ0Q7evUjWczDFRF7CTTlsLzHofYung3ZFl9ncI
iuJLDYA+YfYvrAv+qZG8ewAkD+mkrcQNFEBQ3yfVxce5SR7wa/8VZ2N5bYuhnlXZ2XCMvX7CxZXG
M3hu/epWuQCmDOORKcLO7qFR9cfJroy3/mTzuvaljsb0RLFUQOS5hsA3f6pS2cz2vMxOfz6HE+xf
BL44fbOYtD0BzXPPYeavLKaxk/Y2NBirZ9kJnWlkJPcDVsH3tTSgNQumq02nm/ZQNGxjl5naySGQ
yGARE8iRtYv8pR0XB6OzvtEIosxbtvFSS5wmB/lcAA6Z89h9JnA/nnrgaNj2vf1DaPyyycSjrKvw
xHTLiBKBU1HUmjwd9sodS6TV+QFfkYdiCuY8MhzknWYH2fyuGfbOhP/fXLbIDX0fus0/AcDrxenF
qqZN71jJl9ErnG1eVdOpAsXHU56AsmAyefA9iOKTjCIGFGwKnmbhW0dkuZbPQSDzOSIfg0e8W/JP
lcMzcBuoGJsx1uC6UBxHif0i8bQsBfG5GEUyXgwWIZN3cM7kJDuY6UCfCHHK7uJthajATkh2iuhi
Dxd2cudMRn2xIj54G5z1golyrNsd7p3A45MXeJ3K2DP2nReA2Vwbl9cm1bzoa90p50KN6j2ARsrS
qd3dxJcT9ExotHlKcjvml2UQKMF+NC3/g1sW4l5Jn9/L8KHsB/fiaMtiBnkxkhRzcL9c2XQ8xY31
3IlGoAJwDnE/golxE+tOZBM8+dyMmTqSk0zoCAEW90KNImjcUxLlZ2rRjEEFxhoKb7lvsBV5Kn47
G30mmg3XBm+zUSg5fn7EMPR7wKnSJEFKT4Az0HdZtSRzv6Vtl2MBDtY4L2iLp9SaG2QBGxfoRAZw
cFGTiqIBqNmyJpzU/Mc4EdARD1WETbimXpDIqI5Ud29bTnuPk5XuvqzM5sga+dJCpMVakZcKqyqy
bSKQRk9x+AL+6bZMD++70A73y1hhU+OE0nXVFlpD7jmZ4ZCNF1cbKwALHLFazYRWhJ6ktlUACl7b
CpxzmjprJrnKNfXVXCUrFY7KriOvBrLMDmQaot4vwTQBjd21gBAgg0uBCY9/pVUctlRgwqnmUy+y
3CwFaVFItgrv6/dQMi8rwhzEyPkm9VZc/Qin2MKCc8gb804q0MSo4i1HgbIVoEdo3wEpAl5BNtgr
r6jancvTBGgNOMBssO3KAiRyY10CaTqZZ0roLM0sO+WO/EytOfGTe+xLjvwobENEWQHmiRzCD2pN
daYNUR6+Wmp0L5bj9x/8GoxOdq3GQ1YmhwI7zgdRIkfSjNNHBlZEcMdATBdC0YnY2WlvPdexaz3j
boJDa+iJLCMEDvagBJnW1Cx1gBLWF9ap6I5MzMrqO5aGrzKcOHRPRCvWHZvaPXkBPrC2fIKcT+oa
4Z6D9mdOp/R0WuSSGzknWjYmXp1GZh9uUycpYXIZYelHDirmEYSpnqwosA+ZF/3FXdz/JmDefJZ9
Om6sAnSB1Iy0rbLHdZ8mxeOQDuNz20H2CxwkfEVOsqUlNNObOB+OYL4ywEQwhCvVKggW6KKP2rea
XQ+5wmb5Z3uJid+jly6tBYmpeZwb9xKzjODabnGahphtRwmafjf3kSM/ms06wPlzuA5LYOOu2nVV
p/tW9Q0Q1Nq/tPN+rJ6EFuFZxgAlQvVU8zLZmUhm3hoKjO6tM30EkygOCzp3AiuVyL5GU/oMvdDm
JVVWdSdSTRCl7fhY/xjQuH8KMi++rzzAbMjeODjzVDg2egALuvEgyxYJiEBNfh3xd0D6vtdfTOVA
/4oFf4mwz+7+vAaxcPB/c+3EcOEEMQXPhVIvl+KWSt1yNOjZUe3zUNU4z5XSOBW6GJjwIcpC7RaY
HWTt7lJvNE5kEsDsZavb9txn9s310U7AMPvejWqqc9F39tNUrSWGZfybLvNoNCn1vm2Th/r8e3Ya
vS+hreMMzc4AOfou8KtgZbitBWpJkBG+VdOsCC5kpaL1cmPnCfEpqhiOEgXopM4WKOeCC1UbJ0fP
MI29/ZTG99RFFW1QPc29C9yHjE63mzMBuvLopnw4N2mKa9WfLUocwE7+q91G6UMnU2sLFG1+4EE1
fh7a6lRUufkCfpf8oQvxT0B2Cqvew0ajPjEkVr9gOXQdxlmyhjQRzijoLZoIJE57ZXEn9Ms21llh
oS6MHszJ2m6UVn1gSM0EwhpPfp6E6YlDjXXV0N0utUF2G6zmf5SlTeH0n2FBUWzuQ01ykA13/8GK
/peWsWksapKjTCFDPvY/GBs7KIaq8CWq2vwJ6mSrjjsAy4d9Y25sUGftSJ850V4r7ZEbFMEbay/1
DSSOfZMSAoKsDF44T6LDODQ99BLQ9BkLcE1Wn/PGwZe6Ng1j2B5kz4o1Ockmu+g+tblxIROSse0D
vr1Ap09D9mI9IFnaSq1sXchseEVOANsGLRBdQWENr1J1OENTcXsvnLp6xsOzzafgyHEB/hlIHLVj
8ZCdvCqqnsB5NOGvikfi/y1CBU54GGvDvMtw+5dAnvNzDNKwLSs65OLHbn2HDP9qC1xc9xrl5pPQ
rJ+uyufQyKrDbTao61C8s+fQQrN+6tAWbJcjb1+RiGftHKfqw3WUjQK6T7+2wyEHZi0sTgYWZ2vQ
67InNgbOPmByAqLaTYCfTNMNOJ2TLzghuxSOFD86cFyWrC2/slGIdWHn0WNscO/Q1nZ7sCJNMBO4
3boGOvUv5bq7qmrSg4Ok6U1QIRk5ZHYIGYXMKo6OSg9ks3XSP9W4rlHTJIgAGalwuuAbB6f1jkLI
BBFJ0MrYoIiEtjMQASCKOpLAGhEpDL7500aP/9ImNwWSDURyybEJXPcSyRa73m1nm2Bp6n39CDTq
wU1K/gJ+5SPT/9NBLMtDbhQT7sy84TNut5CO3kdXYUKH+dCrugoD5TryZMZoG+CL8zCaYEGIuJQf
pcjtg8OwN5/M3P0YgVsSv5Jh2ABi7n5sDGXtsTb0N+VouR/NBvILbZHXW+prJom5s+vO2VLfLKiQ
DwwFjB150xzLkLpMocCt+9oOlrYeMsb25AWUxNmMPWg7qVlBNG7jmEiMUF5XbHkB5cYmbnD+LyJ9
m6avAphl/qwWkG8C2kzfCOSGtamVbxwonALnPrfdqR1riEeM9G6cwYM+mJRyFena6iLiPNvh4C+c
BW7JwWtkt1+1yYgE8XpFaizEycGzftcx23qgFuTF230JLvV1MgzgQ9Pe5t07aK8F3fcrDZc86nbl
ALGRpT/XETgQwXvpfXTF3eClTvrr/r/OT4owkYjsXQEQi5ubeyTQtK9hl+E2GcB3HKJPzWupLnbg
15/Schof0sH4i6yNAOcEix2xoSZgZDEYhWLnOPeJpueha/3HKaudDwL0qDRy4sl12AR1nhxTyByV
WmIiK6q3Iq9jHAdLiIgsDuwDIUhBbaNrwEJD4QPL3yJTGSZ3Szg1KWSxBaUNjR6FJdFYiS8EVUgZ
SLTj1M/21HTd9jlvNTuX3duPOopgDx7IMa+iQqeeo8bQtR+h3zCPRVFujIOByPPGz+9R72MNGkJB
M1IUNf8dRZ0zN3wYxn7v6LzS5UEjPeXf2boUaWG8SiAx8v5U0kM6P69krOnRXfyuJ9uN3+K7hYad
IyPFFZJvE2fVI1P2BamMz0iw5Jc8NKcXwFix/QtTZ0POZpL2Y5dNm7AFKAsAptYEiSG+h8nbh0g5
wXYrWPehvpXkSYnkBgX1eT2UDe7jzYSk1j0Fl4lt36VO/2UeSk9bF4m42E7239POTh3R4jTxamqZ
uRCNGg1j/iFoBj19l4Pr2C6S9kRdf/cZumL6QvFSj/v+47t9Ed3nATu2OlF4qGV7plqtm3+29SGQ
9lhgAmenu/1/9f3dHEWN/4MiSbPtzeQO5TNTl9IdkAFkNABKyRjLJtlEjzgnC59xCPCSCtf5PJmZ
ifPiqdgPuQveiDJLsLX1ODSz8Qo1sTl9pgKJccmaiSg+NFGMW8q6DE8cDNSXQkzhcxVCJUsY0a7S
LTLhFAh7wsQXIMLFICrqDOBOimjjBYcsdkAjZ3flHtqO8nvRNT/y0Gk+j2md49zWHV8MD58jU1n5
wBsbGsDI/j73FvBGw4RU5wYXuPeugy+OVjXpc21jz9ymlfwUDyZo460g/jYN3l0Fsvdg9b/my/18
eonSKNk2UQk1X7sFRai+D/PrCa89qoLS/TuI4tTOc2RxpoLsVONZ+DNucVNNvkfPY9U8GrYFwPEM
kp1rKw/Vo8NC+wBpbeuApJPisc04W7dlXn+FBNkR33bej7yc7spKDF+gpWesQ0h4P+AnTI7m1EPc
1wyDfdVnO9woeQ9UWDqrubMNtoVEosS66RfHlERfwVAloQH/0171vn/36xi+PoQMvabY9Fk4XBSg
rJdR11wFVaOiFX/jCkf0G7JRSOhZ095U8m/V+zE0gN671ZAHP9m1zghGVx1BvrYrEbaM7iHZhwam
uRZ7NIxAfC2j609CIZm0kAf//nmoR0ZzLyO8d0v8CsQu2PaOSLLDRPpjeGNf2Kf3AebxEtPN1hWW
FOvAhZSM6YjXogHDnRnb/qPs+uIhQOIutciOp9Z/ZHa/8yyoU4CQSBor7FgiJJswdqQ4Khy819bc
BFd/U2eIgbRnucOGQa6XmKgfp+MwGTGIXTAbOdgAXIfne7u5ReMzma2seGgeaHL6GKUKX+14Cs5z
mFuPB2FCySDpoXu16qSv7jPxbAGbg2ckuC6MITu2LkQpb+xuAkxEEXOsr3SHzG5NQHglZC3zzgNg
/X0UGhTpBs6uCiJntTjAJNXvm9QXl8lC+t6UifhemaK/hHlirOMm4d9M8bcnKv9r5Vj5VlZ+egai
nT26ScxWY2+xb8glu4vrzv6kBp7ufZD3HNo8yz+YvPsS6hFyowK16KCwrRri/gjwJxicm059BoXz
vhjLf7Apeeag8HiMSuAE4g5i81PNpl2gm2QbBmvcqwkHId1gi0cKNqyyu5RxsqcWt5FRZvUcvIiq
80/IzX8rRo/bmc7w90/kEe9uarJqDPbRKB5vuiET7T9GmSJAPwGZwSxX1XmwzBRgQv21K3kG6kTV
dAieYuR37SjO5PkPd1LDNvDH7oT8+e4kdQEpNmwNqAqed1TJH1OVoqhNfqot3eeYxb1EX3nmMa9m
WmamnrcTLcNRzeHTDwg0Oj7IISPhbBd02gxo6xslVnbOxtmTaajbFaotEV5wWWJmqBsZQ6sAuO2/
/ctEVKMx+Ps8i9eaQCcowPS9LhtkAxcjnj4mqvCocive89hMP0GAE0xGcfr9jxGjMak5YiyqjwJf
QYcy8YBqHevuqyW9Z+Z23UscNP7ZA1HrBneW3Vc+1Z9qYbrPQYmttrQre032IlFfxzounyFn5t7V
jjGsaZzJqf/ObcmfEh+czBlUKWe7ldugdE0z9TRa0xfk3qcrUM1VJyrke+13NpmJFs+PjkmS4vv/
OAm0nH8dBArHZQLYMdCU4pPdyInGSIv3/LH1nrAaaO6grR5fIIYRX6gGhpW3WorkJQXpxAPZ/zOM
5d/VWIFvSQ+hTF5DazxlMYhLMVCuqvrUlLhv0K3FfjOaBRTgPq+tf+YwqMb1KwpZullObG6yDMRw
N46lSTVLP71pOJnbq88C9ZVsjWyNYuMOrNhzYD83Mxd2HtjbeNBf6KwZnhUE5krLPlNhBUZ/TI1i
a0GGYDYpu8oAd9YhSWqnQMq/u/IoaM6RteGQmsfJbhGMZ9VkPZ4UXaUizNtwn1nGh6kr3kxkL32x
D20rOlVYl4ChgtvlpTGgJy6QDUctKgYDcIFNgVUdwGrVD3zLt3sFQagLeevWBGMatTmUMKD2CaWb
ecAhT6p9HAMh7o/F97FJi4dOpfnrgcugeE3wdfcQ++x730/5q2iy4Aht8BGqLHCWnAHN1EFEnpoV
f/nzwyjkv55FaeIw2hG2dICIMG/ARXnpTMGI9NknN5Zq+tQ1rnFyGIA4pAJZGVhWYBuW7xdbkHrQ
noB45JtnloucIEaZtC671DmzcLAO3mgcdvYrW/jTw2Cm6uF3DgjSV4e4qgpsmnDyG3g4LaaCmj2d
/trac+NmAXbwYM77vNih/RYAE1eExx63OPetLgpcpQBCMJh7aoKPudr9+fdn34KzmCm5zSwgVqUn
bNO7+V+2i96JejGJJyfwnhI8E5cKZJtnp2pxyaWRykq/rqloLfzewECi1lXCoy3EVq1PvWwh9hAY
P3ysRlwrEFCNBi9VKIrwxah9d8c60zl1djRcZArmLVcA93mVxzbnn1EqmuAg6VtRftqSrkbJbFKG
zSHK+OE2bhIsQH41t9chzwekryEHwA/i7OyGBd4dhQEtYKbiT1kb/Yga4f8wio9hLOq/G5C2g1Qv
GSGXUkw7N8bm4s+/WGwIbp9Mi0vL04+mByFM17kBT6kwyoYKSTBPTvmpi+PkHsuD8hSFYOuPChz5
JtXor2RVuN+AsAcRNn6JKvA/1WXRvroDzvykmSBjGVkHq2Tw3TsRmTjn9jPQzSe2+ko2Kq5i5mpp
fmnt6cUH8AL3a9AGB8YY2wnD+gSYRnjIHafe4yLJfW27FKnhWh4ciOo1liX+XQay5gcX8iWrLOX/
QCgo3yfJmLN1bMvx5AbTeOJ5OWL1U7Du4Og2GanAxtWFgm6DWwqevXUBRVyZIpsPgW3qV3hb6oFk
DSz82usDtcXjx1du29bnrGruS+4YDxZwiEj/bniE/UPWbZFh66fbKrVwReY7F4lzWDBtKWQpeX1+
QFJkvZpD+rGEWGIAIAmNQzFW6R+yxpgwfcPBTQH86sX0u25bxGO0tlxuXaggxxyTgy5vJUq/3i3u
JYZqVRngk7v5+cZOTW9o0lPVO0cak0xUqCpEZqPpBOa2KAcDoDlMfhNDNixqphWgN6Cg1iFV11vH
pk/+dqUpoHzT2ABLVMGZT5BtxyV+/iEM/HwVD3H7A6QwMkrbv0EWy1e2EVbnHAz9hlpPJtIXcZ1o
DivQQwKznfculN993kGbCLkrflk0F02+uAX2N197xdRcgoSb6d7Db+IAds6Pft807GSMHb8LrdPc
mpL87ygKv5RelADJw3pce8bjQ12A2tTvhugpMqEG5nHDBJSzTnCOZRcfoLPYrRWUZT4Jp4VgWOVN
F8PunN1o+M2+zRi/q7g1HgZc654hAuwchRy8Y6Hy9Bw7sd5kqB8B69oVBF7y01Lgfh/s0mE6mMjd
+OnB4x/nh6VNNQBYcAFPVep0415sAhThWEzp0TLhx2q1uG4Hugq9ql71mqu33ZYBrz75XF1cV593
+ahXs1xVY/p5qevVhFcBV1Uaa5klqabo7Ve1GK+mvup59WP99gMtI4Ps1j3++fVqyVtsKsNtAMNX
voUC79fblDh8KaZthMzkJwWq6FVbt42DVNcsPtmm+Fgksfkw2/BqDvdDmYOFMgK1/P8xdiXdreLc
9r9848dagGjE4E0w7u3E6ZsJKzepCwIJ0SP49W8j34pTqfpuvQkLHR0JxzEgnbPP3ss2zc3Izzwr
Kiw2bGmO4myUuTh8XLgggj5B/te7ZthyFbGF+6XHTWIYCpCPuVMfpEHYicQDmER7EAp82kmMJw3P
sOPQtillFeqcTAQBxciqzcWxLgU5xISsYzFfw0OJbyhzGxQ2COHhp1o8JgnDmaTyEaTs2UKAwfwx
TQPAYXzVPCLi8hGQOtIE3+dMVC/KyMVzD3CYoL7RHWq2QSbSWBoatQAwUBk5dg1VKZ2tGur01xjt
rsnAL7Zv86CY0lhqP9yC7qL3RLX0CqGOlQQ6vfPjKgLYazh+OchBnZvaBUm5KnLmEdpFj50GQPrC
trV+zRD4uTd8mUcPHOa5vwzsTYSl6nnyuDGShRFYomHrCsFFEJqAmQTZnTgciARHGjDA1wZihDio
YOMACaTt+qDtaSmxyq7NLbcN6oQ0LtjBsoI/UstBwZNRZhsnt03QbdbmlUQ0/IpKRvZxNq2+2XUz
dvAngki+j/QAfWjnofossS0s78x4bw4oLoV8D0PJbRqDADkdDWiRSrw5AeYNC79Acz4ISG9Ns8aH
cTxb9emXLmTxIK7NAD7UxiGzx1AOKOE0gLG/bSoIs4DhUe2ApbZue9oDBTqCFrjJJ7GoW2grNAGY
Gs5tj1eL1kn6kx47KCQNK2gthFWVA5zE7fpfMK3+3zaRtg2CYJNghUQ9m7rfFp7IA4BgphDuyR1H
BQLnHmpNBy1FG8RtE9mAgiNTDjoWWdsuVICLDGEkULFoW+8kqwL4Z5SikBGDM9VvLcBStlrLVGuq
toQQcBSqd615qu36DJX6YLc04xTyhZNHkAmEig3o1sH7Y4FMdFVlww8A+/+k8jkz/GhuIDqzJOgz
fTiz/lzaF58CMW8wGGP1wIzsNM0yhcwwrmxW5SdrbiVo6T7bbcmD4aXXNjOzc9/cahzHXVM/mxZG
7gV4RhkDNNVrQDJFnS1rz1H3ReHbIZ6A7Zt0q8PUIVMKYmzoRrH+JwhWnkgBRZ7YBGYJIZDu1rDi
fDWp0jhYrM42v38YO98L0m3b9ij1vGDegZm+/+1/CYIdFCS2cX9TeB1gHGGqYtSu9NYyplkHDRDu
b0US1NA0LeprXpIpslzBHwPX4GEQNOWHRbtFDzmhJCRgc5aKjW+plF5o18q7Syzkma3R/OH7kMcy
aYZ6kCAgYLLNOjx2xsE74PZpqigvUvwqErlzPFli1ewL73B2gsZDD/5Q5B2NIXiTzFnynMuXpCPY
5mdtvAtsozkBQ4W1iIHceJmrPjoXgdQznQTyL+pQpasvdSHEf/z9t0jsv7/SHN8h2M6CH9JEIee3
vWyQqGSqa4fdNBmo05oKjMOdr25jKVAR4CbtdTB0at/w6X302nfXc8hPUI5L8GaI7L2lSfZUxgi5
x06TXw+VGWw8YcYbRZvs2qSlijxIFT8NGIqvOwh9ryKb2KTvhmt3L1YagCujTYNtVfv2cx+sOk92
L3yQ6Tboq26pvXKuHtrB5gh02FAHtrFBFspTV4mTIocvzQkFOayMiqAs7gW0Za/KsrtphkDck0yJ
+4qay1YZyY1uedzkSPCSbtvNHgEeyWsfGZ1IDzAmCQUi2dzoyfQA351rA0AeBmEfPLdnjLLpyvpK
oKoPtBLkjCHWmGIrLYtokNQ845O1r+4wQKE2D6BsPY543Hmum99gZZDf5NyMFN7+EPqjKllUeX7K
OMoXdCfvuvxGJBBmMW3kZhCehYsRZHFoo5pznc3d2sfze9S6xkG+Is00JshSTABTxHQWzoCPvpxN
wZREA9ItzvNQxFo2cSpBGDf76AuOZh3vQMDzfP406dSWx0bUqILt1OkXm36e041TVoA51BIrkc4G
0b3lxlfl3NKmy+GfbOexn8NQpxjvPcrjPWGmuZKe4YcZt4MHJvuFU5agEVSUbE0QgEXt6KtnNgLM
K0HjcNRuZQqqqtmeCpNsoaGCn4RQuwv0VwODzxhfx8fG0jaGN90LfufWW/kxy0G9UD5JZn8g2kNu
ik6gHMCR3UKXQ892AuT9P9lFm/yjPfYhK2L1NVRTxJ+kvyZhEHBJ8uszwS9owFB82ZdzWQ5WZOGY
18FmSqlEWc7c1ny+hgDG1oE019nmp6lEurxmEequP6CKZjwXAzlA8FP+YRjTFZjHh2eRcfBHuy1A
8A1NEdxz21XBKvM+UXYeglMbgWLbfu3Y4D8EvJNhHffB+0BZpJp0lrhqUojWseAtCbCXm8SY33Mk
IZd1LO1jazZgAe5jtQkCyq4zFKFEFBGnrfDrZ1GggAHK8N4+m6k19Zm20USionwwCTaLf3Z4wi6R
iZqHnE+1p25/mWesoAA1eiWesp+OdYVCDGBYF5kOZqZzXLNuYoQ49ak+tAWUKXPpoQzarIs0akzn
CQTG7YpNk7tTHXV3rOLeTjdzCeVAxEf/bGeGhXY/O509P8ekukcbL9262bot0m/NS2MVwcaag5Dx
5L7ntSiudQzyg/FYPDGkyq6DAOw1s4c9kBQ6WI2KdBCT5HSMsH82zhFOivGgqBK/xo+eUyCZp8rr
WObIjR8dD2JfPcKODHI9CUgX9MExXQubxSr51c7n8r2ilDDq/vKb52Xkt+5Lh55CNy/TTjIeF79/
EyHw9z12RShQxPPqDLw9pv09KhiAxR6ot6y/SVlSIdJReaA84rz6AfadqJoVjRQp7lvhB09TlY9R
NrkGFDvtNV5gCTgkcHBo9SpBvrX1uf3LpO1ugxK/xh6K6FsH78pkh2TR7Tc7hRrUNfS+IhVAu0XP
0TJzSVJ7A+ArtnkShWsxWIaeIUzfrQZgn9e6mfvqKbCa4OSQrLstfPMqDerquU+BFpy4mJa6WaV1
G1Lseq/sLukf8OhcaHsDyavd2OWg7Rzd6rlSIIjIy9Lb6143W5RY2j61XdqB3zhd9xl+wEXEqLrJ
WJatlT1CNQjcGuY+E/1VBkrIkwiyX4cOSnuhZ3XDpvIkD0JhDcEWvM4/tMvZlvrOK61LBiaj2SWH
duoGlXVtyOe5LhNytzv6lcw3FjXvWe8Bnp0at8xz6mOblxyoV+6/GAwZ29IH2Qpy3ONNnrlvxE7p
S4IqwshH6eJumPA4oqDYqabJfwGbm7uicbsC7HRYXILnbQK2Kx0xTzjCep419WvdvHRoZ93bAwGy
1h3fJkBoVIQiY0g/I4i8ZfZ01c5lwfiOrUM386no5vmsLz1UpZlyebHpjmb202f6oLhSGxtSQs0y
B+v17ZBN1S1We3Ibz/F+2o1gvVXd0C9qU9jrc9sV/YIWkGfU3ih26TdSnEBNCbE91OOAE9onwJK2
abG3ktrdnJt968hDjcgBCKZnJ93WZ0HMEdCkFeTh/Grmn567z56p1U2bqkynMCCWsYxTPjwr119r
YG8+WTY2gn16U1VZv5sysw77AGw9WFzgP5gZ/hW0GCxkahAmgFYT+0EVX6ccJXDAO9XrBiDaTaAK
/ijr6aAdpj4RYEGAcPFlJDOT7A7Flth/JtgE9ST9aTXNc9Hz+DnmfQ3ST5fc1j54MQFW7I+kpfXW
pAnfIp/oHB0xkWULcpi73gelpjtU1QtDPKLqsekgwf0w2eNaphndojghcrupeK4TAF2nsh7XKONt
nnNAllxqdm89YpiRKS2xN9PaAvwZedZadG9KTiQ0USiCmEfSL/D+xTptRmu3WZnaEXVUdhXU4IFG
HdWO9Two9ointzXCAbqPNVViR62jTj5FCZObggMFWnpGAPQCE8CvGNcTFL/feihjLgZid1eNDfb/
RqDKBpFv+803xlMR28Y9R+Xytp9ksXKNwHz1s4PhNvZbRgH9jNtFgfIA0GPhvjrrSfh9lixrmzdh
Co6a7qR7eA/161cvrrN9njbw74vC25DJQuwZr9/FgJ3HACW6Nfau05yw9Zvd2DKj+TBTULoaoEle
dFbegham496d7sdGDK6dJ07NJJJQABHlKQbAWOa692YxfZScckjbce8egH+1KBOab8+dQHgtgS4N
llA78u4tQsW2aOphEczOLjPkcVIW3nRo+U6d33rgudAjtQm40N9fiQZ42uu5zP92JT0bA+Xuf7vS
2YEDKvz5N0Fx7MNFPSonnrmyS4joOvPBQInC+SwGLyw4fOe2PpzbF6cJNbpf3OW46MaGfbHoUV+8
wF67OFPZZbV776GWYilnnWlsbVBdmCePbeUnu7/aOSPGg8KK7Z/sDUhxd6RMi6VVJ+/4iRph6lWQ
RKExZo2NZ9linxc0TB2y2Q7KUkhhN+wFJGHjP9nTsVe3DZDeZ/8O2xcLYCnA6s3USRYCa/KQmSgs
6aCGDNYpO+Ery7EQD9Jta+i6QzcUeLnp00RL8LSKo6hblittI0XOf3XzycMkbs1Alc6+jjt3aHd9
qElcLyuobIHeAKI+2nb20Ro95yuKKX2DlHy+Pn8W7VkjBouLoUp0XTTx7RkijDdTk6DeuNaAYm3T
Bz7Djy/NLzbO1slgNFsBVSCQkL42MquxVwuaZwqdrgmbRJTDVs4Vnnwy1HanFWRJ7SrbCLNun4Pa
x44a0bK2bfoTEHhvyJS3z9IG3jK2nHilB1X99MzV6EGc2S5vrdG7LruGoe6vLVYy49NeH2g2jJsB
t4RupRUgXHknULWloAqOcqISBm0F5RbadCC/BmpjUQUgQuuNPDoP0kZKGggu6PnwFi/XLhJh4xAW
lL9ak1Veu81gIW0I0S5wVpBk2YP+eMHNQkDJFN2XA7ZwAfZqTQmdp8ZJlonsrShryx7cHo2bLAck
KBcSRMVRPOORclRvrCtaHCjwqc4ygPjwjkASyFnqbhSho6zZ+G7teZncawc9gCof4R4xtcu4Ddy1
6Tf9jek7PyFToV45T+qFORrtUZOfdEUtowGI2MhLaX09Kv+1cjvjEch9tqMNtFx0swUtxBIwQ9RA
QsHzsSPgs4ilA4qJ2dmd+HUfFOJmnFjwAG1md3bSExaJ+6pbekLXLLyFbtrA9Z0n1E2jBKsgRNND
Pak2zZNKVMreKNUHD4Vzpa/81085BFi16Um/fUrdhC5u9uVTmgQFpCh3OE/oIANalcnTXz8lS6d4
kTPRQ74L2/OsaN+HnE8rvWPXe3xt12f/YlPV96GX8XjmQsDJdZExCOQIMhNUtHVWhQqHTqEgd0yc
Pa8UEvufvQYfZjVKkRnRwin68mXwPWdbNbEfVXldvWRd+RMwWLyN2TieshIZeLBNv5QdDyIsDMlW
Nzd4NP4a2scZ9qfzUGwHfrodVyfwog1bcBCXG3wB1u5ymFBrtCur3vWW2ohbEsIN+jRtTVlDqetP
f8sCNDhuERY1e0bA3NEsAgOEjpA+BsK0CCVCv3s6aw7lDW6DA57+EAkAj3+ySjjKUKsxKNaq8Otr
B6VKG7DQ4jeRQsE6BDqvuS4rUW0GDrKVdOaUUBNHj1Ruu0GVXP7LqEdr7wzF6ngYZ+HZUU+hBn8C
p0UKNd8Bwa0yt294UVZPQzeg+gVoFOZZ3jIzHb6F+NAXezYBZQ3YJt96s33CHhab3vGVz3bt33ms
2gECS0NNg9uiLorZBtlqotwLM+6Ixx3QdzO/zaeLJsolORQXCG+xcghRrQsJggiM6tY6o40X0cyi
EdZC7alNSXsC/UFznPka44DZAXCL6KAtFECQvDc3nDTgqmQWryO/gboqU+WhFVLgDTWf9mULoiQP
OTptc8YC3RW+1uiLZxqPB+Smp43ulpOHqsR58HfvnvJugUBwESUFoCeh7v9yqgfp4ZYE2mG0fzhG
6wJnPo4LZxq7jW5O/lgiveyaoW4W0kMGgr56vtvefvPHatq9M3v/lz9y0GyBIr8K2anJ65ItD8bp
OskdA1TZ6bUkwXStTfpAHRTXUNR9hhebdplsD2BesMNFuuMyDE/HOMTPNlhdbGKeVBXWQweu3N1l
plZJ89oGnwqk45Ory0Q18+iBITR+MemzxCccEvDk4zK1trse4pqTVbcL3ZwYEP5QmsPjeFTueJ5F
9+gLkn6GLLZOt9E2PZf+hOXItj7Yfw+X6akpjKsUu6/Pr0V7cg+sWcwZv3xTemoDYk9rZCInMMSA
q8Gsk2CXCQ5QMgoL37zJ2vYDg5ooqMwWXZNMH6w0WEgMQGAsH9rZPoC/p5SiEHFoDLAuIvdwaOy2
WqU2kiWSDtVCVmx6MTtyWzXjkCCPG6Lyl4GEyAOMJiu9ZzATjEBJWO5Nn0l75Q0+JKDLHrJlqmzX
BuCoJ1XnLCqw1bJKR61FD3Elxx4yK9SnjRJrL+By/8WWzz4j2NHNsnD22q2eKci0HWHvcmVCKAS7
ymkRUFBhI4E0hqJsjBeLu6+xaq33KWt20h+nJEQgAvGnyoGaePKzBZYDZEp9uotBUP8e98VrgI3b
awuaR1S/pfZVDc4Bcyb38I2iBJqSdWGrqTm0Mdfhdsu8MvKp2vkVOETc+dBJ0/233KD1PfzkoMLc
cSzcRrZN/pYI8dw0mRw/b29oZTxoxn/N6N/MDP/6jLMkA//16CKdMJf5gOplf/H7J9tlbODk9T4W
KFuTHzUArg+K1vHxs9XPLSMXHxWCeue+uSXqZoRAbIvLzklJG2j7CPl/sjqnLAuzOwCd/j5pdQdw
UGxkZ5FrBwoqi9YS5tKDyBw9JGPlL5v5w3+BeV4AnmcjsxITjOWlscxir4MujpEf08F3byZHfkCC
w7qBCnAeYrVTHkbEWJYtGdKH3sbrp23wik1fu9ww/yhFV4ZZBSol06nZqsnseJ8IQf8lWOj9Lfnn
zPkqqM26lhtYHv2WtQIvEcuMpi9vGtAHBFjFFaZ51/TWa5pN4j2j5svUDda9i79jPRR9trFEOtz/
zgF7h+xqNEl1KAZUMgEG1uHGxItVq1Lr1yVxWpQT57RdXWwV0FHbsupOwkNVXCEkSF9YRh4KsJKH
AmzWKKy37XPz0gs+OS8E1mgOx7Unwzgox8huGfKxt5Ta8Vakbgn6CjR1R+xMXoQcKFlebMYgf5C2
qvbaFLd1ggqJBVIECIQHhYvstWIemCVxFpsTjN1n+9JdN+1tWqSoJITA0f73AV2H/A2M6AKF6Hmg
Xnf8AOLu3/5JaetkmTVV/Sk3EaW1Z96msgO+LZYV2FY7M6dAXbFN2hLcSFUHxcJLd8ynlABn0FgH
hC4iCM2C+r4ph0hlZn+XDh6/Ha0XxKz6uy4u+rsW3+TCrfN+o5uWpdy93QRgF5t7PaiB3IFoGsTD
aXDUo3JZ0lXWmI9INGWhNslCiFvbfdYNfZ2xUV9nTfFqjbgFFqKU44ci27ZqwwYbqwNQqPVBn2Vz
TyDy28zN47Vunf30EN3Wfv5Qvsq0r/GUNcZVyUHNWSJy82ITBwho3jwhm9jtGmGOyHtR6yUxxnfX
qvkNqdLqepwQnHCGznrJ1EAWNbRf9uDl4A85KTZ6Hj2tiXqsddw/+MVusHNjWmUT1DjGzCkOhoFc
WM37bQO+O+uobfpQYIOHN8FM/DE7n8fpHj24kMRownl0kQcdhJLnacus8DeTD0HnkSuI2SJWOMq2
CxFeM05G3bl7meC/qDuo+JFMKGWzWZOuSOGSbeBk5O4fBjYWcffu2CL6X5LhNRjeAxaEbjWxK12n
Vs2yHADvBZvBR3HVpXZNd4C5Gry0HHfrt46/TqI7vaCLv09SEzffS5q/EmzUFErWn7oJ1YpYTCOg
NS+OZ3s/24fZTv9iv/gDZ/vF3x4c86mckOQxfG4seR+c57n46/k94aT42AJ5ddctRZQ4xRrPhBGE
eXgqrjSxEv3sSZ1h3GrSpLztQfXcEYTSk4OT0vKpUem4UpzY2yIt01uRkCZkyhXvnx6Bj7Jd7REj
kHNbWJAn0R7gETwgqvibOSTJokTxQxYH/lY/IlG71lzrM6GKR1Rr+dvBMvp0OTf57KaGAdRJny5f
bPqh+jlMGhwsexQ78WWMdRT0dFw3zaOziiYkocsoQ5HZMtEqm9yoxHXl3GqGJS2q2TElTvHsls5u
vFXuEbR7CWbMghHQ3Xa8GmXQGndV4SUbcF4E2F1NpbGjfz041D8C9dusL3anAKoVRIkJuGjAK7Hz
Kg6K22aX1mDUCDUFs8bjxzOPi6fpnrVRt/UZlcdh7L0jRN5iYuVX9eSSqwxrPTDZBYkT+XadR9qo
D8AwowdKW25f51dJBhY8bUfuGqR48wBO+k3fMVz9Mw2v9+TWSFwkRoGzqMPzuTYL1xAALgz+8vd7
+LEEcW/dg8wktfhccTnWXTQR00PqmlUuqHDRroweUr52bIQoLQJpOSRBQAbSq3CiBl3auYQIn27r
rn4c66M+w7Ow29NALZju1R1g5f/Vq5uoB72tvRjQ+hxwSTbf+POhIP1c0R0P5gL1gHGkjcST7Kov
AxyycMAyEc9/l4csw9JrAaAweGYRPdNKWdbkFGAhkO1aN02g1vY2bsEwhbrUbUyOcczbGmSBIFO5
HBCcr6IidvNFYnx2t7wF4Uo1YbepPXX7fDY58xyFuDf6pF4HIBLdjQCvWBIxdh/iTgk5mGNrY73B
AJLUpwjmyUhW1rSwoQKPktJLfy2JfahQcxSWcW8uv/QD1P3neMnZrZ+OxeZLtx74pY0sZDiApX/P
XV21Ol8CFCv2+cPoK0LlsdslgYOs6+fU50/Zg5J77Q/ey7cRulnqPwQJzWRpF3WyGBsg/Qjx7BAS
Cta1PhCzi49Z7YStKu2zSdtz3062lcBe59JRzy5e28jlJEEbQc3J8YDHg9EvAlSFjD1g2/PMqBat
wt+vXvy/1fh41AwIcVzb8xzT+l5vpriX2w2QRCcQGqFyGeK91wSAr83g0gEbSQ+ia8UURLnTZI8i
ALiDo2rijwRSpShi+zn23RO2GsmzbSU8Gjo8AROS5gueIzXkjC0/ZjPLsCKQSGiCR1PR9qpTPm7K
2ewOToYS0VGudFMPYn/8YkNuttW8gRj9at8y7p/qecvw2dJ9aQ/m9rlPUitdYVGFCi9kKq71IWjs
FywL+i0j0tvFrVB7hJuhswBqHuRsOqifeGBSza02+5DyD9Q6lj8s5QTQySnHKzYFI6qCybgE/tZ4
wu/50Ac0+zCSGqBHw7vvyHg/emmhblC0O2xdawSRMQPULqbCQi3XZB6CIjAP35rg35z+BSFof98k
OJ5PsTegxAPexrE1wen72y2KjZv//Y/1P7Gl8BPHuuJegdwCggDWIR0GqLWQQa26YELBt2LVi9mS
ZVKY1oPXjfwA3bphYfRw82coEgfm7DgGJgFfk3Vwy2nrK2FXP8ykxlpWoQ7aVyTqnd5+EM4BbNrN
CzAOO6RRyodAsWHHCw8qe5NF/+X3adnf96vYAaHMB7JoYEezAmJ+o2eF0ryXyLhL7v2yXpKO3XeU
MBBPFe1dYpINgqT+UweCup3dOUAMQWD3KQG9dtRCwGenexllW1aP1Z1qUPBpgvBAe9VTO23GGGyG
9x0YDk8NmcQhcYsuMpmZ/iD+FErhOC++TKoVSiWbrUpQDWKw6lE7SBMhEgLJyBOUSETUcqh2lCrH
BkbIW0K94rbhabLxpSkXFxsCC9nCM/tyo110x9hni8Cx+Mnmab1O/caC0CyKSyAJ8q4dJC9GMAlJ
KwygjXQIaMXsFQAPagU++jTEA2loQ1DIPYHwHKCqgnovYCNdYtmLFJgJIRHfhsScW4/00TNBfTTb
i96ZljRou60SLt9VqQIVidrl8405TjLDzwHBFN30rbpYBWPJ15r+u0oaEK164O+C5KD3iNoNFy/o
pxHVRXsbf2ys8h8oiEvKZUqA9Y5nBmTmxe9DkBfYhjUnZoHb0gXzXliWuXnfTAaNejnW1zUqn9dG
6ge7bmLTPkGYYO0LJk5WbuwTGzigpK6ywzBGnen2h85rhoM+Qw3przNtA3sBQueODZmCQLRg3YCy
w++fm47G3c40qJAO+vjf/zjY61HccnOxrokH599wuY3i7SilSO8B8xD7grv20SfdptSigbo5ZuBN
TWNoBMZFRo6iaTdCieYmR8XUdZLIBSoR+pMUVC2ldPpTkuN/ps+07Utv40H2s+7porVFcMdlu3Rm
ZBWkScbDNAK/Zs/NBtxc6wYQ5JXu7ZqxXFQ+6Fl172h2eyEccYtyXgAIRqCgY2HtGmZbV7XjpXc8
H/JNKbt+4ZEuvUvrYjx4Ff0RV0XIe1M8xF3t3XArOSCBYjzmZpkecsP1Q93kbtOtbfBPLnWzRroI
pU9s2upmyoY/qsJwoHGAofOMUBmiu3Nd6VAinntTAj3abmU886KW3VK/EYB/zRfUneje07+woVkA
rC4ehpH5123tvWkvTzXYXc+DXKsNJyhattvGH5z8CPDKXeGAeTmJQYcNSdZqh30UBBQtWz5buP3J
WIP5zbQBckI0EyJtfvksJ4CyzHhoVibtUUbsYm+yR7mqu7d6hgBDM8kSBF8gKY+tQKTRpV8W1rud
lQDTW0Ff79vEXUP7DaXo8389YH594+f0zRI+NLg+TbFy31D8juW1ZnorDPvc1IO026dpVA4KGRBT
ycFHQsEUXvbjtoQyLIoYcQXtPCUFaD5GAYKv+YISaPdVBzI3yGlKKNTQ/iMw3Cocmzx5MIF2ghAe
r49dknY7ZNDUGppAxU0dpyNUXRl9yTt+RUVp/QQ1AwBYafGeCxRO+MKIIWSDMJqDfQ6wRYrvCzym
VxOAE7euXwEeg9/vG6/cbZ45/lPqFTv8l51j2nL32JU+zuamMgs/xD46WGqblwBqnqjBwoKZLr2J
WM+eyirExTMyM4sPt+pnGSOXDt0q9wPsnIuJDN5bXbk2uOwcdU1SwXb4cJC6R479XvsWaVaFlW+D
h3Bw6oM5H8qadm3YGx3CGXgY1ZmZrXXr7DIB1TAUSa5uYgqpX1Ab2yslSBfpO0XfH3YrFmZd0RN4
bqqbVv/eoNI1/dqqgX5jGU+8P172agYJ6hWIDoaF3rVV41U2uGTZAVXwlFYQapp/jE6OvZUdGBJC
N6XaGk1JUa9hy2JNk6pena/juszc+n0OzbIEhC4t6GujpOLTrUBuzzGqe/2m5s5LScWlAcay6l4v
nOCmeyC23Bw8IeYbhgX+a2DcglUOGgBNCoElNVU/HQcb7Ak0RYFfPLqi697cGkDtOM/4C48fO/tA
2slbBFVebrwYhGVK1PHKquAzdNn0KC3WRdK17OthGhGeLEi+gxAwOyIXQJesj9u7TqKoCApy7K1B
aHz+dZU9z2/KObyYcgFa1z9bo5nvpAhMqEBNeDvMUUsbbJ5LGidpxOYmmXOAl46J8jTC+wQZw37e
sV+8taMewkEkwLJKLQdkAXeQ0gSJ+XyWVH0dTTPfsw5DiJnk+cLYfI5KdObey6EkrO2U28UCf6AT
GgMe6X03JNsh8c2XnwEdphdlDmxrV2JYGmlpveS8upmIZHcNZeYRTNqg6ZqdeZ2kC3eU6ojAGL/D
gwE6jvCHiLlaUl7moZ8nLgDvSIGkdloupgkkD416NNzC+0gbCFVZVZLcAYJtr/t+lFsPe61Cmu3e
yBwOCajEPyYZEG76TNuG2cZmmz7TNkYhEop6j5v/h+/v5zSG6usV9XxGZjwKkaIYZGYO99g4XDOI
4p5bMy+4k1b2Ji+gyatt+gAawzSyZnquiw1x4xOZpatRS4HKl4KVoAZH9kWhjCfGNnEDoHGysXMy
3Ys2eGkGaJ3+qwMHYBXcN6FX2NkHIrbbtEJOClyRwBhZfn6wpYiPZlIV0Zhl7ZsBqe/eENmHXyOX
OWGVdVPIAYRfA4oulJDsPhCgG2lI6ly3semGVt262HggW8lEIR+KNCF4XDr5VjdNrryIg9VwjWRF
+SB4nOHhzZOV7nWEN61dKMFGuteLIQ7WI4i7KBgYsaTwYmRT8SossabGPadGJOSV/AE5gLCPhfcB
TWyUDsS5dyeB1V0r8BFvtW+QQzbCB1b3m28JSPpdNfv2s28QVP6/8CR43/egCJ8TF0qKrkWpF7jm
t2r+rrWYGaSdfXd+tyGbvS4h17oy3S69rwA3CCFHkv8xZu8oIKvfoS6DL7xw5I3KAdEHWAQVXJWq
brKqzRZ+57fvtH49D0HJC7RIc+POFS0IE5Tb7AheHVcOnfKItXX2Svtmo32NsbgecdP+UAySbLSm
9Z2lLHcDqoNNbllQ6gFlugl+/TdoS933llXcxyVqegJsE5fabkO3mVvF29CNKd6ERb/tAv8A9vp0
P8TKWYIyNjsZTv3rDFkrZzkkxv+R9l3bkeNKkF/Ec+jNa3mvkmt1zwtPuyFI0BuQ4NdvIFktquv2
7J27+4KDTCRASiqxCGRGRHzNuW2vpepF4ZfCtFCO0ZrJmtgY8dntFjW4DJA6dOwXM2ug1xjLz3GP
01UKG5ne/ZfX2+D3PaVjBEBLQWFLx9bS0rEFu0OdmUgjQ6moABwGxftI2bsH4GjcA/WM997sa3EL
EWAAuz/FzmHz/P/Jh+JqpA2gYxIpKOGk3RwoxCDZpLDcJemLzNtwc+enCPJN08ie9JmpO4/TMpNm
s1pMcD2E0sevi6QkGD2JOXfRNydI2hbs4bkerXIkxw/l7w3HG8Ohb3wU0aiBthkd7JneY2gETDfu
fmhfZ/fdLBogH/VQ1Qy55tn+x3lziA8qlkXSDnJDB6nc5806AeXxshginLO6FfCEHnhJ8jr7L5zm
CqX4W6bZwb4Iyu+uZ+FswjRc/Z6kwx5G0y/s2rvmhoXj3GGVCyf7keRhhHf6qAKbeursoGzNd0Po
FE+mizpt0GTgGYWHW1ZlP+QoQCJtn6lANGoT7BrqTr9mGLvEIWOoI0DlKChSUGSUJreBVIMgEg2w
EgPMDPsrUgVjg4RtxvU9OAQb0BtmjY50S+FdnWH0rnaT+ztWg+ti9lV1q51jOa5R/d5pC4qDsubG
NlPrTBY1HuTiFqasDMANQu9K81MQYq1H1vkrCrHUJaxO86ZLkI/ihCceI0WuP6bGhmuG/xxFTLsG
NUOJ9GC9CW54u14DxwOZicZGSHIP4YHM/5wEdFu7yFP/+0zrDRla6XHnCiRmeio88RmCQShvBuUj
jmdx/FPh3WxV2aihBUjB+8yrZQ8U3xcJDjjQmgzxmg6PAL//jpqj4FqEWYZEbgGsnjpUotmKrA6E
Gpa9qoNKngtHQ6FqXiavFl44F5mLkuseCofgDLP/9uvg0W158mU0NDBaZ4Z9hWSwvRVVlh06P7pN
x7nnbfro1U8Jz84sR4YGrH6Phh5Ej0Pspa8JN6BsD3fcCnlG/qleTBtfK3a21QhuExqtvciGggZQ
1jTahu2jpdYQv9ZAFdAijPsAeGXHBSeQ1ekrYQjURyquI7yLAeKQVV5x6asSHxq7ilYOqiu2k6A7
sFKgdIXOiRIgh3Zj9jKg4HIxSKs9NVYHdCbAl4BNpPmGQlIclR8zPKogToxgcJC1zyY2N8qg+Coq
cDoMbPs+TCKhPTe232+6ZODTOZ4nwNMdNKidrlLvZGp5vqQ/hedE6RJqmNqpH/vxBT/Jnv7AoEqJ
too5YUungmq6rQv7worhQPgRgpjUico0oYRiNSNOWBjnEPR7o18DBViVX02/lQmIQmxPfm7fpvY1
eFfcsRF7zeEDSEfQmDbLD9WY7Tu3u7nI3yuTsxi/b7cFNZGNs33AncYt/SKMPBNIAgJVQr+SutbY
ow1qUrIowg6HR90f2gtZND2LAzlNz0Qn9jW2E4vAF+vRDw5ZV4jnAGrlD7yCoFnFLPm51FBpgGrw
dOcoACYkJo956XfPBWApD6wKIdFn8/FzBiHKfwyLKgZKCjW9Vqthu5HKMMQniVlRtikACTw6XVX5
yyQswWej91EJ3W907+3Gjlm5oAlTF68Wr7yT1rTI5KOZvBTQOKXuh0lkuzm4E13QnkrHPY8uZKPA
cORvvBY5OEc11DNLiCG5beEfBoNvZz8EIKB628qoXWZNmKwpDjlr5GJoHlAiw9lSCQmsPngx/BRC
tg1Gq1WHnA5qM7AlXMWcFdDsGoZtGGY/Zq2fKsYRETjSQYquXv1poO/0fFE1Jj+Qj5pm2FpZKh4n
IwyT4z+t00U/2jGs3zxzxP+5phtH7pf1pwYsBCg+qL6oErMdD4Zs4ygT58wPdqvFz+C6yS99Dkay
Xnrll3m6j7fEZ4i1baMu/5lxT6LSH7LQZdSjNF5mHILUJlKrs009ilEzIAU6biiO/Nxw3QV43eWq
N5Fd4FoYPlOvLWtt6tXvvZJxth9DF4S4Ec/BftZUW7yhWG/44GxJX9gNTHMJ1It+HsrRv3TjmIKo
GOfVTmWfrK7hqOP2s2kmhCesN8ZfhgFEjeru736O2aRRU7rxbgBbUDqW5gGl6uYhiMHJuyzqHC8e
KUfmcBRhjLM5jE9OJ7QxRLGGKhme7NuE92V8KwE78tD+IB5JIq2skbVfmMnQbGZuSWKnvDM7llxt
D3rYGhAqQwcmOWoasOdNPTI7syn2nhTnO/9drK1wRQzAxg2QVh/n+3Vj75xKtNe+kcWSO70FsSAe
vlhNuKXHaNuF2davu3BDT9sgN1ET7HYvEKNKzhl0QKen8Dw99vrwBWCnLQu/5r4xPFHNm4f3Aq1M
XxuVzfplUKUcDI4ys9dfYajC+jyU/hqlI4Dy2/6n1JPZo4GqlCccA0jo4IJsikxqSk3WS79NQ5Xr
bZ/Ih0mDi+MNlFUjL9fb4VKUMU7+E/ap0Hv2DFQSP8Xk90wcladWu4rwFg9VCVTLnGqI2Dd4Bg44
5w2jchWZUbnUlKnLWNWb+Q8lhZCP4uwmxZTZzsy3EBvgI3lo0Wk5tfydb7oamDiBgga99GIERn6H
PIk8UlPzEdSNs20SleNsa4a8RUqUcm5id/xJg7N/WiEIiyWOpb8iNws537xrn0Qbt08SyI5FkDjF
gcxO94qrDcgxWdRAIK/a3s2y3OYvzlCDry96fJGjVIPHfOsiWbaWA3bcVR5z52JY/SbWhv6gtXUr
D8jAr8GXWT4mbu4/K9AK0ivW67tlCtecLKjN4Cf+aM1j/9u8oqt0ZJ00kAHpZvzZg1Yxs8RbmxjZ
OWVgOyF3g9r6NfAD0KxXUc4YPEG9tnvEzkk8ubw9UxReWv2d7rQakjCIAidljEoBViMTMy1t66V4
s7XwtjTgjOmzqcnhKN2svfSqgeJ9CE4LKNmnUaUbeDNX3+TCby4FZPUqIyr2SqjW3AYt0lu1l5wp
YgoOo7Q7yiDY5COqy1fT3Gr0cNhuxJA3ZrqJ+uUBoiyGZi7TbjRwAbU2XT8H6dF06ekK7xekkKyv
Uc9YWdoWr33bKIpcHNBl8WPF+mcHNAAAPfvBLjBCZyWNxn7rLaEvS6j8HaAga72VICSnSVDHjh9z
YYKe/rOLfcHOaL2d5wOmj7+o9I8CG++pwX9MgEzzOAKVqpwRdd3KPKHgpbjNmcPv15jsPGTB0o6H
AexRWIPWpJ6VZiiTnqfPI+93NV1wDqHetCx1p/FaeO1RB2AzSC9BaGvbmV01VtQExMN656OBO9/7
/EoxKFAENSj/for8BBz3nmVd/aEslyBSibZkmqhuuRaRWyA5itpU8lFjJDI/B0G8Q5YPHNbki3xz
b5qZfxo8fAgXQZHelqJVKgMIEAk+CycorE3HwFMnIpY8iqqKgS4nqgIfVaSGAaoY1QSZax9RKTBF
kF/JeF3sFL9sNYka8sfx92qMnIfZLWLtZPfBcJpdpQ7tZxQSAiOilqcB2eUgBUxYuZ2vq5eVs4Io
bLEGBUUVLS11v86Impl5Lbpf/Nc1i9nH+8Q5JrH7OP9YovAA1WsBn0zat7Ds0y9mB2ieySwkKJXp
duVSZ/34ySgL+9iivmvpK3/Ztv4CWaHh7GCf8VJiCfLzseXbCtSFG5rOyh56AaX3DCCRh42Yay/I
D5yuu7Qju9+XIlxo1tA/aDhOfAAWu16CkCvbhL0P3/tACybphSEqbUsDvhqlXtlbr04OUfI5lvyx
i7wIhARPd36opoKCMLjM7miMu3NnK2Vc3MZ0XXUveKREx6BqL+ZgdmfTAncPqCWgOdB8bMjn+fHN
51urLu/t459Ciz/M9CUqKjq/2szLzmFAahvN/VV75EO2NRu/3F3izpQ0l1bNkBJbQVTYRTUq7n0Y
G//AAL4ZbDDboKI3WXRMH67UEF3LCP6CJi3kZfbrNSD8ANqO+MdALJGzcKR97+dnNjI9YB7MIXpi
uCeGOjNAZSSPNr2RdotISlBEmWbtnsCJd2uGKKsEauaN/QBuhj0N0OwperJFBQBY238jYR5tDKwn
nFOQwcDY+dzUTr02gRhak68ZShv8aVMAefJuhPiWqelrirfxTH6qACVX2j+lDhbDNOLtomgHiMT6
Id/FA/jibL1O8TwDiKUyGrz9ooQCoq5oMhVXjTUS+L1WbsjXuKhhxD4NkyM1GeqDsHGaGkOnwcQu
f9Gg+tIOM36cG/N3kwaCUPBj1bifuy5qNrNrnmWEAeAoKmz2Ue8fl6MZczDNZS20LL0OdaONnuON
R0BkESxWYtt5oObBrgH1CUID1QTEEvJl7jT1Y5Pb9SNYXW8+MmmAfG29AYXWro6986iP4cFQTRFa
EMWiLjXWwCHUEFtVeJi689AUmnuRi02f9G8LfIiSY1dv1fI0B09xc9fpzSZzbIDV8J2KT61jnVDo
hYM36pZxDO6cKtYe8R5egpcmRo2SD8K9xdRV4ZEEwYmLROkhgViWI1KMJtiDbMwexw+ExaOmZT4E
eDt/V5suIHvkI9weIfp+DyE/uTyoBm6N2H0KNIZNkBwNZNMrA3zyMKlXKJN6fzL/xTRryIwMXCz9
WxcWzyK3jF2LzdrF93ttVRt6+YoqPzxHoJr43bRqfGuANG8hkgwUEXL4pvmoa5WOMF56xyvWRgdB
iqDLSgh0Nv5OajkIGNVKAGOWr1DOBbFmWkCeXuDLBQpn9qlsh1sDqgpzHTeeXJCPRj0Uu5UrsnMV
2ILlZlHL1NnomoG/k5t4Nup1Kr9cDZ1ScwL9Glk0QEsMTRkj8PfFJ6eme/UO1UCVpaO2wtRXbRnp
J5ZF4qg1f+c5EAILclGjt0UCQQ62MTQ8sOOw1E/kn+K4ssEhhikMGfQAvHAH8jnQyo0PFMlxjBJi
dM+Xrl13h7hl2PsC2N4fsBkHh4iTt+2uiaL+gOqU0II0m1QBauw/vOToxs4zjhQwLzPH95AeN5YU
Cb0TvpQ+MtqdnTfgbgnqqRG9eWlHoDjv/GSmOIbKIQd+nuPJ7zhJe/LtbnnnJxOq50hRxdbTZDUQ
ai6EDW2sJV7x8zPTxnYAzzIqufZaIcURyLwH1D722zApxdFXDfWsGjj4DYouuo82jUM97KHpACh0
9LgMQcCKORRIC0ZIf4bLeSEacUURQHno18QgBfXQgmKmLs2kSN/wQPrlpe30DRC22LMCxn+hr4Kx
Y/VudHsQr1gFypnU94dja8fGktmyD51mHUadAOVlxrearCoUiTHxnLJyfJL4fGYuzgvJk+IVMbYb
cMAoM4zD5IRq+B9koWwGYWWFdDtekiYLNbzTgmTi7H84Agj5WYQQpUQZEwN/AMhcnRx0rZZqyKSm
j8A+4quQATDCfjWNKDpWGhk43ocl8brOS8wT57Xn0fkC8wrDoB4F09rqTihGqkvPK3Dd+Dy0lrEl
1iB/iEF1iLesmRHojiCI6IMolg0g6lWxs4tmkUk9CiPzPZb8tCTHv93hdoTqdhC1KeLmBac+qGMc
fYZCnDA4DnZYPnte+ZITcci7vzBk+aziPdMBM8zAgA91kZB3x2LZlva2brCFwVIteNTQs3ve4SOt
meVitqk3OWl8nkPmKK0KLOc6uB3eF6MBdxis2zqlGqHhyTnb5KRwbg3GztfM6Z5m//3t0N1OyzgD
/iv0wLIBA0yMykAfMl3E2k+8/mRSgzq6ZahX+n52Ue+DNADZTWJVx0kZYLbnObNagFqw6Xp3qemf
NTzYPwUyWGd67nzxRGhtKi0ztmTG0PHMCtt6a7QsOjgtmAjIL83004j30KdGT6ILfj/+gvx5XoBQ
BSKUZ98zzCdWRC+mk7hfPB8FEo36rugN4+KDxehSjpFxiVv9R+nkYhfhOeih3jo3DhZ0vV0VMfk6
126BHM4ldv+ubkLc89cKydII2XgLs3NTX4+uhjMzNRdHh8hhUbcFTqBOjOGQ9TiPW9B1UW0nIYLa
fR8V5XCnt2D8RJ7MOwnNiY8xhFCOkpslOIjebXLmSYG3T+pSQ8NTJNnYUVTLJJaq/OPfrjEvZEU4
WbN0FM/nKag9Rk0uOE7F1ih8K5aoDgkhLNID5eG65pc+xytb2OjWmfPAkqAWYPoxhiAdRVRjYZ+p
RyHUEzK7LUUmNXn5GJufCInZiuZSMpmeCblZNiZ7APZoTWPUVPj22uUSVJ6zr5Gdu2wZY9vZ9/tC
UJLpz0bublHxBoYxjtQVCpiPvQj40RXI3Syp22mhLBbUpXG/q/lxDFA658gsWMnM0XGQ139s/icf
EhK3uTStPUgZ4rv/fcV/sVgJ2cQMZWe4CVoNVOkHt87FufXablOwGJAxHrqPbdh1i1jBeauGg+/K
6d+yIu82bqib4OgycP5lQssdPNPsEDeReOFhmG8iSKav49qBWUQxsMfVsKBRHfRDj0GQrAdwwLxQ
A3WOPbIOyZXidaNGqZmJvTQNOnhNmFZreNDuoywE81zegvTJAzHCcdSg1Uy92UQBQQfN5Dhek8/0
zOaoqybvwKFZxedGOumFGhcSrsihP5V+i9wcueokXWDX6p4mn+D1HlAX6xBYJd7u/BxALM+IjySX
8kEfZdC2ivPmQP5CyV7Ngyz3odzQBMYyBj1o1HnsW8MltOajJn/w06E65wDRLfG8jL+B6WqdNyL9
3OU5vqddDqENH8evjMsLBXgxNkQ0M0Qlbxzo1blULAGFgFJx06df8S5aXJhkxUWqnmcVcn9LBaP6
x9EWbQfSfPBfg9dJ/TVOePUHARO0UbpTkMpgO9r8mSwthqsl1qgPgb30y2VkjWL1YShsh2qXFMlT
oRLR1CQRCjWHxnG3lJyeB6gnjPqn79d8N1mKWnCapaflxWq8r63Gu2kwUS4HXOSQeEbqvnGlxJdm
Ehxyx2tehGN5SsrCXctKNC8ouQejc8zkgkZTiLM84lGzlCwd2yVqMC9+aSYPYV60L7ZbDUtr8Pwd
xepOKrYVao5XSErizKVi+whludVibJh5JE33e5vVXrrHwT844SH0M8eN4Pa+KcLTiB2UYIlwOTuF
hc7xvdqK4sXklUKM5GypIG3nuclAYDOZHQ5bj+AWnSJm/32sAKud4PY2s/Fx+FPYv7iW3SIjCbYh
6LuPzrCwxypezxJFf5Q3muWO7oYrtYKpVqABraRfIyilUF84QAM71us3jnQGmEVdLzg1jYD6TO4g
499kayjn2BB1H9PwNHVBlROeyOYGZE+1ODgEPt6cVzT5Fu6PP6Fcz7eTSStOw2oy9QyfWcsqqooV
LeiFRnnSwd0TmH2xAHKHH1tsuwrwoOFhbXZOciSnoUYkBZGThlNn/GkU3FOIHzz+/7jEh9WmLsXG
4LpfAc+cbiBz/omgLhUzA0Ckq+zE2lx7KpvmE1eIZJENf/T/IZ7WKd7XSa2x3ldg6ATH9rBSGYdX
QI0c5JL6FXHSv1vESZ/JcRojTnqyfp+Hyom7VeZ5aizdanU0zteYr6hG51h1/dl6H6O78VAoIswc
DP2srFYW17pF0lReCGhelR071RhOniSbVkKkatDH7Eg9v0sdQAfeg7x8kCBSGM8uDXgNqDMWc7gO
SiPAZIdi5bd9cy4s0W04agpQ1Z01Z/JRb2jc5ky9Rkb1UauxEVQTXNVQz6tSOUzT9Go8WtCg20++
eRXq1REoY7McAMq7gfkadBteFiBtr25jHqAZdM3326gDUMaJsgN0adTtg9E4lb6jrkXdoAtsSBC0
5c1LQ67QYlSbObV98NIBpWrUdUa9Bt8nqBOWQ+EPS5rq15oDST61yrSg7ht8AUStA9oVll+Fz7Nd
VktQlsvSh8yUcgL1C+o+DQw4IOK6kguP41scmdTQKKtBy+Cb7Dj7ac3A77Cm0eTTfBpVsRmybMdw
xFXIhf3hr+ur2FCMng8ZoVvcPN8tg3RnOIZY0FXngffY2T+vyfHAXptKElZbmNys1z0h5cHfjQ9A
7pVrMQHpQ3Uy8MGWKm0ypOEKZSNr/DjyaMedPFJvMocR0qrziGaAlcuoGjyOFMc1rxTxtWrI/JOP
Qnpbvk4c2u+xd1PJpPm0HI/cbgsOtaBL9ryM0oUGqjHsvdyzn9cMJTfsY/PB1wfRnln+FGEnI4QI
oZOLZzP+Ox3LeS6yQr+C+XhN6G1qfLPgizrOzePk6wUEE/GKAgQz5Ds0EhsHLrPytUzh1+szEosm
JGhRGm4qdAl/RrFv+G0eL0tILt/IZWSo2aue5cVDDt3irTvU3ck3k3of8zrc+0KzjkbS2ltpgHRZ
gOF4XQRF/2gKE7UBeea9sNgHuaffi8+FzWOwxCTdNyn4pZW9+XcLIXLTGwbUHfafXE2JU+tRdjB6
ffheacM33ff6L3GEw/QcvBagFPSCJcM9PLFStuv5tlD1p+iAvGq6LTDYgznTTm+3BYJ0H8WHJjBM
4GraZ7x2n2xDYel78wSpRfepjS33qVIik0YJRGOa4bHtJJH5mCUvNEZRCc5H1hykdWsKoAG7GlZg
jU2uFBEBKbXT7KJZ0kXIx5z+1WwAiqF4vMv6h9FDLQOtQREdEHILd4A8MpltB0X1GKer81Wc3I9W
YRFDc1PdrjRq8zEwn5EMl4AbSHBjgDSYvZkyxD480R+ZYrnQGXiHRYhEO77zQfGhNdn2PcLuRLoE
8izY9H4qUKMOtSIcnwPPQr0CKsso66i0JZnIzzfTwBzXAZb3X6iNDNST39cHeyj6R5WwZWMQAid3
Neb41IGuGBuEa+0kO6kDYG76ab8QLE2/QjHxOkoUjLoVCJXHxGeoExxXZpDFP0NP/yyqVP+CbKO/
qILOevFqMa660a6vGZiKUCAPUBpnErmmISz2pr/kVcJ2VACJOtVFUqbxmxcn2TFlbrQif13ryBdw
175IyJJAsj19pkofvQi9tdGYUEnEYVLmZi5wzpn8EgDA2eK48FsHWa+VhoJq/L/L4mFInHhZq4HM
HI8oFxs/5WAExF5JPxgpyH5QSOIildrmD55mPSRa7r74Q9W+iGyZKoM8wmYnHOeGD0XjOS9B3Dx1
/bjoK5a/uHqUXtKifCarUy5TmivkdutHPAuyl57HqMhwmbmvrTZ/GdO03erAua9ogsdruUlkHR/T
0SkuqW31qCl2srWLl39rFWi8uEDIoF+mymll49fCz/9uuM2ybpGBwGshpNAWelvrO5Nqk5x9BSjs
U6nqjuzQcndJVfoLXVUqUUPxTj7qu1ZnqGWqjqWRFU/ZiEMViRSgk3lLoA4TlBpzHMspAmJqyIy4
IiBG9QT2orWJbi7k313RAXmoAkc1QKN38/7RnJaiabQesNB/B/rPzlBscpAkN53COxiB5n5oZh9y
5i74Hv9vITT3X8T9ixAfzC1bbGBP/yJ2vmwz4mt7Mdm/3+ndMlV/MtrBOngGWLFAldweqUcNd01I
5qqGeuQrpR1s0iZ7nV13U+eBu6kUh697HLbOKzsR6F4844eIE6bIcAHtUPxxTDXU+//x1WWwsiAs
sa+89j+Wg0KSC7rupF8bnt4v644FfwmBt55iCH92LoPGSF188YE9X4mhGx7swcj2eLyWu1SP3Wsu
u0vWNyfuiA0UfUC/FZeofK40Rc/EdsGoueCyY/i8d8qDsSkKwnabsgIzvJW6R/CR5VA3cZ7SiIlv
lSO/Sjzw/gpyBhGLLuRPeGsZNiFS9FBj+9V4kK49+zyKz8OXO+9sUq/TUm3Z4zG28lnLhgXNZJA6
Gha3+SBDg98G4+2St43hIjHRM3cN4krA7MBydyCckcifXGwY3sDjWJ10vIouyU1Rvu3/jTdcd8Ki
GV7kL0MLSAqugGsAK4crgb/41mna8lUbQCLA7SxYI2tZvBqeZ2w7sE1Mc5vCveHYaC7os5MjtC6h
da7mGgFOlULbw3mHmgsijBgPRvevfMyD77bhPEBLPH7jDks3I0CUB5x2+Xi62iW4WWz/uyE3Msr5
904M9rJshXMpGx0izyBvXeGsa4kvzgFfq2CTDXR87+DgNLgiP5hdmM/WswvqfwGILdm6znl2oSga
DPWOqy/fYT/7tA7lgEGKl4gUYmFXissqfCu7ppsvKY6WU1z5x6BwX+apfuKWV5ZsHe5DeAonniaO
W7BtGcazCGwbL3xj36zxfgSZDOWkptPyfli1lQMCXoiWrGSV4Rnlix4v/F7abe4jwa/6wtzA2E2B
gEesamByjhRngy/3bJa6vROO46qj9bYvVg5bMSC1P0PwEB9es+0gllDLz5kJieA07viRTDdbBW7B
PusW846yKDtUW5bQ/6hdsIzEgh+aHgBhfJ8XwGeGHJRJgK3auO2oldbXHLzXS9cJuoc5tiq7WyxI
/4y3hhn7iWQBminJqkl7cFMoqLuJavjDgAJkftZleRr8/msM/WyotKPx8vbWiEj7aNIoxVHIn0wa
oBBX484+BgZ36EA6ABK4kJ+Ei42yn3/KFHN6ikNfZM5Vt7YgiUYRaT6AeR1lwoMXgOlpoflB8shC
L1kFvR+dqXE5uOJWhqWXG9sXqD9rZBtty4qHeyYaHxVVkIZE2SQHhaDZiiMAgVUIOgh0/UpDgnQe
muyy8M217uFeaWRyUvwHG+DsDqnVEUkyw6wFYBHcO3UM+DArA9LjgzOwWw8ibRjWhAnRHRyRuFvf
C829YQbPVG2MLUj7VHlAPtVhZ6w7+q5HJf65A/r2TCFR0MuTmmDRi8McTKNSwxtqXhuHuQ685xUO
ejlIthKjCNdzbTj1KM4sQMGCgrpiWFQC9aS17y6Rzy+OpQJfzA35TAJg/GkY+L5bdOh1UHAqRoCT
1QpzMLIdxx6v19s7//2imbr6h2mxnm3SvufXvAWHvoCmXImO1kNizgbtAP7yU4dBcPHv9xg11Huu
8ZaBV8urNr6w/cVUUSnqvxNugzVpVryngbuSyrvKy/e5kR4WG7KoaPPDKkjuo/wOWw7jYo9adcDB
wHCkprT4cEwT62bKAkVhvGTrOz+ZNIFi78x5pRqaINWChiECvxyEBr0tdTHkIG6XIPNPvjnELeUy
Mt3i0Kj/taQD5VjioWSezFz9E0oRg2GO7Kk7VMbfZtWKDfn0wdz5TdzvmACu9IMcJdmon6mOILm4
CVP+yWf2yEt5r3+KnCfWVtCtB9dp8dgAfmGGKHCITKxb4Xn3AxQ3B4OIZ90kkYWTi9/mazzBF3is
VqkAP5pWmeciZVRDoTBroRbt96mxRClbc/K40ZxkGZobKwx/kmtuQDPWnGaTeo6a0JQaWwMugJp2
tcg8MJt3c0dUa4CwMwJYTi1Al52DyUfmPBBhJ7UAPV23zvNKWyXd6B1q4Er3Rs/FxmSVwEtIfXSE
l36vM+xGwK7oP3Y5FKxDP+g22AiKN9Mrj41C+VMECuv73e0fyMihq/NeMEylwlPV8D8WDAsqIL6r
O6YqYipDbjir16A79Y+hiIJjgPOwI5keRJHARvg+EuL8b9+DrWkOoRnUoKA53xYBdNpxXOsuTQMa
Gm0S4L1bQpoTmBznDT/K2bLN+EcTDN9ayGS8MIBTtraV93toIKePqZ2iTldF2NrPDkWI33D0EC7d
Fgc1cd+EBzMSYlXkLHuVpaftzMCwl2QmoGU8Noljgs5bT19NHg9nWUY/aBDyn+m18ZHBUjODqI2f
O8sFdWObvZKrAJtzaoFFQAOHOnfDFwfnledYQRntcsBbSJ9m21aBIP0s0PbM4GCoV6N9BiohdxRL
fA1CuUlVJkLTPNoIpKlXU41iL7qbTaWHYIBpkHz2/7qxZAY+ir8IPYZk4rCTyAbiKOAXokxrAHXQ
vNDbkI8ad7AfUDoSnsiKWVY9FL72AYZ2txCFQTQv/LBQj7c/ZxIGAQtNjuLyfFzEJs+vEAkIsOl1
w4deJPVxMnGKFKLOsrrF1KbAca6KcYIMNP4l8X3WQrzJtJefe+D+UWeavhS17lxGPqAKSvmbQm/W
mmxGyCDAlL/CmFc6F9YNf+E0WxzLTsdrFq+KS2yH2NdniXVIB2dPfpvxGMIxPHhroH967Nwccq1G
AUVWhZ9NHM/cZEK0E3GUrkQ0OOjDJ+KoOuH7EiRtT8HAq+fcyLaEoxWACIJ8qgkm0C2twWKz3Qz9
WLxZAU+WSWCzgwHwGd5yi2w1U6i4RtNv87r7FIY2DqSIPmWifKWuUYLPRqK+nqWQfoHC4HClZsgL
UPCDSNrm8socNOSGNDREDlqcJnwIBZpyCwBPjJOtX3EmctAPtj1NIrfjgPu2DvqLV47dqYEwmRbL
9gD+u+5ELvxJ8On38S+Q+AEe4GTjRGLc6m3+iay7uNlHA7QU10S8zFsHp6tqPTsakBqm4ak7zwk6
Pt3Cf8TMl6HLa0n6idae7otucV6GeS95ElQsRK1zmevQSs6vsV7xMyRY26c2kewsHfsq9BTwJ9WE
UV+ti7hu1mS6rtM8Zay8OnZ0m2Si3u3MXHOaVCdgiHYDESx6dRJPjaOO46lX4pwXgs/exeqRiiV/
pFkJ5MkoZLCKaprHwF7yW/d90rxi6DdKRzrE259a9sMUipkDe1qXLsG5iyqjzNp+8E1dCgdAFzcz
z+yQSEfGP0TSnrd7bOeBxrK4tTSw+ZxMqPlYUI7CqKVyfWTOoxT8/zgXlEQesG7FzkSpznqgXEii
qIwAbQA9qnJOFMFEJZw2DfAfgK6tZwbieYCimZpMvn8cKBWSohlBihYjVVcDgdajEHNNMNLsbALs
AuIut1nXGtcPTpeLJwtHhwCxxvG3yNeSBaqdcTzR4PvZqdn7xCE1vK9xEbXTxAJg8avV+C+6tk2K
BlrVBSAYfeJF/YpsIdlWtpk8jHqEdDaguB0qylXXbNiP2I10YAyVLw00sWJqCQgdAwsZi3w9BU7O
98WNESy5ovHqJV1rvuocl6OaFch9/DjFqONS6oxn6/bBzw6KbkdqrCBEtf//Ie3KmuTEuewvIgIE
SPAKmeRWe9ku2y9Et6ebfd/59XN0KZfS2e5vZmIerJDuvRJkOguku5yTZmO9z1JEDFue6QgsgWLk
YpOKuiwG9k7QAyA86QHNvQ1pPgqOVs1X6/FJx6lPr+p6z5GO65FmEyqjETm0l6tF3CTBJPikDhWc
QUcyvLoumZNQb9IxmOb1+xwjOshkThj1hgQBQCVjSEFZBctOJFJyNRzlfDX8nQnJ/hd2dBfyiiAw
/scVizqqEDCWV7NBnuAPdpzuUUeq3/PiW4tqig302ZQ4+jQ0gJYCphEXHIBSqxQ0ybW+KgkvdY2B
PajzwdCGWs64B5JDap0Ivo8aQusTH5B+SnZjQkOUuOxYLcxt/oC08g0IUNlmtT3scmt0j6j4BkOo
sb60CBjc6zpejLmpsW9gkot9oEUukuhce+mG5IXka2E3+2xq29NSRBrA+A8kdpppPIoecE8Fcly+
AYTtkuDE8CmLxHiHXyL88rRqO0wePGrRowMf0fOamshswtXgXEVlDhcTKrHb5A1FT5u9M4f9oQPX
WlDJZXXg1CH6lX7J1jBHvXyX79YKf86aXQP+MWuLYKkTbecsonwNrRYZ4tY2mI2yerX6eNq1WmMF
ZBBji/iIErVjZ63VK4kyBm6JctCcIw2NNJvuhMm/0YiaUtJ9OCjXudCS62o6p8oG4ihpq3lqnuoK
O8jc/VY6gJReCYQl7gBGDzaWOtjGIkEhWsFaIKyyElGJvsauBa6nZ8JY6YG/nM0ifiSwlUiCEANk
VcG0yMW5vqxn0pM8y0C4IxOJA5JtCC/yIgxZP76S0YXweNzlcJbaNSoasnANL4ALCi807I1VcodT
S6pNz91sr7X6CsyIn3NuJtKQmf1y0O3o09gviCbKBvxzNpw1SGMBnEa35wAsfpdFVgoM7U1vyqTt
QevfaKIeuxbKsUgP/pPFc7XB3XXFZJ0dvFm2ZkV1/7nAWaQEdhm6pCEbtwJs5ia80l91E/DTmL5a
ygFZF+oA+FusW86Ox0hLbYtHq51z5HSK/H6VDfXUEMTVFgDvkLtEdvXIzcmjbgykM0cPi/Om0MLj
2IA0RC2nFqEeEv3ANzBkj3qag9pcXitxXlnklnc3ljfXJHu1LPVSIOzOJXjimcP71evcRSBrZLKO
iPt+ppFtVeJ+snULkcdi/jvk2OuIfBzejUntAH+TZmzGbbbcYxcImIb+BakktUfB21y374cmd76U
sW0FejwMJ7KoI5DM0Fn2w8IqFysQFbu2oPMwtgP3aWqJ2zV0DfFTez6Qzz4XjO9Eq3cnGoIHbWdY
a/e5iVL7nkvIbpKD/4mjBt8B4LE8b+ggWr8xG6XcteD4/zczS65G02m1Xy86zVG/XRTYgO8XVfdG
i8uLklmrIahgOuBFyLp89kKjWp7TxYgB5Frjj9RuxJuw3VOfZAW85XACzrkLmugPC54Du6kpImdH
icotK4FEweHcUxnIM4OXHHTawIGUVDTUhEA610tzfaJZywyalUlPvyqDAl/V/7DQzHLUhveA/rOZ
s54KXZfYfOBB47IZMj8eRfdKknEuSl/TgBBJLGjKnojPyMSoNvuxNy5xlK/HbB16SW9i7jp8gj/G
6g/6rXBkkvgJCH0f/sVAK7TFj6323YDjwF0BB8ZtJiQOICTwYtoAzukBz/qjctYz71rtzYlWbZ/Z
lXHWy6p9WgsQoZIFqAf8ZcjCFzAXP+Vmmt7VJtCP6I7po2hpdRixQX4iETJwQWiODJ8gDkGpFCH+
vxcZKmlDUViXeAC8uqfGJKTGtKcQCMiD4SkZ9bReTqHu7+aBFsTGbhLEkgAUAHcnMlDY3+7ctUei
3Np4tyQtl1to6ang01cSId9XBupFaD4Iw/4bJ4X2SERdG2dXVJcZGbMcVDDY4kQBPbVBX4Fnvnqy
X42rFjTXafJAL4jtEd8V4p8viImBLsue3HNtmD6Qx+MHldbFlyxGEaowAeKg/cwLk3bAyIpQlSBl
bQUmQ4TcGrz9/QFvSv2hC8FrkfIpCYw2rgGhLYbsvnTnIJrG7rzJ0h6V9x0YGacMWAubDPnYeaDh
KIyUMfPpP8NnIwb6D3Q413QMXTeFK5iuu7e47lbcA8Bq7qPHcURiYim00csq5IQVjBf7Xvr9CzPS
tIADzRQvDpf5QlvqnQm6P7j7Z6bdbV3S25aFNMjYHv1N6DJs22fNKSsqSz5QmgClBKhcgX9NHRgm
O9khlpv5asbNAlsqws1abgt6XMuJ7yPU7uNNvRbfbnqWOZbf4g6u7xLUAbfarilf56TMA6bF2kVb
rRDpI3U7Bo0kOyFhrdVIP8gij7RKTkNqLGN+7JqCPbEFDJXZ+n1q3Phg9dw82JrrfBPWHt4f21vi
Dscwq0Yts0wdo/yxuHwBqIvxQhKTYysIUGC456RB4YD1MIsL06PctEkSj1jD8Je9RAlgM/MasLez
LnwNAeA9CZuiTR6B+Zk8InxoHGKkzOJBDNlmnbd5cq93g0+y2XXhjMozwAEhi+aBGtRUW/4KGP89
0mNq5sHd/65B4SVcpmK4rKQga93tllNWta+bDP91ywPNgA8t9FEIJna3yziARcizDJkwcQMmUa3u
joBTjh5Gt35vWhzswqFD4BWSJMKRFBFodOW51JOOvV1dx6c4Q648Nsaf076ZzkDDcHaIhS/frVmc
9U6vPgPXbDonE/AAiQlJykcXO+QO4f8Dkdw5FoqN4UHVz4iFgilTr4CKOAHQirR11IbPFZs83Q61
F4aCDb2c2CnsxbITkZ74vEYVQpAmAAzh2ABRdCw2agTGzLI1AZjRozhXFk30zoQL1UkIBvRI6475
OhS+lhf2KZYc5/OQTMCF6PqAhosRrUcm8N9aTZ39ienLdIdaYGRkySHgFMvnWdM3Wy3B/HwZvA5x
3RcymFj6daz18J4Wo0sVdQ/eL13cE3scNYsbreluQMCX27sM9bd+BwSDR2Qq9I8OQ8QJGCtnEuls
AleSBpTACwj4NpkdM8A+y6YCH98FoYYzicoBT7i5T4pj6Oo+0eUVGVKs9CU3HuvIWFAJuJZ7IMhy
kMGCuoELS/eMKUftFNLq3sLRXO+4BMIXJUDM1xIo8gYyHyvfMecrrS21NFefwTcJ7Pz5DV/3ekdI
4WquM7EJb12LeZpR5tkBVbYAHhtdsbdDhihOLwGtqIG7t7qvqqVC5jG8Z6SNais5JNwGbEYarwdR
JoCl0lL9S1jYZyHrWnQU8/kxa6YHPZxRY5e0s0+VMEtnHPm8lG9DXxTIgh/XYDubJPLAQq8iaqxc
Qx5bB9qXvdnLxycdXUxzeRCgsT7aCKSdkGZ4rwpzFs4Qs6YyHB1kTSckIm5aVZ5TT1kGgjXLje4b
GaFdY/x4hgFADB3Kwh9N+fCgXt0kCKVHYyDsvLQ2LSkGVCCHDjK9lC3JQ6MFEAxH3TENVRNXpQXA
NlxCep1PcQUcv3Ade1b5GgN4WUdUEbKZKj0AbhE/jShquRuJUULKa6OdSgB8oFuIYtzbhbZ6ysYl
cgk1Rt4bCHOZ1vslHGC7GZR8r6adwNXMdGBdYESNZfd/dp2z3iFTGFvA0F6DMmn/Kx6KzyIZ8Zbl
XaLjgEct1cJCppmIx+ldBoy3oQzvHA2/gNQs588GyrjgVdDnz4grvfdWKeuRtHruM+YEqjBO1cnl
0bwCDkOW1Cn1aA7ApJ41/F9KxVVtnR0CDe3dXM1EsTt+Chbbr0YCppwUFGNrEo/7tAT9Tb52DUM9
mxRKdbNm34GFyY8kyiwTD3JUU+d3cWjtlBn1QlQJGCkuKH8v1HRF+1pPVXtMpWighxcp1K/ww2T7
ranfHtlNqHdphxEozqVgZ1B2sHMhe8Og8QKsVeh2qkv6Ps5MxB373+jXhLiL5CpX3W2tq2XVMlVR
PkYJ14LbK11NJ2tge59HLHQMf6UPIg4h0EDpd4NYPiP1nx+UiHrUEN8QTd20y3RrGy+AAbHjAiSG
GqCINcDWPXRzieBP9r0DQNBnNk3DE76zTyRFQNUF32cRAV6LV2/NauX7xGnyI2l1ATLwCQXq8OYi
tdx1XxjY6LwY2wWcb3EspgPydhgGcvnTLFIwDMgjNGmVHbNXnDxQlAIW3TLbx2mLR1BBvtnwsSSs
kubXIejopOc2fGQpKiJ9adwLnntgT7Wz+zpFljQPk8o5gcjFQmSJ5/t3BkHQXMSrRGjzpwVUy4Tb
QaAeBONBHN6xFXd7llZ4rJH6HQMEiIpYCSoSUqOgP5RMtyfHm4yy229032rxbYyS4+t1NiEthH0u
StxsRL4XO4uQcbFo51YIDQkY6JGsTZM3rbZ65BtCjnjcu8XMrLAEsMc/p1lLo5VIPITlVVetrdYY
+zbGXznRaeO9hMopueFEEt0+NZbpVJa9jgxnuR9VzSZkGX/Ro6w9mPHQeWa81HsFyXeDv6cUCpPv
dyZTh9SqDL7FZABgYafZnzRjLO/mbCnAwYthkcbuU52IQw0WqNHPx7+QQV+/6vaCTGkr+pK0wO8n
y26xEsS5NTCfy4kg3mn2ACte8c5o+SczzbqjbaXRLk/X5THj8SmZF2AjIGVvuk/0DEmTSVIHSwnc
00k2yN5KFwQq0G0zvM5ITdbU8G5MUTZufI5Ac3sROtyoANczPofC/EN0DJgR9nTQZjv9ztKu3iHR
vn5wKzgCGqd/a8CYLYtgOao30FPNlcxcXH/K7Mi3I8u+Nb6y+1gAeLLXS/3uGgsP8eenLvc7G7U0
OPF+vJeLtBXqdfF9gAtbnjMQ4a/9dBqm+8Lpi+fkvHHr1BEgANb4eziwej8D4eUyVr39aBkgbzbN
FhWRWlb7/QCA1Vxiq6JUhR2XrgCTqoRblQ31qFmddOk8NaZpzLCRxvhzxu+m3cjqNHrKgDf1GBVT
eWlAQOgz3lhvwDmK9qEo9aMGkom3dim+mFNmwK2hVZ/AsIbb7+LHAfQBh0wCWDq5ADKm7FHTAVlp
N5ts3DAyNyhMgrtUSJdq3qYetAObBXL4Ppa6QtTUc57AJ4I6mXhanpzkMiBl9Lmelvb5p4QGdld3
zz3isNKGJJM0XN5n0YDEbiGUzS/ruKnz2R2tNmLy1IE3eza4j0QZO41rfVnE8mBIkZKDgJftwrK2
dgNO2ageiNz7ikU9aHNWDqR7yzy52C0jhRyAihQ0paGLCgecIHvzc7/o5aalgCtpeQ5yadKmqPOq
XcDWSFbpdK7zEzdix98ODMhwOTXdApC6VOTrFw0A3jsAQtiPbDasrbFY/IxKY9AWfMhdsA/eW3Xs
k5WSz33pHrIlA2KZnK4U6RDb/pJ05r5zSn5klfa1D00WByJs04tTVHbxeeas9QGliHuhcZ3npb+I
sMyyI8gBGhS76sN5diyRe0YCUMMpD6v9HHGkjdlh5AF+C6DFsxafwtZGwrENSLEwm+O3qQfZrhmZ
486RQ4ZHzb4qGUqORBq/pTXgi5wqLu5pqM14VCPd69UEd/TrBCrcFhQWifEpNlDzDxi4ke2qFGmd
bYHy43EUse9K/387G+567GU8QLrEsQNpU2dPXdwYNzcr0m+mpErJ609dKxKF51hWsl/k/AG+MGdP
S5M6BloNMrrqdB/yCRu7plyiSwxWGe7fdh0ycHMRXbZug8Suk0Ds//eWzNLe3CURlfmiRXMJ3IcY
qUtlBOfnqo+aj614le16wUwfpZrmpdZfli4GItZq8kcOJq/vE7bU8F02K5weehOAj6W/Y2AqOaN2
eD2EOI8+6QUoBYtond60bPyhI8HrL6zDiwYprmLXJ6CuSkAnaMiMATmakDypRgvLUP4GiBJdlsIk
iNoccY8ACpZDqpYB04jloRYtOZHMQvbUswOyza42Hlf4n3LsCBEdj/EerzpTO1OzjUl1NR4sZKB7
m85inPljhl8bWfXwoF2UvZLRdKWoQL98crIYcAVBGQL1MteNoJNcgcxJh70Zg1151ezxy2/kUziG
jyLKmkNGSamxxARd1tC+AB3OvtDwSkPjtQz6AhA0ZJaE5etiRahU+rAn+W9n/pw+wDFydQHbmF46
kBhzARboWPeA/M3vIrOiP2DQSrm6XQOXAkLbXg9gzXFPbE4tMJNlPDobWhlQFXRdj8NhacwHbjjv
hdEAuisu1FRrzSuP7EhNQhpSj2TxDApV/F9gDtVFU48aZ7RjX8xNGe/auQRysOe2S7pL5zS5UNNM
3XvvRhbOPL6AOg6h86aq0d6Ykz5nOrLP7RDg6nKdK8NtptumXytUxErygcVxweFQYEeP8rgb6nAj
m/MgduZpU6hH/1SnfyfpDD5H5Bc9ok7TfSyK1biXaxTacO7TFjsgibYAb3t733VhO8OjizGA8HZW
hxfalYxsSGtOTuWvCRh1+wpk9F4/NZhI+lFz8qMw8zcyXBg4hhEI+EOl1848qmtvHcoZ4CBPkTFU
iKvJfF5lQvm5DnzvF+qphmTbFPy9BH1fJCdgE9/kJ5FgSzxq69A5z+5txhPlErFQ/AlwnR8oeXUu
1OS8f+/dyhLNBnQDKsaVXfmr8b/PpeX18YwnOAro5OjG1l7cfB+F1bA9NegvfHsybE8J+rsv5APF
oGcLGbTBpI3uWT0OyIBMr58tW//mkSIi8FG1OeKkQICF75uKsLcutxhqEUvrRDI3K1JUOFDhNn2r
zoh0nJKzH+AGXQ5OAfZJRe6V6nrjG3B6HPgKTjBSxDk/muDDeyBRvHL3vgzbM7wOY+bTIiBL9WsT
XGymJMVEATTY0zMnPEwyLxGI8zLqavB70gL7DNQx/fjZ0QbrqTC1l0gmRBoWuAiWzEFdotOk+yo1
o2h41GwQg5AjcoynH00Dlxc5Hl1QsthA3+mvZGRGjkgp7zs4z5SIeh9ysiIRNXJtZa8mlQwOsqQ9
m3y0A4pn3wS1KWxdLWK9c8XhJtJOOhXmbngfBzjbAUD+17C8siOFixpnjy4YGUlysjrxBf+MT2lW
WXtsJZKAy2GE0m1AxE61T9outroHYwFesBiMTyNoCz8toGaRliSZOX8Cmav7QJOLYUn8BbScp9jp
9afOAIdUE+MNNOjTngpYU6QH3zlpBEpBnFk7v++Atxjqr1TO2g0pomhNA75GWQkL51ga2EV7Tnmt
77ec0o2/jwMX3itiewGgIYrbcX/2vcpIja1pU1ACqtvY9SnXTRnPD0HSFjfavs8nlOU4fbgjYawL
4JdSd0itEKAPsGxADLf1VoQMtb3SXC1EQqDDz6epdTZeBkXOoHgjbmQVd9td7QCSnhSlPBhRjxqd
DkZqTMwOSMK4nkJaMeR85wDQYSfStnROVjgg1S1iwNuXtJilTO6vE1bY94jS1gE2A5nXEFcm6bnN
4VoZ8YjdVDoAzoA0IKdO1eIaAc2qtCXztjGXfMVWhHDDkiGpF+ec6CJoqweINmz11Ji5cNt4m47E
ZDCD9O+if0faHT9HtHFU87icvE2jCaB0+wtJGEkQhaCjDOiBM9JTJkmfjcK2zi4lfl4pLD2s/bYW
RZC65niJ+whwwPPQvlLjZsnn3B6Lexp1i+McujY0fRoyaTbCG2WYq3gmEQiQ433XoApR6xMEosDw
/AgChoCUq8Hhy0RuoTfErD6RjC6qw03MxiWI4HGExze25rsldLkV2CNHvakFr1yfORZc1dCUcamV
u6hPQfOgA9ZLyq4UzTCgWNiIl7uyDgcQd8TtjmRtHiFaljqeQNr6V3DUPrmom3rp53Z8LqzxFbUv
1Ve8T/ih14D3lBVriZ2CiT+tcGwetLnXP1fxhK0LZleNu4C6F2AbNMQJDweFeI0v2zBuvSRx6i9Z
vtj34YzaLVotshbE+qOoPNJQ3gIy5cGVK5Y1iCyOKkPZlPWE4qMRpfbgfOObQoPzAHGTHIXQHUcs
T5qk3DKZt1mbab2rqnDGUTSFUK2zdoZn63N8L4qcbUuTsojKMQANlfCGXqRih6J142HQitdlnQw8
H+SIlrK7rjytVfJGFyIFLcXAu7mw4bGyhn0TJum9WeP/2pBNiJLT85xrzySaQC0ODksHKY493iU7
ZUc9a6j+HFtjOSVAWn0c4EN+BIz3+MCQQ0EGSq717nqY4g75MtJWLZSCuNN3wtgIlDFpP24uDueH
GZXARzNk7QXwi+8NfPgyw+hjTD1lY8xw/jkgFlAiZUsyBKeu17uxI+2NjBaIGgf/dSgBBHfyzwV+
Z2fZ9niqWrAryuIPrbPtfTbKlExy/arx5igGAKINxvEMJL0Sv5rmgCfrHzKy67Hb2mnp2D2TMa2l
5i4f11Oy/7xeipxIHxFMlHmBG5qzKxotItTitllfojkMiDiLANs2YjFSpJYWbGaScUwxcI3g/FWz
1FTq/aqkJQ0nOs6tW59VNLEqJxCHlTrc5L9GGLFjagbgkYGPrTbYUWm3iCONURB+PZnVI8qOSCPn
If+IHRHWa4cdyXgk/gajbdcArDB176dENCAoG0Pg+EiAgVSCCVAvqXVwD+IhBdDvazkpqSmcFEgB
N9OUmpaiySQLUcDkhWGP1KKPayhjLi+uhiaBEND4Xy+PMiVtQihMWV3NUkvd3MbvLt47s4vKaYZE
819vQxmLdTbATfjrnd8M1Z0abva0ZtVwUOuRrfo2SEGyir7Ff1Vn8r/Bwn8DzViBgIGjW+dZI+AX
e3l+NJMZ8KU01lhvAbpTSqm5Ghtktdlq7aD7xWJ2PrMQ9EOBevg+YRtzuXaYaoBK3aaRQMy8jgPq
qotjW9fMknJUTtlW36YsVoNz6TKLfVjgxyvK9aFJ1/GTaTiLD6BBgd8khkuGwjTGGrAbymGWs+4O
HC0JwKq08ZOVuOkrHPGko0Yu1o49yKwA3QSM3WmRsA1DZT5Ts/LwTUfS8UWJUsm6bUfpo7Zo5vPE
m+YpZX8rvcA+CPvW/EmJ2l5rT2vvAhky0t9XZsCeDXDsQsGaXIeMgQU27orJcRG8xB2QwnIc7gF6
YDySDOQHDagdydPogpF0QYlMA59fAq45B6/qbTyUiXUxQwsOMCCsNZ4akzBho3lx41mDJt/VVd1d
rkRkQo0hV6DeZkxG6xJZh3d/keG6phdVX+x2dbHBq7DvQD4FOFhme0ZyZTUZHgc32x7Hd+fOynhV
nx3gYgSA1IhQVcWM4jU3ttn6CvxLDUQXO8DVAVR+AcnPXYy36p3TM2dfDBLTQNPeZUpbTkU6emQY
RSuwHISJlBikTY0eGaXIbah3ljtWd8hcpxU2bYuyeM+0Zr4faA87OvgsejSCWFzuXml3CwCERubI
ctNDoWKxN3qUy217ZtKHfRKfsNN4qPMqfDJ6RB3buthG1rCGT0uHR3CjMxTkSQtqTAOZNYaLfbaS
ZS5DnWhjGT5Nc4TjPgltzs5sSv8iEdlaI372NtP8bSSvQL2oz/Z8LNjPXzF4lxxPveeKGXi8Q4+N
LL326D0nZiPyDQ3PAvXetD9kyQLChTFzbYRVbRvElR0HIVdSth6NzcRAd7a1O7eUGwwakmaU1RJa
y0zPRQ5hwPOlfBrB3Ioyql4ECOEiW9GqR8D4B2XKjG+2OTU+T4zuhU9GF6xL1d259mCe67rWD3rb
6Sdk4C4+n/UD5eVsyTlNYftrYeqohkWuDhgnu0ejWq8sEnjA/Vla0IQPi6jjmd+vQLJWqRycTRHy
umTmB6WDuHqYIOsnmwKyec/8kIkiV5apGQIY1loe1Do4xcyg1qbKawBHMN8ANdXFmdb3xp4zwJeq
8SLYcEGiNpmZH7ZXs0xE27WEOEpnZOvuh94Cq0GSGHe9DXJNvZjPJKIGRAbIF5CNZglkZJFdDULB
U22M5yvZ1gWWZ3GYaiT8PuPQ9gedgIsKZGdFtJwEfsf2Pcl+VUR5lPQvs0QLk8ZA9QDH5YD/s05H
cZo9xXuQCICgVbT9iWZuh3ED2ZujC8aQq3pPJOfgFJn0yAAV4APZqkUHF3yfZeHOqDdeNRSJCn28
c1HjeJmM+BdZVE13pA37cMRDAg31VlBUorrImnY0BN0j/nOVYRN/Xqq2uqtnUQ87F7sjL03Aw6tJ
sJ0ch0lQHE0gIjMi/T4sbblZqvUAqGocVNRG8sCEKfCuc/IfdXvA30b7J8qge3BgLvahYn2ChQC3
XWO7uYAOqQHytlEfUuRSIRMQqNykjSoAWXsLSoKP4Jl6SWiIb/BdTTaoyzaA0BVZO1K4IMA4vicy
4MiCdGMJgyWQYnGi7uTMcHHBMTV7MQMW9jYmVYakzQIH9x4EcN0QRGOZgkEbTYifPKCnra7yaDwM
TcgRGyn006Bzj9RhmCP01coX+tZVM5fH0AY8CCUYlo2Y7vJw/55oKHMOeWeXSKiQiiXDg1cU3XUy
4k8FTd8gPeYw74Bf2JiHGBkq3MnDiwEAlYBFRerFsYssaxK2Mk/hdhyuSFQgTRbBGURzaKgUavKN
bFtrMq1lF9usrddXlFxJFpm2enVjFtgiK85Jsrh3ttE3LYoI0DU2iF1JNVAztr/SgKSFjd5g8HWv
6z0Dl6KZNNv8yMR2a+hQPSiXoKaAI9oTYqj25MzfvPeb456c/Vv3HzrNCMMDvp3zP4zkbs3I5wXR
NtldW/Ms84mPKovDld+VGuIoagFgHS5bUmCTj2+aEo/tukGXLGm8ZYjI2VXCLbDOrcy/USjjQgAZ
wX5PcCOuB4BB/mllOFxozEDS23UCHOkzPfkxZ0AbvtaTpgStL3xJCDvSE1oIhIzMxfi6PZC3p/ZN
gh49zxu7e8MJejqop7R6zt/I3MzwJzEiGJYjgtyxCdgMjVHvpjZqS4+E1Pxfx7pElVPT/6c1DIk1
R0Z0C9lUH+H/w9Ek1IaLYkG54VQh7f9CNhTd4tdZamykLESwoqZR7/8kw/v7fb2Nm0UyvRR5Ab9v
b5/I/amcpUsIuMrasfu9UgDZ6qdD9bfOU/Kt3mqsuQHtVDssgVOO+cnNauciZNNwTVw1v5MlCXID
UYUH3KB/M/7P641OEoyt6AAE/fNiM4hJ5oI1f05l9tJIIqRKNtQTDDif1KtdBnJxiwlfyVBSDvaj
G0M9R/bnGEYnklND6xnEqURj0Jw0J7AYntVS1MuBRR+0Qz6gwBxQ7R3bJTIkW9ot9mtXyEAO3j9T
m6X7nDRktHUJHCgr4Ey/tpeLJB+T1EJXC29zkCKP6ssYuVw8WXO8FoHD3gHO5BdWsEQShNW5u75z
h9GYSMHG6q2cC8BHSHaxbd5V97fzSE+T7bVcbF+RiwEjajiDYQkF7MsucZHFT6DjBDe+QYe3rkQm
JwE1EyGOI2VxBM0E9UlM0wDZpu2nmf8gEYGOk3yzVnbbyigfjJNASf+xJs/TB6dCyFndE62ppszy
pfukyQgwjmiI/VI3aszyvUtjapBfAEIS0oRAr73QOJp1bV/OyY8bu7JiQJxRwgJYo4d3VBLDtJ4E
EEIehz5xHjqwn8pBY7kA1qOeU4TBNOLoQArD5brw0hzBP5GDeImERQguIKNf7Q5/J9yqgfpeAdcn
qscd3VxaiygOto/ktsjC9+h21Q2pj0S9q0+8fUQyz4qZIX0Ui5JRgbTF9623KOBA1sbsMoJjAVTw
SYeqZSvDOxFV2JtGn7u5vyMpWVpanF+WBKirPglBWINEcrDLrS0KnkGPPF0KK1zAmowtnBu3+Ouh
TRqPwuFQ5SB+34Rqi0dbv6aYOeDvUnd/O5HGjfNH31XrnVbljb+ixHGXoM7rMsvYbubYIzzqH2Pq
UWMOLbh3XAAhS6VqaNoq597I1LDkc7kHQSjKJT/swMWNCJfokdrL9XHc56nOC6T5Nkg6FbnzBsCI
cnyiDSAKiXrkIdSSpAfncirLTxvLAiEcuLWxZwOuJwmdJMwuWcoAIDPY8LMnGeB1EbjYDFMyJCHc
hkBiWcx3wwG02vtwAUGhA4DYIxiUn67KVyZZHaZA4n41UXKaoRM8HGqAu0Oa7damL76t5XiuKpP/
F3Izv7DSmL6MRmbvR4uzC0DM9ft4XHQQ4QHgGrWk5XbWqhBDrlAwtcBH1hYndf6arUG/M+Ba0fOy
vYsjxnYWqua+5HH+N0MCyd91A2x6ILvhe/zeadP4Vgxlu8uGfnzs59LAxh/You1axCA6qnbRPIJ1
7zfkYACknu4bxK/9MTYkMR8Ow6ju+UkgRlMaxqdNfav4IPqqC23y6SK04G+vJC+i7mO78McCNKRV
6D5ouJGSbbcgDUt5EaXeVpA8ZmotdR90q2oumZBMmSjtzeeiCyXyK1OK26t9fCdqZbXeZvzxgWmo
tLRoiLqK08pxUPz4VOpi239DQ5/t40JX/zdqLXWrV9+WWkh9WCBDg8aolWCnH4gcEXJLUImGDFop
yhSCxgamQXgbW3fTbf0ReNTvSBs07wYcBEgtiOhxZMgBNuV+HUFpiuxvFB1KEINmZM0Y0NimyqBf
bf6hJsvIde4Nuc42hWSo/0QJI635qw2y6cKLAKERKEzcrTxkqweZUHOULy8zw8FbVYisUtyFNTsU
fCi82zqTvC0AgJcJeI5ovgmeaF1fgGFhNu4M0IA6xxYHGNrb/Vx9MOpSQ0ZNgTQWurcoTVERRV1S
D0X2ooO/JggNFPDZElqZyR099W5kWmr3SEqUNgCWHQ693SPpDCNlR0Mkir0vRcP/j8wCJeeuhecJ
x8z5PScZ0LTaOV7+JMmWcqxJpbJoAaLSXc2IcmTOZB0oBaKoLZCI/5HfjBh7fHe1hpmCoWKq8b2a
kvypTdrm4M7xszOGklZFskdtXVJfSacRhbx4T4ba3gVUsZeMewtp349xDaiOKCoKyxNV/a1GvfmJ
ZKSlJgxZteMoNt3dKNK1n48FfFKeMqaeZsoapfcrGIA3Th3e1PHzXCTrnvBQtQh0bl5euT90eLMC
ks2dGC6DRFul3o0MQM+Ysc1zalAhz4uFkIS7wP/eTsg0WpAKvqexsM3wsHbjEO/XHFRHt/rb8dgN
ZbB2LPocrl24F8bQHK2pbr4BQRgUIgtAIiq9vpQoDPPL0Wy+gSFkQh2TqT+0IJl+AUzqCwKLzoNw
mnlaAm2qkCENL6A4lLlVXFLb3elwlJ9oVAI7CJk2UrEUKFCfbCYqb1NJ4SSFpCEZgh0h9kVcn49D
NBy2IWm0sikvGst+zqaJV6trgIoVqI/DmqtVg9e8EQB8ulk91+DioattK5M+oWtupnR3a4XH49pF
xX67iFzzavltqrpnMtrubPuI8qLqE8rvI8X2+rQtEZsJ4usdNija2CN/eAMRJbDfXOKJupmbIKU7
rgLSUEMKENvhpFOIGLh6EoxUqbuCJ14NPqxgsyFNm4Zfm9YUgfIBU488vkgyx2Mq7PDs+vAYK1fw
le+4Shb8pJSKzNXsG4W6wO+WDcFX5tV6NO90F7ySivwR2P5/Naap7Ul+yyGp7Eh9M/e/Kbuy5bhx
JftFjAB38rX2TVLZsi25Xxhu202CO8EdXz8HSVko17jv3HlBIDdU2ZJIAJl5jhZpRmSVNFOLSvUA
uNNrJkvtSzoktVHkqc06jnQhS5/FWMWXIHOdZzAcNCgtEPV+pPbLwjXPdlECCllkuVC1Klv8mYan
ITI/mKgWf2BJs0WHvFFt2x4IS2Gc4MRCeAqebBZzokh4aCgUKY72MwZUU61QqzyAUkyszTmRpviW
AX8yBEjXaXkWpIF8vhFBJPUMjgokswx+JaTgwQFg4UqDBi+YwiAkhvYeX3iRwS90DMqwPGiIY5o5
RfXXgA439OWhH7VHh8GvIxtg0qIND9Jxc3eWcx12zS1pnLQeaCD2OUqwD1DhDW/EzhpQTRMXSBGa
dNtsq4tnqxink0ifSc+IUAGt614KuFNUVxcxOC3GSPVMWZmxycHGs6ZOqaQS0wPNlpaqRCjAV2Wm
ZqubPqul+er3aGrAomiyJn5erN+OrYYY6p1hg1+0kdMjAAq6q6cGy6jqzVDP/dZ00PSwii1Q7wHo
CpUSaXelgZwjDizA1hzaozZk/uCgLD13VJIQseQY8wAQDwzIMx4uROhWRA2T4wANPQVKH+mMaW5x
Arb/DrnZnAIgSB+SBrXSKEqaUaDWgZ+0LuQK9x+AuPS66spBz6KALQPXKCOAsKRsNQAWC5QC8Mij
AZCX/WTteQocVtJNsRlvbYYichuFWw/c7/yHADwEW19hK8zARZXg/XCBSiTw42vTtL7USQ6RdV61
HoET8mCk2WoGCjhfoRH/baZ0I7jCrvhZpzgkAua4I87NeCxyHEwh6yGcPOEDxBlKMks0uaysOCg2
WvdH74DjcQpIWXGacwvc47Mx7i1g9n4mEbu3cW8OHvAWlRVtq9ONSFZ7luJz/V0vnqkOZvoShR8V
a9mWwfLFEvxXYi+sviP53H2zgtqbKfCP/86xA7EqqC+m5cilt/V0YhgDvFEB8Hz90/mBdGUEdiiw
n1//zL78K345OfjAAZJjeOyLzn8cbNt/dAgjD9QK606JpCNrGKTiAfUWK9LrABJDII2pW3djR4bY
bQcbcDWFeXBd/uPOmdYcYyQlshEIseqj5wpXPyGwvvfDzBs8h0D85hQokcR1VfKI3G7OVpGashDd
2XX1JeF58ujaoTOiABnVkbXMjqQL0ffwFoB9sbN2mtndkNIPZWdu9NIFtmdr7G7KNf0f0wFp+V8Z
4xroFkP4cvefvxynyBrASv/d+lylnc02qQCHbSwe5FYr0OCkti5gCfLP4MgBVRsDZHKCErxYDTQb
zI7tSovjj1VZza4eH7UfA2LOOu/qEDUBMFCEtoZJdbKx5TyRXi/cZ63cmWkxoD3KRnMxyBA7lbAl
cuwlRaLEBROA5He/G93NdIn+tRYtk8oK3RgU3DZvH1JlIzJU8zy11ror/ewgagP4vGlQXDs10Azw
XF+jOM1PJKGzu7w6qLg+WA0Hyf27GxnGqflqzHjR9XwqrqSqQw6IaeUrzfpTNHvxcXmK6xbaSaD2
sq18e6vfBPRAp4Ge7+RidomjGDTG5WVBhnJ5oYwxuq9k+WZ+U6pPIHf9ASTSp+Ct/iTr4CkzDGyw
rAAg/NEYVqtFTkCH8ZDVtiVXlQFOqLryzikT8ERbKiBMlDmwmgQwdXa3IZEMS4jdj9nZLbvd7WL0
OdxGunpOhNzfrDb7A/oWwn94/RftZG62VTXtdGj749g2ellu9j/kS3LsR/jFGr7fuLgpLqEa1IGi
PynvGG5yp9pbZQHufit64qfq3ZCoYZzAgZF21R6kesCNe9fTjHTMjp8Y0uUMxaHBJUw7a80VsGys
hn4AzkzmiALQ1xBtZGtvDMLH8Zx0NAygWnoS/lgdtIFWoVhtKA3UCy9xd+uTNyAZX8coA4EsYOHj
TTcKB5VoGMBN7wCX1S7PLftfxh7wfOdWDeSL0yOqk0kmC0MuYAW0m2xHZu2oRb/yEaJlmtFg+KLf
SidulwW1QTsvwXE4/wAXjrsd/UieaMD//YirVSUD8HsoAIkDwunRtzC1uSXVD+eXw5sJrg5r2tUg
0Mx5Y16C+mVpFU+r6iBaTos3H0+WJfz+4+/8e/piFEqDH+2Adl6fIsVh6S/MlyjEOYWKL/NGdq18
2oO+77zogjt3CqcYmpGZZtrgZCBJQzYa62JTA4wJmi5aHYQ6d3QqOtYnXdSWVmG8LitUA89UGPfv
ZWyLnQrjRumKU9mM+L1GXRyF6IK5PxbQjbR45fo9wEXzM4AnXuYaL0zUqAwXptifiemZBqJ7phkZ
IsDKnEQzr+/0f/Kl5YbECjagwDFW/7rmXez71wEpRHlBF2ln9EDoywJ+wc32OO1o6kx5emkL+wLW
pO7g8XLkqteVr1kr541EMSRYU1XMbI4t0nnK3UcuId2MZpwDsCtMAUxlS+ODXs4N8fsMHpEVL8zG
PDqjba5Q5hoB22XE/RqK+OyNX6NxYJHvHkGJ+Sm3bP9y89yipxKFoU3NXusHF81AsOc/LLPk802o
dqPQlhU2yhTgu3wsPQyXz377RP1FFg9kHnFRgReHgYfpuklm46H0y9thHFPn5Elx0Hq3TyK5Ilm4
4wecEurjn0JFZ5gbwaWH8p7f1iRnIJrYeuH83WPmqGNY2T77YKBF56hDl4/t1KK86W8XvQj0P+Ai
0gKmTe5Z1gkdd9ZpMtEoiN5BTBdTEffAyHHt1t/OOGoc/KbYWoHb2oBPgxOZaXYTE0w9C8/atPij
g3YVN20SNmCgNm30WcQgII9xYDo37rAFfEyF6kUMTReUjyS+G8lV62lGRiB6be/0tAYZ8SJZjHfh
BtjMVlPQC1SZ+qvMDvk16YL4YwlG+ovnzk+MV8nHRSWrbj8bLXgHlAcNBp8kDhBAVERS8M2Pe+Z1
TkwbbNJwa7OsvobmuNJBmTlHxzHNcKC3RZatgdNWb612LgAM82sRq8fbGm0+7pHiyGAm/sq3qvQ6
DAPDsyQrxwG03aroESWUl0GRBxi4yzqUrPxA0tzmtb0jq02sAo3TtusxSVvcW/8KcY1hCB7sYNrZ
aFQ8Lo5LTBfwcjMLt9m1UQyWisL1ryZ6+K9Vh3YaUGi1W9IthmYsDoaLfbDWVY6VAlQhPWrVFHY+
8DVcNHJO8pH0pLIA0QrqOVscY/UxPhCvzBE4e+o3g41TjodCN+3jAuQpK93qYCkLkmXTnhxvzO7M
fothhozR7vOu7dTCd10VZNWr0ccsS5LFLHDEvGm/UCuQj171l3eFb0nf2jXZBFa33/s2VODtinW3
Coy4RaXSO+AZrmhA6o1nMkGXaQOQr+2H0sItxO8IaSSiqfoZjUfRkaRKjrgrB4Qd6hCB4L8lZWaU
8tAuNexW3ruAgY2x73Wqx7DzgpOjoPJQQT+CbFo2i650QRSyQj3b4uc0aXiiKBr+oCfV+7rkTyq9
LukWkT4RcIlAUTrjdqw6g3eRPdEQopr8qd/R3Iy6N60NDqxzEE6P2pGM1pD0e+Bt4xrjfQWporyx
l3ibmNbmztCiUw3PoXTe69UpwsClXw3g0TMy3M2D6ILNbFfJszRq1LtV/XgisWWA/S2G8UfisOSZ
VECjRBmcYd165IX8QUYQ/sTPrYWCGVqDohJRued3D3ITVXLt0C1aAwRkAAbc0c3xLKKhiay3mdbx
QSTA7ECJDunad5c756qJyl3NKyDQvq+nF5Wdo4i6ORCtfdR2UqxeSvvpWKTKb76enKaXt1r/nMf9
EUDzeFfQC0MNqRrACAFoMVKCBxvvmqhGkSN45ReJDC7K2PDWfw/U61TqHUUG0t0s1up1kUds7PWd
KwXdOC0fVPhPXIBSDtS89omhjeKU1L9mWmcCYmQjzB68PMpFG4TXh8WiJMud+f+l06tSWDbE0X+1
tAkmgdFIUERcA4SDox464dEXp/C6YzUwti3c9rGrm/oC3pQLYeP4wThd3yWAOS4SwegkMZ7TeYE6
OYuPVXVc+mCBG3T2BosfQ5DMkeqmfbZu7W8ZKCKb7MxxMkaRGZ5zMQP4VG1UR5L0G5lexqYzuChF
b1Cy9uvNrl/070ZS3YX/67Iskkf8nRrdMYrDdu/IGV1BajAH9AdJNZCYxtPPKcnNLUkMVwyLnkRy
owAS/wtd7OQNEFXU8m8fZEOmQL2O/nTLxfZEAhkIBE8TandAGRLmeQRcH8dMNrPSdcwGPxLyFP6Z
htnrq33YFp+1CvWMVrJZVqCpNmUlGpJk3M8brbtxH8Vsdjv6HJStbxo7wN00A8R7xlGYs8CWEAaJ
xi65wSm5gzrRPjqEZkMYHUrbrw7kQaq7UNIR7ElzB5WiQ/7o8740We++geg9dOzazjeCb/HtARtL
mtJQAnvKn/mFhKoO6gHds553Waa9LcRmKtEdpiNodr8MB01lhXOOdrv3MCfwFPxpKfq4xpXPlSLd
a8M6e5j7AUlXGX+t0azD97YjM8AfYrCSOdlYA4s3FS50HsLcnIDsG1TzCJoBBBb+9FVYKMUjbx1H
Rq175SX2XqS8WYfkSPYzGLywk1hXvtOcRsEN7yUHnW6VhfLCEzw7ZrfrP0sbyUkkiqOfQP3DSST/
mfOgXblJmH+qZVDtWgA4o8Kedft44hLYiUaOFh6AQ23B05MD6bqwAHvUgWscGLjfvMoBFBjK5cHo
EAt/u8jKO3JT1Ok6VbopsjZ6RJ189EgzbqRotkIB2450bVW7YN+ssQ8rK0AKasfF0gPoqhD9o1AL
LCpawUA+ZrfItOw8YsdIKyxKvQ6ft2DWA3+z+h70QXwGWPqmFuHeYy2/gCqtBYU5mtVMII5cJv5y
fwylE2SG1kJknSYHCLgjjrT6CNpbc4kzYzKvfBGjjULtLGgv0FftPsMm5olUuMyS+4z57lpvLxKg
2+RlC/pbtZUgD70GRak1UuVBkghKoAGrTzFtxS8okUG7K4BLe26eLKCYkJ5K56gwjgbt+7ub9sCJ
OQMYEho4+nAAthZYnXco3ejR7cxdic7eKdgxw24AVuVO4yEHbsi+rN2DN0vzREM7yXBaZGbXqC7s
2sAEACvnQFJ499L+ZL7xXKZkJ5P2pFloj3Vw1kq7wXsFGEmxv48t70AhtnS8ldcA1VfnfoK5nLuL
lnViC4BGKP8ky5I1auc62+YmyjuWNNFQgOd6ENEGIIK40fCL6FEPNVIJD+n8Spq5LNH/O0+og7e6
xtiTsvVAY7TqU1BWAj0uWkVx8dhH5clToI40IJHr3Yh3ui7HK/Y/u1DEnHZAdtSr3i1DovP+mUOU
i6NR+0vAvy6fx2gsElMFliF14wc+Geck1Bci0cLOrFxpC83ITI4k0sBVsBbJiqIWBGvHuzg24CZ7
cNlf2uNuKTEz3BDqb+O231wbV3BUoau7qjzTWuUzqjmW7qul6aqdGm9v+c0PqtdddIu9FShyFrIH
YxL1cnWATQBFEPLJNQGjDEYvcNVXJYAZqnDFMKLxc0NKJ8Vv+g75KbCIK+rU1Mh9c+erptLFi6KA
U+evbvyX9fpm3mUWttNjDdwHIFIXaBND9imvmuExUbkpEk2LgTobe8Qt6ciq/WzWfeStJcES+iuU
ZnMBUJPejJcltZHW0B/YCy9GJWJV7MEE6l2GLC/DnUj9AIys815mad9s0InjXZapV2dy1czc3pqT
Z9ePowJYYyC/jpJ5Qn0GnlUrswMtNcXQkoJ3aEGfh483P7o+lWaw1T/km9+pG5Mb8q+elKheavBe
W9MPfVnk7pfiJmb5BatcQFCb8RxuhEJLcfISsCveLH66gefvFpEsnpdNF5pFCmaFxDwu8DKrchCR
vOvIRRQ4fi0rxhxQMg3/izxM4On26CPHJ+mIpkOfVRexySjwOmPlkSkEnQRPnS41utPye0K/B4DD
RmtkCkuLIrTTza/JrEJIzvB1tgmItiPwNqKRkXXxGrUwfD/PUbtGDhiygXTCEZhHYB8n2eLCVBn8
j6MZtvF6MMf+sYzcTWzb6QdbtOmHMU7SDyLFP6k2ryMXfQw0SLYHGDp7IBu5smB8jSYWnRaPfmAz
3tlsPtAaNKCoHQnfsJ12y2cJnCG2AsUSy4cZ+Ek8Rkm4smoLDFHodcDNqS9QLheDi1Dp/K6FQYk0
I13d4OJjtufznRsZmYrqcmfajxn7+1/XIEM2ymjFGXt006LH/4OByj174tXGyCZwCd7Jc579CHgv
L5PX9NdW1g+WwjKVSpqEwNYO7JBtZC42TyTskuF/FNSVZr/Pcvw59yF+Yfd+IEX4lLcmStlikAUY
s1TtvM4FBePBAftcYL9HCvWbBpT5sIuM0nwXjeAJBiWEWNlNbR9CqhIBNHS+twFnszZIBmx391TY
Lz6fgFntebj7HBLnU1EFYqvpcKdmQg/SNDyRyrW4d8lxsUkS8eqW1uTs7L7DWULx6tLgua6PJ4KH
CgLLxKZjzutdj7q6a6dKpvjIOuyxIZIOhVHxtRj85yIZ8cJXelL1DjgfY8/8RK6LShkr1CusbWPA
a7ENs2AlAzd6ytbkMExTcjUMnj+kXGw726pOfl8/sBq/t3aY3w5RGovdAFDY1Z3BVH5mCIBeDiyv
rbaSgUTQ37zYthUdaOFg8rub1TvnQbiMPdyr1ZcB9cuD7YHCMUfz+ZxxH5zMnf8BKEm7Ab2/jySx
QsqnCLy2QKXp0jWPYmRhe+MH+XvC9T/05hDvcdBTeRGEk6HrQApbZ2O/K3H1n+JPG8xJc87SE4WA
LwHnBs93t1E64P3p2I17omEKEmC/SukCfxYz0ok6+AdVXtPW0m7oUwJ2u/LTYTS7i70TyUUvo2P/
damA5QHO8EUGcNywAdQitdjoYRyHNUgT+iPPKvRPkyEsXSc8UFuOh5vNakVah6ZVi2Jsqy+/xCPq
lcuWo5lJNW8v3do0pUHgijGNkN+iLm5S4YhYPeCA32x6dKGsGjQfhfPejtG4jLcXb776/QQkKAYc
4lay+mtY1D+BCGNeJZ6U17GI/iG1yVxvE/ejd3QrO/86bMOAFUdUs6B2AqQym0qUiqbFsV8ATP/g
DjL7GDaz+dHuqnMXNfZLlgkOilXAzLp+1XwOQYoovdy8zHnALuioZMuMdH5mjWcWftc2KxLNNgxN
ExRNbXm16heURYNvR9UqRhKDZbvtdpJ4nJGOBpxvftpydPc1wLiOyTyA5cKJcerEgAYS0MNoeSrH
xQW8RDBk745/cNEqmqUmTx5EMrytTCuNaDOXNUBMALDQqaFXWAouoS6QvEy9UfwjhKKXpE7eXtFz
kKeOIV2JXKXifL4usTGAp1FSUm1tSwD3VTrYrbQh2hss/MUA43326scsBF4BEJjJxVR+HvIvW5wU
ra2hahYBllGYz2XTsWFbVCfasAMWZsKlqiz2RTfd7vUTEA3u5cim1bLRv9ne05Tch7pcsXD6YACh
AtyUwP41/BD8xNa4JxBgUnF0je/qVLYbEsnQ5tn3Hhdf27mdk+1gV+2uz0rzBRh3J2sWxfd8HJBe
k779oUjS6Ph/ewBkplo7zJR7J3PMMw2yTaxl9p91veTPSPo3N6FmZHx3jIABDpe/dU393mCFY/wX
aximL/MQOVtwSdvnODB/Li2yYeTy09ioLmQLQIU4S3kXPaDtCz/DecZVzoSugotsQXUO1Z0HkLNv
dfbIUa8Tt+W+T9gEvBFjus6AQ9m3seutOiWSAXQb5RXoFCTERlNFqMBAVrVMwvQAtPFPyAo+W+9o
4oNbeSj1MNDj/q6jWTI6SPxZhgsY91/Q4zTry25dgcrpAdxZAIb2mxA4kjm/DiTKKFnZAoXrXCbV
ZQIE8aV0uwoZgWSTKRXpUYZU5pubKY5Z/oqBlHITdiFM5JrWmQHQJs8UYGsYUAiYAOiwV5Dey0w9
+m9EZWjyKNn4rRMszpWQADUkb7epUlQJ/L6EUCLpAmYBsrZXSw6eE4KITk1vtA0tpQNYAVSNN5Ai
LwJ2J93tLfeO/wqfrO8J764W9Z2gUWEDnRlRs/6T8yisddDnzWubIjMRtuZLmDveuKk4T3ZFHI1A
Fqrn8x0NhcgkuldLUBajZ8gNV4tMnrJBJ/gOuR8Jbl02nywv/xEWc/SMAvzuwGbH3LdBUnweoupL
GqfFd/TV/+BT9O8OaDEA2nDu7sto2A9ujx4cx0yTSztYaLJRszgOMpQWvcukZAJ8rplv99s7w8S7
BPCwGMhvohVJHjKcL1A5vB/atj8MSXAKRoa7uQZMyUtKf5Epsb9k7ymbbzSss9c0RbIAeAs0XaoD
lqnKAHVM1RQsYUOH+o7RZBG2KO8By7Q3O/PQFxG2P3E/PAMPEbgcIKUHqTywJ1s5gOQ8c7Zk9KbG
fgptd0/GOIF/mTngrsXv/Il0ZWj6x6oNbFydwOphy2XVyfbmTB2lOIlLDxUnFzxwTRDfBMnnZNgR
twAJfbUj3oFfFqYw3H8JZPEksBZKDs5Fv+zQsITqPoy1b9qACUcWJg4BpkJtTtTglOPqOD0OQ5tt
K2lHKxM9QCCCA4kvwKn950EiD+aibWblKnxuEmeFEN7PCfJsykpD9z7TBvIL+xyg4v85hNbnTnIU
ZTWgwjOeX9Mgw4WsqB45Uq+PbYDCBcCUlM5ZGQASipR5A7rLxTziUHnOYcjA7LCvwzhb+UCaPdv5
T2pz1V2vC3KQRhv65XYDLkRGCiP8IRJxOTCo1Wx/XWPr9HBfrNHL+cGYj39KDxnK1vg3SScdHCM/
9uCnJ8o5gRzwu+xSAKYqnAwNaVGm3dZldnHUKo1yEeaWaumq5gG8N7+FkU6ELluz0HYADNeMU6IQ
FcQHqWAi7b7+Nvao8PVxz52svbi9FVPZfzNn6YF1Cr8P63fnpgREJQhHhI6vrYx/iHJ0eXHrOIQA
V567vvrLsn8mvZ/8PUuwTVu88c89Cl6uPUPtcGW3yd9jFH9NgLnw7OCu/hh+aMTQozILvGNFl6ZX
CxfGOZ40z6QypPmPW7UgW1GqDm1ZuxHJAhQUQjQApqz9yYP3zo1/a7Bo50aoCgvAo3Qem7nd+lP8
Mg6+uLSZyT5Kvy0vvMheKzeci3Vv1+46QlHK3owT82MC/IWPyEmQbXQ4YKNUpz1F0gBI9BfbC6d1
FTQHX3U/gUjaPNNMi2yO0TXomO72zqBF7TzyvDolYHCiSnDcg8zIlH5KLR/EGL8kUdZThdIT9WcR
12vC0qSSDl3XkcbOyrMBrq0rSrRbLOzV0OZMkQ3MIHkAgreU4dOgBgtACoA+Nk6egk0g/YT733Nk
GWdSaX0TswgcbP24IV04e2wvQRQ6fchYaJ3QL+ZvuZmzUwA8tutkRc6qk17xPfKSvWBV+xD0eGQv
NAvgOe42kQcWWCJLIC6FP1ErkFW7zKUp112G6jGNChQTDBDJnYOfNC7XFeySZfibvrXAr/tOV6pR
gbRuQQ7ScpB6b3EaIIhmwMhVdYQDO7rCTa9x2O1kyoZnXI0PzxJwTAqZOTpOSucFqDh3M0+uFqvS
8anbOyCSfSJVYaHQHfuhaUti3gkXj2FRH7oEF9RtxD7SMISi24Ezbtx0ScWKdWk2jzU6HB+GqjE/
9o4NhGlH8JuIJrSKtQlEqwMtgINU8kGtObvSXLcB+xoHo7XxE9s482jMru5UeKsRbRJ/G1GCdJ3T
fjGKFBsGWfMDIOnNz2nVXckBNIBylbDGuZZO2J/bXMbbkgXJ3y0abdUKtPQ88XAztb3E/9PfRs75
dXm2xOG3f5V4+K3JO36d+wTPKMSZdvd3ALSGXVuDTRMQrhVuotSmiGQavDmaggtAVR5l4dp70jV9
RyWcYttGTvmSj5+I4zu2E3lKPJsDXCWcX33fz9d96beXCYzyL05w48XdAF49n1+tBN1h2qurP5Ma
VbfzqXaSdPGSZfbmVYRgL/JZsZtMOYACmaNdvZmS58iyrce6n0/Mj/Nk0yhkexw96RC6HFsHVsx7
1uff9BH1/qBLLjKublzo7AoybezvjPiSKMIL5Gdwh5E/kVAr9guzBlErUqzAp1MO2sDqFl1muOvY
Z35u+qsobVYp2h7nCqUz5rDVtcF35b8SfbxocZ++3pUQU0CGLk18VIrmNZL9oggBSDnFQJcGovHq
bq0bd0Mma1yyeSeK02sjEVNu0AyH7Whejys37vkVYGIB0td9s549J/0GuqOXVhb1c1SAZas0PRPl
DNBnc7VPh8D9EqDU4mABk2eXgxn7m+zXgRzYX0Dec3cd8+sDaIjsF9ySbMgORkC+NXBJfBpKkX0a
g+4jrefEBcBjh6J4KIXjXY3RwH5HfZDFWvQ4xy6/onn2VBYDQJ4kEtduXc+vRdd6WyCO8kPoZPLV
b9jZklH93HTO9IS+aOS3E/vNbRYjP5D4uxvL3Q+OKDbYA+xwKel+6qekfsSFQb9w2PMI+dN4LOMj
/Yo6cAOtqIki3KHaONw2nr1SfElK6X6rfZArh05uP43tWDzMIR6lZHCT/NCJLn0JGhnuC2Ca72cA
zb7Ek7Mlh7TmGXoga3kBsEp7dSokkOc5c7+hyvcbR4P1s2Wn7an1kE4nvYdWRBTnfIsLw9vWbu0f
O6cxnt2p+xIh0Z6UeJtPYKL72DlyWtcBytL5O8H9nGVnNoIDgVRdmfSPNR5IaWqBR6MUSIYP+Pmu
M9AfZ0jcY4ECBMY3C+CW7L9ZgJaPuq595E6+axUGNe+wry6C+Yyq9OqhVyrSk0hD2qAdtPOnaq11
NNN+s8zFZWLg7hWbIIrGk95kgmrdrza036Th3cUnblWP2Fb17vTdB/d406lykn/izMO17ftGnLbk
nDh9aE9Oe3Aya5Fmi4/ewcd5xNeDPyUb7UhxjheBdmvJ/1gGIA38Ev3CcdA220R11DiqoyZVM1cZ
fAOMU2QgHVm1YVQNNqTTBhRxvEXE3FelnmmGU1nrVCj8owYhy878dQq6w1NmiOAq2gzdrepOyZpw
wzMa5mtWJeH2Tx6JJ/Y1GmFfbcNDBzM3xCaKHGsPDpjj2GYSJMNDZGyyIPG3CXA0C+yJ603hB8lV
NJn5cahKfpzbBnUj5I1SyAa1PH11inuHfYyNdHpUa8VziTxWXba7QF3W6uvc5U43teydOeHmOnq3
+kkHRCPtOLvlo9ej3o1UgTOm63LChajnIEXPFVkpzRz88nTIGGk1iBtQ0dEWxbzpsdteT+ggksiW
/ApDBDrokGNSlKagVEY7LRmHSbxFCGUhMxm8Qr6+HR+wbzc3+Hk4j4SQhJobe5O4RrbB8fgXbBJB
IiH7IjgwhMltwVTKlHPgZvmGlDcRcJ7dKF+czZGnj28N0UVz7Fqr3+MEjo1bKq9B4YT/dOM3P4hd
VWQ8bNFtPf0A2tM3NzCNV4HG53XRjfGnGNs80It78snNOQ4Rfe2i3ztrTwxUDgdp1WiDKESwHbJq
2LlNgeRpZoI+RHGIAMgqONZGtNUq0tMwOf7UrW7kbpB4iRYPWkXIyxSbMLSFoeJtQks5quzjnPFH
fPP8c29kYItyx9fJSNuj7whv009ifGVAewYMdCofGHiHPgcTUq3KrfBdsBClAWgijGJ6rYIQLYiG
I3B/h063Y+RV0boC6sJDWqFIlnE87PrWBCoVan+DvMyOERNo6yAXGow0xuV/k9nr1mudYU9xwNdU
D3ePbZLReqyc8EuT4Hkf9HhrWqqXOZd4tpJoqk5nLZK1Us6RcmbK+S6WrEmWbYDZgkxu7QP+YRkT
VL38mo9e9T4vwN7hMQu1MGFvnmmw1dWvFrXuNo6078HLZ/wvOzmlAkeeOcnOSRnbD+Y04P6Qxck+
NAGAgl0RlDQECgI3R3FkZy4KraWSi6wGqUmO5D2ofP8Q2Y0+7j7RaY6X5a8lqaSjwOF7RnU9aNtd
QJ7Rx2gXdBPzbeyg7Wd0o2rtAz0PWQUwd+R1Mjylahh7ZPPDGBjGZKABHT/DU5kBRTypg/5wF8Hn
9DXFa/94FxAjNR6UOBjrNWhmjGIX8Xm8kNSmSGyuuJ+tPFwJPGrf0jJRIYQKnI4r1Hw14I4MEL3Y
zy4i6aK8UDi9SknmG29s4DofdPTvbFkxC0sQSCJ3SORZZOit8LkfEnEhFbqv003IY+DTCM/f2g6S
SQDlqR6QF8HDlKZ6MHu2N3OjOmkVzXz1DF50KbtdhQyhsmblgeMO52MYDfjbNwQywupgh/PLcCwK
7GVApwkynjAcNibaOa909mO4vN96iQ92AJC4PjtmXD4VMjwmQw+22bulWN0Mx6GywlU34c+jyCxv
X7TRATVAyTNIFpNnp/NwjQO+nn3jeCj3bwv+lBvB4jHHX9EJ5+XAnooiAPnV4AwD+U0E3CbmoXS+
YtGF5DLHz68P42FLogWGVGNH5hmb4A2udps1iUGZINBXgTrar6bvjmOIgy5JpGLG0LLw08uqao+X
KYpTio6l+9FHV85cJcZSrtjGYM2qxvyVdzneFUNuO4848zmPblj8g4Ky9kCS1hfDxI/4a/jKzNZ5
tNQQgRf2IW784kvl918yJL1QBrSaiBuzCuzPAjuD16gz5Nqy+PwBwBkh/nGRPPepO4IroDR2ApEf
0GaM8+5c2a/l1H6ZkqRR6wxi8r5Kw3qmKwXUI7w0zhjtSNKDZnYkXR2W3kIReefSdOF9vIfq1B6Q
qnSU85B4GlfLcU+kxqoUKC0hiz4C4pLOX0cgglE0HO2T5aAc0sW9mGZWQ3OqeQE18b6wAFlhiCLY
L7QQM/rjY7C0bgCxPnzy5sx8SIv5lVU86tZ4g+Re+YnYJFDdAcSXqn6guFDaf15mCBSXlAjzo5+1
44Gbidwj9yQ+W70Af2iGvIGR/jQzx3teHLwBrxEPV3zMTvdmKL4Tz7tP5SFECk9s7zSQ5d2PVC2K
wzayEC7eBk3VJKDcSJ2rrYbSnH86AOA5jr5tX0kf9VWwqbk0Nlo3V3hlhjZ+srg8MKIVKyJ2DdDH
jKDRd6BxOvNmocAFzuaEHQSYoS3pbzvJw9NoucGJZuIPonYhP0BQvkXosCptVyKx2VH7+qN4Qd62
2eE4zlBs+/tHaD/6RC3S7O5bUOyd3wQCuJU9iGrtKYDFrkUWqygDb+coEbxp4zKQlXTaBT8z4N0I
hQioHfkMvExagUL+h7Pv6pJUx9b8K736eViDE6BZc+chCJ9h0laaF1aZcwHhPeLXz6dNniRP9unq
WfNCyWwpojIiQNL+TNNOzQEfLMxIRm/aS62UB71mwJfwtt80XIeRnY1VjGWl0Q9XmPvODWFda3Pg
7TyD/YR1MnybRtd6qvBO1zzl2oVmgnSoPKS9gFUFz/uNCfDbhUdptqc7vxNwAfD39ER3froUtiy3
rAjq9eyg6CooM2zKAUlj0ZD4Y2StLC0ubinaavJkmcAQkFvToDPMNAhcOS3s7/CfjnI5nNckr0GX
T4InYem+mV3qXhItNO5h3d5VVvRAlxLbwA0TtrkRgDM9YA3aXMv8e5GnDlajWPes2wCq8nNdMoiy
j5BrOsI3FP3QTlzJxAmuXhxrd9LFu/DaCbz/KrgTnRnceQW8d3MLWRmqUgefsmmdNoxvaJRdu+IK
jqQOSB7yrtEp4G56g+3wySpYc23G7v1SeCzd8CzZhl1hnNzKk+ueC+/7ONw1Q5X95BB6xzvOuwu3
A9gwmHjvWQRsoOGm1XZ0PdzmHY4NauDWjr/A1yAvhlwyYdLokgOYwSdZH6ppsN474G2bzUg4c5DG
Fh/HN70ysY4w3RvwPRTQK23dGwdvqj/kDlSpqW7De2QtO6PxiwZI5L4HrdMN3korwZnHpHCEZNNH
pRo2qwfomJ3DVPyCsXL9VPVBvdUm6eG4vISW3lCla8cNh7c87beaCJxfKpTZTjWHxn0xASMm2BGZ
rf4yCGgSOBB+fS5HPdnxRObbdDKt54njBGWaCnGmXnyaWc6db8ugRGfF7TSVEYjISnAPunO8XHVm
29/gHOiUQVETiP2PtlbJ9c31z/FzeYSCwU2UwRPP8mp2GvAb82MxZT+r5MmVnvndnLBkL+J8PA3C
GC8pNLH8CjL1Wz2JIFesckJcSZqzvsCboHqgskVUgr0oDMBHY/SXDo8ySkudSl+nKKtQbo2p+om/
SgRSOmR0lgu1cSWCGzapt8Yz+L2XOoQe30V9G+0NT0ik/TuGpA4USU6dLGE5VQF1QG1YN713UGmi
aCoWEk+VjCVwHO9jCIVVOfKXyjkeOZL6TiFR5zZb+csvbVgai0NrOEhnLTHUXXiZdmF5CFRTMD5A
s0luyyFAYjNJxFmrvAqOTVr8TTjij1pxTjTzsbe15lcJDtoKWCz5AEMeuTXHPL9JEuSVge1/MrWh
OUsk/pa3lkb53LS8M2oqHe/AsWy7/PMf//P//O+f4/8K/yhui1SGRf6PvMtu8fG2zX/909C9f/6j
nNsPv/7rn4AywpfH5q6Hfy1YgNuq/+f3+zgPVfj/iNK6zvO2sC4ZkK87ktohWR3DSre6AY7j0kTK
O0t1Vt+J4dOCe/nWTdp4FuShiC9iPz3nEHg1bBPoviA5MQc6BzEyiz4ep8kJZ8z4mKkIE4cEuDDE
UJUusLpI/C7R72Jp236BfOV3eJT7+PM7vyT8g1ZZqZWPGnJQW71h6dHMZHu17AT3BBPyb2T9ozGc
7mOvF+5nRz2qY2cZ7lPKXi712YEPK5lgFTpxtCdzPBlsJr6en38iTMS21HQdnhElAIlUr1VdOhkb
1gBLa6cENzeQLu9yzzPv4ghW6LV0r1Szsni89m3nuyESBn4PSbcb0MYfl3hrSNgePougfFNI1kTZ
NnOCYk0T0AUeQ2JtjmOzbT5eR4eh+cqM3PAwTx3n9j1EztITTa0bdnwZeAyFKh49UH6hr4pLipXs
mWqi1A24/SB14QZD4f/+m+bq//JFA7rUA17A4bZrmJbz1y9anbJQJiGfLrprhjfko+TUYxnN5kuz
u1IBdl8c43hl7obzzA2UdPNurke9UUTrv8boUxk0W3AycXcjCUMdj9dDK9twFUgzuyVFQ+pI2vEn
pMOsA9IFsGuSsbGR+FJttXCVCen+yNWDzGzt8hzBuv7MDQvvBcBLwBvZdtb4ZlEXX5zqUIygZO1C
C8p0YePZ6xbq4VsLukZge1VC8ynbBFVQQNIptVTbKRxFZXZ1UqRZ5hr0hKddHabVCcah1aU1ARak
zZzavRVWXvkwGW3n7dtHhC6NrPDTqEGvHb/3huzt9x8VfvpfPysY/OBmYAHwwaE86qr+TzeFvtfG
IrO98QJYZuCPk3dyuak9mFXjnSbPLv2yD41XbEKtFai75aWzkvLeMbUnag8iTWymwpoOOCU0XyLt
aA+d8QpK37CXsRlsKMrB9tOpUncTdk27t9OyuebAnWxUotWnquBTc43UpUuszx0lmHnnbkIGuTaE
L9QTN4Dz3SYPy3AvRWk9DzF0CTnANnnjlE96B61GFSXrUYNXDAYF3fRihE0LanAC+JSO+85as2ru
05K34B5OYCOerRvDOwWGPrx2nRb4jTtY19irowMc5/Dnx2721jAqcMeqaXorovhQqpt/kbOTLfON
0CL0D15zz50oWRVeaxypanBpX8esx8Eo8Oh+7WXhDmSWAJZOpXbQhIsT89h8kWUgfqgC9HiTHzEK
g2pRBWr56Mr1aYlB187I0+qGdovLhfaNOIlw13DuKXzqsHCr2f7+22O79tdvj+U4QCjARsEy8VSh
R86nb480EzcJIyYuGhB3fuV49pmZEj8pDu/l1jJ+jYqQRE3USe1UzYWe3ViRvvnSTlW6REPfrt2u
0OZ5/y6uNZLDqINRUqhXXobSK8gRJkFuYjx/aaf34OZefxRluGOd8I6WuugZcmNg/jjucdRGFKlr
LlIr1akEjQnvuLR9jaHplm4qgWy4D8Hu3adD9ICfk7l9f71/O9WnN7HM9WXqr69MgfTu5tkpfHnf
GQRmM/XaS/unuOVVlmmWtlGLn5y+bbYBProjTxIYwlGRLgLeSUds7/Tj0kalL23Iro9QVFBT0OVT
naaY624VQ6GpxTHU383xd230MgADYpX+pTuCSN2q0up8a3DgG4wi+AOYO6Qj+fStTWvoUdjlcHbG
yT0CjglPP1eLH5AGgE4iEAM/lXVK2trBH0ZpfIdu6vTN8YY/B6lFSlWO/bYt3TPW8Cm0SI009928
mcB/wYGdlmvRJRnY2aD7uVS9RZe892Z9GVMvMsXRAw2YuujzeIqIMV5HQm47eEm8HQGrOLmmlfpF
D+nsOsZTfDQT2G8ZnfnYdRYgR2X1ivVhvEsscLYH6ZavZu7sndEwHmm49IBtYCpsGc7xf6bhyGJF
MFnGvm4G2hmaztcwFcf/9QNjN2PuqMczzG3l5t26t4v0RW/6i9uYzi8kWu8MLRmebQjzbIbcbqEp
nXunzLKiTdaY6Qsf2yW0ErCsaCPvyatK+8IbF4I8LXQ/VS11AwtCSxMOCx1p6D5A8dWG4qiHLqCP
gZOOEV/aJ3iN+7qsp405AIuvybCds1xL5mxJcA0Ow4o0w6JEJcnm/BnF9RaQeF0g3sfSiC/JMTUW
TxgYcGjRjqwCk0wDcZKKPdJr7cpg4aZpY3GktqLkoL5RR+lO2gHPDQfeLBMvAbxRjOKKVcaRSkxV
qbR0dIp/3BP/mIoUbRNtmIJApQaDeBnZVWm5krwBwJpP/dbN2p9MrboqY3i/TH0MVyWq6zjjq1ed
Mr9c+sciBbIhAz4mVwwKujSKGlET34LqIyBrKzPQnU2i4CtLIBiE2iHEwfv8P6b/fOxhcePgxjF7
JWbqDzL/0Qzx3kN/KeBRDF+0ChXWd8VN3qbvlyrgUJZe6tQtTQVWpUaqw9zF3GAhGK/mnv+fOebZ
nKbeCk23krOXlSmOjSFEq3HOb3FWOhwNrE830gCYA0iNHQGoKaLCb+XW9CDHQxE6BDRXZZ1nayAD
2AmSq4eB992BanThqn2pgkzYHauwBs4VTMHSDgvwQ/RxI62uqlakdeLEnbyZ61SMKpaXWyrSJUOe
W68Kawvx2K44UBvNRqU4KBVkXM3OIO6LY1anPeUNNuWiAVbmjnqW16ExOKauAfAbNOHXg1EcCGYp
ISFwqFx4iBNKk9qGbcMC/YHKTMfujsI9JXAODtTn8LDpG98J0tKHbDR3zFXX978mw8IrYb2+I4pi
PEF+jKqGQjpbjZ1tWtU7qSr1miItdsRglFmQQZvc/M3YJZjGesw8FmHqrWrQfG8S9T2zcSIP92hk
8cH4Ua16OeVIjYGH6FM9BbsSfC7VRRdhZv1mCBmShCqS2oY8DpMt1WnSJXoeEgz9+vdLM0M3vi7N
bA8sQNN04NtocMtRS7dPSzNXjzQHxxLmGfAt0R68V128WG7lL+jSL6DUBWz6b0OQG9YOapLIxK+2
DeAdHPRXnC0V515PW/CfPX5K+HCXdWN7T02dWRYb1jXdhqrU8TeD8kDeUQBdGjXIVYOWiT4GDXZf
rbBgT+dtX2lDfa5IvR+0/8vgJAHZ9CmKVrgPVwdqNEzc9MXY9yDHZZ4Wbv7FxgNPG4775XEgUw+C
w+eEhKeiCV+1rWuLEg+0HPm6xPtlly5WBIV8LkLIKJjQBLmzIPK9TcIuPDXQJIQ/ZmvvxGSxa4+9
O0CshvMUjrJGCm7wfnQOxKVxiBwCYe+t+LDj2GHcgCYIg9YlF5mKhK/tBjvEqGDhuFoSlHO9NZHz
VQNjmG///gvE/2VjaHuO7Xi6oxsuuC/ml9MiERRthZ9ufw45RH9CCwzfVTVV4LwWqW9ZIapalcGF
2vVyyH6BcQKl7xJGamlmr6mRLhp+mTqOl6ZgDePWxg8Kw9q4zJqwSIKO34oSWKKDhnKXT5NPVdi+
AjOkLhS9dOCP0F4pZOmgOBqxTBUp6y69ZPlb0BRIeoKJ8jDEGuyVvRhGY44DAhVIWX6gM/DPshco
IpR7hrSd36jj1+7DMoVK1AaeSbJztOKBrFSW9r+L/RSSBua2H/ppJaSMfdlk+ql0bO9bY/3hKNxf
Cm/SY+4iY9dKd3yhqDoa9BOIOPwby/+wVVQlAZkLGRJyFIWtmJI1xVwUhbmoeYmiQTSXAa2t0++/
GYbNvt5akCp2DMtwbdeDH73x5czAhGBkF3G7O9tT4/mTUtamSyQMWAo60MhZ2qiUydGHBIu4RGMA
mwmKM/CU+xSHHVh269YSB1KNuHReHB6Gzm5WRZlmD/itU5qd0ucedtJ+bApnR23A5usntxdvc+Z9
cupnrba0E8W2BiR4Unz8a4qt86p6yE9z5BCF3O/q2prn6bDEOzWiffUSACh9GWcvngvVaJpH78xp
V5mtBpUbt14X0m4ODeTSAWw2+EG6WvIN5yy7ojLl29BFn9tL0KOonZf553YVL/RkegtS+aqx5qFl
9gXU8/Ye+9Dg1jOK5xjHRS9O4xY7pT64TY22erFC+/wOihKWDdhY+KuAaMOZcDeqNoVhcCZQzkcf
m1rz6aNGkJyP2sc4SAh+moXm/BgHtYXgTLU8FPMrZAmAnWEIEKua6t8NThH+u7dHb/bjLVDkx9ub
vMYf8w6EsNRlynbeLF0YxnraVeuHDE7MrHwIsavC0V1bPuS689629C4litP6xvoPvwX+9ahTHap7
zHUN3Cpx/MG+/BS6AeD8MBvSc+mCMWa0PZb5lIGa01KQLtuZdjvBCOHP/JTFK2TJ2XjSphoZCLBP
fIhmOY+aFiZn/LL+CAVjj7b0grvWGdeukTqPXF1A64Ynh8zuKYC71U+hO9V5ro0gnfddWxwoFKlP
YBojI9xS1TATuTHt4RU6JekKaobWXZd31l3dNNlujDTAalUbXdqo4uukdrvN0qZ1QeLLyHV3jLH3
OEB8f5kdZ8fOcnHQDEjrLg3C8kKjsibP7gosg9SrUAtO4qozQJs3ywxWn4bH5R0ljEWAKIT5cdJB
BS2aht2Cajeos1KB0/B8+i474PeaIH3mIo73dR8Xu6rUzZc00H0KgEu2uR4ZWAcjjlruLQ9fG+qg
KV3P17QIB9GrPEjdw3+4K1pf74qmYTq6btqWbdvgBujqq/JpwVX1cTjChEk7RQxq6guJhCHLx5Dr
mQ2rl/aFTPKlDfbc7drzQlBYwGJbRVk4fZJzXcg8UQFzAp3bcu5dOkgz1sxgiUBjlw4LIBxjRT0s
TlvQQJvblpDLhQ7kUyKAlWpU0Qa6dcvtUK6oW8MhY7KjIuymD4EZhke8t/6oc6wHskIrX0poQPlF
zPJt0fWXArfuXyGrvxRU1yjK5tc0tV+6RrRMqusvMciJpCuLjdW+3ji8Kq8k1+rRyqFaU8tcofZ6
Y2CZfv1LCxBrYtXoCrhQ8NbPFfU9U1pXdMknxzgJKB21pGaFc1kokySu+aMqNHf/KU4NcwFy3vRG
1PmTBzSyUdfGZohBgrLkYdGxicuya1ckj0S6NstFsTunodz2Ci8QlHX0wAb46WF5B5irqsGxYh/g
nAe/5M4BHRXOzGkKK8MBGP56RUW65KqRSp43QfRCdM7ma0cvH37/BXesL09903Bxg2MOmGuGZbGv
mQKnmaDm5wIMkIcFTohAaH8aCvulFKbT+PdwoUofY2giPXa5AS4tE+ymtbrsMREl0I6iYtA7QVXX
4EgBDGYGwJMDYkXHlSJmi0MFkeoccJCk2lEShy6wZU9OUSVuaB1PaR5q18viACJDMt7pqQh2LO60
tlRSOptI+zW2uC3h7vc9ZALpXaCPQVz8qFIvNuzf248kcfJnxJwPpgioEN/F2PPNeRjoAhlAZyKl
RJkbz8qN08DT55HO/HqrM+A61r/3inY0Th16Kw7Kze8/BZys/8vHwPGb5qZhcAP6x/+SXHMs5mHJ
j5OSPrEn0BChTD75YdI3EXQR9QoMnZCNPyupi0uNLfWDmWYbaLXC1gcQpAetjCxsxboe2ZcKS5fY
mDYFD717kYMzP+auBYuCxrtPSq0/JVhMQf6yz/2JVwJuiNzcU3CuQ3YQSj/7PqnG3K97ma3LPAy2
U6C792VqsS2g2q7+fYpz/c6e+nYLAbxuP8UBVrMQz2iQv3yLorLFUfSIk/F6kC/gkq1S7NHm9iU+
xRnP0v7XeJon75JfgwcDDeKz6vAa3tk4GfIZcVmXOnXnGRT7WG8G8PEdy1MocGEyh6HU5OAitOFQ
FOmOmqhzCTNT3DSB+EacGYO87XVeclMMTAeaERcLZJpLV+iPZV30hyEV5Y7lFrapYTi1K57qzcmj
4timYtfJ+vtchcfTXTFV4VamkPZfaThROOYT14/YLqBkczRS/VPxU+hc/BQwD1MTLFPNQ6knajoY
vFRATZaVcRPH3WsvI2vbihY6TqbUcKUegCGNm0/1OVyNoVJtQaZhwI1rM1dp+DwJDEohy1Wufv/V
d74+YKFoZzMP6QkXSy5bN788YAFt6A2Wgu9Qj3k0ATEJDh5c00q4/Br2k/goFTJ6b1tK/zausG18
NnHQ3+XBI/YN6euUgZPH497cJtMg37zqqXDG9NVQzTHS3Vstsqpzn+RQdC/CAD5rHnYbpd1+s3sd
0CyQAoM+io8GNglroZiEZu398GJmJudUr+SVTbh9+mEAy0tXC+tzmMGgmhuddRtAg/7SQ1MAmU68
NC9KCFFDnP62A1HrUweNgBfX+whpQ9KURgBVna3CHh0TVH/mEQF87t9SITAV0hu//0w4V7n8z6AS
x7QMrnsuzgmY4XjOl2OClun9YDmFPMsU6B4TRtw4J4u94oYuMklLOFLhkrZADa2oKI1uM+bwU6IQ
LevKGwceT+/jPtXnaDWaIpdqEwTt1g60aJUp/c0Yed1N4VbFVYxGcaVS68Kqr4iCdP2lY4L23TYq
sYOmjkStGKgEAUMAZbEVx/Hqn1Olar5IBvFRWOPDMjtFcPjcnnJr2n6aQ410sHm+dNluCadpaEw9
5H4G6XQ4ZCfGjcjH8VKVWYysU4EnlZMBs6XaUrNJzRV2LRUA3ICkZQbSUEUmrV8ji1e1sG2YLuUP
+tA7LyUDQgb2JOPtOIB20cAKcGOEwQ3yvY21ruviTQwD+NwO7kC7v6kiwyL3cFvFyhDAE1+TcJ+K
stLYjdzUsb50dKhpKta30w4QrYfF4q6zTAj64JsG0Nl1joByiLHryklfZWOAWBrwMWryumnXQo7s
Ms3yA5b10yUGGwwbcBQkjXxNYCLoT+MUjfBGVF+6Z6hSanXOVsOurFtBE3OCgCnkUCExw4u1R7y4
eZTnVjclkqOvTdZz3wTG9+yagG8hA1Wv+3gaf3TmmrDKnQrQVQAce4ODIULvhhCfsJl0t2Bq4KE4
KmTXggWdAaITfE8BZEfGWAFp6fIpMProXkzcoJOJeYSdgh4P0zQ/V/mOMIyetWiCJQDV7AlN6tJR
YmgOARlzb4bplY+We5/WeQyLGpAaZI4H8yjTajNWw7SRg/DuKcScni08vlcxs/cWs9hD4NnauilA
oKig5PMQIdl5GsrmDQJacBLNe6Q+87hbi8pxcLICwl6cQnwPkgzTcXT6W2qKOHyFVmXmtkebG3e4
9U3I47lQjRMdv19GUUl2noB2WPL4pb1r4CkC+t/TpykhNgCyR+t9oxctyUCrxg3n0KX5C7XNk6j3
BaOi/qAn9iuLQqhJNQ0gOrZRfe8Ve3AJA5I4PXh28INXPNylMC5YMZXRaxSfDW4K4M1pAQBHmuN/
aacIaktimfs9h4ajS9Q4aowU3a43YJGpxlLwp955sNO+j6NgGgaolOtDYC8HVziGhEKT/7BCBjOJ
rNOf2qgf10jraNdh7Mbd2Av4GBfYw0JarNoJZEBvx3Bs1nYbhN8qb4D1V14aP1LH3EMEKI5WXSVW
STpof/DcekmGmL/IfKx9J8mqC4iQkG2EynQRmPWhk9YzKUbTZaFuSJ5tdaQJTtTeNwGUfWuIjvla
3tabhbkxd9tdfXAD9jzHLfOpWfKuf5+FJduy2lFOW8cTCAxSN5irLvP4ZQK2lzptSpNXzucIp86D
S5h0hyUvrn1EUNtf56gVLaY0y18MTiI4u0hugP/FMTzQznpigXmXuencRjBotx/hFg+Dl5XdSw8i
mUq3crDMDRgz6VHzMuPE2xTilXN3oIQrVXc2QjsrhUK47mZno1F22ElmxjeWwPkPuY9kNfw/ReOc
iM5aBHAyHLRYYDkKKixdqEOYEDGPQiTop2HAIfg7K/bPxoJ+A2YOjXwlpDqrpy77yEEPnq1Ggr+6
KPf+KdKLUyaee8/xyOrdp3GzFqvEQEMNnKMB7c1WMJ6D3EsfR/dtAlXGKsofO3VxK+M5EuZ4trD8
fGxtHOpr+gDWjNXmj7WRZkfdaCEJoWLbtIvuqzYGxBOdNOCvw7UYVIo4BDzfHNJNANGhfeeN8gVq
Sdu0G/XHoNObC54CLWS50G6oME+FDara1Gwb80R/BKPaz6x0OEF7EwICuiZfcAaQKlU5vo/SZJ5R
qBlLJ3ifkdrphSlMy4C2SqEBi+Ox/lHEkaKYl8+GxsJzgtOCle2G5bMZBvXO7XpnQ1W3sno/EMCI
UNVL+BmqOeYdzVFk4ZqaJRNQbFBzmB9zxAW2v7XmrKu00MD3wckDnUF0BRQ78NCfm5Z2HMRZvhGA
Kk1t87nEmAG+xlj6PFcnGMBXzgD9ZZw8XkvrkAWsv+S1q8N+OBwvXjKZx1DvcD6sOU56lS2+yyB3
jjuzAdJgnRaDAFm7DzdYV8CVJeqgyde74ZUuJjjO+7LR0lWVRUWw9jKJv6S5773hPYI3GYjWeeJ8
h/pbeJirNBbWasYa2CA8ZFV0H2fRPKnQuuHQ4yZPYUs7Vaf2vxNb2MDIwMeyBndjB+MlLEdCGJEf
wGV97EG9uwRaUlzmDi760u9ND0lrYIg/WZczgFSCroTiIYGLv9iZz9bl1EUDP6KpZjbVTe0F3pFv
LCjCfqKv08/zvRUPr+Y60q+WQ0J5KK8zN51+184arnPQdo3ZU9gU2rpuHYDdAV2X0Spu7A4AmtHa
e0bcnWWuMqIakpV0oGGJrvcdUL+3CWUwc6OZY5aDDwgPTjscwMBOQGHoEwWz/yKEX3jDDcSQ6sOi
fE+lFpAlxdc4Qi73Diwy+ViAf3gvugTmXaj1HZOPAxPnIE2GKzU5rRn6+liHwJigMwA6dIOlmrOh
3knUyFO2+a+SJQXkbpL+tekl1tpMD2+KouPfelb4LZP9qyg0vmuROd5SmPDCE+7J4WPidOkZifFk
DtN4E/tj25fY3QXOQ5JD0zLHF7jUXfeYpKK7DyvjqZc6JJrAzbrXcUB1dnX3lOKmc5+ri1ZV+qbo
WbxZ2kyzuTdDxk4UkXpgj+TwPwb282YwdfY0unr76BmvVOkhKfgQgTBANYbP5AGYUqimR85THBnB
PXBd6znSa/p73JHwyw6cR+wCqwTaHjE4CKUWY2vqFTlEzk0wvWkPmehI1Ia4hV1bV5uuMoNJRlBY
3hN2FU+LxEMRJngakdjY4EK1O9iTHAQcCVoseo3K2gEYMa2gQnmLnHv+TRSGQHoBGFUYEWv3rG2T
FeFOksC5tQCw/BZCzW2OKGUaPlRt9f8coV4lYHDFMxO93EhQ11ZQftZh2t3AZqhvIQMUjcOWJWMI
tiIe4mskkOSmj0Zxa0cZqImRJ267w9i02pVa6VLk3NroJhbd7xOpeCngiBpXEGdXtTlOBGynQYt4
1eHXU2ykcF7TLo2ONO0c54jiOBjO8xxRxqm1ygYNVhJg476/xaHuITeqJoC0yPtbnOvasehi7bpM
B9yCtalHHUlBGqA57a5Qb8pMx3Ad9m6104r+zTXwqCphXf6kanpVfaolkdZcmsw0n2w2zn1N0FtP
hd383biPPqg2FatYaIeOufjOtcMPwXvsAVQNhvXh3gvA/abqyIpvmYdUUS03eYCDOqlUo/qmgL56
UJe7XtGRJZP4HXHtkVMus46mH0mT1adWdYowfZ9w7h3sTcxtTFTqg59DFHLnlLiPJI6cVUYXvVGv
EVg4l/GJFEmpvbKg5aAXerQhEVJqm/p0vNGc4ZbClvaP4WmggYSYlcPWG4cETvST9jpM5ntpaftS
KqcofJugIDeP8Orm6mbNTTuVNryApfkNXB14U2jjPTitOLUZn906Nb+pR/9tGekPnYqBwJB1k0Lz
Y+U4Ij+nkdFsgO2u7wtzPEFC236GHZ17kFGIHanSNtYmL10bAWBaVEXt5Iixu8/qHjRc6HPbelwG
PnGiRvzPg6ewbwEtiLzAn9lTtZUne+lCVBNHVGCH6O3ZUW9s0DmgWE5079il9iS6HbWKqGZQMtGu
VGug8X2KLHD7qZrqvb4vcUNeU7UNM2ODP34xD81ZiQxHXOpHl9XeXnOwyYSWjmmtQGDAgqKByMMI
IW8Odvc0QqAH5ohUra2RXyKT/xEnfNzjngfuFUxNjj2HrNZQN8PVAt/6KkDf3JU6LKs71bZ0SHyE
MB2HmunSRqW0Gpq1ARHQ9ZcOTx9qX3ptuqWOpdeye6XQjMMEeknqoFdD5u4HT7rqQO2x405nj0/T
hsnXAEAtfLfd/ESlBg5v7YqKYYeeiCOxsrKDLPGNiUsoXaORuukiqJuKfcZwMJf32trSC8BJIZLd
eBXbUy0cZAJNJ3Xvpro1uvwmnMJVrDqoN4V62n8Acpku/3rCZnHsdj2dMc44eFNfTthcj0f2UMr4
rNfFuJpRVAN8LbHAy7cLZqotILlf6cOFIFMSdEvl1PW2BGT/ZhCgRM62RXIcBgJhtg5SkHcXnW2c
lSDzFf1cWqi0hAZQtvdWFMajn25T+oJBg0qa0TVs3fCx9CBFO41QBIC7dfSIXJUO2XwJ8IDqnWwe
PAD0obqoAeKvONrQGvtI4brXpLinCfx3VTicNvilap0z1WgUvIDPPZ9SoDgsYzWEIoSRAb7ybMiD
Yw0l+qcGHqZrbJDjfauqsCIF49qGsB4FG/C131u5ZD5VRx0og9gZwUVUwWVjVtcpF7dzbAP8CEwq
V7iBhIPfpXiKIYd6Ty8zGdkT04LhQqG9gd8sHvvJDc3jRM6qgWILYDsTLOiVZgoeqeFa/rVKvcCR
mXOvVrufg0FJ/1z9u7FVAfWCpIdNeaBjaQ/7n4dwqNgNj936DgdizZ1qYlnEbhLsKu6ovdTNuYm3
zTovE3CZTBdqb5Dt4NchhGm6p1bnScevk7pEcQEbjtH7bwpY2rFX6yFTHmRb6pgn+Ri/BEcN1DXG
Se/WMyzUA8wmGcQbyXdSE5hlR62piysBRZNGAjidsna7xAMu8Ua1qhbGndWCVKjO4RzirROzhzjq
QQ+8eAq5WDCE1ekbBeWtwbc99j5+V0TZlXWl+uIU8q2B1iH+fJ28QlExu7ZpbKxyhelpcSg6d9CI
GOL2n0bAu10CqpY5OIOL9B3p7uJ4A4st/giKi/nU5p8qf/ZQWKXtKezPMWMT3wNjwOGvAyi4ZIP1
bAhZHKsEB0BkxIMNQbE3rYYlZzHpL/T4p5UB2MBbzdGDK9Vy0I02dKEqdagIWgLQIgHMBAOnPHp0
pCqVQLAHopAWDR/T0StARvB9OgqO8UW/egHuGwy/ZCfq8auMDO/QtU7q48nhPbqims6ZNX6nmtVn
0JC09QmqvW5wiDUZP/Zar2OBpQA8qmonWXmNsLjIyw44wWSKz6kFGwAL+ZhHLTTLtcyyYddXWvw4
1fCNECDXrmiolWT5ScpxDSm64iaMABmqygEOKJooqSoDE6csWp5nu9/nPwzKev8l/+E6rsGRFYek
jAm87ZeklFWK0sDpBR7SoVYeLRNbF6/UfvFA22pDDwEWaKaOHXCHiscMQrkNtYHJAmMLG+KfuD18
tzUevtk2vl/Ibf1fys6ruXGcC9O/iFXM4VZZlmVblkO7b1gdpplz5q/fB5Cn5fbMzrd7wyKAA8pW
IIFz3mC9NGpMpiFXrPPUK/MqB2d1Kqs+2JRu093Foz8j32/HPLyrbh9Uc3CjeWZ/wBki3vWjarL7
zLvNpCjFAwDYYG3UYbsEkgyygOXm0qnH/tUFvgwuRi+/W2lwRBd1ChZF96i2ZYTO4BCsKy/DXcGG
u2GIJZfmC/Kf0zxT8i5WiT8Vp6nt801UlfNRKRRtF45aQ7lyQF9lHrWtGcQKkkAUIvSEVXfaGsHe
tiz9AMfbW2h+rb+YoxPtHKNVWFvRHFWA3Uk3Wnjc0sTyHrosSbODbHqe8WKWlX4vW7HbLVAbNZ/s
uk/OdRhvZHdg1OXdDPf08gJDod3gMWpW3y3LRP5k0epoGlJyps7UJcg0CFBc58XWorDn6iBBaM3v
5hCSdiXJePb97NSN2fiajgM0lm6GxuJE7q2ONdEaRGbyheLAnaZ19k8SXCdgD8Orz65g3SP9eouG
hXNrR6m2MgT8c6iHrZ5V+cOUqNmDAR0GesWEJbZNHgAWcPageOisGvikbGVTBv+Oi42q26qKH2H8
FY9rJaeep1s498imiZQGHCdw8NdRCYt31Rr9HiVKbuVzJzSVpRGU4Vm2Opap15Y9B6sSF52Dm6gm
6MzkIs2bmDzt2AC7SG8P+e3YGPZqHLP8m6r9P0fEpdtDjC29f7tGrM7m/0BKGNpnbJ7tgUegZGzY
GiQM1xGlyw+ALNWHJK1UXLg2BlQlr8IKUnwhSrRkHbtxd9FiaHQEGS4qC3L4IsEgJ2maoeZoXqC9
INtyJjv8DoWm32INkMijZQs+fOUbgXpwxYEN5XyQTTBggNblqeyUwwl4gpWd22h+iUDb8IiRp9eJ
n65zneyZSoWmSRpAVSedM0MSX0isbRcZYMyjpN/JJtqC+cOYTMaNiKtknJ1O+YOMG8gg7y6dMgat
nacLRjcCHr50B7FF8KdfEqg6Gk291LWgPaIeC/ImGS79U0S1QfbPmjWcRLwEvGqt9rFfxIOg/Rqy
EN/ZZa4dlXrUjvJMyAAdw27tjVP2oRuH2plkauT1+zCr72RooPgYHhrOA/Cy02hHowNWsHXvM6ql
KwcFhJVsykPZNdkuUKYD/u75E6WseUVyKiUzPtDUqffFnu8twsrIngw2e8hFWEtbxMoJYPyeSYHa
x+v0pHLTrYyf0lDZo1n6Pl0LSX640Kb2Xd1jmNHhmoHY2ypLu+agwgiYKI6ziopqq0XExXyVYf3o
KdNCSTR/WhjsQlkIo7wvJ8vDhyCWqZeLyT55rWucvKpb6a+yX1OdZq8E5q3aF1qJsrXSHK4HIy7b
D01LNtWxImmor65h8kzGXiLERT5NlSGfX0PGhE3grq08CRd9rqvl4jqxle1GiemVF5ZDUxSyqMFK
gd1r95gkrgGlQ+0Xlat2j404YF9ULFVnTnayKQeKDveMNnyUk4Sbw640LH8x60F/6cOhxAT1MCd7
Ga9YKN1bzWXMrUCGx45xZ7AaxX+mab4lunHjW2YdLFyVvWLudT8DFQRmh33GS6BbI3TqqL+PKq/Y
zSyCt/zZu8BmSwJOS0DDC+WrChl8Fk+DovR/ebrvPmV1Nm9y1rBsewgdDFdZ2pXtf0U1Zi0fHC52
JC0F03oojWcULqY7tXa/9GavP9sJytWsI75cx0bP+lKprv6s6CUSC39H/ss8EcnjGX5aE24Dx6SY
40TTMUYiFTIjMnuy7zpgiVHZdJF4xuDQRywLNhp7NTG5CxR3XdV1vVa0zN2AiXNuqrwaoF1Co1VR
dnlpWu1b25T+X11ULsLENH94KAxCFCmis2/Y93k/PIcuaqGLSelYMYhDqBnNTTRSyF58PpXjEO6a
m0SOXyZVQXuZeZ3+IUaeRkiA/PdKz/r8NHFU07R1KDGerTmw3j/xqfrJthBXcpvbFns4Q3fDm1zr
osVFY0S2i3n8u11lLKtLMT5RJzpJYREjjcYd1NhFrRvBhR3sKpNz19cOTpQp3GET32tk+71qqUSD
x9pRgQa7bE1rc90ZIXQTLpJEUXhEw6HL/DhC5y0ZLlspoAPFA1qhbJTsoxHXVE+Ek9gnJUTMDqbN
lBnlhVDkXjUSrwQjHxs/nOqafROb6uG/38t/pDQcsvMADwzNdlRcTrRPT2YdlRwNIb7s9l3XTUvQ
f7o8w9yAn17uZf4GtQXPXUwzqjNuP70/peSji/rKjT04yGvcS9El3w3924QH2kJKPwR6kmymsiEr
JgSbGs9AN4Yt4N3k9fPLPydliPMsh3AsdoOAhPo65PNBCYp9KRSEZJ/VKPWlz2qQEZIDgfFHXCfm
XvvaUq+RAgvxToMY7bYbxyEf6QXZI9jO4C6vRncR8P68ZXkChsxwXSqtbfU4VPOL7O+y1FqRncxv
rCYrXr2uXA6db79pjfjHyGluZVNVZ3axVvTqhWp1E4EJW8np4uXUTEsf+yQMLy8n4+sUlyj5cpkP
/va/P1geJJ+SVY5qI2vpuZplQGD5h8ZQ0le26UAsv/XqYTF75vJdcyfWo/uRplTokT8H7//SxRdv
eRHmkRHiGvI3JGfyy4nvRYRsDRW4cD7nA8vp4gYt8mSjg/j6gpz7zmYf9MNQ8Vaw3aA6xWNNRNEI
Ta/8ix2qpzmsmtNQRlgu6OFOfnFgXqv8amdeMS6ResdGAgNNM9nLJipqHyZpQbwrDEVZwJZvN7Ev
ENl/HhoNLtJCdmIene2sdjj+W9y1r1LzI+BM0/5KEWpYRMLrJrZNY1fl8xfZuhLwNQc3nFAMsub6
gidEcSe7rmFy5szgpd83TiMgkYXb3Um7DXfuBA5Wqe+orhm3ammMqwpFjO9zcglogDsvQ7uq70IH
4sx/Bdh+Ve5nz1tFUCPUbPff36p/YAwdQ0NOyJI6I6ZpWJ9uFzn5m3ZytfCA8Q71tMUQ9TdZl2gv
reks3FjtnpykmM9+rK/C0lBfhgkzVr3Kv/txpb609egBVsjRQRFzvAwWqOskNWazxE5V5q94hXh3
uaIFs1m15hHLHeaKjafq++r975dTfWdljJidXkHqUTHOKw8d5fW1L/V0+x51Ntlzxa2nqv4xVA7I
0GZYykpvPyDSaJnQUPn5lFij5Cbujn2pNvBuwSXYlfnW9tzD4oH/hcKc7EVlwrwLenLRA14cr0C5
td2soessR9M/L1E62uUSnTbKS2jiwpGpvl9CzlEbR71cIhDoiOtfkbj1r1n1g/0VDwVd7kF3bUBB
Eih1hVCFnp7ycDIxMheYq+uAHib/IxHjiu/AxzyMw3PZBQ1veJqtq0CF/9zs2VVo2nM5Nzfkm+CB
iBRqJzb86PuwuRf51ubPJnjU91ErV40PwU1tfvdUxIDi0szXraqmm8D3rLOn+Ej8m8krFG7rjEye
dUZZ5ehYLVKQogubzfd4OZgA3z3GbfQqW7/jc5YZd5cLVvWARdCEXndhdxr+BH60k0QWPVUAa43G
1xYtl/taHGS/UeeN7JetwUrLO6+Plkbr5htn0JNzNbOdSWIdrhSIDUDJ/q9sQjdExXbF74X5TJY4
Z11J3HVi96QmOke9oUDbbTOcEMTtEFEXe4rfjGx6zDEU/NWkX8Mizv4auQkvLKOJX1L4s6vUQ94L
a7dgH9qO8oDVxZe2VBxUBvx4o0aqsy360fmSwkhT8jF5CmJb+R8fufGZkOJqMFBNx7R0W/f+iQdP
xsHU5pwKldu7pIEm5dhpsBTSsFXXU+4q+HbSdz34ndB4M6Of1y55ppDyX+kQJ1ZDMb0M+Br91Xs+
vrsU/hde2aza2PZ/TrX21Q/a8E0fWaGAXzbPc4TJWNM1yX2tuNa278b0ELZlfJhCIyP5D2Sy+B/3
QtKKn77o0G0N1eELaEC/ZfH06YueWEZPSrSoDyaswVuoGs6uA9W6b4MiuBtdS6zOtfZJ8cjkotET
f1cxrauqsiMvVsYrambKjzyDNqQ34Al1Q1FXatdU97ld1rtpcl0MeZzqCKfOBN3QzeeRO+YiynRS
lTP5KnmlsGPzgDv3X3ORhSj1WO7LFFjlyuAtflD1wdnqfdzfkIzT4b5F2cZuOuvRTzAG8wHEfnUd
7d7KLKTbdOWhd/3wl5dm38NQtV6xGfOX8hIRuvz1Pb/EHnuHcdoWsJ2XV8sxRa/+o68RrmQyWMaV
UQbg1sLuDJq/u6zqEETFONSPYBStudZPvpnUjza38n2i4pMqx8Jxcu/SkSwYH2X5ElLpACI99d94
D+6rHtzXQvOefS1y+J5MlNEbt/+J2vA3v+J7wnY6WrrUie7Qyo+XYRZ9vS4ei6YHgKAnX+VSUq4d
/+zKE7BnBXL+2yCsl0Wl8l388yw2EuiNY1FB/tE4+zC6Zt8GFkavh+ZRbiNFC8HvDy05JjeVeTGv
TREpN5W/5zViiynG5Dw5VtL6f5v3+yq/58mrQGXw9l5njOs6mqaDoynjoczVdDF3pX7pCyDDYq/6
90HGXZvyTPb1KYLe5HV3AwY7FZQDrlekY4pUR6+vL3FT9dNVnWmvOmP+6EA820Zh2JBFoNnPXv6Y
oDK4DN253cm+VvTxE1h4elY+yC7yQ+UhMpsfstUFMUwAVVO3KNyRDgmw0xCZK3nQZbJKnjaUGLcd
eWI2WCLPlc7qUZXDst1pIXD1qYnwUhAJrus15FmQwI5DoCnamtDO9qTWSSeCBT7akJwOaJxbN1Yd
XviARZ8E077tSnVTTugXJJ6BS5PTlvvJKBAaC9z02OXlOTTxf0gNNzhfI2RfJiIAFJ9lvDxw3/nX
a8ROcUfW67mzoui7YTQrJx7NL9h/W5vBNa1dWWvJc+nnJxkQ4pC2GDWS9nnsoCWotNEKg93we6W1
K2hq5pcs0m32NKjHsPiAERl0/oaUW8EqkqZmBtE5A3vh1hkQdNHFXfE9Qg7Kvj8j5DUm0ypWgM/r
u1q1z2BGUdfQIlKIcVs/xOBpluZouN9x5yJFgfCv28A3hqdTYr42vseWU2jdjm22i9J6XE4Oa3Iz
bXdKESh/laYJUtSv3lqvDVdjbk33DdyUPVXAaqd7JU55YtIgJrWQ2/CBbB9tAM98MEnyVCjZXs1t
60tvp/42scZwU5NkRDxx/jrNioO2uV2eXMV8ld1Q4xQwjVg/YCx176XDMjUq56THin1qC8u5KQvr
Z43yYIx4RQ1eHy1R343dfQgD7S3BKUVH/Ssz572mgU5OMad4U2v9Z5GWxoNS9g35gp6MlwhDft1a
GUg/7mEWRkzO56R//e/VvGZ+zqS4iNJY/DY9x9KRpvksGuhbPj6FuhYfWq83kHbQBuFEEaZrzM0Q
RKFstXbD0f1hJ36yqM1Gf1FbCP+BlowPhhfCqjPM5uDPPQeSGFthxP3Qmim2ATNlNj1rns2OAiHK
8fkSkknz7PRzf6D+rC4S0awcoLi1NcQLLw/a51btxjvW3a9yqpu3+UPhBkc5UzEt5eS3HgxKJnZq
6J7z4WdLNWfVhKGzKkejgGnCoZuD8tBHA4mva1vPInhN17ZitbeqnQw1ghZhry17oXrRRWP20Np6
toUJoCxk3/WgJ/WN0cYltSRi5eFDLKbrd1WqvOGe5S3iOoLik7V6uAmT2F9QtVQnlpWTsrpYyCEM
bhwq7rfSFU7KQl4tBmRTHmYqKwcFcvm1S074FCvDLNxVV9aYqsrCrzX3YdKMY1Noxa3L2kHBLA6H
JOgILtopom0DMVhz35je5zh+p+wqJcG/puPvXARFqR3JyW/kxS5z2BwuA8eY7jw18B7kACrP0UKN
cgNQ1qPZwidQJTphIIPb2sPjxa1O9uWwaVZWhmbfh85uGKAE2wqZA4FnEDgHoPuXudcu2V/5wtY7
dvT/oZIrdyQfdywu6zgWsKgC65SQ/yHQNMCIC4x2ig9OlsGBrkgmk0LO2KeGFVqoefTYCaJ4oQi7
5xzpuNCbVxfSM3bqzPjv36X5eQcFs1JD/1X1qGireMB+WljGkWWVJMhQLnLU9HYC4sBXlYM8uzaz
ohJGVyUpNjHKnabbeG5ZU16f8FOARH5XY5EtW9eDa3enLAqxqxZR8hBDWV3WMeXbKDPINA+KXe5y
OEeLqMc5Jak8Crip0KGr21HfeQlEzRKi5kZyraQPqjy7EqxMU/07RGj4y9EPB9E3hMbjf79v4s35
tCT3HBSSbDKammuxHP38zjWNP8Izaqub3Gb9a3Evtda+rQ7HRsBE2Z0EC9lsM5ChRo0MsWGTNm8F
NDTHWnmRwAVd1TDsF4inhccibinUG9nBzevwKLsowIHglm07Ux7VZHRPYel720nv83VtdcqLrk4o
OmAlv5dNxVGTRWJOsMDFaIrPSem59VPVlPMjeto7O3QVsqEq3JaCO6NsutEPFSu/nRnW6TJuIEjY
SEXfF8AyJqeBLlFb/RM/smUUdspJBgR92WDuUvUHOQgNGDXctB03cnTWEg2GVoauRK4sICgWr/Dy
/E1NcX8jSROOb+fLLuZmLkfZO9xEZVo/Bkluns3cWUsuBbczzCJFQgQ3YOMQQpBcolehmD8ofP6M
hxKnCw9TtEkS8uvXOK3tR8kvMhARWfc+Ir9VZ6zsNg0FjvglsA0dLFQePoTFwGJqMoK3IodLMgGC
2wNMDN8U6P96n8WvTR9ph7LWtaWcTuYgXBZZHbEg69JnMKgb/A7FxlAJdv3g83MdAKSYA04Is5L5
uy4aUhTE0aK+yJNpTfLmTmV2c8H6I/kZLWLbjRe14pVbyCkToALzpGLZ+qhOgf6gtONX2Y1lWb8x
oxRemOAZ95l9MqIgYtFKVNiNXwcx2cnMfiOv1YXT1ifpzB5LsK+a1Fwqwmw8FH7kersyTb5MsoFK
droyh77eyqbSTPkRmOtzotp4FI2d8m0YjPbWF1bnnaauLRtV7XmK2R0LWYeqjIo7O9YeETrk1++7
yqqnXHtKhCKE6hVy/zPvvSGHLtSU/XYacDyJ3OlOsZQcvfZoNFHxHV782Rof5EHBFvKhSOwdvkru
7SUsiwwA8m04rdMR/6PCiKwoYPFfvTjsdze5j1EU9rr221BHfxVenJwwVsFVBO7Lwhwb581UUZYM
TBjbrZG2ZzdqHnASdN4iX0Ocqfa7fTZGPXLMz/IyUVx4W8Wwx41sBgbvvqe5zy1gskPimPhhTDDX
Qm6UC5IHnkYmuPI2g5f/uDSDtgzxnEQ6pli0QavttS6EkZeGE49oTXsyut7bRb4/L/FU1Z7cJlSP
euG9yZY5eu05LJ+VmEjZw8/uFkcM/V5OtszUWqR5Nd9cwjOrxlKvX5oUWdcqlvGPpaBKaJBQalTr
j7JLtYPxNleLJ9JhKoLUiRas5QTPrrCbdMyXYLL6BVkDXiXIo/tSn6lZpeg1yAGnCIz7CbrvvdoY
Hwd0MUNRMKP6NOM6UItLJULioYnLte7VYbfHCGobJo67Ccq4uCsK9R9n8e/R0U573uzCTo4TsOsl
S3hy/H7zAvMAh61KRw4pqYMDOXtKYKQ1+YATjZ1SGf50lL8gc/t/hdQF+j55n2MUEPCpzAUs4moT
P9SGOZarYhlmXuckbfKjnxr/ZvBJD7cu5RxY9c5ecWsbDhgGq40wTWndEMEEe3y9RphlYJ/UyP8c
UVtzvwYf/6se8SUK9QETD8t02k3XkBRxtOkMYk+7TyC9HDu7xhmms9S3Jmi483TlcJzYFZ0Nf35Q
+hy9dT+f1jZeMrtwoOmtcNYZ33TFiPeuBpxXTmbzdUInPTgPyvgwgMTYpI3RwTfy7HOg8ZFXjmX8
tNOjfJvSBqAaawXrOfNCPMKGkT1cqLYHilGraZx2Nd8e9ndkQXtxaLA4w7jVepBdXlcVK2C4zVZm
OgGhTYfJQQvDGrQfjufEaxP04OLCPy6M3WgLc7MRbrKqke5wyE3uLlRlH50NJAZ2locaIEB9lKF+
W4Fc2l0wCrSucA7BzRJGkzGkm7adG/6eIZ5f4FoCfxAwKcV/1DBZfZLqoLlx1rvpvRHVZ3+ohTOa
qlffy2YwKhyLnHR+ibqifMkz+DtWZ4RHmHXGa10gIReYL31ujXd2j9Sn7HZQWkEEK8k2gzGM/NUh
3iIGtzi7nKa7LNf0FTS3eCWbpuiTZ/LQmtPDkHjeXk0j4YUjRkM382/qILq59NVQ2vYWHOGd5lsa
q1/20lGoP7XUCp46ZcioEHjdRm1jSFc2AoEioMEKfOXAjr4tYMs89HB6xzHmaaxU3XnIhm4NT42N
cuePO013IqHuONxCPlHxqmuLU9Uo2Bngi/SCfHDGcx6j9lkQ9OImx1wO+JdrZvGvIFVeFES738w0
TpdZWrD6mkYf0BSLhigpB9aDirIDptI/qQ2810FJrJUcRS8yx3E+ShZyNFEq7zHoSWyJqb04hI7x
0AdUONCIGvCXJYvbcds6Jql1SPs6eZyEPbCpQGytGtQEZPMy4OJyLifIPnnQZ/SyqAHdydaY4kLo
akO0oG6Jmi4ABpL5QfWUaiY6RBBM/XLWd05e4EQrCKam1v5VWK9aaPlnN7e9dYZC0C2JKP+GjQM+
2bVmncBb1kuzKJqvcd7d4v9i/tLgyXR1Fv4YAOkvFDMwb7TI/mEprXV2vhcscc/y3AuGdAnkP9s7
YqiPxmEftQW6mqJZDmq3VDtlRFkGD6/B0ftlWbIPvS6C5YLXrDuc2VyUbIMcfnNQQhPHe/n9LKJv
AHIKwCAGVivPrnF/jkZmbS7MsG+2TtWYuzZV7q/ePvJM+vhIWx/UDI197Vi7IMM2LaprMJxjDWcs
MbI/2r3fOOvG4LU97FZn7+hCNT16A7tu6NrB0U7mollFKNDsa9s54iXyQ/Pj+nW05iejVYtzwft9
SFi4rS7CQHxL1IHb/dxq1GEzLVxhCRvvB2AIS0AtgcfXoAi/mh2E2eex0r/Njt+2Z4SycXXyugwh
G6r3RjC1u7l0jQWWBqDnOwOsFk40BuqTDF9Stdc+aR4k58gYeQk3wgQtEEbkVWwDxReocq+iCm1Y
EAkM1wp3Ni50q9rPzEPWrjLhdVSKO1onbmCfmnLg2leOwFhzrd83eLmjBz4ozx5gcKmBZDWIHfeR
EdwMYMqu/f6ERPK13w3znXzLrvGehRRKw60Zjcl7KaQa+AhnuNWwl11SVvV3/0gBdi+7dMSQNqrI
KaEcFpN8aAMMePTkpFn6tz6eqjdM+9J1nQb1PpFZp2YzpNhXsCbOblxFnVejiGKTHC9GWD91je6+
VWsl6W4teejS+BuZMIRcazYXqgS2jq2x0LKwP0i8vByVTT4U5J9F8HU0FcGTmGsIDL5sDn7dLn0+
j6VcmMZNgxhtElINE+vUmXrLQS5MZbNQQZ7b+4vAGcKx6aLIM++QBiTj6gIBlKhCCAJlW+swi4Ns
ykOZV+Winbx5nQI3qBfXERkop6QBj9w4K0xWhkap1uy5MJx9tUD+HBVPWTigQVd2xpJRYhNgeB7N
KI6hwQbGo21TDBcYhT5q4hsBAlrJKNRTqlUZVw+47WTj6bJUSlRX2HPN+bEkTb6Gu6g/AeBqF6rS
ez+6MF3aPM1+GeCz1NIc39oO28yxseITZfdxC22lwyi6+IZXskWiHM8DAGRYxE23tjpF36toGlZU
K4RmeVTi+fN3QFPeRvEQf5/N5o8APXkcZ5u7iufliFwU+VOY9PfyW6ka+Aj8S7/WI0/C96Y4NDof
lIiX33pNabpV6PKkKXx3bnQoZW50OyjDgewz8vOi4CMrQaLLSAvo+dID6ndzFvCsxGq8u4sSXZd1
+XH0M7Yw1FK/I/u9UAWaD2JyCyqwK86dogxbmOTd3iuDfDcFmQ173qptLPdazbRuSjf/+GTX02GT
N6p+uD7s5bM/YQOEPHXxIvuNwPj7sQ+VVl/yKE/X8kq5k1bcgM1pIe8/7tyzvMOxdH2tHH3qkzci
+3ecbMrgz30sMdGVge9cAH7az5XyjYVoc3/RpMhE32S4/9o3CL2Vq6hFXBXq1jfOfc43p3e9+HvL
QhWsm/3TmkYkcsbZOwd2m2zNRBApbd28xyNgXlpuubd6y3jIwPGs8qlqH+BA8xS1EyRW0Lq9AcKj
sCWdknslhZlQwA15QgTIQXl8ar+2hX6qI7GE1qz3NUneBIfO7OPv3cR/FoaD8zzO6cvom4hzjWm3
lRD5sMWFosHZZytXhrIpR+Xa8NqUAPom9t6D/7/mXq8sX+g6N/zzz5Cvy1vo3l0Wng1JQ8B/DWo9
AjYBtAI3S1Mf8yPUsU9IigvkYiSzswSFPa4kKsMD+3KYzHbXNIr1NGukzKquPM3WZD01NmoxueuN
t50YjGckf/p2VneyiZY3N+mxHNcy2OsDc2/6Jfp/Yq42ZN4xbbmDi1Yb5+5j6o8LOVO+lLBoHuDn
vnsP286TJ7bzgcVOXp65qf2t7M30xulLdv2WWivrpFK8pS+zALaRTEfM9TZNr1o34JasZWY1cP/E
yitzDBvSbl4cFbuJXgb+qt5FHYSUnL1PE3t1efd42J+aabDhAAXcDA3HsW9Cn1dI9Dk+50UbLAfX
idZF6ZY9iUwiU+9o2sgqlMG4xe4iecD8pFlhHZq/UKUrhNJF9QO1580ACAUiSRetHECoPwtvRHMx
1JPXuFKClYVf7cPo9OFWFC0Og2ZEB3lNt8fXu1E85zb3EzjWNlmn0e30vVaRyaHSPp8hI1RIdPCD
0bDJDPViOGXe7C+tVjs4SHXcmRVObrpelmjQkfuSLm7yoJkYrAo2mBKW1bOX2Pu6D/KTZKEPKiKF
MKxOkmk+aOZlDAHtahO1cDpQqgzWqW1lhzkw9ZNtG/lCFulqz/0Jf8l/NJqgvHGcgWqy25bfFA0/
B8p/agNBB1Wdk1G02uUnhaIE61DRlF982ZwmlaZ4/F6b8ieFAqK7UsO22hQxptkCaCmdEavIPvkG
splXn0SeTTBwpvD24s4oQkWXBrMI0q/3PlF0yYmkDMv7WoueOwWCn23XQ7jUmyLesif7ox1xl1go
PdUzJd7mzUT+LZ/eT373fDxRCtWLWTIjA2DOR1KwONHoIMEUNbiTf678a2QXeeC7QK4hfY0I0bz+
j2j5kfByA4+6Hypkc4U+MJlMZ4WBpb1uA4Tp50HDdk5P5xUpGWu4TDYF9LSJ6/Uc9MPlFeVFRVcN
J/0S9btLTry+QWFUrWVXKD6mSlFBu1bjku2W8cojAstDsoM72USk6pksnv3g4/QIgTfdyG7sJqLD
KoUyc9/amvhrk8cZYNzjxL11BxjIFRacyaM8pAi7LjvYOZtrH5D7hyjMHWC/zMrDuLjXRtIg/AwA
P4e6shwpJGyzagzPHva49+inijQZFAuZ8+mK9ATDmi/8XDa7TPBXJYm1c8b3vivN1YhrklOjFIps
WOoYCuY/MwlaShz1Wxs/yDRUPWbWpTsb0/oNvrfsltEk81yZAlChM0ea9rMRPOeuxMJYrZuDEijZ
N+gzHqmyaURireGzYxd+LD0vvPGKKNuZkT3fV47ar0zUYV8aAaHqFcu+09XkF3ws825ClI+EmO9s
ZbPPfIwLAkVR9/rgns2J6p4ckIfZN9NVmqhPbuHNJ69OlijYJ2w00YuGjVp5N5cdpDZ4296y3MuW
EdnJYHXJhLCf2UjgrJY43s7Gknchm/Jgp/N73xWyHub1e5+E7JLzRuM+6cJdrZoW+ESK/pVnxY/y
4KvxCnFA9f7SUhDNakLzJFtY3yWP7UCKdhxQ7bz2GTn6MRU/g5Sq6CaKW6x5xQH6+vtZD+k+iKxj
ZILcQSSDQR3S3Nb1MMK5xqZexHBfUgjIxaUsMx6X6ZCKlayQM8vzdLyNoQiVQg1taowBc/qm/Bab
VbCXGmZNURKXhbm6diKQebIzSSZ701uVtvOcKN6ZJYsWbVbrs9sX9XnEt90o0dRJ2S6djYgtmE+y
bi0HK8dH2URV1nJQTgKAHC2txoj2MgLRRgMtZLF6+X3JzPVf9BE8uy1eQBEvysdzW1Q5nGA9UhcO
YgGrKmxrZ1mRIj84TdC1t4YSpgc3x/+Vaiq98iA75SSjKCHfOX6eJDuQJOo+RS8+gwWZRps6ytp1
ZGKkOpvUHhPL/6vMrFfLVEGSWqO9Uso4uGsDFSWy3iHD5Sr9o5uFAA1b8hn2UC47QfkwJ+dVb/Pi
taqgB8pJubmzSY5OBqysBme0h3ikFiEPasfvrlBR7KRHjpnsKtdZigKOS9LgQ6iGlKxf1Nrd9RJh
Gnjr0BmgqIlYP7AASWsZnkGAmc9FjyCmQICO6fih9XtMwkEn3fzJMohVfcfPp0l6/Qku84zM+BQf
R+wOb2alQCrNVIaTVUTdUsvq/Gum6beFGmi/VFAKEDOt7ypssAW8Y4ByUZpu5iousKPou0PQDcYm
7gBSjrUbLj1TH741VrnzHXt+xpHm1endblnUrL3IPVtns4jjG1R7kd4TTXlok5PrKfqjbFzjg1Ix
z7qIjzSyE3J0Nrxzo6vZETT1em4S/94UynpWAWBCS0PMV0VTiudV1G8GDLHvZZefAjJr4iykliE8
R/9ltBKjF387cfVm7qnkF823lLTtpk4AhWb19MXLZv0nXjs3JdnstwJgy8IFQrMwKHvuaqdHezCv
n5PMNx4CpUqe6uD/MHZey3Ejy7p+IkTAm9v2jk0jSqR0g5BGa+C9x9PvD9kaNUdn7RP7BoHKqgIl
shtVlfkb/EGXcIP9+Vnx+2Ft15Hx5oa2vyHXZ7EcwHWm1lSxVQGC/AaxgKyCVg+8aXP3IMZ2Vvpe
lIPzViu5duLLBIpz8burBszls9ZtHnlbms9goN9sq3zHg/3NM5P5vbAhJOA38tL5wCqgZf+ssO16
90YnwycWlnVfhM0qzYx2N/fXTA/tF3m7UuxFY8Ws9YM0MycIMSyYzdVghNanorCtT4zPhx017eoh
0dnDnpo+zTZJ08QrPQWDK/9JtYStoAAE28uvoCQhuqq6XL1a1qB+iearhKli+ugPMQkKz85hAR2m
nTdfOFE/VXoP5xNhuvzJNKtp5XAMOqQwbyDNuBDflzELJ2KNoYp1E1CPlNiGjKUO+zsknV+Ge+7C
X4D2QB/L460wU9s1nwhwFihqRT/mWIHMFCjFS+lRqstMyliSYQ5Wip8HP1KFby/64/qJVGb9IhMD
nXqjk+fRsand+uWFjD7VqKUuBZDGOEDPB2UrVSizGrxVy77qYFuz9WyFO0t4NmZJMs3vH275uJJm
YU7Dg5xmZ7szN+U8T7A+swJ/QC5yx2E5WUdGZGzvsQqI9IdeyylI/Cwz7h0yWOY6S690yIUCw69x
9977k1U7PBo9SZSoGN5dveMb5MeY4AUmMKq4jqNPjV8Nl6Q012atdSslM+sbID2bTXOF2CLViQWf
7tQuen1Lr7y7pHnvlcH/h7nIb4Ivu1dRQ17uXQpizZUTV4hyyXoAJr2T8qqM61xXOQ54JksL16QE
l7nmOc4XF6Uyz1Brnt1xfbNCdlVURRJsvurZMq55Qdkn7RQcoZrM+YftIsSXsaPE5xZU/pXR8sfj
WDg1tJ2iJ0szxskXQTI12dxi3g5mUZpeV/DpLVv3rKEve0M8NXqG8W/aTgddq9HdbsuvpZ7jDYO/
0cp2tfJFispIzBsrsDpQBZdUHnr49s4b2OpKL1+bY9RQShGpT8fQu02ObcxatD4l5i8in3Jxl7vI
NuND4xjP01T5pG489JRL+7HzM48DG2Sfe7zq9arfSdBXx2KX+Foyfxn14rHLKx8pZgwKjID3Y+lr
F52jwCe3xhMY2zZUF0yTkkKgWHBa/OhB2CKwOrO9s4ClhBFyZ5CUTXVavp8Xy6nyg+n20eqPBLHk
kCVWuO471a14f88t38eOrQWkkOTlBmx3/ziEzq+Et892/LHmr3H7vjlskaydHXcOOQHE/a0SL6q6
VD9PSdk9t7VaPjdD+0XCJQntDVyIQ9xNyOWprZF9atygf/KKdGeLznAcol1dTI691FpZ73gr7ms7
ajdaxykRkVjHco7vGQJBn+siZo/D+zjKvBGX5MxAy5tmm/EqHGGYP2iUPVC2Rc8vKarooVSLdamN
0H3VMgsePd1RrqU/fXaB8xzvIYQQg0ffcfoNX9RhI8OkVzqMYWbjrQ2fTSA7IE2WwTJkQNVIfoyM
BbkRkCnlwqHBWnV2akE3pHmb1iztYun5EPz9j5SH5nz0OgR27KR0z6WtOOc5bZ3zs9zeg9L8b7E/
hpiWrfOlRN3r3uH+fvQ99sfz2KGPB071l6h3/BXKwuYvqeNbxilVzQxFBG8rOaVb7JZukvFhZJi3
rltQ2D0yh3r9NlyEkm9z7hmr+88h1T3tEPBWV00/auxihmAP4cB+4RUJK6esu79Aq5FZYl9pI0Gi
VjOeaT7apW2RGw9Ro2VgJ9kX1lUZvEENOyjabAH7K9PXTI83Anmas9R/MHkFraRZT4Z3iDNy0dIc
qzbZVr3HYWbBR+V9NpHoie1LUofOKcDPeBsgjnaWi6siKB44WYK4Ph2DHSAjIsHb7W1QmpL2l1tn
nKozYga/pt+63U7b6WMRbFh8TShR/xycnLZLNhCF5p0ck6Sj05uXBu71RUJhEphAf+31fVI7sAGS
B81m+BwBRbnIqhjEJDFQTcvWirnUsO7tTupV0i7TgoIYZjdXDi8bSRCHdTftJX7PF8tY1CeztTz6
j+dLTcytY3LglOv3ZGY1Tg9VvQuhe5PgSCztOCve32NdTU+3WOMgpRcqKer4YBDkMlnzNVwsd+O6
RAohlatljck6ybx2Oyw6CrcgLzckFZaLnrXrkBT0WVq3ibeBOqalveZ+l1YQAQoxsj5YtznpkYcG
a91VHbjWNrOdKNxGvT3a1sZUUST+N7BAwAQ5K/hpUGvko6jRfRiS60pxKCztb2DO0x5bMn9f89L+
ggrJKeic8IeKUMs61KvhqvpjcDWmflx7SRX9oC5+gP6fvxVZEZOz8Z5szQ/ZAyEUhY2L92QoERWW
wXuV0NQf2sJLXiXiJNkVgMD0KF2AwbtVP2TqWTotlVN1luBiKL2NZdc7jA7mrfRqDXY5FTqIa+mt
eEFdsLoOV7cHG0cgE6XvPM/jqGxHO2susFwwMQrMp7IvxzOiLegbgaO9jO7iYyztvuJx9VK4ZDnc
J0oCbAVXXHUvbVflVGsVRmkgB0zuzkDpZ1WT2j9Obmd9ydEmXyl8yAGy0Iz77pAH6vii8If5zB+L
HSzhOoqnR2cs3kkWWl8Sr/FOXQwaTTrDMEv3ZdVaW2lGXVdugkhNjm6IlFwSxxwX1WSX4B6zFUxK
izbIFT1t8C3gVYKF0ueH05e67RYLjqo7m1GDXyR8+Q8s+KXJKXENkLI+3+N2KDJ1S2+Vhcl2BnnN
PvufuVlvlUdDHc89yHCqN1E3/brt3WSiUDi2B2BkR2m1MJWL420Mu9TzLY1tzN24C+ygefbdJN63
Zc8BvglIZt7boCOMq+8Za2WpnEv5XC6ZkcYnjNb397K6xLvU8tdlH/ibmYTDYwum2Rw4e60jXEtP
gYnXQdLp/rNcXN03tkVTmpvodyxMScH3Ta0eZIh0tFV4ivuZKv0yLI4L+9Bl7X/QrNoGnam+yEUJ
OFlj1JsBonDnbD0p/n6kbHeVXr+yvKOjJf3qPqNNAZehf4CWcZVoL8MECXcoum0c6PE5irXPsie7
U64/sK0lyHvp4mRxc/hjnNVZ7ha8R7VSC4/0je6O1aZWUn19V1UGgEdPpzvvN6B1gdnpsTI999FZ
HC3qKOScP5vD2lqaEpNe1w3/hiJYHO9xEnfwf2JvLQNYbClvqOMVJTONc2peXnOlSU9DrbYcwdvk
xU6QXR7Lbv6hTuEmL0b/P142ffa03Hoc+slYy8FNNoY60LJNbPaoBKhAS+8dx5Dy7NNUeRcNwAkJ
Ks86mO1gXnFd8zaTm/efUwrOqxHdtr80dNIA7qJ5gn7inip786NTdDy8u2x8VboI2+kaYqEZWw1m
heGMhiLbrhjlQkHaWiW/TfSwbqkE9CyQ/Ee2bQ2CZ6RCAMp8OOp+qeYnVzW6taux9erQYs5PWFix
1g5U0NXxXRohK9RlaCJnVWWkclCv1FtA5rjP5mXfcrjI/W6dtTGApCU4VjAsN+r9th4K5ywXCcKz
OPhVpBwkdHua3N4m3m4DEmJ6ND/YCE3Wqw8PszLsSbsxrDf6koVFwK1fB6xkW0nFSkzuogzbUH0c
163kbm8p2zr9S491tKKtbtg6YzN9dbsAhdww/4v1IViXqZs+gf5Lzv9lxOikwVpPxvRpIV2efX22
13rV5tcRwYWnuk4VFjUjAD1FUy7qiMaQlhgvehSbt5DE595f6ZpHvvl3nKT7uIIh0R1kRFUkVz1Z
7NIWYfoxebDUIbkJ1EtELm4626tKqbWdzWfR2yAga+wp3ZSrOc9Hb9Nm47fboSdGJBxWTMkOy+RO
CiBK8F/adj/529uGpOMIt0la//PEcnBbWrClL7PNbZXJPJSNx+5nqGLG3SN4sNJU9pdAjY58dY0T
+6Pa2Mg5nXfaUV1imjIH2uqeFdAZzJvLON0P+7MMWWbIUyIjq4xbHuH3k+/H/n8/6fYjDAUWqc6P
LsoMX3tWfR1kDkp7YXo1BpwPkS9qbqs+HKeTWvXWlxB/lb3ad/re69PorXeSYze5qEPp1bPh2/o1
SrL3W3KyH/RrbMQfWjnr4ERV72B4QQ/Ht0KLPDbDZqti9rmqdRt+QFIa1WXKH2+4h9Gx1n40s60U
H7SU98Wtjf0UBlTd7/4bJsKy9F/jBTEB4al48vWra5gz7gFylfOxHJfNMPf2SHm/Sqjr6nlLeSTn
V4L0agToFM0KCLjyD7nHpCmQC4nhG4EW1m+MhtXaxkpi8g+4z3WaDq01cQqccbg6tTjI7ZM0GnZy
RgQZ/y2bXQDw/MdegtJ7zqYUjPINmVHoHLNroAfCR6hIex4gAi6cPkBj2qzpV1DFz8PSktCk/Axc
X3mRBi95sElzUd7oD2mYmJuwzpK9suiy1Fp/ceeY9D26mR8WCEQWrYcYz2NZB+4LR+ChI2cPvMX+
6GiblxhJ1YF156UwU/t5dM2n0Omjd1q44/kTqZTWi97twmIBzhv3sijhvmVY1UXRe6U02iVqdepk
y5w+aqExRIF6kF5K+qycPNkvX291tNYZzOTBad6xlFX2OC9rr5bRfwXKlv3F1+TbAFDkdYbiesDI
bMZxo/ueLzswzU+L1dhy+pYNWUcVJnE08wUQmPPaTST6l12b5cPaTiL3q8xBn804Dc7c3HZtehWG
e6P13Nuujcwa8p+lXh55/QZs/zq4Vqj/8qEGYdAN7AvGgBRmu2AVsihPruh3f+mXlp8i/qgnKdpU
Sr7sjap9ZBbhs3SmSMOuiqKuL9JMSIevB2xWD/Igw1GGxT4MJlpeYL+bggqR16HOdnsVjA7eV79f
rpDX1J3iUk26v0WNKqwvEX99EFnm0z3uFC411sZ6kJC8pZvecDas8cVDOFffszg39uAOige2QUnC
mRevjVE332SEv3T44gE/clDcsKty1mGffvc5HOxvHTJQLn3CsTeInTekYlEPvT1BJgdh8T100oaU
cAacOcgg++vmlB8rH7A6eNfl0Oab+fMATRK72uWcOJrpcw1yh+08JXXXoyjtVe4ZlXN855vFI/Z2
C2Cg3CrjyIwuKNC549KJhex9zKRjxexErF1un55rV50f8Ynx9l6WZYeiSetXz5m+I3eX/RUa83s9
tbgbg7pfgAMfBohMTVWO736a5i+DlyXb3DEx1FgucjfB6eStp0XhA4zCeMr6C+SqAPeBn9QPyETn
47uWK9XW9cGLmhqfn8Ipk42ipfp3D2ZAWWrxT5zZQXh6pfZMciA52oWKFHuulGQSlL91r/OfIh9k
oecEXwKUTD8BOU4vVovouxrrqBBzak2ww2yQzOT9NVjjiULgVWLITuE0+/vidMMl6irsSH+HZFjr
Kc3GKxD1lg4DmR7IFHvb7CpMpvLkrzT63uM08VOrlm/Z6MefFI0aRYCtxlGj/PGE6wSqYS4468ru
H3DZKj/BuD96y0sjx+DlqKMgsJEmafcaZUdfP0uz6r/HcT99ydE4ePC5hYPGJEgGOJ5glrOXUUjB
vdlGrz2Fic0Gwpnf/LjsKdooHUo53FFx6G93CD+8Dapr7CRuiTr+fYiH61C5UoqpP2fhkJy7CO/D
ICsPlQhWo95mrWCI/6udk1bYRD3Q424wofn3nrYSTGdohPPZshY0/AIPvTcFHiqDpbfKAoN9TvRZ
+O0xxggx2zWOtJDKk2Hqj35B7l065RL+M0JaJmpsR9tQf40I07Y7JGMM/CiYf7hJNZwd22pelLA3
r2pk7Ts1bV8kBBSg3lWl3W7usWVS2dmbvnnTF7uB3uy+ksJJnyD2269Zk2NVj+1AquQIiGKIs1Za
03gzYc5t9XCEIRlqzj4uxmbHN7NASaYNd5qK3t3Nwi+AroHXyBJdMhMgkBkkhtByF8MzsLEC2dcx
bm4jgqVfkP+Z9zj6DltpFssrucqs9ihNuwLvgIrbdL0NdqdVSDb8FdZD9DJ1yknz++Ct5gRy4fVl
rTx/PmhV/5dvJAqeHvAfu8lTN0rh+XshPPZKhKqWNBc6pDTHWTNWs67iBHcuq/TlvuGSOwTNcT0Z
rHknGzhTvArvPRGpA2rjFHPSOsx3XZFr5yrbzHMwfLd9f9zyVmlPRYwCiZdGf8tmzTSQQFajwH3G
rDY6YwYWb/OejXqN44hL1kGN1S+dlWlXBZNXamae8WZTkt8Pbk7dTkAzZYLg3DT4F2kyye5Ldxf5
DVSB5USmhIpxjVE/ktb9kOYvbseFxZbpFlsKa7E2whqhgugjp3y0A4u1XMAdQ7IxMW+4kQNsT8nX
uh2Ex676XqIXty+xR3pQ1NqfcQXilnx5u+7rPt12iaE8SEwvDFxjSup+BzQG3n41l9H3MYqTbO2s
G85YZgY71wl66GodhkheSaZTblVSWMCwufRLz3+LDR0Vh9ScXv4YW8pTJOhnl7KqXaD5+IVjNEFZ
ZFLJrmdxcrF1nAtj/YRFMQxIq8JxrXesS6wn+VOZD6sqH6artFIJKYW+ta0y2Eis9aYli9SzFHbk
bYsmqM6jJGrvbQkmwcz/SW5vg6LaWPN2aYHBMyfQoPysQBb+eoYEq2RXZdP4WHaOsiqLJvtQQdX1
pLpQkjnJsVzO4STSBsTYHW8liz2mnzlekZf74i3he7MLunwToFW1vnfc1vsQ4aV/wM2emUfbrlLH
PwHl0QJEv19uoPMbylzw50ld8oFYJoL1NXPqZn0Yb1MO2E6xcgZrQqovibYfN6yya+0TcJB16kZb
ad4vDhokitP7ZxXFAWeVJbl1Usv4ZQ6T+gFDIs666riccMcnT2t/apPjHu8+Mq2C70fqoLUrw8Do
T09JYzrYovyaOQ92fzSBeXl7rXCTr4FdkDCco2KbBGxjHD98yzNX2wMhsPf+4JhfFD89CXIxYwO2
BvSAEY89JtdpxFhLBEnUJDmy8Z23Shgnezfu23NnzOq6nZzxPWzY6ELKG86DovfvmDVYSvGKJ8e+
1KPhyRvhvy7U2kQhs5oP4IaFjzt72tNQ5MXL4svFUp3OvA8Rff2ieO0PBMnaPaoH9V7MBS6m3Q3f
7CWoV029F2OBrxLMRqx3Kh9+rTZY7QOMaAWmHFgHpJEaNr8AfMKxrT/brbq7gR4Qg98PamTcmlVe
nJ2ujj/Bv7nVEDJOPWhumSepGMR25T8713t5YWzM/sQWIwY3zSq8hnmAn2vh1lsZ3xjmiCe9WFlF
VIAws7BPMwnfe4FU7u7nQSmkSrNaUjwhmqaCEbv/SJ2P3AZwkQqqmcqHdCz4MH8BikmINL/2aAXh
5j5JIGbyoB5nhY0uQNfE5UxUhUOTfMFaO3iB8nFbu8N52sXgBR9l2a4ro9s7QeCtb2v6stjH/8sI
2QlUY5Fe2DRcbnDjHH/u0pueuklPX6Yke5awTQVp32JStxsKNC8W9vpGBDymRWgbqovRYY3Tx4BK
JDIvwiZKg9eFxDIW79zV1IckGL8EC1nT9aNom1eZflSBbr53/cPcQfWslbA7lGgR76RZWP2lSvLo
VZ8wM/MyCxbzMrsDDQznRa2vHbuol+WpZfg1r9sMS3Re0btSqctDGzjsL2H77cWvsXN6FXFT5Kmk
aY5F+ay3ePSUDtxtYEYvLiYeV3FzbK32PAiZBL1QA0sXPExszx2PRcwh0dJZelN9SrfV0kSfYzrr
XVyvpFer1Pil5HAmnXKpY2R1OLk/SosPAnhahLP02dAuXZtO59TxjatblaTcwgr2VRH/LSFLn0Ej
2NJhZV9xPw2PE74++Dsor0EQFdVneNzV2t+XXTl9A3xd7YfO7PZGYnTf/H3AKvqNWla1n1Xk7iRK
Qivo/zMjbG2XjtfsijZynmHzIgbr18FTnBblwYoKYIUqv/6Os8YFZSe28GMS7JpGhS+4dPR2M1zk
DsABnANp324ruz6ljh4fbX0IUJpfZt/noGphZItDwRDGzrPaGT8FUeMkfr5y3QBRMrfOz7xng61g
cCx3Z7hD8R3wtLaNLaM4NQBIT72Fzja64cj5LgByJGBXbVTVP8ZWHyEqpf7jZI7m0cf6Yw9rxvgk
Y8vu6nd4SPqqhZtBkrkXLbOx6MyGNdYd48VCt+JiLBd7Rtt517h+uwLaBzSntcLmmnq4v2kh25ve
6sceDQuIaaqHZ50yp/qFPbuN5IICEsBpzmzwMeqSDqOcmrO1XPzaOEXkJ/eRT/Zr7fp1fC6UWXOx
O+PW8sMWLcw6qQ9Nj0IrPqpnctSI28it5aUdi9dct0dKoR+y94bmdOdJ01e3NH6y+CSGWklGX25/
d989EqnJc4yUdgpnMQtmJMg8MzwAh3jPDKvCyOSfC6fcZlxJe/Io26Y9FRur/zgEc+f6NqNqp2zt
xuwtP0y7PwsOVrbLqCN0Top+WwwgGBE4gOBGhSGpmRRHAdl0kllOvSw/yEAJ+gt8+AbRWUarqpsf
jSVTLb1yGYYuP9TIx6ykQw+tYw3Q+zSpan8dlosbGDEZ9dLbpgh4XO8dcueHxSlpOK1KZxgqWBou
w1pVsc+WggbD0pK4jJdmp7FGzQEiVNKUDrcK+VqG0PxqEG+PcPy/4C+B0l5Th49ykXhuQY4u8Q8C
K/fvDlUtDlZSYnO8dMhguTPiMrta+TXHs828dUrcmfIDfE/MCVPj8EceV44Qaae+p1QkDtKSy/3M
0QXTOzZ47n4sySC8ml6UrW+ZFPxhn93GSTbBbEVXJSmDS+L65ZaU2PzO1/zkNn70U+s4MgEWLV4p
omJsGDcxpgCT/tx5o76SIYiAkoXR5u/yNBKx9bqd/WJfBI62QX1J+azNMc7jTRf/rEJrDTWaCk0L
jAq/W+O7mQGCr2xD+YTmBLYDRT2REFGNozJ6LI2lkT2majEv8MVjELLfi3PNPQslpJ0EKhh9bHZu
DQxlOavJYGh8H5tzrY2rKrX6E9JY2jqw4IlhG7cWtgrAQ843Vhe+2n4Q7QNgMCdeD9FJD6guTmNG
OajrzpaNQa2xXOTO1frsnM4c8vNkuFZd/ysunXVnpLtapXYhzXuvzA80dAMaatG7e+/9Kb9/YM1x
s2Nf/sm2sZhpnLY74oERfK1rVCyS4S1jGT/7XWOvJWzxrmAP4dUPMIKtV+Ame2uRgPFGHGkAgoPq
Wma7afSqtGr40lRoXZgO/qnOMswqEEtwp/BR8iGS3LhnRv4PMRmS67NydEobRWNSKbc8ydA9h3Os
UUmDRmI1fKCL8URFhz23HbNnZA+Q7v5IJuuFu07STnu4x/MUkb2lOik7+MBSdhTvqtOcxF21cZPa
ORSh+9AnKSBz+KjwouqFF5V36ClaaTnubiN1y0bDbkQCA7XM6amy22eSOe1ZqF1yyfM82ep4927u
nC9qyNnFxLRDJt2IXgVTzWWqxO5TNcwdNnHCO4Dz2a9p0nsft/zUVi0PJZIzZ+HUlX6ING2clA/S
rH83hXiUeMmvXml+6F04w+Kmc58rg9XMLh6EpXQfnGhlt53Vif/d4g3ssiVW+nDrLQbA1uZDI9zj
24QxuBtToiPxwPE9MbXz/TI3of6xyb8ChMDvMVlBygj7979m6VDnPtrkTeVACFSpUTyH+uifTBjM
G3RApm9xMDyoHULTTVzXezmq/nFylcNvuCCZpFcudpOl27b1UF373dHLUfneloEyua0NJGJA2yJU
iehAvfisYVvnHzhEPEtL4mK6Js37iN5on6cRzMPq3iHjlFn3D701Pn8wbJMh1YRha5g6R7JBr4JW
txfcOssdX4wmaUnE0SRji/2sU71KSy5IM1IamTHKlllt0YYPyzPuI+QZ6IL8eoaMWJ5x/yn3Z9x/
yvIMyCnOeSrN/6i5Frx6qfvZBgTxgCtc+BpVEOynfq520hmBlT1jE4Iv0tIrMQWkZkFt40VCHqfc
9ZxG87FfRtSo35ExA5YrvVVYNE/VYnr4ezrckH1jQQ9cWNpptfWtPPwbmQjqTliYf1FjzaRI3arX
QplKjl3eBMionB/5MlKJ9TLtLZ7nrx4pw5OJFEj1owkgGaZUuw3nzS1M0luuP32rDKr485Tgso7m
aTvHqInNA1I9xB3FJ5425VlFFoSPNJoBmuHnO8GEpTG8T0PTcM4VjBl5sH+1pd+1B28t2DIzD15C
04k3oFlGa+VX2XiayuDZ9Au+OH3U84or/Sf+D+rnwUk5Kde2sU6bOvphexbv/d5+U7BS3adDVxyy
2Aq/cJJ9kAEt4P41J2Hsx7DcwbgnODotDBWXP9NDF2JQhjiWs01dr/7ixvPbMLXOz86wj7FZNF8d
pZs2/jJUs7P5PHX+h6GiFfrvoSyZ0akj91Hwoby4RVtuVb/U3gdIEInWxj9dxwhgHXf5K+Jzw971
5+gIy8h8BqGDEtIypEzcVRo64/d8tlK2P0N4ZSMYkit6b8w8X1PHAaxn9cU3pQm9M2Ld40umuuVD
WCmPFiv/i4QU7Bg2pWNHu38m5FsgeOqj9IJcRFqmAH5e9GrOCW60lBXVV+Mg3aZh55w/vt+mKp4W
gqzCpkY6gxZNlYYa9Q6V/ejQzXoGqkCLH5u6552QpL16aRsUtJcY5g+9eetWPXwgKy/HxriJFN6F
fIRDozf3PaKiv8ZEmaqy26v4SN0nyo9ReqQ5FIx2QoTpLq6qQhcmw3S0pwTZ8kHjXL5kl5LWLDdV
bg9bxV9Qh7nKftUFXu5XQf7olxgIxl7RPqH4FPJ18Tocn2hOsJmeEMnR96i6Ar6W5u+OBK9rBS4N
Tp7LsCUeqBG6tBnMk9h1ISSqfIAuuWOd5Em3cX0DurHJXcD1feelu2py/ZOmzv6pQxUKFvzSRjf9
YUjrht3J71hkVL8GymgZ96G7onKobKXrfil8Q7XWXpPkyxcohZMTsbMvE0fF+Vq33JMd6H1yCWGS
+XzI97zssZ4nhUEigoV+PekxAF3FcB7kLtJsHxWm+dM9npoDvPOQN8ZDi0vxKkuzcW8nuTFv4iWo
adNtirQ+dAyKG64szx/20iNPHDpOQnZBHZvkWYwwyjorxg7/93B8uEXS3BhubSAeudM9TEtfKqOl
Ty49EEb6ZN496s5dyXnR27ZuiuCpYlFkxSr+pVWqAGGgnVHASAI4h3ywHygRLOWlraj9p7Ie7cVe
Rn1RURg6F6PzvQkR/lhz0JjAjTbtPh42ksmR/A1+oe7ewJVpJUmfUvzUUAR5nNquPcuQdsn9WF3r
7rM8VD/IucpTlrFtmf4aC4n9zP/FexjbpMEBzE5O8o/RrUG7Usk5xo2vvkhosGCcseqYsAv55w5o
pLyYWFIldokV5xIKHAAlLpDW1X0WZdi/GvNn3s4UcPTUf66b8N1rJ/UryQ1/Yw02KmZTV7xn8eei
D7SvfaPxTm0gJ2E6qX0lyYHYYlq95mM5X7TIaNcy2zcK6iRw5a552j2OLmoMw+qGliNXywczcNwT
R2hlpS3cFmiUv5ris3hvSu99sJgyOhEeiGk9Q8YsZ2Ofpa1KaboD8Q137LtiNltWQv8/Sjwhbj7n
72UQIBoypFTfkt46jqikrIsZoMTMWeXUj1b9ECXwjIPecl7ttGhWie7FP5EMWDlmYf4dx9qTMyjV
11zztHWFzRWEKkfdOx7a+I7VwMd3gu7Eyqccg9Rs/7xLwOud+jpQjv//cWyXit2AzBRu3Vr9jAoy
7L4fo4A6Wz9dGmFZjg/s9w12/EFjGYhXoVQM5ut0K3rdrk3rXjosjz/gmazf7Cct8S/lMuN+oL3h
oZaOlBVn56Xe8tfyy/AzvMVdqAfW32mIoSoV7u8W2sTr3uqql7aI7J0aWs0Zsmx+ySsl22nktj7N
vmutVJMM0zLdAfu8peKU71Qb0sdPXNVfbPwoitmzjnbuTxD6aKYIXK5SCgFXdnc1stoLvnipkt0v
2tB9CloH8P0SL1PT32We6a6dAJSHBZTvtim/N2W7L80qCaMHkR24Nz/0UoR+kN2/9PaF+vcvLmzj
KNS7nczzt7lreicnhcZykNt0aQ/TiAaF3PpZ7P4aFaCbc0pKDkuxMT8PmJHkkLaJDVbonwBt2Lti
GD45w4x4w3Ixx4RNvtyqpvsreO+W2KAYX/Wy1THy+Gdaa0ew9M0As8WaXckJHRB8S725PY9Jaz9W
SgoFfLSyvyKHQ4JamVfP0X8Aw9UeXVNBAtKFdGZDTrQBsxIcBo5uQWK7u3os9UeJycWag6trcya3
qpLvTT0q+tW2n2VU+3soSsQQh8352322dLaWQ3mxsl+KriZB+g/sK2nxUMmT9nKDm0lzGZFh69wW
iN/A0wIBulzktHk7ePppTiGtj3cSuw/JSypjq3sbaWj4XjB5tjKwQgSbEvHkIQnmg4t008I86SpM
Qzcvsu2Q+DWy8km8vbtVgx3xHvt5PuVlrpzRFYKQE+PYdzC1wIRmyev3PxkOToNguEO/LKvVsMC3
5fKh/eFWupxCL07jIvs0AtvxhmFTmH78Y/GR6BWgKZYLnhLrgwpWatIcMUTO96Oma69m3/+UEY4D
Iwix+PccRMo2LwudzGfeXR1NU9aazlZfsRSAaU6ar+G4lRfI7fWbnSwOTzC0jEE7xRm/CWn+v6Mi
aATvSKX+GhUtUrIyirpcdQFzLM+SsD9Y2gm3kRBBfR59H1V1Tyk0tmMSDfGLAsAKqwMt/OHmAHBs
quvsUaP5hIJIu+2T1vpef1aDJPphGAnywLrhnsx5U0ec9qHfQotz4g6+3sK8k0uktBCzU8Xb3mPk
2GDoLaMlhkQvuEQZGPepv/WLxNmPhf/5f9U2z3sVqLcP//Cuay53CLkGDzeF9KhCM0bGxAuqqBuC
+mwgm464U2oMwITIT4c7Z8lPAzMnP21KlloCoaSxoxIcO0aTzgYDWjTuJWOdLMnr2wRH16DUxroO
jLrK9Qsignul79SDVusTkNolXY5A1P9Qdl7LcSPbmn6VHft6EANvJubMRfmidyK7dYNQU2p47/H0
82GBrWLr7OmIuYGQKzPBoogCMtf6DTnyDtQZWkk1Go21ZZ9gl7G+GaffeBHF5xl1yX2gIlDoVQle
YW2e3qEHO96NjUeOwuiP4YD8vWiGiCTIJXbRKmkt/2OcDJHBl3ESk8ESm9gkkP1bwGKXMZfrX64V
D9gYllmrU0xEv0iIYcIhmxMt3rU5FG1pSsdKHqt0Vb2N/rgMNSs/24xWkB26ie0utK/YvnYx4tj4
itXubSDC1xKTMzmo+GU1Bzk1Io2v32V4oOdFvZEuzQvTbpFU+8EypTqES+VcDolUyuUUETqmT4um
G4jPF14aFZ6vDPw0pm58xlymy5lMkbOf89YpbAI+foyTje/FyKuDXSD3r9zKiGI5Vwv+QG5xCa29
zoq6XW58GBTOVQbxab3v136+WA1ZePxqHKNtrvueBMDn09E2HsvIy486mkHXMsYIs0K/kVMttLOr
YIxmFhuTU3v8r4RZs6l7PbwZohZ1nZ9nLutgBSrd+Zd4LDMu4y5zY4/7thqWVOLPq1zGKQE5R+RY
/iZWkc9IgSziFWradNEhVhzvoDfKU/FT0OKT1gV6UQxnIzhue3lDhnwjdr8ydDoMoq7Jfa/cHCHo
JAK87DT8MgYAr3sJuthR7D/U26Gul9tGgWbQBn1+kkIlaoXWMTTwJpHmUEzpLYnIP6w561+C0o9f
2BNKlxyUSnvzhtm8lZZcK/KVF9XVjH3Xx8qbXRXbGKT5V1jT8WGcLPw7wWNiRKEfIZtam2jZdIbx
DKY3ZjfKQ0u9k1i/bEkVkBA7HJGHfSS70XnZjWbsRhMEe3EpXza7Zad1gGcZLfOmn5f2eINjSWCd
9VEz7+XAL2Bvyr7nRllijlaZ93MbWPeeb+5Nr0KD4OfYFJmN69Ycry8hOTNSUmBO32H5vIwFIlNi
nGX1O1h4QCRBfOlbdOCmHZo8460c2jiwbvJS69kR69FG5OCpUvcnA2AyGQFs6fpMy3axPU5nacam
9zZ2WfAQOXHzqhRX4eJOV7tZB/LOqaKvthuRa8zQZp4Sirm90YNp9zpWambr8L7lMNXxn0OUGlfS
kng5edskd9nFLZNQA3TuyDjsG8tq8RPTYa+EWoGs2TJdJlAzHg+RjuyizHDbnqJlElps/dM+rM51
jj7YBr9nzNKXw9o24JNbCgxyIJV5upOe9TSZw4IVdmUerCr8nmAsySZliUUMOphlrvPWQlsCEMCS
fRW110C3ql0TI552iV3cDkQfVoZUy5DZzrjH3PEpJHt2FbuwUEXSG1ziF3Aq6XNQzOFNhokhUo7o
c/+Mpw4yW/8hjspWeBO2yV05BqiqOZB1O1ffixjsRSC2kcqqtE3P13BT472ngIAPjpeRMttnEb6D
POCSC1LZSwsn0wM3qbdbM+d7w0wwtqLRA9uAikVq/iEx0enpReSn9sH2mpN+Y9eVvovLybzCRuC9
CLzyW2iV60n818nPruUEL7Dqm0R0K/9qOV9Lf7htF4RiWtftw9ISNGP+t9bPvgx65tbn/+m8AhWM
fPxTQR0fH9JF2auIUaOdYvM3wTJEro3HZn4StcVYR3IRaE1XLwxyPwWs/1Nc8a+wjJHRMoB0v4we
h4H86X+/gIxsRvAJTpH/WSczK1cTCqJrlulJ7UtcOLRpupYz0wjoXcfgNpEqWwk3eWKeikGBrsJw
nclkSlLcVrHb+7jgp4ky6HK4XF1iEOwQI81+m/y2vopQA91JMa2NdECGFRLaHR6Nz7pa3ko8HDMF
jFAScotQczMN56bxEcJn99/f1fZIHX+JJ0Ff74y5aq8QSlZ++y5BI+QTU+Q+ogwfQ1xkYctaGisL
i33IAmp5K/QvEs4nKCEJ9Of195UPuv5icrr+t1x+kfW/RkO4f+sY/EIyqEeZaa9VTb7JhmhoN/Ng
1jdG3LjawfCqL8pUq0c3jJqbtGR3YqOczzr/gAqK9Yw7MlrnhudsQM9YZ1y6zeephqCeO3a5ld42
guDQlXsS+rZXbxGkQgD8ZkJg/EazfHPr+421rQ0V1eCfHZdmmgdzs8FZZT45gXYV4Gdsb8t8Cq7/
6dRFNB808xAXG3D+89Xc7SVkL3E5k0vIWaUjfIpGJ9JAM5rcH/yXJjqAoFNupNIoFcjI6O0zWuJf
TXNgiyUdveEiOxmUxn4NFkn8YJYthragcasdCr2bPN7lGT5NM1IY5iZEuPk+nsc/+NWDczOm6X21
HCy+SveaWqOnYC2W80vTaS2w2gU+JvsEMB+FCoca8BQbuAKb/vsvkykr2GBy0HtMAPBvpFcuU43e
Vj6BhEjZnNGzUG8MTw+vjcJebCy0h34sNH/j+uauU/zwrpVmms/ptkzK9FhkvvpgIoL4gISUBZaR
nV+/zJPJae76d8jpfIRkblm231JnKK9kmBxc8h97eCTa7hKjnrp+ClAyC2fKex2bGq1ez8iP8VK1
qdFNSMuvEsVw5WfUsPXia6Ki6yvRroyWsbPeK49YmdebpkDgpRkH/WvZ17etE4BlKBDux002+9FH
oBBAofqveaeXuzh2lfvI7j287rr6KqxV58bRa3AXOA88y5XMhhVl2qdVE4GYBUkdLiWTBJuag6m4
6Qvbm3SxhrG+t8W8zbvZ+jYorBS8LB7vm0V0N4r7P9qRjWJt6yiimjYoPiMqH9OiQ/woQuFqKQji
uoK02zJCmj9HSEsmDYmh7po8emgwRVkfDaXiv5rtnD3y9RseoyRcHw16izdCHanWQTbKY2m/mlmV
P0bAQ38ZhXKVhfsR7gtZnLIaW57lYRY8aUneoNVCS0LG8linePLU9X79KZ71KGA1A2YDw2IqOE2B
PewGuxtv0Rceb70MDdc8skl4oji5x2VoDDHYcx67wCjW/cllA/JpQxJnFq5JshlZT7NkMWuhrL3x
cI7fTHDfH2qXvJ0KgW4vMqJm0pNB5l276IyadZcgkhDORxxUx31uaNZpWLS64/GbNo7GW+TOxpXd
awUAKPzkQpt3iJu0JQVEzXmMTAA+i59cm1igBAblxbDBVxjkiR4TfVHycUkBalngP6r8yqvuaYpC
kT9/R3ThY2TspR8jURYCvmqSdRTMCQ4Vbqt+b+adTrrhduU9rBQH7XWwm/wWLzWYEcKEWPkP2mvo
RzkuKDjkIbp3K5gC1fwaF05177KX8DelW/GeYL11XCEKShdY4K2WvN2qVRvHyhG5T1AYnp3eCHsJ
PD7uVCQvniIz1c6ZPcwHGGXZG8maG7u02HOKUxeqBuQFi+Itg1B8A6FDfeJGKG76wnkLhBCPGYu1
RR6hOUqvbanz03c5lQMJ2woEVeJs+yahdJGo1RtpGpiQtXITmwAuNskw51tce+a9pyTFXe91znZQ
+0VYg1pvTiLnAbZjeKcZZrSVtV/Szh8dOtWOu4G189aszQhT2EVPtqhQ38997ZlKTblBhtr53g4k
/Yu0/UOBQbfto4wKZBCa50Kbi2PEWm8HK3PeafkwXJvqWO7k8WIm1aMeGM6zxFv2NyR9KDj/jIOx
vEVZrH53zTR/K4teyc+tQ5HKUdv8FrA0wmmLnB+ZuPx2rMGBSdmgnzYWwjF3AEX8a4XlreC4foV7
LZ2BC+t8IcJckF7R4JVXKEpkKFzth4VbpTaUZI3cKzFCzePTWKb2qTEaeMFIz6EhQ63nufZL5L2G
UbtzXNu+LQ1Ko0oL+RcjxqPVFd0bdhb9sUYDabl3mlfHANJazPkDuINh009psYPbbgJVt7U3rXpv
ZhWtOq+xTlkwTlTxaBpoKpEwdh+LRUSq9vtqo40RYPBldhMhTGRBhfkg7UaQUKCodKc1y6pa+Ud7
Jf3y+P5ofxqvG2p30rPB2I5tOSEIGYPFAJK+63W055yuCA6JU9uHCcPNVyPWKEPwJj5LLzmGBOX2
3LqVXic2T0aflE/Z4NgIbZ9kEKQr50GrqntpGXY0gakOqfot18/6mhxrivZuDi+is5wO2wYve1bf
Aaj2z/1yMHPkLXV0qo7S7Gt3BpldfJWWTHGb6M0x1QAXNcYDYeqPMTKLu6jwjBPuX1RBlzpcZRTQ
J5Kw2kq9TmJShxs8G8gCGvGXuKKE2mFJga62jDJWevME4O0yVkJ56oO5rSY2//yfb0HOf6nyccKY
FTwDHsPx2rQjPKGoHIwg8nP/ziqbVylBUKH071ylfJVyhRt6nvRJtcJaRjqMFPTRf5i3XEVG+gXE
VYv62CFSs6MsH2XR6Cso1jt2GN/IMjP0w+Do5eO4k15WpenDbLwNOpbCi5CyHEpkrW99bTheEn42
enwSWvN9eEF4WJn3R7/2ULBJivSU6sWbvzDT0tAcTn07xqAg4a1ZIRDyJtRqMp80IcjuzSbqX3Iz
6h8sLCWq6HcWP/4Pd/iRAN34nim4LYWzVT5jh2ccInDs12yAUHoLrMW5Im1efbt89+Jp3rmB3WyR
BS+Ar+LeGuuafXREdAb8+N/a0p8u/V2q8xWuoIv8RX+d677YCCGvCrvmCQ8Vnj7ldCuhWimQV4z1
ZyHwySFYKq+kIdGFXXh+6+H/c1IZUmwchY2rhvdeMfNxstjZx03nnl3RO9A7t919MHR7QNwHJ/bY
3RVtBXBlUr5YcKgl/2u7tnlGVWfaNRNrFswYovm1DkEHpiSGdiJ/IvJ0q/BeP+2o0eK2bBvWESb9
s20Wzm20CHTJGbwp57atePiHZTvtf+mQIQN1FvybnJ208gyXunREJCSdTHsfIs+2FwKF+At75gHB
kQaED3wLrdRODeXCKw3DtGlzgYiNuX/2gjK6EtDXLL1yKlAy0gCA+8e/9a5XWHpknlxqcGJ1b2L7
ymrf4SWlKmD5narP9Bujfx95uSMiT+aTlQWLeUNOl0RpqxVIAbLJaABtapsmgB6e9ZO+W28maY+e
oe8KANzq8dK/3kxD0t+tghfZ6ME90RDyCPpWuY5nTT10iRk8qXiPwsU1mt8Hw32KRTWa/7+ksNQ/
faf/XUWa+Lc0zOF311HwmGKfdxwHZziNlv4+j91zK0iqxm4wF6G5fg+tWLeuO314jkplO7f6qiOw
4kFH/r82/C15tso+y1Xi6A7n2nXDtcbSBMsWVjs1AuMG4MugeRnGUX3rdjw/jTeKdTqeGXkHpMQz
3jDBVQ+R0RgH6a1dbLbM0AI2YnVgtM0STYXOi1COM7EbWOymTW0Kr+0W51j560usr+N4Y9jA5KVp
qM7HEGnKQa5yBEo8nLRZTdRjHdpfZ28sPlCv/CYa+a9kWyXZuKtShKzQqG6Do5DA5XDpucTkbBCK
uJxqHQYJiB1DY4q0K31wznEIF8txjR+6ot4klR18zxMgMDA4QZolf/Spon+1qxyNgT5Pfq8DqPBz
C2pMa4AawRiLXwMfKb+RxPbLUOre1u5SqJo6y400ZUc1hzwWs3K80zwru6MARvm1Dsxvae8e02xB
80HEj7pa/dZ7rMv1rLGfAC6Nh4oPfF1MPOPtmpKwWJ61SpecFX08iR6ZhOSQLe5BF1O0dexiJiTj
BtPIzn2anETTTEKVMr2Gg9tDnen65wmqbJdgO+0t1o4QnpK9H/qgBJYmjPL4Pg37K58yAsJboKYp
JSvkTjO7f0bPrz772lJUXq5UkgVhn2gsLh9AXrWfQNcL5DWoHL3axGDwDqab/36BvcrZp3EJ91WL
+Mb8SsbEWHZ4XugAIlXCR9nSJT1yefDVuB2WHaHEdIQrdXcOHyXEjYrEYMarTzonBNVvINi+Iqma
v0ROPpN2gjffR7yvXB0324k1i/ChcpxZtmAkqrPhqdlLBP71OM5GtlPUQTnolV1sCyXwCnhfkXaD
xO7Bn4Pgao35af2c94Nx72xKwywQ/sksLDRsyoHLGs42tD/zqhhANxrzw2BZPyRMtczjKe3oZyMv
wpe+qo6/2BBbkQbTJpjh8C51azkgh9PfjWGCLa71EZJ4Vgb6oauNdMsfvweitljUOOSMbkQGbHXX
ctUahxnSbFtRCQusiKe4neebDnEH6ucw68uivu1mJ3jgKRg+1MvBLCJva1qAC6RDYtIbga1XF3TH
Ml4uYQcqDwgDHP8v10gK9Y+x8LSzTJROQx++IMlnnLQeJk7h4uAndZn1kFnIYiwSGnJI7MYBWOKc
LyE5u9R+pDlY+p+1/wRlOD+tOzwtTOZjHozuZkWYa+MUPeTmzsZorNmjEYMA5DK6d5rjh2WnwQYG
3HVuPQ9NYD9H4W9t4w9PEknzYQRd0Qwn6QvKKb9SSpdEeADCct1DgX2eDxfIRx5N3P6XtkA9PoFD
2iZ/pegUHC9D9BG7Zaxv0rMY4qEDaQFFf0bMFr2aoAiw5AvVG+nLfWfcTeXcHKU3clGtj8IJuV2A
4y+KpVZ3U6StU+tJqzdZs2Chx8DcoiORU7xZPFlschrnzE1+hOhiNHtSOQDyY+V2/T/EOHOfzmib
1oVmU38GqJOCeXwog7K+i2GtX+A8Elf5TeCgMdZDFeTTWDIhn8b6iznuZexUjn8C8QZ+jMSUUdzB
xR6PyqQULA9J6Wp+9t4EY/VQm3H3BI7yXsJRHX+MEtyDPpefRxn6vYRDqhQ+one7sGoMZH1G70r3
8SBleWuAnyibLRnv8mvQmDdZgnFf2w87Q1fi97BwZ74cUfiSJZ27x4uw2NYT6pKo2bZPNqqN57Dz
msVqonmSw8jLlVVHrx7hjOC1GrsQI1G+fogXNHtn2+Zab7NjNuKxOc8nKbpJ/UxqcB3A1RH9rkt4
Nv0Af+T+TQZd4kXkpHsN86rdpaPHavuvombV+BDiysLd+aAqtiggYYA44LGwnmnRdIdD7FNqIZd7
iUunzj7k2uc2D83FgUFicohdOKOdo//J3ra7zx2QiqUNq4s809uo9vM16ZlkiwdH+VaN6ILaSoTZ
ht0UbzDk3I2TmtmN9AazefC0KX7sUjQ5rV1a+MleUjTzEH63wso/C/9DOCUz7MuD5XjWdr0j3UCx
b+FtrBNkSDrivKwgW4zZMWZSue07t3IWKYV7OwQa+k3x7N5OyxmJB/dzb2y+km8KtpjUm7+hRLIT
vxufteouqEf3ZtQq/d71ydwL3XxUMAasteTL4OKG4TetdQiAaG/tvnXO4OjMbaA0/tEPeEHyWmhv
BqyU5d0q78womr+gRJffSstY/Je1EV6hvF+NxZ2ZTyB9cnAxvAKeJa4mQ0L6vbbCY593xmO7HGzX
yzHIVu1zMPMG3TaZedMA971dm55ypgzoP8hYq+Dl4VvDQaYXQDsf5zIMri1t/ONjeLT4WZO23Gpd
y/aAnNS012pko/1puXqq+OpWPoHMtqv+bTJ0DCiWEmVGgmzrtGWwv1QnpSZ5aV6GuE5C4lN6gNpQ
CZB6p6s12m6aK31JsvVG9RamwyNrBDLS9XSFiXb556y139pyRAOpMn1k+RMTEbBywSrgxxnZVUb5
FUJJnhvlExTfalt2Digpr7jR5qHGaZA0r82iyjrOk/NrRXsaimiXBDwE5Tt1OcBdeWGbWF1JSL6p
TsD/puF/lwgFHkQMgxpTP332io0Ea0fZDZ6PGJYxwrrKZ9879Wl9ayw6iMi5Vv1mPV27DUwpe+4H
VEGW4TDIqdLFKGYHpRPeG3NYbxSl1I8GAo73Azp95maeULSKDQX3uCW4DlzODKq/V4qeP34aLKeN
hdDjnLS3l7GOq1inxnW+CKRJIExxFrjbgZrzNhfIEwJf8bV0y2GFNQnC6TLnEyzqMnwNyjVleNYg
380v9g0H4e+27OMjsr4o+I7f1WWXH6NxiUgTuYa7EfsQ6VjHJX+Nc6s5Ohnq+H34KQ/ccrPcahTO
b5XI+G4CaTxKZyzawnI6RXp607bq5jL2l/lOiOWVVea4hf288BSHZw2dvZvG6ZV7HEzkGXXhp3Vh
NW5Kyy9Pl46G1cWxBLewkVjnePN9ldzKvV7AJsHOa3ryqdBaV0at0NS6pxr35uJoh7l28+9//c//
87/fx/8V/CgeipQXfv6vvMseCsTrm//6t239+1/lGj5//69/W7rnsp1xLF1HTcs1TV2l//3bEwo5
jNb+B6DosYiCPL0C253trSiBQufyJV9yo5JBl8y5AUOXdLX+POL00ujp+KLz9j7jGubusVmfv8mB
cqW7J0WhneO8nl48q0ZeZ6G0alqKwn853Wk++PB6GJHGNWP1G+qnT+PY6Sc9mW34bAO0hiv088wr
BO2uS4e8Hvbli6sAPuEbrOn9g52rio7VXx7coA55oKRNGQl33DVDF4w+dgEVDHAtj3qwEkszSpFb
UnGKcAor3pKKiHGs4JBM6KMDK0uPwB2SNRZN0a2tcP/LiKKa7bsR5+PLJBCk2UkulKY4z//zX8PV
//7XMFTVQ5qdbI3lWobG3+Pvf400MUi7gLu4ShNwPpMV1A+pW9cUDLVmh9tuuZeYHPCP0G7LJl5D
6MjB2uqAX+tmE++ouKLvklbDPXyafj1gyJGDFS147wKsRtwlDQdQyp12nKKhifZtU31Ht3f3IfNR
uo17p7RjsA1VssuIYkFvvLQpNFDBmoPmvl7OpEOvyA9IzM0dgAhdi7eeBNfZpdXqKAYcU8vwoSKz
YVy3mDmKGXPxseFUWt71qWZ8bDiRC4xBHdVXMlQmTWbDpjPsjCt5BcKpaM6XS64xLpnWnv0gLblk
V4zxQZro+cX3KBate1a5rlwSrLSx/hi5pKcrPhpvbHp1vkCnf/5TG6rxy99a8xyHrxxpYsMCOa7+
8s1TFNfAbCwPT1Gpaldj6pK3b3CH0FM0gHEwcHdtOIHn8QvSddKeutSGG/OsT7F115klhnkN/rlb
JK3q/dr2IqW58RB2c6LurzF1w19hjNHLNfLSuQtBf59qLRvIpCfey+QlX7HJm9+NOXvBRMn7MiFS
djCUrj/PVWA/8qznGeZ26nvQtnADwuZ3P6RSOJORvMZKx0f4ocG4cx7md+Tm2mGK3m3f9rZZ3eV3
uj/iNM79DsXGqqEUQvIz+WlJ0NgbzxqUhznJU0TpkfYwvfQZadTgyoAMdy8HtSbdEOZJgzjp7MKh
hb4lMekd9ag7dJ0RbOu+bxfbQ+aFBdkIfO1u11g+LszLXtfPwTD2u2RIIt7+KRrXvt6Sh+LWh5+O
Go4cdHIKjc22VlqzM4y3tjVeXwSvLaTz8Ffm6b1eZHQpMzcsIvaXi1gFGhhAEOL1wmlVVWdyYBlu
grFGchCnAx7vGmWkWCvvshRfoiHRS2xPqvKuXGItbHRec679I2yj+LSOlh6zjd98pwMWInOXGTJN
mjBy75UBIJ+E1ovIqVY4Z61vDYgqBheWmFzF043Xwo6OVh/H1/0MYGH8edDtAkkDFOXBElNG/6VD
mmHQwqKpgBVLU2Zcxpm2YpwzdGt/iV+aHUpnjoeb2X+aPtgTrLEMAKRMcDp93oUhkrUXmpdaOztX
CbPrADlaCuVCEFtoY0uHv3RcQiupzLrNXLaQ6lelyMZvXVRZm6Ypx3vNTM3bunL7rXTM2XyHOH3+
xbHm6hy3aYKeXJl9QzhT+jGI7zZaaZxUREfuSEK2d87ocAD8vjdB5W+tpekCiDARoaekrQKcOFgB
yPKdzFGr/N7AK/tsuq6ubWS4FbEjB+W0XE4Ca59f1fbZtNuHdZBcAy+C/ACb093I6B7+9omNMdl/
Mrrxc9mfHB3jvbLTbxpyzCj5u+ZjYiAgpEVrIyZrf2t06Vm6umWQ3fPlo9CX4X5GU2Im+y9Ki7CR
pSkd5qLojJdGSmqbcRLTyX7gYj/k6/XkoqUWsExbIDvLT5exQwxSLWgfa2O2QCIb820ZIDxlAwGZ
yFqGio6aQwfVDr/ZGQvbuDLue1817uWsysx5Y+vudIyQpbOBgtDtqcWhmRzzZo05StzepCzgpXON
DQ0FCki3wIbkB0hXY406JGLcH6T56aekJEfGpL4alx8s8Wwe4I32iy+bB2BniZfFRD6wD7+vMeCd
t//8itBd75dXhK66rodfm2N5nJrWslz4tDjjea87JLGMI8YfC+IrtbX0MDZmV/7mn+OxGq6Q4fIf
TAUx0naosndTVY8V1ka/1SavkqqYP48g1TP+VmaYmOW15vE8oIBe9SMa7G4DF3hh5c1h222lV0Sn
pXfuYApbuWp8Guw5KPry1XpwZ6U9NNEQ8SZyoYAnU7k8Y130Y6pRf4yXw2gAiIrx6j5JLIzq12io
9evRtf9IoHNeIWmsP64HVTniwB7fSUuGy5lcR0taOhiB4I79wCq3vNYWrXfDC7t6M8doRVeKtrwT
UX1vJpXgerq0gxQGzX/sQaXRm/XPA5bxcuV5ubxMkqacSUyaHWvPve8HWNb8/AkoZfCe/fTD/l/X
svThkRKCerxcb/10y4TPH/7yexRh3pxaQ7u+fKx1ymWIfK40i896BsQv9mz/lm2SsRk1J/vdxYtu
C9tmuAaR6LxOHkhyFvaoy0zjQVuoKaKy9El7aVVd4gmHQvCyxbsckPUztpPlVuz5IbJIx+USo4c6
xeGXHqtv8N/sAmfbwe9/sHvjHVUL/zzpJa5vkGBqjLJ0desoiwvcbKbko7J2g+xfX7Tub+REytMU
q+MBxSqEu/ofSac4a9gdknxnV7Z/zLTB6DdzluDkG46KdxMNVXHoF/KHNOMlJmfrSLss/ZtWo17Y
2bV5LW+WxqkQlw+14/qeEb6x1enAyCNd/+FP6vjRs7xoZExkGc227iwk+1h3HY3WwW/ViNM323WO
3VSY32zPcbfYHga3WOkGD1VMVrjEhfSbD8t0QP3mubVGLBGwyttLnG9p0A31NwsTrH1Y5dY5Nczk
JVEy/BLnYD/XlIfYBi/E9ASrPDXoGjAaSKWtQZdv1nWP5o3EcFY371rDZ+s0Raq34VHYwM4kKN1V
7IEx8YDlb8z1nzHqkmNZK/61azTxVVIV5CZ6tabSl9cHIKbJIw/8cgfuo/lSdJmBPYSefLWz6hXM
EmYfY7rD5m+8HkP8UTtF0e7sXKdePhYs5TxVv1tjGVvSTTT055in/3XbVR8d9XJm5pjIQ27k7pNx
EpR5VJLegwjXkaoLg7s4vhGH2gAlcdW3wjs9husGZlY5SBMYIxSluoiOM8/rO3GuDXlTn/046JXn
NTGveWYLpKd5ELDkmCj1Lonz5tpgyssSF+SSxOOmePjnR73mesvW7tNGnDSYZqsOoD7NYjNg2b9s
/dShSNmk9/ph7CgU+8D9zlrbBFSEQBTZFK2/IWS1a/o4/WFb8Y/EbLsvsRnCyq4yBPmKVLt1Qcvv
FHcafpvT/I434vd5ZjmCnmC7myjnvOHLEe1RV81O0jQd9lEhxQ3ynvQaobnLcf57LrVBezJB1Es4
bMzqxhxsExk7/qrlmM3nZvoaaJ39RXPH/qGLDMS61fIN41X/bAzIRMRLxjdUStyWUjU5SW/ZR2+6
8twhGPcsLoiact+OQ/gkkbYqUS0eubMRkMsLyihrpzpW2SkMwHh7epoAJv3rMJbjW8UX++gmqBoE
pRuvnQbabXx3fralW6bhOoJwrRE4+8oqrI2pefNd7jXmtnHD4sswZdk2my33lZyCjnZyOmNCAi6k
xHLnq9IO7ypAwj+KTH3uMFP9zoPjOlT96E/QawddHWP0EBzAcKzL4k0MIG9Us9dWTesNfh3Dm4sE
HZTUDk5+oTwhaHWWMJYKIeBl5VW1mpu+74fiaNkzKgd+pp2XWD73JEJ1BKA2VlIk7HaOSqn57+iX
k39N5/gRYpl3ilFwPqkuqSK3MlR0LTqkwTXkwLP/NtQds3hjayY492U87IRfxjshdHm5tA6Z6KSH
7cel/zYUNSPrJejc92iu1Zsw66a9CsDti5IbfxZeZf+whlccL/LvRUfGLk7V9BnKVL8p5+jLGBpk
vxzdO7MUTF4KC1XGaDaAm5lp+tLjRXMHYvxeNTHhwi40PDVKUD6UwOm2Osi7YzN2kCKU4WZJXV1L
y9HCydqUZX9jZ61xpLb5e5oq6ivg1G8Wztw/bKy+3Do03/O6YKNdd9GzGVfuoVMz5yoscAOzbKBJ
+TIJ26tvzjIJaOGmHIePSUPQ27u0RU9YQAoJspjIwOe3awtW3dkLZ7xWF+DD30foCcZWkVI9TIai
sTjtb1fw3c/mis0L2xKmCjhfFWFv8OelrvR3RaSVjybFKO3YKX0GH6hy+G6o9r2PdOx172Q3EkqN
vqYEkTbTHoyIt406xSbLwUEG5w53aJqliGQOaeNsBqUOrvQOBjWE70fZ4A5ucaVaAcWTJaQoEMRD
Hj6Xza8ZoOPWuJSEL5O0yTP3ddAZO4mpbbpLRgMJ96a7VU3futeXg5xVemvz3WuMLXkq7TRqMCTk
SRC1AZvo0cEBuqzDZ1cPq0cjQh1zeVbIIbVTbed5ZFhlQuBW5aOPeM1lhFwjKwpr32ew2TztxUW7
7qoabSxvpNm22X0/NvcNt2i39cJ9V1nJi/SZdvKlQ1vmTlpOjXQ+TmDn1teqhy4u/b0aVNouH1qU
cdEZ4kVBpv28ttv8d2tO3IfJVGJwPeZ8HffW72vfZa70phgFPF3mSwyA1nSPvs9GhcQzTayJh4KP
HMMzfmqTqDq2mLhdzbOxuPBQm86xKn2bK+tVblCU1Lfqz0mZoVZPfgr6Hk2w+0rPsju7VFDn9s0n
OWRuXOxmJWd5bnX1ndalyWvosiXDguC5GavwFex1NyWvWaioz4PWbtkgJq95MLWPM+Z3MkEFJ3Bv
856AwIfAMCJaeN2XSArOiBxJsyTXfF2XyXdpjcuIwSoyVEiq4Dq2qJvhpXxoXVCmI6rxj2Qd4y2G
is67FZ/l2TXmqK4btdU/5bOuHGWo3dnhOrQoSvfdm09dC4Pe9J3nZpEqhLUfQo13u6OwtHKgR4Dw
tW4VnZfeSzNDO+nz4GUu+lK3KXv167pnw55RN/ndMPxkyyMYz7eorJ/ZMz9IXNHGYV+7OXRssLq/
Y9yKXmq8V4sCSU7UprbVFNbfxv9L2Xktt61safiJUIUcbkEwSxQpWbLkG5QjYiPnp58PLR/Le8/U
qZqbLnQCKYpEd6/1h1I5YMyt/6qxBcQNwvraZrXiF1PtPE5eM++sKdXPzgoU6yf8/5IoPyShlR/k
cct0wyEgWyMO8jAGwWgMpmb+3ZuTiw4KUgKwyvUsmAt8G2HXGs9TIbKDMg1/V7212qiu/lxa3e/e
j6qcW+Er81RWLI5j7LLrEWRM7BiGIMYUb8lQ76N6nH+AT/85h7nzKfRie5eUJYmDpgHb0pPhFIgl
fEvHn3KkniMruZTkCwqUifZey+6/Mav6RNAOS/E+6TbVWpVtEXjc96v/3laRFl8ijqzsMmz810Hg
qujFRvtlvXQtu96MxYS1fDvFJFDz5F5eyUIA29k6c6cH6rjKQOgoWqhF+TrWmCTiFTpsu0orXx2w
Jn5akwIWokleDAON4XVYhC7aKW8HdzPM2Rsnl055GutK21loy3N8saYvXUK2QQETdNErtUTxhw4p
9K2Cg0SrTvndAQWg9qXYt+z4mCE7PIuYzmKKW0wA/hEC6ZHNmXuRtRCu0SGMhnQjq7JQ2u6FrePL
zGPeb2LxS0oi84A0L5JbKIvRjQGV98nxo71NsmvpgKBQFVPZKqqjf0KpqvRz1SbsGMxaGf60rFD4
yWC6n1RlmLZGsjNFaV+9wTORQoqVV/x4HrV+dH55048aa7Uftu3mfsNn9axMDg5nLjHg0rCmo46N
HXTD/mSJQtwnUeyyJxXLK9y4u3e0/ViBLiuzzzhU1RstsU9GXCEiUVbF92UoD90MKocV7L4yR1Au
ZjZe5yoPvwyapvohdrrPJQ7Iwcx+5ComGA56p39u0fO5yqIZajwh8rrZfLTJqwVDhUUAZ/5on6xe
2xbAVYP6z3zZayZnHGbGB0yuU8+HPeGtPHKf3b6+0ZQKRSLPy78JdTTOaIEuj2ECLVwxibgZ9vIo
m9QJ5W9Lj4adrMqOOtH9Hi+/q7YOa9LWPlgmQZPWiAfkgnkOiR7IYZWqV5Xz2dkLgVumQNa+xZ9i
qxi+JVNiBYrhOud4qqvraKImO0Lh+qaO9v0U2uqpydt6Z6YhHjVSW/T9En5bemhmpLL+Zcoi7Vk+
FEvfu6WM6bsMqZFH2SFSinOPDOS2AIp3r8S1s5lztBiWrFpTRX/qoE+BDTlg/msgHr7wyFH0pZ1+
RlsZe9Lceyy8WX1qsXdg7Us/o5YZ3TsDFkay6mQa+do2b7fFXGSf8RUnCQ+dF3csBuuG8QXDzOFB
djoWOfJJYXeTxrcChpevYoT6XLTqBA9YKa8Zm7P9POn4txZafkKMQz3kQ4XzRWpbW02du0exxCru
jGL6PKggVdW5rb4rZnFIJ4eAdJ6TIqrGVWpRPOizVn21RT75U5yYz0mrlMFYDs51sTyYA+Oo3i0L
Krxj5MZH/nP9fVqyiYcKb9/S2HY2k+Ed675ukUeP27tIqCRL1quPwgmdeodmY+233oC7HAZvHdmd
tAgGzlvqfmC/+16verUEwrgOko11XhZBszZyYuju2ib/FKkVn02oOo9q7NmPA+JmiRg5yJDuf1wc
YzhnVvZL1mTRtY0FSwvgoxyfFkl3CY38fbyilM7jiLEqNLsp2UPaRovCraZTm9ZzoNZqeSpUc3i1
2kO2csJaSy+P3tQV20Eyx8rkKxKUxc1JRbnpJmvehfgx+ZwdyjdtYr/X2zADJ1iXrwnOVWvzghA+
frHolL1X1e5XNITDdVgUg6dS84MYV/Vm94LsZpsOx6hry7fB2gLKVl8Lo0G+GhZSIJubsBO+OTga
eXt1vpXZ+Jr1Ku7hkzveuQhkb5d40A6Co/hrGOKFQxL+mZ8Xhp0ZMWC7XqzX0XFFoDtI8CKwYL/O
iDa4UflaD2p5diGyIVBGcxvCXOpNGCtJBr1oKpR8G2Ky8TKx2L9U6Ivd7KXGhZwmQuvpnc7ZypdV
dwnTQxGX0fuEpE1QfmfpP8heOc4mO7QnZtWB0V5ekziezumk8/1ai6wu/CLqyytpL+dm95hGxuir
fwyoGlBJTgV78KMtJIa5m91BBHlGFmujwT1CyBMUoryLHAi7/VeJ8uNJ1mR7bDZBoePX1plmHhix
PRZBGJUjvDcbqXu4zNp2zvPRN219KrCeCoc7rSDqsENF+aBZy4Q7FW2LFs7K+6WcE6YQpWSPvJu8
GgGdpoITTOJO/TUS0JNnJR6/GJYgCF0X8SUatfBaaCbOwWuHk/AlczQFUkcbDzeiSr8MJLm+uKLq
N3qoZPeNWym3JtG/vd9oldBVxRMunXnsLpehgNjgpHgdiGUiNwTiTvflZVp1LytA+PhXW6QI66S7
EWoxzEWvZrIDPKDjwHJ0M5DTImNwd14Dt1FKoGoYu2mtiB+kfuqfJtVyogerrdqbbFeJnspRsmmx
Wo30OkQnxG9KtuOt5uvtAh/CzaunRrXys6Ej2Ow6WgqwySpfNMVC/VEOdggmw+LvNk7cZxVSszpS
lWK4yl5ROREaiXW2jY2ufBJxmj+a5uP7UPDy35J5/Iw2YfX+ysJo+ouZYEOxvrC8Q1NWv9/M+w21
RLy/GVmVRZk2f72hJo/aA4QMjLzXl5R3+ueb6p3+Luqi+yX2sitS9Pk1VU02D4SzwH5DY/rT3rca
iWgRVruPDpdk+iUpSf6tw2R7nqspfHl3xZPwSKx1HasGOMgcYqiCzhH3RL0fS9hKACcatp3Eg5KD
7IVpFj5gPQtdvTuXxdicyONiWYUX6dZCW8w8irqZtnEaEwEGyxqEZZzspBaaLCayZ0GNHcZfbbmn
4R+AX+iujG0ghZhoNObU7DqjaV/sTn+qnSj5YSYaON+kILqCm4dgu3Py3DS5ApZmX72OGPmDqlL9
rrVEpC296x88nSAH6dxkl9i68lKmxrVJR4TpLfezRVTyecD6Z2eLptnpiXGtkUqGBFvhn40fz2uR
WFdUaMOfjdHslKKbvo42/DmdLcVNy+twP+diPspJaYjpdq4vy2vOJOlWPHTVDvbW/NckYSThflwn
FWhqPYyJCnV8nfTnlZwZ1YCgm838DQkobasrGVp8Or/1GvoMbhaZ+D5GyHv+1xEzI5Ak+7/vAT88
/46E7/s94J8Hix3l92H9NuWKuMpCh+V9rSEKByU05a3QMtdlzejjB4alS89+X44TsfA2DgJTWUrm
tp/cwCy7/EXJReIXiqb9TPOTKEzjl6W5nzurDD9bi4reiwlSWQOkd9CUejjK2c6f2d46W1Vz/c9s
z4VONxP24PGH73JvO77kzRZVAnZ7MfKrFlnLRXbIMHY1qXxncTWRUDqlT61t7JCC7SQFTn9sExQ1
M30XW212ULUue3PdZ3lkaSY2MGWx0kRmJ3uz/27+x2h5jpGj01Gz/bGt3/qos8wjz9PirlsLs1yF
Sj2HPWlbrjRvjwNTxOOD/V2WP2ppa+zJflj7ej2hLlr53VF5gg/moD8jKvlXTaeWwQcEQ8ZJdx0p
a3HTT98L5cnjKAJuRKuePVSHFs4Qn6Mo0zFzm8v3aj/m2ZZkwXSQvehIkS8fQR6h2fyk98V+0D37
c2Jo8wkxNnLeeUrccrK1zbi+X0ngl9x9Wahd0h06zUDGT1vF3yvDJkO31j+Y/npVtGj0sHu1oj4l
fJhbBLi8FKJ7idK+ZT7JJnueS78pRXUGbGA9qWLAcOCfE2A/BqN0qrfiBsm8NgvqEtl3M1aXuyiM
B5jcyJXK73UnnkYjt74Cnl2CDntctITa4cIXgBUjFm84fK3wbQh5hC2gDRretJMhSx2dhRsuTH46
V6yYH72uqidbG/LXXiP9w0mqn/Z9Z1SvdT9+AtbW3CahKjfXCa+TWVWvYI5JgimKtZWjdI5H/gDr
7tKaGTxBtCTO42wEstMuLOWoOi5op/WOWa6QACDRc5a9zs3jZqdaW4cTJTxV5Ejfi5rNU+F/1LXS
/t3TwBz34XmKLYd/5/Qxr2hjl4jQdNELBEdRVraPKIQ3jwMnoJsnHkN0fx5lSw6b6FA4ZbqRVdmx
xBHCAEWiH2SbLIpyBxkfY5oM/rlw+3kzirqMNgsqp0cMUSofVHlyk8XoItYyFvVD6kZVRJSoHR90
nc2XrKJGXe6A/pUb1WytwEgstEr0xJz8tPK6e1nUZdHfL2sSEqzWD9kUVkt3/9c4J0yTc1kDtF7H
yiE5sZxjCjk6LTX3xElxQSU6C92TLNw/V//ukcNje843qIwinLUOlG3y6n30nPTGPkLd14jK5Awl
LjnLq/+r+v9q89IBaQrHSoOP+8EQh2oKsUAR83gvC0IS4325QswrMJU8Z93tR6f3Z5hsm1VsRnPA
LHK8nAm7BvlpeamOdXonEAaUY+XU0Yr+4OvJqRvbyWg0gMKmehcZSxgAVcE4O4H2ZbeJ2vtOMiDi
p+ga13IA8cHofYBZk5r+LWhVhN09BxvxmKhKdjPbxwgV8QwpP1UcQ9VWfd1E1Txl3a8wAdwnc2ts
3d6JXxGrJlfdeChjE0j9jIltyw/ztYm09K7U12BlXCWvQwk2UAWgcZTVsJ/ucgWNiR5I6G3MtCdL
dOKlNUH+TUBEC/IydgPQSlYtLHBtP+yVV9Q4taNsc0Z3fIArxmCjOiqkOc6yJtshnImLgQ+otL1M
kjo+LxNi2bLaN64bVKprHdioGqQg1U8ekORricdB6aiBNufupR9KpDQxPgoRmGgfGxxLCA9BrQkS
xF/1VSH3L1KUsA31fMua4XM/KBYs0jF6XNQQKkAHLN6NHoskjx6x94yRABc/ZP+4Dqr7LN8NLqxq
OUJ2xOnF025V6jwTsayurj5GL+X0JDkrOla7l1Ytc6K7JDRntSsPM7Y4W1n11kAEOAjrneCy3sKx
VbgFEH+2eC+Wgdmb2quSTe+7J/QegFXOw9epNeqNlSzlLZwihTR7Nx0T3Ugesj+T8LJ+n1SCzZCT
DMI6BTuvdQGQK4ZA3VD3YnGTNSMHg9NBUiMfyppiudBrVTMHWbhOkG1Fk/w1YQZb3OF+mN33pnju
ovS7WOUHmywcNjbIyPvI7K0boawfVa3PX5C+xkZUQX1jaE311sfGTzle77RmExmktxacNm+1i/m5
7IhVTDyrqZ3utaSqVhO1GH5MaN7HhevtNGkvthbFFCFS3JNnXJ3FPtpltbXKcUAko+gCvMgw3P7n
mASELtpQI6xuW7go+XI/gUPl8TdVbHK1b/PSvaiTKV770V7jRuyUaw1Fc3cY1aNIFHGJnJhDnpaG
z6KHOukubvuzU9kgm+avf852GjN+nx3b5t+zhy5qfE4dcyCDMNgMlZcE94oLrDp9o2AWGQz9ALFc
hmPqLra3AHm+d+gQbuY6dB6Qz4GmLaB7s2EipW7ErNN6W33yJusyY64Hqotw7NLc5bGnvTXrxKVb
SAQ6zu+JcT8PVy/l2Dq5Xnku8ZHeNJLNHs8x7wSpnZEQ9PF97yfZFGtbv7a97w/5hN+rshO/Ye8Y
mem4tYstcGTnatsNsIoU78+PWu8GwMrdazaJ9oamW3ujZTb6z+2YVA9AcdMHzhbCN6JmfiU0h6KJ
PXLQW6t9iOkgkfcnOSwsyRqWpokQMW4imwhBTAlRswSfbWzM451Mgxj/rMpe/JHGuykroq1u9KwA
wnyZ1Sp7Jt/LzhK0+CEr0vhTVRjfpYW4mJYXo9Z/D9AVG/JeYmwVK2pvNbms69w92Q2K7B8tQ/z0
Luch+6nJrlbrw70xzorvJg7DbQJDyRAXh3z9JCx1+N1WJVVxkNXwzzjZpicq0av6ghC3+5j0+Wms
SH7LGiY5yqGZEpbADrn1jTW6b0soxJ3s1Z22QiZLJ5xrDzOcGXbOgzprR1mVG2lZjR16P6qyt7B3
75gXw9CvVqyD4+dlzk4DsnnF8ssmeRV7jXIWUXcgUtut8iw1j+o0PlQsMofEDqdPnlZ+6eMYScXc
fSs6b/kkB6hjnKAgAwuEY977gFwL32p3/D1A3iEe9cxfXQjv/veoSanjA6fO37dxeB0Dddbvf27z
MUC+kVY0X3RDVE+crOxd0ypWQ6x2Cc94M3Ay0y3wGjbbr7NszCZ9VxVWffxXu+yUbe/TZD109f1S
oJC674Wm3TQBuByiteIbU+u8VR7ULqHjLOsNGIGxtXwdCcn/d4CQrnruv6g6puN5mgNDx7Agiai2
7v4TDQpuq7BtrbKOrHXLIcacYdl4mihOLaeP+f0y599AzmRtJXA6HCtYNZreRzsTc4etNtXepzYO
19zIAkJAtU2Ce7TFXVHetVNV+GSkvE8Cd0Qihtapd7DE2AgfbJf7SY5MluTsaBib6uvAtnMLlDag
bcpOxPUsMlOueZBVcifKlqCUspWDkwlrFzdy3xw0fTfQGuxPlj1zdOmIssuqYZH2gvO0q4eGFOM6
QuPNdmWcY4NNLSmyFzyiyousYY8ebxLdTE99P8NJJFR+MiNvOk4EtoIYOd1DP4JS8tKyDviI0NLo
0CQSDet2uaTee68eeTasv746ysFLZWw0F9O1Er2yY98t3fOA6HpgJ5Ug4UzVU7HG5n3lkHhF9ww+
I9rFY48w9dqr5324K8VYc+6hqhhKuJ+ibApSTU1g5KGZSdQvvXfWgr1yer/YqneavT6QNWTSfrfL
YR9tHA6B+WUcJ1yn/NmXankvCzspq/erjzZN069T4jiHjyYCTniYrYVsQyoSTg/PIAIY/+iQvcoc
JihbJM2JMIZ1fG8LER/1IuCti5U9JXC874s8CgF9wyTeGSnQeNn4V89HfYQo7zl2BJuNeR/F+x0M
sYo/m/1Vm/TfvUvpImcU4TqiL0J9nNFRqs3yUVYyHnb7OTbnjayq64Dcrr9rmH+cZZPMu5VWdrNW
GxTZVKBUEUCSJOm+tnVdHF/LoQoqvmBEOx9s6BJ3UTyOj4SjAMUL+CSyKovM1EEXNU5yRD10fLRt
DnRC4Ki8TpAFslrILrGWo/9EG+Sf8TFJqp/WtOAgvjbp2EJfalwTZU3eZ0L4Yes4abmVbYjLECKu
LG8nyuXeQeDoXiRV/xg3VnOHeMSzrFWuCswLe2z4sQhzyTZZIBZ1HJABuMhaBzn37GXNNzleNmFn
Am6/cV6MbCRppLrtl8H8oYy98Top0YLnH4BbAbuab7sOz7l21efcmYxg0vQ46F3xxWpK5YSXbLF3
ymzaFKKvEKCL+422aNdkZKegGAvRsq5R3wYtuddc4T0leF7h7rN8BQPe7hsYcLzIuGxRMhkO09TG
CDcU2D9O3YkYAs43U3pQi8i+j6ww3U9sqvFYGpxL4xnPZYMWg9txxPB4E57W5scW76qtN8IYHBux
r22zvVOKe1xLxHrc8gZMDzTe0WgftDzdZUaVHdLaSoGR56hxRLNfzQs0lCK2b2qI67WhKtOpiBMy
kq72UjtT9xWJZp4vlaleKqW2ANVE7IPcKtqbTqNtuyk3H0DlbqpZjx5lgUiCelwAOXDz/7SBtMy2
TWU1QDD/0zZ6OMvHSh4ecXKP3+dGrUGIIc+vcpgKlO2O7PbDxyS1VkaePWGPDvJ/JmWQLzea5qR7
2TajOnYXxt55MMFo+EY71ydSopjfyHq5Ii9kXRa2AlQ2mnHdRlEu999LHbO4k4YExClTBk3dyro+
mNVJXkE5Z+iy9rdylmz9PVWtJj8U5H/kSiQXqSgN0ZZfC9n2Uf1o+9e4VK5lsvv98qP/4xb8WJ3f
C977pRADwnQQanBPPU1t97tIIiw4srVIHSvOfVmX3bJRXn20fXRkSYN40Uf3v2/xMfv3SPTO9zXM
vk1YJ/4YWe5NQT70KcmHIyoRP4APLg/qgD+MOUR60ALyAZ4uwqclF5WvEMX5aZk/q2gC9DBiM8tT
PL7xHDQPlddWMMFi8zaMAjfMpMt+FO4hNbT0Zy2mAa2rUDwpXdXuSy03j4aS6xA00epzAfp+TWcn
WFTs0ywPiHqEoEFgoQ15NpYqf8Zd6GjhLvEW50Oyc6MG1N+IhRoTyBdHafSs9fwy+zb91pEHfNYH
sXVMYZDuzLu3bMm2U28qz2O71IdEsfxucsazjQ/LGRH+/NyYW11089HLizXlSsSDQGURGHbjHSy9
OCZLahz7CKEHMGT1ubKN1xX0IB/s6Rp3dDkIBuEzq+e8F3aHcpqiJW9pQ8KOD/QxTapDjPLYhbAp
JihmjiPTMu+Lakz3rliCWenabS3WxHjVIW4EuGxvRJFKAgzENN+b7DgrCPI40GIRNXBzvNDTR6XR
+oM5s8MJUwL9YLDtb4jtH9KSZHw8xeNdnwHFZF3ZCAVLMG12fi5RejM9xSSHkG7MMXvOEaz4yhFr
m0Zu6xOWzi9lFY2XEFnJDdp5ytfSVc5h0hcvNtrChwIdv/3icIQfALJ5DXl1N+m/V2AS/MlthhtU
TfeYz+m0S0NNeQFxcAH/X99Byi4CERbmBseS5gwAPn9V5y1PQW2zCL4w6MZ5gRVD8K31ct/WU3HO
XZLZTl0+cFbEirmL8k2rG2agkUp6GDTTCyY0SD27CsbWNvZ9YnoXW1dfwf2hQdEhqVhjVnJMSZdt
4kj/4dhTdkJgDAqa+eTyGHOysjgNKXhqpVJXTF1UHUvDcNECTWpCTJV6sBVxMsda27R25XtJ3gWe
XtRBiWTyxbGT/GSzoYP24Std7XuqDW5scsPPfY3oZyc85yk9JuwrkQkjzt94bE4sQbg3AfqpusZ+
Tudno6+Lp+Jojclt6GwMtpG1wVsAfE5M3GlnZw1b+UVxt41gFzbrDxgUK6fQaMnuiAlo30r8E4gn
pV5K+FNt7vp0uul2CpP6puCK5c9iTnjcZ/0dBJYoTI/hzz6dtV2Lm+hJFrXX5MGMfd5cuqmPOE53
qis03mvhId9VZAdLMXeNmev21s7qflMN9pvKAEfHCmiMn9gJdbtan8qTLHQvqd6vZFWp7PLkrYWs
Rjjc8hj/M/pf3TkROnL+o29wpjw1q08gR7u5eK+3Rfkttr45tcX3IHY2+NPpp1Lk+mkxY4sjOvvb
HJphV4U+gOUvuElh9c5TBFAwFsKQibxlIy9BPT/belzt4moyTmNqGydnhqYJaWQC/3YMs8Tzy3gg
QjJiAJYKZZ9YpNh9z+UOZVNt0rRn1W/AENcuQtQ4cMwOsjkestAbnvEAjXi8Gylp6knc7FHl+636
qj5nx6axC20z5eLFEQ6WZus7gJVme2p1nLvnuiqmkxeN00lZC08N8jpGd7EcilO4FnKtkVeo4MSQ
eAhh+nakaME4on6mpmN/IgiECdx6NVjD96opP+HAYfu1mvEJ1OsSS1TO2s+sCBjHNXzNx3C3JNkF
6XLl1Kzmj7IIE2RFlNwk7J+h7tfORyvhD5P/P82sXyzQvNuOMMtpnJfixAaoV/Lh1OqFeTQtAB62
JjijOWTzBqMvtqbao4aCrOip9MQXo2ytbaGmM8mMssNFpS5eIs1rTvxK4dnxwZqTcrZTjDz7GbqQ
5+zlHxajTLYpKgH+I9GXU1J3y8nqUIwifI52mFudiFfUJ/by7t5JEzYkhXrKVh850VT9+8f0+0Z8
TPIqL+rh/SpD7/nYGZz7QmQ8gOPrYhOVLhhStVl2rW3djFKgmRd5iOgrcXuShavW7anPoGZh2QG2
EpKGX5WlDzG9PYkk/ILb062pwQNWUd1tUl0LQKGd3ab31dA9a9Z0ihLxmNag0AxwIMchak51QVhe
c6y3xlbC+3Qalk2XFrcyFROuJto3VOMRO2/HsyBdixp8hCymXbiwPRCXtYEkZGr3WGdtFNg2O6Km
yttdgqz0Bp4umdfaREwL3CTgxZdZD8UOiZc0QByg2UYWnhRKMkac/GAJKxU/ODPfFaH7NVMIgFt2
9zSX1RRMVeQyxQs3ja7Hvr10+S7mZA+Ba3yKHbKr0zyAQl8DYGtyNbNsDNMdxKXA1eGD6qy8/dTx
51UforP0rYZ1wg65HNBWHKsCflRwAd3GOoBFVnet17E5sNxmG3sxi4S4AfrEI1MdYUdHk3WAgPTg
RYHSVBHsFn4TWlhMe/SGDF560lGN4+9J44V456T5EU98jIN1/sqevQxRJhFe8yxCnjX3lH2U5Ncp
tbqDa3d3dqjY5yyujilr1ikJk30v0o6PcnCQOcBCNcdKzMeOS2ybpVy20ETwOlOiS5aIapM1jbrl
2WpvsaUG5uXkL/hCqls7hVyUKjWuRhOKBkmcb0dPx7AeycVt5kYvwoQ9N5L4iZxuurDYPfAbas5F
jPW0M9yty6oP6f5NRQkvSEjpbArXADvCrjtwVYdspaZ9GVyo8l3XxCeA2xursWdskVs0aoYk2zp9
1wdeVF+aODkWsQFCwDMfMIiFLFR6JiybXN+4LVDyPm/3/D7RJ27Lm15WMBSadss/aznYrrD2uT1s
p1FvYcGYjU8SiS+1sM9WnPB/VdL0cTH4yunGcSF4uOMwcVl3/3dtgnZaPk/lUTMGjgaDSq6S3Xi2
zED3exZ6MhubsULa0EIt65yrya907gVY/VU5aUChmrgspoImzmoq8kFAdfE8zVj8vPEhymbHt5QF
pQjQ73d5f20XrL3Uir+/m7MfVlUXW81VjHvFwvWXCMwvz0zRzsqbZw5T56XV0e62IC2PrvqQpogl
VN6y1xXv3szjcpNpnXeyNCDvlYaOTJa6uwxV80vn3U+RFqEjHSdPTjGFHH9y6+AqgxMQQ7Kg/HTX
1HTR9ON8ptued9IS1M7jNZDtheE9lGqMOAiRXeq6UR4WC78soL16Wc8nJe+XPeTqL2Wp6b7Ltvg6
js9lnuPlMOI2zYZP27KPGjdNY93ZeWwdELRH5VVrvk8z2xXEOMIzq9Elza36ME8PyOZZvgVVe99Y
Tnq2c5X0eHzveEMbFGSGm6FyH+IJ1wmj6dJ9N4JIMojB+2mYOff1ovLUX3obhrWpYfPFjmochBtE
ntA3XW9UvgYAbjdVno9GmvMI40gDJV8GgyecdeG2IPE79aYe8F+KaowsCW0hcQtmD+IVcqO9tb6p
9BIPxZWECzqDUdgiSYLia+bxPRE2qUklSyJSfY697ZcTWmn8+RCLl9qNN8oCPx+hyMLXXcJymjkE
S+W9zJnOEo0A3D5aqh32mF906F5BuJCuTTRQoWWV5A/lBNYQPPQmUqeO1yuA+RdWtRlj4AhIf2ab
kdDNZh6d6TQK7apHfbMTLM8PwitgVVgwhlgE4msUlc+YWt4hd3fpCS9fUI6dMRcj0VeNu9AdvJtp
Dft8Zv2pRW1sbVVFSrROxMOszIbvTf3697AVLWp73jVq+QTwv926Rt0HpdJ/zQrR7Wy3wvFJgLgw
Irz9shiJOMOcQAVycuIfwWE/XNQRrFKJ5l2VjNDE4Rpm7vNSmsonL1Wu4KTPOqry94Q+hp2uphyA
7Ha8aHG3c7NKO8drre+S8WILY7yoSmSdbFxY4DszIolBO/OE2OQwPhehQFDy9EsSL/pFwF4LWuSG
NrLKQ/s0zWmL6Ug7gVtf6tfIBF/dVXX7WlXj6PdG379OMPl9zzaGV2K6A8DJaHqNWLN9eIywITmR
+AlCMK9aMffAHUhuekvWA2gdjNe2tyFr84V+NTGlQzKkcV6BS7U+AoLuK9sPTj8wm4Op0xBAN4nN
VKD9Xznv8I1qOu1z2i6AXg0z/rzaCPhGKIaXKo7R/EdP4LlJFICdmJ82ff1swyzedGpnfYr7wkBq
I6o+JYKn8myTN3O8sDhMbYsCEFooj1DgOAGaZgQC4x5mcIJiHQhtSwNWtjSO/uDZY72LdNigsBEx
5Ema+d5LE3Of5t18VzrNeDCxhz4TZa+PndNqpx5YPsqeWAu7gAfgV7nhQZlz/PHsND/MY22cOsCU
WyHsTZ1azhEeoRPgs8Bbgn2MTkmbb7tE5Rib9Ld8Vvdl1IorCO3m0CEJt/I/LLSXik9NhqljulSf
S+jOASAhdVOa+I4V5tlOzDucxTROQdr3oTVeQO3+KmyFwAubf1Wvjxn7B0DAIphq2BQTB/E+5ge+
xOPvYsiUU8F78Y3Z9QIyp3eWF0/7xplfUCwcAyu01+feZO6SEaGXKhf1mdOJnxbQKzRHmw4FAmOb
CR1A3zX0aTNj+7tx1qNEahnj0RzFo+m9uY6qPxfK/DMeOJmbfF9j5dArUfrQ5AWHCc95DaEn+pVl
9c9uBPMLVjzgoabepREhXaXRgZ0rBofxtrsMyfg/nJ1Xl9s4l65/EddiDrfKWarosm+47G6bOWf+
+vMAqra6+5uZM+dcNJvYAFRVskQAe7/B3QReri8ce8I2lfxtr5+g1qNBJMQYYjf50MCPryov21se
uXWj54EaZWG4yZAORZIzep4oty+0NHwvnQbiwcIYZvA23aGMFG0XKtETC9dqMONxqU2oBOlq/Qvp
Zc2uC7Ah7S8SsgOreQvKTY2ihRWY1iGbtX49512OB3t9DHUn2Ra+9kH0Bmu8QTqrfbEU5ZQ66cYq
wU8qbALvVZtBnBrT4o0EAEdKJCFJCLqkQPNN3afRVje/6kVmbHg+vlZ9ni/1LB7OHR94yo5GsEKo
fOt0dXLMDICqQznAkrSHtzGt7G3g+y3WNf03tSlIKZjZerZDnn2j358jUgO236C4B+t1TZX+a2a1
8IGM7i3wpwiExyKd4fl1NSoNSsTKpJTlumg1Z506LPxVhwZDiC8MhJ01hI7wtXE3VYp5ZKH2HvY2
CDt55mUuO+q6KLzEoTffCnbSdtz/oehIkGlugjKlj5SO7bxk+o/RIWlGLZwd59h9fXLC1P3Tg5MW
Y2IAkhXiRB4c/EZLIDqNeHoPs/eEpqN9aPXpZz3lxjYZxBsSufV1clD7WzYRSU90fa+BF+mbIZ+b
Q4NXIaA55G4HkSvIqmYgVUSKIquXbWKP9VXVVT7gkce5o5w4cuQlruAAqrs9G+F+O8lu2VNDesK3
tYkZLwP3F/hbn3wVPVMPZpRNW9v5lVR+ve87hbpJ7S5VaCgHA2d73Hmgpmmlau8wyFmWsNOXJdKu
WhjbW2NaJxSxntG8uaRoiC6jtgPGlaNNO1J+fIO6ikdOD2cpT9ZDCzVcSXIelqCFyN9sldx2/ghi
av9YlLIQFPPKngty+D5OGxEyzypJqEXSGJzzy+FYhu2q67sb5bVygaklHFQNgKltdE/dnBnAQ0oT
Ilm7DoN9GKCTY6S4xk6JWSFDIfwhsyRbT2CCkFELn4uU9QpNMwVv4MmzWySILAM9vtpf+X742mWo
z+rOoe177a1LX1VQOSgvBPWlK4afJjXfbT9X8a5SQ8pnGuvbDLQJf7M1VE1jWYzAHBRluvgeEj9l
3bxFfk1lzv/lD3n+qvr9d853HQLkzWYKfKFozXexLJOLjZXLHpPcYOnZ9hpJn6+cw9G+zrp53Tk+
h93G/YZbaLqbFbxtjLindGT48yKrnGCB9Q6fq/o9Me2A81Pzsx6wn3Li+dUqk02Sf1RFaH73q/Zs
1xV2FujeZtOXIMuKBZrjWFtOxTOOWd3GiZxnY0y/FDku8FHzNRm1N79rf+Yp+9Qu+K5G0y83qnN2
FF5H5SAIqMtF6tHVUD6yon1TdVvV7ubvVYQum4/Br572OKBWi6IllaLkWrXRKqNdx1YODz/6s8Vl
jcJV0Z6HHnXKTE1jwIIVWp7esNaiplkp+oE6Qpbg1JxZ/q9GYLMsByIBss/qre/IvPHJjRzMkFMw
qKj+wkFm99ED2fBmx+Fs7X9T28FYldbkLrps/pbyxmA3z3mkuxWV4W3GrAxv/mhaIOYuhWevIg7O
H04z7i178BcmxLkt+sdviptFV0Ej3ca+whLVejvS0d6Whfe7gqhNoRrBPvf94jmokz/QexwXrobX
vW4oxx8ODwi2D05xCCj1LZDmx07Z69OlO/KA37HrTvZJYl4Gl51XQUptWWBZSUohBxyrGnwlMImo
jDJfReig8fjnQBWBv9nMpFxWqm4i4VaY40XeGS3pVgdGmjoU8Er8uofCU0dP+Jfvg6Z0drZtK8si
LpWLUfCnOvjNWNjS8BFOjUsVTdaZslS+YIOkvHsTgDkrTWaxX1LejVmFrh7Y6U63mvCmxEUM0TS0
kSn2Uu0KLLohr+KR1g7iuV7bU8tPwqq8fQFJgJZ32p3awKfGk8wt0hYFSKRPG6wsAdreh2e15yls
zml6cmMbCg9U1mXhzP4Zzv6qtUM0b6sh/qlCFGO3HpL705AexeksMiEUVrgfhBMFKfIXCp4TsbWQ
YJ06yOrjlMBmkozmwnOrY4ez1UIie9SYRPVjsOyVTTaUSyvG/i0lkSsKwz3WQ0GdrSI1HDbZ6HtX
Wys+L4OP3gGolUdYNzRMH2eQY+08S0f3z6G1gvF9PEFbQTEdXe5Op1RIppAHJHx0+A7TR4McP6U1
9zrV8BLrCVkIEZajbJctBP5o91Eux6zr3Fjus271ZxlGSOrieFT+EjhyWEHWT1JrphvQd02T5Mju
k3OnU6t4aYGSlZ1SuUaGxAjSRTgIyaZ4DSPR91D2Q5Zqy7nJi579rDAlu6I4zhqi8m8CYiA6PAZk
DhqLM8euNVsuQCpm6o7bcNQChBzEFAqr+IwhMiGn5OVcruw4oZBkxx/sqqaXsp3qg0ra5S7tqvnn
GlXzb044NZsKneG9ZgUTHrH9mc/e/D2c1IG0kGqec61pr047OAvZAYnkwy2bczcC6Jg8XCXSJqE+
CcB5q3jxl773wu0cqxSJRhCTfh7m70ZUf0jzvzgCxTeb/ddCZ6sFg7g7pf4XHnzwcVAVWNp2ByMz
1vuEckC7SVPTucjeoOjqs5U250T3uwQykZ9sNU/F2UroM5hI/l9A8bz2qr1SgGc+VwI5VSBhLVuS
VyBaU53oz5KB8HvkJ8bKXpluMq3i1riiLo0al3C1uNtYzFaLO1yGRNeka/nuMyj6/2V9EY92tBd+
gtKBHLSufbw7lONn1mxJob/IDviHBTlG2FLHu2F5MUfQwe8G3dXgOqe7Trbm5MuwqY3jp2zwX030
qvHYsZ1NU+8cx/VuPg4FG0OftaUnmvICTS05TEX28xEKImR64Y0vUeIwFZRaGIuz79qpywyw5l8z
x0YNF27eWXsq6f5NJfN/m10ydfhLlxs5Tnag7OdyFiYN8z02IIGUYTY+JVmkn4e5b1cZGdSVHtbx
VdO0+CrvxshACt+dqsW/OiZ7zk+JlW5kfJiT3rwPaTiDVzlwIvkibd135sLvZ0Q31SAivcbLPy6K
rbarEv7IouvGn1KBPh9na126fYP8opCrn/RxUcHAOcveKvSXtqP0r8XcqE9uF18iMSoh338I+hpg
DIhdTnHetC7g52+qAXl7aW7W5qROI0thzye8zjCKwLHetKKzbPL+nPRO7Z5ka2J5tId3Le21pwrY
iAw2bV2c4wYtAemvxoFo2BtNGKy6MVbfwynvSfJRYTNd+w/dw54ka/qKf1DwKwhNZa9JOGXgZ1AD
10vMsobQ+CgK8LpyrOrOZJO6yN3IsZaRfU7thSmKnMrR8nNq31v3qfFYZK9Oa9mUkB1ncx9L1gQi
fE0RUhSNK6fTXrEmSK6eO14L0fLKSHudszWK89G9keXqG4+o9CK7uDRLBPTqvZysd0CqpqFV17I3
ysPkAKdRWYQdTLyAFOHVMZrLUA3pR5ZpIfDf1uULEbQn4Iz1eprH/kvJJ81F0uPPfw61Xf1zaK+6
1b+GDlN3QYO1SnZRWAKf64LqBo7OBi5U/KkKzxZrnoI1Z+BpP3QQwbpfiMkFX8se+aucPc1KDpKT
fUykb3Bc7Ztlpn+bDM902sthNedQC6+Ux2z5mjoM8IWcbdVk7PoqUZb+CEitQdV0p0W+d3NDpVsO
PvXlata3Npnun6NuXLy5iL7WqDsIbk1zVTHbW+AdTx1FuJao/UByZB70pWxOmRI9W9iAyhbPEeul
T4YRA6wZHnegUMKNnXR+T9IrlLMGqUSj2pmBmsJa1VF4lkFoJrC6sMxYGLhl3AdOtYl129CyhkNy
XARdHp3qwctelSFV123cKmvZzBsNvnIACkaPx+wVMRr3xYX+IBpygFmSpaPed5rypjlYKk48sG7m
jzZg493Upn6QC7QNxblp2y+sJBVAvFa/qZzuc21WLgD2jbe4j99ZrRSYu7REH6a1yiXC13JfYRi+
ChJrwX/+z2qev+qj5rO1N3yy+73JCpaqh6mZwy3edOazNWHWkSpd84fBQ0bLm1vZSMvWeLyZzirg
qZsscn0VDpQmKTSTrs3uNwqqgJjzUAr5jzEq1mWbsvVwdHIGddc3pN4bwXLDHFLdqVWZrSYvL4/3
H2XaQhcRPxuDJJH0KJrN4AesueAsQzmquGvSJWD8xBdZt6XEtD3DwmaCIDA9o9aDGWkoRMPbb5Em
aPFZk5+8pA1uqMninFSEzY+xcxFSCdP3wurcLQV2a2u3XvmeZ/mZnGbzo3GAAeSm4l6btK5OLQfk
VWV63THvoQJIogwWWv2u0dLnvsvIkDvlr8HKd4VeV79U8mX/vBFjZGTkZnCgiysBMngODrWrDAHx
PZKHE7oj06oqkcBrVWoKCRCxhfwYTH1sr+Ih7Pay+c9h0M8+h43Nhx55X4bWGsK1OiYYVCkzqmDj
QK5E4QQsVBMkil/eOW3grExNRXIGSYcV1YN6j3C8h7lprj/9645f7zNm5EN5dL0wvQVKsJk5dz03
ma6/iVZjqMUz1BIdermOt2oHwCZkn6Ng1mw6r2x6LOTJQdgUgn0R1tMpC8HdGHxez63rKztppqPp
+FxHCEBuWOrAqHSQbc+khDbSdCdSUdRNFNVIzrkaYpWDwOO0aOGXbZuJ5w7KDzCf8rKNAFmA6QOu
0ao7ZRg56oQuJXZUmbMTwlHxgrK0XU4TGpLuBPyNO3nhXDNu7BK1EfN37NE7NnAaVY5kWxkrcUW+
v4Ax9vbZiE5YWOsokwyoQkRB9JzN5XRs7Z1ZtWSL64FiNXjnfsHXE1dsXfdxJMitA/AaWB6E5KVv
kNEEXhJfanOeDo+x8k6d53E1idVeNoEyebvOKbAaKFz/KTeajTZwAOxEK6LifcFykUIgLXmBsFLu
DZtE2CMGtipH1pCLnCU7XFI2CzXPKjRJmIv0Q3p1+nztDgU5rt648uuqzzMyW/sWPV+yV4WaLZuu
48xVDwoKp5X2nJrI/CDIs2tlbwhDfJ3pCn6GHGOzpXi9RA/7awJ8O1UcpLA65wSm9qqMswNvIXee
Uk2BF5xEgBBEU3aMWNQy0Y/XVtq18VIJfQ/XPtj2ATbhFDFNH7kSczzJ0Z54Lfsp5YB7f8koj4wl
rIlkA0VUKVrnMpg93xor+e9b7H0AL5BLkWtHpEzRqShw79smihOumgLRjIY94coZUWpYOYjUUFfE
WizT/ep+GbN2ySrbHx/xgQpAvypLYUvpGQVvDYPbYqKg8Zjnm7WzLTP92yMk7+4vE69tcxPWdXBr
9Z+P85mMYGZ+P551TRDcsuxXKlVD5xw7C8sOMHkGvaG0a11D68cKB2UlnTFQT9yTc/R3mPrN5O11
HE6Ttto05oSQt2gmkY8FT6RVl1LTgy+Tu8EKw/hiwJo5Iehdb6cWUQ8p3cWC/Xp/ENxtpQNrbNGH
d9+yQrdPd187y5r2fTqidSyszkEc8N0nW7XSzCB6mUldr+JgyLaR4PZGtRndcPJYR5LMawutFlhJ
n71GFcc3n0+oHJumqN70ntH9jeEI3KrfaAEkDclwbATNUd7Ji3y219nXLJictUKu+zBqhn5uU1eB
Z4WQZpaF3yRvqQWrwz6t/yMZejIDkW8/x+TNtkjEHdsm9lcBT/cXE6HI/RgAVUsEBXoUxLXWWObA
BF9khDx+vrQ5/e5RwD1ERWC8k9Abgmn8ERsj4qj8fecmR8ynplhPWU7QRdgXOsH0twF9OytnM6Ba
pNZT+9ygO7HMLZO8aRD0yT67dNCRr7NrcngEhfBHQkIZ7kf4DVXFck3OqT9CpghXyohRr49YELsT
rX4J2dTvvNmmtDtp9tvUWc/lPCYnt+UMHutDc9WdrhfKYurWFO7v8vJfdchYZqGySIXc3ri5h76m
obaLUJ3EMZmmjMk7eVGmWT2lgakCNM952lPMeo8FHt2x/7KnTVRtqZRRdJOetmPftYfIAc0lR8iY
g9nD0hKwcsXxvwamMX3z+/RSN+HwqgRZdIS1Nq4gHM7f0CO+x10BEEka5TPuMr4V420Rz0Q8Rj11
nzktUhZeEC8AgTmXEnHddzP9AmnG+BIOkYVCAIKsTqrAD9V7vKZR59taoqmO3pNaBvn8Ts7DXmHP
DR1Nmj/qVfCCVaKXoh1UkzlvOxiKe9A0HsAYZWwDqrqufYIUN5PVKxGstfTvBR7iz3WTOX+Lt5l6
j0cq84ceXLqd2xiaeN4Sbyj1q6tg3S521/rQgnUMhm+ZUSEOoxfDzezUfjfZtbLD0B7TMcfipxuo
xCR23FxBeNmHzLUuqBwPOOSNyJYaCB/IGIU3NtBGU6J0oSZYMJil8qfBJ6t9dYzWetYHNmld197Z
pQAz1OOkKvFSHk/TzK839dyZvFecQyn9oTyXp9lJNp3M3WhW7Z2xin/R+C6emtKLV9KXHEkHdk6U
ZPOEkhICihSaiiF4UwvnyU2q6Ieqj8KtYLSuWlpEn0wxGF7TLtBbY80hCFMeBw+xpZqa5QJNGGWv
qW78LC+1d7JUA/hUXSTPneeXR1vrf8guGbKcVpQ6oJxI6+xQRzgHp9OQJ8yY3WRMunFDqvmhaZUL
9wTJFS9BiDcaJ7IZqKwMZ5dSRKnibHuPzQVcgTCKDoUK7zlINOvpcTdnpbsKx9J6CtjCrrAVmA/x
lF0izcoQTfEQ3NadeAU5O7/FevJ58aAElEpgX2RcSNIuda/2EexiRxrFifY09YgWhKlRbXzTM754
AhgvnjiPEWkwfo4witr8khTFfYROkWVRNOqxz3LQ1pIxbv/tykl62GhelgBl7tQTpj+No5K18nFu
n40p2Add/7WeLeOCsqZ5ifOSDpyefyId0+2qqMXmwe1/og/TnxvsGVvbUIp1qij90uUUhVqBjoyl
MGlsNQxJtAztw7iGMeYYxg1/bvOmi8vkY54YlyzLbYQTDnpFAGc6vYaRwTh5idrK3+SuiRiMmCFj
vjKaMNfzQ2r6wCCRo+B46ZPq3bpCk5DsE7+t4iiLbFL9k4xJiUIpW1g2Y7smNT0tZUzHZ8XMbLP6
kfTtdzfCVU+JeD9SLA4CtMMQ+Mr8lWwqVKxJRpk8260QgdpZKQ6Njtl5jTDcEoIDTpYNdjnXyMcP
XRp8UrCgKFD17u7eXY9IvCPFl8HPhkute2u5R1Divnl6xB5Z20KMa3oBK5VpW1wuPtuPvYWc15c1
bj6q5t7ks0vzlIs1zc7ZFE+ywhtMuJQl3yf5NJus8Cp75dgwLM1d67fozgJTAJ9CAbb06lNowgWW
l0w0ExB4S4Qwh9WjY7Sz5j5E68d53XeoAwz60CGNNa0736ufwkShhHB/ZIZVRO24YS9tYOp0AJ6e
v86FYW/gUDorQ5zHKStU56luvnbiIN+IS1bNC6tpShT8GB9qeA2AStrGeqfA3gH3HyJMcJvn9PNO
xmIRG0UsHqxiMwJB/KNqwAQ33hgerMoLX7ARrU4A0L9m1Ri+OFZ7GSwVh+th4JmJI/F0Vik09IMS
8FHzQYDCKt5U4mivOa6N1EqIT8A/m1IUFoq/s55G6ppeC9+iV5IF1Yn+qRNKw5ymEFtCZGclmzFc
8RckA6h0pAisCar8p7O6CerCa9O5w9GXL5UF5m1FoQrrX7EQyyUZPxq6qfv/ZOvpLMizfY+02b1W
Spi8AXC6iyNYdonJ4IQ9mif8tTsKf2tL0ah2Cq0E/C/uk1qt+3+aNAW5duxr8QdWCL7IvWUAlGgv
m1L4FX+Tz6bsDad/NBOMcO6DE10BGRXE71ltVqvSRTMRLf7pwy6aRRrV87uqWA78JHAnyhhlG1Ob
g32mcLr0SqN+LkYSNJqH8qqJI/KPgiMmSwz+myWcUMVENs8qnr2JnYEnOjzIqwqeOPJXnNF7vuDD
8CF/w6Kf1YszQyKHovCGHvi/+yZGhvWIH2LkUMy0GqovJaREs8yh6svN/BAGgNznXt1LDS45psdx
+7+MuaKQI4eEvd1u+wGcY7iaIw015qy6kuNwr5aoQsm7JCKJncdg8/7VgcP6uUOc5PiIFyDNjuYU
7zI0M2QuVWZQLaM5oLhLWUGkbeMEZBkq38NOJmpj3e124HiMpZwwKZ12zSbjMOdJeUDRe1hqaYI8
uh2Ee0tprZfc17U95xb05Sg4vxSFbb2gdFqqWYU0EBHW7R8xwL0AXYIfkY1xFwYy4YBAqBrl3pkC
d3pO46FaOTl1lFZ+/lud91jsZe2yis5UNpHtoiW3sjLeJuo9LkOj/Lr+MyaHyVm/X0OOHUBW3V8I
GZ01OJwb6FqQu1H+x8AxfDFabU3hcwiOfDbndWZinCFG9K5xvefEaq1dw0obz/ISFfV4DsRFNsl9
b2ML+PkIBnRhAiJHBPFQNhmIlGGqn3rxPPRByYXDdDOF4J4ME3EzZ7q1ovuviFG5W8QZSBNDc2KH
hKHR8p5/UcvS2DnQMhcyPSOzMPIyWj5Unbg7+JP3RRum8FiaJPTyyLvbUcgqoO6kK5/i+EUuH/IS
QZNKreYzJJee3xPvx1XRbPTm0Oo1wLRMGW9jXU03vSmgB4Kp2MiYPWjTDdoB9Juk5Tgnxt3Ltg7I
GgMJuIte/xgnvCOikA17pWr4jETFgXNVtJY5KBHXuvwznjhptIZhPX/753gZz9jl38DIxYskVE9t
GpovY9BrZ2UCNy+z3rZiotDnOekJATj9TWVjeU+a19SwEbsZNzILPlfkvRQs7tocOGVboXi26psD
YK3wcm9ZrcgL2miKK2Iv5Fbp8/1R3ajtG6rH6hOSmfisPu7IhCNsXq1HXCnJSE7Dch419SNK869a
rMe/7P6r2qUC4gFMLk9j4/ugg+BIR8t+bbpCWRXYqlwUBazeOHuxQBoY1FODCmx6D5DEhen6iz8m
4bxW2Mm5mWegar1mvYde7G+wsYAUL5u4qKy8zm32stccHLSWM1c/V2VhvQvse5nV3nPvhvprj3Gi
nARSNbtmgfVNzoH/NB/Usu+WFryNixei1ehk/oWjbLXqB9xyG90HMC+DaouCe5zUV9mSF7T8SKOJ
Ga4xHqu4Vw6PuDlmOgVpcBI1WHkL2PgmEk7zVWR5V3kX4D4TTRz6HnGrNZwd3qDxQsaAh3pXTVzk
i1RuTS0jiG6kp6eKbaDAnihpuntIDWfqMZlc9Ti6WrVFz/+jrl2EuqbBrE+xkkKp6JWuPnWBd+9O
BoqSKxkzYwi7mwA0x2qa+hL5kNWgq+ahU3wSkXGvJsf7bSpuh95LjvJOXqwBSPPy3g7GmW+wGHSP
4k6gObV58GebX3f2jpWo7cs1BBgcZkrR039G7ktO+auPpvhpwq4yXDJYtuSq8n+ZrlCs30VJi0FD
U4dXL0WQNp6p3MpmrWghSUU6INGUh9gEl2POVrCjLLKYM4Ts83nAAfg+t0gaQEP6vH1Mkx2pii6l
HWZL7FRHgOjqeJMXIyT7PKAQ1YrnxCNudcGe4odzChSB+AgCFCIfU+VgOdWJk3c5axKPInn3e6pD
BQcJtQSdSDnVbbVpX/CNY1vnGaTEFYeqQRzv701FK64+zj2yZbWa+cxvjqCUpwYUWUvzuRAXXBO6
kl26HOUCncMBIdSXsk+OAsH3AkXAPcmWigb9UdU7IIxitpyVWNOvDIYkqQdzP0iZvdqBm9ciYyTl
k0hJpi/oR8k+GcGsAhrQ/8/4tB98GLbRuHMA7KztYbA2uvBjs313gtRS/r356JWDZa8qBrti8KP3
MVcTXm6Kq4NHqgxrY82t/vavuY/m4+eGAUjpSne2schWV6nKGbDVFo1MRzuTk2/aFqplMZhTBjTf
PzVe455dIadgxpZ1wFosWRgyWV16VbxEfmfaDajvPpnOD8PI853mUpGSipHa9A2NI+WjS4K/h6Pw
e4fZ4MdjtFSjDMLv/xotw2P/HeaFfx9thq6xRsOQT7TQeY7d4gscneeq9IQ6UVS9BfADZNjuEv2M
7Gu1aLuy/AI23NlOvtdgPdQVX5QstJf318i+OTUOzyaiVjFSGnzaWxOmhdWa8QW7DhwjBs16M2d2
rYjdFz+t9EWqfOaa/tYHYf1RRQn57nJIbgoZ2F1NQnjv/J6t/Z5tl2P+0x1f8rQwf4nZMWJkH3FA
mnEuneSWQVvbDb3zOTvQoDn6bfmiWQN+OX4IhtHxx6+OhgmTqas/G1h7PGrRyx8xjZq12vuTJ9k3
Bd3Qj3bE6GhQAfoMFkWMhkTXRTNzZYsKundoTTBZTmzM29A02qvKMWvVtEn6mkxfPGBmi1hr4z9R
EVgAelW+O5ESrETW85L3unnExLBbJ2VYfJhue3QbH7ghZlVoVI2vSNqU2wovbNjL2InEoAmAQibx
3gZmTc2uDI9xgh2JQDqlWuTcwATrt/EQ4T+HBpLXEtbL19CZi+M9hixvv5wbviyy9z7TRNekGBAP
SeS8aoRdZAfoWSpnV4nMb4Gn/ZI3+Kndb8Ck/NJU1fgmbv7XY8T0Wcz6x+v85/TfY9QpW/dGGDxb
vtOjrhZ+aPHAmRmNyteGUxYS3vGzbNkJLKHYsfODqcf5Kxlktg3QxVauP/ZnAOfJykiwaBKejIXb
dy++A0lTPBFiynYvv/soNt/7JBZP9mnMk63f85DfAJ8yRsXRyqpkm/ukkEBTmG/23FzkoWwu/XBZ
4ixxTSivnAtkypYBWoQ/VNRHyM0070iWLWbBPkyLEbxFQfI1FnegZz/vZEz2ynHIHvwPvY9XIakD
eSmc2v0EaRxNDu1r7zkkTPWo3pnRoH1tjKcqVtuPMFTMvT/xk+Woauq+4NUekZfQ+0uQQkOUcQo3
DSqWtX7Sccx+beFnDZ4XoRRVa8/egOm2XXTNzdJrBdnBXMXaQC2/BqWGKgj+Tk3RK2tkeue115X1
TtaYqXfsh5pEa4+rwLXqq+xeig6B1t2HyYq1GMY223iZbexzagRP7sNmD3HoxM2WqhIaAoZZbAu0
nv/7u/95nJtq6tH0/aXTGMWWXMb//pUaFfv2EJEiZAOba4OvyLJBbW1TtA3WWikMxUUz4WchIRZB
mPVb+ffrYXtTeqV6Toe0uyGu+MPV3PZkVNQ5DbXRTnB1f8gCjyziBKq9DzUDyqCo+ZSC2WqAMNnI
cg/ijd0iBGy1haoAVNNU840ss0m0qrwDfV1coPnY+GF0f++VbvVynNaY66lHXVhYaXmaRdZYsZLx
LNuOQg5AhSe2SZ2ChCj+VTvsnIOzvBT+HJxJlSzVwEOR5nd8IMG904yaykbUnGaxGa3kvrSId72i
2UcZkhet7fsW63M1WDkFdo6OA9QUk7b6xdR4z0hjoLdX6eVN68IWeknt/FAgv/SKb//ZTy96rj/L
9xX2MLkxL57ub3NkaVeOc91z0QMpgizwR6Xr8yK3O0EDAy/tbR41+CbWhQ+R9ksW3mXRXoX1ry98
tU6WlV2AmS3/KuI/xmAqjEd14Z1kqR4jv2blq4m9tfz+Te8c432ua30NxhE/1ZJH0RA1BoV1XfkA
hnbE2TL7rrlIh5Ywd5B5zJZWYTVXd4ic6bV9taoBVZTQZyNs2mqwbZAcXUrJQCkeKGNplY/Lfgo3
0Py7kzrNhXVO+goSqSzvoIoA5Y0Twc6Ys5otvWfc5GXw6+46m39kIxz9exxd1PdcH1149IV5H6WK
XadRACl7xJo2dncFxe6i+iU171R94ONuJFa4C8OmhEmJQJ4hLrJbdkQCTq7CsVqWSGVupa9X0+na
TjeAv08CaSpjpdezPEYaZRoJVQV/fMsczzrJIRGWbdfBQTpETMBRCOi5BBKhTtde78f7aa6BbJhD
PL9X0b5uE6/Z4Bs77ecmX+My1CPZOHNQabVTBiniVCPOfJpSuKRa573imDVsYTOOzULG5BBbwiuy
2o92Y+e8TDJJoyuOfnCNCdkPoWTtWYlxsOzh2ou0TKVjhRNrCTIxy9HxwqV8J8Q75iM0excNlCH5
Xom4VyE+9gj9Hv/veAR60SYdvMQTg3fd75v5kviCascv8bslfodxVOIFPkADalBAcbSbzNjEEfXZ
Ebt2zcbi868WVYBmHRUiO8+W5Wrb6BEoXYYvlGhmWdoeAZYc73+56k8QLkJ/LzW7MUe73WELmd6f
ZQ6m0+AEhKTCdncjUc/HszRrnX73CRgQ/a0GxknmZ/inQkq/r0NhDVSc7bCFaClvx3hOVq7Rg+QT
PU7ZF2d597jIGMBj1SONJgapcJ43n1/yJvS+yuD9NVFUQd3axcNABv/1crLpiR+hduYyJGF6fAyb
uqreR9Afoq0mPGFjTT0Mtj7qe2FQsc4LnUr3LUf7inzs7/8PLASiPX3+/3e/i/4b4jj8PvqOVLV7
R6r3GSjJKMu91R2ITlLA2fWB1pDlYI8nByK775291lzf4eyB6AiA4EyUPc6x3MF5symklDWMr1DX
XeKCaa+A1OjDd1tPv0W6M2w6ve2P7Zj0R9ialY9UXFZCDypxjRlmDR1c9IPl3eOi+BRWbWfaPUL/
1TAZAwDUgwub4jsSSSKJ9MLn0Q5Adimbj0ueTy1rQ7R+hCR0CeUG/5I2BVSYOkYKCvxSF5j2HkkL
UA4+/wqx6VlLs4JQZ0++5az0lvpd6/26G/qGcx2u3UxRV1k3YlKEdJ1qjPa1V9P2eTYK9aDmc7KQ
nTLmJSbkFdcNt7JZTeoHHlYu9enZ64Y7RlUP/LXlQ7OxDDXHdAjdApmG60LAZBkq4efcwBkwcMtT
OAwViTEFjLKBm50fTP7Csh1rKxfkAEXoXTUnXx4L9WM9/mfnI14N9can8HXoIWfeGSIGom1nHa+M
T/4IKbWz7JX25KS5/97bieZjruxFw+hlDsr2u45FBvRJOOdy+8Xum7RZMD2Pyv9h7byW3Na5tH1F
rGIOp8qxgzv7hOV2YM6ZVz8PoN5W29+ef2aq/hMWASxQUrdEAmu9AfHKIIp/xBNGtXU/jMdgZOtw
6oc4ubFwE1yyUtx7BfafauNDLI3Gt07Ab13dMfA9hAARNH67U+N2vsN8ayZ9GqpfxSR/6I+aRgZa
5lcH35nPY6jAMhZZkN+p2dBN30cfpSTZJQ9BLJbS2YypjVEON4k3rKISf1UqlB+0lIGyimXhNyLX
BqOuYALRuMWN4TSXMPkpgyEOkAqe/yNMKUftphKASx9dSme8l4+ceEyEoZn/Q7bkISHluu5KoYgs
zCplX43L6sJR9ezw4XhprksT+xgfivollSw/RBzmL1mc6YdQZocyBJbWs0sC+/o548hQToWJ6p/4
k5j15K18xXFX8hkOA+4WiATmg/zkLw/s3INe5JJ/3cgI+dQuzCjcgcIxLo952TdoLAprBB6vKwK9
dUu0ETWd6nOtJfO2R67kBnwG9SxhIO7HwLKSqfe2aeX+lA+Grp92NWX2o2xd1gFtPH7qk8sA2J/1
cjDZVNzXEAshQCwMs3bxFBrs/WTzRONZ27+4BebRAhDwbxF42PUvEFc+RTSN0BG1WpS6xLImihX3
VGjq3ogSljTyY+ZzvGtSNLivH7PMwCl5HZDOax/cmHBrOT52MGLpk/Cs289uDG9Yad+HIa+f9IkM
O0xzyiFdU99SuwXjh/UDWbRpAT9r/DE1Lt8wu4XdhIEr6TfX3vEnHe9b/mGXEOGYqebed3npQddF
0cGFm2DYwaJIotdMR9ARL7v2UPODPNhV0GwcHESR5sv6xz7sx2OGJ9eiiuf+sUZ7+8scYIFaRH67
9NP21GjtdNtYiQc5X51Wtsm3LYjN9L6G43boNMApeaxWMC3bnawTIUP/EdGKiOZ/F5F0WYWOQffp
Gt5ctmsVp7glmItk62pxusxtOC6AZf36VonfusmBEZdM0GL9MDZ3l9EONvXKrJJNphek8VrTeFFQ
Cl3GgR2ddC81X0yKT9lUdE8T0PRbsmnfZVQRlN7WMjom8RH4aNMRh0SWdEWAj4A8tXuFrz02T3Bc
hLcA2hmbPhLcdCE2rhaKt+qCEuEX0bzil6UKeapZHgJXibm8DtQdEGeLpNnKd7xs5Q0whNPU2DvW
4AHoBkUC2TkPWDdihgNJWQiCYIaD5SKSg7n5ZGhdv0cjA5V7JyhfhhzkTTGl0y7Mu/JFjcHFaZGh
3sjR0IK+OQ/P8Bbd2960Xzs3wqcG84OFWuETaiuh983y9YNpZXipZsPb5KXpr0abXzGZs17nNupY
eZrtl5ANzAYgbXh2c83eu7mq7qJ+GKCQGOlKhWUQ43O5kW5Z0iRLT3PuqqIP7QPWiHnQfLQHUdOT
gbLPxm7iMk/2+faAnoSudxsJlWhTMCl6a7GQdlz/NEezf5oqPVhBp1WWCEXYPbvdTDnJ4UxHTRzp
0eWkul9RgnNur4faqpOVPWDhIvvcjp0V+IXwhDG8drzGoWI+H/O4RWyO+Wlqh4vCd+dGX/oxqiSB
2sfnzi7XFVmZW0SPrFt5Ngx1smUX6wqRuY8+r9T7Qx1bP6bIWupISD+RzcBFZI5M9Kq88bWbkEg1
e0vdm0KY3UNFEOGvhw/wjqgUy/qxLCwbsb7lpxDcyZalReoKrxhvI4vK9QhiPFPiX7IkjYXjN6pj
zlkTB3mmtuqrn3ntLiT/127ZoYc7tfHeI6f9iGjVatog1cXe02uGXcIWkgXjAMnCLiaq2YO2jcBk
ni9NtOXJ2xZFvZIxeek0d3bd4qyTYZ2d+w5PYATqxtDO3vIpsxA8mMdjnQz2czmiopk02Rsk2mk3
D4j5mDqGGpSfxgV0nWY3G0ydmgDSJjKk9aVNppKvka8bD6avvU2mpT+P+fzkNDqW63185AcYvCWJ
r68SwCFna0yd4+znOtUbVLZUzzA9PEjtSgFLNnbVagyxZC5a49DltQEIC1rvidtEsg46g7K3jDH1
2j7BnBm23ApnaAIqcki6GUH0Lh5ZN35kL675ClLOCfp+gKVPvvo4WSiHOfEaha1+b6f8jrazo0Yg
JRJsa8zCOV86oUNgKk7MJoEitCix9jlLE4+Bn6hp1C/ADqKbpCNzLrtLFeKY1jv9RjblpFBr6qXV
j+5Sbp5yp1JcbzHyP9mQbev2c6o9pNziH9KaP0xhIociALpf7cp4mHCH/NTfiOf0n/EzO+FV2nuX
/gm1ojjf6okPuV/uclOxB85/H1D/FltfeYS5AeEFs40N/DTkdu3+qYOycvDRHFvJl9Jafz848/CE
QmX1qV/Eh9REBHa6Oec1m3bDN+8txw0fSnPayzt7a3pQ5zoH0Cg1/Bf0o3v2nOwy7DJN7j9AVmjF
gyLSrBRuFg4ybQSgWjEd1HTShoLWAFj2gvmTw/Jgp7kFUD7Tq3e/dPx9hfbBysmyYesJgYM5xKd8
qi1woYkDf6p00/sEf8nW6KD+ia5UqyiSsfaR8SpazXpdHlISBae/nzGyjTCbRgKoRm3TV+KNqjfK
cohq/Qb9UCQXtZi0tGUAMFG6YQedFlvnsbYeUqsdv/guvyoaM8T5Q6Lq33PHDM5RVzTLqcZhUDav
h4Ti/1k28bdF0wNs4xZlpwGigMtfwmJrvqmoJO2pybw4Y5TyQ6nirS1gc7kS5neq57CRERjgQtHf
O7tT0cUH8iFBotdDnbYgNmrn27VLnmGQM57R3hjPtpGiYmialwiUQB5C08bPrcz2rdZMbyOsuBXQ
YvfcdD3bTA01/ShXs2ffVF8xkbN/ULGisBGedKV50Qyl+VKNdUtpMfhVBHF6lF0Flm637ZhvZhEg
u2zLVzdxomSrPOwMJOuGZh2MZYKrhBUsJR62nFVc5+LJ3uNR1ZwiRA7chZH/UBAL12rNuWfr4eyr
yOk289jgy5iWR4lcB07WLWxRHEDCjTtsEN4keQNJNDCealVHNI+WQcX+0kLe6bsRItUz+hOCWxLw
07CbXYxqfAxDXf8yRcB83VwXuGLQaqhh7msEtAAW04zGLlppqRsd5A9ATLImC7UK00VveAgB7s2e
XRzZUJ0uDsFkvXinYXhClie77WSGb9A2SEUKXTv+evIvpDv+tDQ8Zdxe/6xWOQJRduc72YXYT3AI
EuQOpyauSN2C2slxHgE5bVXrYXLKN6WZ3zzFaO/DWtNvHZ4EC9mPdiL64H7YHtrYzl+b/uwMZfXm
uI+9jsd1mCbTa2rw1hVIImfovv4T8liXfiupzD01BjQaYmc1Fmp9k4/gY5/lbSVAnEKiH5SocNim
IX8BCkL2SGRErGneZp7icPnXQF6isNTXar2TA7rnBzvf8s2Djr7aGFRPsn5jpctwoiH3xYygd1k9
IUk532gacBeR+bbNey1w8anip1dsBwOXkkartLumqlKhppv9rLF6yALzl6oMTzbfvNcRvRVkJ/X0
zkOradcaprHHIyC+GVJsXzDpUG7HHE0qC2WMM4XV5lQO1RPbQ0RZFTP0V3NTW+seW7wv8qCRVbCT
2D5neYdIpuuHOzey9OQMkkPbmpl7D11DvZXfyDi17/n6qeRa+Q6KMdkC8uZ9mbV5HQzZpra480+O
guXwyNpSS3L7kKMOtdHNMH+CtPRj8DP7hwgdzCZbFmFiV+8Y/CT7nlTYTaHFz1ZVBpcWrq/Fjewf
xaBVh88+9cK97E+AEWsLO/lRG+ZL7U0OqRgOBs9QWJTidAC0OAUqf2ceoHLQTftuBuCkVisdz9RV
gVbN5gJHutDwnKR+xk29WkUeSyD5j3Ta6XPzOioLegZ2fMt+DE56nvBx//gGodJtrADvohr050Cu
lze9F9THa3+Tu/VRXMOb6mJTzZja9Z1lnEdxyOpSQdk0pmCRwiH51HeJaZxsF0zKmxyQh0TOkKfI
QuTLPHbKdVf3HxeMtpiTgwoKDWt+dzrL3PlC4SjsGxQmxc8xCh3MoTwV1krjhk9qOG1lP+l7ilZ4
eG1kE6WuQ5wn9SMeBOlZTq+d4PkiIOCVwVkd9NB5m0LvwQOiVOK9fEz8sjiyRQ+QLnJVgL59BxSB
lXoEepXxlvRBuZCnn9qXCZ/GPFfVF4ZRFjskNd1bR2nv5PcyCTv3FsjbnYYJ42mMhwzxPsTssqws
z82YsxOq66VbWdYjzprNfenMKIRD0ZiqQD3YpNSWhquWLz6KwOsWi4etnNT90jvABfNRYphj3bPu
qgQypN9T4u0m6+73WOAX9qXFFdiRaOHNUEIdbWslOSCfbpB40A6gwC10bsfgS5xlN6nkoVXOvDd8
oMpeNzd3boWygznjafeqoHnaoCh448/WeBfbWc8tPHxTzGS6k12X/qTbNmwJzyEFtUs/HzVecbcn
H4QAyPlSowmH/KD1/g5jL+XVmpN0HedxcfIQRD2jUF+uTIrN3ywTgdwwA0rQwpvzDN4puxF3x+NQ
2xqWgmtE5qKsZurRD9dVdqyu/P1lGdQ6hrdmMecf2jx8aCfU/9Z6j/qSYbbl7tNWNSI3O5rHuWVj
dChHHSaolVsnI0aMWlPjG3mLokYXn9RiepG3KNlVqBokKHKtlzuZZsfVeeiaUx3rOxJsxls7Rx2J
qya4cQuvPjIbgx0Ij8+YH77JjcDv0Ar0LCrq0Udo4/vBZjSS8Bmt+Wuo11fOaTaSn3JFhEF1cFkW
OaZyAwvf2V1XSnK5NNka9JQpgV3/m7FSKo9V4Ce3ksMiWSu1Y9RrZ/IKULrwWspcu1GU1t3Vvg5k
zgkqpJoxZFqHjQNurhyU/oD00ddp4L8ahl3/MPl6/OACH8zsHpBB2D+IZ+synSN3K5teouIsOAXf
ZEvOaYrmeYqn+CwneZnfIjaXxSvKmSr2MbO6Ji8dnNsZjgtZC9w7RclVHuSAPCNtF57sLIPRNXnT
wrdi/Ue/DsQ6y4wrRP96w70vTTisrgeIalaxpEtTlkXmkKfrpAaljqvQIwyh4PsfJ5h5hLKHncbl
xC0r58VKs23Z4c3O3ca6T9wWeCBe6+vBb8P3Gh5v1+KgYFH3t1hSHHQLcdXOHH/KcTnRRh9rWTZ6
eotQ795hbfjFCYbuQRPSqfL3P/MsLLGFWSh2U7x0s4B8dYgVyNEiRd7UbjNuAGMUPRWquW5z8EiQ
8GCehdu6xyPXGFrvTQ8v3SoyrFs1ST+6iZ4VH6M2XxuQQXtqxJ2DvUL3SEMqIMhGZKKkCUuij3U5
Ivno/zQCv0aaEq+i+wvP3OoKgHQ2hBxsUr+6KYILCTucG0fnVgYAEJAuWpuPbtP+QiB5+mZpPhmY
8aXBTGk3Uz08FwNo9e1EX8fjKCF5/jiBTYIxGRZniVKTTXSbi7NEqc014mJylL2pvuniJFuZFvZN
g652RwdP2YcsVu4qXlN5jOru0tQSZ/wqwwrvXZ3BwMwlGrMi+cq/6o0Kr/YYRT1Wi3oX78JaRbzR
b8edbWrj/QAfSO4o5CH1EmulV1a5qQW/FuHoiSzvR0Rt2mw8RERuTyVKjexDQqd6RO85vzdMtEka
I2rOrLfiR9tFaliIheCwYm6aLm23zQyWJLStjcuqB6JK353irEa+rrcbtIZEQrnQtRswbOFDYrIH
8H3kuS5GvFOjrIIaUxg5GonRQGFUevimhhs8zE2wnis7uZvsJt8nPjnvZyr1yS5MEYsxVNwKLpDU
ArE/aha0HUlbkm3kU/9pz7256mZUmuGCuwAg4eIGpYLWaYayk2xKCKSF3RE+Aw+yJ/NKBC1FfCzi
LQ1biGu8DHHbf403sjxZRCF2oLWwcO0dQ18peTOTsPCmfnPBUBfJEJEWFTVeLVJOc5pPJ9wC5f42
V710V1LZWkZiu2u0Tg4vwznJHbDc8zr5jCtJld7JeAuzQBYspr2zkbY9UlB+Q2BJYIjV6jGu8LL1
ChC0SDQ2eDBOSb3OVW1e2g1ructb0DN7hobBKkVmGNFxgjGHAAB3vFXAFv4eU6D63kWE5KZPHQFt
430rfnRpykEZJiOUzFrVMKW3tVHD3RcLy7HGkMLLTGMdRR65md/rS3nGryg/+p4Jl51152XJeZk2
NXs9mW0qfE2E/Bh/zXYKoA3PzbgxUUSnnE3fp0MxoAKWe80l5DowjShcLfj+GyczNd/9jFq3rIkU
VtBeYBBdpCHeLwZkzd/JIYzC4aTT8aPhEi2rJXLYE8VTOeBpmGz9LNy0wukYy5tbFEDM7WBBfZD/
sBZ73Zu4iO7guzioWzrlBiVB6/KvU0B2LrNwKvdDMgZ3U4iJyDBNP0JVQWZdrOEjFP2NlZ5niDW/
RDFYqXcwiRNMCzb5IV+QVaxSRP4rD3BhkcrhhpriZfiaHJDRVTarSxeZscv2YAqV+tjz2JQv+2nH
gCsLK4II8Rv5VlxzgXVKjK08osBuXikb00ZYDl1VscV2xu/gntjsYu6pWXCUg8p+RnEmWI9pE+8H
RAjXsdDdkZCsNHWDM5jb1VCVKDDIpqLUKxmRAvZ33Uxox0bmjTwMVf8rJ32xu3apYKNugimM91Ar
X2V/nmlwCOxaGPoGZ7fKwrM8Q9xrXpsZwlHXPjlg6la0LMty2qR5kB31qH+9fqebDNk6hOBeI/FD
iNAph6QqOdkQZvj1Kr17RNkyoZ5eUATy0d4d2c3/tBEXL0b/Z2RByVMHN3kajNxa64XRnFQNqGhj
ejM262gCaMaEoIVrxxfMmIds1HmO62cJKJMwMh/3tCxHzQOi7LhIu9Le5A8I4IdgfYvuNhuid9OM
xFI9TPcoZfQr2WxB6qzyoHR3sun4yg/HnaJb2cofZs/Ci1CmReYeYajWRpgnM3TMz4Ru0lwUBvpy
d4YxJPWyEtpJmdZHB6msRBkxX3ahvlEFdEyyFSSjQZ5dDpWFi7YSPcr+a5ii+/XayKsaglfR3OBp
v74UMv5qpkG9G0wvW/ZZEzxwQ4mXlAymr0jnnacmbCC9DuHCATb1czbGXyk/jReM0wuIrkpEgad1
toibtgcj8Uz803BK00sl29hD/TPtci/d2xmp08Sqv/X6NA7fZoDxKETBjhToCpaRH4drs4gmEsWy
nfsTriLsMP4tTvbp3RoFheAs71O2uFlBOde5AZbuQt6YrjcwOSqbgRfoa8wgPkKuA42Feohm3gbV
VKx9qLIrlGjzC+dZnsXRrRI55e21m9vQ51BlJv6f0M5Kq0+hbRrdgQG9wRR1uk96Rd0MrpWflHmY
DqHa+jy3sUTo2kJfUeLtn/p+6BYzK7L3llv8hVzkW9rCsPMShdvxu4u/3Es9VOayq13cAkgK4ulQ
2csQfMG7gjBHOpCErAEfbvyo9/d6oZtf2BSzpxYR8Jm+o5I/PCRe2e09f0YAWu+M186kNiICphjG
KR4d5Q06ePrZsbmXASdXTi43zbMigEbXQ9e+dc2Una498uxTKKyuFb5j4/LaR5Zq5VATvIvqptx0
HmAVy87nhx5vxzsPjU7gzPPDoDrTQ9lYPTtPbTzIpl0q4V5nbQMqMGyrpdE/a/pQf5GDptiLjCnZ
btlk1cYNbrbeL6F+i06nAv9IDtYOa7I2C44AejGvJOF1g4QXws5R3KIPjH813FSS3qI1axEHERLP
Q7ebk+SH7L8c5CwMc4rlPCcmqyo1PxRgphZ2wRbQ1b3utuMXuYJh078gZg0KKbB+pcnSUtT8Fyrk
iMf487PnmTqJoNq8AaaHr3us9utL+msmHZn7q0Q4WXlD5SLMDto29rzplYI8ovE4cx7jLppe3Xid
iajJwXL9EiW6TTIlf0YpUaV8vtbvqLlHylte659XrKNw5WfwHJVp5WZI585jbH7pijjeopcM5UA0
Z8BCX3qY6jjCzueo72k5E8Zqml0u8KyBLa7gYY4Hrq7vAzEcBkN/o/XtQc6/zCgaTHzg2G1SlCyZ
Ma2GHg+cC496LEC9lD2mOck4ksOPyfcI6fcCS3e5BAa6jz4NStxyOBXDoR9+DJPxgUUpZrsTRjex
Xt33WLlqCN210CoHSpJ/1QLA+x5tu7X2fz3ar7UAbEaOZa5be7lekGFVrAyHEUWdfytbJJpxN/e2
uqtxAxsWMgTYCy4KcsP+e1gO6HFRYPMhKiJyFKHKy+SJhPA/M/BdRYmdnTlatclxDtDpvpzKdik6
5Vn3huukcpDnphKml15byYm/Rsnhv2JkM1B6yG1p8pZlXn35aEOf/zRiVMGpD36kH/7tI4sshZr2
+WWS/CDXfIWcMGQ5OtDOhBJkGQh3JtUFlRAU+y7SwyOAqI8D9hyMIvsQhJtrb+1WGr61IvQSIIeE
YkzmYPhplNa2EUCoZTfnz6pZ2KC0W+d+SiIOPmrjLBYvjYjvbexah0u4Pwb5HplqNO1FfCwOamOQ
umojfSVnyIEgUPKlI16mr5R+55eKMM4BtyAcD/Tm6OQtFjFu7yMN7RotGB/Rm9lJgFOL4q3/HrFk
PCQLakDDyk+a8rZNjApMSJx9ryn953Gpfx2AXK3nOHOhI1A69YAW7wtDX1SqF99jaWoAMsJeavOx
vleGb8gXJC9+0pf7XliYSIkbFZ95JxizRUWZY5MPjg+mps6cnT6lh7nsqYVqrrWeogT3uRFbs7LG
3q6wbb6wjlz4tR3fxMFF9oEHurEQJiIikcDCNcEkElo2uYPY11mdVWuZO5AjNK4j/4T9MwcOICmQ
JDcoX/WCG9qOC4ndlXTqaoIvOkQIkfumgGeMv2PksGRi23r+H/OQIME63GgefFJ6j3bgvOpTnX33
pgK996p5zHrqF2CovG3RFMHCKkDsUfeKDmD0sINrJ/dlyi2eO+QIcvQxFq5tDff/c0RnZU9NHbdY
XHbN7UXDZ4S/1PegQlwtBMQspX9EH6K6yumvOFX05Ri1b0O1YXMPen+Ta2VwCpWxOLGodtZ9UiuP
hgGPBPtz/6eFk7dm/DRGF5VOrVIfUzFnCufghBZPcfIH0wEq7fuPsCU+5nSnv+bI1/EGPCdjN3rW
uMGfwahqa/Q7MPgURYBu9CgCoJtrkOukPQ/5z3BM2JuJlo/AyLSQ89jM56epwDzmd6zsv4SY/nCD
Cujec/udpnX2j0S33gqEgNDc1MJNU6nVsTOGEG8AUBrUas03EVrl87zw0+wXlTmvwXnZ6dstyq7T
mqc1dhMaSjrcFeuHuLa+5Zobvpe4yy+GUSvvsdodjgHqjCuZjou0O0oD1te4Md6iuDfBLWnTTvUR
lonEQxHXs5I0Bk4KSDTFj7lH/lCJm32gOiaUVMpvPLGQgm80p1rZYcVS1J7M57YDCw3yG2XCIkBX
MZ0yxBXBHSarRCdrPkcK+r8MtJ2VnIRj23J2S+sYauZDY/jRlwG63y1pfNxbUPF/G0IMeyp/6vay
aZdvvk6eLKhyNNFTpCa5o4Rv4UBS07WM5hzFrvGIT85W9qNRx30w8dhEi4uJF3FBQS0QTbd3ddH7
R3mw3dRHFNr8aFZTDMOn0zHX+h1Sg9qIVu44Lgbe+Xoq/e6h4dZxaEec5GRTn/WehRxeMUGi3IBZ
6R+0osywoMNMRw5iF0RSzrKXclBOSno9wFJMKfa+2bGDMauRr9KMQZ7TO1+Uakj20CvCbVglzbNd
swWp8uapd/Xh0Aj3OqFfWIqDa/vRgRtGyqPCte/lQK4qYMQ99Cw0X2/iZShEChF9CbeXduZqP5Ki
cw6+lDMU8xBvXpptrN7Kq6B4pt8McbEZlK7Y9NBkD7hJ/WijJPuO48Bz6Bf5k9lX2ra1uXPE8ew/
1EbxbwHVmHW7vCczqTnJJjWxhYXm9zPyffCTHlhIs/dh8qfGezSAfe+CSH8aGmxYg4wvRMxza1u2
uY70xxifkFeHK2IMzf0M2Rywmq6/oJPyA7GC4aYUFR95Pw77bm3EXnfRE7WmAfWEobuPxyc09SOs
fvQCZHXqvvS2vZcfCiYKO+EUOeQ+x1mE1Vl+UgUKwYWdVKihcSdbeWV5ezeyEccXg4A52i8INIzL
sQzV7bUPs8C/Z1mG3izkBBlmjTZ+QKxf/ttZfU5JB0JwI+CkFJCvMy5t8Rr11B25W/gnwJHhw1B4
88byYMyoQ8qCEc8rfkwOXz32AyBCYnUTkkthASsgISOjZPKC+0ZbDyQkX6yefUeoDjgldd4pdBG1
6oWS1JyqFMWMNMHRkhuEQZiRhuOnMNkvw7oMyQeqt9NrBUBWhgVa8nG18ffVHHE12RRhJXjzxQy8
+Oyb7OFTWYHkgfFiUzDajA4iWuDx2AooobDhdYNbDfuCJ19Pl7LfSvrmOCEotExCVvltO2krfSqL
vRwd+TAVapVf7Gk0721/BBbDxfSYuiukr2Atm+VMPVxxa/8om0H/C8/aCvwKb8gPrBUiaPaijlFj
noMsfkVNDWkHs36eEFa7QZS7RSqwil7rEfHavC+mLXIS0avuJm+aYvZ3Tu5SLyqTvexutWraZyNO
LnJSFYxwCUt/PMrRP6+txgVLdvGaTWZ9vjYy+2+d0/Z3SVsM/3ZtXbyDfhY8xd/X7vJXdSDHZhin
2TFCFFo4qGr7cWaU3EccQ5EiZuFNNuZ4NspARDD8VWokCPuJaARWGZGzRzdt9lHX3cO8jW5Mre20
lZwCJ2ihDKF5GszK2iHk+hyh+onMp5JSPkQuqVdrC2+htsx3SlGy+/dbbSVjLM9yz/qpw4g9Oxqa
+4ZnFnIPYro8JL/PzNlOV2Re8swcN7mQXgpd1i69E9475qDdm6nywO4ZXaSwQSahxCVJQjqprf0V
JSfLKBV1e3RQHXOZcs86uFX9Ix+s+Js4Kf85MUkVyB55MofdD3mi/XMigv9PMf/TS8gLgi498zdl
iaighaUM5bRjATC+Fvm4S/M2euwyUYHSonIh+2WYbyA0YLN4euXhsgv9NH4Ep/YfYZ64mgxT++5T
WNUrbJpCZKWvV/v9otOEWv3459VcT23X8kUtylyrUsG+OIwwIksm+A2ykCWbltkqJ1nmSrm9XEal
3MJ1VAo5TIr9/3WufBvyheSVqYsrp+vrXt/k9XXl6PD7bUxR22/hFTrLxHLBTHje2YoH81ZVbPNW
nsUNXih+Yo4YtYiBvoucReXp6iKf23ErA3XZ2dTVKrXr5nyd/L+9qHi1oEjN2+uF2zzByFa+5u8L
X/r+LxeV81OAdZd3++miGkhi1Qk/v9vQQHEgMJTLn+AS+/fH//13kRd1bXXcyjd+/cz/rwt/ev3c
t7O10a2kAH4fJi9dGavYFiK/p7h46JLtDLeyCRkOwEdW41w5CDm+svXvy4j6iFDikxGFHn6ajt3n
f0x3q/zz9MYulvJiv6fjQDIvyrhRz0FHEtMWIOfE+JbNU/SdKinbWBSp0Yx0oRNi4Lgt/T55CCg7
/0toYjcfoaMNH0eGTlr1MxmGpelE6ZNRmOY6naF+4MXqHgH+AT/Fre5xFrm3up4GdiSLlpv9zwI9
KHqybNuyPFpooqwxi4NR9v5SH0zMxUQdxKp7NIpQAzRxen2QYbLfCSxsdhSdkmmPXUuHKutRnl0P
Bh4I1Bzdj5DrwF/Bsum7RrnMHLCAVIGHc+LXMB4C7x2F4QZhlH+aMXDuAvyqg99fr8zrgooCGiIp
iKEon4Qd5HBg8Wg9+CiJAZXDgdsUYm4ISKZfSMpDRv6FRmL8CAW4fayVZ7ntlo1SeZYb8gKV2j9H
kulT2N9zJBqA799/zpELTdM0mke1eZGXtvPA3XiKg+799Px/mfiv7wl/MH0Zjjh5qmpXLOXTCcMC
ZYmsv3mQzzDEPFmQ9S/A0LKT5058OwVbISzNz1GadoZT27+wffmIUuf6PW3nHBScGiFgOWp7T/Wt
h3jwXykohe+dCmRrNgYXpVPI7NOMeJ8Uv42Ln6PqFl9HMRE+prZvED94cEP3VY6DZPk8MQ4q9HDE
Ffv8l5w4gILdRMZzM1v9oUl8zMzRVgI3o0Gssnhkjv6z/AYrkfejLYPkmRJBtdbdITmzW8Ki81/m
VOOztKb4PacXc9owT85jVWRHpzXmjV7sGlPRNyw6KtyEXOvYZ70p5BOQc6/5jYVU1d5SFSkXKCjB
wqsXZVn44vv0WqIn8IrNvLns1S67N+Y42c4JPshGJsRXwfKGD5h8euvZFL6Q45jcNs6oUQQf4u+l
uZdILiVK42UUj9Mdy35v36Eru8mwd3qyS+9VRmiWflsYIDXL7puST8ZdIphuc4khG1YAFG9pyf4i
LDAmmHmslmrLMl3BZ3Jjppq/lMPyYKsG1ftMua9lSBy/jDbG3oAi4rPRFPa+6gN1R6ljurE8M127
Ttw8NhO2OCGovW8ID52LWuzPEvbxpqn+Kovp2emT+G2atHqZguz/Ehj8N9vMxayk6+uN/G3LQ26X
I0Kz/NSd4t2K8vZUosC2V1lALAKSEu3DNKH6790qPam8d+RJC1Tq4WgupK5tHHfbSHPnoyOZvqjh
lRunixV8MGfzhrKyhlJrFBzjGnDk1LVPdQBEMnH0cRejaPZguNpPBDKKuyBJpmWh90uorZT3/jwr
zAkFoCDp8IwVZ3+Oslykj03kx+ifcYXacHty8UsVs/6ODZkVy/l/XvPvV/zv4oLylDmBWr0DsE4h
upjqF57miOw1w4i6MU3byrrbscDnPsUOdOlXc7+OWFOvhyahjVfatmETeCuDhypAs0slsVhXifYF
oa5sayC0ui6psSCM+I3knrcuEqPfh1lYPumzdYZh03yz3ASBeWSrzjZ8xDv8nrqFHEgzbrbTaHf3
Ob6op9LG+lxeSXHKPSjwBj3y0tq1ldlvmtQxvprmqq0A8aEZU21Hm2cOJL4nMrBIKKTVDwmJz0PN
2RaZNa8lY8RuglDs79KTxM+LSQ2IqSKkqods1Mxq7HIWlDX86Ji+UfYFYFk/jSZOQ93G1cDZ6eNa
rd0GyA+4dRwJ9vPs2w+WRREbNjKKM//F2Hltt60s6/qJMAZyuGWmSGXJlnyD4emAnDOefn8oapme
3j7r7BsMdHc1qAAC3VV/aPzqGW8yjHGqH7md2N+0QLmtqoYnfGXyFesNUAoTENc49VhKBCqeUvFp
NEpQIL7trfGDrO+sOQCzTwJr29lG9V6a4T7PYufbrCtQJpxyfnJmVIvZR2n7WKurF7y8f1hz7D84
YYbMcQyrQ9etf5qgJu/s1e6LH+jpdqia8k5Xg/Sou0pwHOyxY2dqR1sr16NXqzSwkeVP8k2Zfew6
Byray5WaNJ8/xN8jDDhQVWuStW70NomqMbwrwgkdTHO0v1psfV0emZ+okncHax6xQwwa5y2kHGUe
vOxWoLfDWBovnn0rasHSAMYmIzOCasvIb2HZrQB0x4+Rf83RIWPCEOOJmIxoo5RWt6XUor+TVt8I
O2Ooq3BdYeH58P+PmKMiP4Gsr8MW4agV/rCYheQYRgdYZQ78TRDE2Llc+m2CC7FLBnhNWm62QBmz
8RKRVsNJrcLyc4WZ/Y4UW8eKbdSeFENJPyIK+7HNS/cV+/Fun7RkTbXa9J/dIP92+ZBufm/DeXjR
KOYeGkCKe4TRnbW1sAcB+T1khhM+BU7aPLbG8ELttnxTNaTESE7wNl2aGny91ZAn3l3mhtZLTYJX
+gu9co6DorUwSKzyDdUCSkis0c4y6r0V6Pm9dRpgkErFJT50veKts0Surh2PMgc62U4flOqFbWJ5
r7hoCmNrnb0W2mhCmiyQzX7kLbot8LDE/5SzWR84C3P7t744abBjL5GKuxbq8L0uN1kx8aj4VRqT
wpc07bEIz133okFNOlf6TBIvz166sYSwsnQBZm6puyyn15BrU85cBSfrDl7b5o+BVC0GtNUx2cbo
Fl5IXpXjCRHr8dQkwXiyXNiGl86oztaVprtHGbiGyIxLnIw4MuU6fg0HOeoi6RAMm9+uLademngr
FBenTVRp1omHinWSs+vh2peE8SuJW+qIVp3Xq7+FXPuaxv9PTGsFl3nTOH5v4W++1VhyVfgafinS
TL0vzcdYGcHXlIZ5zJHCvMC05i7DgD7J8AcD4nUt5cqZ9C0RNqirs9RzpV8OH94B/xm9DvxZNvYe
Pliblm+kR3JCxkXpHpdLLHlaV91c+zr4Q5Dela/6L0F8GWy0nTcqyUVZX3rgCyU8kJv2OPeLgDCZ
213jomINTapP95S0qtWlHU1hcac5dXE3/hqRPtjogYZLoV7cyZzYxH7y0hnC8t3GHRrruMvc+00X
vrnOEG/VFqmLsesG3NgSyMNgmD5bvvUgqHX4vvcIKH2EtsmAM0dIQtuBI/qX0FpT7DV7XXizi6FJ
rA/NvRVa1tqJcYu/Cj1f9J1JeZErYOAa/MeAXCAt4nnd9FOC+D5oRcH5DEDD1vMA7hZuIMhE6bzC
FS29Gdd2UAGk/AvAUfquV7heVeBCgzONJ/aIG7NMu30+AjzVXDt/gueTPyXQbvFvU2zeZVnx5CZ9
/lTP/zR24D1Ioxo866bKsLRwLB15fZ3iOtD50N0OZackayr5z3ZmDGe5XAS48w463E5acoHrp6bA
3bdVD+n8quAv0v7XplcsGD/PjNdXaX8ZbVChzDK/uwm92oNtK4z1ure+4b2RHtvAsFdenmo70fbt
sHe5aP5aQWPukVUqV1fRXzm7xHW3ljokl9Brtwm2dUV5Sl52IyDVdTJpGGkvxmbS9Oq2OcpL0hzm
j9FrM1qCm1y1jo6+LP38GguUcPwB7umf1GiTtyhztPU0Z+ajp7ULbpV0gF+77Y3u4wUcYjWIJpVt
4ovWla+4HA6reRqLf6Yag00NJvGqrCkbpBF+PgJl74EFOE3/ks5lt9W7DCmRJugBrVN8gKZPjWoZ
1eDBPXRKzVeXwcsEkuKd30yX6VoVDBQoYXJmYZg96ApcmiqvUHK2R2h8Bc6Wde4fwOXMa2kCj9Nu
dUt7l1aH1fdz65LJIDJINO2lMHr0jFX9/hKdAJ/N/X66iZZBvQurbd2M5jaiIiASChYuCevSaesb
aWIJ8WioXvCIUVD2Gjsz7zF0F6o+nm+7gsrJOMzF5xxH6b03h/225/1xNob6Zx4CoZKDUbjtcczY
NvaoDFz7018R0iejCJdiq6n6/raeK55Lv2bIwB/N6zRAdCTnYfRv/oiTkOsHOTbIm1U2au8+VID9
9We5fvj1onKpS7MBXZI3yHQvP/J//whr+W07mGxImnb42YEGaZTafsmm3F53xqQd+kaxSKyo9U7H
/marwl59CSJFP+Y8C9bShKvv3iq6/SYt3Bntp6RXVzKzXaarASj6wK0eJUDxfRBLpj2do9lCP7Dk
r1EpU30LZH2LYR9Gi1MWPnTLIQFwtZnNUNtIUwYkRJ/7nemC1btOCDWo15RaIbctF7kcRmTQ6jZv
MUGJ84P0yZWK/3yg7oTb/uJiMCbtGZGpaH0pl3ouZmxUlcbtpV16vIVYV3uHa/20UbUziHAEzZZq
KpmF7BEZgUt8rqA3V8X6sxRnJSBo0M8jTY9MqaUrd1CM1uyN67MAW9FNXiS9yX7ctJV7Ee+WUb3t
0U6U00uMnP4KFGhsLZMvAwuYNkjw13DmwNz0oxmXO1AHKDe0wY1hBJjmNmUwnTpzjsqdnALdnU6h
okGiR3yMhBqCpDuonvvCdaF3TQrPBBRXLBuL+QIhkypeFdBqI4RKgLD3LfqY174R4cbr6PXs/xLX
/2Xucr0hAIEhFslBoqO2yrYtKAvt/Y+zokn091E1s9Vc6f9rdFz65mX0v8fJKAmLj7g/PuP6uX/G
RWiwFQjxL7lK0QEZrXaDrUFEnZ18Jd7ryQZWN9qVS7PJG9g/nYO5fdhl9XoJdnI9fBRVkWuwXA6K
8kewjOrtFxZc3UOpmUcdX+9PcT2MdzA3vpXu1HyK8L47qfaEJtEyGOGCd1Q1N4XsyWhqJw4lec3Z
ymjuWdj2ZTZiAEtwN84LJiAsb1hS1p/yWAHhqY4Bj+1lNG6fTDR5H6Q1NDkUb2t8Dj2nfQWvI71F
3tqPPqo53eR68GiRslGMOtopedSdKdBmJ4zNcEiiUPmkRgV7GqM1vqCzc3KMwfxpdP02R5v2H0j0
WDuRd3o2rS7aNsHTIpaHhXmQn3MNDZKlpSuIqIAvgH8s7XjSWyq6U7y9NBcFFTkbRsW5aSJjf8ku
BcowbdppQDBu0GDuoR2Np153Z0YzMp0zuo7R2g2NZ89JbBBqWhXuSB+wDJW1lq/MPzNV825Y67Qr
9pnJSRxILLUodvUw11tpBq3SYxU6/Jxx2oDSZJ20zC+fxbtknu5tCNpfbY+lQ1SV9mucGeOm8Qzr
PixbE76nZt0oRRecrRCsfqubBbSsyl23hTN+rlL/x4B87vcmKNaut1gzaM6w98vWfhkGltSuO8G7
mYqj5FG8VH9AwHZ8RLm0fJ5z/RB2yBPMrjtAcwA2K7kYmZTjTJzUwG7rdVilOLeXDQzvVnduuylw
b6/Nwq1WfmK357lSzBlcI3FVHATbxDKGdR3mwzYpVHeFYVl99gP1uxEFOPeNM6b3Pvvhsy2nk62X
GCen1TZ1+Dnq0bkF4MOnLWdFHfTz8gfmXeMFDXRqOm015YUTNtDKPW5cxBOcte/aX+y2Gm/CZvYf
Cyond0NjgraqlEfpCnvPOcxQJ1ZmoPiPMuCknbfRg4b99tInh7Kyq1XiA4MbqevEi2HiJqvi+j5A
enudqdzl9UQiMyh/NHjUrjq7t1+1BKvtqmqTOwOtyGPcWGzgQvKzm9Cdqze3dF4t181/9jXg96MS
Q9lEZXBGv0IdyaeiJVZa2OVpVhw+Nn6MJRXZBKSnABaDFruGOmmg8DWNlUOW9CFepP8J5aqG4qYv
kTlPq6Twh11U4MfUj3WmQrGL1iiRPNtYtGFgotZbvdKm25YaC1JnnbUHNGvw1k2ste+T6oX0+giP
yvypIDzsR0r7PV0oKUleVvum0roN/mQV+3hcaZ3arSHBYnkv6ZtMs59Uh9/2GhEgs/JbhGW6Ty3/
rNd80Fm64Quy/40nRFUAvge7RHQf8W0gLfw51xwDCaJK2bRhiifUmFkvXR/xvVo0HpFJNW65Pc7Z
ov8oXY2haBsk1Neh5gVbKJHjk1HU01OoKKQdHOtWukBXdifXaL9zIxYZmlaoO9mu1+wlVkJQYdda
XuvSCOKpOhg6Gv/SlIMCbhWFRozlZZLX1/G9gy3DNSKv4ayaVRxefg69cz/HC0ACWGkPGthO7yxN
qe4a2Inr3oqifwJfOapoQ3yCBmHvi97S97z6gs+pC6R1CZCZgw84uFXHlcc3/r+qpqJbZK1n2682
EieH38RXSasaZ73c+62t7MBt4kycR785jZZ42SAUWHQ3IlPdINB1gACproVR1OCn8xTDt8gCCkA9
MD6UnJBRQdoFgD7O5Ht9aZa4k259nic80pBVuY6KdoCMomJDuvZXsDSTrCn2JEOx5HWLW1ed9e/L
SQ7aVk6CIAue88Qm97aK2HDY1qboZveTYdrU1jF7uJ3dqD6D0om3fdTE7w14iEGBXT/GuKc7GrXP
VveNPSgU+1DWefJk95jdSQi7UjzaZ+cl11nbGIbubiJqD58NzzE2U2BNB2lOLWSeDiLmrTQ9s93y
3FWfC12vnj2z4b+kKZ9mvB9vY3zfV9L0zb45yCVrgz/vh45tZLjD2YawABZQ7R7tNGtP2eDi3Nih
Kq/oYGF15YuFzMg2HpSITGaVP5uG90+JIMNbil8D2tbdW4yrPaUmtX0YlkNn1UgwuuXp2m/mdc7a
OdahVhArh36M3Puk2F175GxMY+QSKzie14GUksiNPpdveadPG/7Y7VoPNGfOV2mtYX9SB8D58WjH
yiM0o32BlPcw7cClWitRAkYoZToFTvEqrUmLm8d/d9WLjYwyzJcoaf17oh6TZl//mqQsToRTOap3
WfzhaI2s3lM+6f5RRGavmrOuN/ubKkMiSAaaosTZL7WB06VO+Gdwmdn6XTZ/jUMS7oZ6uggCyMsM
gFydbViSJkjV7BJ3+Imnmn3SXc861ctZU4NYXf12KkPRMNgnn+rgoTCbW+kKFCCj1sBqJkxU7H2j
LjuiDoBwTEwzsHnVqJ/I6tvP0jG3XYAmJbZ0w5ix8MC7bQw3Zl0WKxOb1VPC5h1ViH+dYW390QfA
5n+NXmcEfopkozqBzv1L3FA+9LUZUXok4L+Hygde4/74ceQDA8N6Q9hgvCn8RrmVQ+UhX6Qp7YT9
KrCS68ClGY6sGJMCgOWvGX/E8TrF41K/vXZjNO6sa5zOeEJUdawALygrCrVTdZKzOJhLPA+X9uX0
Oo4ZQrs2Ysu4zJEBNyVBvJJTOUx65B6iQju08+zdl71Z38FkWIVwNLNtiuvhbooGvJkXOzwJkbNw
ROwTCVbjcB1oku4yt1+udO2Xi5ROna//GMj6GmzUchEZkKtXfUrWAkVrZ1bfKwerxDhrykNSh+VW
jBTnRCnWTRypJxGm86xsEyqp/WKYMOj/MkmifAf4C9/e/+ekwKrNx9J2f1BHwabA9VAvoZozYkH+
JYZdsfFsp7rV1dE41+ja8M0LtXdj9Hbq3MXfw5oHRx/hA6AhDn5IVAdBcfgcT6WRgCTVnAadkGw+
dgOWLcPyiKybzLzP0XFfjfq8yBj1t11gp59UvfSBgXv63mr76ZPl2ScJaIMsXKdZ1N1X4WSfVb3I
WGQn1T/IFa1yPvQLZXZlO0FxOWrDGDzzuPwhM62FSmhVs/rU9gXOrWNroV+d9F9MZHskgmRXjdYl
gzC90Qkqwpd4tC4OGLkWjQdNx/qlWkB0s47blu7CwbIHNXzpEvMg/RI2GfhYWQtUT3U1UHcd7jO+
7QRytT/CRNJYW6727zA9zd5YnGIKze7lPpkQllOrsd/gJAb9QpLK105JKksu+jpgAGhHzI+c9TVJ
7cWYSGcVZHhTRfWWr8q0L6za2FdpaH+OOmNLun/+qvioN3UQts6qopSPVpgVq7CZ1K9UgRAkKFDI
7XQTDWMQcRuZMXW4u/OdfKM4WaFucxM5lo+Cia2/QqrwLk2R8bo2L8pQBrsuz/L8ixb22MTNTT88
N7h7rbrYzR7sdMof5gQ9azDdr0laTzfXfgOXxIPE8m9FP278V9ylr9ONj5ghqyYoZEa09UcL3L0K
Fafg3XO+NmNM96TpRQ5v2uWQjFnzyM29NtM6u4dI7TyyYLeO5QRFyko7WFopmeOd5eXVJmjTLl7P
BZBBnB/K/aWtVPpXZcAPE/EI55EFl/OYYcE7VmH4IBeEbV7dIZu0lzGNJ9G2CCp/X2jtXi3K+edy
MqbW5aT/z8n/HpIetTe28zhEv7mvZ+FYHNnXfZUbYhY3hF99cvdgKIp7N5/xW5wED63DLeQV/4d+
oClAPjynvhQvpPYQ6f7yKtYepCZx2X5LaSOFWHH09fnB7ilxr+pFp2FWxmEX9IW27odsWqkOhkap
FaavYVyizAaMXQyRa+RiLobItq5ux9C/sW9kv1JhVbnpbUe99TutvcWQhK1p1IXf6iPyd+3q4+VR
wEI4xAB4ipUXZdkJ6M9SmYxadEiWziDps5McsHT+OJPmb8O/Tb+G21o478wGSFw4KbcoVPMSww5S
uZ090i5BXio7GXFtLA02ziICG2RwFiTmEi7jhW9ot1TOpXHpMdxVgCDKg49CFZI6zp0QEEKAqCfb
6r5dOQk16s0b/lbdTiLmYCxv3C6700s0ktDLR7diKWOggvaf5kJ+y6L5oylou2tTEHK/Bf+amy+G
U2pu5qidRimZTqhDaQWjsSzmKd1okV9gEcB3cIcXnr5KKko/LZg0+2hOeXmmEJwAiZ8Db4eExT+X
pr6MoO+U2kd039Ac8PO941bOLgoi69WZfSpAYDAyvXvta9d5jb3Q3oEmMo5wv9PHiP/eKl7wHDn8
Rg8UwdegbdDBabXsVoO+iCLTOG4CdI2/tGOzpsf+Vk4trvW+lj9WQ6YfXWN0dnNpjcehhRJSdfkX
m8TBd7stDoPt2++1gjiFA9kJrVG1PDUdqTCEM73XX6EAnS6hnWn+PdTwy8tVQ+sjtFlCu0H9uGpp
j79dNSVVxR4EpEMxj2cHMZ8DK4AnRFW9fBMtfTIgh1EtxzOqreM5s42t1owwZZYuPUigV/55OiWL
62WUjRuZ/LdrXSa67FoP2OGsUbfDdr5fTW6QLkaDxmuKvwlbxi4594tr8XVUDI5ltOyM5Mwm4iN4
9Mt40zuo3S1fNAXkI8Cx1MxO/vJtlM7cHMaVU7IJvPYl8uWUYTnIyB/zfosBL9+v8LMPu6Nb6sa+
XGBTCQSavZvVLB47U326HEzAenY7n6WFF4RyaozkywWUNfVAADtdm/YyinJ+8YTIpFxMetI8Q8i0
ypQ14h1qBgIxfa3/fbWKq10gXderyQXKboKYHq9jwX8VbKx3rfvoJkO9r4uqfUhrtCuiyB0/TQbc
XC+sjG9x1W5bKQLaob2xrSr4rvkYsdalbn1SwyJFnF1VH/LcyfZWovan0vDKE2WCet86NsyPscDA
kK3GvRyqdHJwnu3z7bUvKJ3wvvAUd2/HiCf/McDdpPN8ZRv96yIyQZqalz6Htu0fpSX97RQeCiA1
N1liP4bQUpp1VwUHPQLcM1aIgcxtarIL8qoDbOToxdOV+Dg7drmW0c53qkd9btmw1/FLpEzRiz8p
b1lkFwBDiY8nfniMzuqdDHaWO570kp876cwGI7QQgGbXP18GQS/D8fFV+KZM7Uw92Os2FWdpOj0K
wij0PUqrDqP3ZBFuj6hY7fw0nR8n8g4bxHHRFidlvLIRSfjCWvkFDZ75h6N5a2BKcIqyMFpp6eD/
TLv6viwz/etcmdWqQBDnE45pOvhzf3pi7TluPbU27rDgsJEzR2Wvduf5ZmCdfRg837kNlk+ODThO
fRKyP1Qochp96dwhmW7uK8PsMLQj5Wv2gCbN1jJvs8KMd9i+9499GKcbt+m01zZJ0Nt3u+qLU8yv
QTN3P/wyR4Y34Gdtx++Jp0TBSlHNu0kr7a/oo7Kw0ZPwcwzuYV3Gmv4kn1xkIF4VLdM3HbkxY1Oy
MkfCgxek2nSnuvXCB6uneKwMiU/B3AjezaiwyczAUc/Ltge+Px8snJLfM6VQ0YEp0FpZwnKkwVTV
qp76Ou/uoQezyFz6wWg5m0yP1aOzzBot7mrN/twupDZDC8ErpZ2xFt7aVCB4NWmDfipCO3+zcRle
aG6O1xcnrS+NtZDgJKqHiAgdKS/eLAx8f0VRMzPWwma7Rsm13OzCoANbWICfJwo9SnUfdmPKPQkc
JK9Ua13EFv+bZbkth35ZNdkT2brrgAQHy4zrwCRLMeks/3KZGHbwCT7/g+wmbCtxVoODNwZQwuRT
gZyI9Pud7Rwb2x9QDccyBFHHFsPeoH8xPfarnpE9wSjuX4YshOyqqtpJBh0d8GjgWtpOoAAotfVH
tC6RqFim1mbW3pt2fiuDQaEoBxRytDXLO+eS98pNv9v7tTNvJQ02pjzUU1+bjtKsFf1H1SfWnbSM
tFgpTZixkFOdxxnCriTYhqoLz2VoIrlW2FT3K8di+ZW3YfWqxa8+1bdgNYTTfYti3RcN7+h129Ta
kwZxYNeY5XDWkAK8QZlX3fMLtg9GO8ebmuXBZ6MPvjtZlr85pLdwyCGThIb7mmTO3PQrV1fbTR/D
iLKDKVophdehghdlO8pLxdlBAOhEwtbZ1XhRPM2471BBKxVEecsbTzfNn44eI2notv9wUWvldaWy
dWZbhRtdurusJK0tOxaKEthMjEV2qJrYPMvuRAYkzkFx5xJXyOZlmvNDqFtw+pZdjOx76hHj7zx0
j22PIYmojDkiQlbzUtj9tbOrY3d1CZL4a+RQc4N4St7e5BAC7zs0C/9te6EXiDcgnkp2d7HCMJCU
u4nj4T3CPvXg9mztuspALrCOo+d5ns595JV30lVrxkdEaC7CGFGlnhtz+hg1Qi849LptnpwwsnBv
SrRPWVf0h9oySO2Xhvopnyp1G+FWs5fRLiSf7hhmfyOjWVT+RB2ivZPBEs+bIDaCZyNBVjdSflyu
UDQZe4zi+dLSeImjJcGnqdTjnBqLduRA+hvFy9K1pLGvTUljOxqfJqOSxv6tKUnuv8zNYr5/kuT+
LThUWVovl0qWUfmgHBvvfciP4mShfcoVyhNSnctwEdiC300OUtLT4uxr0jjevapW0atTs+pYNPZd
r2TrF8bBDlCR+bmPnROA2IGiy1g+qePi3TQan/2oxGUrcPONRe3ns+M6CcL8pn9s6+gGW1Oohqpx
dGyreYIV3j6leRjv/DnR4K7SJwfbDN7VSPVO0lItG4FlJqU5X8K86B4U15++vLR6On4JlQGhQ8Oo
91OWnma7wD8dxxDUrVrrxcYLaFVZo/eDtxFqZ1M65CurDJyXCI7dNsnn9Iy6dXJe1Azdab6fUqfb
ZiUQlUEs8aRdhkgEXTalZeyn+yQNy7Vt5484kXd3InI4FBghTy3PYmlasdcec09J1yKyl2Pr+ejb
+raMecOjtFg+Jt5CPTYx3XR/OVxevS7nBWihCTgjmA1t61oOilbXTjklj0WqWE5zVoaXoOs1HBUf
ARMDbcQ7i+0Yl8ZnnQfj2i/U+STNKC02SApZL0OJArnal+9WlJifXdUoD17gHabJfaYqeRMvPBGx
NpKzaJ72YdzVt9f+TAV44hl1/ZsrUmmq/s6vFThry3w5wKgwz31c3LgZVmxhvKRwFv1KKjrmxglt
YyeicmaHVGczed8y14WrhfYcViDQEqU0dI2VqepMwW6JlUHpClGUC1zbuPeManq4YDuSqfXOkkQw
M8/ez3PTrC7/4tDWPtoy3BlA+FBl+i6q8dDM0i3Vmeqi+Z06EHhXtR0/17z+bxrdoRlmaXTWsFWT
GVVkefd1UUO4a8z60L/VXq7A8Bn8Rwos2ok3z9tQuP4jqDH/sUdecwf31VpLn8QCDkKNs7DzvfTJ
Ab2918BrQwQLuNAUqsaj/yUMEN+9SK6jKZOsw67in1JrAwsCzorJHfbxcoY6zceZ9F1HwfLEiFEm
zslv2Xg1c91uyfg7DzU2Bg8OLhHUtXudBT191NQZqNToNqiKo3QhAtIqvLjw6O509e4SscQaJUw7
15qb47WvNOsRs3Cexhj74awKGTqubzPDqjB5UGvkEpY2xTP9pmcj+1ufxFQSUwXxi6ujeCl9dVU0
4+oSGRSuuble1zJw3a6QQlI7tsamkir33siOsR2q7JuPIV/SqdZ7mWc4T/0lQhmwExki+xLRqNwB
IYvOx66L371IVz5VNp5tXpwjww2r6WbSA+Dwelc8VwY0V6/AMMJDXiSbnB9VpbNPG44rrTTdiyWB
KMUbNUtPpXbh4ch9JZ2eGmsry7JmCGHIz8s9JQOX2Zdb7jpTxiXyOrvR3R7hIb/+pAfZpkJW6XOq
udGx8TEc7rx4kYcS2VK2MSV0vRBRmxbA6maKzfwMvpqMMRqRqyavkDOVzt/GJR67KVIqVbA3bX04
SsglurGAxCdWCJrSaU9yMEf4LKvZjs1yJR2ZiqiybSwm1tJpS8Al7HIeFFN7MoekO/0+JpMjtiFl
oQfH3+OjokPlDJRIexpqNr6LytFGINsJsBwU0pH2csBzC6hb+gXE3fTqPgPScvqjXyI0E82gZaYM
Xqe3I9YYiuV9D7xOOxkJJlJy9rem9CmlQylXTsvE8zZxyA0i85R0wGFo8h948/ankbfJqQWSdzmT
vmYZuI7+rU/THaw2inH3R6yKzolODmusbDLEantIZlDVrC3z+84cjIPOqvFsub17Rp2w8HdlC2Ip
w+VrbbVWiPKlPUxHHDctMgH5FP3IXDVGfE9/Ezol77o1VnbZN2tesGB8mZ4AdMNiNOfhpq5n9xYu
mrvB1iLne2Tmm9Kz4qe5xX7Inyt1NzesyNdlETwpjTHzI6SYH2Jwcl+VcE2XWDlowWAfwCtbK2ni
wOxuwh5wPwqXPIPH+h4khvFaWcMzm/P6Xl8WPcuYtGQMhuVvrV9jErnMMyvntu/HFACmMdxeOQtX
fgOiMD+CWR3h1RAhh6tenTSXiLaGh09S0d8luhscU6e54/Gjv9aqinFOUN/VS9Ipmsv84ddYmTjx
GXsAaBckaS0dR+JOdQqqey3qq9KZO7lyq9dJuR/JW8KSoXkdsCSvq+LCZjU5GvYMXrrktIkCdtRH
0W8a9E0ZWe3Xbh6nbWg79Y2HdceTMqg/ZNzLFoHnILcfA5ibJzwJo205QPbBxcJcO6gQnkbXRVM8
bu7lgHVkcy/9bE9OF2UuGfjVJxHXCZUCJwuJEwxSEGzNMT59qzR0ebzKbrlBaTqOfUwiFRhbkGkP
JbobQ4ixYasG+t6JRw9laKJQ+162TR23mB5DjFa/kElDmCRv9ZNc2kae+9CN3byxlgJp0RsnQCDm
qTI9nCWWLg/9rhtX9xGyoUsO3VIfrQO1x/NIoZT/K5YMsro22WavQLEW2zhQgGBG0WJJ1lrvc2a8
ZKk1/ayrT2zoKN9Vs3VgnWr9M4QZNd12aj+NQ7Ckwlz3wTB5TQxFn52LJqxvSgfoD0VY7U6uXfZR
tJ7sMB8fRyds75HZ9A8BBjPbgSfiFzLma6qq2mfuEf9QKg5bPd0avyj0x0Wd3CLN9ta1GF01y0HO
5OD0yqpLXeVGDLCkazQ7FcVRKmNTraY7+e1DhMg9VnG38svL3670q+EYRcM36cJPSEV1wkq1dZlE
ylY65WBa07iyo+zVAAp4XzfBxnXS9DZatJSlC6sEgGiTf0Ch0nQ2vTU8QPxkQ8DW0wEaHA17RQP1
R8q2xl1xF42DhUmxSpYma4d3j1oV/pJv6IJEN43pozmdKf17Y4TftXFQHlS1RrWi7ljdL+EoZaYb
ZwqiE4rs5ifbntZoZw/v5G/M/Yx+006mF2Fzo9dq92JWinGGRFWtZToytjzTsP+6LToletZ9jGeX
y8oPpeTujHa6rXOLYQ22aC2vcUXDm2tRcJIDzNIZ+8gnMVUa41w5JFGCi8KvgL9Nmp3LJInyYwVH
Dzf/mCQXcpyZcnPPil734s8Kjo6nJu6rJxZxP9Iia752nYOjeaep9zh2uLceN/26YWf0NU76p1Rt
qhc44slNWUX9ViZY8zfFB7gMBCzYR72WHQDPN5/zLt3JPCuMxo2KzsQpbOGaz2g4HsSVEg1rmxJB
bFH6+pddZbVy0GV5mOKmOl9Kxvhx4uu4vHzV5RA7/skDCHsjrUB1nXODIlaYx6x1vNzZTkOAD9TS
rGV1naX2185TtaP08Qjz7l1dT2/NtN1K17Qsk9jOssmeDRy9FASg5IeUg6QP7G56chJFuZGf9vIb
BEFxSBANNBAKSEPzVSgzReAH979a9VyE91FlvwrZRlp4C1xaQzaHEjmD/sAvrsrReNUbhcpvoU/o
iRTmm6SruroCwU6B6Sy5LD/2tI1nIvspoxY13EOLhfkl01Vi63Bnl8CRF5KMHMg9tpmTPGfdHJzs
IuxXLaggUm8Ku6i+QKGvJK0kA9IECFE9J053axoTL/FZrZ/tsQ6phcIKkUEJS/YlQtmI2HEFOyja
zezhjyXhThFPd14znq/Xk48sYsp3CnqzQxRmD0ZClnvIzRmx7MR70RIrP8Yx7nTSXOS4z+hYk5lf
Rs2xch8avTxISw6euXcsPPOkQa30Dlnq+V5alu20GGbVrK6WyZY+RRu/7QBJLk354P+h7LyW40aW
df1EiIA3t+0Nm0bUUBrdIDQjDbz3ePr9IcFRc+msE2efmAgEqiqrSI66garM30zj0TK/9m6OTPes
JuqxL/DNWHDvgCjrWD06UMv35hjXW6x/TbZbhY0gTqNc+GpTvYCYVCCAluF40zXIN7SwxJSqgZna
VxnGIF5xHRZ8HS/wZ1913GdHa/O3Gs53WihvxWTBjxytr9Lqs7m4GFavb6XZdeHimEr2bY1dFozG
+gFZvf6xD+fyMVewxUTcq9m3dgzEMc6xFAyNEYF9Ll4ZdgcLKyvk1qLp2Wqj6aZT5KN+xE4HAgC5
DcArPARoQv97b0qqqKuV/6NpRtp78G9zJVhG+zy2MHQz6z1H2+yGnm56a3wrvbl1bT5M6k66pec+
1i0B0sfnPjlomLZvZPS3Ne5xANwy9IZ7/fBb3KA2oPGV4ZiFitOzV7bjGQrf1BxbjSKJlP3X/Mu9
8wP4RA/t5kiFf14eoF3IkRjZAmF0lJ3j4x2yHyw/vA1z1mJU997KR7WWVqV6CcIa475EuvUGocvd
OY41fx3y+cFayq1prr12VRN9yV1v2Lu1Fj8USjbtGtf82S/Wa65uDnvszeEYLU0xNorj+lOTO9aD
dBlQ3W5BaDzKmOeG2AGJ205TdF8aBaxrhw/a7HjqWwGV/0bBOd10+qC+lVVG5kzRzK2Mdo1hLZ+r
8GAHtfZWqQaGpo2jnGS0DGfewrM7P4zLUrOWPAVe5j3LYJacvLR3//j143pYhTzSL5nrBegiDuWX
7qenD8pbOvn9Exml7+Yi2j9bmDLGatvtpKlMpgZrugTx3mrFF6cbfjqW4pwpZyv7ckztnVMMlB5n
M0cQutNstntT2W9C5G05dOJHiLMi2dggsHd6dzbI6wH1zyASDZhgXK2ogy4UxCNnk+XW8VpMV1oy
aZ6nUSAr9S9izrqat4Jprfew3W2SGMvPk6ERKXc2iEqJ/6q9qGN31sNRcgvuhNujXaTB9kP2QG7l
MpE9uLLz3kjLUNG7OMptolR/TaAL11Wk60N2guIWMJ5Vt9jm4bNr8dB9UUfXfOkyzJAzXdUPZdqA
G7ebnDy/lzjntZ056aVrZ+0m0X1XNjAKtkENynnrlBNiZoVzW0PzFjhM2VJHlli5IHlVHDwrLzDl
5KfZmfsX6iXfR68lURPii45yzy320o7tX8hrUQ0y/aR1ifssIYFrBPuIXxEvX8t5DpbLQmg5DbWJ
L+qyigx07uwvFpT7e5f0ayEb071PZepLO8XVAc5AyJ9TzS84dA4bLUDrN8zTi0RkcVUd+D4GFwAO
80uiYuBCbj3//4kIM9gJUcaB23I1Pruqs0sdDWDLep3MKDpbivb6Ae2y3vJNOBa5EVxXtIvAWFK7
R0LKhE+mFAce++ln2wCNZiH99LONSHEX/s+2sFBIb/LuD/amwHt8cveIlWnXuraKQ1DE2Wee2e+T
bMRhW9P/6dWw18pMxXSc09U+qMz5YSi190m6YmVXCybJytRHTqs8ZCSo7xz933n82kL/F74//ppZ
vUmQ5+cbqDzwVKt3flhab10PJdo0lOCnjlQy/5PJkwOgeKjK2v3meoqymbygfM173haAcFCnS30k
9t0hOGGD6jzJSvCB8B4JWvUSA1C+lKH2vRym+kXYzenShaDK2iVW3hK1dElLQqVL77CmavgoS9eU
5X/lI+6TMEQOkqjKJdnVW4q+z/l8U3diA7d2zkn0LU5b53zPfQ0lf2mbp4fAqy+F7esDAEA7AvK5
anPgrZacMDM+amk/f+e9G+G83s8PUWbqz84AzVUGoiQKIfr7ySe3icgt1aqB9AUzUh+nc4ilX7MB
dbMcIvOpnuzoS8tJQUODatM2RYz5udE/13N/FtZpv1BPC5x5SGO/So9dVa8ppbxH4aFOCToh0Knr
iwxWA0IAVWY6B5kYdU50wm8dsOhCiOXp617NDMU1mYscR753vBhbtdj9u4mU6LymrX9R/tPW+tC/
vgcbQ1/7VjydwCx5YvzdTvPnXIHI5LRheJNLFClfq6qwjvcutlHhbUo0BE/yAuQMegBgKtTCQ6f8
bhdXGMrB6trskiyGctLfO8VP2+dxNsyuup8LzduhsBJ/kkvW8rBLkji+OEt2R/pS42Q1QfsijSnQ
0ms4WH/f50zm8IcDvSP8J0ElYTOISZdSal80iIavkZ5SIYBegyBayQbOtEoAjx2PKVMNX+GhGpjZ
Jh2Zv2U0nSrIJIaNmgRlz1bsbtnLZUAuCxeVlRF1Wqe3fqTGQ7UYAo1VH2xaqzP/UJ1o2IMScB5U
Fy6PXgTdIQtbwJaR/4hmnL5L43o66GMH/6irkyd7Bkq2tORSpImx6ToqHNJ0jNi7wHAsN9KUWZqt
PytN4tykq7fC7uhWLnj7ZRGljWps186T382fZs2uX121In1T6vsu0KejuE7mrvXsZ8rwks5JRaVx
PonrpN8m40VrKVhJs0rh6tWLdO3/c5KbwtWbljLRfVJO1ZlXla5tK3T2cckF/yDu0yigRedBT3NA
8DXe1F7TvELatmeUcH6PHZo+Os+oJG4DnBJeu9CS2Dg2SQN5Nk9CxFuVnQpqr8qfgSi6+xj9xQNs
ip6HL14piYthyNFZvFNSAy/xtLbPv/ONpE39MTso0Dw3dthSafw9iN/6UjTkQ/3M+nfZ+89Sa8w6
DXdUlWxfK8AEHM7ppxXvbmR/9HNoP5cD8qS+kRyk23KL+Jr54bgVGHw6xf7ObiA7/Jqk1jpmojkG
ddoc/z5JotwU1SyZFJmVtk3VfryGDgB6bUTwFdsTUvll8lov/Lwsz4yTQan1pYdxzJ6KEGQXNhqF
zb88dTC2DWbCT4Ue8fzWi/xgwLB663vvj0EJmh+8m8ndddMXb8TgN6kb/VpGBia14J92MX5F35cf
TFWuOzklL3QnS+AweWW2tzR1fJv6BOOBCqC2PuZI5NlYvGSN2l9kdO5RADKjwL/JaKUGl8bT3RcZ
tI/lNLbIfNfJJ/biZwkxqyZ5DGO0tpxl+TlrtEvuc2STKfLDw07Vt5WZn0w3Nb6VPnLqiymla3U/
EwrLfxRujoqL7xiXTsF/KoZwu/sVOkyt88Mn1CFr8l9DnVz9sOqv0Hjo3ldV+mHRybM/rJqj/avr
SfkJI4vioLe5ciQriYc1qFU9jMo3sFTGFVt1A6PBofozSzqyumGYPqKJk73yIX6S+Pv0cCAMNfr/
Or22x/fphmmlMl2W9T0HrlUCJbwpdnk7vmuMiHCIZ3QuRp7pq7Qa3TcNkCyERJUBa6MbrjLQ2jMk
pbFo8aCe+Ab20n4PxJEP1YTXD5Nlzq8VfvuROq6kuwA03Pq7mBnUv5mK/yYeZ6rpkdmirvf7bTIW
wwYrWnMn45mmBFe5m3X9/e7e92G2DHsumgLv7ytws7vKzafHxA88bJi1vbTuFwuI/CNs3HKf2sbE
E4pYsMJ8h+TWqWBPWlN45vM0PX6YFvsIe7gDmWagUvIe9kc0ajyUJg7SlAFBrWNI/3FgfS/nDWcT
L4Vh9OG8Kp1uZPqH+7KyhLus/b8YkOCIp9zoZco10/3qpqTskMpQv0hLLrlaUF5dBuXSTEGPTZpq
7n4byE21uklfwsInJJVfkYmiHtsWMG02MrkvsFqZ3Bi1xaXqdb/c61+DXVDmurfvMTBPkZYO43qd
rNRVc4CpjXTMYkUruwnkkxYTn2VjkeX8K9VGSMJDNiDSmStOBl+nbrC91lJ/ndn7RXIxh/4A2bah
TIcvjJjDrBYwPtSsUM3Ci1P1mf4gw6uZzDpel9FjB8Ua97BUD4H65zEHzwjTDIPM5hWglmdv/Y5e
GaqQKClj3B66rvKBgyzhEqiTqzwXY72xxqG1D5JdN5UGtU+kDg6ScQcdPXUbp4lUYM9L4v0elPY2
QWHuFDj21t/TSkmQqTEwK4s9TsNzq/9xb4q0tTQzDxKjvnBa7qMibX1vrv6uUQhqPSePgqRmkbuf
oLamb+4n2x6aNy1zuk9xWx1LM27eyMPHWGd7X9cx1V5+EVPlz2BwRj/hnFITIXHFzCYwQCeMI7uk
ZbQcybgo+tAfZbRMXJ59zsTWYRnNDUyAwtDvHmQUNskb8ok9AmMMLhL08ovFRuGd51oZ3kW5pAYb
dQ1ym5Gf7NfmIsz1rtG1jDil+T5SRhooUP7S987fhbzuI1L4ldX+60IyMpPl3K6eWUoM8x5Xa1P/
7qnuy2TbQGFqt9wZE7qS0oSTZD5njeWeYpRoNsbSlAE1VTu4/X9L4x6KFeob8FXnIl3jbGGeaOMx
Y5HhOwHt9a/24PpX3SoRUDTiAXgESTCI6SNGyEsfqp9n1Sp/oP6yFSCPquTKlcMd4i8LgCedEe90
eg53SPQYX3J7/Ku0NOOpVdvyj2XSULXN1h7b8tUq1Z3vjsX3CqzyVkPYbdk8AMujQnzQOZN+VmM3
3GDb4y4KHIRMdkfOFDcX/H+bTzB1OFUiShnBLN8X1dCf+gnD+QaBpC4s0y91r8TXOLbDnfTL9AQG
Te7EOuLNzaK4HI4BMtQWcmvY3iJm5qTzm+/Z9mNf6ZdYLTRuAPv5g5actCiB3i7p21+jPqiyV7R6
k9O8jEpwYI0NW4+RFi/kMI6hOL0p9QD/n5u1h6GwWXo+xgwApfd9quBEkinjM8malBKIrwGPhjzC
uR7WVzLHX7tQHZ/dys/8TQ06PTb0+CZ9VkXpAvjLtScvt3d8Q2UD82+VcS2Wmah8srk93/tjnhg3
iJIYAVOGvPc7frebwBLNWLIHHXJdWWImhzbg9J7mY4X6izpvmgXS8l8iFhvFFx8fi3uEZqIErqeh
hrBvVt36Gu2DX8RQIXwmfuHv0TbSV3bpnR1qxcHfatROZyGRSj+V+wlYTB4+xmbxI+r1+TsHVwhU
ZVU8G0GvPASx4mypY83f/WE4j0k5or+MwYthpN6htpz6T1cfNxKghNhZl1EdXkm1qJ+0IH7q5MwG
0gaEdlV1r5pffRepAsjsDVt8JXspY8pgvokWXbtoGAzKp8QJ9W+6GXj7sh+9M1Lmx9XHPjWon1N2
GrZITqR/Zh0QflFmJltolqb3j1VnX/vMbL42LQISGdmdFyQ2EjBtFix3vbOvsYpdTOd59qrwXI4J
Gq/FjPYiJefXfNTrnWIl9iFczqMm0mLPlSqqzdUtjYd231nWCQ5zF2690Z9vDjIiUBTh/kG3+a9N
t9UPA6+ZPxLAoggS+/MRAEzyLUdKKsGEm/RoytYazU/p5sMYUvf59lv08hmlwvqqQEDdDln9pFoh
/uej33lAO3ior23T5CyGGVZ/ugMw4qDY6zjBPUlXM1rBbVkgU2Nlkyi6evQmPXsOFrdPIGuf3Y6v
bKo1+dqV6H1/cgcU4vwxpyLJtzMBOoGqzvKij0kB4kSj7KV5H5BmhAIcGlmedhjKJnyK2dxssC2C
eqxTKDAyoEzSdCtcspVEnx7wojC+ZOaPmWzDm5dre9sOrAYxoEhD7h365DglQE6w1zlK01L79758
6fOXkKhR9zq5vt2wON+2g+LDvUJfwE0s81X6kBWtlcb9JD314PIgLTglWkX4rPV9+AAXrL7YwM2Q
jCinb5YdX9p4CI+NSZXvrRlQkNBVfF8BMUxHhGwjNGB1dTsbcf9nWCfPaRaY/4xxtNVDz//bHzv0
uZrQ/Fwp5bj3bZgmhmNG27xp8eg0y8dYtXEZozSRbALfaK6eE/avQWtap6FSi61fgozeDsBHB9D2
L2lm969QP42dZzkw/kLYKEOITsiylI+X+Gbw4ULeyQORHbh73GiGrRADZGBlGky2sw+ckW8T7/Bb
5o1blNR5bTUZpEuI7/71Q7tWfcoKdnKUPrlYpYdXVsIHRC/9J2+2eJx2VnkJrflbYCXTs9OXPHDd
QTuEpJ1uErGG1ZxY4jR3sZolbrAj/RibKp7FetBfnR6V6uXzKB9D+XjGJvuYRE8cEvj/fjTBnHXX
rMmfJOLe78aauolB9q6fbBkYTCu5TvrJi7QLefXgVumL/WS2qNOOIPAox+rdcCbPf5E+uSTL6H8L
GagVPoBIZ6sYU65Xi8eVw6IhH/UATm/Td+FfEHS0Qxnp5aKIE/yB7LyHvxEJ2hix5s/9tLCDcvst
XFpUI9NPLrQkGZN4ffzbRAv7tQkH5bMzpU85uv5PMuQ0SB3kOurMEq6a1NvtIfcA/LOWqkFjtRdR
Phmd7Cw8uZlT7pSRTOS7oMg81SHKSTmGDQpeLLtY7YNdBdX4huK/sV4QTMHfTnGzR3woprMM+I1q
3O5xbgho1qjUyxp7nxu0xbHNrasUUNVSJQ3k+Dx4loqsM8bHOmtBZaiOwyPXBHZN9xi1+m3u+2Ij
zRlt5lPUYTMgzXQErKmMeQ5II9MeLRtsjV+1xUb292xzkadJyQNONsTntXnf4H9ofzgfrLdwg3AN
1q0rllHJg1zMNJqajTtWFILaFsEzacvQzBuJSmfvmvsqdsyjp6WQ5XD9u4rdVhjBWALtE2+kOTjw
ABEtd879xZ3HGWPvxHyM8zIwNgWOKgCVeN9IZxAzUnOafwRaUdxW0+yR1A5noNJ3MHFzXsJFSnha
aglyF0stQdrrrfTWog8Mbn88LnN0SnW7d6ZyHIYgLHje5Zh8vtUohxwdv/T26dLEhTnd+VNWnSe+
xG8YxOdLnWq+SbNv8KIDLfWpdBGF8Bo8QZdJk11XT0EUfpMgaPZooS8/IEQU7lyAdD54wIGwHany
m96gHLuNmtqCCdB9EWSdMljlro/87tTDOkP1xX9v3keLWu9OgEODbZ5UvAwmr7ZPsrGL9Ac0VfSn
dVs3DFqw5QtYH2UP976Rc/qTVXfdRib0y3ZQBpgaW4nB12nZ/YEDCLblnNSwyKoCmRp23yefRO7G
kR2jy1PpaZquuV3zIOsbqrG4l+MU2O2sbEqOYmZu6oNLfgQ8giF25tQ/8F8ogr2jpgFT++i08Jcx
CF1+hPwW+T81FNrn9YcYBdlyx8LSXH5N+YXvs9ZfFGNQHpZ/870s179DooLetijAhub6l8t0SmPR
ybOal9TszjFEJF7YiwyeKOKJ5B1+DJsEyttDAc/+X328JZDDvbKLFHfYGmBZTpHTGWRTSwVRsCgN
oKAZSnluFlzkvSn/XHnnmOuo4CTvTRm9B9u8Qr+4vvut8yoHjY7m4Fsm9hqGlRzKYfb/AsfIfg4Y
EURy+EO1bTaPKNNGZ71y43PRDdWjHrp4FcSm9zloHaDSuNeddT8FC23DHDcTN74JdNS31YQnXJrc
BC0qo9KcF+xF4DB6D7YC9QXiJLbfjfWEYHv9wjHxm5x6WjIVgDaC7GwPZfXnYF+o4/FuQwF02ElX
iffmxrBj+6wrqbvXOqcvjvC7MMHNKHtzaJ+Y48MdnGp8a+SDJZ+CdNghWRu/fwxwtnEpPOXzh4+x
AgqYQxnTtDrYh2oB9xz0fRburMpJTskEFp7XuI6sFvsXpMPmgYdmpYOmQS0JQbzuoTb1G2iH9hCB
0F9PM2qUAgUklw7F1K/809qO8y56BCtOQheU5donE+EmXaPpe7YIWIiUxWR0X6YOUKm0gFQ3L1lQ
fcnHuLquchhODRJtafqKlp4Rh1MB7CA0A7i7dXeZUqobQQz8Dh4AeYQej9sZ894dUCGN6urUhgWo
cL/GliTTFXXfo2D3KWl89ZMDYVdze7xDltZQ8gRTDB0lvwK4yLYN627Dk1o5BxRBPkW56Twu6+VY
0e+cYcDRY4d3AgC3xFGfORzAGdP6z3KBAnvoY9V7lpZjWvpGiV31Is1gUq292Vb+Xpp5XXWX2Zj5
Dnvh8FlvmuYQD4150TGFe2L/G2zHkEw30LAEjDN9cgGwqO+LSB22mqbFT01s47bCNnM491H3Rfru
wYGidI9ZzdvcsnmnD8kTsOrxsk4iP6A9JNjeCaqoH0fzUlhKsLLGBB4kzRVk1NgfR5v/bHZLs0Qz
eZsbTvmQ+Foyv1HP1PYo3PGuV3xyK+juLGpGvnMoF82l+6VbBJoSMDYHAGU97y5GFbWmxC+35qDa
N+vxQ490yyxZU53g62gDxQ3IzOCBssS/RaHt3bCo0nEwqaiLy4h0popCUJ0ghQEp7GqUc6vydSK8
jcJhB4RIAXbTe7f7OjJqqmxdeSOjQ0bsh6XktvLbahM6ZIilKXOnsjnZitEczcmDUec0yEJSR7DN
Njs3lu3v6sVoyR/A7wwoLFx0s+XMNo3R+qxfH+Bp2235h+oe5ZsvFzXxBr4W5XhY32ORF3Q8Xqne
RmH+5V1Gn2OQdStNLduCyc1P3QJSkgukSpI/80uad+2npHIKxPZ1+NlLQELF7qHqepeS6Byeq8lS
Plltmyy5oOzvQNGfZ/B9b1aRx8cC4ew099yjErXNLeYcvJ9S2wSHYdmLckr/3W66y/qc1mM8kbOw
+dHgxAJ7lzXCVl186o3mqUv5cg2JSu3BVrC9d1DFqpIYq2IV6+DU68CHWi4Usjp1LxkFiWM3+OoL
XLwW71Yv+zYY0U1OUC0aFoVJXsTSwYWBGfxTHdpmryQBf5uTTTdX94ZTYM71www8Z+7qw9RmBnti
0OJLwWS9k6YM/NZX+raC9hX/QPeBSql9/uWXFWQeRWXa92Xvaw8lP9Y309N9UJbR1EG9OM0/ZYCx
cbY4HneLu/Hce+0xmwZ0cP+jvw9G9pMSUvjZIjeYfXbiILqZfdqfZzLUbAkpsUifXArOgze5S2PP
wHJw+FNaH+LuIcpANTVRK7RRflvmvpYVeM7O1vuCvB0/+D7wW1ObWmPbOUq5uw+owRBtzSQzd1Ql
fJAAETrq+AiheaGjWqB75kUG5KLCUkAIX67SYS2BcscTprhWyGW7k72Fp91vLZUDdIH9OECBRUXn
rtEhd/93oQ4ZRvbvXfrjPu8+hdR3tC1DMKl2VW7Ngs960KAZutD5ApK/L6ZzjpUEzdcZql5kmflV
i/3v0pL+UFfVg46830765DJnabsFJjIBZGUd6cvgDcrSWPIFG8cFpDAdLMt3L7AI6qtfUgrWZw4D
HOvMR/G58gDzYCmSDAdLRkjbRw+zrgJYvXYWdidV/GiWpABWfHGu/jOOHbvZhWWf6voAA9pvV2Sy
5jvzKdMxYZFRSrnFo+4p68x44fBH/U2LLGPXl4W7w6+rf7Rtq39E7XJ4NGPzp+Na+Um6zKV/HVzC
0nJf2lqwRt4n9mxwTupYfpUVNJ//NjLJp/S3s7M52d3XULo3rFPY0S9nqO2klAiEGFgW5xZ6IXnj
n7RJAwNSqA3pV8PdGsaLbCT7wtxyAE5e5cjg86GUlt8r7sbUApP/xaPeVtsAzWHILsPorbfU8dHY
kt71tol1fa96NYrG9yjKjM2Vred0Mnqj2N5h6F2u94ccW4WtkQFyuA/oOeZKYVnd2rB77TX4dlJW
HFoHms0EZ1UN9VU67d6vVYb3oETa2i/FQCkk/uqXrrYeUXgtgbTdS7U9+14Hqg5uYJn/eO+feqop
QHXG/b1PQnQ0agD3KH/e+z2XBBHOJRrfqwUfi868jmxanvxpe/gkZ7U73krNMa/mrBh7Px1nVErT
N5Ms4o8ldAH7fAgd/MS6AtF8D0WD7K0sDFtCA5DVB74ZZf+G4V5cacWDYM0EkQaf5jg6lX37zy5T
YYsgyDPpt1Rvjbp3/Zp4B6ktXTJxTrFTCeu+3E8jcNTNpIzVeVTVx7sFCkDj8SYKYtLnJXZ17qyJ
TzN14nWW3MqlqqL6PPrDY71oit37E+wxrvAAd0qtp+rGL/rwcebUtWuNsvvY6S4jrmKGp6hPf6zR
CO0sLsqLMJffwucmwgNC9BhGKYKiMmG5tF76VWMbfLr3x37WH8olKzB2QXGb2xJ0k1Jsp4b0+k76
vCReTD+BKmwbq4pQBSBw7cxqXjibYkLUVGVSoOdpcpRxuQwBSHeIN+ipw8u93QfeZ5uVd8oHH+pN
sE2iILmRb05uZR+OVH5/tWMXkzEIEsWm9crkJgOjFcJQkNu+yxc5LRha68R6CZryJG93+vItQrrg
7KdwgtYlXblVmuXv/I8fi+5DnRX1pacQfZ3UObt2U5hdpSl30scWBT2o/xaDdwb5c6MF98wC0WgQ
J7f3FXRXc5F3N3OKXTaC5fOgXdW+6R6LFI7jkKXJXw3wUrfxox9W7tlo+KjlC3WS5kwiNz/aeqF/
jpz0h0TYuX8t9Sz5ihQ5SjTsgSTnMS56Vcji4NPFmVr/z6a6NEFhvI96hvsebNh1f0YpVOc7HLl6
vNdAnV9cxLCOZV4OwPNSqmyREXxTB+dmWaSko1bZ2uiN/d0m2oh/eF5+rjAs309d6j3oUwVQYF2v
Mepy26sAVd10OU3FaOiK1K70caCq0HFYTprjEqNUtFdd3iWwqUEJSF8uMTKH9BFW6avYqkV5cpt6
TajsqEnqGxCBykFfTj+RX3E2Wu4m9A/3iR+574EGcqMnVZ/+ZpP/HiJxatHot6jPgAFavbmRPrnE
nFazts+v0opmHfppk9r7toVWN4KpeuiiiP1G0Z6xg8HU5VeXRMggxiQZZfFPGXueQ+ZZ5m4eyTNs
zQ7lT1MbX8qFdTM23WKYAKYS6vg36Ef6NnKC6rlq8dIcVIQP/K7BtiSKnG2QRu6fpFAR2Qv8n6D1
dkEyPeSzUuPUDTE1LOrx1vUVCobCYo3R6orKvFm+dP/2SaBclEF/k7l3xus6d10mQwhlWVmdSz5t
sMu2gsMQxMaQVO/4T+njxOCwe4c/B5rjDum4N+VO/Rj1AdlxD0P77r6O/IwoQSY1GvR570nRbATP
f+bEYnPa4A/u1HCbkAS8Suv+d4CynS9wmv+OzIdI14u3puqjZzNvvmSxW3xJyJefAwAzOxC2xRe7
GRWQuDkE6aXZWU280TmXPErTCW9sjmLKa46yQZMVKTwrso6i1aRNFpYRtf2JZ7jy5JfZP9Ldw2Y8
jL+ikCX6EKUN8YcouyULHHne9JUX4A1M8vtanRH8I/pP61r6qB5Kw8esqDKyzwXGrDszC+Nj61UZ
CmR+eImywgVQzmjfVc6LhwmjDAZLV+q2b65DDqesfrbALI5Fkg/HDib458acg02/KJdPY4jmTKx9
haxe7ue5Ch8KLYiAjLX8j7LH6Tu0hTUUqQAUQ5PcfJl6Exho1/hs1JbNmBv36aZa6l6wNQFTh4jn
Tik+rW6OUnDxT4DOIs6q/UuRhOF+HLz3u/nX3X30fodE0fAygmrf/y/iigkUBK/ho5+Zpf7FHeMt
VaEJLCPYbxUJiG2MntGfvZZ9WnHyXnWcnbH/Jx+ab7WCGZse+i64isB9LtF7xzcbGinWABG6haxT
KGq1MbPFprfFnGNT98B4nzr7dS0y95yQLbNrUQ1NmofO65o/kBc6sLPHuHMwu2Nv1vrBBR735wJa
aisv+ByhTX2za59i19KvpjNv9amqgNMWw9nANuVlnvIHvaisN8ON1AcU2ReBYYO8+1QMJ3RNQQcv
TWw+Yb0ohXGU4KkaqNLaOLbIaFCOn/I+7J5l0NQPHf/wb01fYFflhp+RlVYfzH5yC3YC/XnsHV5E
uac+2IY5d5TIQfvOda1U7a6AvDT9CJKx3geqeirqXD+0Bmy+1MNSCwKYtokSJ/tsa9b4qcqzjQyK
NA40mO9WQIZVujQP3GE9B5zAzeDQl031NePo5tb99A0cLlsJX7eu5Eaap2acOG65fnAwIJrsVwLO
mJJkJpn6etcSEXpOafWU3H/pi5AYO+QIIV4+CoZIoNVnwzbpUwP7HAuk3HKReX7qs4ehsGpxSsfG
dFcMjfXZsDXlOlhpiSmFZX3O62Z+Ri7wJC0logvz6SLq5lfpUbP4s4oTKKBxhnQNsRTHDouLrKX1
pCNrfAMP0pSf1IYRdCes7Kgoxrmt7ifKxXeTpgRPz4wDF9i5IkvnA3S3+gEYlYtw2qIOhHfuUi9e
xke3RiV86ZSgWIEjc1CXtnTqXfwes865R+apTaJnTo546yXXtNf7loo3t3PA5xFQoHbW+zI+mUpO
U0bk4uWW6Z00U3dOKsX5sOrmKxwPDMblFkoyzD6tx0c7zurz78MfItfbIXIUXo/TtFnb/mDMV7Qa
JmUrt36F/QUmXufc+mV7aQx5Ee6KtAbs1ugo6i0lL6qsZbgaaUpbLmuk3NY9xDWzmeONEG2kD81T
tzkgXfAvISKAxb1i0Dolnk/ulHwTpNhvwiF6o04yuGLL7qO/Bu7ws/tgmLnTKY3zb6uVpCwscZ6i
Y+qStXwOULMCH8S2X+3Q/yR/piR7t0n57jTdzRg180ltA+sJplpO8ql8XCN0JwkOWL5P23uIq1Xm
030p1A62wCx21pxxpB/16GKSY9h4k9J/dgYnfY6L+SyD0tWNxd717Oaliuf+sxfYyMR4EKtkcBqy
cV+gX3DoRnV47HWIZ6a9yId5SbiXUjf+qcUj0FeSCcudlT4EYwTtZxuMufMkLiu9ByxmKCcPoTD0
wcR+JfBKdBZ1Tz+tITKw8bJuuLzbQExOqJ17zIxFdSxOSKgXQeJupWnYybiLi6BeR9U+ffbtQXsp
IkV/McuFe+P8q+/sh4g8LFKMZh8ic7ToO0uzn9sJIz6IoQNkf3S2kYIO871IQa+hE/QXgPjTVzdE
qtPQLJ9cJGG/rbiE4YE0fb0LS5caIkBGbPN9Q2U9G5TqZlqG9YqtVwLJmuqR0Cz6DmFMVGLWwWBh
U9ju8FZ2ZX2TAIkHAwiAdqFlIGFgPnrzcEOS2XqVLm0iceJp4aYpWDpccBZ8t6dnqIQmmnqo6PgL
EkMupqo55y6Jft675A69o11jdv5NWrJGyU/aWs7CvlhWkwHc95yz1Sg/pEvCfk03JhLz6w9GFLnQ
ynqFMSP8ZKNfCCdUAMkrDvmOZlbLpHqY9C8fkMl3gHOyQJ0RtEFB36+z4zr3jnVOMgqw5f+Qdh5L
kuNKun4imlGLbWidkbqyNrTMEtRa8+nnI6K6WZ3TdezcOxsaATgQOki4/4IvBhApsr5RegqUUTlm
uYMiSTylhRXnGE1dYlx4gTrZCA5etBmU7WJjlB9cMpTjrVjm2uXTp2ajQSK9jRZd+tRoVrSPe029
rxpYOPkEhhe1xbzg21VZwT+aJbwdUWoUwWJUlBrLKVjMRY3QfZAVLJABtwGwoKCGakMQfJ1SKDAv
Qv0sV70yrAazTrk79gp28IxIiN0Pi9ucpHKXqOAqIu1ym5NwZ7X0kxIR4H0eZI8igxS1DQSdOAo3
N1713Ba5KBEjzlJzKJfsuoJfgaItJorhOXMFjRrAm0gdmTHZ2dymGHSTHxJyRK5s2CdXsdMDYlGb
SAgWdY78MFF6d5qQJdIN3NVu89Bi2wPcO4jUjkjmxFWtwY/Mm92c7inC/lefb4RsOxVz+nY1frOT
9Kld/T3eKCbteY3P7RvPMUFEzPQdbZMb3CDltf3iNvjMioNPNvwiSbZ1GVT/rtKV8oA1HTqoCfC3
y4DRytpWyE+LYNEnzqqM5GrQb+fp4uy2boV4C1vFchMVJBVBrPBg4qFRJ3tpneYu6WS981dVnmsY
1RleTsIvzo58WtlRnM2HwnX8X8OfYkqzZMRrlejQTiKL0wpziBZgkqZW8Ulcm+YLVFNbj7LsZfvf
nJHF6DSgkcTZ/wJZT8DtvwdwhvtrxryUBChCzBDXRXQHsl2pAhzsMsXFlTwK8F1u4uexQCOKPNrF
atDiH2NZfcCKbqm0voIxXLqfMrRPIrKoyA9GY3IvWiBxXpM+L2/zMBRBJxwZmaMYxACqQ1kHzUax
amP41spuERUQo1KBgL0z4aJEU9VRh450FHcz8YSCAsErtWR3ODXF0y1HVJd9e0TzKUhP8J1AGiHH
Fh4bV4NqkLjjXx121X+40Ao3vwUprhweb+1bpONyxV1ihRaS45KLpaWm+qmoe/2kxxjzBRRxsqml
SAovC/z0X6ciRgV/j250HaxFc548VHnQLuZOJyyWgA28o+i6jc7RkgzUT3IUvv5bayBJ6WC/dvIt
uUU8zm1vZ3OfXpXwmawYo+gwxevtj4Fist4eKfDhYDSt1CE0sh+kakCtv0FYyjD2Pkn+AVmICF8G
w+xuh79HXYXLGDUqBkIRCBL0CCP9xB+EVm0QC61gtWT+o21+qFmo3At4bq406UaGubkSY+Lg5N/k
KUA00Ib9FSDiPaV9Nn2yvfVq4ogv5ldd48Wy0psEX7jp7QBli+jx/FaIQHt6ZeJsVO2Fir7BYe6/
zZjbSuetSi+JHjrTVoadM7TFvk7H+1aauG9adYmHMvkSJzgDBornnCzLq092nZXrbMTLMkeIrEUb
Z6nhO37ObcN4aAfzEQFn641SqwcmZrT3HXz/VwyqFtU4Wm9J1vTbhEoJuAPCTHB1TorZTZMoygGO
NCb1U1iQKV8zA/VJ9G5JZKooHYl4qJwhSotRd8Y+ZzUYYMBbNzjeqDW/nTa94y9zCbEc0XmD1oFv
Dn8PvfVyA9Svo06WdpqOkWAHD2GjTUVzSa5/2rLq3il+aT2QIzrbTlPeVxZqp2fPDlyYNIl5GhPQ
DcC9YMgPffhYBam90Bw5W2OMOKYHGW/hzQ2d0LoD1a9ee5XVxQCx8jW0ohClItxsSbhqr1pd2JsG
pCqpa5pep3ULU8EdqAsNSmpc3NdDqE28e1K6fmNjPRUiBIa9nI2Ru7eIct6vwSG9gKDXoirKkofT
vXXbaOGdY8XeLqR0c1B82ziC34u2LljxiWVSrhDftJ4R6KhRXDYluGGpsYIYbXAv0pI9LRSyX0i4
4AgmTsUhrNSCPZIbrOY+MSewHG1RFHazdDGKvnaRol5a/olmtKw462TXX3V4SLK3/wtG2yqFeukQ
qRZdM2RWGsLgt1i0gfV9Af5gJ/TnvAzHZMcfTrNg3RBMynZ6g8vOgNQ8rvWtKa/EeFC4QCJ96+cn
jTvRjMcwWSdDiQPrDAcR4A8HRb0lGO9mLZricIsZGj+boIHvtVnpLYkcwCS+qS7dCb4RF4ClQ/bQ
QqBUHNLXOHXl69xhAF0ZilYio4EcqlA8ReBhXPquPNzm6ZMmKkBHc6P6bQOnhqboS/S4OEaW9Ci6
xFT4hl8TPUSWKPFAjfu29NIhQ78Zh6baiGajgrMuWhQYRNOulGctcYOraDkPCC7rL5FbNNdEaR5L
o5Fewqp3DmI9xFJQK/MR1Y+6+7Fq5W/TSZZ5t5P+f/X8hxivq+ovATm00fbQ4A+LFxMA4FqDLn+K
jS492VEAPgww1nNl+986Bxl/De4ySuDFR5NSFh8118PWqIVO6I3qzq0aFIAzqVrqaDO/53yz/SJq
fgSl+7W00+aiNaCuB5tNeGirybsL4xtzJ824k0x2UXJgARrBCPBd9sxnF/w8ClctehT2ZL5Txun7
EOirHijZq0l1cWeAkd0WqD286cZVLFhKsrXWx7Tbo9bdP4c+5LbpgXJZ81A/KRs8EIv+3nSAZDtI
RD1FXr+vTc3c+b5ZLYa4ZytbNaB9Gklfi49TfCfEp8ume5OGjX6+fdbTd8UIugahvF7dzX2lH3lr
faAKL4vlyr+XN8aRQo8b7G/+Q3OtMexgedmjshWVw7n/VmacRruBRKsY9Rr9DthVtqo8OT8Psd+v
wzjTn6wMOz9ZDb3vCRlG/pD0n2MVX73cad40VZeXKTdP99QqQD7zEzk0ph4tI01R73TDTRZ+q9tP
HuiedeiMySkpkuCE2I20tmVLfcrsgipwUVg/vBUyRskzaicXZ0oaulM2cazRrQpILq7tOiaH6NqJ
chtBUZ22JSKbSQxlCponkidq4VIW+naS9ZlLc4NjRvu6l2EtUXaba235mFPKmuPEyBwjmhjA/lXM
myt8YiSlILcA8PDW9bW3FOALAcNI+AmtBjv1+Y0asOvSLMcvHOW5g4gRaI4iksFomtFVdPVBVZ0H
knI45lmYqXC92XH58fCDyKOtpCvFJc3ktP0uhZL6VUvUdo2log8ba9Cu4pDD2zyrSbotkZC7dYn+
2BoOBXd4p2BS0xZdpo6RMt4TSJdN08VA4UT1VizJXxnmIfDQvN617EVud2sy4vUZgavkOky6/t3g
VpuWXOuyCfrkOg/8M1YMyhrgQBdzlqUIU9oUuqIUjSdEFifOiPk9m9RzOknPEZWT2m3qt+1eq/ri
Gtkk3WOUBx9kS3lsu9I5lE6lpgurcCA1VL3lruVa/utUBNx6RcAttiYZSoE0bFeiUwQVrlsaS6zA
s32M7EvtR8D3lMJwT7n9CK/KOeOO5px7D6/clTaJqw4KF/3UynGLKPui241a8UUEOhSngWBMC/Sl
ffTKOsB4b4qLhy5YGxpvkogZIVJy/Ur7g2Sk8qaE0jrdpHRvaRugDRom33rksNAET5OrhR4EfqSe
uI25RQjwnGkpv0fkYIIXGjB432qDL4GlN5OitnPGurd7sR00GejmQo92uIK+nV07wRe3NYZV4fTN
Xowaqrbnu1U8NnEjXxs9/JJlQfAFly5lm1s21G0DI8ZfgoxKcOysyrsrCzU62WVvr3R2wu8tWDsh
yCRBdWNX7MPz5P9jLbzxyiYArhtaF140vkqh99p0YGGViYEsG9GnsVqqrct/moc3R7dRuBfHAdDK
Lr7u3dVeYJO/67OLqSbZRfSLs38OeonjAwuaQqYBZHPsfT3Nmqd2VaLs+j5+s1KUaDolR84ddIQz
YSJ8LcTWajpDNBVmXuU7q08DIjjosmaLFVK0mGfMq0yv7xQlP+YevhCtQpI5fhjLOt+joJat8tLN
9jg3IpIZReOdX6Xqdqzy8JgPbX2M5LzZ9viCo3mICK7MK3mWQyy27aHt3vMwPWNDMsnJvhSYa3iL
0oju8lT23jGmUxcmCPinVoffAjaZPXG5aFVXubsdKlm9w1duWElqo68+DUQgwKFUkE8JJEczIZdN
0Xa41jrwe7c+r3W1k40KKwqn6p0lj9gURFIZ7MQjic5BS76Bx8mXgKeBoElB1Fxcnled6pdbV+za
CHJUcb4KA2/EjoUmgvADYtHowHF7HA/AwyYwjaK634CCq/zXT60uYzc3X/CwkvimRWCZRJeYMF8I
Qz1+tb2o2Iq0va+pPwMFs2HRIgHIfbE4nQ+fxbXCtPpVubPqh3KSATKwnsziwHxPTJmsh2R097pt
G9sBddW9OTbWBQBsxR7QLr90tXSPO5SLVbar7z3AUGnVtd8ktLOnDVDxpDoYILaYUJ1kp1UP2EvB
MInd+p4kO2oMiCa+eUmKLKCu/QxxAUB8+yEue/XcCfuJNlAWn5pV4adbR1YTMgoIqoek53f19Jcu
/pfDyZSyUvRn8Qc//63PsWJgjkXt6Vm05n4RGwX4SNoB3ktnxUU+CXUAfGkSf1xaBTQq0bSUMThV
lvdDtAZYYI+w1x/qUB7OrZu2j5qRhFsLejjK8gy2Zto/hN5tzIYLtRyBfG6lWDPvMAZbzfq4bmXA
mBxMZ0mNX47hhUyOfmUkH4q+rB/G9mUw/PoSjR5iw7ob7Ejb4lPsq4Dmpr55wOSGZ1EW5a++ejor
Ui3Y+Th+L+ZgLha2G/UnAV1qMsPExcf7ekM8fYIzCWBTNXp8cr57wz8NAj9FAmLN/WS6EFV3yYwk
2JhjtBiy1EKJ9ykHmPBoUNd78jpsTJ0xlI8itNcjB7KCpEx0H3WNVayxFh+KKbcvljm2B9ESBwAw
ys41eVXzRzxIG6caPBQEDK4e+98AieBQYdEqgLluqEU/QjlroU0wRYFlVKzeCvdkKC2MOLrxUOiJ
vLQRg9yiC4F3kIWicKKU/RVGd/0g53pwqC2PX1Uk03QG/S53UcMIagBXMzBO/FJH8Ts26qrYUN3o
sC/5+3d9u30VQ2KmoSBZHRlQBaeisTw2P3uj7k6iQoxsbbkObT27FZjLKIuO0GshZU315jJD/Epx
j1lsRveUgFYNbmiggqzYXSWpD2Tpb2zsjJKNh4c+U42zgMySWPK3rdAZ41ZWUyBzxZMliSD7JifV
rcdH0SHFcrRs7AqZ22ncDQLub6ZwFXUnKO9TIXq6LFnToajtFI3LdRz1xlkfMq5ZokscYjycp37R
8PBxvkEHSodfU+4Nx/kwtjnEsVDrj1nZZAXUQdpmVyLanWcHESe65hnizOllKkn5pau04NhYfgEO
FPHxBsQUljCp/8VPk6+Awzre51/0Kd0qH3o96d58e2LguV700JfDsGkVH3H5ugmOtdPu6kLXF5ic
IzY0HWJIMxeptdxNGeTKbUD0idHMsIdLg/NQgCfzSnTVjkFmjEr8NtOddAc1CIstoyrvM1fH6bij
bn0rnYh2VOZ/tcOySw+ibRUgqJbJFC/a1cRSKvQWp5HKKzaDTAlFN1r3rbJzxDzRYwzj9uBQQfja
V5MuCXLZ1z4bFXzsMFSW9DG4/nNSPyk/TpMScnpfx2mS8y+TetS5sUoIa5RJyYCXqqReyNQtixz/
E1lNSduHbCIRYfDOEJfYE06HxokBbJtetJv7POCJCBaV3Ur0iQUMKFr71oDVXUz7SdGnpJPFqEUR
ocJCASItB3EmDl6iYdloFlwxFPnXgNJ7MnCGv5rkFCfl4W5yemGuGBAh8yq5kcSLWgfYOfd9WiWv
OoRF8hqe/18Lz4tYXmdDoz3NPWKd+bkWpRTtA228fuqPOjb/Yx6G+2L6RHVzAqXAdbl93rbb/97U
2Mx0XdlcRGyj/hi0Lr4HlNgecgiwi5tfpmuiWRforQV3Er9NU+3Lqyb1y5v/ZQencNPplbWaDTSh
ch0QSswvbKblB/Yyey2Ljf0NIiHAEzcERrHKkCK6ISvKriRV4Ci7UQnQmEocZREqtYqVbD1c5sPY
acMls9aFkwUXESrGRPcIVmgbFpBF5vgA60MVwDnLBU4CPmaaPw+LFXp/I5abu8VZppS/L/fpweYl
QeVf+U2Eh1tlKbQday8F2sOn6pSoRQEGfYhFwFTdmstTTaRLa893kuVczppHb9WquS1KY8EUrTWu
tBYPJEatconot3uVTPfDjDvlcKu1TfKjlMC/iS5R0hOHqauuMGC6VegQ0Lg1Z0A3tGHJUq6Jl3p3
o2T5z3rH7pRKv3UMlCx4jkqMnTUYMnsxaoVjsfbCUt+IJs7s1H56xViJYGWkkC1ZZbYUox0EMiBY
fF29aam27CRwFwblZFqFHyuPufFVDN0Ww1HFGbnmiFahVw/iWcUKaHYSlK893y5IPIX/Xdc6GbTG
1MTDNjjdTrFn4hTlwpM4Q4syOCEGUpPHBjCZGR+Kr5kH6MS/DtrUNMamSAHg0ik7konUq53/anel
V/7vUxF6myUW+Nf2/EgiRgGaskT2uSUJ8ddTsMQDi7ZlDTJWkOWillzvFFXUrB29909zM5j68nGI
IAOq/bVVOnv7KYSiY1wtbjFiCTHH6rUQNxasQaalxRQx+Glp0TcPiDgyRR+RZmubuT8nWVvdnmWe
tOPGVhI0REHSHEKMEA/i7N+a/5e+Tyv/56X8Pz2NuPLdaDE/wf+8TJR0XE/+LeaPz8ZRc1inw3AV
s24Pd1sGGsA/Hvr3sX9b7vNT/T3+tzEx9fYIv/WKR789Ii5iMHtFx/96Tv/94/7+6GIZMbWKGvwM
5rXnkbnv87P6faX/w+MnMaCHzx/Qb+3fHva3U/G0/r1dqiP/V5ZbsCUN0kM+HcRZZxjJ5+a/hYi4
CU92EGd/nDuHzHGfHu2PS/0Xcz8tNT/T+dH+uPynuf/Fo/2/L/XH96WRpHsEuhE9n976Pz7beeD/
/Gwl3FQimAr/+KT/ixf9x/cUdz8yYP/tezIvM78n/zb3//P9+ONSf3y0f30/5mc5v/N/XPqPIfPA
p7d7XspEkyyIPERdGmzv7MXADcRlYPe8NLoK71Fw5QqwQzr9CR3TNtDtoyxx1iJQ9M2jXRvCdZhG
54HbCiBZGdEMELfTMog1/1pQND2UepZI7eEmMeY4VlTlqtB6+Sx5aX+KMk9CfsIa3mwK3HUaqM8O
BsPA52Ttrp0OTmDapzC2UL6nJQ4BNHY2/cmwTb1wUlWqJPM2wxsAs0V6o9yiRaCYQg6CqmSWH+YF
TKnz7pBy/rSuo40oqMX4gLq9471UlWIu0m5sjkWn+S+UgAvqyal5CvvCfzHt4RtqzXgKTa00RMwB
2uGdaIGDRzkQQpFo5dpIBgrNILGqFz/KnRMsMvQJNnlZTEZTiGEdfjvVXa9Ulz3woV+97XwqYkl/
VIjJhQjGBOAKAYcb6DSjMrGyTVfaul88u9FeEsycqQvlj60cea99bdsH3w/xgS81hIxcttdan9Qb
MVrlfbsMIkk5iFG1D557CmpX0zXBX1DUVKZyaIbE6yIB3f4Ose0b4kvKgy+HqKj7weSFkHbvVtov
KU0E26TEA8vV+u7OQsH2DhOGQ9Cm+tGRczVYaxLSAkjNXOaIHGGYS6W8ix6TABM559Y51jWGqNM6
eTvpCJPq3mHp4ZxJTL64wCBwlZK7JxdhICkLniwyD5jcnUg2WBsd0/M709HB7tXo6I0kZCw/M58x
OlMRa+wSDAJpmibpaGSiABVNzcK33S2wc3WFtLzxbBrYZGLQ4v4aRVdyO3pRCimIYK1HRzcBhbsW
wekAVwYJJePX6DAWm7Dtg40ITkfoAwoKLRsRrOu6tkbFQL2NAkNt1orTekjCyqwsK/E6RgJkK4Kz
rHBW+iArW/ESNJJa+ClJ3k6sHKtOtWLbXO3EXF0Dm521hrYzJVy7jMIn48/TxbepTU85+YRXx8S1
xWabOaaR9OhIBhaJU7ev5+dQ76nZjmP4qnVVsDOiIl6LUV/Gal5CfX4vRpHQ+w7bxr3oWd6dndq9
yG0frixbcTEAl8qnBrLmztY6hHemZqbVyiVN7KvUD+WT1pTVUzskSy/MooewlF50oGZHaGrjVs+i
bNnWeo8TXYcteZt2h8gxUyzHkm9oAUYPNTDxbTKB52M1h7UXDF24AeOPzopjKK9thDbSqCblSTQb
Tce2gUuiPnnouEP2lMElzS0A3nklZU+GHKEYigjCIY5gZvF7cTdF1ptA/7TLEJc6WkSqfq+B8d23
JuJKos+HYnxvyV67KTw0ukWfOGQJelR15JAQmuaKOLUgK09xPEbIlqXEgFo6d1XbyqfACf3J4exh
1DqkLRRYF5F1UJuAr7Nr9iSXnYyjhdr/URzEUMBP99as5eR9qLAl8wEmBSPmiUZY+I9AtNn9WVXz
EvcZpQ9ML79mTfaGzBJCPYOBA0+V1eva04cNlYUC1sxhPqhRVeFfPXXWbvVrxCVPvYga9ON6LSsv
Xvu98dvojKv7W186ydYsUU4bA1cHAaqufGR4FFs9Yfg4XkOjXwWNGe/ioSq3VlZ792z9jaUq5fo1
i+VLCu905YPL3raxeSj1CpotOImlFlXjrrGzQ6zX1r1ZGta9FAFnVkfyvqJPyXSkMPnLWVT+EN4r
irUN0Rk8J7zBfRe7ezQkJeTwOJS6V2wly0sWqChIZ8sw200fNtUC1FVdo7cNR+V2mmVUmfO2jdY1
yiCnZmK7iDMRY5MjXtdyGi1bn3ySAugh7fS7JA3kq+ghxTAZmvgWaDgCxEDpyD0ihKhLiz7dUiLK
cynmFVNFvNe/pdhCXmbbe7PGVywA87ISfeKQpk561axnfNWjO5sy1jXVlikm4U92pD+FyCFcirgu
n7sJBmpASDtLlVc+o6UH0xsOEJJBbM7dzMvuHaXM7tl2bIdQMs82kgZgAZBT5Ef3MAlAPuTWqK6s
XJZW/lQNHPM+3UceGAzdD5pJ7ncBlLBcu6VtLm3P6452HR7iorfvG9vpYUv46tqtgvitlaIvdSF1
9/5Q8lYiXEoVtEwWiiRRMUq1AUXK4V3v3GZrAJZ5oAbs6/Kq9Ubzhy2ZV+x7kN9IpophqSFjr+r9
PrZJQeh1mD6KPrBd51YtUEPMuQbGUZbutKAYT/Ig6VvKIqHjg+VIDO3alFm2QhsxeLGqrlrgVFeB
3KnOrdVpi9JWOwohg3USB7nCI3BuijM9s5IdWenHtGiQQRd9rTEV/kytX8WaYW0GXMmWEKqH02Dj
9e05Ko6QlhJ/wZNp6URSukTQ1tpFhak84z0WrjoNQQ1Pl4x7N5aWmESNh9ac3qESN7h1IcXJQmrC
58GfstSUd9Wy738aQ/2umY36mnkOeLs6DnbItqQbE8Cw2d9hhdrf+dx/7fW67jFU95VVlkfa0kS9
/qwlpXsYKgTrR/WEkC9iKHb+GMj6upUqcAuD+VVvtfhkjGQqXQ/bISvL03MPSXHdtd34KtXYOShb
riSqtEhTzblaq8jozas4hxXrXAtDuWZSb4KjpeW5JTGh7ixAFOvbuW8orXztKZWyErPEgBKO8q5X
ULec+1DIy1fQHt9ymZ1yDjDr2Y3jH3HQKD8Mp1yMWVNR/uycBVSU9KEJEDntHRmvd5VMXNZKUPgi
ByfVNH1LMe/MnVC/tlRDrnZs/RhsJX2rG8Vbq3rb7fWypXqQ1/yduRmE3jZ9qC1DfyobG2wV6Der
tetLzW0Fotug6YwugG8e1dlKjKYubub+WKhbqavjs1r0xqIFulnpSGya7UFR6uoaIyD0NGawNs3A
6MEmWfbO7wpvbYMIWfVybd716Ehu5THMcCl2TFzaIBnVfbVTuirbWkWW3PtQCxFzS71viWceirRt
XqO4JJeX6N1eTpPhwe74exQRcjDcG17nPMt+jekLpKJdoOTeE9LAH7GDrJ6VtMMFy/lwHVdNeFSM
yryvbYu7TUTsPpKq++HonfXQ4gnD3SQi5KVsFu9pvrFwSFsoOBk+ad1w9pxO+aIYqbIaRs04863P
jkgnpRs7DQDO+0jmeRlWV3nWL5PKij5SKD2TskJ1tUPUOKy+POZxnZHMD5tN3irVg+lrOWJTtfU2
+OZ1rHyIAol5Vswk/Dka1QfML/V1tGxv1VH6uYYq/vNWJclbFNsQ0AjQafQpvkhNBJldU4CfaeUF
1fL8Z6tN8vQyEmqDgUpVnjwqcmn+MCJjbVma8p45XbHEMSq5l80w3MmGVezzTI3XTd5Ey9rli6o2
hr6bGEjXoGy0Za2kFVZSPeAIwGnc8qFQG5dvfJbBKvCcGg/sstw3LauBNYQkUBoFP/r7CImxJ9iP
FvIHAYJwRZ2tFbQg7tRscFHzz+yTl8JzTPjkDinEeP5wC1CmnXdFuxq4usJuKcTd+q6IjGHjBMjH
e65Zbgu39M6Wmic7DN6do5NF4d70fftQ5MFP00Q2Ru6l04R1RU1BRfg9L/aiJfrFoZsi5rDGN9+j
SGu3c9cc5ntts3ainotsZRlPiZouizHpHtKphffku+arw7kzGoysfLVcasDA9qJpD/KRct7HqOrJ
BW+3/IoHirdssirZimYsNfk1VsG3mjop9ilCdIlBKvpgBqXGBZQQF2CMESRKA69dFUNXL6JKs09d
0HbPrf7YN2H1EwLekgsSYJLgTclsocKFfAQVvOsY1h9pp4CNcrTvDerZVlKjdR0ad0k1XLPOdw5e
dzEg5i/l0HzIbA9zQeqC9rLFXH6CvYFXTqbe2ymXimGZeGO+weu02Rsa8IKst4sX1XLQvdBA5oqm
06ftuq/YM/uq1S8s7iruVUgW9zbEukWrGMN+7svG6KPpLeswDm53L/oj3b83zDKDncFFetn11i5G
YfAsBvHe/Y5cbwK0NkV4vqvalxhhkEOP0uESh+OKHXz43LUxLu3u8OxaWbqy/eqrgEaicKYg1iRh
IyHa4gBAjc7c97a5r2FKT4joF1hLbBvtveI050Ju/KMmgdaWXP57uavpF4badhcrT6UHdzDv+E0n
b1mD8i92N8BdpqbTOGuXu9JMP0lmEnA3FfbDfgy8B6ws0pPv/MiSMDy2oZ6eeqO8KmFenVNPsfA4
VeCqK/KzXDrxXZOVT7mJZEhn59exy7+01qCcMyNTzpBfjXUoSeWy8fzw3o20h7yQlWM3tcQhHGJe
n90eBNzKxs4MK+4Jx5XHzcFQVAxpjQzeQmzxeWJJbBn84uuou5bY1n8ouR0sPIw/7lK3+dIEmrkZ
0qbnOxDrr0Nc4ac4OEfXCNJ1UbgHXY/6XcTO4ZgZhrWtagzk+ohcgEX9KE9sa+W1yc6pnfswy5yf
QHxa2YBy6HVwLiBXfuttjZ01MKBXEybgsqXGtDV5HJAhaOIqrt586Kn5KpVIdCG1v0jzDKlcD78Q
VWnGd8uV7yr+IB9sx0VayuAKu0DdF4jnUHjLNhvh7mYkFSelibVkmxUQjQEnOk0uj17mUhYNCufL
qOGIq27SLGh/Sm23Ttl/egspe9fjO3jaxlEcuj4wj/hU80cUFvd9h4T5WHf+UoVd8i1KtFXkDuqb
Z+ZnE5159l4I3cP5d7djbJuvwGAgYLflu5lb7NQVLHOLZtAehqL8gDjq7riXU3Z+Vi1itw2+43DR
Ldog9zaBGvB+NkX72Pfl1zgoAZGCtHx0R1VCfwrrX/5r9nBi3B1eU9kFI9Z8DS4GCbEqvGpygT6A
6g+vWgJE0dEq560pyu81uJ+PJGzvg9GCx1Qk6kUOsK9xikC6tGadIMUWf8+i2njTgqBks+06hwgf
gavl+082msQ49CkvpW8qd8D7XkSr6IqKm4+4XuRqNlUUy7sZSxTIiKEGVRpuhoS7ZnnAnSrx5adc
7+2FHDj1scG8Y1WnroFLTeZu0goKR4aR3QrFr34zlWn32VTidL73WCffo3rpGpp1yTzTWUTksjZO
anHTwl91dTd3GlPT9RtzRVk0X5hI+mE/hooexCncpxuke1vga3LRfQU5ar6DubidTD1/D2XWaPwz
Ro56890iGD2afolnQ3rp1d5f8HvLwI6Y1jUp9G9d4xZvshz6a0+t+r2wsoKkb5YomS301tdXvAQy
PBroKIyuW3fvY01wV/YQhBDv8z98doXZUDjPpmMW0N71ZFsEtvOaODDuqzL4IIGmL/HVas8lzI2y
XAnFYSFDLM6ECrGkdeYpzV4+dc+h3Dwt0UhD4r4NFo4/+XmoHimadqjW/WRabidWwFczjvdDJCdX
NSnSaxQYuO1GxbuIYIc7Ud99G7Qi9MR042ke/AyMg65uoSokL8di66fO8OgWJdb1k2xZj6ugmgzZ
BzeakETJnndj9jo4JLgcKyDvZnn5a6Qm4cr1cn0vRnW5eZGqmu1nEIcvcXcvel21KC6Rjcaw22Tg
PpDcqPdODWoNFm26ahMNcsqkoQkNQ/8GqpMbQT7SQeLCJblSvOWJZg/iUGr6dmhD5SJaqRpUGyyk
d7GPHZhjmHwVMd/7qno7SfLr99FQgZ9pirI3fNd5yqP2DrHz+h30Wr+E3NKd7cGzTuOQBCvPrqM3
K/M2AtisKnCsFIBCuPhpFr8u5Gn/GTEafEW7IDMOkA+fVSlQj3AntVWmVf5HLL1CCOi+anogrSGg
mnvkHdN1GTTGooQ+yWYtNZYtNtaPGTKI9wOysLpUG4+NVXNLr1XvWmYACFTLYp1IKSRnXuVi0CD6
5LGccy9go9clSL5VVG2Kyj8oKCRcxv9h7LyWJNW1rf1ERODNbULaclm21+oboi3ee57+fIjeRZ06
vf/4bwg5SBIkIc05xxiO07yVZnhDSMr4yFa9fcv0hzzIq1cLI+czIwxQBaWmmvgPsz89lzlPITDT
3lODsUJ0Xs7KXatIxbG3K+MGbeYc/CcSUKBRnsRBcaCqaGJoslgb9olrA9X0gmpMD+aMOKZoUw02
cY0yPF/LacOkdNflImGPfDsalkgwvOOxDJmAyNnuAh4RGC1xIKouvviJ8+8qydGZD1IRF8CRQx65
ZERfosRHKgPC1i+iLFfRtP6UErV5YX5sJxXgfAo736mT9E8kVBu1Wr+RnCF+IBzTwHaZxPsQJMVB
W0gL5iEO75a2RGjEbqkOycEQaI9tzSLAIVbKAixqdNsVFZKsYipgKSeNHtF5/ZNIWVh215Tznvpb
LYzJd5YYIn0gs3S0dibchD+zHKOd7CfmM7zd2XEq2cCVpo7i7QwphjVHxfelLYhznX3hotAhAYHR
Op0Yc00j4roz5wfohwfmVViNBgMaK32pqP93hThDjeSHuI/fQqslqCiKtdcI7rCjyDaZqr6y31GP
VYE3HbygN6NefZGIob1KbVi6RanEP9NfRqnpPwzQE6jJs+1o50i9RETmHWxLk9/8ZH6SAuiaNH94
zWemi6bVe3hdumbvZ/ZrVMlWCUIyRNJckrXkLs/j8F5Ly+aBd9OdpTr42ss+OVG0HAK2CufIjr6K
oiysylOooy5Av2RgBuUP5Aqiu0SJ9Bs1LzpsldfB7Ma7SEBtgaSNd2jekCd65AKRr5kx2I4hwlkQ
uWFLr0HUukrLBvHA5DFfJqIl+wUwEqmQQOulUz1bStQf1QCFoAzw/jVegursCXjRIE05pAVM3sAE
1ddS7S1vyHXlKJTQJiiLPdlCl1tonYnacWksL43rpXHTECKvJmP04BR+c20C9TRaDUQnC+NpNvpo
wabpY1RDZ0qPXTSrKusiKol6Jhy3wXMgatvByS9zU8KytZzq9HhxYKh1G7/XXrNeSg9t2qQodvDW
IV7MDnNQl/vCSHeoZDJfOZ1xA9YShcwlK+YwWQoOcHEPV1GUBX3jJaFNJ7UW7pkCaJCsxM2j3Ose
Hzv1fmPSW4qCINXuS8sZrkmQuLIJshRTTf4yslZ7jDWkb0XUsZb6b1Jry3f6Enes0wG9stHCo8iO
ZpRcxKnSCPNcDrp2F4Igwlo8J7eypsMuvOUzrZ094nGgP1iqt4pIy0oAI9BoyxZaHU0cTzcGBrRX
Q2EShhMZ24WWIYCKw7O0yvDnHPxWrEL6lQIe1HIJibi2JSZWC+o7bYqCm9QiEstowvI5KxKcpLMZ
/GyG321Twnv3n3P0bM72aHrXd3JdaOcoeex9p35kW1e66MI0x3WmF3nFISKuXaod3RpZlsyjpzVT
5sm6GR1EBKo44LSDXqmR/5SJ2FLRbiDq6jAvr0O08wu2lqrWGAwwfKeuJBELmvtt8RLoxJ+KVPSe
2mqlAa+EHsuYVsHStUNnP5RG4bB6CvrvqW5hTGjUt7gFPzV3UcES2qxfu9rH5E6D0UJID47A4HFM
hgLLELp4kxFpfPYOooHuqxPMcLl00a2XaZHVBgWOg0M7o2WYrRlRjG8iPmmFjpNpabU1bXXd3sVR
mR5FBTz5qPal6GKWmoV4iPQk1qviQfM67RutB5a6PFdRLoqixnpaH73IGrQQlfoiCe74rXXjg2pI
NOtWrIUiRw8vvqM4rsiqVlPsG4gMTmIRpI1oSOsTGFBRa3e/Mz1QXpXKma9TZzxnqdSfcycC+Z0O
sI6BKiiwtqMZ7L+nslbG8VJrN6JcHLZmIpvFCQRITV65WwWUkOlRi+Z0J4hwg87v73Bw7lZBVFEm
OHH5Vkb4v6E6FmVbhR1ibDOJmHe3Moy28nmI428FvJ6Ks5Nb+0Fvsa6IUHQRoS4C1iOAehf0Iu9F
kagU5SI1AK2AvgcYyAf65/czRJNMLUJtt7WultbiWlqfH+oFviZ4F0c/rS4adNEbpaMoT4Q+F9xr
xH+DZiPuk0BZjLs/4ReYjyMarcdOD8YvejcfV7MkIeduECXGXd7V+r2ldUS1lwo6RlZwOxNF9iaH
c3xyZoCBeu8cWCDJN1FX2Kd8GuQbqQ/+T4ottH36W7vACG5b8a2eoJoaH1l8w9lT3EoFfEhiQWIt
fgnfmPyzWJCYUamfAl9pXFE7SBbsc874gPiWDZcZ3wqWk4Dil6z4dAAh7NhjkhUfljGPe7dpkFnQ
0jBaICiE/0vILsPlFt+KnzAiWTqkDnOLqNWcKr1GcnbUy0B/MHCGrQyok34Xto1y+4cAlaxEjMOt
qFRTKMAnONaOWAqap85pAVelTgibGlkYnNqnInnEsVc/ipKkbZfvOez2ok7KMohqHROquRRV4FT/
t8GHX+x7ddmE2FlwFqD/3JylgxLlHYhUHCRW4sMk3uralyIKYUGL+pdK1gCYG/2X1q+0L9awEAym
WrwPOlrVddthURy06vv6Sce0LkNxEHX+41qca9pDVqnT14ptqudnTnUzd8hfh1V8lQvjpvrD45ou
/AXG7OT3it9Jx8qazEOME/irjQ7kgMa0OZbaIZtuV3XDuEcdpoPYLK4z49YBoeoVcey8FjqsRx03
gEL4iyBWQikKX4ger7mlTuRUo9Ve31sKkqUt9586VTF0JGIgERIKTNpkju6YIaRZ6SYClF1h3Xc1
pFYL07g4DKxW/7QAwYlEJfw/XaOvLcRJ2zXECZYEfc/7NaZE166jivdQAS4AYCi5SLGivNRRM+99
acwPGEAU2CKm6kxoSOOKWrMck/u+91/DhLYy+ogvirUXVaJ5W5cPcm+lD2trBW4aDa7mi+y7Qbjw
EqG3uGutMT1Zwr5QGUBjlU5uDsYCwNOWQ7WwWQ+hPd6woHJFrloorNfUUimaYccbbwDR/2mxlCdV
1O2iHCncKSpttwor2OhlpPZ6i4CBya6/QSs33xlBLp+mwXnpplS+E0UWaIXRM8LYgWovNphvJqAr
Vb8YDMpH1GEmoIqlLGd3YgDMUyHdssJ6FP1fFMH4Bnepit9nGzR/OQm3yDqGRCsHycu9L4/tXs0x
zbr/rxNCf26etl/Zfvn9JCsp+lNTMQH1WV5edJCgl8bsy4vIarKK5HQeNS7uBB2x5pEFYjPle5Oe
5xmop+3LECYRDLVuAbwy2w+MwJ3VaP1JHUfVwhgZzfeS82vNafqU3dpDf5Yxwh0CNeP2ly+6+HqL
j78RKdmuymoe9nvFOAzdfc+EIVroKQRKkenEhw7f1nUcx+BAZ1PcWcarUU9ZeBUVk2ZcUWmNbpTJ
ie6LDL97P0VXu4mlsyNDiBhpLI/HpazBm684meP2MPC4ldoU9gVuBXxvWdEeAhk+WS/WfPkuWyAk
URHfWCwioHLQ8p0RsFf3UrnSbhsZ2l/Qan6PGN/wb8HUdKsDPvbMIMV/XELggw/BwoKbVPfiICFA
uabaVj1aARhDdbJHFyR2fT/lBhaV0AciE5UQRVps5zzAW/V9G6CZAxgJEutemr1wrKtntamQefbl
8lVStdgNdL3+UhjsBFnotndJGoVu2CLMEBP2RuhHR0fWJyTfbeg9MRzhTPK/TggGeYOulG9SiZpC
1fzwDX++aq0uH22IMg6EtNk7e9a7u8SxnhMTAHEzluUxx0Tk5U3ihkExgZnkkGTKeJAjRM9FGcJT
41Pmjy9pEcv4pJBZrQDiRlJMrKHc1s0Da/syiK18j/xDt49sKfEqSWO36Ufxeghr5zBavX87+Wif
Gw76XDIs6hdxSAkghq8zK+4CcH+e3GUjTDyG81ZhCtkpSZ3dqUHuv8VKdoRoNQDZyBTsO6EnWgU6
lpUetONOKxB/DJSxOPfFVKy1OoAdVJjikeUD16gTxd5Zw1jtMjVVXUvJ8ksAWf0Fvqk/qa1MVMTF
As4W1ZZKKB0xTDQXB9FyO3Er25qIFNT6OSGJ1rTv1P7rpI0mpraIqxSV+b+TeKG4FTsiunZeoqdF
XjQVKVEmTS1A31cgx+1RdaLy4lRjfzbb8kXzHfWw3X6UhKNbT/BStQVBiKN0o6uLxBfhC5dhCfTX
llBwczZ+FopZErwRGjvHCCSXyaJdZoz2UjU2Rr4tHzcmlBR5np0HQh0w86IgWMv4sAU8QFx0mNW4
+UdZLo0nDq9xSwzKpVSm+waPPuGl1b7Www7StS4+WTHrurgg9sM15hzMgBmUIH+RFsjXNyIenXjE
4rA28luVV7KmRbFovzVlX2ieRgnVsKTPs1OzxClPipFlJ/EAC6bWFlglL2DocPoiaro8djgiclSt
cq26TtrdEHX4CJby7fGLlynK1le0VW81W5lIbQfxXrbsp3ZdJPPO29D0Tzq0DGhY4M7nBW/NJNEr
RL4jqmhabzol8nNy8exUsNKkPTGs3PF22O5dlAVdZ/85UeTFk9lai9SnUz5lP/zx7Tylr7l55AjZ
uSbjS6xr9rwXPaC11HR2e3D9HrQaWKFaY0z34nVh7M4v24vesqJse6NbVpJKAtK2Fy5qPp/n2I6X
l0CmokAtiKuRSxkXa1tA/8GhxkdHf86kZnZFATNR+yepZ4Q2o8zyMvWYBcfiYjB3X2rc93TOJSkO
KM9WH/NZBCV010JHKt7P9rg+DPM1uT7dvDb3vePvLfXHZLPY7wO+2sshXp6HtvzO37J/KxNniApx
2pYVZVjE/lxKHnAOy9Lwu0+c23WkijEpDt0yEYiUJUA7Ii8G8t/a/K0MKgley1bz+RdEjbjs+gtT
RmxgXcUukXZYgZa/vb1TMYjFi/1UtmVF6tNpfyv7r5faLv/ptNCxKkw2Qb+LljkyktGc/JNc8v3S
g8Sc+aGmZFOdwm1B1ZRlJMWpIr9eRFzp/fSJcAvU3N4LRUrtq/nYdOlJXLyCMdSbtb0E3eU6nsUw
FVPX9lH4VLaN5K3d38oKZUFuiK4oGm6XEWVbdruM6NJbVqTWEb8Vfvqp7TJ/+6VeUWEMDF5TrYWN
efmarrPf56Q490Ph+iX+XCoafGglklujMKr6eZ3IBzHHfvgt0erzVVl55efe/7FNGsYSFLZlk2Vi
EbOLKBNZkfr/bSfOFacleurNsdqc1ml1u/V1Whf393+S4n1EYiYXyYBQJwJ4vm0PQnxqRN/uFJR/
tB7wuxwEdGYxhaU41NobMUmIfEbY4hJA+T7FVSiNdO3rNrWKa/11ul0+1NtAE00+tdvGmKiIA0fC
vz3J60f+0zj+dK6fSVix5Mt682b+Yyrl4rws3mcX8hAY7QYcF+qcHnQMLaRRsf/PYu3D8iAUCwxx
I9tB3LUVxKiKa3sT58ZBPIxt5hfZT2WqeIpEr4nFWROG8l6M2VwkbcKjTzrWr6M06l8nAttnV6y2
UBGSgPsto140953uZQhhVY0a+8MadL178R6bXpH+LDVTsQBd36lYgIrk2pm3N90gyyv5nXkSnQay
vtST5nyCPPT9iYh/vL5KUfgh//4aiefT6nk8b51p7WPva15xefGzW28VKVEmav+WFWV/u1SqNjq0
KZ6+7O3FzYmmbVL8ExANy56h8tbpVqvY4UEs4BDFyxYu6acd9Cm/umV1J2YikUI14mO2CLNsb2bK
70BTq0vSYYUkMq+6+DBqnvwIS8NdX9mw74T4YBRphjOhr04fPmmsivm6bV9J8WkciziZ3aEoALni
R9gRffBjezAiJQ6NQfS/lreHRn3oYtD72zdaIpD5QKTivWgojYbiodvLPgg4NZdevsopUYWnBqgT
jFzEGiOUEEXmU9U4QMnH6ijmnLlOWcoUIMj3PY9M9F4xsh2j42M0myb7/C74V4K1DgnOMtt1TWN4
oonSwO0PDSIf4PWg1/x+OyqeeJLiwFoI7gzrLO5SvJl1qpoQyIU1z34WZVUcOTtMLFfTmH6GoGrO
nPfpxaSDlOET/ymGeFqEeyXuW27EceVRvYhhUjvdKekwEc3zeMNCKcMqp6K+WXzni5HsMTfCJr+8
7u3+JOKe95BcfEMP6ZXgDmnfIBkxuy0yFOdYxlyHJli6g8r239FxtL3RTNWFhZ6+pwP8I27+w65u
XVh/KF2Hmlhub/17aOxqCZXAsvC+ZtueomIleEba9iSG1/rIlr2l6NviIp/moHV8i8JPp5QSbtuw
hB6RvfiE2BOSN2Jh6ueHQocdGnUsfIeISzHJg/7aZYPdHaaxfNR7HTsQUaLA9k/GkD3iONspcNlk
gX9rxombze2jmV2LyLH24lcTKD0Xj+MOuvRDULLvpgfRWZbBBa3UzjBKhPvUk1Q0bE9S/ayHtbZu
Utdd7LqyEANRjPNtcfCpTBO7BdFmTX6qF9n/vsBYzxHdAPftQU4K/9hEwwEUmbVul/7r6sPUani3
8+a4TrQajzH9p25D47j11dzUXWKGhpMowqPO90TMKWtSlIq8SImDGUg0ClCwYP04HHR1hnwDPR+9
MfbbxLEug0XvfV9yq4VZn5N6LNCnxfrxbocQ3WSMzWDXIe0Naib9MAC3WVQMynU948xyfGJOwbxo
uE4WjifRIwmAmYAaqC5EE/5RUdKDGH7ijeNp26l9ZJ9E12vnfm0gfjvF6OblRT2vS0VxZ59+929l
Yecsrtnotu35MrvlaMoHorge1umsHvoD3JVXcdviamYTFMes/WNOEVe0xkbGhBR+VcNcmfeWNOPN
T48zPMmi/sMXXtz3+qFcR4/4qq3DSfxDQ2miy/xs1rrX1lJx2iwfWa+pXjcr+e7DglhWUcAsdT1f
u/WHLvghKW5eT/LCC1qtM3cNLHCnIrP4SBBzcEhjeqH4xov9b6NiU5PwZgdldAB32Z7j/rmaI/OY
NvpByy3WpqI3WU0aArxpoU5vv/v1okFSVSps88vOWowI8cPIVM44fgjG27qf6Fifu2gzdE9Z4XvI
057mOlyQd/+xWn14gusTXT7+IiWeokyg964ZW/Rz36ctvSsmr6gipr33lQLRSJdez74w02MLgmFt
WRIZuRmdRgIK0I9kFhZ70DUpFnqjHpq4G5ZrfEjOfomRoPIjhPyikw6jpSdaix4cBhWPVuRbSOQX
1Nu6xBG/92HS2UZ9zXLPy8ZAXR+SeDRNGLVemavQW4tdvYEhYaqScw9abnb1WB0PKg5sMVy1rH02
9JhAmPXbP2BCQJvi64cl10T42j7pYP/C5jyZroMjGFOv2vAwTBTBln/451F139q5hiFXrEFFtxSP
mbu6hHDvL4oCTnfcnr+j4EiKl+/dVrauZdvlf0GOqK42kFypfhrwee9T7GznPHsQXUL0BsmZZob1
4A4zIKET+i1EAzEjiV82RyvahxZMjx9GjUiuh8LYpWplnbKlx2CRc/YV6jfnEvriZQEr1fJRUwAD
jRNmd2Tn9XXvb1gZaMpQZlW2THLidYiUWsPKCGH9+0y63pSoWzuNksjzXiRFoTiItyZSGr5s1/9l
t5n1WHaFhwf8X1SS1HVTZ0d6TriaVA4Eheo+6lvDf2x2VtdKx8YqO9UdoKIUT2Zd2Yn5SK8IXD+J
5GqoFC9/TY52E1wM/Xvrp8N52+uheMBCTDer3adN4NT6kLLOKSyayvwM/jPbB+m0S82MsDtMSqH8
Ww9fRhyep+loLO8Rah+CCEQ/EdPW+oot4nB3yU2nL+YHsQZc7KjpcsiXwwwJ3j4K0jdRJA56ddOj
BnAWzfPw6jjccrqsgsdlRJptjdhE9irP3/rwdqwfVCCgXpwf+lJ/6FuNyBYJt6plERvRKKOrmMBc
WCwEaXXSiQeHdjPc6TWdx8TRt2ez1e2kWkE7k2jCB802k4du1rQzPKvXYFHiiuJ8PvpS9JNgNtPL
pV7ynAo24IDAJIz5VoOrPShe4E413Fav/2TLEmcWXESaGwWGBy4/vcSdHZ40TZOOph9lwGtxVBSz
rT12ZV3yvYxwoC5ZlHa+RKpRH9Q52iES6l/n6WXW0MrLifu7ZinhTrKTWajx4H7rpYkLEpjnHCIg
i8/J9Lshbvpa9qV5NVr6ipTWHdDtCKZmO3LeGiCsHlG3MjOctFv1QKvAp0tN4FClAChmO92iU32T
s3loZMhVVFgAIknWiVMw7u14drhRL3LGcD932kkK6vhrqX+ZtVA+IvtreskgPSlJAEecBG5Ga7w8
L7UvZvhvD3KoWdbDKCghFbA4NZG1xfH/uxmyI/SXYL37+reGrJzkxgpLWyItPQI+Zw9Ks8Ct0rjy
5umgJOp8ke34LepGQE0Zkkjwucu7Oi6Gg6nr8W2voFy9aPrkkslYLcz7PAh25cTk2Jk2ZP5G3B4V
pBG9NC41hIuD/JzPygv3o11Gwgoujo/rkfFX+D0IzEwcCYWTwAUZDgJrNb8nwIjiMKQEJlez2rvm
cgVxGUu0ttufcw5SAcn29NUpvo0lwJzJGazXqKneDLUFP9rG2UM7jERIhrN9bw5T7uqR0ey3D/y6
jYIEP/Fm0A9uB7mq1ZX5PVxu7hDwEFD+vVGXV6othBWBFaae+G53uu+4malNrtk5430aKr7rQxfp
2UtW1uQr6ISSEB/1LGVowaN6iLsrUqc9Ij+q2yTAsoAudEQTl8pBzeGQnJFtqI65k+5Su1PQy0y6
U1b2UNBHY+IFXWJ61lwDM5WjHQq+wf126MBeXZw8I0iNt1vp+MzYny6Ys7vJNxRkeOBy66X6ESEI
cHz1qCFT5sLeHbmqY4S71jYfnS6Pb/Cu+DvCcomklnrwCFaTYNt+9FslBt0xxtAh3rcD0bbrYdJN
1GKLa5yqBkpb0Vvbpwhnt6Wxq+zsnFgJIgCBhS4qCiWE1UvhvV0G7eOs1+1jE9f7voeUTuS0fFRu
s0E7Z2Wd3CbLIbWgxa+n61wA59GdkVjc4BexIfnjPCenurDGy5go+18GnKIElNnnWO21GwjxqxNk
+7txrAoXSHCIALPBNwjPzWGy6VA25Bie7pfjTqpm496o+6NpZc25HgqCyvjw3YjUdij9CKSQluzN
Du3UYRx3NmSVV59c68u6V1tGAR+v/VIgFkQkQ3rvGEXt1jbsusacOCelkhsPCkKgjUYWXEKtd4PS
ln4khXOxUR6doOxo5db/AcF9QghCDWammFr9GMfxUSsKULpGZ/8TJ9GzUqChKc1Bj2pdg1PPgmtg
QMICguVS3rVVCJX4QoIv5aVxQoMPVxVMfm5b5AHOugkCwqhErdKUgkvaBW6ez1/rVvF3aQq4IByg
Lq30Z92oyxfwsIDSHUCoJa8x68xgb/m+tiu77mvvF6gZpclXqY73sjlWUHBEmAWSLuJvO7dl3H3T
oyKCMcNHWcanL5kmPvcoN89jBbEwXbQ4J5naIFPkPIVZ+zB1U3vqAPm5AxIHt6DcnqoeJ7QkObsY
P/+9qcjSLuuIigXVu9ACME9jNZFdAyHYNpEsNzEpjjQcnzWI3PZXq2SuwoYPdBrhYrFvH9tlHdBA
JYxrYYFIEARxsisgcA7xLrDiIeapt0hCJrLmlUG4c2IoP5XOAjS0dEbiQLudCmmvS+i9s5ur4KlS
u+noZG29MwtiWVS0cJPcMnCK8/iUPHslpj6DWh7lO8Nrs6RFFWp8xNQ66pZ51+g+TIUNgB44taOd
qhqja+gEnzXZnaXF5VsotT8U4Gw3Pnn9leUv94oGX8XfrXwms7qV4J5tpIEocbBSgRr4+yTf4RbY
5ZJu7IUW9Kz9RyO6B6nYqSMMCnXj9onOLjApvW7oMZhmBVN2UlhuJwH7lgAE9Gml7nRZMa5KYH5x
HN24SE1lXFEb/93LcXOwTB1dw8TVqkg/1RnWhDj6OcDIjDxG9sWshvpkTNdMt5WDjgKJi/uLYUrE
8w7EkXYp1Vl1W/malmXrMh3at2mnfI/6CTaILiZ4zW/SfVEX8as5++w3cP9jx1BwiClaeauY6Fen
in0mjBWbhTYFFws01q2sSBUS8jAdKz1wpRlYS4ZZSFWepoXOpuvq+7GolKd8DOoLobm/EwgiCsMd
gV8dO1O6V7JvVW3KrxDrTucwKyrPVKThmCgYH422N++s5ZDr3WPdVTeFH6rnpg5BdSTqREyf/L0s
AwsYj6LtuxxnO6SdO7lOcJQTJHdjNNBAGFJM6GYduRWa926qQdSqFbnjMpZB5Brmt9Awvxd+kB4S
J1f2jmIPBy1uT7NZFq7R6yFYvGEk2KOtPDsbnXNWl8emZlVWA+JjJ3aSoHW/ZbHqu7E6XVNzbFHE
Tjr0whVnL8cwpACzbm8tRuKpkszXtq+qRzOUMAuNqpcCs9lLA+pec6t+SRBv5cs2ETupE+mm1Umz
px/Ul6E1k1OQa3sVy6gUGOreSdXnYuznGxVRqF1qjPJjGuBn9Qv1Nq8ReDBmaaCHIXqXlkN4sdSf
0BFL962R+uwbZbg3EnnkK9B/ATYLpjeyL4SWo4Hwfojtcq5ZelI4OXAmcR1A5fNLHr35w9TvtCaW
D5kfaLfGhCprMw2Zayd3ctg417l/LHVichtgDgTXYrVBdMLrK97QPGrdgSVFmk8thPYaGmloCx+A
XuGzM1Cd6kP72WbtWkgYRKMGehlVe017BNu7frDPi+ylRzyBRCdOz4Um30u1VXtpJZU7A6Uc3k5w
imR3rBl2MwJonlJqN4YcGnvCelzw/ch+1lZ0LPB6dU0xAk1Qfg/OoB/SrpMuiENNnhLZUIk2yzQb
q9kuc74SIOE2eo6nBL17L+vRD5YrZsSxqM9ohYBuQqOL1dEpQUnMTY3iWWniycuwzFpO9T1WdGiE
AKnsnLK/k9ALqzUfrLBZfUl1GSd0nt7WZWPfIXlno2yVtIewgRsH3S7CKeWhJO5pXwWEuU1BdmeP
NQDrWh/KyzRor0Yd9tyJPgL1N8v7mRjjczhZhNAbWfOsKGb9nLDulTM1fhBFPes16LmRPxaVfZkM
T74ByU/Yw9TgxJIbNPaIiYozjWya7ySlftLHrn4m9knbO1PAisoBpBEoeXIoSglNE2QoqrHzz8xo
/DCR8ks8vnTTDaN838Q+Qf12BT0Vr88TjUWZpnjmqDkEg4JCgyj5UWul+mwbJV7fNuWRG00LAUcV
h14b1N9HM4dfe3Sye7PqLXk3ygFSGEX89KFMJK00nS9aWFxETpzGIEejyZxukdXCddEP/RGgg/xk
yu34ZHkiLQ5G0MCjO2C628oqxfynC/z41iGG66mK5BH60eF1azD0beClNQRcW5nZHX4ilU7weE8M
vC3L/kV1kl8QMQRPBEIFTx2q2IcEPLa3lWl1BXitIXAvV9OISLDaPg6+3dyLM+ZCm+9Zax1FThza
ZsCqPKk6/dUOnkzb9lQrj659DR2HamrJWQXj8lT4qXbXmdODyIlDY8BtW4E6OImsnMfT/Thzk0t7
Va2C57YDtIACs3UUZaAJugcgDEdW8UsLmk0VSkpgcIu1RaVk9bXRUTBbr0ELArA7Tx/Q+hZlaS5V
Xp5J/r7qfpdSZz0BCLWenK4f93YWNYi9ozdDRP6Ivo4UPoomUQYzb84H25VblRhz4m9vm5xlrkmk
25PaDDhz0D/bicbrYRgWEvHcP5UBmOui054HFb1lFgG9ay3Z0cqi5zI+yoOpPSesZ57luQ5cpDC6
s2gwsIk6x7OEePfSXjSBPSXxHTa8waifM1ONnqTSyS/KBP1BmtTRU7wcyiW0tNazAksVWXGwQ3ao
FWGVFyxiZYKsDFQaAO57WS9cAgr1lxLxFjfTVFaMda69sJgb9oaCAqio5QE5pwVa7xbOrL0EiVnc
FWP5Q7RF4mh88qtwrUuGnzKPZZrDCklvM7nN2/h3AmMDAOk6vNS+1Tzg4lKfxzjM9iFA1hThEzee
yu65MYbkQbLY8C85cXCKRTXTL4e1zA90DQArew9fRY/MXg6tWhzAfsfX9SzEkfZM0NNeVMrI8l4r
dN63S3ZObu6IJ1XOogxVr+kSLuz+4gRR5vcA/EMQXGsLG/dAjkzlXmRHPSofRx+023KXOdKZD5kU
ndTOiV0T+rxzp+jyc9kSEi9rbMxqO1GeMXkpz6ND3+q19lEUmZGJ0PpsZkdxgj+a/W2vjd9ZFCnP
oiiNnTu9ZGCInK1aJgFMUr8X2cjkYclVv6+K+FSptXLn6M3wpA8jTB+l+i8fx+FJHGY7RhnGaJXl
g/mnrHRsdy6U6Lq2mAobvwJx9hq+gGNsQUAXdkhUK4of/tL6O8GYUkzyd4DZ2hsPwPYkPU/u9cqA
4i9UlCMw7PZRalGZK1rV+TpV4Vmf5/I3ytWXMZeiu8GJf/gLF7PDMvvWWg5mZfm7ClTxg6bhN6mq
onnuyvjfqZR4bIE208tzqDgq05OcKPRyoMn3yU6YCMIaFo9RyaqDLOn1Tjcy6WTXbj6q91WvQCZX
R87Jeu66bO9IX4lT1B+QW6xx0AI0H02leGt058zYDA6WL1U7C2KHPleeLBuCivZHkyLpNMDSBTm0
hfkjtB/zHvIX3dFKqKED5yR/yRsChwPZmxBNfuavH2rFjK4F8+OcqE8EeE4e4FuHraMz3hlzpeyT
yYApZI5dO9SSr30ymIehjjE3FDnuV8Pao6qsIOKIzbUdQ/1GAyuq1dGvoVPlS1BaP+wmuZkLJ9qr
8wyCRq3SL4F5lG2VtR1iWQVWYNeJK/lNTi3pEMaRhc83Sx7aSPoJ4hE2mSqC6c8ixjL8wdhQ3wp/
vOpd9aor2fRSNKmElmL1vRwz+ZwsIhDsJ1HZREXyrFgtlGVQo7EY7dRdnCTxNQcyRsy27H9zhotv
mv9D3XksuY21afpWKrQeVMObia5ewNEzk0yn1AaRTvDe4+rnIVVGUldX9z+7rlAxEgSSQBIH53zm
NUg9DFn+7UXCOLgWJnTF4mqxr+F0pjQF9hi0C+NpuR9VdA0NzF/TqUiOeO4kRIh64Umd1PprREbj
dwNxD0esYv2mQCTj0gDWCduqd2WOpsd2Ns6ppoXvUp48FpqJvVSO/hfUEjoPah3tpHoKtsbQZOtG
naojUu0lHRRkOIlDwzsp1wonBgD8bBnCgzFUy1cJ4Rnj4nxUBBltZ7QJcHef7TGpsgeznlV3iaN2
jZKAZGukBhiy1m2zRXqQ0CwUMSVJKzwFo2C47Ye+u+8CvbufLxQxPR/O161MLkhJI3HZXTcnWaq8
Sq56/7o5Yh62yWAI2H1X9PepflnQ4I/+9Wl1IfipbGi31+Ol2NCxqNUqtPo4laamuR+NyeRdNy34
ozv8NcgdL3ujhqVf02a0i9i6vuAzdjTVkRLa5S2O7+AIIFB/3dS7EUoemHb3uokVzrIPqeD//mlG
rl5WsOu+6/VplfG06IV8uF57MOqJO9B8/3bEnDdk4dZMleJyqpL14phpxcN1qxvm0I3UNLPDOYhu
BpzVbgAtpHaedAVVB967viRDILnSHAL5aHTBnWHT42sohjeYA6O5j4LqjSAKxdao1duf3r9uRjBR
tWGZ90NHkcC+vhcOHZEKwHb/+vsjvR8w9lbi9UNtHeepFlfNRN2xVQwG9PXN6wvecvYg8mD/9RYF
QutYAqh3uikxvn3Ade91hwIxfpNlw2dc6Y9iUw0kVnKp0EGP9GMXzfezKS6b796b4Sj5ZLQIDlwO
KeRGP0ptxK8YgBsM4u79t02yE5yK8jFaX5YfmkCt5gDrqMm+Lr+jtOVwpJ5/3bi+IP7DTiRJMJib
Oxou1+3rLnme810MI0nOZf2oXl6+fRTg4tweZclYXd/s0eeDn94OflJnyxGlW3kLWw2LU7aub8mN
vA4HbbmdonkDxbJGZ2dUH6DsEwf14rct7PxWRH3BqYss9SHVEr9e9PJ8PbKRcm/JpuXbVjzXbhsv
1retCiQublXl3fVInMDtZmnmuziotIdeJnFUe+vbvqx5lwOS08XSzB1yQNVDlUu+EU3SKRvN8kGA
i92nSXtz3YcEKRpleGcfmqzKfTWl3aCazbnE63fQ7FgGp6joJthOIW1pA9CgzkLDjYfqLllwtWuj
RTmDaSdjSMRL6XNu1khVFA56/4x/hl5GcreWB+oq8yCFtmJidKRUZb2x+pklUBH1WxhI0l6b2oNy
4U+nsxluxwntzuumVJYysjI6wZoGzCPBXHBCqMZBWdF0I6CjqxQZs5Uwf2mSJn4Lif8cdMraWwtl
QRs+f4oIoVGteIAezRZNwVJICq+Slt4p8gu5pSh2FXxx1JbQBknuaqnX3hgfG5Iq7WFQqSmE8GOj
LBWeAPjD88OrdJn6IqamPNvJ0ZRNNbQHHCIbUxY/UkE4WIHSvOVW8rm+ypDN+Ga1OXZ9FFaVNcZY
b5iXnLVQjlEdrlMwAlJ6EyqBcrAqBvblreTycv3JFBNlBREksQOYXqgqBXcwuGxhaq0VbtbL/VR2
t4NVly8JvUQYMblkK4grOUYmdKjpSd1elhvDXRQD0WKjnkENCjHV+ebJ0K2bPFjpedqAiOElxlQK
bpJbFoKA6ZZSONGQ32UzZJeywn48U3u/l8zKy5n7nHAYx7VYhIZT6YmMcEjZ+M2Eae1YBNFDMaTS
Wpeh7+vzkGKWUa+yvI89XdlU1djcIyzFGtMjWonE6um61VnBYy9M3VE39OxhjpGFgo0EYfuymQpR
76jSNG+mmQpkFzJ7jpn4FKSDsiqWvH+QEfPwWkXXwEaO+l2KpC7FjkvG3IBRH055LGf38hTGq9AY
Mk/PWv/TL//2H//+Nv3f8KNEm3UOy+KXor9gg4qu/e2Ton76pfr29ub9t08aUbwKE9VQMJc0JNGQ
L/vfXs5xEXK09H/oM8O1SKJ43RvzUybq26uUab2IJt+gPAU2i0uJae5lewqjYn85Ro7L51BbWNeq
WjqFTPxumS/it5+u75VqHgCjYG+E3x53EtfR63GIFaIJDNf5m9rOfNHYqdC/JTXT8vVVX+f6QvBA
0JG35+sRranb1z/83374y9vrN/FWVjNrHgzaHzf/477M+ffvl9/585ifDjnEb03Zll+7fzxq9VEe
X/KP9ueDfvhkzv771bkv3csPG8hXxd186j+a+fzB89/9cQcvR/5Pd/7ycf2U+7n6+O3TG6X37vJp
YVwWn37fdbnjssEd/nOEXD7/952XP+C3T3cvry//6fCPl7b77ZOgK7/KkmrIliJahKuiIn36Zfz4
cxcwPM2QTDxSDNNiF4CjLmIMGb/qmigbSCbwK7qkKJ9+aeHK/r5LUmXNMiTLVE2UUz798Yf/PnS/
3bG/H8qS+MNQNhVLpnpFgmvonEcVLyf6figHMM8DpTdll8qbE6/jbbPGjtuPtqb33VfyNw+N9OND
88eZDNIKrltEavLHMzWdPmUhikpusgk0lkOb8vChdvNNvMk3Q+xoH/Gd4f7zSXXR/Nu/78+zmj+d
dZbbBXN6i/jIAga7mfv34CFlDoFwOPtpTXZCNqjDk477cyPvtYG5sDrIxbHGfe45NW15x+J/KL34
2MvYTdrl47wNHqRbisiPxfPiU3yNv4rnufIav9iTzawLNzwtmxlgCbpVja9EZxRN1Pyuphsj2uMZ
3aTBxuJojfrwI91vJ/HNjbSaLfuM/dOWSdKPnOVefRSLO3VbHxH1YQHK3tPJReQ9p51zr2jQ27Nt
dts/xuvxUL6Wa+lG3garZp/dKmgheLknyXaKudSKVo/brgQP/AQyxD76UPOXycVn0Ot2N5pfPuIq
lD4igGdj/XWs7uk7AfSwfF13ymPuTWgxePXD0m205mBIbhIgDOGkYLSaO/LGMtmoOcjNfXafJXZ9
CJ80251ctG99agu+6hxQ5PCKjeanWxYse/INW3UuH1vbyUZ0DN9oDoVbHtL+polQiXSmVyIjxY4i
u3/oH6MSuKYbnrMNhZ7H6j73gk2x7p9Bp+WreAfazw38XvaDTfJKE6pbl6otrcF+bMbF4y9Y4bfA
3Onot6yUkzdRrOrwhvGt1CGcfZ3OHagAlnUHKXTTYeWlKEUZrtIPabym2Q38iTg6WJkfYJk/I3ce
u6JyP75wa76ma+6diwfBuKr2hs8X+oRIXl46OrdUcCgtH3IPJdQDPD3tjY4QYRGt+VOHuLqd3Wab
enaGN2sfeGAB1/VrsxJc4z4450/ZKrPsi5ibbhuRDW5u9hRX3+rO7CC24pYrBKz6l3R3Y31GgmIv
+Opqyh31qwrlwKEP7yd3GFu6qjsf6kPmh18KX9nHXu50N9Oacrd7ufDcyXzTXex6W9xc7oBZYfBm
6xsFffwn+UY6aqHduuG9cRhfIj7V8sixwn2+gcmzF7CszpzsmG6gP67YqoND23o9lF50VStbHm31
fso9GUyVtDfOhmchq+6iU6/v8y/qc3iS34Xz4AQh1FWXXLSmNTC7ReCa3FAVp3k7PKh274aOuVb9
dGN53Vq+0e8txs9GOOqbYRfyLd0DSApGu3ganCYDxeP2aJzcIciLV8cyulLmDsU6flDO1hmXZ+Dj
iV0mnvqMyLM+YhCLlFl0R646rLVyGx5KYa1JXpd/jjkzCm3ZayF7GC08UJlrQWGVz40Av9xdKsj4
7ug2CFkS8YIwxf2sWBHr2BOMLwbW6CKpE4Rn0bKrdC0Ft2oD79HDBFoxnKFxclzSIYh9CJoHvsF4
yh2LpAWDIR/A0sBlJxupWAWL3zmxP9LhSBBdP2j1SyTfLPk2z/aC6eioX5M3B1t6SskZUUhUgebl
bjA/t/LtqFKjXICHvy3iF7l6jkGTTFVsG9KhSzeFetLb+1Ss7chyGqc6qDvTr87BZ3UfZ85keSpT
VL2OshUCNmTj7W3crQuECECAIlQOYT0ESeVAuRZKrArWyeiVCDrRh0Czt+c2NMjrPCfCOku9JdkV
8a71ur2wBsNhwcofjqI/blDC8BNqFW6n783ZNeHoTKu2ve36g9XeqJh9GwS5iAXZveHjT16VvQ3m
j1yk6Tej4bSl2wqf//Ug56b6KO665uOjO7xU/wsCFIll77+OT+yX5vXlvWy/j1Euv/F7iKJZv6qy
KMmifIkG8LOQ/wxR2EUcYkqGSZxrKYb2V4Si/KpQ5NUtwyI31ohv/opQlF9FFbF/ix4DP1iy/C9F
KJcV+q9gm9BItyyiHEuzlMsn6taPccOY5xkYOFNwor2s2eF52GR+iVgTidKdipi2G/vG5ruv529i
FUU2/u6khiZZkmgqIv//eNJOD6Qe4AZqyGb8LpjWbky73g8UNPUg3ppSg5zoQUCRFGKsuLoM6DHb
mkrnL4gMgou2zQ5Ix0IX5a0VkRxPV6jrb8HBOFgrYPyr1cFKlAdcO4ae6gZ4G7TolVuE3l9mHmPK
b/aU0U42TK/FuUDCEhBZnxdLTTGlqkDgtJPbk5crw200qV6il67Vk+K1SGYGRbXBqsWrtXgXCpqz
JINdisz0dOBiuQKDLWwGMCUEw2u8WxEFMRyzEfcZaTsB50wZRl5LPWKJdQc4AtMzfEIyrAWaMnOQ
2bKhmayUWXAW5IINIferZrJHVfTl6JjEIDgi8SHE2du6KZRsPeOpPtKgBv+qzi8hM1aeqPi5wzhS
NHtCyVQbRifNnhJ60S3LtBHv4mjwKwWgkY7wSovMev25qWNIzSa9FtEDCLcJ63SdytP9UEUPWlXs
Y7N1myi+R7EXfJ6ARDZI6sDYmsieow5K2DJ6qrk4Bd7YA8LyFvPTlGpAqdpVU62rnI+Ziy+JSguk
UO+FsdppsiHYJNHv0ZR/XdILkGJ+6Qa1BpwyHtA4jU6MnHRFX3EDHvYrwguWPcALV3J8W2g7oSOd
2wlt9CBHEyaDXEJnaE6ID4ZsM5ayK2nvk4xHIsa+F8G7tkR3Lkb9VkaLV6y8cTl18/JcSffTMmxI
Su1Yf+pmLmqh2swgml675b0A2VZFw9ka9ZdwMfyRiDQ11pZ10tHgiKuV1E9fJHx+g/lLEiCbHE12
ZKDtFr4s7ddqibZ6W3O++gzG3x5mVgzAQyjw4OBiOAJeM23b+cTRG0m50XV8VHvE+CJ0ZThZFEwb
OdxHc7upm2dQlzsUtO0yVtZd8woK9oBG8P1iAOkSId5M6XRCpADdESCzstnSiR9avxIblJzGE5yj
ba+ngW2V9bntrC+CriJmGiBMZxyDlErNFAMo0zeGqd7EeChZItdF7ygBBaRBPSNh2pF3OJkV3qrD
cl5C4xyN3X7pO7vVQDCl+kYrUs8M8xe8WR8wqgwahIYUyuGyvkLKA9eJfoWc2iv92NuJK1W0ctOW
8ltUiptKlrYAqv12LpHKUY9qXFCvbb9SaXyU5/azKi5rXdVvR3yRshRn7ag5N+IWV55cmg/6rOwS
EYjGAgimwwLKlg3JC7GViVM/wFx3MGPQb+Z7Wwt7QVLecGraGwswf8SyJVAgxth4eagR44LQynpr
Py309irzJaLsMSGwVoENGi3THzXFHysyhYjUgd7elH7Be8ztrMgzcWymt5N/9Jbs0Lt8UTXxeKn2
qfJtBarToqXepOLtnJqI7CuHNKUI9s9z62W6/nk6twxD03SUw/g6fprOMVGShV4RgYdv8ffYpqt0
o/rdIVn982nknxNb0xBFsEYk2KxeOHCwdH2f2HYw7fo6LENXXXUbKdyrp2BFFOtE7lu8WRzRJQq0
wZpti2UbE4T88+l/TnYvZydHp6qpK5qsq5e09LsKURP23RBFBL+SUjI2X4ck/P+oxfzPCi3/+4IZ
ApD/Opo5xm8vzUvY/1BywXbpz3jGlH81FGIVQ5QsUZUJGv6MZ0zqKib1OnQ4Rc3k/nBf/ii5aL9e
7higaFmhlCvJDJg/Si7ir4ZoaIQgl9HEoNX+lYCG8Of7J0DjP93EpkWxLiGNrBuX2OO7sWFkomyB
J2x9sdJXKrirwWqw+QMTKUQOUvS7IH8NETaPcpaTtL6VpGk/mgL6kqbpBdH4HBvQ9xdtWwbyDu48
IBYLc4Y+vw+Qivruq/2bSOjHp/V6rZaoqZLKk2rKKPL+eK2lrlQazNfGH41yU+fdKanSlVJckAc3
Y62t1OW2M4T1P5/0Eot+N0dczsq9Yz3jwREtqkU/PbtpJZp08C58B6v3BIn8UOidUtmHw+xkqb5t
u96T2y9gxN0q3coIPmXKnbkBloM7NGm4qAPnBdX033wZPxXLfr8uBpSoywaeQ+ZP1zU0gHvmnuvS
pcCf0ezPQ+FIg4DGtjcNtbfEw0bQVCQC1cM/fyXXQfHXtPnt1DIFcIDChsbrTwGpVpVNUphz48Oi
IwLsNiJseH2Ib3rzIrMWRCp8XaKLKvD0kvJCHQCujNVkpU05UOAx+jDnSUNxAyOEBtzUXN8k43im
zn6niMtz+bFo/cOgt4cErLoSgp+gZU5bRb5XRCK/GV1WFH5RuIEIFnsFphK6zAhO6KHnvaddohbr
AUEtOzUjaAWIASP0PSzGgzlrq84gwhwku9DrG1VddoporPJZX8H+dVu6L/z6mdILEvC7tiFS0Urt
nab2Zo4kCm7muK4nohGj5BPEEROd5kYK+zMX96h23UaXg41GoEQ3en4LW3miSVP7vUXbyRwIaaqI
vkz35Z9viKT/uMBwR3SCHdEyGKUG1dOfF7KEfApJSUCug069fUORRgrPzbDTQk+KV0LjGoGbAlaS
8Wyxrd5uH6LImR/11CstT0FjitY6Li6hPT9IC45o99QjMHiQXxqI5k8xGl6o09PKKe2GOCGmhADD
zpXxdVRvYDdE6yw/5dMmXVZZosDvQ7UdDeiwrr2kyDwZS7v8c6AeYxrb4ujBJwKmJlED0pHyDx05
vkvjA/21QbsR8zfQZN3gdJAu0dMa/U5wWtnPig1s+qjxa2MDQR6PB6vD8GMvJ/il+0iASw0iinCp
VsDri9GFeBPhbmBuJoqCqS+IJzDCVbTpy5sCzzfypAlzNQ9vggDqcEXs7dcwZgxbNu8remTKSm62
qBnZ+bxrMu8SyddbErxkdlqMRxhnBgAI/p4qXM/qLhkdgdTIIHDDcMORAVSgcBjfMOji6khtcrLO
zfI5nx6n6C5k0edbQmMulpDyiWmvVPuphAtVoW0jgnKPt9J4Ei0/HY5zs8NHj8hXC532PaoccKH/
zfC5JNU/znGX4UNuzFKkskSJl/3frQK0hXr5Invhi9outdAGvbMwJTGXi508kguUp5aFh2mw4S9o
8A5bWXZQ+UbrsT1j9XdDi3I11HjOzsw7E0Qo/ERRNNFNkZ7hHaQ0d6plX+o88zIjtvjK46IiyU6m
f9QDNoWKuMZQtc5DtwMrl+K2OrfKGtMeNDZUu14ET2G8TtkHgnU2dCTA0R9G3SH8313IWpiU4AQx
rmYgBBjsOGmHgacvpGik4pZ6rwW32eyK6lrAaK8IT0n3upQrUTzKxWnK7wTj1sr8yVzLGTGmX4Ve
3zh17pqT3ZF89NlNlOMWNLkR2GJcH8tZc2WsRUFNuopFhfs4BIglrqH+59lpqR/E7k6dn1S05MGv
aRQfDe2J/mtXg4my8KMzKk8j0CsvGAbRq2NtHQntSms+TzkxNCqn/3x7/1OHkMmBNgcNHPRoDQKH
n9Z42N1JBF0092theZnytvGMSja8uIASGVxMY4KqzrZqLDD+cvFGZNpzp4BBLOYxHlnzXo7Kk9hN
B1yDXo1gqO0mHb8Gmky1QKGQ0AZvGVqDmgxVR2nymkz5DS8o08vUBexK1JqeqaxVvI8cAKjhqi+k
V8EU6B6A7/znv5Ug6ef1mphKocPLnGgqCsv2T2M5YWpW49iKfbODJ2G1+YDqJlywBjF+t1XHhZzx
HTXC1sbkk/oCzEZk63vKG/QeAFdvMVrNXZgxcK20d2wwUgcmzyuY54PYjnsrMKinZo1j5MuF99T1
Tk1K1wnpJgqNW0EdyZulCfA74pmJfjGyWVZVXGJYElhei+EP1jsFIoorTccgNKW5oxc5T5RACTxR
gcjlazr4nla3e/2Y0U+3iwFF3SwU1oNVrkUjvMehLXZNrfaAUwnOpCSwT9R9NfFEpR25uzQglyKW
zNliYAK1yPN9NM7cj7w5Jin4Q2O4h5XoJdheUBA2A2yXJr+oOaQrlMQualJzjGfjTVuj8tHsymUQ
tobO0BS0JiCPsIRjo67TJKpeS3nuXaEFrJhnlQXJOY3uxIuzFr4PWxNIhtNYQrbrSmmG4Clp93M8
cU29UOwM+TXXZ+1Whit5BpVFNwi8jQlqUlZj+Ra2mXyryeaDHkKOqK2ouuorYxcGKLBHSRv8R0ZF
QGhYrlUzwRkBZydNGzedKGDXpyp4cKjmKRHy/nbs58deUvYYfADn10DHZTr8/6wOLa9SRKAQgGtz
no6T0bRYELWJDY0Bjp6Cl3RddmdjoQIlg1pa1XWEjmeS3kQyxSUlk16DudX23CFUKcJ+q6brUkL7
IqjEwYkA17nXn6aeOn8cj9EeKU/iki7+oFzS+0IZiK9dmsybLOghiS4aSIlUUveJCbMqK8KPIQEn
n2JD50ehTvItj/W+DqRHk5vhY7DKglFGL7OJjuIMmBOWQzR7oPwEv8Pt0IFr4ORW/tBYhrlVmxE1
sKLJV0VjvQfU2zYWpp0+k39bJdYKpO2dnkpbNa9bsvY22ErtHUHcqknlhmdckW1tirah3rbcrozV
V3tdMlW1lxzl+S56UMV5RluHQK+Yi7M2pINrlFhOp0ZDpW5UFLvUQkofELQknBq93CpPWRVYdpdZ
R0ULXw1KKV44oqebjFPnsh5aKyEu6G4SSg5R4cJA6mnOTIC0Azg29Nhk1oFY7Z/awNoUopa5lTU8
jqFZU2QAUNJoiAAK3S4ypT0MJ8MOUnhVadDRd62piGk3QmkgSxm2I76SsBv7ixKdkHwYZj86VQCr
txgVP6k+6j6nVaiAzZHTZh1LMeDiTPo6i4O0SoZ+3+eXsAI8ldeWiuThANdsMcVpttkk38pZF7NG
9flOkpUc+pLCs2HSsVyqNLzBvgJsUVWymskakbyYvyK81eysaJm2WTq0QH+E/K4sVyPN+aM1MP2k
TcQjiZIiFbj5fYJ+u8nRfQU7K2zLQdyhiAUetrMoHc/GCXODx1wGoaIIQ+pqveoM4Ev5JocSY+zh
XDWz4Um5WxuEPXrpz0q8CZsFenluzX7Ys2Rc8G8RECk/C6jDIeZMl7SWiMmbdFopqeo1wLzQ5xgA
oqPrbGpCQCUagxHgm55kQrmZWvRvIWrg/XefLEw/Qf00pJhcVOEhKT/UFBaPHATPTd6K63IEnptj
IAeZUVhgWeqN8hjgyU4wPUUrntLZ19I+WY3dOY1TfYUEF12oDupdB6ptZfCK1G+KaANka2dsZ9DE
DRFgUlWuJECh6qqLrWfhy9hKJ0If2xWcWycLRpQlGALYlmwjGBKNKSU++r0UpckpQBxTFABHY1f1
nDk6imjOyHiuERtEhqYEuSU2Dbo2GBRYPRZG2sVsLK9cmUqwK5rUxWdLptnXYMoQ6+072PGTGAIO
xW/EBgKsMY8TjSbI1aCzv1Yt4XkeutSdCkL0ZmyJklEPiqtNEl8/YRmcHkPbAfg31u7CQxE9QGLF
3XucTM8wxiembUiUUdG4sSIpLqmdjw/7vBaSSbG7pl5BHkDSII1ARvUPhCQdMlHwKKAi09roqtLV
Feq8OMF4YVnj1aQidDMWxk5B2DmUDWrqC4DIfpZPlpkghUbnG//ihHmn3uD9xbQmG4arq1AS+vFz
Ns/a+gKwrMY2wNk19PAkIbBqik2rAEdLirZ18k6CIiEDPR8ixua7NoeC2xoLVqGoMpALQXBVm+d5
sSYQ13gTTGchiugv0qnUCB0jfSSjEEghEc3na8+jNbgPw0mGrIe6jSpHEeM4GMJNcPNSNoHLHSDS
BruMeFtsRKwxDTH2qrANfOqdG2sMoPMN2J1nVeFMC0RJrP0MfR83NI5rsz5qfeMKOM/h8JMOoBEp
9/fyAzqf3WbIVdAXJgLQYVfYs9BhnzbAfcRIOmhF5aCGgeJMiYTL4YTi0xgq/Upn/SXxVJNQ30t5
ufh9hu1VJJhoTKvBl2agxABxDNIIXW05+sDWXrhLBJIHGiQBHU+obuSLN5k2GBTLLX03Z/EuQV4A
iNq0mTITEmezSNs8WSQHH9nRyQYp2nXmuzWr6T5Ml2DXvesXTJ+glBfDEH4izsaYV7htESBnnHcG
sz6qfJZ4CPQq2WpVsLUGGgbDrM/eYkEPCrAiKErxPkplcZOVjXG8vqSEq8ewHhpfkloB3/cSURhL
uwyVLj90l5frT9eXOpnvJxFaFOZotdrSky7K+SsoP+gySSPqXtdkoGOacEH+wsydOk0lHw9xrK1L
Yy1WgbkJ5iSGOfk8WpOKD28ru2oxm65ZGoHTVrIIB9diOgPot40mkt90gCl1kZ/15Dqn50/DHFud
8lA1iFloYDNhHxm0+xOWXNwuecnEdiWnYbmP8kZG2C6EDz/WF8uqagchk4zUKk0nDBNkQSztJkho
VQ9hZzlCY8VwD7VlbcxC7Ax5cgL22HhxaVh3RRdipl5Fu0SY4cOV6Utv6YFTtRGMQApTdLul2G14
PGNzzO4LLN3t0aqHZzOsTtB7PXMq5FvwseZutLIdZuIhsGwsA8UQ8f4w0ijpV6N0GOK0OzIbAQyp
BFgUYnIqiXnuK8Yuf0FxIUYbrxnfwaGqkdSdBKZqa1w2cZCE27yYJ2piNJHaaFzT0VpujJz+HODD
0EYmAzvO1Kh3qRKALAjRJAgz1m8ts/ZtQJIpCGLpTEaRuCizjEeMu/dkdMveqNTAjbKCSLlZjvms
NlusDjAv6NKVgS7KKdUQ2a0Nwq9ReM3FHDv7OTQPedUah9QQi3WSKF/6+VlbTGDFuC/txqra8SWp
50ZItHMhTa2bXJbItu9vUk1t7vtuZoyDdoi1unfzuRru+lq5xzTI0bOs9oyOikkPS8qHtJjEUUH3
KbaOhdJAllvCDfjnjrAfpkLStjhhIeegoIG+ihMrdS2cFG3IZA5QV1y4ReaWIER1ADoJrGgdPaYv
aVqHm6WJ18J8I5iUGSeoPx3j3SEGW2ltuZcz4yG0ZgttKvGljYmLxflpmYrG65GLEcdbCJCQZ4L5
OJYwqpRgN6oxTVdT8aMs3zQy+CE1QFRmGn0JE2DYPmBPCD9x8kRki4fdwbD+0IYibL34kiW1EpL2
Mw29jmZRoOcfqRmXXuGF9XJqpVuA5ZXbJGpGJGoaNkH2Prqgrw1spuv6WY600q5HzS3LRUP8Rnla
hraiHIUAwFICBQueTWs4oSSR2wW0YYLJigLULB0ndKRGXLXcPhMqD5ol86XafZ0GFDqQllcHc9V2
Jvyd+dmQP4dzWjqh2RNxy/HJEsk4pdD4GEYVVrAcOkKa7+Whscc5a9wimtetwiGKNO7Frl0vczR4
EX60HQSCagQ/TYbpyOn4WEm6xvHdLUaRdlMhQdnI/SsBagNETxO7Z0K+LQPFpLU8oF1LOJM8ZQWm
HyZfnizLb0XfPYbyvEdqZhsVyqtYATWBUz+rIWRQvT5xN6l5TeJei8vQYR0iqfDzspE9eYonVwjF
O1xHT/1Y3y34Kdt4/n3EMKHtamQJxlnRS4dhfz21MYd4IOQrAwFv+2JGh3zC5YoSQHFiWjwTKe+l
AbP0Qq6+Lh+RImUoglgksbW2HYnyl1zDlhJtSpHCMiO4FbKTrgAFyLOHcJk+J7P6BC8zB1hQUtFk
bjRN1KqIpxLho1cm0o38hfj3qErmw1jkxySRHSsIHmRNW5sIG6KRigrPVMI/Wu4VKfgcm9lbt/TE
GovpKZrwAcpccLIFW85keZPVFiSP9tqM6t2kobLQYLGcV82joqWnCmCIk2vR3Zhd2JXD+KqKxR7t
mWHbBvkGQaQO4Zd3pFhOgaTcZmieKRW0WNNcoCCrb6qUSU6cLtlaj9qnOG4jGBhJ4RqF8KHR5rYU
HRhbqHkk3eupCF/FNDiPRkvpU3tNFM4CEd8RcjwBai7kbkrTkzSWMCMD09aF4gSTLHMMsZttMSEb
p2Lx/8g7k+XIkSzLfhFSVDFja4DNRhppnLmBkE4S8zzj6/vAK7PLg+ESXiW97EWmZLikB2xQU336
3r3n7uZqfk+nwnc7eec4xRUOYnKLbPwl7bBZPBQNNoJQz/a23Zzn+ZIqWByX55XTdLZtSjW13olk
ktyezB9FptwaxWMFZwefaX5WMPOzYGLUjMMJbz4rsHUeDDM6M8S+MYLw3mhZM/OMpW+21AP6/pUe
aNcxsRRY+B66ZkkXzwFRkdNxTNMxImlCvcs5vcOMHFhSk+6RN9xioc8xarR4kK1rWXf8JTV9LM1y
o5qUzSr/+p47xaqR5rFsCbuTCW1B8lt5a+ZjlZo/dLsd3UJtkWgl50hpwDOn1UmomMMyMbxpLZNi
XEvEz3sEbM2rlR8Q4R1N9Fij7Jmuer6Km3fZUFraNtvGhHhgEhViWpNBAefpltq2cw1j4nvsRt6G
TgBvESKu1IaDkzHAJvxk6yTFXZpG9xxrxWYmnrnQ1Qt2DFrlwjr1WfgUjP0j5fxXKw3T8/uB998G
64Fgw8HPHkZGPnAMcHrzn1gZQjSEyQ2YEW75ZIUJjEUI/wc3a5IT+EVEs3X8ZgnlU0ZEKQUKTQzh
dISSMJZQomTrxy2LMO/WXUi5iYU3W6lhdorwCrvky7vNjGDEAYk4tujeQB5YGGxYayg8gk69HuYa
QMgY5uxd05YtEaWpSp/GZzaToiIucE8mDZqgzH7Mcr/eQqx5//mh+1q1j5vyxiblb9UlwVUzGaQu
whqw2SOMJQ82CkwHO1Jz5A6luyKAqDQF07VQZ+GasXZrg8Va8Xpi7OK2zq2fYQmhpiD9jUNOpBi7
rM7spqrPE6qYzMo/p0Z/y9iacltZlamyMROaHYr1bA7Tq+V0H4pot5ojXnM9ejX6a1b9AavCnV5Y
MRnsr1Eu7uK8v03y6Kxb08ns7TeDlHIYOgPVn7WV/US6NdIhv0YPNZuU3FqKWBTVka1VPzotZd8K
uX7EDZwm/ymfd3VjXuFuoq9Srrms5qtkDj9alYu1MVGtOeVj50efcUObrKNmJHT21JQt7UM//LLz
4pmf6UozqzdscABahvxZDWuYx/GhrPVXs1G+tLa8MQZirq0ebUs9zO3GUrSdU1afGKdiNTwos/Pa
2Hz9UItrGkX8JLQyQn3sjO89dhUjo0VBBFjujX3jEAqpl6uqUa+0ip7ZMoAJ0PkIXyyK3XBT19lT
tS3oFqhtiC9fRRfK1SQom4/YSh/AGh7IznbJ8/aSKDj5nDbWiIe9IYnNpX//pAzKqVTuLfDHHgAz
Jm+WvjNFbq9nYb6ZQIBd8ou4N/kkQ+GHTfLXJqXBkqv4lPRIex/KsOJzp8vpBLBLrOo1qnHtjiq8
3Uocx4UsY8w/QXg21xB/XftMEiEG+PpjDYqXCE15BTGItgyF9JCU9GQMtgUizLZ2rN2QNneZMi6I
enTfDv6JNLJgnZQwXQMH9LNmZxam3X2G7gxbEYJZ9K2pTeVVVz3BR+HS3xs3vdGv2ADsnW+/k8Ak
3VDrAJ/U897s5q/Bzs+pObyUSon6NMKUO1W9ZyKBKWgjUpgMPUFvIGVkM9/pKlCrFCaYXTFtsC3j
Jo6md6fMd7Va7EM4dyvEhnQEFSN1y74Bq8LG6BeXcRo/TG62nDzBxTeZZmZj5VX6Y5qM6lnnyuNJ
nXmGVT8lJDxBMpkeVEJ8SPNzXN33dyi6FA+f/X3AkQ9fb3hrOtVcO20au5PaM9KsCf9Cy937za7X
rXBTReMnebIXXSBPYT/plQRpT1zRS8kVeHh5vmkA8MBpuq6qQ6NO4brT0SEqLTyewn/0A1qbgtm4
bQ33ic9V12gGcJiW9hqwAtww5Z9Is3aYKwSHMir7G7AfhK+nEABo62Dhg4RcDY+YHZ8wosRe6iuB
p475FvEbqnulBj9EBbIulHqX1MO5LwVpS2AmbRKK3OCprHOGiiIkyQm4CvdvZhT9nTUXT8sX5vc0
CxtMwQ4B1IGxwfz/w7LidU2vIgvyS+QjauYWQSuxTEizXUaXtk9/0naNPMZ2XX5Nvd1vYwKs+oVb
kGlU8M7MomU1vvjBDz2pr4amNkhi0hGCtdt2JO+yCvB2MLBl5LGhhzV4ehRccgtFuKVYzaEvqNp0
mGFtmaDrnpWjBVaz6zTIhQW9sWas9qOVfPX+GEGWIMLUyHoATR9zrz8lzjYrbHo5gsb1CFNCScL7
uCjeRbWL4uzOzJl5mMmH5VcHI4hLgq5CzhG0/FFExFcEuyRxmgKtKBMqXf9Umil07QzEmdVMD8AJ
49VAY92iFlBMO7rNzP4jaXvcrKVzV/kUN045PYT1qiIPwaYeqYeK9r+lUm4uKDzB9JsZslcPVADR
cWyCrxzd45Q0b9jJT9BOYSjmH9CmbsjqxuebIEDtGtTYFe6L2uqgkIHPsZr7Lu2+8DwDcInvu1J7
D/u6Xz7OwC0s+mCTCSdIe2iNnEmbFW4Hu6aUU26sTJMHzabP17xAD/A0lC6b0ODU6oyICp558GCo
iEl7WtqKBnWhvXLwywnhvClcQLwBTbwvqEmc/gCB9SvmMrbPNEJ0B9fvuJaNMC6C2JNuMs3pup5L
ubLUF8C62lULBnJIo32qt+R/kOwqaqgvRsHBMMDScnOzvdi2fQKFdTSJl+/BHqJ4eTVGOIW1Ut6H
UIS8NAvtdaRILs+jTvktzPdgrE99aLwZdTzg+qbxLiLtmWLiIXbAlqNUkbDLmi2kCFp1IzTjnn5k
RfMUTYaNW2Kqb5Juusvmkl6SGY1ukmQ/bLvetjBEurrMGW72tYdKDxamuHIYnqx8zenXWsBPf6KT
r6jg5xXSSsmE45MIGuK1vDpr1x2xmewR+kevB7dVg2q/zr0lUNMrqApXzpjzkw/KlTbNEQR19TAJ
C1KiT0BlifSwnwGQYDpfzfC0NhGLeBVZctUbY77KNTEwIu3vhsR/MSkQCS8YL6hdP+D/hCtDb59G
rAF8gnOUtSx8P/RonV7Vtm/S7gc/rNFPHnIbDkSNl0RyR9/QmWIoOhNIkWn+AT2W3PJiOxgnGCUs
i4Q0W2sqV42DW8MeeErG1WWQ6yHiXyoa48YoOuU6sNUHs5YcCT0zQJX9MtWoVPz4ro7951xJI4IT
hmrD1sUJm4Yb29D0ZeoD4IaX3oVJuZ17HKqBfzUnnCpmYfperrcdwKQGS0qI7qICfkoHfhMm2EoG
cF+6n76ZdflCwF3LFtNft5VyzRb7kDvD7RjS3cHTzL3mgaCRG6H6pucYEZcKgbGWBsVNKIOnekjd
Lk/M9RTMz5UY+S0p8qNr6fdMNl+0L5PoONjbGfYBZda6qmLnmDTlnY9bEw4GfYMEJTnop4PZNene
UsNmS2DiXZni4wATcRMp1U0w40ezUNvGWnYSaemWSWcxFuYAMhsO9KBOpzX8PsHcNNqIwQKeYeCA
5rr6QwrsvWjkrvKAY0BltBWp44I9vm2qjMFOiLXayl2/DQRdcmr+qp3WapLmp9x6yaIw2jAPP04J
YorWeWs0EGWMMje9k7znE8MueDObEW0Fyd6exZjIs2LqBELaYwwx3NjmKQ7coTZsz0zf2zwy4DJo
wuP6lK0Zw20Lmq3VooEvxmdTDBrFhvXsbCORL9JyZd2J/MuQgwSJKbnDqtFHEsHg64JpMymaxToN
bknLjb0GmNuq7xFM0KhlUZqKdewNWkgk6+KGnAFYRDHybpz2uuF82do6NxiDTKBBVoU/DEAdZnLh
7N0k5RUw4XTP6ZhgNyPN1q45buf0WiioInx5k1XnycLbDSEjuxiRviVr1UMAws+ml5dBVZ5LHwZ0
p4a3RDt6k6keSPjG7hDjgB3FFZIBcsxBH9zUZV0fxgL2VDi9xWp9TIx0OMoZ9bwaBi6QVwYqgv55
Fwf2KYK0AtsEwC5NQYEgixySLvIDRjw4dWocl0TP0u7QcLivep3LYjYM7SqVaH8C5Y1Aj8izFAec
i1VTrftLsdi8Fr2vrGdtvDccEJaqUWhXkCZOVj+StInBZJXpfcSWQh2aSccr9PFN9MU5itv+3He+
hwoTxG1xTglNp3SloJX6W1PFX3Dx3pVY4aSIOvV9jsdnxldJVsY33RJeHekEpvdGFOPRjF9kbvZ7
gQQma9W3CYmETXo2V80B61tOOzKCMcIXeNJT7VbAjnVbaqpB9O+2BR3EMQMvEJj1Utt/kwGWenNE
SZ9M/rEOKorVd20CuhKJfnaVSXWniMaEUaneZCiNW3868fjQDnG0jizrqgCy2ij2WmqoFXLda2Tz
XGQGzaqP2bLu8yKDzGS2D0k83hVjAWHCT7ikmdadMtnvdqw+a1q1s0KEHEgm5hWSNsuVsYWzTpkO
QKBw26HjYwZ0P5t0fv1x3NjK/BBCBi2niyNoQc52tB7zZj+TC43zHyB3rDC//LL09tIGUbPVFUTI
yuRfGPr2IemRbEw7ve6LXQV3XIzmWu9FSucJwqUdtGeLhromp30Cz2QTES2/Ho24XOFw4RouIULK
GdHhMKdE3gkd+CwMeLakctWrbX8sS5XV8vN/RjURiMwazmVsphR0Ce2tJmlfSnHVZ/5H0IfRubR7
YGRx/VWO8G3TyNkSRISKEzhHaLUDVGpAqgRTx7n1Gs91QzpjKW+mhqIZDSC94yK6gYexciptvHbm
1tz7XTBsfbtV122VfXGrHa+7BENBUvagK/QFdUqzwLdHeK2coXYdKvcthxwX6eBoE6TZwyjxBnAt
rmZHwaHNmOnriXJ2gmI4xY7zZgcDFJcQtYLTiNNQM5fsjeRR12L18gBdLTs6kZOvrSKttnHbfv5M
X+5k+jCPpXnsyqREnRHoBz8ImQCbVfxiDtkEynWMNpFi2+jgAOo2SFamPK+fI9oQ6ZwLz0iN7GKT
8j6reeuZHQmU4E2xOOu7XoSH1rH5Kgsc1ro08n3Wx3C09D0jZwqOwWDPi75iE7mfnV4cCFTGdAgy
cSS2tF2NlthJLd3LUKxIVk12QzthsorMCPcOvwLTqOWuy4ynNlbHXeGwK8BnxH9pV/JGKbiRBNWm
ykr9YW7aaOeM93CIiK/hWN6DxiqZ+tQ3kxJgBB60DyOjSlCzEE8Cw6y1FgvMuCIodwQWYTCmw/LY
ZyMikwyyTgwTeAwU6x5B6F1RN9hcK80G1YjqAUXbAyNBKutCfbaNWFyzQV/ZM3B32zjSz0dO5xfc
5PPqPU8nCjCGPmtDtxZ5Y/XKoBWwG19HPjdsLdZT0Zn6UXaMBpu85FMz5+vST82VGtHM0st8tTT7
T/GceGWvD0cWF71ehouuSI5Y7CTeUjzehd0/2lGmkn8CgtM3QZGg9Bn7Hdj7/J7GWYx+OgfZ0Tvr
OBPjRhN1uLXsRD1h9PASZJGT7JVXvaRrbcd2fFZQ2RmSKmaZbMvZKd8R0DGWHx/rJrnqZ4JggxYr
SwDO6qlVSBvtm872Uga82L8059Io7S0EwP4Fb4S2looTbBs4L6oQ6sPUR5fC5hbeV7iuO9miyBom
9CHjcF0pHVUtBl4Votwu5AS7j33fQGpnXNLSzteVJauHvOvqXcg0wdMCpEI63/rRjqrbRpvyjT+p
HXfJCKMZgcylFleupkHr10lN8gBufllmrz/mI7fIONhalUaXKwSTZoEZeYyV3AUj3b1a1Ki0Uc17
wrPTByWyYMWYlTwrVZS4itLdCc2pz+Qz0R6ey3PR69RbRXaN+mO57k1QZUwDo7qOr7exy2I3W+wQ
NDuiHRdhkwXeBqcxfgxx//xIOnOjzdrHNKpLJPN8bibW+jym822UIyMdlSa6aKzhxkD+MHOaXKyx
+/IVzFl9UJ7aFKfaXBSEQMm0hnY1Y6stvEREzbMZjs9D1WkemOZ+F/op3bB6ZAXnuTgq2U85rbEm
Ox74dsN7mwp+qz1H1yoYQ+00o1Ub6Gy4FXjMfTl2Xq9oxpnQY3xkvDQlK+AUBDaVMzUwkY3lj1LW
/uFraO31FLUkKGf8VxSgFR3tH4qO6kh0lJe9hYDO7upzogvtOPkidpF0+OtB58TIkOJds6LQg/Gm
nB77YSficSWO9lwo10gHGhf5T+DVrbDg6++jyEeqbtj+Ns8WAXiFeipnWghwXRFIgPIPR7ff26zv
70tzCPfMx1fQ4yTGMCE38KUaQnurB8ugE52pXfwgMPutgfUtMV4ZDImy9u+mYsiOc/dSMz50BIhf
4aR7B5Cvq5YN8BXIpKKmMlQk7RLVABbXtB0aQBqWeRjJl8FHP4BSa8vX5biTnF4aGxAc97cPTXS3
jNfOijNnV8jSoXxPzhOJr9jF5xMOWZB3sVZe0zLbqVEroH3pMbdQjTZjOnPR0Lx+iOKLnnXxhfhy
BLGS29bPP8tSQJoA2T5/JpfpzpJzPPhP0irarWlX92PiKA+zJPp5qJMP+zL7c37fW0Fzx33JXixh
SWfju+s/rYkRFQ4Szx/0a8XEEKGDOzZMsr57dfrMFyQmOo0SLlDu3FbD7NzOpiA3oaRV3ib5tLVn
v4FFrji3doZ4xsn97lBhUr1NQTuOlk5KAEusyVtQtpzX2A8Rr/hYs32RqGh+pf/UNgu1wfeDq5//
GFzL1HwKarO9mSIHpMZYPjWFBKFha89mvCSDt4OJZ0PTnx2iZcYgBxAQ9LeGniF6i7vC7cd8rRXa
rvbjyGNsGKydrLafmp65dQ3N/Shq2wSik4uNgOt6m6onp0NiFE516s4VdJGehJ5UAagYJpAfVSLd
bgSke1pEq7FKrT0Xoh+aPZX7QZY67G0Vf/sxzPmDrKqxeSKiUdPyTcl7dCcHMPFcMUR26uSou6nM
v5wAPQ2I80NuLklWXUDFrmeUzGV3aOR80JffXlkbm44sjsnhy9K026EiAsNggUmTxk0WZo9Fswzd
YnGrJ5aynbGB0LYlGTlYOi20s6uOLFmh0L0jcmgXRioVdiUZHqaTdCfL2XaieiziM23UWxnzSoCg
RuuufBpGGi32SKicnVC1ii7YYQoOZ6gWcRBDFhgQ1OhNdxMl+lVp+Si7kA4NZz+bzxhB7sNUgwUo
gh+V/5CSMpD14x1M+rdKcJMrZZGvzAsw5bfANxjBYhaopuoJye5uUIzbVMRPCYx4Wm3F49DW65bp
MvB2+xkWzr2SosWHpfejNWh6K8q40afB5jKY7FKtOFWW9dDD7YeTMNym2ucUnydeS9m80riSR19t
S1caLRqWwn8blORqipMCmaCau07ffHCgffh6jo4NvHjAHCRFk5iP9K/oP6ir0U7ulMa5zIq9izFA
raoI0H0dcGAKGzYGTOW8hkAy4GzW6JBzj9hVI3sUPQkPs+1XXCj3hg4p24L0qSUVNpVK++p68V5V
Y7USrKZW1tcKDfG2IX/Op1SOY51xOMWqC9XUYyoMw4WOBf29VaOnj0arXs3ULq4pUCJH2X9J0v9N
R/q3lesbrOnbP/5/yW5yzF/k7H9DN227t4/PtOjKz1/hCMvf+Q+/Sf5LCKnjJDSt//IF/l8zoSn/
ZeP/MSwEuJg5hORv/cdMaP7LkBgTFkm8iYnNRBH/HzOh8S9bU7H40WwzDYz71v/GTCgXA95/+8Lg
HmB2tqFE6bxGCUKK1/CrjaRK5RBILWg9OLP+VvNQnhRee4hu8nX8mj398tn8ewn9Cj5T/+p5+vk0
S+qoRzUbN6BufXtaFIsolRi3PXXbnqaDebDd1gt23Tb0IpdI5zXtiFNxgrxzLLd/8tR+s9/9++kW
HgPJd8E7/mYdRrJaGV1LP4kxx7q9kbvFPNzck1Ny88/vEwDX3z9WS8I5MC1ykoTlfHP6Ka1TD77p
kFME6SRHgWJxGS0z8ymqo7Wlw7mXGJwgQqWRf6Ajsc2Mdlsk+q6kV6aFSInOxlBhT4AgVI6fnL13
Ssz5WCrqgrmEGIicjP7qfZqSv+D3u6ouUCTJ/i7qtRND8jV7nk4bqtWwhBXYPEOPPSXQli32C53T
pmJ3r74c+zzRt7MFe0xybELa6sAHxpjztLg0Dfikyu3m+7h/bB0V6eQpRS8U9WQEcK6bCO4zxvez
c6+Dqg4A1tQ5DmlQUt2OIBPXqegTDdRiaAgIrhix//T9Z+WfA0KfaO7EdJht5SsOnzMQCwzVGcu+
QQbxrGaxFNk7weAXSRmn1ckZXjsA9y1a6EJUJADc1woYP/UzRdGVgqcwo4fABgHhP4gIeMVU4I0T
Zz34ASob4sE9YEGByaOM6YX4AOFLUNkmKuG7VmfG+1T6kze04UaxVDcuXvv4doofFMl4Hr68Mx0p
L4kVoysVoFcACTUltCgo2pRg5wR3wxIk1EWbGuJSLXWsfO2LqsHJKK4ypHudTxfuOeivu+wFiCtN
MPS40558h23Q16eQBnvdnUSVr+rsK9I/jPa6SF+xBaHmrb2y2wU1ogP5kcwFo9dDE2RowEb8duEK
e+uKYtk1cCo6/icl4gaN4go9N5NwSA7BsLaHjxE0RNm/KJK4lhOZZ0b0BxePXFb0t43kLyv+209b
H/04qYYlT2KjbQCU7tTWg636Vm2UvcEf6tfBxv6DS/4nKPFvD8UlL6WhL3bfb/biKExVZzTYvSz0
t+vmIo/lEwCGLVrTlTxMwJ/idbguNjjwVt3KWAmXqcLe+Pjnn/tvX4aqWVi22Jg18d1vjJQw8ctl
Ew3eGMbu5g1YNJhlzXXqhZ7jDpvppjoxmD0me7mut2jFvMD7IyDvd9+AquuGIYmtwBfy7cPQTZMW
cUfYkoqzcWaFZdCyasVH1b00UyGjdYyW2oiBBJBYepXABr2ptcg5+HCIrPmDh039zdGCVf6/X883
V1dqNdD8afB7ce0T5gS+SVdXjeW8Jc4xx94huPhW9UOIoLCbSEdT72VLwxcHStRwxebavs3HHlq6
dnxptPTBUPLoDwvob1BBm6/MQhImLXWRav7cx391UVaj1rJXczVZj576mHvVVf6Uvvkr4Heefz0d
rT8QBeXi3PvrkuWJnAqLZdPC9PbNiK2MllqQUYVdb5Ndt/d4fZprwia98jhD0ljlb8nNcI5fGaqS
lfCHdfr3UwnlG0YBZ3m/uml9cxVmyRg38cSzMQoeZk9ZVS7AxqPmVVv/Rd8zl3zWN9nGv7avhiOe
j6tw/Seuxl+BAMsZzEuwF7oFPCis+d8WRT50cwDAvgPfEeyabbsbNmj8t396jPrbtwqfwdKFjtJT
+/ZWezPXMhSsnVd75nb0GCCvs2su7W7hKi78oxt7z9RuFd1ASHbzK/W4gMT++eP+Tb3Be/3lNSy2
x18WlzH7wpodXoO+JQLKJVR5n+yVw//g3f607/91VdnLx7lUmTrQku+lTUG+D8oeRvetDsI4wiDi
4OHyv+IUkniOnDxbmZwkTRlsjOiHQD6vF+0u8/VD1GJUeK9CTFOjWLecwbNmr/Xu0+4oDFRRe0Ze
P0rzCzA+2pl9HD7UBAHO47CXc3K21fJJG/OLjB2kevD7iKzoYgoG7VDPRIhrkzcD8rcGWmNJxyFs
wMt/TcMRo5FTupNojt0kd2nFGYFSutCmXWvQ4urxA2jzClkdsu70MZ7NjyhSX6ZkY0Ct6PuDQj79
Sp9hYjf62UytVcNkVC/MUzvLTZVy6Z2sw9R86lwKY7mg7QFloL21c7AEoO4tmAKSRpeaNwfV7Nko
Y4LUGCsSbRNy489EdcbSd4So5TNXnWj9m4upPJhwDDKoxkksK2uDON0gLWnCJ+7b66LFtIFlPj47
ONokE94uOnbJY1B9TPGxKj9ibdf5lLsc+EP6mIEuNDPd6whxCmMGzEgNdPVk1p8Jt3aNn0iOQDO8
hiGVpe+V9oG5hUCZt4U/b+ZYHxnS7MltpPkBU5s3QdhHUTGjBXOHcsSF6AOU2nabDJsIOXlOaxyD
Tse8QWdQcRbfChUblYsAJKB/zjzeFjpx80RVOUp45eP6FF22UywwQomyM+dyqxpfdVtcN6OzkQv8
sP1RIKIPmEm7VdOuw3E69wxuAFFvM9qHnqaAXR6dcxraw36OlfrIhd1jMddrs+vIxxrurGVO1kav
YakhZUS5l1zCIrgfEbmky2dwU9o3opBvQ3CcgxQNtr8O8NEYCRDFrHwRWOv0sP9BSCndCW3b86/I
maYuF2N/frT4cHXJiTfV6wHO1NzLQ0FS3T//2P9++IJ6Yz9XIcOwu2rfyp9WdJNC1lbnIQVfBb6y
m5G6F+l8+efHLBSZ78fHX57zbV8r2qEJpobnAMQGH0oBOFxVF1itABJ2zJfwKayMbUXuvGt8QRLx
8KXRPYZl6Wbv6h+Kvt+/GG6oknJDQLb56waXFJK8KaKPvbw8kwMb2se4/wO45HebKAw91YDgpxoc
0N8ubdHIzEaYPKOw6ZISeJi+2AleQSaNIbvZSHygYT8o1tM/f9B/BzA5lFHcU6XOPdUQ3x4bVNJg
kGe1yGD4PqPTPL788wN+c/P+yxN+vvFfTgdRJiIIaqYkxqr3SEV1o9t8JzaoBK7C7T8/67dvBuo4
IhWx3HuX7/GXR7W+ERdqUMLo0FAsl7dh+/HPD/jNqc6esUCPNAOt1XcKtKHWdalLfB8K7ayxvYtY
lyUa/LBgUWhcdUwvUx/++Zk/WxN/PfMcqUoqXbg2jjSMb19RqjaxMJaqu98oP0y32kYPaBy2ysO0
IUrMVV4InPnz1X75gX1/Kg0EyXrXoYMtSMtfP8teTlGgLId6v5EbAeb/M9446/HQrxckWOQVC0/S
K85/qmh+9xEjd3PUpaCB+/Tt3erqoCuG6rdU68VGD6E2IZXvTJVO5+TSiNi2pb9x6vAP3+zvlo5B
fwqAkwPJUv9WrtYzP29LYUzMvdmNW/aV+P/xCcsr+HVxWlWRhIXWeVN/CSAy5+//vE4sfdmGvn9l
v76Hb19ZjVFmVkp+aRjnQ8PxZMaKUcBLM5oOnYrLUqas69CAvSTdvoB6gmPdADJA5+wDKtKp9Qno
SseHIflC44XKV413cuAIn0gANzp4PUieSMrsm4c8+4rHW7MGbh3qp26e9nF3j9BhbeHCCPIPLQX6
S1RlPpqIqiawHsPKMDTmmfMmYC9zTINYys8almCaSzoVjpd30dZHeubIC15qcLuDO439Z6hrxyr9
guzRPldVspZS3Ybg9gb7KZgQRFXcuVE30EK+ypAG2UROIaGkEkE5ezsZwtO7ErYy/09ijzNErNK4
oPBFbkx23GjRLMnWJh2bQMPYkgb9TVs5pKLLq3TQaJ0vTux5i1W6g6JrrAnXeNbGcQu35FjP9tVk
2zeN1iIti4DATIiyo2saWGt4kNtiLomrj/33EChotqg2IS8UF5sEQncZKKCUOKRV/hANUAFqE1+4
us6QxqZl+qgN1pUTjNu8hXVmZOgVcz6gyi0RGccomwpH8vx0bUlzXfNZC5UWTgYXRkNG2C+mkf4a
QyYWYh1c8Dl1bgUu8DB26NGQj6ZaKx3VpgC1HdTJMtd1K/MYxup6keA4Qebm7XVgiK2Ino122lRJ
4BmldM3QfhpLDJBdcjdjgzLD6Zz/sAiTeR6rHkUyUspZRYZJyuk0bHCHkwEU8U644+bzpcfQKLR1
OaJRxCFkRfdq0X/maXdVR+FuSCXw5OSmb80Nxc1ewkVAZAsj2dwtUsJxQuM89OAeC2OryRbr47tu
O9s2NneqQ8IsiRi2jdSSggqFlFum76UOLtu8y/ADN9z8c/+hryXJpPTjeqiwDhHclYASWR9rbPMM
TibzkXTWS9dC3Z/jc5PJbQ4xoGCyZvZ34eTvu0WXEyjgrkP70DTOpidwWQpw0AlZHHjq8vzcCeXA
grQYRnGSW85h1r/s4R7Q5qZlaGVo8IgY7ne+TbHMoqLXlsUs7YAo0rpdsy9epA/e3mluid1epVR6
Iy6ubkB24fT7NpUYKp7z+LNoMxTsZ5lZm9xIV/F0h6hzbfQUrAVZ2gVQeY3aVyieVB8YrQ7VxVRV
wBUMYpCvGF1zl2lE8FT07gz00gy2y0VLIKwrKtyVRpNVQ/Da5I2rQAWYKrpPjYET+UcJgWmeH9T0
LTSpUQHUtOajyIx1u1hJAJOkrdvyKEd/6utnHBCh7qz9SciVqJUbIohfVElrNYH0ryjvWvtZ8SvQ
oup6mN50GV73Wr4eEv2GjWjfQnyqytcCHVIgFYbmkNEJCCkrsgG6jOQcbT3Er71delitIYgw2Iu5
LEznKcUXNrdfpfPqs3ackAZ0DMwmwpBszJuxuyHGGSVLBd8Velr9ZeEhIVp4lc0pUXjcSrLIOrWk
Xqt9dDKZR8pTwQZr+9jbKrzlpbytEnsv5MVCRDnoAZJoCOwWmHoIRasmvmo15ZxnzTkLQLRM72Uh
LhliQTsrmcxzNQGLjtQWA3l0zrR49kbb3ErEnFApNtUoX0Qp9taU0TjHX2LeqjUIkFnFbx9eCecZ
vuw2Ms294EbmYNuY2/ww/x/qzmw5cmPLsr9SVu9QYx7M6pZZRwAxMhicmeQLLJNkYp5nfH0vUFKJ
REYzpNtP/VJmuiXRA4DD4X7O3mtnL147KZLIx47HbdaGDqe4TU09HBBgkl+MNQ6vbZY/1qV/1eUN
euEpJ3nhkgYtYPKDvJPKP8SqX+nWNxklx0QRsoabDs4zeg/q8YeaE1ddEa0a2HF95YOXUZT7ttBu
o+zHYN2o9YPmZbZr/NCoT/sDCTCCZgtDg1j6KBnBMhR9kmlLe1LJtm1v4xtFVJR+s7LE5rRKPGyD
F+AwxsiO+eX1uiulXWrp6xCyXphBijMxAXgyPIeUr8Krrucbj9TVEkdh6rlXjco5QL8ak7uiM3d+
e28IHMCTH000LBDzLC3S4f0odOLmKqqYY6CV5GNcNE+Vlx3S/MULZHssWfd7ednpKFjExhEbjLTZ
dTEiPgziS6Osd22eXkBOWIpVYfupsCQYdylX2a5UEKXpV0FF21QojlWP5R75h6vKm6qh50MittfR
iSoJG9MwrOWif6M0UFa9cIcKz1kSpbyUSMqSgvBFxm+41LrhodK2avPaK7AvCgyAjUl3OkspFNDF
gPkA6mGdCNIl1tS7ShWWVJKXXtk+5Pk7/GdhAGIsCmKk0sgmURM5c4W2jyQe66cK7jAkU3ocAe3H
yrbQXxJtWyGDz0PQWveq9jMp26NQsS1zH2T1RiPIqvqe5WRgiL2TTFqTSSpPSx2tB5Y0HVyVvECa
uEQofNcTlxjj4WoliPggCs2Axb2RLzz/GZOUg6PLrJGntZxYc1fcxJV/kGlQuxLRZNGwEVuBb4Gx
Swzpgj9xPfLOwnuwwRchMqLiM1EDB+tJa148lzQHXN4JHQ41pCHddjcNBoK4d+08ph+Q+xdRld1q
kC5KdntmEFLqmFKYOzhZjeOKmFxK6wH530aNyCaIqJ6JodOZ14kara2CogrmBgQE7G4w6uZbWYLJ
MpCfPHTIc1ug2pKj4IqIhbUF5I/1pLAIkQ5ow4fkEz7qTUrK4yt2V5Rwb+SrLQNi3kpfP+plcN3p
pUNgkjPI6kWv0/fxyMRDbFMOlLhRXxKxiFEIkFGw0PsGsnfN6bBapDxuvRhXxuTo8KqtT51IRZWu
E8xKCkENmq4TsRriEhUeZBn8p6Rcgo92KDpo4avIL4xTdSOlbK3zAY0QGiUiswoW3Fry76you1Br
4Qfn/RspJ83da5ZGEO+DrONt6jdVCt+gfCHAGo8ZaQWs2rp8KU8C3XRnWpQc/eToIU3NVPeYGg0s
MMOj6CFYb2M3wDzSDxrVD/SAspmvyrx6gr88LIeyvkzTDFvwpUzXz0IMZnTrThiYKRiHlWqrqK66
8LyCpIiI9HCkgTlJ63nGHRAINK1IPgzG9Vg8q7WCk+AiwqJUiWS0S9m5IuiJQqxkUBsQLVnSFUme
FSzIBW1oBlPwRRNYSzZVqXpL/MQ98SDaXvmpOOJGP1OWOHVm+TDk/DSKHzqI8gbgVBS9au5jJ9Vn
Cuknyq3Wx4ua2vMfzyydojR161mcKL7pu2YdXAvLemEe5VVilwfPbs6Mp546/BkEGYimxjZEnrcp
dJe6WQiLysZVtpr27Yn23OKhHzz52CqqE8fpJf8zG6MRH6e/idjOu00LQaFaNaqw9iVpkaPBgvNr
piNsTtSYtX4d5Bagz8HGbLHNdLYv0rBUmoGVYLLxsOet4mMjka80cBzwhZ0GHcicLGl0sPdtXD+p
QrLJLWUZGOVDn09WHN3uwC42AUmLMYhyKd9qRlQ6kRJQt1PP1DVmEMz3jj7CZFDIqqboCslQn59D
3PtijK+fsrfdkhkkLcZH3k7bWmckUJ2bVieeuvlxNHNSN3w4qfI2EwysMlq4DTaUwB+VG6FZ4Shw
JGZxoh3O9Td/fewMaEoKk3nCQM7bm306DDgrx+q92Ecm0UZZq6ty3ZzhJZ/q1Fm6ImvEcOg6p83Z
O5oUgmIWKb72wukcglK2OPlqsqEkO3C8+36P95Ye9SLZ5jct8NMb3znXFjtVVREpI1JWMRHDzFeJ
UErVTMUthfC33rfjq5JsqxxXoj+sa/Pt64LAqeXh41jztkwTwieextLiSbYJFuOM/GOqJ8zrDSJN
LksUFRLR5iWiIEHhX/kpZVHJX0pobFvyDCF2n1kVTlYQP64Ks8oJ+8QuaTUqJw3KPo/Dnt4eI3Ff
ykfN0YfbCYeilWQ/BYr99R38dV6y/H1YjmYFFakZUjOrKvqIO3OnbOp9s7J28uZcyetUd1ZCrEha
ookdwXxfFj+8cMAUdSWTxKlfCex4XPjLaJes6wVbKWzem2SVHsanry/tVK3ow5Da7B1PS8UCcsKQ
Obtbms4JZqFAvBSUM9+oE3oJJvtf16bNu/VjH+kkZ9MweKgvRAfL/sq3kWkfpR0iR4d9wVmFwKmJ
/3HI2VfLxz3jST1DysTDlLnpeP255JtzQ8zKhWkHeEoGhGaP5KLJQnybJcX910/o1Nv14Sr02RMy
DDGh/ImaWHcvFfneRHkj+8evxzj5an0cZPZ0amTietoxiCUDRKieVfM2g9FlQgcepAdf/pZELZ5M
zJnooM6MfWrHZLFTkiwV9bKhzN6usM+yxh3ryu5fSO+6KtamDRzpqO0m3Qi7/3PjTTdsvlx9HG/W
xXGLWNbDis2Fdzkpd9oNIqF1uju/jTnxubYo0fx1ZbPvjI5AUiQlCBPKBfuCTbtB5LDCqbVAFG6f
a7+fWqRQV5pETyGwRCn5+WvtDskEZOQ2tnzQFLR+3UpYn++9n5iOMhV5toM6+iPtvfj8cY3yBL3C
bIvZBaVNmb0NjbhJk+Din08KWTVURCqU/rE1z25dGeIXFqZZTxebROHNJGRonuCxslbI+/SsWJJI
zV+nhayStslH2eDK5rtoQc0IvxRRcSHAuazgH7T08VEqL5UuXAr6mwJiXuwyiCLVrjKve+0HsNK3
1iihNtR2IEDNVnu6Tept3YSQitlf1hMDUJ0IKuJCHYjsHKn9mM9Kdp/ll2LzLJq3Jic3mWTDIN+X
hoUpZbwpKdhImbLsQM4PyDcI0BrdY0HTV72ukfGJEUF5hFlWcECojTeFbo8EXsr+HalQOr73FJt5
QoUXH/h13IsPNUh0L0quRE9CLyEvSlnbVDXbDepzsEqSlTECYur4wWVifE/IIkUH4d7AJIFTGu78
8rqEfTFylNE76ypWZKhzA6zlau3KzxVwdGmkHTX0z4ln7RRYF5323JMvXfjaHqT10ofe3EP26UN8
NvhP64hzfBxe1gkH7SawU+q0Rarx/Rk5kaq54w/6EnbjUecPCDlBe6oL7+Ona3zzBWmr03HurTvX
h6oC730s43VPzZBiYBXHV1VIXRU7/EIUmldDoUDkKsnEfNhiJ9rF/IRQpjohEPWUvlXDS8YTHrTq
adSjvecbbwZM1rEiEKOh/pLhb5RTbyOI0TqHBQVEtcxUYCHUQA012vdas4/zfWLcceXyMFVwuRMa
Wgbz2YQOkwSvcUhKY2quIiNaesAFSkXnRItdpAZA1xnunakKDg6OsfmZjFeqHEFuBbo/WS0xO7Wq
8gAoYu/2T6hOFkZiHEL8Z5KU7EvxzdO0ddhZa73AKeamIFtdgTourMK6dLdSMFK47S96P7Sz+huu
60XWbwKKb5m89Sqy4ouo+KZlwovRFzu5fh7g8Jki4UiitK0FwNjayhxUat/j1iy0lU6Bq9N7mjH7
oYrXGnAFJjmpixpYPZ/8oxtx1NBS4JTSnLa6KcH0WeGjybbMBTAtKAc/I17aIliqLo+Ngj1QvFWs
p0Z5vxASOJa+K+OSpVyg30/CkwAHZtGQD6sbTFzlUihMW8AO5PvSRdlEOxM/r0w2GOD3dQc+Y6jl
S9Ear4pGelDae8mQrpMgeQOlDD08tmNpWHUCOFXvZ0lzQsn8Je7AbZ/3dpLgrohN9bEh1is7Sn55
BJ101ADeGdCbY6kBPUiyRPcaEQdWh+1aTEHlQwyT+mYVj0eXtChxwDE73pbg/YVWves1Aj6wv9FA
C+qY3iW8VdVfB6VBgW8YHUxZe0999I1jRLauwCvmJ4iZIsEW8MRjwFSWbnDVCgH73WihB6VNqfmu
UpS7oceL2MSrkGaImMgA8RJC1q8DsMpj/5aX3zTxViyyfW7W5F2CJI7ylSqKuFWLva9S9ZOeikqc
WO6O1IIDM2qmBNBu/UYAuUKbHkP4hYeiRR7oCWHDF1MEwUSv9g8kXFGveq5zhyr4UOYXXgoFES6c
gZen1XsH8DSesZ8KRWhJLSlhN/vcfx7Na1V67fVjwtPNqJrFpG1WtDti77si8ObjkU5MllLMVKFR
Om76oyKhJI2KlaSUNGJ3BbgvHUt+o0zuvB+tpG5r11w3bU+V8kfOItl4d2V4naePCpg1vSLyRvrZ
qu1WyW8HtFKxRqUNDZUlFnjYDaCbjx0ko5KIhoigX+VZGV7blouwHoPq2avHZR39DJBi0U8cByeu
bsa8WBrelYWHMlL2Iwms8Cu2GHEzJbfxPy6UDthKjO2cX+N60lKQUOiI2hY/kl37+IJRgGHIvtRZ
I1PdA9qu2EKm7cqAVZ0FE2sUCI0BMBqNq8KirO5do21k2rwM5U+pnmrQ/iYD2BMr924bX8Eo3kMN
4I9F97IG6bNFAU3cvMh1TOJwBQ7PyIVQJ5/oIwCkjWJylmL6IQhhxJNeTuRylxianNWDsDOXTn/h
QTqjUNqTo5QIV/Kg7MLytm2VS8R4R6/0V6Jya3l0+mBXWk8+TCKzKzedVv7ogoE66WPgbkb+YBe8
VG25U1hXBvxCOKbtXEO7b9CvtMg/TEEnpJpK5f97U5M0odxb6b6H458b0SZHza2rgOgKdmp+c2A5
2wl98+op6k3nZSRNEx6cjQIaOmq0aXzE/wvJqBVv5VBeK1qxNho+TbQZPZWgXfW7ad6HxraGMBIh
l1PJptTxxsPeIxvxwqrH3RCoqwrflT90tuc9CXnlmAOpfs3BTXmRxYbuRkfJWTXvlPxaSA56a8BQ
k9eRXq6nj5gsSVthqsrCxX9Qs33nNovQupHNTUp3JSrbl8jo4PnDaW/v2Pcu+GA6nk+69fjN6wzb
YCJqrGkBn3UDu5mfSSAd9zw+28yPXmscYlT1crIWjXBhDD9kJCdeiuhagRfFf+eKLPlmzELSA5Y1
Nx6tWK95CjOYqmMD+AP6FXA9D/KzlO+Vhp6kVXHLHiwPvXi7t/pXdTQ3XRatp9tD7CBWcsSReUz2
TLxK3Gg/VsOGj+kyS2Ss07Dl3JUfbNU0eBKCXVM8ZnTke3VvJFcF2A3ifcVsU5HMSUVvS8ADxGff
6dUbX7sUoSaJRMyQuWD4jwY/xIoJV8nLhSFtZDxmmAjG8UfXExSUvJSJS8LLQ/Ze4n90Ue411H9l
vBCkwFNevvOEp0x6A2qW85Hl5i0aukfARVNK9Q3gUEzaCEV/thWrOSnX1s1gVqs2ehNpOIwKX+zk
ig0PSDo610rmqLRq4NsSreTdwwtcjqBLoCgvO9+FPXvpjc9Tn9UY4VuoD+Z4U/RA5C+yqKAhPRwg
g9p6DsncUi9T4hi82J1K93YkEQwMD2kgPwLj3DpySQcviMVgKWFGZ9lb0HRb07ieWptVB3ecPIEw
1rd5DpGhXCByZgkogSYScBNUdpXl65x+TWVReKlxPlgbqX/O4ntDpRqceGu0c3SIy0fFYylORicw
aY3Ht1LwIHTGoqVdtFQS2nDEYKlQR2WiPYXI2rgD2xBS0wzlUdXoVxGq5LnPNQV72Ssv3EZdFiC6
2+6aL0nQXqo5RKnKpgCzHCUsGtgqCZmw+xIZcqk6Wn/IU3ZB4nMr3wbeNy0g7wS1BRFsi0BsnTrg
p0zIcRCsg/YSZcXCtQ6yVzhZ0zmKwdG3e4cyLo0OM0pzEESBnUXFbpgEC4284/d3ulplPvxrY+8N
N8wdUk8XE4yhjL5XrNgWD9bHXpMPj6C/EIIQsJwhF1XyQw2VpFKLVc10ldu3EPVoEGGeaD0gmSLb
Avzvk7ArXY9WRPexvAJyDLUnWvpJuh/CpyyCqqW+BK54gZX9u2gh8lZuEhoxBX1obGF23yRLLUyc
3Px55qB06tgCdUtDXIcZgwidz8c+owx1bdR1ji3kNqZHTM5L61qnHJztz4z0ObXmXcoufxxpVkc0
wBZA4EFVVyEtJ+Ji5z3kW9EBJX/0bfGV/33L0kP30ludO7OfONvKBrVSzVANGX/h7GzbpADkQPlT
9eZsm+xaVPTVtl5XZwrDJ6qyn4aZFRhdN3bFFmeardM0UJjESEX4lClsyF38x2fu54m6xye5/HTR
H07SWV2MHLP53lZUoU3C6olDvQqWxlpx1B9/oxpx4uT+cbz3A/CH8SCqFCIqpNoW18llsC+W/WJr
LB3h0Nk1vqF0ec6h835knlVaPo04ryqh+BRMgxmD3MYebSSfjnaJVsMeL9jU77RLmCoLdOOPwaEg
HF5f0X3eBUeDO1JeYJautvq+vicH5UwJ6ISByaLQJOEMMTSFHtPsh1GnFrtc4dZPWlRvQ+rFzroi
jHrlbQBmret96dBEsjn0OfIK/QmVlL9R7j01AT7+ill9khwVWWxUfoV7GBxvHzjJUjyiFFuwq9+c
v+pTAlKu2iSekgaLpoizF3jEFqDmIo/Dv4D8sBEf8hVsyWXVLdodop/BLpfxMyQA5dxMPzXzPg48
m+lSoiVsmqaBu1td2objVgSTMShPcXRngV0PlHgnCsdkuEg69ut4NmQAuMrqzAt3otb98frnCuQ8
kwTZVfgZAHw2CDrGH+6r/zO9lO18LVyIF4mdH+L74ebMsCfWzU/DziZb2+QhnwKGjbdwJVf9qnPo
XN4GmHElcnXpAS3rS6S0q3PL2amau8KWXMU1rWLVm5e0wswT837yP4UXw7K9QBt2i5WVGIEVH+eH
cqHug5V17mmfWERpASFQNrTJDDdXkmsEE8khMXG2iZYnFno75thEVIRTRR7SyPjM5Do5t/4abv5Q
4UU2+GzZbYTDQz3WNht9Qp/PNIBOlPmxO5Lkpmh4n815kGmRQmNRG58yP1oblQSbQvn+9Sw5eRkG
Qc8KHi7NeH+UHxbnCgS92auMIMa7hui0nHNyB2Ttn4+C4EbGFaehrJ0bN4nPaOXWQrcuC1dEKVAQ
+GZREft6kBPtVUxgH0aZF9jdLAo7mbI3jKZlD2RP7kiYhI9CJWI45tJ3X1MvQ024qVGZkYG+I5Vv
R3AUMAsZZe6E5nev9RgFSGBtBjc+FNm3r3/iuz9s/mXCkm+SNS1iWtempfnD7ZZjrdQ19Mf2ID1x
mzbUYpwoy8iKOKTtJSsQvMFl1F+NQb/oEsPxW93WFeAleJ6zloWC3QERE+vBi50zP+09I/ir3zbb
hXRi3ZZiEta2D7Suuwi6gA0uWGHqB728HciL0VJjErVW6ZUhHGvIHi2U+Dz/Hgsvng+WWr2NDNo4
AvGqHJ6gevgguGT4HCSmgCF56VveRM/CME+IMgeuNELqrS8jM1mG/ZvZKVuzgiQmOjLGKjOF1GrU
HOjTKxkitRKIG8O8jsJn1K347uigZ5SW/CPwDyJpVdvQ8qXpk2vEWcw/RsjXliCYLiaCS0cNRqbw
CMheM56htK0q/6EuJUpz94NQ7E3f3xtTIoYEKVwgriOh/K50CMnewITYw/gwpEjJqoeuexiwQ4U4
fnWhWGpQ9ousovgEBEtC9i1Tu7QMoj1Rv8LJvcSARxxatiUYajvAFxYa+CloO8uEhrviXRJTwda/
2k50tK+fp3zqzSZQ3ZCnxRC7yGyqNW0RWaXc4mDi9iYkXejl6LRtugchtdUr67Ev0n0yPg/Ji9we
DP1Qi+yigb4Y+HJbxNk9JxxRbFZD9KMfA84c5Vo14U+6gDgH6dGlCPD1T37vuP06A//6ybMZ2Nbo
XWC+MgO36VZZFD9Km2KFZE86JnfjvtJjoqCy6H94B3bIkN2Xxq5eN4/JvrmY/FeWPbW48mvXyTbt
qjizSz9xGGAJ/uvXTTf8w7sbZOMAQ5JFLOmJsMgmS2dGyXcTUpqc6vs57Q+xK3Zf35Rzo84XtUaC
iTx1ekMoS0b3MlK2yRGvQd1DXdiTLQJguzjzJE7tWD5e6uxwp2uW1wUWHWxfZJJXt5rGFlG8UIIz
Z7tT37cP47ybuD/c0pw6wiDok7LC5d0AwJed8wueG2G292ySUtGqkRGE8rovoYGzknz9gE7PWtqt
ujgZ3JFrfJ4XntSKpTxt74jjcahQXPtX05mjWLdHgFacPZB+inbx1m6sJXjRZWYza2/8nWjLG+sJ
Hsc3bBaXsZPei/tzW7FTe0Acy3/+NmPWxBctvXYH+tx2I+6siso04o4MSajEmmgQ7Fmuv74Zpz9w
HwacbToJkhJJcGPAnmCXo7byv01GcA315MrdVqt8z7q4BN5JVNxzIQKLODP+iV0gHQWFeEydJ0Ff
//PDMKwYAXzA+Oivv3sbxa7u0cTfB0tl3TvlAqPG3t/Fh3Mnu1Mtdzh7lAkkFXMeQYGfx23KoG58
gY9n5UwKuQjSgExrYFVs1Y32pGzPXOb052Yr5afhZiulNireCLT/d8XO8F3buFAFqPFt9ZW6/xtH
uFO3VaZBDeXNxB+qzRYEV5FxmEfS+xz/+Ry/glWzzSvczIAQbX/jLTlILcL7c/WX99s2v86P485e
X0soW6stKSqah3zrL4mBQHF/E++VXeq0dL1t7dydlU/c2Y8jzt7mMZ+kiRUjTtURY0WR218Q9mLL
q2wFn029+fpJvtfJvrjCucwmbETfjAfGCy+E296WYJoQzr3pr7215VFFdqrDpEuhMwC7fpk6HBdX
UB6v3eUmfDv3iTux7qsfLn5en6iQxEjNtFpi5CEFLkobzF9kgrUPX1/1uec6XzMBynpmT5uCQoi8
k5cTGcOkBtUvhbW5Hzbn3pfpoX1xk+eK0qYSaqrSHhH1W231u0bl7wg8T5moVQSypBNMlAj4I59X
AaHHQqs0bO/VtYleOVo3q+nB4bo4sxc5sbn7NNDsvdADLx78lA808TJ2xxRtWsvW5H/+ef40yuxd
gHNN3MEQtCCtHkIVshEein9jInAqBBOG5B8E22yIOvS8pgrE3332CRnbC+HGcNRF/mDtkqNP6sjV
mRFPveAfRpwrD5tUTQw3Gyi2Hhon2BRrAT8ICKVJ4dPRifh/vMK5ALEwS1o9KMHftdPRDZE1hxd6
nVttqf6dYtuplfrj5U2X/2FL5WKxDAOX4QpnWCY3xS7ahTZbRofAOrbPyRWObTvbnKu5nnyjP447
26emogo8WmSu+NvO0VYSalVAO7vpNSPLbXlWJH7uMc5eNSWx+k7IGE8Ukou2cx1fcYGxbaPhLaFx
YhbRshyfRRIiBuLqJcQ67/PoH3Eaj/lbeluXb2/14Xv+X9N/+sKGlYAHv/7vz/8I4fGPvzyhDT/9
g5PWQU06wFs53LxVLA7//V/8Ie8tm/7Nv/v//I+3979yN+Rv//rPl6xJ6+mveUGWfuQlshn7Xx//
+h//1eX3hP/qf5fND4pHv/+h7eu//pN/+0+4ovWbiV6duvVUizJ0jYfbvVX1v/5TMMTfRBY86lMq
hnl07bzAf8IV5d90WYEnoVPzlRAG8oiqjLYof1r+bcIgYrPH2i0jh1f+CVxRMaZd5Yf1naEl4BGW
OJ3PRPOXgqM7GpEZ+4lh5+6hCtYm3bNRHfGho4gZyYMdm2ui55zByjChonUZidbwbglLWpGZQgDW
jRuodt2RT1L35qUYQOorNKQuo22Wz+xxKqsnqi9cpkN1bIvhuo/61ZjpjkvujjP5CZPRW9aNsGm6
BvjqRqhJ/zNWBbUoImcvAY9e53pzryJKS2mId9DJC07/qu9dS14LAxdZMszatJe2SSrjPCT1mWS7
UY+XfnWD/YL0EbSx5DBHe138KcrPqtjf1QqyJwurZnjL/F65vbQ0lNoGQE50uLkaZHRq6VJqHj1B
s6votQ75J6ySeAnD7KCDcMnrx4JMAn86RwbossSdVKwSSBxp5Nt97e4VUo1rslOJt8WvBqUdpZVS
tOjNKnj/3FnhqcmHRZ59Cz3pQq9MNEoWZy2atFRdY1rGcfNQBPSxlHDT4oJWiehNV3166Npi63oP
FamIxVWQ3VXBbWD9zCeTVocOcXiMYNwN6OGS4CXVExDR9wZFPO+5B1JLpINMMG52FSV7JbJoVT/q
6p1KJSbKr1sZOix+tRoL2+A62iCj49gkUJak4CnAER6DQ4w8WvRW+bOnRVvBV3S5fMHvFny9F2r2
LHj+vTu2l+SEElvtraJhcEz4wJyfCJPh2V8S6o2x9Mc4vGElbrUHJQUURCYqGOyFWL1mobXRxKvA
yFYuJb2BCr9y1UvfS/KuA/mbgKjLxWovZ4fYIxUwNGFkCwqnMpL2FC3ZZ8UEYKTV2zTWQusIE6vJ
F1CbwQlEslTVJriQiVqjzeMI6rhArLQW9PAiJ0Ex7MplXnjk0H8zEYU0CqowtApeEFwPqbITR+NA
8ovTI6BEp54vdoUwIlv0KLeRSZToyo1mja98mNEZKHfY5p3Wza4NrVxNMxu/I4q/tSVfK7FLEqhL
Cjg8xTpQiQztg3UvIYDJCYg3iu5ai6Qb2Nu2qxHTx01PcA4p2JuEjWdZj3xO7E5GF+ptI61a1tqj
qhNU2QTPnnXlIjsYwFMWUrKOcn052YhV4OyTqDN7T59zgW5Hl5FsraKJNWlehh02AvIrh/jodd2h
ZtrV4WaMAIagzaixOvYuH/gGwZPhH1OL3FBPWMqNuxQ5oIdG822omidFip7Jc1gVmoE566jK4ZF0
z5HMCg2rSYz6sKpuTC/aFgIlPnSjy8G8U5Mcq6hKcICpfFeTe1OMbLXqCQ/t05WK0AypzEKI916N
YcxEzhCVd7GFU75+FkEGlUZ3P47GY+G233MXcpYQDbbVHQ3rYVRjuFmHyGSBsgq7srpL9OwLDcun
FG80P7czMd27qUUYU5Egfmt5M8xSWA1tQrajtg8i44Zc1nQhweb3DTAYroVoY1W7NzK3uxbIeqy2
MgT6yA2ccfSJjs8va7I8EIJQ7l3FPZAveSNo2zTOrur+W1aghDVE4JfURokm3/rN04cvz9XvK/dH
gO1se/v7eo4fxVDNiYgy7+X4upeWkkLkQletDGyFQbsvgzMbwXm74I9B4PvqAHUU+EOfd0oBido+
X9Cp6ws27j65DvEm/+BMMm0JWU3eoU7ICqT75EgqXPpG7N25A+6sPPXLb5jtmoTATTO1yFHWemvi
LxzY7M7Xt3K+MftliNlGKYkhAZLrTeztpn9x1/nKtfFpWwswDzAyiTc+c6J9L9r98jGGx/fnfZ2d
TWJwIQSOcF8n/C8ENHWZrzzHIGzpQlt3dnZFHtxBessP58xt8yLM+6WaIA8NBBs6tOXZ3exEBa+6
JyPILRfJ9+HBX4Z0TygUF81aX+VrsFZf31x5poL5Y8T3og919l+IT0Out6LZw/aUCjvfqg5CZiQ/
DnQ89DuPUrPKfwRLFIf2sBGUBbAJiTyr/MwjPjmTQQdPpaf3XzG7btEce6nG+/9egRRQNuiq3T82
9/4Kvbh+Idwb6+kXiLmjbBsYgAsf7dHi61vxf7n5f/2I2TyzlK4ELNFOP8JYUAAFetlvDGeSleTr
6szJdM6d/OXGzyZZk4Q66etcsgaQdqJ6VffDPU0O6ZF872V8W29oAToN3QMso8VjMtr5W7enw/H1
VZ96f9nfwmVTAJtK7y/fh9NW3JVaooq8XLnlPbTF+GRkQNO+HuPUndWoJkyNHNi3mGA+L1S5Kxl9
kHJniXaERRddq1CNp1Iy7y/YfnYw/9aAUOCgfYmTbOPzgG5l4hQ0+ukN5ux/la4KAKLTCbm/lPfn
3IcnbiFX99dgsyeZqXEjhKVo2Fb/GBGT2/nh6uvrOTnCVLVUYGvJvyz0rtpmoRZLBo3N3u74kAP1
2X49xFzjMs1HDWjY/4wxewW1El6Bn6iTRWJBKoUTroL7euOvkvW4Vq4nQnL9NiGM/q1H9WHc2aPq
BmssXZ9xC8fgTaDdsGv3k5hLxiF/7lHN61u/XOXsWSVtDpwqUIx30Z+0IOjD0VhZxbPlhOl2zb4h
n27nrCwkDUrVAStDmkxsXGU5g59fhJ5/SMRzzL7Tb9dfd3BeD0qCwdQSj6F+5wMS97YniWkxsGif
X7emG/TFdc2LQVqpgY8YmIoyAmxTPNaydpWr8h4m3FWIs0EKhDMr5YnJr9P+IXEALoSMvf3zu5zE
WVyhmDFQYO+ConqIre7+zNw/N8RsVkQh0dVSpTEH0/Q10K2byDXZMMffEw4GQxxWoDMmjJ6Tjtoh
DuGwtC3YDAo3kK/ac2+E8ust5oINAyszhQmqip8vuM+sXKhEk/WEoF1qy5iZn737GlCn9yra0eqc
q3+6gbNH+mm86e58+AQM6ZB0IQBDMnF3Iq2QuD8ayR602jia5+yy58aabVnbxBgLEbszdexkP6G0
1SUHlSWYG6JWbIskOdgYMayJnXtmjzH95V+uEocnHU4FsdC7eOTDVZYKmxyymRi52VQtLvHskEMQ
+3omTW/1V4PIn28lOv288zrLAFodbCBmb0ionzYPm6+Hmfvdp2VMx4T1PxczmyJZrTYZ85Sv9ou+
trC7pys4+lfB1lw0FymKuLM70xPr2ccR5+QHMSrwzJncvm4JzfI7GT8SKm5ahHa6J2bKyezpNBkB
WrajPygq/6hSeQheyqzKftafy5LvxcC/apb/v9UzQcp/ePK/hMbcBmn9H05T1d/roKk+ljbf/8M/
i5vyb2BNMExPXHpdkxVe4D+Km7pCqAy9XEu1NKgIrKJ/FTeN3yYNF4Q+WQHGKk0l0T+Lm8ZvnFk1
wA3ovKZmtPVPipvwQT6/FROPVzNEgk5FRaVUOieSGk2dW1hqJbtgrxs+EgbasokPYF4vSB91n9ts
oSYwt4lFrDY4RdmBSKVTWovc2LA3dpDx+NDFyQddgHazCcwiAwWu5DD1Nh/C62pDv2oHi+myENd9
40z/sr8gHM6wDiFmPzxL40bU9x4mSKCGbbLx27XW7LryQU/sTDrwf2uqIFTu3Iv8KbsR8QPiOs50
u7nM79Lpj5F18prodv46kN0bX0QDpzL9CB68o49LGIrv4NQcySoAs6luiNxQtE19m5DU/NBEdowx
j7+X2vR/I7CCU2kCdiT4TKd+TJ7NfombsNQ2ILCmlrhqQ0PvJGy9C/eu/6FslAtuDprA+Nj+KG8D
nDj4Bm+0vX/sF8S9X1BbleyyWvKnnkbUqj/leJnjSqa1/YhuXW8dXGlFvI7t7DDCCROWET6HdmtS
C8Kki1dMBKW2kS5zFAZ3Hmj2Y3qrYlToHeOHggebDkxmC3gWwIpS4UqO8qu+TQ4S8MGIfLWllH1j
SZDFb62GWWhF+mGAVhiur36wxhscfmK6bDqCJVaZZi066bYfD3qJBRCJIuDyJeEvWuYk0sp0N5W3
y3s+uTd592qBU/s/1J3ZcuTYkW1/pX8AMszDK+YYGQyOwRcYySQxBeYpgK+/CymVdSmrrrL7sc1k
spKqKpMZAZzjvn372ukE9srmz5DBb6+gRAYVlNUqLGTfSC5p7Rcsxpr3ne6oUyhOl/nJCFvNExme
ILFKthkAVe2cMdpofO3toR1tixWvxTbgbL5eydIs3RsznxW8nwfg1G6P4HozP/5iO1N9Tx5nD3Qo
CyIWVWm+J2NVYwTl3ULr43qKj4y8cUtEbm93bnJsxg1fWLVBiilf4KVaLzG5ZKNdnJdNer8umfD5
6UT6SFv2zoRv85MngTWxInOt91TYxtPuqr1aKcw+r5/DVfu33GI+DaNnmGyYrj9sMkKjCfphy09s
s1jtrpIv3gnEAsFhNDdEtoG9ADxnwEPUf4CoyxK7eaqOShh7OaHw9ngn1e5o+RO/gIub7kHgrfP4
Oq++FprPBuSz+/Ve4Qdz2pfIJ+36oIVlynoBAm3+XbwXvY/ts1uo2HFSbNLNcoQ413radqhZPXQ0
Hr+wCnIClAQ3Bmcp2VcF/iXiIyhXMis20aV8We41EtCvbsNzFcEB8Zd7g98C36gWVE/o4NWbKUCt
t9E/dWBkUDd7r/nU79p3xgE06NdQ0v3liz23lO1Pd3hYniFILcXDKIUV6XWs+7W2KENcNqtQksI4
P0u3J8nEsl+jsid2MTr5Z2Fu88aN+c/yI2dZNLvMEbFrdgTGFd3FtqRAbNGLbeUrPykHuJCbWt0W
vQc6S+Ttn9g89hpiEzhqCqfiAyhdMXUFKSC0eMGfe7UJI2/qUOGGxKEP/7wlgah3lnd2dFlicTpP
c1kbbl+Wet9lF1E/FIB0EXxVWyHVXTJPN8CMQHvhoO2JimqPbDl61kaHgoB1RguzW6iZ+6jx1r8e
7/Tbc5mfTGEHqK29XfokvGrHZTwk2YmZkhZ9jePB4jrPk8vEtZ1ilY1bxzL2mezPVF/UYSoTXvMD
CKXFUtpDdATXB5Y07Z3oxfhS3pGsJ1/1SRf0CHycwypk2dKZP7DIgn70BEZQ/vyBYjTv5A/+Lbna
WMvWWLZyZMef4y3UO2dm27Bh5LEByBmTkSR9NNndZNxL1b6cPCH3usYTQeG20wYz6/SC8qOVDlhj
R6lt9Z7NZjmoP02RtF9PowjJ+YtwhmfcH1PlfSTlJ3NjYrG7u47laoDC8IeGxzi717ujKm8M0Am1
5sQvRHJm8sPwO13r1zrtnzefQrH5s3XRfrajfyo6B6PMmStyNhff6/mSe+QEr0JEdtT91iE6xf8X
V+d/VSv9n6uC1pb1/z/XtbGepV3yX89pG6flf22663v549+rofUX+KMaUv+BfEqUy78Gvaut+I9q
SP2HyR6eToXCjFX8GXz0x6jX/Iex1kgMYPm6/vm3/qiGzH8oUMDYq0aPZfcHfPwfI+jTP2v/f6Yf
MvD+1//+82CA8Jy/VEPobfwW8OgJ+EHx/PceYW6660o/wu3CTqsRMRuwjhMD21vrXl9vTDXsTLoF
+o1iB5haBhSk2UXXo8SZxykFW2i1i4vGi649NO1TjBmwZgfo22gkx7Qspryvsuk1uWK3DEUF6cNQ
7yb9lK2s2HxiLvk5WM+1ytI35JJ4DU7zbv2uTC33Rvt1A1TAUrsaJb6mblqlcvQs0Mav4naZrzmj
LUZuvPhYUJiovGTm8ZptJW2bCudh3pL22vYPUDozru+GlWxzBgCDUi+Vr6YLaqwD5LtheFQWwdAH
hbwfro5ggQs4zGwmVnu2eL+qmeQxuzmkFYRht981B+tI4ocPDZmLlZV+0ZWWfXsnZf4muWs0Vxds
vN6f6xRIZg5mU1VtlUMa8H2x1CJAMnYYIgphFPNjfukJYE/un8J47qZttP6VxIRpPQcO1QrQm2Oi
3piZ1nHYc+NMJnsM5t2N6uVFZRu6hmyYTBA8q6+hu1eNjynRnNoUbU0qbTUO9OtbNx8bSCJZRcYr
e9pZc3PFizrJL8Yx7yPIuUxhAAEb5Xe9zm6vTsyAXlyEcCzDKA2U1trp7NsO00iY6kfS7uTmrRFy
J+oru2neLNbvoUiXBUfqmjws4mw6tPkhFwIVWFfGmMzrzaNmPZC1atfDvmKPQKfKSBqetakmBUN3
c/Ya9PiJIPlBPTf5Wym8iESvVPAL+lOFwjgu57i42iOWfwWyfOsTMgOMpYi9KtsP84OWQUJxazJh
uvwpBc00BhHmTbjxw1arjs3rahRuz+orYNtNKgSZN85b0h9A+N7VINzjyzU71fGXafpT7eVkzFfA
Wka+xGW2b+kPYNNXHjhLexCiZyM6F/W2Vl/iFFQDJNNBZzH6Q4OJZhxq3pL0QZruibBfcpjrG8v0
FFjPm9rt2NBcTlMRKKnATsbpCrpa+7RYnGErfpYfy+Yga6+teh6yMI68tHIVxWVQN/UnE9rljoUl
mcqx+FAEu3wtvvMiyGKP3NRUZAGbP0vQgLseIbzcT8JlXvZyzT3rskmCk5rpbe5VvDpeJeLao7h8
ty7kQDjFdUv9pjyI5bGxTl35bPZPCcUw+IbpYYroDNpzb32VUCVQZmyy2FkVr6xHdv+pd0BAzFsz
Za4LO+UkN7mdp5sx2Q6hopxVbVdMb4Vx0aieMqqAT9Y21LcJ/Vs7STPUouiHUZ677I7spXF8rMT3
frxfK4BMIp/olPRBnq1Ux1mETVEQRk9a+RNhTJC4t0kjApr50Y6kC3vgja0b0zeIe8zV7aj7aMb3
cnoQ84OhnmLg90Vsz+XzYp0F4zkef0zq63XaJtG50t9uNU7bznKnBbTNnazfZ5IPMCeevuZ2ByAG
pv5LKj2N9Erd4Ec86nV9w0Eh2bNGmLAQiOHNei6ZSKX95ORXyeluuSssYgiKY6836WlYirMk7UjP
LfkhYfPVQtAkumdNgWZ4jXbIiXSy8k9Y9dB9BXZYUigQFEIAEmbp3aDjMdrBW3TZF5ub3dzOf7rC
/uYe4Mb5m3vAMiSN1XOR1bhfhyJTH2e1lFgm+W7mdiRbeLmrk6Ag9UG2E2buuAc88eqJXk4t+aRr
pK4OCgW7v7gAxK7uZHrZnenKD8JxOnAtlC5H8DW7IC3a9CqIlFpgzG40OmCrjdZXm/tSCqSMCHgv
4cRoHob0ech25AYU2AaTZ5MeTHnHZLAGhLLpyC953ZPsuVl8VQ6MDPhgd4+5RwJCEJiEsUJJCtuQ
M0TPngUtVIe9uYTKuOuhljgmQO0RulYz4ycng1shxN5ZT4/dLZNABDwWxUcLwyiDUBwSnVlCqkp9
CAIT5zktK7VffQaKwuxe4xje1pjx3MRphRVLnvS7mUeo9LPIIcA+fVw8rArsXIF0ECqnx4b7Yzld
CaCXHGu+T1XivBhq6M+ztbFoV14b0a+ko1U83JpnKT5IUlBcutbDddU8xS6bOxxUs6OKXkbfRTfC
tpQKuDUE7b/oL1mQf09lqNOk4yC/3iu3rb6ufu3m1I+hwT/2HsSIT66ayAra5D7h9WmDiXJZJ5xi
eCOBvNSP4fTS3ideF5JApTr6Qvv63reu1JITCpUd74qrlqEWcTJxi4GMyO7qrHaj2rO4NvgEivvY
/d08/6e6/CcJk5IVCxzrfT9zDnHf/CItDrpylfGQmQh9iC1+ixYDR/NYYMwv2Emzp/C3v+Xfvgl/
+i1/EaAbgF4Yj/gtsz3ZGYtbhDLyKTA36G8YGX6sE5oiATtmSyzFbn+npv5MNfpPf+RfKrIS6jpu
TMNkvVkZnMXFHJJtkCLe6ZppMVTCzt60U/9pfTbHNYdY+Gx2guZYP8yn6nl4z3dQHX4kTnXPMuFw
X92o6mwwWG580B9m5gSNrSLeK8+GVzwVoRQixUAeFh8heTQKi/zNoxas+sGaa1zuEG2EycUVpzm3
A86rrnXZt4PTnNAq7ggEJTJ0wKCabco3ayM8DlvhrrlTXwSuHWgodJHzNr+Tseb+bjdF+cWl+Jdn
45cZYcRGxxUsgOkOrX99XFxrl93NzwDYt8aZqjGmTXdRi3AspHtW2ygfoKk7CZLY1pjt6TW649bd
FG72ZvIRO785UX/3GP0yKIotIPxNy08nPKxzRPkJHEq/0z7iL5x8CG/VV7TPVS+VKV3teU+iBPFv
Tj058ttAdxjGPlOPD037zc8l6er6zvz1ASPMEo+DwaD4lwesbiydyeN61FPu37rt6MqNo5ZBNTtE
5ahNQJfc+5z7nbEr+OnrnW66/bxrCwdbBvdrU3rNMXFgOR7iIzF+c2EPGC7t5J6kHcd6IAIFtrfP
F+OPj/HNtSQXT1UWbaXiMumuaPoV6Q2Sx78n1w7+kjY9qsWGu1RsofLYONyyDBkJGdSzQiMNZNxg
hB48jIfh8XYgCTZAfO3NjexE26t7wwlpF1wpTPT7QCBaTvJ6fyj4TT2BktPuyBbhG6Ym0R50DG0n
9Tw77Z6/xz7TNwqS+L08cPEe5T3ZDy/gYl4Fl1UNb0EcGZ2idEfZAeV2C2vv5l0BJ5H1R27dLd4X
tw2Rz06fONqIyOiwFKvKfnTCBM9N12zQwdBiiUes/DFyqbOl6yMRKHZivi31Rs+f+/5lKt1MZzV5
O+skfIRdc+zQMHNshxVssdpein2uBNZa/WU3V3cIe6by8SPrteeZARVFM9WAlqtP7UNefhTbBVaa
aZvPheHc9E3UOBl8Isp1Md1khK+Qo+YJlNo4XYd7AjRE6zhzPRrRtim8GFyfiUazE2dPgG6KByfx
0/wwiAHAdmmgHMxDmeK08K65b9zd9i12kbNVjbY8uaaBWuUkG0BVzlA58nuTAl78FqYdTmKCd+zK
dIga0vRQ7Z86khXWFKAjsU8ZiC/laHayPdz2loz30CHLacQWnGWoww62P1l0LGHDqf+abbnodLZr
7fRZ/b7ub7iDYzc/Nkce2qt4s0fJzsYNZSYzVKpt8ymWAsImWpoxAO9KWCH0p+3OkF5EPE2X3AIY
zoZ4veygCyJIP5LlrQzBIIWS+tQhvOFtnDR2Q0lkxAfqZFmISZ40R7vweVoc+qMKBIMQIm+N97fJ
zWFBiM6knbppo7akaz1SLBVLYHSHGN/UElTGrrY2chnUs6+roNycKMgxoyAe04stMJQCvx53cnvK
pbdrfKx5OSTpNCUHSdhmwvZmhHkeWn1gKB6JWaXyQmY6xrsY5J4b9SclOxb6tozPVJhZcDO8jikc
DYpvCD8U5YjFssx38vVx0AIW9Cdsmy/rmlvn6Ymjj9gyD3p8UOVLBdaDmYKgn2PWcpPEm2bq4ndh
QLX3E8nFkdx1ziDDg3zUja2Ystxua5foi7hOvsMGCffJAIySohXCjflQNVhvHgjSq/lutrTJno69
CsIdnM/90rpidZLpH5i5WDKhIJgufmTOFYpngXLmal/x3RqSYtecL8JWJIOBey4f9u2P0u1YyUZy
5sngiEg20BuNBPvYDzhZBlEvaksC1MbIOmeCf2kdxdqB9H/FEfuS7AcPPJlI/DeGWtHnMy2jQ5Vv
F2NTCj5HliDu6MDhT6L7rcJdaYsfogGdkOvYQy1pJE9O/VLe1bWzfEF6xMGh3PHZ6aSuxa6YbyLg
m7M3hCAKCVGihPzQvZElXczWekTVZnfLZmaeoRGtXp+s+N3s9mSNSricy8GG1iwS9Yvfvb/IL+Yu
pdKCbvWeMKG6ZK1rBo1OS0fNPPCOIYlTjNPwKZY9QBVwhVf6ko60pRJrJmhhyV4hNZ/ZTDiJPaZn
g3ltobOcx7HBcjt8vJDvNtfwR2mhSLAs0LgsxFPNz7ecRKIwGvJPzIBvNTstmAEd5hoXdsv1LX7I
i2HZt09uFeYB3aEisrnbiGVAB8wP5pLzQtFiKE5xWePEccvvCfFNiW3uNgNxp/xw0QZ7aOExdTJH
r/zQnztK9XEnOEjtdts4WGWNt2V0p8ZVvXU1ND707IXNfka6V+ENiC/d7Zh3XnP1kbvnMYBQ2yC/
M6nINwpJuFREDDSyUFbcPKWt3PXS6jRsK7dv8FhuhvNK1PlkbvYtRUD2CA2DsjHDN/AQCcAuLjje
vdgIJb5TzePYIn43f0LwhZ8oH5fyOM7Esx0r4EPxrr+G6eCZYGXz/UCsTuwt1Y9WDCxhj9m+x0vC
vOQWH8TlmDTPBgZtMyBIid8nz4NeP8BjSwu7KgPmkswnauZ+i+IMZcBrck1BH3U3d5YPPGJ9cu5Y
Ei58LpF0J7BlfnO04rAoT3Vvz5dR3zLagF6JhmQy0aTe0y27SM7KgXH9fn69tpziQVFySNLHIy85
1gHkrqC76qu4tESys2mlAlDtbOO9r/3moYNGYQR1ADz2LX/FkK7HJ+4iQj6y2kEB569XECxOfJmL
xp5Owps5OCNLkK7oiuGgb4CD4zOE3nRjis8GhrbNB78VUrtnW4F0oKMmEsh0uc1UB5sqPXI6JoSn
8s/gmjaPDHo4hscDctAyu4WwWdrdqN+LJAtrdvqosNIRLs9F68YKgxhmhwE2Uvq8T+OgM15iA7QP
8ygQNL8S+cm3zXw0lKAtwybejtd7dTxotOum39tNtMUDDkEkmoL5EoFT3WREZjavGnPe7CES/Irv
rXCFgpbI4Z+uM4KzzcYdLu2uRKLRHfpUNgwMp5j9gkHNNk/dpraLASF0VQYxnkyHnMGHDBl5Q2PK
/p4CRH0g7s1LfqzdjxliV4EJW8Y7SXUiUosVh46U1OxXA+wHIWiqo8iurPkqvcJT6uHW/SL02LwY
Iavzm3I3RPSmepi3bsmJsE9EsrfcSXeIbbw9Wndc+3a+1d8Fk+vo6qeHtVsgWHL0lm36ZDzNzOxa
IutsmeaQ/8aj7zDX4huVL7wW7DSID1brp7zIa14QdYzNikmp+eV1m5dnYubAxk79XVt7QIyISBzM
fXcfH+OQUbCyZ7+cjoXdSN4lVBjctwlnzh7KoOFwsDXY8h1lj/SivdzUDU2aAQTEX78UPWw+b5bb
GEhruNzRtYK0f1J1n8hBKWwlR/Nk1evXgG+qbndAVXKzHVTjgQRtyVss99MA6K55NVrHKy+Lw/4B
czz0SvWze63BDYwv8eTpzdvcXdKWxv0BL5b2xtbLs/5hvmbs39dAsJzyPQdSeDQIlXHbY/mtDhu1
vxhlyAnCvPVmOuU3HyVGZpPC4VXwmJIm59s5j8OKbKrBazNnSD9HKs7haHjVho+h9tbN1zIN51C6
ABvXzrzQeOp0t/dW4heVINN7e9U5mSOz8gyO7Nid2q8kuG4iyYl9Vo46b/a0x+EDKXMF1ysPWeV8
L4bXpjsj9ZATFfVk3vZRhp3G0wkHAo+IikuyYbcRqAe6sOncK8UntbQelJUT1eAgnRq+JmvWnZsq
VL9MWL2VuosIIr4x07tJAQjkuLarJDBMJ8t5Q+14b17YG/kWZq+BnRnm7sSfa/rI3qzGZvmLI0E/
ywfldAUvYzM6XZ5Y1xYINAfwoJzS7F0lpfHb8HAhnNfzRt5dOQcle6yc6QFp9TljYsGkiy4mtaXG
GU695XR9yCnMNQAvE4yNFdvyA/8Eq0seRraPNiNO3cZvxh0rqXbFtG9x04eez0Jk2rkKL440hegn
sejrw5ZNKHJFy87P6iPp6MJ3UsHvxsMQNKpTuERMQu45lKpNuOYTc4qqPEAMlgkuP2vxvcL3w5+x
25QS3enk8ljkvZd1PqPVuHXZzuJQaK9bykmhdqzymBNCqfrT9CL+ELgOUJVotn5+59Oe+cy4LTMH
7v100e+uGHPdhoLKXu6ZVaPxD/FDnHxDjr3hjSL2zSR0yR9UW/Ck4IYNgDwgoFUuEYmgcwhqa1Ks
t4eW9rVwJ8L1ljsZswoilMQ9V712QREkzyOPHvdrqLnjfZ+7MDusyS5Eotl2ReGvHtDq2McHhL71
21DOTDBm1UtMZ6FrEx3lPEh+RDSEYFfrLbBdcaWX4fm658TnvsQPQfvDGRgBFwV4NrvCs26np2Y5
mpyNlAct0CJP5jsrQ+EJojQ/7FhiPaGK2wxxwGv8qX9ySrH8xYcZk+wYe5zx8coWd4CtYrnjNtMV
J9nld9cDHPAaYgD4WF6unrw/OFbUi8KuAh1Y+WW8MYHSAosBzskpKZApcKgnz3KTIDoAxHur3zqZ
uiW4YaG5748rmqN1Uld7soDUYk89VigxZ4LPeOYqt3xLsBS8NJARInbm0nPxrt7f7sT65SGPT0Z+
swUu1mDeW85wzNzE1dLH21bZxt1BuIZTT5KvcFcr91L0kIN/pged3nmQkveBhvtz+R6phV6XM/4e
finreH3hT/WantoFw0BPJ6t45g6cKkhn9WN4uVqesFWvTgf7ZzxghFd37fkWsLFjzPdaY3O7s6/n
mSrJu6+JwsTmIT1wwYNYzGz9o1O81O1errHTGUHPXh+jQdhbIwdSdbnxxj+13vJtzTb/J22Uk9ar
LarmFoRYSV8i+wIv5Q/EJowNHVWJbBNcKe/5nZHa2rMFsR4ajOyaXAiIrAH34mv6KuPWUpy9KJEk
C3Bxzh2ZgdaqSjDkR1TH1oLlYm8+KOCUWf/T8c1EIUR7cFlrg02KgXuVfZIJUDKzJ9Qh/Wl09e/5
Pqkcdd4PuLWQO8PfJc4AqP47GcbCpsiGDXsmv24FmDdNIDUBGWZ1nbU8B/GK07ExoS7OXLoGhR24
74JNH48RWUvdyCnWOuWjaLBdyjjSbtDEIUNnP5WYW2TXaOImJBjRZ3OWN8brqWuYXNWuccTvtSku
7WxjMrAkh7GO5WXPKqV+MHMSvk+s9lB5Z57OTtz6Ac+PGeMJqMPozlRuG0qV+DGy1WT1fUR3TPAY
RORvq1JI+q9vYfHhTfaItuVLXOBtyra8uHwPY05vhJnWqRkwUxLgZYO05MCzH9+EMqCYR4JDvZg2
beb+RoT7q9cPOhjZ8RobJYA4tPU7+JPjAS631WU9IhziDDkFTv84ELw4+rcFjJfX826XTsXb2L9X
LkvMnPT4TBSsGyg0sPp/F55k/c13/m8/zy/a8tApZjFGaLu9xSfJ9rCblh4eVVZJC1Re6j4jcZfK
FrBPGVV4Ve+u2l0efev9JRl89Rak2GYSny1FOfZR4uSZSAye1+QH7DU38cuK+vWEP61uvVJxZ/EO
FB9NrYGc9kF9ObMz6qlFEH1Zkh+j9CnhkB9iNHW92CCkYB5bmi2xkV3rSB2lJgG9QSYcFA6UbXL6
6RmBs83Qa/XDHIqvBj3liGqHF+C2uT1k7o2p/MZIX4bllMr7Nt0Y6o6OKOe3I57zRqAKbfld121z
PWQMpOdvGcPPyY3w/HXJeZGC5hF5a/icXJUy3WtU5pUnk8eO6yQJzQ8xdgveTKrA/KGKtlRFF54q
Q8XDdn9LN3i9mDLh6RmAYiZkgJiHPH/IhiCx7uDm82Pspi9kh/KQhGyGI96QMlzZyIsNu81w+922
vtemBwU9AAOX5i+KF2UH5pODsFtu92l5uJkkzO4Sy0XtYWAMJTvPgei7XFiAypeTXNgzqqGf44rU
nMbTQDcpBKvYMWcmExplrWdIcBZs02kYZVN89Yf//OD/hRvF3ATbCQ5cRddMS9N/WfiYl1YW45EH
P9mX+yhg0xoWpa9R62+UoGFkJtsAU/fjQTgNL+pvponSXyg8P397dp00TRdXm8ovEnMbK3oZtevZ
Nod4Xgse8oGMAeKCIfl/1ciO7QdRJKb0yKfe3nxInwOK4UJmsz07XYqg6o0/iHK5Xe/LKlyLXflO
0OzrN+3KaPqS5JDwar3TcNHlyT+ECGK5p9qo6TMxx2SoR45WhgZz3/yI4XCRP3jo/RgrynQoJ7+9
nRTBEbSgf5iM3RR0eFhICORCr7dyFoxIHs/mp9H5DDrS00zfam3pOEsa2lg75aQYMP1z470G9B7o
bA250KadhVnHH9GPFqJEbKTIdSJWhku8RRya6I2vpMqgylW+qQbIYTkhxyN4BL+Z/CX32IftJX9N
52yYtvmK5jayV2su2rU07q+Gv1bAql2goKyopurDSoNh/s2R+ROQ9Mt0gH3P//7qfpmqXM1BSar1
WqJLd4d3NLl2r2O45HL+1t+4knRW1nEHGTSdZKVM7BPZFSq8cBwwCueH247TBEr6UXzIPnp09tbv
XruM9XqfXgtL4pWwl/3texbISgHfQPuoSWEGTPpJ/kDUrVj54MVIGRNgsVubgCtt2GuT0WOsPrvf
vSh/e0VoisXtYOKpMn65IqIlioRhikxXumOEIbLx7d/WE0F7jd5QpdLnNrWn91z0jJ4xzhVhm3OB
K3q1vWo0r84sb+fGSZlJ33Ge4/BlNL1F1HpkVM31emdiv1hFL+CLLgF2+TmlscYrumkc61wFupv5
Bf87c6EGVBT0a3plUtomA4ZxQ//ORuLxtmNni6A9Ptk9IwV4z6Wf3vPIVk+qKxyKfRRKW+2+LXba
m/GkJL7+iDGEDYzk40REUj45zMQPKhyX/QqmJlG9DpKAYYddnskdogX6LM8IGrvhIwmTF+tQPMYU
DAoEKXwzx/mRXEtXOeIMwhxsortXdrUh182fX+ogO8x25QsbecdWHhsmZsig1F0BkowT/cwrPosT
W0rgNsRQgSNxGDaUFpvGo10JjE10hANmnGpH300hD8XdWhMLGyYi2yyIScnLnKKnMnGacH75/bra
L0sy6xTREA1JYtOWlYS/5K0Jw6iqhhhbCP729M0YDEHFKplwOinnxgW5bPZv9Gyadh6t9yYULsyr
uA17NL+N7AmmjSeArCDaZKZOEVpoE7Q/8M3NtycZ0myyzlrIZrLs60l/xy9Wn4xPTo/Jxq10pSsm
0/AOvsNqZxBx3aL/k4p5grHLLynx19TOVEzL+y12msf2O1JdvMk9ARW1VxDfJnlXXg1hLwTLIat9
o8KCEMaXWxbSDgIjAQXFSbUWxvMjhXR+yT7mdaMBkKyHKof++269owLSSwn9+wo5aF8l0REMCkTt
3roft9EjuNr6sKxKSI3Jutn28YPaEUBq5x+MGwjWGtVjbPnWdBCJ/3CNx9+8pD9r4V8PJYmXkxUQ
QxV/Lo78uY5Lol5XjCtzmmyfMem9bfzqqGFdrt51OMvSAYPItd+quEloHHD1l8d2uG/6o2B40Cje
SKEn96PgZrnREcQ/JEqUBvkL9KgrRZjsN5NBB8+HT4OMRUVn7sjUIAuV2qEYuRWMT45ddE66naEG
JGt3+MUBl76mhRMRW9K7rbqpsoDSDMIcGxYYBLG9jBvOiAYMjUsSz8Qm2QczwcTLRF6c2AWNVT1w
DyOfsVsxIrBxMraB5fZYToh/x+RBxorlAUaRJ9+gbj1nZRDzCu4QLuhzHgsG/JSLhXuTA+29u0sv
6qvu07Ax1bAejX0Xlm/Yyq+H33kk5L+rYyXMq5ZpqgYM11+G24tVsYEsXHGNrk3HOSOkbttu5KeM
S9Upd+sZk2+my8p8WAGdqa89i+Hv2YJ/M2PHsvTfP8b69/9U3htkv4hXk8dCDgTGiPDYM99CtFm1
cRJko7cKqwtyKc+t5pX5XvqMn7EMLcR8hg1Vf+/pTn1HC2Os+AZkgjckSZK+mQXPTiXbJsOvC12C
Dqx4t04ExE1Mnc7+AXKnyV4PWwWN010gBOlf8Rvaplm4OvgZHzyD9YRdTHYx5Kf48E/9x3zIfByh
um0i+tMHY/iBHWR3qA/vzIwRGThH+MSoHdLP7KzvroFU2wrDmp4VazxtTn0072ZXpjNPPOUHQ8NW
QSKw6+1sRxSayitTihYHWuOldajRCcY2Kh520BG14ue/Oe+aB855ynynf1ec/0Eo8y+reT/P0z9/
J79UntepqWvZ4NHovFgMp3e2QfRvNpg6cjHowRFbtXPnp4/6w+hZ28q/BvQ5ofDdMe/7+B+gNv/u
fqfx0yFtsq7Lyte/PyPjIIhx2/OMlPuF2RLFaBAHI9oHr/bmd4uJ2vqr/eWg+tPv9kv1pPV1kUKv
xkYBNYsUIpcaiaM/2raXtX2azqT/ZT4oCwQwrlYWTVV7DHqvCuimGS7Yo4OAQ4G1JTbsC93HNXHe
lPdXrn+Nu2BXgCqYfeW5wL61z7x5xyDfWXxtg6aLjWW8/OejV/7dx/fLm942cZQCFFj/QMXZehie
pzMjxvpxOha5K58oVOSL/IA/aF08eWIVhJqwCZLc+91H+5Ot+5ePFtMK94DF/vWvthUofBnQVB6s
K/ynxBmx8LFlltrWawRSfXX+uTqz7sQ6qGzTTDbkrsd1BMmWmYM0P0sPydUudVvlvXDrj35xdTRy
irBPEeA4GV4bjRSTi/jNTp8T6+zArctRVzQMBp6gmTwmIAwOnOhTouKlFf5UPxfPgiOK6vxNShwU
IT6GxJNqFoE41q81ptJ7KCEAgn7zrfzNKgeCBvAKGUaKuUJk//2pboxeEk1SWdyKhSnuDhQrYi6D
di3aiTBUcgcVYfb4ybCp4Y4BUWS3K7QKNqgU1ikyE0pY5GJKIZVMUEm530z5EV2EDgdxsHpUd/qn
BlkdfclHPkAYy96V5+s33vj5B5+n8VZrBGKd1OszQqT6lbwy8ZyvgWzurPawpKtnQB3OefOMhfDW
B1XGJ+rJQdt7ZsY4PNTi9xydyLmKvsR/c6iae/nTPM13k+oJiq81fjOGqSNtVWqboxCzrUkgJiey
ccYR85U7vDrfRkYlFqItsJLGt8RMsPdEwPHctFY4ykHH20Vx3fnkZYo0ElQxGNNubmu4wheg+0+F
dT8rwEmelOE0ZIQgBtEjznDyEdetGOYckLhUJmrcYsmTeL7mrvb4UOeBdKUp8pd3tffW3MYje27q
uhAfR1jfYmZn5tOKBwLInzxmm9HFx4qvEo3a1wPZyYtVLJiwKn9xRaMMCLh+PyIn/hgcd/CUll10
+WlZ08uIhd3O80GE/Db8P8LOa7dxbGu3T0SAOdyKWVmWLYcbwZFJYs5P/w8WcHC6axe6gI1G9+5g
WybXmvOLe6l4iNT3PPu8NucRkxXGyUdY6ygER2tto/RENSAXDvKVgRpYdfS5nDMsFn/ZEwkW/MNR
B6YmGhjYNVnUfztYo2uVdobKI4hSA52wRXoFOnPLppgSH0Tbg3GD/unFg6ajL0WUQ/lYoEJHjjjO
vkTo5XYGfsadsCHBrYT9kzIqVUWRmck1+2CmtU7e652474y9hYZwDLqEG8+u8i+qBIOSv3k3MPdJ
ToS/i88bQq2EipQjX6Ho8544BcFFzGQctuxrDwCOO0wYRbovhIcB4jBvzhW/oBILxYqB/SqtFwAs
WYv0F5XA80gKoYkuTAflMhG4Eb27MB43Fy9viAR0ueMMVrzX6r7q3zKPv14j6qH4c6b5J/6ujiDY
sMHKZEuYJw0b0BTtGOFxYoNpgGq7Fby+UIQZoze4KART6pm3PYTlAqyKIdWJ90ccK1G6uZpogM2L
EL+Cvqkcrx2y44VNsSZXJjqMN71aVcAMvMHi4h3kkcBZh1QB0FCwR6ykZZgWD0trQlG6nfhk1jZK
4fY7v+Ef8K71aS42MhcVDoT8eK1eUgR06IHxV6RuioINVBh4OfqKyJ/D7HGzsWe0EhjmCrclaW30
TqIbQgfnNEQprEfMNjkiJVcB6ze8KzD7ctrA+IjSJusOFjvQFfzPxTgrKisJegz4b94NEXxTGLGz
lG9XPs+rq/Av9p+JQKHtidU3tY07xPuqJw0cNUIB+YmMpHBEcZUtXYv2CGPgGMOaH9P4wkqIaanO
VrWBszOgWPNO2ygWCX8ywow7moejFh/j8jwM6/yc+doOXqjKn6I+qPW1Pq7xVuc/zVZGjCP6RbXL
ql3JmdSfe8Nb7vDlesZ+wKrRGy4fdYV8IkLEhjqsUw8FfGzsqcWarpSlCU87XCmcnJ2WfR9RGbRf
y4CASG+B03k4omxjao5CNmG71ZGEqJ6VOKi72xlKGdX9wuSqyI7GgypyoK6Mljfv+14gfXQauCJ0
6yUvkpfkYcP3pnj5ev6OilBCsJisEwcBU/sNwkV70R36ACBSC8Ccpd6+AixIhCyC4k9vtO9mBoaJ
INXRgq9qJwUIa72pOkakN860F2LacdvRXxAvEmkH+3oqv6hx1KEq0hXJfsntZHJ3YhRfE9BgLcA2
wRDsoydk+M2dWqETKbNG4uBcuYsrGVEESf7MqRBomQNOevPjbcrcSIpxQXA3xlIqexwEo5bqDugq
8g2izK9eRu1HHamdJZ5OJfdisZ5E25SDlulIsm+3i4BIjMUXcV1yWHSF/MJ6tykAotUzsNvA3lTl
JFvZZP7pIh3Lj1O9Vkv421szkQZNbCGuNm+u3jPUSgznr3cHBhAZ64ycOrON60UZT+UYRBraNKIA
jmIdpEnnNWxB6Gg6ovJvLEr3I0xg4XXTT6P7XLqPMbjz5InL0ODl43qg2OCpp7iAA7IPdWyk4km+
4UfFa205ZfKXwL5fk+/vA5VMVoNoYTYELP4N+ZLN+qbKAlY7SXFltL/o+2h6QtnN72xX3R2Fg+cn
BuuUYJrCGnlVs0Yo50SQu5iVhx17r7VwVGR9GnIAJnQ9V4+GuhLpCUc538AiOLf+adkGOWtQNv5o
IMLwfrRgd78wsf8ei5Tf4uN+7R7AOfxMhiybpvhbsteoUSOSpEzfvddhVdE2Kt2i00o4t4/lY+ZW
HAyIYPrN/IyfDy3/KlqiGB2qdUHEBpirY+Zh6pW+rOPf9OBEYPzhvlQYW3XCLcjW/T2EcS4UOoVT
5tfrG7p+Zlc+X61dJ2zs5Wwb8hbFqYLMX9ftaF6JYijN+ztREFCCqOuwqderlkfXWgFQKc1LCpHR
PdTRsYtfUuTku0WPtpq+rwx+koTeV3jtpc9EBTUaX9GR3ernpWKn6cN7QvhTiyx7aFbR8Gop70Ie
dh3pKSv1rOhrgKU6D61hiwgsJqcV5ZsLTYwGQnLvnvkhP2vYrKBT16Z7fYAqj9ccMkh/XnNk1/VO
GJ6GcYP2rpfWMrtPZ997v6idHrrD9MVPK3eKzGt4Zckt3fabW31WtaPW/ywQCcxNoG3nIGHhhad3
YUbRsQO1GfTnvmRPsL+xDL9FrbysgY4xZVyDYX4hqaHsvChBJeBG9aMJdHk7A1gpFZ5PV5rDYdhU
VZhmu1wJ70Iw8bXlTV7joNuKVFTh5kfBXMQIh5cY0lv2MCged1Q+XhBm6YOvyt8xMnTrSCwEwqmG
E2+kqdS9Zk/CiEnpu1tqgVYCubErBjByACTFgyEiQOQosNsidK9sLJ34xw2uFpQ1MbkQIOaYG1cJ
E8Xd4XXpuNBR4L5YOBDBnR3MGMgPt12Q/Oi+0GEoB4xYdWcgJtnTuRZe5d7jPwNapODN4x+unJqI
CZYBjgyuJOQqfFr0rPYoIJEnrnNf35fO7KEWq7dtfIFvuE1+gxjkMGw4euR6jRc8oVP3yN2V3h8M
lSZrzkIkFF7WegaJDbmjfU5kIqH+2bae6c+OsZmdmtSK3mPpcLI1f8RZfufyWpHeUB/7re7jR/wp
t+igL4WLgYUGvZnkEaaDsywCVYTwkx+KgrZ3UQ9iUHrpLzAK0Dohao8BpGN39Zg2NL9/J5P6uFhx
Z9/aQVVvGQIWQkXdIA9nyzmzdPGXo7E1HuOtcZB/Cupg4p2w6T+rS7zNCiddikVGh7RSRn1skIsL
gmyrFI/v+IAMUth1W04IpsElc1H3BgfH5Hd/1H1oyNAK47C60De/5G54+hoRCiLgDbdqZZsn6ZA8
aGcKNqAAOrwROE1X2oEC5QAzI0Qm35P2Ge8urQeYuIu5jBf9N3KWwrmd2h/pHc1bvfmcSVxcZtaq
pAzL5d3vnYWU4LvVTzTMoUPmqm9Melob0J8fVNLX6jzAvrR4l2W358YnBfnmyLSQgoVOkH/zpzTQ
kcxrktW+Nvm65d2P8sJKFo1/U0CYsC3o+a4tHwQgy78dgn+kJUl2xGwO47IsDv9eW+WktOYu5tFU
/ZL0EY65d/O9PUjBHKB0BatuoVtsfuXbGgvBXzEE5Y/slsLVoJOUbqj/EzApWK1p3O+EmJBw0dCV
bNeeM9lltr3Kr5GG8tuuUBjyBi4yTq+6Ez2xKgwclnjYw+i6l22qWrwMmaeLWUPm+kdyuijnIAuY
OxlWFVeFmcGghgiZ8DsMy6ZvnG/kOrxDE+XWZxtt9MGhV92WsAG1s8dQlLMS4paX66cbnhNAVBjt
GzHbzFJ2RqvH7ABS3le3C9BhWq9wmOLOJtxRirZNEtSi15aHRAri2/uAtb0NVMUzrh86k1jcUjbO
RdPZwvUgzSgl3bRcIUW/Xdd5iHfWr9K9BMnT2nVPKZmXcjc5JpYNT2GvFyvEHliD4l0R7RaNvJut
774WPyO6qjmLKMrgcuqDjBLYr5ujsMXOty311mBZE4fbCzHZyNBJdAfMbN1M5pE7l9Zqum4M2PDa
g0aRnNxBisClxueAAXiVfor7kYPEYvE+XX0+RSJjQF/T9AQJRj5iSIKLwMKeQiZCaKHdlWOniY/I
KBd9tz27KQvbj+xZmqNh1uH77JEjZqF4s69MnDc049PA/a9NdoaoSHeAP7Dd/IqsmQ4GOkWHQLG7
D0lwW6OYWeZ81EeLpg9nvKA+6tZnbU/grI4OpYxu3lXGXZPZoJnsPQszNi7diIRWs0Yy7FmEf5A6
M4ZGuUmQIBYH7bpXrfcRqAkWri4xveD1Od7oL5z2yEYBk+yEhHCW1xHlcIhbgR8n+yBchnZtKsQc
PV33QkD9YmKc+tLT41dkdz2gyRWK+DDMEsPshYx16L7WA4vCraOiC3YpCaYK3BW6YMZ9QVwKedl0
rEtbSQ8SYOnW+SXcRujQJusy8mLmOEdrtmr7koln1fJZKqIaSQgGm8cFjR4EJ9HdAcM/HGCxnJpn
qtJt3Jlm5+ao1SU3R3doy5NH/kwy8Kh7sn4oM6Qs5y6AbAP+uOOSgFTmqkUN78YBp5eZh8SuxBMu
ahSkqNJqP6ZVHVufbi+qsMShiS/miAXF3kyVD2+SG6iml3P0ngf/PVtKf4Tc/nl0LHjIP8gGS7qb
hTRwdOBW2C8WWdv4gDBil0T18lHNfpp51YN6wa8ZmyFd5EjgvcQ3mI8E+/YJQ+4K7zFKVgTa6LFv
bOvoqu3G1iAYXhM7Q/C2VRh1sCu4y+O+AL3qKzFFPb9R/Em2ARzlLFygy84OzKB8wxgxnumYsuAW
SFjaLagV2sL2hLGDpxG9X2fxhoNePDCMQZg5pPhEjtn+zAMBee5QOp3lJegywRA6G5wDJEXbUdd0
x6a+Stk+MGko3W4xUxFM7pD2Dl1lQnmiTnSm6LXms/aTGSErj5FjHP9m8/wlVfl9TSH8WlRpbWVw
/l3DddWkTs+MHO6POJGfbL/ASPo3JzUuGtMvjwMoysq67Th9NpELsJuSNk5+htoeqmwvypu6ORtD
RKIYizFUSUGikc9H/17BtxAm9pp/DHS53FxuQbRqYrsZ4KfzHZvyDSs7+9/8XeDT/17aNlEe3TGF
wOhcP5NyJaNNpvpXDZZkeQxCpndLAZMPvEed5UTaX2Q98h8sr1AY//+z+O0ZjKO4EeWGZxB4cG0+
WYcyxIIHVJjDYnHIbuv3zlP2+AXs4bH2/9ZKo/4S7vzPL4PEGnLzZM0wfgnc/vEStLNRCI3Jzsgv
gzIO3Yvo9LqCoXkR6hxMeAwjd+cqvuamO+JlRQfqsPyXMVicDSia4XS97zrrVE6gBqTmY8bvGCeN
nUq1nWhXnBsNYRZhzlTZrFVj0XDl/a5RbramYy70GFbr1O04JrBaeXds0khHyNbImN6RG/olPhZb
6rAJiDwS99FuBaeuF5uQYA+GK/Y86ADH+S5xWXiY9JBdVLJnIiQHGuecHIA7WGAnz+CyAPovtqrq
Z89w/tz9JdI30Y3bMMLicYudPnKAVqE7EHvBtiF6Vp1UCPimkVyA3KIj8ZBtAofIu3u9Z2nLwMAW
PNBrdGR+ILXwx3essHQXYFhdxe6MCt0Z0E7LTPIB9tko2i3TagqovEFvUdhY0eocAaiXg/kUfHUa
ehfID7g+Ht4twb2/QEBIbnMAdLMnmHw97NzuPX4pQRxoM+l4p/F+cgOC28Jk5L6ZI/T1ldHrhXDI
Wfb9SQtKnwE9YodqFwwoJQqQg2zGdkepN/5vQkWgOzkJBbyLY8CF0/Z27ujqftBwu+7uypqYcKKT
47Mcf/OlJRpckM7zzwALIt9e8mdi5N7CNkKrXe96ZEaRW5OYNqAyDxHpcz/zp6n1ysUwajS4qLvu
fqB2tpSeiGvoe0BYm6RDdyh2Bnkk0ToFCc/sQXFwG1RENt/W9+tO5gir7Tk5EExToADvvFRwaWbI
eWZLl1VwbJ4N8bOcthAq+oeASWbm9+Mqs21Wp1nbCNNOGraIGKf0c5TAXNWwL9Zzvk7vO451bmKT
bDSyqRG2/79OxuIgpFg9Ed8HcrOfi602nqTbRhresUBAvdIFcUH2pq0FiSfCnaj21uwJHFPfRR6m
R5yCxMRNDpd8k4dx74qi21aOPro6YpqrbcKss5pXHgujptA6cmBklBVXe/i0NJZqjLxgtGZgZM9W
sS+uu772TMUVWL5KPKO7GhuDCm0S3jO/J+76w+AeZV2s1uWVUD9e3j7svNs7jSilpwwBOTYxg5Lu
t9jiuu3txtKI36MNVStUMTmj44l8reEmcQUymJi51JtXkeAS+e1tjZR7UVsy4YNhlFstosjKaA9x
+jm0e1IyYYgYBdPGKXo6flaZaZuGl8guGW8Z9wzeaV5Q/oc1xJaV8L8vd/lPQgLFEJfI+YUi/j0T
tJvHhOoMWM5mQgTEIruzDvGO9+N0Qxz9woS+BDAOwH/vy04+v6E3eVZO5qfqVYc7Mbebv61Kyp+Y
ZAVFmgjZiTDpd3QOYqXuJAm4qPoxXkxON/IV2wM0BUQb7TgrTIExLSQ0HRKwdcV3NNjAEujtk8ZJ
W2+xymChgs3DhUIyxIfwWj9xQg5FgFsXoevf7uk/RXUY//yGf7ublLIdKiElSQxwyE6CYcc+Apuo
+YoL/L44Pf/7lyb96RNSZU0kxF+DnvolGvrHXRQ1emfptxbBjHMno63zpWeD+eWSPFIFu6JfZE9e
9l8z2/9Ee/3zq/6mORHzQdUGla8aXdptH2JqBlCMfHyWPyg+14vS7y8/558eTpXsW2S2sqmD9f57
8JTuYtpT5Gw5XJlvnKEPxsEkeJbk1TfAihP2BgjPCPR6lRz+xrqT/vc7bKkYNLBqRPBSwCiT2fbv
r34fO0tKa30ZOXL8Tg3mQ0xv2kNNymZ2vor+FZkUZzTnBY6S0YOSw2QP8s4tJXSnCJ8nF9UXBAfe
d8xeD+XHNfXrYk11N243Xfiq0mONAzd7kQma63ZCe+zIJiEgiShS1WdE60aggvUviA7iYVXiKekW
bcXoIL2DDltSTVz2PF6BWMI9aheTl+/VQMA8b3Nt2s/T0h2retnnFBCrSEwsgSAIuPi39wiqBiL+
aUKqwCmZnbVL+VZkj0NQP1UH6wdakWr7axW0pW10l/y6YUimoXrPAErDJkxc6mhQDXKgPKoPiFYT
bZu0Qdt8indPH7xS9kZh1dmIzzNSv3CxYtlLfWFcs0leQUIIvljoYAd0AKVId3WJAt7Umc+Wk584
AQfVx5z338+ULP6PruPXr5V6N9BTSZL139jbKov0WW4lCJU3BjMUr51fQEZhVl1yC0g2HqFrtCB5
YD22l7IZOP4UpeYaTDRhDRhcPJiEDCf3NXEgSPAS9vAGOYQzPViPCi5hxnL0FrUDyiNdD7cmaLjk
YGJrNx3W5Njp6U6p6J/ypehdRXobNdD3LzP+JJ4KjHQTu50Del/tATPJ4MJPjW/lmJHfpKGL1ZW9
wj0O94twBiCYcpaQYng/wvNa2HCWI83Ig7dobOiP2qorykvyvbmSX1gcAYZxsczaytS2kJnZfIzF
nXDf1822cUj/bW+OZpIKHMg0xyVvY/aTwrVZ/Wc+Q0yRk+DUF+MNT6/Eh4dJAYCFDAy/OfIfmxm/
BV8/4NEj2gsVmoWO81WVgSOdInkqcdwVRxB/i6wM7XPpRkjQiE6hdT32Ewa+tWLgj/ZahrI6BM+Y
DK7wIIMNX/XfKDiLq4PDgIgyWGd1gzFHW8sKhfMhKBRPjw4GNZ5pmlVLW7lvZcIc4LzwGoCuMEMT
0Nv616qzcfAjHocEJohl4AzFZyq/qxvUhg1Ip3f/mD6U3GbCRJv/3w8f1a1/OlPI+1aR8ugqOOC/
zxTaZhIK2ThT4vDeEMhGji7i30Gm/QqtsjO0HzKwC5p43AJkTuNzvB3qg3rbELQYmK+6UznDy+Rh
+Et/SFvMIoxklXsbvJw4RnQQi4fX4Vkb7iHogqq8XOEhry35AF6p7q+9Z+HcAF4/48CDH7EeS/A8
q9jeBtwGT4W6a7FJHjRosXyDQ7FagGEZd3YY02l683VGmxkt6fsUU/tns+Hf1EB5ru5sj7I3jL54
J5d4rQ7PpeHcsbRzBg2s2lAkcSCO6yoKJFrFchaTV/l+ziPfwIcmXjhAbzasMYP+SipWiofa3BNJ
DuCE6T3toz0QQSw9W4T4i86S4F24w+46wAEfG3VfyF4NFo30AM/ouNEvhgVjvur7r5rRUg4JTuwp
PtOXvO/E1x9Ha8NQrKkbHKGyflQJjkTxhPYYGc+4huuIDV5WuymetBN7iRSOk7tERQ8Hg1d79OXW
Nnl+OWrJO+ERm6ZVzBFbM63adUfCM9Mr6910SZ2QLxE/d2heeQ6NrcXfFY9dW63yjWKc8Pbj1Asq
M+wkp8i35B7I4yOEFmc0ivTBF6nc8xHAGtTTvZS0XEwrjVjm5A2oTJl34w+Vev48+SkTrYQjHTMd
seu3UAeDvXJRgtWWp8T0sV8nbEyO3CE6Iv2brJdgJMEy7HnWkOIozVbqnqr0LQfWSvYDP0rmLc4l
pvU8SIh3iT2NrZNfKqJdYQcof98LxUPHMTOuUsNrq0vdYipe6OYQaG+O8V+9DygPoVS6kChN7eZP
zVoTTxliB3kx4Y9uaQG1PHQkFQBfyH70SYaBBgh9ILuJEGobYyff54DLlg2xYutMV4225ogUO+BT
Fu8Q0j/nHfeCJvY4N9ua62dtUolCVA+rwPU7pgF7WHNARCO5rb5lELKHaKzrDboen2R9Y109UX80
rp7ZHCeO1emowMMo3as4fAl9qJjb9KS0uPwg1jA3m5zAtO45iJlxvgpILEITmprspYIPCq8Dki/u
s4LF1p7cUScG2jEQfMg2Gtn8q2xOylb/TshzZ/HQd2TBAIfdz/VR2XDrga11vFOP40v/OQNWiTY/
bG+tpa9h4gVYLk8/fRsTuzGD7jGyVkntThq8JnKVXHKmtHQT5akYAWwRWZcUYxrtKanOfzUP6P8j
duUW1XVdhNclqJeKlH8fZEUmdPksplci9YPuV3zM/Wor+VY3lvNV6dyJlV4gCut27sAVDEJMroFy
WA7VFTwzqDaTOxxZHBI6rSDOuEioA+YTwfI5bZQRqTgIjZc8d+jSudnciZFCO1K5ZXvW47OyyGqp
RgS/75IgI0aJMEbkbG5fBAjEkfyZXLNkrANz9GpIuDxRU54ZkoOEbR6el+RuVyQYCg3NQMFxzFtD
e4butd/WtHjs4Dej9I1wlQmoo17VS+yrozqiN5DxafdzMDG/LGp2rzGwe67Ml3pFhgIYNIFiKxFq
yvpqSYXkTzuJ/I5FX8HLmy60Z34B5ibr4pK6N9/YAlvL/LsMjglhnDBh2oLjtumGiFtuPcT+iEw7
a2kpVdAVo/3A6TCFuPojIr0dxXTJX6pY1PhRWoSJMHZyGxhgRpuKkF2uepoxsRVNppcoAbmpE2fr
9JerTfrbA7GMXf/YSSgvi9trAcYzwkXbORkFDm2ziUqgE/Kg1W2D496nu4DcdmHFpfTfN6v86+b8
Fz7364GksdIwRd2Sf+//NvUmV689X1/d8SOPDiEk24Wzyqjm7lwceNL5Ckmb2mCcq8S7wn8BRnkq
GX4cik944BZlnTdvB7/dkkqEaI+bKNkwJK+rd3F9JVTEtQ4azFTs3pA9corUx+uJp49JMfeyAL0f
Qfv0PD8jXPAgvm3SRNZaQGwnWHfqIPCc7T6sQ/JImDVsBDNI6y03vih7LBAPo/2QrId9cjI+xg13
Od5i0+vo2D4TlBIyUS2ZBdqpDO5hhAd8XpTcfvexgOcjhhZfeci2n/GZ0dxWPUJXEG6CizHWIEPx
EEjdASaAyp7N4xXQLGRGXP4fwR2Wurv8ECMqIzFCDO8hOTLPmquh3lHswrOWwP0eA+2rGVp2/oyZ
2YeeXquH5T9rrAGHGVJFJ159p4Qokg/vFcc7QE/rQ9Eyyt92MgmW036HOqD0X/WttctCnOfBYoEj
/sjPsWp88x2/ioHwReOx4BjOsI4O2Qeh9HtCoJz8ZIVopWAE2DILjwpC8DSiaYigf5hf//tZorDl
j6suRfLsnoakQ9r+/jBT/SolveVktZdLW4LgRM61u28mYY5cBUu3JV76/NDXDpEzqSg4ZRtELGjW
aqBmSDyl4AyyUK265mPuKiK9LnVna62P8kWoTgb32eAqy9CXP2o34rOcySWEcl9ciDkRCDvFheUY
hBSjm7swfMCnVG9w46i8eLIZkUNgwhPdiJzxbvHWoTC4RRtwzPFlmOzk5wZghOhBrJ8Bqgj7AkXh
6/NHFcGnQPAhYKN5mNEUCPWa74nNQnKsdpHVpSdrCT298u280y7xg8xrEbkh18oqOnJ9E9djg40B
4xaEZXNhf8Oy2jxMb4B5M0UUq8YnrdxpMABa1c6IH7L97aveamdZIzNs1W/vQcrZSxTDXmoIPMMc
QKRFOPgC4ufIVfWNuO44uygkaLZ9SfgiEQq8stpFNQPklx/Nh2nrOyHkIx4P5oP6AOp8nA9LMK8E
Av7FAPa6pCyNJ/VTpTFshYBaJI/8ibxPdIo2epBHJm60T9rdYUYNUp9lG5yR/BK8LZhT1/dDFSA1
IE77jswFwa2DAmXhx390YyP/tF8s41cf2sOdn4HIYge7MbLyhCN50x4tHVQYpd4qWZshHRrpudXe
66uPDIbfNBobqwTMDEbIURm+qyLfO2s8zUvA6FkDIK8aWINvDBMg/cw9aBXRujuIwDFcrmO/e15k
LNNludJgdJgacq8gNR3ZHG8IEzwaZLjjbmcu+vj4iKIfcR86QpdELTLcknBiDMMcBV+EbntrrbPF
qHSckzPznDuZ1HCjebFZMvAO+SgQs1c8eAs2i1pjjwJuLe9zONPhM+/8vnFZvkQRQeRzgVKL3wqp
JnzWGyYSeHicqxUuxo8YxtnDIkdYcOMm1yNktTOeoRoKCjXGNVvaZCwinivPKrt07KFrrIVAxnxM
2D1KR/5teCf0dESDf6LdwdiEAJ24TQg75DrO5Ejvgx5Y+x67ibRurYxFAt0RtAwZnubTsEldWF0y
rHEcu6PXicFV2kUS5BVbhvarZSVaY046sV6T9gMqAvOYwFNwnx7ZZByCE3hvARE9nLro6pTHVtUh
5RqfuCeC3nKUqootPywBdcu7YBOR2TYb5MK/krQQKvusCFiYj1BtR8Iu4NpXzLH27aQjTHEoD0HJ
3TSorxvsL4B5QVeERoHF8GJMZ35irqtvcv1L9Dec2EvzF8sQ4TOIgwjrtyHpjktqVUZcpF09mSHF
Ozt+gi8c599T2y2BUi1xxXHQFO/EVLPPVXvrSwbzQJWBQRsjIOIynEvKebIt5ZJgJ+P84kbNbucq
C26cVCjJl6w7ZRmorAthqtSCx7h2UYjPe6akjJ/QjPw5YRvJCdkovQatM1JUkgyJ+qMCCVWl3fwY
5yW+YVFAXP0c0YMKTYZZJVRQStU4CaaPGHZmcfrZ9+4B0XryxvBT+nfyEVD5A/CswAA8w9GtY1QF
nBjrtvVvDb+k2RmSQDDXEMwZToQBSaR427A4YhxOPhqM2eVF/sjuu+uIIeQdzBTzJs6ZXoHUYxG9
XzSBwCQKhnCzEPdbbom6ZGxZiTy0kRzwmBpY0hedvd1X6DzwHEDlF1zqvEnXFNUWmiWuhl544lCR
iBBGTQN/6prjj5a59VPqXl9IRILWkpKgiI6xBeC/bS1XLh3sRXkoo0z6IKkOogpAqZc2OoCOMxDu
uNRLJoUPnbV8ka78QQ2SPUvf9c5A31AxkpJzGXmT3xEVwcfe/wgqMoySbJ/N8kL133PyeVU3rEww
ZDHg6VlmFbYLSh7kpzxzycuaSC/A+V1x39VhjUt6LdsMPx7lUmq1JIhr11OmrdLXQll3whEer1tY
l1VphDjx7lOQPd/6R2BMG4ZdNtaJ/CBLDwm3Pmk5Ft/lFgTmGZ8zkwOq942ewya6omm/Nfeg6x9i
NiHDztAANfwMx6XsmBXWcDJUmWwTnAO+9jK9cf+SqFmTZnegIdqpFXeMjmQC8sqTd94M2/6pf6A+
AAj3hhi5I7FXfhWWsPLGmVhcPTIOO6gcDAlbvTgMyvaXcFnI1jLqDlQZd79QNmOgIKpZGc12mWfi
m0N4UtQEbe6S5tIW7rVYESL4je6LSWgbU66b+bq6km9hP3soOeErEb3y+zK7vRYFceqLvvq2QMch
N+wmDUWbS5WPmzt3F3PGUmSwXw7ybF8/ttv82JKKxxsvbfqgwG0Ktxopj0mQe833zHayKBT7LfLK
nMueBdyP1gY3xDOtyQgp8n06888jnaTejswrw8WO8y7UO76ZgGj7NdrniYxKcx93h3I4TXK4GMiU
mLcF9k5Y3XkxAZ7ZIyziDDEP76TLHf875yERhyDQ5EYBjwNdHvEaS3zGp+Vsx+czay65fIOIOdqr
Y1/BlCHxi1LtzheT4G48l+xHBfGeGqfKXvJwuSAjTH5k+GQKLQ6zvAPLRHrbkUDqwYAh0bm+o+BU
+V1nT2Pkk9U7f/LJGqAf0JEk6lQeebUjZVKUqMSOBpKUoU7ryStwB1i0zuV2UGC5BYrIFqNLyqpl
bRpa7IoDMlHmKgT6bsRzQeCD4oz3cOrDjB+Ja4/gTTd7QIFVOJ+jnT6QxwEBn37dgUaC8mOS35Lr
9krbF33lsN/8QnhQ+wex2msa+ji7lplAcDmvyZqdCYRK9A088qCQ99A89MxhaPM+kVFlTDwfWh8s
iBjBdPqOlMsLoeiPBNdwGGhhdBjBvEqvH8ldhg071yVB7SUKYfyxN7/+1Lv3KP9WcccN2wFRHT8I
crWi8C0AesRs1bdsvFzjHSPB+LoIaBDTxEAvJF4D09t38YW4EIvRHQ4eBz0kBwuL8jzja5iYYDDS
cMod76UnMeskZOLZfbMRiByffRkZ0CIoSFyTHATaAIXLlG6ok4lRS6EJfSdWQBsYQxE8Fx/pYQ5Q
P9x4GRg6ndtG/iSM5O43r51jrPWvjGDiGgmgtCxMsPacMK+tS6weAaOAz520wcOf+vfpZczYscob
qY1Kx6wtPfHBFHt6ArjHuxNOdql577BIUg6t4BykBuCZbDbLnymZQOQzcWtNjlXtp4RoNbJwbIo3
VmClrS1k/hx9awLI+0+frXFI830AgWuuRGEY1S/sd+06t4gDbi2vnzTAmNeYsKLKh9JRSZarhO+B
vbN4SYnvIguI0Rzq5Lsk8NfFat2jmoHEwkcX5zhIQ3L6kM+pZZDMHqUwAgPElSijKbyJPp8/g+Nk
urfx0qWsoHSb2BFGlxWKc8SARkrRCJmRoZlsdOPAhabRjkJY7XC5zV8is0JDxM/m5mG5aZLNWJ6L
zyRim8KlZ+Rvhrm0yzUoqhKXiEoJS5+DLpzMsHH7y6GLnhmmD4HiFG+vN+SXl1YG190vkbasDxqC
/nZ7x8dUYhaij9CRaE8n5irMemRyJAApg00ocZvniywhg/hS3Cx2FiMAzmza8m42AXmJ5AkVw+2S
ozTKB1Pex2g26b1hcMMTDsFWrAWKanmRM1vY870zJLxhnfN5L6VQB+837QmhxifmIkSahPNhFjbh
HWg/ck2wiQmJRThbm+EaaOlppqKw6h/V/FHA69OS+sd35LBxc5X35If5xpLMNIOYh8SzRYhSaHes
ntuPpnka6Ato2fC5TvsTPUy5SbqeZ9mziNs6ptVxQ1QBcDJ8DcalIlC0dR/Sr82LTCgY6AhqZ5Lp
rtBD4IeMXXvjATQKEfQl6ly19nv0B4QgMEvitHm5Q8Hg81e2Eh/W7AH9XoH86UcGWRsmryUfnexR
Wz8shp3erVvsls54oxV9O2s+VVM4ZLkXEAQxasZMHRfEikMfgIHzYQ9sRJDHvFpyjgh85HvDiMNb
9MpyURTrBD9+TjckFZwJSTHqiaQSmi+f8/zBMNyh3WSQSDqHYmmbgFC3fYn/03wo0O4b4lsq7HNS
5LVNQXIGFqsU7NuveBKwCnchFZKjwDgYa2+8PQQs7SciXCJEKnzR9O4KV7dQ6PA7MsDH/YFrt+a3
MnjDcgv7Zu+bwpoCpfJ6luTXPH2+amSReL9QuFJ6UVDmkxCaaVgQNmjBB+lI9g6sVWGLwpq06kvT
bYzhNbqfyBCYGYkYdL4X2QUTel2vmqBcrOCA8Nt4ay3mc5myMGyT2VtChqvIkbO6ntRT9MzkIu+7
tX4ib5bvHPyPbhGYpY7+sNOondXBqyuifozvst+a4l6nH6oR1v9H3Xn1Nq7kbf6rDOaeBySrmICd
Bda2JCtalrNviHZo5pz56fdHuqfd7Tl7zjuXCzQIFkm1LIms+ocntOY2sqhBMlnXenphV49DcQ0z
07kBZmOa67I6eIgDo9+soXuyt1aBvzLVo6hPZrmXyl4pjwWc3WCJBU+TPeZgvQB0UfhDKME6osOI
vhMmX0CXnsFyLfEK8JiPdfeqga2L0ne+BNzoqGS7q26SjwYetCxQW6agyG1iLhON6OXac9Y1EPHh
qq6WIj9gsGg45wmZebZyX9vvzURACcYDOrOpe8jEdzd7opGMu9aQPnU0ProGVfsLogl5w7TWgW2F
ZAoHiyYMpdpF0jyqJL8Vz8I1cVoR8ICS9NvvqfMQq9deBKEjfEzCVeNtkm4furcZyUWLoi6BPGgL
1zjZw4O8BamTbVFDK899G+etncOnm362y9rj/72R1rquTqF2m0RLvVng+kmfauhvbVhqsEn2CDBT
UaWGmvEjD+EuCHdOp4C8PYso4QKAq3dTlwPRinhppUdaLDDfULI06xWTxG1aS1LfS5YwfK4TwN/U
PvklIMYQs3eUk1egW1BrQ484PaDGQt5CLNXWT6G5M5Hj8LS7nObbZQ3AHa9EXrUg2chX2tF7sG5U
IAVx+AywBEwmlTWkPCYGikc6u6momsOgCTexOOAxWfJ74cCVbLm90Eignpcm2xHgPCJI6MJ5pJE7
6BrGPRkZuLbUeLGy68nkQFlU6l4H3a8CsUOVio50uzOWuLJF+T3UR4c3d/dTaarZE/o7wfOArPeb
XRPNIc4KR8eyVt43CqznOn3o8KHsHlJkQkt+25NbgNJZlNMcv67za9J9D3wCDZRJKQoGV6ictazN
3bY9pSeQJcdwTyx+BYkdZscd3zq6u0SOOIVQuo2X2aJ5IQ4d7zR0ue1nvMim3nf8HFx0+SIDIYlA
PeqMQLCMCOZwu8y7Wx/5p+AVJknj/U0pWrP/A2EAE4/+riWl1KSlq196I4E+to0r4XqgIFZvlHKt
xeibXXgVmNFtYD72zTn1A9puXXbhUFcAqgFJglDcwuUUTwfcdzaGfd+TyzdvfnVFH1oFDkjPo3Au
zPwGgqWw9xU1miSj2HGRQyjDK/D7MHlXKQFojYo4yf3meY9DdkQNFOQ4yAbxqC9c5d5bpCCvsaU4
o45iXuHJoixUjejv0digM0auPEFGvAQyGOpJ1rvtgd1YjpgIEGsh4U0vV7z50FhY3dlvLiZaWXpC
O7+US42qOggVTGpXwVvcgIlZBCuX5KKbmsXE3elVtOLdLGrvC+2O1BlBheqVIop6UPH0HcF0O1dY
4OXGEoUfSKV6Mxn0Ev7AvjYmyOd5tqEwry+K6/qhhyuHukF6DipJGS+A0Sg+xOMlXL9WX0TmgT9Y
JY5D+OLG5EG5KBeg2BB+hYxPLtRdpNZFCmp0XJbwcgnEslWYrxwee8itYMfhzE/ijJMOK7cSzuoG
yr+0nG4GiN54rVOMXCdLhPyWBp/2YpQXwEX/uhot/oza+evdNN1tvzZWBrNW1J67qb4ozK1JGgbh
alzI+4EqzS6+KbfJzjiEN+kDImXurtiDOlygfJV+H4cz8o+z9o5CwOQG616IvymVC/NP73UUOQBG
qwa3+xc0jVNHXlhMULS2uADoKt7IyI8gkO+yZyBKYJdpt7IGRg82yI3z4J4kD7aJ9hI/pcYCrC9G
NwXyJXyVp3iPRQrdGsirdPMmOvkliS8JElAYmHg2udxT9izQRZNPtkUqrtw4GH9UQNAR11lTePRC
TEvPPLoNNBlPAA2w9IQ2ahNP0qL0j7gv2GtUZa3yUcVJGDjOSrDmW5veWDn9qywPWn2jYR9tIBfO
MownDe8zXlrtPR2+6D6cMqUYjhTF0Zq68nDWNGhKUih1SQGMc2mvsBpG9Sr8PlE0acyCAJqlYj2g
oWBmL3R9S2jJOjMX72mCwr85p/3iZku9X3OHyys1XQIFu6LWdtETEEC6aunqhhdISlEWhzS056mx
z1BaEO8UsMHWmEjUdZO3MbKCgYVS+SVF3BDz3VUNoZ+RPzGMQnsZERmOCE2m+PUQmcNQ8cCyikcZ
v+bxU17VlDWeRySoWUezrdVu+KWydXvJR0PfgLnfR5YRXvfCEJdJcEStMgWFBE4gRLGUgHnRCKzU
IXDRU5oQkHFIwace76LgFCoPTYBZzoHZm/IOBDfqYpmPCPWiBHsCf3wNOx6uaDeJdsXupQ3TlO4U
TeTmLKclZC3Af8PSROC7Xalbylbte7rB6mSdXtsH+RC+e69ymwOOPgfmVNInMIJz90VDOR9k23l5
R0IIvuZsvCEwIoaMctAzq2mhgLedHxDlgBrfTi0BQZ0BjMoCU2pwvL76BD0EViqWEORl4TeAvvwH
mCnp12hGw8m6nAp75+XzcEvlnNRCKADvTHR+w7OC34k7e6BMF12XUHqoiXTTB/GgX9AkoH+tnQtl
WaXfw4oQEoBfPAk+lkTe3saHwaFvw+ZK1++aYRf7QJ2puZzn6cWgENeZfFHeuS0vU/Rm0Hg4QxMl
KXHZoK0UHT0CwWKHcrfeE5dod5CK8MEhV23y9STiM8lfrwasIeimTCjKZJmv7HPlkiL7X89g1p+1
hg0NgCUGzLDt9S90exn0mSp1HAqQMAHcnZD7oPWFgFIHbTilCZX7JzW/h1BPFhbQgKHGT0jsGmfj
K6RZ8lv7oqWl+eZjJ02+IQ9DhFBKtpRHbwVOrc9JlM7t1KMPoPMsrRW+oEnoSy6ztbGiWleDVVoN
OHq0CHBDtuRT35nFBeWQc40ZY+Lpm1uZ702Em13vIpm422dDhgYJwchWM8m88Jilc0buvfJssazR
EpTe32AT/zNwmKCJxBP2ZIGsqeaXwMFMerMK4nHiaLrWgYJz6WwGdUMXyJ/snY42fts8V5fVHh3k
qcSX8YeurVOHgUsKrfAYKazAxGrnPRD/LcqX79ZBRStEOQtvJlpVtqsvX9P7YYeLRbC2H71q3VWP
TvNNISokKQTpd17s65tsNVUO23vK6ftJoxKQE0xhYrhz8WYemgf695MiENB1FBSC9FhBi9lbu5g4
+fwNmyeSo3Qnq79Rkf7PxWb6fujJOoghOqb29ftRRTgYVm1MQGsUrnD6o4VCeD7l22f+G+X/i34X
v4awQ6C3LK3XSRevpz+P/NllCd3mW3eXnHqCcQQGEdw9r1a5XA/TDUHMTaqZgdYGrXYGQY1KJ/H4
kp7TEZuFBZUh2CeH9hqtGUExGuLic3cDT4yW9pi88Fj+19jnL5/1y7LfIQhpaAmftdkEByaKnU1U
Ei/EA6iTc0Qsx9PUQxd3oLCQDP2bb/o/KX/Tu4tP7POXBrhadm0wgrPg3XHWKumwbdG1OvDdkBQm
yDqDbR8gMO7+eqqQ/xFOfHnfLxhzP4pqp1QA7CH+AJRq0G5t65zqWGxeUlyK19Zycj1S18aLvsC3
AzokgpDP7YO9EZe6csnaqZyggZdL6knayjCvCVF7dJIf+2+UdnH+LBxEii+6F/g92tv8x/9Xlu/7
4LXMqux7/b+ml71m+VAGnl/PRuWfo//vjOFVpvT/tzH8zbcgrf9Bh6Ms3/8B3+Af+6Bo3uMsxQw+
rYN6WL/965/oZP30hjfMP1RbSjzedZoisPqA1v/whucUMqc2wDIDtRCdcPKHM7y0/kCnllvOBJEB
4szgNT+c4aX5h2WolrRMoD8m1+j/jTP8BwL8E0pkTBw/w0BrFWAIrBjb+fLoSQUh6CBt/VWYpTme
Ot3B6oIH3ndZVMnOCqhiSDEyBRAKjBnZSY5WTDIw9+UtYvtWqcLk7ou9mldgf8yY1t1wOyrohCk5
mAmj46JGLRYypequB1NCjnOWRvmgyeLnJKaxmXntvu8xEKK14vWAe1vVAWDfh29NqK87R97bfkZ8
PZWXdBs1P4EaTZldOf54T6uPCoAcbrThIvSM6KIKfarZvfdS5yQ3voq87fgWqxXToASOTtPzhXd/
TyIIdN4YH9ywh50bAXEwdMKXKADF74Chkto1X81ByPQ5Atfq6m+lb6lnvZVRh2HZrAxwTT7Q2m6w
X3tR3cTpCOKrEyqVTwTBxmEcEUWP9mWPqr2pY28OPhG1/Pw+ad4QVgXyO+5lVGJDYhSPcZ48O/1a
ibF+0NxN3RDEdnhpDtReNV9BmqXGlt2M31zLuzZctKBcwfQdefQZAgLXM9fkorHpv1sCoOu7Dacx
blM43qF35yhXfS6O4wjGsLWz524wD50F0t5DkLMO3nzXvi0EGnhmY21sUPEjOdhFaoKqBq69GrAG
bOIa9T4plYsWrIAsXII9ieRx34Fl0Im1cs3YUbqkzINTRRa9lAlZtV6D53VN9NrbOFnrpvdiSePa
Jtau6HkFEXpxQ+K/dDjwjTZV1IJehxohPh2wGmDn8r1yzUNFda7UdVwkIRImaXxUnPFh7CrnXDe4
LawciGWK9EFz3VbIbRWIF6BncB4OfHq38/Ezr7pD2xDq8yW/5z1YwqyoIRG0QG1tSuBKyrI/2uAU
vX0R+emiU8FFqhGlu9KnVN8BeNVidJxFFrzULvaI0qehaiuwCkdxjQ4qNiu+Q2G7Kp79rIADU9Il
464EQP5uWNmyVMljA00RG+7EO1Gnb3VMmh3aSnlwzXYtQ1C3aS9giGDxZrab2B32dYWAiVURHkc+
dMBhBBuUAjeJk/BGG83VMFZcn/KnNkF5NASn9JJFLEMpKymanpqkh94I33FaiGqxo5yIsN4Qn0wn
ua5MiSztFhjhJvaiFx0FKg9qox+Wh6yn1+YAwArj/MZv4OcpzrXje8dSze2zWlKP6xQQJCPW8T2z
gpfTtH0XobPWuA+kluJ52lJtMMylQGnOT53LGlWSOCyPlgpUvYi6+36wljrdnl9m4j/xN/899mYu
sx1TJbpGGUrXEPmezv9SPTBTNZNeY3krO+amsDJwgKF5aQTIcyky/pvlW/udMvXj3YRtGlLnXTXn
y7u18PYUxXc9ZCQwElGdoyGhxPC1yoKwMXgdOwjNanQVUmUMourxrz+r9nv08OPtETXH+UEz8D75
MnGniSayzEAFMYuil7QkSfPqnYvs2Uphej7/+C3wNXLcGKx9slNGa/nXf8IUF/22dPB1a6qKMjPr
hoqj/O9ftySkSgpD81ZR2+IimgAdNNdFkcDUinHIiv7mC7d/Lw7NnxjBL1Y/TVctg8/8+/ulQq1K
bFXQfRxZVHzwCmV0hRQvMjodBREVpx/DH6Ek0Yz2je7eqrTrFAmyQvc3jY2dm1wZdbrFPhtNBts2
npNmW4TtvZ0BPdUjZMCLg6JIus7ww6nzXFhDjqYUU13aiOt0sCmPdNa6kOFLpQUblAuzkda1RWVb
U2GlGXBnqyZ+7mMFVJkAn1dkFMIBCqV5ctc48c61/RJ71e5bIZzbxKNoU5WT7DM/4SJobLRAAvTr
dPdIC8YqysewssFEj4LYvdGukwEFqJKmLzSE2CmDVezl4Vk2jPd6Yd96tn4f4fjKTOPUxu1QoNQW
lPZBN8iktMhaVxhWKCxhcYMkOVM72Wv8Ecj/V1HhbZbw7y9Dwv9Z4Lh6zw7fkvfq63/1W7BZ/e/5
tPeeXXyrv/02ABFHOHbdvJfD6Z3v/SMw/XHl//Tkj6Dudsjf//XP14z/MiXM+y3WEzyAvzw409/x
41XTn/+vf+L2Vfv/+D/Jexm8fvuTV75/q+p//VPRtD+kpQnyPYjJumPapAM/4kTN0v6wNbIF1YKD
8EucaIs/TI4LTdhSt+A080j8iBOJIE0LZLhp4QvDFAWsdw7M+fw/ZlK+OsL2z/E/0iY5ZkS31b/+
KdTfpxvJn8NT5yAGQenT0cVXemoMOzTVugh9jJznHlU1WT6kmvXmCcX/lrOjZP3HDsTZdFurCPSD
BLYplz7kaa5usHAvLpS2K566nOpz3onmSh0d/dozxYPaB8VToOlAw8O7KsOLWxmlu503RdbCG5Ut
DNjPsa74yrZLpLZNnNCSl2Y69YvlWO4+N3Hu/DoMZILFG3bKhSMevDxOdsJE11mZhsWQqouu862V
bhbygRX9LUrr7srrKWqy4GdWGSKI2Q3PRg5GFUblQ+thaOOEBCVnqkUxPMZjZDsMhQsThz0zd9wt
K7CJjtPPceRqYtOS3EUDLCBpUQWsSxECLkLIBxcczSqWmrS17Tz2zeZKyVz1JdTxlrUNA1KUNyav
fpeCvKh1xBsd2ERNsEuGBM/Zxoh2udf92JiyL9ba0K0+Dzmh4izytiUid53y2lDDeBdK56jbFbjD
eZjbT3WcRatIASnV5y09l2njKhEbq4DVkacQJ+vOa6CKJgho5YXnrIjNDppXw7PNFXmjZUGFXK0L
+78vjRvfyzsMsau7IknQu/VVoz31mR5sBtr7MZq45ANhRV20KjHIqi7MVpqHeVSk8pdDkazwnS3t
ayOpm0vFiSfZCFrM5djXp8L7VpXRFD6X4VqUWbbuegEO2AiaYdvZ0a+b+RhhW//LiflYK/O7H7+p
jX122F5KrYOUKAL/BgMZY1VJkImlhJTTV9RSrCDR14Rh4iHv3vwgK/GLTJynAuTUdK+knR+gKy0E
sozSfipxdw1Gj45PF24yvcfjuqvC+3kv/rlXdUrwcexzzyKNI5nwTewLJuU0K6WG77v8aPO4S1tE
uhPHw+YrxoYm9BD4c43hWsl7f+OKMYc8oJsPCo6e/hAdVGEjw6L1z22Er5imc28Hepptk56TUYrF
p0zKcJU1QGGT3IVtJwgDAPxTuc9jPTv4A2gj1SozTN3ZFBYdt94BozWfKO0BAaT5tOLX9HCK/BVv
7n3hxs96mHT+ee4UymYapiniHueZRSwpmuyZZ4/P9HNYTj8/jtmaGMkbjVqQi0Y88mEaR1Apo6xe
iG6kGzgd/DgfVtqLSUhwaSUGDGEfVdimVUIbvdZXpU76fWS54pD0zrkdWvF438Zg+9Ui8FhobY9K
oWbkAxlZNByd0eg/Nqm84BXBr0e83sY5tBxXruTSHgpCL/VhFVtecJ25mY4gaZm8BiBQ+rDpH7i1
D1aK/Nk0FcwbiHPu1pgmiXmYzDPF57iFVGjGGkDMEEXsdrDyJ5cRD2r+gF6EvzUEPnrzcaWXNe2S
AaPRYMxOscxuR608mLUen/xIw8Cd/GHlV3F//GUZ+5NwWxNfFwUsQVh9WJaoRhjY6nwpdo+hsCus
wYK3UItEFJwXdK/VaHyW6ggja9CrnZm74tSMNtNlNjyrMe1GxauRc6sGcSL/fBj43lD7cV16XUaA
vyr3MXdPWIb7imBno45qpMJFiVEyCeLNx9nayS6pQ1yjGJEt+qbpdmqdGLuotENE10bvsTbDK6vS
zTfDNQCKSPVhvlT35Y9L21H/5dLMiq23TBHHME+0B9MdMuT9tSn9qz2ydzLdkSTHbrp1pIfLLpQh
lTj21FhGoMkaKDPz3u9nv16n9BNcJeMVv1+X2ZW2cXMloE4XZCIBbk2v2+hVD4MxAOTa/BUgGuHh
DQhioDXTnEqJCb0FlQbAOqZAwVTtwea7rbjLm2Fk+Zxw7wnNlPmsF4HFnc9WAZYI89k8CKmo1iDq
efLnp9z12mivWyjM/fsZ/zhe2zLaW/nzL0/3vDsf5/p58Pmi+cn/9/81TxDzkfmq0AEJEeUApUMt
8Pd27kkkf1AsSSyJANJ0bN773ETzCS8GJK1Rlfg88eViv0ci9m9u8LnI/pniEI8RRElTt3CiEOIj
9Po1o7QLvaqHysxeqgHJxdR1SwBBuLQyUQ7Y0fr93svKfj/vZRHe9ibApYxExcBekYunYdK5IaAR
gUuwzrIVqsZNV1jxpa+aMJ6nYdLU3qnnO+kqz7xpiqK/UCNhAGIq7XzfR2nKY4WYo7RCGDQjDNUz
Mx7SYwpF27HGVZO4+pnfUrx611O4z+kAUHzsZLn73Jh+AKR72nweoz6ESUwPWg0HgIUjXa8+Za25
xtTvMtF78SBCP7sYcmmsjVgRD7Vpo6Dp5KcmHrpTWLvbqkpxHbCuLGuEWjNt5r15Y4/lQCe2rbdZ
FWuX87HSgUET9wBp0+ln1clX100H8H4afW5yDcxI62f10p9Cus9NmHjDuu1A9Pw8nk1Rnk4b1jXa
el3l8EQ/N2ObD9skTi6TBP8IITzqAp9nP8aWL29KFxEFrVZxixlQ9Qx7kpyIwBosbIBb8TS0Uuyv
iBKu3DawwOfad5riEQlrzVCtOsOsy5dQqOnCiWV6NQzb0PAT2lMKZBuRde56ZNG+GVtd8sOrpOVe
ceqoFd13Kgyj0o+eEx+Rrc4akmOapvplJx15Gco2PKadAKsSGTHsaJnA4KmwZvEndFLSZpD1Ux5/
z62TJVIfOCPqobXP/LhBy8uqrb2eKdrOLXpt2Da2E754bgm5wwib6yCwtEupQ3qPtCQ66RF9SGOa
+9ohtpee6qdHdRw3ZBnpLhxy7jqek3RVjRYdRLdV/qYLRJnmt4LC9LQ5gqRFaBZ4R0ll+vcEvxdd
mjvpKBD3I7P9HiS2f9GXWJ36SkddmXu3SZT+OB9SKxejvWygNDkdG6fLFFFkW6qNoCHCJ18Zh03Y
Okzq02bA3wVruP7wecgMaG0NhZ5eFnomPy7zBeIHplohYj0dE100yc67UNu5TRYmxeVFOvp4oiuI
jfnheCLI9EHY/X4S1RoPHYvOL8ZrtYm0Kz3LXufMwutyd9VK2S8KqxUPyqhD5xqLYEdnxQMflKTb
xERjsJFM/HP8M0yx8Zdj6nQs+v26z2OKQU7yEWh9eV0j7GFrdOhLjIr31ERJdF+16LFput9s9cFz
8SwA+B8bkfqkjmisIcr49vulkVU0WzldahQt3BwK98w/qJDMj9X8vH0+YF+OpaHot6Oj6hdeEQMD
/fmshp05LsqWdv8c0BcpxKZBbVj/6pj43pOo0KvJXTiNGqW3N7GtVLvC9+MrMdbPowVDNTTNcCuT
Ogbxy7DMJ0WdqZo7Dys9DhbC7tzVx8Wx62Nu0ZZ0grnYU4pHy4ASQnqh3fvwcGxhvDcuGhOSzuHN
YBTBPje1xzm9mQ8Rqm2DFq8BK3MsNOOc+zljSWwtunJierWNTyhrpZSopmEyB7rD6P06rF3vth8D
sc27obwutQZssw9NqdcCGwUe1+wQ7BnCTRHItd+rgIp0fKLyodqKaeMleUUIyd6YRRlTH2pVPw/N
e/Nl8xXzcN6otVUBFtWqlT2ChWhUq12lto20bJ4Pj2EtX3Klro5BIHCiK1HbpWSmxkRryhAG61L1
xIVZBuKhjBA06uQgNuV0J/uZtupcbbjRQ4RYKvNbpA0WQYrbbxw/S+5qH12XuB2e5+PBdFyX/KZ/
ctzyVX0TKIJu5hQk96ZDdWwazpHyHCPPJz6D6c9jDZ5vpQlqYLq3vtyNUWo8Ze2Am8+0KnzeffPe
x1rg6mQa0J1SaXk7meJSQuu4fzZR9IlGX12MY6TtML1X3SR46PwsPyR1gp3CtFj2BRhluwTvmU7D
WAOTbmaIHZLiHDqRtzUU5xr2iAHANihs5dwyjeo0b0RGJS9MLLGZh6lqaFcVNOV5NKRWfW4w6y7t
hvvHau6CHndplN8IDPyqzQBqKCXSkXZynI8ZphZe6dad02S/XZYaj1FXyQzvB0r6EjZ572AiqDlo
1ES6COA2Nf6N6hRAu4dTMaW5bmte/XVQZVhfp3ndFMQT1LikpJBk/AfhnBgwcfnunqtOM9uTtGjh
OX6CAuFUilFEDT4nLtPdPCxxjB67Wr3TKgpGZuK+ZRmdxKqS+bZx0/amdq4a02tP8yAqS4RfKLOi
kcQ5pUeySnX7U2YkLtrIkfpeZPyybWlDB9Mm0FTfGx0UD1RrRIEbUFcO5qVejwRfQxO+FV0u7oyw
BDsXICk5D32nLs+Q4tq6le84KGyPA5qZbQ4tPMsqCWPAkde2D0Bs+hMSvUmXaoTJ4xiq7Y2bNf41
iQFaJ153M19RSlB2WRpn63lYkGttugJszzzUBDNlEaGnHMsR/LKE8MwsfjDzYTiMRZ0DkvNVANGN
gi2O3aQmqFlOVYr67OTgpQbHG8+90lfO3SmhnTeR+z7S0cJrWUG8oiaqOA9KSGueITDXyR3tTY2N
bRPozSFA6+KmMgM0vMq2QqWm8B+UVpxEjC6amJLcQinoUBX2k1SAsrd9gKJCRzVc+tvIgwuiDhpW
3sXo7YLAqQ7zbZXlSKl8nO1ibsE+C3bedDZwkbpjNmVyCJAyjv2j4evVlZg2VVFWV/Nx4uDjPBqR
aUUpx9naiAcfR6V9El45PFaZhwZ6rgAYLzu0AurQXPupe13HfbWfyzeQDqK17yABa073/LxREnie
kVXt59HnFXP5Z37Vz/9jviLweoS0JeDtObWZk5w53dG1yt/X7tuXw/PQanV/77Uf577kTPM5t3n7
TJfmvULu28ouzcP0NOd2iH605fgbQmn70gwN7Fi1LFl6dtxft5YfXPSqEd43voQgWBfZtyKpjwSl
k738S5sOJvmsBlTcHPW3qtaepzbvkxdhfpmavtjkOjmGrghrPweScwgZGFW2TrXo2p5jTX8KK+cT
qY0+DWtgqypTTjK1ftOWlpQ76AlaawSQfQpk3Wn3nudf254vX3/uxF74cST89850qtasK8Vvo62J
5ede8SvC2K5EVKcxFKpr00FH6wl4i9rN0aSygusgNIxNTgX5zG9qpN8raWDQrEbOcp49a4eyYjhc
0ZRZFdR0dvM8OW8svo1lMCIW8jGhttUpLoRKiFSYoPJlq9+xnkPOLwRgezpgd9nvw8+zoY7NiZIr
+SquC+MyEZRKPdOrroNpM3SBcWlkcAeaUjbLToMcyexxq9Uo+rfUD++mkR3K/IpWsT6P3NrAShPI
zXivlVWzMsDyghnxD3oQymNvCXG0lRB0bj9aq9aSUAwzO2wh4pmoXk2nMcmRx6D3capWvYMSFOFU
R3HOBOzLVRiX40ZL0nQXR/iRN1rJ3QPIH2ivaz0UlvHaj0aKa504sxzKWggoD5dKUfYvtJFBcjTo
+A20kBAJz8qbjBY5WtLmdVzZBVyXJlgQ90aQbDgpgtq6chVnOZ+cD3laqpzVRBzreaiocbc1PEhd
SRehwDh28V0cing/FuA/c6MS1TIZIvPGp7glAsc72V4prloTO8xoEB6o1QjkFoyHtYrF3FOYfZsW
3AdcKBAfaLEUn68SFfZmvqMU+8BQjFujbVe+gADXNDEWr6nd7UWu4hU2iGRJxacwMMlhHEVYnAw9
NWRkiRb92FFjB2bfK5vI9XXCNVkGGz8IH/usd67cInGu2mmv0PEJA86ACsA07KKsv3RLDznoBPxh
5AbMTHY/POo6SK0egnCru1uvzysUj0DyJjKkPlmiM21k2kQ2rPU73zYSyBASdYzW1O+k0ib7+Wyf
4miT1Zo8tvQi1LB8deu83WRNeZsNRbJupiq+M1XxEciNKBxCfzJalcJE2kVypbi8YP7E85Af5tVI
qZbmkwexq0UjTdI+5GNb3dCvYtTph87Lv9VGYl44JnYAQadaGEwMgCanNeFPrsg9Fdt7G25ICTPJ
UGrjZt5YXfzeKUmxm0d1LkAZx+i5EdhjX0D79ULSBqVoVG3C3NG3eWkjG+bo3TFhUd/GWRMemwoZ
yfnhL+IKYRiCto/gqlHj+pRW7daV1ZIZIzkMtabcG3aFeNnY3rpKBWVZS9csQsq9TI1+Vwj4ud10
VZh31iosSPnms3Hog5avckiS+QAKf/qv9SyOj1rd/BLKtR3EitKF5TJPP6EnklXtRai5RbbY9aN+
ahJrjPmNMahozbGHmmFXp3nj2NWhzzPcG1yYMELCECkrtT/zg1pfOKmj7j4OxoPBeyg8ZSkY43Dq
NdRDDOXK9lCCFtxLhfvrcdsHj9LMa8hH+y7IVB3MCiAjxzTjd0hDvZa571YCB1gz6/rOiB0aYloz
7vpc07aWcgaRZyiBSGWFPjyLONg45tjeqZ5Vwrayfzkue0Ht1jXvmikgNbIOakMASmycwtWP6pWT
hyepeNZKmZArU94hS+u7YWT2lZs7zsnOKkoYgnQkNs2Vm2hojU3Dtpffa9W1r0TRO6cUJBqzRLVq
NSRmKSeA/nFLY6fKwbgqQdYhLFT7Lzyo160WeXdSsGDmeiKWKsKUiM1nAsEW87230NFzA6u8VoMU
YYtO4aauCvTuVMRQswLJvapqfuzFP4/NZ+fr1KxO1unINDhdO19hTa+vZdaf/XX0rBu/g1wmGU2T
guQsq0kfFkjh70WSUbRNoThmcm/2QTLeS82WUFtDc0CnBam/hq6pKdyt3xbXvufxaE+j+TiVy6mH
+nMc6p2NzR426UUDakodYohwoklupWH3+ClQHZyHdefbN0gdaHZD4YsfaKuN1rbJun7tGSH9G7Mv
MuB8P8d5hdFe2Mt/n5/H8TQWAuOuEDDc0horiw6Ti2FLmIsHli7/vFTreAdcRz70AZAdOxnuglZ4
6yJEGN5vW6OGVQ3YVcetHIEMopB8rnM1UWDvA0iZWT9sPNeFWqMokGdLpUQhnsZI4uf2Opehc95N
J5wopsXQDE57kZupQ7MOiqbRVPlW12l7asKFZejkeX7Wek2xVZ2o2NY/98r5zDwW+mgjYW5br33u
0A6YLlR69VCr5jGWjrePBhQk5r3PzXwMmO84VnI3H87c8ddLa90rtr0vE4LTkVwIvMApWs0B6Bx3
jl3eLKz/S9l5LEeOJFv0i2AGLbbUIpNFsmTXBlaiG1prfP074WARWezumTcbGMJFAExmAhHu168b
tCqVIazR4XOwnW/6wQDAWK0gxORVFfhjdHCztYIHJNTolOkB+PebIj56E/QCxehB5lnP4OBdyge2
/CybJhgNLeeY6575+TZdyXHO1mAffVixaZfMsFk6iFbrAWC2QSejeu26Y+FDf+nnn/U+7I/6GFNN
2QfJF5PQ6mVb6fCBeGPypRimD8nS5k9OSnaonIqDiNeVAINZwhphB2F2P1Xhcg/GFM6Buc8e+mTs
HsK1JfRq+PH3AG7pEBTCpy6bvWsnc4zrsfSLq6Bzs3vqMuic4DtQzqgvVzaGpOeC4EPaLvEjQIav
rvqS9X0Mz0rDzm65IKjpUXqtpc9L6+Vg5djwm6Fqg5IHzdVK6hGcpZ4+y8Gu+cOazM9v+yjqj36f
HkU+Q4+YV1NO8ATT2s2ARDHR7vivkw0U3OQCZJiskrJCp6alZzNN9FjgbAnylzORiXZSsnKhfZ2m
lcu1U+rEHGt3vXPiVAebxFk/zet2JjJS0taZPsGfkgx5c+c5fn1nVUaoX7reUFJfJ+cGYKTrNKSe
pw8pn7U0G+K7qkuI+Xe0ufNC82tkFuAoJhvsKIwOy2R8t5tC9XYtM/BT8fuJNSy5EnbBy+uZZg8v
sv3s/2OXUK//n5+gBt2z38SZYZGnOZjlOMCdoVx/22NcD9rZsMow+bwkFp8KTZlHMm90s+iS5CPx
cIvDyeCXxlBLLgaZZVAQoszolrn5zPQz7TzqtPwhrx7JRV50YJ0rSFBA05IihrSjmeP3fe+ClUQr
I6cJ4veVoXp7v1pk3bhZiFLMJtqhXxSumWxzyBUqPm93eJT/QpqSgV9XBTuIpvPAJ7Kva1V7rU+t
eQc8J4Qub7Vo3TvTMLH3pzNa8Iw/pso9z4vI/ku511Yc/lHGdIUTdy8lwyLucwek13IqHqYNtHJR
OdSfiWAH9A1p2kvLi+rPSVRDZRY55GaVNu8cqk4m51Gzi+GjTVpdxClAgOPquDWI4rUiyJOH15af
tZeizdQcIVmru97zvI998rCG5kQ7StYdDe+V47ZUbWSJrtalRTgpNT1/RbYr9KlimS7eaU2bsl0t
61lLOYtMZhATLyiNc3tsYPqqrHMjAVNN1oqUQWPbj7UBG9WeHiBc4p2DGc6vNruRleuNzqLmjHIm
/JZMnx7UNHuWQZw923yMeNXeN3rPRk2msdis0jmjgnSSNGF8iNv4u1fb1OkN4zvZNnqtAf6hi7qD
3s7vZERBBkgZz2xFJDtMkVtB3dFadHz3RvTqaJu9dWjWBZwOmaxLvWsK2gf66XGxDWqwAKt+MYbs
6KqkeeZqZPfm4vNu2ijTMp8g827C8UtkJaTrSJq3vJtMKyw+k6t5mfWN6W+z5mpWMTVyCrXbDNLv
yGys6zrXP1VaFEBQ1Nv6YUgSYzvwkzQOdZtuJiIXi9lqjUNeFjTiSSlhDUyIGsogMe9ZFOnvi2R5
FiSCyBvDMe41ImLvc208kf9uLwvbMKLraU3OXzdj62gGun7Pl8SFYznvP9VR9znOQlAFRXLXBkDZ
okRbLv7N1C4m46qIZoievei9D0L+I5H19roqcudmIoPxftTaGMq3uPzBZ/jMrO5m0VlRSBX69M4n
s3upq8xhTvTooZmcJ8kRi4jozVNLCuJBksi6kZuXfWKbNKohp9y4ZfzArvIpzhhV9bTeTW744HeJ
zqYC2pZmyc277SOXT1U+UC8Z1Z4DdVFY5t02FLWRUyBw9aoR2abe5pjKsLvREi36blRw0qnIEu1x
4WTsjf5I85P10E70QcgGY/qjNqrrrtWSn1oIMYBTzcP7NHdC+Bfi9YbY0fA8+DRpEJPfZ6OOoz92
kb7yYoX+Nhqc8Y8uqK+zZpyOixUTfhm7G6KC8XctSEHG+0541Dl7cB2zPm+nOfme+vH9OMTzp6Ru
teu1cNjQal79uYeDSAyiXps3z3Zy5ge308hutUb+nGf1u5gvEwW5HFx/bM5rrUkvljV8kYkic9oS
mO+roZyR2HQ3Pxlqhd6cz1H8N2eZi5j5DzMm5iuL3GwAD5mWAEOoIPCOljpsC18ZH4GyeEexFNVu
JI5hthRU5LJC3nzE0CnL+67pPy+Oc1baY/09dWD3q3PXfxfn0H5PC2SIpMLt94kGPUjklu7PHNyg
2EY8Yk9sE9foroaseVfG1Z0gIXZgxAaUWCwKfJV2B0uAlZuPscAoxtKN7pap2HyTpYD4fcNMiCac
603jJO1dM5rTnavgMUUDVaScUQdwZhbGcngjB6BJtAMlEYnlsAGHdhPlZSiFmKUleVijIuNoLoP9
MJaBfRtV7rOtRj3gLLYjLBkfBuJRZ2xF2VapYZivMTS9v6zFVxTi5zTAtddiW6967XxTtUP1ORnc
5dojvXttU2byyYvDO1nQ2u7QEJSI5oeoD7VjoNmwOwEP/x5qI/Wbvzwd5UmR2eaZFHTEjSx4pYqh
+AELUAOgjBxAOh9NB55vvXKpQKq1C2CrIFEFNbsja6OYN88Gqo21DjwUocOz4BV4+9YwEXO3WVpy
Ec2PNIb/YTTX7MbXddIIZWaYfGF9oPlaU8F7WQJRGeHbVdCTS7EmH/XLeh0LEwIBmllXdaz4Od45
D4mCFXITAQXbLDlkWAoyqVGIpEGfXjSbcFXYQ0Mddo0Ynjjus2VmDZBRzMWxHo3T62zzkPU8C6Y5
uA27/sodvfyHriXemTMv6+PYGs5dUWoWeWRCjlZJRGlqis0i9JwCJF91aOa2f67HGthjqkVAF7Xu
WXd67Ym2JlbpEJ/moTfcFM3EF04p/8lhUQ6pauSswScYWHbQ0pWmM8HA6Y9u7UP/Gevzoxy8kH+0
VZGW7RUQYlQHavGSAwC2Y93SS5DAqP7ov3qJ2e4lk/je4hD4sQE1qlT0QMe22goe7a7unn5JugUi
WxmIeHXOd8mo8MQAEsVLBmKIhP1X8Ngr9W/ziEQMmWcNMsJ67PONySGpbkB3B27PuZex7o8UPsl4
OyWR+tMw6FE9VKm72YjhZh0QEdgm4k907ie7+Rl7c3+1+YrNOiY8n+WUJNOv001Krnqz36e0LHe8
SZv1HqiMe5CDZ32tk9K+jwfjRbLr5qhoCHblJqTMUwxrkfLahPFqg9yeqBtpp1Pn2ZqH5kIMB0Jg
Wm3B0jzQysFIzOh2NGDgTBroq2jKmCpSBWDHL+dp4U53Yvp33SbZPMVuE/yLtYj36aYgmbeJRbEP
d5O/TSeq07sTV8cP/VuLbzudYKbncjUrslleBU9hnn5dGzq/LyR03pHGgMUtTFtYdlDoIY2aHHPN
j8Wg68+TEXxsHEBSS+PSOc4ZvTvKZ1ieA60AnZrfkiWF/oLXOqull2Ht5FRDt5I0/CWz2VPDxhWT
TXTsdXP7J1m2Rt27XrlmOZU9Wgtdm+tN3WVWURckP5lFIY4aM9cPegz3dRMSrpGfVgfjkqcrivLX
36i4tmqLsctCjXXuzItRnKhIdK6zeFwpzQEzkPqQa9UKV7HaJLaq2vYf/HCoPw3dF4Fb+FphHRIL
hhwBY+xOMjRNeoX95oSfGTQG9xkHNDF0IxXckmPVEW0iDdHcR8ZQKaKQFZ1I5TA45LTdoKddtDLa
FW8NT8d2QNCcT+TcHMH1Jqajv4uNPn/fE+vpF2/+EjSmdj2NmX9Zq8CumFneoMN+6OTv5zwFOUxY
uHKDFzMZvjEj6buZ7bPJ5GI2+TUEVLQSbXq/fBBI7RAFkIZF0OKsOZFBUeQuy2D2NRTNQrLfG2xr
Sm07NPHyckZ99EOVsSY4Eb2aWVrTXYxGn0Kw9MtVzsTYyVj3FH50vyudIaZhpIyTmrCymnjX7q4/
1rDobsEr3CSE2YCCK/RmquWecTVqQ0svDQCPMLVdG2lFLYjIhpEvadBpFKmocoqG6FMXgBRVA6my
MIwPu4Q2Eu0Tkpld6KMn4HtGxbhWm8dvc2hR/Wdk9ukDMWnoNGtyJdtX0fwr1LPkk9bEgK5HMkYb
Pkj352s7tLxLsTL+2Slq0ukWKMSf7QxCIemi8YOx2PaRBdLnpHXGD7PXjR88yGHBu2+Dduq+DwXJ
QVGxWqwu0iWhgYOyNImw3Mhcm3YkZKnmkpFMyFw5AG4+Ba5VZOP3kYo5IzYDuniqlJ/BbesWj1Xf
ywBgORd129WHYkoUn84rptYcKnif4+4ootrK4NSSU13+F3Hrq9euf+m48V/OUhFu7tVyVBabTlwl
N0bl/7mvYUW+rWaVUnnJSA6iFPdijjalARDmrlxZOi6Vf7F6MYxBauGhqxXFAvFSXRfBUURDX9UH
I0o/iU4O4uQnlXcpQ76N3XPc2vdJ5vvHZZiCYzIMyRQQugn9qxam4tnX4y/9TAOs0YjhSFRgfh7T
m3x2DIt2QNWLXNlnY5J8GYB7vpG7CcxN/yWe94YphVi/7dEdEgoPSlBhlHlLyzWHvTGQeew/vYTz
EiAgtCKC9TIehi8tlDzQ7c3tlWzwazaW5FiGL6Hm0mzJaFrSPJQsuNgD2Xux3+W/2zdqHilloATq
rb3M/3pdmT+wrRf7/2H+QmXY/sH+dX65f/m75D5f/679/uXvBfhx0ZYV+IJzTbeKG3kGAvHVqmJ7
Hu5PRkdtqWB6UiqRDurbKmdyeFGJmUyzu/7HCRMrzLdrvXH9jxPWA7GEpoXkL+i9R5qTeI92BkzL
nfT+clIyUTQWe48qtKELUiZx4Xgsc8PoaLb97S4S24gMcZ/B6ikjMV0goDjz6qq/fXOZenQhwXm9
9H6ZJMgH7SwK5/iYjM2tzEJymY70anrKN4yH/e5k+mma+tvNzfOGhcpBukPr5ZPrt/Qu30sVU3Ae
4MLLJy2Lkv5ZFEOcJTe6Xj9VlgaesPt9KFrlsU9Cpvm/NQY1PUVCc1oB4VPdagLMNjzDDygBfcN5
163lyFbFcj/mHbmI8tGgykKfhoG8sP7HVLU1gWJGrhs2pCISezjEKYepiN27jPLKbHXpuC6yymkg
oZVT8elzWEKsjvrqni3ri1E922Q8ZKLXK5w4bqd50myzy2QnLttElNyBlamTgHQH93ZiJOPJiMf9
9jcXC8hZYdU5wOskpolHVNL3PQ/rimpODjXPv9Mxa53qnorXq5Dt8ovPZlMojai3mTbpdi5Tnehk
bA7LNksr1zi1F1Mxmuf2ZpijVgWoJuhYR3ZMBJJh7YLpAGb0zroRWUzyh7pNpfbs0Qk26YnTZtDQ
yV2csmiGYF/sIU4Y+kM0Ffm9jOXg9iZ8byl5Mr2d9EvDaZcLwnhqh8hBZH4200ePwrT43Oc1sdkI
oFkMdz9HbSZFscv+aS4xkfmtwXyZzy0Pg9PQhElBGKs8KO/HzILUdGZ3uwbdva9NVLeMNWEIyjFp
G6S55aWmSvPEA+jl5pEsC7EI5TEOZXcIBP8oHmMOxXSs6v4Ietc3geIht8el7s5GX4sPzeLRl2Hk
p38RD8F4vtR0oB8ozZmvWgPcIyU0S3LQlZRsS3bLwvNGRqbMsdmUTd68zLedshY9rjBm3GzDzWr2
w3y+EufFh+Rcric3cTKhnJ7cWZyndGDIEzpeqHt+a3kiFadp1Y5ZPpS8E7jt7briI3/X9nfHTU3l
4ToeVwukBhiMP3N76leCSL+BA9vZ/OT1Fk1Uf5cLfBDM0+a6gwnlbKtPUa52qdFfTkUw3/i/XlWQ
hrv/jj58vfJJtYvYyVXXIGAn/wup+OYK//HK4p4UVATuVTS7//98Vbl/uZPXq24f5H53r1fcbfe/
GpojKCrLAQTTf1k5eYaqqPnt6Y7Ih+jUh2aKunL3zdO9aA0KbvmkP7qFSwXph2Xl9166eTdcdJVe
Hfu2Ybs+jh+HcKlvNIPC22uRZf00XVdt8GPtmubFOMxSqNtDa/6o1W1N1x0miL3Yv7JTyq7GLnRY
epM7Pc9tyIuh9AGYkXXhQ63OaiOhJI4AwFlX1RiKUNQeaLeRDhJHGb2dRuw2l8CZobyOMTfsObtr
quBdOoXWMex062joZbSeadaPjAKEw4lITPx1Ha8TwgewzdIYVmS7r8iiLoOYvZ58mFR/n1TGRQmp
U7wctutUwwph6uy6L7POJWREbljU92HgBte+HtIJ2O7id5Nm13R6zNcvlC8+NvMU/mlMzVXd2Mu3
UicGYoY9kbUuoXClNRfI/pMXpyxZ1y9A3R97y/iR5VZ2a6lIE2C+0NCrQ6RCUyKJJOoEIL28KCKN
KKQyE/WUaopX63X82wQymCQytc/lZXZ5MVpnM5BvK6ftkuJm+Meo8hYs3vW63rYU0lGYKGHlLfS8
GUnEuSlLKsw7Pl6JnS/edNn3Y3rY4vESgY9imLotiylEeBKb17FulfUohqIOl5s5XOiC3KV/vkmO
bIkQzbM/2XFJl8nGAWW824zqoaXcJJ0i8g1hpJ4mIlOupKj0qyKjx1aezOu3JW2K47ZlnAabEAsv
SFbfClaTLE15EydR00Swt0e3W9F70Pf0M20zSJmlNgjmM5oiuKF7YUqN/D6ejKzlK9PRyHCcv6Zz
3j4n2mAe9M6EjEDV1Ex99xWsQPs8giinGIn/su5FEBCEw4m9E3kn9vra/DlHWtxCtUxUvljC4m70
58uTPKAk+VzJGMrp7zYiklysZhokFeV0t0spl9lFb6cSTZqX5Z0ZLjSYUH1zU4UkZNshW9195zvp
6zfqcFXM/FfKZ98uK6WZ+cPNbi9nMkec0O7qVTm1/sVkWt2DbUXRE+y7UjEnNXYioZm2DOTgAAB9
RLL9L/yUynZG4iEFeaJnDgIR7a1TasZlPkBNXg/18jXorC/8HfpzWFgjQboMwnPb2uSa7q/PUYl8
t/ewjw3kYj/wSyUnftfUcIqWmht++sVZsmYTX7GEghipHSzcEcKFJEqvpbKwHotS8RD1r05i5Ubu
i1MJgQKNguf0MiE08+g3tnc+eEtylU0j6ybgzfHd7GY/ytRlVeXbwJa7yjqK8e7BB5LQ48wnwWPp
dUwjh+yHYbc1Id7GuDHD+PvqD3QClHpR34uq21T3YrpkqfpRKQnQ5myz2asExK6ZQ3r6qKIBOYh2
yMvv9gCqbJdrUPLdiq1GIebjNrGa01V2Y/84RV71brvSq2lhdG+nTeOQ/l1SuLBPKRdtG384h1eq
vMy8gieqOkSGm3N22y7Ti8R2q1qBWlNC911Y6+ea29PO7NWjrH30+/jfZpAZ3TAEDzMFJD9JNCbE
I8+GzqJvq0K8OEFzsyxGeycjWuzMx0BiUx6KSSlcJQNo8d3K+wxfSqRuiLSMx0k3YOUD1SYYNHDn
tNyJA5rvKoCaKBptzM5tl530DlNLKf8tZvKbm+jXRLvTv04016S5+tT6k4iUflfFmfdgh6RzSMbT
qyCaL6WiNOj6v8phij5a5NquEi81NtMYpordlNZl7k9l2jlwGO6m+TJ4Dx3JtYuhWd7MKqYh+eYr
uYEkSdobyDm1ngYibgvFdkg/CDOIKOpiy34hQ80fKa+u6X/omCqnW9FrXNHKyGHp+08DmJtjpmpP
C99Nr1YLWjBRFqVrPTixcWK/pu2noE66IxTfGZvV710YRNdmC/lN6w5PQ5nW1LgM8NlPy5clCtyr
gdTBFQUTCgP9YsW0FRiu6VNjNOFtZ4QtCHLz2rPA3PU0tZpHff4GriM6D5Lcfu4oarwyi546UsDx
90Y8D1d6WWnPWtexHxo8GnLiHvxyD+N0eetu+atxVQ6BdqZ1/nMWTeGdYTTQcJadX91Q1Dhs+O1N
+GojEO+Ni0DZde0AsUNyVvdn8iGXfGUeZs8g98BHXujWCquu/cWiwPOj6NRosywgD3odWSYxy4je
6LlrQqAWv6R5O18Ry8yRXxyUYs/l7ibmmNNanvffnggWM7EQpa7TswUqrde8as/ztmPzARU6aTk6
NZh/+PNIqoV1letE4Z95+0OPg/RnXvHoreexfT9akJbwIcT3A0VvxzygDB12zROfuv/OXi/7SVSU
pthj1d3UzaDz656SeH1so6yAbyGmz5v6Wk0uZRw8Pj/7mWO/F5ETruSV+uBBCqKTMswv3bJ6se/D
fLMH4kqr1JDeVZY+LY9ak30QeJ3um9EdWIWQRo1g8gJzLC+dxUtuROv4bnkWZLZ2FO0w/XSa0vz4
OoVInY6mM8S76IerAHtG67E9njsiUmX1fpx97XYaHIsNwmgdoStwL6YspVPTHLDuFaGojTm1jx3w
JTBnHh1eMBaRKOVQGKEPrMO4eiPfbRNzclWTIHo4v15xu46M1eyOmn20F7qk1EvzQZXvZ1pGizh1
FrVZ9fZM0/UXWcxiedPqVll9GKbhK0Rs3b2hDr5FR1Ov7Jca4ADj7VSk06ghlVOtptqx0o1bGclh
n+KfXcRI12iXlSc5tWVN0UCpNnXv+GO7d407BNdVQJ8Twqfdu7H3qIBUZ7tC7MRjV4wFLWlluE9F
L5jgWhS78Ztr7Mb7VHLx/bqWQdtNM7W7+8W4NNWvNx+89CNdlfbBOF6arDAAbyaiMeQnbw/pR3xW
NajUAJ9do3yKlHZfIIbA4S79ZN1JkVK+OvCNuYVxu/TL4168JHKxIDz1s+xq2hUKGVQU0B1PDtYI
LPTCDm39sqLw4MxS5FC7+sRmO/1dvQztc6gXANnsM93LvjpT3VAdWfBYK6sAqj+zfq6i6IPIDTDO
l6UbTjeeMvPH8Uw32vKzOdfJPfjq5ELktaXobv7uDsOsczlG9LSMsrXOv6VmAsDdhFZYfQls9Q9P
1VmV0iNySmbrRhQiE+2uqDRKgs5E6IX2i/U8TSTAd2Ed2taNDOUg88Da9AjfJs+htgGQ6xLf6YPF
O7bqYEV2cRu665NrV95R5H4Oky5Uyoxr3aVNZJ0112J8ou6CcfMTWd3/5fjl9NWg/suhhOtLAczj
ctQHS+VFzUe9hX1ZkDS+a16B+fVPLJyk+y8WMoeVV+5ZMjvFj5aSRAqXozz5GdIRAJL0QqGcDXoZ
dq0XfdOmMT9vl6R5dvXRvQqGorsvPKc8rKtdXKV50b8vI1Bxvma33ymz2t2NoIu+DUASNvfWrahU
W1QryAK+/AjWT2oU4eETvj1Lt87W1NDvZLTLdT+ltk+Ewytfn6gdPKamox/4q7xzCiBK/NN5riou
u3+isdtl7jolV1rj/xVpVqrRKLMm6rKrX8Yy0fDKh+dXxictMIouufZat72TjLDQ7oXFcnDgDT2I
SDLBPSjOoR+8g4xErqy6v4vEUfLNYqqsdsfX6TdRSh/dYKzsO1CP04U2m/SBVNQD1VpET9nECkZY
Csg6T3RODdaNpYC1onm+xLN31eXxrT7U3kGo2IS1zXON+iIu6e8kMqFz60bdudOr/JNYnNguyebu
SzB4dxU7inDy68Eq6KKt3gX7c30fypm8HkQrwyX02+tGXx/lGS8iOZy8Nf6/U4lfogFTKqeO0oVz
CwbQ8x1H4gIfPnhWfRBRJNA7sIRPZuHzAhNYSpk29I0DhHEBnpmtnipwPQS4eDIEfpQfurmkG21B
W/I3b5BpzvvLXbHEQ3Lt2Lz9pjM20052TF1SCJ3QWHqKxpLYG0R9cvp2bCpuy8Kja6LR1PnlbvPW
8GSObea8S1+cTlRvvWSsq2u8mblvmuksnNPTSxIY6G/Dwrdu9JQGnRTWR+7dUGm0i7Ej27lz1WF1
Q1RyCv1dbZ/3+ci3aHcQ1TYugR9TuVN8FtkiNpvm7VSbTqT74eRScv3tVuSuxOjkonITbdtmLFhd
qDT95jI0zBDmTrppR0vxA/6R9Jx6He/dkpLr2C1sGjqbVVh8i8dvGcyx8PfQ3UxKi4M2dS8iNZTS
YtEGuWudDNfws7HQVql3KSaniVo/3bdyqlOtcS/jmozSfUGDwuZsUcJdAwWBSeta/eHEpU80mlLv
Nm+9t4nyIP6Td0Z+JWq5zKbYx+6StBWsLFxxv+zrFU/utFmIbVQdIJmdIUbPG56XQgqjELrNmZy2
hddcBgUNDIW2SMyh6si0jelo44s5oY6R0zKCLYygBZG+XnE3ayvlHbKgNyHxozwu/Jz7PiylllMf
Zi/WHkTZwWh5qadjdSU7gHIMN1tZ/NNMobtetQyyDyLFISVuKgm2al55TFYCg5IEC7vsjzENB2iD
frFW0tnAvpxbMJjbk60tqlJhZq5jSYIpD2/qE/oG5uB+L/WMpq1uTwfHKKNr1PoKdRHSOKGPa6T0
Wk5FTeEbjUpbCErewmNEbfTjCGWlQi3JvFBQgiRTw79NpITis02uB9DRq7ugOooW6mk0au+Tqqcb
l2LvdAiNPXjqIMN48q5cgnb3uru+iERumpTxDxN1pbutKMSuq6Gn14Fhppn9Z+CvIQ81FjVxEnhH
OXPdxuChMFdXuwIORpUAa+rpzkzjWwIjLIY6tVTaTsVn6fgqirBRmtkvbhotmbT33ZzS29FIb6SQ
jI4z0JPD0kjpnvVxnFPjyWwITqi6shAQ7JPNSKrMopSR0u1+r5avfn7h3MN4QsOmPIaaNyxNGGOK
tr8cWLLRJQYw5NVS0+gAirX20MUOKDIhSJ5EP2TadOWoJgciHNO2Ooxll9CRpu3tZzuFnYySr+AD
XQwWtr7Feme3dvAwW/AY9bmlfSUauEV3dtu8pdmgDlZ9s4U/2oKDp++pJLP7cb11bY3+YsnQHRfK
WGhwC/UF+Rs6PkE1RcLIhMwyy160S1Bbf5EgsJrvU1rnZ2mgmfd+lBANVX4yjKpa33g7hry23mqp
tzo1btVQSD7EWLT7UGZuFf2Pq4On2n2zn2tQmFfyTdq/ToAkO14ZxfaVfPMNdZJ4PEuaqrx+8xXt
kri/Y3HxkPpzCrHHratwOFGRfreyor/ZuE/VsPD6/iZ2A+mJTYmN0m5BcEEyKpNGgWbeyMRtg59N
xTifuSXtLqQIY/HonWyFK70wDWBxdwO8MOScJ1pPqsqMNE8vZr8L3hPo8C+qOXNvJJpsePqHABDJ
Y5em0YcUliQRt2kc31srfcVl+G9OM4SJl+ywZQFRvvcIuclesDHT8n0XQVOvtokyGhjJ3lJGVLdv
IxYem59sNWNQTf/gJ5vN7tec6QAyPwLWHY01QNc8byhrX31QsGmRPjiev16nAnklbw/w9d/OxdtT
CNjNLovyB38x1usTmQExL80xkuYqn1rIuuVhZslT0K7gkqzi8XZ/ek7VEhhX+1MvpvVAMrGjPXk6
ntgYC5n02BluN7Bhu6QAovSqg6Gisy8sN3Wv2dDACeLMNowmvrO9uEUrQ3am1sd9KG/53fh/8s3L
xL0L+roync8G8JqDpMf9sTwvVzc6bHlzkUka2y+68rKfzeZchhtjpZxqFulm5fIm+W8D0QZfk1yU
Od2xg9UyWP0qGtWcRf1xUsSrVNbPVCSiNtXXON/VohHDBssXtfITWay+33Imh32GQic1HVu9eyGV
A1vBwF6HsBcE7LK6W+LbxhiuT0oKxG432aaJ59m8paPRVbVEZB1MmJgUOYYcenXWwxcIF2VAB0o1
FBq3NLfdN7YiF1v6/oLFvdlxeDvAbjSWHyQCq00pSD4K9Cl+SVpjU7yB8Imr8uqCrgLd5QwXo5MC
vA6a5jaHhfnKq2Ptq5byMunXb2G/rJeaQr3PZcBrzRg+wt24fltdi67RVRm/W2BDePACGk2Ioo7n
d1k1ph+hKmhug4JOk6a/hGpC0Rttt15OeZOAGOM96QTTRwhLq3eDp38L/cI4CPVJFlrONYTWH2U0
lsaSPojM76yPniJHgZyJ1uNa8XVU+1s58HZ5OZNhpUjf38hkaMzmD2e1gUX9m2sk++ldvU/fhknz
X7hQaRj5hlvb8+H5YLMJ3YdF4zBqg3/n+YC+PZ3WpO0+FcnUXCaKhs0Hg/BATvG4UZB6gU9L0C5e
bkQL0VT24I08vOcZSrURHn+hfNu0r75ia9hR8n73DykUu2dz6bK9XM5B3/sPYeP9xZ5QlUWSNizg
27uQIeup7oIa/uaWco/qs59NZJ9hODUy3/nUqIcqUtfs/YfFNLYZMh18sOfxWBKlzOCvBV+tGvB3
R2Jse+mMoUMuGhbE8+2dJOPCGL1zKSgcTIL/0xBZl61LkWqnaq/SJL8vLG36bNGljabng3drpan3
BDzlxaIwivvYMpMnS4VWVHGUvazWrVk3f5l1mnaXNR0H6ghYuxaqqjVniU06ufAMF0rZWVV51GVr
3dZp/9bDLKarl0+thVr0UNB7APb6Onjn6XZ7n5mwMkZNF/wx6hWdVtmYzc1IO/sABpvdoixC/49p
rqkNoRBY5vgnCzXHbuFq06UZVuBZc62ACEynsTxM89dhaYDRLJrykSeqBhVMfBCLXd7Dl3EWWc1w
LWY5oaXzJnZckvUmZaadCW4cer5D2cOdmkPY/oXuOrcjxAA/F0r5zpa1Tz6s5rhe93ar3YxJGjzN
sKadiUkWUNAdut03mc0suoA+o0t+yNVspZqtZraMaomfVhfEZ3UVJx9yR+Od7IGDi7tsuZ0hPvOk
ENl0AmJ0UgL+qjlBEkCn+kSDK3+j+TVz+l/P1Lnutfd1MiqazNa63srzKb8juOTQOGIr34cFrDos
RXg4qfpX0wTQHhw3WZi3/tkA9f31Pm1bhiwkXY28Xt49RSG00Zmd6d+SrLzytEj7c43TJ3CzEBFO
KR1Jxz561wfWetuHGcxr7vTWqajm8E83zp96e/Fu65Z2oNf0L/urq0EXFAPtLaLRHJ80BcxnJQq9
G/nauVO/csVCJQfwnjpVGb8c1jCenvz1CL8qHdkDK8tuFp1mvG8cSkrQyYIzyf/sUFeq86/TPLS2
Q1VaSCQlCJP0sdGsBLIDXupUR92DX3oRiTxxSb/ZdNnj2/uqyMzocaJ5AH671C8bnx7LMHm9UYTW
eOfbtJeytJ7/DRXy+k1s58BYk9hhnaHuZnEzm10XE8otvd4NHGO4iGy/k0hLO/8sLKLosaPvOU77
FeUuate/nDygm0Ub09RtiqnETCeDUz8MvkEsqF2Ppl4Fd+0X0j3TMdZi8yhWm8NgpZSWW94XOymb
4G6t+SmbzphciOFuTWzC3JzVvBDowdnfJOXrvKMexe210wKuAyP3Ra6w+8RyR/vks9zS60zbMORN
yR2K65iF+XIh06mb2wx2f9pYJFQXq3sKWu9bHNBzIfSbKyHelEPlRP27KKKbT2eHCfdKvdxO10ld
WwWVgEXFiqq3E63weIpi9/hXhRg7HqynPRzEmtHTH7DWPvIQaY6OKn0TijBaSIJOhlTlVojEIBE9
13zzxWyaaaws8vWL/Ui/juaubuo/0kzrH9Pg/0j7ribHba3bX8Qqggnkq7Ja6ty2Z+aFNWMfMycw
89ffhQ2NoO7TY5/67gsLO4JKFAnsvVZ1OZju8lT6dYe1gJ/6abCz3Qz6i7Vyk4Y8MOzHAr2gMnCM
zO5ploewbgtsxBvYxb8aaKbKFV/1JBQgZ+qjBTNdJ4+CINuNcibKRoZYcGvH8O4CrYvt6yZjL1Hv
oA3SLartuJTg+pU6IQ8ZM7c+C+ZH8uCGXNUUAZ7jZAAdQhdgfwlnuLLIgE5M0aPMS0bKUZvtJa+O
Ah3C1rvmTVyzOy7D74MVVFhMAEJwkCTGc++JGEw/ab/Negv4qtLAh7ID4aU7H7UuB4ge/iKTR4ri
ZdWCfd7Z60QmkCOOI4g6VjoISG3x1kBHhUpOBjCldSvWTfOx9hagguHfbysitwM5uNcouqHCxapH
Mjrg95RkREbmzveZ8N4coEqCjg04qi5zxweiJiJfns/GlkTyraIDsCIa3p9E9afLXz0rTU6h7IrH
urkrVkLWPJLs+XkIJ4giA473pqjemO3FJ5TYoK9eeZNjj3wHtVrusuWtxWPwLIb6KY57ABhPgPPy
SuyJkQhYPRNgpQkoCzzgBfN4eMW/ESjmsGR4R2IQc/eYd56zMtDjgDq2gm9ZndVPRoR05oxPI+8t
F7TaiKV0fp0dyEgzULp+uJwQ2jq8PfW7Rh72EHmcR3vqfC2pfza5Ksd5GOIti9AoSU6qvzZDXf6q
UrUNbEAxEnpgfCdW/A68RGNlZ3aHNh5u+R0yyfNRXjkfyA2Yf+AheKfPrx7k21gOsqHmSbsBpgL7
AiTTFFmPxTvam7BnbLoC1zy9o0+2Ss3l4Hj1sCYRUGHsJZhf6BtCGiyS2auwMVOQWoKzKgWZxUf/
pHwhVzokaFPB8iDyf+YfNiN7gb8j0eNV/hiQTXQ+vgdEVlsVao0B8zeE0j7601TjUjXfgrubKPkF
6pIEda9YEAAPHUW0JFIMGKR/mgnVnSx0+JBHiypEgIZOJdMI8eoEKM/NuRipnILib4Y0R3E9IzLr
yW/O+mYIqlEwCJdYVF+8iZ/aseIgm8cowZ/KvmnKtyjnF702kq8bxEDib2cTRzWW/GOrvsMyPqXQ
/ja53gaQrTbD5GQWj5SOQpSLcleZdSYKMSITVOksTnC/rqdHzR/Qv8lV5yJ/OnssGN51oT0fVIx2
UXG3L4FedmiJN4q+tajxx5nCNOhWpbCwcyHfOuVEQ33idA4qkIaOyehlaw99RjpU6xxUUWzmpfV3
CYtBlumjLl+2lQaJ05wsVv9100NqDah77OZxp3VAbt9nUWl8FlQ1hbE23BQIeV6NhRt5cFxjvK86
gaZSR9yRhEpEQJeMizNubKc9jNbyW+qJ7gv/SoXOhcirfceaaV92rPrW/gDHcfk7rrmbxvJwJQgA
a7btenNZFfLaQQdl0bJj994W8NigF1BXj6vnZz5aRyMiHRLyasZTO92V2LlZjaiV2raLWX8tW3TJ
tlitB5XY8DiKFndGUt+5lthwLkBIgsLFPybrjdT5soSHxSuA1jiB/7A3wj8+i7Z6wdfd8jhWObpk
AHp7jIrB2M9G3j916Glft91ifWka6xU4tc7fQ/WfqkLpJMBpQB6KK/5vHmfFNs+4d2/K6Jqh9z7g
Xqei8yK2KTq1o/yZc+wuA1x5HdWN/d1omL3GLsLwmDdNdodWpXA3A93zzZMkIpHEwmKjpXxRaWyv
UU988TW4K/C0Eb7QQmMIHIDNkmQcDUpYpMxR5bypopYfaO+RrFqcW6CYa+f/NZYWOLXz1GcAoR42
9P3kBui4uwmIcB0ALvN1iH70VYHVlwOZsZNVvthPNKZvfFG0/+2PnYBob3AR3OmyXhpRDe8EwNKT
0fCbmt+bGmA1nLoAADC+46lC4URWC6tCYp0njCQJDBZFSKXiKqNv183A/S3rACVeDYDxzsu+e+nB
gfqymE64AmcPO5BIhnrtM94oO8UMbQ3w66ikF2+CRSzKrENgNuC2S7m16YLYOrZDjIV2+QFVaCo+
9lKkhWEt0udlM3PD5IozvpmVm2xaQM92QCh7AXKaszOLVJZlOeJlqa161SVZ8edYs/sg9fzf26ly
dij6Go5Vk2SPbZjtrXwAWkWPynnAaZZre0js+zmzsmfnahDSgCemi4EiYllTb7q8WJtzezFwbFmp
VFWZ/VeEnoMi/AhLH1mNu1e+N0SxVt0boB6fgaT3piSNH/hTPxEQuNYTpCAZG/5GatLgZ42OZdJX
Fz0ZCYZwJpTCnxlJb+YBWF3s7kwwOaVl5zus52UbDcFDOpS8ZZuOeUDd1T4KhbfC45yKuZENYaS3
/p/Gf8yHr/iydYM526KnBKRVLe7MMmC4k4RtWWuTe4u7MyrcXgNHU5wBKv0XGUlVOOBgKRP+aMu7
H9ebrU3tDMHGZMORoNlGINyDmQi8PW6wNarSB8JvOb4uefiN7LO5tCsXhSfPRj6aIKcbHFwOgOmG
wMAXyzczi4AN/i7Q8rixskWVPeQgSl9XxVw9sr4MgGoC4Pyl8e1vLsq6LEIn/z95MJnDfpejm567
Zu4Urlv2Gewbwbk50fLV5667w+MG6ng+wMVpMQWi+cUcYofl39aUJRvwbbefb3qgXfFQ724CMsHF
mtX7JeXZ4OB6yOb89ULXOJTpuvBH9pRGM1C7UnDLCpBE4x4j/JJ4pbs1QNOEIr1/82iMkp183Pyv
XQlpmjUO1iUndoeWpPiVDo3TDECOdtFnJHWBk1hAo1+UBwXxYhjWhj1hmSoKJuCpgM1I3+fT/X/P
UIszFeW80wa667fSCtjG2izoXoBixiUqtkuEe/tfAzoPs/vk2Ayd7FegZ4XxTPKncR9woW/c/dl+
irl/SUZ+KgMl03E3adWQTjIajfEpCPqtNcYoPI/7F/AIV18mh3UbdxidhwKFraDiqJ19nIrluR6w
gTb0dfAdVAAqqA2FCkqmsduYhuc8VJ8EdTJIzhTkE3oA/cnEk/QA0mCFo4INrHOFdYNHgkkRdl6u
86qajoSj4juNuQvA4bUl6+IBHKureIMNJiC2oOAgAzB+p9BcVADjgCCZh0eS2jEu1w6KU48UrrOR
9SabRGhJl0llIyMd5LnNTfQvZI+oF/zw80ABqo0NFxs7L76DargPOy5j2sVx1/viNxEOoGrifnmm
g9EU1Rn1PliOWdpKHEwmKW9hDaSBRi5ZSVZD0nZzlWDHomlRlvnT86NPZOODV3kFB/iGzGt5wyWv
6XQokdCy8vZMgDhTXnKn5JRXuYuZu4feRZ1VsW04oBACVF7L+n+x8angD49/9rkslqPa8qCNji4R
v+VDGtwpHYWwYhIbvQ1SxaN9Lph51Cx8NLKaToVqvQ6f2+KsqHYBzA6g2bgs1n1jx69geE1ezbJ+
aBLDuCeVLUZ2EEA3W5ORdO89sqlih6HEn3VSbkI2nJvATV/o0MfuuMs5gJC0Lu/ww3dTOzwA8SlT
fgmqDiogqDySGx6r+3Pqp686iBK1bg4e1muQTkR+ZPjHRMLwDym3wb49t8N+ao0eD9Eg7wLUBqi5
5KGJcv+Egoh9GbSxBGiE1S4lcnADBJOrWxI22WMpwNS2pI44aAMFAEoKiBpOzTdcxg9LNjgrPSWw
uxJjwxmeq+VMOc1EKYrEWedyJkrTCuAk4eHy5yz6VClthYuumoVilbfnoGV6kC+MfNBAnd4tZl/t
x6rixQq3hF6xKj0L6Fry0JkWZBqS8kYuov6nvTEN627yl/IIoJ8VGchbUPTHbGSnkJsUegrLd1s8
vcjsFHkjq3PUJgrSIo10Ym0AYIM6NUpI+ptUH8K0z8078PE16Jlz1275lnIEwP1cBb2HjXfqvhVo
vygYePv6DqBx6LCQXX09YJKvouHwWQL3pqsSLDinVhrISgdyprAPfh9SebTrpuNAQXMzr071Sz+f
EtB06sz1zNdzU6dwczaUl8741z7kTo6/ei/U1PqFX3PpU/h4Xtd8//ye6dd9zanft9LM/FM51bvc
Q+Wwaw7imQ7RkFs7cHU5a2IW8RPQi5DOG8SMJaW//dCRuO+3POO5WaLnfPGOeThc9IWLPUUQazlr
VcRZhA5IOmUoVatTgsLP/uO1vnek2k8qdk8rcQnT9aBplhoUSiqn4aAyjU1/iwKEdBeIwgXgKXN/
x7rKhL7Trr+rwUTzu9OZPxZjMh7I6Fj5OrP77q0eyvx1sMEHL52miAf3ToB+EBIBqTxjgdqPNhSE
Dcx0Z+Wdq5wxmtZoL+3vyGq7049JTuDL2a8ToKf+ZoKMj7cTCKxKqwloPv0KlmbKTv+CkuF8AMkA
/pHnuBZDCQaqNDh4oN/fNtu1Uw/zEM2vMw9L7KPiWaXdUIO5bCkfAqzGfYR4k4ZmMbwTFfRR47py
SUWgDFSpdxN2TWVSqY7udb8aLrWBkh2dgmUqUVuYg2oAKeI6ryoEfA+U/FkmSoouAZXpI0jyJ+mU
y3tD06Cs0ALG/d4PGiDTW+ZjLWFk6YBHNXHu3FmpCPAn6E2UoPrjI6H8vFdplKD3ucjVkIGf5JIq
SkMzXtPrXKQa4EVpyOt9LnKlGWUuV1TO+dIWk6Tlk4kCkWOYJ94KPMigdRhE/mYbPAbkONh/yRoY
uQd0Ez96VbqpfANLdnwfy8KdGq1zR/IgozrA40MOmoECKJH5M8eHWfgCfDKLAewczMzePuhMYyck
DAR4g3HXa38l9Th2xq6+VUebcROhtAGApqljO5t/+Z24EizmBkwGv5MA9ETg27AZc33uf6BvBn4M
QLIWf3kFJqNz9rOhfMmBGr9JUIsGaioPK2zyEEfDo51V6T1Jk2uXD2baH0F5FGbr1hqiPfhwwKoj
48lFhPWyQilaczTNonohQz/t49KZwUgIL9mEe2f5eDrUQZ4/XWbWQVEwqplJVY2dmpkmocj/z9nV
S9AzZ0BWAa9QbR9o71I4zfccrCunRO6Vkgo7/NGS1ErAY6vE95xfnBF95ms2mIDYqYoem8vYaiV/
7PwZ6yHsrJ3eOsWjxXeP582JPFTu/0qbI62e1rf4JbWO0alJR/nlGZcj+hizwGNNujNSJ8DNfjiE
ybaLXQcFVaNzh8YZrILTkJRuU72T+wkveR6nvZAhNy40rMQS2mudTY382L0kN60EyaXs6yEeVAMb
GP1XLUXp/Drd5WR+nkLpdwYC5WlTtD5rCrk5dTUk7U2QSnw9u49Byj1v2f5fflxU7vfuxyXxmbjJ
LdBxgFEv+PAntMwV2pjRJiqvJf0Z1XboDbBxUenC4RxG1QggXA97YiTztMSwAg3aNnbQua+daARY
4vGsfHwZqcJt74CLSHskSet1rJqAsnZh2q8+zkpptTuNrucJ3CT7AILHFBSG/t+8CoO33GQzVsSa
5c40Av/BBvHKpsyW8FubN1tX8pCkcHXMCU0HjT/v3Ci5uJpGFW0KOwu/sUJsR6wl/gUekcQtTLl5
xTcEDEIIIGB+Sp+CrUIDkXAhNCrd1FGeJBI4SD4sV8+BUEG0F7grHy7bygOwg7YGUBzW+kruWvF9
hYLGB1J57jIcFsurlAddzhvDOH/wqIywWqt/k0+sNANKArIKoBT/lZ1iKwegAbE/AswqtkCSx9C/
V8unYdwOZC9tZg/rsZumvdah1fiuriQurHSzA6N+iBfzQP6k+h8SkZ8DaPJPEpluPGZroFt4e26I
Zp3/ywKmjXbAj38xbsBc0wpc8BxyLGV+wCsbc1QJZEVQvzrAz70L3cpB6/DMwD/cldhfyKxHOvRg
PzuXANeIQfvxqNxYbYSgXlm6lY1Gq2w7geUIZc54dKaQMOwvwWhtwJ4eB+CQTkhWORHwXv5roijz
dwDnvoRTEE1mop51RaLwfqS9AOikrFmnBou+jgETOVobUtFBMV/QkJVOSVbyJZVi0iD5ar2JsJd0
2aDjyW+A+cr4eKptMzsLeViKfDlV6aGoRQbGnAhr66QnD6/p0I+sZfTyLuhy3ZOGIua2/x4BteKg
bynVyBj2WMIp1C2uupNVd60wgO82P5HbzS2lB0MnI+jeGW2I2OPtgGkxlsOy5UDS3FOFsZ2LfjVO
bXtPYuGjygdLxACpDqpnu0qfbN9EWfI4TXfFCLgZVZYscwAE0lQ50ja7zQHa9nXW2cFbzY37C+iV
PQkAD1zfpTlHRWGdx2KLIkLZZyDfJ3oD1FtE9qn3psu7FYFDYDs3Alwl8n3ViW7eVorRZgpJZXZt
UMn1h6XzCOFseY662tpDiSa9yHoOvyZDbj9GrmH9jgsdvRPojnMfItFGK3JazJAdzNYBBZks304Y
qOvepwhzbj+CatH63Yi2KsYHam6efJ8CdGgVVY87c8tN71yWGrupGsq3NARW7mBgu9dOTXDR5+6N
Ly+TTPmaPLn4glfxmESoKqfq1SKNsIUkUK+l6leHonNW+EWkqvTU5Y3/3GP5WdahUkAyDO2hK9HF
qutVS+79mQHIGB3HE6/2QzWDtq+wQIrr+MmhCYDnUycpWsas7lYsLcF3VpAU+yEc27ewLr/TjmRY
+l+wX+S8uVUT7hl29Q7vHcb6K7Be7BNxcM8cNCM0clEcfm+nPz6oidx7Nsv03k1/kHdBzCVaP88/
SEitGoWjNiiN6dcMurKgBcqiugZoWhySfxpvWXF+RgFz6hJFGvKnA4rCnOMIwifggQbDH+DNqc4e
GnIbVGPdTalTnpMlrs6ZPMRxJCsn42LalEsDaIMqjoBnJJ0ojkbXYAoxcjECAQw05PVSlmgyaZot
Ib5P3CnXng0OLtDQ2AAsDte9hx9u4CYo7J3Tb0Ro8MugEfywp0y0zY6gBy2BhwF3uGAYXtEMR6LX
IA8RY29TsMYFq2d8gTQ0phmoW2TWqIW/SKUQDikf0JRBipyL+wsSScPzv2egYCa7BiiyJzpkKMHu
zjTE2gt63m0jzk8G9gqUncRujh9BP4jmf4qLO5Ru3HiTNs6qDly9YXkC2Fl2pJIS1iz+FtwSuJxc
y1FAU4KSFi13KO7csgXfHq3TRSk0osoU8qvQsr+i1KrKhYbk0zcuyDVLFIXLbjZqX6PmNtXXpmVS
ah/VM0dKZRH2ncGsBOw/vDlpPY1Ih/r+AjvSsu2ODnmDb4RlRNFmcbzwYPL8myZL0txJIJD/D2vn
EWxigONS5EuZkxg6QMM/kovF8VfKxTEeh2KvfwY3/45+NIDPsosvZvq9JPKnpr3JBcvXFxeyfvhd
6SyLXZY7tNAkCjEwcLP+KfQfFFigIaWpfLzAPP63dPWkuKV8FCWKaViXNSsqFUxRLfvgJNUTVQ9S
iWIfF68sFR6+n9iQT0bmbYEOOquq1Ypb1YOImydypaCrP6lyNBltQ9BuABUfO/LkL/N7VBEL7JTX
2YguubNrblW7aMnK4NDxmh+WkQJxg83DGhTq015vmIy4r1w6LNCRagT264MnbFyRcZdJOyXYqff2
QElq1jroV4kaeYNKUddEZhd5G7sPp20fRgc2TS5ICmLgTUsx7Er3viAETSnWTeBcxNQ09r60KmKL
aywhkthzs+346GSoF604EGk7/pyACncTWVOEdnKXP89Zwp/BpAQ05RnUxSSSwUc3LHA84weKyqdC
PIVxtiKJvJa570+zh+pvmZb0Bnib92UxolBZ6sgQFO1lPooiA803y/l0OhBeq/nIzex58yQhgSfw
7I6V8xCk9XDiWb9t+hKwO9U8oMvV8lG1OVQBOsFDoz/ZaQgwMBoqLQWRLCOnCYA9ynATdMnC/KOJ
euQTVfHjO4jyxzD396MzjPFWy6Y1onyYivkzFogVWlr4Xiljtz8DbmM5o9Svx7r4k/qhvJe89OD5
3Hoi+M0sStsH/I9vmb+nHnhw3hpvWHulFnhUN5NAvfJxHoTSMjh+swEKF5oUvXY8t/14785ABLMj
Lw7vSYdtrHbnD2a26nBlPbsWVZGa+JOxgDwIGm3EZJ1nHiomxnJDTmo4O127C2VkAryKAdzqozl+
ddDBvLVznp78MiieOGeGYnNMxmyLypVbD68Ku8MyN/HZXMClbVvAl66j1zAN2z/tzC6B1JbaT6hQ
Ko52VDhAyvD5i0jdEWCOtnd1bVpeokJr12HBHkCPcQe25NbdAVSo+zE1vN2ADCO6Byxg8hDUlb+m
rrN3DgArje4tjz1eirbTgVv4cWfLF5REinMk4r8qbCjusJQBiIBCogWASAvdzHWc/VUHCd+RnzJX
0jwQgoAM1GaKywrDZ8qdYmSGIufzTtRbWoOlNVtsxxd3ebMAYOCKEG/3aal05EertqH0A2lltPoQ
Szq9/EuxHuAlV7hpQJ2UzkVpiiWwNk1mOhuQGdvYcDcAEJFnYHSV8BGkowOzJu9UhdONHnxUIAKk
iBE3S9htRgLlrKAn4q0XZ7il31hZxdZGye8B6ARUYu6A9NUBSu46HpthVwD3BCg808L3gVt6KyWj
bCd+QM0+nkyl+4SdiKc2xlVVpiCJDjqNSgvcjkua3jZwYWo7d2XKPnrsWIB/GJ31BLDYvZN8bIJ7
speeoBgztNeTJ0n/h7jrDInsyL9K72fv5Ln84swozpbwcdczAwTE8FrHAIVOvW2OpYJHYkA3HQCO
FQsWgDy7j1+FncSvbu1vPafzH0mlPTRl+jWH9ijH7pKDdNKDcnw2C3n84yx1j0oDqxrrVd2b1QPv
468ohbQOJA0opGQrIQ3YsFcGPKQDMLC3/F219ObaA1LrJiY+TLonUTcvbZeb6y502UYRYrrpgIpe
bxO7U3a2LBQ8RGhxfwltW6ydUJhfC+E/tzzCs6BhYxFqbv8uLf7NiZPwjz7mwVoSeT4B7qndV4AP
BWTPL/JkyNNTnmwEzZErfmRJt/cmgd5QXI2yFt0Tnln9ASQU1CoBu/tc+yzBg1kbbsrZ675cXYcB
PA3SVQAnfotFEOsYxd0+tlD6Cl4eB9WJBaBY/MIcX0XSR5KtE32ygr3WuJ7+hs6Zbj+FnnUY2mh6
rUrxa49Q5qj/KYfI8VgKiD13A9J0wA323TPVoznAl96FMNwQc0sPHiYXj8UZ2p1A6a0VBMe4Kr7G
AMDK1oAxN7Y9HnTRyiflcIn7VWRO5jEckuyFDp3/J2CR3ScSUJRsnT6LJ+tS9NnLFOX9CuQL5tEb
O29rBNw/ZG38VBicvWFfNrnzfJSM40pcfk/ZtOIsjL7OkznssSK67PvQdr60IKMjBxPAelts+OJq
WvX9mxsUz24K/CfAXC2g4KvreyNi05Ox9Ki4lIbZGACA5JvOUxIArgZE4ta6Wdry+/tTQDECbjik
/lenYPtoppYZ48b6eApO1wMKIfBRmpf75nn2cna2h4Fh06jxjkba7EmFhT7gitOQDqb0oxH5FeBS
9kYDWH1BhpZYXC6rAeg9vWniEgpJHyw3AtkOHoOdJHWUnscgvLUW/BlZV52fWfaeidxXF18yUMoY
gAfqaks5ZTpRJZd05Jbi5r1GDyz+f3mukGkJclbD0HZo9t+CZCVXgLaavJT8yOouxsWqMWspgWmb
bEuZEyvIVnZtAdbUyJuVuvGt57I9GgXg/tStLohXfyE7zp9WNQ0bH5yi6zxIagtAT/b8kKTd/GD4
0W/4CxFHkki/sGR+QMPiBHClZK/1NKLDMCzJltKRrzZQ/IeUMhsP6+bohtZXda5jH+PeHiwQ6qVI
0Y/sW/GDlUQdCxIcG1SHBm5FNTOeIKAqd5jiNWPCUdR4xI/noNWX7QKsMWAHcgsCwglbKJ6NlbBw
S6xmIXem7Sz1/J0+8qF/71824Oni3jxhl6Wdjn7ZqTyk/8x/jsdT7s7NPpHdn45dH1vXY2AgRhcp
qaawbbYVMNw3iWw4Jd0YN83DFPVr1OdawYp0ST0zFDuDs06J0pkXI+7+5yRbgcWNgXZXZpVzxNnE
ztqvRQ8yHn1KzCHPgg6BMJsH0+3XJLnRsjzOyWOBvZ4Ho7Rf29Zw38ZyYq89f24YPqk1dsiPc9hP
T720ZaNdr5omAfewFGvwhGySaswOizu7b5bBPDAWopycEgUFGJ1HlwPYUVppFidhr8JAk2YX5ew1
x5auzEP2X82kjHhUBmZLU64yrD1GGybB/3yJQqgPv9S10/TXyPJmR76/dCOrm3n9vvP6P9uimEDF
VFZrNjOUAlSNuE86nj3QPQJZB5wy1sF+3p1MCQjQsylDnzxQLf+H+Jvs8Vz/OjtNcc0OnImzU1b5
ORj7DstEKNnTUDI0SsqvXRjFj30yXRBmmgGEatqVvKJ8jra9BJ/vsL0ybghvfpgN8Mp36JnRGPSM
mhgk6vycBWKP7hd2bs1xxduhOIUSj4UOeDS6jEg05sU8k29Z4b9L+pKKjCAJ+fqzf7PI7YNYXBsl
z386ndw3QTHVA2lCWhhK/AQoNL63Jl1c1rg3Jx8EoO5zvCe9LRm8GUdbJVD/gB0WpyXQ9/IaiMry
gAalFhtEyzpD6949qaJgaR/9LN4urCu2wHLPd2Hn2H8k8moZ2mV0T6Lj3dsswhp6ky0PFpbTV6Tu
g7rc/zKIjfcGc7ptaGThDp3N6Zs/AQRDLluTtMTxqkULk5KkLemM7G2K/746a7N0/qdQWhynOJEk
K68tW5QIJHgPlng2N62PogLbQMm/rBGJ8TC8bgovul9KOyR9NgQXPUpL41/q/Vkof8rjOsbHPKRn
UTCsAFa3N5zkkTqM3LlPn2I3eaQGI1Qvpk/vbVEQPVJLF3lKScdlLHukTiRrdlOATUSP+YTi5AtV
dvSMjx/3mKgteTJRO4EtDcv7o/Xm79NsVn+38x06zHCPnGf98+L2NnAQ3WbNAWr5sgxi2KHKoTgD
oz3EnZZ9m8d1Uv5HUI7XPAwsatGqSdtnxntrtyTdcoh7fBeWjvOv0Tjmq0mOUqmLptr/qq169M9+
H6y/zEd+aOpCA+TgCRB4+ECdroL83EgUuyhkt6K2EuqeEO7FSqK2Gs1sASveD0FvCFqII7YtxF0j
8k2tSAkDAMunkbcyTVzeNax0LHGrs9ZONtowdrxVqNalQElJ57fZ9ga3mpTkDfjLrdfj3ys37fC1
/pGhEQ4rPDhYtshW5eAZp2AsZYEVY1u7XIItWc0yWE6u2VRoA4WVosWPzu6LN1LUTo8/x3QyTkPd
x6egyLCGf11oMJz03WIBLTLQikRZz5eFhxgPYPF6bKZlMyYozLEHIPK/XwQgsWVVusaWQrrzJUyl
Jw9k6KnNC1GFBfCKFenIJZ+zFEj7qLGpu2HjeQtYKZOqBfqi3Eegg0ObDox2JbQ2An/HyZE7ESUQ
R+9ae6VtpE4NBppAGmrLEknQXpI/2tFlInAX2w1PXtxsaJ0KX+1klYpoektG7u6CIW3uIscvHwcr
w9rpMnXfYwOLb/LRsOjcBJ2Ly/hWZcm4wXb5GvS+GUiJeJWh5RPDXKJkNyVqWkNHeMpMOrJ2Ev6a
RkAuw26rluOE3ZXAjgTCDvtSNsBkp1Fk15dRIkdjNbEvNNLWWeo++OksoHq8Gwf/L+7nuFRgR3Gt
Fq5u1r6cCOzE/WhYa1rI8tWCmJFWK3StmnvOwDU2d0AxqgoU6btSJJ1TOx5YVH4jTeMEwH2SNrMR
wa5Y8nj9wRDkWLeNfeOSgyImkObKHCQk2IxFIcP0ZjwTN8WYg1AXpObRb0ljeNthAqpzkXYGmt1Z
vMsjZ36rS8AaDgFj/zGea0kwpmPElPMtoKHau3JcVlS+UothWfHE40cSFx8FQovffFGlKuK91a9Q
uZXxXBVf2sXwlvgxO6l1t77D90WK9EuiQ2kuNypasmvhxUzHPNFP7erVdMOt6n0u3mK5rokZ2+Q9
YDMlruGSR81TgwU0knAHriRaLvZLoSRCWn3veZXIdvXExpa/Sa0qemhF/WQuffLGO1ecYjByb7Ct
tXyT+q5KkregTH7HO2jsEgkdq5HyZzHVZycDsZjUo8YQyLFkJXmol36NJQbU0Wm4ffJBY7aKu0Dt
d/ljZfjlHWCzQ+wKje6htHAbagHMH/uA0JXdJNv0g3WMR9SzVqmRxdo1gAfdLYkd+jZtQK4iSxi1
f97oaHjNErlRvZrqYDoQfya2K3DTmxjdikRcki7EmjkQXQbglZCG2DNnG1fIdsYinXZFp/p0QCcK
KF4lweaNwX6wowzQx3gcBfRc3eW/ESuBYi7grH6oXMAf0b/JQmwGLnTCB2XIzT/HVeeJwgdOG/vm
WgagsoBEzT23faFDFwR8G4wDOmWuOtupfvfzsjrjsty9vA8ilYUGcRXU4jM/taXnYHG3ws47HvET
55zMLQ7gvwO+jhzy1ACCnXw+mirLOZc12hOVJSLP68FYsmcrL9sD+X2ai7HBOEZ1gAKMf0z1Yc7P
c8mTbc3iOcCTImB/3QmAz5Hp+2jAdLEYZnvBzsHy7FsFNpS7Om9BGyFFi7nZSwYWoKkqORrQW/Gl
N4L+nqUjipfdxd3MfLkNnUOgw1Bo1vfLU9a3fw0OarZn3OijoxqdwNmUF3sSe3NAEaMD5mQSbYAQ
PnSx9UwSHczye2iEySuKsYY3G/eKgOv9maxs0IZMyVLZJvhZMizoY5HdMDhfLyg9WpgL/gl8MZrQ
vBwWMJcv2LibsPfgh2wfOM3Foh0rIzB2c4Nru9bpDKTjYNhOeBScujjrzA1ZRWYDU7yuByWSn9nH
mG7Oo/hkJP5Oz0YROv24mNHKm222J4M6SxrSyQQJ/iRulDpQnkhq11gunkobNDwl/g+tWkgiB1BT
0oEF5mXEi7/6POpPzeLBjYwDRZgygsIiB4C2E8CoAQ38U/dZKtLhBnHcmNgpXpPzTcKbGdISKMVM
uI/6tG6sN/P/PDvtR1nBMJoDPE2eDcpf4lUkKrCKyFd3k6bny0tu5e4Rm2jGXWBb94RvRKhGNLrq
b4COABBk3CWTc+/g7xRfYolZRrprvF9y8KlcdTqdkMBn7/UKPInmMTD/OKMMxkHJX1M64lmMQiJh
OWvNo1H/VBGrBulJ1eMfVvNokArc2Gu1WOYBpFrnIber6kMeOZtWhaCaeZSp6XRIf52N5n6f62a2
ObicNblRnk9eiEztjvObKCITLeb5LgXt62/0+MbEjWBfBHoE/CmQ288YegD8KdTu8KUegpdRru66
lbjnfC7OJNGB+SCJ8vwWe3ZyTZd0cZ24e/Qe85XW9RWKFdyyB6gfEmm9iSUAnZL0OiX52jIvcInd
fW0Ag3ww0MhJbx+vquicpfyZJHpb36vo/SrYFJ2DLHgmiVxdGQgEjmf9Ufi57x5mMDWYWcdW4K6L
f1jCfUvRcPnWZ0Fx9Oyi3w1dM3yd7XhNDq2B3e98TluwgprVE0UCDTX+Yb6LTEV3iWRRvG6AQ/j/
SLuS5cZ1JfsvvW5GcCa46I1EjZ7tKttVG0ZNl/MMDuDX90HSJcgq3/ve694wgJwgyTJFJDLPQdbO
fxiauPyE1Ou1x/BNtn29+JQUtrueEqPak7IQQIEVHHgg6VQVn2wRx/dWURyWmXQ4uZO9xWd37YNn
fB/j/OKQUt1euDAb2hrPAs1MXTw8YztAl+I0UrKZSa6cRT2YYRBbcDkT0p6Btgc9UERXv+Hqp/rF
YynbV16GwmAJR2tGbh/0TZcfEjmdy/Abn7v+rq786KV81tyueomGOMHDefqLPAD+5J0FKGsNHMcy
AGmF7i0BIhscriFuKetZQgekWg9YcTDY5LvZ9x76qG+uOnkhLV0uZIsHafCLgOd0ZbkIZaw2jh6V
fHEBEe8R3b1sF1sDd9dsiAtse8UUXzkWDtHmejI2i7CpmBVtczEAIZMMzj2WMYkXCzYBv063PXPn
NNbVm0wFJ/W5dImOQk/sp+Xqy9yTQ/VqOg4sQbI58yc1zUmzOJKQvENadHkLvat37rqYm9c4RaHN
IFF8ie2GCbS/iXC6XYhsSBY60d0EKMwrwEy+mQGl2w8SYOTirBEy8j+5kpOyle5j2dlXZEXySfMY
zmZdD/i7+ltIn6G5D0C1t3UbgVHk5LUQ7NCCFx5jaOLhyehQoJwNVyiyra+8z1rE8VvOTT6gvGae
y+3UAXewlxZkRqPFiOZWY0k3snIbDb7IaqKyJ6lTEeQlGKqJ1IwuWo3CjrP5JBKQUkbmVpl8aHfm
twwT7EDJsehBp5UOoEQRqNVc0MunKJnuQhe7g99JZcoie37YB6j4zTY05RLUfJamzN0vaWaUB7GV
MqtnPI6uBGDa8Yt2oGhkRyspM5LVNvhaUrBFBlWKrFuhcy3oZJoH2NjZTR6jhUTOUpkyasDC4tTN
+MhkTshNW5B6GMZ0JKVyB1MpskSoA1Hu5DDhaMFv7SurZMg/Sua7EWftFWr1noiCYCyatYG8zRNR
F/hhs7bkjCgIgKRwofsnv0pniClX+NPv/QoU5bSe8ju9spPOjXBu7jguQBmbznVAPoBE+ioEcDBI
0X9fjN4BY7oB+jKUaGUZmK+hASwC20esvg8L5804BtwrMvb18DYHJPGbH3mwuf9Rj060Q0EuTkYl
hIUO8pY6BuA9Dg/r6zP5aXohcwuOh+YxN3Bs1yV8RX69oWG4BDw5+p3Jj7alg7pWLiTlix0NSUix
6UIyzZ/wcnswz18olqWUITnjoNwGMTL/Sb6Lh3pJNFeLkM3pzV7Ile1ZKPkR0ZsNWQSu7tPb+ltj
Ckpv2pvw6Uh/ZVsDCh+oqFI4y4sTDdXGAxb0KpSnLYSXTzj6akqyONSRnOnjA80WM+mgbFnc6f2K
1fOZHVpzAL+uXJa5tMkmMz4wnkONlvFq44we2HKIOFOSp6G5rbtSU0/KZsmBSSPW6GLrjuCKlWZk
S3LlQDKX2DjPhmQ04HixXqk4Tmi9FpFlBBHuz2iYZL04SlYtlL1MX+krvHyb6ZurvtKNPb625qQt
/wOX/y0UoECAxSuJy12Tad9SEbkVsPBwknU2DIfeqVZ5buMsjIZkwCcXhC/WvZ8UICWRLl2jux46
PDHvdYFAl0Mcx0EaprBdAmV+0gWzkV/bEYq4B0kknADwKEiQCDomPYiEzeal06r8JY3b/trPWxQV
SHFpGm9WXh7210WPemgjzPja5Tg+9+M2FKhemkHgiiN668bm5aYZWXWldbp1Q5cInWcCZU4ozp4K
75lk5RSZYFKWNpmI+LrN8gQA6piKymbtzu+AQnMKk4yhdVNVunmVIAk/x+MKXRLuMQIUFYrEcWnR
W3plgbZpGRVTZ+3dPEYZOZQh+JMXM5r2YcPxyX/gRrKPXFT4VLMBz0g2k5FZe6dOlkUu4qlpKrJt
qA1ir3PdP+Jn0D/SSMgpjVr8h8q6IsyX4YWefLzGP/fWkdxAoX5jBRcKMjatEBHVgmRzMV2W+nvz
M703VTU4O6NyU3uWu4lw4IcniKi5GtwIT58TXbUeFfskjYffo0X/4byUkXhjRavFKCMencjosRQ5
UDy/AnHe6O5zzUMK1dOnQ9/V5sHtnBL8C+Ec3XA2ot3hpFkMSWNWfgK2wXRefEhGF2CuQ5GXABFM
EpGuUgBDAwJPQoPjuYTtDK06NBy9dNwfLPSF2uEfaq/JH4HArW+r3gZIOwBGPwnN+Y7tS/HDb/gL
OFCiz7wSuHVIg8INs0+i0r4TkNy/NKi05oUL6zyCH7aruB/zwyT/c4swSCewwrGxYVe5pwM1S/6r
DmbprsUgkqvE98XrDLwP5PcXKx53HBwdcB57PBYvVtIJsciqLmJ2hSYuvtwcxMkKgJH49+lEif5/
/S7kQOEmiD78EYbNmAHlnkD87KjAP6/lPxGaH4lO9pXsP3A6gI0pe2RWAVsvvCcKdrL3krC9pRnZ
+13kL/ErbzIpvrL30JmfOqJDAhCM05bgLLCn9zSSAHIDDRdSwWuuFe5aMTyeGX7MQqmciBvSGnwH
/A8CcAi9Y90wY8D9awDhzcrO/XpHQiKj5pKumqYovHevw/opzAzc/5QFjcJ4irciZaBvlfEUj7Xy
p+i5pMpdIigbiuz7j24+74rM0VZxBg52PNwMV728cLkVoFFJD/o0dNETjV2DVC1SMHg2wYWnR9sD
irQMyVWv52ktEiubcec1TW+NksHwyqn9ECnJFBjmNDTiey8DtQop7VyDXNnRCK1D4aL+7VB3+AR5
mRVbJBGnakeolpleo7Cr7Q4LHCaSF+iZFHwzWhYYRkyX77WqPx8lPOkXWXQaXdiJ976j0SO3Uw7f
GiDtBlphhRukSnEI4fdDHeij/27euimoJ4CQiuyHtE8Ga402OF9CpddecgxbnGbRTGumZJunMYja
pRJwtsgozTxIgbJYr7UkCld+lfeoZgXoegnGh2PvAsmNpuQh2uyYW2N+F0pY9kRr3sKRxaj3S7hc
orxX8xQjGYVPpwE+8KEZNDyGALZrFZepf9f7rY8kWqNvRNbj8FBeSDEBhg+96u41clxvopM/GSi5
ikEKPmeo/BuqEecAPkhpjqpLlXpTqQ0VLd7P8ei0SzOw6lklpTK7cJVeQo+6HcnP+mhVa+tFKN9r
ns1WtLsL+cXUjMIpKLopfMfRlufmpi9FdFB9ZtSztvC4qWa0kX7aFvq3Zax0S3caApUg7jyc21A3
XI4m0IWD8p9BHQCOdtHObjuMmZZpIqHimb7rXiCmNECKnYGVYX5mHEVs9bbWMwc42CPwLnTnk9Vw
9xF1ojugPDrPSEfqN6L1Sjx/Nc4zi/Xm0AiBSgypTWbX3+i1oW1JC0BMvsb/nQn0e6bvoxG8pL1p
FGsPqAaHEWcpT6mL31NnyLQVSFFwT5cX3V4NaH1Czs4p1lXlOk8fOaFtRkNXCrRtPoO2uW1NcYWy
7WR+ZqjjDvy2PMaZEy79YCJJUPbehks/GDWA2R0SqAmYddYGQQYMnPVr0AcJYLoY69n12M0sv+QA
kw6PiZU+oBHSvyMRjbQEjVOoStXwzPtbYQA6dVsWkbgF4+3GLmbzPsp050kUTR24mdbsZrz3p9hI
dbRrsmwlCvN7i73mp8Rgv2Zuxp9bYxi3ogyNI56KnVvbBmS1mUfdAYjRzvBo8Bl8h25V97daXhaB
6admUM0V8kIgNAdtY4uKsc6+zTtNO+A4mW+GAjVyOzHP3xy0Bqxsg9nbyDQ13LVj1Ak1/G1kg5pi
hRolc98MTbFqYku8opx33vh9jUqAuhavHLU3RQcWDQ6m3x1q1cAcWPNMNt8XN2kx15ui1otnXeMA
4sUZv2l+6XnfgbMk9ex96GEXZNo18G+93Lkf88o4pm3ibZCHdl71WtuiVqr4YWj5mwXeA9iyROUB
HcxDI35td+sYv09rV76YMeP9Om8958qsk+RVWOtEYyO6ficDXwRHQ7pRoryGQAGaNLu6tdFX/xRl
ybAH8uYd+KWLYOaoBaNshwtiW9Q2NylypuhaYXLK5FQzJ74yedTfew74/SSLuxamD8CJrr60bQTo
Zt1k95bWmDtfRPWx83h/A9Rw1KV3fRcIPNx22wk9WuHKY1Hj3qaOvtcKkT/0gzHu2joZj1nSFTdA
4Jw3Rpvpn9KCgzZMS70fPALyhoMli2S+w6t5zgXTP2E/hTJvK63uceY43TYlQAqpTM5N2jdFYbr6
2ouqPBjLMd+0jE+fMzcsVoadhD9t/Tu9ERMJ88kq9dcSNfvrArxr95XXWZt/vsFYpvvHDcY3LNtA
abnuO6anX9xg8IhgeHlfic8AfvcfW/uZWb3/YpWNfnQGvwmyPGu+FElar1yN93fD2FgPk2m8kDyb
kb0TYxDXLRrJ6ik7LO32cpqA+ftsSlq3Aq/NyF+TaRp3IOipnmx8oHiikSjx2B5kveF/T82hW9e5
6LZmPyX70nACKjlDOb31mJg2KBd4f5v2yV+cd/qVpndlUEts8NgrHzvbN59aKY8NyCMbCODAAAU6
wd0oCzltWdIJlBx9O6JDCH2qqORM5QW9VtNN3UcAi+hR+Vk5ICqSl9AJv2Uzvx46Bl4YJDU3XAfL
JIr6xhi8Kq6zx7OCWCGB1j5MRtmjcsxy7D1ySRtqh6R2R7rYqBWN0sa5VqKQDeGxQz/t8Fiw6TO3
3Xu0J3YP1OEIJIn8Woq0dOge4trLr6uZjUEN9LQb5vFm4+lG8bnSUfA0+cn0kyf1KjEj5y+PNY9p
yLTXYg6ddYaM5v3s5d5uBLXwUbknYfXmjk9vcUfFkP1XmwyPsyWiu94OR/CsoVMZ+KNATUdv0Gvb
JnwrG/IAiN6Vr7HnfulDe7xPmjl58gvkAqRY+CXb52gI2ZBTKQB6b5tteG3HOn9Jqr1thcWrX9VI
zrsxWpPkdNLEkzbXd+k8iq9lG956qdN8ikaeX42GNQQkj8roLjS65pPFRYDiMH3l5ePBElqHnWKC
VBSxv9GFWOH0fpZ2c7eu0GB6FZU/tTHso53VV/NGT9DoU4rRwc7aKe+jIrRA72j71zrSC4cxieIj
9ntAb+S4HYDKIr5rO/lsmib6I4jigIQRjvMz0FUBcdrw6Bs41CQFo/MLra3rQTPLBLW6z+0kUD6A
zp1rPff6BzzdTUgGte38yRrmMv1raO38QC1xU5cd67DPHqgJrmJ42qxd1IHI216BGemoCe6ko4a8
P/38rI2DYSzNheIIcNruOqz8eE892zaeOY5VjdIT6hbnkadt7TGvOSru2dg/+TqelrIo+svDIAbL
1xfeTABZSfXmOBrR9BnfqwPd1kCWG21IjlOmRY7naRBspbH1qA3Vqmz6Pll9NKJCvdEbblnOrS0e
5iVMfxs/X4z8yY6f55ptTXP4Qo0Tc4mEhwN6kHvb5voG3bXlvTNZj3UbsgeA43r3sd1/ifMMP4ql
KbadUa+YU/dPIGkxi9dmBjHSnuMzuFbn5l3eomAxrG7o3HUSTiSL2+eVLhz3fhj5lxalTq8DE2Lr
lXaxs6MW0Q07ANCU+1dZPWrVVAFa9fdA0y4lUqWhKYClOVju58Edgz5h6P8b5ycQslg46h/7Wxsl
7NustqKAcJQIeWlO5Nl0kcBWNszTRYC2QqvL8Y5mXukBZaGJ3HEDEiHttvH1G+KurRzbOORNcY3q
/FoErJrSMVtp2Q/cHZ+pGr3mxrzvizLGLyxK2H0frcuaBuSJRSvGzVhG7u0//+ww64K7FO0lOpCk
dWZYlucBPvPiZ0djTlMYoLJ/FIIFZosmFPpBiYddVeKDbpu6POqjJpbfH0BXZSs8sIV3HbKcD3hO
+Ebm/TgWm3fecwhOxdGKzr1rs8nwRY+1uwj/aco7bcxiA4y0+tB6eNAK/Wg8opzKWM1x5O+Ia22h
ZONRedAEQ/ZI9sMoBZ5PD35fGtdKXlk2+nO43wWKv01r5/aWSXoOA4xIS5BlHb8H2aOMSZccNVSH
YsYmWbHMkaLUuwNz0CSh5I1cpy7sLlA0czgBb2gdoKJhHXqdE6qAVmIo39bhzdPQpWhF1NwA2QLr
M+9ya0dTqgFHI7y5Eyj/DNRUacmYtIBoe8wkadzCsWb1v5wQdXsL5CCOeG4iX9wuIIUM3Gk7VEUD
TeQEUmgXEaiBSq3aKsRBrpl/pUKzjpnEPiT577CLxBqimzSZblUYPBq8hVZYhyq0ivM+NMmRQk6N
PL1eMIEXtOIFdjgveHzNk8MZ/PAlmDHyGPH12BwI9rd2gOHV2cjLzTh0XIVx5X6ehDce8bnl61jT
3c/o6U+O2lTyNWnzMdUPyPOj11tqLXn7b32bLdM+ney9baI/irQtMGf2lmvxoGCx99lPebhDfsEM
KJSWRWKHyrNoQ1owtea7Ef1gG/IFFr27RcOovmhxD+i3nS3CRds5QPXlOBXZaiFeBsA7nE1b2/qW
fEfhoW/XB9YmLeROYbaxErQFk1b4nYdikg4kA/IthEYhgrTXsj1NTbetg8lEbShN5x63M599sfX8
u241P0OJKuNLTBjHrGN/TfOzIWux012Rgcsle1FkoGQMtJz4CZOuZ/ozr7MhWQHMC6xJmsSZQDad
fjiGrGAB8rzjMffK8rM1aEfq6CtExAInrKZFXsCe5GRfldGb/L09ytOnYwU8p8/S3kLi8KrAYUPg
d90cCKvwr6o4dO+7zBzARDwl36NpftXn2nsCrqx+QO93up2HvvjqD+jokQbkOXc+UrPSUxPOACLF
JPneptMryxO2eMbIDW4Tky2eZECedZ/2W5Sh/Cha23osuPfSyb4dNBDiczPD9nqqMvvRipwzOfoo
gc4g5e/tlfwDezserIeyM5LE/sVQlvsGQU7Y2fQvUUUZqwI7jI9FzusDKRQ8N00vTGL0pm9y1wKJ
oTzbs+SlcWu2FqBXRiXtbxmabboruox0nqfmujwmVFOKQH4kUwFnb0AjDx0RkkbFriJvwtHH38VZ
fMg8S+fXDHfm67pO5UkmNR3LNmXUCKTHovA3oFrSr0lujQLty9TDLC/6adQbaXYEUiEqQ6ZVEm9Z
7kVXNfJUV1OWxcuIZK5U0MgELS1IbN+rP3K5kHnuiD6E2mENOosNY01qikixZk9PA8ACjwEqg+In
A+xnu3TEIXIj2xFJ1pQzSMJHtFRJi1laFJkJNhc5pQtqvBeLuuHoB/fBJxHl+bQaE+E+uugj2aVz
lgOfN7TubYaej7Qahx+Tdm8ADfInmXKUTp2Zel5tL6ZZHl+amlm3stMQT+Cmla+Q0gW5rGbEd9i2
JHc0qkGiuMEZs7b2nLy0sWmHGlt0++A23idlR3K6mP7L5PrhjZLQaLLd8xWUllYoehQkKBmNaJUc
BZ1KrtbDKqY+v62ixBfvA5mcaB2Wvd1tmxpEs1xjN4C5jY8EEHeBLAe4vkUpvN8YdMoMPBOLkpyU
nGzfhyVlnQMrikYnZcsE0CmU6ymkEtGIXKXXLMLoOKDb6oiSg+LasR3UJKFIKUBNk/g62t6dy7vs
U+cluJvbwKQheWn6d/XEpxsRu/6a2HCQ28HJo7zQ9EJ2Rpuz8OuQOQs9fYMdX4oG59+Of3DpUCTS
kw9Nz2LYloWzSYqE3GW6OltJOSH79x1FgVOWrHmCzLNiAYgMbZ13aEZaHiku7n0L7wHz/cVmeQRR
tAR0f8yAQryzhpqt7CFGkiqtrZcS3dYrFPQ2N8lsWi8zTtiMOX1JWIc/GGqdV2TFkjrafeREWqAE
fOQUSidTrjTbeHbt2TiiHcR+40fszFQ/umG1iQDk0QWZVCyYcaRx0OKnwOOUG8kIb+4DM4MYmcj4
pKUZRVdBaESRTmZndI0U/QMT5X9mTEJXc5JjCerWIpOQAvKCU663UWuZ91ptFsehC9EFQ9oRUM6B
WYoiOBM62ZhfTXhgIJPQNgWQ9n87q3gqgFNbRQASutEPxhzIpydfMpm6Y2JWxqd4fMhGX3wy5IZf
ZA+zhhLp3xOlgRlpKB2qZx/4UOUZAgABSnyiJOo7H0y62crX0ZTM+PZiq8+DwfopbC19pEtrm/MB
D1/A1jjJ0H0xB+XUR1slm+3oyww43qt8aLNHC1069/9eHMC0R1sA7AAR5R9i6KyWZzkZMEumKb7X
YnEMIzu57mcvuueiiO8rraoOBSsB5XSS0ajWNGs1TUAxZ32ZsRXT6uY27vUVRYqnKQV7zJzzTcnx
qE0ui+E4z8siFJ8UtAgH7fGqEmlTbjIrxe9JA/B1V8XWEwD4yJekXkhhOd0S3+nQIbu8RBk/ivEm
olxDsRxjzR065+6wuzW+ODgnAcWZVjxwPgE8t8inI9pm8xtU1SABDTzTT6nnotyqLJ0fUd2sY5nu
M41ycW98wDR95G4x+81dr8Izd8pfm317ZzZtu/Eai7f8M7Nu4sZwcNu1/G5LQ2CEBwP4gQ5nDHaK
lI5M8JPmXJ2pSdgY7eI34TvfH0jm6Ck7/nM6wTL+IObyXctkvo5ua+boniP1P76BPznq/ue/jP+2
RIripGlqHm0Xu9rhiP6MX7bs69dN+97r2vio0CNJzqti2uVMNKgVDgELsMBESg/wZdybLImPi4L8
QuS2du4M3JvK6x0vOIXuq2f0y/tpcdMNw8pNp3qakcNZubPW3RiJNfmBOznhigEjeUv3ha6qcWfx
Ul/bDX5UyCP2t5sP3Qno4idfuyF3b2jSngwoEs4D+60ypVEzgyWAoi1LktDVv6ggtl191o3w09JJ
LPuRvfiuGSd244kQbwjY5ihgriTeFaqevID6kUV3biIYSi5SaaKPBipnoG0B9XAeAK02ANiQQGee
rqGaprWWANTEvECjUZQKFWsLthpplk5nxItj5JtBbpoBrI9F3lqxa2Ul+170A7pjZAbMj/r6oTCW
CUkA0xcd0wnbRprSpQYYBc4KZnOznCF+HEPvmiFbkz8YpuvVYqt86TXgNNQ4ct68UG8vmNSxYwP3
OQA+UcX2Msv50KOppLa0yXpRejKP8ijhKN8o35xISLB4tiEAPknm5B5ZqOVn3PpKjwBlvC7AR7+Q
NH20h6LnDXq2aJ2VMiWxepxYdlqFv7LyX/GcGrjfTxXXr1HJDGRCnIYQmkUiz0Bm0MJdpyjOIxEp
lbzL08UeXeSAcTTR6XQtZahaR88T2Z1kppXOqzrWxgevNqKNY4zDcpSXoqlkg4YbTCWUG2mboR52
9CPXaW60UdOPfJUWBzI7B10cx9woH9BUbe+9U+GxXzpNj4SJFu8swGYt9cy+VJPNWZ0yDnMeKq10
9mcyKt6ki4pwWem5zJHReDCSCA23fvItcczXUiJ902XE8U23omHhxehmlzjiNJ1R5qHrhX64kNOU
LJStMjl5qZCAmMXfISz1NTHCdm1X7PocRV0hARWkDfooW4HEFKmJJpZVIbpFpGwI/faBFPHJTslU
LH6yU7K/jUfGtG4nX4eKp2WluTW9Lzgbx1eVYK/VHsblyEHFCVAJF43axQx++6ZRMrXnKEO7lqft
QDOU+x6lIGOKqrRzmHz7518dlGFcnJ1KqlTXYKYLFHXHd8wLroFpMnSHO2b6yNxmB2RgwB1Xk3Xs
8hAg6TRk2mR44JiGajZ7/d2QDP6QAtoRZLkRihHI/j+OUuo2OIsvV6QwZmZdz2Pf7FDFxorV5fqt
2/vFaixiY6eLKWvKe7d5HtI0u9XtsjkmsVfvkrprH7NW4MC8rdl3lLoCFCXSfuVR+Nw1df9is84O
+pZnt6AYAgaEdCoTED2TUzm23vcZ+PAFDsh+lX86RXqXBR2wk3YsmgV4Y35fUsd7m1pV8zZSMmXn
Sg9036FIAgjADPQO/E5pyfcjNyX72/AFBVWxlAvJ/jm0NwGNYnXhQn4kU4sqmVrpo9AXocjkgzes
wn20xPI50UemVlMuSvbRK1B2y5tTc+X3/wld6PFfdta625RNz0mNTng60UomAcj7fmhwCN8X+pmm
HEPIcrqefITk0xjlhbwX7fjOb5Et3jJiOQNcQ7lQBHIm2SkyiS7Doznp5vSqFs/UAaQMTuVWVOjK
S/7LAWbXNVXOpn3jbVGEYgSWhN0WM0qaKg3cBLKGli7F0PzKhPeHPSnLCUV9J/tWq/7lOR2dw8nH
L5w0/fyf/8IZqK6j6kz3cUbHwIRySaeCxPs4Rm7eP85TlG3tzDau5i42rwCJ5+8tPENHjewhIxlp
FxP8uDcrGl7qWZeEe+aj2V6GuTRZrJcYJz1Na30AYT2ARgGAY5Z+u8UBt4Ff9xboULW4AoSNuLIt
7IlWNG+z+fdQ6Wmkpkbs6rvWHpYIZx4FB6XVNYVULo5eGbve43eJj6d63DzN1UL2oYoQF6oOmi+q
oTmwwpquWhRFZYEy/KjQ8WQrHxSQwvrq9ElxN3iFAQAQvwJKNU6cp7491m2lPwF5sLobYnQYk5zM
2pMZqiGOqHaYn9r3ZpaZrW2cyt7M9NCW2ejF8huAicjnQCqDoYIYbdS2JNcao9urJ4wK3+MjyJGj
1cIHT3Nhh9FqeeJQc3pCoJ9/w6zffNTTAMmS2IlWirv+wpcUTcE3sRhRqiaGrSNLxJK2rx6yGUBh
lgtovXgEmIKDWr8tgbRmUmsUI6qjE2hRaaSD8Qa+EZinsTmon1Oeo7aeDckXGlW2n3yJpSyVssqs
/kH7b9s189Y0cAo8RwcUcGWvaLzNt2Y6lUe/TdoHXswz/mqi+PHvWeSAJ98LlNtdl1Fzm3WieE21
It6YaHS/jlPWXY84I9ygvXtAZY3+YEvgcJZXi2lioAinnPJz06KxF1OC6pWm/QBWdat/aTXL2Lpu
i9qmpBQ2sKXez+OpAt4SA3a53EMOzvANFMuAlFZYVT0Dorpm9D+WjSVtOLOSfzNHzd0vm0sy6drp
x7KRlFEm4LX4GiByFKbWFOro6Rs01OHIR1BSkCzSh+xAU7rYjf1m16OOKl4rv7+NRSjfZIefruzA
I8ZuEq9H3mUzOLq+42OIjH8OXB2gyFpP4EY4mPK/L0q9Zl9pKLtsZTWIY2TFahqTMzMqCwGd67kZ
qFQKUFBhVxUldQCoFv8eI3w/3o8qGxVdF7L/qx2giK94qE94Qy3gNNapLOHP318Syyq3ddzEqwvF
hXFnzAD0VzbkhyRxvBKywr8ntSvbA2iuDFGF162I64xwoqxy3A6mY9zRbAirfteMvb/OJuB1rKWW
n7ST1BpG7Z8xpFXJsAV3q3nmb0mLBXbqFJ14MbtsfPNX0Wlt4lqz7fhtbXopJDtFV/6Fl51HL4Dw
deWJyr2KQMpynwvd3GpjXa99YRb3JKPLKIpdlAntmmakHPEbCSqfvF4rMxoZTX5my0cNdd1LOqlw
5p3aBtKer+pSnDF4ZrpWCi5K7DJprg0c8GlkOZnVm6XaP6ptI41UiKhxQJWX99ZatPYX6i1Cheq0
TYuw3NGUsf6x6iWGozM699KKWgr9SD+3it1usRIxc+5BxbTEIiuWWogl+5ROVqdYS5OTXJGsaPqn
FTmXLL6bBLKu8tumvmj0vftINhTxEFgtcPOUMX27ly8tCS+/3sz3+iDsgc539vVOcitHA0/mrkbd
E09g/npEVwbaFJESfwIK8LSN48INSMlnz7kfyjmI+7oD4V6EnHPi40eQtGOMWh6kYaL1MpXhLCBD
50XOHiick3l1MKMbZkcWTeY414U7fnHccn4ikVy+qzP7hkR/tzzObnmz7pGmPlveKxn4G4WmLW+E
wsnlM3dkDxTuo+UBRQZ8SvluTu+cjXVyy8vkfqqTfAci8jQgsFm6pH6yQd9Idk+zEDAbSMKDiWnB
w5VaPBC9aQfpDxAeYGaxGeBEAJN02wcj86avyBnYWw5Gqb0Rowh5iB7omJDEmd7Ge0uKYa2xZNy2
BT5zUXQVMuAMhaR+mQEjktV3KFhE28DczqgiRf/rBG7cPcdJ+i1zB3fT57x47JwCDV/c9p5ZjRqA
0IjS7/PkX7egMYlWfrQvU9eNQZeCvfOI2u964L8qbC1fL9Yr87K5s7gz/Tvr9UXrPacTqnf/w/Wq
sJqfkiLJNjxp2mDuXGMPKMmd4QHmLQnn7nHo5vaqFzEq/Vv+aFha91gUwF/UPGvY0pQUKZxEXYa3
JPoPnOa54tuyrsxV6eVoQhocgP9mPffWPSsrdHDp2pdRGN5hUVeWHl6DLwXgWmUpf2N/Wy9zHEF9
JWvq1aBLO4aLRxbhO7oKW7CPxT6vg2WzRjsrloMPsO7tn7Qvi1wLUMQ0jH1j3qHU9qfatb3tDeX2
jNyk1hdj7Rx9lEdRlMhIWud48l20pzUutPQCvIwPFb77CKDinTyWxQvZ33Fa8kxGbug//2mmtoGf
P6TkSkmVYlFOmOO/AsiP3hzkruj5KpcqVs1Ar+szkCCTqidWFdO/6j1/viPOdsB7jesJpezbhQze
dBg/TJoBcN9kAgqJiRo0oED2t0QLT0TwyoUikMJDhnBxOyOR91HBCFrr4XZZqW+7vRc3A6oageYX
JV9xU9Z3MUiqdoTnC3oT1IkkX9ls6TtN/y1+Z90Y+pv1O7GrF9mOyoshRifJfN07rYuHGcvSxg11
KVJr4+SZ4DVCr87vVkcU3LmZ4x0WmeqRXOZnTZGXTZJLp+Rvd5qpZRY/mquQZDN4YbE3Jh1EtQCJ
S2x3ozqPl2ZlFK/bK6cyxaIpZRvzWcdyZvvRjbJZ2phJGBvoPln9vV4tRCOKYZ3WUVpjBpq93ab2
GjR82aoGttyTabfxAR0+6c5K0RLk+ew+jdLixz9aCG3OFwtRt5+10aqCNu+6l0n3tu3A5m+pNgHT
nXvdtRjS8L7NhhZdanz+1qRoHsg6HaBWNe7CfWbNqDCAAoB+wTw646tvxO0O/c3hrnDC9mVASDLo
IysPLAAQXKPU1b9nXLyFdDJ2HnIe2VtIN/kjJPrM2pfGY6Dp4eO/IJw1DMmq/C5BYhqmYwJE3HUN
A9mSixywO1iJZfdT9PCWm8CZohPw3szukCv4SfSbtfD8/YDbRJBKcKna60c0moPakrQ43Qb1a4zT
l/8l7MqaI9WZ5S8iAsT+Su/t3r3PCzG2ZxCLAAkQy6+/iejj9vibc+4LgUol9UaDVJWV6enpczYZ
Y0ekR14OH2oEsPfhGuDZYa5GZEXazokzJJPm5zhBhV9imkDfqiFhTDP1DvDwW/immKvNkNpJdZKV
czvqNaRuPjdWo80dbRPJMXSeyrlFBKRL1KaqFfQ65raputm+zQOUtTapN2UFnqvSYZB/zFm35wVw
PY0b8rniiP9yKNpur5rKhRKbT6zyyqbGDopLvq6N6wy+izXLl3nUwHacW9HRTwPlWKojxsnDSotm
mm+wKl7lrWMsW6xvbbLsPDbMJ2RMi+S59IAJtUEe/xy67ZIJzb8XbROeig7VWCMGp8gKdw10tft9
UDpCcsZBiSHCfx2EGsr8/8HSE0//n0vQtF0TVDa2ZxMHjKPo/5L8HvFhaQs+2/M1+U1syAUZBDw5
gvenZiS0AoqyP2kEpJHDAGSHsqlDmGUo5xkgInSz+aaXH8bxatRtEn8cX/nhdTyInsHbk2LNRONq
54yH8iWmKdvpScFRwAea6F1b9L6xvNqNWso66Ek0BFdpsQiMh4Fe6AMQS9gc56DGh9xDWB/KsjlX
rc8ezARfPff0Rd1p0Vm1nEzPsFkxm00zeiBuMKzcIS+BaEdTG4rm0BbVWU2mBrj2iH4AiQY41ntw
KCB0oYMc8MCSuYpPKIs6qOS1Qct83haePuWop+CGBiqRccDNrTFDjYBaYsjnuAHoU+L7NtU/A9SU
N7N6QZ42X1/hNidBRimAZoAbJK6gs3TknEKBQnU2sLiNx5YygW74vgOK8qBajsybeZFW1Uo1+0gj
mx68aDNFbG5lxjRctZRHbbX3LM47MBEo7tM09dZWybHNF4XElp4IiCjaAEaNLWW6Hf5mm8Z+DgsH
K7xzvCy8M2MdtBmOho+TEf8xLuTMGstDSeeZGx1S7vMampMvcY8EdmE3Yq/cSgoGh9FOmW5uQC2G
S4R121u6WyXDrwhiF7kiorU/Va/dtbWzhCZTinqN8rmIyYfr6AArN6iBNayiQaK/6H+MdlMT1t/s
rI7+ag9d8D0bUPud3ZjgdDMGs3aUHidyOdBjANYqUSvr8RA1pX0q/PVAvSKY2oovTmNIR1sQJ5hs
LqXFrKUinsuyji9R0/Tr2kgQLGpQjaM7dj2zUb80VeMAn7AgRigeSs/tTmJwnuqQm8+3Qarp5uF1
EHIKFuRpuYFXRHXGAP24wKZVvJ5WdZ2TWli5gptfrejUwWEtP/kf0ypQYm8QeJWnBxAnidcQTy+g
OjeOcoVnY8+KPaCV1bMJIzRihtRZ6efOdHbrqPMOsxTI799s6kzBiBR46Na8uUyAIjkO5v78ykpR
Gbm/NtyofAZP9HuKjd/RHFsfcRayZxCTl0ffZ+/KRlDJvqniqptD7rh4NlMP1YC1qa1Vr4fxIFFg
1/G9Y+XPNkA8x7BIscnb/3fC2CTfFwsWNiEAxHsWRHt0y3e+LRZwX4ROatkBfkw0d542fVo+Z4AH
hb70VkroqoQWChDlCiX+qXllRta2TJ3KOUCKuVvqzrAHGMq+Kxm+aHWG7+B69rcm0FA9yCzGsjcP
Ab+d0b+Hekbfc4OLWZob9al0ERcYqOwh2K5n91EDJm5sDJyP4eracIZafI5Sa+XaQ6P8i2uB6tKP
PplmvbnavoEaElUU73nuHRhF+h+h5nPsUJpm7ye5PCeJ//tmZ6Cv2KNcaim57q7SwSwOWotwiMYA
ifIFbvPjeyrT9qejow40d+136pkmtk9u91z6IwwntOhH10jwS3kA3HAUaQ9pWfxKu+InIiXDi0N7
xEPxLL0YVWgtBCi/9lUSRZuuTPUN9XoZ8MwzZ2S8ohgoU/vB5A9tqdvnohL7bryKstgItylHpZw1
eqEAyFtgK1KuKvCLLSS0QRZ5NdD4aUBNqGF7xq4102Q7lIk/G2qjeK5CXkJXvYvWlhWXzwjGFYHN
e3+vehm0WEauhMcysxFTQvmOBn0k8Nr+VgUdNajul8I2y7VnJ+5o5mO9OSI9cZDVkK0wSAq0z8gT
mIkovkMtox+oElLV2ztuF2R4yR5aL2Z/p+BISshAnd0OypaC+WKd5jtUA3oSxSP6fZ6i+nLIQnun
mHddPH0C4uXOjkiHPKrevtHtnfDvI6/V11z3yCPQRSUi8yjLq/5sZlaRg/g9jpetTQA+0Iy1hqrv
ZVGKfN2CVmWukEGG1+drv/eaqal6mVNuQqNf2WX9WzEgIKJPl7qWODDhIaMlxp63hnsJi49Bz9iR
4UZ6sCPgXccArjrg2ZifjCHyZnnWuCiTMhcshDgvvvYE7DUVfVRFx6BPiIDepXRXgu7l3h6Sr/ah
iXZdbrP70d9umP9qEUhYmN6e1SgPShu6UE89LWblBpsJb96aUl+DaF8sckaHgNW1t69TWjxqdbRQ
BAp93pQbxqp81qakuQdbarkqPRRsTYvTFPlkhs0hJNqx7MyTU6kb/VOW1g9T+Xk40nMoioWiFkmg
AeR6p5oUj5o7Mpi/HQvktlCbkT4iBlmmibNrYAVht6B1iEB/spdpQxYd5A0fKtmAmqLv+3cT+s61
Vv6I8KfeuXbn88Dow21phNrvzM6zrUwrPlPQLlFChpUY8gO0Afa9FdUD1t0kmYPa1773Sic5u9hy
qM5SCqzFFA2F9BkeOYObikvcIRkOlfiFrlS0OiPLcQ8DkU2CqsXaA0klkkZ3SuuogfJaAP3k+6oO
3UPmU3AuQHUKFA3ZrDOK8Jf0yhcvTdkziDpx3zWzcO+EkFfoaxTIrmvQRMxBQIu6IApigJik+YmC
LeTk21Gy93ILuD6Zn7RUDxcdt8q5p2i+KwvITVw1ySPr4gOge/ykkNYFWq3ulCd15Y59t1ZtRl9a
n+PCkMj5fz9sPIV5/WNnaqLs1gX4mlgoPkOh7Z/bAh8MzIMtE3mmccRRpc0dSIOiXvstI8ZcUYCA
X+KhZq7/PPC0n8el0R4ghhRtgQjuV6Hd+GevEMlMDQI14NwvAPX5HAQJWgTlsNJfMKwsAiWrUTFv
mWkkuiArSB4NzZlan30WyBYvUBB86wz7DbW6ZFuVRTxTdycrjck2z4FPvDVNUcUzdStTzt96/3ts
3bbrvKPI+zwj2drOQIRSHGTUFYd6PKizCLXRgWMMcvWtQzmrXokw8UqN+DYBjXMWsCRuV7WHKuuY
DIe6tvRdZwpjpwgIVHM6k6UTpL5eLG62G0eBOlOHLuu6NQpm537d6oEPBvG9nWnmc4+MJ3QunjRU
vB8cK8kDRoA0RX1RssqYXyx78Mo8R06lA5g53AbpneM9WWnSTIPcgkUzE3uuRVuAf4S0jvwx6A2U
HZAyloX23rtUPKLcXCyl0XhbV0/7Q5cnV9fYkUuVMh5dITM6Au86LIF5IsGhb2iLXJjypU38lUpv
dyVu6YDH0fO/eaSDQUBmI796hDRrXzrbneb45gHsmIBSDXHvURyYzZJEcw8EMi97ZqYEUtZp/OZ1
2YpmMXlGhkKsqoKxtd/l2VMhhp1yGGTEUAenfx1pjCNDjITyR7uMfT1eKVlNLw3lElLYBpCcYYTK
8BFoqKQ3bz03Ac+bJqfqbTLUksc9vY5QZ1KPCsBoaxRzBDG3Giiu28kaKMPyySXRTo91+uYP4N8b
EmEeoCVi79OU6DPV0SM3beha+9xIiI7Juv8+Uq8ajIwj6xCDfAMEFlCgEtZKIovurSwGDIphJNZ8
Ss1DgQmahNpqysLTvAHyDgQYc93pD1e5FfBBg608Af2IYiRJdW3V2gCm958kJZ+mSbDdLcPJ40Zj
Ev8z6Gb6HKTmUfbPgeqF1Et+mpSDcv0c6OCro8CXRmv1ftSgP+f59n6aYXChzAtqsApBmo1RSmOm
7koJGdqNYyDQDEImiKA1ot0QfwCD7ngHU73m6Kw05rPRWY2Forg2p3rhpPsE/PkOADiLYlT7RBgD
2PU0eoLuerT9057FpvbY8Yr+zV45Cd2aJc0XhojeKw4GLYqPOdO8ELOG2ktRu93Fr+Jul4z2adVc
xa9gDej/Zqe97C5VVF39myQ9G8h4rCKiUyuaMey3/xE/8fF/29A4o4faJRBb6rW1avnSpgd1FhaS
HsB0iQyPm5K5A4ClHtx6BPPIygAKJFCOX7qHyGZ76R0mkyZIdh3Xx5DvHF/JNn2rXQFL4c7qkv/L
3A0YXsEVirvN9dJsgdLD8tto147bbONx88nHfac6S5nNBEJdoT21lVEdbjY1Nqvb7c30N7ehXNlD
Uz9EfFpDg++jfrTZ1GDtUH02VA/c1OOKlpNbgizw/ipYaacJDUzbkRCYrkE0BB5cMcueIuZ396DC
sO55WGQz0lRsA+yJDbJMuHZDGc1UszU6+z57SqB5dt8lyU6vQ7r59qFUs6klCMqgOqhaxue3oD7o
9NX8bZiykQg0hbr3e5rIA0VzhbqXwA5tewQ/0ADQoxQRFjQ5OM3uVIc6ux2+2ZTztwn+1bliFFqa
vr0aSW/Pumv9VqngLIsE2GG0eq9SwE0uinnrJihXoZ449p37g9uN9gRUSrz1KnCeqmZda+HCRUXH
yoRi2lNjejFIcKz2TvXaQ3aUfs7O/RD7j1Z8tEcnNWEe2T9US01o66BaVU2S2NcJVbP6nFA1xwmL
zsvOXSf9x9w6qFf98x22fhlv1YTf3qFqCidKvrxD3UyOVjmwaUI8+Tkvo+c/32FMh3CWxgzVR2PE
Lcnr9zbNhqUKwqmwnbKrs//H1vHvQ2/jnQ7yMDHuTOChIwBUFDHIu9SOrzGQuUQo6J4njAchS7T5
zMpl+dq6jrXhuN3OeSr4CCD4rQ9td3Ljvj8lZfhLA5nqa4mn5BzLK3OjmmvcAa9DZZh409AMQ+0m
607gYmg3jNr9BhdgyeZqi0pAqgW62qqeT6J7agc76fOprqhoI8gGsKdhKCHAMqTr1in+0T1AiS2u
ou8qB+aIc1VGz8+nMaql7F9Hj35O6QDoNz3Sa1GFi4Qz/G6QBFDkSuWI5W1S/8XgNd0rE0JufJmb
PJnImf7Fv7SATStTcs7ykj+3SBqp7X/sGM4i0cEZAoGKL/YElEKLbLQ7o31AyAsxsv5HNtqVf+PE
fEvsdtwdxXRfGyUWrZq5gQRZtFemfKzs7ZGBR+bxDxfVYaZ1vbt+0KyjoNaetwPWkloREiT+whSU
RziLPs9AvnS1/Udv/iGwmlkQgciLCkFOmWvabbGFtI9T0BGME1ogZFGvvoQqBW3WAhyugcpjqw4V
t6yKLaJbzpQRB1gC+1vHT5eIyCEP1SGB1EPoG8xkXcgXGmn/aKt+aWiSLjoBtqaevKkda8z6fmYh
MrBWTajCl1sXla+BauYj1WXk/XBcu75885cjlaYu3as/xaZvlsmMIxHlJEW0Ujy5iiJX0ebeuHOV
LSRUm9d2awa3DlIxVwQoW0TAfjpXfUB+hHdgd1uWnUMCwwFRZoQ83q6itmsArQEEwYQYkLaLSz5P
rv0KW9AqLIHoI7Gqs5pOwFxvIYgozhPY99q4oXirtepVUF91qNZNGcF9zCoqN7pSBqtr2cz0/Rwo
bfpeMUc7ez2L9g6o9mcKK/BpL21P21G7+GofVYi7qv3qz6n2pua5+U9wAdjLrrnOD7Y70MZYc8W1
a7phcqp5vVQtxbDLmUkCwXk4MfQ6WZuBsKQbIOA1EvhWWbNK6grX0cjuyy0UEtZN0i0UWa/jDtN0
YQlw18z28JWrqZSzmiqz9CGgnUS9MK7GO1mbbzKKwB8FlrNL0wAzODKUGUC4rECXwJeRrvUv3Nbf
6tHLrkNxCbv4hFDH1auUObzGQeNcygtquOICSi9EszA49C25+tOrSyHRqjsokk7HtFcK9lEN/Jnb
qaUyYapeU8vLVVHFTVCrrBZCzNZB+eiGPo0ALQT0aJtCt/+f6l3L+k5yS2zLNx0HQXEwFnre9yID
WltJYgxcnlK9JitVcVs2YbUMC+4HfqOn3qrJ4zWtTdBd8wZ0qrfuMBvwtuq4MnbmYMztpPWWvCpb
5Gd1eU9bJ7v0xiuVDX6l2jEa6NKnct2EubyHyAv4SSsfteNj04GO1H1th6eMU0Rix+EpImRLBLHb
uWoWOWMXYr+ohpq/B1vklxkp/tjzxLBdCWLm1t364a9Ie7YNkZ1NTvmxHyzAp3vPeG1cZJKEXWl3
xNehaVmxdSkj4zUFrc2yzECXoprEtHBZZdUzcpLNtmJ6j4wZhkda//5tWqttjNekQ+WZmhaildlj
auZfptWhw7EK5eM162eh2HPSyDStDnE9uxsmfeabDPOt44uYJqmhf3vzBrqP3g0uKBD7rHtVG+m+
AEkqF0w7aaKx74oIP4zq8NhbNBTVDxJXdGnmtrnxrcS8/8vAyjCxuOxrRKpKs/3ht+9+7CNGPsQH
BRDjI591r4U+gsRuHNyQY6qDZUgyQCStXn7r+HMS1en4Tfh9EmHa6V3hpT9MrPw6LTOem0Fq6xCk
twv1EB7tcrS3o937w37zR3ncF3/SWvpzOSD3pLmZtshG8fS/zO8wi+Jts3Y+rXEiK1+pJU+t7uOq
cHha6Iw91Gr7zbTiqWWg0cZ8zcwINJte+Vx1tF92mUk2OS3pBWonVRCPLL6fHlCS7SaPEJvCS24M
V4+qinclaf5jjsJM5hEISpPQdzdK1vt22UBb8qlH5H3Tqgfp2MxGt04JtCrnbzal6fo5bLrYPCzt
F2GpxVhy2jZN55MAFBT8SvzHXL6IlEBUpnF25NZFjgJSSgtKSUOFoxsd3bK6s/e+h/2QRxMfenGA
ER36wq+1+0azyN4WSXS2QTQRloLeS27SezBvgWdVuFhGjzYIo0fndvAD1dlqaROUReqvXc0Wsyhp
2kddN/7nzP/s/ZsfglNB20tn3yXr0DTSgxhs85Dk5UhG4EcI0hCRzpVRHRpFU4C6extMG4cINJHT
COS6cUsfB2SmBMoo5lMS/7bgN3rTRlkL9bFcmM7VPoDZGoO8eOsu/nuD0JegUBISVTXUwLMHNECi
mQPT5yDVHXMgJsc21yQk5kioBb1jb8HfjLJy0lbHSmgfPnZma2W62ZMk/kW1fBEOjgGK2D80/gwl
6neT7pvaSVwtetDtbpT3ZPsiCQi62LkgdYx6Hz+fpz2tV6qkbuiHDvd4Owugy5gKEFMhtZ72zkkV
0BmDBe5gE8tK1QQXAJzx/w0oJBsuoHu9Ucuos7bJQNPstvpSNf+VqubmVxcGFmnE9LBYdof6TtWA
RZX1Aap1ffm3OrCpiKwcq8Bu3eOIoap1ZCJgn1xUL+jiAmxPq52qfgZwBKwJ+FWguvsPE1RCSgQu
VQ8Kp+y5cpwKrRVfE+qbr2O+GJXTrefGCXWrtP42Y2MbHfInSFaCvtE4pohmbjiLo4BqePZDiqIk
R6uuigUp0pFpHj7TodLJEYQCRtCZpF7dOiCOTY45yHqMePCASflngKk3IWJu1jTlzX57RfVajj5Y
TuCMrzgUwJ4rR9WjJnZzFZuV11e0RMiD/07AgH/kGy7LBBqPAJDljASn49LmzwQMOL1p3vLKhSAc
ijTkqCDdyrY8aDGY2puuviiT0+jx0igdY44VUnUhcc/XvdOwWdWYi2uZWO8HGp7qp9CKtW3ngvTW
t5BjIEV57sBrMyt1PduqgGVbNtemim5SsKPPZAIlXDgoy82BZ2m798uCI8EDAprSQ9gkhJj7T2Gk
wP4hI2BmyB1mqMV5sBEfzTlQGHlNkXsYt4k3xienGQBV9aQkASQxQPDuJX67s/CQhwgGbo6lCHFz
9J320YI855Tic7Al6HRb2wpgEJAnBTe2lWvVE2gs3yH7E/6qIsSvKhF9hF6OyzcDUfM00oNuzQlJ
S3xMYG3OhgRqtEu6buN6XXwUFpgHu7A1XpxIRxkGtEKGrACKyH8oetBVBFF3O4lSQ6dBm72V4bS3
rkH8skJ8gqz0zg9fLdxUx6d0bBpXM9X4g2VE/trXkMkD10wyxWFRtRJEZXEq4pL9jFrvPYr65KhD
c4R1rDqTTnbA2npsNtXWqXYK0ppAS5rwPWrDTZ+Exi8NugB500wnmlUT1Mj7G3XyRxfIF7cgCzFe
waN6SK2UvcSiH3e0KPOLElQEyrEi0EFF2TL2XFB+yZGiQ0/FszrTtE48IzpsB9FoU2fKNvlJLztS
7r8Qk2mz1M+1gyxIt+1tf1hCT8J9kFREI/Lf/dC1eMGMkv70B6HNdHCLfvdtvRr3gDgb1lFoyTVv
WQON7jw79kXPAQjmbx2kf7FutPR5FRnYmVRN92zg+1R21tXuShSsXXaRq79ScG3QzKMPtrsdpFee
UGVyqBmB6CL+27eWhXr7k+/EB24Zj36oeU/QY3zC5rJ9HobERH2NZIfSZMU2TlpAj02wM8ehBH1r
5YKyp0jIuo/jdFaYaXMBINFcmo0OrDkEvnYI7pfLBoDY+wqqvEFGTfaGhSn+w6K+wz7EWOQebme+
Xxp7ndfdY66VqP2FGpOlEbmpQFEfGCBTstap5tKtCoXmWbzuG5RUu4yE6V7ZgBWSMy8s+w0EE0DG
CP3FE7bS+grYHbH14qLau14tEeDET8KqtgoyaSQfWeMEpj7UW56F0Yqx8vdQyPrB8xzgAyHBiUVZ
3Z/bKrKgRMOSD91sA5849k/u02RObJsdwlT37mIs1BeAnUKKK3EzsJx7HSCIXCYXfDF0hn1g9yba
EfFt4d/K+KOVe+S5ZD1qblsr3YgWyOGLjQxyUAjPWqmNazq4KMCAaEkDrPFRj+lvUMWWayyixdzQ
veQy8AFk9vjxClGkF2iB0x2oup5UnzoAZ1EsUeNfz4UrwdyDrMlCBzQ9wEWZrVTuXh0qPxE7nyXb
dEznT6aIol62rOYSEhCXrgfbT9VyiHgxfx+63H3yKYEiSZzN3cqoN3/xQpEoojZOBJWPSTbDGlxs
NBoXmXUolLyoM2isuLNJCiRyjH6pSWvb+0nzKwrJdDJa2tESw6JORkvsWOH9fz+DDOf7M8hysKlz
dNckOghzXe/bM0hgc2mXg+c8aImmByUv6kuMXfZFEu2M1ae7UyZpF3yvRdlRtRimA9s9QOPSK14i
0DmfAUIxz4Vh3YNnp38RYQMtjngwFppiqMy9dmYUEApKEspP6gyAdH6C8gno2UebJyJjgQfygpM6
m6fMasCBw8PoNN7WQDBwAm7IfoeO4XSiRda3k5tPLY7cCbDl2mgMZUZYO/oLKUMTaKihfrXYHDrp
0Y8SLFJriFnWS+UVDvGSMJo9GZlpQZgPy3tlt93iBfzG7CIg+bWHfAPq8sbhxEdimpqFfoiboTj7
NiqqK6vd4iadDk9d4omN0XYOxIZ0Y+9aRXoHrECzjBy3fqBc5EHSjT94cxT+kH4wALeDzI7qi5kA
qzwKyGw0mdfHKrXCWZ6K/EdaOmv51gOBBxmQiK6QvgUtWE+vB5NA/GgI3Sb41qGa+e/ElOSQj2Py
xP2N1TnUW7TWm4e9jsJFs6D3qU+scyheDJLJlaN1yVaGpJoDruRC2DFENrXKPGii5JG7CB0If6DU
b5h7rRfti97L1/ibPric0X1i9tFe2ZuWIATPU3OFknYzoKi63YPVwXp0sDlQAN7KyfVNUltvIhK4
6aW1tzMQg9tFFuELO9LkM8+AAeyk8+Gb1cEtfTavigJyra6WBzTKWzD+oxbb7t10r/BLPfB9WDzp
WmDhfnWvbE3Bzzw25eQBmHi8QcgGHqx29gbweoZttZui9cgya33tKe/FHt8n1GyAU4dy4rD+73+d
5XwnBrJcx/d9EGZg6WfaxPxGR0dRLmC2pU8fEpHkOw97r5lsGrlqxs0ltlz6Ma/J0ostvkyw80T+
xHoa9ZB+GWSY1WARfktLKwwcp+EXBmDRqmCIN3eyTw9JH67rCLoxsSvx4AI1yKsVxqvB0Nlja5nt
LvIaMbPbEpWRjglNH2aVe5NJ9lCV4DB79ho5/AJJ0AHySfFr5WFpjMuzOmY24HSWlbG1MFG94zoQ
XAJBD7DLgphHsI6fcXuGREu00BsQEgexpp0EyYsfeJBEswIAonszb/pFCwTrHrz86YZBj2TTQt8U
MHNpgJE1NLC7BrS9QKHnT4Y7XuNG2JX3QGk5hS4/ZOKmQZIn/MmMTAB2ud8cWUrLNSeZtcqaxnos
i1eVZbewclu2omTrUFb0tU5/KHPh1nj4+e22Dfti7datA54iQ5wjJ6rAi5BcbX01ird0XBTrHtWT
wZe2GtNVZhJg5Zoip9W9CgTiX/ymKWc8L+L7AVuwBURLkCsf/7QJqp03GUCHO3cgKKXAhzsXqIqY
GbpePLd5nAS+51fv3imP0h1CAuzeh2QLsKsukqmjKOMgqLcYkDBeFyaweBPQV0vaEFFOvTgQJLYy
nUa7qZVymMZDDLWKQyar750WTWOIIaGjikS0u/mqM3UoQY6mDRC8ciEQONca4S6myiTEPWZgXPem
GiK3SQ5taunnSmTdQy/dGe9yhISoSPea5reBGgSHTVyEFxTVuFuB9ROecWW7AeAPYpu0yQOkE3BU
3T1KPRc95e1dlVvirJvphljg5lGiG58m0JfjRjJCTFhtsfOwSks/mmFXq89vZeu3evZvNsvskAdT
+FbmOv027aBJnYAGY9U1mdTmfBCbHpwYuNBwmw5NYM6yzLn4tvB2QmQPqoXfHcJqAsFdCE3RtbIV
AHGeoNE3V53KBNryZNEktb1Qzdq24lWmF/ECaiMjaVEz/cIgtki3UCAR8xrwr4eQ66B2hpyDDsnR
pcOb397YUiZ10EaJ5arrxUYU1uZm+vTXPGbslNdt0Lc5ar11l0Pa/b55kMRzlqlL6xmJQyAxQUO9
BCoSiyga80tYNj3qLMFmVre5eTR0QD3GloZ10CUaancdJr4FTBo9RC7R37Bu3pS8TwNHdule6T71
pbw2E2MkMpUWcq0m6wNsLhhEwP45yxnKspRNs54t0ZxTwMlPVPe66SDyBlpkfnO42cUQdTMjKlBp
P7qxxBrmGkd+RyWaoFp0Bsyb7iIITdDZ2EwLiBPEPL4UWYV8dU/ErIrC4Th0nnU2tYwfUdMwVy11
ILme3xWC/Jj8Y0oc1O0WbKZ6q7Swz01MQIEIKanF5OMIPcb2j1Hop1i7Sd6OuKa7iAoZPTAoyKkE
ufDj6AHiZ7nvayc63ol0/JeOBDEppRqlDvYQvQgdMQmH++JB87rnnEn5lkdNETgQTjq3YITddgTx
FZ/03Y8KWrbKg4CocO6WpbYbCATokSHIZ6oDAc912A3RGB5qD51VNusWRSxLmkMUQEsWKOXNf/Z1
mCx7WaDssBbxk+1rG2jSsJ+tjaqm0sM3WkC76GIL/Xc3+iNeZwXMZ+Lo8qE6JDFPUSWGDpHFr8At
xvfNwC61y/jSKqtimWGt84Tt7ZE5qfMOZZc3HypeD6aH3Bpq0REi8issvjJoJCiPqvIWXsXsVxqG
wFc5AulLaAIdoNYNgVHeFW+2/6THtonMpJbcgV8VcZLYDY92KJ0t1wd/0RnCe3biGhUonvHOU5oF
OhZn98Ag1usyNf0Vda3kIS7cX3hSknfNp8fKBa4ibpCVt3NZbHtiGCdaoNhFeUgjAvYEm1zeQNrB
zuNwV2nlmdeoUcAevV4mYZldHBdPzNQf6KsnvMfcgf5nAGKTkPT4DaK4OWf4TK9QcchmuWf6IzIr
Wuo2jfemh689MWqxxltPj1gd2vMhpvIRf6cacUvffwsbZxlGA+rv+rqbD430341CsmDARz5mUXeE
aqG2gq6xt1BMGVYDXheEgsixkUl6P1TVThFrxAzRkggbnsWk9y2Q6lVukGGVq/9eBqEQ1vojAoay
WIcQyP+ZUPqxLNP/Li5ndbgmC0u4p9wwEbTu5rm02Qd2ddHMsyOs2khmrzEuXXehXVwQRSOB1CAG
VwNQwDj76AcJkRBrr57uUT3esUWjnxj6wHRAsQ0dMXdAXuVBARWqqSPTsmsHHqpYRpKwPSExMlQl
nlgpijy6qOJ3KbZLwPyhLLVXpaVKjVYdogwkt1WbF3Oob4I4ToD8o8t7ZHlHtQMUQMaB34KLdtI9
yDN6Z4NDEywsMUWaGJIJzegSNhBDUy4cOup3MaTYgwnKrmaI5D/dNjPvwQyUoajCWKaa4d1HEdVO
vqAP2QjylVDoW7caB0vv2Ew0OswAQA+3qvm/gwDarIM8895vNJ0ZAMJuap8ysF7tCle+gHqanSpw
SECZq+Wv3DbInFsAILYDd19SPkPRK3/tDS43qBOMF3oX81cz5O8x8f1TETKGnVsBMN5oV6OR7yGB
pZvWXPi83xe2JhaoV0seTT5w/Lm16qMdmgCF6Nbv/+PsS7rctoFu/8vb8xzOJBZvQ81Tz3Y72fDE
ccIZHMD5138XRbmh1ufk5bwNDRSqIKktkUCh7r1+w57dNkt/mw0NHFOFYT9BgAl1qnVRHDs/uoYj
RXsNR9ntS5oVFxSpVu86ygsMnUXPY+Lh5DSDMoE0J20/XXDg1gQEyuksKIjWM+83NNp4kQ06XbM5
0mgbts+WnKP/OQckqoIwGZgFmg8Xy1Dke9a90aPCTJaNOyh9M4Ki9sqHoa6wDrHraI3Vv7NbZF81
g4PDBRTEEqKJ9TvQwihZC8bJas/C6gBjBUp1g3sR35JLjqPkUzHxFlJPcC543r6a1oE65A/gEljW
zEY/hGnUa6/C9octqg8yZCbxJ/f6bm8wgcLTOvfOpsb5arE7WExDR0U7D/Mwv+GTYKOJ/+AGiI5d
ntbZLh7QleG23tsP2KkcVTV8k8qjtWgC2ffnMnn6G9CoVQMSRV26KD/AJK6xQzNqIMAW/UFzsvFC
F6zy+LGei0PndlcT2QfZzeIEf3C3BYuDDdg5wAjzjv4SBh5khxZ5nRX9TZpGi58Btd1QjzzscMS+
ZGwfqEfhRcKmJbzou/4ANUJoCfn9ZvbZsejK/hU8Fu1jVnvpIqNagRRlA2RavifUkBXHJ1753Wtp
xS3SoCHW73Y2fytc45/dojrOAgpv5Gx5vE4ENq7mgTVYubZNXV7URZT6bbfM/25Rqn52UOozBuS2
NDlkx0FMr2NJLiegsBAlpGPgRDhe4ygObTVwEsY45wUN8KRnp9YAFZ/RW+fcM8I5aOJJu9AFtCk+
oJ99uLFwlowEgAHyRApEWtDX1xk2JkdIb4y7MCx+KN7tOgFxfNSM4bqWxNs0MHQ6D2phZkey0UUg
vV1gK790wjA9/dM8XfSjnUHI4JkzfpCabpwyv2q+ClBBeHLTKqYh2mdsLLa0h0Vu69Fusa6AGDF/
gJ6hgVNT7HlVuD864hXqALuo438VmTdtu87JzpU8VCymAnsu28Shr+pTi3xkBERc5i35kT0zXBxR
ONDKG7ACXWVaGL5Sq60abWk1H60qzuLDHIJ+J4syvk8bUe+AlwNud4h2Qko6QajLXLlho19GZOEe
UIWeL6X8To0VYycylKz6xRIJTkbrPc7exhE0HfLd03vELwyHR+ojqc9BNjFGzY7V3Vf1EciuZ+64
upZKN2P7gwhBiH0Eu80qMNNRbBVJCNGM3HW7OH1CnmNbaK6+hepDeaGLkN9F1e1MUR68qb/c2e98
Ie9UBjH2vdtWfvtVvN8Ie+/Uffs0iKlcZah0OztFFr5ZItzRravtwmLnN124pTsc4yYKHN3urdHb
9FJA5mW586nwxBvCt9DUdnH4B/eN8aWWQndevJkBp/kibjukK4uRzDTzLz/dLLv9Nlb+BvUp4Bmw
/a+5NxXPRJHk59V06AwdMlWSU4kulTY12CXmoTxDvpItIWh0teGQp9BVjAYk+UBzBU3TNP5a6kMM
qfcyOydk90xjxXLIu2n2GJ+ZvGSijPGt/dlabGFUrSMzgq78xwA4UXIRqDhb5J/6hfkeFmVyUhH/
PP3HS+YAKeL8nGUBsrfaXpfkqnS54UelvqnIVqmv6FJBWJRvE3f+686+zMDCEkt20MVgm78qeIdc
dAt+/MkDBpalTnmkLriyyyc7KVfUo0s26fXuLspyxe8Q4ysbvvbwn6VoFqg1JhCe06VugRrw6woa
D4bnX7DuV+aF5CHO5i2q3Pili/XxiYD+vj89J1olIFinA5pYe30G9kddB3OExPjHY83PoyjO5EwI
f4p1EebljViH4PHBQU/jrahynY2d3Nk5UE/Ua7DacG81T4AFuLoGYhPdTL55UK2Krf69TY3iksee
GZBZzPmwQbF0sceBefLNmdmL73bdM1Ts+xc3ay/k1Xu9v9edVltTt+US7arFqPy8Tm1jnf8O5N51
am/i+WtvQsahRZVZCn0XuacdGbjQ6wAsofG60e1wE4Zdt6IanaWEx60hIugIICipmEeV/zQx6p/V
wAxgP1ZNlrbD+mkXRZH7ittd8lzHwyvh2pjh4yzVCFGwYADAJnGxqwpaFEeCt1VxtARBsCx55r25
4dq31OjzHbJx3+hOiILw672eunRBovLTDT/Cr1tFkItlGAaWg8xBWgnIkRu8yA0+gvAkDjgOULoa
7cmRLr8CjDS54W7LufmNPIQIebPALxyWP7DQ1na50/y0dW1aYYkgX9nCNiNed4UFhSvwo/10vnsJ
wnDc2X71Vj7iFRSG3KIkeon8FAkEz7Ke/BGslX7HUHssuyYqY56gYltiY9xiOy9tdDHSiV8YS/bI
5GogfpADkW8eTLPwz6OHb1HAJKklTUWz4IxyOqXCeXWKeFobFp+2jdwQZcxInk3TCVy5g6JL6Hnj
Ok9xPkbdfKqT5wq5WOrZ0i0CycW6brurx8ccNKOaQ0iPf3qVzPMPlZ1WmxL6M8E0cugv8RY0eQJL
VKwhHmbOweaMp4iBGyn4ZwuIwT+QB7UKAzUps6yLXRy1vCr3EfjpZWELkP3vEJ5IX2ecd27SJI5B
LZEl23ROHZwka7mzZWwcVkAM2Rry6F57tKbse03dsvTDh7IHmSd15yEJceQltgm0OC+LjbkR6J3z
fjgs/SHzo/XsQD4icltwEnGLPTmOcLZ1B2Kr5VULXr4zKW/FIFuABaAxbqzKzC+g+Sgufivyi5dW
5hBQP0nzoBWVfxo8H7ZlhNwBCAPVYc//WmzL+EReamI1J8UsTrOI/nZd0WxJXbEA72cvbAt0G5Bw
/H8oLCqlRkN634s0Vj3kLcrI3pMfXQAIK46xaQejXTQHVN+mAd191e17rrB5yMvpQdn1ZuiR/Bfz
lmx0z87C7n/F4392xMK45WDyNNxzjFoxti2nLNoOBr5M0YR0J0q7GhelLj8vY1TUfZDWxmHEEdSB
Bih68V76fc33UTt8p3M5bWYQ6wThgzykIypa0YAXwAS2YEM2MVb2S54vDmTh3Qy6Z1PTN+RvIyvw
UpcBMddWOk5A8gh5o1J+zZHuyfbJCOliW29ybTeDiQ2c3vMll99zuhTSD0nxeBUOWrUlGzBfECnC
NzTDlx3BHfVtz04CL/OhEYx9HEi9KFuCDF9z7KdqP44+ygMXG2VUwsKc1l6H6kyhczzqe6RmQ1vg
GMwDUQ5WwBLCqQF77eBPu1JnAO2HjY4EaIBsbbNN83LfJN5FmJPLAwPPlyOqM3Swd8qmNWYeDxKr
Do/3Q/XkX400Qj5kuwmf5q7Zydnv51n6FEiXqCzFKoqcaU3ll9XEwa9Y1JdG1nBaUkWKWhwpuk3W
OhaKRDNstqm4k0ZkxBwN9QWlY8XOHLD3XWA3bew/gObC37vZBO1dguYQ+OZjIJPAHDKpS2O6gOy4
ubvE0gCEvA3UV0Jc1K0ktRMVfUrtuRWKy5o11YfSZWFvUv3ETut+yxuWgzBtCHpuGft2ZPOD7w/a
ujH06ouFspDA61j5p2k1G+aXOMbr02I3V9P4XZNfA5wkGW8Djtc3RmenD6wD9QXc/P2kcX2ZaWK8
+uJDvRBU26WzdvoEdNEmt89VO14vNlTRNonwpoBsNOoxEHutqY/7tH1uwXMA4TXcbHXASKQIl2ef
kcr1IUGMRNwJpahLjwZoilFUCRw/T74YNRQ47qN6wPlREA4uHg0obri4LtJzjoZNpgZZAedI/Q5H
0bf9QfaJfM73K28LsvY4ULcq/UNX9kZIVt3x8rGBPojlDxu699HtUgXfiN2qeVRwXIRF0Nn4xzz0
OX4MKZTAL/nnSzr6PybUCO+UvdDL5sZNZPG0gSIEhPE+D1AE2ZzUZqcMJT2/mkSgwm4MmsT6UYGW
4/o6Q/Wtz7B+tjdYmvJLrM1Qvj4Aj4WipqAMK/0c8XYrmjY6qpOqu7MsOumiMy8PCpXka3WoLxWo
0rcIDEVUzkTYbJeenqypWSc4Tp1TP1wpcmgaUN06dQCN8nKw0sn7bwjp78ZHJQL15i5u9rM7NDcs
5I6tnYQ1FashhLYfQYGiCmyl2lTXC9Aoj6v5ZcL3rnCRa5LQIcjgzqvEBsSDuiEO384odflBPUIi
sap+HbDRvyw91KsuE1LXAp3radKtr4nuuWujABJuQWsRcIsgXgtJ7BXdhT3D2pJeNFSOVQRdPiCR
JBHBouQa9SHfonzAvTVSZa+hgRRejdzV/arRuwGqNr6b1UyS30ewquyIDwO1meEeJ+4LMcavqC8U
dwb2VIuvMlGAos6gKan74aumzMK4P+ZTGCKV63YpKj8S8Yb8BVD0sx+vWRSy02iH1avnVW+LLviH
vTSm6lX6e6Yz/u6OcbLmrg6F57kEON3eNcJrT5iqPVELisjdKa00swpUn1qLkcZVDHXnCdIokaZX
m7sBdxyt6zyVfBkaXoyqT0aaJ7NGY+9r5vKelP3+7dC7XaYBYQ8ErhkYykD7FUFbVh0hizy7NLXl
7pXpH3+EnOWXYhzfr9tEyHIQjU/nOJCwRyppRwhI7GrZsRxinEVIdCTZ/CZbhfg+P1OPAsSksV3r
Ajc6u3w6Tjk7Npru/G70oLJwcwkqnXu2NcBGj9L8EhyTWJdB0AMU2AxUfSi0KqfveCcbkKLaf8tw
cy6c33HsxleWVvoPOZinVNV6GoPqx5/806++wXKw5L5/ot8KBd3U0f+MHDkE1RuBA6LwJU8GfiDg
JUEw7VybcU4pgZh0GXzsBlDitLi0JJWgsJrUGlExMHMofHazNgUZkiobnuHcMDGisNmhCsTC08f8
beBY+IRQGwQdCLOmtZ/G+impkjV51HNpX6hFLtTqp+I6FXXpwqvnxPyaJDoO+XvxUMVTfhmlwGsl
zPgROJkNjdGltiG5xHH6u1I2MXWo7IrjeKdsnycysBBBHZ27M0v+og0ZTh16JKaHnmUnt0fWfUVN
MuLccsayVY47IbJ/wc2QNC7jOIJFU/Z5U70UM9O2ys+R52IrnHaCTnL5XrsN7y+t13ZI5CRAIGWh
C0QqhGyTdAbDschOqeYM70XJu60b6pAqDw2cgZpcC6xiiI+JiPq3LMQNMoKW3iZpHHRL0KhhZQ+d
djmqD8i7MJZuRnAUvNEFRbAHpIrTJ/IHGAj3aBNq3TTodPZ1NpGx9hDJp7VLCvSelLOf5cqAWuBp
meQZJc7JrChJNmQ05V5Ipw2R9KYuDZBNde/moi7Kw+Og1MDQ3jQWwC9yL05HklUYnqKECdRHw4Q9
SL2vpAcNJpKg3zOSUwaa80suKarp0o3QLM2r6Ej2UlJZq8GY+zbKIZmxAk/xQ9R58XcBGM4qjgR/
9POxvgBw7K1YViffc8sFQV6ff+s4x5POBSDT9bn1JQbbEDl4CbYGFBlWqMRien2h32vZ9/1eDPkf
6gdNP1DPKqfD9SQuyg2sLBqnw6k76tOawJVkFXFvIM9CTbpYiYFsTMgtcXAsf3MzDMK9AUerZkA4
VFJ67YER3aAEFlw4Em01J44NEAdadHGK30Kn1y935tQugSGvR39VFQLrRDs8Jl6LvYVmeVCbQQtn
4dbJY9la2fGE9S5VnHcz0hN5gcxw1G3ISGHLCJbX+tyPgQWiv8fedfRHIx0GUOriKNxvNSMQKMV8
bOUApIauAyA+uw6EemYsEV4pHlldx4eo/izidd+PGy8/YOV7IwBmkxSY0vmivs0qc+vqbXWgrTWf
Qd3ahIm2XwhSk9xhW1GbgNVLPmLyATth8uizPFhcyAYSg2tcU43pKYMueYDn1bDBf/sE8RzWLy2y
DaMxPt21yK8UsxOAof8NNW/Nxuqgp6pWrWpJS62Oz/PJNYHMl4vmf1z+5r31B4rO7V1h4yv5K7f/
8Fo2eFvWoO2AbKfcndlQ9twowgnimfhnsom74VrOYMoZaECr6P8R2zsNynkiunAOOBAO/aEmN5Re
MPe2u3DLTJbn7WtwD6yIVsZx9fhVb/ZEQ0MWDt4V8DpGQG3OoK4sZdljUPkJD0QVTaiUQtUt5pOn
AzkI3lfUzL3ERbosfiAfujR2nl1HeQoptCUwb8pwDYBtvq3N7muToySpjk0GzG5dnOOWa3giia+E
6e+L8Zf2X/jTPOXHPLmFUr8a7G74uo1r4ubLB83BeQPw3AwK6x+9halvmpcx4i8sZO9zHA6272ZR
cXKMeh9zqtf7GKM55av/U5zHV1VrzaAj1FMRoL6F4xmFuxdd2jJ1l9avbP3HKPlVaYXyo9ktlglU
bOVZI5CaY7n220FcSqvvttkUtQHSawIZQtioNQr32hIghThpTYhDLgy68kItr86ncQnT6/lklcKA
8IK0qVmo1aAqD+kfIPHuBtRr0NvwCoZzWvk21ABF0Gt+vI2GtfjmVaCCEvHoNueo5+kpjhIj3lLT
6ob0VIGo1d83fZicisb63Z3aYksDkLcWZUBNGqUQFLu0JfJd2fq6igDJ5JUVGcjeFtgj7OCIYIQu
Y9pUDx3Kh4huRNnnOQblbDXiWYTf5RPRklC8QOHY4my402vvGs2Cka185C7aOTH2XMshqkwA2czB
ggQ8wfq+bz3xqJCzy0BbG3vB95pueY/0Cthelgdu4NT47u1whwF1YBgPedhPT/SWkNVpV/mMTS91
KYDL+MjUUYNRgAPVhIIGHqBmZjabgQDbBrgoVuC8rDYLMUoRlp/7k5kG1ZiHa9QIbHqkf06o/MKv
nppRWEGJcbEmHe4cUIk+UVfZxga1rh/BN2FN4ryYQyEm9xEFImBnnYb5TysK+Wq0hnKrZxb+auBg
wJ/pwxgPxkVUjrMa7L5ehDXLotSfknneEMyXLj5wqMhVcPO02AbQ96ISrQYzZuO8aiTTZHrH2tfA
ZG/pzSXhs4mq5CFemxI7kL3qthd+V+NVZZkrATVNbK5mDci5pM7td39MsaxBZT8QZusmDPvvKHyP
V7Yw4heH16Dr8ARur2YlHkKd62vPmex3XsdfGj1uv5iOWwbm8MagsPAnYOte4BcDf7Fw89q1ejwd
RFRNj3zq/VXeTu3vYcL3Npvbv6aieO2QI3mfJ/Bml/Y8XOxyKE/NxJstGAf1N3c082DI5u6vir0B
1sX+7CvU5tP82eyYO8Fw1m3OIMOuBepoaKEYze50jgfzndaJZNK1FiQ4kedgHSUPbaSH8O33pdTt
V6M1RsmXLspDvYKMv3sFoEDdwNTcYaXLk3cc689PFsOzjw7pgaYdd63G52UUlEvtCx+AvM5GMzp+
jihFPKyndJoOre5H8bs5hfFXlurPsaRG0GNgRJEeyV9TpwcvhAZN7Q8Pu+vzFRLgbLskYJbcSwVi
nWuqBTQaml1rC+/O4BZiGVB+XQk1vn8vs7StzxgvB4IPLqjgLNNhkPOxvfsqyxSJYn2ap+Kh5wJw
z1UeWfFa1QxRC7DLLmCjV25v6oyUD3exgzLt6UgmZVddahnz2AWenOVuACktcxP7DBQJsnKs8WqU
vltFuI0KhsI5VStGI+7chltyXOrqqAJt6Di2PYMebm+Mjtt6RzzKdk4HpXdLXnSg/lF/BBrrY90I
/0gtGla2/+Kj4mha6l7j5LQ5yjQygLu3d1OrsFEbf74R3L4YBHbke1JvVHWpdfdmb6JViHqtQk9f
IcNn4qGFz0z25c398s2ql1Luv7Ihg+/bK/Uqv3wT8pMj9Wlt1Qw3cUsIiortXcsaHKEHtdbwrcF4
MEmqZeFjiWyw+StUVdONY1fIno+zdwR40NuWHiq56gI1DSOSNH+i8BzoEMBHjcr4Y5RBrj/8DJps
/EWrsd+2lXcBHBs5EZy78ZUHavU9Hf9qHFiEbABujxiiJzladtl1tEDJDY2q82J8qtt48kgQDwhY
jZ80jm5HbrOzZ1r5quwtlE0moIpF0T07J0ZnvnWdtaciNSBRkx3IdZIFgGVySJuOhvFG4ZPvQbtL
1rKpcIbPTOHIoEC3LmzclcCz3wAQWGfrGImslaKRXahmacQ3zG3tQd6jt8v8my76B2LAL5Lh2dCy
AeAJp94M3G7PtcX9c2FZ8aYQZv6NoSbyw7VOhX7BAdIXKn5hwksvNu7ariyFoRIYx5xBO+JOhr6K
ZrCkkZ8qjslKZAdNRNzZZ46/Jxio5g3g+PZWk8tIFwn4S5Iw70Ktlk3X1uA65ymHgBnZLd8FQIj8
eiu1tx0QvUssRTQy7HMsBH82va3FoLwBqdnC70dNwNWhKmM40Ua0SXokG7HkLAOVN2sHx6xqrzvZ
SWgvvJW/IqAkokqoIPdbr2j/vGOxpIA7m01JBDXVWEJHpygAVVBHc3SCt5zPkXH0hhnVmrq7uTvI
Q8Gmdog6fbe8bfoEiV+vMtedjz04nq90h8snl9RmNEIfN5ZkbqSaNNEhLB1aTYVpHYsKLCN0hMVR
yr6IKFG/zfOvMypqwUsCZLCVXfxCHpVPvaSfQY03m63haMxVuJkMkOnHFopqI2iEkQcKu8Mn0++u
HnoKVmYrZX0g+ibZ2oYRnmI3r89D4bsb8DnHXzS53CAudvYbiEv1v0wcTAQdz6e3TsYAcRGe9LpH
jA2+wtr14y+1DohMZGCZgyIWrL8JJCWhUR3E4ACr9n8o09KSsCiAfvWz6rJ2RsLQdhZfI+NAy9RV
vyLdkXuhEeorMZLC9vN9Yztn5XcXRgPgfEQuSfmkSD8Na3fQ0hVA8OV1w20P7aH22njZcC+Mrlvh
hPortR09zRZ32oM3IH24cY9EL1BHKottHI2Ba67r+x8z6g9R4gGZVtqxJlgCbKhL20tL2MWmlaO0
16VRE8fnO9qYTkhCbgrN/JdY5axi1czqhdTr1hUwpP++ujHsz+pWWN04uovaahTT6LoDyZQ7Gnuz
9aMuZnZ3sWfhQ8yD8ye6xCkIxwc3dW5sNFBMqHwtrPQhJn4o8jPG8tYPz9TiCbmklReK9KHzE5wl
ymSlkQh3y0tm70fuFV+Q9nv2ZMJybnsflUnIm3klY+fRxAJrSVSiRKn0I+sbRdoZ4Czm0BVf6v8e
WbDp+pofkTT1+Pk1XR1nV5RWzdwJ5Haz+S37HNmz5Jkc6N22U//Ld6siP79bVEaBAIvItlKQzoVV
9KMs6vBi9q75RfbmKAovJPnxMQbA/TJGnvpPz89xwOrczEJjH3Fao4cX6vEoXV4BgN8piKLeP8mX
+afgHO6fX+bz26Pex1v//PZmX6xG3sXnPvcc8L/UZuWdcFKkPaLeuFjz2qleI6wo1glvq1euu1eb
GlUt8tN6YZ3//WvPJEK8zKeo5Icf//f/OKYJHkTL9T3PR1GVBTjLZ+6gfK6iJBsZtBS9kGfZvrQN
a15FGdDOQZnpQD6C9XQEeI0U7eaEQ/d97tutbgHnNyfh9K2eQW8hE2txXLVYRo7dPmpAQiJgJ1Yb
sit/nFvf2D/70zwgiP8x+HiAUkEOSBmdnR0yoC2pkEf1PepPH+P3fVXUo2JqCQe+m5e6SRthPWcC
y6l52hOB1gwDTCZek4DcT8KnRWH8YZY9NO4qu3j57CUcDxV1Unfamac/bOkFgTr+kvjsKYwmsJSa
/gEAyhL6gD8vXtWXlzqD1FvqgydVDWT+DL1cEGgVKKUjMxSWgcagJvscxbgDjPWNkwP0IsrwyEKv
4HfIP/z7l8awfffuawPMGj6+blg+lqD41tzfLEOjTWqctT9NqDpzwKje5TwFeitrT3Y1ieVC3SjL
cNZkIMN0mhsTTd5Pf3dlp23IEXhfcaLRu7h/7C5TURjNh6/e30z/67pJcKx1aO3sBBUbUqzkhFWQ
ceJgWqoD1SfjXdceM5yX/4wljzu3m1kcBvInWe8MdhjQokATBkp0TF4Sor9TfQgRhoE9VMaabGpA
de9srd2DdTcZQRRYTU9+DHyba5TskS7tPLPHrE93Hkg2z8pupmaC4rj0Wy8dlD0ZWiTF8czZ3A1Y
ZrYzQyB4lL3tM0gEZdNj46fiCSXjYhXzPPyOWkjkN0Cd0RhVG4i6L19rEY27grndgXx1FxRcH75p
k9g/wnVvzcmbkxvNHgeI+C8xkvQL+HS/tpIKp2jEn3cOXe7Yl86H7hh9edVl+RpnUXIZf7uzqi61
Oi3XVkMOYh2ffjEUGZcOgPn+Er/8kqBr0kLvVxjuruZD7G6axI3XRgZJIvqp9/zFjcGFnfd2fdZ1
bD7ITF6+7f/dFjjFdfoSVQ6AD3enpcnSqj/FfgrYS1hO/cnPTdmUDjV+plsUJH2nHjnehJtNjpps
stYWiOgIAkisyxycaNvM7P9yIHp8WpiYqbkc8ROl8w0zc9Qki/uNDZzbqCn3NXA2mQGqQcu1E69j
yJB8s9PePXGz7VZW1EzfsIp3VnnSodRJdvE0Ym4Zf9Ot2DtNZdUBTFGBEqJxQUWV9NlRDE24Tf24
fEOaNgsil7s/bFmC2E7WH8gs2ivXAbGG8q2r7uqL8wYD9A7GoQp11GpCKygFLxp0u1niNc+4CSfH
0UHOGDXEmlHkgTaOQdR9WTgNh7bMQHMVXmkLi6q5tsjWu3Nx8vnXO/NdN+fjjgvgekYPvN51oPks
fY5DL10zSURDFzcDMRVqy/VqC0ky6AGLqY12VZ2Fhxg7OGC4GxwNAbzvoRrOMNkroXSQ1W1famhq
bkBeZGw6PQZcBMCzSwc14gu5RGyYzjJgAf4oZxpFmcp24I1xVFipIatxAp7hJDZF5mMReL4DUZkl
AzVelZZjAOasbd74qJ+wEzxqKz8qT3TJwqo8mYCMVeD4RlONQPb0kyeNLOGo3DgNyFDu7qdQfWrd
TBEnegECHJBF8zYBTq20/4bk5E4Da8zftp5Cbq9cGvEIy4ePHBo813gvtD7y6q3f2/4CbZj75m/k
gYDyV9AGghvcoQ9+CVxAbKSH5ZYCCN9wM4uuucEo5uahR0XeaRZQdZUClrGDiyxpfepFfZxrpJqZ
owGV08dJt3Yz8MWSH7noGniJ3al8g9wAuENNrzyCrWM+R1aC8tS4r1GYhqqZZr6E9ZC7a2D+pgcX
cnbIWTZOUPt8eijlhVp0QfaCQwrDlppzcLaQlDGD0J1snDdcyKR8qQX83O10ZJut/mcNVgfxrQWF
R18l1JsLEMhogOctXxtZYaG+bvTVmlG4Dl5s+NAAxdHAIjf+K59lMvKkGM7egYvujijarU900QdU
53hf4r66GsiqdegqG3Vp4L/aQK0vp1WTqWg1WWOxbjNC5zS4gwxmUK7ZtL3n3Q8o8CBhDllqbCDg
aB3v4jWCyiZylhqo3GUWFYtin2YPHsUksf8qmtEJmgLMhEAy+c8N+KsOEWPd1ozr/t0ElwTxxN15
GEMGbSjpkfcNnjVe/qfy6DhzD6GPOVgHMJfpVTdzNNwa9tefk8FRqPaBtFHgm/+AtiEXBdzpCZFD
U0F88graIVhOBNCOE/reOQSpuLaAduLJi1a2DUgJlAQAmkW2wtkAEW99UV3SYeOoiVxGLVR73IyS
zk09RGyTYpUJgTnL76aljJ/IexjKpsBuU5drteKvXP1qo9U9XcjWo75tTbsAch76LtqSjVxovsT0
f7/uUJkfgYxxzrOX0jDG/YQyJOjD/gQog26HrTQv9LZko4s72o8o+gzP1Evion7Ejm+tgu4mooGs
zMKbiQY/RkIbNVoDtAdzjr8jRwpT0guiYIX5ge6Gj0OfNljhym5a83DXgSdl8WnM3l98HAYKw+sn
afr+nbghB+h5An+Rv5WN7jyAuAeIAMkZCdi32GgTct6D7E4/3WKvch7ibvx9FG5/UtxQCy1UkVrH
fHQOZF8YoaKMvQuR5qfO5dm5xtJ14U1IHZDCgGum3RIzgi4laDLPMVFpBm3TJoUGiefZL2zM6ldu
FDvy6gVqmOcJ5MPUpTniBFQopI9qMTDugCwoPspT6ZvcJSUrXUMMO950X0MQXLYB2RZuc2oalTlj
HTGu4hzaf3QrpwtAV/Pj2D7dPQlsp24DDSWd+xtXPGCx14CwoHocmMgmP9r28vggs+NgM9Kw4cGr
5u4Mjqu1lkztEXSJ3ZlM+C/pzqXvd+cUarttQH1sm+ad3vKv1LvzUzYaoKkyECitOKihoPqJ+exo
dKGtK19kaaoYBgU2egv/y0e9DL28luZfae7lfdFbVNPE3htPWR2HwABVXN8aCfgv9Tq7EOdwm07x
ZXLsJyIfpksIIMqmTBqxoS7REBdx9eTY0TXIRKn6JXbNJahJoXLgsp6hDh1n/XRx5NE+tXCKPJ4M
6PJZg2buyB5pFiqEFhc8dOslLqbCAIpZmh9BasbQR75jGkKsruS0NyHkoxwHmpdeIsvcB+EV1u7G
tjTJHXXheDMqsmMQFotEGGRz1h7olpdambUyHHHtTqKywPOEUbrlUVeNkvP/Z6xZ4Eh/LkskDUNr
s2BrCWabuDjLJuON8EIuUEXSAza9GbDNflTQWxog71iSrv/7QMVRlyrmKNSSdgVcPf43ABrckMBg
cQGQyP8jr12xaaB3ioNHDtXfAVWkvZMk3yPQBQYtY9kLClpw1tlA/ecaOOaG90cCqOMSWIIn5KnJ
7DM0fNeTn/FSX/EZN8DCT8YNAw0jjnvMIepwBpAO5153+nMBcod4AlxhGRZyQI0u3mbLzbVdJfmK
Qu6nuOmjEnqZbbENtQbqG9DrhUKTi37tEoGS4eiEKXY7MGl6A8YMai4u1vwELZH2QL43LobZgBez
Yv7KLC02B2p8rKb5CPXXwzLXMvwxWQQq4cMwobopt7cWgeepQI6q4gwU6G8gQwxUmCypuy+xW4rm
burpqEmuKpJsy8SWFragEgIvMWVPfJlsGScQtFtu7qzkfxWYrmiopBQMMk3GibyWfqyHyKGnsQOd
L5mioaGkL7t9Z/YRMsWdE6cb0A/oF7f4jRBtdFHQN2NAsr6TdbN3AxTE7G/KFRyhGpbRsVglEKo5
9nEL4p3UPqhztUU8ThbC3dl+1QVic42MrrXEd7IsTrlRK6ucbg39suJgCu8i7wRvjMXRqS0hDq9L
zay0YIu99OvoFPrAMTYylSrtXNgjyN1gJ3+y65iH7IY7/9JfzV/zehUVIP5wQ5yW8mbsHjQ+Tm/Q
01rymdAiR+EaaNE2xNil3AabTW/O7C0JTXILU15sKAfiGuASotkgNb7MRuHKrZfLB2yTsdBOkpVT
agkoUadmUWoCOfvX3ouAbSECPdmdLAv5QlGJZ3JD6c3iESI/Ea8+ujQ4FZr1UJUTntvsN+7L3xXO
/J/oEgtopRhgIcY37qfNS9psV0BbalW74dWvrbDmQFbjmdzIXlel9xRZ+/9h7Eu2HLeVKP+l141z
OILkojeap8yswVV21YbH9rM5zzO/vi8CKoFJq57fhgcxApIyJRKIuLeZ9fSD0ohJOCpeLmQnfZIA
vF407xxIRyloEgNFuigjQB7S0ST4Ytul2FiiHRvZhDFV/nWxgVOrTg1pR7/aHocVM0B+sOFDulUg
iYbZTsepsqdv+CbUAX4KwLKc+l77qbjLd+pSIY9AuN24WuwC+0vgtUhWi7YDfA3RXxDVReLiXzZO
8b+4MihxHUchBgO5tywI4iH6S+oMnHRjiuYMJ32ZxYVGSgTDKWpDJhQPKz8tTrMXKbIJLeIl8099
Zfhn5aIS0AiV/iC46ZI3CiUV+TYmIHE3JK8mWljIM44M1GHU/sWgGoFGlAKMzWCdgqbDkRwkW9QY
DLYGDMguA8Ilx42Gk/Yomldmt7BkhHSukwlhO7Nr2k+NXZUA7hBEOJr90lWp+zUPbeughV13Jo8y
6O7Y4A8PK5+sg1MYSw965sNv8UscW846hwZ4yo09HunfM3UMvnNqrTmTWIJCVcd55pcqiO0XnnQa
4GZxluGXwJROJrc50z+vloI36b0b/Rd7Vv1zN0tko3DK9n7SYQxaOSkbqvukam2UXExKbjUL3K3p
ooEgaVIcc+jF9DGe9PAysRL/Z3bl/OrY3rmNkuzP1sUO15h648KDpx3bVFng7kbRYlQbeXSo+Tzu
VO/QaAw9GtVBqqt0vglYuRy/vhQ1jeDoGrT4N+WQ4a36l0QoNgCOSGsDy81w53OmadjsF8TzslEN
gKe903wmDRAE8i1jQ3SmNjXlT7x95KIX0r9vddQZg8kAVZPtDfh35q7BK/i9L36n/QHwcqPPswyN
1584oCp02oZW/Q+HgH9fZXCNuTlapi5XxeLiaMVR+oEWhRPpaRejFhdH1eisS02QwZYm4OZotaQT
AT3uTD+QSgWgdT/dlIAs3nO3Lu0XQ693YciKixQ7FBdfW3AiDv0t1wqw3DrG397Y1KcVX5yXsfic
8eE30ktqOBqCbfVv/KLicEEwyEkyuaAEkaVwNlIg4todEBTo23Kxb76WizrMr3H0Sjvp8quV+nzX
X8yD4b909uBdSt3cOkUAbFocC3zwJiP7wKckBJyBYwJXh+HOkyzCD2iCwavU1QXINA1Jz2PZNtiY
JqAU4Cf1d7TgZJheSCbuiJWku79XaZm9JoDfRCmr+9W1saOnJxywQgB9+NRl+WdCqtIKH1CwRtee
QoG5p+FUPS7T6FcnirMrGAGDHenrWruHA+i0R0dhugjXG6M9RehA1XIDe9o4PdmjSBnoggC/RCVq
ZZxxb56ju9VvjqAABCGnELHJkr6mRfm5w6N7szUmkCrHbf2RQocEP/8BD41zbbb5L3Oatkd0BN1D
naSeDvFUR1dUiQNfGlDMAJu0sz2vWW3uPJYUr0EBvH+cnWcAk5t/xx7p38CxD7F7lrk19mLBrglQ
9Vo7ydpc+1y1U/GJanItHx2mcYXOU6rJpQv52/msnVDRjE356lrqWYFGPzzS//fzUcfS1qWyOBHF
sahmcsOzDNchJsI/f/8U5UHz//6P/n+tsAVg4tgGoBBo0B6KZitPM/DMnw1nksK+t9sjIM60TQWO
2IOGraV5Rw1Y5Ih76DN1a2kZWMRdIJKOxYkZXXU0WMiudGRYFb0vR/LIUItYsgGKGttLmZxswmRQ
QeBjOFgaiOFeLTd8CTSUzLvunH1bjSyzz7+FYNvY5DzM19amyj+PUZ4eVF40gdb9gZZEypKV/GIk
gTwaVXp17Gnp41tTZcYHYwJtbDJ/Bw47cA1abh5ReuR+c6w9dpBsbKE3wy62SuCEiIp5KpsP808D
INc+kcbkKLNCIeCMPiM4ZK4LMo4wMzembdqfB/wIXwc9+Rv1XgP+qnn6R2i6+VmKRVf8kcxaftaM
ARX+DI8se8AXNlvgyKa7sNIKQFSiq122zvmi/TU808ckW+TowySZAnhrFztpwQ2csR2BrYV8RvMG
QrhqoxfMB0U0RNI1KNVdGHBO2eIdgW5lwKkdvgJYNLDPmW92B5Nnn0JBz2mWWgGWBw7ETkHeCaak
7/hXtz4APIx9FF6kdvLgLa/aSBKGe8OYHrzGx4cnNmG5D9BZupCorLRFS+JQJ/nOs3zOv49F125L
A4Uts0AHHXnJNvkctC/mpIW/4Jn52sxa+a2xG/PQ+7w96sINhYWHqeHVl34u2xvIWNot6QvQE26S
qWpfrMD8S87gVYDCHjXffjWq4ldakw/4eyWRrQTxcGYWBwCTVZeMeeicB6wbmknd/Mbr+X7xq6xY
iGQgHdC/rLOpOXvLBAUq0LF/RCgXzeZ+s6GEdoXvRcvg2IJQylJMleOk9IQvx/zNGzoQbkZD9gJQ
FfurPlbnsRjKTxYgrL9UIEeOXfurZzrWWxnbX8ln4mg5bI0435JxBo/gcQ4yfU9WFjsNEKRqdpKh
In9ZuSm6W5FJ5A+Ar/gJX4Tja1f1uFUY0No2VUcXKClfjTpzAJ2Dmt20MflvAA3D/UJz0rUguwAH
1tAu3CtMnOi63Q5EQNVLS5AaNKRLjCct0Sv0IcZWl/uqa60MXvjJIeWZkuiWmlWzmd640eIUQ3Tu
0a7BohVPbTj0I5CyDsppGaW0TPO13f3wonK+tkFXYRe1LAWyQFJdSZ5AC7ONgE217YVZGWhEOvIj
UelKlUb5WKZZoCnan6xt4GIrVbeuQ44OhCrQfzXrxLnQxegdfkFT9V0knf6wKj9yIeef6ux8aHPw
4DYNUH3eZ6RAaafw2dSKQ65Nvz7zW+nUzLY2fKiH/kst4FnB6wiUqWQASEkXYgdqyt07ZmufsuGi
4Qfnju2asbexj8ezRHDF3+w9jtJQmMzwiCOd9AY64RuwBvGTRXCvFKIySB+KQ63JfYJmMHYTntMv
T+kZZ8LYC6Jf2OACN1+g8C3YGIWYg/ttz8tORxtqCVqoo47uODzuYqfzUpTzj2FpdRy3ZHj2BJBT
j+fhJhusC3kNeXXxu1k/kjUC4xT+NYSVZHKhkUxMQ5ltPcci8T+mA8v3PSEl8FGQWNhgT8t3AEaz
3yKLV4BAwG6MrBllPDzXwFHGAzsKUatZw40la+LvU5ajjetRnOr7U3huhR/v3GynMXs+0K2Z3QYx
iisbURuBu6+B41cWEAbAFBM3bhXvwHCM56sNWdvMtj73JogUItzGDU18D03a2TsFJpt3Xh59ZXMV
fh7AonJLI8Pfll05fX/onaBKbyEqlLdemM1KT/6d7R/uIB4ARWCo92ovrHRH/C4LAnQhJgMQ/WZq
A6RtZdfvLp5woW1qtdMs9OSrVIAT8wEQPgK9Gjv4wMsTeId0Kb2cy5HSrQqrSRwjYHDXrXEmN6rL
Vm5xZmf1RskqFaWPEpwiAbJexj5zW+lW6d/PvfIlUdWJ09Qrl0c86XXbBHux43Q75wHiYBEExDN4
h4WF3O0K2+5hq4FCS2BFgKIJp4MUuPBENVdztR082zqAE6FbFU+rAUHlpMaJbm7UPcwzA936DAAt
kBHyPowcncDXT3QXNOJebTOjPAJ7wklh4TnOiQUubwh4bTo6FuIkRCoUJyvTQCvXaThhCizs7/Np
uEVGFPza1sO5QZvKJ16b0y91VG7HVmdfU4b+sbHN4g2J3ZRk5zzN6x2JU4GjqsCL+ZHEpAbaAaUk
MeOjTFmk7fAWzGV8yq15UxhTdWFOZl2xBYALjR4XF7gxC50vRAdQXzWeuSxTdLvxHYWQo0eWVcza
jJIpfqgsMEE8cj+Nk9PQjCrFasVinZSG3KKOBTWK5t4tmY8JyISdcPweeNGtMLUty7oSu976DMQK
MQwBkI97mjAtN4A//jHUkrS8JjhGx26YcJBDvTLMTTNjM5fsa3+S16nJU07iDpoLVoZ6POfejOLD
x8RqIcqbkpUdn9wtDQE+tOtMDtaizge+vs8cEGG8A9voI917sXKJwRERoB5BdJRNjA1dEaCAOSR2
hwiIJ7CGC2ZlUhGwh5pB6Sj0xwxuOoW7PEUpge6ASzcS8FnYOShetRqdNGN9JQ11bcmGLXQFjy9D
dFWNXCpQC5xND6KNaz4DYhWM4y7od36ARioMSYkSmZVDcp0BRqFcUM27hJmUOJJCZwCacBthG2KR
j5wXgJOsyAG+08brfAsXClFrkxY16cjC+/Tv1xY1WnO4QyHFN9q9LftIa3dyK1hv92BBMS9lz7H3
q7aMafc5DN3i5GbJFxmhrDTiPWDXwKbHdwtzR3vIKdKiHcq8yM1lBhbTOA2ufOzi4MKMLQrns9sE
lk/8hOOW50aXDHRP3QbUF/k20UBsV5BcCfsM9G3rMAW9dh7t+UjuJk9GGYgNUKC/WqUbHh23to55
3s43YOcumtXyPu6B1yI2pZmTT9s+DfwdNa+pDjbqdEPZVnfDXQGOULGLTQGkVyIam9CaZGsBgJg8
Z9EBR6IG6uJbCCw3FdCY9pe477wjHYeq09KeN8NN89yXGsU9J6XXWkD6H0hucyAbRC1+WvC0PeY7
lYFOXuUhbG76MkXuTF/AgVAeF1jJVLsnEYxpSGV8xlSkRzfSv6iyP+niGEa/Ba1ns+OiF4260LQG
VUdJPAOqVjSpocePDxJykSxm0fMNCBxGbH+KGOPhLnEYV+GUA/XMIDHyu5Ovj87F8Bj2O+ocd/RK
tu0Ch9fistKRSAZ3nsDTZmoHHFYglnT9rOORQIaQlpKrGDmN+UiOiiqEkpOaUeZbrKgMip2H4gvc
ZyfgLu5aS7vxqAcGlMXmL+DitI+j1Wm3n5sphHzaKAIttMhAotNEmujDHmUaMpALSJwdlGUJR1I+
ZkJdYLjvnbbd1mLDoxUXNJuATsTtd0qVzMFC74KNxkb5xA/dKD5DEUkqunhxu8hR2qhN2lDeHr7k
sdJJUeXUxNOOmIEual2P+LY1AFAS7WeQ0u1z4IIBgT6cvlZBhVbbUbfOxpiPX9OmrTe6ZUcvZLVG
wC7gsPsDGcXOa9NWX5JGTz77jbknrcPD4I3Z7ncHuP9fB2BFXgGoDGJFkS8wABGJSkIT58mYTU1O
VjU5WXHiVINtCeXNel/xz6UBxl5R8NsXgGCqpmZPEl1KqvylIai4wJOVBHNxVfZMiOD2rF0Ac0Th
2R7q/cplJZae1443ysCKNE0OP4tbTL2YBdt/KNtwAKviVJvSc/7A53vvvZcd4Taejxa9+IvO8mfd
70rnGGDFNurW3P5bHpqB+tuftvc/DffMAcUatEeGqiXgDv9d6Z9jvQabtRfdL2iFGC8/1SVenwCu
rdGWIRSsBSCryfRI26hcNCJnGUcy8GvTTDqpaWhWMqdNCDPJcii1YlULWSlVDtKppf18qcqHQuiy
WNViBWRSM6hVrnT04rvOAcnj490kZ8OrhoOVFdkxST3j6rizcY3EiEQBRQwwmFYAnwlLzl3IZNfq
T2gTcS4qzKh6/LGpDNKZZJUhLAExGvnJh4W3SqFmTmkmZaE0TuvGu6TgxVaKYknkQnGkUxGLCdQa
uGv+aUd+c1AqlWoRQWnWa/jxktWrWWUx4uT3vMAOCXDiWwDFTdzAzycOZfh2cLwUI2DzrdD4cPOY
AAuaTRwlmFG26wCpgCNcAeWHmk90I1CQMaAToRM5mgQY+ZqFc5lxArJcUNS4u81BylmwkR84GpgX
OjLQRS/08cUEyph0UQZKED2ylFMNPsT6gPL4D6iVnl+yagSJmhswQCYEAADHfjjeflgZiB9eDACw
nLnTF1uPNyGo8cod7SjQdgNVtyW6Eb5orNjJXYn3OnIrM9Cl65rR7YLRMq61HZpXK65dtEwKOZ4t
/FlVnfsfQE2hW0SYySB9SJY+pTAt7GFtXkHrBHCQ+ONKvci8iiJHpRvcLt8PVg7GcJFOrVAu4aFT
hsXSKdezlT/CGM9A+RU6/BSIan4HB6hXT1yUSCOlA2BHCa4bdACuDBRLuhSP0iWehH+koWAlks9o
zUcQRacnLjb4SoDWyAt3GvOy0pEVVE7v/EQYOS9ihU4rS+BlklKlUY5KJ7M6YQ24AGOz1r+fTaVT
mZTu51NS1tawATQU1BpA0vUMJ3Ga/oYjgP7jMICMWQB/oDys3seggDz3k1N+89tXd4qz33D30V3G
bAKch1CraLseZXQ+ouJcm/yaWOvkc7t8LKeHZjC0bL1pHkF9/uOpvgxDPQGp5+P5nRwzeqpXXqSU
j/JFPIFiDc/4FCOfxYMsw/a92A4gJcXJZ/x/bA8oL7EYRyxmkUgtw0vr9tDm2jdwwGTXUVxoBCBB
YFrRkC7dXGVXrrvZNRxx67zxnNrCgX1eAx3x4amcVjFKpJGaBsSSAQ6u8/CAfH8PuV5eWNw3H7Hb
W39MMkeqSCL9w+uJ6l7BFfiLoEceBw+lO2OwrM2s8/pzbM7TdQziaGONXf2ZtVH9GcC0X4zABOiK
UGlRzo4JuN22ZKSoHhznqc3Mj+SBYqR4Dzbb+EAehu97bxHTDmQkf3sSN6Bmkp9JpyYlK0VFvSEn
5fUUXAJtTFv7N7+oy2PVdeONhdZ4MwHaCqgKK94rnQG8jZsSyc8TzknsFdiJB9umkMiDfO00x9E/
KVUs2HA2wNdnF1KpiJUbibQKy5pi8NAjM+lkUgp2S3+nlVF0ngwjuOY6C66puNCIdDj+Da+ujnMu
B0hr2PV951e6eVxsnsU901Gu/yVEzQfC7M/1RGc1oKyeBG91VMVn28YPpCakh2riTDz34i+QLiBz
kl4kkStOq88Zvg1ejBhgxICQu+dRosrxCKCZ3ufAIaq5K/UQ5HN4PPiUTRV7w27stvfa8FMrLviE
jHNp5uBcEB50ASoByhzjtNmDbzwBVLcG/FY0oIQXCiEfhsO4Xu/aD6Sqhh4A/k7zUQZMUQq4kaTX
5bQyswsGw6GLBuBFYV7S1bH3GmOL74WkEccNtDrpL5bTBbF5zp+sTsvQd92jmGQHDld2P9On0/5R
AE+mbnUjaQWp65o2GL/LHAUJAnm3SyJXYvAq5wns1BSvQpXvHGr3eBWwSvKYf12BoOZWsbJ4QYSk
+lTdFrUMgHoL95pZ31dKIUNlo7aRViNWSSHrYgeKo1e4np9SPKaKb9pcB2+JXyVvKAlP3hxzindp
AmqPIA/St1a3Rws0rT476AV2THvhQ44UUswhR9G8BqZV6KUzDa10ZwMe91UlJnWjt59alJpfrCZB
XpoCJ/HBFpVr3UHlJUNQ83YPPnl0WzyWR1lAJ2Ofxiz7i/TkS6NkRF9KYGtbSkSuKuXQRIeQs/JG
erlU1neAIeJjegLjzwTeoMc74Fo625EoV0rvQGnk5kZG0nz06i3TeJGzv18k3gGxxHnquyOwc7IX
bMtmLw7r0FUhRBrVSedtZ3FfrnRksIUfBwzOsGmAhwSC2emySrAQAR12DOb5dwol/bN0KGGa0Ucb
+Xu1ikUSsajcdbybqW+Uw7OUdV/M+8FIOUhQsExyUREqJS/KX8E7Hp2eJSG3hGfxBTxcQHATL/VZ
OvUWYdsZPs9y9Wim7od5ujx72RQwpbuhti+BZU7fWy3FLVfbFNchifNfpnR6c3M//S0QqLB+E1nA
rosyGx19ledd1CU3u4TtlUyjIaxjti+KzL+gJsa/yHiSJ39kqMrDXzd5LnLquYZJSEtBNKIYGq3d
lZJ8egModzLnYjZm/sbKIFisdzHLIoRSmGoBCy+5Qsfx/9JalFREWo4eGTwLHvSy+GOMxvRGKrrE
pq83m7WM3zBrp1Wev4l4/cOe0JDil8M6T9ASAlItlSQQMyqRRqt5OzP8O7H68bDQP52Kgu0wO3sN
dsRIWqxZF8gEixSPias/WRCxq1rEMye1zgngfWAVaI7P1rqYj8wUFvZMvqHPpli8P8pMb6pZ2+Dc
e/8ZrESKkHMmjzeXXmhkDcbBmsGtBWYHY5/pQC3JwXL6gqo948XPAvNFiWbutXgaBSEaGcjFwz2y
aJOHN8dvj+7ic1obHB08LW7GP1FYyT172gzYNJg2gu57F6JSaEuzSKWaUPOab5UgtCCVDEzF6soC
iAp+dn0aNQC87djFdrJ4JeSoVp2zAN01gZWCQwPpKCeNaOk0alz9MrniS0i8NlLJ5YEh07mEvXVY
hcrl0ds4ArdUTr58sertW7xBMuf7t44Sq8VaBihx+sr9tHh7zJaFexx7VVuOzdYXZqTuMa6K7yTR
JUhGlNrTEB3noBxD6WrEff9sF15+N0gf3bP1ne2hVncRKE2hF4cgzoo3PEg4kBPEXDK+6FGR384h
aviEkqaQTrVrOLQWrS8YunfsvnohH7GCuEZPCDkz8a1sBVPNur84zv0uZQpEnFpc0GRs3oq4x9aN
FWg4jQSt6IaUcqiceo3/maRDclTBZFQihZHOmtDbHqKe5jHFM9fQM6LTFFuf/8ustLQKoC9blV2O
tEEvd0Ua4ktO07HVjwvd1NMtuF0G45506glzqrK7ju7LyXmlo1hg7tz95EOmymXY6I2MSsc/0H6d
2umjUWylwS7SQULf0Pae8lGOykdZ4weZh9JRGrooHW0Xyp1D4vlY+WA3E2yhgCLajF7rfDD1Pnw1
LOA4CAm/pPeLOVgHr+j0F6WyRhTLF02unZSualIwIIB5bad3iSvjx7T2TkVsAnFJpCNDXDgBTRN7
orWEdGKKqaiyTZGF9QFMWa71Z2BXmwbdSmgoFWQO4jKb4wdN972TUtEITQ619CjSsd/5Bei6lS63
BMuDiCcd/qjzSwa6bpVE+Srdk7k6HWA/c1Vjw/yVu0Z/VQQPitBB6YDw+LdnzclBqWg0cNSkbxRX
hJSzqgGELPDhQH5XgOXxkIH6EVU62S+KIY5GxCwn2edIXlHJLUjmiH6O3KsYHLxTkPwi40inyOn6
4WYwEEnOuKt9s/oMpfLJ5OySYNDQ1yyUTQW4RKubrlIXmShtsCfjTRfG1EEn6obi+NTg4xfKCM3r
bxSbz86tF7FoVoPfI9aOc7Q9Go/pKIJi34eBdNm5dJl3ayvNvEYg2rzSiC5cbJmSDtTk4sSwAReq
8FMG5Ux+ZPipruhALzlOzUnNowL+u45yuu9XYRbpDFryANuL3sQuleMwFFSX7BL7KPFqcCy8JZEM
LQc7FloMYCaZ1SOYjUmmaGM0XHtLQ3DZw5WGZF+4UuaZWffM5EOXVKzAq9tjkBjzGccCenIBPwVY
z02cynbtZNxiK+bdBjXQxo2jHrHcscb6jwXKlaO0gKDHuIXTUDmAEvGxx1CnF2lZhA8i02Q5w9XV
/rZqEAS9kirlPDnpKf9EEmuzMX0ds67dT6wz0TjcNSUaEcQCutjE1bawe8jF2hYBAKX9Tz0E4ZF0
QVuhhGyKPisOiEDQSEgiiOfDlWtSejswbjJstCOQLuRhCvoJGg3EKuGj2OIqh6RFDwW4Jn7uSpk8
0KOAEYJJBovnqyLHdXY1O5kXkWqFInkRudN28FIQqqOXQiKuEyJ7G6D+rsqNepcKizZrCSCJW6fe
DTl+uUPupRrQ2WCnSIrhc4oTcFKSk1QaGVqFCP5dhRMQfFY5qKJic6DjJBCJF0sguz31X4HW3Bxd
0xMgYMHg7rMQxa+eNmls6w3mfNVHEJrdfDPQrpy8Ro1fR/S3noy+AY0tWboePCcfCzRG7MMAFYUg
cJ9AQxok9bEq2q+pA8xlbIN71XHSzBRQuqjHlrXQqK1P0JBxlxKwZ21yE2Bw0qpCZIrJQsGEnXuo
8QpZeB3fX4ygiNY65acN2Z9ePbI9Ra18ldhFxj2x0ql5lI78+nwqis0zs+7EfyaGyfbkp8Ke+ZLu
md+zMPWCMhS0gLRCvOjHbCq98kMxx6GsM//ECbCP+cDj8wVUnysuJmHvkcwnVpy8LL9IR9JFBOfH
BJyfCpQxFP7TQFuLSn8rzat5KRGl9APNOAyFa3XOq3+zyyLaobvL2yrE7gWgN6F6D0X7Dx9C/iar
ilN+yiCJf1PHAl2TuCif9SwqpqzTBNSm6GoK7dq6+LOGmnm69AwUTTQkpTJ7nWddlEgjpXP/1ziV
WuVXaZSuSA4pN1DAL1alpl2FK3Ht4s5bHGK1Z+zY4VQId9bZNQNparHxoywD59SniZvNRVqz1MLx
ERoyr3WBOvwDDRcy2Smu1yakaLqPFK38wIAEPcnkpzKSSAZawzpksQBmy6wLlQq2ZgPEHC2KPys7
MC7YvdUvzWNEupVom7qZbcgRaMD3EBX30zQybp0x6F/jAeD5/z2VjF35rERa5k9nVy+Clprh8ef+
Ivo5D4CE2KFY+T9FgqKNAb2NqKybJ37BoRm/SFkTjTyBhS7Ff5PJiS4qpsbfQdRmMgFlpfzkxcy0
us8nh6RVdnJXurXPv8kq/Mci1EujrHT5+ZrIvFjjT2P+lzxqMUN/RcsroJ3NzNutnidIfKZTjxjK
pRzKX/y8z45KpULlk8haVmmiKl8EK72M+7lMGR8zr2d5thLS2YKcUK3mMbtVuTcrB2Tl3o0K788U
pdrtxmyTry06hg+ZP+POLEAxlh4w9+z6dQxsV6GjIV0cYPrx7dqk+1oMDtMQrouAlEXxlVxHI9ug
7sM7exTupbi5rwEDukmqzL7QJXqM6klLsFesD4KLq/ojr9IYzXQPcxfPurtn4ttcDoFAY19IpkTg
j7O0EylJVhbSyewqhuaJ8+IP7jDMAx6f+ZL9xgPLvmQ96tT3gBFFZ52QZ+7n+SY00PmxVVoy0aUp
GCw0XJlJ1OJWhFuNe2yD7GyJlCoYyP/lPZiUE3mrZDK6ijTvXGrfSnGGjcfp+wUPCOPNn8fPQTD4
R9zVpd2GrL44USarEifbmnZFCD4ZleBpPhGbjVF6SedmL5Ou8lECFStW0I4FQFkfKyOP1JnKU1tm
b664dfXFxWbGDEi0DPyjVgnKGxLDqpuvPd200pA8TTx04dmu9XfGnPu4sxXhna/3xUd9zttzW0Z7
q3ImtgUxarFp677a++jBuUZjHIGc2glCgKyCfgw8zMbIt9igDa9lUeImjYZMx0aDNYS/e8JAKuku
fRaeXp0iC6Ult5l7+6zLXf49mdLopdRaNHw5Awq6Z8d+YflkfqALeurcTTJkxjHKTB87qClQ6XK9
Grc1hXRBUN1Cb75FvXcPobhHqiprsjOQlZLTPIDOzohATaeP+rQlsWFMf3XDWn+VVo6/Lc1LrzhW
vqvImFvcObocsMXkpgIonpUJ+AS7KJZTkAslAGyJd8kT/aKiKIDEMsq6bZTp417pKLGndcOr/mG1
NDLhiQh/TY/Vr9ZhYPXerKXoucPq9RZMAZukdgCFjV5eIwCtEhhRcX4NCp9BXEhUOpaD/L3tebkl
HeieugEsb3B0eIFhZpTzxnSYu1/YaeiTq8+bK+tBWE06dVETjoWV35zuI9lILTPTkJQ8SaJTWuuL
pUoXFaKWSWur0gSgXybrtb0PKLJdxyweHdqgTq9eiE8yAS4EGoshlgXayzc0tDLNKFDn6PNTETl7
8qFL72p2dFgFkgVgUAihYY3aTP9EiXqr7zahy/A4PwSzs1246l06gbNYrEFmJZt0sw374hrWdysB
tE8C+sFbYLR2Lyi8/Rtd8PDq3+ahtPeejreddEzoyLDyC8qxPCfGiLcfHiremjKr36iwuXltwziV
HsptFZUZ9hcfvHAnNcs/VtfxfEuLV7HkXQLK5P4yuNHb+wkAPYtXpeYEt7B1YXq0GwQM5B2b0QK8
X4Dfkw0p6YJW9UliQz4TVzrCeSRdaRf3VGNrmSecz5/oAUg9BdFIPWZlY/K9Gxr9+MxN6YSbmaVL
t1VKEsMwktnU0xtNpcT3blpo/dWNQLTO27S4qksFjgywKzyUNa9/yEnfoYofO/13ew+knL0dJNVG
KvEDDMpG5S+HIeflfqo4evmewG+qt7NA+9m+aNHI+FM/MnSPLD/1o1SlkSxTqYlU2E91ag61KvVn
4Td9tgN6zwji29ZIr3kcpoc8C/VtL4h61AWIILvI7vlLRNQ+hs7RxwAuA+nXRePdWfjVHuB8KJT0
lvClnJPo0n6f03UBWsYz/Mqep7xCdccDkR13LgXw3n7AstvOiLtodGSsodrJbwG2vooj8SnwO1mK
QrugEWIbDf6+1Tnw9fReq16FODqdjwUVe8+OgpseDuxqtejVbhzDrzc0JKVv6Mex6EHTPZcMPS7C
8R9Dck/0TL+gwFIG4zuLXTuVbJFXhk9tww5ZnnyTTrQMoAJj8tWKpLuZjOmuxfENqsvFChf+NDvN
p5ZNZtRq4makwTY8GRbLljnWaxSvtRevldwXK/6H+9j1+sXAa504EC6zohyumtujDYeAIOc+gomG
1oLKzXOAHJe4J2mW/gRBaXhgZpe4ktUPJ0UJt0ixiKHsrLOM7azpOtCk0c/rUBPxqu+XLKoNmAUA
Vx7QpLEjPxmifGgkG3+VkvqCtaFJjjGfvvxLfrGQn7owrHfoLe/M3ndML5ZBsTSjbEqmZXhi1bEV
zLJlmnyCGpCtuueYG7dwvPkD7a1Ysx5i6zyr0oNdJX/QtsqYpJX7t671f3lhxPddFQRX0JayS2r7
4jxDDMvGxEGIGM26LljdObCVlA+ZwQzC8g1+1sWhyMqWi3hpIl+SZX7e5+UxwiEfvoX0NNFfAJox
fpAk9V44YFMtb0690JEhtYru2E4h25AL6VCd57y5XHot1CLcyENtE0dWgw3t1gW84Jj0105cxgbU
hDR6puMVgzf5GJF2BWFIdJIZFpYusfJLjlaNMWpBbCUulo4zfrqQjvN8OKRV95fSN72xdCOD0o12
l6JBLQo/TB54JmQm0qn0yRxmzUZlrPtuOKDX8S9K02pRjwQWENao8WRFZYA7zu8O6n6PpA/1UjBl
vKc86CP2fRrGuwsZ1SUXviQGo/vdFplW4cqXppiZLd2KfBxPtdO+Ld5BOaRPofYA3bZVnwpYCY1t
X4TjtjXa+8dVNAP2kclHRgLjGB0pOP8KhrG+tHX6iToVZW9k7BRSt2iV9Hv4ZWX8yRLAU6q3kfQ9
4lULJWsGHRwxo7Y1UIe67VqAr9tRYv0atRwlCdnwJbC88a02wv8ks2H+Coht98iTDCeIQnwWhP87
0x01lu0Dln0O/A/ZXDcv8rTHnqQkz3og6VrYvEgJngvph+ezuH94PomTOc37fLxpUqAZgmu07sAE
j7b4+FJUif6Jucx4Zb57YuhY/UQXBxDzeHXAwla6iVm71mzdN1JZg5WdAQQJ9DARRYmSmN/zSl1T
mWjsd1AYUrXXkHXNCW1S40vXV/G0aR3/FWhjJW4JoEvB2SAvw0Psf3golXILRQsUQFhlDqUnX5Xy
4bHQDz6mpwgxQxZ4hVyDmkausDKDN1qhyk4jlUpk13uvPgwtyFIIq9fjSXWrKv+NpN736o+k4h1/
sx5wvzipReFs476RQyu8SCUCA8II7oTHIw8awVA24wPsqygGrd51Y3nJgfVxHv2I3RxU9vYbMEn5
Nz75GPY+yiFjA+wobdP7t4UTDUn5/0n7ribHcS7Lv/LF97yMpQHdxs4+SJRLKZW+uqpeGOWanqAn
yF+/B5eqhEpdPdMx84IArgGQSomEufccfR7ctSPiLKCmhsgChCZJ86UPf+yyrWGAQmDpnjyX0Wtz
Sg5uhY2yHNKIy1rbUrW2cQ8N/hdqXM2Hur3MEjN3a+AskZoUak4ezb57n/3VH6YDAXGjs55jpAhH
PYgnw56V7XGKgKhqpy4eNG4DAxIvyNxK3HMrrciULBzLOSZZmx2ViGqNQAx+rmfR0pHSFk7C1iaQ
ajdKRrXSbZxNFTv9mjpWWt9shv0cajH+fIytJmYVDZI0O4RYy7mSkma3WIAISs5Xmfe88bcujqE2
hYstmlGJbpW2PD6FTMQnqnnvtRqA3+1KtckGjLD7Ikaug9Xm0JJMmai+lIxGsuRIGZ/bNFBDWT6g
/sUwsta/b3KrOhmt9rmbXPHRKLp+yzRc7zoVKGxF2D65bZQ921GqPyLr8TOotYwXyxjzh/YoiGE6
m/1uw2172tjEZu9N3nN7JGZ6EvxOH9+TqrYSMIZLf2dIzvkEnoF4FWbAVGZN1+39qQJXk0xFoRQT
laSitT131tQebftnqorSJ9wxnP1Ntktl5N2+cHFx/WuySyZmoG27RW4FTlsNyMEBkvKrM83GXYSI
S9HgB4QASBI0fuTgi2Kzeg+SvW2UOqnz8BfTi9uVB1X9lDfkRq0S1Ci/8dWssfKOZDGL0hP7q16m
Hhh9HJhZdYyzqCq8l5TjQNFINR+HWmhHyZyt6nxodyRTCqoNTVaBEhLxMWRMMrCW+UhJrQH5o9V+
MNS9OOo2eDOvbOoYPMoRrhSDiTSqbz/tAX8OshUloprqX82IRlIKvGTndT6UdUAwmrqjs2Py5xXE
51Il5YIBuggM0TCccC1YnItoUUeKrZCcCKfzF2slVlifN7KEOiGv6E/SqYI4Eam5WC0DjjUY0Du+
y7tiNsHlXOhncGrpu0ryXrVYh4F3mEo+zAUAH1JrF7WufrZnT5gr7MM1bG3w06Gm4Y/6mdRtjyCP
SGR9UBtx4+xGEMMbAEs+0QhkQsY0Fo8Rh69kZELaAfEqUYiQ1cqfd8SkhWtnsbBz8b627oV31uuu
MldzLhNAszYatjEOUhDOOhROQC7aNJRYf5szUNqlKQlrCzwG1udh2ntD5B/j3PKuCpJxp/OQR+vN
4Hn+VS0aK8LrzCm3orAm7HfJqPCqn6bkv+gKvDg3ZpaA9ObXTn43rpb9Mo0JeUJHTPF2EhmNdCul
/mlqXQrYbfz7VMgX1X4bN3YVJ6bMyfK3sWRk4ztDuGZ2B44bGSZ2G1R2NU4MEuZ1KobBB5V42hfr
EqC4RyqKagAuB1XbkbvHqAAArzYiE6qWTVf32ot6doS7+JD1TZOcTT1CpE9v3pHF4kvdkJaEv/Mt
E13fZkP0VVmQw+0MftcVzRdL0mSjnNXUphZoqEgNSh4qt/J2vZjBvPW+0vpbWT5Z0Xo5DRKR6+5C
ydilFm3kl0obWqItCiH0VceYv4mBCbQPtRRs8jibpYLJY1jV/KcyW2DhLXu68b9p/oPu2rG4mtON
f/c+TzXFeC6fKmsYACeUIBCsAwPvsUdg0DHugYXn6j1uVUlDwqsqWVJhj/pPz0WfFdldHNvdntQu
qcu8wmUcCRo5BtUW4dVIYTHWqx7p10eWZ3ynp6btfDaaJjswY56CwprHoJMLK0DqYmUni270vW3U
Ay2ZmqQgE9cJ7YMlhrcbh7bliMSPALU7GHCXvVFB7sivW1sCxA1KRDVLqz8kVmIdbuzHFFm4+Fid
7Y0DiF2u50vaZcD3+SoPmvT7fKMmHIMZzHNBpBcmAt5YUYEZAznQRG5LrLVEhtv65mvfJsMdyQuB
HObZs/nJNbMDiX7rr4wbU39N0+biT/1ObVqRv+47iC+mPq/G54wXG+XW5PkqRI7cKnaRSMP81L8j
9vLaM8KV5bT+HfGDk9aWTeIvT6XxjVY1f+frWYZ/V0xOszIRFX9kfadvxmQyNvE06S+9m3jnMOUn
8G/oLyTq5v4HuDbzkyZg0OLwe5dHbRaQBfCvQkQsApFPepOoBy/WasYpwYEckrHUD5rreFcmI/LH
W2ZGz+RlxVkadL027qiZiyI9TVHyJ7WoKEGvzrIkPFPrn03ZyrTsBCid6ymHlm8HKTbL61rCd1kS
o8uWhVXhzsiJs3yrFFQj7SKTJsMgDwAHHfvdmo9wpip586hu1oBqO1syUAAM5DZwvCocLdfenlok
T2VcBDVBQQNOvtsqtcmIzC1e/DT6H7rbvA7MYfIAZ/+bGdCwWLxe5pYIPWhqs3ZEu8psP93bmeFu
+6lsDlbeTs84HuMrK5qKb602n8EdY30giw7fnu0IiCyFS84dv9xoPtI/lIzQPet3hcL5JNBO4AqU
gG7KANHOUhA/dZYeZEjYa0vN/u4wHJXO/uC+dG2X7+Ql+cHyAHyL0LV57YHq/KtdhCvD6J3vgJPE
0mwaAe0z4g7by93oWJVTdKSayMC3qpqO1CoT1xmxtVFtpJZrh87/fmP2tz2ZfoiPiNS/cyHZWOFG
c0iR9G6a8yT2IHfGVkcbdWfjabFxJ5/y5rqSUmpTrdewZ/+khB7n/cHzAUoE4HMkg9z0AfDToX4l
dyZ3VeVUe1iQJMhwjhDRx8v+Pq387h6ZO6+VlYx7qxQXEcnJopZmjdd7uJkr9I3yIoVqNnPlBrzg
/fpGoZpRhMR6NxM/qPfCMBnYiOUEqBdEvrh3o+FulIhqyp+aDAfHUzglp781s2P7Fceg454s6G+q
WW8JoAPgT6nkn9JprX41Dg1B1uDqXdXl0Jxs3SvXDfY5GzMW9j2TheYXl2IGo8R9KDZxiKw2EpMB
mVJzRBYD9uazu/pbdzBNvHa2a+9v/KknUD5MB6MA35Yck4ajmmoa4PteTwYCaIa2yufbcX5Ojlyt
LLJPoC69E3JbNOVa8WgUdbkUsd2f7YYjTF2KSFkhimuHg34wnZXGxeyhxZvMb9apMQfI8J0Ztlc4
gAFbRf7QsHHd4LQCiKKZwVYkE2HzxZzS/AD+touZJWtlhWSMgbnhhhQkI4eOCWNT5fG0Vh2TYpIJ
9V7f/6AWFeQ12oZx6pCKo/ogJblHEpuyBJGksqfxkH/xZXAGM/BxbrYWzTyvDSPVkzVgq8FiZpVA
9hCW/sTT1HgC3Qf4F5rJ35KMChB2ixUvmuRwJYuiP3LNApUkddVniM8zWXOmTsjM2hUuG5/0qNXR
azmfcUq5DLSIkhQXXPPwRh6LyAGjRIjfO3ZpmI8ri9ZOkx3N+UrmReXVvMm38XAlpua9yOS8aznv
xizwjE0jYF3HLhvWtQyaU4VvIZ7Vlu+xG5lqWmLkiE6VNkuVVOC/Bhme4+6pRd3oFIV3a3jlQ6Zc
TmAxVa5UUwXZUHMxpO6VWjVpsPepKDnZXo08U8zejZ6aV5O+UV+5U3c01pXPjTnZOFGHNSjWAWR8
NflkjPFTwXNihQMy49hHuOcpQdmF3bt+xKGGDm4ZyMcSO7ItCTXWeNpa6RP+aukIrSRjJb4yW6rU
Dxl5nf8aak66m/xwxiZFjkKORt+iTdUKyYV48ZIqArBvWSV1oCypdjUEk9MlR7CRoQ9qx0PdbjrH
bFZXwuuOpZPypD7pA8Ad7eFqbrfjIPAen4BytNwXE9RqyydAfyZLRldbU7WNSu3QT8Y6pzsKLJ5x
IDt2w3a5dyiMEXmh78ISbFBjQCq6DWE9wm3zTL+YkyIh1LnFRjqmv6rpooQjp2RV23a5i0ZgmyOU
3guKoqzW1NQllx0wc/J7alLNks08yj4gpC/fG242d4HSDrZ8LeKIkGypyHg5dUu7r2If0SMAJKde
VM80UGIAtMUOC/wNnm7t+2j6WHdeecZHjbwpWaPiXWnLNChXFiSnWht11j7v9Y9KrtzJEylQi5JN
PDaAWGrawDIpspVphWYJeiXdvwNCMjYtstaEyPye2awHSuFKKAtlsvhRuw7Dxl5TFTST6O0fmf5u
IJJNhsv3eHntFfgscginHrQrAKMlHFpeNtW+0IsnJSLYWSoUCi01C2nrztl/YTsjxu9nyJAbNkd1
+ES1CcnJm7TFYd+NgnIZJ0qCpKOqq3zIpUpSG3hJl4RK8r9Sqf7oaKvkabFh43SdfkldkJ1fpj9S
PvJ1hnOaT9G2QJL9xzA2+zuzcmow/UEKmolxNehed44tZ3ix8vlEcseKkp2H05ctNWe/v89nVr00
UTqfRzdDCJJ0n4YO31srqQGUN8ef/IDGMJrueozK1sZVGSODrhisbcTm5kRFD9S6bkVVn8i4qZp6
9bqNwa9JrbzyG8D/vhtSmzRU6HpzZVxKY5Jfukaow6bWB3PFQ2btwWqMw1JJXmyF+aUgRZWa0SqS
5MUTcU0oa5DdgACKzElYSstEWpLMjHT9NJkOIAuA96LN6zqO2dnAURyyeaviyQQW5L2GTNR16IXT
51kqkDJ/H7N+XcjJEuf4UMfzoeb5Ton4u1LJyHZx8MV8QEDyjswKZ+q7lbIb6NMi1XvP5KZMqjj7
XtrMPbKKg3i8SQagw2XAvyxwuYVz5OJbGrQiSb+RfjCycBvrnblF3pC7srQx37YeQIBWCmJ+0bh+
vk0kVD0Viw1pzA6EUiS8wadvPYEVtdQu1mRD3ZKfLjVqlL/2iFjjUiBcxxvy4iGURVUm3q4ACdWK
mqTQHAdr2oRpd0j2OFFLOYB81zwnw0ZDkPgD6agg79iX4S6We1QiqoGXKVohNH7e3zhMtWjXdW77
G+VBQ/VdBihSe0QIvJzMUsgR1XxvPH6d76I0zG7niQSwaRLvPYznfI29Zb9pJKQ74bJbRFua+OBc
jhO+AMGbDa6Ilurg9RcXfEsAraKw3MklhctiTZDvN6MsLiQkP3LheRnMuG1Z6xZimpxHfUw8AALg
R66+dIK+kqpdlSYAkgCXCj7Kn4bCKdrL70FZk9oEJVjgzmJcfjO3nZGNW7bhzp71R95G9RG8Z/WR
alRoPcBI4wEFNQcnkkdc721lE81WCxLaka1vnAW5UD+kIefKjMedEfevFEODG8RyC6INPG4lUjiB
hFMQjVKQjLSk6P2y3GrSIx4EeA+RO7OLYgMcAbhf/Tb0z14SOd9LHF6sWr12nzuzYjvcWReIsvTN
RzI1LL37ZibPU/OEwMWFVxaLI23VeCl/1KwqOepRApafsew/ITl1g20vCFM15Eogc/20JFC4Kb6b
IufA+NXtdtg0tRixlJyK0yKkKgB6XbCZSSkVWZxEq9YR49bVWwS2GFmO0HyqXtlnTtcf2/aMY4Di
1MuClNQ0hVuxQ+oUw6aSI5KQ1MuwFdYhG6QLAAQtk4zpdTltrQ7oEjwEZToVpKBaq3kGgDYWU5IY
RJBOFvGEOOTCDcMtaWbhu3pgaN20rf3q0p/qytGzdFXUGbiGvA+VbotnohDUY3dcm0M4LoyCQFUp
75BFZa40rrGFgRD2md2J55BN8amesq8Ai0sAXAD2On+2xeNSxC5/iMQ3akR2Ni1iTZT1KgxLZ69M
tbxMdnndXrsbFQM5nRdiXASa7IQlvKdRGCkYvAT/WmdWIAwe/uh58mqOQ/gH6M1FgPsNcU69Vjv4
705aJwDJWEbVV5GbQdKx8IeRRODC8cM/TOnUA97+3DaGduAzbs2AIes9TXKk0kz41yplaqRKD7Mt
Uh8zhN4gprCwHLdaUbzaEs5GUopXSziwfr1mbDcq3PDK5lIdm2hnszDc+6aMy2VMAiv57tnvp0sR
TdYEutWVkqS1NSDKk7Xp2p1xsKs0Oa7/kVE/6wdPzK8kJxHVqN/Q8B+TGhFfoeYh67pM0BPze2fD
s7Fe3xgvQ3crsiV3W9s5E6tukYYJ3ZdAewndd4H4/YeIxAoPGJfWCfIPjJ0S/RYi+G+7/+00/g7w
+L9AJK4qVwAYyGebKnSxGQSd7E53wUvT0IIAPzR+RibeRZNVIWAWSE8aYF60iw81C1JXIPA9q96u
OhKVMe3mvkFCZLXW8IiRAxELjloSzHoIsNc0LLa3Cmns2I6zmhFzvyw+rjroWyMoeYkjW7mRud3Y
XO1Srqq3VjdbF+opCwEw0pTznlpqR3TlaxQZtkCkWqT5GIFus9A/DXEyA9XItL07Zo+Xop0Tf2mS
YnjXCrL2Qx+QyhnA05XLreG7i+qLjFVz6Yv6Xqo3emqqbpMp/EPzu3hrON2W9pE3O80+RzxLa7Rb
tbVU202jsrqj9KRNqUFYHGQH8NArxU2/SWQ3uEmwAAPcRIGXG/MXvS32nZj9D/bEiv1Y9OkuqUrt
I7AY1mQQxbMNAvCiOhqtVz13nftnPIM2eGRaj6dQMz2a7myeqEdSzFa5N6vC/+DlUbn0OPD26GZZ
+5RiSbqyUn860lWeBVyuVV0X85Gu8pSWrvK8Sr9o7bkz35R2bsLqZWy6xtJXpoF7iDbuGndtaXF+
rDWWAVJiyJZaVY5Dsq0QcLuLpvxJaclYz3G8sFVCqpEGQXutuxazuU1n4KEBq8S6D1vduq8lVW1t
tU+idrPDjZya5BBN5Z73szatFtm7f1JVesBLh62VIpZapI7COmf9U8Hn7ECyBmSOM9A0VqVTiXuG
TeB9/l5LqobtGeMvJKciwXp0fzmTrlv+FSn87v1CgVy5B10DnOktHi0bQeg+eA5yVySw7sKfHE6g
8W3LBWF3gaMlsFwyrhMkuix21BmMNTcp7xc7YBaOwcBx2mtHLrA5Pe9Nc8rwDuFiXSDMSftkzeEn
ROyET03sRee2dXz8XCGP4wxMUIBYACtqMj5pev4tmzLtEzDo5OU0voDgnOze+qzbR24UfdbDON6O
uY2QGpOZn7Iv1ItRtdVea0FwT86g0NyWw+C99WwM78Bb1QbkDPiRT1xOonufROK5QCkq6+YOYUlY
6pfxD9eyP+q5EJ+YafqruWPTK9ccI0gNkT/mNdO2mu/XJ7us3UNdeACtTCNc//dWvZ2akD9VZo29
Ib7bb6PgQCfmsf95qO0nW6+mP6cUEbR27CCaE+NNnRX/cCrrI+4ZxCfg513Gq+V4hYevqdFUyOMZ
EYqlxT0yFuUSmRbBtCYmRTjyi0LFpCuFWk+T7992FdcAB6IxVAT7zRhqXNUVDU7j9lmtrwcw8Ww4
KEA3AFky90mfTB8N2941bli9VsI0zlHK5C2dP30kM1FPF7MZZgjevpgZDdgeyJ26JLMhH6eP4cCW
3mLEYugid3ddqg3bDGFxL9GAZFkHS6HvWvdAqzkgqP+ZdZX3VqRhtwnTNjw1td8cCySTbME1xl66
ECvovupBSmw0fywHd5Ly8Zj7xfKcXWRNbDtIdgWlaF52DxnCoT7jmdcHlu+XxyLl5WuUDQ/I0J8+
4+6kDyat4Itc2pNcR9BokCRtsUob3OQWyJs5VMDVQkJmg4xTFE6ctEtNyUqE+F+0le0qB7KtcR/Z
rTzpduM7WDEIQlx/o+TKrIsZ6F/1LzhYqXHeDoa7VhbUxMoeuzzVJqGlW0AZwHtpTQqL2H2b1Lr4
kA0VfyvDgkfc6dlHfMXqfeTrOMDS4/IxxM/7kWoIxHyJig40HeDrWkRRV1zbKgUOkV6ASObdpVMl
qVx/7VN1nKR4UPaWu9ca3A+HwsELIx/07DgOfnakmtc3GV5TTpdsqZ1HYuarqgAG5uAEi4KsnSGr
XaRXwbHXwgmcB6w51HPt76t3omxiuEaoHNLT+pJtFBU2KZSdwXDvulrajpMeIjs+kAl5kJyaM9mR
UKl1O2pXPo/ZwtDdAynrYFvV1jFHgE/WltjnldcdEE8SXzjjFk001WyjGWa/WtpEJ7dYEYlcl86L
56IuACt/19XONpQ7sHAovIPt29+XlhQV4TA9Ms8Nis7x75W8ama2LjpRbGO5SVPuY2F9x4t6ehxw
MrGuyqy80xJzP2Ra8TFMWLot8Z68ixHs++SX+EF2wNn81g/WlQVSras77hvllYXsw8SLa+mDLHKO
IKc5zNxjF1ZBiB36E+5jjVdsh9OV1wr8oCZuvEYGwxlMFvo7aoJZvd8VsYdlodSGZmgdfc2qwRER
m6/jkGZPWANtaz0z+vXk1kvHZFtaSQZYkLA56VPRPnBu7YmOjz7jKA2Gwk9PV4R9S9Ws0iTAEwCZ
sJL4j/4LV/82aqdgfNOL7OSPvtatRI7NGEiEtoSXpUC0FHzWjazXTCAJhMCbzk0kpJHdUiU0rRu/
BauLV+5dF+oCaUY89e4n0xpw6WJgRQJcyHpXTDHSW94LewLJIijmJWa5NfqBlwFP3v28NMiMXEVh
1jtjmsVa96P0zgPZ+KNRnxHm1OLNODRPZg5OLuaMHgKM9fLILJyVJ4gGBh6mbjzxYQiSxh5ehdsO
r1gE3TGHeQ/UstMoWfMudA/UFMxptizr2w05pAIPaL8CzCZpqbdO9EHPuj037PaPKrSSINFi/V63
7E5SwuPUbEiTb9G2lt/A1veSAKzKMUBU9Kg/4GqyX9/yGOOCMt83zD4pVmFiGs7sBsmqJDTHkscB
VblnNDvNLt9KBNQS6a6Zdu2L5pcyV8x8o1ZSlIuOTd4HzvwPOO72d16PpQEtnPO5uTRpWa2apOXS
OJTGtKy+8SVtnGVBOVhmaq9Z2Gk70Uf8vm1qfk811TRB8R6kCNRZ3yj6X43zcNM0JjspK6oZOOw5
lIC5pPtCUdT+ykhmxNvJlKwlJ2q5T+TYQCyqRUrXj+REhVKrVCnk6a8BAOgcbeJh79J9PSPtLe2Z
NeycJMRBRzc221qCBMb4YPQgGeJixyPEqyNmxBwAO1Bq90mz90HfcE92LRIU9m7m/kkp6HqLlWja
IE1IpaCXs6mdmfY5ooR2ykofeVcEwKHrN4vwpwkpyZN6w0KmCMAk3m8qYiEHeWSzN7AvA+xUD16t
CPSpWvQEsB7vcazvQVHTHC3k4L3qRfk4Rnz67EReI6lrmqMXxclrmle38nd7u0zGLZ8sI6h8O33u
Tf+lH+LmRK00csEub/A1tahIcis+OBGO5oANmT2TLNL9Er/psd/qdjwCCv6XTubOSAOElVmbJvLv
M8RR36lbHroZCgv3Ps0H3CC83x3RVdLc2Vdyz8l+MF1z8zOSJt1nt+8OPsvmj01YdPueTWJjy2Qg
1mD5POVt8uAXqfuigYyas8J+wBrxZUHDbJClUNulfUytorYCi0/5ph6MHbgf2TNvAWRUlBwg1nqz
McvOQLqyFb8wqQQ6QNn67gVQoAA+yK5ow73KEmIdkuV0a3Z3lFk0twgNzzWEM8icoyn6xETu5D9T
iKochFbyvos+BM5c777WAMPzfgVG8sHPfZLffDgDN/3dCEZu7HX7zDaOCdPjFzEhgyvv5iqgpsGi
5CUe4sCIw/FRw9v/hY/5xwRBwCAAyS121pDGe7b94s8+9ds9tZS8GEQCEqjok2607GzKIpziEcfF
bvGBu/2HTBtxgT/hsR630Yp71ltjZe5HPClmhOol05OpccQDAWn6CHz38ejHpbZt4PlkONxYtxO3
Ppai/SDiuJb9DI1wPoUUbWPUiPkx6nhbIXIJYWa42lOFEIh+BpIW1Diduai9eWX3gp0QPAT+mX5G
1nGK58p9AVqHVdkUHFlt0CwyWZuN1F2HfmsvEZcm8vzv7DR9pDBLCsJ0B8044ZV1yvTsrckb96us
MCAjUYW3VXfAw3tcE+Z3ypKnBjd6J0XZI0U8brOTQhCPWLRY/SrSfdAYeCxGoHHj5wc3a8d9YsTz
Tqt582b2zVsH+uNvlZb+MDLmvCwGzqADuTX+OupWujP85ls4zfrJtRhYZt3S10/+e0GadzuSt4ap
BxfW9xpcpXiwpuzRkkVpTD/YHIdYSVjWI8nDnntBlcxaoGQTt9nBt/DPy7sEFx86MkUfvQ0ZjC6D
hHXGVUeeXTorcTmhmd1NJw/gRnmGRrXmN01lQnatPFOk2o2bsnPH5o+48+rtP7ClEZXr72ZB49zY
Cb/G3fXQcPAhISq6a2sAxOFrsSU2Y6IrpoK0JFMm+J8hKrqRUdHKMJkkxJzsgVzabm4P+McmlHa0
n7RqOuiNze4bvxs2ra+Xrynj5sqy8virm5r73o3wC2Q+Yg88w/426aUEInCtNyzH7ADPEO0sU4n2
Bp+mQz6kNiD+S+QsAWnuDPCLYk+PcyfEGjSJ5zf1wOdsqrY2D5tgbushW7sjort9eywPy8NexBau
rRP+SC5WW2aqAwP03UjKyg1bAwCA091RKHhcTuM9QIV//qKXHzO1o8r9bPa5e860yHgGqRM9e6mo
sJDY2CkzN2mTJi9dk7a43/3Cy9xJ1wUWK0EXYnGxtCcb6BHC0vidBTrMdF0V2mrKnPABqSLa0+Ti
o/e6+djadfiU9mb45CH3dF9aVriiJil8rOSDvMV9M3mxxk0fLqn1WlQiKdZ382OamieL2+1DK/pL
wQFcs/ELJF723Di5NTYLg596X8T41MrFIja2JmZc9mcEIoOn2cTcizgsA1wwAd5K/mC9LscPeKjd
O7O38gP9dEkReoVx0VLbNcQx5Va6DUv7xSkqQDibjPMDTmMvzVmPluZy+E/n/mnO/izGZOyAmPbz
XAFECGCVDD8b3YDIEToHuDlvaICEDyoI/lGGZBD9DmCAww2C1uIDWKSnP6TcB87gs4MLw7UPCs4U
296zIlSoUo5bQSfeMjF4yMnjzUshuL8qwc58oGY5zDh5MfNsZVteV63tJHnVRqO+z1uvfhlmZu/6
KLTXZExFbH+2vDF6xr6kwQu+0/Bhi3JLOhw3GQ9MEztSkojGM7vsMp4+eZfxSGs0uJLyBN4XdHkI
iJfshOSWk7o2pNpspU/CA5ixkreJlmx0HIEigfnntWP7i3vFSnmPHO9dwv1wdOFXK8TNDceyak4F
1kW7K1kn7/qW9rX9UhcumAbiIuzXltfYpxHPg3WSzsW3OntzJ8/8Ys5YxfKkFCekColzbjN9XeNm
eguwRS2g16B6Fw4dewB0C0Pa8S+vR2pOVQf2zjn2kPNszDVOXkE3q+gkqEYyf0IMeNTmXkC8EkqB
eOGneOjiveGlE265ezs75RO2q/0EoHW7TtxFxiN82KSg2kzWVMXyNAUtCW6OwyHB8UVdpgeVGoez
vW6RqdQ7ksXtkB6WNDtlQ9l03Cu0s11Gf2RZKF5yU5u21Qh2miHL0nut9oCzWGjJB+RN/2jEGP7Q
zNeBae33Sq468rqeXlLpY4qyPGYgvlr51vhmamN7P+HAV00tj8tFpGZGosrxDn7lhed//+t//7//
+038n+gHf+T5FPHyX9juPeI/17X/8W/Td/79L0QRSfnh+3/8G8B0ru56uAB2fc9wbFv3of/25Rlh
2zA3/hcSd10zH5l+SDVbVPNLH49nOounM3yq0dE/78GFAhIMN7hRkEmsgz7eMH4oe6qNRFbncQng
XDuIJJeXCOSvCPOSCqGBcFXisajq7ejHIWgjAM/lIT5uPbUeDh3zqXwkWRlp+dmrAO0vRaAbLxY5
2VoGWM5ubBtRr8mT5FORu8gUYvnKc444o5xxfuMc89pdKunPyrvqvbLY4I31Lnmv6IkeA8BzGtZd
bLvG1hzcIzB+8COR4WMUAeb2dm7f93Z4UVCsGEXMOEhp8Q7vLkvUGGl8PuOQbMj8o4P/096z7aoI
KDxnCTUbpjoGP0CHV5orvtqScnbw4wzrJK89uLKJuPGpNuR1QAsQFb00gnEC5WyK5w+yq6v00bD9
6AmkM1feno3nHZn99B5N/S/eVRsmi3eGsRvDrp9LG2CxFkgBq7QGhSyiczPZIpEqSpsb9xkfyl0y
4PCsNPSLCSmUXdxHYMfLZhwpvJuQVtn5M17cnTsgYUmaKEXbhzPQPbx8I3AmDI7Qv47RyDlqDiKI
5RzJtatreFE7r83L/NSEbsag+VVZn131cDOQmp/qpaapUbvyC2QHAq5cTVx1wIC3reZH9l3stltd
chHSdQlPcQ3rNcJb31zJkEKeyS0BUAvYkLK+Ah9SQnXTw4vUOY9ieMWZo/O98MYdQF3Sz3YLeo0i
taqzVka4GxV5sTVmbr45nfHFMgv3ewOaMTIVhgnTIfmLqYjYlxDApw991I5rnN7696zlGWLPwM43
GTXimhFQ9ZjHnX+P52O25n01fU7xAr5SkIdSiJr7j3Ebh0tXNwp9Tr1TV/XuGvHE09fcDkwZVJnY
LegX3Uy7xxJC4qjmTfCfGeApDiwbaWWallcjGSNvEOolcDph+y7wzLFJedZxmfNsd1oaOJXGttQk
RdqOm1EU3QOJyGuyQ2SnS4cbL9XTjZeOZcZ//gLwbOvmBeCYlm3qOIQEo6tumKS/egEkwkL4wCwG
7H+BR4YM1KMLxKqHrMvtl1Ybk00WhWBTMoT94gMw7TTr9SdqRQBie5H2hY0cJRLNvEk2hbQfpH1f
xNgy/7SnHh19+u/Zz8gp3IyF7u3rGvFgOWd/IrjgRWBx+LGyQ3fN8lo8OqGD08tkju7iSmf3Ca/5
ZgS+4VsBjGSkFU3Wd2EnoDRli7s+Dhd3ozbEoxhxvNk2abcxovBogdrPCpqGf07HcdovAFW/adYV
m/bLQVHhhGttwgFkXFTAYPRNfbUkKP9/yq5suXFcWX4RIsANJF+1W5Zky3bbbr8wxj0zJMF9J/j1
N1F0W2rPdu4LgwAKJS8iAVRlZhGZWbTAKDQpFCc6PCzZOluE2HvdzRaNhzqeHeJ3M5l5nmAU/h3N
mrxu2ra8HE4oXWSDJ2ZZP9y4x5Zf85pRe9vIVy20rQ6m4/di02m8PbUvw9RnpJDJ2zB8FTpwR7pp
GfRDvioYdKVWXhOjd57ludVtObLxe5P1/tLEsfwItrYEXCGvV308je8d9Dl1eKHTBlwbZJkd3Bgy
9G7pZIb3rwtilwCEhmIvl+PbfKabLHcTWn5+Fam5Mow+h4lJTJM5ar8CBWGnwSo1JEQj9MIahtEL
i5BjKSw2Wi9pLecmij1peZfBPTRB8ugKp3mwFNj3XLrhDTUTlrNzZS2pQZeuSbtdW6t4GYG6nS6/
TMgrD4c/b+nk/QgWddSDnp97B98u3wiTSNDDvHf3QmblneVYeD48m62aAoFOsojGyT0MZfNWjLUz
oxS1fZHH3aqWXocMMXRxGI4yiP5B6yfeo1bnsABEEhLlXtG8tSwoDjQKDax4jy85CqdqY4oe1vhJ
yIIEiGi+SoxhQYNk9mnRSgRqhz5Z0Z+XxfZ4o7r4I2CmAw1X/y597rbrUJEFsbaBQ2w3FjZmCOJk
cteaPeAzpZTNWsuO92V5z4KqCBYBtMYWqLFjARwfoe7kxbrVGeQ1tIGbkZf3hhT8aI7VujTN4FQE
Zn3TKeslSxokhfSF+ulOIYPOUcHnQK2+CRxrUUNhYMnytl6DIsPmGfOw3dU3buC8zHbU9+kl7/oP
L06yKaEMpf+OHNSAZY8yqHPTdTz/hDK+NzRoawtWiWsLUefBKUy6m9oW+J/9akF9v/qotTZUaZa/
OxlqK7tdgsNrcKBYAE8s8BsyN537KEjg9qOFIsGtro2mvGLFdLRusMw1NKXSPdOHe5+O/vNwoGMB
ejgbwW9GIZnfuJsdjabvonWSmfGtJdNj6aQjPqdmKyUbcRg0CaMIgOwdUKVga+uQOl1oQJrSXkSh
F28nomNEOth86SyIk2HmCt9f1u4NiQJ8q5519YEuAw9erEbV25IwBdRnS+hObYDrrhFr9F7i0am3
V/MkQyWljcJEQ0+crbGRySBoGURLKGqhbHkil0MV5U+dvriV8RJJE1IDPs+eWjuzV4wPCBtbbf5U
G2m25wa+hzShTbvooYJEDQ3ShF+nsxjh8ThE8Moc0nVgh/6u80b1yhJ7k3Yjfwo63pzwwm2xt0S/
oc08bTboZlM7m9hPIFhRVcvMSoeDnSmI/HCmXoVfpeveKvxdlCazR9RA4U+lCD48Uj99MJmxzHxV
6cC3kYGUpYyR6Mu78sVgTggdYGjX2W5YvphYcLcu8MFrarpA3qJ2w+Tuqekl/hGV580z+SiycEXd
ypGIc2sf5qePuCghLs+gj5QWDEFxVPPL2zE4dUW7KVyIulFXKyY8ckZsWUsjyCqEyH/a0R1Sry1K
2acvV8al9pLLZiMLQLHJJ43SBVXerCWPIzCtTcDqMrfd07dP6i9alo3Tyq1NZM/p20cj/9xZWRDJ
JZvIcu5HlRZ7+gw/YOZWDKChNCbIR4uP36G+NXB4Ps0tMoxkKBalCXYN/czzCFDp5ra1EXwhG/r5
Zz+Czx6klqKvEeeEgKkDKk7oRskNcPFPfdkXp4AlxWke8GVfLnuQUhHBQexCX1SnpSBAX10GXVlA
meCzL4OXQ2XxnzY0RBM/rallNtVt7QG44q8tlZbzw0t/PnpYP3qpY6S/or8OiqG8C2OUVVjQUy5W
+RAfZRw730Ighld1K0KQJodEodBpA4JUlY7WzjPi7ogc+7rnDAgZCJDm95bseqQXoxYoOQ2byY1m
tsk04iZQZnZvh8m0ddwA4JRPTdchQXnfiyhr4Q23Hsh7N5cuumuppKnw97JVz7Sv546bLblqrKNK
zOQMqkmM/BvODnUY5kuf9+3a9Mv6lKOyaOas67xCmaU2/034Dbh1fmKcOxWH+wYK5hvHCqwXkBD2
kQ6FTV05LALQ28+q5OFNEaKm+7AoYgSRShZPUP0t8v6UmlhQk2lQbwk38Z/Gw37Xumy6g+AvpheW
901a47cLqbGAfnQB2GuHFzPUGQ4oNaB3Z86ItXHDjMraOsyH/Elg3/Mkyp9lYUiEZOvoplIOw2EC
Jx8ZyuxHEgj8tXn2HBbeh0Wp0vCxanFo+h8t9KcEiALdNqaTr4cJtVPNsAu3mRf6d0No6dqa4X0C
8vqJuuiC3HOxq2QH1oY2o4vl1P4dU+p6Pg1UlonCndc+sFsygHLo3Q0E+VDtr2L3kRimGzMckUw1
dJ9T4fym++pW2cs8t9W6supGjSvXaqxl73so5ajxHF7s1mflOZCkm4x+96XPctt+VwUcoulkU2kb
iLUWq7CHQCIr+jfXwNu7jKX1Tbd4VV21kog1pyYzzW+2M85jTdBb3wq7+bt5n2NthAIqsQQb2nG7
x6Yd3qUPjQtqoQRhuPOCzFpSEzrU/WOt1jngrA9K8v6xb7BNlUFdbmlMOapEyoY9+QmgNcs6mt6T
JqsPrZ4ow/TDGdmSx8FeQ54Ezko+gAsi0q0Ai/Q2EWrWq24/lau9Rh5jVsaHi3A1wLPWihc8Wl8U
qqc+ReUJMdyT2aX/c3oaoIg5UNzDxhuHZGEDbfx9mMyPu0vflztQUsO3SUHJkWZ4dXNnWo2THD+O
0zHyAOtWYz/okiXVnQWm101T8OIYJBL6CjRA7bbLcHroRxRq1TOcADoggDYDhL2q6uzORVDsZp4z
m2sjMK+iVY/3hecueW02axI9HHAeA3YtTNeknjhrIJIm4nxLRlcijIYNUBLZX3WSkfLbJxzTqtXk
RK+otyRuO8eUD4nrTPfCjRfUYn2cPECLZbjh+J4iV+ciQ1a21Yjy3AbU+ZIE7X9wMBtfJqNoOAii
tshWwJ47C4rV8HczkuPvakyCRSHq8Rx4yOE5UN/c1TIIH2q8FGfL6O1imUMtZYnFudoSkugCN6K7
0aqGNWM/IUdqChwc4jUEaQYizbAlMp07PGsY1jbesAuyzafI2vx73MJ0va9xC8v3XA5evW94hm+K
L4Fr1/MjeyhVfOQ1iqD3PG0fsiEYoUXW5Rtq0qUtvJ2o+HDKurF9UNOAwr8cAo/a/l8nRYUDsTTW
N4sYx41VkCKLShhQuuAEHJzc6MelZ+7+NA36yfUWZOZHP9ymXEoHoUxlRndh64ZPped0EK4oiq1v
5dGT7CAfEwqloO2N0cn2g0e1dPUQdUDFfQTFqbH3ZA4RxBTvC4lfV5vXceufqlYcqUWzWCePf/dp
NAgUobEvi/7j01ChKnhsV+T5y6fV2GibyEk8qjoKV7yZgp3RC/Pbpcnr3Lpqmp9NpOwBdMn59ehl
LgoyBzsyTqW3aDqGRV17v8xXvza/fPZlPv0o9GH/PrcCbL5P+mJX0wKR9PwxHCrn1tdLCkIdzVl3
OVnk3CYaP0j9JTfnLr9tVnmJciyN6epFUlemHkJzGXvSPl4KToPlm90Yo/fnl0LUOBr0S7MAMYoG
Zief8y/GUcPd9TjxbpXqAJzj1d4hGeSb1C3qwpOwZ01d3HmJYz8mjQrXTeq0gPD8tGcsfKMWKHTG
2WqbxQwsIBABIQsIMBD0Bl+mII5ja63jKmQE9JK/6REtW3ZFlN05XWksCCDWxAG2T0mn7gBE1kqE
sbHIwV6EvDK+mTRAM2KRXs+IA1vdBUUm1mqIkGn2Q3wdUFKqSvwnS4MS2/yq8XOEzCq2I7Ofc8Ym
fuCmDblpFIialDNYL4ZUxb5KmtV8SMSOs9jNa4qc+Cstr/Ma2fgbJnhwR60cxUTXdKEmDSAhuqEl
lhbWHDRuBBV4tJ/Xa30HtIOxmBdlbUyz6BPqqP9wR8axwwAaCPDucPA0VxICjqwKjFetQUiA/cDx
uw1OZM1uwLHs0m+0SX/Vn3FgfzUhgOyx6DQ711DFJmh9nE/9CfIIvihuwyg6DIGJ8/yvfaG2sNKy
uaN+QJRLsr10MVRO3/77W9mgt+51OlG4wjVQTccAxgepRWH8mk60SlkaOCDXByhbWDuLGeGyHKv8
EQkxti5RqgcldL1i7xkm28Y59yB71SCgWFriWSRltOghifNHAH5wgGgX8F2BONSob/RGnsRk/pen
wjbLm2qsgCoOC3Hsy+bFCor+KeuM/gmamUHSx3Mjysz3zmiSIw3ZZV+u6nG0t9T0BrPYuWMToNII
Jn76ohY5hC9DQw1c1PN4KoQ9+xJm7G57KEfvTFE8Sc3irQrk1R2/fC/yErRgoNvOjgrVtq2yEBWz
0uGUhIieWBBveekRvlCaL6wnlaqp3mWSyqXk3D8jEHiyM2FX73YvjwS/7XyJtVxM1cx5GyFDBo0T
77p5GW1NBD+pSRS4L3ObT1dDVJX3CFk9BkF27sZsfEnHoVoP3dQeKmgQHswijCGJniWvyG2fSA0Q
4ZKzA7TeS4AN9RrCye0BeCH3IOLUWFkIp6qhHrYmCaAlPLu3rBxBYkMdekvgyDhqxTRIr4mFVSbD
lppk/GknrarbchbEi1TJcc1y292YTmt9o6YN2NKGAM+X0Um/aTxe9wuXxcmBlobIZksrLKNHanVe
cNVCScFV6SBA5iXcRqoYOcVJ4Mxlh5BFMALv1HhDfgD+XKzGMct/48b/bCFLD2JpyAL/nQ/JJ/vw
70+hKZyveyPf8k3TdgwfbDIX69GvTyF2lmnPKjiurcG9uQKGEHgEpIVkLT3ZzViSRgNKZpQIDc8Q
EppkQNAAYtYaO0JtmolTMLIEF7CJnwbx8oMpaKYGiCCfOfm6gRTqgMjf7pJ7HyFVsxe9eqKs/SVN
38UWFLPjBGUJdNZ/nC8fttR18UG2F78fE2ALdOITtch5bHuozzqU42oM1J+SJxNYVJDHM42wPfI0
Hc88GeZ+FY8f/RN0qs7avtCrm9Ea1/3a3mzZGyQsjHXvTt+b1DI7cxlyoz6GTN3apsyfRtFPK2hH
pghrDmhCYuhGghkMxL6VPVlBZZ1bwOOFtqUJLuffsgjvq8v0pPJSbMZhr9KI3UAe+2M6cLlq7Xl9
dtPVPZTOO8c6Di74MmnX3PIGxSRX5og9CWgKLc6+9guZ9aMPSihLjEAtLKQ/sbVskjVNpsuVkfTE
7Iz6yNfFjrx6lflC/QZ3Gwiq1SfbrMVhRAmnfkG3pWsV6zpJ8WxbY1et5qFQKdA9Rldg+fbHfdQZ
4jD30S3N/DIdhV/EgfpmQxYEB4VqALumDNWtSiuJWqf61sKDXaF049Rv8rz8jfquBui2hljzhzm1
p75UALC5kHpok2iAump2UpO59Wnt8XiyjKem/91VTrLoeF8+h6Yzrgwz7u/iyi92Vh34Ny5UaEHv
MAFW7xPz0cIGbmFPTfNbYlr7wEHeZKE9Gbnf/R5y7+89Tdg3blUc7UKBnbwvLIZ8eMHeuMrXk9Zb
LcrgT98MvKesBlkox7YPpwWYDpaWrKtE8DZNxZpexh6Kvree3NdDaX3LSqZOvPZeQU1Emj7h0Ivq
rdfL2Og7rxX3zG8M5UAvln8zT1siw+XfT6W/E7VRn12HWyspvG4dibA5IyqNqhq6LxBmB54aTKqi
ue4jk6S06+2AAD1eiv4+HNPmD2YHeyaN5o+cu19u9FCsbaAY/mWIjIuo/5Z63T6wTWDFgpRNi6oN
UdXZdIfsR+2A/xNBN3UNld0iQcKjWv7729bVB83rLY+LiCNyeabv+xa2Ps6Xl60JXIABqHp2+IBF
I6AFiSviYXgh/vO5nwUbA+B0D6dhBP6AewSdhGPdo5cfQq5QqnD3tX0ndB2nwItQ8xNvuEU6oWBT
aCbJRpVNAd4JRhvfQpEzbNpPqMQ1Pf91UgZQ2XKIRuiw6UI9gQmNh4EB0FkOCnV7dJ/TQBGC+pym
bM40EFq/2HXa7tKH8gg1kLRgzuSr3vYgMuCOL64fZg+2b4anvBq9RWgI9ztqA0JM2PI8pGLa6mGo
pmfq7zKgLiIEhPdOkxUvflcuhy4Q3w2InG/BDEy31OR8wrnDiV/8iFf7uJOQFtdu9cfxzEgf+iSK
5o8j+zpFjpE+LguE8x8hBsP6uoy6XDhYSQGNAzDOMLwvIYakr4TtAlF18GvkYH17mYL/HS2ZNOO7
Ec0LaN//hy4QEJemzIZoSRbaB2FbaaZphRLayh9+hqra1fg/36qEF3sWdMnGhP7tqwTuVcg4/2Fx
gcCTF1ZnOdawKBqwF+r8VUT8PEVVcx7KuH+MzWhHXxy/NPm+NMCaVLK0XiAwbayQw0puqAkQ8tUk
I5Q7pM/ZolFdu5HBFNymv14aY8JSTp3NOGU7px2Of2d36at4fmwQBRdvEWuHBUmJSQHhtyqfXqn1
RXws0oNYfF+/SIeQGc2cMGi4EBKJA+s8pgNbeN2Jtmne1FlLp2f1Cftl68BLa1xVsgzfp2Q2aBjS
VZGo6hPwU/9uIIKqvAEbczXVsnuwy3qBnV/+1Fhd9iSQuud+lR1l4mZPxRQGq6RAYpCaAKH1QF8D
Y09Nmt569aKQpmiWIcg3KvAgdGT594Ix51wUxSOR0YcpTrG7rfiGyOiytl+DQgb3nrZK5fN/vLD+
8rUWvvBQQ0rHVW3P/or4EVVki6mcmj1Uq1E8W4dzOjoc0NFBx2+gBImzwmezpcOBblI452Lc1Pa7
zw0PYtF2vm45TzeECvKBUjg2dvJCmB+CBjmIR0HTEzh9HafgMviwp8HEL8qjbOMXan3a57YtTrPD
CoyZwlPLIihEZyxrO4h3BIAzUwaswGi9fcG/WXXeUD9ZDU5annw32LRcyqUxeM0DXbj0bSRA/OiG
mlYz+OesWVVV0c4GkNxDeYjPSeAGNAjbY5LLgPakSXHk+WcJLP7npDIc2l0zMoi7OkP9H5Bdy7G/
LDg4HGOh8VFSgju27/ka0XWF2IqYxC7IE/WtiFDUQWg9USh/Pch8QAV4LT3a6wv1011t9Q+D4d33
iWve8FD2L0HwotzIfxWGYaNiRWitUrP3X9MAmmIcEKFTlg7do+eWB+pvPLBsTY5K7VHEsZUI+gfL
L/MHN/PFXeWM8YK8dbIt1wn+tTsyC4WzhJyGfBZ9OR0KPD6gN+ND68BD8ULwcqGFhp9lbF6//CyD
tupKcNnpZ1FQvz31XQ6t+kVvMmMdjM65R5zucAnTTZN7tseKAUuU3NZuZpwqy8GuTpf+gr4v0NlN
Z+7sEmy/FJo1ZZxWT6Lx+EmGkHen/lIlFdArprmjWdps4Hb5RN6CIkS5LO0t12bkLXDBAkQRBCHe
wJmVyyiLAZD8uaAWDdiJhZm80fJK6+mvXXmChH0RiAIqc/WyqPgULX69k1bCo8VYQG0rAVnzenQN
3lTF12Y9NA+0s9OtPMWX87NFY7TPy4tpbWtL2ud9zmv0rk+P0TwaK9H63+Z9evmcR14QfvFvfIjB
I9zHimpR5jxdIK9qrutYqduBOkOvULdf29IfsX+nofm2SJHcsaEQvp7tVfV748psZbedffAQsd7m
if1xV37eXUYvd/9oh0qZw1IVfsseVZIVCxv5T4QVxuBsx6zDki2r77wtH+ddPJi4Q2Fbf3Zh9F26
U/4KyUIBaE4an5lhZYAXGNmtD+rwLflpOz84Gxyl9z79KFfrHPXeY62Jw50BhXTAXPkayjLsSH2X
S9DhNMDt+HdBFGQauNg1WPsQLCoOl67LVMfuPhxf+uguNDu1nArEvNtuBDHVccx9M7n2Ixg/cmcb
pYNvGncelTTds0DZpckFR4guWdj1i2qKrX2EQ+S+VJWxTHzLXQRui6qYVoF6d6GXHru8fIw0rRRF
rcLHiwX1ZdqigQXZ08W13b/1gSqpJxx8v3WIsb1bVrNy5YhVMXSdzYAlbVfWRvKtDPIzGURSuIvR
qMy7HPyhw8TaeDUBjv9eGe2KV9J+zWJTLOPKdl/GVRFV8odGjK+yxu+O1jRNR2WhTgqhABAsAId3
N5f0qbl4BJBn2CI3199Esq3vJTK6S3u0vPfSBnkfSfnfoeQH7QxU9XuMx/HDtlSRcxjbbBen9YgX
H/ZBNur0sSJkf5S2DfhOUH1vIdq1GnNHIQyagLRlq2oH8IJ9D5TxuAQbUrxBVGAHNa/2YSYC21MN
VfPOAdLfXhE3bJCmvwQKLgA9r5CAVJT16qdBNmiZSfdHMrj5sz+ZyF5kkXpPxvYmSZIiAg3v3kgK
50/W24+iQB5XsZYt4Cx4FGWVQa43EaeuhfhWLAQUGAceHzzmgDAcVWB8Sh/PIwKWz009XfkuxZST
bxfvxPW/716ASP66/JkIePm243EXAS7X/rIrxw9XjoVpyNvW760sXRiDkq+oEr/moAGC0MiitReN
3g+RBMmithvzmbcDkKBGMt5bflRuUXmz0dUAcMmsclvncrhPUf52FRep8azyJIWOIf5q2mdrGPAp
4FNon6D//r1PLzPxaNnO74TPIxSeIEot3SqwYbdNMf646pvxevmY+xtjZMx1l13UX1evb7GCb6FF
iidd81suF+RV91aL+keXritbp7NPVcq+hxlD+e06Br8va81og0JAwcIRFlfYPSm2GpF0AqRl5NZt
hZd0ESneACylSc7Ct25ZnOKJki2gIbrvMiBGgE00SXp2cOFG912HKKFsbngaotaipvVnrui2JmvG
5cwELeOoXAKC5m8vbFEWZLuyytsT0Umx/joIzf3VwWUCd7xiieocPip9PkGr3j/xpENFqQHxllYM
yLenSNBRX47HZeVkA8oDXzq7YdhnkWA4aGFapBN5gELOcy9d1F8Fdo3ckmv+R8xAcF8nQq6jBr7r
ua5luqaPI6Tnfw3RyjxVABlE5b5vHqdFp2PNpPc8DkIdZw1o+FuhOrX8USy/jAOHnG/LkjmbWi/i
qOX5DDwfO1U65KNbmdEFl5aVSf8YltmiULG7DocBBX8/7wBj/kvfZfRyN9sB8xwPReoA2wgYWFEx
tsTmhwGy27ebUd9NdQm0YJCHqA0cf9yNn31/N/qPdlFUil0g5LkKI/7Q+sFqTgzqVuWzudV6zTw2
pxN163Pscx4kWMBr/sVLx3x15yj34DzUQ5rfTcCmRmvznhoEIcynjC+Kbixu4sFzFiMCMzegZjiP
thU6O5m1zbLWzdyNg4dUQBUSgG/qIfugdfwb6rvYF77d7GvFFdbNqH8029VgB+yBGpDjTFf20Ndb
anaoAXK0K+MbtaKo61FAzPttiqPuwLAaPwKsFGwHPO5Lssgy0T+OGmim2AOZmyMkhMkhjbEpwLk1
nr7RYCSM13ioxkPUOOlCtVF4KzR22XNAOQrSIV4YysiK5ZhPfxlmcooXIKMCk26X5scwQZ0vs+dh
Uw8XzvAtiKxhVzZI+E58Ws/8szSDiir0nTdFb1XfRSgOpusbj4hWmkevVO6C2Gt50WL9DEC5K4oI
WCylrqY7cThuyJuezrqhXbKpQhpVs2qSunI3GcdegJp06Rws2nkLQTDg8duHuM6HuxqSRBeLdJDu
JprUX2YxPj0JPwsfTFmcvdKI3nPopC46VZt3MlXewQMKZ2WESfxeiAaoKmW/xg53NpBgETu8gxMo
8PzLTBDKi4015uALaP3wekosSB4HW2pVusskNXFqFwgSLMa2khtquiQf7mgZcrMF/VbPo9Y8QDZt
DrT9rJThK4QXY78qoIdVFQwseRWiUI3G+V8VZcug99qH7R8XJgANKkILGNgxLepIgzgovqWMZl0K
8FPmpoQUij8Fw+kSI4t+djlJsaiU8NY264ebbOyTMy8NCK4B1f+74u+psOv3lvneckzt6eSF9Xjb
DWpat24UvFS1je8/LL2YvQdW7T2FTpZshfblQvHlV192WNXvphODomK100loXwq86yJKRPUehFLu
KI84Gnm49Hgm9pRHpOYEctCe8oiXJgkpeZDWmY3/X3MvniPb7ZceIGyoTzsCgolQbrdIgtLccTPv
2cKu+3A9Nom/mtsVojk7iKwBJjxO7n1VFu795HTBsfOsNecCezakANx7UBs2GVSKjmRBtpkPabba
GeGa7Mg1Z+BRW9oV2TgW+3A/+Y2xjbsuHnyoX9fdFl8SoEMLp733eWTu5l0C4K4Q7GiRWx0NN4Xy
zQAxsP3guA95GLDnWAq2R3ayWtrWwJ4bJzM2TYJqczSaeCbUujw27mkUGg2QoCrCexpE2SP8o41n
ILPGe+3QLurwhSUj29vaYar9k8N64tWGRqdafTiU8R+5US9CFoX3KDwpIWwZp6915TxDJd/+E0si
MGz9H3JScuEGFvtWy5FBa1FBMLnMoY+aeOWOZkOz7WN2bLifs5Ha6f5QCOAugip8KTrrcSxN63Zq
S2dXKGbdjvpu0n10R300+o92RTU6u8so3VHfxQvdfbH7nz8tbs5eNu1o99Q2hrNybems593ZxK3f
UhNZQxqFDF9yZs3dPNYjsXTjcF4t5va/z4XyGN+bffdbCGKnMYekKPRUVQBXyjxEZPMzJiVCFt+C
zxEtiTBR+e5jbrTmGcVZI5w609eZBJH25mbs/XhLLAs/Dh4bGZvnXBjRGT77fFhAsZ+f68wK90Jk
0EkdmP0yhOWeJP5CHxKcAoLCVxbI+zovTp/PFhPUFr5agCPgvIDTcmXhmbKD0voynFCbPdSJrlhf
QquaNtTnUi5MX6hPAju/pD4ydgF+n+246qE71AxqA55PePQHLzx6VRbNd3jzt+uO4SB7GQjaDnt0
avMysTZ9m6OabFmYeDlodnnZ9MfGQ5ZkzHr22tnZraVJuEp03wyXW8+DNq3i7NrUi/zZlOCiLB6/
2Ub+YUpeG6QRjrIur7ySqaqn2RTYL/CLEvO1rANxgsDpNtGZqiw2nH2nmLEcdcJBpYm9cro+vKFm
0LsP2eSlEDQZjUfAn7fU7WeNs3fh7GpSHQUbIG5+hIy/8YknfNs344gHE005+qjZYRVQIHeS8SgR
9EOUzdhRa74YDsBsnejGY9+HV6N4yaAKSeiVaw6N4HUyJPkjSmwCoGSP4i1p7EMXDMAcGZCSBcUy
/mMQSbSA8I147iNQf1u78+7yQLHtNOFLFrVxcHBDh61HNeSPbgCVtb/xBBjAh6cemB6JGJdbOcXe
lv1risSiB2nNPr9HpQbszqGZsZNmkt/jL5ndA/dU7gFTfqWuyyW2e9Q6Fi9OaUOik7WIphdts/Ni
NS2LQoBzaPXVg1R/DFYEBKE2QCaEAz8fNvsv9tQ0lAxuPigOrmdnCy5QM1bD4KPQYA9tEK8qDZjH
34896LFLS6EFYVqkbDqoQOEle5AmdI1oK05N24VI0aVJo9KAGkeSqnKZAhaJpGw8dn8mRgS5AMWi
h7i9o50oXVRqhOuiC8IN7S9HyPY8+NaVgRywVA5JHW3Ingx+eqApFw9kgPKm5foDrfIRQMAXt713
6qhYW4UHXQhepg9Q5JGLXgefEq3ROODN/1CzhO/TLMNjOmTub9lRKz68D5B+W+cDhHdaUM2+ToxR
inade42xpE9vvQi1hgaZ74gG6Ma2woFJ3s57bcD92nmUK9+BVANEbShyjCoW68EcuhPlbymiXGI/
RF1zSyd3wwFbY21Fc1gwgNTTRTXkZtu+2KaN/x7x1NkOma7MhoJFz04xQcQWZdmaMgtuY9K2IxH4
xB5X2H/5t4g8oWJZUPPFiMLOiFdKsDVuMgBX1snYh1sxhgh8axpQT4wgqALcuCocoTqqCUJ5b37Y
zNwgqNu4t55CwbXWWbqNKX5HLgqySyHAch6KlG2aokj3yC91d7GdAoZlpeZvv9oGbVbOtpBIRrHF
XiyKNspuLMadBzuS2XyWRrziLjKz7rkPXLb5YuFUxfg6KftU+99TDbF0uT9t/MqDppUow++qfkPR
XvUGHuq0acc637XMZa/DR/cXa9eZrb90wwmK/l77HtKi2ViW2eD36tuDH0Nxlx6lUTeRqoPAr37O
htL5GKWHkEYvxpe5fd61Kzsc621WjdEjzrirGHyWe2qFjQy3Zt/nK2qCYAMLSHLJ1mjuofAebjqE
FwH9BQtzFnDSAdMNxL6KK4mnrlC+sblIO2WWrjKgbUgA2q4fgG3LUK4rOU3mMP2oUSR4GVrcvW9D
O77p/MbdNk5oPXhppRb0H3ccFO37aaoDX/d4c20lih0cEaTpFobIyx3RxohAxqY42IvOf6Bv2fw1
YnkJTZ8sRCE5opz52sbAsbcFcAZIj1/d0MRmrK/cMALnk5vc8aJ1DqUg6N/XqOb+f4xdWXPbOLP9
Rajivrxq3yzLdmzHfmFlmSEJgiu4//p70FRMxZN8dV84BNANaRxJBBpnAWAWnFUQYNVdmPTyqPoj
habl6jL3F7I+zl0UEat4A/GykgcTO1UJ9e4ocPlza8Ul6ru92BjeELwzDrSQN37TK4mvsShj6Mn7
7Mn2u+cGMmPfPAck8KHxovvYyfmZQ0V0SQNF1N9DN4U/d375aUIaD2r1u/AxIZApz/CgesOXOd83
dRvjA+48F10CYhvpLQ2OkctVBZgIjVAft3xw/+CnuipZ3LGnfGwgFgXNnAH+6U4J4i0KJZEOKNih
E6xc9loerQMd5eRCdmb5neXxW5YHwRvj+HKzzmFvWTz8545G/xoXcwAsOynZNMug7kLV92m+Kc6V
/iJtqgrmlnF+MjOWLUkNHp/XEGAzYQJMAtH4vr7P4XT7ehOlumttCFdSb16qiJUrqgFS+VDYeXys
eHKhYuDcn1Tw4+lMHObTQBHb1zpiq7WnKG+1qbT4P+co4Z67tNk/vAjwS99I/QyINB6tYJy+dxUM
SNSvo92aPy0cfT5XFsprc+jgqqewCs2yZNM4ZgBRfNq0icjBUsodsBwAqyFQl9z0IEKcaRNZjhhz
0u30OxU18+cK7NKoiw/eG6y7dqRXkLACxVKZDqC3WUkFZl4KomIuHknqoAYOfKm5FsiBqg5Gwa4D
SjE16aISxjz7biaF87XB4tYGdfVfKzYuqMvINw+iJMuw7tnFdEBz7pmoVHmsujO4065LMbpfiq6T
i9HGhl9P3IVjdta/Lddu0n3Du6YPrzF25iBq5i4QJ1HZbsl+kKcQl5ucDqEGBKk6g7Nu7w3dNEwm
hpNaxAgFSEtTgoZQ6tvDX/Sl1VkbrT+ahpd0GyHdHyVwVdtea6ALq2quc7OVhvnsAycyjVJ91jFh
hYUvMtaWBbTz09yGbWgy4ovH1UbAUxsBV20EPg/jub+cKhVmH1f7yf8wboCBVKDW6b2hqsNObdWt
SAW2I34v8OVTHynAMpzrTN/MNtlYYHqBEKJIxX3AvpeFa21SohwLqIlO/URIHlS7p1vqxeHfD2h4
W5upr42sR5Pg6NzlYhtUSbls67h+pAtkLyDxmnbtHmXi+hEo2PJBRk9zQO6G0Y6S4hBnxHBkRELe
WO2eYnj9in80AOct33kZTe+Lrb4OTqofbZDgviYus1ZmFOBzksvgqLs4/S5Y6VIoPWXAMzx60Jg8
SxvgeoXU9fMuOvKuAICr/9V0gApYAgSTL+mPZzXsazlC54L+bCQoTHeZH721JRQyIhs7LyP+Ypcw
OecZjrVtZaTSGKj/4ZON2+mihlFaMtbTCITF2xWDhMIRv4SB0eKH7fuAylyyyP7p6L/D96n/f4xD
SOQuyjwOzAAEcCAbgM3yWDl3DgQ9l0QsweoRdY20iB7sNnLuYKsmlsQgwc8hX3AY1U8DnzJkUl40
FvtrvVzR7/98uXlQGA74y/+NsDMhtkwHOqdygaweqy57KEewVKFJAIpjKZP71BL5qjE88ysEky6l
UsfDthSIyLT5Nif5cX1NipiR3PvQoFyNVjtur4RNC4r6kGOXz5oe16AOOfkeqktyM7Tj8CaEv6DF
OOQlcVQM4N4phybfRXIbmBG1io9E+Qw1BfklSeNin3c4maDMuPWmgAZLir59shJLP9IlGx0ITmrm
du6iuxFHCYCMqDgc4iSQU1C3Uy/l1JWxvQma06M0xEEtVPAilMF9nL37bho+TC0s953eZRc64HAg
RO9n3W3rt0gaoyMNNQvlRRpAOTHezdCX3aIQzbAl7v9E8Z87J/4/SQFQZ+qn10jqo3MPGtCcJNxE
eqefSajY1wJrG4Bu+QvO+KlthKk9jXeaV5541ILN7uKosGlhz1Jq+vDS2ReCHhpV458YTGoW1Cw9
aJF2Wl5sCbbInAZfiwAmoJRUNReuigtNCHc96VbtqjQc1EToPBLMq6s4sxkM6Rb73n/mw8r5YHI6
qATy/XPIzVSUl4PZtg1y/Z8pY9DsC74LzSkI0/Cu8vQvJKtDOjoMqOAFPvzNnrR1KKLRxy80OAJR
tog9QNSACRkuvaZBQUWznW2juNh9VQ6XqPAhjW/HxlU2x9jmTttcKIAuuvCuSZ6mZcGis5JwBytJ
fVHYWbTBxrG+Hy2YVSY2vk8pylqWlr9yu3dWrODhuQ41qLG0broVHmsfvTTyF0mdRj+crlg2sgj+
sQb31aiz/LUsQWqhpMza+eaA00YboHKShk018AMbp2Vw+1TucWZfFOu8ApGaCvt2ZvVLswjYZoa1
uqpPV33TUUBqwp6B2vRJanSIHYSJDxlpUAedde9zIJ94zAG16EG5ejHC+tVtvWaZo8a7mw7ccs5R
ideg9KMWGnSpkwfPZ8YjNeZ41CisJ0PFxzqEPmh0NP0naWjpnWvq61EmwT0J+dg5wAC6iKIV7c2p
WlDqcBAo22CqMAQC8CzJU6ih02HYH0ZLNToddqnZJY4RFyCsjxD1W2NNlcOaKLHOUVYo+XRog680
7FFX1FlBR+XcpAFGRLoOYoD2pjganYPT6msXa8bRJX0uEpIgdYnZQTuOtLV0kvQwd02qE9LDrkUD
P4H+8ZhWZjuvjn7iIQFYQM27IwC/wW7Qjpk65DdibshDUpjlqaqOOKzCCgXyjNVqKCpnia8nTinM
toVcZ5AW+KKU3wrIDTU4xPC0083wAA7oSYuaYsuM7NtoGcESvBSUeQZU5ooWP5dArixD2kF8NGF+
A6OtsOjWWWkXx8IBIAaKZOUxU3eF6tOw0fgFloB1/b/dWGn70nPgLKCOLukC2PGLXbX2iVoU4YKj
s6B/3RaVDxxLA16CRxWKsNACFOUKdDWBWk7m3zVVEyypehw7S2gka9+ToCxXMGgWdzkUU3Y+07+2
MKFcNeYQvdeBvp32tKz8xovcenZDITa5o4ujz5Ps/HsojHPdn1adfxMwxtiyOBY4ZWmMNsR/6sGu
3xvbx0oaz0evhIu9brVvGRtAWQNu894GJmBvBA0cy9Ty1+mjcemggv0+pmxK4hAxdFWSEzdsWYXQ
7k0NW24nNdIgGOB6pn2zQqmhVhvZw16XfEv6MaQzY9PCcG7THYnP0B22oeYW29LHub8eIMSP+iWW
ktQZWmDIJ1AhNy0PC7U+wXPS60b9CHc9HkJlHJa4lml065uhm1sKpcvnzgbVjQmm52c7+Ghke3pM
gvjmLKlJz8K5OaEENOc6CmsYrNA/mn/NBWg524sC6kl1IJJtV0MWy2oFNIojWWw62gn8sV31EDyf
nrSst3H+EVrwtk2gog7pQSg0GKP6iuPE6eyVhXXOzH0a5PE5NXCgPfVHWnINdlSETRlZ3ht3fV4s
Ru6Udy1UMe8nVUCcm0AoRfyg1tyfQuIXFrItxG+VbuA8AAO5Fc1hW/DBAB1G6/cyzqd8iq0GALaZ
r6cy3uqW9hOa59g4RoOJcy1D7AbDSh/tIjWxs8Jn2OuWLfSJfxoeDk39cfxPqBGW5sLucM57LSuX
Qe1gYnws6B84jwdg0ag93Zq6rFeNQAl9/hTQ3R9zEs2NwxUNpWEJOUeYaqgKmIbdyj72Q2sBXimw
C1XYPjdR4Z3mUV9LrAU1c8G3YH7Bo7p4pLKbFjn9l1+Nuq/7L5H+KFVBTgRRu6tBGTs4xTCcrSLB
0x2ehrXpDefCy4Yz9fcxnul+rUGPyGsyZ0Uj0NIMl12gLEVV7jRiWxz/90Z2N5ag1ixonnTU2TaR
ZrygQPjN6KfOG6q7aWHWWvfhEBkHWtXNazXrV/+kw0brN5w/3QNiqKPKqj7BH3Juqp/muFkEfuQn
ZjWuAXpOtknmGRfJtA2kSlxAXDTznllwXyL5NCcykpVhcmdL0mlJpGfQJsaSgppRk5mXyh43TeEi
FXDa21TDWvgibI697wHMHJfGJFPJoRrKD71Z6aeaQzN8Hmli0KWkukDtUgMO4DRBFFidHyDosyPp
whmwMAETpIToF9BXkJ6AzcLUd4NgoNwiAAtFgR1IEoHkKFFgAj+mhMdeVAfPjRO2R3zE5QOpf0sj
fBl1szmSUHetyFGqi6JCm2NLWf5qUjyFfSTRPG7anl3Lcr+UxU+9xdaHx4OFhUNXnVjloBRtRAPo
yAMU2W8DhqqpIdluJntayXi2C3GmTpwthTUaAI+AYiLsf2nQqFP4vvjdIw3+Hk8tDp31decq+7M4
XcwfDPo4tZlyRRn87KrzR8Nz5/yRo09g/xF9IyLWDM11inlu+gwaff6lbLFiht7WuIhL3T7SRZCI
jK70ZEZ1mUfobu5jFaq0czINUNqcQX1gNucbzSeF1J7D9knhgEb9eQQj8IEa0Nnu9yiZ9KpIBZKH
CoA2d7mEJQnbUpMGnPyPSVXc5BfhCu1OlhAwSu0cxN0OtrGqldthff/Rb3Os4FM/GFdEeQF2Pdjb
aQwzE6WNO9FgsqOELMUj9dRaipOBQQIPoAJSUED2TghS/JRuleWD0aVycO4zjS9gkGY+oW6zZbVl
vtZt5R5icFIgXIpmDhVCKEVawa4B2fg16/OnEIiGB8vJradgEFvq/pRke6C6h/jDAD3cfS1hN0iH
IHRqobus3ZVh0H6NeX3TL2TXovSIeI4q3RwPUZR214KZdicNiUVjnbzFvhMf5/MrKC1PXQZgU5FS
Zn7T/T4+ghOMr9NHwqcm5dPxVuOlUz6df1G//HMXTTsTM7ywWbo9fOO+hwB+4FvQDi9eZIRwK/vv
XQF/4ZcR5/1/HKUM/WMU8qcQVDcMuB6oQ+twcJYly8RpajKYALMONbW5CeqwONGBG6vN81gDnNdB
18yKl7SgYZZhbqyxA89DrWBYCaKZ26HURQuaoPdvRz3VpFHKpVFbBc+5NJXNy+7QA+RSQRU+jt5b
1Lh3rQnrMFb6+CBZoViC2+8dDae0Xh2Y0glYmz3zBFQfV3O/UVRadrdJw+hBphvE0CONwiVmabnQ
FYUJ1vyvYzdgaHZ1ry/nf4u5b/p3trTR3lg6qsqf8voIdeK5L+lgrgeYoAGFFONMe5eB4MyJAiZT
my5QqfB3KUJwmhHe9NPgHOuqMDVTRbUFqcoKfwuhfsO2TwLF2hP9XpiaZS+CmLFdHIyghzVe+GjB
ZU/9tNAl0cx2By3seNloOIJdNg3gpNAZVQt3/AYJG2YkSAgs/jB9MqFbiXOiZ5wwiFePQ3ijz2ux
dBR9SamIrLqYDweiI5nFy6coIjONBV+AMF+eeiahtxbB4otM86TSQaO7+WJqsdJp8u+pC3is/M4n
tbU5hGZhfn+dZR6Y56NZ4tLFslMeAr1cD2A7aIq67uv83Wu74LnSYD1sJ9jSObKNz8wW9YrphfP2
EZqk6RTa5fk1FCCJ+OwNcHz+CGUcnIuPWT+F/j7rRM/w2p0+Zivy5KMLGfLRnZv42cmzgwV1DdDR
GhdzSCH9H0HghDvqsomJQ7dFkGrrdEj5cg6ekhvFylET0sDUR3ObndkfndJfRdDiXUSZaLcMWzHA
qeHY7UcVhBl4AkkUz/5OXTQY5jCFXUxxReetAZuCnjJ1xnQNitK8qyHgdzPjTeavGW+66NYQHbb2
nW2vyfRNNBYcBvVymJqO5fmP1haybcD2xa1yH/w8Fg8FFtiU14/JNU9YeYA8HNL+NkaWctc56eVC
RRD6NK9miOicdqhCtxIPP7dvN/AFrY5JBZhNECXNWgyt+4zn57+kkGNZZ8eS+k/8NaFvnYX2UwFs
38avU3lsB8s/mWHZrLXWc58h67W57kNY1IHPoHSoa3khye8M37EDd/Ri4Tj6CKN6uLIuW8+X20ZJ
xFHM3zJoEEbg+pk5xoHTCWNUwWFa6qBQVnDc8qtwR/0+r/RdanXVmpodfL4XOG0yz4UV5hSGXQuD
4rhaAYaNRNk6zPKHJDSKw+hpfNMHIvtaDPbuTxE4xeGbprTSOSJzwN/q6uE6x+8RsXTr705Tw8LS
9+3ph5V+lbFbGjeonDo3P7ZpAxREruLmpzf14Zz4UuQQHvT1unsrcAwllOBRD+lFkIrHdzOQI/Zz
2XjROgeGi16LAdQC7nsrZThxcbu3sPdPpJL0kWTIfFyOGqrxjoLo1qtLygenOEte7SWcz/ckBtJk
lZkdZFGxtfBaVO5JZYSG6DLpjZi93Nc5znOmph/hHDM1wRcOsdPE8ZTs7wzFfs7C4bYJOZFr0x5r
41lztdvROZdVHHUpfOHFIokavg2LAeRUu7a3ThWbr8Lg/wRS1vdplmEFmkNhzW2Bi0M591SYETw5
VdTfknR4vT84ob3vtfBhHIZwP7mXwkypvxNdwHG+hhE5lOF+Kqz1QdGus1H3VxzL7y3MJtgG4gXl
W5k2+7RIuy9Q3olAy46UJRv6s47j620O1qmoAaPmEd9Rf4gTpT+ltzKKp/Qgtvv99VHVl/qqhbb0
wk0s+VKJEfYaqH+es56Ve69w+h0XjgZing7x8pCbr/AqfBugrvhvztY4s2b/JCn+3m051DfZHtBG
e+cjO8THGSj+f3Pt6EHQDk7bbIDvsLqli8bY9Y6apmtIcNVrxJRFu9VxUocnnGrSSB66fbH4lHMz
5XQ7DFp/EA1gb0q/l1nuAMGkGhYLUl1YA3W3kQ3amvqmoKEQ4zHpsM+nqopVae3G5FG5BBr5V/FG
lWYSDgxxnI1QdiCHB3Vx61KcR/wKpH1wG2ua9XWSTwMQv+OLEtDr7XQO67qwP5d6Ka6lKuYHxfKm
LTXnL+0E50ZYYAizPWjY7u/B0uoPhZ206z4uzW8VLAWTMv7eJ2AEOm4XHAYs7R9HuDoswsaNvscJ
/gFHh4+PptX3Bzz9milTiimAMqGn2a0bVKPPaVZJiKjmqbEKw6HCd0AnTdLy8x3Xkuq1b3t7McUl
KECZsscXrgL7emeFDixfyBIbuP5u0ZQ5VJk0uz2RQ/bslV3oOJeEv7H6+ci87QAkX/iVUhjAf+vW
UT7Z+iB3pqgTVGNHCMjB32uoHvzeTDasATOHdh2f+qhJP5xD0l/j5i0K5SYNSDjzD2fJ/GtcEv+4
/sJ1Vg85lN4EX9qOmwGV0xEyRYXh9seb3s5LhmM9Bj/AzEM1UrUoegqhdhQUwJfe3PZR/w5WbL+Z
5Y7yqsHrzG26my+l0lICxO7VNXrnJm2O+GsqqSnRaDaAHWF3tdgAfCkXugHVGMNCTV/9/uV9tuZ4
yH8ZWhjMAo3+Qj+LHeofkKkV8Zqa3jjU0En/exL8eqNDHusmSvkeDCacbRUnP6g2QcWHRJP+WhuL
dvmpCsa84TpAwSMBJuboqb7mptF+qjiLdjzG4RhfOpftufIKH1x4hUPOC/+qXQtnSLRwAALQCTy4
jlMTSKu1BavazRRrivAQ4ucGMgkIptkAR9tPg2pKNRvH83GazdKt62xsjMajlRkRCBP4YhWNg9Ka
zpwvrAFQOVTc47aN1/Bnir7pBT40VmSB5JCor6+K1XPpTrGu44NHYUOkK3U5dk2ZeSSJUKB8AQ11
gRKlZgcnz4uA8bKEeFe1nIM9JTbKLP82mI36v5mI4l1v6ePQrQzIPp3dznudHqrY566DRi/WKTbW
l2C0+4thGT8sv2J7ajFle9jk0DfqqsxZRsBtX6ivhX/qHTDWawqjC83xezr1t67PN7CaOiYgmB1G
JahtsBxW3LYN/IBqAl9lPEJZnBqNUtGGYCww6k6S7HoVgAPo9FTk4c/cTvGLqWneU8tEe0exNJnw
A/DqVGwTNcYjoEE0RjPSZEkNn62sbXJY0kTeQWZ9e1d2APk5YF69yDb45jLwvm34TEd57fyA/xUk
ouCc8jSCQbOhpCJzr0kQFBtfas/95kNO4R0wIWg+Gnr+OMIi6D4GG3UqtET6AA4/Pvr3NKBLnHIR
4hSM8BZa9eHtAMFc5wyIdlynAr15eKcMoaaaB6iYQxnGWAAxhJoAQEomNE0k/Kwb5XDNRW3egbl8
H5H/ta9GATN2d1z5rYo2l4vpSyThd4JfXRvGjcB04Xxk4Gd47aE51IF28PvyUatD+34KSSyUoiv4
Qi7TSLJkjeJMvUihiwUF65a7OIPWrXs1j7Azfp76Kg0MFDXP1Ey8tNsJU36FQkt+l+bAxCVA/qw/
mpYriq9Yl+B7G0iU02obGPiZtGGy8BTEIDqrNX3rGt3K1AMgwkQHF4+Og8NsJy9FXqV32GS7U5jW
9x34uq23pywVZpavVaLFd9PZUQd3aVvw+6mlti3CjT+1IK2+dCDZPSG9SwnKXgs3Hnzg/Kt619w3
P2moL+2BUKInEl1cmKJhLfGrj4IpzvJGbwms+L92YNvHAd9LmAA7ybrUOxuinLjQwKcmTHSuo59C
xsTvIWwLSclPA9SkNPV18L0+PNCJd2zycRV1+H6aA7jq1Ddf8KxPRdXcdNNpOLSkBwhUc4i0qlNz
utCUrgy+DlHdLIcm8WGgiOU8G3OU+Dzp70kldW7SqK9GNRWsK6mjeZQW+zQVjf4/clMoV1+Lza1X
jZs+w1+hNpi10BSsejKyAa24OhlkkSsgbwrfeIi2UiddBhXZyK4/QPBnSZtzusAvZzjInu/mrrks
QLv+qCi0VcOltSygwA9GsSoFUDQFJlbz4HKe7KfawpxMM6MQvZu7KIvyqW+emQbMHH/7q0YBC8dq
CwU77RF/31UL5sw9tQr4S+8lKmHQN8Egl4H2aDuiXrBSxAfqs+MWe3bdgIuvSlcXuCfzda91cGhW
CUJdstoDh/nXvMAX3M47TfQxL6WiLhDsK/er12faP5BD/Sljo3jNzFJA6UPPL30mzS2844cD9LrG
Uxl76cZyY/vRzIWAtYRdvMvKh19IAanGtHijebIm+MmM/DoPXGGKCwj7xjaC+ubBFgH00gjrHPq2
eekgsbxDeTPfcOULEglzwbukAGrjP/1QRSi+ttCY/RQP2cLmxQDIAypo7xOwU8+hpTA34WR12/wY
tUOWb8KKO+tUGpBBZNj7VW7cP8KsyFvA/Yv/CC2xjNXWPAMdsmj79LUzMnelxU5wp0Pp5uCppMZo
+kejr2+SshjIoMRzUNL4OLOZzlnkKNdNX9bTwN/PY1I7rW5iaBq/sOXaFlmNQjkOfaZDoMx3tkWX
Kg9uM1vKIRvXvrLNwX4yP3uJAK1wVCNFF+EMS7nqQKYlOQxpFa/STK4mZe4kTINFI6Jm35AVB9gL
Bzg8ykXYNn6BbRg/OBLuhjQaCtQjYWUMlQ+1LMhzDRymBOfQKpW0vGm6PrBqOPQiQqrpBhsiWQMt
BlRcD1MUmF9D6j6rnPYMuBIgsCjpHb2if6+o3Ku5FSCoUA2e7CDJ7JHbbCdUArVK4KiOkd28U0uH
cseD5tzVCk2rPKWS0Mq2Xuf2m1D5RmXCfdPTwb54ngweUtE+UncVs2zbu1q/iZ06ebnayUGFYlHd
1WnbP5PriYHVPe7Ju+TaLxXVC1DaoQtxWuB8J2Ee3YUefoBlELXiEuiTUBcMVjuo3X1E4LiouQN1
Q7934WPqDoHtrvxia8lWnG+RDMBMrowcO6EbzAMBIpJ+i82fODcmHJoWlJLm4zV4mm8CTsRT3NSV
fcw3tS3H2IMMWq5DHzz2CatlWsbBHCv9TEAgnrNkZ9nYDhDxivo+Iibkl5OKHeVPaC6ttD7nV4DZ
QjwFNm80iYEI9cGcXqFU+YWKoMl/fwVZJNp61PpoI4CcgOeNoYR+cKhDzaFtyh0d28zNeRRoJYwq
zOifcsffpyoAXDFzHWo+0PgMTe49EYLho0VIB9XCU9h7+mhRJLGN1BjcjrTTxP0ImmIzBI231XDK
uTbDaviamth7xNCDvGemwx5dk99R/xyWW9Y1rLdy5773YK+cBcmG/ifaxDZXeQdi0NysuHAnbwAa
LX5v0iideQFhec2lPw9EKeHPqYLpj0ej/49cLwUuBAer/xBWvyvS6s7N2xi1FCD59ayr7px0AKpE
Sat4wqnughIHe6iZQizBAgQ9cuPhHuzMI2EeKmUyN4z+Puh89566JANhJoF7M5bJsKeDur3c1Z5u
XUESKh1ONVM6oSpgNr5n4+Deg76p3wMB+5LYwzaPGmgPoYy8tEfP+xkw+x+jKMfXPoDd6ZjpxQO2
gc5GsCE8xbIHj1ZnqL6PmX2fAGi6Gt3Yee4hFIhNR+F9512/hV4qpmy8dAkYvf9zaPDEVFOGFmwt
cxwwTVMalRfi6CjPNg4AgYPF+CMMMvS1lmf+ipp0iU09X3QFHvCirZJH6pPwdYIbwwM1WiPNjsCs
/Zhz5nkSbFOgsPz7HBDZLQ5u7AMG0uXrMOo0yGob1cWNYnkBqlmsTejMrzKvqi40AE6TdzaGDKx/
hM2xIDOmS11J71IfJfRDA5WTonqaY+nOj6ERkeAUfw7lA/DORdqaC3rlOYE12RomPfr0tqif3pZj
j91qji0D053f1tw/vy16RzSQKL0jD29r9GF3NCQQCpUeJH4Xud5bJwebHxI9FYThpNvfBz7ppdqV
C1k8ZH3qpyZl+iOe2yjBnmmyOexj2unlaZTiaEofRiKfJVuH3NpZdf1OIpukwOm6jgmSbHlfKURE
YSunyY++2WB6UuWEteQc2+o6dFcD4wn7RM52jMMUO0p+Xbho5QFyqFg8tJ6O49Y0xTFimfPN4Jjy
IBs8CMF/p4S+MoJfBc0GpkBbrzbhnm7FZ5BK4zPd1UF9vSvyFy7d6O5TN4V2WvhW+uGwmweLOuZn
ygbFtVuCDszXf5rWwr/oJjJrwLs+XoruaIKgyrJDa+vT25r751i8LRCNortPc1M2oCQAaPz3bU3/
j8bQL8wK2OdR0+BFKSAw4jDN2lj402H33kItxB3b7Jia2pepGaXAFclVGozWReixe4GVlXsJc/+5
kHV8vOa4UA+kOTs1SiF12lznRfkKr8M6P6V5tSDDkWK1huO0CSZWWZ4CS7NP0BnSlk2YD+++Vnxj
OEZ95OARnoow1ZbkM6P6h6jMbvpdSDLO8TTP7/E0z6d+L86m+efXJbuav72uiv/0uh/vxxFxsLUy
vwI6ElqmzRqkhmipA1HzE2JMEKEIvmOZaiy5FUf3ntOLY1QN7rridvXqs/heViz+Wcnhra5c+Qz/
UphXOIO7751Ov2S9Ey0p4tdcMM69nQsuMe66a1P5KiDO0uFhykUCD+7YizbeEKc7aM8Vb1ikLoUt
9Zfe95ujWTnuUqgwVUJcFBFvzpHInEeH8wfqBzbvmk6zqfRgZNqUDqgdxForBqlreSGVwVZAFa/U
K/Bwecf3AFnG2At10G4RoNl0JezUs+wa4Wu1sTRsli1wNncH9UUw9iDC5I52+aOpIrBIizj7AmlG
ey2b1j3VcIA9dLmZb+Oo7x9qqwfoJDfid5WeZpDchCPuTTrURtKb9AKUh86GhFe6ylLsV1qnN0+1
JZNVwkf7yLDoewJP+Clv4CNP/aZd2Mcqibs/9X/Ek6kk/plWrPVi/DnBbW/foqTrQLACnSHclShW
HumCisa4c1JnY7JITF3Uz4I2OX7q+9Sc8lk2QhNpnu8P08DtZ9zBAGbzv8Pm6TO7hWg7WPpLaZfB
QxK3380oS4+8MeBiTRf92Dkmh6lizB4SG7R9h+kPqJE5cNdlNmzKOTTO5njLDKJVYrfjxqSYopHf
nTAQR9jKuHwZVDivaJKH6eVCDSoAwTi9UudAAQGKDywwwIyRQ7DhQh6K0U/f9Ww0cRgsCqgXeRr+
itB8C6sxuoSg/C3LVPPfDFEfwwQ8lwSq8B4wg++jSio0J7/oAdd3ZgGFrawMrkm5SqptyBEqnssf
XskvNA0PmP7vr/SRpDF3CZ+9BxLgIh2tSYWL2lDTgeIWGHwNpNjVLQW4HtSg/bFNV1HsQ5CLVLto
mNorqQUORBZTA48ukIANWtp3cpnXSfn00WKFVTyRvlQH8jdEQYsnnXYMiKQxUqZSY5RHYw1a/ysP
RhTBfZix5cSDJXYsTC/kie7c3F56jtYcqEW0WLqjix+AgryY2xqH9m0im8M0FVmxzynCgZD8gtpg
8qL4ikAKuXnhaa482Im+wTbuC0pL2U53i/dGM+KvXuo2W1txwyAaF38FipvwiOl5FKNQvzoLCoMo
W31MGljQUhPVombVZamxr7KEw1sL9p+l0J9y1pWX3+ceioBvRvwUfY3BJVlUjZ2eE8gXvESgKVC2
05X10QshVA5eGE4FIW4glsowlPiyRIq9IcnS7Q1/tpcgK/gJKpnEtZ05tZQNZANouJRD7TIU+c5u
S4je/qLhUr/IwlGiKlVdubk3r6rmVxlTVzgm+8Yrd5qrdxVWXNmlbjobJMAxDGMsB3gLBVD5s8Jj
OinmcZhueeDaMBcSJGZmvQysaDcApf8KlE6B8lZhb5sE0k4rCudlomd3n6dUkfSSY8rxDoK2GleW
cFExyDOJ/9XajE9Y3YG47plevxMpKh40Erkhv45Q0HTJS47VAnL6PkS5PW0PPMOPzOpmnjnQ8wcY
gWIrtaG+zzNeXxZbjekdTW3m4HWB+LMx6cerze9NvSsKodkg51up0wy8q5vbjzfIvKY9UOuPs6aJ
f0xRHD4SJ4PAAAkUpYxRwKLsAxpQ6lzsR9ZAb1YBAuZYEzi6pek0+ebTwGh1MPJpQQL+SJgnaa0f
+HIAl4GyGhivA1ga6gKpBAirp7ApnKHqo6Gk5VQcIddpgPryto/Wvt294Bw3u5DFJZCd+O2Ex86C
mgFAYtOAKeRLrhXdoSHtF4oDef0aV5WQNdU6PA4VH8EoI21VlSl8z1QzNGD1HasLzvXHaWAiu8/R
koXDxHGn6E8Dn6NpbqloPAPz22Whg5WhWV15R9Zf1OyBcL0j98q5SaNOEcGgwV5Zvr8qsZd9qQbT
uR8TmL05nXyxOiBmBrOvUQ3AoFFF8UFLgFqiUSO1ja3WZyj0q1GQSoy16UEGh5oes6NVANtP0EYx
6qSthfOnxj1SE37b32yocJ+pxaG3F7KYP1LLcoHNc8znOIRrhHpn9Gof74xiisyzTjoYA4vprXy8
Mxqld6YX9fWdZdCDvnlnIsCz3WyLfI/CrPVFYLcHfEGVw9pB1U/hKJWd4KWNbaVpOvXB5v2Shmkg
hXkIfFLH6Fd4om6p3cEPYKGN8Hy6CZpuKZWCKNyKhvog/R6mS0imQepPeJ0c/o+y69puHFe2X8S1
CDCBrxKVrGA5dHC/cHX39DCBOfPr70ZRbdqennPOfeEiUFWQLCsAVbv2rqBwRX0ac8tGVIA7EbKK
xkY4iQ2iEtXNQe0gZMHm5odZQn2K3qL03gWZa3g1H2nCVaLkNFtGJvcgSCEgG/v7fZyPQ3hl83ta
b7dZFDRH0rYlLVu6+9OQA2+/9lGDWFe1/1sq90+OH+YE9uprv9QUFWzXg7u6cO/Rz468debg7Awa
ZohjjGw4m9AaA46xSzdVAdpw6jMwQl7fW+pChrbK8U+0Y/s4lmCKqzNoMbVlzS+BjPKDDVT6HiW0
4T7Djh3cCvn4ZYQms60oOWThoX8k+dsc9L9l3Q2fKbiz+D+Do7T0uoLj6NKPh2LS+x2IPEOAu0BK
a4Et/sl8ecNZmxrO2nLwC0K0s0Wn6ycriyCebiMhnxf5lyJCdzUF0FoWiCY9Gt7WojhavH9di+z1
ZIMkvZClje5XzXVOHcjRNzZyEmA0jKezVAwSHBqEL4k1Ie8PBgm8qz8LQO4+k6vhDOYxEdZ4biyo
43SGBF07t4NNlZrZVkhIxvgKo+Aq7EJSNtpZQCqDRlJhGuiuSppfYRrbBxqRP4WH/WiALguar6v3
oUwmzeHGQMaymZeE9kLz3qhg5cqtk/BIc3UIWpjZZ96B2XhrsW4MjoGTRRujd8HLg375Rl+D1Kk/
N3aDLin9r2psQKxHIyP+Raa+lsiqgZZ2H6FAdsoA2ZtJfQYFKQypORf918XJYVCdUHN4yYAN1I9W
4frHhhSARlb5G4hxSohXgZrJA+LdPybvLx/milr6mygCy/Bi0KyB7Qcx+SOQLpnmg0+erxeK7y7v
3H0RAQxHpOBkyMdagsvfHrbLXFxYjzJI+hN5iCq07/8/C/km+1rhL0XXRQy5mDPQ2c4JuI2/BoXT
6SoQfHbdngZ0gXDAJ7TARpdO2cHxgvMJiHNnj6zMxh0kjEDCVQew/nOt0pg9yd4V9adhKoBtHxLv
tsHEQbP3INQa4KsAIOgoAy5PCyzrieayPvjHHVkD5TeqiGzUixV39QuemnsP5gmxH8BAsHedvL5O
DVgWHVlV3/DBOAxKZtQ2gpPRmuZLpAFtEZUSnfEqqDaace+jmeGaWuBznFhWf2P59xsVRza0X3PV
h08MPzF+Kf28dsHsgSlDw7GnrwC6pKEZht0xzFi6MqYegCIfvC3xaLhX4g/KwS4IwfSD30WfysiR
TwVH3rk3esAR1WG9yoM385MYjzVo8gVajPfYqYMYU30ul4+d7A6RWTv3y3QMNuVVVNXtjuYChTAC
hVUN9j3RrZbPNlnjWzh5gTXuklqNc4g5uAkVA0XEdbYzuGFuaNgWwl1x6dQnGtrgljRQa/tkoo3/
/n1QBFnZjRVBvY2CQKEAOE1jZnglCpDkoa2236SVmXi1rejLLPfvNHWdy/KLhLRGv3ErlM/wvxrP
vUwOk+jRNVDnmjeljfu5gZYaVXjHlq/G3ml+mhqaUuoCpHitlOHO6TT9jqkg510QvQ262EC3SM5O
5QCy+3Lr44j/UDA5/2lAUrkHfL1KQKDA6ykL6M3TSxOpl2UwuxN2n/VjBprUx/8YNIqtGwed9oQ/
0z+5Zm9tNLRfnPsKDK4yTbJ910/DPfQ18CkQZoO/SgPClfnTX46DTnli50x5egR9X/69rUAZbTAx
PtFKJnoVzobTBnf+CB6/LC7Ge5lmb1dC7dHZJFENACY40o819jDQw0DtM2iK25BKpNH7YRYGv539
znjj/CGWSqooU8TbIAuhQYxPAwshfTu6+gONnLoUa6gh+Dt690cotd/lBXZrZKU5E71fHwLiQULq
xs8yUC/E1YowLCi94f3/iQAst3uad4AYb/pPhGRxHsiH5q2HairF5gZWzxOJVMLUPWtjjD5k1aMT
OSloc1j7XWitvcamv7jvcNa74xIFprTNPvqG6JX+ptsgxizcb0gYQVtIqV9VptYDDO5mW5qjSzOx
vVUG42WeAtPv8X0QwLXgsnoNMtq+uSsDFGMUcYZgvzJgZ84AY5kzlQZBfwY89Q2Y6u01WJjQXE+T
5FOkv2IQW5ztTEdBmabwoY3xywEyfQnd0Lptn9Fx+y0OYiQthXzRzdB4jpmJFK9yANlT+1y74lsu
gX3WtNPYZYDnpqnYRZEeP9Il5dXeieL6QqMy6O1zzuw7Gg2qXFaFerdDtaxfL0G9WijUm7cLWVD9
c9VCFCVRbjwPmbjDF3NyBrfmSSa1f4HcJy4iZNs4huJXlReWoUQg/YuJA9alLc40IN860UF7Yo8S
8HgtMHdvJmkFdAvbq6nGxsEz+oqC68qxzkFkudnKaWP2LPH54t9cSze9wIGQmcru1mHCVto4yIdE
ttVdzvxwC/BG+bXp6tkj5hlbBVkqH2Kb/9FjWeMPHrZhykPF0OwYSc3Z2loCRteOWZ+Rho28DKCF
Q1Hk1mfdkmDKFZF1JivXjC26xoMnF00Qz8hurMiLtWlyX+M4RaNo8gfs/5AkmoeiFvMD0HB5AFrR
4eiNdrXaOpM1Tq2tjDXtMU80/FVa+SW18xFALQ7ulqiowTMCnuMkD9rvVvQXlHXTn7JIRnBbB+Yb
h3rKc69CxtwzVVu65Tu5FzEdPB3q5DICSj+ubOpGRw2hUMxXMAH4dyb7G6cPkbQamW21rmtMqNyL
exbnZQruFgU9i2uw3wEcsbdGXh3egNIaaTsehxjgGvW+2POzNt06pYluXIm8mzehgX5r0bh9tZeZ
id53dUHvl7lqC3yZVczYQMEYJEUx5HfvdNv5CihVWG+Ccti1hiPPLllbW8QeeYvSB04HX9Qd5E+s
r7MZmufxVuPqK1Nh4sz0vtOhz0t/BA7L+CPoFvA1fGX+tpIroe3IiDcnyDOK0mmP2dDH2xkhr7Dy
b5D0DgMzzWCOj4SUn5H0BLn/iKeHrCCw8otXgMP5h8CIf9HRG3FuJS8NL0ugClaa5p7qpPNcaiRf
uzi39lRJfVNZTWDwUyiJzH5UbX1dIG/GFMI9cLGK5jKOPuh6DAhQRoHW7aJAh8aTUqCs0rC4MLt9
JGOipoQbb1KWpQ80cjMWr6dpGA9LON7SYLNWq72G02JN/BwPpdiWCvhg9kMNQSSn3JOi3GDw25Cs
sqzfDskK5aNyT1akRH6lgF0j9SdjHKteNd5dcHtZfDAvXEnBD0r2nSU1aFKzEjzSajipC90FAeTf
8AbeMFs1TefpsHEd4D8DDfWxVV22zmkMtX0b6sO1UbxadJcZ+WcwMgMLQW85yNAMmyAoCo+sdEHT
iFhCWQ046O0k0qU/NXSe67sJG/x1BC65DVqBK8NrbAi4k05cWmvsmLkq+6Ua7cPJ8rcC/6Jtoxrt
TcgaQDdzrM80rAsv5GP6pR369LIERRz1j6nu3waBFQv970hB60GirYIqML/LTuxkqo7moIuO2kr/
3rnoIYBKkP0I/YFhW6IXWWk3OUdXtUtOQhOPAzYrK40PxndgSpZwzQbZ7KDCbd2cVgPYuda8Tp1q
NYzl7QBHpzywUQEvMh/4FO6vNQt9Q+c7ciTDctz7MGcohp8ug8CAHNPk5EwhuD4CiLqKGMlu7Fig
4aIuH8c0if7oI06JkF9srd8uTlY7KKIEZRlsxhRNkaNRpeixQLdm4LvW06CIEgLhr4FRzB5o5BZh
5BlGyndEm2CY+i2ArN3vgBAtqg+h33mTD2XQxErAKa6diJpt4WBLIaMEMvSyBw+g+nprjKraAQYa
rMlxQk7z+jtU89XbkmIpzCydDiSIAeguZmbWGU9Vl+EaBaHs0XLw+5ak8T2N6gZam1BRfp6QmX0E
gWH2WI6msZkKpKa6otWgpQXCq6AxoayhwjmgstceXO2zsRhGttfHxEUXHmJplSAs+jV3BU6lFveT
Negw//SI8wJojjM2rQCl7bLA+0eUPIxPvtsbAd87Y56uys5ATeFDhQubyfQO1HB3b8phS3kscYsB
amY+SgxKz4aqZYtjIIb0rkCsBH7qOKUOPvAQSYojfCwEi+9jShlxo8ehIDD7o1SKR6ks+d42UEcL
lEQSRTQlNss4UD7Moxq5HRCV8+2yXDjKexpRkDSm25K+ymHRklZYl+sWoKB1DXFBz1bw9yZHZo3u
XCRaUZhI9+lY36Zo/oPbn+Y6tUiQGqcyydP9sqQDOMYBvR6nCt3LSIpw58nMxmbDp1ReILnq72MX
m6AS6fyzjueElFcVP2XYwa7bbOQvgd8/MY5vDmxeVi3J1hVFc19O6MTlun5bEmWXZoNuz+RiumAN
5sxvD7bj9ucwdVGOV0uCWESudY0xKEUnwcapYx1caDzbzUXfxsg++eAPP1HVuMlb44G9UI2Y6r4B
c9nRsRMQFUiUkUMg0bZhp1tAl6ka8ZTZUClQq1EIrdFrxbwiLYCCzOuK5GOCd36ltIzRDBwLFCqQ
n9r7Q2Ujd+Amz2iz9axQaJ/D0HHPptoeluhi+2JDIW5vdOjJICvIypJN0bnhnoauC5riJIntEw3V
ks6kWY+xU0hasrTa25KGwJvdUI8wTEhL0ZJl4JQHhvbEbanon/op9NdDL4Xntu5woblJguFoJaJh
3xZAwdEcWS3FA4UvYP3A7OGR5mmK7uhCy+Hk5XjzIosFEJx5OVop153daDgns5nSB9TWPxPn9dRi
y4qjrradOa8FSquofz5I2795qaaWKoIylaz0m1eUhJ/Ia1nr1WtZK2JiXiv7vRZKeUep6clVArT1
CFjROrYYVAxAa3Pi5djfU+KsgrLSWlYFOrFV5szR0VE+jUxuaOin3XhMYwlQqmqG8yMjopXISBe1
Govd/p5SZ+g+BrTPBA1cDCSTIpjTFbMY3S2XD3M0RB5rL6PeRJ8zov7XUHNIwGQXgAjTd5i1yfPk
RTRygpRrWIP90OhG9AebLEejsRW+zJP+iI24i+6Fk56AAAjs7pepR+N12rlACbtW/EgXCJlvbRzn
ZvFD2zWbM7Bvczpz1kNEeX6nuwNfzwqK/+MiSlQRPa0Dt5CXitGYdkwbebuUdhUWAK3/HqfY5R5n
T5pc3G/h+nTtKivfLSFvlsCXe36kkI9LsNi+WEHOPLwKoB6s+moHfdPmWk1N7uUlSgxMw1Errhz+
U/HPOK6S7+xjC3vTIvyrDd0Y0ukD+J8h5OllTNevQxdB9zCvuqOtucVRdEa1y2u9vvp8zCF0gDUD
V5PLmjzhWLPBCc20QW+VpGioof0FbTnoQluVZQ5cLeUqqRJzQ9bF8MFvibWCOl0DTNSuXH38Fbl5
c02EYCCkz0AtYio2cTU3gJD1WoYO22QVSAEjckEp0L+kyKZ3ykp+dMksU2Cn7HcQYPttgLo6UO54
iMR1rHIDRv9T7aIeTQuT2wAt9o1Z9lhdPWKUaM3VB5fFZUrTFbpDVhrkse7QfYIWX3Xp6HxDY1M1
HtPdcvkwp6VFsAHPFNrF3jt/GC7rj2Nl7nA6vPrgZDvTBSRUfWTXp2WG7hw0dMwO+JSDylz0+nqZ
W5yXOWkCl4CF3Axk3B555KlAH+gwrZsKPN0RPt4rg1fgIQrwzrjdzjwRYbvLmOkePpo1EDl2qw/h
H53m5UysYcdQhJQdSLyZEe9YkoqTq1viZIpOnGhId27agPoJ9Apea3XQXf6To5z88GBk7sdYTksV
MVo95wWL8q7P3Pbw4THIj+bo4jf57SGXueVhl6dGD4t88Unk/0Wn13HeC5wa2FKYlg3yVRc6va4t
lIzvG5V6mRhNCUnD8I43eXEEvp4BxFSolnB16lPnPzmN9plNpUejZV7nFVuXIpJbMiy+Iy9m32We
6Skq6GhYQA2nQF7nojXAi4Q6OAj7sUPH5zImeDLhjgmaTAZeQpqM5gRVW9umCdY0OUcXFvC7ZbmT
lgHSGLXfpF1jkWVeO+XOlUZa4ycbibfAvMGMBie+d/0KJITYvVIQijP1Cr3Dxh3tN7NQrw/LkvMc
lpSVa19pREu2+YBcstrVBmrJoC2RJf/9FGhJ14HmLT0MLelyzV/RkDs4SP1n4WVDV8LKbyRrDa4L
CNWahqUu+L8a7/+jI/IUDj6Axu5WvJQ2k9uhNtviq39A5qC/Y9hjXE2tMBQYJ/1p6jrKQGiZrcza
35T59NZjjNjwtUCH7yqrGJoxVecmvsDbNbqa0LmpejMn1ddJVsJlkHVq0blpobD9xtl1quq+z8Kr
gPL3to76CE1rgj/kpuQPYCPqvKQX7kaWA3+I1WVAN+8qnjT1IymsCOd/+0cCUpW7oGiRgc91bVfX
RnyhBShsqrHBWbOkwSSsZV7b17IP+ZFDzetklyib+l1aeXk8loDqRAV2PzAwdUfDGipbDRqc4EiW
unaMQzwlW3KhqUZVhldLCE3ShcLQ7f8Q4fS5o/WgNQXn5ZEWP7orIgAKBpTX18tDLs5/egwjKQXg
P+OG4v/k2za62N1qCDwN2F3sooEQBUYDlIZO+iKgPgay4qw/GoAsfx5dnDnMJn2ZKuxawR3NN5Ny
a6bwiyh646E1S/0ePSfpHF6iW9Jz0up7y5CP1nHqP6GEDm3msHooXFY+ZEmnEKrpBTjn25Q/BdZp
Mm3smOBA8xZocc691gMD8Dpl6/nZjEEL6roolg/Dt8Fvw6M9mAXAm2W2GXK3/BwZw0+iljLGn13D
4r+aooVqWuWWT2XTG2BgQgw4zG4xfdq/ibG1vd0durwRX6s+L/ZoEATrhtJ/srpfSas587SA6Jxn
Q6tzFw6ae0pZb3Tgey38E40hyJtvO4YSf04Wmuw5pDZBG16hRRjaZTQ3QPzTB6MsAjkHeTUb7FUP
Wau7yGz0T4D4Hwi8DhKIcBOn0W2+xTyB4BUB12bxD8N69teTIPrgT+vQvBitDJBdW4eA8Ft/JIJ/
+HZboAcp+x4gR/q1zXi2dVMkMCd8er86XX3GF4r2aCb2eN+hKXlF803YT9ARLOo9DdHhDvRFlz23
ZtVfmgZtlW1sD94Y4vCKbmg0xHAbgC5kLtHRpNpXCslzgDEVLz2KusnO1XvUx4K/5/5ZHL3Ejkcj
XswmifL1DSthzpCJtpvM9UAaxuA93EQDtMCJvB97bWjCN1AE0kclgAxqsQ0HDn4PXE2/IphtHxl/
g65XP7+OcjUiQC6UdT/YICCmnwnI2+X6B9t/iivM2j7FQEEytFMFYbjTfSu8yesalralYZbhRw6V
gmgHXbBw1mpAf1p/mIV+uVFbCZ6m2ayqooaUAtqTBxQyAI3P0ICGkGc13xbRbT6u8+t/+d1g5sff
DYaUlMttLjjgQvjheP+7Uce+ppL22q6otRraLfhvJZ3xwmsouGq6qA5gmcyfUTj9rBtj9MNhw7QC
l0R7BYtydho6s/GEkltWkUHmGi8WuJLmyFjYcyRHPg9FjjDZUDGEyiLOAKRiHyfPVBpZ5umOLk5a
sv3khs9LGWUxUvnldY0P4S2eKpKb0aaFsNo+YahRxerwmmIjcgYE74XIXeiirUUQNc+xQoVAReVb
nTv1mSzgqUs8XSVqydirpcBoE3lkHSKkZWy7fyEjTeHY27VYKgQRl6lnn8DUEm0lA29c6qQoETbq
NKHusHvJzxyF0Q/zNCx8E+esqGz2SwAZSqhevlmO5ugyMLV/L8FNpRani1Ni8403llepTF7igncX
6Aq2kjrvwiO+mPZQuxvuID7WgPBDYeMjlSqsfSPb+hZjq0bF8Yobk5fl+DeAgu+bdemhsn4l4TeS
gLPGSUDC3OUezYUKpEcX61IomN4ymwat8NBnY3gU2M0Y1Ct5UQQaYbIrynTCw27R8GaHt2s1JZQk
U+77a2wlwLGWGUi0Vcg/a6Y80ijMq9v8zMWmrFDVQYL5NYD83sf7ymOZIg8KsM4miBKQCkFZqVs7
XYEUs24Z48VykzWhUAiXQjCVWEeK0oJiwgwzI0NlxfocS0O6UHydJjNwjRZBFu+nNWliH9b2hdoL
koTLqxrR99cUV/KKOto8ItvriGzKk77bXkfv4+i77f0qr57v43x3DE8o0SDZlIAt6ck0Di12tTxN
gyvlfiQ3gnXi41hFeR+UccttpcfthqyujOVRR7V9RdbGr8eHODQ9MlJqqEGNNkbqa047+Tj8Q2ay
9A9k/NNqtQVKdYsf5iQOJWyW1I0vUnaqBvBWR4C+gJmy7OytZZhI/ZAnmYCYKzZz+IdIGi4+FOJW
nTyYXX2Icybu/MQXd0JdliHd0RxZF8P/6lcUovFsd2CrD7HLemRwwsydH/df/TRUdLJ5mQ8hy1of
nmrWdtZ/OUoyx2Qff0JcZjmusE3IRAnHMD4cPfych3mvQQG54OHKMpLxQPBXQr7SXTzJFwGl6MMy
9Tq/+NMUsXRrLHih+bJJ7x21K0MHs75Fw8j4rXRfUB9AJi9p0v0yPVTYyx26Flm+SP7AOT9Zh1Fn
oWPa0Xd507iHunOniw8cvWc2PfpKHBwXc/A+FZ3mUZCjm8k6VkGjxNlocnDwaVUQNkyPID9Avd31
w3WhsDR0QROCvYpdoe1pmPoJePfSddyUTELs1+32FDCP/VSz3ji7gdzJOALaKeZiV7kVeyzwAQT3
DGjDgvaU2An/OeogFmbV5F5ZKcIDufpB8NaVGdhha1AFxZM89XVgP1lJ+MSn3jnrTmY99U1jbwx/
gPisMmZSyy5W2V21WIfxX/x5E2zrQQOcoz51XQdBWsue8OXqp+yg5rKpA6ybx0jHWEkOjcN2pxXM
/yl8P1pbckIXY5i4+3iE1JguWPsILlV9xjIxtgO05x+uKC7FaKyANhH5Q2Ljg78TxvG8NEdybs9D
CJL90xVYE+vZSFt/E9ahtoWAzK8IqeGTRBsOOKFLiBiIsbW3/2Y12qBecbNMd/XQ1vc4qJxySOAd
aYQyxGgBwQJIXdoYO8fyIW2Gpkw2DN9RctF+ATMNrpHQ/JlVubGqqzZ6MmOU7Fs9de5CZEvPlh3F
G/wP9M8Tgoh2bKiKVTH0t6A+6GyQvXUDiql5+ARar0e/MLKZ5yOJ3AyEQZOYje89kEytz5FWXkcA
gE+Sd2jOVLvP1+EMHgkhaXFS8ts6D4Eh0AuudRcw9RUPZtx0bJc1rLtDUxK4T1pISvZ+E/5omY6n
P+qf/Ui6u6o3pp0IBvkFSIR9xkT4A+VOQKlErQ4B/xJlyDJYB4MovuTpj6DQHJCxJz/R84+bmN1m
Xk2vN/DJTUt/HFjfIHEM4jIo0TGvHpx2i31r+CR4WD4YEcg/FecZXaQtmedC+mhLAQFkXR581IoX
D1ojlFG3pTm8JMXDiAY6GoEj1nyIzdZtvnc+Ct6gy762UPfc6AHIVLO+6cHQKgvs2bWCH+Zxk0GV
MxHXUaHL4tackHS3QOGqfJdYshIZwxJPc8Bqj/cA1IGvSgfCEPmOPreRA+mD6hGno3LXQL3zbpqM
BLvIzPQyg7dfptL6TO8gQBjX+msQCpXlo58Vt6BBBYkUas0WtirnmRa2VehykB0YnqMkpE3bsQBb
Aa1D2YjsYo5gZgLDA6R1Okg6NSL294Mlo4e4m+K17pTOTys+EDJxyKSO9jWre8wmru3I1caxdnbN
QWzxU5EsNQlozn1nZjvJigyavoVod0RpkrEx3KQxa3fEd0LWZZhq9TtnFWuI4iyKKVm7gHGdtclq
g50oIdAJIbiNWzaQ7iODutBdVUY2aCIlGOAtCapZpKdMAXQB68N0T8krvcPPwlCNNyvgrmCxsMPM
QzNa4o1ZOXjEPzJkabLXhu7t0FVDoiPJreZmXYYUW5iyfWo4+wpgvbuOOVqpiMmSuDAr1F02OE26
UDFAt9VMcalcCmVwVAQZFqbMxYC/p8XHwkK2p0tyJESg97Pu0hI9HqrNO8uz9uKbvn5KwGfrFTlz
vuv9A6X/FgdAKp2DNGW6jooC6C3sL6uTri5vIF106+9DIbJ5mgP42eDnCiA2uvQu+q4IhdOXBdta
LchOiRugiRyx0tBdduGFnl/JMOctpCFWotZuBjtNyxUlQHRlWCLI4FoAD6IQ5bWoN21JMMXCR/8c
C+MzjUyluVLb2VkH9eSFpkro129CAxyxIH7Cr51evfG3jarwUObBr2OTfUOTO2CUrv0CrMn03IJh
cK/lMkIl2xyeE7/4Rq+ZcjAERLHnPzR0rfFEh9M6AmoCaBZ8KSyIweWwSmaR4Jxv5Ej9dqH+BT3v
QJezKgl3UY2s5jymEw/ScAdXybTTWYmmkrIKd02hw0+1+mn4NRNl8llHtuQoRt33zKLOfoTPoZV1
P8IQB78+SsUxHMriGg8CWoXKoAMIK6WTgdM1NHdtj08svojtT9jS3ZND4Uh88IsYAr5qZddvwXwa
Oa8rR0ME5RLsAeeVexMgw37i88qDb+t38/dL2Ev9CIad6kSXTihd396wDqGRxgefmpXJ4uZTKg5h
5hw4Kt5roHudsxaWznqUVrOZEsUKuYyhjwVqMhD0nEpHKvUWrT61uR1/kVUEuSHpPmbuqD/VJd/g
+zP+orUhpHu7cFjREBBqa4c+m3qTAW7wxahTZKKrkh/Iyg3jGzQ+unsyOtbKHEf+eQQLzhXNd58d
v46/MCSl0UiqmWsaDlFkbpwCnHs0LKbi9qRo+P5JxY0xP6keohOnD08Kv2T1bP3Dk8KnNt9XLj4c
tdsB7maGUOMCvBmb4qFCFq/DbmQeIyOaX1pyoslS5plXqUnszppTE6BPIctaNJX4hRfXVfQjcVN0
X8rmBfVXcCo3rjxEljY8p137jCNQ+MPv0LKQxn56RSMfdqUQ+vvXyJ5DDYkbBfCmptnvuJFah3YE
WB2inWiBkeCM0KbykCMd+asIqgezxjZciyG0VLS5dUa6KwQ7g+i36SDL51Hv8pVVVu0v3T6a2Ef9
VReDuZLg6XqMgmCY1wf/6m39Isijb3lUHwwV87q+ORm39bkdOju7YrsxtErgYOti1wJE+Ji3pb8S
hSl+aN24TvPB/1Xx6EuXhM2XRCB6dMz4AoBVdcf/EFRyqEAzwfDtVoTIXrhgVcyc8CErHQOF3J7P
r5chv/FCdmDNiAIoa5nWQYDm4Kmuwm/0n6BA/INvgXrJuUf/AQTqKnCyo1UDEbgjkWuZYvhLi3Nx
phEUwd+MlM3PR3EmVq7X0fs44uR6v8qr52uchbTMujFNCVVcGxzdfpD3J/C+By00ql0GFRHZr0Dv
NoBRofG7E8uM0ERrXrRn1jQcaG6CtKs231KMH9foDVLetBrdgYpxrUcp37BgwKbExJ4YnTDA+av3
e5DU3LsVNkDy4q6ILJWh14jVaXhPdKqvU7rlBPeLhI0e3LxoagIDC+qHTrcDXix/yt0a+9V6EgdX
yOKpAnj9aPBBrshKFwArgIOwoHFBAUA87nkL7msaUlQzcg/Po7vSVFo4wRawZNDiGk3+lIaxfDTN
x8U914Cy5mjemJ9CaoBM1YyskxOi8R+Z4uL2jObVWJR+fEZ5XL15RpUMkPp2eLO2oU8PCsV3z6Z1
WvRHoMCXT/G3QGt38dChy7KwvvM2Z5/6rEvRvOjEx6J08R3ht+Bvfedqg+aYXGMrv7mmelZcOGob
i2uvjqzvV43NMT6SK35DgApuw+Rbw5udlch9CqWjr6ZuI40cYmduuCiAZDVLtnbKkq+xcPdNlKjy
5L944Ez00SMaKmjOaS1+6NFQ+vUPHony8P0/e5Qdjj/0PMgjcor2zgBSbp1F1pX3Ib4QjGoLxNfw
vbehF4C+m/IhNUA71Mt0PCAfAGIhCy8J/k7967sgDUncN0FMlv5ufA2K1Ysj+TR9lXgkKEr6v7qm
2CIpNr4JWh4pg4DSPdRm8R2sgl4fyRmjbe81oylfgNpkqIgk7h044ltUQbGVotezD9zNf/YY4QF4
45/X8EMmf4aJP6+RDGhtswOJtPML4cHpQrjx0o8yL094A5w76rwrs2vDe7jFU4t9IPmlgDOugW4W
aB6/WCBC9UwIHHzWZBqtMkAbQQpzR8xCFhNfGiv3v+ALDg1uJtTV2KjVe6aV3YGinddoV0UrFM5r
tCuML9aIgx++XiYAi2xn5Qt//JYVEWhBJ0NeWWBNFzJQ7aUY9DXvGN6ISoBXawGVDp0+XjfUPsAh
Nwmuj4RvQ6tOoJ4E2TQhPtFWthpctgWmMtk3o5O82G+n33nT/pa84x7NQkADfRe5mazKpBbXyibK
Vz9eJ6oURIZcGbTQKM9QUxm0Tj5qacU9nTvyMcxw16k5EMlyr0fr2Hz3v/oVXXlvDZm1o8aAieU/
HT0LL9RTYJbVmxHHKGnd4FIpGkblSaOwaoefQnPH8kfj9Dhftkjjht4U2u22NdGJqHMdf00n0zuz
y+VqHnc1oJkWY7UngFB+AAubeOhrniP5Bp3yZS7PzMeKQ7CcpiS6MB+iw7wEOF/ikxO3z4t3GkGP
Hm+Cek1zFdJEHosduS6kC34bdbFb8OfQkO5scAPNc4vhg9+HIfnRHK0St6zDESgDKokZCfQTcX7r
Gqe+p7vCQC8rGYg8YyHGIEOPXwHo0eGcR8500UEqO0csBopdliIDzfEiqyG5ie2sFbTxrBAguBs/
6EDbkSIAiQbYI3T0qjwtjjGoFJ70FK/Sh4DAQlcwYe+tEBJIHORcJQDB2Gnq0ymAvOqF4dd+TV8B
TfrUG9L6Puja5DVNOZ2ysu4u+KzgpzVMX3pr7PdEQ5uir8CrDXfYUqKKu2n8UIfmCn21KNwuVgEG
oY0dGfWOgYtn64AZedcCZPi1bPtnwJiqhyHVtQfh+FdAAoqvCmi+6zTNgrYLvDjT0NbQ+cMFdNLx
J4ASPJq3M0s76I4ovVq5JVID2qLVtCNZnQfD6aKvOO0BAVLqyNIopyzVew/ncX5oIll+zXtzUwAO
+zyWprgIc0pX5Gbl1xB0anHo5CtZiuD/KLuy7Tp1ZftFjEHfvMLqWy+3cV4YSbw3okcg2q+/U4Vj
HN+9zz33hYFKJbHi0EhVs+b8oVlg+DY4M67GpNSXTOlBtS870tD61fBMYv5ZfrJEG69aV0Q/bBAd
Asjmgpo0zg9hYZWA98MeokB9TCfzpQwTsetc6LySvQIgu3O+1zZgwSiHKXY6qBK/cW6jTkRkK6CB
mn0e458BertuC4ludoMmZHzLVAd1T+NYrfuclxEolmNrk7ugCpzbE7bze6A9UbGhpfGNDr2Lip6+
4FeagUx8bPortChmr8VeWlWA8kflQl5kjw1xH4paPy4m1IG3voV03K7tY9SUFU3sOkErKaYLkhr+
AgYu1BwJ81h7Ivvs8gUNbBLoNyGlYfLimsK2WME9kaNtDOw3DoptF1YRpRqUS6/9IHaRpYLb0LJ8
FeYMAtkfPCN/uPYm1sHvXASA1hjrgfRwhameImMKV+DNYwHp4dqkAu/gVdSi0EcDAJkcBEdZCjmY
HJiSxk2jXV+64a1OU3fNLAt8O16h3FCHH95E3XrYQ6Td7NJKPxXim9jxa2calVcgs+XAWVMfmYB4
xDsWEi3Y68KfOpbJ52vJK1h9jmJtpX6fnDq6NJ0nH5JyEzOWAALQbkJNz6BAVVhe4CJYtA1luNUe
XP3qodel3lT2jkUxBGkyXFSWDoEw9F4qJ1oPUJgoDgCsaT7YV0EvkPMXsMr294aM1Cy+VFpNvrb0
pd46Kt6cRNHAnpEnSh5YFJLMwwI569E+MNvDB7qDlvR2LtwpEBXwtSwCoNYw9qNTlxfwepcXAqLQ
mV6E18lRDLwSYK9x3x/AiXjQJTb9y/0332tWpR+U5pUaX+6+L7Z/vEMRmV3G5zn0nm0BpU5kdMrd
iEL2tWI35YsnYxBJisgI7q7qpUqcJz1DzMbV++i5HB5SlLO+6OASuzQqPp/UXKagJk3B5BTUlFOA
A6rbFA7k+mIOXS+zBZOGkkLgRS5lUdq2MZSx+zE0BgdL0FTewiFCJKgWkOfWjfiafgwCw/g8CKw7
8yADhGMFVrTyazFL1IBbRvdYfqOWkQHdJ6DatKUPkOWCyFQ1Ue1MA8hWgBJ+GTBG9d37ysHMn0SU
/MoByf9epyGYunWRnCOztW54Lb9VXB+/O54C4SFFFOeuMdVby4y/yF8XWg1Ba2RApiLqbtxNIBYg
J2KqWgXVAC05DcHNG4oxmT/FoXlmhettCGpLh2KILp7TIrH0gQ4mOzUbq+zxnR8LAYArWG2++MQA
dvJV2Dv8YOfumsblKfQAgDbCQs4fXO3nOIlnFcp639rellGnJL7jGuI6kN5U8eYGbC5yWAScahI+
5dgt+e7kNn8J9a6WBJ1/jnZqk82jmW1+Ht2JqPZbYBkRUEHQR095eYnNELf7qOkBFEKVVddCDc6n
mBAXzF4LQ/slUK4SoNDQucbgfAGLpYOSuqro7loDUjyJNnbfR+RugRUN/7IQ08uYp73WctAkJucq
HOd9EGvH7s5LkI4YXK88lqhuD2ZoGD2HtTNhmaf0+3k9PT+IsLXSNq+58dedm9SJXKW3B/l1v7aL
NZQhnDvbrnuGZeLnFjAjUAZ371JIBt5yeYBlNNoXhJeqa6kYybXLVBQJSXr0zkAmtLF77Jplsw3V
faVNFigI4RaWBqrXJT06UiVWEPESiB4AX60cf1dmjP2JkgXGn03qdZMKBR1pAY5+o3UPeOCfR7VK
n5AONLYWAMa7tEjYY1UYv8Rk57/yYXo2uP7uoKMCdD3FxlpBucKNh251N4oHxKrq22Lp2MOAonmo
mct+tKir0doQtV+j4nd2NZTpCroJOYh5pujUASK3V2wEtWhBvzQbWUK8NGnxT03mwHlp0tjC3sw4
NcPQ7yh/nw6xcnTqdkcJ+yWlz7xaOeaRgHRCLINgPb+0XcJ2FWgcd1CzGB49rfzeMlb8KjP3tRAe
Iu3SQe0hU9XxenzEfnp2yLTwlbv9uwPN8C8Og8LZDm+29xkcXIJEOD9mWBzoNzR5/R2hSbB3Evqu
d9QnVzCGPJIhk0m/D0zFGUdC29fA27VeOr44t8AeIveu29v/DMzT7K8QfWCgdc00XQ/F0KZheLL/
E0S/jlDIH+axu46GGPR2gM2XdnquVGH7olN4oNqIRtHSOuvb+oLv/2leWrupgxd7isgQ9caOWV+w
N0Ms/rc4BI0H2ufSGOEjtuoV8gO/5b1IuMsTf2d1n1/BefsuDuaZVRGkYxdtyYE6bKE4OxpONjqQ
FNjv4YsZ69IiyHow7dGVqIOGZ15f+dR0y+rqOt03Zlsq/iWqjgUDXvlRyr6X+SjuE2ln0o7KPvlm
D1+TKBT3rlIgHm8ASTqErgEajCkEtUNrX9lgtD7tpL906AnWZTmhLeUI7cVRMmtvekhSOLbV3NMB
SKI+sJtK27YfUrMJ8DY98q535KG3sft1VFQiEz7p/edRYVr6kvjjjiYy5SgweSGdLTP5LSJCG3A9
JKtKr0GVJ0GzxEWw8LtTL5YjqLyRuNqCILXEC9/JcaEia3JkDw2eu/+LGUXb1is+E2y1OYhGOb4M
SOpph6X8aqLa8KWaaim4IpscUf/riGVYaOooMZfeTFGi3zd0M+pHQmERkusrxkvh4HBEJa+3dmSh
3ozPkmfLkAUQtjjTXHFZHP7z42jYsiLmc32Fh/oKx7B0wwJKz3NcCYL69DhGemR5lrDZpusqFzWD
CNAI6FCgSMD8xsG6srNHpdvQXVXDnkl7Ke2utH/482Y0gbnO611W5P2mk9jeGJjr2NaNb46tvft7
edQcUNaCVa1cr4qyLLZhGCGlSrEpakcK2jM9hSWAxAS/awpeEIESOSUDjbxWWu0q4o4OMeMGxRAJ
4lPRChRi2vGTdT5ts0HxUW7Trj55zXPRAJqAzpZDB55xFHJNd0JnSKaDZPKeDpNQfoyFOR6xC8Bm
0OP6Bf+QHfWRqWwmvvmHQUkLQUVyA83q10G1Z/GNLdz205XwIviZMNSn0qCPK9FFyPTlStRhR/H/
f9CY/py8+7pI+pOQh1aFjqmFVXrrL21UbkMppEIU9cPP7bFiRVIYQ+bTVqqZmnGp+xpIeNefjDTl
Mhk5aqCe3/cCUdd/uuinaQ2zfp9xuTYIgZStN1dfpVFk7mOtSY66GZ0JY0CgAsIi/Gmf+l4yW0rf
oo/Pc5OcUcA426j1aXwDHcm4rlIiHd3omv7T/VP8913TV9Nj/gPpiuaYT4AkfziaDCKAp55kg2dX
cnIR1fGCD1dNDkyb+vKuhutNQ+Q3Q9odvaIOQM9r7YcG3DJINHRHOmtl5//f1nT8v5lOiYRb+f95
+o+pooYfIVE2BFxJ3C2xkQ1GqK+oOROb5akxN+s4AZXsR5N6F+d/HYu6G8yM8OuQiOIlM50NagDF
c1hZxr6zIrGm6PeHfdKYOduzesj2WY8CCmJqBbPQcI689iefNHtLpoXBlTqpGcMDUDt7S8yuy8jF
98NDRWgaATI5L/V+jFcU9/MVlqF0maJqPv2GZfjyG5R+mH/DMi3x0C7Nj9/wxb5cSnr807+UPD5+
B/1SQ/GijV5AmBvyyuZtQu76pPTZtcyaNAG3uxLvJxPUBdTbpCWY3UyebIoyrFeGogLBqEildjUd
nM08g5wGn4sceY8wOszzGG22d9zBPdMMRZakt3rYLv5On1l02cUEidZk3xbgt6Ex1OGmKFAEZ0u9
oiZ1GHjJBIiCOJv5Ujq0VP2yK9hh/nny0i5z3TMN+ePS88S//8WDzrP/oxRFM2z9y5rXVFGI4uGj
ruFLp2m2/uUjG6a2x03hIGaXejc+4ZPs1zWSoK2R3qa0KO40jXvIIpnp4McOPipt4oKWSPaATLL0
bc9A4Aew11qd7HXq1eOagK61OZUEe6VOMtllAhHU3DmzVCJhP2CyioBSSlfG3a5CIjfIKrPeRja2
ZaQ/SrZE2mJpo44eygAB2cilLpvmZiURD4AUeR/bT1YO7mCt3EOoeIISbv9rrg1qxKAecmgwfWoq
Jv+lJzl2etRbSoUmWWXkpoq6gpzJsFGaScqCttZ9qKZQ5kN51T5tDetu0p08yHsx/ALfeyqzvYur
G4EVyjVD2wZ5Xv+QNdG57nTrNO+pB889NXmEWr1QBWpU9grZ6ziiuhpptgIQtD04VgndVxAYvRh2
OqyKqa/3VqYYLyglvgshmHLjdZE/lG2+J69lEHmpANSuYnuj9CrAFxKwGU9AeDe12BGYk/CaLbip
AlSqAaEkPUa7fmiqUl3brgl4H8un76Vr7E27HZ/yqOTgs5mwpDSN8Xvq2Psqit/t5E92rbb2XTH9
zbTBeXa7HxTJaLPkzWq18rmIoWUFmrjinPMI3zdlgPQDi8RDycLJb0SVv4XvY7IueguxI8ADlKCA
X8WmxGFBaFj1HSHAE9XMDyDYr3zqJNuo9XrQocZ2u9jkKC8Ls3OCBY2x9kaEbVPTi84VSibPAI3g
VUyndDCixvHjXBVrtfRisOG28TFnoQasypZuZbqpRRuBcRMEUYCJ44auI+HtMrCcoLYdTeSB0wf4
L/e/UMHZrcS98pDqvffkFl7nR3nJn8aEm6upHRtQ+uhsp+nQrTS5Up+MoRwhcG3qCLAAXIhIa/yt
Et1PJBX6v+qh8Q3iczDiYs/GrvpJU7JQ5U/qx5Rh0jnryOjVAwkjLIcKuZ8TNaGkct/im7XNpa4C
KS7YpMewtLOBgUatkCpKchiN/RhGpsWXmkNr4/ct6g1kNI1hvlAM+j0wkloPCSj7twMzym0pt57l
86Ql9fcQ6vVbnoYl6B6gjVQ+R63Gv5NvKa3kyx6/+NLmlT1CG0ENRJ9jS/t/TP5+yS4v+HduK3/+
ELok/ZCsyKrfl6yRxNrmjgNGRhC57wo97dZK1/PXOrdfgFbXb6jkba995ZY+Mgj8FbzT9UrTjOlg
ljKt7j6R2dIc78vorlOfOUitD8j/pU9JbIJAV61eGo5QKqigGj+RoWmQiJlbMZY9QLnoBTuoEQxZ
Lg7Um7n5bVJ7AIeBJX9qDOT+5KCm7PCCn7JHF8RwCMZ53Z2WWQMSjwgfki0aEX38ckZ+ZqFEq9zM
ock7sR1BctuGT6tGNhtSCIyyaWW5NtuNjciPgoHmR0QDYqCTvkvAf3R4zyVwp7zYEv3sKsauBk+p
P78bJ1OYgWKlwzlxzOFMZ7pEUNq6dwx1kY0+2RRg7TeNCl40F+QAhpSJ0VgS3md1viJwFY8Nj1oE
vKKW9CRwVRRqajBfD3sk3I2+iS/Ukb5mdjYWd/m4Fq6lQ9cAnzY6dKyO16M+AXpM38UhNEDtDg0x
rvDWjfwBzPX9esptHvuMgQHnmPTCegnrrgaVEtLDffGWZSr0hsKB30plMHdWCUz0MLrFPW+gW16V
hv3229XOzCiIhT4GISptTrGu7qhgOqp4tm70JDnw1HWeot/2uk+h1Fo073bpT6rmdgk+majN2jkY
VbRldIKWzM8lGNWGiLsA6ckPZAvj+DB4uoFdqy2j/Qp4JqG3irg9PSCeBpyArZfTGavc7pqg8A5i
BHwCWNTIHlGVAEYrLB7EJvMivqUI5cgZisudFMDQ+p2Pn85AUlMiPxU/eMQusdik70D8FH8OzXUP
Og8d2MyothlRqWnfaN7dXOT8KetkOJM/lcVPoPsmhFiQC7O8MQYPDt4jskUHJVf/VoSdnijjlamI
A5E/5cMmJbLBIJ1B1vUpdULjQgcEhxgKS3pAwjtvVFYOr8y5x5JnuDmNc1Y+kVmHtozhW28os61e
zUT3PTBh/hSaLVa5qItToTjtnW7qE7gSHfZTB5zYYFH1mLsGyhhVDzt0ZDppJDnQSBQTXG0bSYLC
sFrQqXC+zpVpeEmi+gYZFPutBPHqkFrJN9C+ggC/hoCYmwI4Sq6iBBgJ6RFktuUTKQToEvrOiMCv
gyY9jPnHYwmSDG+L9E2Er5KHyBF102Hp0XDv7rF5LMDz2rKHom1AuWZkZ2oBD8r3taI5PjXpgOKf
hxZMSWfSiU0Su9qbyej4syjtx3iLpcmxcydUuEhuxErSIjLmtkGphCArJqNOx08O5JVLasVODX+p
iRfozvSQS3bg5YA8pnIZEDu3iglhC7AaeFhZCSUw44St5zZkYRyQ3wwPc5MGI2u8E0kCeianuqjQ
hj7YFcDHgx1Gr7lWbyjk3U9YKHQWm+7IA6/YexCU3JI8f1CiPHlTOvtR0YviueW62LjIghxGpVeu
Wg02PfLwgMXuvF+DoopAdJFxNftpOhh4ZW6ckQ3Pf0wFnoLiOUxBr+mpQts2CFGouhSaSCDFM4E/
PxZ/W+WPXHEKBsqRZgexQ+9n7nHgCIpqfG6VPAFwPYxuOoJiG8XN+KkWXXkou0Ts8iIdL10LLiVU
ousPlQFMRRU16iuLhicXIMy/QQCNDMn73GXqYe4RoVbXvIYD8tAMmdZFgYOe7roHhIM6qMyQbEsH
ypzeR5BNLd5AgOdd+ITtczOK0/Iu9non2YZqxYKS3sXUI/0G6efYJuivB5QhXQa8la+RYu86neff
8gS1ckhqAO+o4aVmKt4E3hmkQ7za3Y3Qgpw9htT9bzxQ9HR2NI2BOBwFiTzSikvRZoe52rCOdbbJ
DYCIdWtUM/Cj9t/6nkenP50Ho0hQcGS5Ry01p33Eu35eSscZCsG1BoKFQzHtXe7060qS/n/YI6d7
96cl+Yed/Gv5KSJ/oyo3EIHNN55Sevh86dGx0JTo2FtWUvpLG2Xy7z2LTS+jdVmP3m4x0Vk4lahh
d7ENnyeg9uLzT1P94xDX4q7vDXj4SGGTpDVtu8FTnloQ7pVKm9QRod5mA97FKVjUNwfUbB8irj4v
Jiz+1bv222IgDc5pdB+Gisvgj3Bm+c5Wh2BU2tUoQ5TKnjQgRDg5GtuL6grrEYnaxs/CMXqzUHQO
FTvz77is7zo+iVfwIWhBHVnRDUw6E6jnm+bQOgUKW1L839FwPXcb38xiRsOxO0nWQ605O0BLy0tY
9vcRN/JH4fH8sZsAvfLs/EamUsPdIFRlxI0Aj7Buu21quTWCyGh+DLf0pHicxgS81QC4oCwlb7dl
GmWHWK/5JVRjbWUJVXvJ6+mJNP50N16BE3T8iag2CzrQJd13H4OMmvEL9IpidezvuF6adyWwRwDe
456MU/Dl9pPM7ygd3ySdZ9zRoS6R9HOkAPAnmwKu2KhCTkNOQnZgCs07g5fzdGRPpSYq2FrSlY6y
CXptYkccB/2ohYjj1PxYcK9ZN4hevNZpO3uAJS5iqRLwou7ngjGepkBAd8nn5tLblRIfLXspf0zN
pZfGep2Wr4uwP6p6j6rSOKq9M36gP8sMdZnmnSu8zOYmPt/TFikd/VSaHJsxjz2A94g9ICHQB5bn
xjtqRqpuXkBjf4Dc0HRWByUHCWeP8uVIQ1WwDnQmSqmCgsVI3wvm+A1usUuCKvL7qGaPZAcsolyH
wmpAf+mw1xisDWmovdqZoe+ytLXW5CVn5R3KFzh4oD/NqrZ1QHVfYdODUQo/rmlsrEImrTEvYRab
Fwc1pVbS2afFRPZUGft1I0csHa7ER5jAtlcg4Wi+V01j7dx6LAM1AfZwsGtjD9D1+M0SI6SKAMVV
RgBAFCWxfCyTxm8lgkCzGwcT+jpXVbEiDFYTx9oJ9KK1z8MpRjUGmkKCuQjWtTTpjGyNsP4yJPyN
1d/A63ymKu3Ure5dZtUvoEYX6wKv+lNSIm6iWrqyQukE/9ar9lkvvOp+FGbmDxOQEV6iD3sqD9SA
dw9CREqSOFsnhhrvorYxr7FWClR+ZNqzrWEpXyMv9QaBBsgKIfvvA6p10iNF+Q6ZWMUf8MQ9eE3h
ra0kjs8aCmcOX2aaUNnzPNopMlVZ7gag1+5WTpZFEF8AS66SaNpjVDIGGtYYwCTIjDxWjZNutam2
V9TMdLc+ukba+SyFc8807Q7KY7tKhSJFYCOtC9Rkc08z5XUc+ZOF8CQNhWLT+8TUq9VYfkQZwJKY
KhtO87qO1n5AKlxReYEwDS0MP5aD1GS9cRWZZ+6XxSHZeW7awICyb2OedICsYXk7OdkrigcQ/phQ
1zUMbbypOPbThvEXLWJbS1VXoxk5xwlCHnfLwIaXIK6xzIec95vCqpIVRY6a9qfmNpBzDvNy5zj5
hHoJBJoK75NZz6JpQx/BP7zJTN5l82uZBI8Vh+qE112NKAwPSHxMASm3oETfWSG84+yoWQ4gi7es
8A5YBe+hLSakECHoQoNSNZmCSp3E0cuNBm9+hz95ZjdqFZgu259F40IKS8KLG7eonyq8i9UrEPQl
aFUyrBRSqMlrepVuqZm3g7gvDAW8v2qIxT3y35EohwNqDKHayDJQGSwj0lA1AlyKHxDDCSUVW3oa
RMUepih+pv1Z59Qg/B7G7OQ1Q/QQY1tB9i/+H3byBzYrW+apU33cKylqDSLEYkAwE7Mtk1+gFuSV
B7xMHZ+ateDKrdKLgFpa0hePwGi9ZIU6nWeTkoNKZnSirS0/WYCnmPt+CgrbbIIOVHCvaQncjKfX
4sxiJ8YXDhqQ0s5Sx9h0E0CPg2yOg7EZk44/WQ2q59rca4JUqjf3ha34iFQ15yIb8u2Ug9mS+yrr
A/onE0wBD9ivwQHKvbPwzcPnxPnVFIYLggQ7PnfWFENtSNNWXK1T4Moic0XBCrq/lw0RA3d4IASw
vF86yOVLL02A6l0bPO9haDC/ypVqDWBeGGiAdV+dDIQV5uB2+IBW/R3Cg2CQzsL+e5sCRCxrUFC9
iQrFTH1dBoWZqqDkobP8AWJUc6igVbFz4q1m3VzO253oWbfjSWHeQOvpzC6mnjtvitmi8qLmaQC4
cY5SxmjcGqCoO4ym012UsYFyZF94L8CMPbZSExh1wgAthtXPUlQgqca38NZr1rAtwD9zGKcGZF7l
hKCfP6ky5llazVWY0EIAxiJDQrBtrjNVw2Kc25b0LBMVqgkon/BNzrJVDnjQJe2H9Yh3w6tjWWwb
gjxyy/pCex34uPLGsX0GGogde6HkK3IzEjf2qx6yXVFbxndjM2U+dQgPUtoJeHGOKCpkz/9pXhPA
TLUYrsQ0rA9VfsLi6Em1GCgDVCxNN2Vk89XU8C7FzZqovl1CFXRuC+H6jalldzTYi6P85BTJk97y
+FYykI2DhqoI8TYdnerVLnRvg0BvsaWmmjjbyUqUR91t9ZPKPIRT+oq/gsU+CcDRmZyVxhGPAI3u
yU7D8x45L7Ny7lGU9R5xoIAESI70oGRmuf7SkcdhDpKm1p9DFnMIozaKi5ePulcHPGrAfxJW5ZEO
Vey+n1EzjRAMozPsXWo3oFNwP7LKX7raFvQjBuoHV7l0XzoqV4UjjaFDHQrcYSBIAEu0B/0EZTIh
mGfizeNHSTgCc8OiYETEuNt86uJlFwInwQYEA9UQylBMOZJ7h69nYFUcM5ExrIAnvUFuflpRF83R
TWXvt/HUnHotmokOuGWGuI+jbSPTu0mbKre6VTbEekB9smVA2zAGCklJ903lSmF5diWq6XpS87MA
EJj+y8k0ipFtuR7bAdnme0FVosAd1PoTjfW/TMR79zmqq2GTd/FxedfQ2fzd5W53SNG5vHTojF4w
THYKN/rUmXegzC86ffSHjqWbPEJsHMWWxgv2NCl4igbtEnY6cI/eVQGr3wsA7OGpr1LD121uvnwZ
1JsIDKEEWTQowjATvxNdDiSl6p4ceRgGiKeD+Sl8bzcsb9e200o2KNhAtf/eQd7LOHVopyNCDT55
kO88lckEaHzJW9j8LWz1z5db5pv96HKgrrB8dat7Snr5FKSivwPj/duXV/ncdKFLELHpbfk7f3Kr
wE8hO5e/83u0Wv5p00m8sQbVPHlkKJuEJCFJCTIqwXzGx9RBsrPGH0A2yUa9y4FcJh0/erExmoaG
sDq01yWyinP3J/lJmiyR3bnsni/95QrL9bUSeqh0Ba6O4a5X01vqmvm5M+PijFCTcsiwMK/Z4PQ+
dZilZ/c+dfdIkkNfKYtWU9o3yZb66QAWQui9mBYyFx/e86kjNLbt9Syep/g6JbVFmKT+xGpvM8+L
xW++/JZPU34a3Uzi/beQEcrmGiCMSMORjsjUIC+dswLxRClv83HQkhR87aZcJ/y2Z6nVg0kkqt5H
1ny8o+GKi0CzbHUbB5zAULECaNMRiHDXoFa/r+TBGPoXt+7aE5mKIUSthlnH/oh32X2eZfY9N1wd
j9zY7clmpGl9SbPmSAPIw2NZtmJjr2zIhs1mdD+Eh+UiTFPZJka55opss5cOToKxcK40xfLT6CLk
oXvjiwYGkhN50E8DMQ32LPJ3A6RwjBVHnFonNXejU0LXnMX4Yip6fVe4dX0XOeMh0uIGxc+/7aDp
D9dFEToBuVGHBW2eu2RPQxbPAtjZIIN+7GbxTNU0P7njeJynlxeiAVi/Fr4eT96OfOkwGM37r6Lm
MntqdgfX0JrT4gvmxHBdO6M/um4VAATV3CCiUt/CIkPsM9fwdaB0PbXxPg6DjKiXlja5K0nX3Dot
bKDZJ34lUFucY/Je0+877oTPemcb2yxqrS1Af+6zqdt72rVoBkrOy2KoLl5SFWCkBw8zRfM/RuY6
lunv688QCmirMecemDwUdb086vTA0pNONlSA/S+XL68OsP9+dqEHO7ULvlX1QV9nVgRMj3Cf7SHV
Tp7Sgp1EgudbFWkui08QZJPN5LcbWMXagCnx4yS5ZeiQ9zF4nehUpI25t8J284+9ZNSIcmY0k0+O
qPWEyps8cLCYgsNZni5TtL1q7ltLbMATib9qhVRXiSpiqOVAbdgD/QQzUwL4btyoTr61Ne4UiHZo
UHoqEMKOq4DcGmTDjv2QA5ggywZ1281XStHGBxo12BMerLZ4RNn117lZ0YhNpBt8VWkWuHWE6h1U
eej6+v1ssVGHDlhY4VP3fKqYTrUZMvfln4b8k+3TDMulHO59vqiGChUgkT5+ydSa4xZKZs5QHQ0Q
vfmFlKCA/hxUMem0JmEKOgU7SHn81CYjHaJOSw8qspFfh4ykdZGS1oU8UL+mrguhGidX6gsoUoXA
i4tvXO1AviNbi31pisFG0ZdhfifTfMit9+ExwvqDLydBTVW0i7ELxhWQt0lbHWsvpx9PnlXdvDhW
bmTyEC3ZJnjaglh6kA2KG/Eq5O240XsXIjnTaP0UoZUeTWrGzgksyvHsCx68ecrZVSRZL5faHnZd
eapCDa0fV5lM30HdVGbukqy7MOF/MtGpGHspnQbn2a9rY0hFjK6KlT/wTShyh8I9yjhko42H/I7O
0rGdVgjpAYQ7hKit52NuX9M2gFA3cFPkUuTVtDK6BsCZtoQLzQSXUaaV57mTlK9rs05RMowwdwlq
RcRCJTf/1zboxEesOlDpaDIdVctJjX3goHuejpq6hq8GVe0gKWLV62bo+oCaMQO7XJxqiuabk4d4
W9aV26VHE1V/mcepQMToo36i1mKPXGgUjE1+XUw05zxHGNZrh9XgnpPXmW10MTZ1z2oa+mOIwtgZ
WoWUE3DRaQSSbXo5p0YM9HRd/m4zJeOz//wypzb5zy/zpY3Q77hCpidbe1AQv0KtU9v3Hv8O8gj9
GlolJDxTlUGixEKwhIxWF8JoCU3xoWTgbD4ZXRPAtKLPjg75KLllXpDAo5npQL4f1zCSrkzXZoUa
1KyzjMA2SrmLEHsWIz+hFJZYEeVZhZh27xMrGrXpQD4NJEtWGe6XtTqpySGLlF+ZjCzVOgi5ncge
UYudmi8ANCBUj2XTiXrN2PEzO++fWoCArh+D7JK729IrtrlmaxtwgfG9XY/1FVr2gBy0KntVK1Rj
yE19mI7bHlmDH1ZVI8UCMb470ypAB6KCEwgBkvqKileUL8XlX13FR0QWAYOgxJoNDpGVmrBsPaP/
DKsZri6glvImnhNwfRgFZis2eI4CD1EvBl6XFqutMn6rMgWfKWBLXoa+NQLF9NxbNTXlpilNdjYV
Bzn8JIr2PXYpZzeE7PHkuOZ9jExQYOfD+I1r4kfCePGXBzhgmjTvk3etEb9ZQn7c5OTMhR59pzcP
tZZYu0kmusD2Hh1zmdjKFC0GRac0DvJAZ5pXDhvGlacvdhpGtpJyXMs0S8+/Dlmmn69J7RHxQcOy
xK3WEw7hWu+5NxgwCYqACLLIweZf2xdHttyoLNcZ4sMb6jRNqzqbmv1cVRbU5Bj0y6mSj+APOk+i
ALTwIEaUJQqjPNAZuSy95Ey2r729CbV6N35ORTFhl6dpk/dQK3WKi6TNc26wYVVmU3/tI6fYRXh6
9qZjQysgD811VDH1IdMrF3GRmv+oPXZszR76alMCClJjGN6WmRIg6lYF1PGufVqtG8XAu0/buDnw
uaqsWkixUAPKXhg+NenQ5jr0oCBSsFtsvwdNsedeuNWD79bML7paBt6o53dUPE6l5Q2A00GNut25
oJx6gbUryJfcEGuLgyaLK6AsgH3QS6sO1LoVa0alzdRmHHuNua3Kfl32Q+/UPUZNf4ynovcLt2hB
oZW+n0XSFue2ADVM/b96v/jR2H+ahfx63cp8p6undeqgYiD/85CAiOaslRwiyiI9LJ3DMNl724P4
utl018iIu0doA3ePNqjvNAT576nF+f9Qdl3bjeNa9ouwFnN4pSjJyrbLFVwvXLe66jLnzK+fjQOV
oFK7Z3pesIATQNmSKPCEvcF4lHVGeKQlAs2uX8YZ+qC47YBEwM6oS1Qg8CUDSO+F70YrGsys81AE
pgJWtht8Nx1zvx3GbF+gDkrQoLsjKq77Ll52xOxehLjJKln46gLM6TVH+RvF2KfI/DdOodJYr0s2
/x9OFJ/nV5qRU8Z/rRzxEQhA9wxAXFSpDsYl5wjwGQdpb60FJNGRkx4SXYsOJKOhY3ZwDqypRG2m
ruHsAGMayDcCYtJ+qZ0Lidq6OwfpMDw16oJgFBF/GhmwRH0HT1DoU0q/S0bQO+pQMY0XnEOCsdlT
a4/oAhKtPibvIKJpUpQqMh71d9n0I0x4OxHNhB9t4ZSNuu4zJfVmK1OPS+Yox6KZUJGS6DkwuIer
jLQ0KNxOLh1Ap4Cf1cnXUka7kC/JaEkzMkaNUbGWstZAsU6Akggf9JwlQldAFiVgHwfQ0MpSKp/1
AOUlAFs92AkeoRFALM8I3pTnbDGvM13BFyeIawsVC38oyHjOENbr3NHaOGmGoiSyAZjDD3SBfDJ5
f4PsUqD+gbFRfk7tAKYdThdNIjmQ7aBMPwH+BgtCjqROCdqJ1mG5nyo2eixQMlRmoPuahqJy0YfN
BymjmZCFjSE8yE4oFvYcWdmyC0q72FQtmJSMuUfNGB8Y52+nJQP0Rqm6YM75U+5wr4Z7kSLPwBaJ
miT07lolOFKiIjq0o5u/tVbUbBaUqK5pWVjDckym8Ret9ARJrQRnVDXKP5FERU3ho3eOWFBrGSAP
tBfQ1N4G9zYjmdXV6TGu3atJPgat54Jubv2gWNxlbWqWtScIa9Nk4wmJy2KvLtGOViX6pk+DOqBD
hdZFqd9pc64l+UQmrc2KfWYCCTVsFs+0EYQHItq8y9HD683EWFIt+udMr2xRlKaOoHcmrSxD62sV
JUyLfaQyNOlPFjgFu1urH8Cny5+TCVxV8IJHyOT5A6DVVmI9GlX9NBt5jOh080pIzPW0mF4eVM4l
agPtmFsI/FQcyNHo8BwXzeG7ro7qJgOK6hPqlNy3Lu5fCeSZPDtbcS4gm1+NeiX+G+Lvx/3FTyyU
tN39J+R/BtTl3uJo4as61e4bM8cV/t5BrHI2f+3zNj2Trgu6AHkXt93TcrFLoF2nS7WlpVlHKNms
DNOnZRiH/V5JYrRg830LVmcIIFdfAQ/rvs3VOL4q4bgiHQ0zViSmFQ4OX8fbhdHTsl5wvFyiFD8M
ro3fid7UT30z6KeWdfrsg7wGBC3lvBvAxAz20abCmJtpCkxT/F5w66uMNGWBSpMo1ENAKkCVk5Cs
AnN2DpmprNATpFzUoFMuCx9QkRVu6gT9weVkjUhGICiNgzIgz40cUS+ypoGsHVP9ObEk3wljkgFe
Cq9dK05y0za2auAeJ75wx6HZ8ooUfSZTbPz1sOUSltcX8KDoVGdaNW6JGgkEuQJr9tVCedWHwHmP
wxRdfY5VfsJRUF+Xbaae6sRodnbUxug4QgHJ7PbjetBH7ZMToIlU65rue11Uz+Hcgd1R/5YVoPfF
o4h2t2Ng9uUnJdF0FK/ZyslF+WhuImodNGyPBhfOmXQLskE0AanrJB7bOtPda9yCWmLIbIBIOpn2
jC6oqgITLV4yEGf7v8apVC42MigXkw/VlEYb0N4MK1LQUOaBciniaV6p7uyuoxDUMh5pCjv9lS7I
x9CKNqCZWk0+SPTyk9zYNsb2NJXscd8/X8jdPk59/0Jo7zpGRbleBZekHyyPJaEuGu6pr97I6uRJ
K2tFdMy7JkN9GA5DCp4inx2iKBnL5d6NOuvH0rx3k135ydWVJNSYL68qW//JvY+QggT9CGi0USYx
nyYLEYvUHlbFWCirx2CQWFOc6DES9GhKMSEySlRtWOEBSxEBp4dgEZnYWfzNzoL0tTda39Dt7C+k
URaPgXL5LXV7VGejywJVOIDgwCNovg1QFP9iWwXCp6Gbfw9YeOrj0Pyv5tZ+aALymdzzTut3TVjN
G9ATeoRKjiRM+lZHWAFR6HOEaNlbixUl6246A1h0s4cOrPPMedqtyg0OPZ3FAFpg+7MGeggSZsES
IJ+JoSU1TU06qsU6KHfUDjWxDNhrujZoB2rjf8AA4EoHbfQHageXSoIBiOKrUqIATHH0dWBauQeD
xuSnoMpa05tM72rNjPyQDu6rfN9J3iblIU5Q7S8/IXE83buXLE72mhnrO5VZgGUyOwVovYF7sdTy
OkwI9IPlsDtLeaio2lOto8lpWBb30vGBHOQmUuGg0rkqLeBMqBVa0pNleEtwlH2uFWunlHHQrfI+
XSe1272gBH5AnruZPGB8xweyrXvcjYpCBcUZ1y5BE+0bFd3wcqde1YGvDaUVrB0FaSZj7aJ9oHcv
g86cXZEv73GRuBeVi0gOfkFnlYRghyVFHZvuhWZm0oJWMnGPUv7nHmYX6UcbqEBRr1pHgxOe0mCC
Jsd20vZA8ilhOEWR4s4uDAB+mxfl6k522+BBNoJcrTTtRuynZNa5jDLgtA4lsLIB2U4DoMjCzqNp
W+TFOrAD1WN1Xh5RC1oeTT2EmqZkc7cunGmt26O9I2vSkp1c3l0Afe0pqnZ8tJUuW9TOOC8GJw4A
bF31w1zQ48yBhLomeZsqLfja1gpaWlzg9w1KydCnB6cJBdEv3aInSKRkMeiXEV2JkGtACVMKcqZT
aZUHNRq7nZEvwXhOo/aAEEG3Y2MALoCMd9KVvJPupiARDTlYy1b13DS+Pc31IUSsSQwuX0oZirqq
ykNrxgTKyxmlv7Qmc2nkZADr8v5xD1JUmRquRKNdX3df0GxrevQNUFxLQQ1mWU5eE+bOVn4t8D+b
Lka1om+QMCuKskX9C0ob5deKvkIJb4Xto5UG5AdrPE1qU4GkGhDGaGAK0aN5IjH+xwnS8lyZV54F
Zqos3BNN0wJA+Rc3RG6VmMGVcQbZIAioSFlZIFbFmQgdOXYLZvA5yDfoE58E4VPSL+GhL43J+3Mn
InwaS6Ze5rHZ1obmPOW2eRBoCYRy8CHqQTRahQeApGyjRSlgpCXkAc10LXCeltw4SLnYMc9GcI5W
2TZKuvkMoIx0B1Kar7Sa1Xg+i9kI6q6ixY+LaQFNimSRoVeaJ9w0MN7EzDxIY5oVOUtoO9pp5psk
rdHuFwvfF+qTR23DobbCtXysI7l8DhyAJQmLwBcWt+dAc1DwnpAWdWS+6JF3G6BA9/zQeeNAfwCf
E2hzsWG2HtpUEP/mhkL4gGMnl21oW2ugdYDrjd+n6SNU56hVG+2pfpL3bifV0e+QfpISmkVjzDbT
gM/xg0LTneseY4jTISqlsk1gR+U2Rqjwacl09hnPFydKYo5Okq66Vg9x/4/xwIX868qxDbQk2ctm
MFPnq/Rs0zT8Yk71ifW111kAzGJPKIY8tGFfHzJlVDad3n6twVhceSRbkA490NAk+nX2IANtFX6Z
PrIp0X+3Qen61wffSSvSp5yVXx/C6BRLJ1mQheGa6exKRZLqc3giRVyXX4ay0M6qwj9rS/4X0uQo
ZU+U4lm1qgSgFGh4TMdmeL9ZAPiUgVPzt0XfLBOaOc3h3VpysUedoVyR9tDQ2GEaeb3WkrJsfZQk
hycagiZzD9X8o9E4H2YbDbgJ8ljd3y0qcKm3eztD0UvgxP16nNDu7lUGKAMMAN6vKs2eDog2zgdz
WlD7LqacW1xYRkGFhApJaQjtrvDxMwSWJm6EnuJfcwPGwgAsUQf8DoEbiQWsP9ytXdQW424kdUAz
dz3k5EApyb3IlJxYOQ8H6R5Xuu1f82yp6wCudnaCvaos16GOlpqtae2CIBzAyckIdsZ8MFck/Jue
/P8mLdj8rpXlAgDtfNX1TYcQj6LjI50DG461nwgN7qYjUuTbigr/b6ubX2Wh0OL6iUYmoN00/C3S
eS3ZAs6Mmt42iqeq9M7eNJOadCFSlXgvSX1TCJdmnH/VkZIjB1MkB6Mfk8PSm8lBLgPX6UqPNPNS
pns3+r64KKrxPjS5syY9bTYENba4U9Fuio4aelQbIzTgaWm1b8MofrGLJhHYW0HtgAATbPAnHZG5
l7BAexihIT0o0JCceIzjcz8ozD+3qpTWOoWhvh5y41ewZLkX1r3xPILE5FmNBpQwNwda9LYBwm1g
gH0HOmS/FwZxYjx3/EwL0pR6TTIaYvBB71ytzHFLxEY0aAD+v5gx2lDgpNYABMxZ0wTIkSrf9HHq
d2WGzwYVUdOgKvjN7jozepKyXn0xcEh8IYl0EnXVUYx0VeCGgK7jhdk0/H8c4hyJSFMJcz9Z4tRj
Np537075aqDg47D0K3mcL1mjgAwEmAUA5X2mgR77yiW79xdawJHFQC0GfGd7idylvdDMnABTMzfl
4JMMNba/kqXRw/i7laTVyVKd4aCqgeZR2zPwt8dD28a6Rx3SSC2Nj1oyDvRkBs56mW4DHnadeGTW
ria0GgN1fxUPIYggrJLj3tvjF0MN8V4BFzNz0y2OjuGPsEFyGwyQ6SfQYzWbKQT8IXrZlkMYo02p
78bl1XDmeAVsuOY/3B2cp8Z/nRQlfmU6PqFatfPBpbRs6xEs2TnvraFhVuot+p6GC62GuFu2jZFY
q6JXmKeUYCiRpzZ8s08hzosH+SwDHLLsYJiTeNqRJ7ceNE1+W6a2Tz+oUnHbw1rGBgRnUbqivFrl
IoQeG9a4kok0gayJf4rpgdbRKDwErYPTyJFb/poT48uYLdZTRwhItjYcbFCr4GarTLgRi7nUxSEP
4NXRvtcAndTygWbCTq7Jo6tQIsDaMNmaA7sAd878bzzEKLEAAWCwIKvQJbb+ZoT4+erRwnMyG9Ap
jEMzb1W3SF60GoAIrZ6P7wDEfa4SvI3c3enS5D2sUSQ+Nkn3poaFDYC8dvjuJj3uJhMye3G6ZZTb
1SeQS9QgI+6zrgen9GB+zvOg9VG3gqqywsi2LCiNg4mu0n1apGw7LU52GSaT+SXoN9+ULEGiAfgp
39GbLDcHNgHgTgulOTu9s4BBDpVgKBa3v0yAbJ36wHof0AS7tbq23dLS6h0vyPXhK0oJ4r0dKSAy
QCLgHb0BYPmOp9dpyHUcwBtEzblccRuUBsxmfjYtVKCEpfuN7FEvpYjLAbTDosuR3AF66DarMpz8
wb/mVYv7hTpTe+amJ4D2+qI77KOl3UW+orrNJrHz7CXT47Orj8Z/x9ReNfD6K49RKKPoRv1mt6a+
TqY2ANOjq/H2CmDboPPtxcidYaXhifs9ndKzzd0XZq94A/4xS5ExYR4dQeho0boaUA3RHUenDTp3
zHgmRoHn7fRxMxFnE3Jjal20/jD0AFLUpyeSkQedS65V/syoNgLmrp7ZulzC6S5EEjgRyN8FXoCO
x8KidKcSJfyAPU/c/OCiIsDcx53p22GTHyJeGmunaDIGzIexqrPqgNyL9Q28ZaZfKmZz6vOUHao4
Vtbon7O/LKP5Rs1eRmsKU9aWJvYGc2c4hoEXhuVpamztJ58A50n7mRiVmNwk/8YmuvcCV8b7FReC
1XgoLjJb283m7PoE14Hm2V86+lGfC2SVni1d/S+J9Va1fQOd+Sh4QztT7kXo+H0n3yrvXJ+QQcxQ
/2WV5yHD7xeHZXR9RNFaH8/aiy/b1CtNC87lrI37Ph7Pd33oSwscGHSy7oUMSc7Wn0IFZ0hjupBX
w11pJ2Z1475xpzPJr73tv/1b3Ld0T1wnblo/aFCJ/08vYCpQAHmtBcfp0PEXNqOnuQLooVolOMEu
NBLyssEBnO2mAhSaqn8hqGYS0UAWLthhj705oH68WfDyjcLYk+Jve+WZnq0iuiBdQG4kLqgYE5pd
0mKjKOr6n9NxPG0nM3H2bLi7Stfu0nloY9G9ABHt9QPAZsbhBKSMTGpL0/Dv5oiaEmGTbPIh5JmK
dkVkEkGtoR8smTKUH44t0g8YHhRIuLYXFtmj6Qlr5mYbspkJBBBB+2qVTHgkF+vEns9GNgVvGhr9
owpgOHYFGKgsGZqTzhbtWDHN8S1jVt5rLdgMrpP8TEEkCYiJofk0jhzrN+Xo0rExvybg6cLtoUMl
JhqgEr5brCCoHmcZvoZDrfpRVr72qJrtvACf0aMZ6Zhmsx34qlG4nlo7zdGZljr3aWqCTe4AhMH1
YNYMv9MW4OrxdHAO2bKjzFqjx6AINVWcNLgFyYDXtqrsNBY8fmDES1slOLKlqs29wrbFUgdHwBo1
5r4whI5o/dBTi1YjDbFbQKyj0Pk2LEtgHlQ+kKxCC9amU4yvJEdnYt7gdxoetJZutVtYB4s/QrmN
rj8ZvFMpttVVrHblKbWS9tLwvqa+Bn8ZWqPipvDbHKefHCQKhqMYRzo2DfzYlBomMtOV1aHxqzHw
VSiRYqPbdTY7KHtRtOeeml2NXjnSrOMNsNNtSTKWjM3TpKKjnWybCO3uqOAqtbLhP53xe5iCRYdm
JANlbPz+MPsXduGIllj9LyDcdzvQd6ARfEYeliqVkdFFfASvo9vp0JBMH4pVqTlOBkrTqD4VLOOM
vC6KJDoQZ9Bnlj7sJDJmnz7LNNBH/bclSf50Tm2t9wwL79ZoKgYghIwS0HB5gQCpHZQbWoJbyT6B
M6Zf8D/XBySdkp3mWN3igcbGPpFNPbLXqtMXfEHwK2JcmgHUEkW8fFaDWDl1EQ84Zen8LQpMHR/6
aNqBFxsUXTDLWmN5a4bnKHPAB6BUxdapS+NTlwXoPLYK6yf6CLx0Ql9cCDhFIIZk7gVUs1dbdK/O
L5X1QryKIIhojpVqfB3bpt3m1ozKaJIJwkUtsr/aIO7YotL5yVWD4Egsag1DMW40VSdamW3VvuA0
IETEsEZyFJV/KErgGFWoPNBUxLvlR/vhk04K+rhLE0vrDc8INcuXxuK7QutECycfRTjTKuf1MDh/
go1ibntPBfOE64NiKzizxWtyTTkvJOpqh3OhWgy1CNyEXKK86vGd5SU5NWr9GMv0i5vpb5YZBr/m
qvVLo+1+dHONw2wThq+oKxtREu1G+2LounNhoZYW1ZjWV9BhvIGyOfiVgBGATRU42yKtwncRsCPq
aBq+YP7kkT7JAUqzq0lqItwHuNQI8Iy+njqblrcT1HwwsjQ+K+hTmdtB9fMawdYElZxah/wkvSP0
HnBRVVaqYL/rUYX3Yqm/rXrL3KRTF62QzsSXqcVz6Qa4hWiJK/TxNOYq+LzHEkQw4whmBnFCorVb
xaDSsXSg6NVomOadzmow+WYx1V97sJbt5gRk4jf5uAR/k494p0pXjd50gA0ujj6d2txA3oxDc4VO
h8NXDe5hWpLW/XNJWuqO/xe+tLM0Jl/CAAPhz5s+I9GO+ET2Vo7BN2I3zXM395K2TV87YADtAVim
rzsLAG8oKAUAOghSyw4nfRO8Zaei7+1zjaDVivhNM3yLHD1gX7OkRe2PmoQ72juKnW9kMMQWUPdj
47o3kDgsPH3mBmgEqFW4zCbVczqlOFsAAP+Ekv6L6DSegI3C1CZ6IjNmMzTpLt2XKgiUQxGF9+5G
BBAPrU5ARRdbvMK1A1FSGjun2O7sUxVluC/NSoxQaWp8IpkOoMLTPGe4n03MubqoXEia2rLfVdvO
doThD3qXdc5G60jPGBLW/yaXIrKYgUdG9qWZATCYEHXyJrzbw7Kq3kfSAI3H1LlBbRmJPvmjNhR7
6tSg9g3ZrvHYyJHBeKmMYv9hcwf5iRaS264kq+es3l1DUlXhmKso0dg6KlL7U9oYKliGK+cHYPXX
FEVwAQeANsPpO9KwgPZSE/fFNNJ4CyzwGEW8yXwsO+fq7qqK6mXAvH8DlyIwuLaKMTe7wK4yT6mM
CS0mqIKVaViamW6LUkp0BuOxREBT0dkEkISHtrOGM51D4j6s8HsboOiYQ1kxJw72+LV7ps71unai
TW8CLY/62g3AeByzXAXQG2+LN3hzezv5bR1on8je1BYghVtxfyAD6U7aBCxuaZd7AhSRoBAlMiIB
J0oZLSvddb1aaU3/QaGraF2rBkAAlgmOLyCtFMPAl1LG2kldDwU6F8lEKqRHPrf3G6RukK/moFES
c5XjY4R2T0SiBTxxoPPKyhT4FI4NUlqRVqF0i9RQCkbJItzpSLjk+G0BjQuykrIQT5pTZqYDpO0q
B/vRBt382qbAyVnkO2Q8JzPM3KsGtoicCcVt8EM9nhMzEakVGc952IQUZW0AJTNqGxBhBocxTMLP
cWEVb/3yRIueSwAUtAlQCPBCIgQP/2PFkX6iVaVnDEd11E/RMmTBgkMEGN1omYIQadOqRgXgNY29
6dHY7pxQRZ0L3xfdquNRnUEjRMt5TNNn/jLI9o+X0ahD+LkyWvx4xuML6cfy3LNtO1fT1rXmz0oW
o+zEWZyweu3Two/yrNwP2ZCioIRUWhwg81wuc+bbOiqyg7YAFBUXBvFUHWlmzkV1DJt0BoYh35hh
Y53LMgMlwD4Zii1GsDTtstRCpMvS05Vs9ab+7oflY/s32QghNYo/+ABsIATX+9+3FS7AMe9XwJ6c
dAtM2raymTj1kRmuAwMEr7RQEHdArbLN8P2FLs0SfYeUj4t8K5a/7QstKj+FgWt+MnJg2Ey4Ve5S
zsiX3+xJSzL7fv9kQENom+M3p+l0sC0xt1+L5tx86oLNouBDSR19oouXfvTFurHxENYB8+xqTidq
0QbIVeGk5cDmUYqN2YKZgwDdCRoegC7NU4fmKk8ivY/8WVEP0o8V5DG7uA1KWHi5FSkIal4izz9c
gxRIgBl5EQHlrhLExopV989I1gsq49vKRSOwrwEmfWURGbGdFADiJyrhOcPvo9702R3HsDCSnMPo
chgF+3AaZaeo6bSnO2bjj+yUvgyAbEfYNUb7CnqybD0bLHnNUOvw6qZpiqcQsweixW9Z8F3pQWtJ
As2NrL2TA76HzElmW067/sd9UPhZrViZJmuUR1johk2HHOkwPqDcsPQStmstlCVmGSp53DjPD2Qh
zeSStGR3t1Vd5kUCnExsqGhiK6B5WEju0PZknhSmaa/oomSYzOHNgARkJRywSbJYy17YkJaum+Mw
g269VFmnJhvW0RIt7ylz/W6s879aZwhXeHxPnwu9zQ5kgVDS8t4xkFlwC+YsoM1bWPIcgKPv31r8
eRXaY+BXGR2n24Baulgze2OAOPbU2AMY55zJ7s4sMaJ9WVjnYWLM8HVgFZ7LHpGPwbVd786QNO1U
tisjbMa13YDbDb/9Y38WPnXwuZjQT0K7knwGkCxKxe0N2k9/X5NslWWI9nbsnFV+NSEKquno9Gg/
Tka3QuUSgCepI4SWVp1flyFOr3vAER9RwFaeQ5CZ4YYUBV69lMYpGQNdDHFW/hxq09qSqMa/ckZU
ENoK9IxHq8aTkJRJNx1Z0nXamuGKjKWCZiTT7fqn407XnRtHdRFEHkZPGar5QEPRRBlbyXUNcJFt
hmpPKbozAbQL0slSBWSRwUfASN8WpVahtMAKQJCMGSql7mchULiEDO3rmBlO/Vz0hWN9R5xoWeP5
t+AxhOW9QGWImM0fyKQdWNXX6FXc3sUIMqO3NpNucHxtMLyi16/wmsnKNwvuiQejmq+DMqWdWCag
3NtF6YCDLyzILLNGkFnQlITSreVxbo/WdztMS7sPkRKdTfamKGgxpFipCJs2+pCuWT05yNL/jrZS
7BQZE+NQ2MtWyocWkQZPwS4Fw4sSYVjaYNigeW5YGQ2qaashRlugWqDOltZpBezQRl+eaEVyYYL+
v2Zfj8FGAZ7YSbMBSuEv3I1s4gJRXK2r8RzMZWSjkA2tQQH7GgJpbOWC9mJVMRN5GNC7GRc7LvfA
OELpAsnQq6kds9HY9EUKE8XOzEts9NEWlZ1gr5TCFMHbVVSWaMUiRxQUos1mzsVmE3JSp6w1nQvQ
/f8zON3yn7jScH4Hxull6vrqhB5udO1xhaEF6B/Ksy95sqhPWq5qG9wvzfdmAOgaN2AsStejbhn7
GOSzr93CxI7uMgOcFsQFlwG5tX1ojSVyxE26vPeAJFlRgaas16SZY7T1mrSCrEk+L+gOajrYEvUr
+SBBO9BSaj8qEaVdR6DtAccDmNc8VqVTcKrhU1qDlxVNR1F5nCjGhSQo4llVnaBLBpcU1iREqzSe
0tQARVE6Uqo1qnEMMArYhfPZsMPqa1PbJhAZytinJfAfEgAoTeUTLcuszrx+isszLbFFm+vhF00b
UBU+BZ+B7ZUdr1FMxFNMb+BQGSjyQzFCloD/nZAzImUCimPFNsOMNxnM6hNOAsDKqMcwvSg62ne4
iAZyIH8lbdwnkulu+JZWsfokiy5p1jmBtXIK4DRJBert+lqs6y5ZjihRyEcAlm6kCc2sxLJWej7H
frl0AXAIq1TEeixeCmbwgcI8CmqFt6ADycD844ynhkeCLCr3ovUAKl5OzJN55Ecy6UwyuYNUkJ28
EusR3lKAQoJ2yaHd52wI7XqzqBrbZIOSHmgYB5dzu2pb03RAzHeTJ7eZNJNamj2YfGTn9E16oEuQ
9nYdKRrH8Nf1nUY/trbBWR01W0BJrA80RLz+kgEzUiz/UYYYaX1IHK32owiwFXIDUoRqj/AWCWlN
M7tSvoEkYtlYlPlGArbHRcYqAHgT+mhGp9fhwtd3KpoKh/5GHqQBzx1giISNUPLQWzOglkDj1JD5
bIHK4LbsmkTdh7OGFtSlA8ciXz5o5ZJ8pbH0RQhC+zQG3yscVA8pB8nSFBTYeXJtmFqEvh50ApFM
KoQhGoCujlLdEXyWXNO+cilmNTCXnDjshsJaASVPA+MfP/ThlwwnT37MzPmBk2YWIBOTzYOGlozO
kNKyb8s3W4/tzd1mHR1r9Uk5166lbqmCjOrGaCaWsuysilwvUfNo/2jCK82q1omZKDoTlWkPm92c
HyvWHte0OZByUAYntyiBclBmOKfppuOPfZae0hlYowCsr9ERX7c9MMoj4PWrbfGsBGgAsPL4SCIa
kGfNNqxuXTRfoVWRY8zNOM/iD14AGMiXJrN8PAzUXxK0/h2Qvc44Gp76DvDwBLWPafWMWovsGb9s
qUeKVlcTf7CU4tDVYf6lD/M1Umzq475jaCGfWofrYolKcNN6KRuGFX3f6OtBX7q2aKwnx+03D/LJ
CvE1/cfvpfi+ffTdpQ27BCgY/Ds9L5MJxNNwYJ8WExEdl0XqfkHRbe7VZq3uaTDnRUW3hqFehbQm
jRDSWp9y6KWK9I87fSgkH7pwEZnLBinEV3nZDz0+FN69iv/DHbAM1dpIGAMqBU4CFpA3nyIr7D6D
pP4ymHH8AxUdASIZxXBx7TI5jWbEVqQoWLzGybz/Rp4qirWegrkTnlW6vI4j+tNAcKkcjWF2SiSW
wIcILHfHz2IFpyqwPvQeCc1Rtf9Bz5xcPYLABmdaclVAFL8iJ0s3fvuL/e2kdHypb40EZRGtDUR8
fmeiQdxWgib/3CBpiWAEx+sjjbgVyduM1SMOKVR39yK6VZG9gz1Q5mlu5OYfuwhv6Xhnxffo+OuQ
l6Xd7kyKATXLVlKFOLA45j5ZFnMvZnVmiRktpQxVaQVQgbh1phV4iohHUKSHQdJct+COytRWxkp6
SveUIU0l3Ee+x0c2d5vTCxI+Cd/4zn3IU6B5aokGjmlUrgAAL0VFs5yitrICkPufKlq3HF+x1SLk
exQt20zWbD9JBfm5wIFOkVngQIz2AkOaimuQAa3JCcQ7IbDYEHKRV7xzl0JyqYDrAMDZsIg3+Kb/
dIk1bwCUIRJbaSv48x5/cTtegvbP/HrCPJj16x49/6kGUnIZrGhKpIAdrWkKSoQFePbcfmwLIK6S
in7ryV7sR3yCCuBG19pgg2ChQJnLPCBy6Y006k1q72kQa6EjQYtnjpWJB6YVLQHo0hUeTTskwgqc
87CXmN4Z3OlI+ngZEg4NKJdWIX56QKOC7tkoqfqDi2aqdWWg5Tnhyzlg3WEuAKeyE1O+JkPVsYHk
b3STvrdQSBCz1DiSiT42+dU6KVFh5U2m+3PG0RqPPToqWsg7Iw3Zl0BJrICPg40txw0DZO1/vwSx
FTmQnl6SMKI1acw2qZ7wsH4qWxxSx9k9LtT/AoxMZ9e52nsNYJYLDSbvUahzgMBFeaqt72Tc5OYv
5dOS2E/XUyYOZb0nkr4Z0IlO2fBTpHx7jqxA+ePGQO0GYEZiEDfz5HA+FO0mbBm7+lko5zo57C8D
1X74nZp/lGXZHTNrug7JbUYy0qLFzNy5ANOUohQwqndeZCZl4H0rADQdAgiDb9eOkdZ5PY1iTmIk
lpYVuLsSX3r+3RSkuj8QiWcb+ULJXG17FQUzcv+4BErcgs8CqaX1nQlNwwpQ3CiM3cirSuMHGRKS
v2aX33InXdvomfNL5OqKpbkHYqO8nARnuxk/4rdJO7HNVOGpQQuCX6RQkhLVPjTVKaVIO942I4Xc
gWZ0AeF3s5OvQ+Yf77Ye+DX5X3J3jWxsAN9MjuRz2+vhch/+8WR8+yPI4w75jtYiQ5oWI4oJcmOJ
5sJDH/qPfk5fkH7rt0BD/R0fYyogDmWk7G+RM/TTXyNp3DuftH774ELOUoZgxW8P0tztOGKHlO8g
XR5fiVjTbo+qYo7Fq5evdr7FB6Xs7vqP2/C/AH2NpZcpQBJJpuW7wpJoY5ilvadBUW3cHmmq3YS0
XJoCN2FpGSQm1j34BQrPBROg8FddZu2FikxpTTOyEeZprInrgm7m955324tpWmnKdkxsnOYAQlWV
INrkQLUGCKMOtYtINyHWkszkijsE256Z39W0GrcSZvYBxZYUEfAY113rck6Q2wYCj1ZeKhgYauTC
ZfDIh/YhraWUkdczBV3+6H7dz2CIP9CssW22pyE0C5Q6tdk7rYQyR/wQQEi/Pe403K26+cqtSGbN
NSs86YcuXddcyavkQSyuYjkD6rrV4bnnzV0A5npjzAZMK+/oot4uIb81eP3vMlRs4MGFnO/8sOmI
hLrYVMqBXD9tx9y9UFqbBtcGBQUywbF/RzwouQkbq+IhH046SJa5OsS+5BoMx65MhaewnNscJftg
Y0L9+AcMhNJTqAFHcb361R2t7kexae4qFkjFDaAxaPhljMMk/wuc4EPQtz8CVneIixjsGJtJcm5d
nrfJ5+CTwoy7DlelTH4NRRFtqNX1oZX1QfZhu+uDDe3AN534pnI/IBCkT409PxvgJHpVs0R9SeaN
WBhh+Wr2DPgRFW+dH9vylRS9UrkrfQRCLS3/h7IrW44bV7JfxAjuJF6LtW+S5bX9wnC7b3Pfd379
HCRKAs0re2ZeEEBmIkGVJBaQyDyHFOCQO+lDmd01PktJC1CN9NnTzEckinFI3YfIdEQ21aujIAR4
JsMf8pkcFaqhfnDN369uRCgVR2VYtZWV+iX+WM8sR1l5kwEkPAepZv1On8xcZ9xQ9f/vbMktaPKE
R6r8jzkSgAAKEHgAy/6vpmvQgAV+gD0o4FjKEC6lWEo24mxhGluUX4I3W4RsFpoa+d/8/hBV0+mx
zJxTl7jzhZrZzXtk/7NpBqhnoirIQNmmZZg/RqQQNmTe1yhUi6vC8RoUV3lJlk+l8GYwXyn3fQkQ
ERQOm/jHAJwcXkNFdAmCedqVWRih3rzLH0KhH0MlvPDskAKA6QDDQv7tZHskpanUe3+WFVoPr8IV
zY9TBGtAhYOaUauxN8S3iHqQ/OQ4QGXTWWB8Znw4AaXYI6bGxgnyEz5EDDmNI2nl8L25K1eMe6a5
ajQ+FpJDWkiuK+d2YKrAvlX7S/XLXW5G4PupgKhyYakTXBzeUG8lK+IM0bmVekqS8ILPHzCDNCcj
I9Bn2EfufGX93gJA6er3pql/Q2kXolhu6l+o19mz7g01vmRXCp/D6P9Z1vem7jnq8JgrjeXc38po
3cavTdSqvS5Exppm+Z6rZKWHnCDUdiIh1z/PshshM/ghHawCueOc6dYccZnj4dr7F1Mxi6TCwM4m
hL0yvTadCH85Of7t8RGeNd64afdoADOIW0U5pp7KNxJStrYhF+RM2pCsstldq9PksJK/Z/tnmXxK
aSeWTZyXqqtRCBda5tlG3Bb7IN7ts8E8U6/hQ+ot1LPZ/eOOwNBdmdCQ5vbgP1p4kbLfmqxcMVWP
ctQpv67+f51HK4W1HgHgR/WU0Q4v1CApFu8ROfanMbyo6Yg3CgmjMY6EJS6T8f+/mBRVBn8x4Vi8
C03sOHG5HSKJnwvj0gnCvY3EgF3nj/Gm7rrxSo0NiIWrH5rjFSVBCm5ajiQhHYnlkGTl20wgqaAQ
Fsm4e5KBSCnrNtKdXCKugCVboyJyQw7lsnIRDXWw3Sbqa/kEwh9IO/NtgrpovAxTJUvA6cc4JxPP
1FPdHsUIczTf6gwlqB3P2Vuo28nKUUPW5dVWcQFoiFqv4XOQIsGHXwDaVonrRQ3oFyP4DL/6U4x6
iqqtdqSdcXjydFNPzqTNlfhjO5rGM/modZAvcB9zAbKRGEHHva41fYrXP/8KclgF5qmmxxUm/4ai
pua9Ojad/IsUgvZyW6E2/cQyfSg+dPxracCl22Fqw/vi5EbHq8exTNP+6WuGEKORgKaXNIvTF3Vz
2IzcZnEgXJhH/iTU8gxJ0xYm4kwKO1pKLoKETVQc8SAU7ZWooS2VBBQhmas6S2ASklk9KNhzcBx4
cu5vjaWDWKCWIIi8wV28u63cwD5TA1oBRDKtAIQKNGZG+dD4LZDAXaO4rOTIwEAcU3pYqWlI/qQr
komV5DxSy4VXblRaZWVT6gqqR5MccS88Zemn+M+J8dXvx/NBnSr1OHROC7SWsqwvUTvVl4A3NJQN
ySZpKG1oipMAIwl3htVGKmgyDclE+vo/r8ef0Gkm9ShdSS/U6weg9ih5+fr8tJx2wp0xON1mz9Ft
57iitET9H7gviUeTmpX6PVlsV1/c2Rn2f7Z9b6qUCc5NGoNa9BMIPJJTxaHDkXoTIVMN7MrUUCr4
SkHJ40THaphDsg1bPdoJ6kOaQkLphgxpysqN5G0lhWsiQXgCkv3ZBdoVoCTTll1lo3U1igr9lPPU
vSqUQAFyH42jXJ2Qs6k9G6jbfExG7gS7qq2pPcZd/LcGzPnLQkQm0mHfOyHCiUBcjcDOtlh94Yoe
xBqQZLGajBrGblMmabvDp9Jd7HEE8GJQTO1ltlFIyvPx2r1WBD9M0kRFBwgeYSX6Ql4j1nhB1uSH
EJdTh7hU9HJDMvIKUi6XedQVhkPEmCesLFSY4cHZd6mm5X0XdRrAF7Cc8euY9ekOuBLDtVetHiln
A0L/NHY6H0hruCLt7Wa4sgGE3RvOA3wl7WKszU2M+6nOBAcdXJBa+FkYdY7BUMue2ttwBsuj0RZn
Ov/QEYoOWXJIvfdkfCrq3ZZTf2srYdvIBBhSXloDNG0ll/PpSXJlvuUFaAhUHpSgJohdhB2oqzgD
AM8zVAZwLS5JqktJQQka19QFEUaF+woeqlhPpzHpx6y9H8Ycv8/IqPzzCuJE4Ji8wZ6UKZsf4Cad
PgFISZoXvoGtL/lYTaIhNWqU3HVQ3R3EZDIW86QfI/ykFRHQ+APFQfo5GuqhGOLRI1kOVFhcfZga
2MeSf6VZFJeoA5XG1FsLpbk0lLK1NdmELHfP0pp6NMXij/CMa6ccaUkdarnB6IgvjyFAYR3yDA3k
8L32cdlDOsVIIbXm6TEmocGHUiZsSENCMQ6BzIjsQpovdQEKMDd9MbhiaWFE/shmOQkIjt2Zubii
rnHF53YokTF9xM+wnzkrFDqjbsXDbTkPxtGQeikfrmS+w9SNoReAPefa1s7gjCb/eZ70JR3KaaPu
dKBwQIn9hEROn3mZa7JzwZt+Aq+9t+6ClYGdRysEzyXvkZp6vpob+UYDuuixn9qjGAprW0MAZzVn
oc8q0MCKhYTPEcgYj9wnO9wrqFZ9YWpgHcPJUDZFlWgvJIsZNi8+rrXPJIvUNL0X2XAhJTW+21vb
shwj4YRkiBB6wCnvn4FXob2k7mAeLeQHb/ommTOvCXEMTIBVvFGGFtWcjg00wNr9N2mK8KqYY3hl
vEGGcNrADsL1WOvjp2Goo6OcUkpr6YLU1GBzC84hLCLsyES6DnWArdVmdpK1lbLU0gFm7dFpgysV
Vb5biywLl2UhJrliLdiWcOF5Tji4nl6AqHRD3ZLj7AWjU+xLEGlugLQP0IcBeSc30lBDhtJmpQi1
Es7y7rNqlA2qLIKq9G9mn33OLJsdwygNQVrdh3eXN9RTusb1ItTpbhnY7u/ShHqgzzEPOqghN2Qs
teRAL30wCGhXEttWlQFLlTsWU41ivSrJaRmwY7teyHx1a5ht61laWntTW5sIdjFXQ0Z1rgMaN/mn
1wfrkPMRyamRwxxk3JOTC50Uk5WWAPsSReVfpJy8SheoKmm2wCnxPSmjnrTjjzAAHu5AcmoSKygP
iQNobx9fJ912noybWgz5afDdbjqH4wTujgDRJ8mp4/YOQhKDpd36xsxPYd8N03mwEEMgQ6Tu19Z9
grrl6hSpA8lBrw1Qwjqx71ENssbsAwMo64lGsiyZeqObopafSpJprOYAQNSbh7GPf9R28968X41H
O2uu0iyvqvoEcohDkJVA1kyQqYUzAbKzaWy99UiWudXnuivcPSmpIbk0U2sdDqRa5bnccji5iE1Z
dpxvNd9AeWCPSDDwVeKbhvxWcF8OyIanceB0yU3rUe8b1eBblzbUA3ociLlZPAwbLUieI9OwjmsF
jbskGK9WdyT3NGvliYYMbI8HIBl9e/cpyCSdUbY8DY3mLRzQA8hxin0IyKoaFAnzH4nNiM2Ln0ba
BChMmaocGaDchBrxc1C37YLoXGaJeN6FVj66X/gIYbfquKGHJRuplbLVZ0efp/h8Fzb47EKwO4jP
bvEc4vPln92kH3XsjKZC3aF+J/1hA28BSERt8GEADOwxcxUUjU5GBRyTIN0qoa58q5XoSR9C/z+p
3h6iXyeZg/mS+tYPEb/mQWzX7Oud5kyg+uZDil4vYtwJhcNJJeZQzFuEuylyLYLgpBNS5pRA9mUa
sql5ZHyhdwazBR7ZlAlGYEkhCWzu3MMF1bwTlSEZAxgE0UlKjeTRDkgtNWRIE6VNowB0gTxWyBo/
NUDPP7lKbd1SBP9uNu/1E/togTr+SCJqkML6sIgrvz+B9PtOpqRcTU9roPPNdtjspHZlnMRboNk0
YrnV9LYAuqVjqO7mt9NbPCBS8pwjuZXzqRe+PmCR5lvU2Y9KtpvD/FvBQRTk20W+rKSMXkBDCJ72
cu6RRcmRXlzLQqYAdVfvJ2m48kUrSZnWz7smAnBx6Kj9FeCsw5V6Cptxvircod5qwOfySAhE/f7q
8oZ6wkaOmfNRdZAvYIb2gDpN7hCvLJzfyNrKjT1AALKzhGlawDZlwD05lkb8kXCZqBkI1EmOlTpu
pElN8IWkdboZ3+rkoXPSj8IraRZGPahVjgPUtDyhRi20ZP32DGQi3DTK6bHjA3COuZX5gqusP1Lg
JrMANHc07nsl+PZb20VKItksxpRpKMYs0d291etfcEo0dtnEgLqMpKYCXDOmel3hqJBNGoXA5+Xa
fkDWXOc4pkh5oxS3dQqaSHkT6WgJULTPDOAilKJGlou0OMprkxoc6EG9xRIDqFyATgNlEs5n4iz2
5/OaPMMp+c9pBsTz6jBFB6xuTHGqW3kS7uX57LfnsffOaFJG08opUxFBKp5sFlyInU4Q1vmxzjbg
NAYMHye/oyZkdYISjeSCWhLA/rVaf0NNyDXq3ebeg4YR1Dl1v02CCqX6+A9s7z1vagVo9zi1xAcp
Ezaaol5QhTycI9TT3skNmUxAIoJDECpBvHCXFHV89tXyTlbSG/WKCd+ZKC+ZEI7H8yzmIqX68Wj0
PGQtF0OlI5DznCY5iJXIpnEAcJWoNVjKVSg4TVsf9xmAJIb+HufAivNBc0PiboqBvhJoGxrGqolb
bcTnDmNcPialuFn2ImdmG59wWDmkKvUYx1p1eEO938qMam7w9YZaNWlsqhEKKOS8Bne8p3qwdxTW
HVu1AsraW9CZesWvw0V4WMR+Sd+b/nzs51b4WdjIcPEqhFzXWsB2q8AxDWmK8L1wRNOLvmIHbUpO
aT1X2nHy9flYaB0IiN5i3Y2jldp/yAc1kc4c+y/qDmFeLiaV9ARKiT/WajRjFONkZtufQEj0HBS5
cwSfBnbbc43aoGmsYrBr8T22A8ymm8/pLjtjfDbS3jkGtNt2W9T3WEMLMG9kR1j33/ph5AE40Jt5
BA5ZodV400uU7AYQzPukdePNQiMgthPDv1W+Mx3zrhjzLWFzy4kdj+lhezZvHj+OmX4mKCpq+gZg
4izQPNwZAz/M9vXQa4q26pKr76cfY1a0z7h32gUtTkJToLbPCLe0z0kDBHgFd2Xb1EXRKFDPYgCW
I3OQJoC+Af/vrEyqjd6FxpGE1IDBpzlqLpI7pYx6g4K6in7Ub1KOLw5jq/auvx2GrrmUcX71E0Bo
bJ2kdAHFrTiiKVwd5FlZLEbsTbkyowlIMxvAX/k2t0rAIR76jbuTsiyJfHBPcZv3XCBJuT9WgAvv
Og1RU3HaNfvEk3GmsnTjY5H6wHOQYSpSSxsZi6JQkrAk4WIsAlxy5vsBr9dVEAAzDfXXlV+DYgsb
4PoY3qMOCn/LHb4AAU9nZtl01hG51d0YmHQk6zoruZbB8GhWMqtj43lETY+mODGCrVRYNUVg5tHz
8i8jid0RpJIoU/QRy3XsPNK3jjnGdz1w47sVq9sKB5OLFJmh0qkAMsh+5sDxO/bj3KtIkcMMajq3
abw8CKvd0pc2zjsQxAHjg2aTJbYT8Z1ZyXRkZvYXstPZ4kFIuV7UwdPUdX+onRgJPhxUlxoUmXfb
Kdfr3ULGsIUHnfsnKaJe17VnxAwm0Mom02L6WA01irrfZHz6CB4ScI6ChEVMbarzVIGClsxofhdG
y5VJUb9OLaOw2vgJKw8CG6XKfX4o7csdcHVxiWIzLUF9o1bu6rwEjGY34P7Eqf1+WyZu4hVRkuzG
DkCXTV0B9pL35LDPuvoyGWB+/VVOwwx1tCOKpoJUeFGSGPsiUlXg63ECrUJUZgifXBtAyy6ec0fD
sHTCJ+qNOWIasTOAgpLLgiDLzA0AaaebEVebEZndgBDjHqgpx+olMMfoTCNhjPjV0jVpyBeqXa1D
AfBB4UD4enMtJssHMbti4VoYy6dePMifn5gc6n23TUwEBkUhsGYDXiOz9b+p3JfKgmX1b5OyipSN
O+FMJ01oVoFZstZ44Q6cVH/L+uN33JEjObXMUIVd+8jgAyfMZYqKhpOx96giDZMBlJXN5JFGNqrm
duOzqYTpxVbyGWB13FxLmy7ak1SNwRNk4E8c7Nnqy4wr8P2chgp+e8jk8WfVPCtWizQQ1jHzjAi4
eSah3YMyE0xH0L8rdLlmpZYyqSC3YgUSShvpVsroyYAVjByjN/9/eLwZNRVHNyxRGJ0pVwASmZ/C
anbOgGnTtqoTTN+RPniLg9D8VGXuQ16n/fSd23dT+5C7UasBpg7yX+1JDq6ed+3f/Dfcj1z3Hf/0
PG9y+Tzk37dQAmgpwIbtz1bwc8U4YQLxG8wAHfYWYxXmG1JLG8E9IYyWfbKQs4TBaq4cSn/UE46i
yf6vNUnt9im+SbvuA4iW+90cW+4BmQ791wp0nxvd6sY7DcGbOGXt1wQs3/dZQdFWip/waz4jWcUM
snZHRqmugzcuj31wIUPruNEZNCE6+PTAFWr22omsYhBjX5DZ3XssdTvAeeb9ztVGIFrwSaWlxL+s
i9uG7ikY4ieJCpsSCqNW4ZatL7tvEhCW+Bk7CohKDkdSk3Hk1t+WWnIz8MgnWVPzZkjLAU7iUkQ2
uFORc+w1VpY+jW0SXFF3riAbyHW+9/m8aQhhhVvkM7iOyyzSTy1oC08KNLsBt8Df87nFB8Wzbn6V
61Wzlk8ISByHmrmeiQ0l0N+BpuwhkIF4pw7MeScBNqPQ5A4uTbC9Bg4zZBZvqNc7ub0Hpp26IZlN
bmgyiuF/IolpPsZRDtdkbbQASEvb9vxf7gMLb3mzjXYr/zRscPlnjWO+d8eI14G9IiMQ6gFhJPiK
1XhaYSY7GkoFGeexnl6zBqzDHDsh4rCf0oJ6ZQMMN5q/UpBxnsXpNY/YRjpfOQkC/DKA4rJcf6rA
W5MqLN6bE1JVgYiHPTmz4hdq/AEJDW6ZVfupGhMhQ5bRZzNt0ytZ2AjpPYdIhpWTgNqWnTTuCMV+
j0nBBEAeY0AcTleaTYQ0ohO95el9Tr05sPF+l69+er2vbKSMFHIo3ZDMapZrSFtp5ia5CXCDtkcZ
raEgoyfB5bKxQWT95BRVefG7yblnY+7eqde5arBDXBT3DwFz7oriOnfqdZma3QJD22CrY7tbMo4H
ZCkrCkD5mNGjtNsGvtwxrar/KHmENaTrt9XIFSMtrVR0uYILWkJdGNQ2vSUoQHnOS/XnlA7TN3Cm
5PvR6qZD3EXTtzLm1b5+//JmFTPGycVxUP+dlevrP2ky+ZrffGXB+ASykv5FMVAezldcWQ38AYBx
+WRNDYji8xZsk6zTLgaqrC/UmwFyagE88rySW9xCKR3ODWQXaJf9EZM6pXlM+m+9dE9epetpDsVE
4U1qA6UYDo/P0ASi2hE8swy45ki796ZoMrzOyZR59PLMVo+W6vt/VbP9owVA0mejm4CcmQfJJesj
xGI0vdzOaRN/r+f+UBSG/Q92MsK0CJqHaQoI1TvoP8ot8APj7+2r6a9eg8KIsVM3ke/ifgGpgvMc
glgg1wqkAak2uOTKKc29tkYJP/IPnWdqnKLO9wjvOR7NIFmrBMPZbZzvUhRpY/iMgJOq5yjUqcrC
ebbdFsgm4J4aAcqubJo6zL0AV/YHPcqSg5G51iY1fPWWWYV2yzRVvcV9dxndnJ1IRErZ+I2tXZX8
M1lKsTTF9WV1bPXkW9n58yR8SzswkSggNgV0jXQg55LdoKjqxmRDuo/5c8m51CNj+YT8eZtpUh8L
0dNVzqc4143zo2bTZkw/yX/7MnVeYg0QQ/I9897bQcpWdiXfuEqZfAGtZKjyW69DtrrtH3AhxHkB
lU63Tko2bdzcGQG+PAegQtFU48ZlLU94q3kj5QneKjQiOVm82ZOoJLDUEglAXt1EgMWc/RBo/FWI
pCEVvSTXrgW+pOxAw9W0kHEt2eUaey6MpDuRHLuUxywaWqE9eV2Pwva1Tz6fZTj1VbmTbRaLvTke
+bIZlpUL4oSmnB5oRiNYePH9E8UX168fTQOMynBPY9IkwO7LkSHfkdzmdnOQq+6RTICZqYV7MNI8
ZhdhOZ8VgDQDMzICt6Orf7aN4ins7Oi5N3v9MxIxn0jXcJ0J3dT1C8scJU+11Wc/Uq3eM38I/nLK
yNwNUWGdFb+Zn5MoRMEglUkhLQMbaAa6jMjf5VZTf7DULD74fd57Wd73eDmp7S/j0QD9ylCbO8sH
FlCvdA8eZieMmmtUloDTJqFkaE5rkG1MuA7ZkA1p1bxBZAC4CJuu7/yLgqKYi2sBNh34reqOhlKh
Z6EiTH4rk3MLQF9sZ3Poj6E/JMeZheOVesFYj9eYy6hXNOWjJ7VS9mc70o7cc4w6in1qYcsoT57j
8DOtgugmRPKACfmUVNFtcTzlkLh0voQOoCid1zcqULewWTwHI3DjHN/4u2YN0n5I5lQM+URcq7bq
o1f5PtKLSLjo6kj1QC4Xt5p4I+2lTDimddRK+/s958IN8km7XaFG0SZHHheSufhhNKky64xTk3Ue
9V51dzS2HYAFetQlI9LTELjvpnqkromMyyqplGMHPLHHRLJeeF90rWbsgysS9YdzsoQ3WmEa0TDP
8H1uofJvS0PZSOyj/5eMoFoIzMUZ06VnqZD+/izrCTeGrMkh9fy6XHqVCvJFJk6yKfjPHpUoTg94
g+QNH7CmKA8A+nqALqmSMdIMj7qA3FWyDYCfjLPorg3sIe6QKDbinpw7FOr/zSstSKbkWQ7X3mns
aEiIq/Fb3jJNGRUPoOW4+XAYgHssq3J/+IMxI2c9UC+KY4LKEIgul7bPctRiWCC72rhcr2rjY5I+
5365d/S0OmdgW7aT3JiRW53FqOaz24Pm4j7hUNtTdPLd+UUMY6fFOYTbDMjyR4AMw5A31AMFsXOj
GXmgvxgF61DS8uYQ6LxABleafD4oRv+9DEHykPCMw7BWcEjL3BJfKHHZerquGUAi56ohNv0zWUpz
kukoQMw3OfchutJ8oaJJ6TCYSNvmngBWx5ciW9Ktx77rnwx76M5ZOWj32U61e2eGXzQXCN9R46h3
KW+AvwHb8YWsSI4sEVXfYAfpA/cEOWrSmGyUBoD4dvQ9ZSjeQrkiVuhsg4FeBP+95J3MxhBJiaC1
cvc+QPkvemuCkketQU85TxVnPQIYWBSzCqmC26yus49JGBkfjQp7KHcAho862MZHNR+as1EAgLOd
K7cC9r+zMSpD/0DGePuH2yGKAdQG1NGPrdMNlwysbBvSUpM26n4ucMRwuIURMQ13nC1wF/hiITCT
ryhV+iHt1aC7AjmP3cmj71vNjuWKvxPO+li5zan7YdSAzTrHexXAGZ+n1vLPapT5INV6HU6/DklL
4GZk7ASVj4xZYJ3JuRl4lK55kuuXCNvwDRLMa8Efq6RpsO/HydgRYWyUdPi37ACfSEOEfIIPRgWI
Vs41K0RVcgS9/PgcNUH/6T1vk24CxL8G3fGM3F6CujRm3bzOMbJTp9C/p0nj35tEBenDWLc/G6Ca
Hifd6NkWiOvWDsigjSfGVRVYcl6s6ZZXAh9zPxlF+HGwBnA+5sYzjSIT7AnBCO6jeCoz5JsHg8em
8F7y86NmW0DEJGARsBefA115BuEjMDgJfIQa1S7OEYqhLjZDDsG27vR0q2YA7JrGfAChhdGnZ7ZD
7t6NwJ4InIka7PnVqxySVq8RGQkr876Af1ogORHcU2fGwkbOXbnSwFLqpSzPtjLfROSMjDrqN4sa
tPYy1cRyBkCNi4QTJyqv1U/qi8ySVVqKyEgZpkrH+7Fpt6hFxWvMN/3q5uZ7MaJoSNEifzBCLfYW
sTBwGYhwDOCtN8wCzjXd/RtDAKoef7jQiBIFumjMnhU2uYg7W7XIEyCFHhvh1ULuC1ngdwnYti7s
XXyrhM2BhGT35hNYCcgnGOxp3uBxnd3inMpPz45qHFS9co8r+W+PvWS3OPI2tX4Alun4yuCTTTgC
MTX71GSW+bHqPBqIpg3iTdxZMYJ2Yf7JNIdpFwdasCdtpaWg6ZsUXFjw6aXfmB+dCUxNRfYpBkfs
WI7WjY4hgdVdkyLKgBX3y2GFy9MSjGirw4oTAbOGy4cJ++Ld25DOLlmPfMiqx6a2at38XoNqeR/4
nbuxOAixwxtNmZGDUDnAEept/EpIGBlZBdpvLiRzRJxA5/hbH4GLz15pis5TXJbdA9ZvkUpjPiv5
ZIjGyZy7Omf+JerZQ9TZmeGFOrbtpdqC9zO3NeUwJL6xoWnCkLsD2xXuhge93XEvVvGldRz9UCAV
tAKNPAdZacpguswcp4R61AhNDpqJhdBUv8zzoJ7XZjbzAYSqBDeAWCMJYCpQdIyjwB0bElBVDX3z
Pav0/aD49j9BVv90o6L9LE2xS/xgxWCqy7egrUUklqPIq6B3AQkRY1s3wd9KW4XtU4AiF1KSyPaz
H7UZm1dE/ayPCJwPezWsnK2hKk56HxnSNrrBcnfDKtAsg8jUo8DypCLgz0zF3UltlDg31am1e6bZ
nV1si0D5XvlmeuxYdJ2bUL8EFQ8bmTyCtBhTl4SyIZkD3OGjNeECmc+gRlUr/ZIoQD1GqqSyE/QQ
KH0Nt9QNe60Ityl+0UAnUE4cugFnqTfWiQDgbPUGPFbdNhBMrcD2r48CyDljCORP7KukQZNyTuxC
I2oEKRrSY09cHvvAIlHH/hRY7b6a1WK5rHgCYruQj7Git3ibJ+WmUTWA6dPwXczZ7ImXvqPE+Toy
NY8xJPiBlhHMiKQHHBZS6UgVmSCun2wdnM+kWsxCBlUthAt/0r+cbpFnMnpPTQqxRBcp35nT/xty
1psNYAFA02m26n5wjQlJstEsmkJ1v+NDG05pHrXxrqqVrVKpKADgFmSLeFF6L0EnoFthA6RgBmLA
aK5fVo6mPuwOYKhCVIA8qQCN3LZzWG+lq2Ro56e2sR+PIgxZZIsnkA/VOm4GKITpR0vlUCrnhi55
uZTput0pRrqCUJCsDGdABpCNS3zRwpykZCCkIa/DIhUKzPqFE5JZfYoME3zpnJCAUJzrcABtJapl
vs6+fsNxYPqJWjrgX+D64WNV29UxN0v/0DA3/cRs8x+VWdPPwrefUds5finGDlQTqDJDfXvSfADT
KkDmuUVi1Ls0i82/1B4cBAiNswsIkc07Loc1jyysmhc2pT85UK43IKgDttGyveII7GxDKxi+G7YF
GAz48lHRsJmLwHr2WVWc9VHH6UMxsq+6YYontln3eOI5iOpj+ssTF5FhfwED0p7SG5XJBZmxBdI1
/Ac+iOXsqEd5I6mpaXgeZDjDcOzm3xiKOdKIJpJLSq80/ancFn03bSmQI4mzaCiiOSUP8YDkFojh
Hok30nZhtuiSGxrPWgzWszqEAzFJn7M7SB52Qx6OyOrHgcEHYLaBf9cLjYhSlHqy4RaTC/pt/Hs/
JsnpJHvzIeU0nZQke7OQbmkpMOb+nSr+sBfgLoTFS7C7EnB3Ac0bJbjScd0p2ZKaDGsif6DuwscM
nonzo1xuQqbPoUMk+MU0/ec4CoObY1vNC7bo6a3pnCfSkQjUq80u0qZyF3atmiIb7DHBbcx/Wauw
NRQnZddSoq4ACJVjyrO10t0wIfdogdi5SMVdp+bSWJsCcwuGUH0TpY5zocYqkF/Aav5H1ieukJEC
TLfI45KGmd26l8S1ejCwN10F9nIQSScmksXIZjWbZELt56DicfgK2P/BnCxjc2R78BPhsKCmtscS
tfgUI99R9EjmcFnKZdT7sx1pyxC8aY9rMGZabANOqqpHeqeKYhfHPIphSbAtZQWoIoJJMan7ZkQy
sqGeTdrFHAJZIdQXgDKfEu6XDEnuOsBRMezZOeb5MAD7HrhqfOOp88bWjO++qiY32n4yMGviAIP9
DSmHchzPhd9owG7D5jSK3MX0FPDs+0fCvZ0b2oGSnCWC5wy67i3qMJAoxMG7F1CdNH4XNFRaUo8y
pslPNiLPSGeG5rkBWHRS4sIR/5/UnXt2igoXKddEGdwp/inhQ2FI/4R9O4bHSg2/LPaJ+eSprpEv
doW0G1xtH2njuJi16LpA17HS/NIhI2EfqlrqNbNa/oX3EMpa0+qTVWfZTa2zyJvHqELiKUjmI9xo
Xl09ij6XyXAg+xHcSgcAj4NL8HV6hCzTT7M12YcyN6fvFGQPXSOMjkoYlpvEsdgXFJxFPH94ANXJ
rR4qFYcjJAy74Ercg2YbHN9RYn5NUdyxqQFien+dRFaBDvyPKQfdQlPFqIzq9Ctde9Gtlt9lzgaM
9KhG4ndkJBtaXd2VsVJtxT1ajgDuKZx8wGzyWzaysRhyuHrQSNK0x5UY3LdD8uqe2+L8aAv3DNHY
24gXTYkD/ovVqUhU7xFyUA2leUntIHvOitYjJYn6xC4OruOanp5beGNNM0pRLWRenZ0B53Xg8v9L
JOvjVAf3IQP7BOLXJClT/dFLLC3gqeErMQ1fdUTcPtvZP52hgMabp0oSX6+g7pXMvlZZAQGFxT9X
bL5ymGVjfARG0FPZgz19PwX1LjJi7TRFsWJ+SDiaGDVDX4GThNNBoaQPdGkLMlUkJatAAADufUEE
2cQPRcLatyB0NGvYEjOU1JD57M7gWCMh0Us1bap6SaNo25QBRdXEXs3ov2Wtk16Baq2+WAq4axRN
/+L2k/oSc1EGbARPn3V86lxGTXQaUc8j+viT7A4BCgk98kBz1LL9VnCnZN2MysIpOKGyPf7w451T
hvEVp9X9RPGWlkO8JoH6NQmd+pRyrlBqMk4QajQJsjF1RUeuDw/OdK4RXe0+39fECEo2OjIJsSky
L9U4nIGdg5shLXLzmxVN5wCENKE3vw6LYao/DFb5IY/xJ17xK0f8mtML9RQfCXAr2Wqo5QEKG4q8
2JKxnEt2K+Pf+pN2wkuff3Y7pJrbSOLzO54hwz8E8RPGil9tp6hBwir9xKSa7Lg7z3r4JD+thoJV
yuhccPBkZzEclQB1GYKQr267Hqd5N79SExi8dIG6lhGgq9Q4uvp483okVKqsuDLeyDkrGQ278akZ
8ZonU5KQPV6V3OfbfLAin+dkZg27RVPi+aOjsg1I3v1LqoUgdKmtaueP6T+22dsnw8QF0yZOEO+Z
NM1HLICrrfwfNa/jJ6BbtM+gXWifTdUKtin20YglYkgKh3EctAb1nORktE3r3udI86oHYztbee2p
dDCT5cyy2FnaLEqlV1XRGr44hR/pQZZUk4xm2KVjbO0urj1pJ1eSsrEAdqxpsn8Vt0k2tB0R+5rV
HmaxAxJ6W7UvgI6qj7S7qRKVPTY/i90OdSd+KCfvNJQNrZDKnZWdAf10Agyh7f5r4I7kQk8ZFXa0
MXzb2dNQlIpTN+dF5NLGrIevKSocvQa/DfWg+yGgL7Oi2GuzmqgH9W2cUGBpNvmrTWe7NDVQQgjQ
6i+xbxXbGLW6p6H9H8qubDlyXTn+yo37bIa5Lw7bD73vrW00o3lhaJZDEuAKguvXO1HsETXy3BP2
C4OoKqAlqkWCVVmZhvZsCOilAo5bX8hrpeGi9aT1JCIJOkodGHQVhRf0+mRruYXGVww13ze3tCQN
acnBC4o9utaMT3kLbbAuhW47R/0Sz0UcdHe0pzP0+h+AqkuO7hA63moERdUUjCdIbAGqHj6NzPa3
dI/PFE6ezoIIzH5VHiHfqmyzo4n6vl7MQvDkHitRAH5YP1cVGrjjln/9AKd8B7nUoaB4nN3vPM6A
pu63yXMcetCR7BN2iKoBks4eHUgggE7RrbnJPCMCTya8Djno1J9ECJTIgIoRQt5i5mXo7MMwO1p+
r6vOyzbZW2iJZoovYT4gT3wbVkSQ4CtmhdltDEB3GjHPNrONzuZ5s2O2iR5QmLdPIzuk6MDWMIfQ
NOSOl6EFgjGQALg77kefJt1vkvwGASGy1X3Io8UQjMaWjLMiOKmGpzZak9U8GjWjL86RKcW5iJVq
rwthTUDYweBNBbupLleZ6bhH/fJiKsHe3CrMcUWnSP4i8Rt67brrwRupXnbp/dXKch1aI9KZXnrJ
pgfI15goGy2n12FHxdB4elWmMc3hllwbeRUc8V0rLpScpeRtHYhXvNk1O3soADsnB4U0cNTKQWGz
nc6Mtplm0WjOD//udErkcXQGdRT0OraPnoTyHmey39CQZb68xCw4h2UCIWaGC4K8YFYd08xtH5mL
TqmSN8BKxU37SAc8q0CewsZ7GtFycZOBlF1N0AMrvwSgNvXDLZI87okOUWPczj7Y+i4BZKlizpoc
nRa7pw/BNNTRDrYPewjG/as1c8fc8yZzD1LH64Ptxo+OkvjtQmmBx7KxtjSsIct9NQDXoNEc4VSm
BQnFJH5sVEQYJlMELURr2LxHk2jcNYs4Z8GVDvYA3anaErgJdro3OULQGqMCijrPZBx4E1yd1PoB
FGu9/zA3dqtVFvTa+tb7xSKw9yjuD+kM954dDTutr4z68Le2KHL6XQmh2W7hJYV+SGNozqmHLm7F
wapC9XIFELe8q5Qt8fLxbEbjGttQPKQLgI8XkSfa3Ryi8VbfIc+ELK+Wo1GM5rUQFHB9UZ9pZQqm
5a1ucCB7reJo6Tbs145IzHOdyFVd6MVZqi6W+ZAYCrPB0FM/2+hsDg6AeTkjyTxbKKBRq802Wsj2
lim6I6et87yznnfS6FKKViypiimEHBRH+2wauh20aVtPy6et+eyYg0e1ihnyYjV7P3warWKU0FkT
ibZN7WrRKEG7LoPKLLAHwUGwwnmojPK7aP3xFQwnqH91OrtjJppKq5i5S5rAwgTyF2H9rANvtfNL
093Yddm//L4iAFPhwUx9+6Gt6u+e0Ot1rQduIJauyBvwcbhQGB8699SiVwjVbvaVTEXpg+GSHHMI
Daui/Jz0qbP913GV6Lpt4qTTUk4R2seh4otWRwZLQunsXPH0Lmt6+UCmIhH12uJVtaYhOVLHVe+f
8fn3SRAqNo/QKUH+3VINf+6YPrOgH1dl2Iurp0uxa4Es2NsoUZ5t2zPWEUvdxzRBwryt0/5VxiUg
cR20Xx0g7f1eVD8+rFTlubg2lSF24BN6kq7tAi7meYs8sXtsR/EVddBb2S/olA56ANBLn5lAp705
3p3Os+evJM0rnP7B9YfokCdQq/c9O/k2lPrPxgtckCQN4hAWbFxDHF2+pvGa/OUIlXfGJeTk4sy9
B19EBvx9NU1kLYc8Z693S/RF+Eej0hLQUaBvoC/Z09Dk9eNsLypz+Kqz+AmMovWjiX3GFI99m3lv
lVDPe6sC+UNobC2mXWfT6EhUpN6NVb2JhlPRaS4y0WQ/DabJ0q3tBZP2T8c0nFU7eOWLBik1MHaP
9V3eSuuu4+4PsnM8LlYQfxz3bldWL94derrYC0gn/T1NJmugJvdtUd8FQSxwJeJsUkbQVblw0jF4
p4dA1iiVz7qJvOA7tVNyzAIMNKSDnVpoubVG3VyhQBKuIiUulnZZcwVmOGxH1KfJVPSWXNnFkK2D
Adj+yYaiwRWS9anSIiML+Sg0b+tsPTuKW2gInosptM4yDUqaaYb+VYHsUAZ80pEOheM4mzRinz46
gPG9hWADBLrQD/PI3ZvgHpoWm8PfVvTaEoAXgM7Sy1Sm9AtUfaXlDxe3HG6HmMfDUsoYaktpUpmL
2dM77VqXoN0l01jJ0lyE5hDtrVR+gQ45gue1aBkbQmhr0zPtVe3Fxqo1+m9BlAJyRi/3agiRZ+v2
6g/p728FXhOgnIM+H6eJfTSj4Xp5FrTMkcFGDkHHS8ICyWPt6v2gi32zlGhZFT1AJqHsdkK3g70f
1zpIN5R217z95Y6sN65MUamad9EFnoHoxI9a7TEwfiZ5CUlPy6rLkwCHuz009kVDTu4SpiPeJFpT
Fsso7b31FDgCVnLRkZOgaAtk5OCRC/f0lGbq8T1VDKnwV9R6sQu05Im8U4ifd2ugUzW55zXwx3Fl
OMf5gHysc2SZA1o7MtKYzlBecyD3hkMsDH3Z+txefphn9uCq1wJ7m0GCw1vi6vAjnuf8SGdRl6XH
0vLXRcncHfRUZbIhRxwzvcD/HKKn03nOO+O706FnNl78a/bFtQWA7pk/rkUZ9F985JNQfrPSaw7A
+SPzgj0knIcpzLBHvrC0bj/aaNDiVR1M/2jzf0io2POzHNQT9FenOKcubnFmiCb40sIv4AfiIedi
hNr3pXMDN1o0aXvnuYP4WiQmOOmyyHg0edyv3V4Lz+jMYvumbat96jrGWe8tSB41Y/mY9S1DI1EZ
vuRe+cBLDyvWpzJuPNyCMrQMhMI99NroA8QUfqpaX7sYitz+bWTipkmjOMmjq6mo7RsnetZijFKX
1fsxEw4q9oOwX5wmsRad7Ptz2+QQrsyiVa+aSIzUHfbQ+MXtSHWx9H55C/M0jSFBnjnL2DJeJFja
jpQSk2Eg7n83tb9M4i3qdxONaPbbRFrmzZRmZbqt4uxCBfrI7Oor1fHHHJgXL4IsPWSZqW5PZ7/M
s2VA3/VWByWR+xW3Gwevd7q9oiW6rgOw30P5aIVHBFTlwSG2rkbe45EeZ5sqNtJDOnr1fcBdZFQV
nlyk5R7safGXuC6yDTeDCvQKeX2iG4Cf4loxwX/dHErb1a7ZN/LN919H3UKKyNt2I7eWtNmn/XzK
LkxP2ANZSqbgcr6I1/pgAGUGaY9UOellwJXi5pzfFxo5zU7r4SxTzz3Snr4t3AsYXAvQqmC/r6sD
cGnNEToEZ+6lBvSVlc038dvb0jJWNGsO/n1+1j5bzSeCA+nVUJ7RIb4kbFFOjQ2/2yiMEEZp4U+x
H/BGb/Fkt2Pz1kzxZieTXXX47+ob6GuJZqiQXoy6du31SkPmk5YG5Ysf6+MeZLmAHqhhblk/NFQ8
76BhLO5cF/86ZE+F6QBk1/l70+jeJvfCH/d6Jp4CKzvkMZLAMvbGx9FwS8W9au7tKonvAoBJl0OY
t99c2S0iDvRO5wCCRbEQX6+2dQWJtL7Ng22i2C+QJ8KbjqIG7CL/WBoZUpE+lOUUXaW27JWX4iDt
mV25/0LxnFgxhoZFy1yY5ZaMFCvAu7lvZPn9XVzB9Gn1hKYZAr1CFr7qQxSGC78Okx+e+dTh1/tW
tKhH6rJ1Lty0xRHkCBYqtq4B4AuoMwzJfgxF/VrZBvvUgAFm04jS2GPPFtz1GkqptFZdvVurlDrf
14rVvRx4AuLHZLx0igu+yfdlPTTPicPDa5TVX8jKwDCyh3pJvrIU93vBNX/Vhma3oyEtkVVyvNAQ
S2Rdhw4ZvzbeXUvcEfdAROmn+dqBcESsXVvWK7qU5HDMQFygQb2cLgrZUp2bwKki5Tb9HXoIWO61
ERKrdDUno4fbf6rWJxst6IQaKIlZvAW0cFgIr7U+mzavN6NtaRsaxr5RLFzIGV6qymWfo3gdVgEo
d4IO+ODfJxlqEujKjzkKck++6a71KHGeHWSL9wxPImy9sUlW9tzV7ecwHDvo+fFhasZlrjfFa0ba
Ldpcvmoh3ucipUZvKeKD+RCWIF/rwx+zJVKcCTTEH/4RECp/T6PZng22v6wjL12TA2+HIFSINXwC
WhQB7JYdmjHJ1SQJ0IXNT910yj1qbuCGg1ikne79JNHuwwElqqhL0lXtVOE9a8zwvmhN5G+M0d7O
tt5v8dWyzBPNghJecMe9KZzmxPkYHauC/5inePgCTEtTBDkC3WEgD8WfpcwfdNVOWBmdcySFAzqb
h55Cin2wzcO3+fPUYvS6owC3jRJDQXpOtBuqidOB9RpfRbVKy/+x8s79Vu7BYLomjAKxkNEZHQj/
0I6GsXNzFC7f1FT/iIsgd0vyzeSfwz8iIwQqlLsg8jdgTHxqEy3aZlBmXbVW7Dwy2QGZkeMer0nn
kUxAyWW4dnlzBNDIeYzR/7uVfpZNIZ0u9LVkFl+nfVbfd0FgX0voYjh6K+79xBP3vVM4ZKIR2RNe
FRCC0KxFU0GwrUEVaJ3oHJywnI7aaEWAzeMQqCcPazsJvXsM8fq5MqrwJR6C59gF8SuxEBIf4URS
KH17cpBtJjyc2Apz7xmtd8FuisXTHqnK35eabERr+LbUzHQ4ed8cjtHzA6jn0L1m6MnClG6HD0+7
g5M2aIdQQyRNxi0KCOWahklvZGuOPP/W6PP+2Qs7sfTjUj+QFzXkeJFwJ7mQ13f4fnQL9lAMvXxu
VhQzNml4P0B4Ebv2/rkqqvA8fzjvm9uHk7fFhmb6cFoPd+HPNhNXsK36yyaPwhWzobKMTsQa70C6
n+yiAYzjg5EMl6GzBmRV5XBhDtSEkdF6pNEUSyHMgmBrMLrBajKSv7XCaF8EaIE19ODY22H56Hnl
E/EEuH2crCAK+ke7qeLB5zXFZwA7rIRh9htKBVPumFmau2l8t120bl5aK0ovp8qIHWyrGtR/wYWj
IfNAhy+fhduBvScxTjM8jM4+UPA1WlmsIj4OKCUBekYhriGiLYBM8mzyCijzzskuZjfaj00sj3yw
ohcnjPNtUqreCjWMBvsCwA0ytrgmlxGApwXZmZv1qyIP2AHNPPGLizQrsPhfqtrUD34PsjeKyiqV
nc1byJgV+ccPsRO0IisiEPSQDV8Z44vcd8wvtuT1rolxvzGAofzcg/QmMzNvlXhgHqDaDx2oHjSV
hqaCEBEw0amX194KXYzgxHwDHvSJ1i1BEceg7gVmyxnaS2eTDRsnwBfbzcxO8SFWk2n4K6FX8hpI
TxR2P9ZoqXCr35dRy05z5fZdoZgC5kIvqOGhEJw51lQxfhf47pTm0Grj1THdYl2h3fIeXAzjAmzu
4lvoO1sDMI9oMUbaiqGL9LuIawCE27j9hHR2sNLTyAF8OXZ2QDHIfWNw7ZxXAixLWd498d9WAkWe
99Wpm3pR6K2xeZc8NAFtz0V+vSUKa6TGUvkXjegQDn62cvziNqluh+E+wZMvdjxjQ5cad0WomGZe
ba6cMmLLD5e4tNIDivj8UOl1t2A6H7/6EvjPOq75VbqOfrUUWzBl2gonM5Hgivk11LlxpRmUamsZ
M6cZSdTq1wxA9WkGQD23GY1laTd19igbo33SAHlbdzk7jExvH3mNTKHrgzbBxVfqscHO97ER1kZ2
cXxHo1QrxnWvOzpUkeCUsR5czY5t8UOF5TJNsC8AFD95t1w6eNA3Hcxq24UemhmkYy5Aiqd/znlw
O5tt5R9scxx58yjVP89x5AXHFBAgeX6xeJvuSS5y1oOch/8vW1k0f9WRFqz/D/NZGazzIgzRlQsB
iPkgmPV+SA6yqcVLyw7WlmUV0O34PU5LlLTEvAz9BLOGJTlKCGZCBKU/4N3fOs8HDdmHXZWyb0go
oPGsAq3IOS60cEC3peB4oawbvOvCGKIj98x5YA2rFvvukTfATBpRKLZx+GsJFSfBERME4wlcVP7a
GCqkBRKdPdAhtVCiBnebtZ9tWvFsRQHeIWyNPVgg5DpqYfp19v/LdVhVjquwkl/13EvPEYBZZwf9
AmdLHehslABTN36gYUcIr+EhS7Eiz9AP1UnmdzTAr2t0C1plOq1tdJd4tQuaGbXWNG/+AFoWyXS8
AeEtft+WwZX6yOaDZ7qnCrwdhx7dg1CPTqA/iWpJv5pDqOksLNLxUDD/7APZp219zZ6mUcsZujPz
JXCR2jnURTguWFp5aFDrow0Z6SC5pZ3prC+MYRvGMllM0R9iLPat0FHGNAorwAPtbZrnYQvmR0gU
0IQwsV9cIBu23Lezs9Wk1qoca0jSQMgH+zNlhKqNL1elphQUA3s/BeLWKVd0mkoWbN2YvSDLgbhE
TbGxJwALLsf9BY8BvqHAdxPTrkxOnvWdTNjFgvdHa35No/H8k1jzR91+qDY6ROhnmX4SEemACXjl
sGvSwt5wO5MPAytAWcdN/mqX5h7wDvuvWEBTbazzb2UZuIssRi6t1ttiU7UmP2lZ0BytsHk/XbcC
NK2a3ABfJCAqWldEpyJpI/RlQRxU+nW5piH42bvzEDvPsfSiJzKVmr4R0djdAQMaP3EfMom8kcWO
nMMwtEg0qLYJ5e1zXj6MXrkgJ5nSwXr/eaPhQaYewAu0P+ETzMht6fNABv1jHOMfVS+cR9MB/awe
6Ohsgjz7I9lq7z7lhflQqICqTtulZjJ9N8eXWW+BxlN51QHxDTITD5ZjvY+nBYMKgBiO2shi8qp4
p72PkgxNDVP2JR2gVvUB4eDn5oAO1gGq7YoVKQINxLiiU5lASdTmZ4I+vENM0AwwOOhgiluDpK2/
OCrpX/n57ZBraMmyE3YmO0WQs8cl3Um0ZaKVts1cqJphBrOdGKIM0ACZF5jXU0v5ZSIXieWHS8qF
jujAXVeB1m0obdq4yMy0hdNtKG86D2cvBY8qx0rev59L3inpqlb2hB+tAoBW3a+NN0Jub4jjpyp2
kkU/mpDkyI3oCZIj+QZQhXJNQwOUKGez95+ruGP1sspG/HOhGVYEMn5qc9teolOkgIg9pqLpqd1n
LmdL8koRFg8pSmbkJJOWmMli/MNn1eonydp6EXsvDlG9FQme0KhXciwwHTPDjNfQ4gURSjcax8lI
p/MBTdMGaMfUVKQEWLQK4yRZhxIwCgoiv/du0SmWzPMqdNYK//Zx4LbahYU1npCChp5LMFQP+F6N
x7FLwjs62IYVLuw2B0giQmM24HlDsR6MAVlY8MJp2KrbzS4fwctC4ZErMdGAHEBU1icGno4WpNzr
wB7qaT0KqLvij5/jYVsPknrnUObIoC9NLX5pnHQ4BirzIVW+A92XwPCM91zlPUoXKK40b59oRIfR
ERB0MsCiOC0BfgJvWQAQtDE7H0uCgealVktSdCub6uSg8y6w7WTh5qm/yQG+OH9kSZ/I0V0DeThW
32KITh1tQU209dTs2UNL0MHLEyCLefqUl+DUpkPmxfzkVBJUrjRGZnNv1Um8/xBSKRHs2ZZ6SYxe
orFUmz5LR48uUvJ0ECPQy05mFcAs/bIxlcInhxmhujM7OlBgX5OkYrvZQcFo7XzvIJvhlyufgV7R
hHjZKlGScpRGpgMlpUtSp/tbR9UB0gHk2NSPOoOf0L++bu1mPNJ76mynN9aWg7lHOWf71Pma/Jr1
J1CUmlVroHygJTWIzaSBHS/ixmrvImhkOrGvPXexAbkknollVZXRZ5lxHXs7XWzIKwy8w4m6Gg80
9FD5gUhbfEej6lskMuuZ1stZ9giGRO0ZXKGh6qYRECjG8gVu79N65G1S3oOCMx4P5FXrySKI78gZ
/5zXe/v5NOCzp/X+9PPReqNnAy9dhsBE8RjbzDckX6hAezHgvK5Xmgeyk4nOCNH3R3Df4EfdCvzL
DO2Hv1B/fwykxeYYLuuFgzvBoSDIIPAOzjHvFmaXo42UqpNSMjSXCqewlrglGFPJcq5qUgwNM0eg
15TGwhge6zo3DtCnA05GONepemxrt+FcztL6EiCUyLlOWHIV8W74Nn/yqqFVm87V8Gs0rqm5tLq0
HXNtGGCz1gO/PHrgglwQPm6CwYXGGS0TzYUgbyXH84s1lbOaIG9VPNzXzFiQM4yAkwN/YQ5mU2h1
0BrzkuSlOG5Z4BpL5E5UZgV+SGC3xm7bQT5pafMOhMC5jXzelNWj3J0vYyCvK3nzA6w/bJsKBYZU
76BUJBLrc19Ad6gSCejQVXY8cJJrX/XuvQa2sQee+nuKypgsD6DcfD+pdbFVH5kq3QFOlq/Bm7aI
HHf47oOHYzFWYfDQuUaINuvRgpRRMJ65U8ZroBXt50azvuZFH/58m2SFpY3pNd/nlvgqRe+dW3Wo
ewZKNSNSqQDwqXSed6YziqAz5IcTcGma4xQyOyiY5g8GECR+VW7KNJPL0cvRh41WnT0SWOk0jHSt
fxyfsc1zHsmfyypa1ibv9jX+ax6d1LyFW222Lx3d2ZvQX7bSsr7SIQnG+loFpn5KQ30tOE/WoEPJ
0EYTtfv5NmoKUOGDW+JEt82Rapx54f8vm4rzVBzdT6MERMh4gIJ6ou+G6RY+zyXbFCINiBzcegWj
oow/NRzaOSAP6ValKpG4IFIAmCRqDlQigfbj3htk+qi6Vu79gt3RX3ue1AQZiLaNFOw2fnJN2jr6
YlgjWxfYbJ+E53cnbIEKlEGk8bnTzLs615wfb6FmZtrLoBYrGxiCO3SXWms68y18BT+c4ZFxs/0f
4vK+T7Gxxyo1qF63XYlkdtSmCobLwdbSi0zfCkjsohmiiVVjPsDq89jFW8KAlCB4WPZJXIArbezb
O7+ot9QKRw10mWguXZaEFxq5vYyhQIeuYBr6tUj2okzqG7GDrSomkdhSY90IFcq96eCpWqRGcumS
ET02g8i+F2IbOI741mkSCCF31E5Grd0CjDLki6RL0wOXidyjY+ur7Jv6mue1Yrdrkhab53EFRCVo
CBXvWuPG/sEXYCWk7jEN7Bd47YWXhrMXyTbzE3kpeB7SUiZz2VofAe7GOyfgK2V5MIcuPla1C2yL
YdT2BZwP1iYwKwtv5S1wLWGaKIgLDq5bHbwxB3W6EM2my+t6D0HBzdAbxktjavZGMKffDo2jv+he
swyBm3muM4GbvgaIFNnLnv0V6YN755rheLVHSKzGXW68RLmvcCggqpFS9p/8QttA68h4Ad7K+bBs
06TPo0yitWM4JR79+HXdRPAtDelimEmAbjnlFV1pfTLAlT4NKXgekpeCedjzVV8ofqJfRZHp1lq4
MjqnTgBWUofnoF3h6PdvbdwpGr9NtqPX5pcE4toN/ogPdND9Id7UjWOCuTFHT5sTt1+Qw9HQotwg
ZEjzS5tl0wTUFv8SZo+Gi7z4mWi1ey4TZn2CAvdPzU3ccx221qfeSj74IhUpVGSFyHleX0XYeo27
DFjuz2UCftUmK30sniIdlUYQuIhc/SEOkN8IGjv/3pYauMsL7afLzC+Zr7Np0hhr3llysO0FgqEM
ZUc2JIpQ1wjjOtkkXFZbGvZZxBfMEvbFg4Tdc1w+kLkKQu9kRgG+TkFqT5NMX3u9lSeBaLNWQovX
WZ8lr6aGd8CxHbSLHftgIjBsHdwatftkgAoGYHzT/aFryTpldjzF8iTQLrnD+0OSi1tsNAJUYKvY
P6w7x0a+/1dfJuGJ4tsw+9fxWtC/Xxusc9qrbYZr8AFLULt90UeZHhszsAH44sMXZsTt0ilS51gM
I/vSFkBdIWr4Q5SnovCABCSqnibPUTQJLwjgqurzEzbRxn6+YdAdJefbVFr1t6hncgVhOO1EtxzD
s263nL8LkOiA/N6aG1lA76FvHcC//LpfWI3Zbv70rG24kx0iXz/Mz2DPtqCCRGNPlLe5UVKjcYIN
7OTaIbuIOpRLbgtzR5XNQpQQqtVHSAK8VTtj95LZhvNAtU6KZwEzdzQp0JoU31utvxuDIN8x3g4L
Gs6HCOwJMWN3U5SohjvmmRA+ltG4Bap3uDnUdA0Y2MWobIYxQmU+jtcyrKzPVY5vfJaVd4JbxlPS
9SsyD4Ojysx1tYwafOG9wsnWbpXWu7dJgnug/eqzZUiwQC3U/KfSlc+WDLM7D5vYZyO6z5hffK5E
X11cvA6pTGzxGfj5ascbA198NdT9kq06I7D25IXAxLQE6o8Midr7TmYFmmeBEIdcir0lyEydoM8S
DZPoXPG0o+H345LsWms4C7vHv7qFUvdjFdlnsouqk5sx1O1twUX1wlQOIA2DT4HRrIxckaRRX2Uh
kmCJBmU0BKhOSsJ7aR3ow9tUFfkJjwlp6N/GNMfI8B3WGw62i0avt3SNZAXKmK4wXFBdaPWzx58n
s8idUwFI5IIubAzo84Ym0S2jE5CRd0P0OQDZ0B46GQNoEfaoFyodjtDGAY3hwamz7B2pbZCJnB0f
nzupWZPixxT6Np1igzbz94Zr8UWX2tFGBNqwrq0me9IGIAhZgG4lGvpdnqPytAQ6EFk5FTCEAR5P
aJ470tBykROep0dxz0+gwXmKW7kppJZ9BiLJWzW9i2qxbWLDhXbxLTZc/YMz9v6C4Y793YG8nqzL
8KeVpuiq/W1SJaAMjEdXs4uj2Dh1EetWglX1kgPWgXc12OgAxQDjxIoIIFY6bVSgaaX40dHeVxvG
UwiipqueGq9R3pSf2z7K9jkfoGSsQEHoGTNWXhZB3Eh57b76aSEjdiW4T/wTXbbas68WELb1SjN0
ND8umqaPN7hTv+qqmZt6uFEPAUGYPZQbtNOo9u1I7PKs1i8U0pWZDu6m4XXu926GYNlU7Tcr89rH
En/1DXYx5Wm00UlUQRd6A9L0/CHUcJHQwR58hQjDIc0i+68eqp61EbXf0AhqL5I676bp4FPEdA9P
g3jc0uM37uUTUMAdcj143Hq2YZx7O8CFU8/iMvdMEGmJaD2NB6t98rKsO1noejmZrUwX6YhOVtF2
HqgV7HSTocR+ygLZHwId/0deaWd3dgcgB4/c/HPnVD99YKJ/4koB947OgqjqL3pr1l+RBbyt08Ta
+3Vqbzx4zG53oY8s7VRszoJz5/PhCUj26CgL/2bXa++s1f17O8lMmLDP8SplMK3zZmfAo6o24GaZ
8KHfaiXn9xL6OMvR8rqXePSv01WFBEyWRcH3JvHBostb88llybBOeYDSgCmbg4NK1jTdLDTcbTLR
PQirAuq1T094DQ+PBG4nNGViuqAMGsClOAPeyaFiw0G/xVZZ/sUCTcc+EF26qJ0k+dZG7l8mhHsf
RBA2h9wWneIlGl99hiZvPf7m4z99HQcAIRmVFd5/mOjm7tYDFdGiVDT8Q4+rWiHZsUF/CH8gGxTF
voxtaEH9HREmkId3LPyLBnSI03LY57XbLHQn7jjuhb+tYem+u8nb0UeePUUmSg+yOySFzHU3Drcz
HYCCOwD9jDWdffC+i0MD0YID5BtDSnSvNVEFXAc4HzIwia7wv5JMEnKDZMeyQxEB93j+wHMdDHKI
+jDJEHaAdwNq6Mlqu1sCDQYUhjrUb2eSwBZq2FvCOHlVf66AuN1RGJlq1vYLYO0NZGgleAy2dqqN
ycrXs2qNbpBuEdsOkpOLzq92ht6e9FRrd8Fbq4PfVOZBb/2ndCiBwCeHcBuxUICRHX0V9Ip5G2Bd
rKltraQuNAK5i9R8hcBbt/0IiL9h4237tRzRm9SMnnlrcOOwcQ1t1VEVHxrwP0N1ELiCZQzu+f27
cZ1byX7002ZBSaBWR49il1T9wim09w565pENRKZYTCGkJ0z024IUgv6qGs2dvy3KXBeXc4i3JBpn
B36zCdD7tcD7JrqEyEiHaVyBVtjMocD60UFj/AM0G03N9khETsnQtboHHEbqFvsuK6JF5Qj/aai7
cQPGt/4wZkV4AThTW8rci171KF2jQuv9sER6iwVfp4W/qf0NvIMHQDz1n7EdHUDXZ/zUrOjQK8tv
rr+JKbSg++7iNSnj6YB+Rjwfs8SxVkEIET0GSesnz7HTgz20Lrr8MYwNP3rQAJynEU1A+/5nyTxQ
6KgAUEFYK4PpGljMmA0F6rLYEf7ZloG9Rjecc+uOLBMnuI6u/TXoY+ddd6Teg/W6Qy6FYNJTJyVy
Fc40l4ygQHy4YeuBF4s20Fnwoe4n+r0+JteSWn7JliiiXku198ZgvVuAcjTafnAYyssifZpLExo7
+QFeE3vXasiFdb6pbxOVHSfs+wSFVw4NGaKtFquUDrnnaIohG0Hph57/r2VcF4L2eY92IDeP9VXM
h2hF7CYCb5qgIvPAiYImNVT4lGcykp88NEdj8NAwK0OQQg5qzrwaM5VaJVGq9AJX+J//+Pf//s/v
/X9EP4u7IgXVQP6PvMnuiiSX9X/907CMf/6jnOz7H//1T8fRA8PyXWRATE/XHU9X/u+vD2h1UOH/
ZlfSMUbkvjcgVy12vg3yPse5J4SO77N0D71LtM+oDkHC9iDNzgHEd6pdQjxWfzeBWTlfotmt0x4t
Azgv116BvjH7bhd9sJShA/l6G52Thg1Fu6Ishm+/AuIGrc41B+yoic0nGfndslXv8N7/kPZd3ZHq
wNa/iLWIAl6hc7udPQ4vrPGcGaIIIgl+/d0q+rg9Pune73tpI6lKHUyQqmrvbWHpqlfTllpcLSK4
iWV0MjrY+CsLejG78sfoOv3xdyf5YUBOGvANfgtqXZB3GiEpg2iimkIoxExHD8uvl2FHvSLl0DMf
KiMkwRIyKsZhAtSvv2WZZnDQD8fZne1XxZMXjQjv/n40Ys3ztc/rDnIEIUPGS+cGObJ4X4N1etfW
BqTxQFsdeii7eIuscs+cOPqpO8aVabXTq6mJaHECjizeIxjf72TenJ06C2FiJAB+ubondoRMSUcQ
NFpIgEPiKb/RMsiiUn8fddP6YlZq5mLGQeq2irQGFQo5MPUKDaOXaXmrWpTT/WhRwldyC49ZZalQ
NB9j5OdUqC4R9bCMfVh6RjuH/34au/pfzmIU/hg29t+W7zHbcn8/i30GFrmmEO4G57WjmFXYVkP2
YgMWiellzMZfEiuDm7l1vHsxSdAJoFvXMrb1lVXzp1XGQDW7nLG8KMo1nUBe3ZXAtoqf1KKzbkKZ
Pjal2bxJae06VdNG53N287sD2VIXOVSlGeoF6oBmF8LSPR5aB6JJ1uc8ueoL8U6txNaTh3zwu0Dm
+dlCVvMpNsoiaFJn149VdmM3fvIAgS62Taoa4qJ1kTwUjUwelEUHpuobaiGl7WKbM+VBbTdbFOi3
V2ZdecamVodQjhFXiDENCJfcJ3M8Iu+vujKgAvhKQ/DhP/5Phu6YX/5TjmeBM8oyHQOBUd1yvvyn
jMHymlTHqnseqpHpazmiJguKb2BK67JnOhKlez7Cs/N8dBm9HOWyyhePSx8dxX26OuPx89HNAh1B
9W01D2BmVUe6h2qjCnXpy9GX0X+3y3NmKN0/5Bu6aoXdExIUeeEgL1mshWrFkFV5wLKrwJ4Z6Wnq
K6q53ZY41QB2/NPBQZiXbNuqja/LOX0BRHEPanvzqTLb8uAD4LRGhcr0pvo1ixlf+x23/tSfdz1C
cUoAT9kbFVDnEmXT24rPQziD2/aJjuJ6OB9hS/eXvn+3W5QuPMgq6GuwLecI96uHHDPFazWkxu6i
ZdEoBjASu/CLHtUSkLCqrFbiRolF3pMtHQ+SKXF7l6qXrEU9L/UNOrI2ACccZzcBu/zAEFkHxndr
V563MkWJghLVNH9v0ujFmHzJ2BEgx5ogVynBJGMhxlCFkv7OQcUqG6vU89+/jsd1Oa70ZnR2o1pz
6rbowk60fAsaDKxnAQ3qQqHaNNwrG+pjLcSOFhtNlF1I7YSiNDQHtckHQoNYyxbjn/OqKVzHGo8A
5eYjqJoYKpObZDiweSxAChBHbxpgSVfLSTZHwyZLLQCf1ekWDRzZLthezsBuir+TPbcKB+xgboO6
lfhXkVjRk9Wxdj0gynDSQQx0LJtYboyxMR9kl8mA6VL+YY93k1FFP2XHf7G0iZ5MEXdrL0FQU9P9
evHx21wDsMVCqGNEerzqx+QJWzQZQmgieariWob46gmwleijI+qj0X+0q/o4vdOH5Ecjiu3yy1nc
jK9TLz3/sDzGBTNn+eemMkbw1wT7CSI8EhwHFYI6oHgGT4qdoIA2bnA+lojaKdq+3PfjbV2XYlOo
rVvfougTJ2p9omaWblAamjz/o9Ncd+2DuvqMNCkClA27t6YGnQCtMzIof+KSBQ1JoYhqwL8n7M8D
bYLMEnksA7xDWbO6aMmjADJuXUW5vo7j1FxXvMfGVR3J0ilvM1Sufeq7jNJR8jH6v7DLrC6YIPwG
mXIsNi+qNCQ/0+TZU5ZZgK3S0lNkybiKag3JbVxGwNqbKM5eZyUCG+eLQbXZxH9rfxoHBcSMPDPG
l38n+c+RmFftWLKnuul13BgQXYFCQZohpAFB+ZWtKu7SGFIHiZCrLMMaMeQjOAtTF1LVdJ5fjJfT
XhlX9bQCKSO/ARb4GrLd4q51tVdHMRX0PvR6jbYq9iBOrV9le3Q10bzEuikOjoHv6CqrBrvSgOvC
vvnwrlA2/2ol42dvMHE74CS55ykCiNDx3tpm4e79zGY3HNoVYZ4V5ftQQKJGbfqcMa+C1KndB9u3
CmzIenePMBO7kSa0qMh2in+2iDmruwDdGYTdztcc5V1QYms/dUkvXZMB3XPISnWZJrYGZWukqf0z
Tx2OCAVuL1bRD6GRN9mWrGl2bkGbc/6nPicCRl8bLJ2BhLC4gQxReTuwgq1mKwcxBCG6qfO2QeDy
VlM4f2r3WHItRtSkgb6Vj1MFctsHyZGFJcJ1bWZ7B/KEN6Oia4864a0sR04bGjT11rgqiuh7L3Lc
8363lW7hgek9TgO917B8SnR5Sy/Slw02Lv4YIAxYRsvIpG3cQY9uLmZJlERBZ4MB5dI3Vk2zi5Rr
p5Iag3oRXCJI2iC0Ulkbs+jSg1A0LDarQLyCrTFDNZfiYPFFistAkcnROI1cXuYc5SUrNcVgGucp
aHQZoEOv9qZ1BSqsZQbI2aP6DGqHe0/xP4LWwgkU3H5PTI85q6Mb25ErpxpnHrZgS1hrQ5GuyZhe
jCbbZ4Ib1+RgmSw/ADXfAkz7J8WkJ8FuE7tuvicKydKLwIMEKmpyILNCgtwvy1iyRk4yWzGtN3Y6
HyDFg13GmsoUYvzKIbNS80hNF0nCHgXJj43TpbcyTd6om5y4EdULzvPiVKUJv2lznqidd9Cxrvw2
aeCeqaAHj3iIK18iCMCvPORf9nZdTy/KDID88luRi/xUm5kHaUtretRbSExUNvKlSO88eEbWbLJB
T68yro9HlH2aG5HL8R5ybFlYAuD0fUjbPS9t61eeupvJL7N3ckdlW7m4s0RANUP4Z/epLsb7nJdw
L1IZFrPh7Aqr8DeZaRm73HCbJxQ4QfDQS947m/mB1vbjTaXPCbiTfC0E61TyDkaTFYDV48s/eeoM
zEuingyUtkD/EWEbbv3qCgQ8s34otxSE4GZvrxJL1ZJ/RDAoJmHw2l55UdKD/1dFMAjKz63s3HmJ
YLgcnLVeyRHC1vNhJ8sxX2uqxMi1OQonmNceTdbYz2UP8gwQ8jzqYLO5BdTombq/OFUdqi0g8dkd
UYcIsgWe8tCHsE6tj6+NjsKMyHPdzcJlE5++dBMgB7z3es3HVw1iIlvvwxqTgG4GejMojVtRFDIH
9/CZjQMBvSpk2eAuIwvfP42TJag4gWOx87u6c1csc41rM+NjEgo07X9tAgoPAQjTALd9ncQom5F2
4Cv2HlALPCB24jxC9z3eN4LNG+F0+WtiQn5AGQjPAgy0HPWrGsv4xTPu3YQ8QRXgPCbK04qGat2O
uHXjx7kFULxeo3QlQqQadRB0FEe4vDxUaSFSjaP/rZ0+WGtAtsWNDnGpq9ioTufvzBzrqhvK9Xkb
lCB2n3kT6q4uMSaKOXVJh0WTGqlSA/BBCk5VplpJqc6uQK3JikJSl04tkRHYDzr9NLfGcUQE45aK
IVp7PsZgzL9tuWk+ebG1jCGsrR+z3J6QQwazCte8a4Hs1O4T5Wdi1JBu+H2YeC5jPI9Wvqc78sEC
BMOGQNVkPpEkc2UzPcQeHlDNScn62aWxQlrB/C6zb/9p4Axu8eMyQ8IhB8ia1ADHmI6ot/lU6FP0
sqSRm3FE6Nicmw1xeyDT+O4wkBJ0bSHuk6K6pXhKrtfDlqywqAdZCh/em0jrbuNifqrb0WrePaQK
2VZn3sYeJUBXgSjez5tgVzZlsgJ7jZOfjKpAatzBxghgCKCCOQc9WxvjRLZrt13XpvitPXHprJgw
8LSfx9WsYf9hev5035mo0ehVBidOIBsXRVVyn3WqJrUs+ZpSO1EM7i1pfS+Z26+FgURdZ9fzPbh8
wKDy4Qlh0uReH8BWJjKDh24EcgkTim6Bhb3swWnyewrmUhyYjrpoguCTB2XpLwMo9DoMg+0vfBvk
8DEHhHIqjvQ/XL0JRD9A86ULEMOMdOMWnKk4lcUZliHBy4k67dQ4EvSiZHmDyqaiwaYfJuSgN8P6
gsvIQNIkMq8HxarM+7B1M/dZj+ZHyvaa04CzGYUbvguFsqEdtDsEKcZtx2VykOXUo4QGWb8ErLvP
KIx6jDIn+unruOVyOGnKqfQHf1PRf9mygUaA/h50YbrohxSmEYClmz+ABdbZpAZ+Ri1y21MCyYt1
V3bDt3zS36Xaa7lKeF0M/g+Q3htBp5wSoTubYcJ/TevzUwpupeMECuwl88ahseBjVfDkOH2D4Hxd
bgud+89I7WzoH+8PwD6YUw0phqoErcHkfPLUlCek85qd5GO5zae52qI6rlyJZIhPJTQzN6CdqIIM
m5wTV8X09PKl+cUOu19rb5oI8XQrS8V240yPgNQb61tEGyAMX4O3MNGH9rWpO9wQEQwmi7Zw69vG
9+IjS0bgMVHkTczpsEdAHFSVoJbO7WdQpGalz7553TiAVlyFMtV2zpBuvs10pRCtmhcnSsxF1eKk
JV4cpAMUAK20zcFuD+EhaPPKR5HXePTqoDxj4J2Icl5siUI+scodwDrscTJ15yrrx3KhnL+4p8kk
Hxuz3BuKcp7c6xxhJRH57k2MLHCg5mhrDSVTWnOeg+Z21EfQuBGfaI6PjzDZ4BShOWhKCDIv7vQR
GG/Lhd2e3OkbzBBwApkZSJJilAP2wgZnEeRibnTWDUHV19Pbl4Ex4gOyhtbnAVuU9s2XAeBNQAHW
FHZfAXpVSftMfl6MuR8OwhWrT5TnxLPYG/atwBH2iaCDaw+0+KAXWpUkEGZk1efsi8IwnHsnKr2l
Jc25x7Pqu38PEqM+52vsERsA3/GYA3pn3TRs//coscX1FEGoKldKRdbN4LZg5efjCyJw4w6J8Baw
Y/wuYNpc+uMCYk1F84tWF0titFIMzNR2vCw9DpKBvRIPtU9pU2r3YO6yQYVnDQdHOhwlZ6hu4QhK
XBWN3yC5h6J/f3axoueiASXl7H0Dm0AcjL1b/JzaMlgQ2lFcnSyzs96sukWpO86oh3+cyU14gzR1
7C8zCc/u7s9BNxCQ2KD4dM0Nc03/xWfpSle5e9/pgQfxJvvKdFP3RssrsDGqG389pPeWPmqPGuTv
dlVpmJvZzKMXFiUrMpic+uzZ9yhWaQXzQ82WtyWvU5Cpg+SZXgwGpmdhF+N2ShCB+jJAzcSRt7oR
p6CRUJTP1Fdp7bj1bcCqjDG+OsceelbgyaE2pPTiNYjmNIW0dhrR/elG2x8mJ/rGKdUdqRw4MLpV
MNe1tevkUKwjl5mrafZBdMs8FhLxb4OKhjvqY/iIYY9qNMj7yXLdq9z8hQ3h0uyK4rEAy8NWs92p
D9w2Ra3PchwNGeiXmL+HVIJ5J+P8J12BEyC3ISCc1ckrPONLv+na5Wms56/21O8WpTyavB4PdPOd
BcqjBpDiBHSTpr7GZEAZXG7QZKO43ZY7t1EmTqibKG8G6dKJnndTZO+6XjNBP9lNocgFHq9G2+5c
1CrtM9MwbpxO08JCVP3rh1Mp2M6wU/MNi/CzU+etOy2DGDCT7stcOpsEZ/oPHtlKhx2UkZFAdXFf
ZWxt9533gh9/sag1qD02xtDEa7cxjtk8Tm+QkwnTrtWfnTaO9/nItTX1i8INsboeT/9+K3AN78ut
AEqkDBQAju/44AgyzS+3Ar1F+L6Z9XHtTQESg3w3Di0uyapkj46wXqDyyH8Yk/yuJ7Z4/H82sDDD
9DFD4wmwkTjr2GTO5V0+bIB5LHaecP3tXw1iwNBCizO7eV8WpT5AfLs48p0H7FuupyyS17kStIu9
tFuDiiqGhCAGJ4TQTpOvPUoVbqGXSFpf7UFhlAW2Vt8lff5Idb1gbQdbhYEfQkNcpzPy+mT2cwLd
z2pa21gifUt1SNqosl5lyqLybAp+RjyylrqX0SqdNQq6ohu97bxwzGMH+UsNgq2Amgy1t297aPxl
TWqGVsza21qT004OnrfTKhHduFN1dnL15IqcuOPjDIXGCyi52h2d9AhjGhtdmxC1U4sUmZa4HL6s
UvA5jM3sD8UyMBVJvu58wRFmR+wu2REVCBGALKIjQKsBzmMNEMEwcoU7VCzzM7GGGPS6HFM36qER
DUlEGSQG6nGk9IsqbBv5Fo9pdeUoBmvbUkjkoge+ngjq1KjQEOASuNvshT5i6d9O7G205nUFKdg/
LDv71eR58hTpCM07ozQOnqM512TK7Ni9mI4agvos2YlpnkF+Iq1nUL7EEFa1OUh4NOvZ09pDk1ru
vZ822p1spmuykpJP+9gw2xVZgcU+XgFmUH5xsqDMXaZVBul4p3gAo9YP2t0yLQUfYhMPd0jUtMck
S/0V7Yfd7CrRTO3NixBGGhHpP0Qxx+I3yX7QeD96kMJRjgzYn6M5pVbYcsv4nlchJRxYJJAMYkn5
ZNeatW460V/V2sSO04CKRNmb7aNhR01QIqP6U8sWJ4HV8eI05461Bsiv3VQTHjixg4cTQnTGkY7i
uDKPVTSy3Zejf7cD4ojtEjs6z/J5PhQBmKAPYDdaoXfXlM7SDcfdDFmth5TiAiisucVPf8iwSttc
eFaJi7VWiOyqvTLkwE7UQy9kBfCShNLTVIGqHVaXATqya1vVWoLp79z8kwaWmpBssdSUl7cDeKk+
9UbPocC1ZPCGAhWtVI/BT9psa++8GfnKY9ic4Eo1Tn5Sp0u9xnkcbNDN+R4kzMbVXxk0c8Nz+N7k
qGvKGt2tXySei4FN96ocakR7m2F5nkLj4oEn0LAGnQv7w480bIvc/F2m5hw2iF7fjBXqDsnW0Puv
ttbcgeAAYs8E1CIAV2/EEGIDJoZa1D+0WbQBE2GFzALHLgzU1aFrOvJNa1H+OeJ730FTeziVDKx3
jQkiHBSLm817oVjnhcmTXZZ0ErFNXLQCJ+FD7nrQDvPZ9dKlLEYpzxaWnhnhMgEQzXKLPEZ1zVFE
eI2Qe3U9Jv6w4aUBLQA1IFyGvUzbp82fP1kFDNQVzwBQmXr3YTQ0CMlSM9N94A/H9mZBkVEfc7SH
GSjsZC0csD4b3oQdj/9A351s6eh398sPIxEHPij75V2oSTOm+M801nxtqLrhTBbGJss1iK+qJr10
Bf81aiNkeqTo7utp5DdeyzcXA9uJ9A1KS8pPTqPlQDcYgcELzLjJsvI0Qx2duC5rIsH0wZB76euU
8i45fPTbCXguwZSzwSUl73Rj7jcphCDXusoMFzXrN0YGJllTNWmUmoZKFF+MSXWbmroGdnVU0SDI
gnx7dmhKbzyltb2nFkJ8iGdIG3kUNQhAbHyMq2E9jRU0osjWKbkkB5Tsn92pX0oUCAdti6IZaDjF
Fvgi3BlkRiDHZUM0/xHf0JPStUE7GblltJsA8trOtRY/ODa4NwBPE/uhsZKHqhqyk+mzh6gWyQN1
xZEDpnNone4dI0VRNn3+pKmGay/rrGvu7AjxiPKvCcy6s2VddxATEF2CXCFPoWepSbAVYactY1DO
VLr/LJEdBWEq6CtcQO3ufrfQGlyy4EexVnndVptKtNkhm6vxLh7srxP9t8Xlrf5mjgEAtee80cpN
7psZsHIRQvYfZ4Ft5dPeKKOXSxedItTfOu7SfzlrPvrprLGnyMP2oGuvKiN7y1gkHyEcnuy6IUt2
ExjIH3MjeiWe2g8DZ5iSnZ/H5gqRExGbO7sBOWwTOedEZ4k+cAez1SWbBsCjsXRRXYDVQfgXtB7n
TCc5qCZl4+YS3BNLPmyE4jpdS50sv15LLGEgF1dXG11kXlT9qrUyP1LL8YrypquKT0501ZITBAb4
qTDrKy13zPppADVK3JbtTrIY/E5M30epK+4cxUs4myCoNxDwXPqImNCbwHZPfWRCbIZkNzZaszVQ
T2dq/jMKCetvqrhnDdkG8BRVgMJZvpSg8Gbda13oe1rCfJiC//VsGhe2s5ja9WFZxaala51Gp7Y2
JaKs19hVWpvRL85H1Eejk+r7/7frdblpjDQOzdQcttCU5tCIjKDGHUtEudMxH5dOEN5V133X57vz
PqWHNkS46PmMAOWtIiXb4zXY6eQIOa2JrtwaJq9aXeR6sgRb5HP4nenueh5tcTVW0AzdsCRtr6ht
IupyMOZ5xccU1VfUp2cVqq/apvXCzjbd8BPnOR3SuwEvrSOwVk6L7BD1LZ+KdIXIsOTABWlMex0G
YIEoeD0mNRDHiDQcl6B1uoEUrfeM+gL/WGVmGy61gcpKxSOO/pSB5KYu3oGjLG/HHBzLQzmdqIXg
Brr6pNkk2CmF1AeCofL2w1aO8rMtqsP3llZdUeGgaKthh+ryevWpiaz9ikoHabRG7eun0fL35mis
/31TaFkuRYA+V8O6zDV0EAXYtuG6DMVAv0eIZr3Hpd+a2Ro3EQflYYj5+Uaqv3kQtQv4oOuouod2
HPOOZj/6d3gc7tuoAdFS7D/jcY6814gyZAAtADOrT7aI+l3sJPcDeF/vcmZaqkj9FA0s3eYgvvOr
BBs+pt9lQ+0cPC16meosX4EEpAvKqLnue7fZazFQNa6FNC7oT/ZYC2Jn4smHskAWuNBQA5rV/vUc
8Rlk7u538DZl27zsvycSgvNStPnG9bAGxk74tgIvwzrzLWvjOddYZ2dXPhNhmfT+rZdXPx/LyYAs
vM+TsEJIg/nJCYWoEDTtB/A3WvzNyUVx4qjLPpVAlAE2CoR3nKCcffBvplEm4ViADkDmCfjG7oqk
6Xfgcm4C3hcocokBQ2yYN++SCNj1Ks92lYdAm9Rd9y5B+Ss2dGJvpoMbNKPv3sunzDLMwxRpKK4t
2dFhAgs9vcNexm83Q1dW65mB91GfTn1rZUfX4eMKUO6N5jrbVEcdb2ZNt0MPyHuU6tdpXidB1IOK
uWRJEw7Oz6yfvJC75aoSWrv10/beEw2YkTSr3WWojAFseTvWGeJ3dQQJu6h+LNzupRYTdFoMHyJq
2hOEeZMtylP6wJ7v7Hh8Kaf4j6EEuTUfuAMSgQOKLM1Qzg+R5WDz1w99MFX6uII2EHRFE+EHOAfS
AiwQ6bhrdKTqSw+1zqVwV66mVytnLP5oRmRDtBYqanXFotVcyd3UwxKXZ7KOp3xjNdMboAluEKXi
bRjiLMhNALCbYXgrDHYH/ZZ4p8dxHNQGEH61qLRdN7K7jFvJLjLbelWDc1PqctzX6TvP2ocW/Cub
7LUQLSriLWtaS9yXg7IQd0ATVsgfW1lYiR+26e+idH4vUh0bMxBT9nVvrA3oQEP+wX/PObZ2rHE7
wJM3cQ+duRgKLtANCrFDbjact26QMogRt6n7zUiRRIkTKBQKRJyCVtpFgFvAxvA9SCLVWr8vwRgG
xQcJ5FTBNnPRv7RpKYMxbbswTVJwGycT0DtKq6Z97eb2RbYoBOMSJFYxGHcYN/qt24vvVjVM67xy
pjDyel+tLx65BA+axnNUnPuoHsJmO6799Jh4SQBBrWodxaigbG1DBLEnu6BCUDxwuIQaaFS9uhGg
V7wfQf3tKf5YE+xRxdS/dpW8bvIyhQpfxoJRQCtokCbUanyIK8TI6yGnFCtJ3HBEDcEm71eFkYEw
z8SXit0JiegiQD6WhUzayJSg0lvArLLjelMIA7yZ6X3b9N3WiovAyxz3AEKJx2L+yZ3ZO4HI5x5V
QSD9mauNhXDpNoqiQw7mUFDdWn/kWFOsHQ1YkChy+p3va999doLGJkqHrHobxz7qSxoAma12myb2
fQ9tBSCQ8KiYd1hXXiOfu9O7aRXNfVi35bY28hugX04g+vnDB3K2sNKnHLDzYNKhByKiOsjaedxU
CO2skB4OBQBE31BG3waRn8anGMkiz5ibrS8NgWhvFG+7xI9vrcF1cKkM/BFQ/DTU+tp/aZ3kB/ig
sz8Mz9uMLvAtCHpsJhdFJYHpuEejj4Z3yXDTyBy9AwkGNms4930orHLExcC3cc2MGEXTeSqOaacj
QGl2EGwv6gzIf8Nd53gaQf1o8ELErJCcKwVugJPWfe9Q3GJGmvsrjRN8nw7vXJodQmN1+dNxm2dh
zf5rbHQA+wovexI1QOBjC516OymRMXWT9CQiu9jzfnb2XT80Vzgxki0YPbSbsukguYrvaICo7N0p
97QtZyB+Cd2WF/jIvX+VpR2QwcrAVFcwFvRFZjJE1bz8uusBowTosV+1SVx/GFxm+E+Dy1ug8qR+
dyzIZVthXDv2wWq5K4JCyedOUwP9UHW0dF7alW+KcNIgoE7DZRRDYJvV/tmcDL9O9MUnb4phb1Rs
I9S+bKZtF1M7LqaN0UpCUSu0VZOGl5dqPDf92YxWXHPakAaAN5sOgFfiSlbIh7HGiV+22p4KBd0G
3w50Fh2+HkZj0Fvcz3IprKWC7r+1N9Xbq6JEG8+o+wxkm8qZerzpJZda9TgOvL6u+/w7bUipBdzd
d9qAUovH5aeWGrtY/pcf7WqNwqug3Ft+8aOx399hAsvMgXNzP6TxM7Tshkc28+Gxh5ReBsbGLmf9
Y1TGP7I+y0401AxzvRrtydraynJATnKnpb4f0ijCwOyk5prAFtmFf85DYzVu9383Dw0yTZznoff8
mIc+0yhcvikcowhLs5KBnmX9jxTr3lLxU1aRBsKxQnuVXTuEPG2HO9D1NVtUbVoHb/D9K1Z61nqY
of5N7hqkIn6I0g+pyEu5W8o99wDJcSbEHON0PLuXuFqvsi5FrRtgGI8TB9eCMJ35BgQnRYA4i7jK
i7zeAhn/YtB6nPoyrQA5cQbaBBrR1ZKeBuhlUk07w54QkjzTkfeRtouUYBHiZMaVpjSNlqY6oj4H
WB2ke2UTfBr9YvzRvBjTLMjMeiHLY/uqsuVjreLGwFJAebNzXqIC+h1YKDWnTgcbgeZOkAv0Ov+b
lMPfmfrMPJvqTvvJlOX1SvMclHYjkQxVASTQc9neJWMxgnEVCykjd+UbIg9xYBlFe5ePw3jKhVOH
U23563wY9bUpqhqrXdA6UkiNImkAcq3nFroX1AJDZb01iiRZ6RQ9/xglB8f08diMezyQbT+0JyM6
5Vmbn4rWb1YlIv/vqUS5V1r+uBj4ZZpDIigVi8EAvheV0CEDp1W8Gki4omrAQKYOxcYo0aqfi9SB
KkqcdTtbNTmD6IWbT5DWVEj8Zjj1VVJ98zkE/8qYg2wccP2o6M5TkA8K8jUUyc7tjnxoimmEOicZ
CwdsL3q5TKGL6pl86FNgLYW9omWWyCaDMa2eUFE8QDRpbSoWTWpK1cSz3Hwa54Ivo5emGXGMOoBg
VRIVxn/nq6upxN/M/MXXwmnf+8m0Ab8a2w+GaEAwlLCVQEb5W+wlP6Y+a39Z1Q5Bif5nEUU8QNS2
fIrzGNDwZs5OA/Pcg9fg6daNor6Pwd6JZHjrfGe1syHvtkCQwvPTtxRUiOGsd/5tpFf+Vq8Nts9F
cn5LJmvnW11q70Y9X96yYe5f3pJHs3vQqypd3rKO8DAVWD98F5m9IW9jKAG/bhELSvLzWybZ6KMo
4bdvCZbPJnCjobuaEydHWAJiYqCmR2ROvejIe00du6MeMCjlG8Ar/JWjwFjUN0zfBCQS76jnywyO
wmhp7fPfzUDO5PTnDNRDM+AOFQUsjYFC8efvecYPSW2Lb0Cjyh2qrNgmNfXp1U3rgAxiu00QtKz9
g5+CxgWiJD+oP62NOZgHI7vVWj87RWbkhJDIXWYE3UP7LRKl3JVVjSewwafX1KgDMsC1layNbvIP
qCVh9+6U/5jUR4F45RzYQ5Pd8qrMP81oTfnBQBH5OvFwg7aTcTeU9XQngAh7Uq0UAaO7RtE/JWa/
jH20LmP/N79OvUOr5lR+bpt0Vz2UGLLZKPo9KuKco+DYR8Z2aQZJiwVFKxpQFVLnYlSrcRl56E2V
VW43ADt8eKYAfYPNjDXzrs3KA6qrsSrihVoVeYV2HIZUHiZzDpzRiyAhjRc6urxc+hZfakeoPDyg
knxxI2ObZv50OBkJWwOwF7fGtYUdaAiqDh44YAi8op+Umi1P/Cv6FamJRM/nJo3Sr2P0iPL9ne/Q
mqDjUqP/6EszQ3swu9LBo6OSjbOdbUxZZo8yz9gtdLmfqBu/irVrsZRfuSoHiTjvGNrgmT1SsnHU
0393ojmYRM31xUm9kzH5AYiPfkJGVl8BVZ1feTM25AEdamWJgBsd+moogc592PydJdlcDC/NTLm4
ZaavsgR07lYjfuSNj2jhkD7QLy0L7CdVi35oNaYh97m0PsY+LP2YF6tG0ZrI5kAwUBQSdPcekKU7
FwnYBdRMAz64GaGi7EI1XZkA6aLfSQfV6oA4U88XpwWF6qK48K9OelKbx9QBWYSH6up1X4MQmFbF
tHrWGXdG1PX/NkLDE2Ux6LACEiywbUTAXPBE0JNjYqIGTB1NeiZR08/GYUdPncsoPZM+NdUz6WL8
f/JlI1gjWgsqsh12XwEKnArwBXvmqYLG2AKbmoYGfL9Ys911YjoPEAILUrd/8aABoaaCZF1xl6qp
RN6UoeHG0xu9xzhU7frPgiMnZissqcYTtCnqBdilQYAJ1HuzuEMaUP79gPIwbCg50fv1rRkHwLoL
5FnKswchvi4DTTUO4MjJjDwN04o9ELXwF97gL33UJFbhnMsDt4Wzo9YXM+obe0VOehlWHrObOTt6
C5QEJQDj6xJ4VMuu8sNFuima7ehIok7/w9mXLUeqLMt+EWaMCbzWPJdKUkmtfsGkHhgzSZKZr79O
0LvR0ln32j73oTEyIjJB1VUMER7uX2wiRyuOEAJKyaOmE22+BNOQHPMCZKO5Zaj+yEXNc50OfTJ/
PgUQ2DuH6WG7McpiFQZ1ufz0eE2P21KNCcS2FeBpQVVsOT+ITx6QHoJVDOxvIK62wWMft+EWD64Q
a7SHZ7S59Le2Y+nNtYpXMpu5sjdlgNZAavsfowIgpNBThq/XGEVm7ng6ZPW8bJ9ylr9WDa5lvWU8
oaOlerTL7qCxMn/1oD95zKXLl6oT8tWFUs6mZGpsdcakPhmcBVA56MAeh7WKpjWyoKse0T2DPk5M
ysFddYQEHl/SJFrDgNLchiYlvgn+AmWWJ0CDmkerq6C/OLLVGABzZ6EZ7WhYKPGh0hL6U1ol7j4v
lmxE0qJaBRGiBDRIFNXp+JRYU/+vJnl8QIt64DyJMCl2ZptBVwL043e81MlpGGYayAqswAWXQDHs
4zT+VQFjiyfVgP3qldXuJ7AeeVWp/SRk37zRLX8KIzQf2ZPKr9bA7K3x317vSzSxIufT/9mbbcO/
2P6LOMdpwuO8yrw3r/dfrPJfnJWna+6WQyLI6Gy16QFjeIWYBmhQVV6c6SZZo2eS1clrg/7+i4ZE
3oTuSWs93P7/T2o6T0O2y7fk8FQaHq7tXgMpa6F5b2VvLl1gJz+MvgI/qM6cC+p+5ilLs2bVgGLj
AyWw0Z+Wqlo14JcBjZdnXtyINZOj7gCtt1j0PZFQbfX1HALnses+gLXMWExTde0gINf4SpPQMJYu
arwyrpHONO+O12mb3G2qaegnUbLtgOZYt3YDqdU84VuWaWLytnklASqpsmk4pHa5DcI+XlfjQ2Zm
es0Wksfh5DVzOWwHrfJX/biUskxzCy4/NqZRsXJdsq1vQfKNvBAj87d5YFCS1bwDqB3tkGUdJu94
zjs+aO00F80v+S6OVT0N87xXu8jy1DSsu6rZNaUu/3Ogvt8xS4hp6JWWuTMDEwWf8TR0K2M7L+7A
NRUgidrUdb5Gl5Y6AXGtTjhssE+RGE4j5CbING/+zeYmtXGsoim01Fgx7c2hNa/LagEp96pa8ATC
n17Ij1/dNAaxPrKgdDi8Q2y1Mmr30+zeNc2NFjTlkt6qfSPvb+HA40MH8tpNXNjuqyW1Pb2dlx4y
PF8ilFOgp8KBftL4/k4RUlOPnZEGqG1AoWALsTqULyz13R8ChgoPyEXPLau7cxCb4U7m9fd6HIGL
A5WEMqoP3eBF+9jv4rUVqv4bXtuaheAFmGCryn3WvRRJdLv/ZvZ6tJe8jNd8HILatAG9n8Yv4Dtz
nys8bJI9S/hP7iM/1QSOOKKFwTsEAKLtzC6uoR+NemCfyQ5MStxYqlzx19qVArj7oPyIgXSM6x7V
MOB6uhS0BIu+Y1vIMpg/hiL+zfBe900EJoBvSTI8IfuUrPlgqWsIBultp7VoMQ7d+lCJpNu5qQrO
ZoG6Uxsb2i3qAI2USdu/tAy1II7f4XuKMleoJIBOHbL/dDxQ9m9YEFQ/yzp4zxotfMsgYIxMup89
S6NwV7kZuNfAdLNtWbPkVCgjOjQlAJh90jVnC20jG0jD1bcEnKgrEfjBXZNjpqzXw3eedbckc/Tf
QYc+DDpenaBvM0qzX4Xi36wmjNe9GxvLoHDlcaig8kR78+aLzc0cd4EGPPOK2BentMLfUENduh4L
PmrheKCu7PvHyLVBIAzi7UOYZPY5UkjbJNx0XrgIvgepiICH5Is0aL0fuiXQPhI5EoJcgLBDhjY5
QiAwPePBXK1l0Gp3iMj8piOF3inw0avdR1WNNt86evbVIDfISBhHw9e7k14yc51WOb8zsGwtWgOY
RnR1dXatn1jcDPWCdvu4YPkKzdH1OoS+KKQd/4MjJzcEhgEan3HlegxZMEMpoJDHhXzClBeVbi/M
Af130omsoxo3YWejG2Hc2JGyjtbIOpRlMQMe7D9eclDIf2GLykw/uutpxUR5xeLfJiWDDRjll4UB
MTfXQGciCzOeyqclvhwcWZlq75nDxmU92no0TfZoEEy3RcP1y2QTkTdc4qgvVtIfmhUN/TI12UoP
tTXaYt1jOUY7tELXh/HOsrMY5T7Mo3XITUPTzlsIsXjRdIDZkYuGn2P04M8mmjD4rX4Rti/WLeBQ
qIRjTQqhhWloSHZO7FxB7/gfB3RyUe7rlt+nkyVvWoKzsWF5sK5jlF5XtIpZLyLpFNO68yIub+QI
qoVq7rgwt0RnTrtOUL7VLpQ96exAc9qYiyYf2EFm3uHrJ+f16MapowTpjPFTorXmgzRomXRK0AvO
JhvXsS3wiajxi3wj8hzUdQM601I36D8iAe3uLOLdcwjG0rVVgTEHCP9+n4N5clchGX8twGe7cnOe
vihtzJQLv/6Jy8xyWglp1aPdsOB7Fshw2aHy/4TmZPBp9Kl9SsBucvD01NoyXikgR3CXM7S6f+31
9iPxS/5b9/bTOirt0aw4QMRRL9gGmlkK3IvY8L97oGP9Y0tyRx2+DJFtBF3olymTkcIlgLD6klbD
fRWh88Kfomj+vHJDkbMxRz0fZer/54mgMLnxYuBOtRasakDYaqtOr6HlOg7xAIz6fJ+60LpPkBUD
vcXYau7fdAXsJIXQphr24L+Ib3rvF9u8CR10ltvF1WLJFiBIfpIGNE3JRBs8cx1YAZ2GyS4V3rWA
VrkOQ24e5jDa84P0rvRI23+xc697Hzor3ye9aHATHqGWFZ7W2qFwP3rmP2e2m96dJgt3eTn429QQ
8l4WyTMFKB9fDd9qhsdItTo0DTA9853wm0Cjouwc94MLy1tIAbJOQEzq4wB2wrXeh/53aPssxBgR
4lezhNRueDHNoEKJCtKptHho4VIs7PfETV1kXk3tKFDnvkImN1nS2raebIQxON/awo2BTCjSQwVc
z03jhZr+ANRmHzQI4rzkzG22uZbVu74yqufAzd7SJvc+skr7BR7U6kkP3HjvRaW/wQckn3WNrdwq
YJe2BAWMhf+lvEHzC+qw5VaCkGJDw4L5TxXT/BtXYfYAZMxvMku76aDzVPW7Rmrut6yooX/I1L2M
NMBgS/CFNrox9jZWCyM0wh36qYZn7jpvTZzyH0mpvhectc8i6eJd0FbhDh2cw/OgrLd4LG7obv5d
mvjtUkDplRX6ld13x7f0JcFqPeFCvUAPQYTaovVlkqOfwZXk6IahW/r34l+0ob/YSCV61oAOoK2x
KQFFmcPwasHVgsZjF9AnSek5hvb+zp2XK+yqOoJROlvnXWfsPVclL97Q70zLdb73svNW3EiMA/5P
9OeorkEHVLDvEdfylWk4xrEWpngqLO2uqcr5ruHbtkwNyz75g/JuzEp+gUHOQfEB79ZGV3lnNJgM
D7mFFDpNkLhpL1zfjK9BG6mrk1QGpFVwBB30wosAfZuXVrTNaS5HOwzPOmWQHL9m0mjM3WTyUjmb
TLQRmRXu3Mr/sPrEudCGxbVzATX/E7q0QNz3Tzveh/kW3NINIAmYABB1BvW5cddN+D41vPw4L0J7
saZra2ZFfPl1BmfBQq+g6USOFo+2AOSDAZKG0nW9lT/o4YqGLh1ImY15UWuyzBs64VCPgqVmQdeF
HGTzxr9EgZL95EEqc7bPU0WGn6zdsXhDE2YH6jTpEZk3ZO/tP58LObXU/hCBbu2E7wCIEzfFdp5E
awQJGEC7wn2e7fMawKX8QOO+Of2N8zFLwZPdwJNk8ekTpdNvW+ta4Ed1mJejvYGjkjWkhjl9+rOX
FoUY78bTcnf6zyAn2ZGMHtZos6//9dMAxiQ3uuE8ny/N7PKgW9XjA9J8wuSw8c50QbFwNtMp0xDv
u/rSQn3j0//W5LAhQywUCINiw0dx+MN0IJRVabUN/I9XXO0Uj9m9Z4Kd3BEvKhL+UwGUG7HRrkGh
agAHA+UbLX8XXQ+6jIL1exNXk+fCRf+AzI13OfanF71hXdrCKC6JkcklTUR6+ep4RnxHMTHfB0yJ
jQdK2+/C3pPfQkPQOo3z8pCjp+QJer5vtKDN0O8IOKZ1jaHWfAapHbgpxiP5rgk+6ly+WH7Q7kpg
zfCEj8dwjlLEXtfb8CEcQvBF8/SCN7jwgUwNmkW3uGz0C9PIYm8xxZUgljJ6d9hNxqZ3k3PXBGua
N9lkP4CqaIBY4zQmF+Rrtz7orU8VKB0fyBT4dQQcI7LPn+PwAS9KpHm3k1F3QuPigGaBDj/ZNEc6
6xowCyBOcba0og1ME56BIrThM53fHN1/a/sgfmN4IxkptfrdNMzMJfATxUtll8mp7gokZOoyeUOO
M0W9wnBPANvKOwRENxRf6kaAX072n2EePlt5mzw2neyuflnyBU1vGAhZ0zxxwJiFgzZQzOmr4pts
GgudtmgWUmYbvwVl0i96S1OXMB+qJxDrQ3ZvtPvc2yA/n21pdugFB+Ae0IJitQGUal1zQXbXZNoS
zdfJsXdC5zV0nsg8QKhiL+s2XNNivYEPFP2B2tUvcv3WDNGrF4YJIFUQbEt0I8L9IC/PRh/LS9aN
kLwkMD/AerJ0Atd969VgrUVSdwfAKYdbiQwWch6I6OL4JlNp3xO/QM+KquIdA9Ds7nn1EwUEKP4v
csCZQNqZihG2rq1jtGG+pV27ogi0vUMbNq2MSwdJefRONWJy4A5WNdJ410DeDQoVvEeaTcwfwgoK
6OD9A7BQQIUMzYD2URNoDlRZpe5oOUD/lV7/BsOyugt03lxTNCLZ48hlHAxnaBUhH/p0tMfGUkvy
DajM39HFSS5aSffUQo9V90SjxFC4c2jtjQL0InzAE79+JZ/y5UcOygL8v/HyzivQXPu2xyG2jhMC
KiJYSLxIH0AZzVdJaMTrHFjLJzRee0HxpIdKPYkWvefSi+Jtk1rqqXMNddFa/TxH1Hilhq6JVR9o
goyc/ABOQWB+xvk0Cx3cp9BKhwvN4g2IQSNmV3gRRAQ4dPlTeiAXRc+HnPxgBbw0WnuelhqnaCaY
CemQNCtAXezguGA4pAm0sdBdqCTrLzSiQ9aQfJkO6QbZ+FeSK08DvvQCUezTzpXb0ir0VeXjaax2
U0D5YxcU7GhPe04yFTxKBsXV0UmmzHWvVuEEFzKBkweViqAGa/gY3+Jrtwk9ZIjIG9mdgSxTVUyr
aZaIH6sMj2rjai46vzchj6pjn4X2gqXMPwSaEd47vMFCIKlNd5oeR3fPSfmmTyVbkzfk+rATnYZa
5ejV6qE5Jhy42smbSHYJiuLJG1eSsTE8Ogzp33FEGx1Q5SEY8icatYN91YquvNJaQY7kQOujjY2c
MRD1ICZrov3kbUQDelfWbSwwAD50KkNDJvIJSwNZvJVX8OicWv1IwuH92ThRnLafYsjzx1jX6Osl
g4TCyjIFZdiKhrRQUI3uT/Nn/2ScAih2PocicJ1TXyw72y7x6XQAwTYDu9ZWqS909Ku+tyPsP00i
7yZdOzqVCc9XUT0U74Cy7hq8Gr2Maiq7LGXVpoMQ+Lv2g9yOiRYdEImAPrtNgzv++w5kz/kQrTIp
6hOK2+WtSdCSTAcCz0aDrFAoH5JBVWegjPolOSrRPJhWde/BKLFBk+6+GGS7NwywpK6KQjdO027b
lGtWxfKQGIVxSo0ulCvaNTiQnQunZwtmA9RMtq8x2TgHslJpkPvHacKnEBla3ak4gHrbYBuyTyFd
F5pHFr6SafLSCdEYeB28hObQuBj1UD6dqIpCHbkj5MAgndwfixR6yTfazUBFtFZVAuJMVLmOI79u
viePI6tMW9JulbgSPBJ/Q8lo5FUmwWCa9QeR8aXdmtll1MmCThArfqDBHzeh4EOZ4Mc3TOg1QCND
nss+AV3GUFUfebr3G6l+mINjLjMZdhfWFNVJ1jkav0KWvPtgiaeIvvfl0gnr5hqFBk7eqOS6srn7
ZppjzxjWQFV/ZKjq6ocqtOxDXTts3boDJC5aPCmMEbrbAApuGfUtR3M+uoK1clNCrfA1jIoTfuLq
RytNSFomrHkUDa4T+M6iIhnHAI6J4UYRUDKOFgZ62vCOw7odPh99G3RtfA8c75UihvFlsG6NZxBL
eVsGdpudX2rBU2LxXxQQ5PpTLEwHJcFKbBOkjfdCj73HEvouC4qoovDC0aP4gp4uKCqHhrUffM5u
baQ1U0SYlfuharNvehtHG4h3NQc3bR8zZJBBoG4ZVwsMBFHZgwrGjcwrmWijfchCr6+zFd3r9qEC
NdpsosDBgiSWURvx8osDQq3WEtQC9pocxt/1y8J+b0GYsf8yAXy4i55dMqsrjn2gJ2fagF66aRe0
q0pX7FXmnQYnACf9uCF7mrW4N9MY+jL2ukpjc5rxaTJFUkzqc4GE3BCsyDY75iHtDbl9LyKZ7Wb7
12MizSCKrjjNES6+kZZmyJsIRzGz+KV2LPEUMLEqByd6iZ2ivhlldnB6Hr8MuYfPvBFP5DMsFl/S
Qf6yRh/S++A743iWp6FABuUYK2gyU6wlNHtva2CnL438h16BrV/xRByj3DV2TpH3pxD1sK0FHs5z
loEEHbjvBldNw1hDtCS+uabHxkqN/Vgkdrzya9aMRDLVyBBcvAAgyxYWYwLalZAuylyR4726+5G4
ZfHh8OERbTrNzxjXMq+CulBVDKs4COMY96vHrDWrjRWDtwHXw+HM26E+le0PWQKdttAacziTnTaa
7ur7onNPsz3Gra1bATg68l0VybSI9JGXgQAi1hMJGPMEq8QS7ZHGoe3ZY+9FYIv32A/AFZ8LJ9He
6zIA54WTfW/RarnotLD+VleDtfAqw35JalA0BZmX3hO8Io79L8OTD6KhlRdH6aMLhZJ1rfvFMcv9
iwiifpcMo5pnLPhLbThXPDz7H5EF6LwME/8WmVEKCLuLYlQQWt8gVbnhleV9+D2qOFXF7avfWOwI
OC4qBaWs3iMfj28IQDsFcNuatM+ldAxAZVGHp7UL8+a1sn9npvBXZa38owZI4DWXDhhjQ7HwFI9v
eNxNdloflvsui4urRJoPIuWm9i3Tc9DbgrzDqMotig/8Hf101VKPHGii1V66UwJtyqWM1bUww2zF
7C58g6rm1dVC7Vcv2m1qm+l7mMh6KXDle7AtUJ7gIyv2Jlp1r5WOS3RSutGbpfwLHQkaQ1tRquQ9
Z3gsCUEo+pD6ku9AHCH3vR5XV2iF4LpeZv06liFbolpX3CowWq2izEX5C1yLN7KFqexWxaDpawe0
QBGEjA13VRUgKJ3GKg6ydQLIworCaaKBu8Ga4VliZdGcHF/tNWroQKSUEXAzEg9yoK6FHOm0xqBc
fYM8iL2cxj4zom1XQP5hXlOUQY0/CRyq0xqdhi6ZoInCP2OrACetxT0bkMDxPLOyBKO/FvZ/xgUo
B/ctJI8XVVMUt2bcdD9UgWy63iXgkvB1+wFd5rjrgynoHc/JvwakAx4BSfcOTIdcLJixrPfIevFZ
Ib/reac2cZNme9tAShddjdc4MOz3qAJ4xUlkf2k7u7ygC18uUdu033EqVx2phbsB2NQ+y6JmY6d5
dkRuWyzTDmzbPBqaa9pCoav2Onk1WtTRahtdf4aS+AbLwLukKZpixGCaADRyYyMs1l5KD3KidQrw
L7oc/A0P8/SCDvNopEAF5ju1M6glo+KXiVZuedr2UDC20AEl+hJ8dSG66GyDn4HPMLdoMArPhm+y
LY8i95RCSmSbew3It1DIwRd4Kx2lAbmWRLciSNIlmnrZjzCDnnjAflYVG8ZnsR4SiAiNnUHbGX9D
u6b8EmrlZf+oO2A9BXMpQ/EXJF2RlYDI1AI9vImcK6kRk8227W1TyDYCqKFLwJFnrgv0XV8clbPL
YEC8K+tLtaOh6+ImtyjtGoRAwkHP2RgzGWmXSXFoeuQcaUQbEPIz9J8zY63hMXI5OKkclWIxj46C
TnsvM+R0NAA84DR7cPM3ETJpaIfrLmKkGqE9PUD/ogi1/Rc7BM26S6vKcF0Oki3nCeSg4NIuvg1m
EU5TyU5hnczqk0Dl2kd/5Nll6WL20US0nSKnZKJHMI51gO/ImIxVFlvm9nY+FjkGMHBfEhs5ozGW
jadftUm8dXFJW+QMOeAFGadzChJr0XbOsNGi/FBxC4/PBl6bcPnuxRLtf7sUWcDr4HHvMYiQo29d
LUO3IsCty8Rp70KAJY28eSSag5/W6NmguZkz6psHhn4gdxNAEhrF55fJq7k5/hq/bnfGT5CMa8fS
NQO1oF1QT6BJj3Yt/2fdl96BBrRJwI67H39Nn6KmuVWfVHsB9cdPHglhAXVu/BKU9lz7TStMNsf0
jL3jdruhAZDSMCOx1cNePmu23e3LPkiXNHRNPjxwQP9pRJuw8EG0LlA4qq0WYCTL3oJkOVr7kHw5
dH4Rvdi5sY1rUX8XwNusq9Do9prK4teiBXASn8t3s2igDWhBT8eT+6BPQCqht823VnSXvij4r17q
5xhAyG+QGtdXvZl7ILlk6XGXJyUI2QfLex5aE2XPtrIWukhxC+4165LE/ImcmYnnmxBaG+QzxwAN
hUueMetGJiO0Puwkas4U7gVSLKN+TA+OoUJLwPMWV86GvAZesbYhZFlWg9v6zzryiMdeGvqC1m1Y
p11UqN/I6Rt9++QX38lFllzictdmzY1MqrB+NnoOypNxKVyWwfqSulCiplPsW7V241TfkLdmqAKI
LpLTHxyl0GTwCrB2TCfJWnEFKeVDy0GkkIO1dIUGAzQWVf4PvH7nV9qgEJdf00wDJWHWn8gUakmE
Sw9ecc4RYM1zLO0loBy9BiAx6fGzmX1kjky5DSKenIbCwRKTV6Z3UD95+082bqJDIPbyYPvJiJMA
YLGsxYbOiRakFcJElatcC+3VbCNHALDnuuihkffFUSUDLu+W6hazI61BiK7lyG3Vuhl/G2IUQPTG
v+MxsrqgeQ3JCvAWfRtGNlAh0VRKYUD1v3s5Ond0myOjXQxo30oT9AiDtB/qO2pFURVLQP7n+AJV
HHhNNCf/F2v3ir27ufZpbdQx82UMoMkalDLxwmo5B2OGD8HNGLhP1YfiRTOUtQ8rtEi33cBfpFGG
u7qu0WUzevNONBtRRemGvCAUTtegD8RZj97AqbRlxHw8BYxz8XqO8ruDigl5XSinLkC8i3buvoSW
oof8Oz7m7LkFlyDg8Xg+T4Igwpt8lV9cO3ORnmXmEWKlPoTOeY1qbZKD7R531p7r7sWWNWQ509S6
QRxZrCDd4z53KBkvBUDFRWF7gA4FQ7/gVqCfa7c3zrrGMwgbaXsyCSc3znLcTHGVsvNNHEJxg9zk
qfpe7xctBIq3ILwaJdDWXdTUj2wkYoJeNlvHHn6qNKQNAmyX1Y/UIGYPHmjm/gaQDQFgKzQAwVHt
Hil5Gw8bgHYydLGf26jlayRnqhcToq8+sqK/DOt37LTRT7DV6gt8gvKJ5ng64KX2OAdtf3yNXqLy
ZbCyH0XXBr9sMc0RfmYsTI//mVOwZjGYdrqPDDDnoFeiOIRp+mcv+RfbHPdv3nnuv8chr91qDviJ
WL0m0ZtBGPVjhsvxPBIYkT6OF0UN+ebR/27evOY4T7p69dyZL/88JB1kdOsjD5PxP09n9DlCt+40
7+8J/HMejcwQfcfeVW+AG6KNZvT90bZC5IBod/bQHmh94Jl2ZdgfB1+r1oCB/rHN0V8mfxlS3Bcb
OuWrtTkuNTtQMPvAewgQIeBnUqBmxqXvIcRXHWIJHL1TQB0+BMIQD7QnDfVSVW17mO0d9P52ILoF
Jd449Z+xeur8ia2QcwYkLagX3pgqpY3DobzUjwkJd0yk+pT/pN05pux9/X/EkJuBDmSXNVlRxttS
c++NNKPx9wm0mqyONIIkXXymPRHI+ExDL4zZqebgJoHl/xqVRjpaj3NIIo5LWGkKVNYcTHPLAbm9
wK1OFGKPcfPxZhuvamub9MYbmYLKKTa+FusL3Ma7K+gkuiuQsmAwTBwPmTozY2OCGM8rUGdeljwe
NhSTJT2qWqMDbbAQAwOubwct+uLgOP0TRZBTQe/E8wLvQPFkp02H1gO37dvzbG8slO/CeFp0NgMF
6B8zib/s7/nRCkKazR6o+O8UGrhFyhZ2YaqtBmbdBRnpDCgYCd9u3UcliIXH856icduMVnbbyDXF
uH24THXfPDAN0BHkHCSyTaX1kYRL0pF3fIV8KXgiz1AqEWf8+xIAFl0U3bziT4CbxXIV24X9wT28
ESj+499W+EdAyiBt6gwm+3SIqMW7W6rnL6ATNc7zJrC52JmaeCvbHNd5cjS6h93YBs5ARXG7JKNk
FW4TFES73AkHtOriHXtebJpI4wzijaEdR4dP88iRoCP6ZFbv6ILWP53HtOZ4bnRGNs4o/eeZzmdB
Z6a3vF3Oi3w6TIdLzQLF5nxDxi8xuSaHZRs5D6k0rV2Lr+IhxM/8BMCQv0EypoXwQ1gD4h3V9xx8
CcD7lFBNUOIKvev8mo082UbCQRcJes8lDWcH+FGj3SDBfkwOadcgHa5VDm6ltHz5ZLNLWz/6Ub2f
F+BAK18hj2GeUx3cO1VvLQ3pl1eIDyaLrjXKXwaoVHigqR9ChMhvOLZ5Sx093vVoDdoHquIPxtiy
O1ILvnt9t9b9rPwVhiAArpX+wgCEWuPVWj8NVp6e/Hy8Pdm+f1foG87SLTrFu58mMvPB4GQfqA+p
ZRqNghGQfd4Jnrc7UNrFN2j25ctQQWgBj9Cog+AQOSt+qdod7sh+eOs+DJBi1jrvBJxQjkq4Ebwk
LXvRk6z65adqY1ZF9I42ZHMZQYL56uhDAeYfx9saFg8fQdNxsXMoHRiF9aOM36Y/wsE7tgkY5DNT
4A9lKCoclacb59AEDwnojaJvaVLcvJQ1a1vzo03V8+ihGTlegsrVFk7pp96iHoEAnqa/S+CO95PN
ST2o1I/K82GmdpobgRDBYs8xLnsvuSO9c6fY7x6KOC9GDqnzSIB9yUmG6CVD0ekIVsFwaY1Dw+ht
0N+a+pKCASQBKNPX1Yq8OviUtmHpZWvyxnlab1rPjjeNELug0+JTE4ExIItEDBQaH1MCprAWuWOK
k+Xk6xycIt4qBBXmxULn8CL1O29DgWMy3a4vBo5/qV1XP9k2Ov/HUZGEwK7mqp+cjYqMtVINyDVH
B4WQFxhWCDCAYFmYSbEobM0Di03ogDGmcM7I5TtnGkZZywAUH8A9DSfZKcLgHn5uaeHWK1MkweRu
8/IRJBD63o6tAx7i1LNVq/I5HllW9dJ7AJmwei5FBY7fusLz1xjBk6jbdKzia/KCEDA6FRbwn1Zo
gRXZxSsuw6PvJRMo4zQgQHtvRPAbMors5rsa8kdQr1iSHXfQa5aB/h8qcfUhHtNqPIujdw3U4XmZ
16+xcPodEFktaN9hZ2DHsnrAFPC/uZCmcLYp3mKWRuK2T2BhKp7K5zrFh7MEY7W5LCM32hW4izz1
zhCiJKH94kHdPlF42ooH3vL4QqO8KaGeVdg21JqxVlxp+S238P8zjqYNRLwXGThm9rQia4dwDYXJ
dit9AC7K4LkBHc0L72z9wrtRY7SqndemqdOtrMEfVI5Dy7KBUM8idaZJRYr3m0y9JjzTkB4PywWZ
3YCB0CoA1J7WqBJTLUzc3S9ovZGvkAOkqK4GE3kxFKMoPE5Atg7eFTvgRFx9kLhm2NoiraMMDSmW
cakTUb8E1p1Cw1oaJ1kmLtJzOKkeeYY18yQEIivWPugFf4079xdeaRXemJvhbjT2dIwAv94TmH7w
WDBOrK2+gixVnO5o2YoX30tbix+6JrafY70BFh0n5lkKGES/KqfTLiEzs4YUuz5NctP8Xtk5+H3C
KHjSbWP6oGQfgp3He0Eds3jAi3S6BPV8uA1VlIMM1MXTlZGkD83ozSMmpz0nANsTD3i0J0cD6jnl
B+YKLIvJY9tDX8c2P+oc3UBL9ATqqMNpwIiOzlzl6aNuxzpyv4O2JtvkCOSb1ZvoXRjDgOt2Hnzx
QeFkiUHhuOed93kdqKToEMCpgLt3myZdglL0LVTVnzVKZqEMUAxvSaJ7S+UP9jYR2oLY++KBt0/z
KAimEVH5dTZSJX99zT9Gf+eZY5vw30iaF4+rgB8RvE7w/Y2cjjf6FBS3/mWe34X2noftPmz79ByP
GycNHmveo1dZz9H88ddOe5NtLLQh1UXhs1ko3gOQME4oh+ZHFloLnwTguZOfaY82ZdH/H8qua7tx
XMt+EddiAAnyVTnLlpxfuFxdVQRzDsDXz+aR23S7687ceeESTgAoyxKBE/YuVpUJhnr/nwrEbfOj
a+jhMGM8BApfkO7II4kBD0ivOA+g7UBBuQSDGcjMxvnpIuK+bRe3l2i/idG1s/+uwEMPeRz8/8xJ
8235aZVee+k5Tw9kReJ+QBNHzhFU4Ghwc42g+JWbzSPLqefQzZe6XdkHp23iQ6oxA90yInuyNOst
kCL/hYbcZQR+yHdUIZlzvEP3LPHDvy2xK0VFnNmiMsnHwyUzjJ8oefCiIf/lFCWYRxC6ubasSdYg
nIl2iWWF51ZzxUIYkQ0wPFsslN0jB62cSt8Z44VeMRF9vNKVjldk8yf1JAMAYLwIHHusHoQz+U3T
fJOVVYg2psn5m5ru4T/e0je3zFOYa1rqpp7eVU1rTW/ryzsipy96UjXC99Derc+/uUwrfLuzoPCd
GcKxIAcEfB/H8+4aeqifKlUs573nhhuSocmJH9HjfXaYQEB1NGsT35iBQsXeeuPQyy1r38riNynJ
rEfHl+w4Sj9GJ9NJ+bbhFfo7yX68ODK+K8ACgQg/RqAxjjdlD4BQGtLFF9ayzjRxR3dl9KZcFb6l
FpMFr9aoAR4uJDFrN1saHtDZaE0r98t7C7tmUt7u3VAhCMwYWkLH98lU4Z/CJNiRBb2ThuPH3yt8
uUkAHTHeWBP47AB+22dyIdGAzstZ46K8kYY+8IJ2mjEUt5VIVgbWc5A45oG8AnDwbCoAK87pNkgG
FJ9dBnQ/NDhhlZABR9L2UaBItyEH/w35ovDgDm17rspuZQrGLmy8WGrQ0K8O3KTGsUU2B0H1DLQs
6T2Z1IpbSG0wBaBVE8BAEWtQULKSdp28Jz1KOQfFQmTtzeIJ6BsbA8Sj78AfrRdOA9B7q+/GLsXu
h1H6SMBmPY4VGUoW3cCLzyC1cgD8C0XmDL+7kmv3oY/tu0ITzYIW6MAoCsStlygxs72jFxbQk52n
wTLCE40StHYh5SmGrZea1oMMDXfJWpRK3rRI4WztpKqQ+IHWy7h/FEp/JqURsvZayCcLzJftPNLU
Dj+IyR3pyqpF7PdzzRyx/0WI0hbk5PCg5pbw1pHC2ZaMnaQSh95CrSytUsokvu9re3VTjvecR9Uc
WevmQqLcsX6iggToZ6OOK8HmoRWyDQ3HDQWKV70K2Q7csu2xfJeYIw7PaBwwpZ2clN2RslalnIHi
oUF2NV2xxtPORmGiYM7Wy5WFDpIFDQMh2UXai4K3SKX2Bj4arOcBnQi2CdhJz3nibVvDDIt5onsA
bx2aeqvXYXG1/Nbea1X9OyNf23beNWQRD+QKWCZ/U4VmNE/ByV3MK61fozBMneXoqiH1s7IZM7Cz
bxCgrbxt7Jog9WxV4OwArVXqD1rWoAlVBcY8MhF3u0MBLLrNYh56S7JCYqw3NkVn6jgUBMO6inz9
JKR7RBGvdW1Aznv1Q+NF1qW4ifyoGlay8NwFKW10KYEWs9yQPV1yKxKzJG+1PQ27Ti/WDfOLm0OS
J+Ieu4/F5GAkQNth3NB2tiqtK0/yaCMcoLuSCT6B4lKWvyZ7xHjBkqPcYEe3ULi1v1Fcy2/2ounV
NdiQ6nYDDhgsQVMmQAHjbvHN7cc65WweImH7Ama6H2WAJ1mMvhNR1kogwK7jG6OJ31pdPUa60l4V
z1xAnTL5EJUeW2ia55xR6Qy8OdmwvZFJsOsBcmhTpAyHz1QNSzsp/UuPQMC8QVccyAaT36C91f5K
637VelwCRrd/r4fc/u2p6OJUaKxXyarsItSqI2WEI3E3Q38xElzJUM39OpB3+IFPtpppuGue+81F
89BUSLbZVgmP/8ziGLgbUZZe/AFY5/mY2m5BcHnX5S1O3Ekj/hI8mplgI/wVBYhhWrbuXhPLCbDF
5vEOp/78rNCiNo/9yn+Tug2KMNiqJvgrA3LZY4+HziouQe2hUp0dM3ywCzycfEDjikOYh0hA22Wy
CaokW5saqGq01g+fwJMaoU2uaVdmi0Yf2zZBZV91aDUftVUbpQsFitANadHGDDal0s52pBVNh02Z
nllAZIZvblTJDMXp5ZG04eA+51KIMynbwj/UWcTxH455c79HMU5jX8puwMh8QLYb7D+Wkz4mzY4c
WGnEV+mi73x0CPG0uGegpyed51bVWeQ6KmrHyRTKncGTibL/8TZUKINDlaGQgLRjDdkOFSw5eq9h
DKLMCLwvKBvRNFRvME2dwAKY4H+rL0/ADGj2AaCUly1q15/qHJ1MjHc/GZrWvMBsn9sMD3Xlx85e
s9C7pHk9MpZtUL9VibYEH273U6F/fVaBRPkhQ6J7DQKXeI6MpLctZZ/NvFaC7qjBz/WSN83HGG2Z
oA+oEew8k1GIssMPI3s08oFKv/EMASPwblydAKS6CZBoLwkHW5kVyPQvl6PQBwSST70PkBLQi+So
DvmHBcqAztgg/jcWGYgeEL5Ni/84BzI43qpUZrEdwN53MbXu4z7GVeg+inEOPGeLbWDqqF6pIhCe
90Lu8KUegBZXfrwyRJ+BcfJzPKlvmj+O60Hk6QyNDsANcL1+QROrcfabE411JxHmnGZOa82d14XS
T41IZzgPhS+pHvb7sEAxFA3t2gHQhpvrWxrKCP/wdSWvMWqs7jpff42dOnrh+ODWdheiqXacQyJz
jidFFJ8A8gZgftDLk3ywq4+5yQtUJd0CDZYfc3e9u9HHuW0vbe/iTr4OrQ60zaHvljEK0vPQfcTh
XV6qelij/0A+gQS0xTF++EUjD3xdOzRt5HMatthIrsH5FS1pWLZatcSPEsq9RtcOX2zUzofdjoax
bqGWz861Iw0LJOjwHBQXoSXdU7sEPvvwJA2N30sj3dGIA2XyqOcC26FRWaNIdpe1VX9bHAGQZo1v
vbno8ntz/BDpT3/7+4/DSUYfxDQshBo/wtGmpU+T9BVJv7l/Mf3T7E0CToE488He7NsHPJqjfdf4
7sqJhv7CAx8BvM7y3jNXrcq4bH8nXnywO9QQ5qkOYmlQUd+Dr5WtB1mLHeqYg5PjiGDZ627xNDTN
b0+z29+oEjMrbMVRNgamnUo8+fgZWaLnwTnqbpvuTJXoa3RelPeAQ2jnaRN3b8iR7/NxRewe1hpA
L97DXgG+W29ykLmY4FrsYgAFgu3iGCDdjmKkKHjsM2Sk4KU/sDp+V8K6t0yG8nB04197fNkA3m2x
BVBkhitQo6J71nL8FmCUjhaGUyC9gYbvbTEY8go6FB9F65UFaG8Aqc593i9YIoIjOrDfS8HclVnV
zRtP3gzP5i8GSBg2geqLldCd5i20cG6IsVdUUZttPRGD7ng0HwACL8DQ8FTaKFEq3RjcsZFfv2lN
tRNllz+GZct2iMoYC7Jv7fQMRqIYfcuhBDCTShc0v6Glj4HuB1c8rppDkzQgTB3n76r0x+AW2Ag3
ZXFEC281p/k7q0Z8HPvvqhfbQXG1zmI/uxpen57KUJx0zcAeowJV+Kw2LL4lrQ2Q8r0vXeCOxW1Q
oFUrebPxER38tMxxMuv9DR1PJDkDDGiDja5aOR1DYn+cfgAKwcoXql3QkNxM/IXiTr/c1ge36VLa
SbwinZBxf9d2cnGbsR/4AHR2O96QcRJG3RGNQZfb3aD5D3yXIILZkTZABfXOL3Pwe9Ht9JX5gAhp
cqSZPZXUm9AG6PpNO54v0d6e3N18Hex4sZnkCzLW80K7VMDJHt8DXerSA47O+OZoiBCuebbqeH27
kz7osrmGs+XtPq3Usg6BzZ9vf1SlgATQo0NXIA6CHGOyR2P9iFiDV/9RFpTMygG1D5vJ0BtnGBC1
XggnXsRjh0KMrtoWuyljDxRksaWOiKSy9AP1L6SkpZd0+acdiXLmgf0DkJyPGTragfpfgw5uXozM
T+bIJkKvUGGJ8oJBG1aTggGK3JiRpnXZh0Zj+MlIKx8NF1kRbhUQKBAQcaw7umgmqul1+TBJ6FUe
dS9SxCYCJn9b1nkBqCYbGQtH4LhCCnQQfZ2RFDgSGOOMKEFHt9fnbDzjxm02sppmm1aY7m9IDXMZ
3FDs4jz+DWivHEF8hibLXlYB+E+wsZmVoERAAyoQa7bc9flNhfJRMJ4UjTqjVnz8xqJwIPGR8GAi
OFPNQYRRmFraiQoHPnVUx4AyqS86pmuPk9+oC0Y/muXffmQpDde/x4YND8DerS9B3+erJjZ6NNjk
YOEZZWWfvVdmbuxvogS5jwDwq6SbnMoWEEVtytWIFxS/+wC0/5MDyAWtBXDrnEWPYN/JA+/qqY6A
YDewol6SrP1U0CvSqlHrxgkS/yQkQ9LEPKqXk0ui7H/NSotMCrMtRmytsXQB1c1WfJSo19sxNAMf
ezwS5MypQ+S1ONIBJATBD1AjE6cYju6oqRxA4GTjkNTKx85Tgv4qHGnLiPNX8534xPq/SKIJ3tsz
EmnaX6SPXQ11BPrWjqJ8h7NC95KA/TI1i9cG3VNb5olsSUOcGt4L0B7dA07bRZdBHwP3Ji5fu0Yb
Fug2/PA2vfU374isQEZI3jjpemdujhgWkSxfaxZLfAYOWjrdCLxzUg740oLDvX3J0u4eKen4MWyA
yJVKdOjFTLdfOtSvJYjN/Yi4ES6ConEPEefmeegYByMAFKOnX0XxY1I2H54GQrLkSQYoI/rwLM3U
unnmhit+gKnqXubNJvSj8h2UCoPti9+oZAK5StE5j8gj1su868EhUGoo9NIGc+XZTn4F7jz4xXnH
/mrR+UxecS5f0YASApoQCE9oMRUncBcWOwMUKvhEgxhcCL5AKX1S/gh7d4HAT/gb0CYXA9hOKKgD
qnZk14hGtLzbDnERbtChGtwrP+vmQSPdN1EMmxAdCL+BtHCIo8p8zQA6OPdzO7wzGt/cuMiRbnLL
QGAxBESqbfbDK3PyI63UMm2N83X4jv5HUHegTeBe6qa29nVfbj2AIZzsGv0SZc/Sl6wprrRS6aMa
lOc68HbdAZvCXp2jLDGPPAMh/TjSilQ/06va6P2tXybPk8jpuDqDdpAD+gupMFJgm9Q6M2HwZuHZ
NXgpNA1jmgGItToQcod27Y6O5F06SbwH5J0+c0MNIVE8eh58NLl2CbpXrLD2F8yos13luuWToYD1
iM6ZN+lLf9m0II9MAfz9Uug/yFwz3HA9uMOwpiHQ4jlyr6+51ZbAbBRgtxknlWi6wDEufcaPpbnN
TVEuadJOs3cIFGkPDlKby8jCNmvMAcU4+CFakWmrmnI3wOVEg3kJMrkx/1OAMuwsZLfsKInkBFW7
cTuQltzG/6XzbapxtT9OYAT4fY+afEtMU36Dek4TlZmRga791gAFA8kzYBwsiqAHF10bypcqG76Y
NW7y1czBsX6rm151/CizQiDpN5jj61le+90Zp1F5FysVYquiOa/B2EkutVABkNTNHitAFtlAQHll
oZ2uHMmKjTUO63LZmE36CiZIsY1TTS1JLKIcvduueEjdvDsgEzPMSW4ZqDV1OjTGuzmSjCbaWWZh
6vLXvvaQic6TlxpUPfu8BV164lrBJcR3ZgGmj/JBCfT62mnOnvII4WqWaGgbB2LlTKCp/kdlZZfA
LLSftsPXka1pwcxE2sBF0280U+0awE2IJkQDR864zn87VXIMLV785WfpW8m8/i1MvRIATEDQ81A7
gMMQejJA6ufOA7/RLkHO+YLheHiHpvhgpReDeUKFV74GOS96UlT6C8FEczNwT9vJICl2ZsKqbQey
lAPYCfm6HQD+VLEI+XKlOH4N/s/3lwkcSvWsStDCo/x7BnS8GYAl0QbQ9ywClo+FbicWn1or8++V
7IZzXAG8ahyRgxVE8S4XIGUTTmajah7dVsukcQB/MdpoOGbfO3EVonBJoWvoU5Z69QkPH3GkWYoi
YHdtihzv3z7olIv2Kkr/8jIb1EV6UoMHfWDaPHSt7oBmhXOMcMG5G6LyHKAlwG6b4DiJ6JUnq90I
M7GnUcVLYN/6vX5V4OvaTbZaUeZricaIPZJj1TJEMh/53yQ5x2n/cUERRgLIc9SasCA22Yw0TAns
FCxtQ6PCag0280AHfQ67TThEwylNJUh9R3IotOT43irqKtBpVYItFbrTDqEh0U/v1I25Vv7wAkSh
rpsZo4b1Fj8UJRhqFlHmr4Uj3C062t0DaW+TlfiXWig9ZGidhfV3bzJPA93YaSCqu7l8scmq7De6
2sX6QzZUWLsYZN/NzNgssSXIUQs53gvdqkF6Gt8c8iKeNcxS+y+L325YdxEKLwpuLUhF90GvyJsu
jDf9EvgY1dwGiJWBppOjHboOGhkjq8KPOArlb+NoAJ9WpYKRfVuiWieoLG3lKFXPb2MdT6mdKdv3
25APoXtSA8oxaDaEpv271gD1l13Fp24cOa3y71xp4dscxt52kvXJSHxlChR+hKV2s9N71MNjQwxq
kk9ZnDZya8bYkJAvLcHQr3CUsbuapiN54jczfL3LM61Klz5IX0zloKVrvBG6iC5CewO4uteTTC/S
YdmI6kn2oltHHCB7s6KJgBw/XgLDdg80DCt97htBsP8mn4Zka4aeMYvcQh87tT/8p0kmWTPWaqJX
oZhNstsEo0w3dbaSZgSqPN4gsJDUi9bDf4CSCSCbSeH4vFu6AYtBcQKylgUZksYIm5u1GH0nOb1C
8cmHGw1vvigm2jkidsAzFXGUpBAidT/4/rx1VA/czr8xrEkxIVdP8NXfZORb8rJHHRsgssmOFSXa
Nqe5vgtTx2nmrqc3i1LazZ3dts1d2YfusR3MLyKSywL7cpPp+WaytWXFN1EHOuib6+ckWVYDEDhA
lQNNOcpLNOEsATuiL/JPs/rvtchsktNabFxrktFaOY4gM1p/UhRYqzfN6DjJ63Etb1xrWj83OAc+
BS+XSlfpHoAJ6X7QpI4oERBZJlnkCs5v4xzNZDjjfpqjuRBj8iThFz2N67r913R/NBzGKUlDF5rR
MdwP2TQUA4rgbjfgou163gEwHPVantskA7pxZXEcEJAEc0xe6vsyAngWULU+NIB7NdtF0ADF00a5
+YrMkbCx4rUvLZRu4EFeWD2OkSHKLisA9G1dL64B81/F96b7QjqSlB5abzn30JI22pPMQbJzFmZJ
tDViu7qIXk8v+U1F+sTysN3WXWCnfvowoUfzmIt6g54q9J6leo7QUJocVdgnx9q1g41o5XPp5wZg
MwwXV9KQTYjM47w2OmthjNak4HlrrBpH9xGOY2WNSNZ4LWI3PGTjpS9A24RGZGPumhLp7fEyZDi/
VEat7XGf9iYWKeoLA01/zmPUuJlGau5oqNfRFhnD6Mq7HNi2XXRCFEJ/trSBb5PGThbZMGDo8WqB
AMqwBTiR8exHBb5EPXhE6mG4mobEnqZNUfjpoewbmUUHP79AxGWWjkpAQLciK5yY6G8EaaTTAHIR
JzHbnOHnwjwJ5PNPiJqftaGLdmQ3yUHy0GyEWf0ikQMK67+9wHU6E530AK/wKQzdxNzVQXRwx4nJ
5bZQOGKdATVGrL4IM9ReHgGyfbuNL9PoAmdNe7DbxXQjGY+vFXDAFypFMWJjX7W8cR+KzLwruIzP
umu7D3U7crxwVK52feo9KMDmozqo4WvSsrp3VkgZJUtQn7sPHuAstkrrkjnNhC2FAdJ38U5KG4R1
Fx//1V7ZHkonrRaAAePzFlUyd2kBEPxZmFtz7vco7isxG8rYBSBPkImZV2ATzpey0hauWcijzn0L
QEDxsDMLHRGiIc6ucZYlc4Qrzdfe867gUERRZILOaht97pgJtAyhjN67FvV7ZZO3D6pxo6WRArVp
6E25LItQApdtvET4zDW9r+ZfZKPCRjHbAtF18cUYVc7uAn0AybZicQLwRcBJGcyQQKeP1RE4qekm
CVHz1wL1b1dwr9mqwg4PJqrS145plPjvGSL0V6b2HXjtGVDZou6aq0HNx9rZp87RfzZJtArbor9n
AQKqpgcQnmYwW0KL6vKY/yhGwKqCeagfiDSACocSMFIuR+0+ausM50eFoPZCj1PzYGkFP0kkN4Cf
DAWwBxDtqPXXrretJUCKfnmp5mKz2SAA4ncZkKinl5Ed5zu9Smo1jwIT/a4Iyi/1QfORHObrJk7a
O8euigfRIYXDwqzaNhngLVNRtOuqdpoFaVM+2MeqT5+AFJaA861XMxfQfJeiHsnuQoEKeN7jR0Ih
841tB6BHInfmIZP8ppzaWtk5gEHxu5G/vSStkb5lfotjfg/+4yAMAE9iibkUqf1cRhb6/7VSLkku
ZbB1VNA/GlXl7CzeygXJ8865MMsvrjgQj6hN8gU/ENlBCwyPoZRAAzQHUFznCD7EwZIjyIzWvwi5
sdDPzjcjgfTsDhBnV5L5tcrOgDjNzuBOTBEYeIktpNazwGvvmO+Cx9vu0K2HA/lbZncSx7emPKfM
s89Az0cgk3f1W1Kk2qzFDZ06kJOiuFThCC/6Ryer+UvpBKjATmS/pmEU8T3adPorSrTtU1uhC5jk
ggNU1Ex9/K4BWfTF4PhZZZI/RXGZHHDQqOeg/OUvTm/3c/CI8r1TFMVz3/4gbz8onG2rlcYiasP8
zJ0Rgnjk20WG8KUeErZxe8C+paUp3z7l7Sh3Rnn+t9wVffjSGJ61QR/fF/k0D9kPBvq2KiNd+IMj
9mKIwv1QsuUQ1Aw15hBN8mlIr9xP7aQg/0a0zjyIpVxJQCqggwdN+eCSaE7g9AOprcC/SlwDkMnl
SOM3YAm+Qxp0TEjT/1Bd4UEi8Uizi/ai1+IFIKfZm++66SLQy3YfOKHx0PH4QP9DISBJl0Yh+NZG
CdTzwIcF2Rt9j8RFntcbJy+71wREzuP0AFiXa73uxJq86xyRhqBtXzTF/Q0os/iSvMMwXaNbPniy
XS+Y5yoIASSpWc/cFkj/1+JJFk18BhQcIGhGpgetUnLNy5qjBARmrl+5IzpTfyDt/9sLyeDysUl9
1Cvp+aXzWXcHVpIfQRIjvGLzauXWWrMOwJT3kqT63WSVu9o7ifUMxM9Kpu26cQf5EmTyDjgA3hE7
D4VOejTqaw3TL3RB7WI0V6YxbLxRFvbcvsvHOodPC55rqBofhL6YZGwojhlqxo5sqPWL3zTuzjXM
aIYqnWEGeA9nwUwL5Szcrh/duq6PVcd+W2FTP1aeGZxjIR5IZ2meddd7cke6EIXcF3wtF6RTBusf
XOOmIgkz7svcyR7IOG+CZWdk5eW2iGeg5zXv70hX9+ZjxG2G9gbcQA/qulnW5cmRlF2aozm11vU9
aXXuJXMftCy3hfBr483RJxCJcm3H4IaaN+jUnGm1Vm1v474pngMv6Pe3IZDoNxKtLMdEYK84FyYS
5Ly9AwWPuteqCjCSOC/TqO7Qbh52j6wOu4PJ5W6SAqQx3oNy+g2Tq3uSR9jubRsnHoDgPU5sa166
rhk6mGgeMtQ90IoMdmItpqmkAAm2j6jEapIVKQIlqLPCs2K8Lbr4JgosWtMEGuS4Zo1q3iX2S/eN
BdytXkNcli5JkHj4KR6F4GV2GdpToarRO7xJc+0N1f37wNOGY1QkIYqyqxRn2nQZdB4ImFkYaRvU
OJqz2zj1VL8IW9CFKYQC43kcqB94l/menPEL590nhxzQRxe66KYV7LWS/7x5h1rnLdMU4C0376AH
O1uOVOD2NuZpvSjqujtLBUgI07RcHBCTumNrAJ8jlCltGW1tQCFZROmZqao+6MQFyq0y2uJ5tFUj
42dhxRXiJ+NLukQgZlsFRYyMN0eIwEQQgMcteyyG5y53omc8pcwTsMACRF8xDK0o2qZMbxepzOJn
v9b9RdkE9eZmjPoQBE4N60jaUKBVDoAKD6j5F5cKR5F8dHJb39yXqMye0xDpfL7qGrA30HAkapxH
LUo2aPivu6KZM+w5vt/VEDjoUhtv8k93BZxN63h7C/+6qwgVbc+9X5lIzZr/uivS6o7WfLsrKzC1
O0DjWI9N/XJ7+5mYqdicNQDmOfR52m5iw4xvr6o/yL7ZdVrz1WPy/S/shn/6/mm1vGMXNxZ2GY2Z
hV9S+TagFW2gXtNLC1V1G8CUfpUlSG6KxRdLfXSazIvWRwGDYe/p8sWOXqZ2BXbCgEfJKghqZ2O5
/RJIQO0pRaWdmH8OgY9e3ZfjxfWHmwUQAqp7uoyizjXaE43I9NNRGVF9s/oU/XMuJNXSbWYl77rV
DOjfrPw9cbrRMPjnkLT6SDua4UQNBG3jwxjNSMMMLdOvocp+6y26KmSkd9fW5u0V7cIrIIShRwYJ
pysi3/0SBLKg+R2HhezZudDlmkbNKAp0tIYBwT3dkXtZIBiH8L81oyHZ4bf6NiWtQlOCafhjyhTk
YOe8GtakJHtfYcqRZXVHQwB4urcpb6vmeFqVDlCrUcn4kCdBecBBM7oMZS3uxlNehLRHPEdnRbjl
fW/MSEsXzbQBO+NWQGYfPeji99mDHjfFARHpL5NMBilQ7P9fEwFKEg3vIKI5gUjmh2m24qIBYv2A
gB2KaUx7eLMTdZO7qFA96JIN8z7IJcnBuvRhD9xhdAuMcs9rvthX4zwkH+eXmlq3vW4/o4h165uM
/e5Qv9olTfYDXV/ODPVGBba8HeIPDr65hfTaPUrS2UpPs+YyPsfmgwlQsNHdcZj1m1vy5o7f9K/u
QGZMbu6GLtiqCVRzMXNUNrIsj99tBwmlWg3YSIVq4xs2ctjw748AxQQHcd95swDPxiPJQCOCRP2k
EQb2SrOAmVcPMZxN3hUoH0VZ99HS03TrBeAAxs4e4KCQ0+XbEJgQJxFm2Zbk5PnN1kTRJgKbYMr6
ppiGpe5U+8w00aBRAjnpkWttsqhZZSxbMCfd9eMlFT1+HhL7wbI8VPiMInrV1eLAOg8Mt6jSBVwv
83GkqKS3mOyKPowPaWkdSESzkX8t3Suv4nAPfbrV8M+7AUbL8JqhAZb7M14j7w9KlXcqoMjwr3UC
wdI7FV7QqBz5zseCDadJbrrJctRNlqMflXYgpFaePv1oFr/U3qi041P3f/q1AA/2wDG668sIf1Zh
yZdOoCAcny3AyMYhT1BqlcYvotPYnjPkr0k8WZETdnNgYEH9dWJ+tWrGuToRpXu7wFkzLr/M9W3F
f1g1BoteSpbbtxUrp2HYNaAhc6iwjawsEA00dYTmCsfuUJPPxY8u7YBt2LmvVodviRGBza4HNOJD
nQbPZECerlt/eHZ5B5olzsIfIXL+k6cPKI0taiPjh4Z7T2RAnllsIyVa2S02P6Y5K/vCetS7bNhT
2Koa+dLkOPymnYYcTEnftX/ylWCfXJY1Uqdb5UoBYqBQgdJS77MNBQopKEjRwlZz3G1bAeHrM1io
a2VVzyaTSUOvGBDCkbPiZ+R1gs2kpOmm4RSQnGQMHGJzywz0L6HJP9mRB81H2gYodhuwu9ximd/W
mcymdSYTNJmsQXtYgfsIYVC69clsWuYWQyU3r8T2luPo9uUvMs337a9HM6gUeTGvMK99qNfzJpHa
+1DUC28ou19oFXqrPK96UhwFvWgCkoesLJIDUAWtZYqN66OVVz9L32l/NQqNRq2rfri5lc4H38vv
h8Yp0RoBFrDBQ6Co0T2Q9w718B6a5ZLm98PqxY0NhurLuFwG6M0AmGjq7vsIBGXAB2xBBi5QujIu
4A5qBpp08VftOuEc2PTqPivNaAOUz3ibZU50Z5UjeZrKUGqKU7jD6xg8ZmEOGgIuwa2MS8bcCvWI
48u6SM9mijxnFiVqn4yXyY5efZP5aGL+o0nizUQbAA32cxnypHm/yabhtALZWWmIZC44sL4tOplN
rv/7DTtxmi1ZF7S3tznddeiEaARxdfRt5ENz1U2Boh4RtQAowFBZmXcKbIG0nddcSZQFgD0Hykq/
oyGKbvjWQg3czZ9kBTfWCdfNM3nFOspULAP08qSU6P+6y01rPk2ZVqhoA1aCtyGZm4gBJTACaPPj
PQwK7dn2AP4QWYULx+/YyYuUtYtjo1tZthE9NpH1Szda5ydQaJexCtkbmULCTrIoLdA48A9Tp9Qn
U2DpfZiSfQMsxBkdsW4nMuDNgyYJVeizbEDW5XY2I32fS4QZSVUn2d8qdCGulSeqe6PlPwfBzVMS
ufZTpztzK5bRg4mo47XWUccxinmqp6fKR8wnG4fKbO0t8D2BoDAOhxwEh0ajAH7rtvaTV3bGHEjZ
KdBjoLWwAOsTQAqMyrYDXrmdfCxgGdWSxNMC5BNH1scCpK1ZWKzS2FEr0oZWacwDENbsSJum/s9a
4hzZAu1x5gMR1xL4ZbdBnlQAVAgdPGpYuTpDuWkK/Oa1ptkfY6V03KrNOg2dzQPw0Ba9FYd3QMpe
Am5SXOliRAHi0QNLgbgJ2aeFAJJLPh8SM1yg3Txda0Ulrh5oDcjfNds0B/AAfJt+SNdRFYWT7zQ7
GK8+/ElWMFuQf85BXghKxmhW4vPciDGA1VfGHtS1xRWdwCgYkSaA9scYlcYjZxmFxh/NECIPZ+Ru
hqWz/B/Wvmy7bVyJ9ou4FufhlZonW3YSD3nBit1pzhNIgsPX342iIjpqp8+5594XLqJQVaAkigQK
VXuPQQZahxSI6EF5YBpC06EeBc8IwBcL1IRFB5A/KU9xjRoETWjnkjfdkwckOASVnxzTc+6R7fjc
SR3dLVps7wggVMhOYRXF2mhHY029Y43CPnJIvekvh/nFIQ1jO8PkkK6BHIIVa1xQJzmcr7Cw3e9p
g/vM1EKkGWlvOXebnykylVH2jb01FkW7oVOrNyUBy2WJUPW3SPTGsi2b5h5bZcHWSDWxx1ZphQxn
a1jbqKB7MDrsviVZ8alLIGjunDLmb6beCN+0VZS3Md3AZhSgdgfuXlzGildhMo6gLbnU8TCZXToM
4YfAjTtAARegHrGUvwqW/Onkv9Ux+2YXaQlu1oUy3e88BEB0CMY/O3wMgObj487L3utkuDOwDfdk
J5oD+i+5uZDWw2caWtk6gHHB9gdH8ORGAzUO2lMYuBcfNxoNarb+qAFQGHCAoLwF2/g5wB4fMQt0
HhAva1WEnxYVauC3QR8mi6kN3EETES8RA66aN49mFjkPDab9N8p5WOExXA+gw2EtlDVAxyMmm7p+
1iIG37nJcEDC23BIGgtpXpH1SKJJ3o+JAh4eqGSGAFr+3EVnngjAavHLpNSd/jDZSX+zbshKAKxN
PeTRBkfxClRwL3aEcLGE6+OmHaKc1coWIJEaQXcLWWhX4V3jMuSToZNENrjfAJEEagpq4pkV3l19
zBqf+KDOfx3FlGMOJaAhNcnbazn6D01h+V0tZ74GWoZsMZRuPso6dbCjCeZzb3BOjTzYZnE5Q4DR
OUXgOSo6FBBQp5uKdsQiEyoWdgfxNvuDLfmTtjFmUSiW/+VzHkdv4ou9oZjBCTMsPysdZOmrebUV
wIbfNZU63GsaD5eGWlWvHBupYWKxn6yvt70eON/5mCBNMezMsyaNGmkk8b3vtR4V57Xulq+DYZ0A
EMZ+BsM/jALFtXwkymD+6A255FkcviPa4dvakL0AgsUJD6JOf6YoEl6DIV4OperfUMFqIDG4QVMi
c5QCSZrUS4Eg3RZAttSgTJEfUzZvemdbUqYmB6Q9WA0OtHj0coRm1QoxUFoFUhOo1nxLvV0YXnrn
JvVGMTIb1TLIR9R2UhEGSGEAMp4i188p8ujkpVaHQuSITenaQZueCyYfmrqB+uYR1YJ2H/YvHHX4
lJU9W7os7u9rE4gjIJeK3nidn61UAzvO75Ztz5akQJaIzKLKqLCTE9g0f6jlONyNael9A6OLr3ag
QxQquA+VGOVx1KwBPrUsAAG1o2bjevs+s5RHQB7FD5ajfiVx5aGAthkRF5t8KID/Qvq2cqSmEuXh
izUgrJMnEmyU8eClHXWxyiJArVPvkLdfowx518B6D9bYtwBjcNYmjy5v32qDVYfKs5DiG7PowUBE
ykI10aIC2DzgQWWtIbWdFjAKDIH8VQSco2QhsMy2R2EfCmlbFlV3xkrhouwBHWCHeDgQhMg4UiK+
VDRWrWkkFAfU5wb09E8mcBA2IKZT1m0xiO9lc8RN0L6aXhFtMws57yQ2qnfdde0XXTXqbVGB55DE
ua36HHu6L42lGduiaZNJjvfgwstl1omDQFqGKRy25LFzkgqUpyM39pkjQwIrEVS/kZ9R5WtPxRTA
KDEhc+oOEyN5NSJMsYMRs28Zcgv2hYIaZZLrabTHNLj+prGi3xc5dnODCFQW6mifVbkp4LktEAuG
4BXBS36MFRQBrKmj5C5Kr67dQgGzNx1AkYCscFKndlunmE6aK2Sdi4MeN94Xz3XPWEYN3xtgki0V
+JjktsvOFJor8BvcyCn094l81kc9eHsA7JriZ6iBOYH/Cfx8dT8cu8xVngCWij1mcGWrSbsXng5s
iLQbXswCG4KIrgxAhoRWqoLL1RtegHvQTFpkxGvt4gukXLMv4+qrk76wnvhMi0ZkYOeUm9zY1JS+
gpT1xxC7KM8YkYznEefrmq8+Vt9IPGvRZc6fMZO8nlzLzZWesGNoe5g2d2qT7SvdPoIbIVc3YYSY
sOxtas0PYuNxKFwAijgZu8uant3RWRTUbJWpbrGgZm2PluGjSjc8Ab98kpEy15mJLaLE/Dl7IYvZ
i+OiWnDSIyEzP3qZlRvFYahw0j54aoAF2FlA0zB1Vm9H1wKQhsDeKR0QG0IGQh0tqFWpDYq+NEs8
hmbQHma1NHeVRRsXwdoA2tNkeuOu0gu8eziYHqW7JB2MZiU96aPRTJ5IgzzFbYvHzfUi1Lht8EDX
sRNg6xmId9LwyEQbr0sVQb0BeAoPHnLd8A5HbbldA1Q1D4uXERnuIKPRy70I8uLBkRpUfX7VmH38
Zw0aBWQZf/Zxo9EH6lZ32uKFRumKvNo7WZc/kI9ITj9TS9/aAx5DdKW5/CwqsEVQ1DZgMYZvat3a
gPayFGRwIfnXQW5Ku9U7LUUKcwywpFHnx6KwLQRlf9PFmsa+96Dbh9g1/UzXaC0LEVHwrNRjhJzM
KFIeklZnDxUQu5BrIqIdsnLZA3XkOqrI66y9Iw2A5oX3Ywy0k6tRXnU9npZ945f2iF0N3Ez1Sg3a
aDU7mR2TF+rIgSjFAreZHHttBscgdpyNyHGpIBFyNuqNFEC90jnJgCPYLXlSREuA61UH7iHjBbit
IJDXsLm66lKkhn4QkhJ1I35SHcpZPQHVvYuJCCypa9ZMcvPiKEA688X75HNW+tA2DQPb8sgqrw7k
Duv9V7cW2UZzIsAIFbp5jIbaPFKTzpCT7+5YUm8SXQmRjX/Vm1XIjIsA5U4ytX92MPvLQYAhfMzd
zGNjdMBVcloUX/0aiPTIXxyPQCLAPts05o3K3IzoYkwNKdefjXlzbdRE1OWsa7HYTrazL9SKLUot
BNeHgbAycCjOjm0haRXVXXvDBqM8NVs1bR4zVN8ukJXSofYLKnSIYFV/YmXaGtY5ig7eO7UAP/Ps
RY5j2MM/xkElOJZVs8XU/kR7iIEoPV+BDRqqRQjAv82NBZAZACPQpqlPH+bGDK8+FbsBuDT6bOTv
OhiJygqTgs+sbr6CHFxS9BWQ1fzFVWF7+ZLoEuev4ZOxZqv5i5q/ivnD/ucf6TOruAbA/idf+fzJ
b35a6rh+GzT8fIU3VsD19pBIh1IWnoVYk+1bbiyywEOOW1O2+7jo6i1LUn7X5HxYKSz1Hhkq9vBH
AV6OnRg/syyI/gLT1Do2MXP3nTzwI9Xq/mYIGLEs4aiRAuBNLGrnqzUgRw4J9+FZ2ACfuRmltO3q
LkLVCjgTLRczbqDy/GkU2/ibd2X/74PoJss2iGy700eJBuSW5aZZ+4jR9euwi5ONyEz3lHRVsukA
zDqd9VKmCPSqHCvqP+pRb9C58aT3P3r5b0f7H/XoqgrrLztP9Ps098xTM2AyDZ70c5Mp/ZnOcnN4
N1VT2c1yA1htaycf7QXJ6GCj4upkjnwyn3WlOU87ZSeuHkEQ+w9zdbCqbdg72hksd4BqjRsUlgNM
azuUYtwDy8g76ANWj3YPFKW2wpy6rc3wSRhtjdwTRNjystgnqOYPfdM+pI4RBb6Rq9i/HvLvBUqL
kcQW5V/JedNFwb2ocuxx2AEwDJGgCpYtYG1k2LiZnINY9aPzwC6BDjQi1wXOXQd3H+qT9EfsXV6c
a0zLvgLjGXAf0nlzdQ4g8suVe9jvPRspILTIOSjLP1x5iqwKco6CZ1y5dK6OSHBEipjnk/NOOqcr
/+PXwgWWFJ9cefzL+f/V10LfOSYrS95i3R2VdbcrsL68ixzXxbZ3kD7h3QnEjDzTfwL1CwEU8+9x
1J5R+6w8cwdVARUotu9RRl5v4zD5h7WFVLzJOmz3IAe2ZmvDRG0tsFgu1jS2Yrc18G0ioGlex+6A
nyrHVmRWg41MTRr7xjqzUCZNV86C4h/Wtr73pDWqOj9YZwB2mq58tqbPHSHvbFWDf3QFLmRk6YzI
dO6Benvk2CNbJQjtPwEL582qePszD6yFOeTlmzKG1SIquHLWxNBv6xTBDGSAWedeFzUQ9erwzULx
W42/1U8QPYLAriieyL8JXCrw5yXl0cWKZvJfdObs35b+PekfFefKuWdRvwVKlob4A7fOKnZsZ/90
UQyQoOQf88jL9QtE9TehqQEDyK4fUGvoPChATnnIwGm+Taye+UGTtqjLLN1oxbWQr0hHTwEBBMxA
y7c8pm4nnVEDZKExeEdSaRTkJlZ/e9IbuUQ6LTCa7eph0gZNMZjUUIeOnchfoxoB/v5As6mAAA0z
6qBRwKmnbWe9HiMBStk70nUMLTIeU5nW22JJTMPIDzO7KEeQVAmzFUunwE6MpyXtVOJFRVGZKfa8
B/nVLE/zRKxUJy6nEq1LPdUwII/E9cmIqq5IbsQN6H4FGLDmjq4omp2dIlGVZHOHHEsF4OJxFtnI
vF8ZSlEuRyXXPb9A3P4uMC/j0BCkzFXV9PsEMRhqUkcrx6HPNF+PjM6NYTf4SZ/VD5k8IP6ULoWn
YW12lfUiySaZFzn8gTrGP8nsTuChnQb61jM0GVUaXmnhp5nDd8wYu69higcqqmiDrdcL7atUaMMw
f1dL7XtcBf8PCiOGcD8ZotHV16YcxBlTW/y4I7fXIUgXl0nN1Ec8C7VHiwNaORnCE4kGx8V+dWqC
SE7XHidRjNSUoebehppRyc0HrzyZRTdmC/IYiCFbTu2myx8BFRMipxK+Q20cDgK0dGRJBw+0QLfe
ouAEaGkVW/fy+sib4WnZfY0tB1SFLw1F32RNWhzogPvicjbLULYYlj61B75Q9ZHtaxJ96KDeqd3r
VlCCbkYaTecZiigm97+cxFhm7j+q3LqarwOYp8XWTTn2+e5aZjw1KktWWdVjnRuXxjMK3Z8tXtTn
TEuArAiet2TUjecQiQkHYbegD5BNVqOc5xMjJFj0X2sE5P5oJBQDrJWez8NBwe5EUG1AQpRNzQHh
D3y5suN6KMZTFVjZB8msNWZIZCxSbAmS/txx45w67DYEJMCsWAIS/U+Oe+nY0sJifetTXhfmC9VG
l1ct3BL0b3UH3sdzl5Y/I7nLOeoeSlSUzjhoTATPAP0/ATtNPJTmOMo0217ua8qy5vs+cN6oJVgP
5KowYgtqBqgIWjWtRCWRushACBbkMJD+hQaYx6tDkz3TqHEaTg6pRQ4BV+AB7wMmNw7pClNwuoHS
VAvwTmvNO1Rim3dKlJh3mOCNfjOobI0SB3wPJOxLzdzHIdJJr3pkRp0ZR553BySSNTXnDhVzuj0W
sYdZbmblGtvX2I4DhuYx8DjevIrTPOfYrxPAq/lrVOO7sPaKlzIGbD72Z9gx1m1+TBDmm1RZ6z2g
smpSrZHz+0FVID9tyTrJwB0KfmppXzAf2Vv4lYJWwjDCJe8N/TT3a+Caf6uebvqDwOInBUmGy0s/
PfxqCyWqZP95P3eAMUn9DYvq06CgLAYlS8Bjw34sfXf07WjIpxmCajhMXzHJhibmaw3f4vSNMyCT
XL58qe1leDqRXpQj7QHQPrj1EhUvc/pu6RCgAnYVZFW7bBRwuCVprEzbO4Eoer+xLPx8MnGQy95M
9tJuDylTLyULzk1Snm0pXZCan9nOvfNAN7az51AHyb0WYnvACPX6HmDsuQ8M0nTbmQIomXPbkt1R
pQYgEStXldzNdBsPVV6JgSoDbPQVC6dFNl9pFA+W3IW0Za9h9MDnR/VwsfDQ67i8eGAABt73OtDR
KEAagkThfkC6xhwfJXnc2F9MHRUPU5DWduMYoFGVuyK9WkZfe0yktinypz/YXt2Rk8l2diWtyH70
WDS5I0+krDdWf+vOMirUHzTHoENtswi01yJzUW6kh/XG7FrQMyWJRKZTnyxF87AZ0gKSWcojPOV8
/OOHM0gvgd0k67bIXtLdLmsXuxYmytK//e43HGy+Ifs0xDz9d79kbuhY7P/R7wjGoEPTig9+81Jj
aw6aDeycawi59Dkq6JAb59tcK07URH7lArMLC1tjDqapSXtfSS0w2Kp7NozjgrSSGlD4WdL2m9mH
K33EmV08G1oz+UDecPPQ5/U9afWare4HmeRhuGr53BSDtnK41m/IyFawNCutbeqWINbuh6WdVOxu
Pni6yu7cdPzBilDZktyRIpJ3CFKsKtsViz7pe29JTqyhX05N0r7akoVaptiPMAuGglF3FAu3FzZy
w+SYdREMR6yHpysoenub2MAXGuxUO5YO8JR17LyuxtRVj+BgRhYK4E21I3XTgXpmxVlGZ8hu1Y6k
MnUkRrvgXdftKkQtD5nCsfEC1ptnu0/uOsBK/hV7gaSKzr65lcXWahQYu6LWnHORgCGENGS5mwve
K+BiWouhVZ27FAi6B8NKzVVY9OMz1ul3DjhnyBcq1NNvCpYv68Yw9B3SY9zffbmKp7+VbWctRg+1
t+RLtzwA0uUREIHwT241G2UWOmIZC2p3zOMPJeDtwMhefy6zvVisSYUOzO68xYCk/HUrbcnBjT/q
uJHNY8z+yHYel1SioEr9y+b3oHTWynC6jdLH7ZsoYhCumGz4msQRojClHt7VXsx3mRc4W80EFXOB
jawlMK5QdNdltR/boIECLjYKi0MkZrFBYBY7tG/MzkZfz4d/eEKtlD15CvHi+3dPIu6iV2vUXjqX
bXKrz/ZKnRbIusfBJkoMOs0RlVmZVY/yT8BRnKLCQtY39VCbzqws2OqoSd/PIpLPam1TeyuLAY/o
pmNu0lnRh1tVekLkIT0UgUgfO0+NN2GMzFd6/RheE2/0DHvCc3NQsJqkVxcp3/T+0XYUuOFbVKcp
DeC1lcoznrMOkBs9ruAuN5TombEViVGOUp746IHiXmq1MRi7ZyOBgha/Y93FyIBXuzKfb4xizeBr
p8dS3MvD2req/m+6f6pEqZYSLGBFTbr3bmR0Y5FMCUdvRc0b2+l/MdtZdVlP/wuSIa5zsZvu7Ub5
O26aDoB7LMhQfA9yixboq0AM9FM5nx/KutgEepKsqZm0SOUBZj07DnJNwM37wRPjUzaEWKP/bhTH
PFmT1r8Z1Z6R+EMD3mBw2Ffb+S5wwibskSb/blRefJxacy+dIQ9BQ7k20M2o6ZHFzZ33y8GNeG6S
E0wSLk7mDhOQ6uCbAUkzS5xkM0SiXcwPij5RESwmGT2I5nZoxXgwkQ3vxnZBPxIdZtkHHQel0Yvp
RyMfmZoCXDkX726Ri7sSaFpn0LcAa9Vlw/dC6Tz/poNShSrZkWq9uAuy/GJBHY6rXiwYSr3OWeaU
/tQRgo6LLGgMS45BHZ+NQYPjN7hYgNZ7BNKvvqN7b6ycHfgO6tN82/4uog8fV2zSmj671DCUrj7N
9/DVaL5lpci6ak3/CJQr0GizIXIzP1wAyaVh7BjGbtQbcHxsWF7EflDnYmeaVvw1HcJnI0iiN1bF
gy+QO3we0jg+Vp4rlprssBOkg7Sq94o3Xg7cNXGxTHLlycVO21vpZn+2jHjmvaplVqxpTER6KxQ8
DwkH7FFhfnWa/EVYUfTWtDnQXqzUOoPWgR2iEXMO6uBq4mvcir+3HUvWvRqNOxuPnS9XS9WrwIY0
2Jg+SktgPQ5LNVIBXxnjn2toyXclMi+WmqZcLJuEfw1rgQhOZPl5hDerGYGTT7Wxt5wKb/ie1cyc
OkZkddxrwDHy61QM3xkStm4t5o66R8LGjQWN4dii2zUqMpABtVs/YBNT3BVpj83tX2EoljeTqGSq
/N/IJiiTV6RPau4vDQpvOaLhizG03FAHTBIAIGsVRamA3QDlgp5/U73c27uizJnfFQ5ibWPLl2y0
+nOIOrRz6aoGwnHDzrMUqFDHkNXfDOTf7ScZL7WL2dTuBjaZkPJFh5XfMlPZAuFNexkz8PS0TfWC
zIFxq1bIEhbAPQFkge67llKi6KkZt8LG+nb6rzqf6xeQz/q69EP6ZvIe9Isic5zQD0rFn84kyMWt
7PdewFEgJvn/T+/Po/0+7p/15LX8h6sK3O5VG9S3qL1vAa+OJPS0PveuYK8mM4uFPozisWdtvWaM
IzujZtbe0OJ+UxX9cMZ9Fi4jxVSfpQtQhIV//8EPmNXEY1cXNd7eET86qH6Z/MRxNpyFQJ4n+bEz
483Nc/IjzI5LwMj2DKco3Lf/GkJsdVcieY+c0gUcqdM/JqWZbiqkiu2VNGOnSDWBwI0S/OcgqF4o
+TO2pFEfT0Y5y4CbUPTpBitWhIt5x05V1zhLPRqyZzNNXyjNNCnX+NRAa9PtZ8su3K2RKeF0e6Cw
FaHCX/IMPJWTvDPEB3k7pGADkVmlv8utq5+rvEUGtMuMJbjlnO9IHPaBqJO9B5ixLBorS+956CiH
oSqUGw3c5vUC67GLRqw0gB0CKCC4noAE2vmM59mBq8IGdzLPp1plXhqXJuWzAizvY6/5e/O/taVc
2Btl8ow/Y74oIvaEqG646gu12IdZpH5DvsauaEu8X6/yiGvjt6zvAPTl9JM80PhFv4Cc9GM8siY/
V/1K+pnl/9H/PG4k/SOhCXWThpEtjVwrz2XsfFPsunjWQS2+80Bfu0zk8hbgv9FqAHUAYCrRDEzs
eQCRKr8jZbf8Ci5R5ZtdBtW5ss1vXK6fgdhv7do2vLiwAmwzohqp2EbSRaqDrYVckEfhfVGMOHi6
XoWeRHvOG+S0WL9qd+cq3jEBnWk35vWSeueOSu3xggULibtQrBp7FbIOuFD5HjTzzn2E7dotmK/r
JXbxQSwomyZoDZbCFPqHZi0LI+fe6tq0pfLcvLFFMO/SqwxAA6JeUs6BLIEqdtT0lsjiLLWSrbTU
Tp9GT7wECeKHiZvsLJX1r2mmiGVngtuFt0Icojq+qGYc2ZeyjsopM1DtAVZ5EEm3HMf4ooqIzE8B
+rkFT5RhVwIe+RH1T9yP4jF7H0fjOOhO/JwbmgqgtHycNEo3vmi0lXVUahAAVig4WyMLbVwCUFHd
U8r9MKDa1Ky9fGrmGY+PieP+UKewl6KjNstS8z2XUTEd3HTHtLB/cM02n5RIqPdu6KJosIre+iwW
/mh07hmV0g6wDxK5BpKFsPnfWoZdabV0Isz8e21X14P15WrYqqiUtdv0o2FhYHsThj0SLidDsA5o
O09lkyG4yC0f2IwOMJD5IjckrZKbgtKTznLIXMDGYm9crS5nstes+EXvtvc/65lFij84b4di5wFJ
11eVFhsK18KH2MAblbcjP9C3qrgR208qIEGZaiNmlem7VCxvUsltwKN1XYDwWOmxA5ij2SFniLP6
c3sYqktP4P20k8DZk9os/kzVqDPQa5HOb1azaRQAuHCqt9G7Kj+w3FOPXpPinkBQWTviZlePFmfh
soxGEzMqdCN4JAuU5alLB2q3DTgeSYkMqXsogYQLDhdtzQY9O0eo2dskAH5fIDalFKtYBRHa2Ikj
IFRd14+R9bMRWKMvQhCZnxUxOgBQSvmutuLuSDIgO42rsAXfyNDaSNQOjRYZ6Lx6dYCyLwz7pQT3
7z6yC30ZZF75Kowm8iutTs+uJ9hZGTH9kXKyNgqlRfI7mkW/GKU1E/3FmpzqVnWxbsBtd8bb7Z3k
89h9sTNQHTk+Ae2zfrQqD4Hj0guQg1eWG+xchV96I2P3QYT6XNmiw6xBBqHbefdWgodImINAz9Sd
6slTvreA0PbHAayDlFOKRIluC3h/TN5kFmmi1t2jl7+EAWixFwFg7CQOdb7vjBAppgi/3erWNh77
MhuVdMlvJMAEOb1OY5Zpu54YAgbPHg6GjVK4zqmsPVJMRmrmKAPolrVtAi9dC/d5xcaNYWYMDIBs
uEtCpVt2sR28VML8UvUd+ylB6DmIiN7SGGgOFRYID6jTHzddLthOq8rhDjXt/WSkqfZk1HfOspFG
oA9A5XTr2Q8aEjk2ee7rZa0eO26gIk1OPUKspxQUVTySvA/ci7xInFc3SttJjswzfQFknlt9kpOf
WK7LrvpZ0XaLAeBu2yQCEsEdQHQ3Y8rTvZWNrLvT3HRqogoDUaeGF2tby94LwD1sNYcXd6M80BlQ
RsHWUJXvFuASkduJ1iyf1BTrYeRcATxRD+hiwcZnZQRE8t4DU892bqou9lJlE49hpNSEagksSAwz
+zR4lxyxal9Uqf5RThpTZw5cbHkNNSr4gV0iT6mjrcFuNHfQJX7irrKQF3Cpz1Ptqi79XO3b9RjH
2hL/HGyBgC7GTwK3fLCQ8f1Fzc0WmAforfUIvVXdYu2Xlg9hVSES4oBc28qd1O9S0341rmd1al5k
89mNHlDFqlfPRaAjNKrgQJGkVgesq8bB1+wZ3tnyqq+xjDcFTWdvG8xwl6RVufWwQC1KcLCxA/kc
4vqB0/ZfGxU9+6YJkDnTo40ejHTWVsCLtUxurEjm0tOQHozUTQdqljYYgUlx9jA/K1v88ReI3wF1
r8Qj0AZiz860DLzuyqjaJV4RL3jPrS+2mZlfHkt5Su1Zm2RKW/1De0N+Zm1H5Xh/heBMBqHsPQBO
quNQIzq10APrHshq1RHbGIh9V5W6AUHCKXdQx0aHtlWBDmm0KPfWovCEHOZLB/Vy3Y47/0ZnNibt
FFn5xy7e4OHbL5qqNfamE0gScRPRpqJ78OxC+4qMvAWJ9b4BUC1i9+CIhFaMtL4N0wZj1Xcj5rFW
PCwAZWvsw7wtnzl8WNrYPTSmUGcfAiumU2T1KIuWRoPZiU1WZwbqG+FSvfroIqx2imIEm4KqdOvG
BYbxFEtTFfO3ti7bXPZP8SfSt7UASLkUr1OAdYVtQyBfElYT4TE52IpfAPdMQ1QciE0EyDRoQIcg
GYExUQeCDwBEq0ptM8vI1kQCzWR742/CiProC1iuvfuFI43rvgUy7l5pjbtuEHJ5wcdPmy4AD1Fu
NgbY2pIW5qhdLFrDyvymitp1JOGrRglrRWd0qLzcnpoJ4WNRd9YmwdoVoDuYFVNCuNKu1rOfqYc0
bwxn5x5P3hSkv8jgm+mG23Qqhkcq2RaEqc/0/KIn1/R0MzAfpI6pSF6mem3rpHi+eTrSQ5Q6pZMu
CBJ1c21OpldPJRZUQNerUfqqK9YT/YGHONd8zU66FTU/TIs+nJKSa1fd6oNwfnjMkywOUkqkZMMb
yaY52K3jTg45K1H37WyNhOSNhgU9m+JHDfjEQYqB8rMQ2bZHgXpXxCQT8VwHRbMpSo8fqSOadUjo
QKWVKplUAR8nSnjaHOWxuFOyvljmgxOCvAZ3GokaOoMcUEMX+SSS+skv/Q8iKU+xr0x+yMV8kPIB
92tWexpGDdsQ5Z7a1ktAyXm56d3xY1P2JnH2q1dFr5nZ6gkY9D8EaHM3fapk51EeNFBUIG+EnUhE
hxoJI+vKZPpiSFT8g6SanlX5rDvLwcsbrfPY1gGaQC55scqYPaxigICC2tLBUi2KgcejxePONJRx
Ucom9ZqDjl1nJi5NUq4zXf+WmONrrSJ03nXMfs3wSpNRVBYZYGntHHODrRX7FfgXqhMgKhCyi/iX
Npeh1Vn8m/bshLRRqUjas/iXNg3pJN2NbxYXto+vCz9UHoHWpMmNRxOkmNivxQq31E5CKcd3sGYi
2adNnLPXJfGutW17UkWB3QDKE2H/1SqnRqo6FUs/qJLXqt4lA2PIs+zD7iV1q/CQDpmxBt5c9UVF
rbYvUEf2l8PfAfHMfqKW8b0rquqp5k2+srOgPAWgez7olqKvMyXmX7DlOdvoXch+Gun4PmLG/zSm
o+Sh+mXjKjqSOIr+a8UzsR9jZxXL9xsCYMGHwywzgLi5ZxnyNaQal6/BWXdWI2/F8OYGQP/1MM9f
E18XUXp12Pi8ozPRYc+demNAZiCeK4nDqCfnTov1k8aXYZm/NqOdvVuA0VCDofhRVrW9rJ24AF5D
6d7FGSau+sCzd3WMfauLP9foiyDcglQ2XuVdmOwGSwP2Nr37i9YCLGZqNYB2KxE8p/5ocMFQIScD
dLiRKVYAVMGrn6qo6w965JtUQht65F+va440GgrhAUlI0w2Q0zYFUPrkX47+bVakOQAt04/zH5A6
i86x/DAL++lfTLqDyZ0D2F+O8z9z+sde/XYuHmyorD2QBvkuoU++50P1u2/qIN9JZ33wTXLSpWum
ZgFCC3/UUOGdNqn1RbeiB8BlIdVB660vYE5SV6kHOhc3scwv+AOxk9Fi91l2kghFLpM+WSPxWF25
hmOAHwfO+kxlp6TPgYWLlmHhWQi29sb/xMgaNGNFbq9G5J9EV30SJZqlrm705UXRIHRArTfm6Y6x
V7oJ6QtT/XstQjKG4ZjuJghb8aXtbXFE9cWPNLPFF88JxRewPT8hqJWeqAXq1WaDOFaynJrOEH2x
cuwMw5g83DjkSQKkZDikTjowI5gc0hhNbdcbIZR4SZ34M5DDeXxyOJSBh8wIFWjo2FAmpxZvftA1
kJ28Stz/6Ylal6u0PzrtEWWWn2e6BktYi6jt3Q0NdP3Y1Elq0qGRY546fU75sXt5lfRJNXmVUX3r
8JPvURfIHYlD88lD+jH40nl/1E1s5gnNqwEU1SBRKNIBxqTw6BErH4QaC0Q5qMMttIWKqcoLFuX5
ZjTqaAt0+vTZzNsNKZBLTPD7Iw/6f3FZ25G+5MIdf0iX4LzVwf6eFhuue5h0YcvsOVfqDSl0dhYv
DRQ9rcKSuYuorPqVyozoRbNTVLsjz0cvlHcVCLdfh97JNqbRNDswYRYPKPV08DGgYQShb7RgYXcL
cG41jiPuGqdTgZHagUadVx+cmXBmBZF568yN8oszlLpOzpBVzxZcOsN+pAoiZlyZl/Tm46ibD6gm
AlevJt6ZbbBD5VZqtKRTLcq4WDeiZchZ+qjzuSLphEHzXpV9sMJzTIIMgwjouwfy0h1RRwpDlwy7
m5lMMmVpuTXtElAxVwbKwgHxBBmRLAM76SdGITAtFpmkASFvRu+BrQLp67sgHpIlS0K+d2MspxNk
Ez8KLOj2GbBaVhn4qL7n5YBaILN9S5QY4CHgITv1jm2AmhKRI+oAZsO6VYBviBwSc224QDhlbYFc
1gzZ+tJy9l2MKHxOeX7rGyypSEqP2v/Rd+lp+aNTgHrASNUeqETAYiX8gjruD0nqRt/GDjVXalRe
5L0MoF/lpE+4CVIOhpl40v/dz//h7Mq25MSV7RexFrPgNcnMyrFmu9x+YXXbPswgiZmvv1tBOklX
l/v0uS8sFJPodiVIioi9Se5a1nRY5I2FavyuSz61nOs38uu8ZE/z6mWO2mVwQ6wqAV5x1POgcKUw
B1ue0R9WrZoGjDkCjSSbZedGMsCy3sqSTCZAiIeMNnJkvPjOC9tlTGraRpKMXf3I+bex3s25xCt7
U+zHwstWWS3jB7rUofzTZm68l5pxEZEcbBrNugYwznpi+GGsI+ZZO9nb38Eq0IAaEWc39wwo/j/j
lFOPakKjb/9k7ggSvquC4hq+htwMA9fYO0UOplIKS/LlGSg+AKPtCbQ2Kmpvu/kqqsz0sUcP78Z3
8Jpom6R5zssWvcguuAWA2HEmEQ4LAdDZTrOORIsT2ZPM11EwwMtbJzYYz6SjS4TSFHDjsFUhh/oA
JuMcBfXSC7Cm4H967QBgFyRvszAGp1+X6a9Jmttb4A5fbBV+4mJrmQW7sdV4aM22GTDfwSkAxujS
Z8UqVPU5jYjiAK+l4j5kXH+MYg388pR0lRl4Pl2W37PY0B/JY1GEDhS+Uiwe70KRxzjIEiwaxBWL
437nbBhJtTf11J03JzSc6gpDtTnBWXi1B5igO+9kFmPa2NBw0ZLxHEr5NmnyneH1NH0uhb/LWwWU
MlocXQNZ+citrnyMDQd7Mmx0dDBenxd5b+rYsXqMg/8MFoviarvIgQZnznEZfxZa7P3lCPspTPr2
TRSW3EQRr0++mwAEBIxoGzRfA8wBRan0D1jX7mxa4hTtxhQ4EdHGVKagt7+v8dl6u+xRwEyYB7k5
WG9ZHgagmfVfGQfi3uinX0sldksApDKRA3dQDfvCKNEEnZlHV7FDXJ3AQxs/sqb4SmJQPXzslA7F
8NT1487EN3oFcJphR28Fej/EOehiSXbZF3co/ygylJ0DcO9MfL6azf9T4YANZ4FafybG34Xnl2RI
ZP6n06L+jpQGmtjGmQoYcHqmVTvZuUJl8SGKmRtUwiteKwD+BdGQXu5ItmgHR3NRcNv9N7t3UQbl
MSnfd/Fmu8wbVgCK6u6TwZm/EGxo7U00+OV+TPPyzR/sWd5b+kXuR7lx7stJrDQo6TPxzglsXrN8
cWpxrPv26ySZAxJUkn80iW3N9nVfdAoYSl8lDuePICdYj1YFsDRbj18SkYLABG/ZO5KRhabr69zy
ohcSoSuqADwGuEnIwff1aFslg6dt2ISsAENCYT6aopyDyi/QMZbmRmBXwE9aw9snlOiwjWLpTo8W
boNEQ2oOtAlsR1BeNMzUkOokaOhj13GjbeLqMpQ+cn/LcPElGLBluEQmY0tBiC3aZSKa952vlH0T
dF6q7cnj3wZoPni03/5Xtja6ysTwBIoJ+cpTkFNy9eLGJy2Is1r/kw++HfTCrx/KNkGlcJGAjVPZ
hknxoW2aVM2Dh4blG1tgirvGqiqj4gVc3S7oLQb/4DCnOQPAKdvgX6T7nIvur9Gowh/GmKIrM/K/
ofLHXAHNM3/BW8vd2pbrH2yvuzgBYrz/XJv1X2pd+0NHRV7o9943X8bmilksfB7eMtSxbXsGQKcu
skF5gf7yXVR7IA8bUm89+V78CYenIxKhjvYn68uD3uYMkApYfuMT7v5wE/2r6/f1F5+lU9ADyOmp
A8P8FlSxI/qUEbKbvOJ9SFGKcQXu2zlkZxgIGSEkSM7cH2wyb0KCThWYNdenlH7l7qTzn9HQipdh
GAPCrqZRJXE2puo3rqNFJ6BbRr/65YDumCGvVUwDNU32zi/OQp269QO3Xn333KhvEQ1QN0KaSfNM
pbkxK86NOpobLppffMyI2y9oJAwSbMqPHXfaTeGDJ3syrHWsSjF6KeIA4GfJ43+3mJKqPEpnc8m+
996mrO1wl3BQuDE+PVNhqAAh3MpNmP/Q9R66NVorX5OiVn+3gBf8IxKNsf1HTy8H61jUjPlcjJrl
LLDdIp49dRmBnRbbl4MVhSWaYVrV3IJLhYqNU+QCcPIqsiqnfnBMs1zkhQ5qp6g1klNslh7SKrUF
MA7889EQbUK3Q9LSPxJpG7+w1lnUac+VMdgoGq9w4vwUZc6m0iOwqKi7yexxF5fujSzNavec8wRo
yOp4jhJRPC/4uqhGK1jSTaSg4ZKmcpqer7uxubVbooi+1XY16hEcLPjDwGUmGmdd7gVT6JtTiW44
DSQHXeXz1aIjoQYkuePFSm/GH0aGzHDjRJ94WJZ32BNwvIBV/uQm2/E+OZLF6Wy+5EYWkzmxgs45
7ODqUJX+qGjXGcZh+O6XVredy0aovoMKQpb6ECBVYq8bJ2AoRk+ev8lUW9D+w1oTMqrrPNyA3/pS
deKAnS7zo/IEfvrdVI/saMdomrNF3wOdCrLIYji3oyxT1jjzkBID3MlVbgkyQO15x5s8gTr8V66O
FtYry+I2UrpAmi6L4SxLr58v9nXoehmIvxg6H5VykRt9BZoH+xft7F/1t5EkWIXJfxwAmLp6P8VP
Lc3fqlIJDb9+/B+qcXrRNnInc+598ibnTLXRUww6Nt8v0ocQkGdn09WdgMqt20RuC7zv337n6WY8
DRpzSB7MyWrPKFC+eA4+32pSaBfPYjq1YWoGSwl7aYC6QWSjBoyvn50YJDOwYrqjYnVSYI8bojgs
BhsoJSRr07qMqayeDP851tKcQL6/jU/xKoON2zxpuyDHmcQW/CIc5O89/jrC/HIhhSZMHiwyVKYi
+ZMO+XZRVFo+OvgD/UVIsWIVMAOi2Pv4pKD4ppq4NzQkOhNlSONO2tYGpVc+AIUzS6BedDKOQ24w
saVbPSrMY22DbBCVhdaaZHQxM2BdzTaNRPnijSofYmc1IbGMk4przNlpKEwkkRlAvR30/4yvVVRF
wYSK8PU0IrM9iex75SOnTqOsslhQxl2/o6FTVv6WjV20oeEIKsVj7IGrjYbd4PJH3QOYOAVSFxDr
rJiQ7jOJwEL6HTAT6U3s2jH7XZIZMFWxR5/fxm5bdHzNsZtsjp0CZaANVFy31pxnclXPDFpWFwlz
+a0HKsAvUMGEGnwDINx3zAoitOmBY7sFyDDZz7f41R3JvP0wyOJ5G045kfvgHyfRVw9USjYOOWrT
dBzWGcBspdowMNK0d/jJglxQFZstiqttRmVmix25zcKrDXL5KEVbbCgWGVLA3EtPeogiPRKRMjXd
y7xzGRsJ87I8JVYIso9i2ElVAogUGABFdbu/KRqsbf611cLqRDWDkbJIM69f0ZAuVwsCP15i/GoB
ghE+x5A6v8QwqDH56k8OsRGYHlhsKbUL+Hu8bMdyCijz28QO9uWDW9Snwh1Vq0YSp2s/woqQcr9k
dJNCLoYJEHyO6wXW4Fr8PkvkISq7ei/H3kUFaeGeugwdlcDvLwEB4oBWOIzHIX25Gha+qm4jy7xX
0FDKpuQeR0LFafUT+9qlXvEoe0fcpwAvpRFdiK5WbwYvCMfQxY89pEpBkNjYJUAMFJntYrzY3fg6
7elSUAD6RvTpFo1x0OPYeQSMNtJMajHn2eEWNJnul8gHIySwKIwDUPucR80HeA1ZxFF01xu680Vm
IH3U/ZrfOR479VaF1pzOHc9uOYLhT5024IPA/xDIIlDb6oSzgxXnrv6CwmGQ8fmuubNriz/bqdOj
YQudrU2jBZoEUDzv00s0w2XdqeR9tBlswEaraNQumwAmY9Umrf7SSnACJ8lk4luVijkamWQcfdma
9FCw//PZGDiNN6wt0/VUYTdES2D0peXntMIegxbBNKwAV7WiZfAyBJY/VujKmLT/1vejiRZfoSZa
hu/m/a0vN0w38BIQYfttC2hw7tdomUFudVAXugMPMUrxlBZvR2xrflWQiXbVkvHiVmAjN/sukcmE
FEtk0qbxyTRaQLirOpdlGXez6MuWMpm5GKZ22R0oRx8+tpnN34VLfvosM/Qj0EnKqsMqWqLtam76
rCpNnGMRH+YqJhpWbnKgzz9d+mySZDGPqOu54LNoWSlwJYpcbb8sOn6NlchxeJgifx31tQgqV9fR
+v/3u9jtRTAZsfGhljwAb258SpXdTZQw0zexJ6ytDpbVe1/Ld0aTdkctT3Aery4kd7W+2XpWDNCX
2lXQFUpjKg9gzO3ybMDSXXYK7EIp7Kt1lXGHrZ04ZIdJ4hApBrF7jT6CwAR24VFTaSK6tCo19JGs
AdUciqyVX469EniyVVKJfGL203uJs8hk7F2mwl4L2MKsyVaJ4a4t4Hq/GOqSeJO36qN22Id20oMH
phkPNpDqV6SlizX1+94ChTGNgEenbSynrzY0VDC6j6BnBZczogGq4BIy5eawp2koJBtHUE+gyhtH
snl3E64Ice7khaLa0PwUjhnOHK4C8sfeYVG1blB8qtDQnLR+011wWmg6y9Zar3kPaevInRDNsOcd
AB8LrCvX0taSzxNzE3S0W9OPn96FjWq8qzfO2fzZm8X5sI/c7uJt22PyGY2GyQo8KOOPsDkREhv7
ObfQzWzdX71p7lLNbYGLd53ZNZLUt96EQKe8SxxTf3nnTXOTNz15o56cvDteTT+6bJm7aFIkXKcN
Dq/akxHnD3MLIg2xVXiQ1JGYhhWOLQ1/R8BP0gX9vANEZUKG0syuOMeoH5hhozI086zTGujo89jp
X0qtwxmwQpEyfbS0g3AHLQ2EOaUieSoSxa0mQBl5djTbzhhTKb9Ey1wNsFKG/cy0YnwiJUVrzQl/
u4Q5paKhH6U55tGfOvpSPiHVDB69HnzME++7N9uqVjjM0T/VVpY9lmP1xTX97k2ALHfvlB1qH5WV
FIDjk5pvg24dQ6dA/XfDs6fG07pXE5klcmIjOBJtJ/FXZIUCYrGVkwPIfhVS/joxA6KvrUf6J4nM
8yOrmy9z6JZF+1HHOSo5VYBpvZm4r3zgSQNq366nDkd/7fx47yb2a5BUcTUxhXQdOa64Dq7gPhqs
48w+gHqEduXF4IMUbWdsU6GjnkENnWbMwJUukjcgJPCDn8TxI9nFvg1iP818CnG8CYvYih9TLlC1
Gjb5lpEbGbJoXRap/kCudKEpSgfY4laki3LjT/7nKDX4YfbSsDyhyGQ8yyw5jWgRL/MtPRVp5ue7
jT5LzArHRip6PYXsLguzYmcmqf0YNSLccs8WQcds4Id3JrMVFshhQAf04yxzezAPlYZAHhkyuiCx
j91wXkmgkiVwQ5FyuHVKvMgpKtlkqGI55SI7zFFIlroG+iSkOIdAgEFR8hhdwpCWfFvQ+K0HQ5eo
y3e+jKAj2AIOs0KbDC7owQVg2YfjIpqqI6iFL5YtmHXRlX4dk4+KCBhrIHlQnNlGROhmnmOS+Sy9
tbiZ9RqB4qX44wRXbx1tgNWAesViKg5Y5wkcZYC0FdWAwNWDyGgKcR7V6FcRjUiurFrZg6oSGedN
aufROrd9nHaNZXymOx6b6O1vHWu7yEjxzg7nxBlQwiN7S4pURaG7bmirbV6idk6CkLOxgSC9UncZ
zq8T4Di52KgombqbZYvWTn/KFrusYzdRfAaQ+TIkuo6BOca+j0GpFlXj1wTolvjYxdHBDkGuruQp
yF6/MmCcbxwhbuSLPcl9X8SfLZDMEb39EocpuYqTmAD0sShXFYLblNfc/8TKYZ636cMcZ6xtchDC
9D85kFOcyrLzTeSbWBj9tC+IguFXe9R5zc+52DtSZ08OUt4JkNXurKkCDHDjAFkqHsRlLHltukDH
3xUMRw445Cqf0L7nY9dDw6Fyj3rWH+chSBPwzROhtvYrr12PavihX1RpWF/aA8ghyrLYoNgx2pDL
HKePYhAEuDiH7Q6NhXJuZyrw5gMmBlD3e+Poj3gDh26YbtCXYGxJ2zK329eA4g9IC2yY5sE2q7NI
8dIkC5uD+mDg5TOJlmikBFlINkcjLUAOO/XFrwLA03Svv0YjCxWtR6PPHK2X6R6s6Hcdiotf6xoo
VIYdZwdAh/YPLHItTFzaf+q9iWQNCk4HI0GbiOaWr+Jqa6Z2N9vWYPz8szGNoB8b9r3QtWw11WX1
KjvUuVBcqeKGwrACsv0g7mKbGM3F9h+foWgjIGU6Gg5kChAH/I7A4B21AKHBKYoDXZEPdNh6bf9/
ForAgPfexzGMwttbQ+4+DXLMd6XT9mCRBUIbDZHF6MFigOF01RLqTRI6+U7veL8m0LXCAT/Nb30X
4yXy4ltJMCVUwgWiLxLxFcqbH/EplJu0ApnKcgeAIwmAJ8h+a0e+pP0vdsCVupNt4wN/0kr98Z7e
qnHCisAFw/UdvWnppWx0aTnLlnc0qs2KAGBJw52ZFuiLWfzmsav0fNHTmOJSDG/iwzY30RxdxObR
ryLth1HmB/QO8q+9kVhIEUnxKBv8m9WNznZVH0ePeWGwQOI4QKWTjtRBp5x66fCvmQS1W5Ek8rGd
7OnGKWl6Fuixzv4Y4JTHPT+OUeHWW7tH52Vqt9/8BZsiBl9DnLT2OcvMKgSRHpLsMc/S7Wxjsgav
3qT+RuAWmg2Eixnr4le3tnZdHLKCG31GxiC3GDORsXDF2s5Y+wwMBWzGi7g7Uu43H5rLkBLFqEu4
HS5aMv5nX9/31j1ITdMwDO86Wb62SWKcmsbWT4MljdMypLtaaX+1desEFdeLnWYaGBedNcfzDPEl
nRnp9Mxlaw42m5O8XrAbzk5jDqTFdzKnNcFsVeFjf7X9F67kBUrG8xKyBJZdgUTlXAcUxuwLyuzH
Z7B19ifLt+2Aqn3y3v+ipdP4XBddf0pK/UZO9lzZO1d7FWexJzkwbvNH4aE0UGXSDC9sVlFuZVuq
ZQc/Drq5lrJ2upuUTTf6GcBQUfRupFVVr0kTTpH66Lgo8SqsO11j91GUDh5aTXCAa6ujYLqjix9a
qRYURQvDCo1fRD9HmigUgKe43CpSuptbCpxm7j3JQLL1WLPezs4mi62TJ9k+8cF92o5x/MrBYrfm
jTDvajV0PS89pD4wmKbSiF6rWhYvZgUA8CqrA8coBXA8C3EkJVDtQWKOBNeahhpDRyXKWJ6k38Sv
JPp1qlJNpVuDeTe7fzCVHA6ko0dzfSFWmebxIz2a0/o42Pin6QbQ1MeJMB+aZJAPfdHwe45CpDNQ
xeSqDQVqiabEBYZsMgKAxLbeprzuVp3fTmfTz+23+tPI7O6tKHLt7DijRNsqjDSbOR/6kBZYXcoH
dNLALUwAXZ2h6mntOYn2WU7TH60inktBwVBobf2N1WgOKbPcfkYqAkxtNqqEatuxscy0wrU1GOHi
FMMp9gFAR05mjLLcd06JmmlokG4s4jjbJQC0D1pmZfuGadVLFGrRqefZdyeMM44dgf4tlHZyImU5
gD4xdGSMWmLY0gWkZDvgs3YPbSj5S8R9EK8W2FCQ0jDK6mVHmjmAWUxr5Nj0Lcl6vWgeUEezI2Vr
T9WLpVu3j2MJHp8Aofp9tlBT/PpIPdrg9oZdxoD7gpLMfn2kRD0S/jL0vz0STVheH4l883q4eSQS
0SPlTpft5/9E9X9IPZJWntJGbkogZA66eV7OK5fDTejw522d6RhzOfikA9IMKDLYed2Bz+0pjoW7
EhYYgLUkiR9zDhICWjt/pKBFOykmVTEbAkntvceiEOA8XNFymzw6NNftbV6aOMhMcjECJALbXxBF
5ViVBm7ouucwRZExOmb4monJ+gt5vXcGU2SX57LHeQfwHe3/jwFKXkpgid1EMIyw3BVmbwfEQwyC
OKybEwf8j8I8zqzFpOBWJou1082Kmbm4V/xvX/Oo07eFjkMiHXgdc7VIPEhAAHn5sy4ifU8WqE7L
3jrgdfxLi9hu5ArlicUco7AAASIifhNjsfAjG9AgCgKEZSl6GBNiF8aKPt4zjgqsFAy4r0x62j3e
7Q+53YZNwLt6JZreeB4ZoL5stypWrm5Gp1Q63Ss2O956NHBgQK4RYNzxDpaIpLSVM2j3IuwfSDmL
kuYmmmPlH0ejuXhaXaKFQwnaKfXJFgphDYALxTdQ9ezRJhC+mRyQavZYZIe6Y+3TxFDn9IGFxAHQ
wQiL7olitFmdrbAGbM/pCC7P3ujjA5hb9WdWgGKYyaj7K9Trv9yi0V/MFmiaADAZtqUNljo9cTZk
0HQARepQTHIPxMHxHCaxF5BiKnF8HWrmH5Vn/z52HsX6S6nLD2PX2G0Ct6T6N7FRXfIpBun6sn6g
FQotQtpUmOj75FFAQ1s0Y71alifvljI0JBc/zyO8XLHGifqmysAI+HO5A2olFiDTnK0T1rBzaOoo
xi7kfgRC/rS2NIud8Rou7rqyKVY0jLvOae6UoVaFYk8y8u2FA85VtENerEnYZol3prvFUPmioX/H
yzx8BQrFd6ZhSd2yL5WX8++eXk0rgZfayyDxt+1aVX4EHWd+NtqJbyR+G5+VT6F6BuGDdTb/LpN8
WnW60b3YSQp0EtPMjkVeFudoai4+/TB9L4xzLKeZIRbnxOycKOZYuiPWWBG7n6NhmnYkx067uXDI
YnOCtB7Xvi+2Nwyzyo0JtBITaezsRvHIzR287zTiGYBTRs9p93GNg0hmWF+l1ZSvlq8Xrxz06Gni
9c80Au6Bser4MBxoqGmhuW3yXFu3IsYCGbh/56R0v/ZqRBYVjnDfuXsDeC4Xd88R2pocfF3Pzlr/
JgCk+5QarnUGGj7oPfrS+EPqehL0OqvPwF0WLzj5ekQtuf5HaQp90zilv0uUmf/cgn77D8Ouij3A
jJoNOQujerZbzXv+n4PSHBmaNv4e1B+LZ+Cves/CzrAEMcCjLI/zjkeCCGpvWQDbob3KssXRTS8w
wH9wP++ERvybBh4gyLZkRxfG4unGd977jD/9aMtEdovvJdbojHtABQB8TsEKLgGVr9dhcUmPQQEW
XzIjxXj1T8YxqTfokpof9cbk+rjLY9Dj0rTRCOQDrjfxNvJb49gDaneNzl1Qv3BmYuGb2cZxviU9
XSwl7IGiI1Y346vnrCGjxecmxs0t6RMg1waOZzRbIJuUr1OD46nEByp6huT/q52i2rFOspXptYDx
Ac/Ln7YrEuxSoUxVNQzT8UOgIbki74/iatJW/vjcTMhPW23xShbKnRv6xR1Z94u77ljWc+o+LTBJ
VPoGqvVko8vWmKGWWmMC6hIVzc3YSWRUk5RuB6e82C+lcaSgy0cyJNftu8x31Y45LZGZMDvX/DQO
gP0d28w90hBgWyPa8ZkzD1mKTijSOlNjfiItDe0wAyhQVUU7wjKousTYuab8Y8Y9IAgEAkMgBcg0
/ngHFENKhwt00UNJo8Xp15AkX9w13+lOAwtLwPoWjemczcGwH3DUMGx7HpcBDekyNUARsXzNX4Xo
Nr5jhrAfRNqlDAAw2nZohH5ajJ06jU4oed0vIrr7F4HJjqLTjP9D8Lyfxg2Q+ELTYhuqus+0UDy3
3lyVT4X3HY/zjRX6F4PUFhKvqbkof67dT0ocG1uIQMX7ZPAzwmKwRPg5BTBMgIfzLjyfwm0hgVxQ
Gvq6luDGC7K6AFuBniMLp7p/a4f3dxYAfec+4yLVwkdlnColWWglYPjRrdccPdVs3ETD3xxMNCMA
AJWvWiONHqJIb8+RVn1JhFW8RupSDqieCpvsmUZ5XTkr/JiqAw2FBkYvyVtn7eDc+XWKRHvmtfzS
+OLinpXee3cb367ZfWKTvzWdyVmTQ2kY7q7PupOY0JlhRsDAQ1OL2JRDifIV7g9fdB/FLOCjeQUh
pXEPunexInkfAra7MEFXdTXLlNlwNcs0lm2njMmD6YePUYolAP7vgHzPQqLQGP3oxayzbJVGKVaS
sJAJAPuyCpR9pTXdWphq78E9627qcPSsNf1TN4T8JdPAby8TIHsn0XCwndYNaDh2zrjmfV4BYBda
h3mPv3MysKUKOOust5TowQHAt5dqGHk4ElUzSQ9bIxxQsGBGMGycE0dp5eOMOmhap6ozh2W06BJY
ko780oy9sySdwlHZxxPOuQC35jhbLGu1faRFTUAvJD6Be2+QeRPMbyClpSFpo6y6Hf7WF/ic4JVX
oXA+XOBsydn6zPqs23i9h6rFesyS7g4bIjThqqEspvwl5MiTtt0LCHTRWG4bqO4ZfPduNtDd8WSy
6Wumuz5HP4cxBytUE7oMUYhn6SOqnJU/BbOK1U9THFuWuXkbyKrNrxSW7K9PxjpuPLDO2BfNCHSr
qMLaOgVAOWgdnhKrlE/mhNkMGe0IVso1euOAD7w6fgPo1L9zarzSOERYMwcU2nKty0wxuFb0tk2P
LQAbnzgqime0bs6HIrD8zj6Twmy8iyJMmiIoWqBRx6y1tAJtka0diLQHfLeZgu0CQFFapdkveTe8
1iLWz5ZClaolyoTCgbeb2cLM0VMF+0rZk+hqT97Acr61R0GFPCW1jsbW1jG3VNUvxtxEr9tobqkF
oBWOcTOUrXY7JO2/8J30+zAa+3U55P4pTb361GPuTWfl/Zub90/UxaO78h4cBsWXxKhjvEFg2g/j
e1NbdV8q09zOLqaWWcY7U6SfHQD4HbmpldsKrS6vbWHVK/St5z9qb0OnXQVyRiuwzzefzNbXN1Pa
TScnDA0gftbVdir64rVjE1A+EllcnTLlJK5OVZdPJ7uozONggep84IWxQ/2HDeS8Mh7OoFkvVjWz
fWRlLfToqQspyj7EvheUiMUq1gZ/S0JmJC9ZaNtbv8E+lOCzTelhY+yyp0of0zPJ0ZQzfnVi7Zs2
tLfyD+wBLYoCbgU5o+Is9iS/2ndO7j1Jp7rEv8oXe5rXm3rr7MaZi7Z4LovwKQqjF9SSVN+Qz55v
lMQ3/erbVXW9UTbR4DrP2tCjsTFsUM0CTA36rLo1eHFK0y6BbIu2Ovr4ut1wRsMSKJ1Uk502OaAz
vFqQTMXQvHwMLt2bnTMlQGQClY+f+dnzMJzmelm0siSb2pXarGQX5QyGaiZgstYLLdx0jqywesdZ
+ERcKYo7hYNKCoRQjunsEhTeWf2oI00AhV11XoUtNG5JeDWZFUXSJKfW+o+GNNvWByrbm9FZJ/o2
Yb2I0x3O8mevsab97yywSL618Prih92E4HsbbH+VgZHzrzZtA2o6Y65AYU4m3wbwia1dIZJ7Z9Tk
oRkA84AKoOZ5ceq8906Rr4q/0ii5N8FLemjMqboDwkvzXHaevxqi+j+e22ubNGWqhxZ11OCpis90
8UoZnyOcns5DktUReGfIzi1t5BoWw8UPVTHlWiFQ3ROcPP29GQVQa1L8qQJ0amL3AO62V0KhHxH2
PKHQF0rxzoMUBFRPcPIUalRo9RQKhEQXjwaQON/mRJ8XN6DRsJNwczO2gXhxqe8gfSq7cFOWwFfD
pvGnvQNOtUev2JQ+tu55AdI1sJUnf5U6x3qR14A3CrUti2OcHaD3+1OoDQ9k4LMGvG44NH0gzxaY
oEHUAkUXKbdNH3vyt56jBzx38mS6d5kzFenr5IJvB4UXh0G2bE93FdKM8930gWyx+0i7+FY/Yh+g
e2YB9A8QfazG3pYnIP7m3h7Yu8PaE2MRZL3koItUZ6B2WgN/bFGRvfnigxxpr+fRI+04bvAp26yz
9laaPNIupCTMN9qyaB3IGJTiow2MZhez8t0GhoYUUs3V1rm3vbyfCpxz7x1Z36MGRu6X1y7dod5m
mN/CYhD3qIi5WJAyRqP//J6moTXVwNzm7GC4k32fs9CaL6MJriBRx97KMieUppKGbNKm37m8rY+t
hQNDgMnBj6xl77MVG9HMvybrq+FUmdY2ykStcIh5X69rAfA1UWog5vHdck1MZ8RnRgqLZdo6do1y
jd1781BRLxYJF2syJBcKk+NPZI66hFkUPiEFLrEXa5LRRaauAaYwIEG44o5+ZuG6ZV77dQhrrNCU
lH6u8dYa2/brpKS3tmUmuxspfcMutn2m/2pLcf8mpbgk9epJ3HUNMP81PeDGJpoK93GpbXbibQzW
4V8lqZIsHVAt0MA+llCc2ZDNkU2vRtkXotI8k9va61GU6O002/ZIOM/00SEAaBYDgUFRUl2Qt68m
C6p07wP41nVGdrDVt+pdFApVYe33YZT5g7ZEIGt9AMMmPcdYJSceVfXRzjmatNRFClCum1kjgtSf
LrJY3SX+eKsgGXmQAmsnEdBwUVAoW4VaZMsci8fi9lEopP0OID1Rb/efuLb0k/d6AEI7wMylNwP9
sufXg69OKdoxCkhGtotrJtHaeVXevFTIq4fX/PLxQUO/crxWgD4ZANBx6fv3qWyrz5X8Siv+rmXG
yYqR9aShkznhpilYe0dr+f+/U9WVyPmjnnZDTXLUH2cIyz9pibEm0dweJ4Dyd2oBrz73ugEpLzxp
+bSetWRIMmVCo9hE7xx10V1dlxno7iqnSUlEl2vsj+QqPoWe+h4tnl0KBgw73xYoTdwP5vACzpvM
u/M0cJiyssKBuGhRTnFVm4rkc5Y5CRB1QKvO7oh8cuar7ELb2BuR+aK1Prg+ukK8+qILqt5mb5bv
sZ2wq2Qb2db4FdhhwaAJ9mayzLuRK/tOycm+QPHNlitOBQb5O3s/Lqav9tAGlV5sjNZv5pP1iq2r
PjVf6CQchxdiFbs4YqGhYl3fan09bGjYNXF5kl6VrGhIR+lAD4m5ZbzQwX0hcYSxuKNxIMGJ6E/3
OrSKG3d7rKetJVm+qVMTheDIzVFeTI87VIbm2gNl1IDahFXHWPl7UnaxK7aZZTUbGoKWJj/qodGt
Zm3fTU8qGo0opDb2h7Jxw5to+OBdotX9JLaWPTR4/yGhR9HKxrmNZmTGHA3YkCOIBNO/miHrjgMz
uyPdLcM4A2NtPdZi3ZrNRbvY/U+yWgWgeIM1iDXNQQFIsYT6Z5n0vXs2SHYXq17qLrLQOTSqzp2U
mnRyt0s3KHDGzovAa2+s6Pa9qcfZiBpwhKIL9tdo03Y8D9mSJN65oYN0sbo0Veoec5k1dzziL3qX
wIxkQCf8eTtLF3O6u/rQqBhr9/ih3SxMCuuUVd0YMLPW7/6Ps+vqklNXur+ItQARX+kcpid5Znz8
whqHQw4iw6//top2q6fP+Nx7vxcWqiTZbYNQVe2dp9z4yhx0D6MU8l0FC8sqySNQkHCt+eIixW8C
Av4dLNHo9gMU1p0SaMODLpLzpMg6lOIkCcjny8iK7gwXx2HgU8rf01a5R7uJ/gVbzmiv2TXOE8QM
wGkEFZYV/qUnWbf5uIRCGOh/WEKVdBP2k2DTTpzyX5Ywjaq+oKk+WQItrWv6T5eQgbwhK7oKf/XJ
C4rD1DUDu9UG2PTjV7+tnnlmmY+aW/gPyWh+JbG0co1k+trx8jOrsGqRWo+zdAPgl/FrgClkrDxw
vpKYYhWxksxW09Q8g2XefMxydZ7xxqq3S3ONCs5iXVuOjt9v6g9Un2nkCfMA09YfqD6TtGbD+5l9
V+mx0ZTDz3xvtHJIvnKif/clY1oGVX7e+NLQFquiEtNw+LAq6Tu2sX3S/BoUbZUPQLwGyaLP3uF9
BM5A0spXv/wKQEnfWXv1tUAbABl11shdAWmcwGnWM6q0nBXABedocga5pbiNKNcjNbdpGVofzUVx
LF9BFYuls4WZKlO0pBwSJZ9iwPxt4jB6uEpI2a4NhEKymaVgCZiNSMY7nZ/Vdg/GRSMJs22lF8ZD
y4GhMUSasVPykT1Encse/LxXliaSo0uSzQo79XdBOfySIrpjG5ZH6CMTfiRoUnBpjXpt7CgWyTRH
U5ZjHDhLKYtEQAC3zQGlnG2QRUM5wGU1tEJnZN/c1HrP8d9rTtDKFKfbBF4a2un9VYYTZUI4zemC
jcypRrxzgGbSlN6cnyVNhHwv+dKIAtjCN1eRnZI5YBt4EFuam0zcvt8XuuHubgBFnBDwF75tXcnT
Czz+GAHMwdNa+9ZkRsaXOCQXk9lDQpDI2SxMpImJZHip9NNhWJStiwd87IFdioFt1wBIr1q6K6Bb
8CWhA34mw266ejQ+2pEsreOzL2HTU4B/j2dTi4uMRWHI7zOZWmSx5/PpL631F5obAJcniMNnMdIF
WBSNCq4s9FDVX1wgYD2L0UdLGpHuY5SLXx/ac8zP/NBEo+CjgT6oHV4aJy0s82VfOOpy/tSuE5WD
JvM8Irs6aXH+JE2w5+WntlkaMSool2OHM1Me2cFa9pajdGaNV2J5d9WCHtjdOnabZtGIjnap+GhL
jeuuGvbiAL0BDHmeA0k7zNfciaoFgbQZ1jTc0R1HHbBmAB5zBm+zyuHOHgazX1qNtQgmqz+0WgeY
k0w1fHRoNgm6U7MaIHegKo8DTdly6kjEP6TOq4NG2TqCRtFUu+pxVMA6TjI39PE5S2MubHxh008A
Sj9DA8fOkKEuCkcbOBsdvzbm0C1VYGmhDswdvw65ApZBK3u1DADudsAs9Ia0H7+C+PVsRsOPZoWD
ow+SX0UTwRNf8dwyz1+tsAcpxWXS/hKtE8EnTEpmOXCM77iIpoZu9QWAWMDteeMXlOo+LNLH4UVC
VJPAepN41+BaTB/PAjIjwfAy4WRrN8zYiUkW614PcpvKbpo3jSk4+ozz6mj5vX+04wZIgzwsvtZD
fEJPpQWYHvNT08wcz6YDC6WpEvfFxsSp0bJtS/fYdN3kKYLEjUdpuQFql7MijrVJK8C7PfU+4MjA
wKaw4i6MsZEZ64F/MXmFhmQ4UQzdqSaPrIqPMbRLDDJO0H6mRIjB/GSOQU6hrjhHimHFyqodm2Ug
6JoA5gAE7xGFuqEZxmCDBS4HKehiB/H74FTKTsrxNZ7sHJbEHrlKhbB1KvVsW6DgxWhcMAGw6cEe
8d0vSiKUpp5HmuhcwfZjHlF28jKybCtWvSk1TYCaudUjdblPqG/Mkfk+fhSVQiTPfIzAP92I4tQ5
gba6PQIipF/XeFYs29Ri6xyMJiua2Jrq6+FQT2yNQmigbYsl07AUxjS88SVtMQIvnELd+JIxaSml
OonIcl7pS38btAyaN4z81DOnEG3xXs96ExlmK0BChYH4ABsx3qrFKbOV/HQlV33U/ENEFw5+P0Xp
FvKHnH9NEGHhAPtEPxxJ/LTpVsNoozzh8sOT1g1/5MJURqiAUTmbBmqq7/Cdy5G1POdliqza4mvL
flci0NlPLAC/bg6Y10oLtLsGG78dQB6HrdvkyX1rxWzpG7H74nZh4VVArPmBh9RiIF5z1hfYS/4h
EkBktZ1aK/0cKS1LUFTauvNpJCvKd2iidN77SmNeXBUHHuI0D8d6/d1I2FO9ayydKcxn2ZXCFOBV
7T+1ZMIFPBXdNWDIlP4DwVPNJmIOzTGXw2hk2Ocj2jwj2I4WegH8m5qx6BiwaFG7o31nAxwABD2i
VJHGYPKtQJpRZysaSgUX1uSbt/GC5KGobZQWdJdG7Ox/oyDjyk/aQxJ96f3CcwUTHHKZSIHRLetG
JL20NOWHi9oXjHK+YJS7NWE9tnxCYYWoMtbL7EhJZyN1XoAv295RQlpVeLTWLZ+vSBnp6O3q9OBE
+ew/2ce+wecU98WeTBUUkC2aAuyGgQUOSjPPq7vxS6ileGWSZGabxEarumueOqvFT0X8k6TM1bRa
W4FTe2BzRvUpgP8ewRyb7xsjBJxVU8Vf1SDaURLvP1sYQT15bdsnv/F4la4w8bMNYAJrh0NvdOgp
FUMULA0HOmJX9R44WZ+Y3HgUbuRvR4OdG9nMzDE8xo1qm1K+alQUdK9qfbWVzW9kg6Ktaiub5EhG
dkrc1Y9kLH2pt+5GRsO0qavF+T2JHb+60ga/Wjesr46A+BJEZ+2w0UCK91D7TYiTcja92ab7XbUV
5Rf370NWgCXXSqsHO0qVv1jIi8XI0/7pj3Eq0Jstc6ec40xTF/ytAzIKrFufxnEUVq37ugQbWeoD
uHNwnxwANhGJaTKiOi9QmnBBrz2/xR4uDXBcQC9Hy9VwmJKOwZG0bq5tBpBVPadF6j4BUGPmUu0A
7z7HINbUoEOMpMQxATlRDNcogiNpdTDqtSDwfgYiiUMxpj7hqGBO+JJgs+QFAA/6CtUH6IIV7VUh
dU2db0XXFN2ipz8u12RqOmPqXaFqfe7QdWmyaUHBB1roWH9SABiy0PFY+2vs3ZciMsy/g3qnDA2K
WdGFccf9JnoHq4sJZpgALLHYqa4ChfcnK0JtVspTY4fjfSAooDhmreEU9LOIuborKteaI061E71b
DPhKFDHn+XXE1nfYrgsnVHb3GlBxL2vMDVtUU9gAdwtxVm9N7Stt/2lklvUrfWDQyIGOPjDkSHx8
XCz/v37APVyeX7QFCq/ReD2MSvIUDWqybHNr2JhKYz4zrlWHqLVzzxZDkg1ms+zHMHokUSAcQL8y
zg51XqN4WTgMIarsF8IY8FDhI7ly3n1D2gH0hh6g1s0vzoA2UT6iTdTy0SZq6jgjZyHDUXGD3tJE
R5voGOsHqoS3y3RfBFb57cbJMdCQCiLOAJs39JaSU1ubs1NvxvtMOPU1NhZTHpl3Mw4asKvuJmTB
CSNtJu4cYrSUGNzv1hKJreua8o5PCt72gvCTfHVdNIwoSb+m4ZAlP1EHMm45SqRONWvLg9L7axqB
kLE40Z2tZyicVtPyEBlIo4uRlJsXpfCUSulOngk8b8KmtWUe8tjeEEGgkyXZQld1oHaKwq4SlBhu
7oQvuZX4952RvpPYsIsEUNxqvaKhWxe3TrVbRC+1Y7r3eha/U+gbp6TDJ3EE/GPLL2Z0S6tTUfIz
A1X6jl0dUBhyhXtJGJWzDWmln9giSGhMwrgkCweRb+SfRScHsptRNT9Gn2UyzGVltB6Sm80vC+h/
S6KinsCNEU4gHh5bpdwhgcNWRIF9kQ/oldnFrquvuqR8RIV8tVLVzlxpMUqpCHEuSAMA/KN82lyp
6K+dhaSxnao075q2hMZKn6MUXE9gJZg319aoPokRbabxgT7JUftbR5aVn82W6ANBHxO3hlNlnlBT
rbyjqG1YhnaN5lJst054dLCZYWlq7y3e+u+JEo5LoCCxowlaltkgY+rwHhhoiOzZ+AWcuO2pV9H2
ZIkj4TJPMlCExc62Ge3ha547azJTG9acwgAMmoYw0wOODTFg72ezqAUqpF/x+77sATnj5WAHuG8d
880sc9TnovEWPI64qHjZo9T/MjZcpV/h5MD0dNIkAvojV+ysXsbgTphV0rwRWdUrd7LxhTs54lV0
nufKkKagZZCNE+TGOmTWrzDpMiRocMF+4XxHQ5sXiZfrTr/q1NEqPKBrn9VZih2uHJJfNgKBeLa5
Mr+6pZi8qs4xbyZLpDsZ3kxBstmGbmnyXCuKLYAIJnQgZjHAi5RaZXduWPkjUCF9FLWxAQy1dov/
kRcZ2SB/h20U41+BzgFjktHFLzm7s5EWXsQBoEZINttEZCkjiqlmmYxYIuKVzBU2pKWIST6iCp3C
2IXd3lWZV9ZM2efiQndZ257vVDVUck+OWx4EBzm8cYnQLc3qbthJuYx343obmYKSzWcuKEv2c+8m
BBlOKOSqNQawMLH8Py7tJjIZ0yrRiVbvW+tIB63zmavhsEcQbfdbOjydZfIcdQaPtrXZZD6MlbjR
87gUat6gpFCc88ozXLKbTcQk9ZieTW7Ck0cH2GPPCNVv/aDbOKxtrPvQArSmM+bZ97pQPLvWwY4H
/C1BG2A/g+0z3cR488+2flWcbRXUB0vbONLtZ9vp0w3FdVE+xIG5sAtDF30sVdH5B8tJ/QN4kptD
peKo3PAP4E81z8rZjkyuXFAULq0pCF1At/47qBbUxv4MOGjWqIYwgKy4GnswT1Vmq7zqtj14KHG3
jzRUdHcD6j77CZxc8ReACS2t0FFe0wHZUT/q0AUqhsi1OtuhCYdZ2099DHR0NdqSFl8t55A0FCGT
nllPip4kXzp03eI88ByyzEZQs4t1cJxVbfvY6WdtXOnnkIFfb6yiL/eEbYq0LIrUxt4PdypwgOj1
8g+8U0GAqXX6bDITaF4ZCoJNV/fD9eiPv3BYEL8k1tCtmQ6GW51p7KQFyPCUUcO+8dJemeLnTrP+
1jQHUNPJCduzKTbEK/q1AUPyKxA8AcwslH0kyFDcNHwv9TzYx4JGhS6uVia7ckxj0ax9lpGCq/43
sk0/2oLCM/ZmC+FQDGj117oRlIMnQwt+0fYoSJpsaRtqs7zZLdHOirTmRUsyYyxAY0gaPnTYsV72
Z3ILdhOV9myaMuF0qhrKcHEGZ0XN7NqZxngukKYiu9zWcMidgXd1matNvIyGEZ/spGo70R9MKks4
5VQ3TaqUbklF8a6EssIvUvtkOU0CyFHUXl9FprGckwqwyW+eci7fvixJRmT4RvNS3eXHwY0X84eO
OulAvejM71kEwKgyiIwXdEGMS820GeAdWnMDKHNjH5VGeMzq2ESFC04X8ha7cbCWT29WVP+aRu7/
lCFTl21GERIFU7XoozNeFL28DtmxxtjnThse3ZSfQxZaZS9wRq6+Acbglx9ac8iuyMu/1KlKD769
1rM2OyWiktGg0sWGF2xZ8TxdkhB0JADZJA2MjYvxLOo+GpvCWLrBoTQAJGKMZeX1phkXXq3EAMsC
dIM/FeGh0sDeuqDbUdeDQ64pwYHuSFY6OVxorNQtiIlunWaDOHXN/xBTTjEHkrPNy7qaQ6oua1Wj
EJVjOMRcVuGogAwUlzF3znc5gKHWqjnZ3o2ChkpnASu5+i7tb2IofRt5qmOMm8/cZfDPAlBwxfwu
Q97EwPFLhH8tCC7dyxo7lJQZj4pRezY+3UHaqILKJTuPKMkvRomVO8+U1L+MqCzBr7CLzbtP/VzE
dEXMj34UU+iGqA9w4Kyy5E5rJhNAvgnr7vFx6D+iNdRdmiM4tQ0kOR7pYosG1cJCHrornLOsdbsl
j3QObH2YFXjegYpT3wZOb8ULjnqqbW3lzJNByiJ3l3xIxpUMQoHRnWHsfOTS48UlKLlR0LjUttKB
ArciME1LZuAt0xa1Ot2rwLwFHXCQJJsBlex3dcWLO1XPUNkboe286oIB3++QkXa+aEG5UoYhXNAQ
yMjtuK+mHFA7ZnyQxkoSo9CGxmBRK1Y0FbkwMzCWIF1gCytXUVo8IqOyaVNFbKcT4wSITXaK8xJZ
gM5RH6uidnckC+LfWlCnnj1mO1KTc2GPj4auuruQAmTGDwfHqccg7QKPPrgSEGDduSWqBCghgbzj
cHejBdBs4FEyIxPGN9ob3zIYA+QxkEShyHIofWPdtBes5iXSYTE4SoEGugNsqX/CU4Mvo7juv7Kg
fhwE806qhOsKUBnvcReWC9QxNI+2Ydub1HfUXW2N/snogGNFTlHAH6MGzDsFDrGmRtXfbZzYob40
bh9pJs7VNzAOJAdi7DWShVFO7l06CdjoC5Evkf3qySLvXPeOxHSJZ77fYva5En2IdbYSwdSMp7tM
G+0THZZkVjzsqyJ9pSMWCVVvoqACNFmTupVnLyyye7KdPUWWhu7Itsyrs63SI52mmuYRPdcHqt1m
hW0uw05X92WH04+6NWZ5ZqAZRGkhN5IyehH21D1E8qxQzvaKCXoF0ZxBcaT8Y3wp/2gv53URJ+iV
7g6VAQOaFt3Av4tRx/XMlGDuWQQAR/s86uE88jVApOcNQFJVxd4BihAVb4I9j6vdxgXm0+sn8gwg
Rg9qo6mLCSREAM6whsUVETvQEtUj0avThVjco0Erl42mDQuS3ZKxO5QRCYQRPgpTz3ZQcC1YMeZa
XeST8c+OK5UX4OcxAR8JSgwpnOtqqcRWtwAUHgVOhe0ainkphlRQCJJ1SXWP13X0lHTFLssC4+8i
9te+NUTfHa3E7g4txM/hgDJRgDuHx6Z3h4MbhzoK1q3hafCdCE9Jp3yvp3TXRoEp3TV0fs3uRRRW
a0BshUfkfMfZ3WTttXse5jsfBOxL4IWo69gWUCFVMnlqlNTzMBSy1OgBmcHUotongbOzEvTfIhEH
DanJRVM56jL12L4rwhTZrTmYonBy0QXiCGknQiApTbTkZemXoNL1VcZMfkeXVIur+Y6GjhagB8F2
/76RJxcHMmv1n4aVp0eyqlu1GjwZDRXipjd0znkaPMDrs1pOYWpB4JVmd16FdKY7uvye49af5ryZ
Y5YBeNDreOeuUktHd7gO9gWPboGw8HsMNLwCVclZ5ZGQK7abrXtfgZ6cxMU0VccF3gJuyUiqBbIh
Eq769s/OZGwmuo65aQVziMkqAIEdV2fhPC+p/rFOufjZ9fecs+HsSYuLhWXbFL//mLE+4Uk6JKiO
egyi5Mt8EOiOsbqvKzBFGhM4v8XlRuH7RtfMB4huMQETM7KsaZ84fDETXpCP5UfFWcNivnDoy5A0
Xci6zeBOb/qgossLNdRfMrWKtlk8WuXJSrp8gyKDH21esXyPPiHrSJdY41/CdIq2Q5DxziMZqpZb
vry4zBHilr+p4C02DDxVbfWuaDkOnIegW2s1cJ2tXhsfWvAOPxgDCDH0yFjQaKj4+DCJS6lXYLJA
lnInFSaf2rXZOeOiKNG25pWocDuVoLojE2kHxg/B3FYPOwpFisI3z77JaPzUxiKdK6UVq0RC2qlN
IO2LGmcqd76qkaYxVUcbfQ5aYIMnJnIaOE8iDV0KoNzUa7o1MsfHTk9Tnh2eDo8RAIa2DUdxS9YD
pnewqqc2DPMfYVRis8qyEiSKsOhzH7zUbey/OKy8svDrxj9VqQoYojb5SS+kbko7VFiiZkhnlfWI
L+Cf9EJCcc9ZHlbMwhdWMsudEN0B+L8D0BsO+Ud7W8Qh+cX+k/ifzSvsUdUQ7lXA0i50K0tOrjrt
UTFUP9EljgFFFTWlge1o1cwytdPfyhIAdyQyfju1wPxMF+Qw4WtvKYM0sfpmoA7/ysEsBy/h5iII
sszwwtIO7w0AXt23ar3kKtOPNJLyMVLwFR3iAErKyCSvbWsFYN0asKEIMseL1MDe6yhNksazAonC
q/ByDhn+akGlCF2J0GQ4ZDaWeglNMrpo6Dbf6kP1FmRlfcD+Pwe3nbg1y7E+0B0AovVVYbPYM1ut
dxcq3qmHBB+f2VpaKjFSUPiG6Qd3YQDMbQVW09hTi8SKd2Q1ew3j5PlBlgD0pLWNGJBcZXcAFxLY
JwQXHNG+0R3JdMXq8Xdm3d/IP7P9THYTncLhf8f9jZzm+neZpt93iZkAIx38bQR5o0ydsmhFnwwV
GN/A4Nwi3kgb6TdTy5HjXH98g3bT+m2yExgmdWU+gZGtuyeoVyVnT7bjdPcE7Sp0NCKdmmhXo4vu
Ygmqs+6eyEIvUcgPVHdPpGMieXvR/ZsfC/pp3Y1Gs7hKg1OaXO83FsB6Z5KpUrdRcCFy6iZwPZXF
fEtEVjLR/tuDlBnr0nIdpthgerPPaOnd9nyAFRktukcTdwmaIGWhogHJ2bTGA1KCwBGjElKj6dxl
ZKjKgkpSrzpE+7Md1aFa4vCELGQ4lpagAuFBtzUFHRxqb+pDCZZlqnOj8rbeDpqDb/WvstiNRGbf
vpLPbCqsArt/vap/+xCLTCfG6s9iXWb8UyytMCYvr0y+HmpzwjukfbG0MUfuWLykiXEqtPm06cf+
ZU73keIiK5kysDc9HmeTeWj8HpKt4FjyAnUA6SKeaAemRz73osllBxrTxcJT/pCbuYIzg8Rnq8YY
stlmNp9VZEX283jWkQDQvnsA9XR4O2GOq3A0pgtQPTCxT1eaPrAGtrJsNfOkESnkPHKZny5bzAoS
v25LdnNoilWJVSR1mSzKye63hqICoCKehi8A9wHOSmTyfRVF+b0b5ah0Mu36ve1RSKIAP30Kx3/Y
GqzO79GifrZlTbVEbYf1k+Ii7/jkOkX7GCt1uYp8hu4V8TluWGO5at3yeqi5fbKhYwAyJq0cfuZL
xwCpiPyZLx0h8ALkLQ7nu9JVQXR8eeKzy2OfXgDzY/3qXSDUciif7HQXOK22DPJB9/7sHAL5tvRo
mj/HEcuhYLQ6uSbAPy9yvTpmSr2gqgsjn96QjcBGz4+tZRTm4WlQtXpfAsJzwzq9fYrd1vUaJQh+
XJzsSXtTEh3sOBeniPvXTqM1uuAJGpXvwslJe/P1/JXcdBqApZXsAa/KzmvGMN+i3ipH/4eWP0SB
FaDZrX4iC9vsXce7sSNNC7LhQw9CMXKlC8kBZpD/yCeUVeuD0z7hi77eAcwAR7igWHpNq+FUT1b2
Q4sMdCgP+vRk+7zcRUHvrgvmDK+sq+5TEWPidealiWs8ldxMURTcB5suNSp03BYPZKGXPgDiAGT4
lDQorAsLM940fZi9jlHySBZKMsQAq0qSZ171/lZR+xZfXo37lunLbLBwgNTk5QN2mMY3nPAwoBAH
5hekoyxk8NvhPjAMbVPXTXJgg8sPgwr0rBFclCBBSHVBeBS+xFOpeYbN43e0T5x63XdRU/ajxulH
6Gl6f+RFo7/7Geu9NgvHF91OOlTDlsVDa/jZZggU/aCIY3hQ6CqbKWXxvVaAqhKho2M34LAMFOft
ok6K8oXukPwoX+wkaEX5LX9xxV0sZJ/Zkewz7U08sps0N9zYsY13RcTqCPVDZ4A6lJ53S2oUN0S/
ucG/jXXLHknijCj1RwmWDQInK3wm2eD85QLB5soAvbr2HIFYD39HIBecTWTrKwMR5p8R5BR+7nzn
xahvE168G3ZQvnWlme/wldssdTEcHRc/rtGbW9KqrvvLLXF8F+Zt+QamxWCs3dfRBTtZjnIdkg4i
wiQikEvcGucIpGWJ/atpc+U09FNxiQCUmgGPxuLdtuzyGI5VuATtverh0NR/o7vYB2vr4CoTUDEN
ZZZJrbwjbcGd/8puEvFQqfePeDez/e92RaQNqPED23fvcR1MAUqjW0eGr1QUg6JYqYmK6KFl3ZFG
Y+dqz0H1jQYT16IXE22iLkqIn0iUF/5jl4HOlnQOsoeeDviZAynjAVnuIhzy3eye+qiAMWtnTcPQ
KvINiP8AXiHm1RN7AlhmUS9o6EZtc2w7G69pWhUrpvsyd040sgGH/9zr/awjEbPQ15Cw+JlGeZff
o9BguKcRzn9Q+1D5QK0SsWLDr8FFB+QRGg51pCyBX5VtJsUOX/AgBFnqpKUrkLx2qzhD0l0J1Lp8
cDpb2U9xhgIGEz21+84/ksgcRmWP1lXN3LbIvC36Rq22wMFJ7gFUDlQ+kCkAViwHMRJgyz2WIS1N
QhdYRQ+6YaEULR/zBQ1JobM0JV+HCBxIQb4FHp3bwBTsDCJqak/KmrX62ZfsqrpP74sSpVcl/8/Z
/hKYwIc03lJtgMz2U1HAv8uyAV9W8CRTm48K3i2+uyrz8ju+o+p7uhiFWd8zM8t3Qm4YOo45pQxQ
haAwm9yD2YIRAMhu+mIazZ69ObxQFnaGPmNVwMqA7QowQySMwL60yEuQMDRjjgZlLtgW5luS9q0l
gPPC1l0g7342nYWkv7WnMfCgXbQd/46s1/ww1rmyc/CEPvniEkZpeLKUyAes+KQubhRuZ0JbCnxj
W30kB8vkmepJ3xpb1CgLzOONK1nwtk29kev1RjrMAfLaddEkij8IrYAmort5EjFl4uqPFFSpgIs9
T0njy5TSQU7e1dV5Sop59gXw4poXKPoyqzT1AjyMt7ZWuPfccJ171YyrUwYKAVOIpLxBRdoaybsc
ZAofFDII+ZMHMB/5yQK+2uRaKkBuhMdNAGlMAdJIY1tz0GocJYE/UM3N9yLi47u4cUEC+G4jLaPm
+QSxOt/8zzYXd6OsxlXLU7buAe11Ym06Aem9NzzV7dUTycLaVk805A7/BmQLHEcJWxKRkseDumca
eBErmJJIOoGYW1u0sVaspEzGHd23qFOGO9LJsHIdpLiJCziyq3XIsJ1jqnsOxl8ZSMbNHPyjkuu4
iYt1KF053t38sf0EsBR6UeIgSfwtoNPhrlV1UFDkzhOIbl7pZK1qO2cRDXVxdIfpSs4L9Vpeac4r
nZSNKgd2eqAXx49xyJ7kU5SNT0VZA8F8eUatRJ8mfRTP7ZzV+B7gK2M792XibaRt9aD+QRbzh3bj
q++mkVtbcjCpaIHplrpVtPbHlczIygQQpZO6yQAK+JD19s96Usu/FAaMJS3tkSIUQ20/aUr8V95b
9k4HOu5yGiL+VzGg1zpJzPqBnFnuz856bF078yM569H4D2d0NjWzsze46dvVXiuqNM9VGNvRzipp
Bu3YwYI2YvNuTFqIrZXC8tmiw7tvy0cWLlkeh17ShxGS0kb8ytkvAioNhno84ujG9giRtG4TZ6Uk
6M0grRNnocccPbw3pyp+DfO/b5xoCGyTsxPBmNJMZc/U7VDrL9TxSr2vQTbtOt9ujrIJNhuVaMMY
kt1SRr2vMSoB1T5FX96F0ZkNWXxlq7nMPun+T5kOQxEnXze2kc1E8wMh05hTzdegpT0LmYNq8zP4
l26U/p2VWflGc0D6Su3L1AAdl2GxAZRevZB9zS34KK/syJjsyJfarcm4YeY6VOoTvefkqzALlGqh
1WW0bkAUO78eSatVcY3kNRRO0XfLCYnljQ8K5mNoq93RDYr+aE3MXbICEG+KOymNR8KkD7p8Sbdk
6bjAzggKde8I59mQ4tBYRqRgSQGkuRvFZ8YUXkROc2XaXwWJc9BhynFfh8vOCnKvaIEBaFkViLM0
zkuUgn8ch9bw3gcg+Mhj995xs62pZN1xEmx3JBoN1OX1fvSqCZGUm6DCRo2dWa94hGJ6sr3EyBp0
Zkr5JQYZSDm4JuOloyr16kZB6yhje31+urh+t69abasBi/VvA/zc0+8bR/MjkpBK2CAXEf/d4OZi
48aTuzwfHMdxiQZsNMYCqbxa00lIUcbp01CWazrbuOjoSIV0bctnnWpX/y8/3mcoauiX2sCOxoAj
H8dCkaa4mSABfbL1E0jwx0rcfG7Tm/GwTsAfsZpr3AZsbhfo8Zjm4jiqcaOyOCp+oztQ8KHiJTan
q3I9UlSBZuFrqWf8ez5m9lL13fiQWF1aH9Oi1VY8zkPUoRShvSiikS1UB42ngc1AzlRYIC1zm+pE
FwfoBfMd4F4LL0EF3eZGQcNGCx7zsdd20kGa2QlAbsy0OhYjtjMkt0YQrdd2trVdR7sDAah+59d6
eKdlu0IMrELgAE1NZYygWUi1jRoZv8iM1OQlLyke6wsWhv1ShqO7K+OqfQmSWJ0nlPJ/Th0VTTbO
gWjmzrZ+aV0dVJt0xF9dbwqgdV6VS+xFcMJsZaiOvOrQEJo0yJTF3O1B/R0TNa2aWVYuNQNpARLS
xbWRElkyoalFuKtOkM9izuYaendx7lM/mCFwyobMmjaAFkpehiqs13obIkFe2/ELcIXabaAD65m0
Id5s+1LJLY+0QKRE40pW/yBla2bTQ1kne9K16P79MiSPtdF1/cLIhkXb9doTWRoZGIjB03JPlvgs
yryhz7sjKYukLxatg1TvrP3P6ws1B6x9YrmfrQ8FJj+AwQelMlytjwVl8CXoH8nP6evv45BkGydt
rb2Gbog93aER63r4R1kNTovFNKDpWvr+0Vh1lXN4MqHLfyuj8LQqcpOz/VGmOdk/lnZjbNujKKEC
opXiB8ekLlBwagyoM7kMIyErpxGFqiHwyzuBdHNjotdpispYsqEQ5GMPLN6kefSVYpELKW9Ck0wq
yK6c8EXKHFDlisnJocwMzHG+7ab1ODaxh6RCfWqH0F5VGep1aRh2Tn0ajBxvc6EF0ry5wHbVXypO
XeibtEapVV251YbUZDiMwaQBqak7dmFT7fWiGQwAhsA76FaGkboAP69GnCUKUTe56YG7/sYv9VLf
AEHBXhpjVyxKlB9MeevsKCdlUg5qYMgyUdrpKot1lakilW6fHWlEl9lbZLB8ot6r6vTdj2plBwpe
c5FnWbJxUMDwhC1S8ZSgbsxA6dQJzDT5k4JDE7AINg+kIyse+v/H2pctx6ls234REUDSvkL1jUol
yZbsF8Je9kr6Nmm//o6clEVZ9tl3n4jzQpCzSUoqCjJnM0ayQYPBsNKkBZnpSY8OU2sUBzLRAxVY
Izk6pzArGaQluF9iI9a8ZaL/8uq60z3aph4k/t+u7KIHt9OD7zwH7N3d84160mhsgyHQByj4Tb0o
lmeaZSgwKQB1V8uu/OWJSGdk577PYlYJYEM5km+RhHubJGYcnS2HhiojFrWTGsesF9VuMUkJVY7G
mpzhwzSFM2y0QVEAfwGmSRV3qjeinxk7za73CDqJDoDFcBCLtu5Es9KIgJvoVMfFNGnQY20Lx0Wi
HbBQs8Kub1OCIgaXyCNxNx1BNrG22Gbq2O8rrTePNnoljqY8oJbWz63aneWkJDmdLYdWwt3RELAx
qBahUzyS/aCOb77k1gBleQW4AeEHWQb61BzFGVE86S7wT93mEX6Z5npxouBOdFjrdyjOA6ZOIR57
rorHWgOOqt05LyRa5GKaXsxMOKB/hCkdsmEaNpbBO3+UniSbr0EzLUK6jgME9fk6pFDL6S0r6mZL
OX46C8fwutQEWF3hAsxA1gjMp5Tpd1PdAfoM6eZjiLDbVrrOKsrnz6fka6j9uOobKxzKJ9502aqJ
WXVU3aQ6JgihOz6dLgdgSg+AHdLAmvG7CaD0ytLreHvzJj2PHQjvTLG37cldSMPKDcFp3UZfNaGU
vsGG+gK8ZOsYmkW0dqZC/Yp6TQ8IfkjuvFsAZVjbs7xH++ueumrmLK7M8SaId2obEtpTWJz0/VxX
VcieGjJrzACwtLw50sYvbdKnqOPhcdkQIkyU7SygjABmFBBK5aSigVjaiZ7x2U5L237NLNGsKF/N
XJZtIgQoViHyp6Gf20mOCt4MzSTvYDAkAxt7vGo1Czb42WYbGlMy+8M8gxpfmjbg+85qesDASKxZ
AH7NZySLg5AdHf3hg3gxJUUjnejMNvTOVxVeYuf0P0y5+IZy8kB/+GBqqZGyVfTh2srnOz3u714O
Pb0yAEmHKLyRgxP73ejuxfDX18r8psA+TPX5ECDiGaFsCYh1o5+l0WsfaMWW4ql0SGU8ls5GCr8u
YxJ2fTJ7fJDTMBYTCuuGBHl5MSjHquCNH0vAJ4DJOn4SdMqBhmO8HbTcel2seon3pKSO7aNk1ABZ
DGKXc9s4AK87XuNOkK1HH/qPjKHOV1EO7OxFsdh90C4Kmhnrj90Y4y6MjCJct1mAAnoqjE+0YTpb
0Veqn59L7udCezdyfMDFhGsymz3YlE9nJ/qqqkLf2QpKF8e9WeTXRCJ0TWiB31nB5HjzHnoeO28t
85x+0o500AxHO1r5EB0ivLhIZA4JAwLCu8k8ZtLwoypmRXRI9QgAYtCSC/ZdaKYQgb6qC009fOhh
FBXCTtgt3aHe3bU/Uocjwv+6j/5f+WH0/ZRG1Za5uQoQYNDOd7LqQI8GDygG/XdH5L1fg9LhMXi3
jZg9fbDt7bek290VRjM3SHau6eYexXtiWQhNNdBBl6U7S7Xyj8XRpFg8yK2XNdYfppqrsetOT1d5
xbMVPZjuaz+FXmUrelLRU0yEpg0oe1SXpbLV0bokBsAvnCYG9q/8Uy3s/ZCLrr6hydPxK7NJL1Wd
NIdBD42NiVvlhWypwOJ3W7WbgKQ8Fc2DotdoC9Xw6prrmvRO8QDQjaEselIZYM5ISxVRjdTaIHyb
teRbtFG1BzOg4dZ+gHmAxmApHrra9U9RYAClvgKg2jIkLTG3kDYrAK5QG15mNto21t327p9O/8dF
QV/EEoIbOmyQrThEsausdF/+6aTgTvYDhD8gUpWY0fT1kZwu8WEmusRYWO38vZLxcm301YG128ya
c4WfFwOo49oauxplvUP8pXZQuT+qXzj+ASA7i4w1ap60L+CkeaiRI34eiz47o7Mo9auOa1/sHMHP
UFOBi5VO6pMW4caV7jRrLvIagNaI9v5XswaDvr2t3LBw3Ju9Y4JFt+OvSa0ggjspyKvqEX8Ny2nP
K6t5Ek48vRTAthlAGvHZKZziAZvM2OPSatIarJstYDqS1k1AfkVTkpamDLKyP5EWdWR3U8qMIl3J
EcWPHklBzw3cAiXI4GdXlUTsW6BZbrI8tj4DfvSB3ueLRZoJsS8j0ESHjQkeKEQKxl4+7KotrZGn
OGJHw87vwge0Tp5BIiYV1UlmfNPeZBR3iBrUYb1r7sIS+B2pO1Y0z/RoQf5zw1OjOQi1V/qH9+Hy
ZJpyex80aX3sraY8qZW7AWIr7qm6AiPCuwyN17gHQx3xVnnGKr08mbGDQjFYkeki1zEHjUhOFu/2
JG/bSNmEujP5TRQmZ6sEZhNF7Sa3AiRhKcAqKzmvliHF+2iYSu0yJOPFl6YibSVnJu1i/N/60oV0
EJnNjVei6KNVa6Qa6EvUdRSp8RMd+JCJXTigb3GRRSqib30NVpLBUG52hqYhU8dBHipd6wj8UHKi
6d1gsoJmlw0gi010lH/6wnbAalamfNuUgPu8QeGEXfpNaVIgErZgfFfGah6RiA5O2RUAPjDRCMdj
+7VLtHCnZGZx/mBCQxDCsG043SYh18WMzhKs0Q4MGDwstt0E6Xsl8zWwo27MuDcudFAVy7i04P0Y
g1oB6WIb2R7Ix9DeA1SY2S2M8WcwJwwAgQ232WaZq2J2kKzlFCh7UI68SI2L4epvIuTavmVadUlR
84d7jG4cOuQtR8GTtwhIf7Ml6XwD30uW29TmgAC5zZlbSo22+LpFOwMYj8waMd0qL2aGpDAV7S5t
1NKfuQa5pp0i1EbO2sRRb1qiThoZSJRA4PZXf1LSFX6fY7lCNIA4yP/9+ssVHGFjD4NIdF4BrhGg
B9uxLF0BSH6gaBWu+2hNWfcCfAzdQ55UO4jEal8m1TLWtqWBY0dqKyUVByYC0yOt0wEGso3NLSlB
udS9tOb0cTZQIdZ7loqkdz29SgEUrEXheaqqBCjPUQt44DocHmjsYNvg0UOF4fs/ahOIbCiIqgBH
8JzY684QwjzoBnc3U4OP0QL849ka9frJMJ5ogCqT7lkxEZucurDG+lDtnq1UdY+u0v27WCCmdAWR
CjuTfQtavA130B5P9jqQs+SEeL474LUv1d7nWB3vyD0eXPeYZOLfzAqeOTfra9yn+ZbrposYAdKO
Tq7v+1QTLxVa4s+oK4x93veQq3rh92zST+gcCF5Gw95SmhK7GFSkjTzYUC7z3b3uWHwukzr2kQh8
Y5pTnoeR8SvWid7tqx6DfiV6JIHp5kC/WHhVgRow32rm71ryNVDQSLZ0v5GFAXqmD/7Lrfa3OeT1
6T5c5iiibiPcuDgTUCWSBb0nRG1uUFESq1uzsntPnRJzU+ccjUAtAvplHT63Fngfedcmx65i4XPZ
seRYIhXokXYqFT6bkKJHDtTLAIw/84KiGP1L0Jj1iT5r4hjKvlFM9FbQb+BdS58TOHt/aFNE3O58
W+nby59fribmzmR4q/Qd6OzzmH9Kiii7ct49EjJczeMOjUqhPkPRWcwY1lWFgkXS6lWJtqa6aM+E
KieR7GgOxdbTK/b1jySmObQ+033Cr9MNlL0WSdT74RAV3tCw3l1lYxg8OOOjpVgcdR4YpEkTzGdq
q9jeGBvj5oOijEZrS5Pk0njxILs4uJuNJHbuJL42ttO6ToWz1Wv7GyWJlsNCq2Sx1NmiI+rbjN8w
J50IyqGrAnvxXRAXlllodqep9kOHFVM4TflG6OCNmE+HBhA+VqUgKtMOkrFCjg2RO36mq7XfSFne
5m66v7PU3PizYxjguNoqlbFfOmlVMNimIm9OM7CZCNVki3QX98mEDgqA9B67Mthbtgx6SMhcxSi/
mxr2NEMIXLTEbeM9vqoHjhajAYBvkBVJXJ4txKZRXlwh9Yzy80NoOoc0q41t1lTBgUTACr2d1SnH
LmgZ88HcmkOqHfq2AyYHUpfAoygQ64lBga5uQV3207aOjqit5xIFDj6dGdF0O8PTSvHLVDGf6ey/
sHNsR/GLxjmHTrrOJGJOLB+9dEYH8EMiJhnV+w/yOuzubdPcQPcKYFGjKJUP8bx56+IxeWoN10Zj
HYoKa9lU7IzKt0WOGoXIc1HBZGUl/jow5z01gVXv74Z4I+87zhN1CzbbWct127nGlmGeqHoO+B9X
c2TtcSmyQ3UgiP8AK7Cai/iG2EpOk3NzIC86OCydXWlE/oOZgEXEcbRVifY2BD3bcVtoEbuWQARb
tyUCaoaJClqSBQr6U0ogGswmpBgxgecWbn4gky5HPS7gEw5qHKJHUM40H15HVHNehVSPrVDOmjXs
BLPdyMcDbDwkiv7vYm2UqrbtetnI3gq0/NKHSTnoDYMxgUsKqF1wiE7Nlq43z/r+QW7T2umfH0ID
ifV+KJrvgwbo662DRdTJbK8sivXmQN94YydrlDsAyYY3xbZiUfiMG15BYG1Yq6MGbuQQ7fQr0qKp
+KYd+nGNv+iHglKQzwiavaKPX3kRxWhui9YodyKr0xdlcr4D8Db753cDgNo8BjUP/CbT9U/DqLIV
Y/gJA1kW++jQYqgjyu6HhhySMWnJeBmS9oNvYRnuTrh55Petyc4ADqx26KV+04bYOAu8Vc9pXaKr
jsZcE6Xfa262vhOSETk36JtLatYfA3S4jng6ubId79eMix3NRR4ky0HmOs+6KEonfRZuneEHlBf8
sejH+ooiUvkpDXPbyTAoyZS4iPwuwrNCSBkpyI5kZJLEfbuJosoFsQTI4Xkl6ZinJtSPNF4OE6IT
ldeW2aVSdWM7m3RlzFd0OjuS+WzpGFOyibCxkh/SVoxzVaootu3HywxQL4ejZY2XGYvedm9aQqqf
hJqeC9YMGRbGVpK9Rl9ZGA8/+okDzhW/tWtXClAshrzaqUbGnwSvTOD75taP6KsuxpulaUXj1YoL
7g88RY0fmiBm4vuUaUfgD+c7Rn8BsdnP6juO+yRPE74y2/E46Vq+IyNG/yS31Y6GW4UHJTbtS14p
iq9wEw/T9zOew5Vk0fvZop3P4qE4t8DuQWmPdQ2xAtoTiA4dVMkYCIoedWulDAUREqlnUdDZGAfX
skQOnGwXi5AhsGOBqcDrUv7UypATokvqSy0uuqRgSPRCe1GjC4GnkgYDwkf9ZTZJFoesScVzU2/t
EISquRa/hkNc7UN08q/xQALVlpSrVvRa2lOFYEgZI6upg4f5dmMqanjBLh6wKCE6B0B4DsBpuR0k
2XK4k/HeY2ikPZJykbvSi4b4vYGaQSkR9pITf7CjITKVw3FMr+AdXSkx8nleD+DV+Qz0b7ezRUtn
Sq6+iSkKQVYvSanL/risNpYqGFqLgAV2tiD5ANzHU47UJ/XpIiT9DVlV7Ti3+XJjfOD2sGM5/nhf
LcZiY446SnfeG4OZmn7rdFc7kqhqo+mhiLsdC8bmEfsmv5tqZOeCzECZEWAlRYMwU8Ey9Qw+1/GT
recrgpXs67jfu21orAiM0tFtzXMsSz0HqL5MQ61Tnm9FcWpTP0QytbkcKje3juhMjhC8IemHdCXJ
5pQmZTM/2Nhr20T2YpE2Iv85BSLfNEBzOdJhQrnpcbKrbeqMgOmRchItFossR23g7LXIPtjxpNnG
7zN9MEucy68OzQHoESuRgZZeWPmjWabhMyrr422ti3TV6BHeSGpqoSdfnfbAkf7elxl47DsVLRCS
DYNi9iQTLqirBmwbr6T4H2Wq9J1j+4sNuaSo3PfbcdBWlIZbknZzEu8u8RcCVHgT9P0nyuHNasQ1
kdT783xO9hkM1YNzHrAtWmvTFe0n1LpwWeqtD+mZ4g8OsXsmiutzO/+77GYiY2nvdh9k/3m+JRb3
7k/hNverVQENawEkLcrAWjcdyCoWGZ3lEuJ0xjQlG9PJ0fgh0U1JfYdPSqClQ49dPGJi9zbLjNjc
s22W8B9WV1mHqjIfeoA5h2sa2qn9sIRr6GNO9TSb3f3D3l3v/hEfZIgwfAsQwZGdYuq6Qb/NNpkk
qnDDfkRD3l24ENOnJNE8E/hMrw2vspNhTAisSStysnlnbUn7p5NoElRqU6hfaO1noYGg22nt4rPa
Ot4o02TRZAf7sGXtipJpZqo5wK0HT3gn2tmM5L2ZVwBkqdMDJf9rwOHtE6byu/qCQOfTI0rbJX0T
kUKRZdfHPw0dLRNLwcEkOntl9w1fL7JlwrnggCYbDnqUcCQwVDPwwrFJsajjKZDjwYiNeujYnkNw
NS/x6O3iE0XvKCoXBSh0RW83FpIyHFfqurPpBYgG5ygfxfXKCVF+AMCrc/xvcf5P8yEdp+5MBz+Z
hQ6J6YXXYxNzoSJfKveVBiSiWuC5INi+F5GpdOyizJwdyep9rmX63+caC/HmApT4gE2NZ1tm80QH
tA0YW64FLZKKWPyAwkBrAToGoNpWTUFU0GXuY4d6bcvSptTv0XC2DVRYz2NLM1pvyAFsRtY24NLR
GYo2xg/Wy/XIQ5Xzk2w0BvdxwPw0akvtNcrCV+Ax2ddBQvlUCQv3NDRr0766k32Mud2cE0PYV+Dp
8musHWlARqHQ+WmMjJdI6kkO62ALQOzEr01TAHvNscA53uBHQx5k071faplKXsp2W3EmM00UKMqo
j/McKhf81OMymSvZZNQg3xAfCRpWgYKVdYBDS8fjQlFS9pOxtacEncZyn47YFooNYtipcpWXKHZ1
qAYjtlGkW6DngGBMPgKgxBFqxAAMpaFsB9U9ZKO+ny0yUtDhg4wmMJCw8lR0Xq9Dm6eoigEuJR0i
gr0cc27vazU9zjW6S+CkGOs1eOZF5HWhjqZLTUs2dV+yT+jWzTZN7CSbSiYCF+3I9X/QYjNskI2K
fBnjWC9kd3RGB9KWyJbN2oUtjxj1kGAMZ98PinkqqU0m3MloaRLcRcKmLMzPU9m1SFAmKFvvNPNz
0OpfgzLLL6Rshe7Fbau/AMvIfQK615bEYeboZ9ajNXDQI+vzUKjNHu3IwM6XM5q8UdbcBfAVDQO7
ul1gnnKwP1wAebC7C0QO2hMRH1ESL3QCcTLDxJ/DJTTMTNShjZrup0l3UICcCNqgMVo1ZhR9r6x6
NemN+daairHp9cLaJZoshVXqKxmg7s/2WM3ZZfGckHr5Dh7OVeIGxls6ZeZGmBy3lVm4Hki79I0h
i/86WblBBx5Ijod8QOQwdvNtR+UbZIPAS4SqXTJfpLMBuUqnPk2Km9P4ZPTuiM1Tn4pxzVEEc2IS
uagngKKqNkw0JYtmPQsJwIhOlWEsOw8xpebQlSi6kT53NrM7GwD5AzKABkiG0rwQ0bBNhPsdgIcF
wAd1/Vwjm2a5MhAlR1W2nUd90uh4L91Gvyw5iNo1z5IVHcsM8KEBiXkTbbq8iVAQopcIPgBL2DMD
x5LVJV+XvcDfNgSoz37rrAllmO9bhg9mtpyoCqN5omXfsTh0VS+JOpxjzAB1v7Ly+rlJdeTgCdc2
q+ziAdvfF8BFoVxYHf5NROl80vAIQ4BIC05TXNdH9H32m6Sz2TO+jd4LFaH+UMSFcAulj1mBpYh8
Ak0JTg2P6uOUFIiO9KM/ZgV2t5IQWeAR6XVjHVzqpkOLjMpNjxiOGxsJDjepRz9tCNNzBK9AkscX
ZAOGvYV42la3m+LqaG6FjYXZfWNuvxklbOIY9Y9D1+hvdv+bkyZqZWsWRnFF/B2QWSMQrm+3lWIo
/yoxoqqI6gBbCtn0APRMHJ0hFgfbbo8yDJ/o1rLR0rw8VqyV0yafdCPLHim/3a5VxP4/m2NTP/Io
fKE8ehGq1mEwQZFH2e2sZKgEHLJ2Q9qS5SCJLgz9QNo4R1+xnI+UYkXzjRqb56OseWKm9jxfi7g0
yI7BZFGj0+Cq2j1oMKr8pAN/OfQBtTQPifCG2HE0iIIJFjQiuRTVsQoqaDnF+zwkis3et2NFwy/O
4aaFcjm0hfWOzU+TpSeXxnQan9CuWty5oXDdryBFClZgUQlnC1OAmg+l6Z6LkqyN1cRI4coyGCYr
Lbg8K9CeAAV4DkeqsFiEZqMoHnC2sLgl76oGVomOeJx8j3FrVQwToixjll2yEq1mFF9t0cno/U1R
W0o/K3gAXk7ywGIQd55U8Lg0TjprQMA3FNo6Kxq1eWZzPq5ndrbBAwElC6WmrYJuVL+J5JW4ktQu
VH0wwU8PGipaThmzFoO8i5AxULy2A4HCdhTAJgNI0xFgDqa9anqk9vKkl3UlEmNHqiNFt48R/p41
MxMk/thU7wH0o2MWRI4bFOww1Hq/tkN9L68j0K+nSfj6F3tLyvXILVAC1zyleVHtQRhV45claRJp
rDq89pI0MHdxhOWZW6LTHrBd4iyCir02iKbXIn8NFDt9QPoWhaLCYMAxSIJNq+hiQ0PDAtT5f3Kq
NMOfwumfdkyUf6zhGQFZ8dME2beHMP34AnSbGv/hPj9OFh/PphhA84o6yVdddZ4SlAH/NFvEw3re
fC0m2/F5KAEwan3cp4qibadRFE8iSGzvz/kdANnP8/Mhz48OtnrnhrO7+QWK3S9A+/lJeRPKuChc
IM1icjAU9imYre7SLvPpXYpltr2zIB354sdhzomZ2YhyNFleelE68NOyNKJVUFZln3NkbkF09WvJ
RKEYis7kLM721aReEt2uzYMiwBHZoX5tPRptHawdI2nRco0lt8YaFCrrIt7O62Ups9pwheJv9D/L
Ue2Yw0EZ0Ep9W0ODvW32IDUd3j1oEqUBkxfIRAAGKiegQ//udVun/7rGB49ZO8lPlfDh2GmtvmXq
aJ6rUOBRiQ3NS+UgrKP2VfS9KIddQMxXZS5WpsGNf0yUQXj9FOqfgiwwEQaPlIcg6tVdj/t0/1/M
ZJTNSuXxsGt5juI3AgbnIMaJorBa0zDTi5B5ICBKznhPeARZNTflxiLWfOA//GYY2vHJDKpso+ZV
5BH17sLJmyIc4naDeCARKcFiOaD22eg3ROdLCqvV2j35LxS/pNDM1hcAyX4guQq+PyQ/sa7IO+Oh
QToeZB5IMER6yHaGFqU+DdGXFD4zQ31gfX9vYVrZzYLMpAXNQfaaBVy6DxbOpD+g2KBZ07Y2NzT8
64HmsVs2w1GDRC4AiMDO+b6ZToFHfChVRAbwZ4m1676GhRgvi9OItCEKuSJlN++gaZI0bOrVshmn
SaJCe7UA93qw0oJhuTgUJwtUWevRdQOwdeWgXTB58LM68SBhP0PhYHer6uqLm0ThZgC084l8cj7a
63CskG4RCehFhj74yQ6WUwc79O0JQGJFGzWa4i9iGAC8p3b2IezV/rHJOIoG4in7R1oAkzX+YmhM
X4PnxT6o4NAEmiUsRJRk/zQs/v9Y0FUStVxxcOmea6f9qSFZ/tVQh5+9i/ckHmsfTqRqkjYCxv/B
5k8V2Ay6C0i4Cj8Ku9LiayuO3CPjGvPbAYRlVY/SWUTls5c+cYsrEw6gsjAyXBWHwnjK7TF/IBH4
u5qVCxqrLQ3JPZysm7tgw+wedJEN6EO4oix8Bd5W8FZNRrTqWGg+B4WWXbG7WGFTZj5b8tBxGXfI
9fxIsppzWaMJ1oi8sMxnlG1kVwCZzu5WiMZcPQIN6WC06qkFNOx8aORZggS5pXSoBZQjK+pA4Kin
DAFCqSm5e9UrTd2D4SVbcZAjvhkaNuUdoINOrIqVz1z9h8QNWlTwrcKqc4abVT6N4wmApFesOQKg
a5QtamskmkentLcDEvLAZHX1dh8ldrJfFCW+YoHn2C/rcajXhQh2osBmkQEzYk9JijQx0AqC2ok9
pSlI2+fc3VOiItOn1h8doE9ZAcqJKCk89SEAWQJ0nQEFp2YrtGAUD4DDDCXxhLNFwy0KpeSBzkir
N8gPCKmtBLD+2l4U+7zQ08sUshcq0qPRaKkv1ND7Plp00lKVlYF/8Rt+zVKymvkDKra9oDfHdSIS
5tPybV7JkXCISna35KN132xtCObTcDm4ozKuR9Bp4I+2drGhMGSco/GrGQarMnWTV3DFlWjKgpxy
NUkEKPyuSme5M5psHQDa46uUL/aabvzE0qs/REU9nIc8vB0EMkbbXHIKkGzRcmmX2WI63DZneZqF
D+gJLk5CADSEshZ4KPHVwDL9QMkKu3icprF5/WDV2zFyw8khxW72quBLa5mFAD24q8HAmofVJq3k
DhcZwWs14iul8H2nY49EOaeBKfY1NVT2jOjUmgphnNJsT0qK/RGVyegpaMBaPUTriORRjm0DyDoi
bFB+haFIzcPYoFKL89CgOUjcsa49hcB2mamZGUI/m6HAwzILi+RIWexyrKpVBwjtDaW8C2GPjyVz
0OnpooAOdC3Amw9AiVHJtw9pE+xiyZVEf/OXFqS00Ta1Nu3URKU3aKgBbJpZ4AFBJvaTXRjVCX9K
49EvQjVD2Y6DISXvSAu6bhjLlN+iJV8ahjZY1xbfvxmTFk+15NQf88ge/NxylReFj3+cjYN+k4Gv
6A8teSgxAsFDUw/bJk/YMRycdEU3LZDHnsZyGJ/NTrBj2Y7pim7OWjWfGHYed3K6mYNf9n3cdN7U
Fb2lrkvLRnxEJmcpGz3qwgKAWAxCCClbFH8b/jXnzfLJWqHmE2TFvyfDNTlMDRO5HAeN7MjJhRc6
ZEX6gk5DG8Vjv0R0hpoW1y/NLF0XUw/0WxKWccN3uuVk83BxicIW8OnW90XCRh4tV8hABzZfwTZR
S+PR7DoohNbksRhbSvbM+2yvKG6E2rgJ3EHZEG8EIQzbjr4Xk1o9qDIZqYSZe1Tb5Esp8YnDAJG8
BiGZFUDT4w1ZkCIDIYeGRqHZCY2g7aoR2cOIvOBDMWrCU1K3/CJKpN3QXRMeQftXviZjM8vrMRt3
TpAa6yqpqy8llrTgJS+eAKUCModsFKhag7yT7hFyPos78Pfwp1gt1v2sAJmskzz3KiIVdEayXspG
KaOz/xs7BcSnfq6Chhx8HUDsZlNzpCeauZ26UbwBjXk8AuFmnJ9zSZpp/tDjiVKGbHwT63Yyv+Sg
QHxW8i7d1E2Msj6gML1NNnsAnJL6lGRD8hg1+g8Sk5UTOeo2Nwyw3cNKde0tIMU8pVCMZywE86Nm
4iGA9LL5TLIiDFcDWtuuRJUcm3G0shOhbcmCHIwRbcyFdCCZdOisPJZU4djDN3nbre0SxNtV343b
pCiaT6ga/CQmwDvWk/g5ZliU/MWgAL6NErtXVO1kj9S4F5S8uKjldensI92kNNXKjkF3uyhQo5Rf
9PJKuDG91V7buL4IBNTYqggGvxYBFrRzoReGpRzSOzspA9BI0SlL7hX0Wi9CYN4NYXfRQhUAGIEy
x2lAHQgEXaT/FtEc4JFWJawWMmRytLTwbFUGtv3v82AvPOySFDus5Z2I8EMK4kCEIAwjuntX0itx
eUMGA0BV23sD0oUU5IdyAqImCuTxGiVHHXHaqM6CkxEDiZ4xrd90MvsDzCHxFE3BRrQhv5CoBZbG
MQzrH6Qj0eK0yH53EsME4Li2/0H2/1uniBJTdJW2cRA8tIeLG3OUF5Soiay+jzUHLSSWhM95IIqX
PAn+1eTSqLLrCP1rRn0mQiAaWr8PSbsYIyTUnJdhn6CJR0t5tXKVPYjh0dA5oKr2ESNOLaDdX0fM
znMEwK3qCSUKum9moX51dG3cjG1Un+Kx7w59k4c7F+QdFwRd2UpB9v7TVHWdNxZV/d2pwn2jaaBF
LtCRhIrM9qeSse8TMPXfLN1G1S7SQPOU4AmtT+DzvU3ZT7m4tL15m1JoQDMvh4dINP2bUuidx+UZ
4F07D9RY/Vve4Jp01kvZX+0KNm0a1bWwFhhEFm6MtGwuQcWdswWG5L4qQSZOw7qtPVLG7oRGOnko
M90+v8t7NWguFgJXfl2FMmGdOShzzUS+N60WTKuSq9RiYF8LKlc589ZOPlkqam2l3Cm1fJ9OcbBy
jWR6Q8oQJG1jhv+YO5RfuiliGy6T0aFMS0euO77ZaMFo+6L83MjkdVoOjjfIxDWZRVGi7CPZFKob
QKnSO3cXo+VkG6IHbGVEirGOeuzYUKs6tYBJSs3beBRGC6QGw1jfws7WtO7yaT/pgGdEHPaCjqnw
OTYDYzsGBjCJ5JAO0iJ8t0ilxVCqus+QnEBsX2Yh6lz9HAOSbkehfRKZRH0nFYAWC3ZzIoDU78Zz
iuMvQ8Si9q6dBRtNNqcsB9SEl6PeXlrKhFe9gzh9Hn+vKeOtmaW9iusWWAzU0kI2bIq5F8Z2tDdk
68qfUy2S9+lm9zh2d9aQKasFuzF2m9J3NSfdkKyW0FWtoowPkwALT6TPHU+BEqjPBtPnDifntxHp
bFjSfshF6RNZUvNTlUcdOMUrEDaO4jMFgV3m/pP2MX+ZWqXZGeB42hZdkX7600Dk5lWLVdWj1CYq
XKI1U/pmS6lNs3VRzmqVzZa0ThrH87AzOv3TMiTtYrz4jonRbJ0y6I+tgpUR2KHYg8M0w3MKF7F3
kRsPJEPVuPHA0f50FKGxX+Sa02FZiIIgw0t5om3IjjzIJrHQssDm9JvaDAeAafK1ESjZDljyyme1
RKQ/sAN+pmFrJts6EwB1cMG7lo1sNQpN+ZykTD87ZQMiPDmcJiAlRm2iztoULV5IvuX5jrQ0JTBw
+JmGcsoxDW9T5sAoSVsuzogJpV4HRLtn0JbpFNKQB8S6Yo+NWXyiMEfLy2ldgCd8Q0MtCfujrgIq
u6vC/IWzwXw2wFDxHhapq/LeHXx5qu/a7VoDVtre4lgjDJUlPJ2PiBf1HXAAbPHati3YT/5i0Tsg
KB2K9qMFSniERzfRX+YAgIyxGiIGGiiAqGX6eiZrQjcFYh6TaJ19Fyv/j7MvW45Tabp9oopgLrjt
eZS6JVuydUN42GammAt4+rMqkRvJ1t7/F+eGoHKClrqhKitzrQ3ROE2ySe+FtdYuyqqXgHxFetym
t77R8Hu0Z5YnTkPsRExDqvegCo9Q2pNorvC4OVHtCFndRDQi05ujgbLvU1nkR8LD7LwiXVUaL9c0
nA9eYO082VUnDSX9fBG7bn0w+uxzZxrY+yA3B/1o62lca8ZknSDRuENtr1jQpfsqA56Hb6CFXu1b
/SHLctREgSkDPYJkQx8z69phNeqcbxxpbLtWM6/0C1cjNwisK2U8biPSWdD1ypIyJTcdPQsKx5x0
N7/M9AxsKNb2hfN6XftGDOxhH/yKg9MvaDqcY72+il0AdVlBhZcIzMDnEX0G3WpwB0wjbKQoueg7
f9Xiv74nr/dmczQyo2iG8qqdap3hAy4Tr6oWZpunu0KgijV1gYhReWOyaiMr+IrvwT1xxBV9tzV5
m3wr8UReOp5klz+cXLwNV6mfhl/xoL/jkePtWQHMbWpAoyY1OssA9r3InCza/qGg4SwLrTxY9LEB
SmoukXEHbnH4eWDhDyQWq4sLnOuHxHJBFo6UXG/rciuaRpFVII9XackPlDRWl9QJJ6vQZz89LKT3
ZcB2WKAgc1EMw13p5q8HH7w3+zphV3ETzcq2GADYy7CeNjtLEKT+q1s+ejsz1JMjGc8xRy0y9yXC
zXKtQLPpax2bmVouuNLwe0bW5TFVB2BBSJBEBtqBZH4UpztW+eaStFki2JX1aBb/wAFtYdZjqpd/
ORi4ArlLHc8ss61fr0Cy2YH8c3tkV+XAdJW4xW+q6LGDUrRxB27vOPvRgZ69xnv6m6UF7gp9ssnp
AwusxdH64Xju1AOH7MGzmRv61BumtZW5991af22pG+roWQ61fsq9ut3EdoACPh3f7WyItlOFvMG9
aZh2oYMWXPVFQGlGsNEN8ZMgBnrsB+Z6KF9iM0hXkhcD7hkIAGCVB/NSrhefkyD7yDS1UAnfpZ22
p80zq7eRskvDhTfIwj6g1L44dRgCjk4eI7tftaHWX+hgo8ZoZ3OkqRvFWdWpAykc/dcYVBmab3+b
tm6VL4GhyDaDorH6w52Gcwy4p6HEplfW7NFbcyamRGJOpDNMApHNxZPykJfhG+XMx+iF6FvpuHea
aBVnf6HFGSlm0dD2qNgHuePGtvEgapCDOEhdC78AGmKZhYDijwDzd8/KIcZ7PkX9PT7Zrmg1NPAn
pbiLLB+zRJ2tGJhskbJ6JyeLUscLWilpxLiOZbf3jxkgqz3n/njLDw220O9IxHw93YHds51yfyTT
XBuUY4Z2R8nFATnFHcXgWfSPVeSGIrPnbaZefFEarym7p7c+uhG68JFSfwJofzKIMVJZQ6WjEaX2
1MhTlvh7/GqCKkYHFSp4aMJrlMFasto5TkUupGiUVilsHdhP05RYpr/yvPGwtDFPtLzrRDheDDae
iF82iY3honS0miNdhV8E8cTedP/lBziHhamD3KGyO3CaFmX4GJo+fmEuakUkIGPORoz5YFvW+pNg
7Tei4zCiCoyGg/kDFH2YqSknZvx2QgFmf0ZnSLzOwa36NPb95JRKFPEqp0rY29fpROQH21HtVdBB
CjBKAWAW7Z40Tk25zBLsE+u02/HG5qYO3XA40KjRBDpZB2/cUumI6Au26fC7AMwCXsuUhQBYw8ey
2kmHJWUyyJjsFD/c5EvVKRSP7P41HsCCgrObNCeBypo10zhDgjPV02VnaZ8sTUddhsoz5PjCnYWN
TASt98nYLzDhnJMGQz980nPgXfy3Q1BYj66vgYxdNZCihte/qxsgv5fMx/uXOlBvigbL0b1n+s/o
fOvRsaoUvYw3jgkAog792SZ6pSCbA1C8OcpHAVC7PAWoRYEAowXarzjCA0kArnSFghP8LAnqBzS3
1l1vpMVdNKxp0JDcGlrrLk9BlC6VMWn8FJs+C61G1VeMEjjlOUa2dUdndKDoGdjhF61v4ReOH4uj
kNUCIxcVttBxqhFm2qwiodRjrDPcdkXyTvm9sQs7HaR7ZGhHOhDXzIKbe8OSk2yKYA7FrgqbwAoX
WZE1CxSqWpcoGcudHTXpPjftQSHvhitcq/zaN+6Zs4D9A+qaHbqj+EvDgcJJTuCgLXfoPU8BNdMO
93jsvDplmnN+Jb1pdshxOJOTj8KnixcPayNHMz2YFbx7R0HA06HoyyWSLt4ZsG2vok4tY5mr3jJK
NiuwBmiWQP4Ak+nfQVIv8M6zPInGaA9ACdRFq2vNijkIKTS0Ha7i0UZyQyGGVHX2hN1wd18rIAfN
kIPiPHyVAa6iuScFHZTcQKp5bypPjxopUNU+yTgN38ckOxLd/DXlP7mSLDLE5D9fhhyK39ci+RxD
2dP9AulrF3Su8Vg7oEXWK904Vqgz+DwAQ6tQeDep1K1NklfDNEywqVpkEvMQdMUcHOwxg7ARZnoS
/aplzC921473tR+VC5L/EdaIw20zuB+GTXWdPVVjZ/xr2NFggMaTQOehsJkvc6B3qLxzxVpzhwIB
f51hgbAhcCIaxrXzdhiqISEZaVXpr2etL/mizseftkKSGNBqeF8l4oTGVuBKqEOBzVQJBo0rdkoB
JNEBlLTG9OJISh3V4Ws3QXEhaSMX0yDR4TlIWoqW28mJlLdoumSYHxMsxQfRCgfNyaTNM0D1mEX/
Gi0shnSno2dtYbXZiSzeh6RR/T4kSuc+vsH546po72+QPi5Fs+38449L2lTd4L99XDfVQO3bOME2
jrBThWKRZ1Ya/blAcgjZdQyB82fhOyHkmrRtguKJxtHqgwkGo2eHJ9eB8egaYzvpM9CZUF2P7VWj
QrkaxSCniKHXoRjcbopROGAz9zsPjcTKOHWz66jJ6FqXSDyq+xhNgz0C/mHZt4oCZEj95FQROwiS
wsgJA7ouzYOxXpAQJYuv6klIY/IZrABb0RFIV2ebOdgsy9DgutI6WQKh+rOpMhdSxw6QWWn9XQNi
l1OpMW1VpKX57bcBCz3A6dl+f4ea22EyaHtuKAPfyVDrbiWpKsp2FtLN7fsxLpyTbnjxSuhu+D30
spUDqoUvgw0gMdTu8Z1VmOHnuOVoA4cBeeL99erpGOhvjOsq+t4C1Yw8e0BlbNBU7u6c355kQJ59
Ux3w3Q3vxiTPL8ItqsUYxhLAi0N+aRXwYhBhh74avU8kIrPZ1gBqyGRLspstjXoVMoj8b7IGK0Ds
t1eazw2gOEUnmVRN7eZnExsB90pH80AaRdDNlje/m262VLqxRpoKWyna1bJa/NWExo+D6IDeVlkj
oCD9kh+pQjpibX7uCqvb2K2/q1VJaJS7MbDlRXrwrND+HLhskiNRF68HQIYfalezPrfsnzBDb7HY
AzEmOQ2g/gBA67B09cQ5mAI45itNyabTm6az2yG+S9FNvrAqc41JivZgWEm1tWMLy7ZQgJ7ASJHS
Movy1IlSf8jxNT8VkfNckVJUAdpOi7Deki8AcLQHoKgz+CGPAj5rF+BLkymzK5SNjSXKe3CVWxyK
SqI0TmGbOtU2SA39wQZ10sMXS8gRSEma9xoLRV9LLO+cCyXEdeGi08WIQJWGHLnkwN/AnAblureU
uY2atNqooimp3iqLRFnoVhBNSfVbDDQnhI9cZO6fMQzdm2KQE9AM+Ba7Nq9XyQHxewCOXoyeGsNe
GID+3c6vRnohG0H3VkHvRnrTouPXRt9w9erxkYJk06ua4pM1s0AkmwrxCVAk3cYJLHs/WJl/ZSn+
kSgMy3/wvD9iC7t9JotK6/6ycPhwzGO3efbtSOJF9dtCDEhXhqpE7hbj/7agqwj8nJnlG2CV1tjZ
SVO+Kpsxf66HEPC0vf9Pr+Xo4SziH8kAJElkyfqHAGVhWzS9t4dGY/65MUu+Aq9K/izqbHYquBP9
MFsTDU+dJyenOOHtIUz7cYdtsWMriuSa6dmBfpXM9eIrT8WBfoeku42wm/PG8r0fjVDZdqDf/fso
SOknVzNJD7Q2JN3teu/9bleowCW0MVzgEtksGHcVWLg2sZaMLyYYkZALrL78IRfOX3JRGgPZux6v
vqRNPwCH0y02JL/Zgyo73rniqXSrZDXvCgvPSTe1ks3dATmWQpNsWo+pPeZCych3aiqgsenKZEU2
dKBYs4wuQjI8gV/jo+DPt5MeaKmdf2Sj5R8NFrLpTPebYFMwHXBzNxmZkPF/y8i3BHTJ4iNjT12I
QnHJ7Z3M8hNVm3UKU9MOURLsNUm1ftN5MAupT4HruQH+jSKHjZudIm4+NVRpEg+Gs0rLwFtP4yYR
x9YLgzsqKenD8WNjqjqhwwcOxvAwGmiot49Wxq5zGn7seHjEXPsrZbEp3W21SUQiynvTgTXNGxGZ
kuMYNpMjWd1izeHfxyL5zYp8KJbx+4rTCI+2IzofvzidXaHyBX1ulC53b0PKkMcNe6s1h/HtkLTY
DgxTozpbNpPn3qj9fRtrh8aIUYdAsunUxbb7Ptb1A8nokDtFj5IiHAA4E6o3SFOghH5Z1nz4zJBo
dmP2XDSl+J6b7rOb2uI7MEOnE5SyTScfq3Ll9X+4/21Th2HyIlGr9u4yf9v9fSs3m3rEQ64uQ3dt
t7Z9KnvHAv4eOqqzMA03VehXUxs2GijAHlpo9h0285onw/0UKauPnHzXwDsbr77nv536uDCfA9OK
TjJHn1VLWU91aCKeXjBHmCWjynU6kQA1chJmO1fTwA7o5YW+1SOsWhypIxV6c03bJfNL4U8hOx1N
8VpvpzuyUCmeS+mH+jbxR2yiKy9w6ADcteH5ygXv3rpDB+ve53X6NDDQc6gHHck1M/FmuQzEq5wD
AWhf8iF5soW+neWz/Xu5KNH20vVxsnzdKcIPDhwd7EjfbvrW443/oLk+Awdz/bq/5JbxA1nNPwtl
hR12dpx/TzcRxZp+rgg/x2J9cBApmobcxybynAfCZ+uDblwDJLxeh2qCQjL7OuuBhDWuUYndrEkV
ZbV2xeoFfL1lNT3Ucgb+10VnGBuSTcPpcQdZn/rBphLoQLUVNbdFfGKOaNiqqBywzitglhlshc5y
8VkbbROggr9RWrhyRe0YW/Vh4i9nxewu+SdUsZtnMu198xrbaXvq0DMLqhXeoUwbMzw6VGjkLjA3
udIICTWxw19FLGlIUz87D8DkJf0EvNHwckC0e0bG+H6eF1JcB5DEwIfADJTMcuPXHJYN7tuwZOAx
ZGdiiQ0jcqKw3Zjck5IOjbpdCuvXWEAPRWzu+4bZ+6Kp5JLe8m6AjWAa0rSCho4LTEWaH8xD0gIN
Cj+X5OQqaqwuAR2134/fPMV6FXBQZgFeFtxUNOZKSGd0iPz8q59g1k2uPtB4mwW50HiO4Is+BOpP
9fCHfIr85iJD6kVAXs7lJsdG3r7nwaNhddoLx4IU3LjRj0ztDlV97N6BshR8pqrpDSWI3je9PJOB
XQh3KTiwh8u+KM45cOtXpHC2JppUvneVKFdOKaMz3ofZXTgyaylYGf1wjE9doY/fTNAhr5y2yrGD
VPjboMCs0qsjMOuo33mmWfUiSszgkueOdUcKmtEkSsHQuTMpCmaYC99ABXdfHrge4rtvK+7OvpYP
JJONjdKhoRseSizjNmbA5D12Mo17vdKuhI8VI2dPI9mwEHtV2KiwHN7cc+9XH0oAVhuC2xcbAGt4
1AK/vLdRtTh4db8ck1rfoOzVuZBJgKnbNu3Aalr2imqgFSDeFRE7kXa2Y/jB+pkOTHwK36GVcdGG
ub+TXpnvEs34ZWWprR1RvN4enFZrD+gXa811J4C9HLsSKea6PzsO0vU9EK3AF4u3ryWG6AF8oNkK
M+nxU195OZYwOnIaNQBXhazSF9dtvwHAOv+BfdpzkTvtr9bKV0mS8WgRPCDVD/RmM62XhWf6v7Dn
gILQNPneRz+5EOVnq22HdWhqHOv/XBz1tMFnd63scUTb8CLI3OaHaQRLNqbZryQMn1p7sJ491iOD
i/QqSEg1ZGYsNN3yoAyvce52im9Wfxmsbi8dPf2l8fHQDl75IpHNDh1joXPkZULZjY+akYNbziqT
Q8nr5N5yw2Cle518QU0u0FmT9B8NS4g2jYenTvbDOgfk/snTW+uEX6pY846LZ97Gn8jUbMZ9xN3w
WHUol0NpvW02xdc+TaNdXVXWhlbVv8W+5oVvxEb+4F40vViZjVVeWoXGOfZFuO2A04WCpjh6JBky
Qm8sEinDbT2MSMorBzpo/oBlfS2OoYs2jXFIn4RItO9BEf9x0kMVg9yGVAGQAoXDzZf/w+7vWOHv
EHOsJDQfwjZKFqyI7AO47Va0lU+4+PNm/bx3fzOrDCeWE/osaVMFmEhntm1Zey9Ye62t3dMzz0v5
lb8bkY6WXUpXF4k+W0qt/W8/eqyWif2RHz2QVcz3V6AR+d10tzuj6/2LH93Z7T59KwQ8S9d+0kY0
HmpxLDYCxQMvzLZAm5LnX4QI9F2hufkkL7GgJ7k0ZbAq0JJ10XiXrhOtK7ZTn4Iahr0otrRdOWup
x2EeTj0O/+k76OWpEn50SNAoek4VphAd5mGur5CwG08kjm8GrSvxnyQzy1l5bv9qMTRmAJ4SVHVR
esIGCOR994OSFvMGwqt0zklMeX1lK37R+bxZ8FcEoCQhh1Winmrsm3gdu5G/phRNWhf5Q+8f5gQN
GZRp4a9J9s6A8i1zBDKIVQRDP8wJnD8M3Fj/10sELbLpxhjyBXP1bok6z3hHoLtNNxh3PtIQrm6g
98WpHHCdKS1h8JI2TeSBRuRAFkPKjx5DMg9lHkvq8qFDmHfnrBqTOxplWtfvbJ/l4DrwwkeSDcCE
mS2MlL1aeF4QLbU+Aff3NnZAvdXnRosSbRyiPOjOoi4FKAFSG9gCLsqNSAjCwVcb02mxZ1LXHFQi
sCZFywNU4mADY5UA5vps5X17bqUvVoYMfUD15O0Zc9sAAMrqFK/YZoP232bhjiWwgElYKQ2dudh7
3ouS38/yAq1Xr3Zua67aLPo1IKN03xS1cbRTI8Fubd6+gER3KkdBLPDfCXQz2rZvHBu9TNZZN3Qv
XpUuqdTOBQ7REr0d7b0YHfPoNHaMBs1AvrRaMlkEBUMfpFU3915jWEdUv8TrvvTki5PGk4WJVc+y
C6LmHs0awIyT2DJvPLt/MUwUEKq0+IgvEr6dNfbQCqzGmeVG66xGAWGml/ESd+/i7xK559jLtH0z
6HfSC+W4IEWltHQmUMG5ENxot2Rct8arG2m12O53rjU8z/I/zIxG+8IqoJ//Iacheqn6bc9c9Izd
LkiK2RhdYJgggAjrj/sii6wDCnkpJdAZuNNtAQgaoX0+L/Aga19yA5xvQc/dc6rO5mGfFfc+7/q9
5N2rBZmRRWOjadHkPV/MMvKnIR08FH7iSyFPs3wOjkL2eAW8rWpFslTrx3FBF7JkHZxYU4PYB/f0
0bW5yzTArqXlZr42ndGFtNCM92AjeiDRLJ+vncf1kwf65J30sVU0fQC6Dnqw5dqLwPeJzUQUpSi4
Ymzx+IfpNDSBaUxjDWBJB2ASQD+p3gjenJKDSAG4uyQpHSJktg/YUVAhyOCNw5tTK4oeCnvQdhlj
5rgw0XCEKtzqoAEr/UyHqtQsrLTVmMnii+t5clcAPH3SkjxEPfd5sL1wg812Z7KdA5AxmfSYywI2
ffI0dGG/xk0AWrNEXlxbz150Rq6eBrqpzNMeKcYsB+rAFbmDZJ8nqMKggykM1LV31jQikZ8F5pth
X6DGFy2xGubM7xRBjuEkY90PUSFxP8edbeVoVmfWLEkHykP9pDdf3dpHe1gUjRvTw3cmM3qUrmH3
HQgivIyidZAwfUlGjDuxtQKOLJYvqPFYTUaTwxhFmPkWZbfBzkB1R/aCQgG87KcVF2I3mZOGbPye
n5q4FQcSTWHoNPaSpUga4IvcQk3xQk8/Z1h43sRTSE+MxXEsyi1ZlVUVLO3IYuspZDd26T6p08+u
SHqAJvt5sY1ZUL5+UvKhgwXg8HWC7+vbTzsMuVj1BvAXyCZy7cRCsaeMl0nJnfUU08xVFsGr5XQH
ZDld3JHswQam/55kKD/TwHEX7b2oL056hIYnC4+YEw37vti1pV3sSURKktOQDj6KNJoFadCRCI6t
HNywc4DZULO6MZ00rpY527plDz2aOOKsFRsP86kDHUYQ+KAKzmaLWeZXeHPbPWfp4s3pkAbhtg/M
L8C/8R461C9enf4ldEI9X9YqBWNKACEINEviRyIuWm8AkFuZFh3XNlZYouZRDZHx9h5aA+STMjHu
QyUqfazTw8YG5A+5C6xAs1Jq58lBtuDYQdU2cgEog/L8vlv5Y4yG4UKPfwZopi+qn8j6gesTkFOX
oRzHPdbf6TbKRfupw4RzQSa1jYcwmleycFW2BX/maQnYBBsYhQAirb/YSVivykKwvcS74Usp4lUW
Oe1n3sXxHWMKKkvJszat12ldyR0Nx6AAllyRPwKIJbhge+gniXVgN23SjKfbaZgMTxogD3XvMWnb
5GrbdgIQZ8M51c14JBHQk5Nrk2Vo88FTJfMBh7Iks667hqMfX8iKDk1V7xJTyDON+ihOgFAkngXP
k2Olu3Dsa3QDO8wI9hSCTDphVktXrcknm7QFJbEvPLkmNcVi/s8QnT/roEGFc0OhAg66l6QHiOXk
Fpipsed6nyymcSxG92g5zZUC0KewWzSbOkGxnj6FXgLGD7Rv6j4nCZZaK1nb8m4a5n516T0enuYb
wb5jtEBTnrOfroIibn/BmMOnMPSpSsNHiZQBzCC6NB28EU3UtV7rKxpSQLyVg62XZe1yupwGKKsd
K0FI9eaPU4GgTnPlF/LAqp+jK8lEprZAgqdp0/3k2ue2dy+Cr2wQeQ8ApkIljYb7STkW1gGtyWBu
RlZhz40+XjKR9d/iuvlkpFnyKW6i6MA1DVVnSj7KfZU040sVxc2mrSy2c7MCO9NueSI9Kkb1ZeaW
1TkybZSf2iJbtHGvP3a9/iSbIT9LNXIKb9wYfgeAxdLTHyunry6uSAEBmOiPJOp0wIEGWRAdSdZ3
QbHLIoE9XXKwjeCx1zd+2+rYKgaK4jIdunhPwQGdlxw009YXNCQHD98F5uj9lUTdiKRJ2nfVloLX
GnaEYjP/Jx/G/ii4k0z3zCJ0Zrd9cD/dQmPKdYvK+TVFdHki7zSruKOIdPDi+JtIuH6iUW93wdbn
Roc+bHyqEcniaxgWq+meRdZKbMf7/YG0yViYOx4pAkI0iJRLCfhEbXykQIyDm9QrQY5LF0bhCsrQ
Q/TjTZHSYlh1LPAuFKj0wI7rjSWwBNQfekQC9VQX9QtFMipAdQvfkIdcWMP90CTrOuFol5FjaWyM
FjWHJY2RAfpZpUgfZVHRPgypNO5MJvAPwIgOaEQEeHqjaatUeM0ka3r57A06Ks/B9PMA6GLnHNnF
aXYaAN+4Bj5cvCYZeUqmXTPVURpwJ0UKcJQb3ggDhTdatS9kGj6bSb5G58zw4hSRsdarutoLe3gj
J/tZ7sbZminwCLIvVZxKxVFyihMNLVpw7G6v8aQ/FBbX1w1ITD5hU18CoIONP0Z9xFxDWr9cIF43
vu98BYVWvwy5W15RmdagZa/RDiHKFM8CCI5/ulsc+y1RYJM7+GBe3YNCVJO7nqbaIfPN8ExXR3oP
bcNJ9DIkLWoEgRW5a+OhwvQz1UF9ooRlB06+sjWCLSh2vPvK4NBI8z7hnN2RCAmgt75xINGSQ8IP
ffX6njdZcD9dI0fF08b2n6Kw4LuCIYPWCtNBQkSsRnOIvmcC6DDSMAHQOJjWfVwAGZcXevgd+dwr
8MOiz30cvvVM02JFBmNeA+i8CTlgGus/PXlRRp+T2zWTsrxo2EtczaQddDYTdvghEKI74DmiFeE3
uQfxd/yrHSnshsfr13L0CEXiC0Nz4wc6mHHw1Rm4gR4yiDLQJV+C5CcNikokD32v0LfjEuA0N580
sMaVJrNgM8tUnLEExQh5/X/FCY3GXBeuhTyPp2eLAQW9+8gJ6mugDswGw7ymZDQkxSwbCNuQxgAT
x8uu0qsrHSgWyWJqVKWxl5j6/o0PxUVnbBUePOYGq6x39VPZjuMlRKEc6pK98VvQiGAxSiAi2NIu
j2Ye2Cst7cZviS2AdZP6X/wiT7aeyJByqiR74k64IwMsqsM/Q5KC5dXbkI7poKxNhSxAKWGGlvcl
Ldt/DwnOd/2U9rl37G3/MDhltRToQfzCEoS1BkP+kB32jEB1GC4KZ4l+Oqz++h6E2Nhl/K41FfB5
NDd5TnysFPA8boF4gEdPgm6QO6MtxS50TfOQMas+9qAB36IPO7ovZC7WqGopHz+6YJfkO+GVnC6Y
WRyAxQA9OVahWX+PhzZfaGWXPINg3lhiVtM+VPhNrzXPKO4Mwxa7IezMA8AU6mOnLmh1wMcc9BDA
gGBzeDS7rFqaOk++BOCqXYCJs72zh6FHkwUoNast8MPNbW0BrjZmpVw4teH8xCt8jGT1A00miuAk
MC4lNtf3ZFrZzP3ANHXzV1O7CF9NKWqqonZ+RlG1hL2N+odp2+L19tuUbiBXUQdL19/cgFbZ8sL6
bmFj13qFhld2GFI2fIpt+xyrR36SRuOqdO1XuQsOs1TJ/7BXcrLnKs57+zmO0DHFkQELqwaIDwHf
oSAxwizEEhtK37K2jzZ6iych5WtJOw9RMfLW+H/1nSPThShtTBfqXe8fZ8Q3LFwwGdo7ZpUu3n/Y
mwEOibuVVslPOeidJtmsnc/+VzuKwgI8gv87HmkHdV2p7oDuZb7afPaRHSCQF2AOawGQi8dIPmIa
GhgABY3UgbauI1uYG4nECKAi1fZ21pUM+0Hyh6111RVYJOzUZvw4dZY5QcZOOXePpPSx6lo0wRBs
2s7KL4blfKFSilw01a6IMT+gqoiROcUyiLz+SNUQUmtWI9BRPmHRK/5Xp3xoV1rEjU9jErrHLOvE
grqN6DD3GAUJiiy6AI0aU5MRNR6ROpZGAwRTUOyhB2kEYlQEwBDRGgtmcudHB/BFwr5jffwdvXX9
k4MO73WA0q5zrQ/uwee2s5GsSB7LAeSEEapG3zt1Qrx1SgfuHtz3ToBn8bfgvelWdtQy4LEwD810
llezLZXbtHoH6AQquqm6fKUBVOVICirBITkN6ZDVwLFRFiTvWv7VDtxm0xEaimK8qiuzPk5oKGo4
5m19nNBQguximn6xCksz++TaOSpCus7YOkacfxLgEtxLTeRL0gI0yLsMKB7TY5l/IhGKci/FUA53
NBJoJl/pqTC2NASMF9i0mgTpdor2251G793pcoNl4IUt3yDjImddbLnCrZqr5sToiUlGhW+kILu2
taslyahKjmRlGtXLQcbWCc979SvOy8TZ5+gsxT6q9Y86YV09nURKEox4nf9W/YvNzT2C8f9iI4Ep
sE0GUKajEMLKHWSywzsnkuGDjabzh9YxQbfdm88ojksOXlOEKxoabl6tijHQgEsL7XunXqBlImUf
O8nCGvekRU/0nWknJjC6LBSTWhK7p+rZXOX9g42Ww0f0C+rH+Cavk+5hkI726GRMP4Jl1VyYcbQJ
jKx8TNO4uzgJXwWtLIolcj7FsvI1bUda1tnNKQjcl0mrDc7PunLZsbOH8hGYtQyMNFi4ki0dWhMY
vdj2BzAxgoM7ylkl4uID0PPqxahxYhaYlfJQ8YOqg+kAIsJF8fobWYwm6oUVx/4bmWN6mJS7erGn
UBz/zEWGMoZNxitzYfhZ8sM3853VpuUXwNElmyHuwZ7WFkAQsjzMOpWF4dQHhi7b59AGcLQVAIw5
6jWGBjsURZAFavBP6MqInrFzaW7SdGj33HLlAzNZDiI9M/5RBsN9hzTtU1cn0bZyq2g/6nb0mHeo
UKYYmP4/gHKZf64TwFI4rYGEeDVqjw12bsiAu9Zn1NSWO6B6jkuriNmDHhgtcOT89IDGAR9YkuZw
Gsr6mZR08Cy0BwTY/tz3Rcce/FIbz84YX8ieLNjIASrXGy3aA1RIteMWtOmhH1sUM+QVA5JlAwgp
0hZ+we+FYa1nf5s7YsUby93QFTrMda+A5FqQPR1CcHKtdPBKbZLEHg88BiLkU9Hpww4cP+4C0HzG
tSpMidz6WO+Ap+deE2k602Qk2PSyMn7OllrIXi29xgERxJ+Wdma7AJWON37BohH9kQJt2rKtvTtk
rr07OtMyN9u7Fv9Co1Yp6Ww6mO02CGvrONnrTMfX3mziVcI1vpqDoN5cbHgMUqxAuN3Zros9sAWr
K70AEyEliWhE8lBk8mz5+d5XVtZgDvs2bUCZbduowzG1p8oLwjs7dFEXooZZwZIDYGW0ZYqWmKcG
jc0bR6A8kbSGCyiAMrStHWlTIOgvHE+rAAoE39Q1L2U8jBfLAYu3UStm+FFrlr6HNJvhOtiqVYc0
EOvGldU9jdCLE55qcHSMWiYmA/TM9Wve2tG6tFOkMDsZ/mjTENjzyh0LnxQw72Dpujng4xY7Dl6v
JVmQwhGaQANBGOymIKJPVkDOdzbW/2PtS5YkV7Vlv0hm6hBoGn3fZEa2E6xahCTUof7rn4uoXVG7
7jn27uBOZAIWoIyIFLCWL/cYHKBuKLtLZqtxZsQNEOp57USU35JK622Ao8AK+U/+h0t/GVh+1iwq
DyBf09MHJh46uxBUMD1x7L0VPRQegBcqMUF572kMTM+RiF89S60WQ9+8ALGublmo5DPlT2BkB7uq
PdjfM5q4B9MWZTRbWpatV6YoAb/aFRCNmZmigKLD1BPErepman73Zl2W3Wzt/I/evYdtuemQ+qAy
srJkmGsvd3YhiNNWeVCKl7YqfuY40X9PnWEZ+IJ+jj5cymNlBSewL9g7zmvwb0ymCJs+TKO0/WXK
IKV2qoD33Cb+eeBucB1DfUdBmBJclWuzbY4Gif+jf5UmS7MPNpZT26P0735TwrdMkSzeFfYnT/p4
0beec4olhJDjrmxWfVQo5CtZ381fYwm5MqZOAlI+Ywqc+n81pfDrPNs+6IMtxO1lYdcbz+WfLQB9
pwTgfXtmGoDHyvYeAyXmZGYufeugtXDCcYG8qJc2hGyhHtLqrRSg/iQFoStdCpCGgt9/RpEzCOa2
oXpTHaLynShv2Efa1zQfT6YTo1a/ayHlMTedWhdCDJqBW9508oMkB5VMI07VNIZObwJovlfK8ujS
MflujIAvrbZmCAjY4FSuwg8kd8hZoMLh4iW5Pus4bmaNbYcffTboeRQ52NeXVv0MF/rF1CMoqJZN
DpJdjgP6e1io+0DIXu/WDQEzvBkXpCYLDf/iK/7dq13HEf+vfMk/Ojd9baNQLITPhl0hkfSTCufo
NyOUd39f/KvEAfoytGlggfqzPQP8FR0eRgOL8HZPdbK5m7SxQBYTr7JngZckHIzxNQX9ynPZgoK5
w2VtioKM4uAEWsw8H165ufYJdC+pczatVHnWgoKFZGWKOq3zI0m9V/iPIS7h5MNZ4AB/0jdVkACJ
x66zNH8qVdZ+KLv61uL3BJ4G5oHAFh8tUHVqJv04u5S59s4j0AP3jwokZP1EstYfGuJC+6Jo536A
981a1rJeuG2OHFiwTEIT1beyNZVOugzgBf1VObVYY9B2C+QKilUYhxDqmyrB8dUdEUhASz/JfydD
AnqPGpvgmWmqaoZbwcAl7HvtF1MXpn4DlkTy7Z6ZUPbpShQRTtUTZaap40p+ppmL3O6JU7NscFoD
v+f2bj9Vjb733zvd0yEkq//qlAfw2JpFOGbeUk7eyTGHMzsWdTprcOhXS+LhTw7HFjiFyUmZGNdk
iExzUozVydT9f/pp4+80Rr/7mdK9cw0edXGEjwTCOUbfeJI8NneEdu9+iVhta1uQUuJIktt0nVQz
8OEg2DM1Fx5yiJRRWkIuBNsgmKBmaeOFYPaPtgRsxTfWRaCYwRtzY4qAImZbwKzzuUu65JZ4Or4G
WPxMyVggA+82EMTnvam7spB7Mvpw3t4bkcixizNQlvG+SG8Zq7ynQX4zvU1N4w8/kEPXHyAAIBdp
mpU7PubvpK6tp66r7L10wNze2hWf3Pp7Cz/0lxhJeFtNdbMcooB/VgEBNSi33oKwLDdOVLkgaoR9
dAoL6X+C9IThzWnJjRRp/V43cm66DWNkLx0mnC2oNslL7Mb44NAtt5puEdZttWdxXD1XnvVi6itp
gxQfJ3AQADXRFdB0MHiZebwAmN6wykBVHYcgRcCuGzKvzaG0nGbXeRsgrMc3ptPhWPeIapkitUu6
qiQ276bIu8GZIVZpHUwxjb734BV7BXFcfbZk9t3UQjw62cDrUy4z8CK9aenqeQdy6b1p7Ym7Sh2Q
k4ZaI9rHyMVUO32BdQwr48J0AkVmtpBj5oHbAE9lAfg4UGVfQfhHQmws/Z56V0i6ezNm18V3T/wE
v3jzlQS+Py+jPDo7PjxXKqjkqsQp7zUaS6zhrPhuBfmTVoq9VlJYgPcWyT63OD1RN6HznqfZV6Kz
+6BwB0FiKHPCa5cM/jJO44Vh3OwnlusGLBIzhHrH1Z2Y01TGhqMzZULPWuTjACw24FhvOrUlwEZ2
Cx5zh9j6SVklUglrmX9t7PJH1YNQJfM0ZOI9zZcIeavPDH4OYxBofCiyj3ps3WRwRuCU3RtsZp+y
nNEXlzXphg4SUKPIjt+Scdhq1edfnbKb6LAtcopsrzl6YU3npiHQ/QIEcvZzI+s9OCCHVcdytW3q
Vt0AV3wz86ooqnGWgpSPD96wvY3g+tI0pMA8NPHXlkBkT9sgtS76vLv6LhRkTLv2rHfI2FvPbISa
SpfUzqISQBcg5nWXGIZu39b2AZQzCsNGUhjemm1EALe7lybl4X9XGR3i6h8rvCmtXaob+FAYxTvD
oXJPHVdeKbgocK5Ix68k1hd4ucmLVcJjV4Y9W4djHrzIXF1k7A1foR7czxow+FwD2433eZMU4Mer
IK/a3YAjt98bDsQKjYYlXEQK3FI6ew9xZgVsLHpSCM5e8Q8J8kKu3kcwe6yrVNJlOFlVoQSndlAV
4C+pnRcosMxzYJveSVMCiw161bkZrOw8b+6QSOxNa9DqmRcg863uLLHJRic4ej70c8wMNeLDSwh7
qI0pdnF5KSGucX8OEqtnM4R5joQDTGImSEYLOdvTc/R1BpkPPIfpHQk27kI1MflMjwtGw2XEPWsL
nrZuby7B7ztTVNjeFVAp+qf5YQOOSHi6/bSfm7pMQQh3RID1Psyjztw9Gozdo47m0GKegRryM47j
bD5Q5F8pCM0zH+kNUDgKb3iBVVBaS+VrBZ7BOXj7sregqCFgr8f6HX5FCO+UrfORR62cuXwSgXDc
LyUURr42YXjrBO++Tf7vQj2x3IMATdy1a6X1iB1dNJ7iwEXG0AiB4LKLZ3/VG4vSQp42reEJafHG
cf+wUX34Jrgrt8bO9L1fYj/fp1G7MSV8ouiVTDPaJRR9+xRx58fcjymzxNmppqA7Y3vv1rppu1Ve
eTN1f4wXA2IzR0SiWT4mvz9fCaZ/FjTkYKzN32dMtOdAAs3FsvyY/NHXR5x41ujeX5kej6fygrI4
NXSmujiag6dzXIW9R8/mwsbR3kY++0IR96NQo0IDlBzkQsG7A9IMHqRLKvN9Sftgf7cRjmj3oiuO
yM5n91FMNw6OnWVL4OAULRruxsEQvMdhwLePKauhbI8R3osxB3wK2S5yFfTnKmnVMcxBWcAqF6m+
5rYTDlIYU9WvkT8ZnYRMoxM3zW5s8YXbpCCfnPqYFkJKhU+A6mELmrJzrXJnC4GI4Z37b53rQn4z
8O0liDblzwKrYDHY/bcsIW+VI5IvcRZhrRWUvFs9thK5342vNsF/HfSYu9vkQl40QPw86Rp8WIPk
4yUmg7VsR6w/XOZy3fFIHRvR9DMPXmZvyZq2mkna9C9Zba3A1mB/pLIhqwSIWmCoUNRIBkw7RPaA
NXF3tPfrhZCF8xHJ6GeeWMGlCK1xytIHEXXsOR/YQNM5mHXd/b+HdRpBVkznw1oTMuy7GnjoQYJ5
lCbxu8USZCRXKQTkbLecNGsG0B0gQAadcBAu0iR6zbA6zmze9T/CFChDxOmn3h5YDv7oXbd9D8LU
1tvio1wBeQBG5SkY4U+CZeby7/reiJYN/9gKSTsC9BTSi6vOufc3vcwgsqiAcE0yunDhWi8meftu
WkZ8VvrnIsHaNK0/pj6Yqn5bNZPVv6uMaRyJP6weY00d09pXW6+t82XDGTb0LiVfGvHsDZX6NtTA
29Rd354ESGYgCPkfDRij7SkfjXSKBDHInyM0MgaDZvBFRCr+HubwSynETVnfQzJrqM+QVaU71nO5
8seBveaIRBcThI1XwavU2A/QqhtXvQPvEhjeikvNOzU3FgGwaNNYUQ3BBVqDbxr7I0AZ4Scxweqi
afVSei5ZmIC2CVaTAjSaps4U0xKYeaN/MlAIo0STYgp4TOQ6YCnSiqZikbq/GkzQwWJo7QcsiX81
GGNIVMk15/EWyZBfBqS0fPBSh3OaViPw5cJ5wYsI5Nuo15kbrOrCatemiCMiIkspewVc3t8BCqMX
pr4j7GfU1d4ll5V37t0AdLhTd4iLIBNT27+G5aOzYkVTAIqNN74OB3okfk6P4yhaoNABVjXFR0Mk
Q3osdFIeIGrzRwdTD18YBG9NX4e50dIrR6RL2VKsMz9pV1bO2elxZyG+CqdXwYAHxN1frUJXLcgg
x1+t3XQnp7oMoj5LVasBb2iL3AZunVitqnNlVcGNAfE4G6KY70YykFsSg0e8j8dyrSdbWiXjWlrA
IZnW0WnzveVh/2P6co1funDpwYxrOkQvPeuG23+YCAyjziwC0+Z9otrZSyhKNlsI0BNw7vsNokll
OH/kZCk6rByq3DPwldHz3aIJsCXqw5zA95jVVy5SB9DRuBDv0pblU6jKdm4nufeuifXu4szzMwg/
uthlYga9rl0aKvqlh6DNLIZm9IuDhMqFLFl6FnGbgq40LHcAbU6pnrpbET/0rzoAniDOgvzSN+KH
iLnamQt1VHa/01BDHOaPljhPWQI/8z+WeG9lO/gzhmWFjHoWxfXaVx2bY8cCeg3oxu8LlrXYaUXh
k8fAmkqazgLlWx0+mTpNkM0EcaWDKdk2XtcZieBWMv09Yv8E4DmCV/Mbdj9dGtOvYH7LF+GQFEdw
mPrHiudiYQy4mmVDDnLbPg3Skx8jJdQw6HI58TCHkqwMQcCQIas5KUHu9WgdY+ZDsB4M+ylAHcsy
SCEQA0DxhtrFD5HY5HmkGXkWebTRuQu/wVTKwNK9qLMWHrWR+s81OO8OXOsfprHivg9UMPmwIFl1
EcPqkeVdCtu/EH91p0V2+9CbSiBH1SfkvNbWc0iLcsfSBgD9SgD68fetKWde8RJBbhP/rlHnQ2LB
C3atq9pft95Uzhky2AH0xC0dm/LXSMTcGgPTZIa7tz/KptLY1GbQaTpfxe2qGiLAnrqUzFhP61Nd
RtxftCp9Rdg02d6L9xb/SB1hH50wbU6mxlzsRje7vEsPTVkjlRaqaPaKpjg/P0wePfIqQtICFFcX
ptU05HYPOkB3YN+VANTy1wP4QTcHuW2+6Rqg4JaRLvBDGv0URwnfm9KzcMkh4PyrEnRH1nwIPbEN
oxRKy0gKurXcsmZIY2o/ki57b32n+oFu8zCEZtcMSanz1m7HHxWJ3yLA+z8GnXC8KGh9E70KFhlw
nGe4bcs1GRIyEfm2O7eNoa6YxvnJchxnaXu1/aTBdj7H5+Ufba+9VVIVRyaTcxf1HcjAkSKzpH4g
lxneJU9dUOonJEa9RK2qwaKEUuyk1lHH5d4YWKOLQ7OChEEkbHfxRyeSfY6N12+8NN6ZYSrtOyeK
/FJkMgwpyDZ1u9KKlgvTanrWIvkZRWNyHxuxBpD3NfXSGJjJlYBwBlYYCx6bHLxsisBzpouwu0+R
FnV6iRw9J0jHnqV5ltzrXSiwrbWTOPM/hkptDbJwGiIdF39WbZHwgjPf7D6w61jhmoxthQxf/IVw
H9Y4owzh0nyFfef7CqrL+DbNBa4M5c0fZfPl93Wd/Vlpmk1L4wuwXI0hWYIIsHoRY7JzRdd8As2Y
LJlgyGx06uR1epVVBW8+vUJ0S+72PcKfrrNtLAvuOVXE4xbSwuLQTJcuwVrNPGgjPxraFku/k70W
Lg5CAWiz+hBvw14BRj5dzJ2pgzgDomk8oGQGsCBg8v/N0HS5Wz96N30L3uj/RZeUdTVyrZz138PU
yB3fIQnxv45U2AWYzx9zmLu/rMHsiUU1hIuc1P4cXPfxUU6Xyh5q5O8qFR/NRXLILqd2nK2Mjakr
jM2jXNlAZlhjszWtj7Eeo1iqTPcEyURwbD1qHyOYOjN/LV26oZCHjIoy1Iu/TBKFoO7ENwCnFR72
r6FAwlCux3qQsziw8EuVzbNdVFRsRPgt6Tg5dh0BaTpUW9UsqUOx8Wkszzx03sJSOcfWGxFjqWoX
afwifmWqBaZmtIsjiDjkqyyttwQaDmfT6BfiyEFTenEHJV+7EqepKPeegPOWr331moCMEsrOEBRy
kq3pDviJerY1tnc24tZxeU6SILrUUMGZcjTIvOgsuuwceAQg2QrUI4WU62RRTRa1TquVgKbg3NRl
lcrZDF64S4OEjX0I2FnsApRhUx2uNIciJRkdhdh13C1tCU0EMebqVcVlsQgU9zemlbvIpJRVBh8K
th/PFL9mx5fuJbdq9+JCb2PTjy3CBqZu8JyLZiH0AYE0zKdSFec+n0GY/JOHQuOFPXWdGoawsRZO
BgXjBggQDnlmDzTBXfYBDhn3omgGPiqFMFYXVkskQRerrqc5PNkk2OEYCPhQ0uY3VxbtE0Fuj2m0
kKF082MExYrYPpqqgMP557OuWJtiD6A/BBKHZG6KFfYHENuz72ObEZvOPtoRm3fEmTs2gdhCQ8Ib
ElygudYl6aYMdHhrItmuih4fm2kFiKwCRJeCl3pq7dkIuXQwtCONJQt2YSeSrYSi6l5rnm5ieGmP
VukVa5XJ4hRMe93aG/uz0wfuEgFQdhkTy1poMuZPEkjSBRzS7jMBMHiOZAP1AjdfNvfCxn/lBYJ9
EiJv7zqvSiA7IdHOiPMD6oHkS+vyFz8chm81Eyd48eofMcEqEfdQRbW4WLpu3V6HJsVP3w33dePy
aD7Y9h5p6ckxVaS9ZtOldeWK5oEGPBT25hIirZEMmYdD5e+qco7kX3nvAkLr5pJhF6rzFUNixlq0
4GryarjEB5rvZcPiAunFSbG3bFzg12SLkNjDIg7hBXYDCUkeh0ZPAXb2PfPTD5uU4dLp0mJjimAn
nLsdCF8Lv+f72muHuakH1gM8QkGtj2PW61uD5LHBKtOPIbcUaNMRT3WJUh/g0txnDP42P1I444Ad
f2bM6sH+ARrSZIuFyzkSaGQezR2biqOT8jlCsBp0JCiauoeJuSNW/aNsXWf9n/q79Qiu4yA+V/2o
T70FScQ0Z95HILKtL9voB2IlL37fBa+a9t2SZW5+UNjgHYq6TJei7ca3tmRXY9p76QG/ifAd7kx7
waqYQDMorPZtVcWrLI7GF/gFv1l8yJchdmCHqmqWSYPUEEAr8LoXA9wPuSewiCOtiVS1/ewyiDyY
sd3oowCA7lstYkj+Uj++ttGA2JabFxuZFeQaBnk4Yzh376zGyYAtrnJwrLS5RNJFLw8BAF4tgFm7
SvB/Gu42pvlueG+y+3peRGCNM5WPizH8u49pDsqSbkrqbwuH+HMrw/64MGNF0ooOdtAVOHWbivvs
wnGvxE/I2gxZ6QQ0mIT6+wCYxx2NiAUYde6CdrWjoJVnfIsglz44COiuggRB6kHBwdTWtn4ZOfAo
icXoJyTYgYS3rJ/4Rwd1HbaQfU5W15475BuEE8QMDCPWG3617VyqhD45tRiXVVlWp9gFWNQHVGKH
GCbZs5IXay4bek657S8CzYcbcQs283nLP2LRvyRIxfxh4aDbNjjYsSQNDwocDGmZk+/IiPkSWRZ9
dwKt5nUCXEEU+Mg7AXge3y5C+QpADqy2PN23aUzWmdunZ5bKZAnxQvIMroFkHvARX3fUfqY0sr67
UA+LE3vEphgb5gTunB+KNK9u094CqMTu8z6Ds3BQljoUIN5ESApkqdOl1B1Sx2IanFree1vbrqOT
aTV3xqTnYwupzwYhlJA5kCpy9FqCfwS5pAhgI1QW+3xeAb0/b4qgXOdYQ16E6qJZ2UX2sS0L/iKr
8cMlAoQ3U2ksxROlLjkb09CB3L1D+MWUIqQ91WkBMtkc70A+jnN8RfrZ9OvYLQDZxA1CFNUcCcRk
rUZWX6BlqVeZFw7zFpC3ENj9iJ9JveQ2CRHYs6SaZ1Yt1vdWSBMmuyQpvwCn0Vw6gNYKWc1HnuOc
GcdrD1/qRyeTZiVDiKcNyMD7SJJzCljHO9IJoS0cCCR+TlbYzZ4zji8POMkA/gQkphtzSZEJJPAd
nZWi/NJk+qex93SeLoIoyPdmNpymwcf2P2cjzTn0Lefdj1i51SzQj9nSabbu92xmVDObF2S/ZtOY
zYxqZrPiuNhzyeCb+udvIz6HFFTTQGRraOy9udQWklM92f+MAs9GtkLVQz7DgtjdQSBRtQQXD6qN
pdutpeTxr8LvATLQZa0JDVsIsib2oQZnwSGAphXyXn6X41xCZlUm2JL/brjbGHNwyOzHniFDgodf
WpywozQNPxIn0iuAOrNtyAHGdnuIqQZt+MWroLOmm7w/A60NQtwpXuhgFYOTpq5WgwrAKVklT8CM
6au5RF4e7J2+eX5UubZv72Pq3DJq/7LyHK/ZR2P2aqzu9TViI17jvj2qkMoTI7EQq9E0vCROCId3
N8ydpneukE60ZiocsdsQoXPNp0vT0m8B08HOWERD7l5jRTdRkrKjqTJWYzBr0qS6mhpP1e2pThuk
FGBQUMb6C8v3u6VFppSeEGsivEMnAEoQqJwuno2NUJSnJ2PgQQDz6ulklZG6ODlp00NjLrSXXZg3
J2NvzEBtvBxlN5xi6Hye4YhbgGYegkNhm1yFlO2SRjq9SPwUlpT02dlrbEC2oRZygp5LssaWpT0m
qvbxMHAfU0b1phwFIieqAwdIDpXT0Jdki4N1vguHsdupEic2y5bFXnk53VgQEJ+4fqFuA3z0oRwO
YKdT25Y3JfLmI/eCzNth7rfB+CmQS+JqBM8JFlDaAIXXi4bOY5ZFFzjryKbCqrpJwBB16VkWzCl8
lh+k9feOnYmfoQRrOSHtZ55b4zxExP/SllpvwNwJLoKoGCDQmciFQK7BB+hPTmYmO2/WSeapLywH
LIBVKr0mVSE2Ec37bcXwri5EVS5cKLq/S+VezUx53y/rlPEvloO0UqdT/tXjkb0Ow0kw0E27kwv9
1EWpakRiePZiOlUdB4996H5VoB2YDTIokS4+5mtvINh1IzhyRFIdXeQt9Z5DuNasALCthkQ2xIMr
voo8Vu8cFfSnNLTKRW8l+UeRWns3TPUPj7oQcuihCuVrZLekOjoB80R33IPnHdlz2a0f7BykB271
I4BTCNil73GGDL0Bn+NTV+HbVcJqtti3t8uMOoAbNaob4dgBO4AN3tWZdHmc4q3L811qOfnO3P1R
GUwtpvLvlod5D4KzP3qbBlNXlqydVQmwVMp1xYkUdQR1Sat5bTwASXuOxcwrhuZVca02gK6ThSk6
sg6XQw1gpym6/iAXpU/yrSnydEqZ9Fk8wSZbBB8ptrfTxdwV/lDszaUPk3I/ylYhovwfbB5dtOuQ
ZQdGzJnpR/WYFffb/9TvMfbfUzH9AyJJ0XIYwETAlILrHEfYK7OrdT/5yu8ucTgNoWohn41Bktpv
rQ+0rilFHXYUPYjUt6YoOiS7x3D/rExPl5XOBpzowdx4zjmODAenKuXMtNp901w9fG6gN87aeRNa
M0xuP90bq/7T7xz7aEpaYgVGynaLWAgea4ige1wonqzMrF5hwUvLgBZmwxicPI6DCRPlscIe8Jg5
JTj2EmBsQW5XwK0/Vfa5hiBm2s29HrwvdYuupgdouH91exTbANQyFHh00GT+M6ixexStPlGbyuWv
f0zxGMDMmILEy01ZvFswHMoPyNNukCLrj/7MgXLSBjnL9OJnFYXO2PTWdXLodWJFvtdxlhQz7bpY
z1LxBLdleRRYLAcQLzyZqgEh4bXIkTQ3sX/d64jHrTm8o0hwmnqZBhnbb0gw9Pemq4eNDehHAXZD
/AaB21PIHfaiOx9rrig/Q9LZS0Bkcmivgca19NK5qRcN0LcDYmgb4lvuh+MvTHWhAMQEZXZ8783Y
TQ0Jf68KYJIAsExXXtAXn8C+LuyxEG9p3Hnbwo3KpanvunIX2U36AlQR3+UhcACmvhf9U+en9TMT
MUS1ck4Q2sLDjZb61owBBPJohUO498/DuSkoA6LGSS6eQv7jwLENNY/nuwVBkqG0T0Ns2ZdOIiBd
WUWzarrIW/Z2qS+IPCB8EPfWxvYcFHuruoRR0W3GwdMzYzJOdubOioI1FgMoHk+29/6Rha0a18Xi
YSvGUZ7t8bsZ7G412QcpPL2F51grBcXEcAaySm/XjePL3WSa2YzbuPZbzfp2Z+rNhcVCrQNQMM1D
104WeRAUuziHuzgv1XDU7eDvwERgrZIRJwqLMzjp/aj61nZshmxf8bPM+3fpJ+otK71gMQJMe8od
YGUTDceH6KviSce2BZof6XwdhVyYTkkZvVgFJW+6wGoiUtWBtXXk25Z29hp5l/51cNt0TrAR+mIB
1geBvX5R4FvZmC0DwaqABPC+3Zh9QDDl++rGcmdpSyCFMBXNJUqhMW/sTNEYGzuoUrT3oUzDX+NF
U8qxqXuM9+j713jGLpvmfTzLo68Z6jHHYzzsyBHHScVqqHEWsyD7csQH+Ouu+w91/zd2f42SBVUE
gdnOWeZN5R/CEedDkRxMAc51/2AuNe1kOzOVQjrOKkcEAEvPGBaLeqRqkYowWFXCwavbqdMDyLqK
d5rx4j3JkvTAFFFzU5c6yDfwBnCEmFaq9HKIB3qrS8s/tSE4p4zZANlfbN1sf22KAfdA0vTC85LA
i/5W2yM4uxEiKmcyZN6e43fz61YHoBLeDi1T89EqwFbZcKiOiWXpU//V9q13Lq3xRxEXC5KU6VeA
vwFitcvsavMgA+l8JvEDxIascQEXa2LP/gy9aGM6OfhF1E6v3lnmjYs6GJAmLkJIDmTah0RSji3g
YItrHlq4NFA/jgA/Xpo6c8EW1luVNbgRINosrvc6VQ1baePFYYqmARkh1kHTGq+sf8xUxPgFy9Xv
8Y0hIqxgLBHx8VHf6DCeVbRxtqbOXCBOihRMEQeradDY8caDJD29JSC5dPIqwPYfJbiDvgW8LkBZ
gRKymDScXE27bTWn4OMBIE5WOMiYVoWw/Yb2wASbVhCfyoM1IPZvWjkoqC4jS3eILrftnAAkE8TV
zbS5xD7pImtB4JAnG06FWoAkup/lEUCPZrCQAFuADwQaF9OD2MINV5B0kUvTmoMRY9cHWTQ3rRon
d/AP5m+mUSDc/VQgA8S0mcv0N4KC5NffCEL6bwxHos1Yws0ADFC1t0jtbDOLqh0+W7zmJIGcVlKx
fTPt6RU8uUcChNQ6h3PnFEGYaNVS4Z39QY1L/KrjK6Tj6IK7aniCfqRaOEhluRGN4LZX4DzeAu85
7yOkMXAPUAI3bCVQRDSZOUPFPovE/vQGbJrzuLlCXNB5aoBnntUSr18djT/xMcCFBtDkzIYvAt+g
F882XQi32CzpfoaBC4RUgr1WLCIH8oDxDq5o57sv1NVDDPtrEZWfvu+Gn70ckplqs+SjGUFj2A9Z
/dai49wj1HshqsbBj5TpDRiAdNGk7vg04mNcaAfnhTQJN4gmuvOgjvxzwPEbgFu3PhGQ8K5dt0uO
HBDqDfhhw33n+cnWAoHKbkBqxS5rOUgWGL5ZRL+dTQX4xQHJD946l5l3DFT3pQ+RRgwCG3hI5dvQ
duSUuCGE0UTdvXVWz9dBXzdLUyxB6460pyLdmyJ20Rugq9VzlOfqiTQ1GNGC7s3XWb3jDSPzEsIe
b72CRm2RBMPGtHZO/8Urevdsu5y/9PqbGcpD/OMYR10/M30YdeB/I4NemT4QQiGzESlFBwcQ7kDY
EdSLs/FIIOd0NHePi3NF/LL5ozZv+/FYThfRN+4uhFihsX7U87Kqh9mIaN+mYO2nsX0M+LBLEz9Y
dn0RgE8Lsz8aHsWmiKOFl7b54jGKsTMmpq4jrj1LVYbMTJLCY9/rYJ62VncrSH5rc2J9ASGFj9Ro
ap0zz3cPLQ2ThWkAJnXRlbH/DhIhijz20t1Eada8NHzAryITXxMGiiElWHZOoAF1pAX2VR5jNk4z
CFyPABbR2vLfHA7WIZL6ycaRZfUaKWdvxve1VcyRAtOd/CCPT0glQyrJNO7Q+tu8gme6sCld53Fh
ryWwxW95nW+MgU5xIOYKbugYL/ETeBfhOjZPpOpjjGcBM76u96rj7Ojh3zsbgjiew1sb7XQm1Oz/
MXYeS5LjTBJ+IppRi2tqrUrXhVbV002tNZ9+PyJ7JvufFbYXWgIIAGRWFghEeLibWh8BazQGa4Xc
gTG3eBVdVacwrmknlYsxr8JV1yTBBnY0bWW56YjYvV+uk0YCEmyqwS3Oo5NEyv4R30dwU9u+OWtd
s7i3TVUeTKXbDIzHLM/aPJrnFW9Bi73MSvQIRTeyU4a06PeiClh5eY00VI8ne5wqsGjjtJk97MlV
IYg++NFS1IlL2rEIl6RO7TijdPifWpx3KBbKOQwgBAvXHHbdH3mv/dXyJnsf8iKdS7WrPLH1DJYI
S1Xnjv/LNWdsZd9NWIO+1tuNh9fi5DcWiOvICm8c+s35qBEBCltA4a5XSl8E1Y9lEene7J/5rO7q
17X8Ugw+Ef/eflP7tH+VfbhM4zHjAKTI/WvUIEkVRHK3EK3a4Acoh8Z8z1NrnSfewkWweS4XvQH8
fAVHTPOlSw7iAUWp7iSyvG5BM8azQhnTb83TfpilnT4NeFa2MJD7q74f/E/dRkd8MjDZyy+61BoO
dl0Z53jE4S0aIkQDuCvzJcIrxrrf1WsLddw3NYq2wqCRuwIfK1qwrqfKR8Jj5D5MQ6phvmTj078n
gaatRpWDY+bjTCfX6UUYdKUNFHqQLbLXSmWPFwal5ikZ4e/HSX3y3x6Pk5JYhvCRSSTDaKOtpmRQ
QdjuqwQtylMWcXAJovavrELrophKwCD6SXoeUlHDJW9cDx1ytfj5iFZX5hdiWEW4Ev2TIRvPUeFt
xEDCwop7jR8N7BtDX56NUGu2DVIFbxo3Ww+9fvNyt702/M5FNeCyYZPXwNjvVpVPdmqpg7yZOoXl
i+9V8qtNkPME73k5E9WSk1WQV5ThGg5k900eDG9mJE52DklkeSG/fS7MClWKSYYFyiKKZTT0iwFP
7+OGurILb6O9iMywOoMXsk/OuKzZ87HqUPMf1Xla8aMpp8YQFrp/LFNRD3G9fZqYZSaqfV6ToF1F
lVsvRZfads7oWSs7MaZoYqrHLMIIxJG4A1EtasQnezDF2I9qcYt/T/kwfFTb9R9j//dqmGJYqkPe
yranKwtCh/YBrRqcl05YLXytq78gWSNtUjZ/sG10Zlmr2pek4kAl2b28UuQ6eQVV/yQs6iyZ+VB7
JYHcvEgRryVXYq+Xymp/LdElm8XTOBHvE5+km8++cZSFXff2gRUQFuYwR6tzmtJkSmGKO8GZwc7z
e0qgaPLKHb37lIkZmT8Cy3mz7Njf8154lVWIPWaGX2p7cdH++dRlOqiskiN2Ucjafow757fhw+Ze
CRe9sqs4pGs2aK5S4W2lypzeHcn4BUjQ+TRd0PNDxV4l9WrzbJkkq1SpYaO/grJNahnZJTcq7zS0
WQIZET1cOf9BYJushaAtDlpXSnPRgRcMyyivSMXLkYtN2fH5kz1iwyC48eR5eZFvSzW1l2IcfrKz
wnT1d8OUYSKJO2/tRXiArQ+b7eynkXYcBKAw2nCegWB2UrvTy/tUo4mHJDNCeRuZBKG0pNmKIVXW
yUU91OFejYmfKXXxJG5NPLwsNSrJejhqp4cXt2bwI5jnOtmK4uHlgn2lmNxy1WrWGc3vh0+9n30H
A6wYbHr+2G3TWznExaGTE+n+vfzz/C7MXzsF2MJC2KeyzCpZtX88v5gjz38/f1DV7rpC+/z+/NW3
6FYqADTy7GcmxxYQLbeE45QzIYERUaPIQ7TKtcpciKJoALq4DAsTtoSpTyRZ6aZ0IIMqpqKoMzLp
2W16lIamKskMVeQABlAgoqgY5g0ahnZWtGWwE3UOOJ4jsLSLKIlZ0H9Q8AqP6lrUlWGlXGQTPod/
Zun1Ll02BiRZUmH3F9uCQcNJiUOj/JvOA4j7Zl3JfxLshBxFLDRmOj+CaIyDydCHVMXg09PWI8Az
FS27jU+ubV+ELIgQCBFSIWUML2kuWdVdSIQkJviCtIjtcaR5FyEf8ughGh49RAOIuv+jx2MOEqKr
mehBIjBrJU6MkxhKzCFk3B6Tg+sLV2OgfKhS5N/CCFQWanjmRhTFJem6VdcmjEHE9jbAXXaKlHAr
2kRVYSF0XHWDN390CmRUJfIUSIuoc6CFkEqnOrgNYZ0kbdwdUd5d7yfDyW7dXJ1BCj+cmgxkIqi6
cOHAMKmG08oVtj3xluSiT+70oRw4GYN0gDuDoiWV4Q4KPqKxSdy8ok3Srds6LZaiiMOgXKaR1axb
NbNfiPEHjv8jkC31hxKql76q1dexdJvV6Lnhzi0z85IS3JsJCz0KkDPR/S9X6oeFnPRIF5TElTqX
UIYvJ+pXrMd30xrNGjyoaXGBw6/boRKKTF0W5G+IWZ/EYKBLfild4T23bMzWmgnUk2zO7KnT2BUI
Cy000RiJw3eThNKl3ib+3i8U+Rxznp0LC2c46F46fuda6S8cxQtOEeGWg4sYy6Io/eQzTLRFFgKg
tks7XsD1CttuaaqvIbwhi8q2C7A1Kmz9FYRhgFiDE6qnyTLr2vhF4oucpXam//BVgOf4FTxSAPN9
lwTSp6NDqR2MuslvPy1Xktqlh5TdMes4cKShiJpr7JjDHEnI7IO/+O3eP4HLtPHGn3IMb12Y8F2L
G9FqgtVmkvfrUo+ynbiMQ4azhKhjutPL+nelWWoe4Zt/yg/zf9WJfvchhE1tqygNSHKy8orAPsix
l84EXlsU1alI9k52HvqO/FNelFBZDdm33/+0UoJMUWWicmxLybUz1WbrsQuamB3MZ9Xqf3QS+SQQ
aR9MXwZp32bDspHIs2iaGJFaM3eJCoZsAr1fwvJfY4WVFK9jPTWe017+n8bKE2Xct77V3cdSpGb8
Iql5hAtPhnawzzQl/2mEI7T4XusfFcX5IKHePvdjYb8Ewc+wLdu3IVDKo2ET7C9svX3D0xCsVTNO
VqLVBeyHgE1FWHNqLQN/aZG8/yzneXlt0+EiqtsidLcR7J0L0alrJA12OQOkjBiSeVW1tc9Jr9kv
yvCXMLI8qTxa07yi+K95+xxnsZj3PiLpIY951US+iGoSL52tMuS/5x2meXXftzf3If+e11Wy4Jn8
3Fnho8BV68G7FITjHu5+FMcyx38vzWoA/9W2W9EKcnGro0rxJHvgAMNefhPVJN1q6zQO7KVtFgEn
p7KbQbWiH82oMF7r+FlUowRn711YQwnITVatrC2qfEi3oljJ5b6zdHi4LcW/GlUBkQdWUGu7aykD
lyKsbPB7s1Fh/Sg8PX6LiYNNVonpw7SSBdFc3I/ZTvjyPoN/eGolY+3QN+lw09qgvupV8iSezfeb
ZMObtL0PzcGcnT6ohCOJxCOqSvfbbIahPfRZ5N2LQcdZUAHyuSBpBFXaVPU3Y625z4DJXy3ddr7j
vvCBRXjJU6vp8ZZsZnvVJVXwllWcSbTS/bbw3sz0LsyvKaGdnQ2sZtlDv/VRSpDfTBZh7CXzTB7a
c23UwJ0hgl0AYRu/QvsqJilD1pcx41hfmOF4hBPAWxAQMz8kkgRggl7CTNqd5aEcb1alq1uzUaCE
iK0mIYoBMHHMrWxbN9p4Q3wtvDRWuMhhrU/mujoE8KxZ+mL0i25OjqC5Fnalmx8V8FpHUWJBivYG
kJ/ZvVtaZwDGKktaiznDtnavwYiK7zRjYRXxuiTxFbIbbkgMIFfxu+bg7nIUNZ8rETCYWhqRos37
cV51sbYLKr95M4r0oAxOdJuA9U/DiPNpSOq3QFaNveHgmRCdoBWOVhk8HGtRDIy654xYJkdRVIZh
BpKufElarb20Y/NSTjP1rsEqSXZPVXrQtxPCgQtp0L6CWFrDwqf/chAynI5rX7D1evNaqcwbQfEe
Uj+gLEY5mvuikgD0/2d3E9qNQIXe95/ufWATaZ26B/901xXb3Mc6Ms81/NK3QSLLQCt2pdtqL2qR
2ds6xDssipZZGlvftrp7MY/5cxYDXknRCtxp3GoaTh5RzBIDDm5PU+5FByrirWp6yMkjf4fCV1Ru
zQB8nijKSkDAPKpBU6jQdOtjH0+4B+veKtl6sI2sngy4qZUzhIRwXyXdW3klOxslDPyFaA3V3Nxk
vR6Q2sBEvmFqm6EuontrDOd0BNu8Asl1NnGnM4yB4GJ+FVUWuLir3DqgNEiZFqWHKRHIRQYT3+lR
D975o+cxdo/eCkHGmdY5uE+n8UVDa+vaIkKOAEj23xNnaRqsYQcq52I4Y5o58IFuQDbC2zXjhT13
rKg+VmW1ecyY4PJZeSNfXhVoZ8uwy3nemNlK9kpYsrtBv46lpeyCJrHNmYWa5CkLdvFQgqkLu6Hf
evH4dS+WITFLPSWd417OyoyDaVS2677my8zlFgEdoYpqGFJ3JGxpraIyy2Z/VIqWzMz7Y6G4ICC6
MpslU1E09ILAUZQfzffKP8YglGuuGuDjUMYzj2GOv7vfi1OdMEkC5W+TqS7SiMw6vh5uJQO6rgLq
lW1NdthLW+iHPEuCr14ntRM4Z3xwvDa82Vb6U9SzXruzpFc0KPKt5Fy4LFREW4MvRJWDGWjNEYIQ
XE9WYNhz0UMrynNhNOpzoFXprumnP6SUoQsK2+2s60xy7vDktEerncV+oB/FhWWUgGnUqi3RJJIg
AlfTjpWW6sNCfJTcEaecH1irxmhgxf17BDxE+vFeFVptuwp5v89IWiQ47kt0MezMWokZxDCWygo4
86owmlxzOymT7VWikjyta26InReRVMCaluKbvPYRb7q895AA9VhoS8J8cAjBw8U5TwUhBF2UF0vJ
G5sP5F6czHzn60tnpdakpxh/3ywdG2sZ1PgeBQUJyBxCYobZnoLETd4k7U6QMgy2fXQamHPu7CbT
eoiXL121ED289Wlksm8gviVaZRZFFV4LwoahfR4941OQnZCn024qT8bfOZGdIErBwuJE9k6fikRb
NhXij08ZKNsrmklHUZ0CJYGLGgiOr4TDUxhKl77oza2mtvpLXkhbVVatT6mNlUXvJcEehRj3qVTD
mzzVk8vmwD1cV4fCRX3PKqxvUZ856Dc5wG+PDcJ5F4ssVQj2MlC+o8ExR9Gys6YFwRnFl01dmvKt
d/RuCyqwX/poHX12vbkKkbZ4tXzWUyWUsnt91owb27KNF8dtQTSxVt/rtUbZGYmdvkCpiJ4JHKQo
J+bdpyQ7B8Pw25md2wlLe5RexMWaQApZplSbRx0YZXM3BvZTrrXpRTKJb2lm1y0as+oOdRp2B0vt
kAC1zUzb+Kp3FHWGqMsbQLx/WHZSBTtfW/UrYfQYQhSR0MJa4hC/qWXt8mjVDVhH712Eoee7VyMm
iz+DWL+UjJWiOspzKJf9ZnQ7a06SHXy2QegdAzv5KRrbZuhuGv4hURIXGaysLEkw/U3mURzC6eka
/V406mEnL8BjV6ystOIisNexAVWjaC01A5FsIq9SnbKjhbWkSKQncUF981D7Y3jWJFd60nIcmqk6
hGvRmEl+sIcmqcIHPUhP2XSJcYnlfvgkairXdmDk5+0o2nzgtxt+/iaeZ0xbQ1cvrezgi2A6YUGi
xWfRyNJBVLk9TDrQpml3i5AMjCOZtp+iUVyMMlrFoyJfxO0Nmce3NQQRShuMiO6KhQSB77DdokgS
d/xk+DtREDeAQlANIVfl7XsvL0EHuM6JHItt0XbWS2HFytaOJHymteZ8hn42BxScvycgFDdKE/DT
NWP38yqPpv3ZNqW1kvMeKqMwqt7DIJ6LXuMI5BPA40RB3zsvIMC3ohdHbpjoZDPZO40zPI1G/3yf
JYVUThpU9xDkbISDFko40dCZtT2TfcVE4Swtz2rZwQ8y3ZehkCpEL+vS91Fz9K2W7KWpgUSQ94ZM
/acY2Zx9Y8F/ocLctW0dYC+l1kNymeF6VQt1WMBQhYSrqMwrkrV9T9mLUpTbzkl8kuPUORljdesN
yDVEfZ0Yt0ImV1KDoOOQ4Xj/4/Kog6EdRSdDqZb89tqDwvGahCO9tOrZv/pk5S7gEfePamUa+Q/b
+6gBYURbjmbmIFvHNpISnDamezFMhE6tIKzJXVEJUtlgHfDuhgjwtfl3q5cnhejgryo0iLDDJTKr
up8qCBxc+Ya170LL/W6t5pfpmsa7G9ruDMYo91kmbwMYRtJe2Ua6y9r3ixMwF2c9oBm4d1I33dkO
4TEbf8ohcQguyrphn+umIrOfhKwnc0ptdSPPeY3G6fdm4MIdlf7Zz4z0Z1bUy/vNkP83lB3ioole
ri1Jrf+y4/5djuBVaiWkKy2JAyAc0/FnpbJaVESjPyxvIrIjv+jdljmMAiKL3lGyU2Zl6LAz7way
F21Cj/ii/XntyaQjS7C4N7nfv5DNDcKwjJ1nONCg5QFu8mySxT1XSMZ4MqM6XtRkXz9p3lgvFDRc
b0WC596Dke+qEdtedOjeXDMXPkut7Y0LQaNu6RWsHrxxzCUnc2AGHf+fbZgmZ6WDFYxdgnJyoFdc
BbkVn0wFx7VUJ/GmTm4VMYeTXzvmSXwSlzw2ybIYi2DFN0z8w4InYFaEdbkz+E99GIf/dCNj/bvu
On3zGARWCF0Kpp1M6h5DmDCORaWb48ySx4yIgU5kiIZ7nWgWF8kajvjZzG0iyaPMfg8bUp85s2qR
PP+jUo3I3dGhoRbdWMohyU/aYt+MFliLFskZgc9UrUzf6h1O1nIiYHCVzpkUHd9FI4AZ+5YVuPcn
+oVmuhjkxhtBlZEFRmk0EJkfSPE+CPsIYmA8dtYIJoHBBLpUTCW6kr2lg0/k6Cv61vgZHlMlXunc
9KAD6EfPfmz2oBZIutdG5yRlbHiSChFheziwNSu+Acbki7S3q2M3DNVRRRCe/a+bf2NgNWXzI02t
fk5ylnvqI9PZ20TIltaYRZ9SlC/uQ5myM+vNfrio/B/sPLSvVlLa+u9q7+/U3mx+qA4eOanW8lvn
Eobg7OutVa2eSdkA1dToaPtqCqWIi4i2/KtOFEXDw06P5YHkqjFY9naTLl1UFRe51DovI/xNrtbk
374E0MaGLfmsJ0F5yPy6WTidk38r47uWIu8byejK+GFW7QDU1zfVgflDGJgVhJLmLGh0f1FZVroW
UqOOV0tnhZ2NCxaeZBlEht2+8RcecZK1qPvHwsOH+XSvakd/oTjBnxZmMtzHgAbePxeyunTLQtt7
FRdYAZIFP0PAaH/U+drez3F6wtwHrmwMKYuLazRsw+8fJ/Nq7Ddppembe8O9jxhXb5HviqCM8Xyv
PwTTZVA7+EdF+f5RV6OfhV/Zq3tRqxGPTJ0wambCXpR7FMtXNVKgeKpovlvC+fn3cKJWlDs1WATs
3VjwmawTk4Vd3G/UppFnJX+SWW2Pzc9cZ7udOz8BxhAjD7vwJZBDkCQ6AS62aNI+ITy/qltHfi50
xJEgLzR/BgvRx4TqaZaZ+DMjDTgeeSbhwbOL5ACdFhBrx3Weixx8q6cYzk//6gH3+VnBVjNLjKp/
HokTrWzJsffpGNeH1in1pR40wyaTCx3y2H4Efzy6n7rnXlxCZB4RjpfJke3P6k5eqZ3j/ggq62dg
SMm7lefVXCn08ClLC7CgqLKcfJARG1NXjJ2rtw2aJs6wliIHqVNGWxqD6j2jnhrMQzdLPxxf/cig
dPlp10DOxCxpLs3AYpk/fc2F0ZZUHcUADmAhWUvwHkYXch3cs6W66bqzeYw41cod1FrdxrSc8FSU
hrZs0MS6qWE9zj3+k9/KsIFoMDWTH5oub+7TyO2qyxTcSFkoHUtVU77SQaqZOY1fqwCGX71t82tt
BfUq0ZTgCGy72Mol/ki0D52Dl43dqkb79YrvilvvC/elgFhgNsn3femRd/aKAbW8yAL9VcHYVnAI
CnWOjwDYPpS2qtahoWpryXfbdzuv54Bs0y+lxp+vxiqcGaCJnysCDKIeUBOKa5IiH/VWDi92AXTh
3gFWNHJjm/yqBSTKkADlzI0iyL6gpjoA+6hfzMYftn6No0908OKrrJXSB7pyEG0T2dnItqq9DaT+
inbOq0RRU5fNUuNXT4FRvIn6IgcqashGcsr5qpF9zbX7HZhmzUZDkhxopci5afsI3ffpWSqgHmZV
Ra+ym4YQiRFSEXcGx01BDvFnOeTjyoucYZPk3h6MRM8mszZvmZncVFaLj2oIhqXdwosMUr7/SNlt
yF3wYatEP+zBiJa1JQ8f2ei/ObXr3Qy1Uk9lW3C6nHqzAxnnktHEB4KO4UtjxRtRH3euBqZ96PGo
Y9b7wSKqo/FVhW5mH1S4V8WwRgi1rgVjxRnlJxWeC/mXsA/sqlsopDbt5DDp3vKymYm7axvX36jk
Bq1Ed2ss97nJaRs9FvPgOAP4D/FMcWfO+saQoLPxeVapuEEURXKb2vQ3lMDeIkcCLmdUMqt20iIy
odtbpIq1tVe2zRVkfDEvkrL4gsYWcIASkgCoHhO17j5G3HlAWG3v4hH22NQjSjJ2rJvnqO/w+SRe
/qGALRCdaktdSaM0fCHBkc6b1pWvtmLCjoQLa2cOsJolPXzKEQ7it1xr3kUnQ+sgLiPCVPtk9ncs
JE9mTarPOMj5Xu0LpLQioilpLlcvroP4uxN/F4pTnvWqGF7dcWGEhvfqGkN5M7Nyk/ba8FrmTnTK
JfSP7kZQPO+MRqnnOlwGrwmqROveJS0SLMzw2tkWiOEUt7wwnqjj4RzizyaKdTJ8G2ZhnoStkhjL
II6jJ9W145cg5OfDCCggyBejzi53G0uSD8hSQi85zeaMOCXNqo0WYjwVtMeKtIVydR8evtsFR1OQ
lHI/kCHY8iKAQgBqOjSpgtyQX4dQObWlI138CKiN160ilpQXosrxbfCLrbAh5U2BfZcfV94kymtg
SRZYXsWY30eoYx11hipYidbWUfMFbjD/3vd/m050bfP/x3RahkMiULo/p2tb/O7RdP//63St2izU
rFOOkZt9wifgvLm9Y6yVUdWW7F5BkChwX3iZ5x9Fa/CX75A8JKtjgzzAOMysyahRW2/F5rNdi6Lh
uT+IVf/SUK7bmm1jPJvWuBBNpKdLO1gx5Lko4rNEMya22+19nNDaa5mu3NwsVq515FzEpL2hGORp
JdIiAyP0FsUJBBVD0KAKAtlpJv/wDVd5JVl73FVVR8wgMtTXRq2SdUIsZQm3t/paakm/6AL+fYap
mLOZnhVy2h5EKwoIp162pIsoKR34Pzl9jQOotRIQIKJLV7bTxmYx4La78guwi/haIurtgxJ6M3gP
XfCrZFcElLJrP/RzB+DDWZTu9ThdxqoJTlaS5VdRZbnKLu6K6ChKYlx++ecm8tNDbrnzlkTadSUj
S7bo5L7YEWE4OLJdnMTF6w0y0pCbBZerjd8NGdfKetA9DSYpDboMxQE0okHUCA11PDG1QMY7RD+K
yC1wp4UG/xBxuCrDwv6wIRoWBrKuJItIyvXD0MnDOSk4U+oVAVizqI8QvkSvuIi9TcdrYB3jJ35N
cXCJnkpux/C+Zt7Z6vrsyNJCuHXqSfbjIreV6IOsomYFe2uxhREOt8uov7NS5t9FH4NZ89J2Sj6N
93UKe09iGfH3cJ8aJh48h0aa7W2gSVc7rat7g+y5b343RPA2sYmfSiPx81VatdJ7DRBATJ8imDd3
lKw6ZrFsn0hRSufihuMg3JnEW3l/l/0a6FK4Ccm2emFROgkDuDcdPBaqCjWzIh/gecsWogExXih2
Yv8z8zkadD3/5w53jvJ3oC6awfef+0CSCblDjz6mCpuikfyrKuA1K4paTioXqewzYVtNHSLcpjgH
guwgLPwKXbBqyJulaE0BWB7LTH9/dLCgDtHsxLz8az5hf5+PPNK5aO1kHKtNZc5Eo6j613yBjtKY
mE9M/z/MF+nK0kTx+SIMjDxT/tvz/ed8AOcgG09XhRl1b7CVBku7gCO77Pv4asFcNuvsvPwu6xDo
h6I82xD8bdSS1AO5i733JpdWkqKX34CSm7kSZvUJaAMC3yqkKKKnRA4aZzn7vcUfstLwqm8zR7FI
1Q4+hQGv53Q21LKDAKasksJgNUuXtIGvsT0KA2RPYSDxrOhg92QAJzq5ZeI24hB3oYXoJ3m847dt
TIntjZ29qrqULDK31S+Nxo12RRUeLKludqk8phtXhoi6LutkWZNH+6QEhPK7oZI+Gsl5QujT+KXa
1zCcBAHHvNnqFhzNeDt/j12yBWF1S4zfY+NGOyRsHXY64h0bEoKMUxyQT1ilUwC0QcpDavJLaenZ
JW0iFRpO4P5TCXRifkmmi+4CsGxQSpj4rH/b8jDB3mizm7Bt1QEQoSn1CWg0eOhFNzHASObotqiV
n8LuUd+P+btRjMWuCBLy4NnGCHMFaMsG+vaW37ANGFZU4k84SBGyx2IMcekCyV2plRvNRfFu3MCK
z1FtOD7majPFXMqj4tztxPz3AeoLCcpwQk6Pqpq5sdQGzZ0PZmwu5OnyeHw4FItzHdy/i0e1pXeT
nifjP76VTOlgPOc2Hg8qe7z/JXLiVnaQ5UeYyaN+5rYRR1GTHdVUZ9l1DMRv+ohjh32e11wCaBRQ
Ew+GK3BdZO5BdJ9tG3Jb5NmCo9YjEqQRx9mjTp7ujJYfrR1KnPG6QV135eRh6uHQUduivkSdASdQ
R4TXheEbprmmfuFwT0QynlSq4CmdKzkEIy6kScuIfei7jY7ALDOs9OyE9vAEfnrXx3D7WrKMPmbu
aUtDLsd33xpxzSBJe/bxIT+ZWbcX9YMP7MCYWL7FaLGr+/Dp5whcNFr4FLX9QdSTiuSslVZy72bl
KP2qs8Y+q60FttBTwcdyLxCN62u0KsKVGJtExJ8gNsNL7xnyzez10706HMd1lBFOug/tNqAh4+Li
FvgvkiLg18xYagpKzLHgaBCPY5fml06axWWs8viGA+QqrHx+lizjsEyGQPmgcLZOudGYa9ceeBN5
ow7Jlj5ckaC9lyREL5/IVK9ncqpD2jQVO13xOeAG5t1EKTn7DLiesr6EPWgaA+QSmIfK7QnP0UFr
YS6M+165d7CDIr81zS9hKjqVMjwySIXkO1FXamq3AR/e3+1dpZJvhnsTY4k7kMYU5jUiI7/HT3x9
42EGhzPTIToq3ep2K8YSF7mFLr+EB/5eVyaStOEIg+d/sk8UuXwyUrJt07Cc16MmARmGiEDMl7pd
uoXUK7rfi6Yn+tNVcdpLpLJItORfkWZi5ue+S/qjUtkzURL1qRIX5wzNUZg07tWiTZ/MxSfDQQ41
qqXjv+rJZljKWd0d/lVfID3RynCEaEGbkuI7DdTI3mtpjeZWzBaoCGPB29T6s1YdR7Rbogz8+HSX
qiTjHRzddv2HJbHjYJ7qeHfuNyTGBRirza0QF6eofFw6v2oXSLopi0ed+ITIcLGEt4uztxghavJ8
69W4UlgKUVB2oq8MdORChxzygCiAcYLKm+PsmGQ/tPJTqTmJVeSILWQDXyiMpt1JK3FeC4NRP+Vo
dHyDyEfrQvGsg+3AeDpaJtkeXjW+99BPkSX32rI6b4niVHdhy3biiA4C+6VTpN/1okpYTPVaSEhb
lDy1+y2JiRTELuledRJjrlonV7e4Nk8iJbTx4d0fpmVEpH5KOc6SJkzikxyl8gu6evdEUn20i52j
wPLt2mXxbiV6Mw/QY5siCvm7l5FepLVvEKdpB+j2Ieaaqh0ZqqNMLwoIdElQtW1lbTR6+NwEsDOn
uuvfzYIC8GIZxMVa3BGR7/uN+vzzLi1vqBcNR+uDXXhfQ9rWa6+GWOxUKGmyjYJuX8F6FDzZSujO
aI6XdaYbh8EfvHRXqH6Gu2SNIyyG7qizhoXqWepcIlXnVDRte6oCZ9aMskYCLiUAZDbEXW1R7Aw1
PT7MvLpCL0NpQ2OZJxAm3A0102hPwqiRQzhyjKhbZTZp6gtRWSsGzxsX+1bTMmOhpw46hEWyegwr
PomZPcnVV6aej7x3uLdHg7hLvbEQjgzBRwjjh4n4BC78LLFcbUXJiiWYsB1bXXaJZu2sPAlnWRAn
ydzT9W4O1RBZviqiiUUtkZlfgl1Q0htya/3NrK1okwddPvenoqiT4goe31bGrzzZJ1UZnWEPXolG
cenjyAYXOzgLURRjB5l16u24PYpOSp1b5LYMnw+DvK19AHXolgp7tbHfnMqK0bGKZzXHxIuorsPS
26qkwc8edwwKT54phJi2YjRJUgqA4ShOPW7Z9TZtpsIuDv8blFIXGKarX7WJpyKWte+kQVUwhkn0
qQpCZRXKTrVXnKQ/wEhqLUvP7J6RWqxmdZUPf7n1NxvN6pc11u9lQo6jKpM8BTrMPpmRUW3Juy+A
fwblpUFHce7yh/qQteQcwon0K+iDJXSs/bfZ/xdl57UdN5Kl61epVdcHPfBm1nRfIL2hd6JusCiR
gvceT38+RFJKilU9p89NCoHYEUglM4GIvX8z2W5OqvE2sGePxcLLD5HZKMectczKqAr13pP4U0Ap
NF4djKPmNwxB8TkcqnqBkku1LTMb/DzMk12SVheidXrJWb6cmyLCb4uL8td5g9Ti6GoZN3LRi+Lx
hwHivBhv/Ir4dIX5ysNgzyausncfZehMm11zIalSfqQaAwpionQ59c6x99P2Vcr8L7mHFldg42KX
QqXYt1aaXIUWHK7RhMNF8sgVoakMS9cs9YZVAeL7OmJlSFIk1S3Al/EUQv3Y7YOy+mZIIxRxI82u
UtMAWBG21VpDme4BjfcvSqW0r14/IKAXFV80SBXU9qiTGKFcXSBTJlNMbtHfq6aNuDBKdCTAY/Lm
reeHm9EuDVT/x+q6l2GoxwHSoMDjRGjmdDiJmV2wqydQlqTj2o3kKMlB1bn96bYOJmbE6UcNpxAk
veY/yfUUwraRslfkxJZTm1g+LpbeypO0DpD7gLdWr1WPbOBLcme4rsgjaxx0TZPDJDnvc0ow8K6n
APxbGZWf5wRGjlq439irNsV2PKyoHPzdnOJ9KvOcON/85X1ObR+6ZdXmr7EF8fLT+/x9zhKiK2uu
n//3POvflAglIdQIMAhUudlXbX2cJK1+VcfiWZsC7UFBAm6N52O/l5BVAeQWsS/m+/+NUjA61s0r
Inxwn5zcuekKtJjq0gTtKVf+XVABABchuTItYEjXL1kM5BnRv+5yCqrqAJSa3+qUeY+h1N7W82wF
iom1LwVPZL65TecpRYoEGjnwX5zd2F6/gBNDu51QNDZwA4PffRcllMa7Ajkov/bNmzaO9dOFreIB
4Uz7WzoN4yJPvIElDzuyVBr7tWk308PkSM/i/6voFozrrP2i9WT528GqjwN1ywt7/tqhwGI8G9Q0
KoUSOehckLytU92Xnpds5BKkRcWK/jq02BZ5cl6/3og3OOLYs9DUqrsIJWWTBbEEZDn02TrUGTLB
pbGpZMRRLBTzV6Dlx7t+5paiGKV8KYzge4WT12usTquM7XXg2t0PVemVH90U3+pFo33NYzAOwyx1
CHu8XrJ/VK61qdLXyP+PeMvpCLsUfbSrav4flqSzk6/Z1uRJ7C8bw6sfDQ3xxbZbQx3THqUhIB/B
33mjWX7xhDFgx/16zC6UuZnPQqncd+9NU2vwSMquxOnWypS9PKPBxKDzHKI3CtQOywEyH6IXY5DT
HEYBdT9lDnFazMEPDfb/fCUxx+BBLEfAcUGlJDaOXj52BynJcm/x4bAZ5JUfZckOx5Cxf/Gg4x1U
/hDZ2pcVbtlSjDEK59qgLQ/Jye7Yq6dnWMzls9RUhxwb3nu5N5oL1QIn2o1W8RxBv+Ii/Pm9IKsf
gnBci/NayK8mtEnN6/Pw0Sw+DxfTiuH2PJyiDrROhovzul1/HB601aFKvpkZBQFhgFnn07Yepv5G
NRrtARTJqSUsL+dWgeUsK3tfe5gjS2rWh1aaUC9O42OD7eIx9/v4KJriSJwrtPS1rUdl3frDwKPw
97hPTTHMxKlMjPi76ZxRaxc52/a1UiNtJg9ptBTbkMnqEyptCWrZbLLEqVLH9FWCJXjQDA3q3Tyg
wPzhFMKWJ7lRy/Q0XIw6Dzjt1AAwA6p7qS12cuL/TeW73WYqIqziIxLN0upoBrL6gIvie+80f0jn
phhb/eoVzXOvGNtSTnmf+fep/oOxgaZrCOuOAxSSGTnmairWi2CugdRYun9xfuE3+rEp4lq/CV1S
Y6h3lKqJnSv2RP6F6EJQBUs6BFPLcNtmEwmZIa1vnNm3dyqMcCsV3cdzqj68x6VznAg+j/10LrRC
3ZUonqlmdu9g+3DQpq5dcmscv3Zhf6UULYSVFkOk8/kxaa/MadLWElCfJQmrLTJJ5Y+RnKs4mM+M
85n5QML1Vhz8NSZ0tIsYQC+K3AHfixawJCpI3j7LTeOu9Eb0s0DWLOBnG3e1ao4304jUW68kFTqL
P4NFb4CQyYdgK+nGGx4hCzFxo6Kq0xpWv5mopKP8XfoHU2sBSWj8dKSIZ3ulm8GdONcDp4Y6O/kH
cQ7xSYQKQxVj1HlEpYXBnZ2Gb7nWofktYY0NxgFGBk+oBzQt640O4HRV9YUGN6X4S6+Nvuiq79HY
KEtzXOnlzI7Qcu8N72YKf/qPLgufwZ5rT/VAfroYJfkqs1MKrgbmdMPYjpeToxiUHOP6MetU3x3S
XPpttKIX76PtulSu9Ah/ajE69o2/jDZbXVw7nz2Q5mt/GK2xCdHl9i/X7qehftRxj0FC9DQ6/Tn6
9M5LjEBO155HO1NU7ab5ncet9fGd//x/j5ra3vWWDPHNLI848kqvWVx8OpC6+tgPo/f61xifUePc
Ncech88IMb825UOQFo5raXpwkdZe+WjHBiyXePySALzba6aDvM7cFGHpGIansKHTT2HZHNaHUfsh
THXa4KJqq+pxDpsfsV9AVr3PhjYYybsccqO4qAj7ddG/C+swID9O0aWEoegWAQ8ma7O9HENtnqIh
u/JmLHfYhuMX01Rlnss9Ws5zcw4znFq+Sw2yhBbSPqcw6r+APhskn0WGbQ7D+0K+U+bZKLgkrjgv
ZhMXDee8nOMkp4uK2SKU/D+EidnERW2kpNiziM+sqa18M2QYuIr/NIzOrz1CsddDkvm3EARvxUej
FvLHqFAJv/pA5E5RKbIIudl0FP6QQJf83l/4LG8fR1ZvCymq5MeMcuXpqJ/PhXPvv43Lxm5jO+0m
R2YWB2O9Wn86osz1fi6aj5zYb8FGpuXS1HfqiCFWgxX4QnKS9DKNRvs4AtZCy13Ovg3954DKQkRA
BFgD5bgy3+kS5MzenMJNH6UODmnDS9SFiG6JZkszH1Ai2MN8i9zAbqstjgTOFUBt7sBxkGwRD2jw
BuTcuQP0CwhiyY83nzrq9jAFXnwKFX2GCsBZzAG/Usbdbp4pSY2/jBcdAzitX+PlItr6wSAv+r5H
9UGkm3IEwALJCS9wG+qClVInp2aktl9VrVbBt3g48hhTf58WVB/RmXYOvq1Ux67Bx6NpwHOgcEIC
oC68twAXP7sfkbcPys+DcF6ujqgaGat8xlgJtJUfG+dB4kqeY69lVQXvkI/RQVIs9PeVFgU134nB
yzWbAPu+17TyXspJVh76UknXIjT10/JyGor3UM1uz6EUlt5DIy8gkwKkFUAtwi+Yd3/3U6d4njTq
XaxRu10VV+Uz6di+SKwvXgeCMMpbaNRzFJz60EWYIb1u5Pg0upjDxxY6YBugCiJGG9jLzqMNCQTH
p9GN1qTXaWRRQk4rNLciA+YjUtiLKMYUHmkH7bpSuvW7K3xvXpmjol4Gc6cBA25ZFIOxEbH+PDSi
HruwZ9f3Lmi0a5vfqeiskW9lrWteSYGvXYrWp+H6MHjonSBu00NNDFOMDsRRZmuY5sznIGkUl6R1
rNNRViO3Ep/W1RBO8Ghg5UUB1dpFDp7WYiF2boreUGnee8Ui7tw89faetcPu8O/HdvPMoleMFTPL
c/B5rLiuWNN9um6DPfPGkMj3drm9QfCFn2ehOe1+bkaqxc/T9PEYnpuSQQ45w+9iK0l8tJmKi6I4
gmT0fnQ+93dH/0FcpvvmaeYsT8J1U0luUg7BnTpBPgid2bVPM4FIGCgehfZwKzqpGdJJIRp/r/BD
p9RZ6iHxPdIA85IENdyHPsL8pNM79aGoxgcWaR9aSQ/EU6xWGrM59emTZi+hledrIbmoIG/uVoOG
Qk5fdPA95jYCSAAloym9qnQWCWMHHH7+mskSSqdSFy1O31C97p7SOBkvxLeO4hCk+cCS1iJWzVCi
SxoUr0Xvr6GiU5wCr/pheBqCKEzn4aLTIquEovDPK7fWTdnEaxw6ULKf+TflzK4RR5QYMKT3rj6c
UVVneQ5N5vifobadSVfnGbo5VPPAnetWbq8sudBIn5v2yshkjLPVwLxgmTcsY1lpn5142GVWYr1C
EvzieXnxqPBX+BxqTFEnQk3WtOdQMWuNw0Sr2MU15s/PdpD7p6VxEtgVlqEAJ8TSePQQls+H/kAK
gLXw77F9p1TrLu/C1WllPDmfY3XZc5GRx3W9M6r53WkP1DACYMRJvVI6UwWF5QQb6j3vvaIpgtUq
0069CE9ejSHOtuAbMUVwdegMtlp6iOBjtCjcFsVRMHsszp0WBaHj2YXxHNZJ7yNF6Pm8OPqbadOC
W/T5ejM/2sUS0Nwa8wo9GaOnqBmUo2gN8C3wBwJYI5ripXWSDxEzm3LXQexyy3lt30fmTdHapOUp
q197DlQGq1CCb4li3vPl6+5RWct2+HO3axXWN3/HcCECLJQylnlcsAQ1zfeRsh+H3/xWP400LPTL
S/aXa2X0+2e/DRYioDXN95EasLzrZdrk1SbG8ua0IwY/qF2nMQ4s84ZabIhNB7WGLiUJKM6JAZZW
FfDNCfl9gNiBiwF9Q41fDEhIlm6MecBcH/RCOLGgGJDKQQo/ltdyIUSkUCYs/bxc9QU4ob4yX8VD
3K6eqs4qX9nfghYL5P5OjDFyNYGsbL6PaSCCPEqhcxpjVk+wY8tXObbfx5AELNahEmt8fJ0MuicC
r5w7y75wNoGeQhEhQ6YvLFtVN9KMZ/f0prxSJm8DAyO4Ey8ios4wqxPNJsRsaY6Qszpxo9PcaeNV
22Is050uN/dOnASK2xVdfjnML9nPDnvAd9dNuZ2Cuoz5+ioe3Fvq332ZflcAryBxZXyxDSiWaS3J
+1Q29WttRpj8ijBGSDvI0FmrIcmVvWYlJJBnpv2/i4jnOc4RNhpH6XyVbszfr/J3c8TOfrDH8jqd
nxAZWRAIXgnALlrQ13HDKFt1IZriRYV6ODljeopASsfYDApalF2a2FepHOZuPbRvoxLVN6jv1zc5
94x9ZFRvUtTVN1WmQ7D5eUoEiFBSu81eK4Y3EXCO+nXq97lU8LfB4tc8diEN/LLuKk+ZbvgUelfz
x/R7r6V7TZ+MJ75T5bpoLX9fdoEMbBA067+LcIy6O/aFvk17BVNlSba2SZDaT5reLJwgnb7iCYVW
gWO/n7clRN50bfxaYeR6is+pET3pQ3s6/2keg3lEvDhvK10GiBZFpnl/b3cIW0LDKw7lr6Yk9bMM
q/reK5rnXhH8v49VUqu/aYboqXCM6Fa8tHATXHLW/f58rj6AdIBeOwcFuqrtMwVyFpbg+F3MLz2O
zKva99LVeUykweEhm/lxHmPXzfOIMaPTaPtymAXsf107Qcr1wzyS2ZG6a5BxSZp+1ZddeysWXA3Q
tnMrBVmpIQV0e8rG0SdaInLuO0f+b+Pyn5Fihfd75NwSc54SfD9bhQo6w8ZCeiGWLsPESh4j0B+i
JVSkfz8lxKbj3Cv3elOfosQpEdUxULQ6LTPWten1SyPVpl2CvivLGI0EApQnt671/kKuA/0hTZ2F
OC/Cct9Xl+XfhMWEifNTheFpk1jydVshE9BG5rVfaul9FoT5wuu7YmeoUXZPjVvbmJmZLEXvgN3Z
ZTUk12NOFRP+XL7WUt34MFRTNDAN80xiKMbfIOXZ70G2YqjOski0RMQ8fPRsbVV1EK2CblxauSzf
+OA27ge1w3YhsNKDr/LgM4KgWU1sWddN2nX3RWHYFHLrYCF6kdzwrlJp2otOMb5uAAnPs4lTdV53
rhzG2UF0Bl7dwDXOP84WoXnFnYnJf81mteRnFtGv9xVB9vTzSt3KubIU2/W0g1k4Do5/XeszprSC
3RL4gfb8K8Jijfu/R5zmgAp1PUBW+bs5zhHiKkETf7hKW/vD3Z9//Ne//uf78N/+W36dJ6OfZ39k
bYqtM/jWf/6paNqffxSn87vXf/4JBdOUFceyTNsyHNt0dIf+7y+3wDnm8P+D5IrTRTNmTEtNvfwm
+xIa71ZVaT+kyb5tlTYNQMQ6x2J+5Hcp/E95xglVc7Myp/yuxZNq6lkeBl3tuJWXqDt9Tr+fY/0C
TBFC2PldMC1zy/gBxqDcDKWsLK0xMV20UDEP18CKHj4c+k7717Y4eR4pxohz55fzuYKtI2tFbiWS
Ho/XKURPnSrAJYIBGZxX+Pwok0zV2u4K2ookK7tmtH+EI67cK42URFUnyaUjorU+UhZmDZhMkZVm
jYCh6Y5j6R1aZTJROSgc7yDaiTd5By9W27WWlG+fzovOf3tO9DohGjSIYRj3OXk1iN7YNMx7KkB/
fBk/tiRNHuF/ZBPCZGrAkoaVRju/OPPSIpUhq0+efkzm1QamYKxIzExq107kd9Jd41QpOOVeL6is
hzIIkDg8qvbs1y3Mvclst5MbDXWLUEOlrIWft/D+PgWJMej9HP/OD1ycE2PVFsPGDFdHa9E4LVK8
c0HiVHb4cBgl8WXYq9JWlCJEB0ao5FGRolj9P77w6vyF/vCFN2XdVhxVNfnGg2DEC+f3L7xmVWju
WZ6z8AAwAHcZpT35NWlfzC/iaFCRK3ZF2xxLKcNiiSD4Rf5BHCWjdIHmRr35PESEnEaLQF2MFnN+
OPww/enwPPOpbVfBpZhfjKyRsoQwXUllsyyw11tUrZxfAq/KL60yR/SZSgIYhZLdTxCH7Jl/7wl1
L78U3V3b8R0IUYlB5718HyN6atuM9iCp/U1Y+RKG6bI8A4mkNy+X0m0QSN2lOJVAaz8d+TXVhdRn
ZcvqyhURvlF6KODlX85Rp9nC1OAGrQQxrnEKs5/7/6NLnK8c6fUN/k7JwuPPw057/DpaarOuAXRs
s7SZvljY6EZTP34dWqfBVRqYR6KXC9luFpD6q70iTT3rbAXm3ChXe9wI8nENmYD8iyIDXYplNjVR
+j2HXw62KxnuBj1Vt6E3NZtRJnv3/xGBOaLvWo3Rf5gDIQr5IS3Uu4CE2F58sf/rt1t5LW7t3/Ni
rEIIGp+a/7oIv1eIU/9o/mce9ivs90H/2rzlly/pW/056LcxTP1+6eVL8/JbY5U1YTPetG/VePtW
t0nz83kzR/6nnX+8iVnux+Ltn39+z9usmWfzUZ36871rfjw5/Hh/Pc7m6d/75vf/zz837Uvzlr4k
L5+HvL3UzT//hJ/yD1XRHVSiZFt3oF/rf/7RQ2yly1H/wS3AsCz0kSzbkU31zz+yvGoCnnnWP2C2
maqjy47lyLLGe6hz4BXz0/MfljbH89jUFfZNxp8//+/vz9rTX+Tvn72qJX96+CqmA+FChYXKXUlX
bdv4/V4U92mMSXAWb/QSwFdWIHJQyg1Y7/5Wcn6Q30xc2VbYdeB/xLaRXZSd7KQoe+gLaFsAvC8j
nxKpWV2GXzPy57vGma685HLwrG0+puDo0296Yt/ZiCG4ZRs+d1eebz9lSGXOuDhwTM1jlGWXUZzh
GWI1/kryQNch0LYIZOQigsYjFzVo+9xU8Vru7eU08HB7THz1LUmVC/Q71kGrr9KgD0kKYDzS4bge
lGTmqrxI3CDDu3PQH3xgnonPhE44BBRBsZDVOmMDuIIlGGAl5S5qsROI27p3DUWxFl4zvWbFsJX8
B93Mvue9+RX1rH4pbyiy1hQpEsj43q1d+KGbNxEk2jR5kv36UJr9KvCKflOoE/U3Nf+GxRnQK59K
uZMu0Yy4NYo0dydZz129tFzdKsMF65Vl62v5SsH0dA1nlvxF+9aa7c4D9AJ1S9kikgg+rbYWiTlV
yE4Y6MTGSKOXz2HePaFg7LulM962o7xra+0SQ0fjSs8ib489mDuFns36SP4hG8bBpwq2aHr5Xr+U
Gp63XRwmrtLar622hlI8uoCH4bM2+QUyz66dmMOhrR6V3t6mcqwcM5MPoIySCDytT02xm+/5k1Ze
l5hKIM6wDWrd+qGoSD9Zzcpsh3iDRCUw20ZHKsSMlWWLSAayIs85qwXXrNFxbuHyLbLEBukK0WTd
FAqVb6dvkKR2yB5l3eQWR3PUpEURkY3sg5WHxMWyHxZm7MWulDnOQ9DDg809cOjojl8MCbz3ui6/
NPedbZI4U5wvic76LzC7JyqdBwmHuChMU/JLtbQ2Vn7V+8veSxZR1OxwulE3Xjlg5pwWt6FcXJLf
gJG96bNXHV4WBM2h1wDjZpspD7B0VZ1ZSmDdR6GzZVdfT/K0mKzoq5JYOPFCzHSsYAexul5WjgGu
FxCXM2h3LejslZ42cM+V6nLI7CstuJ6wm67nmnhNxlrbg8Jf5dW0KKl6GtqUuhO0uH5Ig0tfbozl
tC4fDY/FFsD52IXIEK481CaAXi4zz+LbKYOUx4SXalGzqavg1mujXVNC4dPwEgKlR8JNiZ4BsSNw
78XwteLr0gwv7wwzBE9VRUBo7A3YN9Rb9WHrNQqCqmSKWk++Q/oN+ZSDVzXPlEkuOr2qFjICSPsy
3cZZyVBFukLxD55206DH07OCLYx1HHV4c2uxs+Ahkxw7hPmbCJ83Fca934YYXETVsxeg2KCZOlDm
UtmoCOgtwRg/pUWzDPjyLp3QlTS12VLC6JCHLG5Tqnbsh+12oVV1BMXRh32SgKbvQ+NQRcGI14MB
IELtknUvRZYL3yJdo2EZuYOUUtkt+F3ZKrx8iBsIQsUZVvIxBuoomRwv4qZ7Udht1Mmws0BbeVb6
PSkm1BG7Yqta4R7M3CuqXi5fdfRl4qBd2JqfHZywXQGbe5lGqtFZjIyg0mEVqkekXtVq6Da+gnte
4EWLoBnLK1ubEUBBAQfN85Z1ZbVb2Eobux2vTB+qsukMrsqPbWlGhbfEM61fy06L9ly/9sfg1qDY
ttBaaVd5mr6vyAm5YWnNQin+MXc0iKBBbmw0HSshZDXdJEHrKHPiN/wPv3MfIj/t+8Eya7jToyXU
LqsxQFCtbm8jIx6WcAfR05fala7j6p46yIDN6tF+XyCMhE5YyH+xzW08TLTgAi3H+MIIFBjjobRS
cJa7KcJ8BOhedruW59E2Hgt/MVfS0gUsxIbbOTCL4bmrUgW7ZF+6LuRY26DbmlEI9O/ayAH7lebQ
egfzVipD4zFEm5QNY/HW9MM6hE+xdByd/Vxb/qgMLz5UjoetvLXFeCL64uXOeMBLSCc7upAGtb6g
0mzwNwm9hdWYGjYWvXdfVhXJ4tFli6+/YQF5iYeQScm6L5HoGCXXMJLsieckqmuaHG/hCyXLsfWW
pqKZK6lFjU0e1IVtmyhAA4Y78jlDsasr0ENqfIRwz86/TsNbX5M7ivfwM8hCbhHTGNnTKdh+aAb7
X6VxAMYk98g+OG+4PiNdnX8dof/dxkGlLr061o9SbVgXYahzM5BUSOzyzLxLj9UUJ/vCzu7D4gcw
ZnQ5pGgxDR0gB7nFxTJSDx0/dSkJstVQYByZ4bcAQnLqWHOqqLRBUo/3Xoa+Xlruh3SGW+J42ANV
LOWLzMRnwmuyhapGIKHTMluGASqNfGvyis+obMoCjTLjKkydO7+LERtV05Xfao/tiKD5lRdl+wAZ
ZFByt3Wn6ss0Kis30PyK25rFF8Er9tCg7xRLrQ/DZNjrIkrBk2aqdhhZtG41KxiOZcYfwvOCZWTG
9mPMfXNFzv+pNMHaAcIcv0LjyRsl/5p70KVr3GuoZdkwxudirWqjEzcA8F0WrfqVKiAyu0F81yjN
dIlhwItm1xocMS+8nNiJbkcfq8ZEs2UU1mGngV5+hL5x3fE7vzBK2IcgS+HOOZ6Lm9WG/BgQwEny
9oPUh+tgQqxb9Y/FCOocOaWL0RqjrTNGsltQBF3W4FE2PLOsZSRZ6KJVNuzp0O43bY5/aeBtOhJt
uzJPHwctKlfsoaFFm8Nz1fUs19qJ+2JxNemYrqCao2xNo36Zi+QHOzQm11ZCeZ1X3Flwfr3X2JXD
AOvqy6RRC7eqqm7X+NrkOqrBOgLptIPUat+lsBiuWYjxnwiya9MaL4cp/DGZypNVTe0upD4ndXZ3
QY71UI2jtexAAnxBbjdedErWuLpmFGvHC6IbtZEL1ximARkTZLTkDjCnV8b+UeGpwn3euK0kxEXR
YDGu2/CxqWd4cq8Ei6yo4mOAk4yLynd44Ad6z2+n3vlYkmz9qPzKqlEH++loW3tSXp0k2vmwGvZN
tIDxXGzKCKooD1g+64Wm6CF0VsnbWGNwmenyS1gEl1Xb45I+xPdJhdeZksSu7ETXhmL1ruIBeCrT
cJXo094KO+7labPRjW7RhObBiZVN4WAnnthLMCQb+A8PslFdFZq6VzT4gDlEscwx1pH/hTVJvSgy
1lQg3LZATS6KUoJFUH7LS31lmdjgYt3itmjzuFPs1a43OSyNEN421aswsN0o0r+lCr8aSS1wtaOo
TCopdCHp2MAWZ7CJmiK0Xd21Xn2v8GnEk7GMOmWbjjhgySN0e3lJsocfsFXNkEt+FWQnl1OePydZ
lLuqUqLz2sj3YZu/9UaGoRg6o5u2a27icmyPam9AYGw8BO3NAOobej5N1mzAD+P71x/Ei5MrPiKi
TcuueEQB9MNJcRjkOoa/nw9Po6qJ96hq6uZD0Knnc3yOdVjpqpiA7yf7VfSeThVp0x8+DP9wVkQh
7W+h/U1VZizhAc0vlHzrvWiKI6CSH899CgmDdKDINg85jxMxYoZJhfbtfhpznvY/6u6VvFzHdWQt
WJyn+64Os3085dxvm/lQtM894hxGOhL+ArtKsXGIq6USFN2vseJInGsT3dmlgOsNnnmu6mTNioLH
dzGjeMnVLpx4HnEZzJyI4ZacL1ni9GjjzUbHQCteob+XK0yJs33T+fneNlqKspIKtM0vdt04vb/F
dn4XYirPMZ+6sgPkNvLjQ6Qj3cNRSvfiSAo9jjzfwD4Dsp0iaQppEV7gmIWoC1ZP4lJAm4C96y1a
ifNFpbzjQ5nfg5T49bKDvc5ztir2QY1rpNtYRcLi2MEOzy/NHKwgR6JfnfRZ4WA+KdpWa/Tb1uax
+yvkNIVof5jn3J+j5rVDhcdblWbH06nVi30bBuU+qvq9OvnZZkQyMkb1nw+gsZUA2geJucVYyobb
z38Wclr0k4XM9qItjirJ75CCTmaPFWLEi142OTzpQFmm4s+ho/W+1Dp4ROmodtsKnvj8GYiX8NeR
aIqPqUhdNQEl0FYxpZD5gxMvou/cFPF6WLz3FtBBYle0RY8IjBAaX3jKpWdqSw+tvVUiDeYihRXj
VEa4SG3XH4ET46N756BWa8bpRV+i8Ka8hI6yzabuWJr8iTJlp1oAlutxy15yK3tsZWJpbTnaMuP5
CtGCB/js/sQtQLlV2npbwdGSjdlt+JESPXATZ2NJ+b4I/F2h5y/RjSyphyoct2iJoADsrYKq2TYG
5RU931iKCbukXweuUcbrinJWXHQrboPAd8qlpf7wsx8wnNap7u9GQ10aIG28vr8sfHvT+fhOmOTZ
gnZdxgpCfSZP2GiVOFcqKsoJ/1l9lVTo9o2uFzUradj0KK4imNv612OGdAcQON0xbrrhiyf765At
L8rFR6211lmOtlbr4OdSLkw9PeQ4HW4x7DgMUX3dID+TayAhZH1npSg4kB7UsqceAx2rrbFKNBCn
rfekkLa5bh/Netiajbr1IuX7kI6wwPRnDIWPU/WitcMOs8ajosaXPNCu2nRiRzBQp9X5fYNBmzXe
sh5nc/3Yjs1WGdVtlSPvUgzrton3/TBvCS6p9m1jCXvW+FaG5SjVOesA69ab7IcuzW/sNFlhGLlt
2T/iQNndsQ6+QAHwav4P6FixxavcTLaT7OA0be3ytH+LEwXQOegbB5R3KF+rnrqooEZGceNGQXNL
du6Qadrr4FPdQSQWoWj+za4Ku70oINAg6rQAOHndgopEemhoyo3c850MDf5MaOUni3ylpRg6qNPa
vhg6bW80yTGRml0iqWTJywXM/G3X9kuPgr7VFI9+OxzyKVqZMuxWBS8L27XH4ZKCwiGM1K2emotG
ByrjDDce2lOxPO0VjEonKbtwBq6uTwf7yW7iTc4qABfEvUQ9PxuRt1BXuu1dSEhvNjKqQLV2h57/
jlrKJiZrjEjxgR3Pxag9SF28DW31gFrodRlPVy2IeXSx+c+qqyZU1tlLEPabaDRWlWysYNJ4zrRE
4nQBu3rBstFxoMzr3h7A/9GYhVa05JjZKvYG4UVsG4fcuge6cuVRVDd9a6PFpBtqlGqT4An2uyVz
q2nGZNfq6iHW1X2RV7h3IMJjPWcYZPAbjNxMxxsQP6p91ZMLkBaNZx06AzF43b/NASbG7aM+fFNH
bQeBCLVyfxMM6joouPnUwMjHhY/IRVliZw1mnI399zzULruMx51t7hrvIa7Sndzb/AxYag7jwZiz
e12z7zUyFPpB7q3bqG2xO8N7PfK/Uqi9NJiB9MGemZ+NIbllR+1qQ48HkL5i8QIBcrqRansf6xGK
RfasrHrTlfIaP6VtUYECqF0VMxxDKbG0aR7lwj7IpXU7YddF6t0tcmy7oJtgcX3X+qBO+oy11rYg
q2IW3K0yf8Mdik1pex3gWxdn/YsV/Jga5RCV+Q1yPXvYb3y0wCjJIk3+TdB2z2VcH1Rrts+RlkWj
MoP8GOrqc6IOWzmULyCMLCqbpJ6S3yYyqn0BhLXIeHLS7DkCJo344bbJR+hp8Ya05aIDvPx/uTuv
5bi1LE2/Sr8AKuDN5cAm0jBpJZI3CFEG3ns8/XzJUxWHYnHE7uq7iahQ6FAqIYHc2Hutf/2mGeqw
M5ZDXsW7AobeuAA5EmFrDmcBC3z8h20j+p4s0xezxIBDkndSEwV5asKgwHj7kqJQH4cZSYoR30aD
FvZgIWp3rGJ6rDn3q0IJ4TvvLYheeqbe5wIWJiU16XZcIh6xWD00NAc5CIylbfhY02oQEp8L0rWB
13okxbuq0d2V960gF7koLfSAww36eS8fdVtRMswV86t+gds7GbArlGsC4L9MUXSvmpVtxBizbMOO
adAuEqKL9/C9lud23ZanNrIClYEjIlAfL9AQooHXKMTIRQYMyCo/YZyh3xqE29RDsq8h4bTJBDAq
hUgXGDyjf67k3VakLn6CQQmRctR2CSW/SOBBuy1XGesslcyrMUpP2ZzvClMLZmvEoyQ9zTO2WljY
wRl+UBJM0xgI+VBRay3Hrxtqwa3Sfknn1oXhiL+V5oli4WOWsEM1ucMId1cp1rFYnoRu2s3lTRtt
+waL8GhiRCWL/usSV/Iva5qci4aot4t1cOyxJEO5Htllek+fMrdgBLyJ60liFUTTGooZCvH+KTIT
TJsMb9XwyogGu9iq2zqdQgVd2azpxKb04YBwVNvhFOyIxJ/WtUAUK76tXl0Oh7m/K8f5IGrGbZuQ
WKPPQW0NO5jlTsOwetD6PTLOwzKVhMjFPrrW/SXmLBuiR81SyRPOH/XE2Ed9FYrLgtEmMfdSw9Zd
3uJk95CBKOam6mMFdqqKwJIPbXYvagHBYRi+3pgvRvcw58Qh4AbqaLOnNcctVkiYeW4tH1UTcJpM
qoBY2LoinyvrVitGgF3pXI/6LVa9N21f3KcLAapzSUsiu1J2pcyOpTS7WE0o4y+I65SgNCQUllgl
qUycKJGRWm97zRQO2K2fTPaTdR37Cyx8IvHRgX0CG7YMZiFxNDzlSPIEZd78BEpyTvRsmsoen9hQ
m2dzq/DYhIZVpEGVAyEKvqwvYUQ1EQXaUB9TDa0AzFnda+NTQSKqqkMsMoiFVigx1WmvK+lZU287
eXY2s3cbLMXI8w3UBUsEufAQZrtLv4T0YztdZLKgua0Kcpmw6w8llnDXBcS3Nd+nJA7UU3OLqs6O
ywKj6DurM39m1lkdtLPQi3tVzJHAmm7bODLmDFHxuC4RvueibZVdYCake5XLAWB6xSWXIwCxx36J
Ko4AOazG9dR06h7C1xNKo290zYW6X5DrIlq3zaCN4Ou0lz189VZOtIhhqI64KKmqw9pyxLfCN7pJ
LzVu8qL3W7MPx6YCB198fGkLqQiiVAVPB640F6fOE2JmrUBTM79SKb/icEzY7MaLp36D7Ip4purF
jCuXmb1Xgp7rsuZCMT1hihfIJRYlZuTXxXYt+4rhDo12o/fiARVRUGtRWFV8UHJVMojgcRlERn+t
JflhqRk+rMv3MdtudaEON+kLyST7NZGCfCSzVX/NjghMcEw90x0lQ38l5PtOtQACtLCIW08hoWdG
yQwCBsx8FW3qUR2+VkNzNJSY/Sinl5i9olSwliRVHJSbWLiw5mjsDPaU7saoRLtqQbG7CCscwqWZ
5CzDGZ9LX0KQKiTrjimGFxEdmUZ5cLHiUgW27/yOOOsAX45QjKtT0VJ8Jx3BefXDiOP5RdJdYT9T
1Lz9ycNWD+dFbfBsQfBHaMeiJz7TPRf2AqP8557MvEmdvYGGp+Vc7GZfiNa9RmD9ZKYenBUfKfdB
krDw16SHLlsh+0J+3RouTMDto0TemYqthawaGCv9As1zFbE8rllyULL1Fh9YovKWI/8go5R4jx1e
wFaaVznH5xz0JSPBjlBIJg1T70MUDxajdmdrdoeFmZmu+UmCp3qRe6wyd9MaMLXNKzOLONjGb8fr
Aiy/zFun0gVXU5aDaPYHSMf+mGuuNiBBKLFbbVCbSRqlfOlNKplWcftQcxgtm5f2UyDEuq0PFQKw
zVOyxW2MnJWkHzP8huSBcRXO1PMlhwAfchFa8WZQvSZ3yzL7HTmHcV8FxpwFOG5h66lfCw9FRo9i
SnuzFIGtx2DUmEAp1Ph9yPYN2Bu5UaW4uHgPGGcN0xSgzPEqE4/TpcVSRnOrbfVnIgvk+imXGw+H
Ls8wDxopGYUgennVeJFmBczCpkTz2I/3IJX+wnxNzRtP5wMmRbOX5jqMzWG/YfpoRXAVJL9XcA5V
N/9y28WiMniow0Ic9uXPdC79qD9HVuswCQv6IWiENrj4e0DPuEuk5BFFrxM14pnklr1FcVs37OJ0
jU0ueO2qeOQ5eQNukouEe6qGdn8pfGm9XwzDb3HDxznEhsHlRZlwxBtiF3XcxETEI0NGvHLJPS4C
1Tqt3UDsWnUtsT9H6nY2xCyY8i5QCuMYrT1hG/dxtbxE0UZktLUXu+5rU16Pl/ZIVO4KCvhxANdG
BhPhFDlbi7PAn9IW9Vyr2TlO9Ws9EdyqxbCMuDoxy4hQH7iPi8t6wtbeH1C+PkPkDnW7BT/vJCWI
tI3Kl6wOMpeYONtLNNnKRBGV6EE+X7YxbN66dZeZ4knQIalNhasLVEkDezs7YJXpxOSm3orDNjXK
sVMPUld7U5uetIaJrzTZq0QiAO5vMGCC3uoDWqAklXeT3AWNOuyaPt9LaxcsluxuKxatMUmqRRyY
8kLjot+CBezUCk54ibsUW7OSrPdqq/qSJPpjUfijqGFAadnl/BxBw8zhmuMOPTI1kHXlamb7rYTT
uKluVjzjzhzOHFjbSLaKvDpp1TqdDiojKzscUK7SqvYzJBxFt3iXL68cMEC1ZkebZr9pcE7iXzYu
8M407tMJjFa4jhtIe1iF5+PgwR/yobwF2DJdRXN0SbwD/Cm6NiNUjRFiPVwyHBlI1fu0KjPRe/3t
6y/J5YcVBgMEAyu5TVJdzRi2hMZlv/4RVITL+CEiakQv9YazW2ydUa1rRnNxKgfrbASv8Mc7NOTv
n32EoqRT8q0f+SDCJSQyZ1jvRksvMpTLnztZzkNiH+y/oZUWXN7JYzZKbQJKIpgQzn6BYWqPiYUw
GsFfCJva98Ayr9DNRYSb1bVJ2/Qv9Of155NG866Tn+mKteANWrMwVsLMcS15r7vepNko58fYEOE8
Gc12mqdMf4gxBbGEdnpMassM57qYCGGayhtFG76UGJwC7FASKVgmf82aA2VbdNxmw7RHIW0PdZSQ
yaBP3WNaCizMuDL2r/+ZMDzKE1360o5LeeqTHmElRu6PSYabq9YWRfj614YYd70Ft+QGHtmSjKPf
iWcaa+m8zcOTpdKwCYWUh8TZZEFJDeUvTKEecVML1s4ME7rBsxHN6YOgxK7RaNvO6OXaK6TWCPtp
C62G3qJTBOUWS3TqFT1FMjlH4USIiaNLUXpssilcQQLuxKoqrou4ecHEjPkN6QehAn0/gGS8cMRd
aVqd+6CNeSCBUhQ4Ydgtd3gjteUdHocwiYEIZF3y82UR7pV1+Cljm3lKpFp2S60MOimKngpye92s
y76Q/i2SGEcS51JOBhN3OHAR7eogodQkhGZUVerUyG107puNTwPgTCSg0fx7vn6ZOgIDLGZVR+lC
SSGW2G7j4yraaR9MaThVAUgBqUT1BSnFJdKLJIanODjCRfDw8mLA7a/zUcPZP6LHgavrzoAfDayC
WuDoUdkwLDmImyqYa/lu01dfNMS9JQ7ML7nvSQvFervOmwqobA3X7jTByCi67LC1kV1daDnZ5qnj
ECLRw1hndCqNqZ+hOpftqmnbfZHdFGSWqSou9sUcjjhXFxNrwUJyMvWOXoyhJKgM6DbHJM5F7HZ9
I3ub3HvrSLki7ayFdq2qvIL5f7wlfm4o+7lPdgLITWqY3iYiBmOmAlgLFIiD+9QHxk+dbpzZylU9
f4l4v7WhvzZVUmm32sO9344Y3ta55evp6lZdTE4QaedCGqINcEaiy+v4WR2WnYIHua323S7H2bOv
mASXfp+wQzrVc1vamFk22bOiXANyaE9l9JQznpdWsLH9yqkqhnqL/dN6iCVQwLR0Z7l1heZBkg+N
cooINImtvbB6C/PYlN0p8dUSkM2vzcwX7zO8XpP7Tr/ms/AY+vxhsR7l7p4DsaVgmQHRhMZZx7uh
YmeXXgORMEn2zLi2C93wh7W2o/UHE1anEBJXVr/xO+mBWhrGdCFczeqDrO0xubK7+KvGe7VP62TX
bP1hFc0jCVSuUhuwg3TBlt0mG1C4GlTqMEKXIVwa9QWVzh7c+hcNlWKDVx9lxXoormbFhJorBHlz
npfM66XhkRoJfAWIse3tHnZFHz0M0rnhjBks0hS66/WS6GBCiyqfG2xLi50G0VutHwmssi9lPvRS
HqriG4JMF6iWvJCKM3TSbsjm3cb0CqZZhy0LAQqqJxSqa2K5k0sbE1blpJePsVzxZgvXqvGMX5FT
T4e87+kMZnttcmekC0UZZ1epcW+ucogR0sHciCTV25uVpMQtMXZTBsUsWUevBpU11bBm+i6uJQWc
crL0+l6tFRruAsPSNig29AXyvBP7Q61awZaL4cbyH9s8tErrawapeRyWQ7oMp6Red50jm4OrY6Ri
LZN9YZLqdMaNyzaTq7uMkk93umRH8p3LDL3c6K7JVdrupvGlkQOSyIfuy8RmGt9cXm1JDgp8hCfc
YCd4AOI9bI8YdX1zZQhXkYoZWHmF7SwMsvQ70T/zXbMggfbUZqdBQlcOgk5itzviU4/LdvY05T/x
s3N7MlKaqgwUTcOtg3dmLe2UjmMtgGZmKw8n6u9Vmu5xOXSzoXCK8UGZiB7peXHFyIfI5U+DzJRE
JWz43C2ktcrmEQo+gdPBhMlun6bBBWoQVO2xrAQvlxmc5PrVhPQFN6rWlrqNPQxikoDJlH6K5Yu/
txmKRn220vbbflbFBwjjz7AxmY/2V42xXREkdKzVi++vXXFaTGN313XEwM1CQPtxWpQKhx5qu3iG
MkMQaptdjXAZJvgIzP3dJpV2Rtr4o3lbZKexZCPvp2uVSfxkPDSr7OaKdT8SOuGyOf6I1s66NZW5
3xvGtLCFaeI3Awi2N8udKowrTZ48uwSyasdyvMQa6HjLaVhjfLeMY2mm6YvVmDOHBn9hlqiello9
CIT6umzDgK3Fydp0wsYFSpfZEiRGxV1MlDBZLTkks0cT5dzr39Bb6DidpTZoKXlXzAb9yKwWxgFH
3iE05LjZF3jfegNTOlr0SKf6joz71pTFK4WoNH1OrwpZ0W+trq+DVtHNv1yd6iEK1+xiBKZnxSkW
8TOpMJh5youxcVA0Ssetl+MHYxODVxOpZGjvTF0fA6Mwv1cpHuLxoAk3ALc6DqVhvSYiK1oo7jps
re7S/iAuSXv7+hNNVAZvkUzRe/2zYtLNIybkuOu3+0gy2v1qTNbFXJu24PI7GjXr1OvC5KyC9o0J
1MtIWT4QXJeROle9/ipCWTr0q5EGmZneo5OLwYq6fN6bl19ef4eJ1pWitdZuFKp54TSffnVrzHQy
05W9LiW9ozYWpDOl/tlUgHCrKEA3VWRCP/nl9XcrNoJ43Be1r3W1Tu+vQQq8KN5RtsANSa0T6wJk
AfPJPUUuW9k2TKVjRj1VboEPTgoIKuCNc2uMKHtzBv8ohubuvoriiYNGCCjtuvvXH1EAhlO2dOcs
OzRZ098vCCoBDEhZef1PWZAsv1wsg/2bPyXu7v5/Tv2+r0v+957S/RsL/P87djic7f83Ofz/wC+P
x2//9a368V/2t+5l/PEbTZz/7z9Z4rr0D4jgkgEXW4Ido6kIQv7JEtflfygq0l+kDyTZWaYKgfxv
lrhBOKVompKoyqopQt3+F0tc/4elINfnpSIz1FTk/wlJ/MIA/1utYiqmpWoSHZ2um7IOif0dQ3xR
TKTvOA+78vzckPCnXJDEhzcP5p/E9LciMNn84CIKRA9VMjR21PcasDmqG3UzuIhgvFgt9nnKdE5J
V1ClPFjQzxlSgY9ls9hiK+17+RjT25N3PZeCh7TXrWnBM8IZ0/qMtsLNJx1dl2YnVkze3QtdBOU7
PM7uIVHuOw66P3/6i17n/RN68+E18XcOvSDDh5NrPrxZwabBbaMYWtuKBKeKOy+DL/Xny330hby9
nPT75bK5acdmVmdXVZVgrGgTWsXrB93+82Wkj78TncmuIRuEY72TKbXlmGylpV0Mnm3rezI57V76
ipuML/6A8245yx7zE6fyeohfudfv/pPLK6IkKbSnKhG0v9+mNE51Fa86S2IHgdaRjoWPhfi5cOEI
OmTC3es+8UvQZ93xszv/6AtFoyWz2DWI28a7O29SEbOshjvvveGYOKR63FKfgnV6nSf9Ur5Mp/Z6
CuadFP75nk3lwytb0kWMYXCqme++27UW9GmLuWmZbsbIaLGMW+Ryrjo/NEnhNM1zXGVwlMHrynNT
RET0ZFAuKcLaBUYw8E9p2ZJ8ztUvRs2qrywY4zkxIi9ETWcZ3uZK4cxMk6uK5KCCiFSGGKUM6Axz
Ty/iYznVX8VG5vWRmCOXIQHRXlvkcJMZPBC5N3UVTuN3cXLXW4VbyNdKfmNklDOW6TXCFMJ2PtYN
w/hJdrbhqq7WAHGEkxoJ1myrV6Ks6Bvptiy3/TjpIEWxlyVToMUm4o4K3TeeKf34RUficJjUpIPy
Nb5oW3SdKqmrwRdY9ou2HPqOyRXGsQ3L0pJ+9N0Aa7JhvHYUSXw2exDdSqY5VvZZlbgQVdy+iVHB
Y31AW2RQ/piMOLEC8nvialJT3RmLanewWG0FSp7GN9CZTVhRMGrWQIzQgFS8vZJINtNpANIidXCB
drSK4Yn5zSRV0ervJ/mXpn3TizuBl7Gjlo8iYpihSEy+Acsgz0t8inpfl39K0ssK2tyoDPyVzp0k
xbcamWwWmHqSFEjJqbaw0mCiWWGeKqz7DCkksz1CSS50bVADDVJnbtEeoAZAQ2EIh1owQMVPMCgQ
MFS2qN0U9CEj83sYWgyR+O711pnkb3GE2XivuWs6nuBsOZqkBoP4hIFiMJYtj/Nn1sq+3gu9DZvG
Wmuovq2XdUz/45cmfZgISLEGzdZEI9AM2cOm+E7NK0ddnwsT5F08qG3s8Ppij7ugdymdTpqQFj2h
I7rKygUXcpO1cWGioLXQYrfUGXQAcGJTK/QHA4ZrNezqBK7T9IytxSmTB2fl6xLlO2S6Tk4Yn1B9
wcZwxcugi39U/DmJ1vYoPZemCEkZj3MZNqXeQkb/PlU3hQg5Ofox6aItIBacFJGBUeT1E0CHAquH
0NGKAmyGy7r8NNIRVlP9uAKiTt3ZgHMl6cjDN6IJNuO+NBLXLK7o62yrGRjq9kgoGESZppvwxQDt
2SYcoRpNApRxJ+F9WcvejaFuNMaC6cyTnjxE2k9E7Wh2nyJxchasGpcGjkSPkBGZuaUK9Nu/5Ap3
fiG0lu3rPHOoEH5RrhFbgelLWYOvx1eQKqemJSrNJhBM8OoK7JBErDLUJoabMrKaWXYoDDFRh0LN
UG4xTJhlYHl8pE7nE1hQ/id0gk29EnSLIyijpv0giodCpCnJaUOMyWvEYt9N5q2FIKOK5V1CAS4d
GqlC+il76yy7aXtssPuKgGywVNgrRRPqiX7faslBzRLCgO8qQ7DrsWXCdq0ZKQ8aEpgh28OS2ur0
FTfzYE3vhvJ5S4/JJUVgi57qS4OZXFeQ1We4ZJY1hVqf4APZkvqiOilCAGawuKqUXgaCLTd5AHvA
7wbDVhjQkH/F3PY8pweqA9kYDi0o0Qy9UYe+G7fHlLa/w+RIE86wiMNy4wXUvuvRY1F8LdoHDUoi
bHAHO2JbNjlylKNgNZTREHTE6aGUJddi8dY5qw0KBkIqMC9/zXHOHW5iZEWSzEQwkr4XQu4RMHFV
QvBgBsumtbXnPv4xRKDc0pWeEWy+BOY0hygCz2IPbsQLK9KMd5UJ0e6xJ8/ZYg9WkqNa3qlluNC+
F/U533K7Ec5dHwF+Vc4lnQZTGLObnRYNS7+OiIE2HIlIYUVtRTiiBbw3TqY/qUtQLjT9xXDOIF2S
YbNPc/rVSEVxTixYfKW2z1t0o4o37RIOsIq7J0AFbBO2YMDMCuMSNpnNH9JdTrZijOe13VaRX+Ti
fgV2UVvNtkREFkDs6lg5qSyR68EAYvsKjdIeWqQvA7mU2NrC5gtQjFyLXe9hZOY3WIzLabXb9Cdk
D/bMl5gBLbfNfS8pThZ/NZLFLqveTbXE1TYyc3PJaeM0NOr5hri8CAgqfslqXHaZV80tX15zEDPT
Aba9kKZtBqfBvE0An0bjCdmPDky0WqSdYIIIMKkjVAShoa6yf4yeEct4gqWZoy6bry3IS4xD0gOA
boiJMD23S8jixYG1zrhtN/J2rYzcUmaXgPwczvoOVdBhGNLbQaE3tg6K6suy4ZvFM+gypPMXSzGZ
Pd1aw+ICWtmxyYCbLJccz9TY+pmmKxxK6ySW8IJWv1IaX5mE46x8gZ+NhoWAUavcxbIBIQ15lhbv
lh5lsjruM2w0BqXgVMXjYL4ttuK2BVdlYID2OvONerSj6qQi0pNVEpW1J5ldtO+DXkntsTrhHL9g
lpt4CSip2WuhVpdhYwrXa8tGd2FsN+vRnNaLXYs341hEcEYPo14/qZbsxH2GI+SwWwDxCSAFKQfT
U8P4lzl+7cTnGOngwki+0fVwWTpn0qudhovDbGBLpaEQ7ftv4sBUfyBgHaqTlqIrUU4QeV2Bg8+a
4bLLe2b+Ype5uXSZk7K5EOOGygGKSGLK6D6fJBDSYs782hBuc604tJgQIVbamnVfmpKvpAsW47Ot
AwitseRdpoej4KUaGtcy9zLhNhPx8ZBvGPbXy3dEY063ijsxK8IpnfjKlZ2Y3/frWateMsI5cnZ8
XDVtcTsv8jnDu1hC3JMBmAPFbemToHHMwIXYtL1W35FvQXjF97ZZrzFzbBbxpEnlfSkB0qmw6YXC
t9YHPuIuH7ODXpNaqfTnpvmuTeOPsVOcfBM8XRL3F6+RlD0SGdeQFLcqW2vXiuFQpldNsb7E1kCp
vsqOITSelNSB0hUe2I4jMfKYt8hfRGwplKehvtXy22k+5K1oi2VF4It4JU0WozWBtCbDXZJqx1EQ
ZMjmtDa7RbKIdq8Ku0Xfqyg6depOWb7u0O3CGRC06VZEetYquYvszZHhMK4GJ30Z21WHS32Jd90M
BLhi20O1ubWWkzP9Gvik4zK5g/p9jKgbmtbtqNVmBc4ZZ4+urLeZjnCYrBKRbRm3Rhu96hm+9Enn
chmQJkhYX0LYpQKU8cQRBtfSzbBLYgo6QlsMK/H5zhAeBVuzUQP93ICypVjcdagwOM1R1x5jZFLY
QvlZO7qt2OKLL7qpCDl+vCvBfzoiOKJzJs63W/V1VTZPAgXtjAzjp+2h0jQ/EpmmoTuyygyVisBM
dULJFzHvZp5caLiw/sw5JREfRW30rZPwRCClLpIndj86yOZxNGF5IRGCEulVCTJT6ySNbVBPohux
f1rRD6W8Nuprti9xisJm8Kesx/nkqHWD30HpgKFaVd+3Ef4Y1l0WTCJzPkrGy5o/Gn1+Mif5s57p
dyH5XzCBJiJNV8krtiz5Xc9UamM6MmjBOsieXNlJnPZn6VDXOJHd7NFBnf7cKkmfXe/Svb5xjRlF
CxomSYdcL71SHQ4hL/rReFaAdMuN/fLrn6/3u2fHX7enI6YAnhEVbDveNWZKUaTbguuhi3Q2VA7M
TX3VVw/GJx2gdPl33mMJugItUFJUHfH/+65X6bcuK4TZnVfyE9SD1m2HBkNX/Slq8ut0gadNzNTS
W5dj5Pjne3zt6P90cf33ZzoL0NprgWc678l0T34I7GEuuuKHycaqN1iYibmz6uiHz3vuj8CGt/f9
bvkUTbYWTcp9r4Ppyuz5a2S4eXGMmHa0ON1E2l9uFb+ZVbyFnKTLzfzpZt8toE3UlJWs0tlVbCy9
PG7LyVzrChdWR3JEV7QTr3LMT6Cij7Cbt7d5WWZvVq2Ry7gPldzm0N5s2xE2y9LcfvItyh/dmAru
ZyiYAMnG5c15c40Z1THoBSylwV3cdMcxStDaYXFEv4LbZLefvBkf3pKKiYRCeUpd9P7NELpRl4Z4
gUM7ep2lsNsNIVk7n9zVhy/gm8tc7vrNXZkKTpRKlSwUWMUlQPHaWsV9vmAOlH8byEOQGMxbxYHY
bNp9yd4IK7mcxovaMuVGXU+LH6NajUUFTfn/8hG8e+LWgLvGkKSLi7WQ2H4rGW0an72cnz1mgOC3
908m1jyrKfcvMY+ZvozxYRH+s5UD6mXJOjpz8d3qFGLkrhaRRC6+j1ebC/H6mibBT3bdc+VE/8mr
cMGT/7qY9A41ba2yT7fhVVSOO8BSunrNsLr5ZE97PXf+7TV/c5l3y7NY0nrQVd4GQA5/crG//cEY
tbITV7IhzruZq4dT2N4It0gFPJH22u+uysamBHfTs/zJI5Y//hr/vut3y7jRFqZdPXfN5PKqvFID
yZ91WzxJEb2oXf1YrxAAHsrHFV99OyE4rXSsL9m+uQWgEHefnaLyZdX86em8W7nagnEN8B4B0w5V
OjwFJ7vmId1vx9WT3C4svTrAKsQDD7JsE5N1B7JkewZYsD95vy9X+tMnebe+s7G2EDS97lrok57K
3C4dxtMOlgbfGid2tR//yQUZaigWCLOKPc/vL1RHdmAbdcU/b/2anBovcSdb2lt7QIbPTzj18tX+
2x3+fcH3YwIy1lDZGtxhmkAHB3ORmRy3q/yQ19lhwHS+oDKODNGuKV7TFThS+an1FKcKw9qLX0o9
HIduZDBZQAIcobjCT2GsgZYtaLbIrRaoPr1GGBKtnbHYuQYrjz4Y8astzseCfwVHGTNmEFIiv04M
J0YqU81qoMHJM3U1qEXUblMcfPKkL2f3v924oRhQCWEAM8b6/UkbRpPVSUOKeY+WLhg3r7fXB+kr
hBJkUJgy2gSfB8oXY3HhnXt/vvgn17be7TI6DLFGiviWB3044MflDbh+LrBFs3Sf9c0ne5r04ett
MMYD0DUtS3v3PrVLqSW1So8t3RkjfhFOFQKQegsST8ec4HHbsl946Vl5+vNtSh8urjcXfvf6LF2p
5/lQXZ5xeVXSehyWXetOHjQreOLUOJ9c78ONwzQYS1pMHtGD/P6dTsiEBVNn4xj3iewOITOSoPdn
P9pFZ2M/OPIu+2QZXVbJv62iN1d8V68t1r8OJzXowj74qwL//DIfP8k313m3WuN8Rek6sWJICNtP
ZzYiwfk+upIz3WAT8NldfVyG/n05/d0CVaqoXlC/XS7HrKmxce31cm/aobMNFHhapP/ZTfBZHfpx
n/Hmsu+ORVluKokQbY76BjBl1oIkwYplrsm5R9tNkT80WKDosT/C84Oh8dn6+XC9vrn+5c/flHNC
Z/VLO3H93hOdzc09TH2/S4EQoJS4U8I/r9aPi4A3V3v3WloYnA1ZfrnbGzS9xyZU3D6QDpJ9aVS7
I0o1P/YwB8MwTHJ4U79GNj7/tggw8d85Cf68kvV372qvitReMp+mLA8b87t4+vLn+/1wG+LkhqLJ
4F7DZu73p0tGmVnnF6gPl3s/3ymH/FQc7J5FzAZ0mA+/pOtPrnhZpu/fzrdXfNc6QgyvxDznip36
ve3EowiaYpL8V0edOwo8TvGlE0Rbyz65VfmjNu7thd9tRMaKSyGTDFBNfNa7CD/SFSRgqRj8H3MN
KZra7QmARPuLFU3e+JqxoT28NNUgLVKGJZR+AA72YDk4DdOjSo9dK1bdXoXpqSBONa7idHCnqPik
Mn0tcP/tkeEOSKvGTEt8DylArU9MhGiXahsYfU+QDpV24whu9MkZ+CG7AkW9BWyBv676fjmsuAXp
CbxsN/6GdI5D6ccclMzSoUXbRP4cEbUE+bV5xAfIfT2NHawOdrVfBfVd7H6298gfvfsmjBU+kcKH
ej9e76pIq1JoujSoM7XAcH2Bb9qfkbtet6dhJ5513sLYmXPKPuk6vUvP4u0ny1X/YNlAjjFlSwP+
M/T3g3Z9HWT8AQdk/Xl8lWzjLm2k64FsP5IbtV91WwcicwMZ2lze7gTFspU2e8hj/XrLk9O6WQ75
nR74DAGTbtpTcMkYSY1fjQKkep1v1N4EZtTvDZW0eUN1dZWIx2YCDSSRsJjjMwZy3wu486Lc3TGM
8JlJwsGFM28o+Hrrp9aADyxJfleqPlx4rM5yZY9bD0Z8mGnoJXktg6Ma0QP4KCM2JeyyGPyd71Qm
BJuoOYsRZ3mVZsJ9Mc4OmTy+KI7uMl3QSpiRraweKljw9qhXtbeN25MQGUc5FcMpJwbEiH/VlnzX
dIpXR/Tcw32cPo8D2Zi1ysucwXBnMCNoqC8F4djiBGUl9y0RBlNRwx0gS+88xIwWEWXv80753qEI
vIr/L3vntRs5tmXbX2ncdxZIbtrXYDC8pFDI64WQSdF7z6+/g6oqlDIqz9GtbjTQDdzzdFCZyi26
bdaac0x72FtjJy98IfZ6iOAOFfYEn1ENxabRmnXW4SjI8YYE3kJF9y7BW2gK+qYqn2S17pv4oqgN
PF7EGFP/1YAHi+ckQ4Krhlq0JfTs2o7zuzw1XFG3w2L0Sj72uNhFIc2BLlefGhUYyJTMDIPIxQl5
N070TUlWEgtShdpFkZYnuQnDpWUgkc8qcZ97BAB46oo+9mJoZ989YaewFBzdkPNloNIeSax+30b1
86zJifMaov+dAgAFwonCZlvNCtL4qq2kaTj86aiACjpUabL3g/II4Wdp1uMPKtlHs9II29Pf8Kl9
eAW8yDa0b5NEuHbgv3zz/p9v32wVORn9AVkR7Mr/ViOyBtnIw6AYlvYNxgo335UXyEuX5jp9Z7vh
ZE703c543lB8ne0Y0QBfpoAtBfOtGWfbqsC3MLWp5Mfk5eyvTeEg2Vdlf8vrY6BjoYC0CBWkGp7i
1kn53ei/uF6kcCq9JzQ1Qj8fPU6hvnRqNyz1G+J4KWJio+SA+QbhptyOtzTA2uX03Zp4fvb4vOS/
BjXPtnbUPVKpnvWjRINva3BUjgT390TnGiXR/OqbS/92ulc37YM3Lb55wvOW5m/3+8vgZxu8pm2r
wJoHxzv3UV5my2nTPMCwYne3Rmm+//YE8s0tNs92dK1hVnhCuMXNMr5EfjoszZWyyH/UEUgR5OzL
chVe0Wr899f561GpIXEK0WEEnC3/hRIjpIoZlRgUpzZf1ObhPzOADWcSJRgbs7P3Vg4aPZ3qkYc4
7c3GYw5Ilv9+hL+V3T/fE8EV8D/Y5ecF27Y1RnsMGKKiYEtEEPzOI4ag5bwsE8+zLBx7K19+X5H4
Ww/lc2Dd4FBuQeDn6/h5m2j31ZROnUoJZAf+fKNsYufNuBpc4WC2/Xbd/+Wj+mu08/rH2CWyPZWM
Fokf2AQWhXb5zY08X9S5HpZyit6mpkH4/7zer4cKthxy1ZTjcuy6PWXwJd1NJ45jMACPNQeMboRN
EvnkR6os6wcfiWaNBpu+/o0N57OX8t+/wv8GJPZV8SO7aaofP5qLl+JcRP0/kItNpOKXh/M3MPbN
C2kP/7EPm6b+1D9f/ujC+isk+/Pn/9Q/q7/pwjYMPi/DMnRV8Ob8pX+m8KTI/JEtZOOzu/CX/llD
IqnBrOavqLpJQeBP/bP5G6ht9rqGwr9qq4r9TwTQCn/9fC7VhayjzpY1Wiq05n7+TvxaNXWYjNNS
NZpVb+krybQvrdCrFgB+a4wFdVduppHUypZQYcG+ZyzLTYKl1eqadVWpa+GlGyvp9uTzHpopwr1f
7gcDKHwio2fiJc2VY2Y/W8WEXkY5Nvj+ieOFrRu4fZWTATwd67JGOSeju9E4TaWOJ9XocCyX3sOr
b3SXnASfik4NFn0MOFEM2VoqpRU28cvIlKhewJLXcAC0w60yWI6E/xCVwc2IIXnSw6Vg/W3GkyWL
DVFIy9K2kaSBJfWUdY3r3Cv8E0yvbaZhhFML/0iSFqIgWNJgTNxSvE1B9MYav8wQbTd0KarZn+8r
W3kst5JIr3RQjLlv7qzotetv05ydrhHWzqRhvwbw2rpTM8LAqZAm+uqllYDkbOsZLrAhaA9yULm3
ObD5pv0wgdjpKnbRmI29EGGfpE0coSW3RQNlSfCkMcKoBOEWlbwSeDFl379qh3xDivRizqqW684d
IEIZXrGKKrDOtbWeT65f3vfj7yvtT/3FX740cN2FplDutz47AV8mozoRUwdacWI9HAGGremIO97y
zdtChjlITudYC3a5dBk9KP3fDH5ehoTYKRRMA6oNBG1uBP78whZDmxcIrWjhILBJDmN4mfvf7W7m
f+PnDcbPY8zT/Zfry8rGMyobWaN5Exz1VblG774BNrtVXJS3q+/aRao9byD+NqCu27NRwkaefbbU
R00h2bXny0sRJTc1vjYPRXQvjLUnAN8KJNE+52cCC4d8pGcMnqKRsaZXmxKxMMVRLE4g4YjoDMdX
o/gwI2mTt7lL5wH0MIQM4BGGTZwzOyS9JnwDORTqW65ySfA8lXVss95wapLwPs5PVfsoWU9ySZqc
fCeTui23+b5vCgdjkSubd3n4nur6Xe+jxDNM9kC5jyJTqfBfIqPTylUVpi+xigASfkahwkEcMROC
9xjVeN3L7T60Yd957U2V5jeZ1d5RQncQ/juwInmDn/AEYbgDhRrUBuo/VG4ElUzkc6dME7YHTI6s
S1Sk4iTBIEYWsmvB2PSxtmwC+1ZWgyOUsANSA450tQXsNbSogGntXTN07/IYnxLCk5emx1GxqIlw
Me7zdEDHl6wR7NULTNm3qC9W9SC5JqJoKRtupgDaIct704XPZRHBgGPJLYMPVYG+p/ovlj/9INOF
0+mQVs5QK8S+FIjRukM0IhNriivot1dZ8JQoN3WE5C7uj+So3JoyvOOWzlPE1TfqNRDGwzRoB+40
aPTAUXttFSsElBHimuHAMEso48joypLsZhJ0J1jsixzTmBIymdGbDXBCd0OztLDKjz1hriY+3shY
pEB2WkNC0U3ziRagIV15qCSL3neJDiIOq3KqNljPU1oQz8Ffxb5pbYTnuLZ1Qd2m17am0RSwDfq7
sFQ3I4RldLVQLUh/srMMRf+4KIqcOSrQl5aMeVgtD1551TcvRMfFjjlicM0C8gYJztEvfVyjoy/f
libn/YyQ777c2bkPqxGkIvFpBcfNjGslxZn2oNao2PtAngjpJPkSoOTSKeHm2TEoyqx4wdWowLhD
UMjr5kEkwG3H/0+dftJ5ZYwF+XOgitqrLqMsEDBf6eGNXJBdEEH6uhTBZQAgFkQWrGOJ83670zt9
EfMX5E559HQVSTwq/gbn+GUTjqsa+kQ0IqRHeQ/wBUHoqkTU5WO27PAn67REivA+6Q7p2N71yKtD
+mGkArHYQG6gRatBsPdl+yYWAtwoxg/lZfCK5x5qVSEfpfDom/5iDHpH05lDg2S2qISEmI4qrksF
1IguHCpvDhuFRRBby1y+bzr5RytNixYGoy38tQI6nRPyZlSbm16L10lRL2QIDFIUH2UTnXtFjYrh
zTRl6QpuYpCNGTaKCasz6Qu/T9v/aLv4v24jOB/0/rUJbpFnL2H146et3/wTf279rN8U4LPGp3Js
DkFhJftz62f9pqkymzehcmgQ4MP+sr7hiqOUIGwdqpBMB/fL1k/9TeYUIDhc6xr7Q/sfBqTMq9iX
RUfj34b6jLaF1RRBlnp2jC40TaokHbni5Kv2QkaRuBCt2iJEZjui9/sRzdiiHAbe3kHZ19ZA5F1L
oIBliZvSJJKjCStoMCWMALxD3UtOILiKfYrgtkMbZAtrni56iwLhW8nJEnPzKgzDxzgaSAigUlBT
gOz1XQXXshLMdfVw3RvSnalEpyaPlkUBUNCPdlNhrauUeXLYTzPjpy0WhPddTyVffbgNk241MONU
trSmjmZDDzZjfavq9HzSoLjLq5SEEATGTlZNHyYu8VYkH9hWoUWMQ8cs6wHrKaJdgjZTlm5Ew2/W
kioJiR773ToiXoPE8XWn9qusBDTs3zVMxGEc73u+vx4v08g1IcOXTbrsIbOEnx2MrgwcY9SuOxsP
fnQRtu1th+w/HL2DlSlHTw7ZOaXOIL0MCh1VAs0KSB2w4smVMPXCabLrNAsOpbgvxEtIxzutlTe9
ly/7mZmF7PYDGtS9KoVUGFPuu221AEV5VIj8jhnF1aCfTr7Z7nMhpEWJkN3utcuGkI9JaywX8J/b
TuYiZMI1k1vNzq5DX3XGST3AzxiX7RhukV+txBA+mpARK44JVLaewqh5gDuyTnIfSgdMNCE+2nBX
W0iXLQKw8/HRMzSoCtWmkdTdgF3bIG7ewsrT9qNLWoYjo1wyq9REKW9hqKllJ0BJn6ct+/rUHSxs
65N3wgm48qFdMKE52dDtJbAKEDxYhCvXj/orG1GWl4a7Moab1EKTLqFtAQGMLMrZE5tmRDeFECtC
ng8Rj7IYoPORBg9iwgIDF0j53iiSXWQBVovjj9Yq7aXPc8dEwz7HJ4JcOpomod1J+VYE8rFK0Yd4
s7RXllytp2ArhQerbuY8HnmH574u5MexQnsqJe2lUUhoFLDShJW/QaW+1YdgP/rjtecXa31QDyCj
b3OlwPgxEJ2dyxpbD+FqAVeLtJm3LBw/BNEgLvlyOESS7NQDHA29yzYIFxNvADl4RFOAQhiaFyb6
x9jiAfUx07ecJEAnxwNIwaLw9lL9zOEMoUUJS+MxMnVnyiSnVbNbYUc/vCzAalEXoCdVyOMmqrNg
2471M8lj3OyhfgzIYNhEPoj1vjcftZCpwc6NRyMxjmbAQ6P2ST4PzFV/AEIo1aXgvUCXm6XpjZ6y
w/GSb1o+ZweA36ct20DYYhiKjoXx58253ytAO4ZKWYbqkxc26yQsHSt5/DKT/+KI86u5UZUx7dJJ
obD6Gez45QSAxanSgoJBgpSXM+8crf+uu3d2yPi8Dk03WR4oiyl/a2ROiW/VRieUJUaz68iQLuiV
X+qlfogma5PrtpuU8U0d2NtqRDyjAV6ohvweQR5PIItfTBLnkXwr6oIIKVx7+maU7He90KOFZAKK
SooPMf4R8PePVvH/N6f7/761nufzr9d6Ilhf3l7yn9d6fuKvtR7pq4XSSuNEKn+2AP5c6+3fFEOl
XoPQWpBuJlPZ+7PMw1rPcZbiKJ5njZQh/sE/yzzKb/bsbp/bCqZBWcb8R2WeX7zOxDHKKr+ILPDj
z+/il9e5KEn+Fk0GzQOHEfjCm4bmE/ub7jHMOYmYxWpOlNJ8TDoeNe3YWPZpFSzID/nQO+k7hQQq
tL9vPWbRlNDokJqY8M++Ycsuo9CfDHXZheLamEEzglBxP8/foMfcIWh1QfIeFL95NCbcj1G4L8iF
guC1TCus2jL1HkyfHedOKyeHahgcLMHYpoQzicI1yxpMp7Ue5O7AOZcQwku7I6kQZoxE4Kqk7Tk2
ceIN13llG3NeEqa9UZLcJEqChdTmN6p2tHJ2N3qN/aGNV00fHrt+GMCqhLFrESG0ksMOLFL43Enm
SQbIDrx3Iw/9VmpJuwSDa83pNNqFVN35bKwlDJt2O7pR9OHTs7Tktzimx1dch94hotITQ9kYhg+f
sDI5feYsPpsXG2jjDSfQSvsotBcWZm4EmeSYV4RTw2bKrKdOFu5gH4P8IiUgqpnxTVR7DRmmI8bd
wd77PbDReESeJVYpOy5dhjqkP9TJNhlJW4qrVSGbrqWDHU1A4jCY5K8y/770HhK0kin+W5apDnLH
UHIikqXFGBEjNz544c4rcezqkyNL8R5vldt5L5OK6RCsTYKVpVqlILcHjpAeEN4BcGYskRcmgWjK
/ccUnpViAHAyiBSq2I7Vob+jinBVw7/P/MvCGLd5TOlOi5qFnr9L1nsf4RieQNT3kn6oMmB79XUV
mWulvFena3uYb1dKF5JmLFzPynd1KQIFXUA+wtIG9ScgkGAK7/OQpy/YNLCIcra7BmvmEGXsjPqt
DrarrM1lUNU1J6TiVGjJQ2UR4GbPx7RxEi+5mJXQRkiRvz4W2nCd1PFTSJ4vURRRQQZzNoOc4oPd
mz7EVlyYmvZAKsoI0KjSnajmNYr7gWVdpXLXtuNE1YeIHiDZvMX9IsdFNhVp76q+t5qq5JZdH/+N
xK1VBjo3TNjpkfmZ2VwLUc2aZ101ReVm+kfZPg2tvqj7G5MvKofqyP75EsarF2AtTl4jAgCLvl0T
WrH1UF9K1gvBRSzsr2J8C/RTz+JuWikbC97CZlxxIl32wO7mGkwPzanTafQlECE9XhUO2TomfmVa
JS1pL2DqbeulqS/KqT4OOmmqzbTKeV7xgeyyeyIfrtX0TfO0bUvweMpWTkz3YlDXA4WpcLbvZkD2
TVrMfduYyzowyPRSLuCSQY4y3ZB2fox7rGhvBEYrfmW8mCPFgle/OqkZ4AxvZ1kB+Fh6rfKzojcb
qy4Xmcw2KQVoOlq3KZCy/pbIenrPm1R7F/FdM12YzXVBKaNFIOzPb8FRE4gVaGtDO1SMj5DXvCxv
J/nBrO29Pik/TP+CwJ1o8lwN66mnPIeSOEb4neSMDHuZMs500Y6qa2PUz0frQmSEgRUXTbD1sIVq
lIYkQyHTuJJeE59aUdY6HSD5xrRuOgGC0vDuwo4/a8Gga0SPCXk5b2I96yQor4nxTkYpYfg4mTWx
4hx11+XozDwoR8WN0da3ldo9N8EclgcHKxKrJh2e7KK7CIhYUvHNCvtSzrUF4VKIcu9J1VnQPObx
euskpnQ9kWlmSeRcVVEDnGCEUjq5uo18OH9tOnGTC6VZUC6Yg9LfKnsb909+DMEe26OmdOt5akqt
F70DNGC+t9k7iOgxvPfMJ49av4Xqm9mBarmgnE08kHwZdz1pPhMJkJd00cCVbkqEKnqoLfQm3gRR
7Yb9UQ+HhVVetG1ELRK05AiiINLpRDyqxgtYiYVgctFhrGnvnsfEE4qLjJTIutr2RFOF/sDpanBS
sihlyjtZRRJ8p3uuAX89NaJlBgK8Jq3SaAAJQ+K0irdWfYlIhvEG1DrB4ESEdxaUO0touHUgogV5
ineloh18v1ionXIFF2tfhOQ5NSPl0OpFIoQDcyupclTEgmGmcU4EZcqHyTj2gMkS45K1GjJtfG9H
DSQCb6dCupLL6sXUZJewNo7V4FyDXt74ZvFq9fRJYUWDmFfx2pLcNXUXHMlPgxbsI7haFvWrIZSv
k8o+EMf3w6AwrsTkb8V0I+tDxsuZcnjOZEfkDSvlWqrea1M+EEPHwYJwC79P8eQPmcl3lmyapL4W
5TzUphuuMhiKRsnXH4I5aCgqm6a3SNV66yELMQir0P3iZLfencWXQyOnYKHQtgOMwMRCaZQaEO7e
rb4FmWbvQuj4MLqL6lYjoKvAQZ6ktx6H34T6GJM/C7C+ADa2Htq3RIO8Oj9t75S3gC5GDTZvuimT
OXXc2JrNibPxQY+yFdQsYgP8FWaa9VSeQsLWW9iBuQ1KhwIm8mxgAsQuAm+1nKyO1IXS9Cf4iwu7
05YdiLx5sUzvkpa6WxkvCzJRvDx1sFQ7A55MotmAN+LZ9dCRs1dJ1YK6Aw5gZJag7DWpXOEWuh6G
mzZ/KZBcFBg8E3gLSOTA4yauMt1pquLaHBmZg4l6jVzdRDygE26Su/JoIU+/yOOHqtcxwQMOz0no
GEuHc8Syxxddho3bUX0JbfzGw4mYgIrwkCwvt7go15bgP4W+08BaDCSZ2sN7WLH4AX8dmlet1R9t
CopBdZ2oyo+uPql5DvHfXNLEWVtMxl1XEH8gr8YocXRqNzpf+RCA5RqeDHR1Rdvu1JjqQnAT1FtL
famGuXih3o3hE4D7KwWWfNlRBWqeUnIP9cl2DZEv7YjpV3ptcnj4411dpCvq5eGQAjSKiF/aGtp4
CWp/nusEMAldRE7dfJTQGALWfPXCQGkp1Q8pdBAcz3hibXyo0lJVnhPIJajCF2MYEouJJ4oYIT1d
N+l9DK0SlJMCIRZjOB5X6O76nd49COrPdQnTQYfSaGmX8FIJ9F0UIYLA7iozKtcqSNwBRcHPOZLQ
V6pOTvxQ3eVMd0lvOB37S+zMS7aK21iLFpoUuLVcHagJBVFzZdD4T4P0sjLjxwGUqXpolVMuHVNO
x5NP5JVe3EnlMe/gDq4IuBqiu9F/UnP5QfOTjBsFpTCSt6H5PuX4qVWxkG1jo4dHvPbvIVWB2uDj
9HV+P+kj0t6RAi1CatvMzjdNlLNyzUfDSVu15AVDAHIMfXSmdkfgInbuK+q9lJpXEyt1IapLgtpX
Q8+DMR86ptd2YFuEoqwHrRxCVFPqLVivdUtPQ+67jZeYm6KTVj64FOIpNmFSr7PZURwb4FTMJfoY
5EZUk0L1KHEf2i6+JGabDSbvUR06lZo4VKFWJv4PybzIIBA2oXph9xJlcVIMp7tyvLIkCSYwL2WA
ASy5qoglHAMTT4mKvAGvNwu6UrBTkNqFabzatbTu2Fo0puJoyXBli2GVNZQdwdJ08DPgqWDfHoDa
hK7OWXkY771kZ820dKo+JTpHKuqHWnuWmZji5AmSvC1dSXnspO1rXd54/kq2Mych4iKbpu2MWZcL
sSwUEu0CwKhwO+cuXMZOt8SgbSXqZoDf6bXyhUYv21N8xHe+Mxm+E3c3ZvZqiLdYZCud3kbUNqs2
5JprAlHvDQJY0hRGRREiIKFBo7+LKSI4ZhdTOJNl4tLpjCmEs3ZTtM5JyaE5ubH5KVuqYkCvBpnF
ARU5ckpXaqJQ42myra61F3B2dupIWbYwaAPRofFz39Vqb2ODprbHcEmk7N1Yj66tpqdSSt896Rlu
/IdVKDex3hw9yghOWguVLXR504Be+V1F8i+tqmed5LkIQui3Yui8rJwDjbMadCz7BTGEqor3eFaq
dxuBTv5758MvakYm5HLq8QLh+N/YU2ptxBJaKrE0WJu04oKCasNz/FIR+EXN6LtBaAV8PWR38Hx6
Y2QQURQLW3uxU29R6lf/fpBzRdXnHft6KWdHeaUxNSUnwAZzeP9hfZTX4TNhZhuamTbLJhzbYIcS
Yhf8+M6l+asawteB5z//UkMYFACURcvlDcW1N97azAzfXNp8g84aEqY2E8Jo6+G5pebx0wit1dgE
mPkYGFw8jU6yZBfIuuzMzon+QXzX5f/Vu/d1uDPXTabncqZyrEObNksYkKYJBBOOtQRttDTxg2ur
aBes4yXTAXKO74b/5evy5WrnX+/L/QxbQ9IGk+GljXnVY0nMr9mXk0G87XaKQyXDQCP+nWfs3D7x
++vz16jamXBT7mVRxwn3uN8BnUXakAP1M5bt0ljFzOR7MlXKehbqO/+1h3vupc5TbWp7VN6fEAXU
Gwsi1rekz6wzl2ys7Tej/arApMuKjVuNqpt2PpoZyijPk0gsqZeL1Wx/r2rYeu2KXrfb/Gj335k8
z92vnzf264hnX3/vD4nXpXwesH5ug3Ww1R9JSLkHeeOKV/9O286qmPIo3HabbsU6OaGxB+aQ77+5
8jOh4N9+j7P5QW2MzrJrrpwtb72hS7IjlNla5Gvdhe6mXlnJKn4iB/Vhev9m5F99vl/vwNkE4Q3d
AOKfkaU9necVmW5L5bJdjUsQZ5vvZEDfXeb8dX35egKQ6cz2DDb0e4sNbzJBRYtedaNbf3NZv5r3
vl7W/Jt8GaloaF6Kggc74zHsh3LgBLX0DoMz2x3j2Jm7SK6+/C+OejYXGk2dICNhVKtw4Ijj6vI5
FS6sGa2zmJgebFhMwNL+M3Pw16s9mxQ7Wevzzvp8jelLYl5jDp69yvMcrEuLb6eF+TrO53xdRdMl
c94FxXk2CwYovNpGSsnk200HK3fqC/vEln6hOAQdX4r1PC0Fd1RN7O88SuevqyYjYJPZduCTYSd/
rn4OAsNMqKkKRGwdqw3I9B9A1hx9h2lqI91+8zzPJ6Sz0c6RABklDyJVK7GsHue1TeyDG9u1L8qt
cOSNd/puOjo3QWqf4ynCMhUddTfw2Z/fWrQu1KUUxutW433qcjSCVxMfIUV8728/X8k+xxKmzZKt
41c7FxKoDY1pyLbzlIPf4pStgmXxkD28zYCc6pLqxhKW1Tf3c16nvr4385iapRsopOiSGNrZ909O
Z9jE8shXeTB2/Tq+qFfRKVrEy29hreff/9lIxtmEKhnB0OKJZqZZoYqtbgVA0FXz6m0mLs/gUd5J
20F3Pq/v/zfa/o/O/f03fba8bl7+4xS+vXxttc0/80enzUJQTW4p0k9MBZh7Zmr0H502a5ZG00dV
hAFg1uSN+LPPpvymKvjgbNMQyh9ymz/6bPpvmLzhQBM/yKYIVsI/abOpPy9KnGHIlkRgwWfAKQMc
wNmkLaVTKyeYreZYWfsgsaHqUmVPu/AgKjofqhhdojp7IHpWcAgFrdq6Mm4DMO2HbuwvvAEaOtCv
owoXdUMe+MNY0qgysFIu4/R60D9TCcBfjb28z2Trihaa9Gi+f7nhvzjGKAQH//RxfZ7F+LS4DO4y
t+d8ajTyMqmDkqjWopddBGikftYKwtM28TZDrx4zPGk731dIGPCsi6ZINUJfKGj1dfIIWU4nZwjr
GHEYOz21d0waCNUGxV7WA3EMqpp8xKpU7hNqF0YVI2QNQLZyMtjbdvhIM05Zygg6p9HvOMBOhyiv
8fka+l72b5QQwqedSxhcjTS7Cls6KmVHc8TkIBy1ieWwrVadvGljsJOUz+3uNYyrj1Jv3gLBcVxP
/Het1h9bAyBe0JOKmg9xccKjws5IuSa8TrrK9A4JnJW/arlWo4Xt7iif0T96kSZpQwkUGps/t0pV
Stgq8XEl8pGDpRW0sV5FbIhVECbK8qJE/L/S4Txz1pz8Q2/EKCdx3QVEhgXU2gDfRivf0PYjOSlu
2lLwCxDI2DQGPVNaA8IinFDrcTiS3EQ/cJ1nerwpy+l2IKqVWi6yWavrNvGUukaN2Lz1y5wqSRIv
mTZd34OVYOVjCEAN/aVog4fGghZcpBTXlMF4qWT2xjlZo8UQv2nkPWysbYvzcODXuUC4pbhl3zwE
dexYOANP4qA2hIF4VAtDVd+3EvFTpuRfCRtLz6Aj8y0oVw72CIAj8hMQfPY2Lwp0mYQrLdTWpnsT
FFf6xMHRHPtm3ZLbZ1ftAbjnXW1iaSbtz1S7g9FLCKH7h6mn0KMSYEVLVNMAxFI4JhjRJOcLY3/f
sDNJ6NLShwsi11bKcQUMVCEzk0vQGt+Rko6Tsadgj2zEtTeRJtdgRtNpJV+Q+rqR4uwYKKhcKQ+j
aiugnGo2tKW0bYn68VQ0qXqwCDo53el6TP+WkJKYflAdzVlFdgk9U0lhuY8VNTjArdRKwmM9EJ8j
xZWLBbGBaifKJ6ORV6ZKn0HPAH+JgIUSa+UqiNNspU3UGyMj/9Gr6V0s5eV986EHAYoscRQ5MmKP
/m+b+tEqbGZ7wigT7pMlqHjxaKT0S9NsNwUlPRp5DhJr2znAY25U9va4zHNSL/VmIHeoSvraFZX+
ESpesC9lBbyxcrBmed6o7EZcjRd1IerLqvLNbVa7Vgr2kl73ehzFIQfxiNn7olSM+7BW7siZfjbU
SymVnKhLwVGLW6NKLkbDMcVIy2VfTZSOW91A0BZpF4UKaoBAw5ASHFGnbXXvZdpLQZZJXWTvyBao
bxXXddSR/6I8qmpxrNv6zm/wjxQJXKvE2yZZxoZQro2NSBjY5G5XQX/Xl/2mbyc+A5s2Upta7miY
h95bdgiTB82+lpMZcYrKvdWVhRY38ION6yGcS3m2sjbVcEv08KFRJEDZWr6X7TRhplIf8FbrC0nU
p3qi36TAGzTpMDUAecvsvkql6354LiuVDr8O3hq8bG4Sa595TiuAXybsWAiyjkxU8fkpD5K1OSkb
jUYk7T5P2eZBhdK61R05mExUZY8+IUyLQLXe/PQ5ILqz8orAidSnEBGW7I8UB1RK2noDOtY2j6S7
ZY5aeS7K8c2QKPu0jMhO0p47gi9TmM5BXTSuVxHZhxZg8nqfRKKo2ZhGfTtIJr54pAbmOm+RAhjM
PwsD0XjW0iRjxiAxqHitjOAQYCLngZmv/eDF1F+hKBXZnOOjgSbtn03TeMvTaG9WkEPqXFWc2Ih9
utCwtBGiXKACP0oeRJ8wK9BGmMUiFPVTKZvAqNvUc+HzeG7ELJSPktjTQiw3Vd0gFo1QKBb+rVpn
Jym1bMykFKw/V0bEYGKbaLjMiRGN5xS+Zj2QL4OicdglITigTlIRpBukWgXCbPhrKOX8GEFDXiT7
PG8mRuypxeYsIuZY24fYztAVEsmyzgDaFCMO8g5pYpi3JvDOIt36AUFkUpgEz0jxHxsJ2nMeY782
ciaSSpre42hkNq3i4CYkkW0tZz3B5aaWX6txD7i19Kg+1CS/Y33apVESX8dqsvXrYthacpKuzNkz
nxbBVTalx3wc+ByL0N/gBr3jkd0WlnLkYxKH2Ju2kz6KY4oRJC0L5Zr4ePATzOwYFMiE9ytdciVP
iAfT8A9lNaEUEXW5NhvtEHhS85J4lNPn3cltYGfmUg+7GI2ETVMtLvorrWhaFIt5/OxjnHBmlcVF
21HuDjVIr50fdq6fFQBhZ1El73B3kSRdsjGbcNorrWU6UWzTdLG8+OTHtAEoIAevjYaHRMvl7lQk
ZMwj9mzITSPIdYpzaRd66mVrpdUpU6qML1W6nex6O/VkW44eHRhEu9bloEnWsvbLYl0nNBaqBneW
AB9FKXmjGFFJ8lV41XRYgPDBOyYKzZOpMMsOPRBZL3qfrFy+DrFmnmRtpssDpZcCQOOI4a/SEltW
SRKE25dBsKus8IR8OXCFHPZLs1LIqJ13XkXmBa6ZXmvJBFdgop+aW1Z+lU44PTRBDlClVfdy4S+l
0dxqRaktB81qtlU/I848vBeRmeLJrK8T2jKBVe2r8i4r+nALo4ucsIxuchTWltuQqJrHlsfqGntE
WMWuana3Uk8nrCoueVEtYr/Sw+RhaZlyk1Wxiyc603Wyaqx+digcmkCCI920fIJa4WatBc9d8W6q
MdsEk72JUmAGaSKx/l6icjkYPrGOBl12EAFyRyAUYUnp0rIuFItmY0Qy4nrMn2hCwXHDjFfC9tLn
jKeIiR2J01ZHTMYzQ8rr60d9iLalCanVzmlL4kdfjD0pbOSWv9Zqe4iIaAQ4/WoV7Cbt4j3LUEib
oEeWcZnvlEFUpF42q0ym7xp1IDoJPqoXQfveaP1E0GsRLAkahfAhUcWKYwQtRhmiJJZdwFygThr1
otGS+7YjYMWLbv4vc+e127i2reknYoM5AI2+EEVR2ZLtcqgbwmVXMefMpz8ftfr0Lqt8Smd33zQ2
sDZWnCI5w5j/+IMUZw1NJ0qRFplIHKm+bZFRvGhrw/FD32ml6igV6r4qB7KwOvFHUSq/1Lik1Tn3
tnU12TBHH8lWp3QksaoauscmjHD5LtBvDJB0EAARqOaaESaUgkYnUqApFON6uhAFEz9G675Rw4e0
oNNMlK4PQwZ9SK9s5cDEL4GEcoxyPryu/ogVObOnKKatm0WHUTLeCvjDtOpQXJlxLO3K+vuE2/UU
3Q3Zz9Rrz1VLO6cyjG+pku/NiDBan7Br3x9XrTY3svXoHQoc/DjJeCSi66XNR8kemsppi/wpUQlk
SsXoeRC0s1T362osn0d6s4sAI1Jp9N+M+5IOA61VnRCGxnvLuuFhEJtNWT3JRfQeJvyY2Boeue7c
1fl4x6olLciNYvWg1e0pmv2fiQDFRHlCK6/jUd/6awvul22RPbgYBljSXfEsEofmBLCpFqIXnYvo
rhPLp8nARS3h52YlHWjixyWSaqe1hAX9IqzSCFR87GBYsK8kjcstkdIrpliOI/GMr0RvZ0H6VESw
7SoU0RSJ4z3YwTka+ZGdtSqhfmhChY5TmraKWm+p8EL6yUS2IXvxYfwQglVYFq35+BeOyaote/Ee
7TVMiI0BfLOQp/QtF8I5uxo6REa+KRugJOsE/zKdVJO/QCDIO3m+xqbwkaxK5qMyDtMpjDn1U4HL
SdVFcObK+EDlyNHWSsJqqPeiUSbnvvPFlVSRqFt7noJzHke0l1bmc6N0vlN7EBVJ4VtPfepA2iS1
IbPKfYz7yVnKk0Mg8tW8Qn1J/FzfjAossbZulZdYmNw0zZ7DZCoOfdY1JzRdz/neiHNYfrHkHzSg
ssXlT8nrQuTIxcRIg03QBYSiZ01HE3Bol6OhDseUnmilld7Zy7x2a6WYcNNcs/Cnpx3cxoSiiPCW
VqIuYnDNHeDsmxl/oBy28xreSS+PP3XdIxdl9Pe+IbcHLLmOsyWuOfblQ9X9TFoy0y2pT+2gPUGi
qx9Eb8oerfuhij9EyaCzHFvoRMzyUTZyHMZj89kv9XxbQajbMkl+Zknmrfs+jO59meJ8wtllraVt
dH/5a10AqppMiyFR2kVIaid+6Q329566tiKlOJJjxYaST3slmdbdaD3rOXQy35vSg5mbd8ZUnzvV
eq/Tis5v2r8WmcgRSYqrP3lQ+IRJfNVjhMWDH7VHmZK3wnxsaQYWPJnZBBz7lX2h151tDFKyKacO
n956lQrVS96X+qGvghThn/Bcxm3rRF3BZUMhri1fCLoI7bEZVlJnwO0TIsm+VEfwj9mI01jdxXje
Y0E0HEc1scegDecm/b3ANFoIEUs8bgwoXONeJ//OJRZJYY7aWap2mzqQVIdAmUcojHkah6vGT7G6
aIbT6HXwlVq4tyXUz+XlX82yAuEEOR60nTnH7vM6DRHACJhKydmhCKx2danWQrXtNnx0w5PfWXdo
F4pEX9Vt0K38ODuY+ICPcZadRhnVsBQPZ/bOzC6nuF7B75u57RPeilFspI8K2lSyJDpyaw5eJlE8
piTHe7lZf5QFrCUBIwsb0j4B6J1EbGvKc4lnXgapuzVQhhIM8YrogYj4Fjl1O0FXNh2Cd7hjknKs
VPEOLvadNUMwzZBzgxqru5TZhzt5MjdyFWKjaxUSaREW2br18pGLrWI4OpZHiP6kF9OU+ScyGc9/
VCiuWQbYLoxEdBXVR15qu0BgKc731dQwa7vurOnY8BYHCCh7uK930MulRynFa5AZ2SrqtB1bv1t5
I0G+1gmSXrfzVG9YTSVftqkIlKcw7kfUkZ1WjEuzrD6yiSTHdA7PGWIpXYZNQCnpVaELPZWyetRX
LS5Bs65R2fzzHRWKgXQw4l2koRZtkhYdLMyZuRL2W6G3fbMLV35lnC5/GbMCumiTgB3xMEf6Mr9M
K+6WUheni8jDcwcdArqT0eMaVS2EIZVtLTKila5kv8ZuSOxs0nEBHJDHeOlwlKfE2qdZ+V6HEMlE
4bGCgUsFbvsl7Q09ETE78kvM8efpWgMHY/6PR7+ienYuNtOS4jCBl2cOjl5MzbpPYNpQKoA9EXn5
0FchB+sILpUG3ZOgFJQIZfKipjLVYKItw0jFWTQOm100qq2tkLN86MqRlNqpdFsFc35tQjJkzFeD
Ic3egSOlvUhOsIv1fyeSF2/pFAwacMD8vTZGl0P0SbhSlxa6rTwwtr2U4M4W8UAeoQ6xb74gmV3X
jSY94kbc25JBfk2vCa5HDiOSZlE5GpelaZCgAXkDll0VqZvLlpAGcrSrvNL2myZ50NNfpWeZ+8si
lzT40Eoa7yOAMTIZ61OpWs9FBWwmwJgNCtZ/pQWxDW2LHJc+6A7DNJCwDKsNpgJSAPYSfSMI2c/L
79c8qT4LoQYr5SUfuPOEc3KQpLYPRmARYD+vnXRiLwsytqV8sFR78AJ+p4a5So5eWRAGYVfg9ATA
GRMBYE2PQtcL2yrXnFxWxEOkiKtQaKL9oD/45dLsFGy+WnOCojYpwEC8xJQEkaQekCSRDytrlXXH
Fp5SDrQqgVAPEKF8MnDqblt6rdMZar3uzYTbdnFWvKDdid740TQqDEff4eKBaC6JzaOo5oXbSKOB
3NC/b0oxdLVJfyC0LF0P88ZrTsuUlG5Cuov3y7tnnj3Xo6ycE3RX3M6gjE96eJLLnssnmnpvhGg2
DKHbpSM2YNKvQDVRB8zTQG1TgjSETOTn1QaxKRhlWGV+SASk5hTRZ5RqpJVhwMVB68jSlLlaQrIY
yuxHOZdSoo1GPOwKBOdhmbpSS4ILmfO+O6F44DvLE9YX8R7umXXiAs1NJF8bbQjcMO/bapDvoERz
XdNIbx08H2Gj1Va2GHkQhHzDu5drkbSHydspct0so9TbICPjwO/L9L1QN6aCMJo4WoxnJEKEI4wD
EnZ4pcR8V4sAycrkh5kOaNvHxB0T+MbF0I+7ssCfPCmUDnKiBsI37xIUWMVr3OH5P2rZhhPQ2ifT
r6RSRIwM/Zcyafo1dy8iPrvOxGQtz20xb0I7SDqE7z1JyRikedyWlTfFS+o7ct4XDcL7vUJsSQNe
eYa3YBbCcLrs6wmM8UpMJpdDhhQdM+zcUOkb+/JBLytGoK5GBHkvVhApxy5KXEiD3xQRfNKvsp0v
BtlJ4hxaFvMi01pr71tq7FhEIy3AXdXNFA53WlwzD7r2nNUkJZWRvNYsspRFT9eWUoBkv6U2JSwG
+jzJNpi4ZT58xpBUNDMNYF8kOjzwIKz3fUvadSPOFqkSIXZTiPdJaaJGv6zGtO04x8nLILgjW4MR
drYSZbQEpPSHiVLbkZK2dMK4L55lTCHFkWzJpo4eoPVDUXcwRwgePeVNajRzMUQQ+3pdfUVhX28b
DlJonuPaA+9iY2eCh4PC/tUaldv5xY946qSDOZfH0PswWQJ/mfcjeTLwFuHu/88bFdqevkDTt86l
pBCitnf9ESXmYAYmk0Kr57Qpk6IrIYLeC+4IHatfg4a4qdhC0MnJ5C/7JJe2URUCvNA02JWkCYPJ
icFDyfxn+uXFduhJZRF4kwvRqPJjIyTlKvI4KQSFFhyyOWKjE8kgu52Urajneoi645eWpcOhzMye
4Lk+WSFpgXGvq+069lviR2K4GDA27wT2inuhqA4xUCNqmX5f+fMNn+u9HVWivGYa8X3C+tmL6+HR
2njznuWr0qnMl11geseA2F0NQOYulA1jO/rTvRIDU83Fy6Dqr1zU2x2YP61uov2cvB+rM1vCxvPl
9hT0j36hiE9AZjoLnRWkJb23SOpofI/7n1CE5yCyQjxlurQQfEt4igvUFzYWCvl9MCqg71rrrROR
FMUed3ehG05yhEVgh4BqUafTtL0colhsuJEUBofwh4Kjz3GqTUodQ0C6qZbpNhNBZyzk0LanCtkq
AYrfWgqVAW6Ttsde9x3+q+1pReUGHvi/Lo3JSgqJS5zKPjumlRNLpbTXtOwjsQyswA2YBGHgkeBT
81vmc0OB5egaQbIiCJgvNccYVsSAkw2ZL9UqeMJSaBkLhzyUinMjFITSIWqt4l7Eb6cwFkUsMUiv
pSl0byUHawdcJtV9l6khouO6vbsUnmNk1TsaKFQCE3WeLnyvm+yYgykvL9M8C3xrb83Fo6BGGBj6
4KumUDxFJpKH2PeaTRhHa2EYS3z0ONYNWd6D8Xvf8iI9ssGl90LO5U0RjOWoxN4L4DuIfiIvla7S
j0Ldn+n4n+A8TbtpGt4Dwqw3oWhxHZZy645dlXrDl4FqSwmfISGrcMVIg3WtqQCYpj5tQrUxzlER
AyYSsdwpzx383bOXxx9+T3umliIghbnEkCxf+aaVDAYAcLpgqAgHCKu0Olfo55DMeObxpsXSiCdw
Y1HpHMPL7lOr3wualq7SdriTOu7RXuk/X7bmpizATBQ/Rd4A2kL6nc+XdErZqA+CjLg3nXVi3YDn
XakOp2FIe7cUMiIwI2MhK4l6oJ/QgYtHhF+PiKtK9PWXX1Zovvpk9fWD3/snH1BzF0aw0E1S5Nre
ty+lUmyZbqJa/qFZqfNcUb/Te9sP9WTtEoiVUhGMu9iiGTIZRXFKu3ib6EQG9TF9L5IquJiriZur
43BqQtjCtUbnJS1LzU1lMeQgLVxg5UM6NR+xjgT+Um/1ue4YQhkes1Tp7Tzk6lpnO256yioRmJeE
h7upgs1u7+3auIIKo4LuQ3tAaS6PAlm+FgzBJCjWZv8Ex5ScTegSTt7W+apPLG1dGzDxY81B1pCU
UrW/FO8Gje7VgBrfgHWtaQjBZC/dkVKncCusfyn5hH+iatyHalVuyiwcl2qode4A5z3zKm9nyKLT
h625kgAF7Uapv9UCcAbbB23Qea0JUh4s6VJ6wA26D9WY0p4mngiCUrTkIOhNi7kq3iKakDh6J2lP
Cvfl5ZA21brVvoPmaN/yuTdRxeBqcmeUm47LkJtIfrIxKfaw3B82Vhq3B1UsCVWcF0EN25nbvrKR
Ssxi8/EsJFbx2mtc4zsk4n1pyOswCnOHsz5YtxHZENyeLiVu0ADIduNRKZBr5rLGcpmr4byPvF1m
M20Uct9vMJ7kz0wSjT4XLhgqHhwYoMl4rl0xSSbf0tW4Mw0UGtp6GKThVNE20PTwHOijtrzUor5i
3cWiYSzTXqUAmA/kbi5iLr9RnK9pslD57kD/CjRS2erTbiya9L6nLfXvE0P+X+LI/3/025u5lP81
JeSRa1r48fZxMdt7zH+8+Z9l2PO//Z8ybBE6h2ygnIZ88clwBesUiFCyrkM2UMHzoLX9ixyiwLzA
TQUgUFJnLsR/arDF/0H6OLQReCPmPwZ9/+t/fmK211d//sk07YoBBstdEnUJAFiD8Q78dcV0kwY8
iWVYDra49fWF7BBBswRIWHWOuByOuIo5v72lL3gcn0kckFo+j3fNOMPyxVKCmvFMutuVZa4i6VuQ
WwACP/8+0BXt5X+PBMfMgkqCLY1xRXsxNCEwQ8JwKPgX6S7bDHvxLfkYD9hdLcEonc6WSUJ91773
y+IescZduyTJbFWvo3Jxi+DMx/+dF/bPU//2W674iwYyNrUb+S1N9tiWydIKP2LvVir6NYv6Moql
SIZMmhm7rHX1xKUchXS1DSQ235V3fSs7up2szA1JgHOcwtPgxqtbD3Zh0f3GePtjzKsni+VAmeKR
MdvAxpiE3HBArRWOEO/T3ljVLmk6djPaEex1fVFvhgOKwFuRDqyUP9/vbKqMaayOOYZ67ew+dKRv
VUmE4jcefmpRt1dkhCfcG/HCBoEe6zPZIW9tga64MqV6K0/KMVTkX4AW8T6WWhgdYesSakTaaj4g
4qp0btZ6S2dMfunG+qkKRqdtw4dopF/B7WrRGsQP9lb3vZsyjKNjAZpMNnCRGgH/G01eyhamyk1W
fwP2hr5R8x/zE+ITLd2KlgjCMc1GjipjECAKurG04vEg1AhzZQHVhEQYpfaq1tRYOfQXs0FJ0/yA
W4w4k6jfRYxsxk5FNKBcBEGXJiAIHHS+1S2PInrmDuWMC958JMRSX8qpgvFlqe50HRYPvnUFDAn1
3hPjg5q3z/7ku91FPFSbd5jz/VLF6JdIfmehW69NLJwDr/oosR6aE2fJcBLzd0MvVzU8ora1kAUq
v0zRexcQaI6q/xxEtWvo7QpFtC3qwkMwJsOiNPu7siQCFUKIQN0aHQYjXKVjvZOgPQRSdIjz5qXP
0tfWn6MxyiNeRa6Wmk8W3js1TnNYB2Rn2WqcSYieqwTsKCp9xEyJSWp2LOyhoVnLQOpfyiLcYWrg
qoUooz5J8Anibky8gNo6ZgR7JahHf4H30bKpR9cc6ZvJiuGv4mI4CrGKIVv0PdPGjSTDpYlMfxt1
yrGUMqwtAVdSobH7qN6awAGLbtDv0qz6GVVcmIzhQzbYYCoNa4P4SIOyWgRW8hxb+iIrknvJj3Z+
Jp97D55MzBXfNmXcGBoj+a4k8VxgF6dIp0ZTDZRueb/0tPRZDdJVxHVMbdR7a2Y6K7tER//ZTjb0
Yd9WGtoGYl8Z5I7DciVGATUDJoDxgDm76LQV1g0YWTh0IVcFaaR+Ud+n9DicJKm3Cf8P2oLDkuH/
VAz8ejoaiSISrYWe5iK+fgm+pkL8luqYrtdJ/WMI20fJG1eRIH2EYvskSaEjZ80maCJ8DeqERM44
/QAk75aFEgJm6sq9hDtTrSXmslfnRO9OfPSVmAxvBVeqKuUq/vd9/5pjPO9IHGmyjBkPTOo/VFWV
n5WZ0BWeHW287Sze8jfmAoNlt1/f4jPPh/r1vi7NSVayJKngDNd8X+S9RjyYiPbkAzAyVkuL5lU9
E+Zs1wvlB5QjJ7onAWmRfjNsIIR4K5I4Ie6iQ77++1PDL/3jh+h49tBUERWcc6/owFNZdZ0h4YWG
EWLvvRMFcOu1frXFgrfAhZ+Zrsa1Jo53rUzk2uMJsNTJA6pO1SbPHGM1rdlg7uKN+Q6n8gkTssq9
SXa+IsVfPunvY89//zexgzilGbd8xsZTgCJ4FW4te9gC5fg2bIbdLRXHVfF9KR1UTUHxhffpbHZz
VRTBKZEUscLHBZq6Yw5L05X2BuyCTWC3h2A155ZZMUEe4WZwVG0v3tSRXFvRzE+M/wyFnoZTH4XZ
1S9IokjCowabfv2ABwT944X5WqynbfeUL9NVu5OKW9/3i3f8+4h/FGY0T+pwDgbI8YN05xi6xrPL
5SzqyO+yg/BvCh3+eUI64RcX+Xlaff6mnIeFjMLYs3u7W07LGjFUt8aWbtO5GCmv/r48vn6f/xrt
2godnlybCR4eHzBjlsoqdvJvcFrtdG+5jds/3xzvizIXHzA6oLOVNrKHa6GDlY6V4efz04XHGBHQ
Nib6sP+WugY9e5y7urO+Dle3Zq70xT7wadyrldJK5mDo4WXc3hEdHJTu9E2Dnk2xGxsN5uZWtsxX
b5YRTS4x7Ao88VXRKTXJMHkt2+0sj5S6hbYm5IZIV8u1fkG2WN4USH4xUT8NeFVxkjYkI/y/DChx
TrqqM6yp2BZVvaJ393yruLyWts4TlQuaSZ/TmtM7rvf4IM5ygIXaIyhlQTx6S/uK+ROsNKd4Hs7B
GxyhAILRMePycGtw+cvvybrUFBPN4B+HGbpho/GxQbHlswCzBKl0ez/QNn/X3r1t9aC+WrZ1KPDR
aRygFGhduNTAg5qjDNIVsTKbf38dISeY34IMuMge9HnVYnynR12HtY56Nj2n2WP6awcrw1YmtkI+
9+0Z/dXn/n3Eq88tIJKYmrBjJQV2cJo9vVPX35MbNgc1/DfG+2rl/j7e1b4EC5SeRsR4ODrJ2H68
qMQJQn044YGZ/IIH8zQhrWnXN5VfX3xqQzQ0ec72w03lOiCpJF7bgs45Hzqem9M/DxY1h02xjjfj
sroPX6JhIXzc+J5fFDBoo7j8qKohG4hEPn9PI4V303s4/WR70aYVB9liob+qm3rFhELkRsmpvd6U
Ec7v8OrSCL5FCBf7I/+77Cm/ned1JAhUEoZn+09+Oothe4dxdnCG3Rifdjz5IbR8nyGIORbjVjLO
V88sAasQYwDa/8fJkwd9k5iy59lK8r0iy0mE5Hcr2ffLMRDuWGwfOClev9ewsuIM6xmesP1hZRu9
fPSEG5rar+YLEOH/GWL++7+9RDM2JlOJ4Ij7uH3Xv3oo+X+fHLcGmJ/xtwE0c5jMSecZAg1FSF27
2A/9fYQv1hqaqNlK0GCL5VE+j6B2Rug1hS/AcbZWggUftbOWkdA6UKn+bx4Gz0xD0fHn/6NAlsW6
qOFcCzZSg71g+d91tX/4+9N8dfOATcOlg2dCBHZdIuuCOHDH5YtEmznmcAJKg9Tq4vN6uyT+Arf7
NNa8bf72ceQkDNpoHqtmF8Z1lJLU/DA4d9UV/O3TTaXoF9vwp/GuNgrVb30ETkyGOeNcwowg/hna
44poI9dfps9/f5NfzItPg11N7XHIwmy4PByZmOIAX+4lAW5J9ae/j/NV8fJpoKsprkvgOVnFW6yW
SmtDm4GZtA4PRrzQVYcUbrd8vrXPf7GqPg05P/tvH84bBDHvQ4aUuVyH5Jtp/s+/P9VXI8xz0FLA
LeZrxOcROu6+0dgGAoEl/tmquIo3gfv3Ib76QL8PcXUoR6LRQYdliLY1l1qrY7OMykQrnHa8//tI
Xz8MlTuRSURQzJ7kv7+uJi866EEJ6xb7a+AGO5O+/32Er257qAn/NcTVJLAmvQprMWIXymX89jDc
qkwHM5P10HlnoSp/wVb+0WbeLhi7padHK3XoXisLSKGxnqoshEFaHBItWo+9vCnydN0gAbnxG79a
7kQ36hzV4AwIOa9eQwziYva5wPLrf/mzXNrukf1uWjc9aA40iMlpdpd7Kc4k9aa8U5zAuVWNfrnB
wc6QANVlNKvG1SZQqF0h5WKB08/SWGCRjS6+ojzRV+L61p3/zwhNQHtF1QEbOKVxmL/68Gli1GgJ
eWI9qQ9GCaG3GcqzFVhvbLzHsFMfI3lYiX1AwgSe7HqS7qK4xWTJ1B0ds2jbmIIXFQLYotDxZkwb
FFrYQlVi7aBEQohltMkKHy4Ra3T1m2eEd/AV1okxnkVf3/7980lf7Z6/P8zVFKu0Mc3rshTsZG+9
k0+9hb1z7pewW5a34Yuv0HDy/hSuDKJoqH8UH2pWGpHl8+pkd1p5v2a/BNC5++hZOs9hu3Pi6Zxx
5t2nP2485zwNrwq7ORoKiFCnkcNk/TxNJ1HqpNJEbNW9mG5H0IaN+eAyWEn35VJzyw3WugcltG9f
lL66pf0+8nXseG75id4OjIxHFykXAuD5uNGD4ogbvRv20nlKWzSaZv1QWSJiuFTbIT9DQSO9y6L4
HuBUBodyE8CkX954KZ9buRc06dNPu8ICaHi1xlDOL2UlrYRF685+Uv2+uV0UfDXN5jgvmozkrVjX
KKAZFwSrwpAFdZgrajitZ9wTF+Iqc/qbbjZfrlAQMkyiNUmfu06fP3adyilYOaMNQvkNzDeZtaj4
2k3qybOwqBw88zU0IR/o2TpO84NXqm4QedveSDf8/j08xxYHvv4pE8xfQpC5TdZney/z7wejP49K
toGoDEY8NU+gj29V3v0k94fUoViwb3yiL8BNqnRc2wnLhIlzDdeEKmrZxOh4lBdrj4WVY73ITrqN
Ztit4TbNxRrLCNv8Ea5uASg0ka4XjUpbmIsIX4w/KNetfpoAqaJ3IGFFnUiOVyB/KONacsJBxrHe
q3rCIyrNdz1f8ZZtnharbjT7t1Zp3+GB1YdeGlUyMhpjTy9DtAVT8J0Gc1UbBRHpFKGECSGsPIyq
8YWQBIn4b0XpXvsy+27kRrEWu5SWhQ/7KwnDcVvkVuZ68fRNKovUGaF0LIvcVMntNaCujVL5YOr0
LvnHZESww7rtMPAd/chyVCto7cDUB6cOu/ehlTkaSct2aYXEazkiBabR6syZ5MSjN9e7jYW4pBPh
41QVuoy0x4QgaMXGMSHLbJK8wlsy0L5XukdYRmaoc77Ct5TsSbIEgdo5LldhlOMw6mmbhA4brtCV
qC/FTpSWGc2zdVOpd4ofvOqy7y+biW5zE5N6VAl9JS5qGkZ2LKp87qbMlsSuI5JqmqdilOHutcNb
XUYOIg0RP1R8GyH9y+KGFAFVW+lmYjxB+VxVVo2fZB6dRH18TcxuXATIm+Hj5W9R195VqbcPJ1VZ
DJ2CUFAK8JJVRKUnwTibvSIRsegrqwVebrLYjiVxXA65j8wDKdlCn6xm62WjjhssUg7kze2pJjUK
ALzygkf4LfGiTIY5F3du8vgqzMS25aujNFiijijXdS7+7LrwZxoN0HzwVV2MRkPwh7lT1QmFRDzs
c1X9yKvo3dcxbVXGESfr8kMLRaJ3ExTQoalDaUWNiPCApmco+Aieg+ybGuhO14TABlaw4WCzFaXc
1Ar9B1XHZCWKHLNViA1IHiy59FeGIAobfygejE58iYfsqEfZUROQTKaqCEGXjErki0KFGW5gLTWu
UfC/+xOJFy9lqh99giVVwXuAd/sjIZsXeUzNjKXflxfmOc2j45QXs3deUTIXIsKpVGXXy/2THBgn
0wzf6AJi+thEj2GTSHbY04BjGh01uUX4JbE+CniatlnJD5GlPqfp8DaYMBXVunXyyj8MYvtGCYpt
TD8B+9NbAwYlLgvjhtQTH/Ui3BgVi6CDcz+Lk5+CXL+L4M9XI2xZv9Gfi7yjJQu1ni0a2q3R4F4w
YtQsKip898GSnEEdZhkqF6wuU7JTln1whx3PCTNy2SrT9wrBgh0IMStB4zGTKWocS0lBJSsMauO0
v0PBv1Y1llc03md5ltmB3B/EwTv2qP4w5FWXqdGsO61asZ97CyXT7nCufcV2jU5xhEBRUx6tEcpd
rXTHXIjXakLimVGhExHzTTB62DCz5NVJuEPqsOU/cpS8aJkE3lvM7FuUxPGkIdRpX3L0LHOBM+NF
JkUoocJTrg92qccbFItuXUkHDE1/CSpiMx1rB2y4m2WSCm+yVcsL2UifYBkDytR0mY3GpPGS9MhF
EQXNDhOTbJoLiJTWVvZ8C+989V0oelrpgrqPAziLNUlsdhNDDzdQs6DXlQ5iVloOou+114979P7P
yOnvU8V76PwJMoZ31xfojJL2MSb0xlZxi0V6WkHyL12rn94qFJ+Vhg7IKF8jtca2rW8eCj/fYOG+
m4SwX0GiIVmtJaaAEZDtVfpTiks6aUOxK/rJqk0rctrGyKlN60EL+2PqRcfKKvZlIK/1KdjLHVLL
iGrukAsmEhRpTZjJPta9ZyEDo1LMZ2Q/wQL30nw7ZZDyJGE4suo0NF7tuNILrHJFme1fqXEvleUY
EjHWTpASmPrdmPySpcYHX2mfoRTTOMsRB5Y4voZyh2k7BsSB9MsoTRFXivKtwpx1UcvNuOw8GOJm
MiZbmPoZ7WNdIcjA7x18qN80v47WVSOevVC8S9FIKla9RRjojH6Z2EY3yZtaR80m5XEHb6EuoVL2
kBeq6tsgcrgsJDnyD7GAr4kl5T84jBZoop89w9hXhe6m2iSj1DDXcV2SDzFAziatJ6WbnbTGKmnG
D9wz7/DZu1MNhHOGMp3KSnfGCVE1zWlkSFW28UayPyuixP0GjsHUR4sW0+vtJBmnLvWpxmqZlRyN
JzWSDkgBv7ciMk0pH+6rCgqlFpqvQ2JtfK1k0QXGU28229iDNinjVAAXAnVkjiWBVuYWmXnJMopy
29CgfkSWVdiiKr35zO5daQVYZNeFdokInJNvWJzV6KNYV8oKAVIvPYy9Vy1rwyKRs1O3GbnHq7pn
J1Y8PIL1yHgoFTBpzWuQz0/hs1xn3ioq82ltVgg9Urlaj2Zoy2r2MzT7j6Lyt4KUPSVJvFXaYUNd
uI9xcG6t7M6sJ16MgUofbR8cBB9G6NoY4R6MFZmejZm7oYibRpcqOxMbHMTnPfsJYUwLoRoGiJRj
cSgHsrwzUWiWVgbbRNLrb2pTnSDHj8+56ZHdpYKjWCorXw7Qif69ZPsDQqbXhAmHxurlC9OL+Fx8
hrJu4jADj0x1zW3txi6ZA6vbrec/4Id5GBLPsP8ELf4jU9RIUItPwIk2r31RTJJDqvSt4nOu/z9d
mq7GuEKEUHlJYTSPUTskZNm1623CveAm1Oy3cJs/+4NXY13hCDgAxQP4Apws7OXGI31Qm2Pdzvfj
EhPvZfhwiyD2J2ZwNeIVVFT40sAGyYeKNuHa2BF0Ys83Qd+OtuUNRPzrp4OLIWPgK4JRXN1I/A4b
uJQym6eTVpCDtDVRtpCYXXklL9RnPDHg9mG6/PepeGmN//EBFQlgxBK5LM6BOb9jVAX5iGw1Ory7
AghbiGyuwButrRftBP9aQmIg1cceIyWhvuW7+8fdYX67vw19hZKExKCJFOYWNz5UCKdkiR52C/0b
zslsBRntsu241k43HvjWqFdwRj774cZEZFwW37RRzEWCux7BnU67FNx+Uz905aJf3+obfbnm50gi
7Bc1wI2ri3TTYQDQ6Dys6vrreGs5jTOv+Zsw15eL/rdxrvYWBaPJNjMZR3bzp9HBlhs3+gWs2KW3
aM7h0tqU67+/0T/Jqpfv+K9Hu5pCMPXHDo8HaLEH81uzMgn54aqwylYwtE5w9l4kt6Cd0EJNXdbL
dBNSjC6mQ7CFTn+6uSP9cR3+D/bOozlubNvS/+XNcQPeDHqCTKRPmqQRyQmCFEV4bw4Ofn1/4OsX
V5dSFDt63BNVlUKqZGbimL33Wt/68tN8eapS2Q34hPlp+nV76vewWc8d0gUJtyddJSux1gJ1VzB0
5+hk2vHNhvhHE2l5ddBTqKJdlvFXZUiip3zJveKtJL3GlSiI63Wb3RirryJKnufJvf3nD/+vX/e/
X++rNgTmh5wLJ2SHKu9jGF6z+/jPL7Ashz/2h99e4Mtzq9dK0jUGLxDluk88yNTciOqbFuMfr0ET
gakTac3EZsIX/vIAyV7LcHlNzGeyl8K+0cWx6O/++W0sovM/38dvZ+6X95EmSmULbo+rsHR2YG84
3RXyuJoGlpOTVB9FIwLpFSuC00neS6PdOCuvs5scRask1NY2VaU6Y6s3v3li/v6T/fYJf1mxDiT6
cIyZQSzTKQNWy/N0nwR0y/0xECO9G7GvNvRuvrmEfPu6Xz51Q5/1USHhbmX53nVyzInlHraLXACf
uJ/dA0XiVP1WE6Ev/9t/eqC+rM9kAPAwpLxdc9sjdfbLd3QRWzSg6/Gx521nAfmgzCnWzSl67mq/
ucuucdV+N8r6PNj+6ef4cg50QxuatcWDTbTz1g5guW2ag3OKrsJte0N4F+gNn4EFrUgcncWDddXz
BBxIbFG27gZ37PsEfVoLhuv/i8/or3sY8jJAusiT/ggv70vA8JjPltFeutcwC+09HoQ9sNTkajyN
ELB3xg5czk+TEW3/mEAa+dAeCaEeX7WPbv8Jbf3mfvLHGv3c2P79I325CmVaQiLr8pRO7pvjnI3R
oZPx3Uny92eDSAHEHAiyvnYTZdnFosAr+HmbhAdWXdkI8wHBVVfxClrz2rxTsfkhnOS+4kcUG6f6
Vt19d4j+bVPVQHUsw6JPBu9/3olmzo9ybvF4CWQrDRlTpfudgvC7l/iyCvJQD7E28U7dcw7LYGd/
apFcqPGCtDXeYLL+9mT821f4+9v68sSbTt8wW2XBL3d1CW1tl27CNT3Hp/ApWpGpdZeev7sc/PUK
jb54EaAZSHy/iq6KLNUjsgkXMSG92zW5Mjt9DyoPXcG3r/XHsIJn9PfX+vKM5p4Rmq3NaxHRwYAv
vXaCESVQvXX235wmy578dfNAPL1ArnlGrK+6ulrUmHUXSSaBQDeL3pQyk4gB3a9X5bd3ir+WBr+/
2nK2/TZ2d3OV09H9FIACfCFTZhGcKqufPaqyK3NTberzt0rFv11ksPHZnuoRHfGHzMkagOVNsBVX
3p27VQMzMHb5hqBezoba7x/nx3YVB9Ux+6Ye+VOVvnyHv73ul4WRzjTc1eV15aG4igpfBtNGBNFx
US1CT6AXsu3WcmM8xgEGj22+PWQ3eaB8rw392wpF/Moe4LiorT5/0N8+9HTuZJoqNCm7INzCXJWP
ix6fht4iyJ9eMhg6/neD4z9dULx71GzIBZDgMAj7ckshQrTJE4N3vzC4u4vYpht3PW+HdbVX1+Ex
W3vrb1fN39/ov1/zy/3D7vARJ/oiUCfWAAbeSlt7G6Ik1snKdLcwTzdx8N1e9LdqyASBhaaJTsgf
xe6kwJSiQ7NcAqLd0gERm//nasjk0NKJgqUN8rW6jYDREtvNe1vmYtzp9tkhOZMSSqVnBIs+Lz5/
szP87QizjOXgVgE9m199bOVQj+yFFQI9n8TMEbVrcpx3TgBzdwL4yKL5Pxe5/w82/y+sML99+utX
OOa/SgQo8uq1+PW//mtXle+ECHe/c80//8r/gM2NfyH2dQyLimxxqDoceP8DNvf+tQhRXGiSmmM5
FB//dq86/4KpYdM5Y6iJjcFgDf6PfVX/F+xudkTcFR4sbwQ9X+yq/2Rf/awF/32IWJa1aJBtG6/T
p1hEXY6z33YY0zWGPM5spmh5uR2IWjUbyHmWH4tp200eka3erquRtRYOwOnqFIbtcfTCnVkch9K7
7lUYf0N2TQfumtnnY1yQt+qN57G89QiCBwRmwbrT3fSmyGQQ0XUdxPgM+fJi2CURVzjKivCl1uZn
05uCImvfKnfYOu0czEO56XSsaeVjYg1bJvNB6YD5K/JboNlBYWibPv7VTt+snU+FxX98IAagKWdp
j5g2Cd5f107idELvzRFbvWyJgW+d/DRD4vLV+iqJVP09CnOCcoV5kb0anecFc6ZapEtmQ3cFbslZ
a2aU3DEvxtg3VtfMUx4nWALPqWo95zOBevwfAUArfXybDKnrS6vXt2o8Yi1XtWsnnPIds+olrrFp
L1q2ieJcHIy4OhnaB+3rcY/c/iaHxXLUE3Mltc48MI+BHc5Iqc3kdFVWiX4xD3kfxHGt7EN7TFYQ
D9JtC3vEL8cSVlMmDIYWUjnkYxPUKexvz3KYURLkihKePMQIINtRbQdEQ4OtXQrS1iBiKcCiQ9Uj
/BRsMTSEK36WE2DyhXrRe4dGNeZD2LXJum3qzTCb7ZUz2eM+THHUSWdsmLLQ3BvyqLimq/cKI8c9
6bYkXdeDSQ0tWLsex/ndmpQXww41IML9U/TklRYwjeakmGb7zR3qMy/jy7e9OF7xvX5eor5e9rsY
vlYcTeHGTrqaRMiXKk7wKIUZzUAVbPKkFWtZEQ7T6dWzqyMZy9LixYOq3OeCcMzKVPdlRZNSFdHR
K5U7ZFcPEGG6GzzaKTCd0vGh9v4al3+pErcn5Tnxpd5xoxGqGWgF/HQn0u3Mj+xLEkbKdpDQypkd
BXUMTqUmCwDzZ0mEYlJsqqLNtqZaWQzjmbraJfOM33avm/9+67/72b+IUtgQKHosLgBsC8s/lp3n
9w0hdht9VD0QqEoasTpF1K1Lo4u2itVtFNeVqwkGyXb0ZH8CGo7j3TN/4rJIrmhYbtLUAdIxQGtX
ym6d1ZJr2mTFwWjpHVbMXjsNpnbFhOuhVWD9haTN7oX705VqSFXLk2y39fqbN8SJ/h8XZd4S+Wae
zjXK87B7YAb7z7dUdhVDlDYiKTuC/GQQypzFxTZJmmubx3A7Q6c/aqA7atgj/GvBMJzHdZoCQq7N
Y5G6+SEGj4Kcoj8o0xQFgkRoBoPEj6a5VW50DaUU7l4n6q/VnnZJJGGpuir5xpV3ayp6tcsjdTfE
sgIWf+3o0Z1YJHUxuOKt4YyXNPyAVKPgLM7vSbjaelq/h5mUBoy9/bJTL/3oq5X+QNLEpmw6HLX5
Qygh7U5aAgdzIna1xn7diNRdtRGjPKNFUpCmHeRL/Sma3TfVdu7qMAOGPVW2n6fTXZyKhzZpbMhV
4f1ov9cF7CetewLivo4HeQJEzz6R36cU2oNIiVFLp4fu12wBfLUbsEWOBbCZ2NOmIIszLUS5SxY0
FcLmMjrx6aV+PJsz/OL4LXKbatWRKrD2eFAmdXyLIagAicbuWlq3neiyUxj1N0Mcnt3E1HYu0ggw
sRjpFPNVbaJgGhOBaCB/nl1osQ2KgVU/wSVIIfHeOICk0umpSQb9LUzplEF/emub9GOsnFc79AKI
ewn4yWvYHfOhHRTQSMZ4zVQU0o36GqoQGyoHiaNOHKUpGNK5UHBWRuaeDKsyzrZHIKRqTPc109yA
tPGXGioiAsiWuGM0NEqtA3AlV9kkn7Fw5x6KDkmVna+nDjhJoqMDs03umIqvR5b4UcxtQxAoaaBq
3cMRNqCmjGnknhq1C6HGMXCmy7HS57HwczZt+J/t0ZzV176L78pwZq5easbN3Eb9ZpxUMqAXzaWG
vMDWD8RRr0c9vm1CMa8mXXnqRu0y6hXcdHKo+87amqZSXKQNfitk6hzfqlPXbTw4Sm4DXKcgLdzs
VUqdvMn3cjDObrYXJVQ+fhedEkw8kiwFofE8Hyozosbt3/ukIZhDbYIpVSH2W6G9qm3FORIPidly
dFVEaAp/ue8xKYJgafBm+tYA2jhN0oe0z99Lw+7WAKc18rSbj7CINrLuyGXdV234ZKnC8MvpCXY7
+DknOdi62HZGWcDOJUi7KxOLdv/b2EIFlUhGVmpKYPMcydQ33MZBZBPCZFoYWMSeA8mPMM4DJPay
N0n4aWuE3XruvVcCgW+JCDiGfYm13nnWshykay+DJTDED8tK3ZUOHNO44oArgFDG6m2W6Mj5SUDN
O+zscBTP1rJRWvlPJPhIKYAq8DtUUF2i+aJrZZBopKQSxrGYzAcH0maN5KA6Kfl8aw7wvW0P/FxR
32gAdsh6Ne9Gp+q2clLzvTLw1TtyOFD6+zxARJmK9q7ROg8ujRaMTXuIsl2h9clR6sQzDzALfI6/
92RSeblBexrLzA4UMNV5lP5wyvZGE7pLRkEe+1mVEfgatze2eFBDprS9lC9tKG+zynkgXeTadcar
eIa357T1sxXmr5OIDzm2K1a16mxSIpzhZK7aEld8O2rDLvGUcG0URbLCeU+8+hIS39ZbNcNc3UbR
GeGtuQnrZFM1AuiQpaNWWUiqxhQ9m9C+MyN5iXRF96FB7Rujr3fVrD70COGust64MUvb9ouBvkAh
qRJRsEDPIuoFmYTtIJdMJOmZqCGHG9MjGSM3wkM9F0bghWGxUeu63+jctPyxhJXmGp0KzBpBmEt8
TQkftrHDeE0lRbpubr6AQrTN/oc+8KM36fAeW/PF0pVoJdToRRPTXcGEfztYU+nHDiSLJEV2YKk9
e0NpEzYyc4er9TUW7DiYVOeomzoJrsS2VFHtu1PZQziwiRdV0Oeg4mNiJuHnJbdK7Lz3dkxEeYFc
ae1FHbAq6EPwnEs/VQvP7zq+6HlqD6GRiiBUCjrGvXoOE3tvlGNLGAA02qFPPzy33WZW9TNvCE0n
AJgr5qzeZVN/o0Do3LYIX9HsUCKalUroTjoEAqWESVuGjFmnXfOjP6rCeoqRTfuaBJTZqs5rVPYn
vfLe5slEK6PgX81AEgRePmITzrv7HC+g7/EJCi0kR8R+72r9mKnhKfXGCzQHa4U0lrXaNo7fhsmt
ZQquQnO6ry2k17lmnJXspax6DdWLleOQVZK1mPhMdTh1pBOtwuisFLnYW6r5gejw4Kn5etQg3c1s
tzRyXl3SUsKiP4OdfcvECKTc0vdjwp/AA+RHVm2uWpHhiYeiZQ0YE5JgjCL9YMfxbVT1O9tBIW+V
ws8G42GyT8Jg8VVmE3FJbsdNXxtvppHfj8QHFor4MJzunuSX02gpA2tBXOf2yIFggsZ1SsRvugr0
952UF2VlWtHJ1gfUQjIQXfTRJsdGSF9M645liSzRRV2XoaZBucgXnfS7Bg45NdEk1YfGSSAxjspd
3o9sivb4niLkux3xH5oEasMSB2uiqQ8eeDviovV4JaqPKdcJG0wEByeAkTRZAoRyzzdtQL9aXdYr
O2wOyMzerRImf1rcdXJnOM2b06QwjJNDieBvNRhI4dRspzj2j/DDm+XAxu4S/+CSPOSp5YeqtHtZ
zcx6+aMBQfK+UsWnKcf3QIsr9J0qDcBC94eW9QRuP7ooRiHWfbkhSpB7mY2GY+qqIFS3DYXSZuxa
a21k7dmLfhpe/jz1OtF3HqzAVjV7hD7NGnSP2Iai/rDL9JUyfBWzkFcWMRx6nW28xkHRJFXw7lF5
6dx07Tr8CI78WclNrTAHLxsftiJB37Z4dufqRwftDMl15psyPDtq/KNpS658P7y0pUvdA08RtXqT
gck3m35nQDYJYLhxAuscA7pFL9bJ4jURXOk6socfiSYfnYbo6CiRRBb0B80UqFdBtt1oQ3JQiYpa
06MSJBUhMUZ5+9K7/Jc7Ku1GTeZ7GIlrPaISUOcIwn+f+yO5Wr0u46BtDop6pbatx02x2jgl++WQ
NsZKKKieLFNbVem45xi62Pb8K82SBM3TsBMKYjizPU76SM5OD3ikHXQ7oLh9VRKiQnD43jdZq6yj
Ltp3VggxBbBj3aoPqlAkR+7wA3AR25emgSx39GuZ/xiILtGjhoRQI7o4wmx9KSce9eriqojYyuFs
ZyCkbRSoq96DtE1RtSd4apcl8s1zrBuvmStyAohnwj191rv5TnpoqvRS4wlv0CpSuqxHh62ldTlV
GqVG2iueJ7e8tiv9o7PVvcZAPBBFq63C9qfhIn5LmZ0o1TRtLDW9lKE4TkM208COUdonAnJiv40J
KNFaB0GqNDZuRt665hY4PkpohWZyPxfYY2b90qXWTdV3xjY1CdqtB3CCCPB2BVLLzNbPTZLk3Oic
RzuaAxZdNoaBkgGd47BY6qAyiBTtaJQxdUeDs7HrX9yo28xdWq7GOmaZJ8ZbAdPBb/OwBwRTvtTk
pcEATJN53Fgj/E6p2q+WWrqB65g7w0yJkcs7vgblPhTKqVDGH6pgqbsTgREAde6IxjqGc4xFmGmO
1hwSJ39Qqu6dcumhidAmh30SQM30mYS0xY8sjrl/Sva3ScMJz2GnN/pN3elnUZk1J0/nrTQjK9dm
AfNvmPorxZ3e9Jo3XkxAqouk/bVq3REBZ+K8JDr3A23j1s2vsbN2ZWpzHooi5svPBnADjDg75SO3
tZc5Tg8awSqRKJ+GmSgI3W6o/qUPd/QpM7MPQgRwa2XdqefelHQcfn2Y/Aq9+jGn7GO1Cz+d4/ci
yqmK60AxFqR07p5T0s/K+KkEOGSmsclnUmyyvv+ZtRhLleIKyR57VotcJBoG+MfmTObEDooiIBov
0X1rdF8NR57SMrkuC7Qribyr0pcoN3BTDhKclXYwx6vCTF6cwXiZvWFre8O7HWuQScOnxKXCyZVN
4Sp+nqf+1JmvuVP+mniLRdNeSzouQaFyafNU+1A2FmGekoytMbL8kfiybRdqDSJ169atTRXM0HyV
xXq2nq2ehEqvP0p8g5u+GKONFtv5KisOnRvp29CJzyoZTj7ayBsy6GEx8e3UrvZGhEK7zd1HbmvO
KoqjLapg1xeCv0yK2tuUVYGWyW04ERExciqvFHxfMuF8gMAOFZ39RFACr1zuwDOkE7KFeL61fqXF
xSmJi8LvY77+sRwCL4V3G9LYMQlLcbUl+NqoCXGrnW6t9MkH5d9r2Rcd+1Z2ajQS8TLPuXJImaBV
Ga8Kmd1kCpBaaLlcLtNN71BUiaJ+qJRpb+gLe0mX91ahEASWiY/KmR6HIv5B3X3CRMXRrqkXo6cJ
Y+vVJsuTezer7ibD2roFoWWVIQ5pFbtkLSDndYcFRIPwuGsbul+pts1y7vxNM0mA5o3PpH5Rjkbu
WrHfCiYVvjZWT43Mbr2oHIP1OMMMtWKcykj9UxgSpSpePz/00Wnht3dcSrLrWu+HteX2JBrk9s/E
tB8HOQ7+3PHGqMzIzHGPqTNI6KNsnpqdHyqbmC09f5yqFv+JYl3pdu+ryZKmECe3RTre91phrttc
37u9eQdtLQGRHR8roij9omYVFIX5kBD2Z0TGFUxYGhv6QdKao8gzeBdFej/b9o2nZ9ehrjyoDosO
JCnlOHNZ6TnrbiyvawIVV572WFXxpZi9n11laoGM+x0Ojz3L9Jom9lumEMYm5wsxCNeRWexdvgLg
xcei6AWi2cn1I5J/9Obca3eZXIYTofZWEdg3wwjzbZWKrfSSHGhpeUugIZv9VONjz27LO6exkQEK
Wp8mJrAKchGvB3ydxKnwIsrorY2TXR1ZwRQp1SqnyFOi5GPU03ItQywKsh9+SN3Od6JutFVTvnet
wR5Tt9Uqc5Mdg8ebwiXDK4HCS3JCHxb7sS7HAzvtqUjnt5FE4RXH0l3F0HBFROUtnNnHoYFooenN
mqnPne5Yb5rZrZP5ZzYTWOP1obJyZPKhzG4wzAMylqn6mWbxsy7m+1RM1a6wOC6wTQyFswvDkGQw
nSC54goj74OQxlVevPbGRKySG380EZlErrsmZXLv9MilIwqMRJo/4nl6CqcHGwuADzn7dh467jxL
NGFBvqK1EV1/mlz7kImII9hFFKf+qvT6Ix4cKplBnOhgP3Pgp36dmvj7SjL4yrDnytZvbRmx+ip+
Ox3Hk24m0K15ZmLg/36chb9GK4MALZq7PhW3aaHfGVMykU0z6YFubTrbfIOkE63iSj/FCUdt43S3
cqa1KilZXAKjiGl+q8r6IDoSUMzxUdP1n+SZse2XzMh+fL60kk9w1mrXHwx58FLxnLXA42PuA9Pb
WGosZNhOaTTeVBp89nCQj71r0JXijjvk41NPiJyUWLPmHjBlRyqggYeoAo4+yRzT+sjOT/yWaG0g
hMJcqZHzy1X5I4WR3cbu0K1jmVXcW59SR31ue/fNGN2t2WlsmuBhpfigX574A90SGiQkc+UR8one
uJJFLVZFXgJBWfINHG+89Z5llQyrTF8E69gxgrKy6YoaFnp1ex2WbsU0oHuenOoUpVwMankyCJfg
IHNyX4vDeq1Gt1Wr3ZpB7tIzCmVNYxlmokyls7E7BBUJH14bYdG1ovgcGhWFHjqqcBC+I9Tarzub
lDFj2rRJAmDNNTeeLPfSNTajmQARDo8jrB7uHPLK7UmnSVVJCKg/DqRMIUT+0Sb1Ce/aq1n33prM
wIfcKE7NEqFSVnIlNG3bDqpcOd51ycWoy2S0j8QLil97R5z1Yzlx89IcZQMJQd01cPioM0wKDS9b
6w4TJ8NMHpOOJ7glpyYYcigWmT3Vm3423VVpajfUb8Zhbktg5Gq8VSfXvB0cm7yG2Tl6TsXkwRqU
R5FrlBqzc8d2aGzaqBru51C7yTT56vaue0qiob8ULpD86aPGEHVXEHvBorzBg8m3EgJ57Lo43o2e
sTAKtfQHNi+saaWH+2HQ0lMtebthVoJ2ZpPdGYOX73AmLjVWQu2ZD8r7XC69AFgp61Glb+7HS/ZA
tIQ3Uo9z4ece0hjNfQMCb+32sbot3aa5r6tS2XlxHThTVcB+bpRXzl0/iov0PeL00QaTRJLciY5O
xy15qs9Q1tJTnnjyUoSKfRrd9M5dhznTpgKtYzAxZaRtQpJIukRsOXDOo3ASvzI5bkMdXYyfkZ2T
ur1E6q2lB9kOQWJ79ZtHkU6HoVcvdBjczcRediQA1yPSmBQZMxfxA6kSDJTnxDgZxOUE8XWTMr0R
mvAo8cR824ya3BXe0OwM7Pe3uYJV0Ol0+z3kvFHkf/9JrbXEjTZfonhClTupymYOleExcdVrtpbi
p+rC85ya8GC3hELAo4m25OFesljNCQMRbOeNjSlblvXJzCzv0NErp9WSn7Xll89/i/EO+9SAWO7o
OoqovhKuSuO1C+P5ytQG7PeGg6CluBjVUFzhBcuvP39xzLGgJB+OXtsVO2IoF66j0C51P7fHrks/
EmxAl8xQFuhmeRonzF/unHb7lgy5u4L98azF2t3nf33+Iq342hujD0PQSJ75JFknQ3Oks8CwDXiW
30TLL11910ZutlOF292XMnvVRV1vLE2Z9ynAVZ8RYnibDzLeOdnyaPNeQsuq7uhBMq5Sl9zcQk/P
rqyIiyq9KCB+afaHnrBY/CAdQTqSvyLSGVuu2bJ60ky/brMBoaF0CfRK3PGQRRdb2Vb6XVtmuK0g
9QdNZiC4ibikcZsj7UI4U6CYyToClnqjuFRIs6pcqhlWbVno3iavqvzJSe33BPrrxlS4cc4WjxHy
VoWgMz8J5+7SKK1xdFr9hdkL+t5ZO3M2qtcu7WxD7earMZ6wJulTunOlhIvmGBXhTL13CpM2PGg0
uZ2sdo8WLP595llcrwhmpSPVcZY18RVxrI7bNyfZ0X6tsYyWFRHAbkWDmoV9UZKJPBK3kD3eXQIB
JFtmr/ThoZ+BhDqi2+YVe3Pc0Igm8OKGZzNc544TmFqMgD4e3Ctr3nmV+lS7UA/syLQOg+Nhji0w
Yho2+yVltbtrGwnqXUZHZvrudrLqe9IxjQduHb7ldWDXZsXxowiqSe7oytVoyWNaGSVpZ6G+S3WL
h0V1d7OLHw/B98cwxpIeSYzss4pj4LP00YZoqq4IM/iI+cZIm3TGLc1TrnhpIzGWJScVH+Fxyoq9
MHpa8w2JNFnUXOWlUqydKDeDgnty3WTaJbJuPpdcM03DucHGRUFJB93mpDywS+2VtCiDhDGGbxT5
het/s42bYT46cdOvE5HClCzj6Zx7zVaSvLDD/ewdohIucCuUeqPoJCJOjC4lHUxgIcPB7fXwmWbW
wUuoSWtFOIEsHWUddnVPzauOV17VP7ptrNx3ov3FZ10dZ1E99rZt7c1pdm4MThJ8FJz69XSK6lB9
8/LheV4CRSbyQ9ek8MgVEwXlgNSIMZxLD5wQ0fCEPzk86VkujzHlzCBNopOIQN7JJM1uP3/JrOIn
7m9nVstDbBjprVezBBA5gtv3WgLA0yCasKHmGSZ3xp0HKPdmM2EkjtznQszkRTsP6eTpTPiV67Sl
TaslzskKhXHqUuySoevGu7RlSjIaS7JMV2s3sZpeF1N7xapgUxeVe9Y9tV/VBaFMqc2WO9FzmWsT
o29iDDc8HfjFSJBdwZWgok9nBMuEnYixEEgBNPOYEHd7qFuMLjPZX9bUn5SCqauqKcGom/I2kfRz
zSsCq5MP+9o2u3KfAWUOKNeq1WRF5DGV4WGh4WjUX1vYjfexObec/ourPQ3toBFLwp1eE0KtCurF
EPC+0msfg9b8rGkabUxDjHgEEptsEPNO95boR/2iNiNBjxr251w5M3i4zkjhXCthSpp63a21LCa9
eM8A195iFK9XfeeWZJDVxgG2L2ICJqAmj9sGJ091ZSb6pum85FJxGJvSYAka2glkAO2PqsZhzEyB
6sFoyYyrEZVonS+UZjgYFYvIm/ZORHsHWAA7VUdYnsij42xrN6y7lunUoG+m2MjPNTbHin7FNh5T
LC5pdwNquCUhFGN6KvqLFma3w5wfDj2P/1qk2mMuyXbkpMbn79xBHrluSeNA4t8TU8olOwVCPBWY
6PWeZpLJAIrXJ3i1OaOOXwnWJpJkOjJDfSiUYUvg8MGwEekaKmPkMZG3c0m0Xu0FaecUXHUdvxvV
o1CHnhtuB5Wpon4jXchvrF+5TrM6drODHuUnHbXGiUL5EfYW4R/VSNsNQBeh7YSekN5WX6aieMkn
e521sfera9N7M428H16L1X4IJ4beYSY3OeSQXdS5KyH6cTvrdnxpclrFaQQevCBEZd2Y6W40RXvq
anXYdAYZh6am+yBHFtoM3c+GbHkt77NdrxS6n49m8UPEAwwOt8M4GrrWdRqpV0Wdmb+mWgJ+aghC
z8L7Mp+MY0q45yqt6Jq0c9edTbioi25w4DrMNM9LnmYiHyPHJQ5Hy46RVn7UJKP5SW2ra6sRRBeO
9S/e7o8508xHLBqXmifF534wny0zpHVK30irPX2r6SrZcUZMf9EQE63o+UybtclLg/1kyhdDe2fu
EgJW9p7I6Bkg3b4lyirotYbx2dRkZ6Eop7CQ89nG3jm78mC2WEjRYFmUpCNZJH0ZdHC6+5lkCmVQ
xDppugtuIt1X3XFYM1So/C51ojVZuaSvT+7Pwst+ZXnPLTMFisVy3hc6GHDhTWMgp/AoY861saBQ
GVOssXh19oAPKvptyq1djBvXQW7SjGLD5o1JapDNOqyxQEjDe3AncT16/bZtHaCNUxiuY50rqUNG
ctTL5roi9malUFxo7TRujZTYPnUUA4AAM9lLSa9aG7zXOu4DVTe4Thluvwpz5tEDKe5Ef71rDHQt
upu7rJ63nlP8tNVy0+bTXp0rUBnda6CkVUhJRPKiItlshnnaOToldVdzBAmlEJuYXZi+YFRsyJHi
ZlHXsImiKTpC+phgCIIzyM1k1WmRuzLbLr11WpeNd+SCZE7lJZHsTG089jtaoSxBda233dr0xA+9
Bz7fmom2nWPjTMAPcYpq9SzoS+9SjetWUkclH8atPRnZqfYUd+XWrUV/ObE2Bo2AnmFIoznFalrC
RiqUU3a4nVOhHgazbVdiiM7DlJdAyoPandKtNnrxjnlP0M5zsTWLJRIuotcd1dW+UdsPEi/KHS3s
F/ii3TFW0S2gH1jIHc2dbSYAB6zltA4GlHKPmdXtLe4zfhzR0xc1hXFEO5IDO8JJJB6GvL8qnJJx
SEHwGEYxduT6UhpDtSoHBnZuM2DzV+VmzPV4m0ykdped96SMmSQzMN2bcaae/jdz59nbOLal678y
mO9sMG6SwJ35IFGJkiynCvYXoiJzzvz199nq7lNld5/ybQwuMMA56rKqbNEMe6/1rje0YCYHWQeP
XyGd+nUqwxzJmKzmYsvZOSplEXhNDtSAg/w2E/hsTFFymYHjVrVbtjfG4mCvMXbLTRIHnh0VMIOc
QvhIovZhv9T8tH1VF18mE8BVVS8mQLEzVJwcUTC/cgqf4LHOm4Xzfahj5gVEtdQuLvlVeMuIyWTI
F3eezjpe6vh7qKUzS0X/jnjA0I/y6f33LiNJusJM2jMrtwQecBHpVfwzUkRWgZ6yDFVEZD6Vw0zI
1aovu4BthunSMmdgITPWFt2cR/CvYDva5tLvLZrFdWlFBG9n8V1bMuNsK+TtpTXV66azCh5j6zmp
4ycrhn4AdBicDLt4rxBMSGPOZgIfp2zpP8kBPpiM1rZqrmyDdkEVO9rfGz1mEK9aN+NCowxYEIB8
d+E31qHhQAVqe6YddJ4d36oOsPUAGGEExbuwHQzYhDHLKr7+uVY/gqwDlev515aCJukgMI6kPdiB
KhFosKvOIM8KO6x9AFCxscncWpV4PFGEVPdRMOzLZrEAcoA4XEdifCHTAzUqDw7LPxlfGnV/IjZR
WA5eag7MiUsoGO/miCfXcbddqXjaxNhqDB5DGKHDBINg4In25Pw3rfXOI+3DGrLQq0sYeMn0nKc4
YDVPVVDrq8jA+qA2MLYo++QijF2TBs9gmB9itatg+TxouHJD5bCOuVr1K6oDTACypmb8ue41igJt
6kccF/rHaTKgh0z1kzXpTL+xphl7aJFKYrT7Jh6W3dS7IyHsIy5ASbQ3XFDXkPYpI7jqXYDHCKiK
g2eKPmBVUX114FQC5nXlnvP3sSF/Ihumx7rI0rWWB3h9WKhgAwLborg0/QVqBAByfoyHnEgtd5L0
CBNeABYoFHUNkVRhhaUDN6mljfNZ6E70sBTjnQieFDUaz2VHTFXCAjHAzMo11AI1n6jWB24wJiMI
zGwhkSiFXawMv05O+KDEHf02+dt6HxxGgu4gLmRP5sAITTMLppHRV6fYd9m2MLvpMphfXTW/Gzsm
PSnBzHXwQc/UlFFlbW00JbibMdxhVMioLYnsdde4JwybtHU7M9XBouY2XbRbZpvJpsggg6phdSha
MouHwbyN5QXJCqLwUqxk6FW1p95qScWyMVchAx1DFoYgFIPfVSvcUn0cjNCmeGoT6Gy9nkkKbbjK
XBNJbzZ5Ag/+I6yysIfcxvrpMEE1jFUkOK2U8ow4pmHFsuMP0h5jAJOIlPDeUCcoKGkREDR27EPj
Nq4STCNs4pLDRI7v9GBZgTCxwQ/pcuQGOSTSFSKqhoNaE7EBorjE7aEllX1lNXZ9sw7xgljPYrjH
yjYFaQ+8wYnYr6TJiUEJY1f956yFxhm3MDLq5IkphrM2RPcOui0of14f7KXHwMd8RB2yEIf4RQUA
VGjvNozWzpA0v8UGrjJNSj8K6scMS9tmtQ1n0CpuDPc+c/OMlUj9WGK66CTGDDGw6zZtUsPJJQDR
1VRjW0Fwg5KzqtXkpiXijjrBPIiCijhadL8Ih3uxmNuxmj/ObUQesP1xLsMv9cLpsUvtOxDS89hr
+saes+zo3qqQ0axS6B8nR0m80c5qmFe6utJIVT7HauvXLbEb/Mh2q6Y9M8uiuklT5qGtIMg5SsBF
DILVaJ9Pmrm8a8dyorzExSMmBaVK20+VSNRLbSs8JBjscs06WpIlgKRR5V+dSnXvWsnO43GEzwwY
BEUz2KmG8qVXKc9Rvytbncg4DwwXsrOmfbVH/Z78alANswRIKQnSnii0PL1ms0hU8nW7ZBnPUapc
hganrDnuqW6HHJgTqrOmaShGId/gbtE157AH8orcO5Z/Y38NurTcwbOyBiRUgVdqmLDpYlXhHKEr
Rd6UXKqm+1Zq9VNqaDcpljx4DpkblWDWW6U1v2izaNad09BYPxkI9h6ZoAf0VzuniF1vmevWq1SL
mMNWmzaY+Bl+MaqGxxb/QIsT3/aF/rEV43gwhho2UJzal8VN7xurrC9Z7PcMxtZqLspNFLS4n+Ot
7TVV97kksZeENvfDbKvaqdKrZTvq0lYKLtKidvWmN53aKzQ83jrjcxwxIwuVBikoE2d/6MsjcdrK
2pjdjynPzxYK9kOsh/p2Ia5wyyh3dBy/ouO18Pz6AJsLs6Vy92vmr/ZS4HPl/Womja/KPohzsfpK
ayjKiXAbYoYJnhnWWTodFZ3LEIzOsknhQububOwXQuLJ0mP00k/qbkyn/ZTRZIZJ6mz0hJ1pdueP
oP3aSWMQ6qo91jM1hO/rof4j+cz/JP6N+LIvZTU3cRh1/737VkptSvt/XoTC/ffLLxGJ/HF0UtLy
4ovNVd5y139r5vtvLSXgn/oS+S//X//yD5HMIyOI//rPL2VfdPKnhXFZ/KyU0S00L/8+I+7dw3+8
j5swLv6D5v8TY7m/fO+fCXHmbxaG5Iatmgx3pIL/XyobYf2mOhYSWshleMug8P+hsnF+M3FQxxPX
RF2no5j6obKxfxPodVQXfQ0IiyX0f6SyeUVAR7onVFxhcPWURrnWK9MYBT9jMm71gNATZkYgLTPe
/z+dmL/h7b+USlrSi/3FR7ySnaLj00h05SOmyDw7ZbQVIa0J2E7J/hKNbwix5U/7WTbx+6cJ+PSc
Gpccg5eM+o4GIOxUeNPNTLZKcSnN/MS66cF5Amp4VMr+DaHGK0vW338/hKCaKaSQCg/fl5/oWmWD
1+wckCk+HKmMQf9LcKBUU706mHc19n+xMRzLOdzRlPgxqd3dbO7n0MDUKdjMzAybKgWiEQ+/PvF/
dyo0ZPIQiywpGTVeHpiWmFpWLlPAaFa5r4xsH43hhkS0I3IWCKbOuzCbbn79ka/ccP84GT99plRT
/iza0sNZwBYLON8MNi0BneCTDfhRzF5VLLsKSHsqelo4GnNidq3pLeOCl3LNvx7Aq5W1c1JhNTW/
dAVxjC3Sj8x0/8YvKU/c63sMC1xUk2jkEKK+usegzhPdFnZc8aC8BXt9LhxzT7Xrp8mNO6C4yM3z
IPpj24FtdeUtzoqLXby1h8jf5PVRsH3gDaLqQkUb8/JUN6bV62mKhacYnrtx8VLyupeOKUub7dPC
PVV1RMwwsF7sJ5bLDdB7jKDr3HkXtd0bZkVX7c1fDgZjYhm7gGrVfqWSdQmlDw0Uq54xHgukWtmU
MxHDaaFsV4oYNg00qApAAD+ud0UFLSyG0stUR59N37XpD+vJW8LphrGoz5jEo8XfFJLvYnEVeWbV
JDvBeCaHt2AkvdC6QUwbEX5Bie3nN4Q52t/dRDzKUD4F5lwojl6e2hpisiDNHiacuXis3iC7jE7x
XjXBxPN62JG3RrNRrIjH2bimdSaDeD+7T1FrrX99r70uFORy5qgaIjCSH5H9vRII5YHNAzyCUti1
p0rGzzjv3Ca/RX6zMZLcM/SY2LFff6YpL9bri0kgDRbzuknsz2uhoRE6WtB0wG2pCmE4ZyTBszzG
fg25uV7Gbb6Qphl91NAWqolFiJ7pk9dH0ayc5IoGd2mDgu+kz+6pj8Gh+nArH/4FF1YlXjxUDnci
hRHuXsrlBiXfejbEg3QoVedphz/kVimzvVvVlwoLR7HMsBZyal7afpeOe+k3HBfzyjceqN/deP/y
e9vkyqGyxO3r9XO9RI6TMgp0PRGke83MvcolRz7fO8azPg3HLO8Ow3IrWuZszJx6a153XUDCsrIp
5n4bT/1hKIkV0/JTl37q25BZZ+InBpazZfw0wYbI4NRVFimD06Xmxp4Uc13Nw9YMrPVSy76UfBhm
MHaTI+cYtlmDjcko9suS3M9Nuh9wI1xSZcNodZ2BLDR4Ruk2Zvb6sJmgvNLl7grAGXm95AlXoZK3
BH/PnbXm7+Q8gVYaXb6a+IhJN1Nt7QF8oNVvsWjdR+54Y0TKDQx28prryxCON6oz7cVT+NhEFcIN
ZStsYtFpzd0IswNAhmk2fMtl8Un0M36Qx3RAb0qOt2sPm4CnoYz5NYx5R1+/kYcmJlSWhE+PLs8z
hOO+OLGJU6mjGONxE9lTPXdHgwo/0VvGgcq2baddHYv1DBFzmXRfgWEZgFqM861q6Ht55rt5hDRH
rHw4Us7H/tQQgmjNnm4M27ozfYUfxaK0cnXajPRsafrZIRd7EDCXaMM6F/ZSm+3GPHycm/ITG9hm
aoG0FYhIVcMIlDl7ajrvcy2+p4u42G14H9yEpflYV+02F/YqXyK/rYbtkkR3TZGRNE7ON4YBrsmE
O4w2Pfo7x1EOgvVKTOm+xrwWHjvb864M401WDdzTxj5QEFLo7xCf7IWACSl3SIvjnt2NoH6aGUok
G2tnGee0ceDQBxu5Xpbie8TVlZuQvOJ1dkGw7RkFgunn2Qoes6jZA/+uYqSa8haJ0sifQki6goNr
+q2WsR4DXCdwzBcP0A9x9KMa8yiyEK9woqWW6Y/KOB6zGE1SoZzkx5UgT+HSXlx+mh0FG7XJgKUJ
I3Ue0lDZgN3eyg+zrXm3ZPhPw7ClR0DAwJliM0jRvTkOGVN9cYBRx218ElZ3mCASRMNZa/oDQ621
ghJNSeJ15U67Qnchu4p9NXXrwZ52ck1WYnWXBtYRV1gni3Y6v1GdWPsQ0MDso/usHUkIzfeqEu6W
0fL673k7bqGf30FEwItsE2gUYoCXiTNsU9LplAf5jjVwvbkkU9sfDBfdG6MyoBvUs9Fm6ggVHRCQ
QcXYOsiWUTIjQYdab5MhxiFVPXH19rgB6zq0sANVdsOCmxM2CoxVbtBhgX6EfIpDzX0txDmb75J9
oAaypHItFi5iBmM/nmfPZnLGvgDMpq0sg98fonU4bQJTflDmyTPqcI+RPu8Zc+aFde4VI7VWOGyc
jO3SWKCLIXUUrDJi3hXA8Wk6rhs92Ixqstb0fluinVMUDo7/92i25T2LsnvFvNvDhYInadkpQ3cY
TabDNdSPcKAJVbYTSnQznLZDxPSqhcqh6dxb6g4Rkd+E3+mG/BQz27Hlo6ZoJ2/mTjBPYTEa8/y2
UfUtGouaI8kidlmkp+haoO9QGJjc//qjo/XrEuIPwOIm5OrKGiKFm6c18VNLzWBCLIwB2UyI5CwK
Q55DSuBDIAlL9YaioGi3nn69N/5d0eUCYuJfIZhrvS66oB3TuHc6BAqnuUDfWMMdQFylv7EFGy+9
en4vYzFTwOuERgaL0ldlbBJA96rJ9vLq3PLzJNpF/IYwAaEElrdybSvxtlUH8O0Z+o8+e1qD6DFI
vVoi+Xh2UXoGPH5Ly+BqCjYDqhjVCj4YQ/ocalBzrVVQNRemf8LpPthTdgJWXyeUkL8+X39BOmQB
g0UOSAeGf8J6bTHSGXiK54HjemGcPAXjxaqjTWuhrZrcR+qIc2qSnWiZMEkMf+K/Shpuw+JJE/3n
xdDPpsWDDxMXqepRjorfOLq/K/RIW9evRTR5Ya/KVh0Ja2ZksPTmkdWCYVELXm0WsM074qJzlENu
vzGgsNhOuy7G+lNsd5BFzX1hKptfH8vf3lk/Hcqrbm0aciVvJWHQMqYbfJgRKZfVJ6bmj7/+nFcO
c9dbC2DMNPBgIaWNUudlcTtkdazoUCi9ZcyeKtVk2KvghW7uA61A4ZdyrmnQUIjYNoN01qZ8kczQ
4Tg3FxOIUm4bbtAcFHXYNq57CstLWQ/bvGeJiPo32nntb04LtZimo6/iUSCe8OXRCqDqzG40l3QE
Hul52ID+ea3CBgPDE4AdUkxp6Ux4uccz2EI998qS3slFMafe+PW5k6fmVYEoHU/Q8limahnXpJKf
ulvmt0ZUT6rLION5ajF4Uvuj7GJiKt6seAtZ+Jv+3VYdQ/o9MUVzjFcXSqlMG5l7DZ01OeS9sRGJ
7iWB41U6rKmKsqZ7Iy7JUP+m8ucjXdexwZdwfnl1tjPRTDmKadcjD2iTsin2PKpOE27jdMOUf51k
5lkSBO1a2ch/IkGNeAm3vZ5DbbL8YEz38pZpU2jKvllb/mxgHGlyeyz63prhoorsNLrwSiDQGlF3
SAuKQzXYLPG0rUp11+cDdB2sHdHlLzhJ8e35NGwouXZSmOuI/DQId7d8Dmu2uVx5mFLSkOr2okEW
HRz3FKfG2Yksv2uGdRxaftrGfptTrTYJqgTYxoO110t1owZY1tv9se8ZhHbRPeuPmtWnBgq226N3
2DjcXt1EPZ9EG6SU+4690WFEaDjoT/lQiV/IDV0+E7IC73mvaHvoa9GmymgV0GgpRovoB4Vad0Gu
txkkI3oxfU1ddg6dnHzyepdtuG0uCjWVUkVo0ODVZ+Ze1rzse225ljWzumSn0FQ8paQv7hI/jNLv
A8+qAYxj9tO98rkom0tNmTRwAq1YioWGrahoGhj9aBpkCylkqtHnqltkmZtiyJib4hkAL9JJMVKG
vdphqayMZH/aum/q3VEEe6tKjnK7mbHACPTnuA7uMxMLvhWd0rGFHI3ICVDPPbUdW8iALUESQuA4
T8hKMqRhXVJCsiDghOIiAxKqQMTUlp6wfZztZA+ctp7ZxWSlGCzdWtbQ0fBJSR9ENhBMOG5q2iVm
W5sWXuWMVjJrIh+WIAw52sGuvkAzundniBQYklR0C/yAeOm3RX6UOJPhPlg9EMFknMf22bCYOdF4
5na4g4bqK2m0m7gc0fA5GSukUI/NwM4aW4gd6SrUeB1T9+jpDK+y9XPxRRTP/C+h0LKWcNeju+xQ
MjXdjDQQjlCP05p9aKmpzO6owW2MWa8QeH9pesSmgXFulQmhtI1DBjwbl0aimG/kYbrsvWZKEZRw
G3H9Qpc54EIBig2FJSa4k5dWPBp9eULkuSvaZ6FZ6AhyRoHKxmHApFvjToN3NjJir2asg2csM8Au
oji9W5BthSWwDJBLaSFaAYaRaK/V+TSW52JAqanCh2u4DPyovl6yFSF2+E3M6RN1vzltW3SVEiyU
962Y5l3IGjwgMpDPnCxAcrc9zHYKlXXZmWoOf34EFukOgh2kQ1feocvW6elihxpjzLyGHEiRg8+G
9lFFN26XnGZEyUbMBaI90hoK7fFxjm4Y6Nz+eg1/FQzI/idUCx6ba9gOzmo0rC93FCaLCYINS0rW
lQfZteTm5Olmf0RMCWmVPpV6I07DB9vmiM0ZpRuDTGaWvz6O19Yv8jDA/AWgu6GzvsvS5Ke9pFSh
zODc4Xptxt1Nr0MKA1xpcKS8e6PMMfS/bFwSqcQzSlcd8CRW95cfphXI93FNxSHUSnxlcVEMzB12
qW10D9k1Ayrv9fqTRNRaM71T8MWp2WQiY76JlK8jjWdvdZe6ju7n0nlMoZow0PBVvJ2ITB6icYsO
EOLj+BmaDyZb/QFHC1RiDorWRcYlzKu8f2egTpwHLPQUoZxQ+/qwOQ4WjrF4Ke07B5Kf7MRsgIOq
4uGKrb020xDG5crBU2MUPaJp97QIByKaA9llXnYjmbqrMk8RKcGEp+EobeNcpkASQBGtHd/To9y3
PJ55M964YtnpBUh7iYw9gi6ht+qzi7PEmD4okbIvs7Dw4oiQlNxmeBuFHxJnIatHLDeFNhO1wgId
58OxEqcpTW8Y7D3oC+BLwdq+5CesNc/pmD221rYwsEdIy9tOsuck48nqtC/CIJ4t4XlR0m2b+2hs
D3oBrKEH95Oee7KDm6pnFaZuMSobNh4EjIq/EG4EugET+iHWnIduKJ/1PGLFjnyRLHvBgj6r2d40
u8/4NX+bJ2GQvwRsND9gs+07AkyKBUQBomtD5d7q2k85pVw15ntlCB5KQSVu1P0qrJl3p+GHzhg2
sQuQkO6TCB3HWAdfg3rYsDr54/uxonuOEx8O1G1nBTkcQsuXcAJyi9sR7MvgOCRw14bhfY3Uiz3I
SCkTOuek6O5DymGAWd9pQbeVOxq2XH7a1FvE2EyJLSBWdyOfQsjQG6Mw95NGB8ydNgN6GQRNObHu
TSEcDGluEPlVMm7TJryXO4hd2e+0Eb5b1681zFEid1p3qbY2CRC8fpSb7MO8OcQFBmRAjmRvc/To
7thLXLhQqTV5gVT7YRpGcgh7MEXArNxJDITJ/PtgpClP+fXb7GSPX9VIPaQ4xKwS9ktluc9H5zPW
KvusGD73ofIeUQeuH6MpHkslOxVIUUPnewA7snDHnRuYewiCqNwDsBN79Ob4XWeEcA+TreHMnmyR
G+sxc8yHRGW6G17ipr8xsgwqH9iRm/sROlVa/4TtSTZ8VtNcKrX7bAJcRGP/zhS1NxTxRxFT90To
/rEk+BSn6kro1a6as7uus9/XRrpWpnjf6s49fg9PY5fAnA+eZl3HMLmzH4WT35pd5hWCEBznRuJL
EhsYuYmD1vk62WAGEj5iO9fR3SoiZXsPkUCQpI6bXD+OG6dieS3BRyv2RYGvrWb4bv8sYlindFdz
SWBX9xlCy52ZBr4BvVaW0vJfMTH0ZVcP7nlqWz2CJQOF4YssU+K6+eRozQW7pPeOOVG6aHDlbg0n
ARZogQT0nTKjy5f4eFgUnxa92SY5WjbVono1I182b/Am3mjg/maNRcBLQ+XSGKh/mQN2ANj53Kq2
57gjhbG1luWRxEQJuzxJOOnX+8eraAq5j+mMHOkIDQM+Mi32yzVdxYxiMrrC9YaE51dPN7LgjLhA
qpCFFYw8nltR7mdFf2M/0f66dxESTwakRmfPmES8mo/MxKkIYY62J4mIED3WGUAP6APc1/AB75Yd
KCmi/vTZUD+RMH2iq5QK7H2Mf59EikLu3evZ+Ec0hXP8pSnb8nv3kk9w5Qj84CD8T8gML2gL/zt4
CppFx/zveQpnYjPab03zqfuZoHD9pj8JCvpveOpi/+lCy5VmsBQif9iACv03BkAyQt4yhCYpCj8I
CuI3B9865uw28ykuNn8FqtxF//WfmpAEBekN7MBgYH5k/BOCgnZNdvnRdPMzpKEoFAhNlUdItPyr
+3xQq6I3EuhzmrUlrHqrk00xxjn2O/bXCMMXTU93rYsmAecE5GQHHKIeDCOI1rEYHlCW7RIDx5ku
s9Y0vKsg7fK1SIwPuN+u9XD0GTWyANPACrkdTMYGsvxzmaFfXJhZyRmBU7wbUkk0S/cL9h2JXYSr
XoQ3rpJZsEHdYz2NXuo42NCLu9wF/pydmzDEzHtkjtFEa61EUaKomwwO69xdBpR0ehS+K6vKixVE
wiF2Lt0Y30DlQ7d0tKbDpOJUEDx1xdEdOgN4A8cSMXlhBPsXbtAkVSx9SzTDN/Tqu2GEht31Z1fL
doM57zsR3o8KvNqeHEfVXjOv3ej47tltIFl+yGDhRE469mOYN61GO9mqNtECUQnzz9lG6cNCxBZB
jztEosxsUxXNsPutCNmAgMJNrXTWIp6OQ49aWFF3g9p7KsPAPujJCY2PcG0OCW3wOg/74xAmXytj
/lZZhUmUYX3nds0hR+G3mnLlOJrVF5jzaztnTCBdG7IxuNFS+VvG/UotMSQg+2+VFwx9UuVz6Fpf
K8t5A229DvZe32I6o2ccJnkWzNcUjjGYEMcOw+TFnwYw9ZW9xRvF2mr76gNmBTZN+ZZ6azusN87K
2aZb+8n2fnoqb3//rJ/NLf8Scivvcl0zdUKgHZgFr6El+vleYcg4eXRbROtSWuGLPCLrXtG6erqn
zCvu4Ykgp+hbm/+Oa/1/WD0v1bfioWu+fevOn6rX6+z/wuVRkl7+/eq44xcpJH3r58VRfssfa6Om
QcPC8IzIKeAwkD/wsj/WRlv/DR0J3BpWHSLKIBv9a210jN9YSDCWg5lhsTRK188/1kbL/Q03Zbmk
ChMtF5bLfzLY/rhHfuWQfA0+/nHbwikjB5hxtQXLSYfrLqllP7eQ1hiMdgnuszXaKlNwHlqKNUD2
4EfC7H0Vpe+qKEhmSUpz8cWY0xYAfNmT2p8xkTC8Rkw7O+uFr0eG8CfbOTd2buzAlWa6qZj4bCLa
QeQi2jT49sogsG2BjuAnsM39MCng6UZoMUSZviN7bD4sevgtFMG4m4iQPWW1+jQmgCJhZOMk6sAq
LWfdC+zWucebKZ4Gni2UHye1p9Yn2yJY6RrrRWNcKkTjJn5RF5zsHFTlxccI46gLdkvv3Kmd/NY2
y1tIuNFaZXSRRbDc26nSL/AyMMgIxXMNXf9sjzYiKfkS1Kg1sxCBsg4ZDFuXQPkQDUGGSN6N0A82
4UeTOfPQDzZEhKi5XdL56fr22JjaztBxjL5+U2OgnFJbfTrns1J8SAlpF6PyoQeX3RqasR8qK3zo
aijRfbnKDEV/yqQmtwB9fGPF0F8VYcRFQCxkxTB1CkC5O768+raDproN5g6AUs23o2PPeO78+SIK
JG9L4kIUQEy3YpiO3U88NsR35tNZn+ziXI6rWjph/njRI5tLN7lfqtqsjoFGr1wYwXsGapzeDMky
GuPwBsQ6vGlMEgJ/evT+ZgkU8nb9+XYGoFBZ+RzgC/J9DflE/Xw7d5kxKTYjhG2zTD3GeOjEry+E
E6ZnNSSflRtNbK/vTWmPq7GKYyRaiIdaROj4oj7YQv3KH4wh6i9mFe/V1s0fsLIeT3OBUaNDwMc6
mJixxLFrn4VZ2ufOne1zI19Enny3NCPYIWZn7+4dMz5nw9clZjOPwVVurn/qg1jBmQhZ0PXL60tR
BymOKi6WWNdvjRIchRAhC08Zrehm/ILhskIepZhvlyJzjlyS8G50+xKLyQFjxyGvH5AywLnmphm0
IT/0RgltMZhF6l3/eH0ZXKa+esyw78d7sCst7DKKxHqjvbiWVS+vBpiUoI2BOmjZpv3qauDAMKaj
kaHfoWa82Nl9MucoJlM3+f2lcodmUy5msa5Ab++GDuzdriYfeV94p84ZqZOLiiBeoeakX2yNvenM
JPQKr4js4L0+ms4RM912zZCcBzqIsWmogqOaVMtezaEEwChbDwb40Eyax4RsiLos3yXWZD8ySwad
6hgbu06tIe+E3VCFhntTVra9j7TucxcqKCuu711frMbxBrfvT9evFA1uV1rj8oHXS7vB0oQ04FTX
z5lCn2bLWibG0vu0YKU6LYq27vI0WKkZZVajmfO5yJc1sNN4PxnED9EJGVDrzPg01kN/31X9prCR
U0xqmu+XvNM3TUHt02lBuR1mpERl3I4LkaNYXLjdAINhxubSS+Q9meHH/o8fK2BG2Fz4w7IVWa/Z
XPhhmiOikmaL1/EuwSTpqIVCxwB2ctzj9esub5od68xjPSTVfkyTo9uNANttZJP59OOPkZ40/vXN
ysFB1kybGXZGVPs4sOH1J/90fWkV194GznIOI0Gc6u9/0UXWzsUndTarXUSa4j5symk9mxmzH8eZ
Lk2QD6caS9s+n/PT9WVCnHgaSx1RUm4es1k9xLr4PM0dgZ1l2QwnRajDKbJ5uX4pmg3Gg8J38cg7
/nhZyNc+VCEWayx35SowQE3cRFuj7EKNx8jRr3AVGm0uOBrz8lRlGik8emW9UWZeUdZXjxQdDBs2
jE1o3a9rPLMzVaVewhqqGLSdPlzy7WIFhYczF2JfxQnvAgN0M9HgE8SuaM/KHO1CS6Q3ZjVkN0ob
8LSEUb0RC6XJ6vpmE2XZDebrAnk3MFhPNNPaspQBBM+JL52LY03LmvsuUzWrOhVFBY2v54xqyBhB
dcbw0skXO9eqG1RZUx+W576py3OOSfGx0G1YeCBMGrv6o17P46OBJnYOGcZGvSg2HcS/I2JABc3o
AFyzqBHGDlnfK/713TrjZsJs4hgVicsMrNk5LRY5VWy5BBDwlhuhGE+06UOj28j8ru9NXRl6Q8bo
7/rlj3/8r++3qRhWTtHDV7cg2OaJ+kbYwl9qK2ByDEfQlOigQmRdUfn9vBlFrtknTA+whLBApoVr
B0w7zPGxL4lXV2p1XC/yy4SZZOk4++sOwlKh41MSkp4IU6+PLGzj5ShSJ8vZV9iZ/Ml9sk3H/YyO
ZaNqqcKYK1b2hIujTJEveRQpPno/cxuLAMKeVbv3hmW6x2xoP0dqfGhnAruNZRoOU8XoIF/UY1oY
WyrF5r3FZaGgIW9bUYCGB8OGSosT/Dz3AyTb7OeXIu3cDNXYn29e/03QxQd6E6Yesn7EQ3nwF/ly
/fLHexjQ4Pr04+sff41IHipaBf4/kR+RTOxpoiu7beYiCW1zcDHwhnTdd1jUbV0UStjiXOwY18ay
i+aNEyXqocvw5hsCt7lrShPuVYyfUU2M9pq5jTjYahHcKN3yEffxYk1hYh9UzAPvRVqjjyreGIhr
V37tq0cWQjM5NdTrNkFPr26Dvpmz2SanfJsnxOTYcc8c2O5t5iOGc8wttT2GWYU5loE5aqItcFvy
fgGXrb9ca+TSicEenfixFdroa2U0sewxEs3b+b6kBTbbGedLt4emjs2pXEWvLzEJ1Fu7Tp8iu5tu
uopTmE5afybN++xkS87aJa/cqMZ+1q17XF/XmH3jtyCm5YQ57B8v1y9zY7wdEGzvo3ZsT7PIW6zj
m9tIiWNmeQAAqzHL7iekKOh5TRIgFEPDG9NNN9mif+5cddpozbrWl+Q0aVhNVLjZhFSle142S2vv
uRBi77CC4coufNBf4XejRjjvovnx1DjYhQ4D2K46nAMrhppVLX6YOaoXBhpIDKaUm2mImxSn+0cn
isqjQpF0agw1Pf3+/qL1O80MwMfzpPH6WBZn8v7QYuXkqE1+6NJuyr16adqTCxOBolVtd6LEabZT
wX4HYRTHrmsV0PdqOmtFqJ+GIdvUKHO3c9BEO+7HQx66AZpCu4XQhiW5o+WFzwFirJIE8PTcGR4u
FUnMrnc00ZhUeB11DbxQvh7s2Tg0+JWWFh7LUa08K0FZna9fNcDPXqVAx2W6GqyBe+wdcrSK5Ews
dsbWJN0jaZuHCmHwWdVE87C0CkYlGYkJyjJ21f+l7Lx24+a1NnxFAiSqn06vnnGJneREcPIl6r3r
6v9HdHaczLd3gh8ICJGUxvFYEhfXesvS6R9VcvfV4JePvhUivhVg8u3q3bgpiWO0SikP+tyE7FMO
suv26X2YAaTE7uF1qIR2l8V289QEz1mHtD03aoTddzSdDN0cT4T19jFTj1MQIOms+akgRKDJI6Ae
f45GJGjl5oFCL5ektTCAs0NN+f29GtV5kWZBX2+cgRtW6wNEJgxjOKh5+eNIjk19VyyNsHeBVaBd
5EaP4DROvKbd1WXy5+csRjgjG/T86FjJTMpvD4U3+edszrw5ykFXS3GcuqbZIa9wKOzIPlIYT7ZG
nj2ZE0GCZrKDtPsQRAHlvgnBXnIz06XKnWbjWdD+Go/w7S+/PbnZmy0O6z4pTBxM5n/GDPn5pegL
ZkWpCgcZfqse66+FMT2MUc9WfW6qht9Bdv3hYnetvo9r/1QP5VpFE2s7+R2kf9vJ0LYwwDuLxD0H
8559sDv3LLva1ARHxUYyT6j6MRsEygLluMntijC2yaoZGxutDZQdn0IUeIN2cnfhZIanmI3GYirs
ZFWonrr8m53ZLTuErSq/Njw2izyyI/7FRMJ03k+7Tkddpc5ApUxGD852Ck+It38zjG5hZuUSGHWM
fDGlaFcJtINs7PloUgxe8uKlypz+bMzb1yBRv2ioqG8cfxoPmddp+2YQzocpQHkjHXhkCQoOzRxH
SqOE1LdeI4zYt6JLx5M6N+gw/WBKQmD0v+X/Zf9q/HtDTmUd+JQKLtQ0zFvMpp2JxhP8HzbloGGg
hqrHnTk35djZ275k1ffi9gQdHevnjteU7CL7AW/f0e+KHE4297d/9FWUdVo49D3A87vI15VdCjUA
hdtJ3btTH6G+0DgX2fh6cDQNVMZkr2hHb28XGoIjSYlKTVOuwqpx71ABhD6MACHGJ2X0gfK5BrLi
go4Qm47XJhPjc4D2+DrpWhbV0LeQXOdHo4GEsygiF06h/2Wz/99uCZfFnhtCt8ld3L4HgOsDZ3L6
ZoOpSXBJM794a4SH4adG4mmTtWi9FX2A5KKLwhLDIieVUmS+dYSHrC4cgJsIpMFTGVC+vBpt7FyZ
RCW1PvlD4G1DXSuvk+lX16gSw2Ko+KsYZr5E5+ejE32U7742Rs4d4U2ekOgvv+Mtj2a+7V2TzOGc
oUFI0rnJz2nlUEAmxs3BI4+3FXpbmMvAoGRft0BKmzapTrKJqN4t2PujJvlzrI/Rg1XNBOW5Pk2O
AEW0NbcfoUZb1VAYSO0BRUZhyduWiEUnkWmswtnqR53c8FwMggcgxKcgHIoT6v7uAo60tk5Aat7B
0UNExwd8kPl9fKqsPIOT0zbrGHXFlUshYSc6S3wI/GSXx+WdD2slUuCo/Pll+N+eF9fiSzbm2o7K
F/T7yzCP4zbDIKzeDD3fRNeM4mTkWryuS4q3va1dJqXEYcYdEM61KbegDCZ2KOC+xLYdqBRK2mFl
6ilcbwx0cCGlRKCxuFDp6cxD6MTARBHhTAs7fTKHrwh02Y9D80HMS442rzZTFzebNtQ+1LEPA9sJ
GqCv2JIF9bocE281ZQ5iQkGnXTP0lCLkJJywSb4aeKqgemZ86+L8rhSR9RkdMsCYn/zBd2w4Pn9J
9LlzIu+XJRMbPODT0IcN3VA1AUr55nuymhGAWNSfnelTUvsljip6cZzEDBZTCsKdsgSJJgdlo46h
7izlYYBNyPH9GjlGxhUuz+9Ngc2eqJv+lHWoHeUqS3M+ZCPC7wBzjm+HcrMRZSO6L6xjBLrsPSKl
UI+2YnKm7P9y+HYR4gXKsjc9XkRoEm+sBPVDZHRtAjca0wzwgJSHadlCYBez9EuM4l0S52p+0GrH
PikhekgwzPuVPLGk0J4fMnIeexEQeN58TpOxaSK3bH2yJmpKcRXm8ILKcdlhUXMK0fDrndA9yJ5s
BGhIvMTlbFG0zWLsSQQoyY8TUWaoTgWSTD/OMctw0zbtcDSLcbxDT+wUEdiqvgBCNUXFZ5gZlzEO
gyduButogydDTl/LP1vt8NnOo+ihcbpqOygeMkQxGp4KzlgHSpNumCI4OI/E5pT9xUGeHcu/7iEb
t0aN24cQkgzrzT0EoDmq4ZNrZysWyM7oXnOI54Y3ETBXUlENSRDiDzkju/IoRH125arIY1PsKA6y
EYlaHJLYJ7Mj+78cyr6bF2iNDmGzTv1BvTPjTUjl8CKbtteSSy7wqHAKZ98L00FgsY1BBYantPft
LXY8pySDV7TwRxUt/3bvDCpqRJButFBTP1YjCOMaDdlN61nZB0tMG2Kn17GJjS1ivRCcUsdbiTh1
TrDgnJnVgJHfz64cIwmC1VQhXmTvffL9XMUUKNJ6IY43UbXPKE5i0dCOB+Ek4wEaBQ/de19r+xRL
lHn+bUqe5dWIQndF859T9Xn+/SJ59Ms5DXoo+wbbRGjgxqWuu/SczK4vUW9cmixGOKy14mYbTQ4m
yr0z7KOOTUoysHaOU//NqrTqvgEwvhwnkJuo4lnH9yado9/3rk2RF9hmPcDS5bx+0pH6C4p0bRkd
iklZ1nzOWj/mYe1QG/2ZmxAK6lbeXDm2IgcZ4MyGRsXCg7R5O+KO0zorJ0SP6i+rxLzD/u3tBwuG
2hZmfQgogHq5CZm7QcV50kTaUBM8txauf1sz9o5VZ6yJGI0OKafPfl+Mj2i0KTv04BME5T0YZZay
6nv9tUwIYkzQUFj/zYdTjmAuvN1/3sZc7K/DSkOO6d4fw+pR1TMToVrVI1uokSKRCZCpiTkcSl1b
Z6KbIwnzoayS5qwTZzwHsf+xTtK7zAASiyRz429T2/DPIULd+7gNz7LHDfrnb0ZyjW6/GXJirAvq
XIm8XRf0sczHwUmSczdWO4+A+TThXYEHBhGQbGNbK05dpRRIi8+j8tDv9JcY3vjW14sYri7q57aC
g4ZBwf0OA6kvcYiBED4+/+DHx2tMqY+9YiOcP+nuNUZANJndOVOlUA6VlZLyk4eDzn5nKQ9rfDhJ
Ac5nvR3+cgK+T/iagParhmlYKk5T3eVjVN11om/QvBYRRNjQPLY1hBJICu1FMzPEBx3X/4DcjwtF
9VsMuR+foQhQVVDEyo/DkBriSStUpHvwyYS16ef7P3/dtxlB0C7sXKCE49JomHzjNzeiFzURON7e
Pag9auypBW31vSlU5Ud3yHM7xaLzP315DuZVDN6c/namHKQYRlJYyzCN+R8fKyfGNtfffmjNf/bX
n1JUIN/URoclAo0JNH5cLaK4ZLfXdipKoq0Zn3qt4L2qpWl3qCsEzpW6jldyJkIMtCbMD+FmyJMG
4MJ72wp3b2Py6rkxqKP+uOZ9pvHjcKcU1iWQH2PLj5nPVrBlXRtuAZTczSdWcwFyoUr86SD71jwo
uzySYsPrHRHIZiJES/KDZ8I/YLssFnqO5pydhCYmCxOGYZovXuSRHCOb9OwI2FJojV5aS1+XTeSe
qrwHw9pHF9lT5kVAHtUhrgZ/uS9ul1buCyxtEDER1hzn36YIB9f0AYeSbO2rEfbl1Iur30HX9JMa
QJyf6Vc5pk1av9H1dlqqGT6MCHkFoLDdgdvCLIu71iEeCkhRxXOv8bDpfZvIDRyqamIaMjfIg8cg
OKfc/57OKfZ2zr7LI5SkXPDFcyL+ZqaTefmIvZ8dBNNeS3GyoZCaqohl2j3SeD0s3KqqHVBLln2A
YewcRrDcECrzFxjT7iGea0aKVbgIi2vU6EUEKXfuvjfVXEt678ojYgf3WIX7CfWGecttFn2Bg5ez
sm1nOCVoSPNfmg+bMVaMDRvyyzDlLa9wHY4wrtTDKYMcsC0043M1eBHWBuWLWbj4vHsT5h2eb1V4
/f6nP4zlj5n3sSgYSJWaGHYkFNhUmPn4JRTDwi289B6MePDYDV63gQQHT9gQ+6ITvHjKsv+b1at9
u4qZpLoMpEKAs7HZIZD/PYaHAh/2g6fb+xaAMXI0SNBWUHIqd5vXYLnQYmj1BbpkJ+yR/GWNLkID
/fSZ1Kd5rEeQEbIb2U27bRxrRPtwns3Q5QWJTNnG7dj+zVLAOY5BD1MJJLvHN1P2lLbj3YghkewN
SHI8jGbhr0URCIh/nC8bICzrEXQE5EO401RGV1WVuteULcH/6tXgGu7LueHsXh3QWKMU2o2T+5zC
BSZP/gUFOZjBTZ8dKbVq9xr5fLj6dfDFUft/kr5RHlKRPQVZeLLIdZ7TKN66kzlcZeMZ8Xh10umT
7RXN4X3cwp1vbSP5t7IULfpbivIWWQHGUEXEHQyrY4PZIE3x+x+r0ZWpEqo27YsYKwzPBRuYs7XD
aHM+VAJsgqjV+9nJzCHLFzlbomDuyrHb051IWNj1OEV2Em5I8dfHyer2JHml/IzOwBVUVQDDT/PO
g5QPSmBTDAp83qbIMdmkOIT96GMUVZ8Cgwp7WKSn91PkuP5+nezLaWv+1IFPlb1sTpwraQeuv9DX
EbX6u5SUkEZmFNql1vGsya6cIV8fn8fku+yUhV7f1XMju9iCGvsY0wRdDZq3ofdJHEW9TTrgQfw+
9n49m0lt1VRRsJKzckJ+puyOovAWpk1MKifQvaf66UfdIcd0Y1WhmLubir57GUPnU94VLhrWmv3B
z77LUVu01dkOi54UJyeFQH62xdRSfJ27ldFgwYAO4mrsDOeQ9sK+iqFXFnC9gTYS3CqL2O5wTDZz
qNXztDynANZN4hJc4AwjcUidTQuBUMJe6cXlrXsDMJlmWyP0l7EybNu1l7nqSTbOfGT3mo34e9tS
E0gdaxNRdMHuoz+mwivPmZpX54nIplv1KRybjq0movjMyKbJieYX8nAYNWtr5vbnt7FRt6udJmYV
ylAN7gVuLJMWiKdpzLWnDqlPhwX4QfYKC9Mgfuf2JLuJgpaAVwb+TnY9XlxbralVhP24VLSfvBIz
CiO3cAVC9IcnBSuRAlWiLSKz+IzOpiKdOvuLFI3xdk6q1Rny8Uz8cl4b3impS0EqVTyERPGDsQJH
eWa/lCBnAclWdt0OsEdHYLaTXUDHBJ6mAXl5Ppn9PbKgXY+wNVXTZF4eZFPK93md5uFRCZ5ajL7g
PIn+QUevbnoOE1541BHbfVhq5lHvszxArMa0F33n4B0Yql+iYKp3XWZXF9gMPxq8EmMtiS83w3a6
x5lAwOf77eyheBEl2w55fdL3h0BpmsOI//JZzLqTkXaIDB6pBNtFbqB5SE76FLdXFRWkJTVAcCFy
Og8S7jIuMSiRvZ33Y2g+Z8TJJKh4S5nxcEZ7q39rfIuuYVY9lKnkO7Yzu5L7YR9OGr85gk7mMWJJ
wh4ItesVaorXqq2RBEa/7EE26lBP/GH7aS+7Xm+Ul5Zlsobgky49D5HJthxral8uQN7BtzYl2da9
gSDvIo+fwsbwvmVt88002CtpChg0e6hCBKu17BhVzrjBlHJ6zB3rIyKnSAEn9UU2XcOuQ7P0lpwp
IBE5xh+PncjcvE/IMTkrJ4ycdNH7FXkm/IPrKjlWJS5k2hKfIX2RJoG5AbeDSLwdRs4WdMShz4JX
cF5EYWOQ3+FRl0MZo8auDtbRyPVCR1KMP+Q8NpW5dQQyXOl4MHHyPNbO58neOF8qrw9iDGf+HG5q
5hwq/LLt0wEjaCb0/Rnapc6Y/d9XJ8WM3LSCqLMZEiJIdivFC1a9xzho8oe2BsDohVSg0c18AQEy
nuzKw/B7yIqXDFj41iEZDMU2KLek2MK1MX/dxNsvIbK+e7hKEEd/jrlU4PfB/G3LoWg+yqzkJXRR
6qZC9zYnh39eIz+nn/90cujnON+JsX8/9ee4pffGXvZ0HUvXROmLBfnE5oAwdrJQ1RSLzrjLHtwO
N+sxHWJcMOnKCdMerh0LOC4KVvZQCEwfIZ/sZE+eVacNNaUMDvv7B01BhWNv6mMDN3+Ql8VPKijf
rerG5VE2Hfq8R9RnUNuNO1R1ezNdyYk60sujgzdPuJf9NLAmXvcIlBpq8GjATsMgB59wrFroTql+
AtXwHI0FYecwQm7SiEf38mQVE7YNqC2czmvw/U4YKvcE+d692caw77UJNMQ8FrXCu7ejtgRtVZp7
2ZUTfdut2jitLvKqNBjiO5ygdrZdog/dzX7uc4m8RSLqVAzkkDSLKO5nV06i/V/dJ47+dgZKa5wR
/aeb92N1L0+TQ1joXKhU1/cDkVplazG74BwoLG7hFbYbLnD5Dn1dkIjU596mahB0b1NysKL2nm/l
IOi3p06dPicRXu93bksIb7b3PnYWGQKtVf2XRIk+78x/e2IMhC1VAQYDLAdqbnNw/kvVtTD1kJ2z
1L9GutvkdznaP5tgUs4tgsWHdAYQtmnvLbEXvdTNhHROkljYCtoU7KwA4qiFlYLWDN9QUQmflYBg
bsC0pAYe2PWnFi+0lVDIl7hFjNAxea2Tq7eAQDGpAqrtbeHZaC+kiv+JB/viNXq4c6xuuJeN77/2
U1Fci4ltUcZtv/vze+OWAsxNTxEBBQ2BjIZjA2b5/UuYikxF/R88Z+fjb5KMqb2xa1hqJv6Kue33
j8iW3wdxDJDCwPy2SvPgoOjqP1RKEA7UPI+d9WCcjBoZK5SPt17eBXfYbgV3BQGj6rffe9I3JxQQ
ul1A8nuZ2jkgqQR3Jgumx51jTtXmz7+TrKj++oedfycNmhFvQhTw2Yf//juxhIWVmNDgMv3aWDYG
7t6KlpJTQCqpznPnkMcTumLgRJq68/gLmT8aNxnQszaDPSB+HotUGa6Ee+O1qkNxVshFR94CQ1XU
JH42TovVkVW1S9FpvCcw247bYxT4wymscBRZyMNRxeOnn5upr7YRpoO8V4BStUh2Kbnin+Z3CeSX
hNQwpq64vZ1NMK47BWOxY53U9qoVUCetyshZfDdZAftRy+1y7YKXxU8QHVGtJiTwGgj2ijYs6jnP
pHh2uqo1XdkHqR7czd44XlwSCQRa718FdYm3BhmCr5o6xH9ZkqSGz+2fQYAPJf2FZJe4/TO0VEcK
hbLZBgvnccCtgXx4VSnepUDBbt99FVP3MbArBQ41DlIker0Dxu4nULD6MWiHc0daez9RNN+jFvZl
AvB5ks3w86gForoo1dJem0JHB84HF620EAvnJqrGpyzTo7Oaju05tKtg0WTalj8v1PG8vP/LTQcd
5Le3CTcdJRS0Xm3q/DA/brby+AvbrTtyM/f6pC0r3ywWrWv3J0V14o1/HBFqd1miv49+cD9mWzPl
BRuV/UqDGA/3XtH3UdXugioYoFvseyVP7/A5hdEs2nxPhmWN90dGHcNqt8QCQHT74cWOEoKLMi2W
0D2q5dR17hZhtmgV2rBuqQXEIARpeAc2S71MRlTCFDJSc9N2houugf3k4jOENPsMTPLH4oz58Xmc
RtxR9GLY6H0zXqCwbtKuih/8gspn73TXOKytXQZxYpXPyCPL7ZuVlU34YWYIyk15AWBNdHsrQPRc
s/JwRmBbKHcCd4+9qPjLnTazCv/13fO486XDdiHav32TByDZjN4riT7EDiR/cFQnLDgCypdj7iZL
F6nxrW2hzKINxdfGdroLCvvInzkbN6ZynE2Ivpe5Bvq5sF8LnXQqMBHet516ViYqYZ4zv6xHb+ma
JUUvb8QZWx33HZmN0DOOSoPE/6hF+2DEVsJqVfyZMqQ4ulzfmcqAuSfmzTrmhmPOpl9PkOMAAL8q
KyvbdUPw9f9/K84hoE2wiwEpcse/v/9EE3dFUaTVBqIw/4H6Y1al7WtsQPxVxBgfEtU5+fjlXjQv
0dCRcZwt1N3o0aq79lTViHKp2a408pjaURns7FRm1CzrVLug8qYpK6jdqouysPIP5jQExE2uvxrU
Dl71+KVhzd3JcjpxUXKw1e0YIgeJDd69S4UOIYMiQt3BrY29HifXES1+8GiERlRM621ZR+uiRmdO
8QR8mxmlAbPxs9ezgZCo2W6Gzpa4wm2NQTmHxYC9pmmhWKONMfR6BU6c0MZt3oO3TyuTYrg9Og+V
5TkPU7SuQe0CvBFHrAyrcx4mxV/yvuZN3ndeUGELahrZvPm9dwtfcItoBJ6rlBsRFBCkhvTB9qt/
0sFMjmGLm3Qe2GJj9E51NrRQ3eueeqwSo93VtmmghzGFV7PqntIyOpGR2BZlmKKU6Yqd2ls9+iMT
hB2n/IgWACI7JuqeIRgEYeiPGQ9plxlf0twMz7GvXslkhavRSXDfQrSiIg45dAnau0LBZXnpl8HG
LYwdYDPUfUoHupZfsvanXwz8JtBzJfljx1p9ckbfPU5Z9xjAjD25QC3tyBBbw0vjo2yEEjsAT3Vj
OQlAnn++l+XXdbOI2FBBUGVFKc7mRfX7vQxxq0XrbuLRbixgaRBn1m0xm5qW0xKv+vQlLJVvg1N+
ynst2upGxDfc2Q3SI1G3JVg9i959CmNcwKscq5Esf/aTCPLa1N1Xgj2PxvWPhlcViGWgQIenildV
3scUeNIiR6VkUkLsObUBbcyWOz1sButSxvUZRQwfK1ONv2pXfA2r6C8KZ+ZtdIoai+pquqnDtTFs
9TYw42nKCwwGS3BxUE7RMz0OfanPug7nBhetTaOoYslGssOypLdOOlgNljwHA48+RO9vaDCmRp/q
MR6fJlxnt6VapLsGn5Am7tVFP6Il5PRIMrE7thCPiCnsesFmsJPkUmZVcUeyfxNBMiCjhjHU2Jbs
bnifNjAmSrAZgqK8O37lB4qXYRKraqDYzbfzta7sezVMMd1JRvYccYg2m9Jnj6iuibnYnTkmEmCp
TQ3d3YxTZi8EylhQbYFuDXiOLrIo2lcOHhRalSMwC1qe6Ns4NCUpqz/fXM6/cJdgzCxbPq6Wyavn
Zs8sRjzrOsVKNr4LatAo3TM+jO7ZagmtvL4qlrJLZKKByaZqdZ700TiLezmsRo0gAzJfIBvPrJMl
NIceuYt5zAGaVRA9LkMzyu4z5LGXnmK2Gz3psns5RoFDXfVgr9ZATL1zq8GpXCnGaK+ivEEmqc2m
a+yKbEncqX7F+snMWwC/ZWdc3USfKcnmbKkbwEFqVMArPVUZedQO0yV2rGj7Pi50Dw942R+t+rvo
jP4ysoRgL5qmjwF4rE2TIg3TeH5zDswgWWfm1D1nfvslb2o00QCkBFe2EKxfYTVSfhnbtaJH9jPi
PS1RDKDRCl3q58npykXcifrcBUN+QvECG0xVh7CCSGmi2MMhmyxghySXzriiHwrX0QAndvk5RqEv
3vJXKjaRC5fHgso1LAhitb+8VLR/w41tmDaWZpuoaOpCv0UPGEVWKLqVhkjMGMHZN+wNomHJi96m
1W5QFHszsq5/ssoPelpUr66VTtAlKm9fJMb0pITetdb16tWoJ+REHKGeRTrdFQPUIC8KUGbNa/dh
KO0M66S2/0RKBAHhWXwWy23HxQt54cTTnd9p5meS784iVIX/5DcJKTDFLY6a2awAvBaPQWScjTQs
72QPx6p862oor7g9om4EmxuIqYG2UEj9rmM/U5dFq+Z3GqD7HXe1v45QQdUwNHsCPqp/mHtsl3D4
rUmJl0r41GnxF2ewnNNbr9da8NMeX8o8qQyde1R1nNNlt3dAnpZpt3SzUb+6YCk8oqJXsw26iw8o
iOgWGznsetxwkRaKhWqeo57GuUFNk21JEGkLvR/VU+ICtFx0E8bD2FM6gHDuMf4EQGCb3WclVI4N
9/X3FttaK1acLzpIu0XjgNKLalx4qRdgie6BbzW8NtzaxnB7OQQ8/Ga5PIha94tRk9dxUi/ZpbWl
LH07BP8RZ/4VQ3FSknntnSw38/eCLOOhx1ETs8XE3kbuAOyBXOXarA1xz7OerPS6LT4kZomuczvm
nyDDfsX0dPxKAXHP7YBgQ8t/XqmbkF8UblRcWd88q3yoR606kbD8ktYBQLbBDYcDScIB2g9H8c+j
wa/Vv0QjmnUjP8OtrZEWJBwEcYr3222FMbOCqbMNlBTb0utxbTOzxRDq9jaNa+/O6CeEoeoQQ0w0
2Rxulll5LIHDTGb5QZ7SW2OwL0vnqS4Bj7835dx1Xb0+wDVevI8Hk6vjbYxFshyTXSFCDyTgfIXs
v5/dF1hiORpeeDcTKo61FMMhtWLdMB67n40Rtr925YQcQ4dfHIr2CVG/vFykPr5fmileE09Eu6oI
400XjUQJRXN1BOJaip1Ud5jGYmE7j5ughpd6qo3k+/EbKEYWOT/TOmuTV/h+40EHDEOAMOGe+hro
fr6Vm3DZ9K2FsZ48JBGJ51MtarS72aMPA5i4sCa2mvNfDWCbZUrSehULu0KCcqiQrI59IKUyaTYa
bB5Gdnj1JsMcaeH543MuXGy61aR58JpcOQ8oCIJvbR7kUKP1zhqMG+tFoYltNxrIrvb4h5hoMnph
My5jtdQot8T1ria9sNerUrt0UeyvFJUXDbCeV2R4610Zqs9qZ1vsDFFVWfhGAe/fYn1OmnDAQDuE
6hrG6de0enLa3HhtmlJdeX3j7zrQdetIz0EFE56Ch9B7Hi8ko2D4IIqhN/VRNuqcAMt9e8BQyhb1
UZsbOWNnzbzZnPtdEhz6MMhR1uc6rZq8RZuCu+L/6S6LQMeeCSGz4i5wQuOElFWcZBjy6Sy7yKKX
gNHTxFYWqq311aKYOexvh1rQZ6RIKXEh9FktrLhwUGtj+pdz5GESh16w0gdA9YPhl2s5aA5YLf05
7vj38uMgm6MZZNx027IIbH8PalkrQ1H7qrsmlT+t8eVlKzZ1tbGwBn+lZsKB+gOKeYqz7ArwIkV3
gCMkxfDTEhim6dg19g7p0bmJlTHexopCwBAWII4nj9BYHuoIKiULEuCAvjs/P8hBeTSoMMonnLMS
I9myK4MhNTc5nvB8w/6jGuEHEHimeFap9uNQ1w1XrUag/89fhGaozrwZ/SXAN3gt4VdECKVpRGAk
I3//LtjlIeaKI8IW+vcinooAopf2xa9C8/6t0Xpt6xsEY5Ghx9HS8TQFY0ZwpI7bYuZi9Caxpm+k
u7d5skHPdV8JbLr/8xEVa2yfu/ZFDhlRDDiandtOK/JLhKnaQQ9EfcHRsr7U5McuaVpiZY2ua24i
0C+Hfo6HOAYwngwmL7Qf58qxUe92bRdq+1ALvIswK/fSqpm9NIxSX8vu+8SI2J+qdAp0NuFeRJyb
e7/oHtVOJ4c4N53ui2PdZxGE1/nQAHpa4qrQXpUaIqYci1WyhdEVvT7/04gm4zr2MnWW7/M/5am7
VHgunvmty1MmanJDrASfXIEoF7tfiBDGED53ebQSVR18EkMx7oohUBHz4PKhpD5k/aOOQfOIJnTz
CNhy1QkxXAOdnmMpw5olB7Hc+Qzhp801MIu1nJRDWSdwJx3Q8JdjdjJQiIIzuZCzb00a3Dd9ap/l
DzBHJd3qbg1uZf5IzzLKx2lVeYg8LbM4RcpOhFi2zz89DCL9PPYmYgKcSXS8torKuDqm8nkC/wG6
TDUf1QwNQB9Y0qqvfevRGozqkmjDocrJPS6pM77+t3PlpbqovkwI8bBV7OZNQSqejaB9UKc2+ocs
5wfDHcNn3wz7jQmC8VDZcXSFnp+jxcsZ/I6d1htfVTxYYovMU5o61ykZEPdXjGknu6Geg5jNxuSL
JfxV3TvNN0+LvgzWFD/nVjetM+h+p2Ju+I9MazmBasuXSI1AR4e+uqrisNlnGgaDgQL0GSZsiVvp
1CW849r4wcM174FI7CXzclTw556mTN21Bf6HANWyj9N17DrTvdqa6SPF/L3SGEhfOQpJ6WyycSSg
q8ZkbS0tKiFBBnfgxMujgcOqd3U6RcXApC6j7wP/SW0S3WNiYcFLtsHayW4T1/WxCFED6c3KK5Y1
pomDb1d3bCRJJZDQ3RR2ZqxkV8QlW5MUzql8pOSDCEVZ29qD0XLXgzSCBPx7PwAbuG0BVizen9tY
yfV1ZTrGyknNY+OV5pUVXHyYexY45auZqfoH+KVvc6LKdDlXgCB4m2tG/f9xnfxMdf6UP103/3T5
E37+PPk/A5JQXFSrfZ3MB6fNii+AaJPVVOXmOQS2Doo11dGfD43PjY1kl45esB9CJOkix7k2oxIe
vFDDGAZDgmczrq7yjHrI/7H1snoaSsXYjqU5InsRhI+ixUpdnpG73cGG5vrRMCZzrRfVhynsEYAw
uuEI9VPZqLzI7s3YZTeBRMRHY2qeWUCwX/7oOTlap6qpfLCGzvoIZUldKsEw3EeK6W4UN8VldP4Y
q3W8t48pDcTUfn4MeDo+5vz+MXk1M3rUyj2mSaouc5yv//dnuRX8ZvlZjpI/z88Qn4Xiu7dKI+IG
K9H1c+Jajxg8m4/ySQbDAFfIqii6Z+ajiMIJnDqh0SInBbIIXTc4lWGkf6jY2iAwpv7oylnZre3B
maEv3T5za38/Tjo5DBNh1eWUdmh+BGmHzXPePMjGmJZ6T/rMBV2LotijyfvpYI3AN/xCMR4r0OGP
KjgUtfTyhx4v3ccqTD9FnZheu3ps2aTE6tWtAkEKFls6ORH3IVs5oTxPXZjucnQ+t+Bh3I+ty3I4
X2koIfFRzyaG7fX5DfOAiYNil+qc2fmBmfg5Tkii8vLsWb0kNIIM9MLsx27ZKFGGOiTRcaCghg5h
fHhVVOV70WX5g+I22A5MPaBSbpbHuI4WrtrHH5S5iXoEgxw9e7S8iJ5ZntFX9i7yhBYVaeRCIv8s
J/MR8TcvdaqD7CpKVq16sY1xoI5qcWX9ojzgq9ZXJaGwHejaa5YNBVoitQCIWVrGKinM6nPUDIiP
xtZXkz0vLMlOvw9EVe09g7I+EiT5BxH9H2PntRw5rnTrJ2IEvbktXyonL3XfMNrM0ILeP/35iNKo
enr3/HEuBgEkEpC6pkQCmSvXyr5IDzscHg3RwMVgdy/TNFNdt5H+FdGVj15gKX9L02dHeoVWr3/9
NF07l8Ss7csk3PBlMIlaOQHYiaLoT01GUN+ch1AtGNt8kgwVbfHWtA5BsRL938REHd0yzrPq5Nor
XWKXXTkDTCpjkSVddCoyvdwnCHnaZxV99ukVEIoAjoZAq9Dij6aIc3ACSF7c7KnBBy49brbano62
isxvJ9wZ//W5PuqFsi0S9W8eKz6BdxouS9q6V9tqpVjNh03xW2WXOS0UO7OLnPB4y5/UNNzfTLJX
JN97UWgXEm3e1TOz/dcyLQOoPZy3jiDfnefr764V2ndmy8ujSHP/PgK6sMxUJUIBquX8VoFsXDcx
RBVyWjqmukOdRNkVC70wTWUhXKU+RbCJksb2rttQCMixL21gyHbPqte195mEpTLS5xG0u4AX/hnp
sejlyLOS9l7V4vqBnE390I1nd+KQmSg6hGR24nqX0uiy+yRDs6ftYUOL9SS7l01tefbBt7yjOqno
MxpLs3a05yC260dryJb2PCqcVuMBLHZOOOj3chSEMXeKquSdOE9mTm6vUi9Nt3KoO9AiqVQoIE9b
fvED7lClJZItJETDc6Erf9tKUf3ME2JTeld/IZhjk02dlKNXC+uYKNwgRZAlX/QgI6+Ea+Vlf7WK
sJ7dzlE2aZTYezcqm3uYKSlozYLsZ7ZNXbjHTM3QN7qX9Ah/6duQvDm0JPOw1I3tkJGLjPIK2v65
Fw4jyI5P5xI2BetOE1TjKrxrpItWDhuzHJ1DxRX7XMyN34kMQYzCXspwgrTJHjJ+7iHOomsk4maX
k5YZvg6JOuw7WNa5183BittOI8qVZ2m7TpA9uO00toG5KUNL35Db/ybywf9rRLKaq531Y+Kj4+kv
4ifSyg559BBNXyTVuFdTAd8N5fT6uajJEG7iy/nDF1RJy0UudYebFnDDmifSTwOpotc4zxdGUI3v
EWrmdyqJNyi7zfHdKzgBR2ltHf/gps9u4t9u/RAa3PaBL852Z7CzO9EGb5YGH3uI9vTrZFDDSoS1
/1HGaPqAoiabiZayn2T5z8GnSCJOhuCNh3a0agvDAjLixltHtaYDtfcpugeUrllT1KAyLdz2Pi7T
+2gOBatFvSqDxv4+6TDad24aPw26Mm4oBukOpirao16UXPIro3oGJUCxeBLWP8M8RDitrP+2g/pN
DXP9rc/TdtWJKLzEsYkkXIZ0mEVkKSv18atr/VBJO5K30qAejv2BAu98/BoXP6XZD73fzPDNBYtp
mJrH0vPqtWL39U7z1ey9StUzfHMVYTVbPARD9FLolnj36phrot6hKTgPKSooFh0XlTPCF+ULRDEr
uboL5NtHi1Z1mWXvnlCnpdfF+aFLjOyxjgj7mNoAQU9cGG+52W8np1afKHYTD43SP1pkkt4iIIH7
qGiNVexkLxq148RNyC2KjAiFSRQTVQNNiy9RnhooAul/yVFdda25QF+jOxkEd6Tt1gC8Ty5KaFFd
Q6ZH2p3ZJO3ERQhTKZtSXThj2dxFbTS+F+HPgAf1q1EP47FMEXaS5jaAtVzPp4ZkXz++J+OP//Sa
fOdjr2j8YWih8prpITGWqg52OpH6h8Bxw63NfXEJGpYfUATIWRSh1WyuY2hQBBTxkFYpw+Q8lH7m
PERjtQGVop292dQZrXbp4V6Xc9kEfNaZpqPiTMVW4/p8aOyuOWQ92u28QMf7JkR2peSv9NXXLCIQ
Ze79sHuU8HKfrzs3yHXRV84PQZZq0dU7yifESxUPyipS8xy+q0Ddd05d7CbOa/f21MYrC0G291RT
X0Fdm3/HxcXiyr3I/Fhd9hmsCpmuNXv05P6nN37O/qcf9PnvVKzVT1HZvrX2VD52ItZPKIQiW6hD
2ZbFlK81IjXP5VQkD8bo/pWQ9IFLfSTRk6rjwW/j4GXUvL30t13TXhu1a/OXY+ZfGhJTThB8LRyy
8EHGlRM0h/vU5ggy6vZ6sMbkdZwi5c6MompVT5PzJVebH3EaVQ8QKlm8Er1pYeih+6Vv+wxmMzc9
pT5UiJyFH8rZnzeeWPOrTvtGh05TL3+YoWJ+IUqdR+55SFHYLFGgWLWG4VAjOdvmxjci8xD4JTVH
jOSkbdUfvbogBxDVFqo+s+1axJJGU7MVyBtcd76tk4uRZFzowCERyNF3ZjHWh1vDM6f576EGpvQw
zY1ckceptZ/6bC286Ifb9+qJ/9IX16JAlgql5DDOwypDO8/RK3cnZ4NhzNbRNJKPnGctqps2VWVm
aznUzdjduYprL0M7S1/45GMqHxKD09G88/wzICb7cR2VfQtkPTlI19GC0SSYMyizZ5qF4iUhdx3o
hbXxg6RYmUMLr4/otKXC43wnh2Wdh6fWyl/lSJ89UgvsUtd66kHavLBO95mZcpaRRECWUW8qEkz3
1xVlG27I7qdr6lf1heUl6iVS7UfTj7x30Xs2ci6xeu+IzN3GShtBONfqp3psCqhM8+LFSUTBmTSf
fhrcGeVfDVi7X5ZzGJvuqQf4WK54fOWh3irWlhaBTar481Ki0DqCZ6CSC2DZq95V/T6IEmVpzUPg
WOYmSLRgI2eNCo2F2AqmnZztTMWhGlADjDk7F3XznmdhddGHbHgdKAcpzBqemNLwnjmULnqVGyD8
gOVugrDiDI0WbHNzAYdWwtAqfOi1bc6Cb3HplEsgc+VBzk5hsQugFXgCK1s96oQEpDmKZtGAhJum
XBSgEwB5p0Jl8LxlTpUcDHkI8aRD+pggYXfXKwoJuDnkJJtpemuzEt2l2TKIbAAr6vY7eQENivHD
P7JCUS1z8TZE+vBoJeFTH+qlQvbYCfeeF6jrKIOQEipRyzz3wLiOGfw3v9gUXkOQj+poVMzeJh/o
WZ8bOVGBkTrW6IpIu9aV6qEG5NGXYfY8NNa5bRv3XKER8BwUIlpl/uht5WSpTjEqTUQL5eyYCGvf
2VBdm20fHyLE2DapksMCbsUHaVLa7KMnbbeh77lNfl0mjX9aAoOjuiPJzle7etajXvtSJU2xc7U8
2UDxpH0JtO7QxXbxHA6ZCv0iQlBZGGlf2gCWw3JUx3NZ+P5DmitvcrnmDemySOyaOxRB67wI+mXR
xOkhmfQ5mmWv+0JPn8m6GPdjMr3Il7kDx/tOS3JiyrOXXOTWdnKQs/+7SHoJSFKiuWwS9soPeEI7
w5JuQ9mT4AXZg9Y92dmaBvAEKINV5nxLb87/99rftrqCIeafe9ve4a2yLkRdLrwOtI6VdWp17bqD
OwGRpKxvEoW+t3kbRitfGq9TvywQBrpNWdk1K2mUzdSbU366bgjat0cq1H0sZvGUeAyCcW1Rwbyo
IyokF6PXq2cRutPZ9cotj8qBsJf4MEl7bebjzg7yHzf7dWnY8jffOzzHjEbAj1u0RX+GGE8O5FIU
9maWVOpMAZ/zw6rPnckMfGu1BCTTbLruZ+iQIoyB/oheE0/yhu9L4inJmTzEpC7motkR2a3rSE7I
pmrKPSxwBsx7+N7syCYmZ9GZP8neIqEh97i52Hy4yzKCCfqXHyG7det3K9OkmurmfV3NnQZUrNHo
i+tY/gQUGNNzndmPvV10ixYwzVpm+WS+L6m9S+w7FPXPuUADIciTaQYPt1wg8LdiLRc1YaqliEA7
FwLQ4rcFzbxc7mH3ZrEGClmvb5t8/hREhMrHmMfqCGW/ppqbuPCaU5n67xG46d11lGftCaFxE4bi
eTZy+PrkCbvW84y0yUbASzJAASqg/FZ1sTSy4ddp6V3OS2AXcLdRrHy97iptcgfpEoVueQjTGKDm
5w+WXTlbm6OxgBjOWTfQCZuGg+TN/Fv5iq8CIiE6ArKVxhrHv4uRr4dHzfrJMF2zW8lZYI3usgFb
B9URM9JmOwKCKDmGEWFGQVGmejXK+Y/NI8qEJq6+0rEPklfoQ8HlgqZ9inL/CP1nc/bdtHhqMgps
NGVmLs4E0MOueJ4mcLXXycGB5MhXgw08YvlTY2X9PdXhyA+xUm6GUFC7JM8KrcNsQ+0pgE0ieZWT
chFK0RDrVu8NVT87mdXyModgH/RrX8ba7va/ZbS62rrape8t+v7p/8sezT++NzfZ+7TfAvHSLlzn
urccXX8PHdrCVlyiUsRHDmHVg4zC9Hb98AfT5LoR6ZyuRjsbVwg2H6RJjmTkhuvrnxbKveTOnwtF
B6/cH/aS23x63baXrpZVXrf/917gZaPjv01yodzr8x/UTcZXt5zPlHOM6dMsPeXo81/wh/3+69P4
w15/+Ef91wfUDSoEyHb4ze7yrdU45kVp4DbxvUxs7ACJIHmAVDrLe0iyv+SctFg5ivR22DtAbjmO
dkmVn/JxfJajiTzVU5WNMbTa6LxKW0nYby2aMFzyNl76RPdOBcH0YaGoKJit9Iw6jIRvo5yRzGXX
iaahVJBjKy8z6Z422j8rIRuaNqSNyoU0ZvOMOwAam7SOWghbPaWafRfpjffghBEN5Qc7RZRIR33a
hpQzfVFoYi1d5AQQbAOaG+Ds12XzWmgoDoVXjCdpCl2ihWUWLfRGdx/kIr3hJkFx4PebaaDOcQNF
ir2UNrmyRTJuqSZop9xsk/noB2D93CC7yHSUOY3PciRTVZ8jOafUMAvPnjJ1NI/KTM8u//a8pri6
9LEBQCnglE278WvkGtGqVCb3oAFr544RPaed96s9iRMK16fkBIAtPtdCzWBYpH4k0Or4LBs1CZNr
L2jyZg2/ZLH8fWJ2LqqI07dlfvtlwWyXQ+B9wIfDZPXHfWc3r9aXdceflPxFrm5B2h0UUpo5CQsB
DtdT76YaHCDP6NFewxr5T1da41ggZiW9okaZbPjnWXC1SofAqHx9CV5gx7/Q3Q7zVpG0OYFLUKWO
zVUHTuMgmzpNvcMIWLWFI/YfYyYU4i3w7/pdo/boxfHgBp0ScZwKJi8HLan2IIZm63VO7nLtpj60
KUgL7hpuC+eqoCoBbqhDaVSxsxLV1G7b0CkXbYPQ8zZxxE9YFvvddXpoKHpUQvXU5Yh9bYcgn9np
A299nW7KxD9N1aGAAURfXPcvPXNtGoPDHyQ8frneRxvf6VIw05CvSBsUmB89xdTHepGryXsS99au
qrRwp6s5YZ1ACJNYWB9e4GUFEwuR3c0UFk54Kavhuc1Gay+9BuGwoFMpkjD7uWIJufjCbtbQdzVL
ldqWc1DzHrSMoL02ZpohEE91C4n6f01IZ1dTTokdpXc6laDaQto8PTchP9/LPaTltltt2ZRtueZr
74BUTkL1RalVqqvmJsgVf1wUzvhdR8F0+4tNdqsRLoNkQPZudvY+l8mhkrvgX+pcWbY1B2iHmLQk
lIWIMUCl3AsA/8Ive2ukmx7DEvFvu9MIa81Ttl3ajVuRMtxqknhEwH22VjmurYEIhk9ysh8+JvkE
xoUT1N/Selxe8xc6VFaXeXhNdcihpUy/DuGC/nX421qfWQ1iu0XD3/cdub3piWSxvixFG+9UI5ye
dF1oB4d39ELOSluf1ocEysCLNFGUaa7VBj1Xas6mpzA02kvXl/ubv+gBkrWxmoMhZcve9BrAsVyR
mu6LRQBfW9gEfM6idPKz7XvpCtAZ4eNgYHibmHtyNg0AGdsT+bKVnEY+SqxiaZx9fl/37w0T8lHL
UB8mtBsjxdhoZuq54AoaMOZIla6v48Aqx8tU7CLNEojIzC5gTT9cZPLHytxgbSDusNQQciAyptQ/
wt51NyWimMd4NKprE6BpugBBNVLx1IfE6qxyodul+TZlmbNJdBdlVAe+LZ8yyIVZB+PJjXp177ox
Qlcu0aBYD0zSt6l1zgk+zDzQ0fdgphvJC1LfEwLPUaDU2143k2fP//H/gY78k0trDP0GDt5vqo0K
CSglq+by8/sJUZ/g6END+HZClOc5ks+/2MkqiNUE7dddlnun2HaLb+gAqWQItORFgzRkBQjF5rtT
Dlt9rCCfTOvsQLBv3Da1blw04esr4ZNa7boAHu/KEN/IRp/DWH9WIfSmYlmjBi1rrI2MzNu+SVqk
7fyT5gz9m3N/va1DenPqbaps5S1drmn4s0P6mav9bU1eKP2beyYiNi20rvDPcSqmoxVBb0nJbgeZ
f1c/qUT858G1MconJQrqOZvAfBnoKLRWFOUQFr+rAuofEq94CFyjeaAgvSFFnu/kLxoT6oZTOrSW
8lcyB5gy6s5M93JoUWktF0Vj2jwVRrGTZjgzPxZp3LmPbZxQ/J7q1iE0hrewcYPHET3Mx9Lqpk0J
byWytdhkE6UaeueTkexuNgic7wxvcE9yVexSxgwMYH3byAdaudODUIev5p+NdDfUVlXBi+Zma1L1
76nzSBEGBfRwXSDWpYCMmrgddLwUwAVHOSbwjgJPTAJtbLMIlpvZyTEF9OQ3J6NAzcyGy3/9i5Ma
Bjl/HLO/9AwFr+Kcw4W3EsPX2ihapOG6Plx7UXKQQ/gGud+Y7Qu1JaDdRZndy8bPtOxeGGJNMKc/
SdNUoW0dDP1DYUWldbKz3NqE4NxcI3FXSa3tIgtqLhFW+oZSofGr477ktZF+KbI02RGk/DBn8Uvr
tDz9KsjFHJXIqNAeoQBr+dap/t6eh12ruGdwmTvp0XSXpqL0pdG1wlm2Q8fv/luDUBQa5OjbZ2gc
d8gd18Zfdv9KyTmQm37KLn5WzSrjgVgS1T2qypCtB+0vdTCqk2wUzrDXXugF0crSxCx9lDaHPgUJ
B7fNrw/cyiNeDnnmJq66mNpsfzk6sIUjiMRBNaX8AyjyFmXofllCdbCWk4VpAPpVI61FNGJC15sF
SmDPxS8RdTAudRpHp/VWnIPMr61bGUu/8/hNdZR4ycb8zAPF/Dp4nCHhJoFwVGQABiIUI+SCWG09
eENTeBVaE7RW0Kgwf3qntC/I4H8OxzoghZ/W6N/Os8izMyuHVqF8DD+dI1KTD0EfBwctgMtbjTwo
vfpgTbWY9tz6ZngY42xaUHGvPbu1k997qrOXk0GLKajbRTE09qM0iST6WRpZcpIjt4HkhyWHLFWj
lcOTlOSYHaibsE3zo9PVWbqSXSoaJzU1DtdZuImg4oxUXgwJr2x03G2qI5IMhE35TZ7PdcB+y262
Vx3sNynI6jQzej4HHxqFTLZhQ2go9otoKacyR7N6jq/TMUVcZ8nfXrtvgoi6SV/US7sT3ndS/gtN
a+2fXg0zIoRkOSmrkuTmp29WVjXoasOVvgCMzZdCJUiZ1Q0yxeTQATLtCaB0X0keANXyx+5eLRIq
EjPX39mxb19qkwR12mfdg08h6ckAlbWQ+CrD1ruTniE71/id8SKHcrYRun4d+rPc5VAb5SnqQEqU
elJtlMiGdbnttYeJcCDsolH2I/frO8vwjbc/eYjQQupp6jLyD8TH0/6ND2Cu22cgGxkPt3QRQM4F
ovy3CRlAH7RXuYhDUmhc99HD8GOBFZHvbOxYQXtqTg9XvH0ti2IgiheeumzaII1hvJmUxlBiC6Ng
PA+VgXouZKwc0t6/LjIM4T3ViGHfFg2QFippdSlmkg1rptXwbJBDiSe6VSh5OMqg+t+xktbdSq7p
Z+oOgqTGWtqkHIa03faBIiqgZhSXpA1S0F+1eS5q1b8Ly2y4eKiL2IsS2Xmjz/uTUmC7TiiFcU6H
43WR37v9pTec8Dik0y4KKztaj0Ot7Wsv/NJQARitDU0ZtlVC/bd0vq6z4ZBbGy0iS3JnUGr8NJdM
24p6mHAt4nG4SHfZBK32Oghkv1JVUMXMxyH/kaoaOSwCryaH8h9pdMJZaKYjrjbpLP2kTX4E0ln7
9Lt+nnJszOtun9VtnVwi98q+UxqtUH4bHU29so9hq9nHYBwJ1N7Gsqfndr6I3LHcyOEQiPLDJ1oO
AioajnXdHozHk2qU5I5MsPVne25S1OZXAmXG5ShnpFE2NaAb+C49Y1tlSX+u2q47X1cbzpcCLacl
DMOz3qoevVftfY2+HQDJSj1NDZ+/NE8kodd1UbpXL6L4L22SKqQBJ+VRDdKD9OriIkOtUR0XVeUW
q7BL6+Vk28a9HQrzvqs9jXJgrt6zyZxN0l55Yov+eXuSdtkU0KYvvWFotmSAKVON2mkDHxqyg3WV
QHM98NWGkeHhZksGUT+IuZG2uqaoQbrIJkmTbukmPsT+blDa55lC+rmMGtRltFpFs3DQD0Y4WGsv
zvvXMTVfy9ywfxYp5UnwNH/5T9eit18VyGR/cgUlhtt8uAYGRX23XUXgdK+zaz7vWv3vrkXTe3CO
50sL1MO9ToH0yqm6bF0WOWfT2ZaPUbNDjnMkGfOPDdqE+jRCb23MHtJNNlE5UAaqFOfS9p17Q4TB
YciTx2EynE2cQOqeUjV+ElauneqynEYoz+h6Y+8tDTVrVlXr/2MUUOyfpPsYg3kkFjBspbe0/bK6
nZkAYk871COZNYDY877pXNDdafqGrI52sAkpfWBHHeuYO8hODEF3p7qwLFHykz1SxeeT1tC8pRzK
CU1Xp0VrFMVe2jjjZI+pduB6WD848wBmCJRDYU5byDnplQaettLbVFlLFzkhVOVRUz0eQfOP8nIE
n9DY3Nx+OnKt41Ybkv760+Ui36SGKA+acXf76WqtL3qtiu9UL3wOe306yaYywcssSsC95TBTds0T
Oh8C/yucmUIU6cHrcBwC9bokrhV7503hE8T46qm2YRinlBCxIQOeWsQGpnAazrKxW284Rzl5AijV
CYf9y26XiLNHiQP9NLFIGc7LYrM7UDZoLGTkL/Lb7uAL3t1GEKfHQQntoz4/hyjGsn4Z+lnnrZwI
vnPp8ie/m60i3aBPMw3NvJ1surnnUikF3659hgiuX1gEqSDzsMOnsI/yY1MOX69xijlYMc0eAQeF
O2n79KCMO3zyAq/ZR6FAlAZ+q3szM8TCC8X0tWyAAeuanp7TplZ2Zac0LsWkRMYXIDQhgjcc9+R4
f8lBPVCQLnuubacXtCM3kLPmx5tJ9qY8/rsrQ2P3m93ty3ap+MYDReZgtynKIS9Z8Lzs+00hi2+A
hu3GHAlJ26vKZQWVxCa1EuveDnrr3kPgYmMKr1y2RACUhQvd1tEvvaN0kQ1Awhgixn6rpwHFOAb6
PHrBHVYSjEczDZwRR1RedMa+TfXSWGlwnp1VnKVNuoUgJaHtQl1ahtK6prL3kV8//x5xi8qvk8q3
PEZY6hGwBmJT9aS/Ij7gL3sUhx+8WUEtzs3sRPErbE1+HWxVtaLmZ+KCLkzr58jzdD5yNMdbI9Kg
PYL08/RNXF9c31APcpLzqbqJdCg90Aq86+YmgJwejfG5a4/Th1GIVL8O+aWZHqG+2DipeHV6g1Ml
4f9DXUEqsKhInH90veoLWV80hmemQTjtg21U9pAU8nlpXZ28um1gb93I8LYGEeQXV0svThV0372C
a6qok+G+hPn/4LvwojlUHn8P1nI+8NA8dKbGOuQkHMg2oWsFSqGniNJCD7L5knVjd/B6Yt28GTF1
dv0xeXPzlYGK1DCpl9LlNkFBdjGp7V2qRPHB9WF9AFUYH25DabPnCdmTjfAnwBBAiAmPRkazyuX4
N6d+qh58UWUHQinBo59Gf6kjymNyNM23fSoptKybHqSl7zr1EMXeu5y6OsVc9OKxTle3NZGRhcu+
CghqzbvKJtbqPTnz6CxHqu3ZZ1/LN7eNqJFxdjCovgmn3jZkMi/V3MieNR/oyGeZ1wl38KmGnpJ3
sG86gbrKvkRm6Fyg6232FCtBtfOv5SPkqCsnG9EUmH2vy13DuA/RIr372M2BqDuKwYAYASz+ZQT3
8Cqv4a/zZ0JUZZw++FEVV2i/DEkoPQ9IBkUZ7J9uYE6rTP1pxqp2FCSTThMxzmmVu7m2sniRrSUk
x6st/5xN40fR2Fwm4vru2xT66SnhCr7luTfXeVAPnbQ5h8Q6/y5Hskkd1KYWsjv6HegwPURQ2FVO
NxfZi/UQJXtE29a6BpN9OdXvptJYT+noLsbKNR7sedSFqbOEDAIY2DysGsWCTr8/Zd1QL2HzKTeC
I0QMmh0afd583r6yLMa1UAAy2905MhvnYQgi51LyfL06e1zCDm6S/EjkZBI5D1xCUphgy6fOj14T
B3rPhZq0oAsQ25Sqm+M8kgqbUpMz41tAPUUmSLug1MhXOVhdl0kfEap/XDZrcjqZz83X0velr3tc
dBtg836lI1k1d3VTAaWfWbtfbXJaujsaj2Mv8/SV9JaNH4Buv47hrSMe0+YcG+bNZONQKgNygvwF
DLp3kdMmJ5dyk50zAoGbR4aSJOAU6AVzM5LB4P2FaMAqpN4TcgCMN8eO8OovwxgGLErSYwdQ5r/8
5IoMqivedDz9Sse3Dko+07ZOKENQokRhkblRQnM4omYzHHUt5Bv3OczCTMkAvdrxAnhkd3X05mnp
g46iaIEL/7PG8k1rnY5IYTcq0iwLuSXEm6Vf5hfYCb1Lo6vPNuQddzYMjBfZjHWM3pOe7EEk8j9c
2jpTQBbc8l74xVh7+nNIVOgORq0/rwV7u1Igckiic1yrxWqiNuPFCTOoMmCA9a1KeaGm9tS11nRf
FBnnljHygWuJhSyQtHthw5CV1g/QmFT7cujzbevE2nNV6D+lB6WHB9Jo4j0UXrdGk9k42CKsiTTY
jrmrfK/e/ZHW5Mpw0s0kKBU5xWzhgBz/hRRFzvxCg2I7NeH20OP98W/HKYb+pfRiaA3I42zjxvqu
zGwlsnFnppLbUPa6uqVaAf2Q3+w3X4+a7C1qJt+lKSLGTi5cMqB8bqfrPZBPtAWlPfP7cz20iGzU
hXbfUBO8qnM/WcshJWjavXDgzYdh69vNJHvVMCJRw+k4hIMXWv584vMGvLIthK/eSxf4OngEcLtb
yqGcUAWvBFcxVnJzYxRbgZgEML9M2UdxfG/NukZwcg7n0s1A3s0ND7ZkhW6EtlLLptAXclo6GmNx
lw0wLYZO8HUME2hlJTm/45Y71RuJVMHFPM7U/KXkYhbC76hMmqF7Q2gNx7YI32uySicLdOyzX4TB
yph6sSvjqXuOhtHe5sLJVnI2Q9z4pKf+NzlZ8ng8akr0TYOx5qIrdnwx56bnUsbj3y6gFfpnQvaG
asx28cjfthx6ExzOshcOin2ceJ/KTRBQAb4vt2qncItidHgEXWCd2vi9yMbg4MLrcrDnRvb+ZPuT
y5C2VBbG0+r/Xjq08Dpkur6WGsrNp7zybSh7V7VlOS3HxK8/FJfFZ+82IdSqQ5lCg+lqnr3tFasj
vGkusonhYFj5gsqNfB92OWg29BiXgzoJzmxWrOzaqRQHRA7EQfameQYO143pgOGGMLFeaSqUtKUD
f/Yqy1L9TKXZHJATVeIcUbiGwLnIHkdtfFZIIH5JHM1Y98lct9ozJBi/aFOvpNCuCw5w4SSroR68
x2yytg18QYdqbmKRjcVejq1ehX6o1ftN1OvR3pFD6aSFto+S3ux/7VZ19mrYybjXtJJcX1r45OH7
xAFuoHIVkZQLZS1g87f8wzATMEjTzU8OrdZKl4rdFYdCuPu6sNpXAIvdTonmAqPa7L4goMa9IVa/
9aBA141aKTMliPHI5/7DQ1P8m2hy3hXhkN6Ta1qoWR3eT45PqbuqZ9kSSo5pFQTx8Zo1beYMqUx3
xjnH/wHWLzmS9oAr2oKapXxZG462NGyk+oLEH59ytZ4O1Ouig6l673E0JBcgHdZhRANl0QVV80pw
ISJ9GwhysAwTaFw2FVUgYOBTc2m5o7FJZRWWqlI6mYlmJ8bQP0ub7AmhvQWmB5t+CKjYmV891tyU
pudeLH94TUWf3d3sUJr3R8V3t9IBltl+3+kQH5uV4j0EPqDCGA1dAoVBv3DrHnLzuai2icIEiWHl
CwXlFyi5TGc1FZF91ODFJ8vgTxteGOFKn8u+i9yoFmpIAZM1NfrL6IPNkMPbbNe5zVEO5awcqg3V
Nm1uJ/Hf1FCUVE1k/s5S9GkVIpv35rqihzYji6Eyp+Qzj4zvQ+RWFy1rk7duN/RT/mZrprJWOSbz
av0xOeCHJPME4FTqkcxpc6OmaEgG3Ok9uPJ+DGC3KLyxgJoaHXHHa6wrA0Ya9BDXBTEiDJIBI6wq
i2NnPyEaDcWFlfL8C0Lzfoi9kHJcqsUDq4hewGtBtDvbgiAY0LH8Z1b2pC33FSogHEofEz33+Zj1
fjkO07BxuwK+UuKC7b4KpwjqbYWx+7Mzc4GmxFQdyXzq+6bVNr5vokAhbYLapQb2J6+6+kijZiHJ
1+H4m72vHJgeYUgukRlDVWBrzDQCRT09wN8JdaMv1J0qnPAEeChZB8gFLZUgjU52rZA1Vw0tumuS
iABjVnWbTKjp05Tl9kIlP/HdU6K1D3nY355jnJrBi8EZmCavEH5C6VJ0Tm6y2cUkEU+xnqfLrgmz
FbpDUOsXCSpwI5kdk4Py3ZhGIMjs+d3n8o24o7IdBRZ3PPeuyHYIKiZTv6CGp+eWZSqXuGmUy+CE
71EW/z/Kzmu5bWRbw0+EKuRwS1KkSCrYHnscblAz9mzknPH058OCLGg4nl373HR1r9CkZQnoXuH/
oa9fViIP88S+xNxcwbgvAIz3rPgDxQwJiJSQGGkjNTQz3FbJPnI/GmDYvKvz/ilQLe0+rKAgSKya
y7NM3wxh8Tn3uDdvIkjeLPhUcmdpbbjCojI/NyHPFjdWhpOlRl18F7rT+wYsiEu8aMWEuxUBPjWk
JqGjzrl1nTM81k+EQCeV5Fio0roxfwSbiGRae+Rhqbw3A8V/7xVAPCS69k1WIs+qyARx1fH3UFH7
q5nVj/1erfL+JHZ91fjPPb3NPMzd30wLwPU4zLSjOfnll3jqjgUZ9j9DBR5eOzLnJ8Xz6ke6h5W9
XO+T3t0l/DZ+bRbSVyOYs0uXZt2V3pMvgaKDoGmOxh9FrJ4bSZ2mMwDQIEP+aKOU7JRfBb9rsakd
Jsp6npPO6u7nvjSBZo/ASx6NT41pAuMlqOjQzseXlkqP3Zor8CYiYbfrftEr5oKRniTEwcSf8mX7
rpz9DFol8tGRlj653EquuZbwYrE7Xz/VNemlzonAJnPH4LKmm6Cw+s2mE/ncVp3tHGwgmU5GZUO+
Xg2U7mlDdugyC1xyDmREGduCgk3d+GLGxnlQsvhHbxDkaoMs+VgrwXQKKMg8Z/EcHEqLy4WzsCab
BJg5iUNRf5G1zHLyqS9CWcsAx0d8Rz3Pc0XD+VSYbr0WTpmlWhwULY4P+bjgc03uMzBLPuCQfUtV
xJjMl2EZZCaDZ8CoYcdhv1uJBCqNoGXnhCvLwEDv1koK0DY8yHNnwa0DuGAUlIJX2WYmrAAiX/ag
VMClVLA7biRXqgoKIyhcHGlkWNeh3bh3StJ+F5rvClyIfKcvmFcr7TfHkYvOD/BFyI/evvhVz89u
atw91S6QMzmldjCncHju62Z4lhlU1dz8jU65E1lQqbAk5+o0gTUdDafNUKy9sPieN0l+vpETaXqs
zN48Bd78rrDLb42Wt1yOA+OTU+bfijGJYJ7v/GNdec01iIPxBLim/kx2zDooYWR8pJ6AKgjwrU5D
r6nHoIvhqie/8E1mOY3k62yTlZvMaIC0sxRIB7pSe+8l4xMcWs1nzyfX3zuBSc05S8BYoDRIYuDU
Mqv5TBHFgg2a9U+yNHyKohL3d6/NymcCeD/EpzZsnmG1ax/ECDjG+BD4PO5k2WjdbxkF96FeKk8t
NH/v4knNKJNovshKhrzJfSoBDfM+UHrvkrumd0mXwSOnyIulP9GkQAKfMNfRi8ul8ETTPppT65xd
I032os1D1XrKA/W9rFaHp9Rt+o+hlxV3bk4lm6lq1ruOkpxjRrfz5IfPFBk9KmrsnWoq+5/LZdDn
KLwHcK/YjTYEpTtioOWzocbjuenVL8JXLaIq97xzqhnf7CqFadaMALbMqoryPnV4SjXtoSGB/5uI
en8CRtR1w4vXphHlJA/0jST6natWzUUGYO7tE3dpYFLy+OLW5eehVvsjVULNClIPsgAg9VP2KS81
D7hUcOtl4MXV3QWg4PPc+CkrawgoykQ/i9O8eIqyxH3I/H+4ky6pD8QiuSbH8bRvY8guZIBity53
VQhFYMZ/OPANaKh6a8AI7wJUq4GIHaKbvU79pFSRdVbCmwXECy6hPzG3bhR9QK+0C3T9kDWRQusU
N4y5iar+QS4fcs+YjcrlSWT3u6klrlZmyS6y8uld5dQ0/eU6AW+bxuEd3CTho1Xm9+3kRBDS+P3n
euZEtKYSi5mmYStVjM82h5fQLK1POW3gz5Ou/CVidSYQSLmEcTeb43Sn5WF8UJcYfg7a1z3Nol9h
q6G8Jlxi/ZvCTruvshK5cMTITLxAZf4qqzekMIu7KIFB2QdTe98ZxXChNXq4tEHwMtO68e3S6wci
9HH0wa1nx4MvgNIi6L6/hPVUnVO/n96V/UdyWP2zIyc6O6I8bK5mXr+Ty9vMbj42ZQ4MNYHH+hxX
AanIwhiOHUU5vJnM+EKb6pn6g+A6gCS6ayGseFd0/heXRssvVEpOJ5pS+MNrvQgsf73dwRQR0pqY
tL9XlHSQN42+uIU3XccwbClcxssDp+DQuxTSTlH40fChlpj0sb/OY0HOa5mpy7DJtmVa516529b4
u2au72YO+03ePidKWfK6r7LvzRjvdXMavxHMiu8Ky6XYRk042PEnn3bwCvo+BQdxE/Qfk5bKui4D
EW/VNhDhZba3E6WItCF6SlIre/IpYuqJOMZ1daLJPa/fw1Xa7nQDsEB3IEUqg0Nd4V4dHT5zqv4T
U6n6ncK1j43aDp+KgrKbEcK+k6Mb9cVfcLbK+Mfs2snvseMFvPbmpU6mMj4bczecMiP37lotju48
AOwO/ewE7+ri0NTe9Gw3XkLKzJ60Y6K0+b6bsvCd0+UI1T7+XI1KQRgPBxm01FQuEAq8X/4j87s8
5l1W1/nF21NPp4QfgGEsTkPW/hFQZAT4onlq3OXXWlJYMrwqZvntL/2fWa6YA9Z1xkNSW3Oq1ve9
a/1Y3/ZlU37nc5LzoFGjRmPH35dVfmkrswG8Maer2VFq69FaBpklbmiR14aUEvgZa58OczrvRLgZ
9m52X4dUWYr8jYkH9POJ2skfaqxbgAuz1RuTXgOTv7YhGN00gUkGZZx5xLbp3O0IPgNeO5b3YwGh
j6yMfnKLw6owIDTjJFXcN1R0nXngxw+TemrrqnjMZuqpM42CZp8u4XEnQpCnmIL0ND6M0cO6EkVk
Tp8ByaB0C/gujvlJ91eRXB27qn+ETk3QKXbGD86gDSffj6zzZLrFs8/D6wBkcfjNcJqz+KRx9T4p
K/7egNtN/eSvqpt6EuV+/yEx3B85sZSriCyiq0+u7Z5lNUFC8cG3gQFqIH67q8Ymfq/bf1KHq77X
696/08jPHmRpc6rcKQb0xdHCPxQ9ckC33ifLfBxy5aq15kkZ/bvMqKPPQzw7F6sZ+Ksv+27vBZp1
IWcMKYs5hmDaKZxU4VISxqReq8m/Ju6zD6TExSv6/FK29dECufvsZxBMqJpfnjXg//ZFP85EBSNo
PYB0nbz7xo5+n0ynvsuWpCb1s+3D7LvOoXbBOqGyxocBc7lEyTAvN6RtucmC5nkqk3DVaYvVv5re
uFceOc0yXOIp4dVTnCfHU1ye4ATAkrtp4SOO57B4kFleGOTwZU19WfHA3Xq+OvlFlH7rUTW4KVdf
EOnPmqX8MdBB3wfJdw1GZIr7p+Q5qNzoWoegiLaZnX+m2PJZbgHA7H1x+FX7FEFxdQyD2D8DRNBC
zwSZoZZO/ecp4OkO0lz16E9K/zm3gl3XD/anHqi+566fvoqVYTbefeyAQidLi0v1waWd5yzLPqF4
yNHK95PT0sU4easV6db6aLfhuzwAsCwm6ni2WzN+yqsgulPmwvrEoYyaz3LM/xqrj7zzrP+48fSp
gm/0Sx2Be6aUWbp6q6NqnAnfxE8cM1+8az1KeU4HxeKdpUB6RPbOnMvPSZ7FH2lWDs9WFlvH2uKF
lM2gitK7/GfZ0fzvVL31pIE5+ZgAkU1BHYqGv0g1D4pvs6WaoHSW9cVxa+9+HBO6o1JdP1ST2T+n
Xa+cFvRaAgBJ+WAnhXr0KBB5n3m+sbcs3f/sJPV3qrCqv0LK3ld0nlElt9UZ0cUIpgVWpeCMbMNU
f+1HZ7gq3KBIBM9nWVnUboE4HJRxtdts1vWqgzUcaL3FvdE0oGdCAAJkuRrJLn4JPkIzwHji91YI
YhIDf03hkz0+K26UP8piE4eUJjyFM+gSTebqpxuFGI9Grx9GD/ZRd9nNsapMJRsVhec6ifuWBEMb
GXveJo9p7Fq/B0XcPEQBHTsTccjfU6Oq7m2jB2h20XpAet2V8eydRBu1tbsLeE5cRds4LoRErv6u
8WB/jMIiuU8cfmnKCqzkRg8BlD+2FqA8lAaFzp3X0k2aJ3n/EJT1owfAVbDvjFJ/9j1KQarofadp
EcEOhqQFLg90y6fVKrfK9wQHnWuUNzRvzwqwmEpjxGcxFl8uQQD3t6Z53HYxSGLdDb1uH2woPgIe
RWF+gmui3JMBbB/JtVJ/tISY5iF172JYoe58gAx+c+KxfTcF/R3pe3D7JosMWDq4+lmMFa56F0MF
Ra8EvvDBL2mgBi/jR+tU4VlaLWSQk/IiN21+9ptIZq/ybOjqqxe79yaMF1cZ5iYkjfOLZWDGOpce
N9utdlZrLHRy+M3b9I3jJozdUr+j2i7byeZqAXpLBZsF9MWwT0v2gWuVvY/HONtvKYhZ7uVb+uHX
a7GXbMWazJC1msE4mBJgL6KAtK9rCXe58Wh1jVefptFpd9pAsYpGLvfRTzTavWQKjbnxmOzGINep
LK7Tq81FjzbwF0C94Hed+qJ/4OeBCj/SsGNB2gME23ED0Ns8RUbD/nwsRv5wRVGr9Qi6e6GdC067
z13kfJLqrTppeD1Y5roS3etKdIullH2BmrpaSvfnq2UdZfYdFRbenfTkQvh0PzXR+Cy9tkY6VEfP
CL2DKO0syz4AiiW6deCPa2/owKVKq67t9/2jb0e/iVJ8EgeKo9wz8yss9994uP7WJYZCYX/zMnC0
I0jePIo4V3xbJR6tqbvYb5uFoVt51AsDqCHRgzY8HNs0uXB0WlnI3wRkhIX8zfpNgEZUss6X0E0v
BOVv9DKl3cN/wUi3WiDGCEVV4FWCKE9eKra4zkSaDbhMn13htiKaIlMvykhQqdNSmkv622ntFrQV
Mu4Jr0F9gR9/BRASKKFtaS5YRBsCkaJRTJUmoQPfHy0UYkw1m0/NoD8dpK3bgGvtnWF+zwV7UFZq
+X3r0pb8TlD8WLEJrRdradn+m/+NhD3W/j/ZkbRCp7nAYKi9e4yc1qG0wXAoVmDWJZH72E/2JQ/S
7LLJh8qCJXbQO/jm1WTcbcbbBtqyy+JL/CSjguLnxrnXuTtTJcqZOZn/BG1AuSebRZP3sszbkWLM
ZZZ5k3pf28lfdLrBJCCyFNR7aoXDS+4H0ZDAmBIGT0Fnqh9SeLd2XOLB7a8S7UO9KEK1eqiXlVi4
5qQf0twHCGtxkIGUxq7syGX3Y+ru67Qf1yCI3eifksBwLkUZwgtdZXp/p1ZGdXBVleQFtTpgJXr1
mSQFId5CH4+9X1GYJdg065SfTbwi2wi8zS2KjQhvkG4E3sammWlfdDSqtfugpB8LXMiWB0thLBiJ
P1ezO9vDwQloIgjJOK7PlbQx77haWhd5hPwKztOLp3bfUpB5kIfOzTNIZDMppnsfLjdZYVredzbl
BdPBCfVk9wYHVLzn6Z1BxdKDWP9qU5BuIUOdem99VjbyQBTDZAETpSvgAsLRY1Gr9OQ5ydNWYL+I
ikW0xtCXZagMyZOaASjpR3FLe3zSPkxt82PN72n5fN9puvUs6T2Td8kBVELu4jl1zqRRvOd5qUfK
JurUcu2TSDaxbXbewokdgo6EqQxZO/0xq4p7kgL8ZPm/V+H0uJOlFO7LTIa1PD8NKqL/Wn14I4O8
8VOtmBrnwaB8AjmMg4DN778swyI9rkH/1+WaI3Bohz0F6ggYY8v/2mQq8QcZLIjYQReBpSFdiPRE
ZtOoY3p18iSr0DCjJ3qPzzRS+Jzaxpi/FRrKOQIL8CavffVqGLRkyS/V69JJO//QAwa1bxQtfJbB
mILoOQkICReObh1vFHkaZsfQIO91oxhAPyGEQRbjdSeF7qWdN0L4JeEqCWjZTXsh4T5fZJVJHEDi
WC6KmATMuRi+pwsLuQxEVup1JstA7b4XCuUwN3JZZqZaPZo+Z6VhoHL7V/71VMT7KSGiQ9lQsF+O
Id8dH1KXMZ2+ZnDN3Gk6mE80X6fvNCf/ny1cH8KZwhrelYEL6Z9JfQrcP/2xb9rh4uvqrsxber3i
MSXFXoMxai64CTJYtWVc69Y6qHQ3rCKRAxbb40dnea0p5cO63Nzs0vridwYNLn930xbcBXDjEwo+
LdC9Xj9nsyvMoLwbyGbsRSuKRnPfuRROnjfI1mKwyVJn8WVFdl2WkAlHl/VJJJCtwYLvyrV1VUBz
S5uZyETreyawv+Xeg0GDKsYKTtFQf6ztVnuss9aYdnMFuhgYuHuoLpAtCh3s1Wkna63XwlM26hTF
9QSPD6KXLUxVNfa1G9NRuDjKMBZpNC1wN1/Cuah5jbCZKNYd13W51zjA3BnV6J3h3A0+2K7/0S2H
9GthQrCoj2NBBVWUfp2K/KCRbCEOGcUPPAvJ0UIUcMzUMj1VRdDsi3ZUrtC62J9nANAXTE2QcRXg
io3fOzN/PzoUpupRDLdAWs1nN6+inchk8EO1fWcCTdsCKbDKNdv/7g0kCcVAm9qDa7kWDSiEkVyJ
JRUhjVqcl0D//ymTGYF/YklS0CprazH0XevF8KbS9cZZjGVXnWDhGW7Ck4Tr8i1AN2V/DP0Y0yxN
2FqUEsKT5U/dGu3bLFLtj7GitF3MN7E4opP9Nt0/9xvUnFyCkZ80030JjEp0VJaJ6kTBQaZ+6xx9
yLPPI6Wo1XELo/7Kb9NaqvvWzRoTbi+ibmuDFjeZ+mY03rnkP3Zl7RLdpzW1fpiWAfyD+iEqS4Sy
NhPiCtRhFkexEfVmKMt1sBUIz0LjOBIzJajNoAdFtM6AFv+H7H+1C4PgClKGfZLtgtb9MTuWe6Si
JXvsGg4OO5nKYFJIWGgZJGy2lz1ucpmJbK59zt9ZcC+iW38xaSMb+H7SlyTk+IzNV2aDfCTHqV0a
m+rV4s5BKgzsOneaD5WRclWgNBAIE2YUrnjFTqYykFUAYwXw4GLRbvJfGss23pLeEfW267/K9MAI
d2pELdxmLL7iURhadrH67xxCVWUP5M18hUZux020v+hSAtYtJWBpqc3lWaZio/OWP1gVFTj1ALkC
LbipCs87lj3EYDsaaIu7pSn74gy+cal07e1Q/H0p2hvZ5ia7iMmNLO0gW7TiDHSi5TNUn07y3a8+
c9taceviDuyCYecsKBiWYtwHGYjrVevmT1R5LFAKS71YNeur4q1sseka675pRhcQ0MVsEclOMluU
WjiCpANpUp8QAhp6j8B0YrfRgkSbXKtYb16maTDOQGGXS67RCOkhbWDbbVXgxVVlAr4/LBSNsp3c
4bo9jtPJNtI/QZlGY9SclK1leLFsQoWmorC+W31E75g5yM4LYp58PyWabdp6WhuYmX9+cdGCjmgD
DMq/SAZzWjBHTAorqOdHs663f/G2460mVeJsF1MPfASxur3WjQMc7QDLt8ziUtHLnazXqUhnOzZL
3qM/7eF9/NFacXoUrchXE1nXA2QU+3W67E6/Qnsd3fg8TWN0gUU6OASuXx3GJZrRjx5NhIrEOGpN
h2iYRJ5ouroH1HCJgMgStMbp7KYcxRd5EdFNAnLmXaUN1nUbLN+iWr1PPlMME5xu5P+6pMTduoqr
mHj4hxSwrf6bXPEc8CN0umSHOQEWOzJ7fgccqz7VdU85rR7CfEXfu3eI+Ake3gg1Ug/3qQnIuNhA
HhU/G8ugk1t8DMaK6+fCmrWIbMVVr0GSn9bnuVtZ5IvIOO23xzZwXM36zBfZ+jaQqUcr5WGKlXh/
83KYCy5zWtFXB2FvN/gA8AAqe+eRFb6ACzVyqJhHcj7QulucF/ODrKkqcHdFl8R38aIW2Ru1mI9q
UJ7SePwm2ryheqUETVSwmfIFtElm1HXCKwc0DwhNM/STe7AW+RDNKRJOTbT67MRMBkF0opcs37um
Hh5SRaMSlI4QKDs0JbjKbNb14Ep+awEvXTRvpoWbx5T5ipc4KIHZ7BqVdu3YodnBXBonFriZdSay
OYv8y0jr+Y08XBw2r3I0MprIUnDj/64Qk813IjdCXqAv77YPG6wyvqcJ+ZvU/DTqkoazhy9SH0Sj
ywAH1yJTi/mLWMxSM/Rq968y2SBcqoyI6b7ZUxymFHSPSYvhuAIOjWPf/LFVpwHQQvU/0iUNQ4p/
7JNhPqphGX3xQXDYlRrRZQIPOcUD4aHJk/iLEgTmJewam1hArHzqi89eujARcHlYxpDjkb8M9CH8
pTapcSer1cYhr2jtRbANtjjKmkT/i/emFtm6+WajJL67fswmi8FjOCk084vIqlvNv1s/FtJLNd+t
c1GmStffT9D+KqUDAVngddrVWELEMpMBtp9vMPDMR5EPdvHT7o3LP6avTqu9uFp/33f7mDc28omt
Z30jVUUZ7fJ13uz9S5fVe+yCgBbF33SH4itFGT/mtR48huTo9m6ml1/BzSGBbmvWgznm9kearO9F
nvsK/eru6B4g7KEW6NsArQldwxRWO1zYF2SV8qsfu+8qF2Bc4ByaJ7WCLVjkdtPB+VsOw9Vqfksd
IzkoeaxeZHAh+7xE2Thku9u1qDbLTZ0A8vHis9mse2xrMXeMaHzZeHPftgy2z31jXiWBuw/pYNgH
+ujA1hK79Hsa+SGwGwvUcmQylJPtXAa36mCKXISyllm9aGQWanBa3fqIRgaz7YDp2Nb/vqXYwMxC
NZFKuGTz2z512+bNp8pXubFZ1bPt9WcSb3CEdvoltXX9YnLVMvYybVXdzmALLJxsNRCrfLES/baU
WaUq+kVmMqx+Yu1r48HsGuNe3ETUALjBVfjVRYROY9VU2cFrqFKE6S1FmlKZKTOpxJRZYVXaZVuu
1qUUbm4+vuyx6m5tt/1kq225uTuzcar6OqDumvrQzSzQbbL4jtnvJ8ppit1AtJRU3NBEVz9WSoC+
ey262ssgQi0aq2IH6i0o+yLQiSYfc7P/9sZz86FOx3gxXPd/s3NJl+KV0hSDEpfxSxuQ2mqc6h1/
zsUjPcWUWtS8JnfbOuePlLhhpBw32Rsb2QG2nnUHMfGkREOmMsw+xbI8VXwYUPiAtOn+yrqpOrlt
kz6S1aNRaGkClGWvzXN7IOmYPho1b/sxO8tCWyST43K8FTvavTN6EQ0FBORy4piMWqWsCrRN3d21
hVo8jhGh6sEarf32xWW2fnv5Lkv4wk2Nh+3Lvvnyfk4pZRy11v6NcGqqqjvk2WkaJv1Bh+Snyceh
Ko/00foHsp/TNas7CHNlKgMF0dO12ISyFs2ujI3xuhnd+MhydQQTe1oNRWgYQVnt3ri/kd5ssvoH
WkdIRu2/6EA3noylpyeZqdGQwVyKBi1ggFZFKWScNQBGb4Ri2C6yG8UmE5Nt/zDV7tqZroLScXOK
JRjsen4Z6EUOICRf1oT6Z5qWoLD2q6xYbaasp3RjMweocjy0tpbsdTmn/fK0Rj9fwNN8ouFmOefJ
Ma7r/gbRuS1phrPOBO9t837IobioSeHAru0n/C7YeMs0GFqOhn0JzGlep6sNMcwEmtGf1jJbXUzg
vZvdYt2k8Yv17Y5RVpVwQ9NyKTZuklV0/C1bAjQ90oTXfvLsjsawXKMkNqoBEg56Z4ZetPTCp7nr
5r2e0mEaGqCp7pKsmB/6KbCsI5GWlkCtSXNFYMM9P8I495B1IVZq3ZKqHPrf101E0+ZWd8mNcUGJ
ZGP5DFGU2VcTtB0Aw5ZdooWlb0qrc2yPABwsQ+8ZCZVxVG43kCy0OxG+mWpNpyH16ZzRVKLzi09R
FC/eCTcxgAF7CzqBRWiMTxz3tKuYifLFf3HbPtSEN+2+DZKrOK3+Yn2zfd+CEQ27wZFCQbLp2Vzq
FyhweaP8fSCZoF9qC4JrUVSZ+9P6v7uIlgook7eO+Kxz2e7NTqt0TMyr7fTayVge5EXa8mBvlme8
rGW2DZvMkTeAaFafTWUtG01e6VIDlO02+a+2Edn/YPLm4361jZuCsjp0yX9E+cb419NfbXHrqcrb
TKT1kMJzP3Qpv0w/fzD//oN685FDTads7pbOLk9BXKHzubtYEGqkIBcCJ2G/DvShINzWYjn1hE12
MhV3UUc68P7rdrIWtcy2j9j2ebPvzSeKzY3s5qO0rnSOVg3Cw/I9t6/wrx8pJusXFJc3n7593Prv
v/mohkw9GANqYwbRzlDM6h6SYvtqL/GGWR37s20NgEew2gYj0miPkrUYt68eah+h+bvfaq3OhOGP
q36ViJVj9OvugZ4X9Y5LAjUgvhbdrb/KgcbpR6YyFMvhpFoGXX5HZD3LEWnTU2cX3ukpxOO3exRt
1IRHkdZaYdn7zUlm606y6Zv9ewpgbFiw9kblUEsYk52SobK1l9l/l2lVCPCm2Bij/z+5/K9b39jd
LP9f3/LG92a5baXC4bePIlU92HFwJNBNu7PaA46VWbwtAKcugGnLd1QAg6DtxfTGy1RsErCp7ufB
+zgngF7t+iklpb04y2BbkAk3DbBPm2zdlVx0D1OV7h5kLyVwdAiM5BOa/D+EpPJDHkH2sJweZWiW
891aCcwxrKYOR/9LZN2iqGLOPAfL+pNjs3WNjYiGXGKaW6OvvcR267n3ySKBEbEoxUKVAG8DhsmD
jULMRCEzQVYWr79vubYRvyqGLp9PxpB9Bx+FgO4yaInaHJvG/gLsPzw4Sk5gVxRlPvTRUZoMVqmh
hOnqI3q/uvoVJEddZYS/EW9VzqPSTwu0MOhRoeWcElAtTgAmZQ8dAauHQKmISabZjmI7fpdFJlq6
6l5MRLaqB8dL7vzB1ndi400KtKvbZuKzLcVxnss/myR1jyJPVIJQnUGR9xA7VCgaXto9WaTLunIu
ryqg608ulWRPIg+aoX9QQOu+kYtStVwI2SLopzaH2uktbYFq1Q8NDSeH1XDZ1LGsixqEIAL/PWe0
pYtu8kiydE1Qbqn5ApiX/NJmu6WbbrazsvwZLsL2FPZldYWquboq3c/ZaAegRUGG9NGuMv8oWrHb
TN7IWo7BLjTCxqiZ9LM2ylHXe39dqm1gPYvCLpoMJPF8OspyUxiVeR5SPXjYRKoTzw8ulI6kRXdJ
obkXCYDJTAYJVHlLtEpmm+LGLjDdGYDPxVBsbly2bbZdOaCEJADDkiYDaSc3XKU8Ch/zAHTWY2lr
ABgNEMPrPoAUlN09d5WeEnHIh6PSeeYlqSjQ0Qvar3YylQGODupSXwcxpBrpRbb5FTXEMnU9hnuR
5QpZsd2m3vait/qnRvah/qC4lNG55hVwlcFfyhJsN31Zikw39PpYDNN/tMmwamDUMBHFZvcr2avb
f7ddP5GwNy/Y5XOhrusOXhO5R4F1D7KyfSjz4LusBP2drpRnGzw/ECrBfc+4PXITV8MVKD6hCeEd
3e6rt9gHGtWjqmKNF3Goqjg6V3ELNkliz7+lM7x2TlqeoLBL3vv00z5Hvk48nA6lr+DVGvsmaPha
8Ol8cmugAYZc+5ok7nTsTVCqxIybwa4oxvqz2bQddVYHzeqh237t15FEcxFNBC5FOITGz1zym7Qy
9cLBQc3Uai9GbzT/mHLPOfuNHZwtiFYeZDBeZ7rWRO2Ogmk4XAPKLhaFNuhtCi7V69TJWggHSlfd
t2CZtLug5qr5Ri/TkH6IC6Tu+1C3wnYnsiqYOZ2KuVrx8hPhTIf6Tu+0EuAB9llt1C6dz9ZQV9S5
w0z46FUelSiRzu/qgneV93Z0pMrHXgGuRLYCXiVW6j/QNiAiGW5Ar+gSieHbpf31DULW/2dTlwSy
emi18I/eyyjfMofhU96mxbXyvRBywmUqQ23zV/1mnfRdcSVn1u7hPKYq/dVQFLIsfSCaUvoV1n4R
Ox08+gSXrhEKjmLa36o/FKuyvHO5gOK11WjQ3zX7sIWWcbQa5otmsnSHdmwaux7EWwaXztOK6vzT
LHh7Yij7xGBNHjXoSncrFcksZCbLsDKczGlD8E94TUqH7jHQxnPagdALV8mqlvXKfSLmL66yyytD
itgDqfGTNuW/2NsOOH+pBTaPVo8XGUyr92gvaai1pjAzyfhRLTq7UV8MNlORQZCA5WazrheSSW0A
2Wvdjvq8F2/P0g3zbjX61z1vPmJbrl8IAMPxAiCmClPKcM7lyrxcj2UmwyCX6W2dvKqb5Qpdy014
U8ssXfaRGahEXK6n9A8gtox1f3ET5bbVjZcsN5N4hlpBKTqYRr2W4NpSSKDqJdUES0GCzJwoIqpl
m5p3stXu8cYkmez+pXzByPRB2a8btYv73E3mrolBRouN0OKPWus7MDQW1Vtb+ZThqzsuqWr5GmIi
W2xfY5oyG1icxVmEUwyEaGRGFHfL5iK8+XKGlel3dQXyQW3loXFXRjGg8CZcGs9ZY7cX34uj4YdI
aROittyw6JI07XQ8QCHe6sGz6KjL6i6a2XvnSWnCPqOMCtSbi19WxmNECcRjWwKVU9IYvRK4KFRH
Ar3FAGgZ2LO6vpK1RELvstp0oRFCq8pjawgsOKij+AI+8s4ihFzuDEdvrnA0NFdtmW3LW7XYRFo6
wuhkRJTRqmT2bp8zcdx/TgIHguvlMbM9Yd48mTJ5HulWUO42vWeUn8Ctz05gpQcPIGkHDzK7WUYp
79y47ea7NPKhV9hsZOYP5BgPm49Hgas5TaB+sOnq0XHmwW/zHjjKXcvpvm0H9UKmTwWkoVVOjWee
ZCXy/lW5yWT2qyVxWoDdNvWvbG5ksv/2DTbf/y5bv5bWwelgqBSYUoYC06REcyWQK2Feyo1ABFGf
RCKDxIrj/Eqn7LyKtwAwm7iQwjz1RU29gFZf5JbgpBGtkNBs7xS5YWx3ke1ycXPXaMkE7tKcQ+Wb
i8ybm8t2sand0Li66lEkMuhJCl4ZeG5OxEXsJhgexll9zquEbt1/CbyLg0ToebosyKvAB8k/PLWK
T/4IeJv8e81qIFlehfUq234+on21Ffn2M32VbyLYROuT3kEQBZi+etVT6Hr367RSg+os06FNH0Lg
bO5Hpx7pKVosR6eylD0Y+5RqVP5PqV8uU6Ay7L0xFcO6U2gDQDsuBVjiCUdxVJ2JTC4M97N/z20/
/gBfsQI2ctrdj0uNtcg6o71Lijp9llXSWNFjqvhPsoJ6u3wMe3rnvcl5pHvaeZSZqRjTBXpmdvWc
R9iOX+Ru2tMsoaUFDMrq3nnvGSqpnYWCOOuobh2UqX3QliVP3A+m7qTvdNiQftcsdZfWdvdR00f/
tyBU4VTAKG1TOG6U8ZO4pIMTPGjJbHChQkl9D3irw1gfRGv6873b0e9fgOzY77TGdR5AUnAe7Jgb
aRTTzsBCxJZtt28tRNNRBQayjN/fba6i2PxkpltKcZ8l1gdZ2cumm9mNrZY4kPro7v3NlmakXRIT
kq5KjoxOrjzOEUgwVkVnVgg4ar6IZBg0SO8NigOOYguUKf1CMgVqmPRU24C8Mh4NI26f3cgBLsIL
q/ew2IZ+F+5bBd5sS63+SIJZg1rifQZ7mHVyQ7c9ZikIh3QWTE8ypCApwYSWEPPu9EY7KVM3/R9j
V9blKI50fxHnAAIEr8Z4dzq3zlpeONXVPQLEvsOv/66CrCTHUz3zvehIoZDsXGykiBv3nofCOIF3
3X5zivoo9LB4BtcMPgwdpNhj581NI/vWzcYb+WiAAZ61KYJgem/Yb6PrlfvWMgGdUjtA/xTA3lYL
D7qt30Yxy2OuEiLUgK9Kgk/MuOh4jh7INFB+5s4FGP73FTQR2fOl5LyD5tuH3Yx7cDo7CEDael+j
jrHI7avr4CNWg4CiT61muxAAUHV/a7YHJzSHC5EANIoJIK1y9zChdgm8jIoTgIyZC5Jzy0Vl/MoM
wPKZXwuDQWeq0PeAA0KwPC6A6Ub9gzxTU6pemNaVCQkXSLA6mSb8dgQQqvo5cRsMr8gBue5s4kDp
mWdUTXViS91EjalH0w2PXEg4klOBq6RMDW3zyUhO6xq76iGMdz/OLfHasLzYr/vevVZXJ96xypg/
tbKYdlYyTMEkPRxC0hFV0PheRD5oSYQOmnFkEPvKgCVCLh/3RHTnrmCn+/EyRdZPCz51aYqW2sZU
B+BAiDaf9vu0vgEh/PsLsjSwIRUA0Hg4f2oa9XgeudlnAJdj5n38O59ftv/uYkGlZ9n/v/t5oQ1M
yvKaoB/YeiY0cn73FmjDwgDzLEvDF9bwdJfGGTs4iHcFbmzbvo6LMIB57kMZ2++UwpEq0+nT3EAx
E7iw2j46pKmVwQsVe1SmRz2IS6MGiLpSMpSyJXtbEc7HbvtUoTzkSiOj6uMjnkjAjanJDw9WWH+P
1jBvUcUdnVcmTuqRzQSaBxQ+H9N91b0kpYV7Y99OZ7eQE2r7LNvvwoNoELlCcVLbbahrtPHVtXr7
AEpmEZ+gStOitjsvtrVSrZripjuZzNvQaG0sJY71j0OawP8gKDLTHgjDWNVEgYcCJIcjlFobhir6
gZ+dPBuvZt+KEyqezz1Ojje9zMQtrUZzbw06LgEfNuppdpxD9PpyZ85NNwqMFORIVFO5VFoW7eD4
2YiK3WVM5ZhQOgOCUFX1kucoml3k4YwOYuruGNrAhCMnfTUBTASfreouY7zs1f7+ySyVFHOsGnJI
cbDnmWkfVxN50CTZzFIrIVhZGECe/dqWJtqqjS51Kt6c5AfiXagMc4V3Y7MRbrUQN2+vmzh4bAfd
l0PaBjxtO4a6eo8/6CWqvMbSu9CI/OI+Tg4g0fK2oKXz9u3Yz6fKSvECh0xrkSxo5krHkw9np9Sw
3cBQOg+pktSgicFoQ9+2Qii2RJFxTsrKOFPPQWkJvmWtOFhtNBGnBf5KkloyZHzct6V1sqzRgf5U
wx7BLSs851HM0EbYuEX6FkauOJMNigoOgGaoYEUAa8sd3Qh6IlXhDgIUZugYKJsaIIfmIF8EXkBu
40OEGkd8EidQL1xrd49kMzS653n6Ai23f0wUfcoRkc+nsRyhdu3frQRnp9ymBRNQuQOtBSDI+UUz
ZbFDmbIEcuOXjSZqcEG0AOTDhxo7rosLMwSQNmN6GIYwrDYsBAn0RF1Dda2SgX19BKmhwmw1zYwr
OnXXRiqIFiKowGkpHxqyCWQBnQeAkNsP1mZwoxTfCSLxcWZkfpEK/Lk/GgbqKuTJP8bUY14xn8AN
gENiY/6aLqG4E5fMPkQGa06ajkYC0w5iCq1rThN+vBP1FiPNkycZIzdG1evSvVtOTjHttPrTdviU
Y/v15US00wsE6cNaDidKjlGP/izUiz7yguvEP9rIpXD76D0veLdkHf7WcX35306LxvX8yqpcgHs9
46BxIFQEdDx9+jNZVlXwgLoVIe/WP+gnL/pj0kxNELrfjpH8w38FTWUE11P/BojmVMxfx04EcAnO
TcfFmyYWn7uFudw1YcLPg5M1UPuA7oJg4gCM8si+fAw1KeL2WTOs72ZYo1jH1hMEHV0gwjjzEF9A
0+uolljGIo/CxTjFJqhpR4kQTtjgMbi65+C3qJexVidwokWLv9kn1s4dqh95Hfrt1EHuGhXu/YYp
AvylW7UQT3DASZSCz/BIIw3JqsvkSqOH+ja6ZEz6UvrcG8LtGGrVDjSNaYcc5hBqPhV1Ujkn9XL8
+Xb2CC28dWItBV1nV4IzyLOUh57zEvzDkE8dx64KIt0dHzPDCxHHR0lgHppgG3OmL8QcPDShjUI6
RSdsgNTHQAnLpS7KXzZ8M6O2tUM9CJENs8j66bZ1uQOidziNih6tVw31yHY3XF00E3ujIgbrTMWj
tu6w2kSTXvp6foMQcncB2wzkJJXiSDOM8Z9x1r5OvTW+OmD323V9wn0wthfgu9G+DXjWnkHMCEBA
UgD9mCiFEBqvDflMH44WZHZBrZKMflUV0dNex+Plibpcn6MnVBwcUfmOBLGa9ZQprpu/8OTP2rrY
4xDPvOfWcSH9hjhaUzATYKek5juw2cugihC1xqMGVJvLfTsJxTZqMpQT0/WabuY4JEFQ/f1+rq7q
y5x3RgF+fVpPAPTwX48BVqPvmZlWhzv7wuuw+t2dHojW4W4J2bp4n7cMdHSc5abPimo6gXekxClS
zBNoJPIK0WhlpbGjjMs8Gdcmi8FOs3gu8+TKaT2frPEga3tLNtpoQmUKJEjVdjSmjT69B5rR7dry
Jx3yxQjet80MtIHKXjoKHN3WzXtvtYVW1m1dQ9ORGsZ9HtRf8AGTp2b5tOaTlcbLFHkZVoIFYYZD
J44XWsBc47vjesnerNz6AuyBb2ooDEbiGxicShxzwA5oVHOugbGhAuspdVst32mGGM8uZGwkAAMX
3HpcsPfjaERNwgyl7jbqWxqGedyzTVJb3jmWgNWr09JycEKqChjVYuK+BPYmcwBxRcakeqQmdb14
N+agB19teQF0bj4CRqybNzKb5Zc+8rrL2IBAxJmFG8TQ9wAsdmiuiII2V5qgHtmQyRiBIXfxqYLH
nZvZjuMIYYd+P2jpAxQUnb1QZRwx1XKEKVi8muwZB78aW/zenmvphMy28gWjPT5A+E+nETW0kdqD
7NCt6/2s6axto4XiAg56Y0aBrYfcgz09kw1AMK25UjcsHGiey/zUdFA8sjLEmamhYZ2DKgWHsD+X
TEHOgeVTeYnKaYEJbxdEnzJQiuHTGJLR5mkZL760jHYZ8gnPUfA1ztteC3+mlvM166TxBgb38lzp
VuxHJdPfen109zOvkkC63XcLPNaXvAPj32j8wQYUjdOgBLkb8vXhHzRqQKT1LJNy3vF2QJhZuZNN
jJoGqpikOQi9eHWAeoH0/ATRSWlkmxACgUcakpoi2LmyTR4b7zYiiYA21btt5YyYCvu5kLwHs4EB
8Esm6nOnuER7xQ/nEJXoOqZpmvmdzSu6qly2kNpgoO7e7H2PiErXNcuW/zymmRJaz9wUR8scoELQ
aBJsxboI+ipptsu44jyGwDVzIBms5l0NVW2DvJm2i6hrEt4iFIGglCCS7JRQ11YFpDSmZhnWioHp
01i50/DTckMznQNKULerH4RsUZVTh8+hZumB0SGXtOTq/x0d8DubRen8PNH0oMmaakMIgHtHp5i3
cw0aEM+2oD6JzHuO0yb0UHzqeoqjD+UzUCihceyy/ORqLpuDT66TO1hbD2wxfpsY0G6R+rCtytx6
cxCGCiZc33Y1iLEeBcJ+T5C4EJvUAyia1U3yRE02zNqmCh1rv9q0Kiq3DDJTQT5FfAt8qQdhDzu8
2bFWocQ9ClpHajcyUQOOqDYARQD41gbhQt9BOU+W8Vi4oOwjZ9vL+4PleHwz9pW+AXlNfylVtK9J
tYuROd2TUfLibUb0VYUE23kA326kPzk04nl68vLwj0w4gcXs6dIW6sD0qStEWAP/3IWb2nXDExQJ
54vBKthwypsvnmrInYb1oH0beQfC7Q/7px2XvZIOFDx2wwGJpr3v9ln8OfgngmSIEfJb39biTwZ6
3VnT8KdJUdq3+qzv5dMLmw/gJkNOnH649a2ljsz2EjybiDcO13ri07bTRxMFIxJ0N2RcZ6DyY/o2
xTEGHHyH1mQ7ME22j4hGtMfGMaINONINDxg4GJ1hOOUZay+xV7SPuHy3j02GJxIw5cWWbNSwLJ4f
yogvi0oDB83NOIAMXgD9vV/92kmHiLEYok0MwtTHdWJ9nQ87z/J/ex01oeXANNUgxkDB9YCofh7+
nUPR+CXRjOngRHLczyzq/5ha6xUcPNnPrOO/dUjA22y7YLXUcz8de+cvESNdD9ZK8epYU7yPZgHi
42owbjyE7FszMn0TpaCEsGMVy3YRnerqqN3FWfMnjVY7DamJwhI1F9RFcL3Ylk4IoiTF6xVOfNjW
Uab5ml4jSL/yfHmQtz+5lo3CePitduqRbTanm2kW09Eq8sLHGSPZUSCZgsuozgFEx4bo0gzWWTIV
UVydzMR5I9ManEY1cu4bLkMqTMWqaVYUoX5rBn8JV48cjAcqDvfvlJ00rOb6myrlRnr2F7Mn0XCu
Q+rdLV1tan2dgihsNY0xD/eRhtSs0lDOzNlWOrvbhfRnzEL7YRi6++FC+hNC85ec6dFnJXN7NmL2
TNmIWon6lhIHqPsMRZywlyFlwzG2UA60JDDaNEWCVsOhZgI/iAMGmCUCmOeRDNLRLQADwGdMghFq
m/fpBF0FYHxM1YQMXCo4woP2WA1X8A8NCQZkN8m+d6rkAgSgfotsEBc2FWhWaTjx2bhRL+8hYWMj
tMlFadw81eRl4wGDVE+N58dRDDJioF9LYBBQl8yKc9MADolS6Vc9N8Srlo/yITKqZ3ztRotpqIuj
LKBMhwBX7cd94QQQmh8uowPtRVJXjGQKCa0UWEyl1Uh2aiRQCFA/w3kWLOknlg3dhsXWcB774u2/
J4wpsTypQraqbCNfL4pm+4lnZdURnDgEQd0sm7dE0kLsKtRIMA/vcTr9KooqR0EEwtRzFiHF/O/D
TzYN9MRCy9mWbNTIYZA7zx1Aiq4OzkOSqtNzPQQ2anxRVILjMk0gE+fdPN3vnQhE/l4jQSMFJaq1
aeM68CIHbJcfdluDsFXFlDj0CAnru4m6UdpVHeAcNMHTqN3nGh82Xj1UNwt00IHDAZUKTVmByD7m
1S0pU2MX97m2+JCjy5sqQDXyhEffpD/Pedr6VVfPQa0eYnUp9IsR16jbWcfU60Zgkpse8pszTTu6
CfePNWYZ/Rwmlu/ouugWlgEJhSzuUNSLHBuODLYvVdzZMi1kEuiaONWdd4j0aWsjWnoS0TCe2EeP
hjRBtiFuAV5axzS9Lll3WG3UayV0iHT97zvz6n/3ivoQTctboRXrsnUFGJF/vZU7Hxr+7j2SzXQ7
56jXNyY9/KCq0fuu3kCJ2QlxCR113zD01oe6JRLG0DZ4ifICX72jUW/KSJ9fyFZbJoiqNIl6x0Z/
GWZQLzd8Knc0qYs83dS9C05tTU9fpNF8N9pk+uHiwLVpQHp0AzefDhjOxcpMHYDO8s/Z6rQDM4YI
bAy/miE0O1SdoZJttVEvYr1zMK3w52oXJY9uVul6D4geQFzsoIQWQMETh4+a3YaP7dBrYAnRDWSE
TYZuzcsAz1hjW4rW0lASkg0Hp8jAgKHcaSGkRKdLnceXnFzIphTnMnzUhsT9I0+y9ECh5jUSHX/E
pG0XX8G9Cf4hFZEmO7klpQRXM42zQtE228K1cbwDV+zYpiFqBQEnFnqUP1LTgpn3xNLmzZvMbDGR
3VIXEgux+kOIhxxIFEFbAKWZ/C01mvwxdZLxNOT4DaPCBwWGfKxP+EYFXB7V5ud08v5MpjIrfKsH
CHSdLSZIknXcDXhY4dgK8WbwOpF08Np4VhgjpYlY3GqL1G9/UF8JRa4l27uJJsfTqLHCN7IPI4t2
ViUBgPg4daynC8jISHAaN6mzTSvg3smnNPm4HE8mx5h3cxh/66YoO08V5LKgqlEnmzEyp0CQqBxN
jSTv0CoVuV41+DhdQFEJ1HuivrBBDf/AFfAg55YAb3McXaEG14m9mqjsEAluI2nFfp12U+jZNumt
NEE7ARr2ydkypxzPc1TubVF70I3rcJLyLLvaOkiJglXRMeeHYi4P+YT75tSx0dnqSBcc+AAQIA3z
ItIfjAHUoxCWzXftMPcQIVbrqLGOHbf7h0/mBMFNwL0HnxlFesRfYbrhsxttQc0JugDdvk5GEf4t
hgbvf3S+h24x+klv48EBdbHNJzpw6hJXeNqCeDm0oTTw22kyEnl43yPIFwq5Y3m25dN31yrnN1mF
LlJpWXm0C01/ts0SFBQz+OCmKC183sSqnrWbOsCqQAbeWvplRE3YpY1jA2EPE9z7Xoq/d1+5IMyK
AERpHUtsRnBi7Lwu6y+V6wITqyYWH66MNNM5bXFyPYZQE0yrnVb8zgatONDJVeAi+H8400vi62A7
jVF1unsr60tQT+uAdXXN+m+j6SE8GDnaa6yPGwbGwnMyFtkrA5db4DW5HpjAz77OnogvY27glGOW
Dugbp42D+NqLc7P0TRxz86BpQn5NKg2AYgg0Ocgf7SCx+8kONeIBICkvB3LcSssvc9ZCtLaJQCMI
oY09Au71AXfkt2VouG1+bmaopidz9hMqMxuhJGQswLJU7Ns787gH41HJZmimgR9yNza8O3ej7M8A
bfRLb7XVnl6EyEeAacE0oT68zsx84oeENVXyr3QE+7uuQUKLtXb4YifOIzTNpu+DaVRbstvKjnDn
Yodi7rs9ZKkGBRvzENbVvtaa7uqoLHzXavGxMUGKR6rxZEvC8Yk8yGSqtD3uPtqGJqkRXv9k4Tly
v8cE/WXLgU7opMKHBRcDGPR42mycKOx3etKCobPqkjyYPVRbI1jVXD3VsCVQqLp9DIqXzgnPEQux
2hnqZt+n1b8yBpgSNVL18jgudyiV6jeo2wL/8zpNPW/Oo2vh3ZtTxYfadIr5GTJjxcbTXWNHxtLu
q+unrVK1f6r2p/3Ih3rLatGN0bW17/cfZRQBVgGNnaVA4Y4Uzx4lShWSMdqDcUCAHVsVMdzXMyxO
d/UONIQu0b4qIaNES/JMArobuUe3Al8XCLkuuKAZV6FF5rUjtsdm7uojol23tI4sUGyr6fduKAQi
ZOCJiJX7pzXkFCt4V2jXYk9DFKhBGSMDfPsDOjsRStYp5yYwWjCurXjZ1Yd61BCw9s7lzm/ZcPX5
3da0zd06Goq+/A654XLnZdKA4Olopeelm0RdhmhW6eEuXerc79XU0m3Us+6T1alYiAC5crCGPj2X
xdzvc714WE3/sT1NNbTz0lV7jlDBBlpFbbS8HARWk9kwIFPwa+8s5rYvRFP7U6i15xSle+UmSsru
bLg8zXdkRTJBhL7Xl6cSRYqHYhztckMz1HwaL55kTdQmCe0HccrZx2F+9pfxOn+//tNWvAP9l6WB
AKTUEw3snRAvkGHTPGjAyjyYeOAbmzCS3cY2RbRfZ2LlQ0M5sFs92/xIK+qSva+lSUP/VnaooqS5
dbU3a84Z8f1gNS0vpTWZccB99Ps6Qa8U2ii2ipDnj02gqBWh0Tm1vmYlQFOzyxGGUM340augh1dt
FjdAj6sNzdOYevEIMoFojG/rknWbT27qxca0RxR2nV7fAWtruZVumfk0uzjSNI1pn+WdrGs6e0h9
QLDwgJtRJewZQJCTWvMizAwFTxNht2jrhHVzIdsi3qyjpOLQZsmfCbPLfSgr42oNlthNPORHp3bz
FybYT3Ab5X9q9aAw/Q5wt8w2Tn2YgDALAbIfLAEDHByg+oxzoTSMc1HmYLT3gMnP9J+zPdmvKRCJ
z4Mdb5tGs1/JVJrNVo/A5UojOesIJbL0SiM+j6PP3F4ea6128EyutUDTGi/o1HIcnPKjqDS/xdH/
RA9xKfM00KMOzL1VlL/2Seyg+tIBHkc9020waz7b9lcakH+cDT9NK3cu9Mwf6ygNZgPqauSBiDIE
Antz3NBmeJ5Cy5Z7G2TAyy/MzRER0qB3h8SjfYhRp3nsyyJ8sAqGYII+OG+Nrf9VTOPwL++xkIP1
r653fjhgOl7WQq6lvCWacD6tNdxx3nLuLWvxTxlugAhBxFKhnmMkn4MhzESwop4tB6gHXK4zlIGb
kBCtmsDysumJFrQj6s6T2v5h9MkM9FzxHURl0Z9QxgEZqjfGT7iQm/h+iRgYPDBRi69JU2uvoFZk
vjHr9QsoP7yzKK2/s0GpaIxJ8zWfCuviAjX/ojNoZ0cIfL77KpvZupusG6qntHGrF03MiB6AByug
BQZOD4+JrAM7bKVf6GEY2OXcXbhqBlVMVaiDJPXIFjq54U+q9IomEteDKoMlRqfdLH3yQt77OGVj
eVz3od66tx7Z0zFG3hDvuATxK5KjPb594hChsjTG1Yu6fdrLFurpY3mhsa2cmZmLTdI1ACerIdn+
Yw1NoZoUpywbIZZPq9Wabuyh0taaB+LdIx4+VK+IM/XItrL0GVZXQtqPf72zk+/vlt7ZrPSbOqWe
WxB5DwimWwgbAf2+GWSFG5TlCWg1eDHURsCQvYxXH7IZUYorP/BW/4tZjejXus57Q7403EFTPgZ0
UAfhu6UDqZlN8iQSDnE+dZ+lRiu078BHZpeUuQJwTUeewBD67sG1dK87RSV/6NDL2RTAjUI4sUxw
uqqdw3obMVOGwC+NP2bpmgLtakhARMzF/z8+6ZBr3ZlIgj7SJ1doLYKno1GAcR2TycCsvZBpCuAf
viTMcDAegKK59UBhN/7HUvLN8f/uy7Ytjst3AD7He01W6bYwHIgeau2piM3MvuLMECR1z/eFO+89
7nqP1OisBnFXG37Tp/HdxIB4u6VWvyEHyIIhsKH17d6zNHBxq5XkO0IaBprMXnEsIGO47DaFMgWN
tuki+QVqgsyNu4CKmahkiSqaPNuucBLUt6uJeuTGqRCKxjq+RpdqKD3BV1jvCHDPiAYKdGESIIac
4PYN/iSyUXXN/DGxlJNQbY1jWUlQO1Cujobcr5wqv3lS5DcwWOS3YYDMQSvAQ8944lmbQk2zEhzl
eZ78SX6I0GJCy2rzrLXiuK6lXqbqc6S7X83LRtAm3mb2bF9ox/VVNS17iSF+B3FQvIfVPs15s2GG
DXzox0TUh3KvZVA1NJiunTNZeoGQbYaykloD0z5sNEHDtSEbzZKNhp1WTr4lOs8nG0qwtHrZhsY1
dJLex+vCCiXbdVs1u99tDXalLigzA3ztEiByq3Tar6arx344p9NrG3sdYv0ifmI4AO6c2nOvkMrO
ofU+g4sERSyH0KhvhRHyTcn6/DEy7OwRfCz5o9M4Z4ar+4XsNr5sA6ghQZCL1Ow8RUsumI6CYyh+
BotRtnYT1DoAYwSO6FAo8yB/IU/xtHcfUDA1gUwVmGI1KnkAfCdfNFag3hrEw/yDdFRWzZRPwzv9
FZppZsRj8FNDewUV5gWQM7O7jeN8Al2URCSyL8fGZzaSzb1Z6w9ko8ZSs3g7PXfkYiaHHEzID6AG
ABEpGEI2q23ZTe1RRQgUSqhmki9Ai7HPkfVAJAhsaNTMlSfLXXNKJrpqW0m56wvcAFynTEEn3FkP
qG5CVEqEP4wE1MlaLK2H1T6HQD9KFv8kE02SP/XaWfzJ1KLVRG5FyXacO5BVUKGvTAXB6qgXS49s
+OPsCwkKYJqkZvWloVeaX8yi/wsPovw4d1kBaT62LfREvoBq6wT6AOcikOe6IFLbHxrDeCTTaqee
Nk44x5PfnEHZM3HACUQzg8gqgBDVNusaLlh/4Dr7X3s1lUQVKRhut5qWnxc85WyjeMmZkq+1hRSX
GEOETfvEzR5H8D2bIVhaJpnnjx0oLh8l58WO/MpZR0KZ/IrOXvxAi2BvQ21SsbhfTBgrOwa+8cCJ
cceCUQ1lFYRhCCFGRaOxriN6DND6PssQtVtvQgI8KczmZoqxYttIL2zIiRrd0cFXytGF8ATKmQzr
Rs2sODNqhrRrhVTg9m5CY+4PUxfTkezcqKxbkaGWtsOnd2I/Bqlp+8rCCdYY3OYZaMD2WbdkDeS5
He7JRo3Q/pikkE/gF5QgQtvTr4J+U5HoQfbKoyOZ6PdG9moIY8Bw5//wBb/g4jugoA24eulBBoNn
Qd2J5uDUMfvCDf0rVNaLx9rkxitUURGV6dmXvM61PYrpIX0yPXYDRC9sIvZGdPu6sHmDoCG9AjIg
9nMLmZTFuBB/kys1WRQi4z1C/W2Z1+ahO9V5czZtFl0yCUXICPWAX4vQs7eRkPJYFHH8tZoVaLzk
z7o5xE9tL/8gLyCBwn1iQFKZhqwqZlDVdcO1lyOeSVoaHrmRWwC2lHK/nLPVYRvQoWuEg+yVztqu
xdyHrK120gw7qEqXbXGoRP6Qe8MD2KNBfe5UoLVYz5J1Xc36jg6CEsKuO0P38s16gmylFpfPG3vS
IQNJroDabXLh2Md/ZHghwhdiglldJmgmaEOlL+Qyq/13vmTroU0XlqA7B/N6aVhn3iLEy0ZQjNsN
UIAI9PCHnjH+YEOIZgOZ0m4/FbH7QBPUVK2UB4SaksV5XdGqZeDeRBGGoyR1sRM1tD4U3gOuT3Nj
+jogl2jMOEDNAAoYSwkJNYsUELkSOIyr0YCcOJm7EVqJZF3GkIPc8W6Kj2SrsvJ9dllD3mTUoagb
ICyHOL2K7nlOnBzrOruBjW7WT2Tr8+TIzTk6fYrSLV1T0XAOyOZsyZEXMaKuuvti4hK3lVyrj2D7
YV+8zruNRW889b0hX3hSLuaK681psEYwaSivdCo/L8pGfvPqzHwK23JZJLQi3kCAIEu9PXiUfANh
9W8oXOs2TmO5IDscyuckiV6bWS+/QVjLDhzEmw+zcrOnbgP5XP1JIMk44XQ7svZB8nk3ALX5PQQD
cTBw24AUeTu85cb0bucgr0IRr75tIts6darpM6g7LD03sj8P1UR/Z7sbfrjcbfX/2J5ckK1t8JJ7
OxmsGzW65li3tsXpTOJadbibEOyvsqv6h9UMoaTqNNb8lUwdoqE3pzrcSXjIVJb7Ore/rnzwC2f8
6lfXSigkBzZoz5LwK3HEf6KLp7HZ9n27oS45DgZfHFv1qWq0vtvPWhs94bdvP1iz4cd4ej+NykS9
GNzqAkGP22pyWfyE5xQkKT9cpW4hJyNdRBaUjZoptjwfV5liR0N6lWoa3KDoWIakQp8KH9Wt9aFz
UG5rNaemd8590hV7d3DFdW14lUWIlHe4Is6x9ZfIjGJPtsJxcDkkx7qQXyh9SalKymsmDUClei0j
oBOQ+aSJUQOSg7cp6mph6nQNj+GmxFk1qeoImqIq6+lMACGDMOWIDwOmwxme617ITdXXVphbQ2bu
xVNVCpbbu5coLjuIAA/PXVEccsfJbgij5jfqTWOa3v5ajSIdsmVGn7393ADLvJrIDSiQn9wOgZtW
O1FDHmOLlDPohEDkoCbWVbGIxi10LabtaqM3INNp2NVtL/x1q1St1R0zPISN/XPIbKTQyRnAIucM
sZHD3SbLD2B1HSrZxunYqMq9WVXzuSbXHvpKoty98KoDk717KK3mtY+ADKVGxN6MQzZhSnvCj1oK
Wbo6TOZxdKIi1REYMlALYBXyaYD63AFqDbh1Jrp8Iptjpkp1pvrqGWl7ktL6WShXlKCMVxnKg914
yVMTTclTL3j32NYHiK52ArhD2DMeAhWeSD9resTMgFjrrQmU6lHxsBaDUNGIZO9zIXvK4vrNqVzn
qbRj/ljNj1batQmgDPjfB57lj2U4hJWzr1me++Rbhzl/qmvBtmHZs4CGNIHK2RHpUjc9MpAtA3yd
Ftui64wbc0AP3HZNCykGDLXCNm5RicYdunnbGCnb2jlEdYwGxB61qp3IQsGQxnRcIFnUGGeo7BCx
4RnYXfcYu3MFiSaZZuamikVzBrZpPBhjfdDSsjmD3wQIH1NdWGhMDfm17jiWy5LfTa+2TH8qM5Qi
pJAC6ULE9UNkzK5Cocvz1njviTgdMdH5WgaKGRSkYha4PHTJp4YwH27b/Gg2gBhCI+sbSkOjlzKW
X8Ts8ZOnjlz2LFEdgDq5eWT11easGzfUNdR4qAzhu0w2AYqSMENG5CSR5VINWJ20HTTAJEojf9ka
S/0VaBzpyJLlkU8DAC2BjP9wo2FiRUiix1OKWyECByWE7zezEfWXrKj7C/XWZrWBVi/fxTJDQSQg
gbmZ/gv4AxxMRGOfB9VQT3M6peRbAhOYs9hG1aC0AhsBHpyr9BR0nsq4NDRelrcRpqhLUy1+N+B3
6MqA6gOFluzzXNH9VQOKS8hm2CEKR6gq0FOlgdSz9G46Jficmhnq7lfEiyvjeQfRQwDoFPqCJhRu
PoDkdrI1qjn1kzI2DzjhRy+43IVXYJEfqJa5MaCvicwJuLvC6QDerQSw09g5ezn4T8vRboPZYVDC
VTYr04BLz6/03PdMlHD3Xm88mtzERTgChQIY06fvNMGhTAq1pXjfNi5o7qSi7IkQXEfJrOoWsd3z
lxq46M3MOoHLfKSBfRYBg9PaTHHngh5TlVKREdfGeJMbRo+ES1mcS1d8blorBk/XarzzydSSuecu
8O3AuaAabT6lNp9OUdXO4KjBcLVBuwO/ERoXsri1EUpFfue32mRdsWPh/ihz3l3bIu+u+jjhOkXj
OkGA3alBfZyPyD6rBk/m/Ar6WWDqIYaHr3kgdOoITTRecxLIS4GUuYaM2/vRKZ6auN+53gSJh1hr
XnqcFiA4mQxHsgElDklkC6nhbCqDFEKnV9lqEEhiMXSzvQ4gfE/aehyEEqfvEWqNdTbWD0BgAfzX
9emmZTw96EaIsOL0vIY7KEyByrn65MzsehcBoWGlAEDjqB8mF7GcCnQoyC5nQ3FDrc2wbapI3w4T
xx/YGxM7wHN/8P+PsC9rjlPX2v5FVEkgMdw2PbpnD7GdGypOdpgkBiHGX/89qL3TPjnnre+GYi0J
dna7G6S1nkGVLnh+Fit2Qlr8kRd+vIzKVKDCoNxHnsX2deqeTWAmZAB2r3JAL1aqq/GCD6D6N8N1
M8klflPzaTIjdH2sETbM0Zd7SnIFaV4BH94d9mJrox9qDkkOXdxb3FT+cxHE+UNmywwAAnCe4CDe
zLIhn6+lvPABXPDVs3lJmTwtknGbBvBsInGPTUwdwUcIVe98xKPJnGlh/+BOw3YAHQQrJ4Beq91Z
+RWWpngvltIO7bj/jrptBRhKPlypy/qrxwsH4o/ipGngbMEL7MOCuHLtN0QCjRD3dAOV92gXWNGD
VCMJXRY8B57sZhD7h8888lbUkEjobItuYO4pHqM038NPmC4L6OEsZ1OWczIfxqTpzjB2ABOOKgqY
CnKZ5VT73AJ/oMvoTlqRfBsnQIy8xM2PJJXi2sRevkhsrJkhaALWSsEOZU2cLwcNL49DhA+dM0/t
74NmLo1p1C5k79XwfYhX5pka+NNvIiI0j+cnrHk4mmfraJ6Y98fs38PzbJW7J9blS3iV0o0d+9lp
KmV+MmfmgJ0uqCR5F6/IPOr0CihWlxcbNKOGY9nLHutcoLO0+RHm8w/O2FIqBSqcQ9voXBVybu9O
0d4c/AHAoZ05hUcz9ObJLZ/OM6L7IFjI0b6OsT5th+xNk+rZ0EobLLdhdpfDe3Uso03ednRvKKnm
YPJ15AShD07oyuSKea4ZADfV2TFXPZv80Dh9sOxxEznfxMy43+l+k9rvljUJ9CMvKUiePQwI4Q9r
vSRAWB/SohwXcg7BQg4eCgvyoQ3PJrQ1ILEDaMYwH8wZA3IbQmGZXN1zKSnEoQQLA0qZfyaapBxc
cajZeMUax9uYwXvenDGCx6WlQGVGXa4NwZzvlhDh4Ic8A+GVQCCxqAIFvRscDDvanOG3/9v3Lbr+
K49vc68XWAngaIZk1r77uV1s7tfeL0ldZzVQMJsNYyQeO+xginILJNtwNKkvB0gmHc2MypfbWx6Y
qiU69mp5f9Xii4WGcTxWMGbG69eyhGQLwkD8aYm97+FQzdAY6D9fzJaXrfoZZH1P9XL4zodU7fgA
n6eI9u32zhQ0JEPY/X4OmAK5GTUD5gqcfV5xYx6aZBCV/3UbM+B7UgAK0AVwYZrVdpy7+rJ5Og5G
mMevUWMERh8iHq6HZ6+TY69A22YHH3Rnn0yBszdn2Gu5al2hsgo1LrU1ORd6EmrN8ZW9zemKFB8a
ChuhIWICUk5WKH94ixvX8i92ZlVU8AXPoU8SVWl0GupghXogf4BrEL4mhq1peJsyZdNCNICQYtX0
GNt2tXW6ER09wPjhhpo0wBumnrNWYNbuTNsh8iU93EaNG6qJzch/zvvSqTCjy25e2NTesAN/huDX
I+VD8dqBe7tu/aKUKw3QSoUO/ZHORtLGTTrzHbGDfxmgjmZK5MRdSHJAO80c4cFkbTEyFJ/x2vyf
19UqyJe9gpql4YsIj+mj0HR3Y4SYEI+i3Y0+YkIs0Hc3z2iAVf9r8nytuROwtwvo4i6mucTtirG4
EDTX6skrTyZlDrKs/RXR3AtNCHCevJizvhJf5pp8VjowtoJSkzc3d8xHdvu85z+E+ZAzhW54Zf00
H/79Yzfhber8p3EbKPR4HH2uIPpI4Kt4HMeSPo814Pmx5U1bE3rwqIJHzZSuTEgjFQFsNKCaCzTI
M7dIful7DfdwRGbGVBfwiozOlCvUz1X6IUQVlnhDvU9d1a9jIcQOf9zpOaLi2UyAAAr2YHYdnFlx
4h00cu9NFtNMMYcYGE0msNq6d1SGQgKJlEfWymdDcsiaMgEVhgFMeI+TCJLkTfvLDFpWjXe7Of07
Ls11WSmKcCB8ARwndJr51F/ARqzCJBPi52S/UzzKfnl4oC3KqIbgJLdiQKqD5GmiDEgBLFBWZoOW
iZgegsAqczxbBWghM5C6MzwvLKkSYfGNicwhNsSue8xmeLYJE9JD8x5codA0fmiH1bkOGDYR/903
Mrn7tB4P3nvfaEiDeAMBbZBtOqs5tNH0NP6xMgfzoIPmk4TKfa/7PAR90EbBTMF6ZZ5j/M1Rj4AR
YX6lpBSHfm6x+5OoQ9LkctfOoWOX3obGQQaddPTj05LzUyKbs4ls+s5T299keT6enZgly8qh1fug
/aNnxdY/ha+2k19430uVDiGKpNY6gDs17ge9ywryxtsBVD08QtN02Poojy7qkYM/aJLeBPIRwXJi
lBHmwMHJXaZU+EvetvoCFGl7qW3sEQpQ2yRtVo2FbsHcOv1yaPPNQCLrUNkdqln+a0WzVxhOZm+Z
Tjs0XlS2xtslfUsn9IEnQGhOXGr5LUFTEzj09G3Wht9LwLlCM02IsV1SH+RpM5oFw7aLrT0XPlvS
Kb1iX04PUEGkBwCAUYVwDVzbJGKR1tt5DrQt8Ei9jZv5EYShBTZLcLwJ4MI15YcgF7BAFb2dniCa
ZLFfzKHnhtnxxS0BcvaJLo7wzXReqgq1fRPygnwNzeh9Mpkn38MkcvINVo7TshqUfqzI0IOzMJEd
cazmMehB6o3YdzMGbcDmMe/jCKJxce2eXIk6VJqUKyiUds88ctp93AH0asKktYJrL93QRKni3XNa
Q6pgAjMNja7ueXBSEbZ46Gw/u86cuviy/encmjNaQ0ovhZjECpylcQ9HJ9AjQdxEOQGYLwvGd/64
KoJILxI4uh7NoXLr+ohSQBcmkGtcmhzBP/g4zod7yAvq7QrH2pm8mWEG/wpBzXmHg24E32bc18y4
38PM1dBSW08NPri/BkwYyQoinjBnG4Aj1VUWxgUvTnHa2kuLZtOrTBL0JXn0j+fCyA+7tY8gjVGt
K8r2PObp957Vz+P8EjQqbGQ+K/OqgCX5WK5M7j4AZesdnlLF4ZYnZJWLnu6gq0H3E9dAHZvTW9wk
9t4hLiDQk5ilOTBlTsX1bBr59yV/X93XoGRHtXgw1zAai9VM8Q7LBtITADl8b4DJWedAZmxNGKOJ
30XvcWPXW4tY5VrYbfo9d+N11iflN0hdjA8Q/sW+as6XfHqOR6s+pdO4UTyjlzoC+LD20FwkVksv
lnDphUM3YDcWPMfu99+cOcNOuYWB1cVcSVyGvWFJQObIq6VWMSyOM00fZsGVH1g3oXAGDbgnB7J3
awq44gHCjfG+gjXsxsnz6ipjj4QFLbolAQ0wNB8MloeXXEl0eD04jtV2i/XK6OOVN0ewmxHLYLYZ
m4zDmIw7uYImHDg5xpDMzDLjGn8m8IETufQzppetdOJTK4jaqyiK1+igxN/qlr27je3+cusJK2rf
eR9U8DlVpErBr01guTZP5RF9V3nVLP1aNys9i8CJmYxHSQKNEdk4cFmZDy3roq/xZMbNVNvmcgMA
8tlMvF9iBm/z+AC3dZklL4EV/COsrngcppTuhxYbIz/Imx9Do9dD4FWvkAQpt3EwzLarjL1P6rsZ
7xzwKHEv6GClnX6OVXT12qn5McE/IMzVtMkKrkG8mX660Lh8EINsrkZMM83tn2PkoganFNkw3vso
nqfwlciCwn8wcVKRN9vOuiUkPXd5o5Lz5HVttAzG7dQAgXyLRg1o5lhIja8mHh94O6ljOU7fbJJH
j3ooikMJP+7Qsh16avzpp6mGmAPPJb6mNipZ94JJKhy9rNBAxQcPwP9sBBwZ919zqmdvOHOGJ325
H6snE1RVJ3Y9d150SdnLKCxozHd2+rt/1Txtfmct+V3DyeIbGrYJnm+jf+xaLh60nqaNgpPeNWnx
adE8tb/3HQB580VggGwn2FH8wOdRhnUXu1cnSsDbK2y0bysLZrXMb0BZ8sFCn/SgLubgd6mzL+C4
XQZRGyxMDkSjFFXTut41vf85D9LvCtppkEi458zkLJKw+528wz1fVD2B1jiF8kIt1cUM9CX5mFQF
WBj0A3a8A245g+DqU9CAuMC5nIX6iK6X6JK+tIrbiwqAXuw8EnnO6nwmk03WFjCN5CxVju4O8aJv
nWY/HVaS31NY+KX1LWkp1NmhCo2KUNNcJy0ABh/l3uJxczV52y2+pMA5q9BogTa1aTM0I10GnYDp
Y5bb52g+5Ik1HigKfAEvmbsw0yBziMKei26imWdyt4NA0zgR3MXvGdfeJgue4P+07zZlDyZdwHLs
ifP+VLcdCsYuGGhQYaC7skgfUUn5TN0HFYEntQcpkXByagtivH/m0A4lcoIy4ablEgLLUf6PeUvz
Fv+tWoJpat7g5pDD+xPoMDd9MGEH2cgLsZ2FicxVNQw9NuBxfL2qkpBxtVBAgNZy6m9AA/c2Fc2L
3YCG0sJzefNoDhM6M2FZA1vREqFvuV5tM0/YVzMBXXW5syc8AV1QDEUoRy5CbYvPC8SY/ZNVMJ23
WTKLwc0ScF9Oq1ke8Ba7ioD76rxDv3d6lJphv+sR8TPp0xBEAXDziH5LsI7Aq0lc7ATORdCDq2wU
yjWsx+cwRRsuxOuchbcfpXF6lPOPtvblShQQYIM5PTAU5odLzXCVQR50KJywGqIIVK7iF2mx1sQf
m55GV9ATvu70hApCu47cCXvQOXebW6TkxfPri99QeBziQQEKJhpoVeldqqQa0X21IZH8J8fzSmxU
EF9tf9KbHkXlV6YhCtl6yYcDfl/IEsKOUJB2TnHVQBTSaZKPyrf2NaR0w0Tr4MGqCbYTpEnPkW3h
Nzbtsk6kKzxwWB7CDQXuR+4AFSzsuB9lidppVF3VHJgM7LMUFLNzMHVrUoVwFCCPzu/JZuM/mQPx
gDxx+2coZ6frAD+uMGKj7E/UK6AOXDrtWlu93DXW2GNvwJ6nlACcXtkUVYmuB38jfbtVU1IOxZCY
g157U8JEBTRZ0Gj87xj/I48RB1DGzTx2cOcC6dRUoGMVemAHG+poMoich2qOPGx7q6WZY2ZnPpaF
3vSD46eL8oxd1Q+j3RU7LcAT8yxsQ2tVrog9QC1qDusWLB9zZg5EDFhflboLnbwuTzRyoPU9KRBw
XX/coqJULGkQOy9wmPwa6gSyIvfRBPTvVdaOP9pOdYvec5wLTTN2kfkQnwcoD9xTzpyva/6EQtew
1cJ3j9R1kpdarmvi2y9pn6cvpVw3cwD71Olx6F6apti7Vu5f+KTtl8kqb5HdufZLwcWX6M+YlTv5
8wgWRAn0lHKsb9VYeWe3R/2F5PFr1yXtg087FHrnwb7MSoi9pGwNVvGH3fruEjBL6wpO90/ixeN3
zqy5CtXHR5N36/xn3gVf81MA1l8/BD0eZGiezR9aERfWI8DmSzsh9ssYe5GJQN7EzmUe+zPTjM2R
jfXrC0EJ7DCN/qYbPBpqHwugGDi0N7JVSuu3qS3GfQU1YAwN4xvTOYXsAW+Aq0eIhkeed2+TnQ77
vMinMBb5+GZb2LL4NI43TmNhgwfXDfCrgBDam3jC92NfwYQaThTz+JdY28mzwNsPzj3q3Unz8ng/
EOA9voQgRLzrOMFD9D/z2FGleFnAq9C8sFCA68AmnhzU5/59id1z97fYNEDY2CuGkEEP5F0Fs+eE
rX700G9ctWmrHmBRbz0lvHw2S66k7suQuK44QcBaAeAduwszYCfWBxxlyaOLz3VPIjD2o3kNB7/0
VRY5Fz0BU6hRqjz2Lf88UFDuj5nCjhZ0kHEtVGXBn88czaRyX44xuV1gLlUOlkBW090eqeax29lT
dtib0/sC6ctz98tpnQeYKkb5uYy6z+fQg/EIgzNL7L/LtO+OZYZGl0xYBmISibf1HAZDE4PtgpqF
GXVTv0W7NfluBjOaFUc2EiyOwmLK4CXmwf1qbhGYQ2c0LieFqm8xYffZo3O7MCORhtUTS7NkZcKy
0x4whhYYVYwMYc+6bBvbnXgq/SI5sYKcQKMTTwG6gk9Rrr1FitflzuT4lOjDFOff0QxY8ibxH/sA
8MWig2GBVQfOqysjtfbwf7ExIaj4IKzGI/AaLHuDZnEKFxO/PqQk2Lq0DM4kcImHx0pXr4BjhMHx
nLwfwGh9iS2bLdMM6vyO5XjH1NMeAAmpfzsTxUQgfJN7y77m8FMww2ai6LM3CY3jMJOTODQQ2tu3
sc3WYNY3jxwyoKHgPPvBXWfnsZL9jmS3VnZdfoyzlWxRDwQUaKeD6rIBnJhD7hC663h3uauX3tEo
bVbybW91v924LLJ8MRC4ZXeNr9wTwCAZaJoot4Gy3F2jaQbxTFXNHyZ3urYUS6IyDsS2niboA8xs
lggPspwKdjZEFisIms04QpT1TnWhJWzP8K8/JzMZxswoHBmFNzmHP9ff7sbsZvPXqJe5IPChSRbe
YbwWRVOslI5aGwjvbWDi3TEeqtUd2mvOakjM3Oaa0EpavQX2ogvhDwb6DFaLi7RPyZOLMv6lp93O
b7N9z8rqW+tNzTaKRbLp/Yi9+YEX1oPLf7ixbpdYd8SHCRKy19hTagEJonjtokK3bObqlKlImYMv
s11SJ93uXrrSs6iAGTS5ezjPFShp7O4pM83cslf0t5LY/qGVPfM6qhTWc/By8RaRB4oDBxGML5Ig
rjcNzwnWP3Mc5EqdYeXKNvDh1LfQn6ebgdKSxVbDw2hhcp65JB2pjY2dG3+9hZ8TucPj7MNMNP9B
cwfduPYOZdfX+01NvnBY8cCn+Ol2T5PrxgxaFv0ZRRH5PalQvABo6FfLsI7oeMSfuG6HDdYBYjd0
Y3lF/ydY0DpVv4h+oC2vf6JS14J2V/CzA73SBwsKOuCSke7Fk+p7PN8MG7tDL6f6LTpba6NdYlRL
Jt+vtxo18rvqyRfpbTMFz98CyBuU5xYJUNWL3oFI5S02Q4Dy1eE4BXxbi/FJ4//h0dNJdCwHrJc9
ayLvUFQSoVV48sj9cXhKoDBq8qMNeEjSSLaFAhh9xxKgpAWWoMo9qwZFc/N8b+c3we2pb2II03xP
E/zS7q+I29ugzAO676h/u+yWc0t3XXESHSo1rwksqwuNZpxRdaOlB12lJR9dVqOaFOgwsUp8bkZa
bpoUfwDm5MUIypn5USHSg5WAtTnji+6Hux2Ayf0V3nODyhLgRcWLH20gghhKrhtycatSnLCUhB+c
B4EW/J2w+Ptz1o9x6IKjd/grXwu7PJUC6gjzoJkvqiimC3PKPYgzBby7DSg2WCvJXBoCy56f0ogf
OkfYRZjX2gZ2rrY3A6+DR+VR7GIEWd5GK8jKLUteNHhGYVRAN/dx9EBdRHDLVANblb5KVtYPI+3S
z80Ic7iFA8Ryb+Jyfw2bOZ7DG9AfgnLVWbDjxvt/n8yislAY8U6W5QMlTqEOZXnAGJqcnPVpzVka
ixY2SAG+kfMVZrIZMGFRWqEHcZlDXjuAy5iB1sqKZeanDigkuDNrxXnUrn+oakmAKqp+MtnTx7hl
5DEnUBn1M8/bmDBOlHtNwDGax8zBATp7DQcZsQRQhz6SAFreXQKd3YRN6qATaKSiUSrn1rfJmEMU
MWzgE298idFio9DBJNC1irKq21sR1nnmDN6O82LQholkAEXi0CT9ec5NS+0eu9T+oHYF2Jlp29jw
/QE/rtz2sKzewScNUBbggeGqg6bO/WByf6YlGfANbKD1Ckp8U0haNDmChnzap92N1ExOwZCKZEAZ
mLxxXjMebCb0tedup85/uudJpYEnBwTHIjKGVuY0nnrYVH4bAFmgpI+efUjsPA6oF45zWtpgfGKN
BI2xOaxA6974g9+trArQqDSy+p2a+cXwnDmAIcqeRrvx10w4ZFkPij/1RW+d3cTbmAisL/70n/MT
Dw6/Zr4ZjJUbYZUS3Oabi+b5+Xx/E93ne1OermVXwupmrsgXQVsNCwAGf2Iu2ZicZAQyHvMoY+AY
LFobYCqIB9FFR2zEZuh+cHsQqT6XgSV/0EXB0ADKxs9ynlmnfolvVQHwmSFaOk8147cl6wTIT47G
PPRQNXRlAKopdy6DOHzMsy7Bjuo/Y90n1Q5PabXQ1MX4fX7UpVhgO5a7debqQEPj9BgzCAHN0SDw
d1rMxRoRgCNnygm1G3kXkYHjP0mIcpqcmRxoOSzJMOiVyQ0+PZaA6V20xuut9F/wARXXASgLLPas
by2pgVUd8EU0IRkh8y3cMQK3FKOJGFzIuvXJwygZALSjrj4V5hXEELHsP9z15qV5/HUx8HEBROT+
QhebNd48yGVNDl1kiw2Qq6jMDxnE2PsGsuzzmTlEgEXfckNBhk3aJ8f74P85939N8YNyWCdtLgGQ
CbB2byuQXVLSbKuUosoFAchDTwq1zqsqeWwZsFoyKNRbomBbMmj7HzazgWoJR2QgkHdT49MNSxr7
Ieh9iMiQ8b3ufLhwQ8kZyolO85yq+oXEefqRaXiMOUVQX8qoqw8is9TSDERYOZREju8OjB7WjeOW
YLdk+n6lzyiBxSKqZqoh9YPFZ/tmEsvvRaXP2oubGMYhL2DKwj2nKH41NtGvTeBmyyQqm4timm6G
wSIP2A9ASS6xHmIZoKGYFTZ0hBOyz3qwIVkDA/A41f2uimE1Vc1stTQnOHCnxlsKXDaTMwfRPOsC
zxHwfdCGa/UVotLxSqWjghpWigV4AXGaFYq8/8b38Ym7QIS5+XAkPdAyHsVTpbb7AW6YbrFhaGm9
ZXb1OJZDdK2gkYwvtP9u0vdZGtKPbzZTj9Ykoqubjqckq8lPBa28s+uQ4MLDpyhS8TcIJdVHO8Be
1+z+KWoDSzRn+I70Tr8UpJ/2uif/JOB/PrFoRMmlCYZNZhH94loB+Lq5/Pk/JkiXzUapBDV01PkO
o/DBvu1Ryii6CKoHc2gGnH4kByGDV4tkMMWLhnFFsIIHW5nwJ9lJ7wh9+cdm8tjT5BX8ya27i0Pw
fayMUhSBUdcWprgJnG/8vFlASy4BfgwHRrPkYKvIhyDuwJZ/DZjQTDGTO94CKmFi6HuUD7EDwGjt
Qi0ZpJrBy5N10BfFs0YffR/bqOPluSefa1eyp4yGZsxkZGZD5TvIxMHkLJKMK1uqBC0+zL9ffrvb
6DpPE+wunFY+06ztntJshXVjfuiSZg1psXEn5w09vmz5weRNCEgCHrlyAEMY/JtuUc9VvaGxuyWe
k20Iex52oBZw57cRby4J3uLGd64AidVbkzPXjaZM6M0VQxOLoEwfOFDd5jYmlQyzEB5sG5bVVAAM
VlsRJPwqINTtqERHIBHXUQO92WKb+MspIF/X9T890uqwGAFkiRlAS1Ma0XWcUPUyOfkPCxipX1XT
7FH+7N7coZYrSGapA/qNGlID2SVyseGcGAUYtc71O7TeBDRY3jkJsu1YoXNmwrRJ1hmqet+6RjMA
U8Ffy+ZpUMd861NPAHw48qPPdRya+aCZ2rPf2nSyQCe7Aun/y+RVBbfRzC7ImtIMm/1iAEymmbod
vC4+z/icgzxit4Mq4P9vlM/zzF0IZ0dR2xBpmetZTQFPjCwboJz3pwoGlnwCmbZ73H9ocDAPJtNm
APoUbhUfpC6dRVAJfSk9zfbY1bjLLHfbj3fPi5oPTaS/xE7HxlK0BCpXgExuhlkTAJyqrBeIXPob
YWvAtCeNQmXm74tRn0fUyC/mwBPJLn5eL6mnK9Tr/83jV+Zgudon23sOJeQauq8dCztlHysxvhta
nxDxa1a6/Gqjp3gOLAoV3ZnWF/RtBRJ5Zz/IbuKvwn43aSYbbytst1+ZcL5aesK9YhemzjWY+1+u
9vDvfwjqXh1ye3rnFW1ehNetgdau34cqg2VC3tlrSwTVe1/oPcQRYshUM+DdVQz9iTmfNVSHnoPO
tbkc1GaUanF5nfntl8uBo99DeCF+nmiDVTEKB6XlQbOE5Jt8dOJ3XwV7Jjh5aqRdnYq0BiN5znet
Uy4bJxoeLK9nb82HyUpvlA8BCgBLE6aRBwpAUDunCd9rKKlAU8xUNOGo6R+zaoQkLz7qEGsW/yjH
aXOvZZoZyiMbPo1gPFC2qEu/gk6kfXGhFLQHtufVq9lMhsi6au8z9doUTF0L3qirSUVI1XNq8qpo
AcYPYEwtyAleP5b7gCdgMZhTMUV4aNPm/UvOTPwS305Nlstc+aE/euWeN9OiZCBUBJNr/0zaJenH
9Gfm1H6YouN+iiGPdIgkCAGkkfy9oRDUb5X9s4y8cRGg6Xd1pdYACjXJBuQr61m7IWy+FMDCPLsC
LRdjBwg4kRCa/5AQURzTmL/lBPWcDI08ADSSTRtQ+WKT9BGKeNVH4EPxPkqC8VKUtbvPXchQmgF8
WxIAb394g1Bgm838IaxRr5nGp2AmiNx+95jnP+EfonYpfpTrrOmsN03b2x1k1Lhh1MnxCAdoCMhG
tQInVp08PHk3gOGDOM9hcbYZKzQVXVkJ+MrMMY/RLrzFI7qoG2eOb6tA+JsBkD6AmdfWPvhb0TSd
eyLFGdwpihUk2gj3AUAlxDmLWrpQovscYHk1ncU88NcVZiCOPAxUikKADp0Hcys/1XSpoDmxEzZ9
GS3LfafA0C+heoOCFJo2rwwoGydtvfe2r9Qm68t0k0rfe+9G1ARh3fZNQSD5QemALE2e1cNbpaP4
sakLcQL5wF2oagQvzbL6LXGYtQXhbQx7v6bPlhfYRxbl7yaKNB+eCOBQ85A5VE5wwMdPzpZ26HMB
0f1FmQVwBcNLctfa/jg/HYcj7bxg7/qAuM/RTW8SlAEYUoHXcAv/cx7jVn+ExelrM076NPQp26Yz
T4WAzPNG8RVeSNX1B3sO0QaLdACZCXi1gtwfAWE9pwGxaFYoVdVbEw69f01cT63h0tZtpGHSGEw/
FFdDbN37fSdpX27SEvRDF5qjQJ9hqxFV+4IAD0RQnnvswb2C/L9XHrE1pztspdm2raPmhGdwtQJ6
UzxzF36wrjNF35vMOnoBoMkLNW5EVTUXMaIECgogiJFdpC4y8KtDX+XNcnLG9CNyPaxv0und8unn
2jtuMucyfwpjDL5UmVCgQ/C53A9xVo+HigN/Vw74fIcBhHpX4Ns7n7qOj69eLxSazoVeULu1rtoe
2C4KwCANACx4tV2g0H3lfGRQ+ZVA00A1nT23UOdf2fBYOCgrlofWnoJVlkjvORBlsRhm8djfA2SU
/wlUUi5sy8XOPgEAa6isbyKOrG/g/nUPpcCXyIRwroGWYZ85axPmTgvt97St16ibiNAmol9ZgZ++
Z5b/Q9ZZdMm6YLp4WfHLsVn2nmldrzzU2LZ4ayBEl8jrZPZq44sMN/uJhebqoK/8BVTC+mPrFe3z
4H3O18rRm6HKydpcTok413jpPBW9siGagqaZ+zii4PiYdB177GAsY3WNezBRHZegyUwQiTah1WLG
4DMfL6wu2Zmrht6Dnjnz8Vj49x5YrwdLS0PifGw8drv5ALcGJeu1nSSQimPTWzb143eSFjx03bI7
QEGQPIp/8+Oc9//k5/mRH43fB6Ddw0GPn/Nb/JIFvJEesFhXy6HT8CVjPjS3nd76luEtEiacJfti
/pvAne8Rbf/p0qp6/FZhxTVnS4gkncfIv/3dhrE70QK/YQ71mNfWJzkIaDYwAISO34oMGqy282pT
FR2yNgUhaQ7TKgL2C5o5cP5GqALQAf6Pi1onmvWccWtzEW/dEm+R6n9dhJaH+xRRb1v4o7XpeAL9
q0xa566OnbDHC/B75dnrdMjaf6B8+lK1g3xtsxSiC3kujrJMp30mWLZucjt9CYY6XTho9P+TO2LR
Vpa14kWCFonlcahX48B15x4A7gIpDRSTcLSFewhiVddLM0zm2CIeoPwA3KXMdtcB6luPk+rBJwXA
84ONw4oAdgJF2/ykgER8VxasqVrZD5eKF2LrOHwAxr6hp77s7UUQZVdfFOosPSfeQdGebktUUs9Q
xk6WSeXabzmFlRQZm989RYPXk+XPMcOFkW23T2hx4QmBIvKCttAiGpvYT0JPDOGEZxNMqOYw96CB
V7cwt+i7K7dVeYXuH+HtNc1Fd3Vgwnopohhbrzma8xmBnY5TayzS3C0jvnoGU089N0xvIR5TX26p
CfhuC5CunRlMfPjzAWTlLc0o8wpsJEn82wy64L08/zIDMGtVuIHcRzraQUVUf0to0W8bK/NmbReY
HPUN2BB6+lHA1xYKITR6wMaCPTLsiE0+mCTcDYZYAK/I8h1AFlDu0cPzrd5ECCN7SabPsNLdLbxV
qxIfnbp5MvehbjP0/dLhUfQgyEgPma2DVW4P1pN2sRJhNQVPX9pL1/l/pH3ZdtvIku2v1PJz4zQS
QwJ5V9d5wMhRsyXZL1i2LGGeZ3z93UlXl0mQi+jjeiiXKFIM5BwZsWNvECYWDAtNqaqvTIdyBAny
d8hP50at4+YcKDIoLgh5ETpBfuClLrvD7/O2GL+OLX1hmaI6Wt2n1pgwXH4i+rWFdgPkyrwYd/6O
OT1UTLZwfysQv2MRyaI+PrLGVwxFEKWHIRIh954xMHhLTbcl4PpCUQn/seF0y2OK8vImEVqjy70v
h5zVrxTWEUb78E4sio2FgtXWPLz89elZhuzwMuUflqXo+MNHGTapLsE7GdXmodrtUNBWdGBV5hl0
BMWFWrAG1D3+rH87vO3nfQtNdl76lvHP6PwzPUkhOEyH2ERURp6MIKBsf/inbKANLMTaYONu7e0j
scLbhx9botVrEGbfHf3u54+N0j8gKh+v518Gh1ZBmUPmm4fvToqx33eRLXD+fhlEO1BWLd8PpP2H
f6YGSu6VHqCQQWY/Cf4Pvy/10M7DKLv59dE+gJRPkUV0ffiywx+kMqK5WqIWzuF3Uq0giJqCSh71
/RS1j7wLsKg8+EG4aWpyyf4qGjy8oyTCFFq/3j/6IzAxq2au1wpqA1sZ/nXtbQsxSO8UpqgGSku6
75QUexmsF88CReJlBE3WSqla+bNaxHeHDzQo6zR0bNx3XpaCuEb3BKvuPnxSS7Ykx7ozVBLSfJEI
gWc6bUSA1DaHl2qg6CZh0UdRjrFRhJH8eRCzeH946WHJPJHhHmEflMpCWssiYRZ8mXyvNsAIRW80
uQcDY0huPNSMfemrgjqNJKbu4WXc9ciSwPMRPciT/uxcaKH4cV7/7OpDtyoZiqUQHfPW4RSpnC9D
V8yJcRGiw2s8u0rA1TeMBHXLmZ9AtsLTTBoTYPr57w7/EK1Mbv0oHp1gYJ7x643DX8C1jTe4gT4c
fu81mWq0VTY6HW48N1RVNygcIZuBvzr86vDTlEKpKM2tw4swHZqbEIHTm8PLPo2EdYF80OH3Pz/x
95voGcmBjiKo3P/+3eGnw4ex18UWy0As/+t3h5+SGnKuAh7EgjRAZlCQs7oHJKXogdrYQFgOMEwt
Mxhl4f4Avvz5BipWpTXSj/e8qFK1Du/ga2JbVSJAahk4Tz798d///p//fhv+n/+e3+VIredZ/e//
weu3vBgrsJE0s5f/fgJpfZ4e/ubvz5z+xb/d9/zmW/peX/3QPnyr8jr/aOaf4k/z9zfD+l9PZ31r
vp28sLMmbMb79r0aH97rNmkOT4F28E/+X9/84/3wLU9j8f7np7e8zaCp8fDuh3n26a+31j/+/ERE
+dBRP/uJf/9fb/Jm/vlp9S1swrPPv3+rmz8/CRr5F5WIhvwcSDJFTSfSpz/6959vqf8SJUYlhck6
o4quKJ/+yPKqCf78JIn/EnUGdTgGQAwFNS/79Eedt/wtouOviA6yKQkuiaZq+qf/bfnJCP4a0T+y
Nr3LIRpf469hHiliPtC8ZbApK6pGOIc8kyhVKcH7b98ewsznn/6vMhRp12co0Bw30NII7pCjdUcI
+qBswckt8SVyj7rmrwc4MaidGVQlCa3CDEb5s0b4+0cG8yoGQBpYZrtzJgc6pnbiAIsG9j8L/FFw
Ay3fLAOIYhiAD66u25bOG6vKDHI6TJWBvcL/T22TSmNhxXrJjtbhahwQHjHiVWIFkHpwOwOk0DjW
sf2biVvaBPFCYzRD8KUi8WNefxKM7KzX0emKhtOdYU6oKubXcSewSteEIislu5CexfANshjXv1/i
w3Y6rDCgamCQ0yUmU3lmYIrrIcexJ9mi2+zam9IEXfZd+dqsxjuwkOxEJ7P7rbCiD4rbmvRBcK7b
vzCtYJ8qMhE1DZyMfP4eN7CkCmRHOvR08YrSFIzxJBrNSnWJHb4J1lJ3EvVSczWAEnTKdARK5s0V
wySK4hZZI1t7m5zB6m4Tx7NQkG8xICBNlGpbrbHQRvGCUYrEGQZSU0Tw15+2ERm4yEtQUG8Pr9Hd
uG9eQOBlB77RuNr6uqlLzTuyxPiTHK2ZRshJPQywVFNU3g6vQQ8lbO/juhGy0B422wqgw6fmAEdJ
trDqLJzHrnfXOvGdtPqdPQAUo4BQI2cOnor57FBQAxSMqODGcA0Wqqosby2vvC8ALRpAFljV18xV
LXGr2wstvNSPR3a1WT+Oct8iEy1Ldn8f3ygm+Iy2Abad2oIkETElK3SgZbCw6Vxa6hrDQpcZyi2x
5E/HDurwPuAeYJKSgQISVKsVvYVmXVzsxyb4IxxND1EtdeT7YYKtQN3spNCNNQDINGozevTQOuZm
m2zvmb2JlbAZV7+zr4I//lcbeb8fPcBQianYVHiA3uxt6VsEAkGIlzyCs7P+HNwWW9CTrMGxZQJ7
DmWg9xJSqavlBcnX23zPO34KevoUEQhURpl3g+I2axDjur2jONJia/nXXDMzO8B6FAbpOdMkYJn9
F7GESHEDprMOOVaBCXcLM5bPjmvG9NM2lZoKVhXepsrS3XBVu2DUdsU16K3dFAXBhmZdN3ihcUxW
MVN1UdU1VZqNZAbhVX1CWtIOqr0efAh+b3Qgn+/Y+3U7l3bsw7kkK6IM+eL55jlWPXQEoxJkWkZn
aaB0MCC4YUL9aqe5slmZ/q3wQy6WtuwLi/HY6nwjrVDF0A9tjsvjenxmDhaIJZgI3xqDHa3qW1AT
mQvtvODunFicbapBPkiaMBSK3VgoLLRiOwiMGpmHd9R7H5wd+r3Ysy9eujiUF9sKxw7OooTIz9wF
GBPYhli4YotyuhkjxfJJv3AuXR5Fhg1cxinP1PlGLnQxRZqpwyg+gnRpRVaCmWyBIdsOJl/xKGyM
jKUNlU/B0yVBJQlHPaFwWilVZlMUZf1dPqJM3Ba0H6jIsCRtj1jnwjog5wuBSgy+BFOgNwLJ7dm2
XVYaHSiNfo5b/qB8g5QL5spgsvvC0OE+6d+FxdlywSgA5Qx19YThjq/MJks8oIpv4EaJ/AHXzq3A
1xxFukW1YGElXOjEE0vcUz7asYHYIWpSw1JYFg5ylQZqMqAA+XVh9vOvmY0VirQ1mci6pFOVzXpx
GkWhD7mZ2h7t0jeAV7YaI15TZ/JNYb3oB/Lt8MweXAvcuFSRQFz7tFnIx3T+pCI41Fjevf8wWIod
27nZbDsTjPS101qy2ZjQornJXxaaemnsVEWXuV1VR+Du1DTE14agkGXZbjfjRtpAV9KSXwZD/4FE
fmMHq+S+/x7slZvrZi+MI/QvdKw+9C7m6qzBo1dMCC60ii2ALxGk5aagOr7O3OtWzrcSemJldgph
IcSsiGBFKe6YAho0TJjfsEDAYCqh/oMSOmtHEoOx3IdCot132aNSdS4YrG6vm7gwQIp4ZGLWCKDa
ymySYMKj26EuTb0DYzQF/d7TdTvkwiRUCKR9JKYpioQw++lMwPRM/TGt0FuuzI8YZ1qn0Yq6UFe1
ajN1Zc0BI7XipI7QrZYO8EtDRXCC89mPa/18C+k8ESqnCozHkm+pEDrwtM3vtA9XSgQodAm+wrx9
aV4EeTkqNpChPvgDjWFX/chuu22lGbKLwrcbIMvHJ+aKVuws3R0uTXgJSDlQiUkytpTZRJElCSA+
fp4KkBxVA4AyZQHg36ZamC3yRUM6Qi1oogzKqJmhule1sArQkcnUinc46Jp9SjQkE7LIfy5okGl2
XOci4DIKtGDBHD3ZrTBK/aqJQwFwB1JPblkLvmJPqeQTS+rFCdq0Wp4hsx3qcWsNXoRahVKAWqZY
qbQ2JWHQLLChDhumJ/Id6vwDzwJwoM8MqH2o+7hHRsoiRQrJ6rYHVM8C9WkYmUBuQN5OLHxpm+iQ
DZEYEghMroQlZ+YsqoA7GyJPCNoQmWJ+zfa4OJM08FoVKoJFYBxxhhV21F1lxNayM3/W/TDFiArP
Be4hRUr4dBEB4jpoBQk0G7JjEACMzQIlu0G10KKzPYFbkVRVESVEY5S5uwtipMrroZ9rZ29gbDE8
8XlCtiEhC7vbxcZIqGuC5yIy3FFOG6MMY9IyGSzrGoiDauVRTgHa+Xx9WZ7tOrwpuibjLIAZTNhT
GwFguikVJ9UeWIorXzrZjex/Bgpomzcl4skoyNETacmPOPcAURQPTwlxJgX7Hc7dU7MlKlwgIdFr
tvyoPdLPykZzuE89Zo6679+gM2T1q0JdGLYL4SXgWIkoUu4DwrfgHX7kvqjQ3ZmECR0KaUcHpRpO
t1KeAC43qSOuID59vWvPhg/yNcfW+Cw6sgY9FK+Lx0S1g6ZdJV5hEa+3+mZ73Qo5W10HM/ClseuA
kXweiq1Dv0INV6kiMio7oGi3wRinGOweRUluvXgxWbLGXbejRvkxB5xksNabkIhfA5JtFSs+XoVb
rq637NKZhFnyd8Nm059pLfXBz6vaBJSH/QTtvWxhQixZmO0WdS0R4DBhQQ8iMDKFLoDx++uNIOfh
BT4LfrViNuegeA7GvAYdVtp0cwgobrK1YkPTatU6gss7EHhnm9iVuxi44j0082tx0CrQpccTEHE+
30dAIYCTi+hhvuu+Ga7kFbN7J3pIv+jfx+2SF3HYya8ZnE35wIfKd4iK0cP1PPgSbyMrNUNcWKGe
0LiZueS5XxjAkwbOthEiZxRCT7Anhv1rJeufG5VJC8t4ycbMAZzipizkFjYAUTWRwmPs4/oUOTtN
kNOAE65RFAXBiZVmW3AClGddazm1g3b4AWrkbMxeAeuDNnu3dKKQi435ZUuehTLztgJ3b1NQzMYe
TMxGYkHQ+TvimOUTsuK2b0n7fGGDkvggzCYFrjYSNleRIoEy971okWZgjS25zTox9E3yBvFrK3PK
G1zwPjP7zX8Kn/xd8m2wlR2wfVa91XbR52Y/rvSFBX/pfq4RoiCkiuuPgkP1dPuKSgHl4wMvBcT2
Va0VswkMz6LWYI5WZADXYRfmuF0KtZ6fBEyTKQHZGQ95QOng1KoUt/nQITttqwC4GVrCgDkAPK4q
Fq515zPp1M5sc24RTC1ozu1wBbvcy4d1WjLRADk12GxR6v98feZe2Ny4QTy1gnSjesg3Hp8GAsJi
YjzGqg22z+EVSCOQjdjRbbpPAFfeKbf6LX1lm3FdPvK5tXSLlc+cF5mb13HLpApR5Pk1VhmyHlRY
aO9WNapdi6wAalU3w1NiYUw30Vo0VVRrrzMrNwOnWAGFvZ428R1EGxEGDX8ARbFOVgDf3/eLqbrz
SX/6aLNdI++oPMglHq2PUrcgzy0FO4Ecm3RUV0L1fn0clozNdhBUvBBgw+Fp1Kjv39RDOIErpIRO
vO95Zkq97A6OmLywls63kpMWKrOtRAQclAplCvcGhKnTWNoZ1Kyut+viutEkXO0pfHpsHafrpsHu
TusYemZe15p9sRPKGMJvL//MCF9URx4NSAZa3BhgRJFjRyEovICciAeFuutmLpyN6K+jxsy2nq4v
OuBDYaeyPBfK0xstMkEuYTC3cSHbzNbUvm7x4gAdGZxNwaGOS6XMMEBx9tyAUo4Xif4zC7N513U6
1J5bWKD5R9hB0nZYyhEtzIBD8vFocMSm0EOlQqex8kkFF6hWPY/V4/VWLNmY7c7AHScD2OX4UmUv
UVO+hE17rwXe72zOv4bjcDk5agqXp0s9FWaC1lWGp95fYfUYC4vy4o54ZESeTeaggr7RACOT7++b
Mdzr1WRPqIJJ4uBBFhpUL03SAmqAj/Lp+X4ysQ8+x1HDOugqSAW0rHDnVj53onCfs/qm1bxNRxBV
9Gu39WlpNEq9YPfiaXfU1tnuIFcyRIoo7CK+4aScEd4f7UpgRgIKqn82RWZ7xAQpLkGZMNHluDCZ
DHrzzMN9JFhYsRdnIjwlXYHkMMA/8/WEWEOdoG7SHqCjo5YN5G8CAzQIC625EGrEiP2yM19Vg0fb
tCCwg017pyHsvUsKo72vvyZOYDEz36Fundj6CuUZm6VLyYVdiUMtCNBJVFPOrquACwuR0vNgUKK4
YZW8RepilvDCeXhiQzpdBVHSN4qYw0ZjieYEoMAAXXZkYV6aVbjLd803VDveoy40LDaLF+Sl9s1W
oN6hRqmPYbutDNGUzBbk0WAAtjujTkzy4SNJCVm3ZFgIry6Z5e8fLcIq73JKuNm8G0wNR4tXNguz
c8nEbL2RTCoVTkZkF3l2h8T1PdeT/o/XGZBNEpwRZOgUxGlPW9GrVa6AP4baA/hv5BqMXjkxQPv3
n1shyFPryGUBDD63oimZRupkonbqF2sxI44kB1u98Bc2/EMQa7YxArrBERw6tACkObwo9zNx1ODC
2OqttIFKy5rjC1KzMSgOfeEz9Kbs1MoWr/2HJOM1u7O5IBTQDUItDD1ccvIbavob2eKBBggvuOW7
YCuPzB5M39VcoI9X/a4C0km3ox3qt8zgq24mu8QUl6MDZ7EjJO11pBhAII4B1ufXoLRLq6mHsJk9
MUN2ABSywJIqI96f2OMiYvBsts6MzfYAUWr8OutUaudInY9coWQJZMG/4aSbFRH7lyYC8iAxFWHM
08ka1kOFmuNIt1Ncqx8j6gmpTSdxCJ69oEJcv9eSIndpKES7IfD1R1H3dFw7U1I1poI7oX6TqwJo
G65P7vMrLiK6KvKYyKwDyqfPo8bqmGgsl/nNwxys/hk1JNMaYEWH3YRr702HwOfOe+m3qnXd7tnZ
xc0ykCkDmYi0xzyKARaJRu9abEBCNtrgxbUChihkXi5sQucxXNihInKWWLcK8nKzM1KXiyIEYRFi
dnvPzVD1AsxyDJpQQ7sHxT0B0FyCI7LQqZcah+wRrrloGkGo/HSoaxGodzBjIRTpe9tayfZxp0Ij
J144mC+a0VUR4X7AO5EqOTUjy+BGr4IWfTg+hsOmFm+UYcFpuhB5V5EeAYiWEKAFziCWSDxWgwgG
bsQEwUBrtjccyKqZwQ14HizJQAm7u3QmngNogYlHugQjx3HL6rz7FBSeZ9DHRdRzJ206UIZ+DFZt
kFd+D0qs7ruMsl+rM8sd5DxbBXCz7L5fLcUKzwPl/ClQrYmMCpASABec9m7gtYBuZBPHDk0IPsUb
uoa+nhVsUSjrXl8MZ5vPzNRsBx4HwSdJBVMt2QdILPg5W5gqZ073wQJCLgoOS0b12aUFmdQcsQ8R
uGsNcY/uJUpetMFtg84axBwSe6i7HuQFm+d+48wo3xGPnIxxRKgSjLKKXb1p0HI00m/KB4KI7U3t
CjYqsxtbC8xkMsu1CrTEYnT5cq/+avNsAGu5HbuhgPnSLnaywxGggH+vQd5qEVN+llbBUvCef+PJ
Fj9r8GwcxaKKsF3Dor5vn2PoCCFnFJqIISmmCkduGZJ85rnCIFLkBLofQNgjQHnawxCRaGKaSEBf
oYjd0ZJGupNyPXR8FThQqOeCAx20G85/PltlFBIATgpwrTpfGDQT4ga0fphLjXBTgqAZRCp1s7CF
Xhq8YyOzriRgCo9JTxVbzm8nMHMF36834uLGdmyAb65Hk7PNkdVHBeBPaGC3HnMzPCBa95XNUY/j
KgKK9vvSpLywZcO3+9V3s5thjeq2VEW03h7Azgr1newW4l73uY+qiIX28XjafC4eW5qdQUJWEZqW
sKSEINnrekPJp13sPwcQ0iXjFw/Fnx60cqpuwVs+D1zxOakCI69IElzZOXBDh2wbkvvo2OK1/KY5
2W1gSesUzDm2asZW/Li0eS4anPVpBN60Jo5gkAfpQbAjWxMkBw2hcjjaui+sxB0WnLmzuMmsjbPO
TYoEZy9YkGzQwXvpy9h+SbJN2Hxt1Y8K5R4LQ3lxLXC0mUSw2s6gMALNM69BwQkg89RVndrtXrSb
ACARpKJ5IhChW+3HdZsXTWqSoou4XwHeOdtYesLyoAHgG5WLYEMRWWDKav5x3QYfl7MZijQAIJYK
v9vPOrH34dL4yHRB7T4Bt0Hj4DJsDFoHesUlL4afNNdMzWKbUdOHYZF6HJFbpSZW3wqhdQNsAMEW
mVxnaZVf8h1wIVVU1GOJDOVVs82ll0poCmWYH6UUxuuSSMI2An2XbqgsKawq8llqoBKLZA60WBMX
m7hyl0+x9gIS1rCxrvfzhUMC05WjPUH7yM4cGZAziJXmBTwsjhr2BIQ6VBS+9Cq97SD3YfSTv5DC
u7QiYZEnkjF7kMaaexsDcIoSw52iczpLMTOrIYhdczh54wZfo/1SkcyFXRV3GEJlwFkJ7lYze6M3
QLacJ3b6Bs6MBx3FhrbbLuyUpaV4didFoAEF2QANUSQYRH3mU+RelE1sgsvt7QH7NMkKoE+DFxw1
+6VyHOl8B0fxGsPdSMJNAtj12fqANJOUVwVsSW6xa585/s0DBwE1UlTPIXzJDBQbF7WjbXxTNJLP
2jp+uT5zzncBCpAP4xcn/Idk8+kZKRRB23ldgviKFH71pZRBuMmX3etGDrCC08UJK8hja6gEwC1/
fhWMfCSCwciJq/eH9AHdunIDxk1TeEMQwtGRaq13IK1zOpBUm9ODui93ogU9EMFITP/79Uc5n0cn
TzJPd6dDGue+iicZZGr44zfWfM6hVvXPjMw6tSJdM4kdjITpR9vt4hpMhHRh4C7c6k9bwjfEI+/G
m5oaBZcwIrnkjX7QZ+EltNlN7fSv/h376L6CvGW7VI93cbr8GshDoOnIaCT7egVFFmqD/sZk9MlP
lpDe50fGabP4ExxZUCc5VzsFzdI/j2b05H1kVguI901sNnbz3OMfE3iAl6X95RwHQU/tzvbzDExS
INLiE8PxXAh3QPy9dpvVtKme66duXw3w7ZeuwReuT9woUtUc7c2DJKeNTYOpKisRQA9y21kdsrWp
BaYlo3/3ER0uIwPrgZikxNWCtdby3WLR/uzQVMooK/wJw+mhqgvCH7kBPTl+h6q23POIHhSrsamT
1QaqeOzfWSS/2j7zPzRZapIxQdtr75GkTzyxEQ4L/sfF1Q7/FDWVKqqc53AnOSyZnotoHwUduHQX
tbpVLUX9Lk7YIxv8/aMJC37QJs5H2EBIwxb7+8APADLYDtVSyunyFD2yNJstxIP3REpY6t6kj3AV
36PSYqclluhI1rjyTMldKkbg33i2bx9ZnM0PyFu2Eq15/0FHpAi2yhCZWX6npd9raJ1fnw+XN7Qj
Y7MJMaZSN4HShDdPdnC3yIz8a3ALJSJLwyL0zdwC++g7mKoX7J5f6bEIf9mdHwlQwBWUWIVdHh6F
cpC8Sl3FIJvOnuzIDu6XMtgXfKdTg7PjYaLgho94r0Lt+lu2lmzUGKJ4LJW494QwydJKO7/KnNqb
nRRCRcAU5GFrY4Nu5v1HrG3D9C3Pn8DgbHvVkmu4sCDmZwRDWX4fUT6OzKi3vN4QvOXIWm4hSWXS
2wznLrIL4XLxNm/H2Wxl3JUCBQFH25+uRCGXZNCPAMqmuPoGR64Vu8otBG1wJ4WI1EIzLy4N+E2I
yIgiaAhmgwi6nSqFkBXOiwpLHv2admYcfwEdDbhdF9HR/NvOm/bL2mwIUWWVipIIa9BEAEgudxVL
f+OAebC1Lzgvl4541L9jt0TbtDNKgViuFLGXBgrJY1naC0I0OhBOXTpvL+3Mx1Zmx7zueUTPsxE4
TZaalb+jrWrU4/P1pX2xKShbBOELUZCKmI1Rp4gNngFpLy1O1krru15PHn/DBPgueLmRopwBkiAd
rY06fEm7CuLXlIZrwfe/XTdx8ZSGd/K3jdkJU3SxEowNbHDZFAt3oJAaLe7SqYWM2RoKunY2gAvG
THND1s2CrJbD15fW9PEjzI4eYazBnxziEUj0tdRfM7qnYK4E5etCUy+OGOpCcMcjmnJWGJIKalEG
E4VT+9W7BwfSC8hUV9RSbsEwigiyGWyWYkvn9TloF2Wo6OJVQPDFZsdOqUBUJ8ICR+9CcKszkh9d
aIQ3PB/BEyGhS7YiFCrNejKHwIWEJTHy2Oi2/rrfqT5UQgH7MDsIghrtbZuawkZfBdvf4To4fU6V
3yWP/AxZEPUIGWygjh1wDoRm4hn5Q+aAm9qsX8XH/pW5dBWBc3a9GOu4tLEedZE6W0cJNCrjLkYX
DYVsKs1ohEpjdoMPSuPByKvbelQt6BwbWfJUaas8X0LlX14Bv8ZInW1/qVoLPaYLjhSnftbd0abp
RnkPsMF3JtngRFFCQ5OdTWh5N7+1Ux3Znp0qYxqwThhg20uDezWkNjQPfwQ+XS1M/Ys74pGd2Y4Y
VFoA3UcN++4a8gbgcFIt/YOa5V63uC+uQMicWvnjUgxiySx//2haoSgfNJ4tH9sG5fkAI8flbRQt
HJbnsODZ5J1tYThtQKJYonG8el0xy/viqbOQFb4JbQ5/wA72DMLGzKz2PqgzrvfsUgtne5dcK0qU
ADNst8oTHcB6K+FCBab161YuOVnHa2TmKqtNPKXehH5EUH4yRC5jG0XrdtA2gMNti77cVUq2cL5d
2pURXUVchYMncJU6Hbuw85Si1ioAVUfxvWpaEIB3O6SJVjRdSqZccneOTc1WoCD1ha81DZLsEkhd
Sb3LRLDCQo/zR9Lqt8hD2Ne780JW/wAg/7tts2XHEMtNAdjglVm6yxN7gdUZ0iN0S1zfYQvR40uD
p2moziQoCUUefGZsioeCjLxIUJTHAqlnMKA/FIoKtiNfp6lVkbGZjEKK/DvSQ+nKut5WiX/93Ls7
Nj9b+kSumpqIkQbeFckNb0ZbtnK3NtsHbVuanpWtgt4aHagBw5MtSgMHjM2s8Pv1p7g0wpxdDBFJ
SWMowjudTE1Yo2w064FoHF5AzmnIhNh9xgwpysykdK4bu7QmdcAmkHbgnBLzwEdRDP3EBtRL6iBg
j7pnNfMNIUuN/9QKPAkG5AvP8ANlNBvWitbQ7KsqWEEmy2mwCM1J00u7E+UFH+28PWDJwjWATyAJ
FL+zlQjtaXA4eZ0GdecbP0LVA3somL7QnAs3ZFghUFxD/hA8a3O2r0xVi0xlE4LgG9RHFk/FU2p7
6+FBULfFN4IhAydB6ABUuL7ej4uGZxO0iVBGLISFBh8JajyKSTfdbWmmJspkNvUuRt2E/xY6S2FU
/q2ny+K0ubzTj46mPIkjfapylITGqhlBzaMLxt/qUiTdkFsAauuMewu3OMg6iRi4ykLiaKe9aj4g
KKXLL+S+BDZFM/wCQcXbRZ/qfMtB4zBVeIWmrJ4tN5JTMWEUc5PGRr1J1v42A2WjCU0jcMmwCRwT
4Zq+SpYoIPC4BM26kBo/sT6PeQCFVUECFrpq+ldvND3ihoLdrTMHpNQ/wnoFqfhgVaH8a7HZ0qUx
RVkbcJbIA6AG8XRMtTprWCFPEHR7BcOTPSHy4TlQMjQT+/8QX724LI+s8ac5mkEMeWqBhrDWmyjv
lS0FZMmVmdoDeDw6hEM+l86wDx8D9/p6OT+X0btHZuf7DkTPZcg/YGxZYoXhI1hkDVLBbY6f/pmh
2brMRwKJsklE+0CW3cqV2wrBamiEjZaLC3vAUlfOFmMXDJMnj4NmB8NjHr9DUMaIxvt/1hzer0fD
lYKPL9cJbEjk3pO2OcR4mmDN2gUzF9JRp+Mz8wgTP4MIloZFH6zFDd1gjdvItMHTCHHNu4kxK3WA
zwabfWguqP9eoUFn8Q1uyTOFb7GwHGZeY0KiUYPsBpKNehWACMMfortI78d0RdUIu3wLrnIj6suy
2zVTFO+0uhEdpobKfa0PFKz/HrAByL2vIV42blIButU6aJxuVNqVpg/hMzfWlCE0EhDs35RK1z+0
AlE3VVnru5rq0lrwwO5ajJq3akMGBk2m1zvo3srgi/dApVf23XfcWcaNADJbl4mN991LVGULuTVv
rZYQHoAIn3zbT021aQr/XRagat9pAygTtdC39VitraZgTyE2WnOYoAfWt0l2q9aMrcawRZq+oZEZ
9kmwgjpO7RaQAM4N0svTjzRNxk3Y41h36ySg93Ldg8m3n+r+S1mDMLwPi4JZYtbj4AtJEO61WNZS
C9nUtnBAF52vIdXDoFFRJs9tkxQPPhnHzwkLwJyQixJEKAJtO2UjKLv1IVSAk/d8eXR90oWQvcjK
W9FXyY0uRVhRCPCYlZSwL3Ll6++T58mAvPcU/GnQGgDFutQqe0JK/Z5FA0PGRozi4UbLhew5VTgR
tFLE4xMFu78r1M3wWVYKCp5dItZuxUZPhPRuWzWWBg3mHbTrOeQx8xRXDJLsK4NM3WCENEqffKRv
9wQq6VZZB42lpxPIDXXSfPdAkG5FCUS/5CHxvmfVAHmgngwukVHnEA86pE7kQkGKUE/rzKzTnj6i
/quX3KAe2boea/KZ9lA3NUQFaml2B/mRb+o4lN+TLvSsBqT45VZK6sEs0NLcyKSmSUAWHiVwyVWP
PmQeJ8bPh8h/qmU/bY0wjYMNSaj8OSDTdB8iaGs19VASIy1Tb+fHpQ99hyQpzDzJYtmJcAOFqr2v
j8BOi7nN6lJLjLKu+hQSEKq/mXy0DpLhFPo4DUR4Ei10CHY5M0z73JYLqTO8FAxXkLoQLFCxCBYT
O8nOYzj1AWTgTDDnsq0AIWmrLrTuAWINra0WGlnrhQj1GkkRdkE4+G5UFuH3cgqrnV9BBUD3mmil
aE1vRpBB2lFIxVm5FjCjBZp2U2lNaMtVIH6FSaOvtS/ADd3mwCpBmlb0rNH3w3WFfKY7lb2+jvmD
SHKer1sxqRxJEgA1hQLvKoIU3UoKItVNIZK0AppDQMZPKB2C+4gljJ4G8eggf2yborKEvtWhw+vr
G6g2+FacAmkCEG//SACSkMxmpEVlUGGaXMnLvHUMWuBNFQyZpccNcAXeoICfpCjMLO5BrNNUnmxU
+qAyJ2mz2Bqm0b8PVA8Rey0K+soso5GC8kMuhY9R1FMza2sUY0eVYEggwLuXxxT1xNqU+BOUbKZp
7+dB7MogjfkCajDQFGnBqxyC6ynW0fi+1zXPEvJOs1AQi2RAoBlCY+d9vZHDEEPITDAVrrQ+yJ8b
uUFGBKJ9JoGigRl6KJgdwUfiQEBDcqKma+87nRTEaIZxXEPBYbRYm2eboBogM+YHnjEq2xHEIl9F
KMQ6TSsZTSmkqxwKdhAz8zpwi49D6kLCa7yXSk/YiuLYGbGfhuaIrfSuS1iEkzSn66IAb7ffphCj
G6rGiWIRqkZjMEEcsmqx3kFSvPZHD8RkXRjLj2mVBB+NH/rbLu9zQ4ny6SGtQByWl0Hu6MPEbhoZ
+4Ygqf5DPAqsM7V4yledJgQuLZrU6bSpfa06ObrRtUnfphXzHtoAwgLEVweX9iHUp+p8vNO9TDdV
P5Ofa0i6fZbHHuXy4K78PhaIB5hhEcT/n7ozWY4c3ZLzq8i0RxvmABaSmTDGHMHgzA2MZCYxzzOe
Xh+yWuq6rOrOe7XTNlkViADwn8GPH/dDIOJjGG0CHV22on/RsIOxYZoWjtzyOM0xKrxhxlBIVdrG
wr55dIMyng4LoJcrpdkSoUyvI3Wmdng0UclaRYRngadqZU/pakbirUXZdrktmyxFAHGS00PbpJtd
Mg/Gqy4OmJmx8TB+ZJIR8ePL5m4mtLw0ZhE+57O6OF0XDachXobONUYkoayp5tfszUSUp6MxFtoT
wodSYWE72uGe2sseZJXkB4pHxiXnJQ7tMU3Hj34jzf4g5JgPLKosFU4IY7Bx4G4lkhP1dSL4AapJ
b6wtmfthCbRtHsaqqycaXnsoHW0A29oWA0sxHbeZLi/7vtI7LI3H0MTtQJQme9JH1c9ydXap381L
1+WqNS0iXk8yNpTZ2HTSJVHGjlXAORIGN96Uw7MgtOa92WuyL2bKIxLg5LqKNj6McLoZg7i+DqYp
PI6cWGtBsOpuId37bVsASHdtvA1xmHKnqQq+yI3GOUnD3gqzRLsFShSg+E9CCYspfCRIL466aWFh
LvLgCTXL/sswJKSUod9KylD4Y8fyZ08pikFFSFUTbDAmou13qiTqgXXkfmcUUnlFDyG4FYmKdVe+
fNYFOrCa1mk2UT0mW87jG0a1nSenETr1zWJeJ3Npdka4UdwhjrqTUQk3YxTwlDd7VCwaGeWpKDXx
YtK0InjKY1y0cDnAViWAw4Iy9qKKrGpMOtQnw4w2uxpXbSqC2DhscBKdbLWu88ZimM+jEgpxlNiZ
jRHA0gKVInEzNNGd0evo0gZkAatSBWxmDaxKPgS1GBK72mBIWCja8Chh9rZYCAqnht2l8rC6b2vd
A01adRrVKtOJu0PtBCOAoYXqsOoT6SY8PPvCkqJEd/AH66660pEL0CbH+FAQ/SJdps8iJxGWU9Ep
rgyv4UEV5qywxhJjZ6ubxSFzZuzlZm/R+/JeX/oSUsU4tl8c7eYx1zrhBTb28BYEel1YDZphmLj1
hNMs3ThAV/iI1nk0bEXMqWbHmAJpu3QFtUgcWEOuJBYvuHQXsmaEfh9SGlrdYOZWH/AyYSUm6dTZ
6UIjjJxcG3DzDZUiMa1aLA3hPBX1tC0iDOksuRN7bwzqdptKivoVkeowi2kx2AmNPLlLi4i1kLSb
3lKSmo2T0uzPzTS4SdNMlogzhNNtho9hk1R71u1Yx4lkMnOSsPqYxGKzlbQCf5AgjD8Udda9sErL
XbFA8Ikzjr4tpdS4alSmLxSSSW73yyZPrXgM48lKRy27Z7qWeOJYZL3bZ4yjxFxInjTWrezQwCOq
Kkx4CvlcWBt6roBCMpxtrTRrqyyN2eu1qrdzVoW2G/xjIKWmGLuUBV4r/Zpk0l0wF4infRWavpVk
ShRhI7+iS/owm34WqiOhlqJZsntB1k8B4JLk6fFGrWyMmAOPUv3XGCJons1ARG1ilKozfh24SQTh
mJ37Ja4vmtKrTqQ30r1MlPPJRRkmEvPsROGiq1aXZrPdqu3kQoFU/SGW4TtMm6Zzq2rMvDjrBko5
WItuZGQUPzKWJ+OgMtAnjGsYwxU6InCD0rvoFnQ7VOnyx9yoatOWtFTTQTJNbuKomH6kKe29lqTd
WzdhG7Vgmxz6PARjS10tXQDuustYDBP2kl3fW2le6T4VcHIk1AxY1Nc4BFaBEVlM++Wv1CyLzs6i
qP36r1vC37Wd31DJRQ4AJjVa6UKerAEvu2HIbMr6/4erqKw6AEeiB/h9/zM2hjSvW64SzCr+ND+0
IXCU6v1fvwiaS1yCaQf8hG9dp9bMSWNWNOtd8KZ0d1JSU6B8/NfX+BvYHEkJzVg1ZRgK/OUindxp
i7mpTHe2B6e6StvQTe2Vvfr/JkqMJOufrvYdzcmpVqehiU04iAkkWS/dI4Lupf66gFM9rcT1zFZ2
/wRx7W8QFoREtVUGhNVRzCv+ESmY9FTOjJZ7KfuLJ3nVtfuR7wVX/NE7szO86Z5+mA+/Je78zcv4
D1f91q0jDinXS8dVo93qDbBaP1h4AvqtN7jVbfLr+8L/HZb0d0/0zxf9rjVPNkxoHGsThHJymh/9
qdvSifvTO9rWzu8Owt/dV7A5yDPrkjILs/94X8tN06RJwEEwJdLHeDds7MBoaY/+5U1o1gH+fKFv
5zpRgrI3R35V6wb+BqLQU3leVbRTxMGUyl7uBniH6paC8ndsqL9Bf5hurAKxLGIz7/+O1UvtsDDV
kQK3q8uLOtx6UdkpQX3aYMGcSMVVpM8lO18F4QFb1P08BU8iFGnLUG/NsgTWqEhOUFE4iSU6gYLw
MmIDWVaS0+X7SRJ9o5ffmvrfR1T/kmfOf+p182erm/95qX4W913z82d3eq/+f3DF4ZjhHvSfmOL8
ryLs0Vsh1v5hsfPLR4f/499tcXT53wjZvKnskGMWx5bc/7XF0ZV/A1ZnloXEq4I4JwY3/8cWB+8b
DUYo+9Cs3DD1EwGG/8MWh5mRyTBHxgeERe5/xRWHT/pHgG+9rimz7L+u2ODeo30LGRKs9xbVQtVh
21+J7A7BVVcyPozQq+qXZDoUgV8XsVVG0I3BNfLuOJJ78vxedBNW4WMcZZi3dh4m3J0aWoXxNVEe
liYlqF/SUEa2kNmRdM6Vu8bYmeKTqnozph5sEnV2CoU41/bD5GugatjTUjC4aWDr4D6Omt1XzQ68
JbeGZrtRHDPiuwW+dij9JbeSlzzdpkSZHr9YV9T2cYUMu2HHX3mG0r6xX7c9ccHiX7btXXJKbOh+
ZmHF1NXHxZGs2s+3Mn9oPuP3xpnt2TW9fp/5CFFsUD6ob8LLBnlf/n32V7UtrUcPw2p+MAO9o8of
31dHndAVCAhI3N7RA7wEu/l1sfOHDFn4xZ0faid9KI+Nq1/7zyB2p/Jchszf2RHxgVJagjMLKVQl
doGp3504HowfS2eNMA3MY42zi+jUj0gILQfhw/Bpj13DWQuawWIb4VWQL4MtvswOFvQslwept6i7
MfVjxRvEo9RstRB859Wwe7djYoKQQqqCwzhZ4mn6XjB9xgzbDkfLHe0WVV3Q+dLGHj+Vr+E8fPWj
3TZboop+PzrVOVacpsJBZPQmt32omFHEVnEfPhpP9V3iqQUdrqfN7iqMYDrV4HaJT11dFH7WHoSf
iHu9B5qtxr6QnsxiLxLA2k/UvlK79E0Tc+mvdD7nbMOXUGXsldaU2jOp+TY/9ne1bd7ykZBntTuM
SqVjKU1W9bVwy+PmpEZ+J9/JqHkm4b6TtlGG4adgsbptJMcxdAyrfIAPlSNr4CyVj3DgBNZzrJut
XjwukR1jaT9YRuApJGbNioSr8sa2YkHf+aC2rg4inHvr+DfMPZWyFHN4F/GrzDguuq22NjJysZ9U
t1nfJTFSgHW5hYuv/Iw9jED80gPqccprnFjpS3wx/XmXXxAGtas76QkLpnGw8dD+qR6FHbH+gKlz
6sT3srlr7OSuxWPcNiZvzjztjXyn3LVowQzJfaN6hemkRxAbUFdoZ5xWR7k2G0dyy8v0ZNzjUvco
BzatXemA0TjhsVZs/VqOVm6gqUB76poJwI/NfpL5sx69wl+Us5Qfh+qxiK+teZiE32oZrjnzT/PS
X7FGQdMTYTSkHv4iWl+P2WxKEprRyW59Hbvt6lvyey7gL9rkX64jocMvonnM/qD0j0UCnZU5wZlb
Y5pwjySLbud3JV4Nqa+dhSfkjzFUHR15vdWX5FG5JqOt/65++DY4+eO3Up+waGsoUAXXUu1PoyKs
O7twNX52iqMEWXzaxtAgJft11SuAFPu7UfR3zvYf10NlAisqmbb/++g9NOp8HkyuN+5Tea+VVrRa
frgqgODB+FTsf4Lw921U+pdLfhvuaQMwfL9eMtkt+m3jLVtIvxh6uhIL58s/c0VqvL95hfRV/HnN
pqzAfb+mKiFMi5uKo/pCaeWLHZTnlLC6wrqo1GIfU7zq/uKYrRPfmFxPKAwXnl64Myd4Ge/zwAVw
r9Tr4k7+L/VQf81fZ+FH8jNx04fsVnvFvjsNvnhY24JxPziy4LaFv1os/NrZvB857paEJ694lVsP
GHfZbGP9YMZv6FAL2S2bX/LxR668Rxi8Tjl55zYMz1HmlLiEhdskcdvy+oKpOkJPaEo8t+gs5hYJ
ciwJ7uXPvvwxNS+S+CRGo2UMT0viG6XVNXbQ7FY3XUYSF9n0ZhmOOlMYzRkcrbfTzgtpa5ofWniA
ERMFqaWr+b4HmRiBcpDpsqfyFXpsqPKV8ksLO1TlKxQ3IdyTQlrDivItOva1pTkz4P/kLjVpccxd
OTy1sT21D6kIYIS7kQYcudf1Q7LZOgtTtMKn7waV1puPAv1KA+vmWGVFYaitsrqK5v2ktgCvta0P
vTUj6xswoFi60hKk1hkmFiiwYzbujHqfJpQZ7jJBJD4JRDcvVFgwDpHZtnq5sLEEl2zhC6X0MgCb
sIenzp5+5pjpwvq1Mr/fL0S4L8Tyo+iWLGfzFUombvc26TBrtyIAMUZ3/tTtx+IMCBE1L924V4bD
RvLqQ4rKxiC8D8qxl/w53cayapH1yUPW1O7T2q4KW1TffgTTsSpvoXBQM7et7MGbLrpPnBlnS82d
jjYIWZ0UwWQ1fQ6iU9ft244CYmn3RvUMUls9zW57M6tTimmdU4Bxf6bSVuptjVkBVunO4umPjdPs
el+4ya86zgr5Nt6a4GGH6DRAr8Uc/ACRn+Xd7KdhY/J3y7/KdxM1ftmK2v3oTseeCEfpg2Bf66po
XahW/6w5k7cMCI6yFQzYbreclXWZ23itHpLYWu65dGktD9J9dNdba/FUWZvgMe8/xInJ5H4xt5Vy
3PS+6I4nGRKoFbvVrnvZfIru5qD0+wKHbMMfD+Xa3h+DN0qQwQm33afkRZXVzJ58W7tErd0FbM8p
oS+PCKBuWkemvLSz+w5Gi3ZbnBgDrZhKYBnOAsu7lSVErgy1PLrV41EmqSmWzEIRsFS2sSXBVUjY
n/GAPJViojdhR4XT+O022ynpMVZ4innpBYDFt/nUAyb3riyemtFiaNZuq9QpX1OvsHure2mVx8wu
CsjDvoK08G15RSa09AQHC9nopp+yx9VdbFi34IDBrC55V+RjLaDjKk9On7tDxxDa0XibCmv1CtA3
djtfMoEZ5o5nw6BK+9Hbg0iHlm7n4VEdnO5FfKuRdGchhEdAWGkepPoSim4vn+bNAQOPBp2GwZvd
oHBb0ZWrg1JdDOFZT54n5v+RlYevAOhqz1TmKBSWZlpx5E1s59kNQjn1jiNtAOS7ufjaPMWxs4pn
ZaQgueGFJ4xyeGM8sGer/qoDtxD2s7jTKdwLK/0owrWODCgWY81ZHtL3+iu+TQ+wKxh4wAPWJMf8
VGIrecjP1Q9mMdR0SfRal1RVjs7PKq0G8zuqqCfNY2UqPVQ50yu3xg4rOeqFs0k9hSjLDdl4m8JO
7wNXAs6TfF20lfu4tofP/mt2K+aiM7RV6NxWyHy1orM9JmsIANOcYqhe4mksDmpxLUoF7vk7cgyA
gq6M+TL8/OJH8zLlr+PwvtlsjcZDd3HA9VK0zB4zrDm38MH0ZLeurfZOJXVutqPu8DaLv/gWQmjp
rz1rwKRTdE+RrfiaFDsSz6KC0TeMZM7MKktU2s3BfFRlvhRb9VYxnLPOzkMLzlbyUD/xo7pjy5nR
eeeZgzFaVGyBVUoEr8gooyW/MZgdGWLzfm0OAyp8+3bbeBsDf5XuCqE+Cv0x3Vfmqdc82Vaf1Py+
ap1guWBA3t7x4GGe2zWKfcmaDPT3LHabxYMVm8S3DJYFvizcuJw7eA60k74cQ3VruE3qoViXM10T
hJuinBUrYgwwX6XUC9N9Sqmvj2+dE8Ys9EgXOr10cozCpTtSN+xrOY4R73gsWkGg3EiOXtmcrbhy
knB1o8TZKUSo1I4SJ5gFvHuoqT11xCH4onimym10MEXbCId42S/JpTCs4jVLbm1/y9oXfWLN2hff
NIVe8y1hwvVW2SvxwwZch2LA6tb8MwZpMpw824eEJ8swjp3CLPnQkhczLzdsBDZFN41grkXtIS9t
YXipYVo6WuJJ2leCFrC6jSQrZMLDhoqXOR76XHljF+JZQhApuojkydIafsw6De2pFFw9cEtMdRCc
MxXXpOw5RG7iqxD/x3cj2+pPktVENMOWcjSZr7rRa/SDPrjZMcrn9sStNewWhuQF2xyQQX6M5+ih
Xrk9y669AwC351cTkYbKSt042gevkcMKPjQ/lELxjUWQt/WMhAL/1qUPQrldG/Nt7fPGzhZOKqV+
VcyHBFJge29UxzrzC+PWhPRFZ1W4LjD2maA1Wzm3eCeEH2Sd/nlDajA/w4ygUXTuzOR0jE+NuSON
aFlu58FZlh5aHXb8pt2O86XVDlQPyriGkIjx8OwF5nPv1vn9FOyk3JsCBmVMFf0+37e2dGBaRQDW
GHdyFgiDg0Hmmd+G3BarH2y1sEtTbVtWe0OOnQM8QCTSGwv+AKNkgISu5Mziou1DSeicpN3l8mvI
HBzbq6Lxc9RzEr9i/F3aBvcxdTvZpvRS061skz+d3K9HooLTJtZI4dfBlvB1k7LCrQs3X3bxiJmj
v8m8hBUiw9L10tpgDVzftK3i/dqpwVrEm3Y4PiKO7Za1FXijV+6WWxpb8VHkIVP4UgLQaUVPOj6f
vac72ZMKcnAxXtEyXrUMp0PGrM+lqeN5jmjDsE15Hj3ZE97yh94JIrd3VHiVG18z7HYnW+phdZPM
/AYfNmwXHWWXehnGq+/pQ0i2uxm77DB+NuiEM9h+at45tm4sO6iKiIGV3Gjzbsp6Ob4ehUFjjz9E
Cset7skHguS2uI0kiP34MrkIYbnCCZyG9xxhLMFvWdttYT6ufxiVVWnN071attoH3gh7sy+dzg/u
2131RQvvFl/ybjYeV+NGnuiVsTOvpILfoN7b1XPMiG5r4jF8DLr9Ij9sgucsXo3KEoVW5aqK1wYG
h2GpymPaURw6Oe0p0INil0g8km03TGdtEJTOhVgBC6i0evRaCg/EaH4M94KCkHNqMVskJRHdKsyK
IlcsE6eQfEE8RToEYAMlbkw5F6vEFl3ap4qt3bXyF35CrIAC8H5OH8ud3LpVa8mUnvjBDyb276kn
39fKOaUInYw75oYT47jZV0cEr+ysc5VVF3ZPAc/LU3aeyNbPwMDXKah269207MrMBn/CKmZg+W5j
MYvQt4aFHlf0vO7RY1cTibt4s5vcAMQK/kqATIle3y0kQvCY1i34Gu0R0IB6OGQbZdnKr62j7aft
YK9kNJbtSNn6dhwPCrvdlkDGEebtVP40ytNYPSzjYxucku6saAfAl0pC6D7MOtSJ7rvukC2fkfzR
fZQ/U3vxO5i2mw8ZfEoGKotvm/7dpOgPu5qxE2N9qF4JNI7ix1xc+soKCo6+6EfJ84YOQWCESw7R
9gEFgSJAjeBFX4x701ePYn1iEF2qxU5P32ToQqAtMwDRdhlzi7TQWUvu9sF+SvbNfOlI3iKzTo3R
8ok9/8npcLzpr82p2qdeYLXH/kKKwKoD6IZwOX2YZ+Nhw+fbU3ENp/uAH8G7rUCBekJreT1pSuWp
RzqTVcR0uBn3i90OtjA6HS72LC7QnotXjjRP9C1nVlQ67cl0E3AR9oLLF93hlSE7vC12gSxl+wtB
sHqPxScKahrsxK3gBmwRBtmDvj0CTHmDn67CTyGPzKU4RdVTv4q78rg5G9dxtLTDqq2qOsqtiqzQ
lc6az9eZNC8r/SHbazb0Jzlym8kpXKwzkV4gHtINaZYOk77EnVH6QjTvJoG4MUUWEUidnfE+hjFm
VYCmbq3yreTAWYjqV7XequA+CfrBm2PxVj4riTOX23r5WMId0rjoAzXTPtGsyq/iVchtq3f2wifm
dMe7/DlKrT65BcEvE6w5tPiJX6v84ryNF2eUbZgJw+TK0Xu01RufkXtMabG5k9JzWN4p6kO6ka3Q
xGucbhoJ0X6E0br5SMVroCU0dYXhmCV+FgX46F2mvM7TM+xL8XN4IiI1YF+lCzkspIZQ3I12SA3i
m36o0OyDhwAAZuz6jQ9ra/gyNruivdXSUe38znRmmpn0vuCzo4hkNS1WBEOwp8grCXGtQSFx0Eh6
8MvBYYmVHEJvfIZ8IDBr9ydSr3QAxl56SNpy8RMqYtg8d9FX1L5DoeG/ort9gFqRaj+17qMBHdeS
56jxTJJcZOujTzGY/8ztevLiifcVYQKBcWdhk7QG7nD8qioOjJyydypmkZlb1D4gp9l5ky2/mPFW
Hu9HfVuH71KDZqh5iLt9D9SXvXealYnY/9IC7eGPPSnU1Ifa4cXeCUSvffA5braq/iHdqufRy8jg
Vjta9bCtBSB1Czi6aDzhCYTZ7D0F34XkALAeDXQOoZsLO/h9XXpaSkfvt5sA7pPfuMhwBaafgL8L
roENgHyZqvtNfMe8KVWdvnNi82dbPszGJVB+VKhqEe3gxVp6elw4zIYNALv4vSM62JU7xrlXnN7Y
rvBt/UyCLxs3DT/yVb9wEfcNRm8px1iNDIRZ3aVySd5rOt/c9ItkJzD8LJNoaVjjEWQ9el9QIuE4
O5qv7bPZ6g5UWNOzYLeOIO3JzXbcrW+0A0wrUspZQm0XU0x/rNpzz9Pv/IrzvbFmvDaUhlAxxhY6
tHDxN3vof6vs6ADITXOnQWbYr6uBM2lxAQ/PQMZla4V+v5r5jdSX28tjqxzT3i8f7KY9IpFYSHtd
8JsuhAzDFr5NYRXZo1/6PAIip2juGcGQe8zCyS6ckwyuiLXeq466kJC6AiLjgdtv8G4MBgxwfQta
4hofScAX6wdrXblPHltakQccCtf5NhBMb70zX0Bnk3xcY3O+jmVNx/ggo9nCT6KWtd5/HHWuQn+c
iifDCiyRfiuw9MKuqQNKB5SIM2g6ij+aj7JF/2ggBoMHrvFp7DZ29i65wXPlDnTi2qMYOdJbBoSy
eEq6DasLREMBrJkfF1IAVmcgLImW3mZdrbHkh2E/v+Didotc4dqy3kJCo6sEOwfuWWyC3p0o2YGr
xMRfnt/4qWa/WYj4PnP9hWX+GVf8BtcKSjgaSlciJ7Pqr6+ar8d1DoELi00Hus288A7KAlUCNZm3
7FenMhwM79vn/HdIrvZ3yDGLmjIzuVVV/Pu+NxTifoHerTrAl7NNS8chAV+I7Kl2Na8/bbBy38Be
AzAB16r9objyqku8+cVbgCEQspH0kOMTCOkh9Hq7JblcwDYARHvXOMv8Y+NLfn/sveTMRpZL1uaz
OTW/+ym/6BXfgfg//ZTvK+HRUi+V2vNTCkrUvXxX7YbowOSJXou1WnG3HBZv1WaLPNUJLussIPi1
L0715dLLW+JufWVXAfoVsJiu2i7cwR6kIli9j9axh3wBquDHd3b3yDvOWdA/xu3m2PB4ejqw3wLt
fwtA/8fT0b7NFqpM6CAh/QKgV2R5gOvwz8wwvmvp/HohNwyNGQsruqgY317ISorbfkqadYZBpclP
dOCvU0513BriQH/5vRfaL6vJ74/rz9f8tt6iilE9iCu4Lu7jLZw3s7sfVauEnG0N14h+pnOHJ8Zw
REIaBjb5jBVn3Re0+Trf57ceVN/IHn/cA1ljDZOREfz3b9tRxlD1RhjPgP2n+gs8sFFsxcsh07vL
M3U8b32UbqOngvC04EFs7FSJyFqQEIjZja2Cjn7RdYQPybtwqne5R2Xw0uUX874jmJI6du2GoYAl
+pvPBB8vwWG5PbZSDLZsIIcHNbUE+PB0DM/M0n53Ohjk/80wYxWdNBXFXDUov3FMgjKFfQ211GlV
r6fCoPf4nF4RTyLWKZgTWf1sCZd1wBC5wZNyQH0e4SvmGDvlMFmgWok1fOQbm3IIavmHmLmZdAsS
andXyC0VxOYoP9SjtbmBC4wvsoJetQ6PNW4cBu8Ja+3WUhyKdxo1sWdInfsbRJs22/qU06WS6aHw
MgZ+lD5Gf9ou2+mY7k2k+DV5i3/9Kb8rUlugmTBYyncDTAF7euFrcqa+0u4oZefcHncU2ySFBDMt
Gc08epqduC2Pi8ugeJd/iFTL5wBFMTvbUXKN1M+NP4T7ovJCjwDYz3blyKE1+xMTA1fZ83d74Gr3
gg8CfIYyfSFzjsPaE64ahCHS+fDoWQ3kGZ43TvQYe6lnOuOd9ppvrOoksDm4fg9oBkV+ESEAVJ8x
u2J+eA8FdXn9Exfk+sfh+W9Fn1/LuOja//HflTUe/OVM/ccz/s6OCuIsHTqIlwysxifRRvvnTtkx
E7YEB+Lo12r20YKtja5APOepya/R0wSfIQRMiBjHkKuP2eNv372/SzIbBFt0TcH3/S/qoHM9hG2X
y5AJvUyGKLb62/FyPa3GjqIznX6/WfmHecRfbsWfrvktvGwCaVySXoJeyhl7Qu4AaDNip3Xcb67l
NjRs8350FWZOX92u+Vy9dsPKFSRrRbJZzoJWOVvBrXQRFB5hNWycFR9aAbt11JldGeW7ILHBw3id
r6MEv69kCsqreTefhofkM30DaaNjNO67J9r8jZuzf2AHF/AE8LjVW5U6GpEfTz+qVw5Pfkrv1Gu4
n2Bflc50kK8mU5xre6682k5/0sSBvPuMZuzeCx9mQCvJL25Fhz5XfRr90V2c+m46wMxIHOUI9gin
oacK107za+sF9/pRf112m8OKYUrPzaF/XwkZrScmVoYeA2WX4SGUOFl16A97un6QJl1enTE+BhJe
Z4V33TP1+nKevRWE2uHTdFurQRCbE1nRGRCmWatKr7tVvnAE3kXw0RlOhV85/Vf6hBIyZAgA4nWW
AlFxuvYHFeFu3rjSy3zpGgSu4FVn1iM4F2KAdAzQpYN6RHYOrNUHJLEb08pHp9SsUPIpqz2A3/64
SvJpTB4t/WU+gqF/sKSwua6ECBZ9+IQIyPwS0h4XfunmT8rF3I4AWwB+p/IpfApO2UPvKpZ5BTA4
mLvoqPrqPvzSiF+uNhKNy23ix5eNA+3oXBw5vVL2q4QFyj79Tn/nbyfrBvvXKlqyuCF+n+Qv6SzW
dWQQpanCVF6yECYOlXPILD926L1H6zcxQ/27xPfnS347Kbjm5nU3csmheSmQrM72wFDYU7HZbuLK
Y09b4wewy1x5M1TL+T4ofjbpozyf2Bt1JE9y4n3CLtPiBuID95ecGb8HE+yp6mFT4zNIz/XYHRRU
sTVWreymtMfSkTuL4fhuUdw0p11CX8HqXvHXHt3uYfohPykvMy1JfALbKWdwaCvb0yCHFnuAdCxe
dG/a2VN2abYMgTiHPYAvOiPFQRyZZsQHuun15VhXWEGZIVmBMLvzO0T7xGJrLnSEo/7WgSVbwLpR
56tvxh/6tuik8enKEZGjGzNAlkWnF8kj4+FeDfmevZDwkO85rUw9tsq8InxNvEMEaLFJYfPsQXoR
FUuULIZllRXCnpLPc+1UwSrswjkToP64aNyW1+YcEREA8Bqr+iju58ex5F53aO2pxtZcLulptZtK
nulLBrRuRnRhmoXmB1Ej08YaOlbPovosaD7tnbblee3ys8A+0gOEtleoTbgcluc10EMH8eNj8TyP
Nic4hnuHeq7kyo2bVaBg247tE3Zl+h18rQJq1pGw0n9qoZV8oUnRf9af1P8lqCJxqhAOG5vWBA4f
gtyAq7mlwxkyQVMZYuyIhOXL3MBiIN3r2Dg59LSiDHLTpVb2Bn0KTgG4rvYlW/klekMA+6ybfp0e
6YhXpoz4oz0J5/yF2QuT89FhAlEBnrDVQt/3XMAZjGz5U7IBqDQ4v4VOqZ5+hGd1H9GFr7PT6GeX
gmT5Us0oCD045ksPTPcGvhGD/t1aHQhOfkQBw86w0Qifp6fB15IzO5kiif2yrjfjdn1j5cGqp2M5
crOL7ZQ45RbC1rU+h/RoITtCrmx4CVH+0fyxFhTKBSijTS5DuFWr/YLtjelNqQuqYdhqbxmXVcU3
vPxua/q7yeevutXQoeEgVcJm3XcCbwl/eTNmgurg+rATaGAOxtfygmbkY0yZhMPp3thJ/kp954d4
jbgqqU64rNLre6OTUJ6Yq7zwe3lP9w6zgSrL6RLnF4ngN6Hmr5EGnrMBxRSTE0xcvhs+dU1l5sjG
UAd8Gn6wN71gv7ZjlQtVz118gKLavzHR/RqdHoCj/FyxgREElsnFKcfyHKsQuByD1ziRv9n93kPg
d1/wG+FnCJIpwQNXcRBkni0FZmewb/Fhav43Z+ex3TiSpeF3mT36AAjYxcyC3ogURcpvcCSlEt57
PP18UNX0SEy1OD2bPFUlVcJF3LjmN+bkDcGzaALTeZm/XkyQ/gQ3QaAy4LAgIK5qfyhCRznJUeby
YsyTe9QXysi432iP4sND49KKUUc6wNfU6MvVzuUuYsuX+zjmas0CUszGOOprnQoFvc8SKxZeMceO
NLdfbHb6onvpOOd1wLUcwaRRY5l76Y5G7PE3dzRiglkYMq+Cn3/Cr/mh2YeuCbhrONkn/U3KZ8GB
yWX7m7EzANpm0YLceGsWwwIUQbUmXZ9362JhLJn006ZQFuJEjnGsnEl2mx9HKIv7nK0Ayt7XC9IO
LHZBigEP2KuAOwAsSjfuVdw/jIg1CXgRCHucxsA3UfkDz6TZOyIdb5X5mCYMJ/3EutvQTJLHwdjJ
wQvs543xUceffRH0GC0TmV8Dz97zUz/0kqEVGUewD14ZOLAmY33AKB0NEj2e6A/QKubmXl/pV/l+
XBz5rLrvNspve94u8ZtYEBfFEjWq65YfIeWxYzS3YW63pjjqqTWtvQ76c7rrDsE6fWhXuXkhi/jg
BP3xBNoYhmQds+Nz/wQEo4cwN5y/Ogj53Pzl/66ABIlD9+YcvXW2HtbVAjj3srsaQc7VdbfNlxTQ
H6OqB4MsrpqAsMVbMb5radFv9aPCxgNzTCL3EO7Cubcg2b1hShdmNCbJzMQE+c+FP9OOJs3HUQ2X
/u/RPcUX5NqE+mfpbI3SNKBJ8aLAHeqMB2JotZHj0ck8elPPh6s2QavWWtbpMpkNq4K2IWkEXRJy
8PqYWavgKluDAg0n2cJZl0t0FRYgLBblc3Fbr5pFTJF6W97pAIbGpNNZ9vv6JWccsKbhNtee3QV4
o421a2byvKStORGPEhWDd1A3yhU05rGKs7etuY1ojd6C3NmJRxoJLp1+Z5lDwMlOxYyZ18JdxfPw
OO7m+OjOBLNz9WYs/QySJcTY5OsRjDgPN54KHAa5R5TopgOIt1GYdg1eHJwQX3CW5XNrHUO4QTTm
0BwceZ3N+LYxcELAXHjOOjPvSftt7RhvDDNvbCNP4/vwSFow/wglTJ3G3tWw+jCxojTJVuYNtqt3
ZD7uIdszXXU3Lm57gLizB/Svp768kJYm3e1nc1mhgVdPgVYsE9q3i2LT3UAzRnltEi7JMd7GAjIn
DmQTNjgbOT8NdGHmoEKn9ZXYZcm82hbzdqbc+0y8xdReutOIMft4LMKxecyXHpsGRMEkO9YYJXX2
VJQL5DWfk3o2Ai0U8Iyv5l2/mI7tAvHSgxmZmmsVaLY0A8m0LWe0xgEbzZy5tnJgPnWb0bTYXue3
2jataCv2M2sBZJDZpodaGRCgV2sOLCyYaleeO/Hvuk195y3E3jmRJETkWRPrkaiEgeo4LbcW0XNC
qGOEANx1rtezakuGNvMPsbVkguBPlZ2ZLdgaxb7ZSTPkBWJwRsG0Qgjb/Ojp9Q9jG/2fDcp/i4fz
I8PmCxfnXzJ2xuu9pVlf+K5Xlf/1QdNx39PZS/Xy5V/mSeVX/U39XvTH97KOqs9Emf/rD/+mztz2
2ft//sdbWifV+Le50P0/s2rGfuW/5uFM3iN/eD///b9ZOJb5D82miwrlmUaiDO/wnywcy/4Huuum
YZMD4Upm8pMkLSrvP/8DEg5mHjiWgCSHcSOPsnj/Q8LR/2GNKrC2pcjm6M1m/DssHC7x6azVdf5y
G+tcVcVr0sRN9IyDU6u+i0IDYiuV5K2dtp0bWb1x82Hx6X0c/gr9n3tRX1vXf18GpxsbuWFK2XO1
uX7IbVsdetyNJWlbRyGEMc4pJd7kTAmdYmx09rG2/vmiH7J8/3sM/X1VHd9JLil4nWeROuTRFEcd
CLq6jWFGg2J5WT/aJZ2RHosN2wdIzEDM9fIN6vduRkFr6Xu38Q58ARk5FmYgQA7URrpWY/XFh6eu
ALWua+na6eVjk70pSvhgV+5tKnLkggK8ZMtNVUr3Pz+I+Noy+/tBQPOjnMWXIi/6mhGh+eOond2V
y9YK3lWznsFRpIJRu0XlLZuYTEdEIUBBiz9SxFGdWjD9zpg72/6VRls6K6vFUONJYRbHvD/lqrbI
zEUaaNsByKImIW/qb+sMR+hOv1GDo2DqxGtQC0Z/iCvNCjS0jFCOJ5V9SW/t47w8/0r2qGlMxSKj
33fGV/UQyxhCA8K3EZn7Km2vnXSr1MVCGMEtTlM3Vhr8Ci1zL3jHaRTN46DdNZW5bAwGElq2ji1j
UZj23JeylRrVCysEjAadREvq3ZBl6xbBc8PYNwbopUjPn/wODfSw27a9vve79tqzgydo85dYGF+r
h7++GSQCNhW735Q/BlSfsliJ4YoZIdm0VMFy9oHjTvSSMys0hnBSKfUeOec59osJuTYozUjs1Fgc
KrEJHG8v4PRNKxGG01Zt5j8vpu/Wko3nlEz1ZcDnPuv8ywCrjdDJymVU+MvEcNaWJ13oPH9N4Nlt
MhJ2cG3oWQlDwZbo63KV+8BOQxGUSx+Am2xt675cqdltmWOWG9ExpB/y8zOJ8zD2cUWhQptlp1uy
dbZBjEqJ+yDxyqVOOhart8MgP5l6eCriAJwZNOhefnKVmxpoHgID0yG4EZG9FQOghzS6M9Chc4pq
lZbwpdz4aDXpdeVHBz1Spiay4o4THO1YX9vpVdjDesjrTQtL0Xahj0n9fVgBI9H0EA5X/YhmydvP
D4d33FmQHp+OegDtfr4arqrjzz8tJT1OzCgKJaYTFnDgEtECZKaG515oD4nSm+u2dq58p3BnsVVF
GLzb61GsAKEvi+K9SK/a+CR1W7zMxMHTGvAzAUgwB/UKpqTrXh7oOoXaszP4/lUQMZtJgwJFjt4N
VonhARFLxDRRagrvIgNZrBS/KhdAkcJ+TCw3YFJfH60OPZsGkmJSOLRCi2Q/mMqVFxWsZ/vWs3VS
LtGi9uG5+86stqlR0IlL/eWgWM9Nb71HTrpyOnChhZ7TcrPuMt2m4+gf0wQInpNktH3Ll2AA8wa9
H3Jx0IOhRnmEAvJe9+ipKeFMM+KrFk+Wyv9dFyDQTZS4nACmWWw8h5IB4SMppZncd8shaF7CGDCm
qI6tGZeA+ek+5WJE6qHwssDB4FmWlmEc7hJDnelpaU2kujtYbelNS9980xtrJjvI0qip004kSwtm
A/DNBlCc2zHj4ideWZYzy/R/BXXwWIHUbFoYHb431WxQpbly3wXScxrYu9KAQGTDWinGmBZ12V0L
58Bof3WM2jLa9YVYlBHsAhHdIeEGpNqMr8OD4aU0SzKuFJhFSSWUyRM51EdXh7IK4qUinbTcoJcn
dyyGsN3lXaDCjHGhZPn1Nq4B8WjgX70+oA9aejdOlNwbkjVzUpDLBqrtbnWttjGtZwlaT9eOVAEZ
fF6QbSvHHtuO6brLwDOHdKIWI31PerCDQl2oLDCjqHeSCp8hsBPoBoCfYpnenNuVM/SkWGiTvNZX
fW8u4jR96RqIKLG9S+VqbTvwgNUQJSPl2jMGd2ohc+o/CKM7Doj6wX8aMVEsr75oIAKo+VGRlAtm
pvbX4dlfMWy0FNU1U6GZdh7D0ri2IvTrRhQL2Ni0Td7Dlu61D8coBcCYRsxnsmPWyWs51xH56v1j
EjHysRwc7E0zm+eeu0oRv53V4C2LPn1UTKA+gwceF1B4EiS7OCLAM2oVXYLZpiWfhq4+OJLrAxGz
nspSsydVHVy55GeTFEC3IaKnLqhpArjKDBOtdOY2fBfZd7ZJpd61tQAkonkvqtdSjJUcK3KDwE0X
ATwWCIf5wVMiVQtDyt9UiZl2krY70w3f66Bldp1BTpbUp6LlnfbRcFL8YeWH/m80da/7FvoZJBrt
WBvGCiqSHzrXSrfiXleSbe9DAxeo1nnSY4jSPeP62gTgU9CrzwoX1kIUvQ1+AF6Zjee7x1pXqYLQ
5KJclBTGxZG6RP1sM5QDHg10NidxUd9diKJf+1x/f1BTFwrDFAjs532uHvyoPpQRmpBa9hC3/TEM
pGlubRWMzydBKMkTvR1WUm1tSt61au9aMJd0x2iOtvrGDRjU5Za+yuvo/ec7+7jy5wRoDO9Q7j86
Cuhsi7MEqEXGo0jrCoVSq7otkJRIC9mYrvU6FDPT1ouJVjoLnVwACXqEIhV1atprrK9Zmgkxv6BL
L4Zgk2jRDomlFfqq13ZoPDoChG6ShjMlsehpuZGE+s1jrdkOKEiqfpTfNnJQiElU4un18zOdiej+
9bYNFb1wDmMBZ/LMkUEWaaFkVVYs1QEnWS9j8B5YUK/bkJZdFC2lAdSgOwCpNDFlRHpsaqThs2Q/
5o7jTmuLNeg1F7xZv1kBGmKKo3gHWckf9+QMpV5FspMth8Q86HXuTbJIO7kUP9qgHXwn+3XhJXzt
FH28BAwEhW7iUGwpyB18PbcVG0m9CvWvpSunb6nG9KoU5kYupZtaNTaRCO+cTNlpIQMMkSx/vvg3
D8u1MWk00TSlVXVW+0hpGUSd346yt/2qMpo7iW9gG2BNWq+fqFqX/D8+uYExzpio6GhHfBQxn7OU
VrLsPMz55Gb2XnpoXpXeoQjaeThUxtyGJxp0TK5dIn/WDfshWpZimHGgv1cK/0McXsibvn0D+MJS
+GHDqZ5vKyO3GhNRIbKmciMneykmM0xMePP2PoBk9PPrPpOi+ftbazC+KfI1Fv5ZBmrXkVE5DnwQ
DKyeQrtGoiK9EkSSwZJ+DXp8NJXooW3jBwv/AWSlVpnrWNOfb+KPUopIYqgo/ozgCkyG9fMFp+TF
0BUSEt0FqnIuUoCTpm5+hd5KQ4QFuDENwzBS17mhnQJg1nUZ3JtB8pJITTizVBrBTRAwOcXKzISI
lymoyOaNcgqt6EGj84WgR7BBKXfquqkMpxIaVwEXJKoOwu9N4ObRovIFgTJCF05IHCsWn/3nh/wu
tBhol9BKgcz/Z1Vv1FJmJa7Hrsq0k+lxkHWJAk8CBnJz1dYhw4nWhw6beW+aXB/IDW4REZuojjuv
vGGfYhN34ZbGeuYsgHNHKBirWBViM6N+3eemIwK9aO2c6iM4Vna71O3ykDvqOgjTp7bKJx00ns4A
APzzqzgv5cbPPSI1KXoIscb5Hu8NyeVk0fNlNNiQAdOHPGguXOKbUo4ZhEr+Q5sKTfKzUs41gjpy
hjZfyqG0t1LFpR3ZgMz1zGpWGsl6FLqdRLFYX3iy70Lnp+ueY5dc20s6DrZ86Sbhi6sZYuJa6YPV
ONVUH66qpg9npSxji2go135QvxWGvi99MDSmjtqBUMXCSFtg855/3YgSFoXWcK7mUTHXrXARZwKO
UC3dFPSkJoGTz8oYehQn6BoGy3NpBm++CyRc06pyZjjXtR7fox7m0zW10v4mVOCRK125y2PONQdS
j+ZFTz+/gXGrnq8pvC9JPQ1l7M6dgT2RHU7kpKnZyqj4mVG3a0W+1wPv5ufLfLd0P1/mbOmGde0Z
BqqOUF6NY5xA1039Uzfc100097tkbvQGdJNavZQgfLeuPl9XfN0yaVTYPukuW6ZpDgmNp86ZNz3c
jyxYO0m38Kziwgv9Nm58nP+mTntM+ZAj+nQ+taaselpU5ssUTRZVLzdp5d22PRWuhY8VUktUu8l1
WTQ710gfu1YswzBbNVYIs1R3jz+/9zOhkL/OC4NEBBs5DSCcfvYC2s5HvztjgcfwgurGpTvfkw23
EB8pvGqrh73obCXmnlE+hRtcmENJykY23YsOwR8iWxVS/qJV/Z4FBYPNeDtu/6ws736+1e+izOc7
PTvZkIXuVM+VYYZYzZR2MUrs0QWPmT86tWMkw+OVF8HxiVn3uEw/fZvEqNVuyMwMwoq+SjKARhXY
HSXMYTEnN4ZkHNFiXpmBsxWteEeCOZv0qEGUIRWGtcth+WZ5x0gEfrGD1KndQW3S8pNeDBgMsJEL
T9sPufYQ582Ek+pt3Ei5HGwL7fDzy6L7/ue+JQPC8UQR4Og/fv7pSYIOO261i/mumfJMwHnQpWyR
qZiRucpVPOQrbAjektJBiLaYhnr/3NsFereCxk5uylcCYKFXqhfe718d4rNwQg/S1gSqgPRZjbN8
PPVZimGWZEstGynRsXHtufSrO3S5p1JpXhdxf2WZqTpz7eEgiYwYwMzPUihGLauFqOzL4I3shd5A
FdcKpkd508w8T6A5lS/CRqYEbmBteKjRTpWUTnFnZvduiYI9sO4Ezk8z1Z30WarLUxIU6awt+K+u
Bv1QHaE29E26qoMTL6CshdqLmfkvlqK9wQWcC9VZtczqRbXJC+VZ15GxTVJ+OTNhyyUEqECDnO+C
Qa7TtRmOIlxSNsl7aZEWMMlSucWsSF8bCBtP4iDbGwEtr7BYxNGwi9xeXaBovQ0qxN05BmallCIo
5cTI2YJQ9mN11jo2RNMK3eA6fnJqmDp1cusFAzwcvdUnlcGbzFO0yuNcPgxdtpMNunNNtO6adqU2
+SnTIIMhbFL5mjeLuiqm8ligGjzxHfVKSNayMHmlaR7TGxDw2bLyt6vrc31EkRb5rzKchEmwV+tw
HyTGq6lkC9lr+Fb1KpK8Y9J6VBAE6YlfP8aDAaPZ4wF9g7+u7gXqHw2Qucys18ShqdvywFFAy6dp
kcyRWweVLwfSeG6vDZ+fiRqAGfTcKP3tDOKaQ2GWF+qrqUuMKvNm4USZfmfV7SQp75XBBrpl5vCh
kSp2jfi+cZAIkc1t1UL3NzUPUEIH7Uqg0VG62kTLLfTYokXpSK9uY7x2bYSnFOptvcuiSK36KeTh
wyL57ZbuXo11COvhXjSoaFkwp9XHKDdTOiFgIuKwecr1BqNfA8KkiSa790vRgpxBabBXJKu5VOB8
EwgxgWL7MJWzaemfnZWd7eROmYts6WvWJENRpw8k0r14guTTUSmDgxw3O1Hf0xc+WXpweKlAM+o2
W+hCjBkvdLaZLZT5LMVU0UzlH79GSydIhB3LfbZMFSCNsWmizm5uEQ/PCn3r1LgLNE9pivdCnW6y
DpBL93jhDr5Jz9h9GsQIct6xnv56B6ZldlLg5TC3Wv3Gs4Ln1ILjX2m36O7MvcQBFWwdhZ/9aqvk
QqWlfVPXWcg9C0xkSP/1c3iQVnhRH9IyXaZDrs66kPKZJlMxqRv5INfdkyvghSPGUKjlb99X4SnZ
28igCVa+9HII4zefak9qWSHF2oT2PPL0hjlSO0pCu8e+MX4HcoTWv14cUz0GQizQb4F5Gan5ldKr
NpoE9W9Lyk7yEMGLMMTRkZtio5VGMUsQwVYN96rIaa0qkr5mIS19+PAOvIqqyfplHmg7IfVAVgKG
oGNX9MKX+e7tgFkhc0TBkWB/tkh7Kw5723azZZnFV30W/CpwSWqETpO4TJ+NvHiM9fyECO+t2w+P
g4scn5vl6C/N7Wzrd8JHbtpDjx5Z5J/v7LsbG3F+AgE2Dkdl/Pmng1Frc2FWtZkuYzWe6hFVUVbv
AwxAOvm6xV3kwov4Jn9GhG08gG3eBqPnr5cTZZbVbdqlSwl+7qCMwnnGAjrMpTHfmKed70WOVAOx
N00B8XT2vivPzuugaNKlLOIpcp3bVAnvwiA4haG0iUv3bhiaXS10ECGDtgMUaxbqVgsvnvDf7ciR
UYHjhy4sNM+/Pm8SBpEtOjldZgWIdMe3FkVXHHxto5fxofeSQ5+iO1NgZJkEzYVm+ZmS50cya1Go
WPpYkuNNePZtQ6uAMlsp6TIoAWR7LowFI93nOqJEinKdaiX8zeh3IsUnzWkvXPybCsYCuyCYZoKw
+KN7WvdMjjrLzpaRbhykoA7B18bjRGKbmSncT/MkcuMU4EPy83r+9qFBTOAEZCjQxLSzFaa3zF8k
TYGN6QZTRZPv/ciZB0AiDR9iXgp0MMvB5/SIVRVh+PDz1T9G/mfrjmmgjsKzpTKmkM9aPSGpSqkn
Xra0W/2eJhgI76y/pv15aArmBVqpvwLruDPKk+0+umq9KrNmoQ8ID+lM8joJI1+pvumzzpxW5ltp
yOE0j0p11ojoHpH7aN7lw8E2Wn0qVplnq4tSgP8PFH2dZ6q6sJryydRIyDQYFYluvnp03AHTk9ro
EIIH2CJ+pjzEXUJm8isrhvvOQcEL+JYImxelLE5mqL/aYfWUyTrYJKv/fVJNieB0LUL8rv22RA4g
DtLZbLDJJNKeAI71UDaVQmvT1Heuqa0BaWfdssI0HmZ5irIre4PpHjeUdPCF6/qhqZxfuizmfm90
s8bPTz9/hTNNwI+FP3b7wM3QfUEU92z365FmZHbnENRMV6G1Vt2XuSYtvBK+fwNFEdcEPGqCeDGE
iMa1BWTnSF8HGYboilQ+VTTsJmBmtnJWFVOrkNZ6hSADqMrXYkD+QarSncok1604T+S6pjZo7Wtf
R0DUDK+pl166bExlM1RwLUY8vvbq9mk8kQCfI+fRRz32ywlLQqlMWEuFeSGmf1ft2PS7IAvT8RRg
e75GncrVfS8ssnQp/Pi19tVNqAXNJC/umDyFM8A1+y73ISb0z5kVyvTAjGMmO1dewWxX7NXCQNE/
jqULt/XNREUBSwJgxsZb16Ya+3pbUdTpajHoxKPYJOMtxb7uWOgO6Xlf0gh1Fe01b90E0hUCfiqr
MWnR87IYEM3j3vk9hGKHbtt90zLR7m89fn3oylOgYWpgYXqaIoIwlUNrqeK4NchatGma6kkxaBV0
93mPd4kW1fbs58X2TQNjzPaEMOjwCvQnzwIOGB43N7G/ortbLWO9Rv43TaH/D+Y0LPxgEbbBgxGh
D9TwzpWIKtprWE2ATR6qSNxjNAQIMr4E1/4mDiqKRhZq87bB8ZyfPClw2MrGimZZ02eLVGep+CQU
ik5g8RQWv7x2MbKw+inJ+qU20p9tdwFCHHt5pjqazek79pk+ZRVguTxdb/x0aW2iGtnlssd/Rt60
yNYpHnVHBXY1169iXdxVY2PAai8Mlf5oZJ3dwNm5m9N09GIZ2ZQirDe+Ik0yWEFlR/CP0TDw9HWo
Of9uavP1kueTTKtRI8/MQxJgu9kFoJnChAM3LS8k2mfG1AS38TqKppqcMoQ346zMcOXYqEXAu62c
fG1phCxMzAhO9UaXunms4afndA9Wq98GVY9xTfBSNdoKyscsyJe2BAsxSu901JYS6dho8dOF7fDt
m1eR2AVjhcy5elaDqAOuNpYSkHlFwHclA5YhUgMFma+HOoSD48Fo3GnbhwHasRKsCAWzQozDbXfr
helCK6/ipEQr5fXCjf2Reo7vjRwMqWGFEuUDrPRpTWZRU4G2cNNlnkmbpBY3WYVCrW/MvC5fawKF
nGLTw61TSv82r/K1XQZPaXmDccNdQUf0wt38UbWe3c3Zawokyfc85jVL1wc6YJMIG92OBvrcczYp
+oQCIzo6BQdgixswuQvPR5nHh9hyATj/R5423oemmEDCGE2Bnv+6U92RFNCGdgKI6dXr1UldilWF
ZrS7jxT0hGC742J/YaeMz/YlSTq75pi8f/oSlZLEZtuYyTLHRqyxEMFs6lmroyQGufDn93zpUmeb
xZGdnN4VcrQluO60pRZwIO81R/XiAGzE/n7zVLpic7rheGycxTyh1VluAIJZDh2nV2ehSYd8UlEB
b81fhK9ca2gSO5xBkA4C70qK8zc/77ehhIi9Y9D1ip/kxv3VmfpCDE8k11MTc0KpwRWkyi8VpGf8
or+jyJgpEUZwLLfOzuK4INEDdIhO76CvOjVbdoOJRlC5yEp5OwaRNtenjSFvPUD+jbnOPAdVM8rn
WJ1mVfKxbSPPOQRJ8+DWSGkhOKaDJBvY9VHrBRNdChYSfGFR02ir6wun7rdR5tPtny1bsw2bWo1Z
QobO7JB2czk1QmXbNMkqkcO5Ww0X9sk3FxwBlMC9aO4IfEC+rlkPL6ikTPm6TVlvgHPNS3URmhD2
qZj7Di6Ccgk9+WdiMSbGAE+IpWMRa56dYVpqtEFlcsnWrRd2104cRJkb1DYkFz4EBpnZYCwaNT5Y
Hnirpj36qXVlhvC3m9cBAuvPO+nbQMGRgzgAJeUfOIKgZw4ZBQ4E7V7ajIDszNL2hVNuMiGugEjP
YgYkaRgsfr6sMr7YP4IFc3MmpjKtrfNtVQJWA9TGl0b2o4QWE889vBrc+mqAp5zCw4/GekN/pMOP
cr+3vnD5cSGdXf7zRzhHzKRx4SR+xXFG1r7NcqqunC58mOwrJ1vXKoqn9thlkNEZs+WJReGXXTLx
+X7p/XMdnG/VUuqkIsZeEjBWfi2cay94sgZq265AfZH+M9rVPz/0N0GTZyYm0EGxQOac9Q26QQ+7
LOFskpJ+HlXO3GEfu0UypRF8IU/79lKjpg3IlFHA/axScdVUMYaAZ8tREpVHR4harDzUOkPJvDRt
+SYBAP/N4HbEwuCkcnbsaLTccAMm5PU1fHINTnqBJyzjohlIrLXIyahyFAcl2Dqoo0hafJV7sJ3d
qIfVYp6iprjQpbp0Q2eHU61lWit3nL25j4BAZJCklQswwsefP+d32TihklYY82pwCR/UuU/nbQTa
1PA7tlATonZqo0wpp3ow8+Vw75v6mpk6hsLMUCw1fRzivYoAasko7MJdfLORR7aNgNmCq4yunUVQ
cJZG7PQUpW7jXBWYrkQW6m7WU9GPQlYVauoQ6UDf41q3Suzg0uXp/f25lZllWpSgVMUKzcGvIbyh
qZJIAV2BrkRB0FKBOid4Y0jM+CodbYoSABUwbmUpECsdFP5oTHVVkoxlub5ytfxWEicH8zDUPpsH
JdOtWVEy5soUsYXOoo1UlQGdBDSulXzdGup1lVvX6uDM5BBBG34Fqb2IwTZ+fjD5xboxPdwBEETv
9J1mYxMSyjp+1qhJj4DIqj8loTmXRZQsUgGvUC+uQa3deV5Hbm3NIqxWs1pdmpW29YVzk8a39Nk5
eDNlU+YxqhR1tLMclPaSUNvQfmRcVZBnFP6tFoNJ9jJvH2vyS6yq952Xekuoz3SfXLE2Ovk1C7Yd
E61lnxbA42prLWflPq3Ve6cHnl/31qkHDDzP5OSqbftu2ppCLN1uFwVJv8N+cTe0Vbb1RsplHXkb
3vivog0A53unWKQDcqTCX0W1Ie+ioXs3looaPAtJ926a/CbSQ0TL8nfTqOwFMT2d9n6x9KTozdJR
21bgyQIBIWVOWqSuBVyhBiU9J34xQ6QpJBppZpcGi6IQh8zTrJmIite8U9RZ7ol8WufWRi+qtV4q
0nUspQ++07HlVRr/JUAao0MhMEOTPnWQIw4f8lZ7hbhxEoobrXIRPHUdJiIN442S6npi9+XvUeMc
9UZJwYzL7iExax0eZC3S5ZJhTyh5qkDDD7W236ta/53XR1OCWhiOLbquQiu07tLZ0GnzJjUAu6fI
qldOt6oH5FzRaqyUeyfnvjFaXDodtXpt2XvfARPi4wY8zVoUyiNAjKyBVwxYgaL9dqSu25VCfrVj
4y6g/kp6bVNL6XsWOvuqCV4iJ3+VVkrfHIpKmvmp8Wz6/pPX3nqMA5Ht5nKuz3lmouLch+YGpR7U
NEPWCpfVSv4IMH8IDP3WT/kXGYEsKalOvuTsdT/WZlnWPCkZ87jaL/oZ2tGY94T6hgAMrBw4hMgY
f2V8I9sB9oj1MhFWC8FWICPah2AM4sFhXKxREwwtE0hX8459rp1C56oycM+1XAWZVltZd61cTuK0
0jaoWHkAdJFprQ5hEb5RIaPEo7Be8hjol4xCjh/5T46uXMmlD0i3KGd2GIG9xojCrNgt3kBzAtSx
bHlv2cghaCJ9KuXatRGDQUEpMmmxss41MdGZOqNfCaHdQYW4KfAYAEoGeAb8kZQ8GFKAXEjY3ldJ
fegVTJD68DbxZWNuDskUeyxEiW20G/Q4ate571yllXVqRXdMhHLqNePJ3tdN504KFpSOYkmQwlBq
Tf26zZK3xKSDJJnOqy0jVmKFb0mSbowcMdae9spsSMq7FKetSn+rI5TRmHIpOYZZXd3uPpCHwmEI
7yb0gmq0zpwkfPOKpKYLBOJXqdpH4L8AgvNYmRrFTeM+ZoDsJy52q7prbei73/nlUatCSCRId3pJ
DzMjYgl0cXjCFXppVKAbabjsqWnADURRPS1C7zpVrI1pmquskRP0YpKtQj4xU3t8nxKnPtTFvjBi
fIvUJKAjKs+I4itcUVmWQMqsWFiLIWp51QHCnrLb73KJpp4tO/SzAZzIFsxtRcPjqTjg8lNNm1ux
MmoMjuK63LoW2k7hVR1HL1GH/1NnxcgNDcuhcFH5MmMFadv4xtUnHZjvGU01ZZKqa88K0RVhEyt2
c5ADFeXPVNq3Oksof+8aZcfuQ0o05wCAR4no8Bg8VDd8SQmgjtvP5AGetNs/SIRPVOMK+OedeGVE
iJEFsVgUT0hCG8ors/drAyEdQ8vsteoo96Lqwl1rz81cvk2tMlpkNChM23grbOsY09ii2hFEmJ4P
A2/L9OHJhIZN+a7NTVBjMxWX7FkGIHRSls0h80sbcRx/1WUqUlAmJGO/GqMVjvBe+BSaCOxketEs
mnLACMOgkLPsqyb0AS6MUabrtHxipKN1sU0RqDNk97AkMa27Mu/bmaWonG3o7NIMx+sUoek8QMcz
5fcwaN0OZv3fzJ3HdtxKlq7f5c5RC94M+g4SQFomvZE0waIoEt57PH1/4DldIqEs5qrqSU+0RFJi
JAIRO3bs/ZtxW/TDZSiltozbN7s9fvF9X0OyvXKBsiCMlaKyr1lq6witKsOKSCu07ZFAaTHVtvNG
kijKWOJeCBFPh+qIVF9K+laPaNGOaSy4cYIfI+oU5lVr4aHbT2xwD5TEysPueWbTlWudho+dROHg
lgraxI0RHSVOlb3pITZTjm+TVPWbOgU3ko7atDVlcBuNYvyqhITjx2BnUWungdM9Rp76IxeSpzwG
rK1o+NCgd0UNtHYblp/P/AV+9pL67UOh8y8SYpGcsvmU4tVAY3WYKVDicJX32OJaA9x3CacTv3oo
PBF8bxYmjjmG1rpW5+3mtIN+jKP6upbGY4T2uRwDBJayG0vDMsOzCFeVbJDPjUdD0k18JALXhFq6
wkvS8eGCwJJAvrhFOLatn3NLDXDzUA1aX7dCrD4WNAa2kRK4cVe8ihYnUicRkCV0oaS2tRtZ3iUc
Tp0n34Qti9znrCR1Dt8MAZhNoBREmNzjoMPqOm9inA44n2hnoTilREe9U7kemXGyhRax6gsh2vaW
9GPA7R3J4po1/QJKP4BtZKEjVScA7Kx63ICh+dkZQ2f3SYUj7OQpuz6cDjBvxgt9RPDSE6num+Ka
rjZI6qq6ifBgUyIIy0nKhzFj46LnP3E9fxjHhopeZb4GabhTFOSQgn4F63U+YV0feXKs2jGUvtb7
2jbNEoHgkYFjWWdH0TKpFPF7mqFapQKddgw9vtJLtkSbFDdiHcXOqIjIGfT1U9VUj42KJ4+fXXRe
+iiERJE6Tw9SX9/7NclVjFjrOHqIJeHinuLBpE0d6mieENqWEd0bbf7Ws1lsURuri46O6SYVC5Q1
p9DNJgIrQKYLT0guDC0V91OLjnEw7itT3WX0O20ts151bANNXgRkptzxGoA51djdB35qAefcwGPl
oFZTfS0mw0oiFZ5BsyqamAWgcEUYbCPI36x0uEsmD0+DEfemgfNcLdItV23MTbiq2XE7rOupQBMe
GqxbGcXFJM3HiI4+tDdVrykXdLtXGtMZ3oyiaS4h8QE/8+J4q4bsO6NM9vC1poB33aJ+P3KIGdKk
g3ZrbX1KvlfFS1LHAtL+s6OPPBykpAMeRjMl75Jr1YQRTsz9JvdJQ5YRU3Dy64NmlrVrBaTWgdyR
Zeg3ephinDclv6yyK6ivBW/YuHfrVjw0nG1O4Y/XWlSzOw3EDmPY70AvQlvVh3aP+ji29Wpve+Kb
VujBZZKlRyx07RTQmgjNeTe1qIZRIl5FSSGt+kZHOcq0nC5673oiC4dGs0K5mbSrvaS52OqYvkxA
RRHXxHBlsB4M9hzQqW6fRwNWiimIr6muGDIprtvca7YmCW8zxRbBKzuE4N9WVpwddZQ/5dp4Uyzv
rugCcMDRL7GvdUwxKK77wYB+vr63qnjfp91e1lBU933hAXBLBO0MOCflI0QWrqutqF4X3Ztg3HjR
IY2dCesTf6UQyFtEwK/L4j7znhAMG5VfCtvSQ+dQyR9H6yrt73z95xTXaFONq6h4kYdqZcgahM6Y
rq/vSNAu/Yiec//DCy9gU+oKavUTvHEseiU/PZptthuzBn+DYOfrxiYRd1FdHyGHOgrt2aw2D5zy
lzjlrSBH7HMLwyNZvhCG7GqQH+KpuErkZq97wi4I402itzvI8Vd+QqhDDt4CxYLzZtzTnA3WkRrR
FJGPkhIcpUTa1lF+IUjCRmGxAQahVyjvJOG67QL8TULMPhAJ7vEAFI19Io+7DNWYSNwXknWo83Gf
qwKM3DeOU66twlqtDEfgRDVRjBPKwVXDGDujHLuqya1y+J0eKnQKwp4qHjGqfhd2kLszVCTJcygp
bT1z4PKCzms3h721LGnbeAwuPL++b6w7oy3fhM6DGKZc+Zp/13TTUcotbn6opRndwZySvVoGd7ER
XRpiOl973BFtVkSjiMba0RrHW5ohF41M9BIwy5wE+UHB16yt5F9W03zPrO6O1OYIS7jo6qMSeLs0
SADRxbYVtreqXh7AMawDVb4Mtdwu/F3DJtNi/6bT6q2pcCPWzdtYKY+RrH3LmnRnmMXeV73vU5V+
S9isUor5nak8iVCe5Ye0PsYKLR+YR/k47L1A2CacmZ4sPsLB2otifw8MySDwqK4V7ZLJeMOTfldp
Cspz042XC9umxoKMc0cfUeHOEY43KTzTF/FC+aUQTeTeFLeVzcvRmpwx9I9jGxymMLihbs1Rhpq9
gZoO1+0e1VUBjb8U64rJ3MSBYnsqUuUpNCFlWpXEwkEHVJ0YhzKlWYWyJrJQQIkQLIQiKRsoolp4
92jEzDLBAO5Vk/e5VtqAcHbAGej9RttkEjYSavcwB121UdeWKjyIra2ahQsvBPjZzKcjWJuK20sy
UDTc5grOXivJ7tCWvO4K4xIDjBJ4UhsIu77HzDYy1kky7REuwXtjvFfRzMqGjWcVKJci9GeAtoNs
6hnjytR/+mW2EYdhX/LR01Z2ayHeBXB4EXnFU1AFjARB0RCcjMIQrW1HE/iQvY97BTqzMtr3HBpJ
7u8rw1jjqL1rOBAqGhFqIJA4OlaYraXKuJSkaK+jZSEr2S7K5UMV7yBN7q1AWtcCHnsegrxGdqso
xv3EzbrSrF1f4yQ6MiLZWOP7nHZg7dXI7aFLKxkmNOF4pRekkhy24EzwNJBQWZIhmxDFPM7IstAp
CTQYh7RYS2CgI2VbrVbWI7TqYqTyIQVO2+1ba9u2Da4wSNTR/jWFZ3F6bVNKAFwqoDUgP6mhW9S4
EV5OloHr3oDKUl06PSUps5K3elSuxThyxQszmK+x2O30aCrG/SYF2WRrwbSvKi42aAnSFIL4jNYQ
Opld9xKQHMSMy0S7IeIcIvCTBgHktPhe99SKTd+dGt/VQhSMdfOa37KWlXYzeLKjR+ht9elFpH6v
2eweLz0UZVJsf4s2mW1SqIi9yc35RGnoCMExSGan5nIl+99HU3JSY2vUqK4V/bogffYUfJcawU6l
xM7l26RNKMnUws5ENnKU00ev8zatl9hdA5qiG/cpItois9aqxA0aC2qs2bIp2II5rJII3jQJ6lQq
6xitpAjh05pw5mMhh/pBEN1ruY8BihJN+w4ip6CLbolDM1yhBm3Y2HKkiZkP0QErZC6xaPOmKFN7
VI5G+Rkom5uZrVulJXNmbIDvfU/T6lpcRyMtHfGSQEPNp3GqFHFv+PZtJu/4xciSxA6kTtIdFFdw
tuwBW7QBFXIfZ6Zop2CIJ6COmXmgyPHZg4HotFZ2MCHTIKvqFhx6QqnTxkEwNG9IDZGcyqVtWOA3
ICTrlkWB8SVMrlU1IXYH9jR1Wu9lVJp5PXDcUdeDY+6Nt1L2bA5o2SPd4EMQ9gREHQ6dYvFRLUd8
F8K4hVGecFXt+tCJf6VtsA5HbVtlJEQ5VRcldsQwXQdD4cSzCjcGeBKPBrZ2lQU9cHc0JBE9SGLc
NbxpIxbZTPRzDSDtE9KfvhKu5VLEI1jdF7Xg5mK78oYK4zQsu7tOhZshOkGKbADw27gML2J/uglL
eSOjotOqiGzG4b2UTltFlnaNzq2hGL5Ppn7VA5sN0VYuEH5jGawFQPu1SmobgvUVN6WEJKdY0MmG
uIzQa07b02vCTSUZmGCaYCIyRxrJkXg+PZ8ukgk3GfRkS4QqjNJtp9SWAPknCKyXjCJZnj0HULLM
C6kTbGTc7daKEXzwYCcA1gdG7uEfUvpuhp7rYOCGF6y7sd+L3utgtresTjILcz16kqMOhUuq6KQ9
W7NF79jQXJ+47hYmGoqdfqMJ3yGj7aU02hYYEdXVdFHH4SGl9ea3xHuUQROCZdvBRRNCdNJ03ACL
qVzLQQn4HWOVKr/rB25dcSxCeUnsaTTfEoOCcTRcUkQ+lLmIRhE3RWHYKmoIYP9HEZiXcds7AZV2
3/N2kZhtk8xceyH45F51EzzF8Z6hAo0Qj2v1ybEUg0MxyQfuONdRLe1MM912zVsK9KjAvlWItRsS
3V1IObrrsOGM2RVttvVqp0lQuSPHiI3ykMTjrojES/0lKvtLkWnzOQv7AlwIDSXPCK64ZIsWutPR
uA6uEGRZeZ0b+Udq+z/rsr+fkGhtIPFldb9p8TtV6tJVzWlTJSo46s72OKmkyAf5disg6dhzo2/b
etMpoSvj2dY0xTqCJqrk/WU0cm+P+va2ropqXfdVsf/9RxWLxd4U47tOyrHgHct6H1pYmcLOqve/
vwyCFM3P318vfvz+g8X33n/NmOG++tffZLEHT/bPr9+/+fv/jV//+P0fGggr5CqG3xTIuoPlx/3h
/W+//1h8r/BCOGPvP64aig5SVCEY+M//p049VbrfX//L37P4J6o87UxIdNvF9z8Mt/hVf430/s33
/xMmpbgbASj+/tb73/76d9TBm9xvgNAknHZ6cFGq2qPUa+1GwwbjQm6rm1qBa14W8bAqvOZ1FLp7
uadC/3Uz6VTnbJbdMWQKK5wL888/dLRmXwrEhejK9pq+M6XO9mNUpQTtDMrgVOfMRPpqFogDS0f/
7PM4IooZcpE0+carUMxOABGLHbJVyVOk9XiTTo9hS89yqsDzBQbkhtpkk+vGORL/id47o8/2Lyq+
EIY5d7Y+PG5GHpRl6LFsRDnEEqHhxleW1rNYJRdRm921KL8q5vQtEYP8zET/SYhURBPGAsAgGW6L
aC1ACGNRd+FQ0RtNhsRttWYjC9aszSbFtqlLyD4aTpxDM1MSbVvj4hUrPeLrsUkPZb4hd2NxN00N
WRXX+VSNrttMhWWVgaJNcXb2muAMTmPumS769R8+ryQu0ZhCBn7DYKqMGvcPIOeeqZ7Bbp3oWc8w
CFaFZaEssFwU/qSXCbop+UYbm0OGdZ9yqSDtrFF1/3qVz332P55lpgVKoJlV4x1s/uG1p7pVBV7P
KWTGFXV4NKRi9Sand1TW/oEc7wzW4eRws2E82GHUOJY4g4kMr4pVMJOIa6GjfBzzzLHGB7JoHzTj
1492Yg4tGSY5KiSqClh/sYGrMJlGOaDvn08c3ROaqAgEaGhKaurN1yOdWBCWDFoSPCISXiBqPu+d
IckmsWBjbIYQYYSU0r/cmPf/uzEWnWVfHlDksgBMRDDjEirCUMzcr4eYP+ZiLfAYADI0mDOAkBYh
AMIXR3QnZJvGEh/NPPzVFVjUiqN4ZsOffDG0yWeWEqIV1mK6Opojg6gzTmZMj10a/QRUdDnr+2m9
8B890u+hFrNmqH5XagXwhyIxhdUUd05vmvdl6v/7IYEp+z3OvO4/bCOhH5XBKHkkUdVuREO5EVIE
yr9+PSdXmYYGnIKGjaXJi2lrR73SLW+GzGCL13ryFm7mmSFOvhlYfRYYBoPgs4CvFOZo0qbnMcoe
/yGcabwMVe3xhax++/XDnDhuAG3DF0LYEqHoJZJZ7KwsIUAA9ZqSt2DEbRUCtxocUOlMDf2urNOL
yTpH2jj5eDhbqQo4FekPWLNUeYnOesjQICruyomG30zOUhI36roz3KRTQ0HJUlAHYT6NWUX244IY
ExkRnlhn4U3WpSVwW/QlEI6oO0W5fgbjcwK8Zc0IPkQXDYR/jOW+7ZtEs3Ix2/TJY9pKh5Xp3xqT
fx37Z+BNpwKECs4MYfKZC/sHUE2qct3Xuhmfl15kg/CSc0FKjfAMv+rUMLCbEL+F5cq7Wpyv1MtT
06c4v1EM1BXzwS4r39ZxRvx6CZ5CuaMGAYVLxItIh1T7+R2V2UCwyxinrmcKDjUmxtK9uzzpL2GG
IBGWHHwxXHvU0fS6pCaiv84msqqykdt0a2J53kjGodc6Bx2UM1vxnb+wjMaWagAHBQ2J6O8ipEx1
M5lewmJtKS9OaC3OvkQoaxqFthao3wBYROIRyf4a82gfGbX6e0yjWIg0OrRASfDDaDA3LvHqka1N
nBcOQMN9GyGarWB1xYVPMOJtReN4LnuZarE+M73za/rqARaJbR3UmlnP8lZ+NztVBiu6V/JGlX8N
CkQhRZ7VBFxVrs4c+/O8/DGsBv9TVODYQk78/FYFOW31vGTnKfh3mhN1F+Q1BNqOQ/5mgM7++ilP
rVXrw2hzHPgQ+NMRcaciYjS1ldna0Gmxnmf+vx7l9DMpFPhIkiFAL1ZqFsRNbQ5M5aCNq1k9ahCD
ja9eoOtg5/pZEf+TM/h7tEU86cCFREXOaJr2NtLwM5RxowmPgXzmqU7PHQweeaaOIjPzee68jsp2
WlBaMIXRFbIb0crRZijPbKRTkZgLzT9HWeyjpJvE2tDlDOzZdxiQK3XsENrUXEn9Xz7OYr0X0P27
UWGgDsSwmb4k8netlM+st5MrAYKbwhVbhNu5uCtxaJsdMX5OaGqMm98UHVUbgS6RhKtqaZ0J+Cfn
7vdoSy0myCNhW/eM5qv4UPkW0B+0V01c3VvzzGs6/WDkA7B6gJAuF4NeioUi6iPhTvneBmhsPAWP
815KzXPUxZPLbs48/h5psSBQxzTFjl7fZjQwoev3Jh7IgPbOPM/JqUNAlHyaQxkBls+Lu86U0Mta
VkOT38znC1oo2Mw9BnX6Hw2kQrHANobL++JxfHU0Mt3g9E98PJJyPIt9WnQB2VR65gry5ytC21mi
RjDTPmlWLyJrHXGhQ90h23iCsZ41uWu0xRuokrMxTvZvJ4gMhvqYSLh7F8j8PH+dXARSKxNY58FA
TTx2SbEJpOBSiINNqlzI9SFDsPjrOPvn0mBQij66KGoyUhaLiBRPVgIhCv5tHk+uaDyh1nuZ1v2Z
PXyi5MMw7+aiIjkwV63Pz2ZJ4ACNlFdmrAatcdMcmA0C1OEP8YKuv2ftBlKMmE6DkdRncPcnn5Ay
AUIRosjalD8PXaIppvkl26wRZnlQuPOw9dJ+cP+DidQZBHKmCZFjEQt7NRd8nzb8xvfA2ND8mOgH
CKgrfz3MyZnUkCKxFApHKKguZjKOZc/yuoTDXm7Ac9DwEaC4T7d5dcyUjdgFzkTdzHgTn/Ly339E
CeYMoQrKDuzcxdCRnCdxEI0pyTDS4jlGcjpm1m12JgS/I+c/5zPgyGmOqgjFwilcXvvESRXqMDbT
TemnInAZHKK7gvbdkF8JIt1oyE9HdZqKLQyODlkiKmJqiP1yXgARliMZ1Cc8ctxAX0IFjn5sXilW
85TUzEutnqMw/Rn1+LBknhZAS1QalxQmP+uSsLHUdNNG8q16o2qFQ+n2WvbCM3eeeXaXswLIXqan
q86UnUV4pceXKImhYIUZAeQ2NR44FLQzJ/qfl1RJk4AZwBpBaoF08vNmacwIQH8zpRvZGtmlT2Op
0cH/kYpgF8fSlWnoZ2r28+s1Pf/SxZN9GnTxZJRbAJYBt+AOjmA+2geKhuGZTPuea4hVhk6V19+/
HvJEYIdTyF5lPaPfv1RMAd0lyp3eMWRR2diFbDxt2gQZbbaQBuxUn4t/c7q6fESs31AkQ5+Fqski
nR2tOugrMU03PT6EtWSsQRqsROS+tal0Ia3aBv4M47htRwOh6XP3vlNP+3H0RQhs9SKeqDuikq70
dhGCyO4GN6R57wOsj1P9rzjxb1njbF7zy+f0tX43tPmnwc27ac3vr/6lK85HU5z/fw/HIk+Xv+j/
oHGOxVv918Y5m+o1e/71/NE5Z/4Pfzvn6NI/qH3PoZWzAzL1rCjcv9bNf/0/gR+htMshTcylrMv5
+ds6R/4Htz4aCHC88O+mifHbOkf6B1pVmHIQSSXiKAfJ/1gGXf+1MnEbYp4xG/r764+eNu+KRb8X
MMk3osIi9SN4uAbNi2XlABy9L8QCUbiQBggM0N7pRativivxFYAysrIAzA5gt2NNx/uz3kZy4AwQ
nQfhyS/au04fN4VUbD/M4ImP9Tkm/vmpFgvbjIXURDElcgb92QC4rXhnhSjmX/Hng1sw26lDzhXP
zxHRq2rPS6OKIdbdheQka+QYJ3wBZzd6zGLOGiLOkeCL8bRFKSg0/XHUTSA6teHZKsgiEdCU1njb
ONKAqWib2LrSB2gqMooy4ZmwKJ2cUI0knuWEoZ25eNpB68pIQpfUASkHJsDfeRgjx5G+6rLpNhn9
bWWEbmWV1F+abZuoq8YLcfwUXSPwv339bueh/piIubUAN4CW0NIqZ6pArQcCE1+B7sl/JsaN1daO
Yd5jGGXPknywHs4kV59Txb+X04ch54PqQ2mjLhR4IF6Nj/R0WeAkK1422e3XTyV9zhf+HGMxw2UW
+FY2YjPa22AL3fjSx9uwfRBcRGscpHI0mywHP8Yzw77z8P6YThNxMChj6DcvrzKowYkesoJY2Sr1
XqBOVsOZGCcgizi/rJpuAKQp2cEgbvSJS6L4PAF+i+WfOpw1luFqkAI7jiE/dOO6RgevCFGFAalW
ZtJ2qrT7AflsDCOOQuFvCr1CAh/4qWqsBeFHKTeONWSHevqZRQ8tVk26Hm5bE+f6QYRJgRWvnMAf
zG6ajou2ii+gejfk9a2WYEor7i0fiUUr33Y1+LrmZxzP/gs7IRRWZjat4HnZvqa+hINJiog+noUe
UFvtgNlfAWpwcyBWaRTeUQk7WqgnDjCqy6q/Qxt50+KDl0XyVmwIaBmOhugJTnXh5rH2kJQqHsea
m1gwKJrQjtoSeWVEZ0XQeiBCmOc7jHKQHTO2GK2t62o4WMrUr0b9R9FJroD9+qTKuNqhiaWCz0xn
AmTm/TJ65TKmrLwqLRxWA5NLZbTV4deIQXaMcTjuqnIfBeQkAPR0VbsIEawLvNARgUxaBTAl2m0d
jjZjjOVlQsNKlS9MTb1VK2qyJWVQar+2CdxTLR/NNnFQ91n3xrCRgQrlwBllsbTzMNtWsrBONcOF
yrMVh8eg8FdT+BpPMEXNp9IC42RWlFg0cPyW07c0DZAV7xOME7vx21iKD2rcbWqCQgQEs6mLdQ9Q
dyzOuUu9d+H+WLpI3sBoprWJzMjnban6PQChmpBoolVYmjhfEoONditn8pWlebuOBTzmIdTB9tBH
+YHvu9NIGbgehZtMae2u7raVbzpZBeHCX1ne+Fz4+ToPojPn0cndPQdP2cCLAO7KHGE+RBBTGBKv
bgha8Dju1bfsGgMdzDxz/H2dyUYkZ608pHdStPp6e58KXB+HnYPOh2HzdhiNcWDYspfcNGQVdIqd
xKrz9TAns4CP4yzexNSZCXVYAiQwKvw3zcfyUrfzYdVtS0fbI96cXA4Peo2P8lnQyKnjAHFDVdZV
ykswzj8/YoC5V1MlPfFr00AhCV19P6zZ6qAb8bVaQftBMd0NL8wX4oDpHxpskr9++s9Z9F+RW54B
G8BjRISClM+foDNZU3j7RM6oZ04U8knUeDeUtwNowImyzdejnTonPo42n9QfXimstCLVFZ6XRrsL
+n0rjNo6qYq1dM6D99TMqkiEyxSeMGBetkDBSVfovfE8QUVqUwROGiHIDV5wRBV5NOsVd4ddGd1/
/XynMo2Poy6eLy7yGt5ayqYOZK7voBN79+sRTq5WBB40XLEkBGSWcUOIs1YTBICB2lX8PN1FePEi
WXWn0a54GF9k9Ia3wC7dcG2cebb3CsUyYmEJrGE9R+FQW1pADp0/0r9UuLk68n52cq5t4rb5qKxx
dIfz+iDYFsc93lVX+PnZgZs2tvozdpKHcwf/qcjAnQGFD0Ujf3+fow/LaJTEdIhVHYfnbjyGY7AN
FTpQCAifmetTy3VuMdNXABFCF/PzckV4z+xbhQgkb4LrnLPNTm11l+JT27jZIwxJHrKs7eDMLpkz
suVEa6iRapRfwPIsJzrCM6oj8SebqiTA6vd+Sj/TSuhbwvJtbiM/PJdInboPoIJAnY8SM6IXizjk
pYHf9lFM5g/b2suLXaHCNWsPVRm7KfhrxOPsPNgb+njwevFo0WD9eqqVU1NNKRo0EW19C+Wyz1Mt
sarhUOacMd640uLiR2rCHFImf5XC+Mpx5IJ7Cu91q0i9XVeSa0Q5+/oZztlukuuN1P/CdB170BAZ
XG83ZMjwP8HI3IpjtusiqPBlc4wEOpbdsLVSRVv5mnmhydYua18SpVurRvHYzJmVIdujqZzBESwk
n/6Ks7M5Jm+TaPRHw4fLcW9kGvlOS4SfraBx/4ZhyBnv8mDpbbqVVslVtQXffl09p1h1IS7/Et3o
51L1UyEK4IlBHcwweNuLV90NQlEiXzyn6vElxKwKL2hwqHYDKf5SxhGdyOF8/XIXHfq/H/7DmIuT
3CynPDfS+SR30+fBEVaxS1r5E/bKOtzE4SreNY+Kzcp2UdxsmjPDn4oWxAhpLrqCdzAWSwsMfCd7
mRE6Psh5DO8k7ykYz7zfhQLT/zzi70Hmaf8QkhI0VTCcZBB1Y72kxMFhhWn1pvymfhsd7RG9n2Yl
fD83s6dOORoPqI1wFODUNf/8w6iZ1YOeFZnYtsWU20/XIohrZKv3GvcQbUDMEppUUhvumRd6KkJ9
GPddUfLDuA3WQ4mUzLu10KBuRKv57uXB56uwX8TEp44PZgLZQ9xzqUA/ZVrV5SP7AgrprWYIG/w5
wPifK0ieXNoIJ9NYV8EJLrMpQVLjSZzvFPFsrQ1Jsy/OgbdO1hLo3v9zjMVStigNYBnMjGtX3s1w
Udv5u8G6cVNfaDYXi7O1k5NT/WHARXY6mpol10kSOZl3bDwB9RTKJFm6gom4hoyuZvq5UHyqWPPx
EedP9OHlduIgTaPEI5pHJG87RyLvh0m46hyUOamF3XhO4Rp7uDuXlEpcvChX+R1/rrO9Yg+baN9u
x21wZoOde7eLlV4VYqMJIx/K03JYNbgxlQ9nFvXJOPF7ppdFKuSp2yyZo1TjTGtzQ/ln22HM3rij
U11+8lv/lxXId/zY8qifz/g5r6IEuawHIXE7TmjCzjkVkfGiuRbVlXaob8qjsuXQ0m4N29h4qwj0
zxFpnDtM6K+qIyDqc5pLp+YXCWzgU9wFaPwsgqSfNEJVeKRUsX8VFg9ScVZG8DOO6K8I+XGERYS0
otJALpgRSv8mlqGAxT+q2LRD9aWhb4lA3QojRySWNbvw1tNwhQC01Pqu3DVuAJVf1Se0HCzMjiVn
lNQzi/7kvkbfUERsCuwFZcLPix5M3uinOZ9O3NeX4a2nrbpduA+P0w1M1PSXd0jvzom1nR7T0PCa
EwGH06v+PGbeeKrRtuR50BZxmHa5gK1FYZUd1BX1kFtQNKyAX1+vcsqe/NY/lhyXItBylkbhbBFQ
4OPIcW1YkJuqo4xdr5VcicMPodlC8llJ+q+Re31umjju6I4v/kCRxchMJ22ezXa48cNXmYqK2qqr
PDUdo5bddubUYE/SDqEtKC1COkhWIQUloRsWxYVdtNwTwsmJLDgvfnWB2rIb0ObVff+x7lO3CB4N
8RcCOhu/V1YtvsxowKrruohJjxAzMFCs1V7GaToAJ3S74SbPr7JSW4vto1r6674JbJhnCFEUO72Q
7iKcAvBjxaAgjODihraXboYAv6UpcTwLmxfxgXLvjyCLN5lc7MvsthCNo6pBs8sUdKHFnz0rDluD
i+5dYhWiApj6bSFksNf0XZ4aDv/BNtXcFgHAZWngKJ3gyBnOsdUv4O/col/ISuHHX5jyneh7q8ma
1qRiNoa8NqY7KVICGnrVj8CNN3KQ2D2gvVwTnT7RbU2Ojn4JLzD9JnhkDRD1EN33UmEFkMszKEdV
/UGv+6Ns9kepr1amHcGRTkPSxeChM2j8Gc01tEZb1r2NKJZ3MdAvOKgUGdP70LPcLvad0JBcT1Pc
QILzVmEzi2gJalz7xMeZ3gzchDJq36u7mPZDK49uKf2I4XoBk4OzJsM0blY1QN8cfVKlhSCqFujt
cPKH5g8Rn9NMEzdd8gPtEtestL0iDnR1iWTGz6zSZ9KmbdXJfixid2x0W4r1CxRGVwP3WWToZ6VO
HGKQKFi1grdPse9JkodMhv2p+nYECxN2PVIzT0KRwGZj7+BAbESWUyjpIdIGcJKsiChaZwFXYQ/i
Ntn0SCFnepJ6HG2QiJGLeqVKOLPRZJfq9LaVBaiZwrqTrkHouVivGj7Md/VV8Q9KUa+7mZgWImef
PAittQomFIAB0imXgvocG9DEEddK8TtOkUtBLuaKsoTbddIqpCNplRF3RGzwgntyJl69bNcinmBo
WUdV7/TB0/xy8snYVgOfu68Ord+4ZjRjILjIWweKe1sASE424EJCXwoj9GBoHdpZdiYGkG0RCvEF
p+9+lJbhCn3nKpD7677bTmlt9z3tDmVTDL1rQtf1MBbu2A01tV/DesvqmyaM7yQzQSer2SSthHbN
L1+khF9dxOiDDpS/Kn+AvXfdRaMd660TCdMae0h0cRDXJHiZEw7IqdT+RIzlLg71K19CdoJVgkbD
vknGfWY+M5U6ag1FedtE4k2b+DA//WMw/Erw26jK7krQxCfGuR/8Yd+X7QskaD6nv0m6bq1P08+0
jV8L8HgN7EEfRqHejk+SoLtIp32vuulaq5WbqUHMQldsTZkeOrPca57/5o3+vVyoTxLeOq1Cf0CI
7LT5AfsDvyIT6j9E3VzeVtXg1h2rQtGnVxPSrNpZ66EU9hGKF2mVsIwpPbb9PpCNCwkOuipiY5hI
z0LeHBszhIqqtOjBsc5TbIg16bqq0ayLUEOK03UvYhwGQziz0vWAClhQ6bfShC5nGZtb+MKHHF0k
Hb0vYSZMKbSrAH9NByPO1qpQXmYjumNjpO1UKVr3ZnmN2/oTbf5gFWXF65hH38Laj+0Y4a2hTV2V
a0DTUJfVo4MGzKGO83tK+OxUT0lWgCH2UwO9NJbdIhkfiAIOScgh6X6mXAERvFM63x3xwwlJniUz
tYX+qhV6COHmvYbvtV81ODwPthkZ0ApQT6Dm3029W1TEBPT3lAzEtY87dN9e9qpw1Y/qRS1ihI25
CBdSR6GELXVgEjTFLhJMjCtsq6kUeQa05lFdizJOwgJOn9O9MkYbTD9XrdRSHb9Cus3xdOEZzbxD
5LXfPEsATo6IXl5jhe09ZT6CNRjGy2UCDR5FjVBH3IiKvyoTSnAZncyYjyzedcgTReJbqxAvU6wo
2p3sq/bQ1QAXItsf063VPqdT/d/UnUlznMy6rf/KiTtnB20Bgzuhqb5RL1kTQpZk+r7n198H7G3Z
2t+x7xmeCAeGzIRSFZD5NutdC4iGagXiVaQb61jMnUILbjzQ4t3UWVon3npasmU6h9WrgFc4XvEN
NJ6R2I+Awj4PVefGPoJr1BfLvo6wAlTPs2pYTGhQuzSd4tZIdnvatzSr3hJzuOiwUUCGvNoO+aNZ
P7ayCMNMsh41yYEWQUxU4OsvNQRAvBwazIbyqG6b+EExvvKVLa3W9+XQOXr41KRfkpSqj+KFuqld
rj2BVNtqVbXzYU/XWDQapNtkgncSpKWaKLhtXWx89FdhFwU+0dotNzhMH6CwgHAbdTHuq0HU1hCO
uZowhcauNtNEde+CBB+hShQBkhpvBWQpGpzaG0/+WKxLAjipeSdmoh15IowEJAXTGrquJ/DCtth0
NgQ5IbXGPJOOBheDHN5LiecEEAQBFPyz3fMJYvbD/CTVTc0NsQBDnUNgv3g1cLWGZtJSky1sp7Xs
SlvBhop54+O0heu/Jrz/KZy1VGAqOP6Uqnwyp9twKPtgMIg56FBhSfAjNSOcw/D81Lyh5DIqL6Z2
Ftq7vEFBvl+HSJdrhQHb/GRHaLBjM/6FP/eTzMP3X4AKVeQ0ZhFNZCh+/wUMrYQOqecXgNvkqGzT
DXPGrt8l+Gt//q1nC/KzhfnrB31yIE1zkJoImkNyCTN5qsoUm0Kg8Z7VX4dQ2v35w/7BcVFnzQqC
waCnCNj9/q16uQzLdJol7iiDhoQ8yuK/hYH/wTH89SM+FznFPUHgtJujHbfit9ktnA49goSPqiWv
cyr8beMx/Kvf/08Jwt8+9ZNHUlYKxFrq4h0Aq4Ki7YL0j40E1F2/Cfi2W3E32Mq+sMTjdJK349fE
FtZ//m3/4Ub+9id8emfM2GxSoSegEmiQSb5lFVyVcL2BSC7hXPrzZ/3tR/70dKp+WOX+xI8caW8Z
3LSj9h5013/+jH/yuH77Qp980JlXGs27MXLE6+xYXGGO2+rV/DvWx8lN1/7t3yaCRcPi07sADTzq
ZQiYk0D97G0VVMGhW8ZdlFjnfahIKYVHphhMMKKmWitR0vJ1Fiqu4vsEK6z1bvRIOwSS5k51ti6F
9ymb7FkHMiwfg3q0Ssg0QrLntWxFMX+/FzKT/qgf/B9h3f7/YGyX4j27bar39+b0UvwvQLMR3lnx
lP/3gLbbMGv+6/TyUjXv2a+oth8n/hvYJv8LbmoU+uaKd4mQPlPcv4Ftyr8khanIILxO9SX9H8A2
41/IfVMRx4Z+ymU+gG10EcUFIa8TgwD0ZvyPgG3zi/nrU0ekGxwoFdMkl9GM/Rzy9nTs1k6sFQc1
pPPkBDzn6cY4mtfRFgj1X4pml3zUnz7t01uly0NcjCOfBoXzaPtbpHId3fW2+XF0GlbXv0W9tX/8
evoK2I8umxKE8L/P+bIA9LPxG4V8QnHEz+pt+QbigE2281wKM/RLsWsciTQLTU7oBk5j9Wtlq7qI
/GwLt9nWTnZOdwBv6EkeOheWZDKXokOwmnQ7Bt2av/yMZeDoTr2nDuNvrBRLCcLn34wHh0cBgnGo
Kz9Nd+gGd5nXtPMdMi3TSt1oTe7JBT113TmkSLbh+ZBeEJ3d+E5s6bfmnWKdpKdmx5femGcrPMA8
6igb6fqdJApfsd74XINgBEYoCUq0MR1/l+/mbwtCx1bX6lN+RdGgi46Ki9WzX5GQYNVq1sKXw1tq
9fvEduBmsn95e66+f6PfMJYUg//DwyiRh0fuE3YMgpy/3y2xV8dwGjvFqTAs5c0EKVe6ybz9ajzB
cCZL6AY4uJDKuj93oqPCOG35L+JeHG0Vad6ddEh2IrGx/AT1ypx0Ds+UUXoogO/Dbb2pcOd33V3+
snqGtCnToIm7S6UThEYIVpFLFKzahia+MiE6OWLaB28D9Ea5JT9j0feGRRhDsZQLLU1J2do6k9HW
26TfsIS1N/4AZE1AcblVvZUNG5dRtYMn/D31vYbQdhMUhI2s/rmfdkOzyRIb9aoeVhRlr5o8NbYm
Id+GYJGFGyLayLXgglqreu1Lpz4GvXVQn8Ebps5otVsxcbpmM44XBQsDzeJzzG3VztDd73AAa+Q2
r8TZM7SmR722u63polO5Ly7Tsbvy9qShHUBMZ2/f36M2broALM6MT+/b99XVtJF8y+htBbBVY41n
uLcgPtNMywh33nULzVh5LbV2cYfeQb/xvkhO99Tu5b1ojw9tcfazb+VDfFPewIXUjlb/rXLybfut
nOyQ0OBkV8Ia+IhmbMZvhCVWL6n22Oj78MAP58UQ57qVD/TOjgcHytQutjXyJnMlpwPqBhovn7ie
uob5MfX3qxh+501R7Mx+HadQMx+7YieWMBWSv3MHDEnvK0WnK/y+N3+yfFjAT2jIyCmyQGsFvZFk
7RcPQeCuEvSfHV3Fy7Irae0jpOdALEzEhhcM5tGRn9QW7cnpb9LrAGEQiTJTm8gTNQLNsam3PtU1
0EGLV0OwES7MoqVTymsCVQgGaz4i3/YcAzQhVHNa0ZX6KyJyfnpuCiuGY9bYJvWp1g+Qhs7KH5AZ
M03pr/zqurHLi7NCiIva3W34ou3Ejbj3t/k1BSj2dIhtGJsh3j52W/kWKuLuGxoEraOfsofB7dcI
kzIgeVHs9krrHfhwvdvKFdfmqSL6tB3sfKdmNqrCKvEBa7gtr/NTexrfUwCAlrfrmSc8p70PbkMX
4eiVnTjCeQ4Y2dK2P6X3xWXYxrbvCm55Eu+jdbLuttGFmgKgduiFn0q3d1V7WvNKrr0vs7+47do3
lYdmFe4rrX1pysoeqpUVNfJzphn4u/sRYrTKneS7Tjw1LlDrCCJb6NfR8WsdPwptSb3IPnArOXir
IE03orOnU2ZX4dTCY+UM5QYpc9SRJtjxHMJAmfnFLy1tOIbvAbLnV93kdIestqftYFWH4pDplnFH
UQK+e2XJt8HDCKMdFN/H7AGOyCdorlyKMlK7eJj2qGW+tq/mfTsrzsmiJUCP/sYFIAsUCclUduMd
qnxv4radhQkDeE29Gn/yRjiRZ91nCITcEMcYQ6s/mnuTJ/VKRAFSwzl46U4wfED7st3La2FjMPsG
N4VFwNwk2w42IbSqhzxwo7MIXRrJD2LN7SYMNp7/VY4Ma1TjW00eN3pga0LzENaKTcGjNQYEoKZ4
U40XCcFS85wam7aHE/LOB0ZtvPC4TG4gppZ/lbX36Q7K1Vsmp01+CFxKx++yl2wrXxHkhhQ/fBoD
w0ZzYGweO+UgQAbuwB+2TR+z17ixom21ie7zLcH4/jY1t+qxvY2u4fK5kc/+hRBU/7WHtu1rNOzE
RxRSrOgu2cxvWnzuD229RXOHh85FeL085c1Bn06dq9kpfq4Np+JTsdc2opOYLhLHqrYpxD38RFVs
me91eifs2r16SI+wbluGeZ02j8OzvO2Pidu8QAFJAZUT+rZy06+JYLfdTr4q0SotN9P02m7iQ+LE
m2LrwdC4QcJ8rYGog0HMhnv7SMirsVbOuPb54zZoZhhH/wbx+MxCCmLrQcj5PK+umXfFy2GPl8l4
Dknm10/ierWWrm8k5l4iGcZdfgx4QQwnuvXfk0t8D8SVo9oZDp3VsOpSus4yPFjZmuobz+nsjDcp
oRsW1qvxXTivnBX3CsXdNURzd8aTcYmPtepW0a4+zgwudryONo0Tv0ShVY5OvS0A1Frjo+Z4z8Ol
bAiTW8RyUNrK7oPNuK1OI9T3ieubltIdG9JrtskyCBNUCzrWMiRCUERjrhRicU7zkgkukm2iEzt6
byXXJcXbDp/iEKzId3DsP8uwVR2AHgmb1WO0UW6HL+k33Sd8YTyk5UaUXBGRcnMdGW402PHFJ5Ii
OqIVOqYDlTSZ4QLst7HNBWfs10Z2gulRix/iW5OEZ7IDGC0edEexhFtow9XeSTRSQwifuiutsCK4
gQnxRtKKaPtGa7eJVDuS8DZE52rck9iIrApAh34YydsE57JfqypSRzPmjgSKQuwViRXdNYipNbYi
OeREImNHFYd4MB35rF57m/AAH6R0l58BBqqn8Nx1G9YPj18fts8Rgm1UWByl38xaKZkNW5luuEm4
N8Dqh5DhOavS9Yx1rl6M6vHWswEMgwgzNTv+kjvhGl5TpsxCsARvW9wrV10Ctyy2jclzKF1lu8r4
Ks0Ob7up0IOtbiAFj7Mt1O752txBYfoi3db8jpotPiquaPlOa2NhK3dEXKUvOivEBNKB6qrjyGdZ
qrlGi1t6SDKQ51Z/kd71F9gnoaLE6SRdTg6/tZNNQ1qNbPKzkLmV6KYOuWSBQJhdbeDhm6GR1vgV
qXOM58mhnnWPu4oV1DIDvcp2t0v36BUogoMlVOibmGXwzVitIfqEetEM13LrlKwSxklbXYZii+HV
XhsPkvrQynvF2Amq67lMJYENX0U+2UjSsH7ADrsGE4RFGwgnkPbGvvfOOeHx+lhL12V8mxpnv1Ex
Xk698CSvrhPlUQ9exXwvb3jIh01+hQiMVWvQcjfMxDE+R8t6izQLk4wTl8RhjyEa8Q/dpv9qbpRN
91A9BOodMDIenY2xmxe8dPOqWtCje3azRfHyAQ7eNYzVmJdOdK0rFmw6hwpG0lewcGSb8gsm3B20
gxZEq50F/h6pY3N0ootv6a7+mPOeOcRpyAx+mWwSV1ayH97JbbkkoSBMVeWbHqxktckmFcbud3Et
6AeipCypfI3pRhJ4aw7i08S09FjZmR2ckMHQYC/ZTW7WSlfBg2EhjdvyskW24rtxfSRhWBdOc+L+
ffmzGf8f4M/Zo5yZaRQwtRJ8OJ+M+IIabjUVZMUh7gz/FnoUd/ILRN6YMVhQm+lAPUtspe8oOSvY
W1QMQ0o4Ej23WQHVr/0jqTFQt3/+q/4jnrP8VTMQFtJ0yaRo7HfXAv0jz9Cj1eJFqe6sXG7D02kH
X7Vr85u5ac5/B0x/InQxcN35JX75zNk5/SWQ7HcmFB4UljmKD27fJl7bJXBO3qaoLbQk1S9Qs7oE
fY1vU/HAnIuRQ4zZ9B5UY4PoKpU/N/P7BXG9CornL7/IP94nSrWpCAdSDvfcp/vEn+YLBJ0wSXlv
z906ARP2jZSj3Z6UY7YuVnsd23FqjumdAW362jvDyrpBAt2BpvGvXq7yT566CliZ0l6qn5WltODX
HwtB5j7xVB4bHpngbV6zoTI+m4YluhMW0wGmum2zDq5wq16NBwOSICs7+oAhI2e1Iwl9Ix0gdCZ6
gdFFGln9BhG2cCvacK4+w9+b76msNVNqyajopVRjI9Q7vrhqtWTKH1QYB3n3Usf0b9rhOegP0dF7
NhXsta8Qo2vDOvd4akIE36+FzgZUbKX6lzR32hQX7nlSLOoBM2oqyg1k5BDVY2H6VGjsKDzCEHRW
3RpqY+m9wGhxyWPNL6RoNa0DlykKeHbvkuc6IgIJ8f1tsWPay11j062Lce1tqqsqWre9O2SsVHtt
q2e70vauTFdJThAUXyQBAlYbUWiEerEiogsf7pDQLV5Ys6Df38x2eLsRyi3hQ+N6tVddcnG2Cdvi
i7dnDQNZ+trjodxPB8EFkIBeDgHcOrfyHUT9q6cOxIK5MdODIO7jU7hHdj2QLH3bZs6EgaNtssHx
bUhlbZGCdNmeF83b8W4miMfTtaQNsqPAox5byCwdv76oPOr9TivXWrgz7do86bbfH8a1sE93rXEJ
HBWLTKWeylbwRKbKzo9+5FDPYd7EPemY+Ci4mr6O4m1NMCc4iHmzqU/eLnuMi2uWsWB1yuN8Fn2z
jBRSka1Z8M9Jt4DCHJMyL+2i3whn5mAYnA3cLcjHIZ6C6Vh1BDd45L/URPPMjqKdfzdt4qPqqHhA
d+JlOiSYa7OPLN8J7mQ69bqqj3JxPbtambjTtDX8kNGh2giO9CYktvRa7NSNslY3Q2LX29V1fsCE
gERav4Kc3Mm2nVtesbI6yi5BWcjKrlFdit4nBKylNWk7r9wr6l566Y84zwRoBld25C0gDFvcJDbk
obENpgWZXzsG/YUR7pO44yuNSEegNMDiJs6aCpdkJ29a8BvxqcuOwb14KAFW8V6IlbPSbkIEgb7O
ka16F41WyFO31V0y2BVxrxTvwpEVyj75RRDQaXQLnuiQF8cattltXK6bN4qg+PQd6SjjxHO7E74q
5DOPvG+k+krlUPInBhbk33Z/1RyEGwXO9TUeq2nPkNDIRlpnzULKIurWt8UebuINrFfFNrhA/8yD
8RoBS3kgLrOyV/sKxRaLLG2Ib/UUbssNSPt3DUU8fxu0VyFROex3lRiX2H7JJLex3MySRgcX+cm8
h6Ec7IIvWDNJ8fv4Zrq8Sfho41pLD0n0mA6HzLuNkicB2bTn1UZbN7c5CTCjO0TVfvKd+af3qzW+
jhO4BP3cRjgBdNmo/nWbrQ2UQfoAaB7JLKXEuT+LfAELUlcECQtLQtYmXCfLhLA65JfoPdn329qH
XM0Sv648OxcpkrPLr/5tcQ8E5RqXxk1OrPaO4BAGcoId5Afr9DbaZEdpza9SPYW5sxLdMN+D4DXD
cyFB5sw/wCM8/buUUJ25AzjiC7YPV/XKNvN1gjyhzNcgFWuvTigX7LW7FSi6L6n4NYxtscUdJELm
dAgqJYfVtn4LYdy1EHpEY32NhuVR32t2cN1ucSUO4qXcoevU2P1BuBsP6hp/wIZ+yaKiw+YRBHB0
nJ+tyY1c/5YwWrTLz2+91Wxmw9zut/FXE8fiXsHvnVfAHrEOOrGV1HXi8mZE1reO9wmvdDcP1L4N
J7B/drvFxGjW0mv2ikeeP3o3uBsOtpz/Ff3jOrH0J3kTfm0LN2gdI9vF8WUv+Du/3JryRnuob8XH
6D13g7v2q/YNWvKmtIvMqa7HrUFJg5VvSca0W+jSKLaKX6DBRQxoui2Qv7CKo7hpD/l2vNYvI7GW
8FJErwiveRi2h+I0hg6ZW0ya+K05h9TqYsVto33cziYnKZ0A4xZ+5tf0cTxS8rmvvwfa/0dpmf9t
CZeFFee/T7fcI1/y/vZft81L817/mm9Zzvt3tmX1L1MXFVCpqglxkY5N8z3ZQs3cv6D5QdAMFKVJ
ATDJ3yyvmuD//h8d6gFtybzLyIpxRp23c7tk/Iu6L8gDTGkheiUH84kx4E8MAsonCxSYOVcnpyRR
TbGi+ukzt0gCG3cm9bH2Xir5SctE5X4oCfkVAcIdUoeYSa+WMiHSCnd47hUNtB+XXrnKlO+9SYJ6
z3977sfgfzpXMl9CPw8cvyvIL84bI0lYBD6OzWEsD/q8+dQW+RPVPt8bhfq4ypoB6dKpOn5sksL8
9TDEBTjk8dZEKR0ChITYzAohQwjLlEfIiES37wN9I69K9VHWm7c4a/qLP8xaiQF1NZg7lOGOz1pR
2lkjmY+dP6ACEDWNB735RNzJm7zDOJbeYdlbFabHrO2vKuvjOPYkZd8xk8Sj6LuqToS/qZTIZ82f
pMOQSHq5nnX5DstxsGovQu6hURqHyOtEanaMALOgKcAm8AZsYbFQ7U8dy+GyWZGUhp0vJv6+7GJw
+H18XPqSYRBcUIrMfv7YrQdlMs5RjTieX3jGOZj3pmEgHmlqQIekDaWB9YMplsJVk+TxBjH3nGBM
l5+7eeMJMRsdWTGtgHiiaVDyLuD+WqFAVfr4rAhkQU8wnf1CUG+lPARI03n+uhoq7TbwC0LPRX2P
fCMLZiBq3U2MFNweRKG+0uqbVkyaG75Hh2AK6+vStmzmd4XlJfJ3yyFV8v7Nn05aLpRo3Vap8nzX
DwphfC1sx0NvxL9uljYUEoZfOpa2Ti3uf9xzQzmPUbdVpZ7CJ5Q3bj1P0DY1GHW7UlfB7VCPrGx9
PTgRvPDQPjfKgWrqdl/ogBsNsEtnbYhmIZApv5EHA+QfpGKPKPyRkRnM7lBkpejkMhZa1NfRw7KX
/NyrgcJ8b/vY0xVZ3kZJABVnUmGHULK1QckQX2o57rMOxFBqEvKWRny9CTpKoe6DWx2ZbwgDOmzx
QTRuYEKvrE5Io7cA3GVTBulz442SE6hCeNLQFzoi3gGYrRm9dd4SXkkLj1VcIUVs8dDn6yKR83Mw
BvlZ1Kv8PM6bUof8fzApll06KmPEWl+6haDRLKMsXvV2OJVe8ixHiIDbBUIn+/kwy7oO10OfhL3S
5s+8nnyhn4dVpkLFP+0kZUoPE1V4oLhiVQJIk4AUbuKcEo9+QqJkbvzeH9USFAppsNVTLUReRliB
BRMiA3rJV6FJh1Ose8o5HcwZJZhADp2QuhPL0IfrHZwpvoNWQICpxeOVOWnD902GeT6Y4a8t/mBY
eVlNG09l6JAgtqQSDk90P7zOvVwGAVelr2Hvb4eoHR61ujrrGbDeeR5ZNsx63gHi6B+H6TKZfBxz
Ay/ehNyJXknRsemk9BRUOI0sN9OT74nHVS2v3oJwulUnLXyElqV3Rc2LjjnCVadwpm5dhsIjggYP
zFJ/CW98yqxDzUKhEcRKMNSsVixY4ufMupSiabwKjHcoYROwcnGUgGgMi71QrPJ9E8NOjDguu5+P
Pw/95fg/dj+fW49TbAsNKsOqMon3benflNo4XNIwxDxGeS6t4crPR89N5tu8bJBmV5nD0viYITGz
NKVyHuD+zkOM+YxBqDx3Gfdx2s8zPto1eSK+vJzx988os+pUZn12OxpkDeou769DuaqO3ioArbVq
ihc/7vaIqfoPKYC0nWp4oHwqo3ihsidEgRWxafCHEJdvV0lcPwgCpjVA9n5qbgd/yq6EVaPdpEEL
oFFvn0ZQl9tptVJdSW/ap6wDy5pWdXBJtRoWGR8OF6mSKKlAqPy5gwvQTkVxOHaZQXgoLq/0uR0G
2MAVUS1Gz1fLHmEksZf21kS+CQ4VeeOlcfAsNUBnB/3JGzOBDFtF5HRu9jt110RFeO+bRnNoSAM5
Xu+Hz4ocOX95+ozfgzc8fTA2MeNRbQ5OAT6mT5GuKVKMmprW8C2SYiUObZauSIynZ1VEhbEfZWyG
wlNu2slgKc/HZzExqdX1G8BU9ajcBL7wOPLCrqWeKPeYQDJdKSJM00X1Y29pE4z0Ks6Iq3xqX8YO
IFEBP8/nfnRHq/KqUip+8X+43NKG4uamCNpr6pFy1LTb/ig2qXaMK5KIaT75T80qulC8snrTPO2q
XKni4zJUDtQfQ7tJ/mVorif6Wy4oV1GRSo8rb8xdqSCVWwUNGkOWoMJEnl3B37PjlVz3iAn6RExw
VVEpQgID5abve7/3fh4nDOF6iHPO+H0cyr7SXoY6CH0yUzwK4/TrxiykXaSsKhQyf2v/GBt7BbJk
86krLSdennrbMB5HZM7+4XJLm5ZnF3QzyQTPpy4XXto/n5aaIuKwco8Eerz2pmS8Y/FETcuQqqfV
2ODMN0b/1S+a0xT7gQ9kjdRpKLTozMKQ2WhmdSOFKWWTWnYvRUN0kQNRvv95NJm+ch+G5b2MvMBF
mo/mvuVIZqX6GPn/dd40f8LPq3x8ns8nLEc/+z4+b+77OPr5l2lZou/iImzJ5IQBOJYZQK7JOZJq
qn9a2pa9j028dPgziFsC+PDR8WlwMHje3/C4v+M4VXwnWFsgV4QqAcIZU//0Ig9BKMhBpQhvYSTe
NlNlXBM1j051DKvn8kZjEry2mWJcY/qEp/Jnu0E7FLg/2rspJKxZyuNsQrwOemj+Mn5pV3z9NfFe
wsq8MZtkJu02Uuno/XzMvu/NbeKEFlQUrsh9BDVcI8sztnQvm+VpW/aWgayOxEAVlSsujd8vbkhI
+JYT2A0hxyguUTqzMhQJiEthFKe5Im4CSkWd5VDMjOS6kcAJz535vFE8khThkOaHUHueGmpgvFE7
JGVTX3o0NGxKY9LXUkNV3VsNzylmsvsxYqW9edq+7ozVTJoUU9+wwsj6OC6Uv1gDn8iulrs4O7uA
nEUZ8OHnu1i0Y64zBxlvgp9I1KtpEkU2ixeZS5TuyMLdcoB+bq8Vwl0RrvLbcHzpUv0A/ReqXKsK
q/DnISLS/MFR733vNUO9ujZnMXLWGwgc5aOiJv62LkT5qM17yty27C1tH715gXDjx7hlrw+J3GdT
eOx1Ex+ECow1uJD6EqPB+32zdOStOeAU/rttGTKxyNpLR6FB8G1V83mwE/24zDJ6GWjGyM7+ec1b
/eebouMcQhNK5gSE5mfmYFQRQkEcAuVNyxrfrsNQOrY/N6s65EldjptGZTYtfFdpwnr/0VRm3Jgk
7BSyG5p6FsJYPcfErBDxrU/q2Kpned4s7WGEJJo517J+6lh6B7LuTSWHbtOaQrPLp1BPgIl0kRPK
6VM5A+m1XKsv9dDWF2Xem9tRjx2338fGkRpf1DY+dGon309ybl7pOtVWfaHcK/FoXM19JfQ5H331
fKSq/V2eJ6ObywLc0D1Uacte1I8/9pKfex+9H3t+r0eHGOGFzZ/vDcIeZNb4ID/Pdm//9//MLwB4
WggLKdMFRwg95O+Zt0APvCQaxeotblBgQ8G+MNdVMAqnhKKoQhi63XL0vUmXULOtsnZE6NAw7eT7
8Tx66Y/icNz3eoXAsCGclDRAwnQ0818us3QsY0OoEJwm7xvLK0AFRfkkfNHk7CYvKjIGBEjGhiLV
yleuBjkrn3uv8O2kodBIDKaB/JHgncpCjHZymJU7YxUoEKJRfiX1UXWrpKRlxjrwn+crBjHy8VwR
QeD4xqCAbqMKBVmovkxfUfQAhNWPT2GXeu4k6P1eSlbe1TIiqVb9OYkiIqzL4zo/noPaikd9eWb7
cizIH/goVP7s+RiYy/CpKX6X2Vmv1NfmkFtJOQS3amkGtzL1wk5oGvV6afs5ohlKoBODd1PO/qM2
Bdla9igVqOfDpQ06jHRdmth++uJx+j+PMzy162Xg0iaY6GBMUlRfLx0f10oXxzUj6C7VQjOLGLtl
Y2Tn1h/wh+c9XU7zc6Fl2kFC4PFT+zJi6ZzPXIZ+nKTNZ1bzmT8vu4xY2pdhcjh8v+zS9On03y9b
Q+T356fd+I+HXSODa2ik3GdiHm3JrP6SOW1WoYiWaea9xiN6mFAUgQGcSjx0ETedMv70sByWmidZ
WhVNTj7hCFpL96eBkRHoEDHOZ5fLoGG+xjLyY/hyyeVwuaRRaKhnK9DSRc14DlUFFqDGS9pzcVha
pl4Zz/HSDLOmt/Z7srMJizopg/mMpZ+obQtAJ4k3kxSO5+/dP64iEUWC5CbV3NyneNCgNqoT2uqI
VB+q68vusqmFhLwHGfW5Eyxxdfxl8Mewce4JgOsfBMivioLLLU3fdz0KstaNrnhrr07yU51l47rA
Zrd0Ym+npW3ZaEQWBmvZNXr9WIhjtVsFTfCj7WNgYDY/rrC0mYVm/oXhHYWcz9MdGH5Yemb/nxkK
ZaDfpzvfnCLNLBrha1zHSDF7uMVCZZSOBDOes6wRH2uJ0ZnD2XheGsKsYOiypoypAqh5mn6MX9qW
M6dwQm70lZlkvuq8Sn2/1u/X//6hYaR/07ml8ZDW1+m86fSbQFTLq+82w2w44IJ/tPhGGl8V0XHW
Uhm4L9cxyka3ptD5Tq3mKmTyJvXvE/Wpq1IuQcvSO0iDdjufoHrMA0sTEVdOQMEqqSGGWGwbwYwp
UNeMfLsc+mnZOnIi5VtxDqYH3r97l8j7R+8SW196xXnwp3OlWMzu87SHSKoYqBiW06sA1srvG8Hv
3qYilnZL09LZGkm3i+TqWwphxVUiygBU4Yvhm6R5BjoUXAi6xelr1NWxPcqjdilHsUWFTysom/T8
51onv+8FytM0eY7vo5joDchks7gE1KYqwa1E5bXpN8JlaRrCIceQhcOu1yLWuLaXXbMhKxkIIdSq
SL1fStU0Lvq8V2ggoommJLuPjiE21VMpTPYy7KN9uUjbZN0vHcQK4dkQBYyN0INXHtpOohsx1hxa
MleisHptRn14Grs8WyMKNm5WRTE+eW1+WcF9ehNTc//niVCfC/h+XfWpkkAQAME1qmIkXJhPMbC2
h7BTLKfh61AR6RctBKvA1KqDdsJOu861FOVqvVG/KV1gHqZIRKtez+ptrM9Ahflw2XTF3Sqbypvl
QA55bmBlgWdkHhBImXbyIw15Jo5aL+tuu9D7Fidle5BRHD8TW1W/x7nGEaHkvgeaMce1vseqEsMM
1kEHWONjnLJEsczWc0skvYVkvxhhqYmlHBeJ6Cx2V/77oTmaqdNA8TBTRZ6UJL9dgvvLpojTK7+r
ivNy5HEL3ETRV+73bEBUrT7G59KoINHdqHuKcRVn2UtXg3FXjtWxn+M0S7s6xuoeOiPjrjGKz+1K
L2IORZBK9BIMFn+z5Khm+nxPV1DeIAQDmzd8op/vqVHKdTPWq/xrPfYzztaD2TZtz9EwxqM1ZMFw
8vNqOC17eZzVu1VVn/HnavDW8+D5MO09QA0zmEdMdCjpwnRbmGawRzs9PenRtHL1LB1uWVlMmDXD
9EUHBBC3RY2BlRiW3sXymz6OkZWJ2lkmJngiiI9csmiM5JWwSMoJjgVrhUjjVaaDSdanTZt6JHY7
OYYGhcymkyHQYk/z0vOxWQVhjQg8m4+2LqNMUxpABlLP5JqYd81N3q12mVdtU3lQHpUomFlmVXTA
EkF5bFbG0ZPN4qZNxv4mAoHOFBg/FPpF16f4yJ8SH5e9ZWNM1Qj8sGsOeZ1IFFrTW5kdGSLZh/l4
cZtJPN0lRe1tPhztxTf/f5R92XKkONftExHBKMFtzqPTTjs93RDlGhAIgQCJ6en/hbK60u3u83Wc
G4KtIV1lJ0Laew230Byszbn7z1jTZEYQS0IwpFXbRibD/nYZWznsRS42Qih343mJrABB/GvINaYM
BSsSj9sg6/zTSLqFLgQEjqbINCm8dfZQLjuaCGvM7/a2hGvbkNnd/NZmhqCG8+7ooVnD01fVH5ln
F8tO9QCMFQTHLzkkb8IrYIlO0mEPk7viBXJW1/YyjsvtwDLgx5GReoMHPHJRcFU9+aIgD46vLmRq
B7MP1cqoBzrcouAeuQODCHJc9c6wb/uOPBZemV7gUW0ST37jmMDkj3wWsqnHBPk0LGk/DUvSVZVF
bPm/V8kri+rvyyTWRujow/IXon6ETI/cp/1i73UFDDJH70MwPC/w0QoP5mKFYwahMOCbbm0+U3DP
cpEIv44p8tw+4MkL/swyY7+EZnwAPUVoNeO/RCv1yKxx2GVthMTodBkCG9g77ERuTSQFYGWo3GJT
uaV/HcY8wlfEbsK5afM6DomxKqpWYHn3wD01YuvAdP6pIha0oj2Jiu4UytGvNzDDYzh2IMyGAvXA
UqqZCTUUS0+t7R9NxNlYPiUwvZxGmosg7SbOMnqfROn3zBbFXhAknbUPWRVTAhumA8iXNntq438f
d2uzoGAPwM1Ua/syD1Ijwz7oXMDcrORNc8Gfm7a1lo7L8EoZkvhIRht2gwG332CYsbUdTX78fSgM
2PXen4YG0AxapH3frcOaUVReWnYXTpfKRjrXhgYMS3N2R4IK2iOm18Rd2N/hsOdvrdrNITU5jYna
gN3VFgceng3F8tO8ynLpGuaqzaFiLD95o3ofKfxjM4Jtmi+QHDNhLTt/TTkrliZs3DxdemEXr6+D
85jN3byt9yZMrOqVBkyfSFI7zwx0ZXAEf+pYo5gYeMHjEFTpURLn1bzFTBNqc3ucb9MTLSN6SDj0
v4cSdU5zIHPEaM+kg1zS7aR2O5aZXrdCQunLeQ06SuW2d9JwF40xVh+lh2xXpf4WuvBALblAbcqh
gdAPLomQDQqGuBuBNcRqFy1uTebODDMjTGgutqLNPo6dZo2qezrLEg3Jj5h6y7JM01dSlgDfjcN4
5F0CuNtwYrRNX+04iPdjXADZPYVuJPwFJbbYmrBUxb4tnPgMl4a3uCHfuDNAA4DE/S5ipbgolu/r
vB3eTXs6tUMn8l/bKXLqu9Tyxpkph/Yk4ksTmhKpqYaajlvZ9NamR7WRow0Cou0dY3gjr/DymxgD
CG+X6E8Y2wHIcZWfAoiLIQlyH6BgTrd1BWWrEWxDWXnHDGpwS2hlFUtv9MJjj2P4LOm66g2JA3AK
GYkBFuvii9QxHva0evO55a8zN1erZrTlW+WCrYE3+yP4/NF1+jgN+zJdaGth2rFV8pdBmh3SKrQ+
wR+8Err9GeDSkLYFTAI7AefUjGANTtFQUIj8jNglhjrhJ6ovaR9T8COmbQJDsXHRp1a9bDMUsExb
QBxUMOgl0uXfhhXBK+9w8pkxaUUP/nAekdwr505UAP3neukq8DR7tKMqnjqrCfsQt+S/5D++sKYn
jxUAwkkEsx7YfsCFaso4fHpDUGEVVVu08l3GPsDO2H/t7TYt6pmXOrhe70kcBPuWSnvuMuLPA9N1
HWC6rpc6kOusSwF7bli1bkWRXxPRcgpDfDeX5sgVl0TC1rDJl+ZARloAqU1v1oryAToh0OsBssHg
GcydbjTU2XS6vbXfoBDdX51mvMFE3IZFdneBxdG5dAtALXl64Vm/pK0YX10nxzOVCiAOk3p4jbqx
n0XI8d7xqLsOs0baHsXk62I2PNhd2Ks4ABT1VoW47YS+VDRug79sp76Et0/Geyq9VjFuH+r24LF4
WXiKenVn6pIi7R4ci4M3UQfV0s9ydYgsHh2sZGBLKIOJ18ar79IGCX5tEsRFopJzjHfpzJGqOvkB
9r4dFITw1h5evSYQm2aoUS+YQjPMBZTpIB2Q3soY0G9kSAQ0vv76LkMF6QLXLPhUmC+zR2S/8QTO
uGaIuahpMCPlRXelvbu138aaz7w+NFZQXj8vKweYGoysnuOQys/IRDuLvgnAV46C7GwurkjfR+EP
exPFnRPex/zVBGYOo7G79VTUACyDOf/2OX3B7f/YYl2ductP+WeXQLsZsokAGXlTWu7LSZT3vBEx
K+W7Yq7YIS/HjrkfJce+GcSc4/CxCJqgaBam8d+6TYeSwVvT+HJvDpoqOmmStGcT8LpuFm4csrUJ
rV47Rzvuz9dDLuf2zwpyiIe2DoPN4IDuFPc9KMBZpBPoaknw2euBbKpMv0Ahtl+WKQOAZxyjU+B3
DkX+EHYChZ/tTBuZ0gXZYKEWF1drE42DryesHbBNHdTQzkNZNj6ktSL/IWQjzMpxMhYuMg82J2xp
TstxqdkDCtlzUibd9exc+1AcLIu83JoJFSUgdE2JHhM6HgjvFU+7de6PEGHx+4XCbumOQELibqwU
8owOs7tloi2Q6eA9CIrk1NVY9jt8QvzNAG20eZIkbFMORQt2Ze+cGW3AV0Ny55xwmJD30102tZVx
6B4ts22n3InwjkxRSs/ZfcBclE2mS1OhvmTacei7N9GY2kvUsaN9SDi9H632zSwdDQRqVq20YDlW
d8leq4xsWRE/qLxvjgayptyCb1lUwxNjWtLNxRLxA+e0OZroNsJA3sysP59hRqRJP0D+Ccie27po
FjvXaRgkgH98aTYhbV12RKrKBLcl06yPpi/WP26Lpbmr/GPbhDW5m15WMsz4AbaFbIdzI8AwWdAd
bacEWAbmGMj3MbCE7CB71syHWrmqym+VUPdR7se/iPpoi4EABeHAYwYIwh+Nct4LEhVvCQchpUDB
YyddHKhdy6PHwc3oMaOKHtOgKbeFwx9CXnig109tpqMIHwnDHrC1rekADhvjedG6yfqWmuuLfFVG
7RHfgocwYf73Pzd5kl1bsr9upi7l0JPFWr4ndh4eLdbocQYhTfjsBFaNowgaIwcIzkWlYrkqOpo+
pFkQ7KQNsQimlQ2Shx8kC8vmEaQ8sTnA6lM/ZMMpt8J1BRDb4bb+Ufw2Vtjvifl16WsxmoXwQnIA
s+xSnj9h/KsT+/pDp8DNtw6KPYEfNTtqS29Z1aghUdHMzIgSwnULVdf8KLSmdySG1CaHku7WCku8
dMMo2EucXPf1dDHh7VJX9rrzcra9NWnCu7U31On47NSNXiPhvUTyDcrvqEbe96hk34dWBinefqTr
lvqw4Sxhn7hiFYFp5dTtTwPTnmU4eSQoZFYQu0vziW7sRessr8edI4rikHPlrLRT48sD48d5E8T0
paLB934Mip+SezMaAcY3G5NhY1V1/8EtYClc3cSLAUnxWdiW9WMJvH/kTnzPJqwey0ynS1tzDjYG
Or1U0VNsRSvTaZoSpwABBAnJrQktO+/2QRLggN9xJZGnyS95BnbVWIEQICEZ2ayqxhbLVKAcwnKU
R2C1ihqKuTWN5sKn7uud7UJ9WhYovtzGmBDLLVmHfm/teAyNyFnv1+mOpdlrX/bRKa5EBIUR3FVu
as1tyOUsTUfHy34T1+Ct4PRCwfVJsayE/fDquqic9fRFQrp+n/QSjk5I8VTCz8bnsQBnV0Mo9mwu
iXXRcRXfW0g6n1VQ9HtnqN9v/V7th+Cc9u7CtLl28y0s+wwbBQqA2TqHcMHQJfKbCgRZRMQtD2ln
0zvHGSAXMuEr/2WETGxn1Un/1cPx7Jwg/+nhkHExURYkn6KpDzsNlJynkaVjLW/R1DcQwn8KJHH3
eamzew3M3PV5q3Ik/XtkQq/bdQM8Lpp2H/sA7MVS3A3KsZ5hTQ9S29g+xVbTnm2n2OZ5aT37BbQh
Kg96q900KpMdXWcVk0vTm2esWbBGAl0sASEwHw0b2PzeUfrT4aDtWugFxXCoM098lnhw/khAbml4
6B360T1rQcccf5k0X7YEpV6nC5uzuaBeetfLMliquDkFJgNXN6iQsVQheT/hYa6N+RCU69ZFKTVO
MrzCiIWzmcuLe+m1BaCwEN/M2Na03JpvQ6ETJu5NRy6cfhpqUytatxLciE0KO9AlcuTNDOjS/GcD
cJlTxj+pAPHTIUpdgjwCZN/R46GXjrOnUNXVc2wSwcmZQD4emO4RGduLndB61ybhp3a/97JjOZYf
IhHeGS+fuZ17vzMtZRiDCt7Js8m7ZDF9ddo4vuZlXCRB562uyp3pbBMF3V5rzNcmTD2i1lkKP2/z
aWQAz5+6FqRCwhgqvCDLI6UZoVYc18HB9lFZqSnUAbpYsQ88ew+tw5OL7+EFJl3hrey0rI7DVOHC
aXrd1Fb6g+aemGEJ1o/xmFhrzWBPChRSe87HEJSgaUgGfRhg1Oz3vLPwF2kZwGuuaP8jB26IuF82
k7DTghKl5+Pr8w9mrAdcZ+JEMn9PoSZE2krfO57VnLlyoenTcPDrUO84mzZJGweLfq7XJjQdo0e/
zuotZzOUkbIeAwJh6nEe9hEEmn19uwG2Qjx4djLJE1uABFBPNXtziQWImxCh/jZaFiy5EwpaGyTt
mr09XcwQE/qFwjxze5v8aY75nH6o/4N/7hhwx99+XzAInmzLgYMGMvUfv6+mtuE2K7zuzW0LAaEg
2I15037CmS7mTrIcr/XUVuc6pdnWtKXTpqKrAnSgDtCsqQXamWnUsEA/CtejB95SHIGgiGRDcuz0
5a51c/fa1v+5+/8f17n1SgXJuDZ1ygCA4BnzkVgzx2ITJn7G9+5UxTQh9/vsU2h6b4Nvc1XZhrMv
g29h0tT4QbkVz+HpQA9hCen0cOAbMaE7zAX5esjiRJ63RgKWPeZjVJwI9ea+a1cfNR8siA0W6gE8
DXcjOQ6RLPQ5zgUelF76lvwAO7XBX/sH4dqaibzPdtLBkkxkI2dhnxevyYAl32K9szZh0dMnq6TF
Q+GiGAd03p0XeeI1zcsG4g8aVAMTZuM4I108HLusHZ694mcGic/XLi+KvedDpcl8FpgG6aIM7QYq
zegdfChQsKIGYNTucZzAv8B8mC3SZGX+BdfQj57KsC0edFRU56YN7kTCgmUQZOlWA1i3qHsaoKQh
4/s0mzCyvEo/8HC8pWHpPXqw6t6S1GGrJsjq95B+WIqyjy8TY+28/O/8PszYvpTMPErgQgUsSODC
2z404KhP2ZvRw6ppRUQ8kx57kWeQ/6GRzzICEZt8oVsd7y3ixXvWVg8sSfy1iUw7KmsUpPmp18Rg
0yDzDhjYJPEOojvJcMZjPsSHqAtBShqPzdZrg/5cVUTelwSqI3U+nE1TUfbtqrUKBdF7jDAdvhs9
kloDMDg1UZBzDg0bLyYylz52JMhdyKq0gPwuM2g6r+jY0HWp43HZZ4BKYpPJ5rWt8kMAMMJLD54l
EijDBUi6BDZtEIxibRuoCQ4F1RCfhpCwx5N9feTNo5yqcu379T7RtjsL8FpaZ9EIUjqKXteL5D6E
l/Mg/9TBpiFmBp1mmMGFJB+OF5O5jCT4cW2iUZyKeLVXf+5q02NiFHqheBaG9HsvIwC+p4FWD49V
m9x/yQOY8NaWgj8MFNvBtJR4HR1vKQPlJhWqbDHkp8OCQYMltJ6TLH73sfafTKTVKffL8CLcWDzY
lJ1QdrKeXc36vW3DvAtKXNYzSErpmiDV2nRAp55BwCnOWKuzhwZ/EMbt4NHKcKlYV8KDM6v2pk3I
aF0qMazjTLZ7K7b03ioHeETlbiihZfNXbO5uY8JptAlx7LtjSDK7rdNvroc4huTFjsXyYmAUBjhh
7nymJx24CEjzQeKwlyCVfBsXlGCAQbIdzPweEmFOGgRzUmMH5U2hudgqCU6FLx8mRO9uqIMUImgt
j491G8++DMsqBX9yw46zx9jf86ZmJ3Mp+prfhcO9CZANRNoZmeXnUrvjthg7CDCYHppOxSffQdp2
mhrhy7QPVXbEipOd+wZWS2WXg6qOSBIuUL9Ip9UoO5uLyFHiGsGvwvbirzZfMuzlIQMOvU52LOrh
RxO33oUTGZpIppl3geL+pwg1t2vUCNe9cB5/6mtBilog9QqtPEnGXcAyCMtNd7BYGa93pg08TCgI
dFC+SHVe7SBHKnde6cQot1ENbYfrveODpyiyvJjBfM3dhtUwbHuh84MbxuDjWUN8pzsBETuUOs+l
kBB8Lpi6FEFFYTSAukXfpj8znCe/B4WDr3OvwACAK4ffpjh0NBCjoDwREPDL9UFUVvhBWPMrJip8
LaISXH/piEsJltgiDkFG+t8L6j+Yu9C/DmFAPi2qWEzR/QVexUnMiq5q6IUp6OaYV28nNdw+uyzf
mfT1ZJU2l7ad78yr1/SKFM4Vptd24I1gem9zTa8b9FvtlvLh3+bfJsADBfqQde0O+6LqgWtRDEJe
f6cPEA3IPQ7DEMq6JrHCLOoOvpvCjTTV3UXWIK8nEekuPg7tGmBXy3JPvp/KlzFMx11Py6kiixCZ
QlibJt6ARRIhSSig9JWqjiOE+V+CoJxXQ5Wv4cIXLRPFyAbcn2odtC656DE4m4PgoEYoQQDw/Jh1
QQB9Axu2FvACu1itd05BldokAfM3Xl/t7KYs3gIL0PwU29yj7xXunkVusIxK0j6LhjybLPefoaIp
fg+lbexch4ZR/1J2EraryoVDSwha8sLJwZ3KSg3rZIY9nYaJw9FFCfboqQ4y+GI8EzyUH7ZX/aSs
J2+ehPhGJOLxBaw1UCIJaS89BQlDRK5+zOF5sqg0khS2pdplWDH/VBRWuwIwmN3FtbTXvfbVgXQ+
3bhWD3m/EI4BnlX2W9p19j6sKqgFEJABo7RM17qX9E5mgbUk4TDeu4AFowTY6XORlTl8YUL11NQu
zvIu3F+wcMHuRvQQu6BWDtREZ73TcXzF/6T+jg3AkY4V/Rl0YuVreC8mKNpsqg7/ndYv8tNQDtVD
IauPPvOcNyfx7UWTONWONyBCOrDjMe2iV3QN9fVu1SfUfmNJsGF5yJ46ferxcG/HaMg2ElRpMKUa
CBk2Lf/uV3rGKq5/DhWseDTR8pLGebJyA8vbwzggOYZJIJa5XSUvvCPPXTTqnxaHlo0O/BUp4Tw9
4EwDvUWuz6KMvZWn7XZPgWbFgpjIla6ZfGxEhuWSeeIjqMaVA/eIPS9TeAtwGe5R+KfXiwkJEm7Y
gwRQ05o6IO8PCwNza4sMt2bQ9TaapntqLPY8/fQxZnCYKihw2iU0U6wIGn2dXd/FduruNCncVQLU
4hMAjwVeOH7x02Nv3cjG7wVezJCzLOwHtxqLjZX54ca3EvfeYvCRTipafTRJPTdzijD8pV27vEjh
85XGV28feGBmW05BAeFlPdLR0Fxz20zssBo+pmb3MV28aZdi2ms9PgL5+bvp1o6q5KOJutgFKSJP
m+tn/D/bzIeYn9C3+avwABMgaRgsgLJPnnRbNXdKhPeulbEn00QCtWtQTD7ZU1MY1QIEytRem84s
CAXgZCgGmDByB+TjyNqndtbMm75dgl535+WjOhFlqUfF0n2Sc6SxnDbfVA6chtopqwXqdDZr3ag5
VZ6nH12dfBqmByAtRfTicTpsJNJ0IuqA4nWrsD70AbBr5mJCwQf8/YKggPsI8e5jp0zus3QHai7y
labJ6oJ3SHqr321wMoYdhl1C5nKagF2G/A8RbOQZ/r5BD0EYCYHyRGkVDydU0r4AcCqvEJCvL9wL
Kpwoxqyw1spdN4ZrgrzbQzW9yMcIekuh+h1Nfbdo6jMj1fRa7/828p/zzMhm+sw/P+HPvJRb9bqr
4SIftzHKKbHuUF6JDnbTAjMJo7M702IuA8BSayvLIUXw946G5DgFmERxGAp7EdXFjvEATIap5IYH
vLwL6nhjInPxmzRYY6Go507AOohQqhAe5VE4rFnhzEdCQ3AAdQSTkzTepV72kBZZdDJN5g5m6O1C
J6OFN8ZfHchuQZBZJMNdFjVLX4zufTLtWgdRyQXhFrQ+wdAHfjOD8JEF68lBuB818rxPqRP+HJXL
LrXTdquhiJ2dE/Pgzvc9yCTnSbOVZRctkY0Ce0vBZk8K+cghwcoFKV9I0WWHQCM3aMIeeEWsWoFa
1X0hX4bRhdOZsyOl1HdWXogFclIu8PclwWPeBeVdArFbpwFktLGsLTYLkzgZSLBrmJh9C9yymw0c
HmPITIcXLV3IJg3iu2hRQulLUEIADSKb3EMl/V9GILsJF6TYcdcg8jirUSoUNVwhjjgDS3j12uIZ
77IfIIrEP133TSvd3OdgFkNyitZQ8/IlhGlpHtx3eensMmRKliBdBK+2tFasD8R3x8p/j8C/3t5N
pLMlJShfNdKHxrTg2IJPkF+k1CEnWeOs7EqAXIA5Ta2w218hcjHTUFwc+kNvJ1WCFEE6U1YDPmiT
BVDu6NxfiePfIc3MP2pwe2ctoLAvoYR+Kzal/GloU2cR4z9zn6eRgm+S1R4DJoZNrwBlGdKW7eM+
KDdlWIZHpBvzVVZDEgB/MYgyeCgow8sPItvYg49HrxrAjXBLb5vY1vDKe7wDZB8hZx7Xxx78g5lp
9+NmXHisx7Bp4eqr/tMwm1dQIp9WMGuA5VGpgt/DOAfFm0e/8GrnLz5+hRBRqN8SyB0scxKyg8qq
+i53eAzhTu1C7fOQJzb5ntp2OYddFdR6k8jdNapO8Y91qxdeijtBOPku8vxnYXX1E60q+V9b3+AL
swBLVeR4PnzRYRkLw0P/y1Kleu7QXJfDBWid6Fz7z6GnsfBCLmMXtBEYAzmv3kQKHSpiKX1qu8p7
6F0H0hpo5yNftkO3YOBhzD3Z8605iJgwbYLPoekl0P2tUvkQjWF+iJ20W7G6l+e85tCJRrbjzRPj
Q2pwuVG4lQGtfjVEfvOGPHyxQPGci84RWxR/finV2BCra1C80XJ4h1PcuYFi0GM9tTOA8aH05g3v
7aHK4vLU2Ui9mxN9yUd71Y3wKDfnfZMXQIGrP6auDLYkp75aB6VdzKrAy9Y0b7GzBHEctcqwqH8n
02nnLICWbg80KxJskOweas9THCdld0j6QKMqAZnYLx1mCJEEU8xAFcFpTIT9Rfnk3iAJDfYQLPf8
MDVZIA08MElzSEzAwhfkS/sYUlVBhnw6DNk21NmitP+hUjBX3ST4RcPqnMWh9QpBAejOZrVzP4Ks
jvXfQS7uz/Q0BmbMTMdv7jqdBIn/q07b8+gNyUn7cbehaV+cGtAKZmVCite6TtUqpESsrbopXhkl
bzr2u/u0GtPHCLRZ0zxEBbTOeQOJn2lSMeD057t1fPCZrV7ScuN7sXiNSkn2qBLXcxP21vAI/s0p
mwSBijq+o1lQPSWdyved47UL054UyQmguurJUwMkv0dnZudy5SuFLTh28geAxz9fbm02VRBHLGsI
E05Dbh0mBFIUdmWoSyyKrhkWvSvyh6gqIBKNQi9elGkLtUdRHZJqKLcc28KdAHJh7+EB3XiZ1tAI
Ec7KTtoQ8OVRLGGm3Z/zPIrnMiyaC1dlPOsdR7/abJJEzQbvmxtPNWBZ/qzhJjjwGD4TY7AOA2BR
Z94QzzRPUqj4lSjCxFR910n66LUwNfrVAkyxNRWzvkFdINb8wZ6qaWWY7mKsbw+mDxWda583keL/
9Jma3D/nRbxmi7Yr3Ct7IPJTAlBpxDYGgQlurLcrJQM5a+JIq4RaK7/LJaCu+Ebqx8iG1hpPkl9g
Km5ZXKZvyIU4WCh6fpdHubezIW2zEplLH8MaVewU0iw/MzLH009/1E4FJTy3sM6hM5Zrhc3Ark8g
l5RU2G9Wbj68lVWyh1OXOjY2h0o1MnmwbreSX4CcisL3fllSvZUoLr9QzeWiCvUIvwQ5bEbPlVsv
1j6UVXO2h1IKFPlY4+y92kmPtqryJUBf/MXr8mfoAOifQLmsNEzZvg0cuh2SDBAhzXqsNFXBNknd
eg+UcTinDG7wQbt3bJlBN8gLrzumhqZAetntp/pkN/EVTAcQQb/vfGfooW9QQhN2CMh926m3Wkb9
axsOw4oWPnKNExBLOf7C1lb0NORddQCvaXLz8dNXXWaAq+HrsTFhNNZH3STduY6VeuhK/uhOo6LS
yzdCDRClmUIk75D5tNj3IoD3HuoJ+FVIkJFuIKkxHSgqzSly+X/AVoNuFxYkp06micInfVPnbI1a
gQf90R6Ei4RGa182WBns3Fo0jtZPnPSTc1/bvatEPmT4diQzaS05n5y3i0xCkrtNPtTogNifpP7F
Hu+uGwOLf8dC/Rwr33uRyhk3WhSQzZvCKGo1HBDxpF178d/qYOl397/zPsZ57VMdKQTtxEOC2AWC
H7Zh/2B4O90IijSprKcuKhxgmzxvPlRje7I7wXdNV8cr0CXLp7jEtsR3Bf0hgQtMFB7i29gBvMbt
wO+wLcDwVBZPsmL5TJYeuQ0XcES5fnQOguvuOnb66GBikzSxcudXonYxakDq83yvkPH9WStn1+uS
v6um9eepyop7n9fupsS5Y5OUTnafgDUKi8QyeRdgZCfYlJtJbUc5sqDAaYzATbjTSiADkT7RBO4Y
U3WeQfDqicO4yzATTN+faODj175pHlAu/2XeA8jc14MSGCceNAxswOlsSKt8gdEhfRP7gBPSJw+l
3QXXA5cveRDPADHjawDFmn1od+Bmmttaoxyppsu1p/CHaG4au7xBJXIc4MoioORrE7ig/YHDmLsv
mJgvYdcFA9QjFIGJIh6fra9byHijnvZIHRebzrDVe8eq6EFx0i4bSGtcIFUCwfPpFy7kAWIMMIiZ
JgkrxSSa6ZXt4cxvJjU8wWPJQu9Cc4mtfn5yXcl+6A4+rG6Dp6RKyjkZAIYBu+8bVWR8jRzVzMFl
Cc72wEGLhZfqUWU+/Aolt7fc5uwYAC6w8scONifMf2YxEmrwbK0PSNFFe+BDs5Ulxu6pACcO78pu
+AmHj0z5+IIAjwe8R5tdOh4FyzSqf09CIjy9TsKxtfozaTBIgRpSXXUOW0YzKZt+0nRsuv6k2LW6
JzuG4HcLANC69SOxLADsTJ/hzfQNWuLOofM43EZlFmGziyxjE2Mv2/R9svGnHGTlwfUiqIbomoOE
vNRsOm9eZB4sOhv4TctyyKtsfzUTzl1p1a9q5FM2YZDRqbnysvI+8fmroCKGPBq4uk3jvkDGML4z
TeZiwkjkKyTes8OXdr9x3bkWXb0shjPX3rBnkwAiKiAgE093t4tp40krN7w4YIUKW5zb7MeCT4Dj
PA4OzlS8pQR4WjcsyMFtiXsxvYO2A/CxHpO6b7au4N4LH6MVinTk0e4pe6hZ95hPJLDSb6KNIzhZ
WKPrLS04aq9KWRebDvn3hXlqnXAoNtEQ6mtoegWR29gZ1oFUv4LpaNYDqL9CGgcyt1NoZc6xAv7z
HJc/vIFahyYa6NFscOFQkFK7Ol73vG5IFCRN28nnxVXYznCou3V2BvW0hgFdja0aTpnJAnIF7CAz
Jh7hl/q5fcSpry8C8TiND7SI3nz3kA9A+AsFji3XbOmbf1Eq5BZb/3DRea29IWOAP4Bg40woFR4V
Z+XFUsnSnDOHAsbeAvnhecdd/Tj0TK5l6GVQmUahMObCg5etHx04fmUvRXYvbWd4Bvrs6QqCAdYL
bh+eZa+wN6Y7EWvrGLYKx8tMVa+B4vfJlOtsM7mDy17w1vE+A1A8Sk+w1ou3kdU06zSJ/HNe5O4s
BFblh3JXPm9+FeA6vBXlGcngEiTCv24s62vL564C6AVII38aU1SKvtkg95miArAvU42IIt06fZ2K
BiUjN3WSleltQZOsyuEjpLNiwFk9xp9zDiqBustTyg86KFNorzX0TYt62eQKUrQwNJ9FDh8fcmyS
AAQk4SpPu+giVPtkRtQixYE1zS9K5tVah0W6dXJdnfWUfDMjKIQnZNAOR4k1baEmvZF6unQ2yDQ2
E84idNiAcz3J0EjhwJxrml1En955bl7dm5dPiQgT5L35Gk99t0h5yafoz7w4xhfxf7/9I5v+4+xL
/o+281puHFnW9RMhAt7c0htRIiV1q9U3iLbw3uPpz4eiRtBw1syeFWfvGwSqKqvAZotAIfM3E9yG
yo9Coe6vWkiaIVWSJ/fD8+gcSknpmn2QgElyHL1d4fFpHgUxQpx5jcsLkA7HaRVWrgSWrHU3TYrs
D+QUePjkJo6F3ttUz+XnyIqctcmtajvodbgxXXyQBZhYgIzDSeOmztAnKiCsBYgaHU3urJ8t3fmc
2pH6IFoyVjFaGj5HAVkbxcQjjfs2wsepZbzCuP5pAZS75E4l3Udj2y8SGGb3gyNh7hf1F79uK8h/
zc/JAva1JLMGdqEdXkINT6+gjM/R4HXYasBCD2w7uy8dy92FSlftS95OE94h10NTtE+9Ko93cdB8
VUa1fRqKVF2GdettTIeqQs6z7qdjYpTNd7eLlFDaFW79fSjRgUv0JOf78LRVpzjlNzyH16maWy/6
oLtbSzfTrVnkzcU381MMlBeLYjwUJoChXMOgG7rMP1thcekkP9z3fWAe3RQuijjw+AShmBXIrU08
oYlX1f7uVJ63VGiCwvniZy5Cm5pcHm1rqB8oifEobYJhrRl9sSkjV38ouTstO7ewN3YHomABaxvV
piayHm1XftCAwX1TAMwssjxLF66V57zwDJtMtl98I22/2zZe4UVXVutwbMKtWcrKkjtA9+KYJjZO
ut/+8KDDlx7Gv4tGe25T3flttNKFl+JdTXV+NVgwFgaE9OtawZAw8e1tpNfOMeurfmfa0sEds3St
DLDY46pdyKCrX8a06TctuDicChrewNP6Qc3B71WADr83UXfG1df6RcmJnI3lLD3XtzfIBdWHGFiM
YPsR8ActMB3GFtpCfNd7fngRh6KQlaMUAeGbuiIJu6sgsY11bmTYm1gD/IMu/9Lb+RkT0/wZ4O2z
UjrxAyJK8qdMUj5nnmLdq2FenQajPEMEANKfhCGvcL9CuUnv5MB7dOB17z0rCXACDjL9Dr+xxlmP
vpm8diZZ47yRy41oSoP5YOe8Hppq2903Zt0jcJ6mr7oUBqtSbvwjft4nYJo2+GdUxNwJSek7nBVo
NkU5jvHJ0L31i8GIJCbpmilEtFEb+ypZWbpq3eETlZH0oYjDT+xOqvuhD/kljZ1y6Lqq/Szb3KmB
hidbkiQ/ee52l8RutVPfWzsj1v1giaAWCT0dCPo0KA9ud2l7yzrkY/SdGiMRHQoJeydAl+zaDlDE
XQywJhdun7brnMzyZ7YxzRroPY+1qWlqpoOrnNLsU/SZN4GTD8uuriTkX0wtPV5PLb3hNYkdFx4T
U2/k8YCyVZxPuvu8851DWg3nAs/4Bzupt7x9YvOk/cw6hR1eWH/vdKM9j3WSL9XMLjdl8DqW/A5D
3nSGJqx+d/pTZ1vdpyrynbvCxSzLKmJoFVEDiSTklo6En7uTuyBZ5Pycz4nU5Od0OrN05Zxw0z+K
LjGIPXuy7ToN+fgpAnBTci8p5feIknBWWcZzGcntvqtMDCGmphV4I5k3LK+k1HxGW7h7TJpsGU+t
PIOxGXhts+7lXrobpwNosrezONLabeub3+auOWyOdWAUU9rg6u8zLbM6guL9XbhYcPdFFe7txnWg
hPbJLtAV79QFQbX1Sy26p5Q4bLRcKx5Gu7TWToK0R9d5Z4cn8y5LsuSIHnF98Pn575oAZzENpdSN
OsjjQ1/U2doF/PHYjBHS03onP+fxpSwNUAf2mFzQtQ53rY5Re+g59cMQNAF5r7h8Vd30JBf80qMY
bIGSVl/DstGWIPWSs0bZdQeQSt61eRMti0yFbkcWda+YrNYZ0vTI6IqlbWnKN5MXC1UuzV92njwp
7CGWFVnBc6dJa8RF8t86pDKfe+Gr1/IJOz/KzkYaNLtyqO9tfkrbSLWxwzLAysiWTW7B9NUX2ai+
q2YS/k5xHah8BBb4MZ9Nas+vlo8bUNEq1SNyL82miOvszu7LoxNSE3Q9qTrDMGqWaUUloMj6pZ+V
8S/Z5zXLSdmTmLaebqAXZsdx1IyTCo5k5Tud8kXvhhM5EJtCpaNwy95Usll8C3xjXHe2XBxIU1qP
adX9glvBjZKqPW/ElXlJqiY8aoGHkl/SDveJM72+GMb3UMk9aBn1sFP8utmaHlskJIsuDSjdHw4w
OTwekuERQ24M0+NS3pRp27yQnqBAQkQwbZztIksualdl4ACqnWx58d4aHXOvjCFOuEETbQe5Nh8c
vXBWQTfJVfWhsxvUYLhLc+D4feC4z4auV2er7A8RzNROw3SmoNzr9XV8ChDg21JBrtcC3OXxXa7M
Lij2AvrVIGwOUsTGttYA+lU19qJB0/RZltv0UXYzUqa1cTRKTMg0ve32TaN469FW0leIGL+ouvTn
woHakWn+z2C65xqRs8hbKV8GKnnYwZHNfRu0w7Zvo/TRUzt847Km+mFiZYhKsfJLomRRyIH1qZD1
ca0o0as9lPkqSzXnnEwHCPbdQg35Q3VNSZUwm6mU1VhaGDm4pXMWgY5j6ls7xJRu7kPZDX6LwY1l
WkWExUZvnu3r2tfFYlPZeqAa2m58GSTPX9tZnp4kjwQg/ED2z60W3zmh89WKNOcUaLxf+9XTqGnB
Uh1VBGsdWO6le7AcWznlEFSWI/raQE8QxXfiSt2nbTw85NMh2KVDkm54OQ52OW8KK91s1BfkTr9p
Zd//pj43glRmo8LbdinFyaKqnWzdkfvmdhl740GKuVHrknHpuY/s5EEKV3FhKp/M0LN2biSliDSm
/F6V+AuYmXg12hUbLjkf7kYX9EiCnfAG06sePaAo29jyYN1lRdNg0lM3T0ZmJTvRNx+Uyv4jpLJV
8moW8C92IygSVtWLXXXVIrX04HOLqPuqTQztHDk+r6hgIcBzb0NthCIAIQF8D0KQnVp0izGoTx0W
9U8GGaqnhDrTAlJ2vxd9SqKZi3asIRVL9jnUAusXtajJKLZ2PfvR09glB6r8TZak4QDydDzoEhvB
hYt2cjBMqYlC6tgIRl+kKohfO9kHsA4caAIu2yTA/QOo9BYBNM3EU9Yu1yYYesMPKEh6SXAn5326
D8aU30MuS6vCwk1X8x33cbC6R8/0TnCjPZxWQ4kES9RsXaXMLuTToCRLmClKSg1t3GTXBKW2/GRm
Q3jqyWuQCqnLT1Ge2fdOpD/z92M+j5gETnTwPxji1qQWM1PBCt7iMMSjACwI4mIgLCoXk9gfomH6
vrzOrA4DRqsczxHSWAtNqXuYCdp4vvah9rFVYxvsxRQiBnhbQCNFQgOGnrwLMXcxUjbAk0Za71jF
XdPEb2exlkdrZCMNZL66Cr+mKeZ6yp2Iv6tYxiWMJ+GpNCajRxlqd6I47kkc+DNw9g1MKw1tkZOB
M2+kJuGlLnBJlTNui+xgrYsy9oij8M3sjdKwLqKvtrHni6pxl4W2isAUzK4mNqnC96jBySmaKsVw
T9VJO8vDgCWU63sXn0+9Hawh3km8WhaqN8JGG6YUwgMIVnxrZJ3HNMhNJ1fh4oT6awup7+S3Pwct
o9DaDPnGsUnc5kFkHSq3Yi82nSkR8jnXTtEWh9q6p8o7bNomwJPWlClR5DAhOyl+dSM/+oqZwKSI
gu8q93tlWYeu9wQWJVjrYek+mDJ/FEH0jZcrCvBNCXi/MXi0TE1x6BwVVK3hkB2A18aQ2lvmIe1W
UherZ616DPQKYqNsIr3i8gUjiYBysuyU8d41ceVJR0UKlvlIPkCPDKxOR0m7iEPhQwlkt9VsFE9+
6yvrpqFgoxb7Pi71a1ynKPcU9My7KDOcTR5OOHFL0Q91QKbFQcP6WfHN6rGruoWMCO6zbrVrJ5Kl
y7RRd5tKedFArN6RIHCvTSNPMMEaunCTqDnGummLA0aO/P8WCaaYWmz2w3bDDOeArjvwW8Pfrdb7
i4GSBiah8bg1HNc+RqX02Q+z6LGDIak3ZfXsDUP5nIFGyrVauc89qXx2tM5YtmhUc4eliQuLu1Va
UjNu7d4bGaAqqFvufRqaP5VxDF+8JCz3gexTEXK86MWELbPWuyrYiVEYEWh3+noOeoVRbCZQuY2w
kbN1+ZHnBzAWunsLD63Yz8yFyYvm0ZJGAIOtoe0MrcIH1pVNGFNRhWAT6DF44OanhFQC/hW2vCKv
z+ggK9s84/EuRZZBisVHvxOY6FrMVZ3W2+ZK3qyvcxtAZzztyfNNwezwqk02gowXo1FL7k8fxuLa
BKbFA2voMYmcgtMupr7Z68gZTteVvShdlw2JsevcvndXFgXtrQjW2lpdlb7tXkdjs8JL2kyK3XVu
0FF4aykJiX9CNPr4EtZ1tMWMZ2dYTvvQIn2/SYIxv7OjI+iT4FnCfVyRu2dJsdrnpOw/w6JyTpme
9ruihbwpaX330NRI0AWtA3dIwiVa9NXKt2JET+3a1SJWcK9TbHblHJ3bkDdmgOb+we7s7kHEpyXG
orw/B1s77ZeJlXZs8QJrBXw6PnoexG9Ybz9SklPf8hzjWFAexkPiGuEu6O1DXY/JuTGiT40ceS/w
kdUDFhYoXju991JGNSbdMi5kYhTwQIVTVOwcxGiml09JlbVnL7C1z823qkjw/fMzXMI7o0QxxCxX
FbzVbRVS5MTTAhkkJ8cdZB0a1h+n8XSqK0mhLj8EfDjVEyXfRAPpA894dCFhfjb55z05OjDe3vE+
a/y1XdwYd4epJRmd/hB6w6NohWOKBGra/RCtkn809O2goNxa+J/HEu0gu6dGJ1YN61HbuCBTVqEp
aQ+DK78ddGlvSZ33MHez4c8Pset9EkFzf6w3ytofqBTfDGReKC8KF7bAHCxCyEfwroOOWfd+Obfl
hdEoFeUTfPhN0NXDqz2aLmbMgJoHJZVPskq6C+z0ykbrBf57iZ/n5IIiDvgqvZ3FmmHz8055hlvo
h4hR5f0szhJn3bcQSm4GRLAY7RrJ+zAK2Qf7FbOryEqQe72uWlX2Iq5GgHsNpGISLMOYHpALezuE
bBUO8XQQZ/PAHDcP3MT9i5B5+RFAfLQQ68/zRHOOma/0L0Julprn/u2n/NurzZ9gDrlZvvImYN7N
8M2V5mXmD3OzzBzy330ff7vMP19JTBOfUmmHYtP4weP8TxD9c/NvL/G3IfPAzRfx3y81/zNulpq/
sP/qajef4L+a+8/fy98u9c+fFHmHkt2hli1RAWFrF0w/Q3H4h/aHIUpRzEpj+23Wtd3oUXZd5dq+
Tvgw7T9eQXSKpT7O+vtPNF91jpGpO2PgfPN5/neuz8sMr96dHrI7n694Xfv2e/jY+//7775e8S/f
SQ0Hwii6djP/a+dPddM3N28/6N9OEQMfPvq8hBiJp6/4pk8M/Iu+fxHy3y8Fpr5ZDTj8LPRwqO6b
3rfWJYj4pWj67SQZoKcVyB1GwWjhu1vY7kqyq0zdxhWmflXpsKOchkVgP3hg4gCv3EFSLw9qhmcT
jrYMe+1a12PnBOYXBp3oakcnPhYOu8BczdWtOmjWSqeotIT3t6TMAPRysmu7mrkJXzdh6QZnD0lP
cWr0Y4TT67vRm2q9TZy7Zis419VCVI6r+JsbVNJeR/J5mSZJtKUmRT5KTrJHUJk7vUjre8SW0keJ
7Mud4dRnMSaiCn65G8cs+xW08PRRhKkRVmI+yZaDCFFdmS1SytaUVUVAnGdguPQQsOB0ETHwL6+u
2u3ZMlSXJOp/uLIzoLykut+9VCMDl9rdaQSJNSxMtD9Oom2pFnawsfM2PA/o7yGmLhGS9YRk3ds0
MVccRJzzvopRRP4m0yHvKjmMFq0MqQKIU3EgS4hI6dz+EBTZ9gn05bD9MAfk6R/hH3oRV4ztZa/J
HTJ9aPjj8mbet0pg3YuzGO+Ktk2b000/G6Jgxf6Uv6GbCX3t37WRh1rDH2uICHHIeb1FBcpst3Of
OPNjq91Bg/x10y8WySv7WOajeRCDosuKu00iD92+UDoDzCR1QoycDL4ia5mapXPtF4OiX5zNB+B1
5lE0RyGAJ05tiiluGb7NFdMqPXCxfC1rPM+SfgMEoF0G4ag6C/T1qvOiUEiSYGok8VcLhJq0ndlv
Qierz50n1+dSya2D1drPomvuR37r2Uhqm3cNQsUhAY68MXWvXQ7TTNF3vYZYae4U17Etb7heRwzI
+fglycpqK2i64gwdqMsbX/eGuosIn5MvrmPXc8HZFexdZGFBO9QrB11OnxruQa41LUbXvEiqg1RI
JueuJJd/Oq8VrZSXItyty7Y/1njTL7yqTVZVqL1xpyOpcWyyG7Cj54OWV4h1ks0XXR9CbpnXYtwL
bejYH0I1ye3EdEHERr5gEaDzj3EaOWtdgyhdxbZ59CdQBA6R8tckQx1octKYI3xTURAN7pKlur8B
/UQJ4PON6LQmt1D4rwYJkFX2jg1C0+iYmh6VoykDyC/lMaCKinAlsnjigCB7gq9c3V5F83KhJz3F
1VTDrnFALTCJN+sK6bi8ukwKBZugLsOVj9S7vwQpmAIHScJV5zrlJe+G8iL6lKmvgdSN5RA52o1o
i+GbdXo5fKga19u3ZtXdtbLR3jkdFeKFaIeo0B9t9T5rsj5dXQdIPoEH6K3mu4+5DYV7tUV/2ctX
8wpNGr6tddPnT+u56v1NtykH0lZS+0vz/vD48Fx5cxEt3XFJDgEP+fcgcfYPT6TrQ6ZzA3npAXpa
wvBDH1eiYprEwUsHL2ybTmZz4hC/nw3CVG5ui+G2i64zbvpFkzfodgvy/0vVNfa4IPEJa8qBxJzo
gXSaD6lbvTV1r140wETuxKDov85tYeMsvbEc1/M0suruqs0LZXlVu9UhHEKD6hAD1LUgAASsFGvJ
ql61oUm8Q51a3V0apryYBlWxD8e42EdabMuPnUHuQO7tdCliyikwElSFwQEZ3VB1Iw95L7psX82W
bEY75EEqRU6WjmqiV9xb447HnPIAmVV9EGcJPqDqGDSnuV/Fuu0uUQ20iwh1ZEC1C6XPja3Fx4bi
R+d8IK3HvwTU9yqQELG+Dge6g1Tl+9VEdDVdss8kSjJcbf4AfplWd22lX6/2oT+NC9Ax+OJ1o7of
46DYkqeWn5wmQahScs2fKnYefpN03+067ZYlpP6z+x4baNZ4E9tZX0ouExfoKXsKJYCmQhwtdirS
Sam309Br6q7DhRmQkQTp8NaXQazK+gKHnWnGdbJYp/OnpF7h24tqGinRMVNWYkWz93ci5HbKtDbU
2gDVd2aI0cwoVrFqWb35AGY9XdsVQsP815k/TR+eiBIV33wzRNfDqOKHoozw/sXMcGPAc3kWsUKu
5c+xcjsalGmAPkhqKS0shUeS4AxUuB5AholoTjBiWUNXTYwKtoEYtWyADmJUzM0a6pCyo+lOuXRZ
Z6lTJ1+Uk58U+Xoy8AX4qbkpRovJiUqMJhmuMqUOoKlSUPl1moXuxtUDQiUweKazeWDu86dREBzK
1gxhK4g4cehQY74OwN34OVLhG7uOIuo8QVziZiVxiQG1ExShWVgEz9eOpw8F+qo6FcCaNEvP1+YA
HC8w+/AVHhR2MPKrxxdAsTBAarhrlNfCUABZ5cPTkHXw86QophLuKa9WKlsUP2X35MWjjAEif7DT
dLFqWqflviff++9WdXsVbQxJwt+HzePe6Gxjq7gtzGzwWQv0w9q7QA28Fz8f915Btr+2w/E5K7Jl
PwmjwZ/L7tUG2yhvioK0yN7ZxGNGjDqRWvBPYUkxKpaEldfdidFAlz8smQ4phWLWsOvsJyWFmAqD
k4Ggt5pHGcHxfWP75gazK/OzNAb34jk8R8QAP/d5YBkbvzIQXdZRp+oW5WgUW7FPHsNAO+pWurzZ
K0OqZAc+yrJ2NMK30bc+MRJU5YeRoefJsrhu1Sn47LSseoom+0YtjlHR0atDLXdSd//epCjqncRh
TK095Oj8ZEr42bFQtqsUO3gUBweARx6BxRMttC3UU6HXR63VMYBJhqTfJk3XcpNlwsjv/9FK4no5
+W9tM6ToMImp5UNeN9ZJhAyq292b9ridJ6jmGO24g8KqFxOgMhvLGvn0a8z1umP0kGeZf11EQ97x
wR8ofIpPYQHDx7bdNRYiVhxATccrsE3dRp+WHyU7X/a4IjxJ8UoOcULJmqp7GrxSXQYdxreirwdx
ewcq6qcz6b2KriLTkQpK5JM1dXWg0zdRabKLnJo5L32PmvFFjIlwPYRH6iRQdmrZ1Q9D4r6iHdId
Hc/rjoPbg0IXp+LA7V2S8LV4D7iNKt5HRIxoulntFQvRRuosWKvG2F7XnGOSLBzc5TxbrGuUw9vn
uC4h2nliPctd6W1vQsxK5onqOZ98o8RJpXH0g91KAdjBUeZUHOa2GBeRYthCKustUrTNOfI6JEIp
SAxLxUNnRASJNcTZfEm8CSRt+R+vJiJ5R/VRHQSZKKtV/2AhMLgKeyVai2br+PS1Wv/Q2qO16NCg
2NwMuF3806fesr/tz/qDnyfKsUzL2MROhUV6+0kd8u7eU70acFJibRzeLC+I2pcLtxy7vWiKQ9TY
j7LehneiVYShcmmMfpViIPSQTS1H97wLxMx5SoEKx6lpjJ07VGOwdJoalQEn+aZA/w6WaLyM/ERU
xP7E9OnCve53mypIwCkV5RJ4T3cpLdl/gggArtJ9EgctNGsQRIZ7iKc+uwKoOo4S5i5Tk2p985B6
6qHQnbcJaguEwcBIUHRBRUvW1tgiGzvFg71N79rM+j3HQw0E3mXibjcFFG0xLL3WH3aiOdZ5AxjN
DJaiKdmx9pjmn5MofrsaqkgF6UvT2mtxHYG6yTSSNvbkW4aWaMi/LPRWSKxnJ9EXZAYg4rmt7zWI
cmj1E+BOk0SUaIqDFpghOJrMW90MzE28W/SNb5hgBD9rio1PzqB5WKXYFJt6dOwNgI+ruqvGDVV4
pOvtwL/Igb0Ihzz5y6iYq2PJI2JjzfaexHzI/bfzRYSPOO01Yr7C+/XF4LwGoGC0fAGhO0j9bwwf
Da+oxEJvYULeOdlSvYaZ4SEkYHQ/yjr0DuGEsV6I6MYMrOXga/1ZHGpUU0+5WyFrXw/n1ITkkYRu
shWfCYlpLBmM8u7asimjVZLRLyLxdbyPik+X/IfRmJTYh7nNNLebvrpUjowdtWoPhlMM9SbKywNw
QbSlAMA+9v4yDqaC/9STyaFzMPv0txi6BpVus44LO1jPc7wuixdD672tIwYQM/4/XGe+dv8/f56m
HeWlZqBQVsSGdpdV6rYNVWNfuxr7rbhttbuhYBm2XrF2F5taeOihAGMLqd2Jrk6MXmNEeAEpZ63U
DlySaYqIFGuLptTjHrEqPASf6qgY1qJTDF+vKMJ7SEhryFflIrCD6O0unQ/gfBa5rg07PDHWuN8F
+pKkhn4IisQAus09v/Z45GExQdsR93cxTi5nsNd5Ude7t32N2wd7snzSPT8Q78FuYnvTZ7WG1vEf
ffI0gP8dzJxSvfanKO9gljyF4GD+pVWNfC/miy4xQeHPZ8VfCrIo03wx0LWJfWeqg7QJkx4+R5ff
gZUo7kbFyO/+U1MMiJABVWuzHKHW/s+xYqU48L5ZJopopfmUS5q0FGc6oJXrWTr15bGE+d/76D/H
4QcrgQommWnH6xttLNFUgfFKaQBgdtrHiS5xKP3W+2DDHQMtiF0N2bbEOymWB/mM+rKuJ2Cce10D
wBw+aVO3mzTRYeBdeimaRgH1Ho0kCQDzmL2oCkl4skAIjk7B7Oiva4zsac6h5T95kJVeOET8bHX2
MThcmAl+b9sstx4r18S5bG6iO79vPQRNtlLlXEc9xMouoakbd0iE9+cRmRRj0JojImjD2dU5VIGE
CnYRqCurzbl59aEZ3Y322wQxSxxsLb5OFS0xvzeicG0BpVnldhGT62yGbaYE2iWHaLVucvJkumFg
qTf1uZJeL/PMrK4hYmBggQXKbOkhV4dfjWcoB1LD2gVR04Mc+vJJaWo7WGYvA1yxSz0NDU0tnRSz
39Wa5QQYaSfDIZLU39dIHbIW6HQ9W4przh8m9tD6DkG65GDYj6I/rp16WWDxsb0uNX8YMSw+YGjF
1w8yL5e9KE5k7dNQ9RBM4MVOm94n7UBqd0D94W1JvNIv5k5lGMHdivdFEQ7mm0hE668x8xLzwNw3
L4PbT7gY+Z3idd9/JoX2AqFSeq6zwdhmjZ7v6qSMn1Hy+64CfPzx54A+wPCi9EjLCCmgQYYnoyHk
JcQAZd/UVmaRfGzqU1MEi1ERPDfF6M3czASeXoOxXnaNoZ2SCDxQ79pfwLcq7sFTkEuHxIPKV5lL
A2maUD+R29VOIrrq61VUat0xq3/HmaEffCSejjBJ+a8qJHwqYYZmJSJi9OJj3h9JCYnRYQoRZ+JQ
VpCkriO3bTOotYPZ/sDSzIQXPcWJ5USbJFIDFbo4hIOHXLsXtQk0aA7aqPjSri9I2I88R5atUaT2
7zjWkyNo4JzUZ5AkxwpE1DKyXGUpJlV27KyDpoEVBwpW0k9FjsGR1w0wACeH9KmJatTw4Phugwm5
8zZqyG15GbEGOEHAe+GtM/vSJOG4ULLAfWka4EhKmw0vbhEYC6eu0hfXwnYwyzwHF4VKWkgGnN1G
g9FE2cA5KLjTXnnaehi616YipB5Qq/nQnEcFr+7fzo1jL1haHa/k9cT+1BrgMVoZKOwVHOtkTmon
lM9AsQ/UDI+dV6xFXw/kclxdh6cpSZsp63JaQYfQtXYUtVzbpZTvkE+x1xG03Vc1Cj9XUAwucluo
D11SxAvRnyatvkpkYOTOBOqF/szWTPnijkV94AuocCpJolfYbdWi8hz3Hizg+JhL9UX0e2pSbGJX
N0iMcZGgqjeNDpyoRmfzJfiq+WH/sxs97Aq4rV3avB53uJ8UO1lPvEdeB8HQm6n5M/iq1uifiEjk
zYaLGSIL87azRm8S5hOejiskLGI4UO/286ITqkG8HgYrPoHGsx7SQpKWkmfwNHs/81JSpaIveD+b
R69nYZ+dmhRxrMAzLz671z1/i9q9OEBi1++N0MW1EefAxc2AaA6he8nzxN6L2DkCnXcyYQaY0zb2
HhH3S5+UMg7XrgzsP6sgjoVSni+N1op/1H24HPWh/+rhLrYey+hjRDWVSP4xQuhExWGwTAIfN1FP
gvCRIrW5Rd0m4Vckyf6DK3yWfcdaGTKaYFcTZV+8nFiz57IHv0EKjKODZmizcqYBMerENj+auDwN
Ul5CCpneaT5Mm9amBtwfq/JUT1a7akvCVyuc/HEAmLjvbEnd9GMufSaDdY3QIP0skgHhITOEEpVS
H1YmvXVcwL9RelaOKOvWj+goDvdon++0lI+9lLMh2xiD2q1ErDhocvwNCTvlKFpFE4xwKtsdeu7V
mZfLZTuWlCVdzNyEUW5dkYfLNLIjY1UPnyw1XQkKNPKovA5jp7ISLGdbtZSFbZryCYLiMvaVVnoK
3GFYo7qfmTBlkMUVB9+U5YNkTAew5gl3EU7B1uoqlILme8K9kUrBNCLCJ077352mHiaQJXRYeK/F
0F+C6X6N2JdBDSc2eK2HuJD+Gt063cyWniO4W9z9CrwCB2sn+m9dP0VIGmr9MR58fTGiwrESgWJg
XkqceVG1Dd+XugmL7AfJUZIq2CK5ooarOjFWdW2mZyOPedHUo3BbqnW8qtSAN005hjjfyPiM6uX3
Lk+cjdrKI1YE+FML72rRVzvtuOylvrqIgb/tk6e5MPygps4xYkpcVt2yGXplJQqPs0D0tWz5oY7p
4160cbvuk6haXoev2tF/Pb+WN3UNS7qr5nSTNeamzZpPdrBC/HJhqH186oa29deRBNXTSv/SjCaW
cdqRoYvbeita76E1282Hcjq894sVRUv0i4j3eNGvTwZJ7/HikiLU+WoWCDDlk2q1OGS5a66rthwX
c584m/QzT2rmIGMrYgwbXUL4+m/zaruDFCQiu6jASquLrHVWRB9j5hVrhNe2VKN+4pdgHorCuL9+
H6KJ6hW0aL6A+V9Ele0aJrrs1KIK8D712hQjN31kfL+5XlksFLWT11XNnU2oC+SV9hNAffvgAS0G
w6oshAZB5RXJna6jEyqixCTLa1FfmBQK/jqprqLTW6lECRScvvUUulseDXhIYc+8iHKzP4m2hz3O
ph0oJYo+aYr5GAjres3dyrrOFsPkhBUqi+TfwF5rCA+Fv3Qqb3spHbSzOIx1a62srvLWc18JvY4S
ouwtklTWeS3Gqr2bjMPEgWw1eqslOe+0d1FwnIzDfDPSMKP+KgI+dDetskHONlmKvnkNcnLgnirL
uq4hBsxUcU6qx1ZzulTzfj1QQPFmHPXudoA9xw9Kr+1+Xrxw+BnkesMfn6PuUFBCEmYybUXUsLxo
agbP2tIfqhQXeswhy8sUILpEgDiE1scuETpNBKxsXCf+ea15+T+vNWT1FycIlYOt+gvLNKpHcQiV
DMd7xW3efG3qDFEkdXT0fSPH9WPbJs65TfwpR4WXTOfhr+rKRF/bJK6oxafKW7QFHeec8SpzGz1f
T8yQp/VF36D3zrlnfdFqcuUlSPyXPgqsS9+x3Ssizd+LpqDuOKN1hIVWnQSHJwkd7xIqR9EQQT7K
9HAZ9edg4v2IfqLdbdSCmioNyGDLBuu8lVLxyxEzRAwM5LdLzUtNl7JI4mK7zYdR6sy/uCU8v2kN
GebVXcdlEmeqbMluuvFkH5AFOP2zn7T35f9j7cua48aVZn8RI0iA62uv6l1Sa7H1wrBnPAT3BdzA
X38TRVkte3zOiRvxvTCIQgFstdgkUJWVOWXqQCY6VGB12kL2moHMEW6IPIJLPoGf6XTqkBpeva9H
O/GgJAzZ7TvaSqT0iqNTOoDDMVy1lmUtaJtCNtqW0NnNdhvxm40msJH1W5h+2a0FCkABGQJf2CfS
MBSLervGzKDEoOnEUO76ThhWqmbtOAwUmT3EBTcG6ic3jU6QTmmVb1BmkG5qnU299aqI/TVaQNAg
pRcvUafkrX+DyVOTeiukHOfeG0ye4PTI0op57G8d81S6N51wJ0PbENEtVBFB0+hlqsDUFVpg9Pd7
y3kJO/YGQabiQp1dyxYgyWNPdd4Ej4qJLZlFDiE+PqAOd2Sx+zKWptwVZpWuqNeJpLGOggR5NH2B
ENrH8wXmKUfvtwsgmfjpArEv/Q2oTIF6RZlLe3REukQTYRdq5g4Afcpiyyzt9yDw9I9dqOKVdOL4
e41CjomB/xRCcPZmYKULUosyfR6N5oEcAKD0QHYR8cttJOQBxffawiY4CO0v2ZQ7G4i74LZywFqf
jTn4YWLcdr3GsdwOZCsgvAJ622J7swdxM2xqACUR54I42G9DqWkQmFKPRZ0u9KI+JlaPSYybyemi
plp0Wp+CDm7ZIVBFp00CCFarD7dusqkpEqtpQCCIOn6fYp6napAoRhR6xVkDHsWPw9D1ct9XgC59
mCKgkY58BNHe6ucpSg77SX7yKdt43KZt8L2PxvIMrmR2aowNNUANDZlnF8vx2V7nW7KThc5aPWZI
JTthbXMzRxCUBKcdkqy/TPppvpv9l0kjCGL1hYx9b8lQOaX3FLQBcULf3Y5j+kam2+G3/QcKhb9A
9At4Wj0S+DK2iZMR0WLdvPl6erZaxG/zDoh65/1MXw8rAJz8Q8LzGiGdornKDAV8pjGhGCWvPfAI
196TclGZDsKafyBh5z9beH4ihmeFxylpmgPjAEJCv4hf8Z0PC2G05t9GeyGdLz3Gqdn7mNAywqOM
Ykhzp6VaW4NaqrzErhgR7bcWz+dFDxKXSyN70HmYEXZfIp/epAfuB/BFqmUmweXoDapcIaOSXAA9
Hneur4wt82T54FtBjZ0P6rB4ALplTR6m4uF+7CX78tsgq20MsK3a5UPbgPfAV8zb2UOgcqhOYAGJ
+qDG26ROwV/SZjxnys/+SnmKSkqs3h7Br9mgxhQewjD5SzP0Z4qf/cnjY47/6IEiNn9ZoAp45Xfp
M3gp8nsCOnRrE9mtF0fJBgVg4okAFaUw3f0Ijq0Z5pBXHFBPqGFs+Aj2qg58u9uKF/2yLG2obWsk
RFLE86Q0vl3RpApoSZqUMBQo7PTmSTtLdesEoiWAFmOZYnrDfWTWxRHaBtiBQJxsbpJIPfHGWjAh
dgKGFb3cIbs2NYlZHGmKj3nIBEHPpZcYFr5m0Pe7AD2i8AokH9Fxcll6kVpIrxOi+KsTQEy1QfCm
JjNcZdhozR5Oa/YLAZBOAKTdxpUJCqg+4qmgA5CXssosdEBGTlH89GZ0wIMNmUsDWxcajaRNvWDg
fNAv5MhdleOE8JrK80tegUuUdM27OhkBqPp3R+Ma2EvojggRtXlE2ge4i3VHlFT2kXHwEJ9GhKry
Upry+h7fGbiXb0YkqEnvbhX2yvzWpq9QCgUHUS/MZRyo6WwB33REATsowt4dij5eN5kBPJ+R+FvV
dhvHbL2Dq0LHWyFckm4KECkCZQSNeeqODeYdYvw9oB+CXmWG0rtdxlDETn8ZYNZrDvT/azeC6eNm
BzfO2s5S8foHf1fbWRyUQDZKcJGVoPfI0ga/Uh2TpLbpR80CaWMHgnaIXQSVNS5sN28hGVvzV4nM
S9MiCIngwFk0XbUglk3wrIDSygDfITVt1/7vg2rLBjivUCcEqUrQ3+qDAZ5KwAuhn9FOP226I4FM
GRRhBsCeTHetwG5cWX59TKRSD0IfitFZy6oEu7tu0QGAfzuWWHRqS5B35qVDrphaoHQEHweQfZBE
jg43UzI2+WHoza9kooPbBeXON1k7j5RxI3ZF4/yARE93APcnZIy6Me0hDlp2SxChO8gxDRXi7dpI
PeRJZ7M7te0o/1Fkpgm8TDoesWWy1vXUDwvCWloDqm+wLkcPtcmHzugAljTwFqTHmxn0vQBwVl33
PqCRkNiuJ/OSMg9SRkYbeHgmGwzfXNeEa1VH/ipJuXqSvUAc1QkemAkslxgrsIe6lnGgzmkwTRRU
Qmiden3QP91BtDpcUq+PV83JVd43VBarJwdc0FfIAZRN03TLsjEu9QBuMfIsHVRn16owdzQPa/DT
kc6g1tTLZDfsLdS7gg0Tnwg4juQ+YdWepiUPICFB2GfUj9SKCxBRYstZH2k2xKw6kNjXCjRaLvRG
bejhOVaPbdgk2HOIYlYkPGLQREGJ9G7AjbzjoNE9oSobj+Ymqp5qkGMszAHKbCW+tBABnwhyQXJl
Rsl410UFABc6porttLWMY1GDFQ/NnJWCL4BmSE94KYGvpbJRbGPY3ippE2uZhfkvjsKDCEBY5xuz
qKECrFNwhk7BhTo1lyEGFPRjeyYTdboSBDZmYA8b8qAOtwORE40n220Sy+mA0c27M9lNaQyQpIFm
Fur1rWPT1cVdJcKHcDJsUH8RpVWUMxBZWeBIncLkrxzvcpCr6B4hA5xCCybduNAOXpAR3M1wp9PZ
FdSVxbrrkJaCPPUqCF5F2arLLQSgDBtlAWFs3FHggDpiaY8QwpbNCg9Yfk8dGZPIeZfWKwgysr1X
lgUefAHb2nkXnKsWuga5E0NQIZympdl4yWs7+OXCm/LwW+3X52FAQH4xTm8VNnz4VssWFSR9/SO1
8xdnSIu3zsC/FvXL6hn7gXwlikw+dH2JgIDtWCdfjNOdirxuX5vBAFVe9q8rl6P9+cqOvrIhqnOl
SsRZyuwNSfvPV+679CWpcnOZFHZ/meJiAxIzsHFPtrG1S2V84wPu86BLGciwG38Niv/giJr/fo88
urXlQ2LepyA0W3qyrr44snvVoG2M/wfURsh0Tuk3wzLM16j30hXDj/4+ykJji/rtZB+niTyNbTKt
nWAqnzwRgjBa2NZ3CGm8fwwLH8MIo+h7xxEE/O1jqCn418eIbb/85WM0WNicONbJy27E77keIF+B
JET+BFbX8oG3eKzolh2YOADLV3iqOJMJqy25CiTvttSk4WICVomaLR/n4ajr9uRSD0VhAGrMQYrs
TXa86rlwrmFp5Q/YagGY0DpX6Ak41z7SQRiIIB3I1kSRRv1qriuQHF+BMMof3PB9OCTBkE+MHUQT
7M48dq39fpD6LAX83TV6oEt1y437CbGVjCNwqntAzgPVHsvcmWCpXJGug20huoAUyHQEGyw09cy/
yAx1UUjFaC/SqSGvYlLqWNXmA9Yt4TKuKvBhqsFujr1mUKEDa/se62OQQcegf9zdOiCNAG/zw1uN
zbpswzvIdXZLjvjZjpJ3WQruKzBM+CBDBc6aesF5Hewo8ZezCXK8Puhl3TBcz8CBaRBiEYaDvy1j
q+Er0nu3tBGaCv6WhN1JLJ7OqJeBxW3R6t66BXamG1qoroMk7DIJ/sSIpVa3lGs+EYUt9enWrU97
mh+ev46DwPDsWfGGo5AMsLBwcNQ6bcGhREvAeTVIxjGuoBOiF4uUKqfD7G23HFW+SM3fDoEy1FpV
WP0Owr1LbIMDpBCrNwC7VlUWpK8qbiqU+sFO3LRpHIDJos5mu680w5gfqjdtv/lbzP6B5duAZxhi
L6NmbKdDmzJUiwxdjHAbbLfeSPvlXjsB7EC7xSLLxTmy8OJq2wGVFsobvwRBGK1GnrM9ZXe88n6a
lHz9zWvwEp1b3GfYwT8Y+Kd13EXiwo89e+UXAglOLcw6cDk+1Ar/Ukpr9Ax7NkqvjdzwHjLb5Few
7KwNvG+gmeJ0RyPDfo2UalhmYTnHBIqItI4NZF8KQNOFPFBvmzl7BdqKxygSNs1B5h7SokeRYw6a
kiMOBjxSmi9yUaZQsOrEtVJ1DfodAJVqHotrCeJ+kLX4y2kE++yy5j00DcPQ29S2+96bYltNQ8n0
p/Hagzo9FNitHWjSoHag8dpK/ylyJjD3Srs+4k+RM2e56YjmSL2TzoxTL7LjcBbgN7/10q+JmsJj
n8f+yZl+a3iqpcfhUMTeuCzcwHgyIvWvMzWyd9vwcfabn5FAy32UzbiVRcoPYvRBuqNvWuAgHlU1
qqvTt/xQdSqDqiFuzgZ03xy7l092upnDn/5DAi7QqS8H11xXrocAEUhMDpMU7KBY664gCc8XZLt1
/KmJWAKrFzTu1s2LyV21AgrZv3VYev4Mb9xV63NIfBmWuNAhL7Mn1K96QDz+NNEZeN2CJTjls3VJ
eplkrBIJ2hTXBwXar96xANg9c7/fzFxF8e0KuVe+X8FzgN3SrHHBkkUiW9OIm7Nr5NdoyHeGAZZN
VC8lizofk00LlU9oyfls105mfTZ1ptcQeXAwO0AMdKYXb1r5KBFzgsxCDd1W7UEdubR3FmrI5kEo
L+5WEuJmyprCM+RI24WRBdXXtkI60mG5OORhX71Cj2y2NwoqRRAkstd12tRfK6xVLassH3kRgq0o
V0Aaa3uvh6MCKroNryG5eo3c7gUiF+UK2nvpdTARbqEzsg3aprSNzv5v/IwS4YXCBNf0OAprGfAJ
dPv6ieZsp161X2wm1EGZwCyTNc1yazkOeKJUgkO/Yt1NIMEOIMJjgCBv08jE2pLQxeTxs2OV5mOa
j+l9LNnfZCYvP/bNbWHb6ov2MgNvy3PgYUrDvmKtWRwsBw8B5OOdK9lKIVYjihwfuMOdawKh5pUH
1PWWPGiArRDu1AKwV7LpAb0L9tY5DuCzKAaIL12DtVu8Ai7d7MK+YWuhQ18e7E7rfLaX2Ba9af8/
2Ycpg/psHS7EKLpzWgz+JmV9uS4LkT+DxpDfQZcyWIqwzZ8H0aBo2Yu8hRGgmUwhghIV6DHJ2eLg
8+nz4UydaZVMjylIyCIsnQbobK3yqGRPrBvih8Frh7s+dX0TYTi33Vd4WWaLwYrCnc23liNl/zd1
GCXorg45G9v97A7ZPujNQIQK6KkaLCxTNZ7tuOxe25U72sOracgWglNjtqBmVHWaYdKADKzuhSpp
BXEFlLJQMx+hYBY5wxWZ6eDB79wTmfHtgqEoAsi9ShtM6UMFLYcQzB31epZ6C23VbtIM+7vb6xbR
kUwtYkRIoAXw6TVMb9vbyzcc17qo95MD9QlSYEHnBJmX+V1NAxli0DHIkI422N2xh7SGTa+zbHk3
to/xFG7aTkQXMnWmD71j0fxNfWS6DbrZfh3UjlN9sLrhb/L//x0Ud0CLge0BH62TPuKk3ngJkghQ
j0oOvP6umuhgJFhtXouwLZ+KNPzH0quu2mvihY/F5Al0gnxuur82qffmjIiVPN2aQ4qKMyuL6lVg
7EJbVxaP3J/u0Yqozrj/Y4t7RbEYMrd+BCSELZ1csAefWWoDWenmCCK4fj9IiOUEni8viC/zlQHA
xPNUQxNDlXXz3a/FTlrA2y5KwLnBTwCh0Jx/h/KO+OIyjy1TpNvmKXtD0z56xfuUwwTAUjc471Oi
pPwY4d6NWzl8MUrWg5oRZwo1eAvoHAxfColr0tmgbX/0K/kEmtgAhKXLsc3FhrTBQoRVTq4Hiosa
xMlrajZdA6FwKHKSUhhphlU5804fdpIWcxHAwMs4TbAWPPkFZIMXOLFDvH8WkOqYTz53/RcfE4Cf
fT/FfBN1vFuJyQt3cRCoLx7krLuhrF6kVSanDAzRixG6Hl/ILY5TYweOYOhs2t6iYn1wl6Qs3AoU
K65QmGyv46HC/7rKpm7Fywy6H9RWrd2BVsS21yNEhaAL6k5rbnpbYJn+Dh0V7Yi3HqCr9kJnH/ab
ieyTY83+RHFPJkcDRkbY8VaNdmQnE3X+T/tv8+Me//R5fp2fPmdAiI6PuQfmbAJUtW0sw7VxQ/48
9CCyVay7dEUK3vd68JG6KJLvDffCdA1sO+I/TQeSET1g9uFTAqGXxIMqTIKn9L+nulk+ppuHJ6D0
dcccCuFaDcEuHX0XyWoZWH62IRtpJ3RgPj0PmbngPQMvNl6l3I6sHVKj5owbG/zMXjjS704eWOaf
45q/v4CT6t1thpFpt6AtuxNYQ9zn9Kfb1I7/mu1XNxpehhH+xS7ufj5hYwwFpktbOdCk57X3EMvY
fgDac0D9MG700jxmLZgtyFPavL1zXe6DK5FhU6L9mykG1aFowHVLPspw3EUjgaZjyLHMPvoKYF92
Pl3BXM3u2RBOR9BG3JM3TTsGeG7xOTlkynE/ekCt2KGR32XQwXwxK6QkQi+MTtQE1d+2ydv4akCR
7porvlK6xjXNOEPVkywX1Jwmi9+BjNmce7NRAAgzFsUd9dKUAoIbJ2rqKVUGTj6asgC9TtZF7cmJ
QtCiGAGCFWLJKG6iD7LJAROHHNyRYildVE3QxIujDTWtVAwHZkKzqK9F8RQhb3S1szmUQg5NDcrn
23Apa3MZeN3aajlUCqMkeBhrlKoxrRZaDT1oJ7wWQOOuB/vDvz0Gvz00I171v3kAOYWwuE55/GEO
D/v31Rhz6MNjzZKzNZA4CKm43MZx0rT7fWJsiEh/ts39INUHyX7dgAXWKQxr69Q2shIMrKbIg9VH
j5pImcxNQtgQpkYMzmy6YWo+BhFah7w+TNQi14+BDOUIRxGhlDph5aXL0gPkB70roMHe1WPsBWVc
zQkksR4ky2t/jfj2uKbO1jOCk0LIqtWdZCqK7Fx6GQMrLUansZOsUVLfbGi4b0oLO9Hm+zxaD4KU
xhbw/vieTKbfY1EF4uctfYKx97uDgB7wgnppDoYcXGGy/oFMQ2Wggmjw0jv6CFDXrvcOc00AQH5+
IpD+QPXLeCRLa+ZQfZq+h0nc7ygAJ0GQu53qrpoDeEPM2zNetA/USTcZsrEQfU/EA91gIm1R9vHr
cJlX1Uq4DPTNRervYrwHgN31d21Q508OS4qnHOskPqbjJao57nGH2UuHCXlHnUBIT3ccRAlLGvAx
HM+rHCSuylv7bpmcOb8SaILhJbQCpHcC+w747tMaSeVmGOPvoMH95nbQ9wHRSLDLBdQYvSyz3jCQ
+mmgqgx/5SQAzRQrw0zYztEQfMuo1R3S4paGXsgH5IWdRVg12cYHa8EAGaQvXRpzsJ1myGBkWklK
S7loO5C17JP9V3/kDE8saES3Q+nyCAhrCqSCjvz9FgOsvLha8hgJjVvHp2BhQ5FAbwCrZhHjGd73
Jbg0hvABKl7hg2shy4LlcbDtIWP7AI4AxPxdlH4NfnAkDxYm1v3YfZuU4yTLLBCupg//EXqDmywd
zQ7c6CnJl+agKZ26gWafvkLdMwRvO6h3hz2K3vTODs8lFzJ+UbujZsPMlQAr7HOMnQeWLf92o1dF
70BBO8jbP7rVejYCMn+46X3MPBvZ6aJGZ8vbRWm2rgejcp8OAE5AmGzbTml6gC5Ydsgtw94qoBAu
YigBYy8t/9qFCF3XzCm/slh8jcVQ/agT6N2l3igWfAQEuhHljy6ovypDFF/zukggjZN6V8XwY64M
kV0gUPF+ldoaP1/FteNkjTxYA/rjt5qb76wxUJoeDsBsEUfMJzO0IWdamT/ZaJCm4PAjCxIbgb/O
EHu7QiSm3DtI2UCYx7GvZIvkl3aw+8fBwusgcCA73Ezgwrr5Q/oKkEZpYpXaWM3DfHjt2wmipaV9
76jR3XO9WHWB3dhYqUqQxp7kBcn2EWjXX42zeDwZufZM1vZ+lL7/d5maRxMsJ7cTz7VmS/Dz5Bef
MgnUS9zWb7RGptUyLZRVD7F5GZo7sg+BfxHcB/Yhm752EWQHbuFdCgNru80gdm670YYqD9TwUkVQ
qoBUhLWKkWeE5FwynXkozSU5OMFL2tb2UhQoVm9klC3lZEabKXbsswHE7XywAiaOgbTXfR4ivEUd
5DJAbmlZ4Ee2IVuP+r+V6cQRhOk6eekH0IW0TjpuykLi+6tLAwFIqfZYNKovYM/1IFHpGPtONxnb
1MHovVYgrzk4PtT7hNaOtvLJW3YSFP6TZxRgwqp+VIobb/rET6v3Ewv8uKmEIIhjIbtYWJn1Uvtt
uxKdtC+DBW2BtInzPRIGYHQIp2BdMagiJFZYLLMK5DuRlqcr9FnnA+0NIA/apoWkXzKa1vo/+5Aj
HZIEbCdCe98mozORfyuKNsB2ix9py9mXYrpnxnQkGbI0Yepe99EOk/oahrtFb04/+v7bOPChgOV+
tN8ayDIsQHwkroKH/kb5wNgMoDE8sSSI110trZfS6L7l5Qg18xg8eFjV/QW6Z74Y9SCD/RwE8O14
QkFPAmZNw3yZxnEeBFnVeVBTIqAFuIkR9ukhrh1jmU1DskTMKT1E4QiSduppw0S9n1LXlJoIoDj5
tOcjEmiFLqssDRSCxxaE16EFFh+DEAwaRi6bR8NOqmVZSfGm8uHiOaj1WvTDt1767Q+UTP0jfMd/
8TIOHmZ/tC+pZ6bQfZJij2+2OqWKs7W0fe/KEvkah9F20vkjOgylCoCtEagbp3bGkS5OnXFvUQbq
k89Ht/CF2lOrNaE436pg2hIkqByhU943iOjNCCENHwIly59t0gUDBYlSkzP5jR9jCXVE85Hff5zP
abBG99P2CP4NlKeYnrG6RVh623wCSzowNzpIU9gABZaOC6oyjY7WBxoUQttpfbNNSXC2jLca2+59
7AcVdsmmMeI7jFZzcxxy96KGPEHlbhwgXADipFgfqANMduGCO4XYfvLGannVqKw/3ZwdTxN7p9X1
kxuE3OP16OQNuMBfQRATnGRZOXzRIh6wC3j4WjEWnpXEvmUF+P3G5WAgm11QczUtkjg08HRR+Qp4
Ioga3J5PI8sqkFmv6cHUkt1WnX0usjZfDdqZesIMGbiFKQEQTOTs/NvDj2bPGbdAtoiydM126Gp6
xIgVqMukU5OID29dZBysxAaqD9gMPYQ08D75id4qxYocndhCeRCvPL5j9jDb5hm4qu4ayLTZYpFX
OeQmLMu+j9OpvnPiNtsV3FGXCUKQ0IhL6q8j5B49IzJ++EN955bMe2u9fFzSoNxN6rshs8A8EnTq
wjHlPCg33RM9EeyivUOMyJ0HhcC13QeJWjMo9C1yXang6koFOlRjvUTQKjhxe7CAq9Fbe3BtCNBf
ofQAhIzvftg1gblEVjXw5gj5LD4Gm2U8bKGPBnljpHMuwAyPlzwd6hNzoVAvWe5CfAcUKGbcqH0Z
mA/UcrWJzsBbkt11ri5P0ENpEuoojCjdmBXgd17YFO+zBFnWrliHSGps+WG8LmxsNMeUgZDwdink
lvBpgKC5o9lGldyFSSLPEqQKa98f4jX9okr9szLj4golN3akVhMG7amoO/D+oY8OQW0OaxeIi3VS
Bu82VK4+hKXhz79FVNUWp2riF/KnnyLI4+U6EkO9vk00hPKeQ7b4RPMgOAz6DeUlCDKBUqXS/FdW
Gv8jh8S7d3qId8sQrPVkl67jLa3GYocmKsZnlohtq3zrazZYULIuGrUltxQp9MzCxr6Zerb/T9NO
zKgW7gAaLpo2D4dizwkW2Bgdv0PVYLjOnandEAsZNRPE1j81hW4SZZnZ1OH61hsOCEqYxT8RXgvP
PTSF9jLFX0lNWyBaXro+ChF0b+JojkhRAZeom2YC7KHUNP3URMogPqVVm87NSA3mKaqMH/NMyHic
k6j4Rq1IOs65b80Xb5qm57aQ7cWAjhj1CYuL+yYLztQ3Arl43ygOzgBcEYwa9QMWWHchCFaeY2My
gClSG+rLe2Y9uiAMpHGd0zVX1cZL6qumKH5y838q3HnbIQHWvQuL/jrkRQparqw/uJrcCbBhfpcw
u4KWDviiZhdU09TccR6olRQZAwYwtjbU7C1guIs0OFOLBhVYoC8QIOgP1KQpPb978NLkSWnak6xv
0kdDR22LSthbLDB6yN2Iajeidv9MLkjKiDM0KHa3AW0uzS0KAYCg0JPQoctjOU8S5XW/44AuL8Aw
ESCVXbmLpA6AZq5s21gwwxEQ2ZLByu6m8L7KyvAe1ZLZXQx5o4VJPjVDmV1RdWfqpQM5q30RRO79
7JQ2eLg0uAfmedMATEmmk0Z3t0G3axX6MlYCCtsgLZwVCq6AIQkikx0cfDkfa4F8iIHWpvant/8Y
q2zdeQiCV625Tbqsv3NRLXSNhPO3SKb8r8IMkDnwyuccdGl/ckgb7zlQZTU74MXb31UKmy49Q4bN
0qMHHplF7ELTvrCi6uRlBn9lcjOFefxa1WN9HuMIOG1t7opBbFMAxzdIRvHX26D3JlbrCSJZ01Qe
5jfjyAL8RmJRorwP8kifDl0IwJvoFVR+0dHodyudQebdO2PDE/MxWJElYAzrnLQst2FWQA3PsQPI
umZy7UiWPMscS8G4jdq/S8SqDGbb/0iksSpPJV+dFkGNDPhs7LQ7bA+x/N5bVYNiOz08hNjNPHzy
zeYZKY9+nWRY7TcaC+FqfIRsbLwuve5MLc8Em8LUpnJpKQv4Dt3b+cN7bxShXL52SiCm9NCP8YE/
FhszAINpDAprxAJQCN/rGpWMg1YFP5Ar8vY+uKKwF+g9Zr51wxP1h+B2WzEeTAcamOmBLRW3TONT
ncVq7+myirr1i7Ojz6gZuSF+p2F/tCZobYOFA/yMdTkcyY08JiMqt20HstgdwEfd0nfyGhlPZcy1
AWGWlIvYMod7q/erM7AvBtCsSJ26Q1Xi/qy0OOnPETxKgwcQAoLDPLP/8qQvD/Ry6po4OEMGbdsK
vOmXDYv6DZj0mtVtqacHuEPWHsg0gKZvY/ocIGmER2Xijm9hVu1AvGP8sBzrCOHS6asEs8DSQ73/
BbxZxp3Tmf0dykuB2tSDPAd1i4lZ76ZRlJcptItFqgpxynRVahoDHj1AEmhufdgd6RRylQ/5vuDg
UryRzAAWCl0fo/PArmoWe+rIcHuty8xGjp+FUHLtTHWqwZD22v1TDVb3GrExAkcuWNGCOuCvEvxf
m8Qaxg05gbX1fQxza/vV+suOsruhLuKHrubiynIOYHxmgr6qSeJrJsvmiCfOV+qchKhOoKg+FaOb
HblKsxWUcSGwqJtBhzfggk7pEBoJHmG6R40pejwId2qhHndNxt75Dkhc9mArrz5nwI8u2j4wv4hm
NFZlzYodNVNkLKCOOTynlt6CAWe7EGCG+RIm9QhshenvPOEnB1SduksshxZdKuXLlEfiZBoqAIEu
YAAQkm1XRulH+1I3tZvUbmZUixPildBEixokw4DCWoHKRuyp+eFm6dkAFgM3GoEKpuY7KjvAsFWV
3wIXMXUdMU/MZgDSqvPPY1CUR1TEuasPD6QkUAKQDMPS1R5hC0p58oAmUfktqt/nIA8DinPgIgJH
Mh5I5mOLZNp6qlEDMpa19YhSeusxk8GmQZTyQh55nHAgDoJxgegUeHa9xJ0WeNqoHTnbHDXZUjXA
XGEojWj0nAhHNmu7HKZ8WbnGZuydrwyaWrsUdEyLVjPDOFNYHagJkRr+7HTyvRmNKt7EKFVejbV0
76oCgmG0V3fxV9/JcohXtJGnXmrSbv3mbLdDeEBQJ1lQVqu1W1AFJ0W/iRvfAEg57/bS5v7BBGpr
zo6lISi5RmRYaQDZKXXWqDHeKmCA5pluA36fE5EiqBKuUoFlD8sAdBN5n94HKd5o4+Q91GEBEzAE
h5H5bzdTn7iQRLDzYRm1WZcsPZHLVWK06WZuV9GkOctjvpvbVoiXb10WZ5qizN30Xo0d9od6MPB2
8/wZSmxBUjfus/iQR0N6xGrn/TD5CcA+v7dFWfWHvDmQnUa0YcBBo2oS1Qw/expsPvUhBIM91FLy
0GALsjm6A//+clkAFLW+0YDQGcLoSKMCaSfi/Do5ynkaJWAyKr500nCeyMKNaQf6iO5ealPPzXqR
VJ13II8CGYlVI6GE1hiNixUVSiVlDQ4pGiogJbtHMVawoCZKYq3z/7iSx+vuPgbEpUEWPugyB5XS
U50fWn2IR452p0QOzNCUH+iMuku7G0FOzEfwNn6Micid+smzmirw+fx+Sv1G09drSGnFWzuL0hXp
hu9yXR1W4T5ZscYcTh0A+Ccny9JVZjJ+GN3yhwzT7mgN3fshSuzuSDbXB7+eY2cH6py0Rwe2BsTR
PlyoZ0QFHSidwauWGw+3NNXUe+Jgqvqr/Kgst5FmIBOlqehgtKCo1F7UIlcaOIl2HjhntH7OdZv+
17nI/nHF21zs5xVpZlYU/IBabDw+8TCqU1TeEoLX/2hiu8OekxaPlVsvlhOfm9SLhLjIWHOyHWM4
jUyGO7za9i1LgNgh23zqA6CySyxrTzY6FG6FemZ9QJkBSEpfRYsdBHi7pKeeDcDv/cR4rdq6/F5w
/9XHjfAdVNDzCfCk88kvXWY4ei+Qytjr7kKP/B9T/J/7QAIMVV7g7147neMc69G1F0T0kItMbBro
1M7sENyDsktVmc65xZ/8wvyneGL89U+DQp81MzvEvweNScVfI27Hx6FA8WWXG+M9HdrYy6CVubxZ
JgTi7t1YL8hToUVfTc1mWVTW1oqxR3UHS30amnVLI6zLcJ6yt8DVYY46KKGvoGN693UorG0aggiW
bDYylIum9QpQgxbVukdN/S70ZPaijGlb1AygVm03eRrc7ENUvtu9/0fZly3HrStb/sqN89yM5gSA
vNG3H2qeVVWSLEsvDMmyOYMjOH19Lya1XbK3zz7RO3YwiEQCRZeKJJCZay0wtm0L1Nd9YRn2kD/t
N/9f7VkB/Bplr6bE15i9AuUlNJn7KVlWgLb2oNzy4ZY/SxqzWDfM6ea3/FmLFCaisKGzuiXFlO0/
J77d7ck02YN55gFRRjm3QfPiQ2DlD7ePVnjgrIsi6Oe3aUqv+Tw1dfRGMk1NE+mgcj4rbs4HAwjB
ig8IDCYoSTklOedzraxS4AA67zT14AnVb4FreUxHG/mVpgcFRVSQrGmGaSxN8HOWFuw+ADSNk/48
YHk6zXQz3eYswniN943YUyfqwK4RS9ShAYx/0aUCK+5xITOtPPDiy3sbqdnR5IBnepMlPai6xiYt
V5j0kWtrvXhPNu6A4ABF4XfUObmN83Kkwlc3mzR/3KbVeufztDTI1RDMitoqxj4KyyCatgGjNXXS
of45rVdhq9DnWFV1tca2eY2VHa1nHB91ENSk9Qw1udO0ACIhNXFrUi+wbLhf4oPjY9fTAEG89rrh
1a2xJfKF3hxAKI41HrXFaKQzOoSehERsXK5pqAeWdbw2xiHUvs3gZSD4t5ry+pt9mvnTh/SJG86E
I9sVQhzNthP+vWk3+ouAEKvrsfBbqqJmXnaRc4Lgb30AjQfghH3mvhrFkRwYVInnmQCnfNHl+VFC
R2RBHXxtQWPqDcrOxYIXbXh0Az89BQNqD5DaCr9x86HJjeHVAih9AR1bOS6bvTVSxIg9VBDuxDu3
f0l1u5qFseWfpeT2iTqwBQC2YuzQALGbOnIN/MueCRxFV+yEEYBakY0lUF3VXsnW1gxVdn3TXwtE
BleWr7V3XhKYd0apX6pxURshlUStttaClQbGfCgCQ+TRF8LcIaqyJVDLDehCTag7sx3Iz6dO8ic7
HXqklnYs5Jvf7eO0YIfWdplRbz75j3b6gHjQgj0AOVPnb8OB3kX+WG+ny7vhbcgNJZFyP+TJ+jat
iZr6Y+S080KruiPnSOh0qMm/azy8rgE0C69V7KLsN4NiQ1e6cm7YRv4kqhIwvrZMXhwHVQBtK7+5
MciTJFc/lC0XcZwK6IdekQyKsEtJqnnuWt4PpM5Qxp3Eb134Doxe8Wgr1S8DPBoPhS6zvYHs6mpw
bCwqQT4w81On/maZ/lwbkvQHOLi/KNbbT67WIbiPyPuJa7q+zWxA9wX2ZJdIOs28rXXjpbebbcuN
5Icuhp3q3eIFRZsQ6AL7oVDVLGib4V43ZbT27CLeFaKK72wn8BeG27QvqKRf93mcfNf74KtKov5L
03Y9dp+GPLiGsg+4s7OlaET2JBTCgaOrVQ/bUDjBvihDNs/9SIECm1X70DGG+7oy7sHTwV6g0Qw1
J8+uD9APy6+gaXsjO/4xiMo0RXuUoK27lFWAQurQWWguwHUgwPRPWirDY2EE2OxbVvNWsiWPQvkN
xTWQyRodzIr3a2Aog2VkxvIM8Is8Zx4AXgg45IjXs/RsQHvNmeUprnhI7sgEDJeGzHTrWsGs07KN
r9XRqh2LPvCn1i6mk4QzhI3bnTW+96YOD2iBwcvO1Aq4lx1TMzjeBiUZ3vp9EILE8+dEEgnjBW6m
aKVRiQgW1B8Tk48IjGqWOuU3InsbRj7OPFb9vk5nko2UbxPx23QkHzp8auedP+wr1Loqw9lBwmbG
OFg8ssQ6TTULA6QxEByIVlTj4EuzOgKg8YU6ycQD42hazYd/hQp3pMl8ttdKh82JjsLOyq9ZaBtX
E0Gzwx/sTSE/2yOz/sqS6sO/QAHQnNgr8Lv56nqRee18oKmmSJb0muqD3xVJkIPg4AalmgSCqqXg
X6jLGtwTnn3GF5M9NpBk2tSAcK/q3jK+Dnjw+koEb3iFgT6lirVDr9hwB5VqB0QZACSPI5HTzR67
cWSVITDk83waSQ7MAwiMRlqoqLhTEUTHxV8j6TN1gRJFGskCR/9aofiIHLDSA/bCX6Z+aV9RIR6t
8MdwD20cgm8Y4tUbq7Jy5AUCC2rhSocetQV6VcuMv0G6aNXnYvCBSQyW4OgyvkU2kIWomI2+sEFv
F67ZmndZ62vrZmjqHS/q/oA8O8THRVZcCzzmAc9r5DOWEQ9ejOLeWXAdVAnGsFzko6qI/Vxpupz/
6doGZf3t2vxc/3RtoaZBZHfEfhF0K+iqdF5ZQb2bwFljE1Xz9Y5gX5WpXYEjqbZ5G8ftDJFVUMhR
uM4pRbG0QjAGTEaOtO3S6QJthjS2xK61FqsOYmbzoPPwrZOxykK8o312GEYVr248SKWLVeVD7Fzk
3drqhNxpKAk5tlx1Rzqjg4oyMJR5nC9uHUXhvYWV7s3SUnQrK/KtrSPy4Or0I6StB9UvKk8OgHjm
T+TR25aJ/Kb1CPRPO4ceu7/r8Cixbmn9TzH+6ZScBjhRCkBEIVu1XYBtP9joegR3mXCAQfGSZTGW
FVdWVc+MGpWBDcqCHjhDibQdD1/JzdNBc8ryHBG4BnuNMKzrUz26NT6wfOPwP7l1uPPXEqWIkLES
6rFM0zWg3Mjr4c5bmSwY1unYbJN8HkE35CmWhb6LTQ7ZcW3Qn3XWfe8j1zkj0dzdgU0biPXR3zJc
Pq+UQOZqnDZVck3+fSQ+ps0QN94MKZDtoNYGw+7KQc3YHNnFcEtbW2rmehRtp43v2AvERvipiVhm
uI0KHZnoAuhShwpX/ZA1M8No2NKVrn5gVO2Kl0TDV4BnnD8+Eeo0e79GnCYZzPoAkAnoJVIQVR8g
0OmZKz8HqDwTXbuifjpoInyNeG6uO2kqYFhwCKXfHLOqyADlTxgYZBzezcgYZtWHj8WVmudVhezv
6E0dSvgd+C+htBDnSN5Ca10dVeuhmBD6UvM6g0RjG6OaH6l7nGLlVa/A+FbPHIQmuxkZy7GHzhxU
ymyzQtzd7Llhgvpj6lXWwshRaNhhZcDwGt9XdKPhFgqOdWzjnqPTwLnPrSSCwhni5nRAjippEdL9
q12DX0iC158sn0ZSe4hDA5rlc5rrNgZCQgjFjwczFdbS7hKenEAPVq90cIGfcsOzjrp6NMZyLzqQ
mc6GoLXmPOrlMsRKRWAP4jmHwU/n5BKTrXdlCf2ewF7eZihD/RG7kwA0fY6SMw2qZDt3PNCZH7Na
gkmBw4j9nLskaz2UNsp3Ry8mbCidV/2GfMhks+yv0TTlrU0+1MyylNnzWw83RLYwOAQlyxYJo1aG
H4cI0cgSeHm0k84pQDjkf59sCfWQOytFtmpS7QdFID8FKeMwhMpPAPL0GtXsB+wdP0czfwtu0mCH
+Y9aqH1BFbR1NDXwA7ZW0EMpvo+ORZ9IcC8p7QIQmjkv6sBEjCfxZ2CMlO+dHy9RpChR+xFCuIZ5
wXcVFW+Zz+uvZY+8vcYD/YoFjwPuyUrH3zGLt3hpNWDBKYHmF/GS4+WK+4FJfBdR2x+mU81S2s4o
saaScQEk0dhDB96iMqsHLV6H3WAdmgDtgQ7jGYWXF4h1lvfOkLsHgAXLOdk1BfLFrAyKu9izhrPL
OqxfxgEBuAKQMcrY3ga++MHJIKfb6vLRz4Zy1oGR70CHvtXSgz4ebjZqqlZVc5aYq2xAQXgrq2PF
/ezRRRXstXK8uW6WAepaFiWXySPr6uwRkVeUN+bqSo5+lpxQJeXcUauMyvdOFv00CfTqQKuaBLgP
xzmzcUOLB1G7pWYysGGBWiB7Tc3ayZEeRIB7Rc0+9CrsxkpnYY0fCq7QcIvshjWnXmTitV2Rgd6C
eh3ehMe6xgqVevXOLO8QMrhQJ5au4Sxnvb5JNc0awLYclwBklLsaiwOEktLYO+K35R3pTGvzr+DL
bjemkbFhZhZegwB8DyZ4I8XGMIUy83hGBx+qADsvxOHW/JPfbRiNIBcadmv+/091+8jfpvrtCm6f
8ZsfdYiqVdvGuPcCiCxrUAnJZnR6O4D4gy0yK+9mEEpI9rcOEYKSvsjSv4ZQ+9btjDPemnT2+wck
NTKShgDL4T9PExQ/L4w+ha5kMt4+lYy8LOxsxm3jMqgQe7fxIm5DqDm50CkNyfPoCcqbxVazwuxc
QxqSIRV0kCNjJx3ynqEKRPPyeW9aH7aWzqJ4pUHU6NiPdwBqo1W1KlUMrMTPsTQii1At1wnzeLMP
OrDbQ4InEX3qraMHvU7L2/gknQArcxU0fBnnoTufPvHnxIhSAbgNDu+WPjtRErvkwogW01Q0OFDP
iWiDu2mqRBn5Mgi1YnJxNfdkgYRoDYYJteNKV7vpTCTNx9kfbOTSObZIcGNjHB3kz7ObjY/T3Gal
jputAEvoPLJxx4Pezb3mjQA3VQAmdWp6LHavyoSEdhubd8HoUUBebRPUrJlTZ2E77jVDvCUtWv04
DWoVlAIB4kHkCyWiUlXyzrGsE2hSivd8YCeN6/m7rcQpEDiRsDheVB1EmICbydW9rSi7RypIpzJ0
f6xFRyRgst9M5EH2tBjugDKf6T02BAmLziDQsy9RGIkTHkhLatFBG8DmnFj1e9P7MTJ9NSrycreo
5g73wGIgUn9fJva4ny/4c/3zLI6MDxudNYnNn4OgT2Z6lornqddf64Z7HysVXxhj8QW81/xQ1cOe
TBCHiC81CvHvPDzLoJrX+XNya5pLADKmM3nRoS6rTWxl7ZFaXRjFl1JmT5mQYNIYZyZTV4Gzgmum
v73Zmswq506kx2tyoY5EpQBdZADxkI3mDArIifq1HS9un+oLZa3jDgzUt/l8KzG3wuhQr2U4uOAo
G5y9zesLDaN/EuoiCiiV5p9mNwrQ8EbTJdz+CTF2lC3Yv043k/TKc+eK4HC7MiW8cGaAJhGYVHxh
5Fvx0ptpGhef/lWF6aGM1ARdFbnQwR3AAVIZlTH9q2hS0bgQ3UtTNb99rF5LZ6MVqFu//UubstF2
utN+vX1xCJCC918l29vVdZK5d5n/THNNf0O3y8eoa383NYfc3oFhox3BNO1WmBBJ0LK0e42q+sFM
0vghgmTjTug6KnRHO/TsLC2rTwPW4Sj+dKpVDSqjrZPm9qMC0R056dw05jXXy2NoMW2hsSydKQjw
3Ted8aWte3lsxxbP3WGFWhEwJxeucV/yrjw7IL2qndi4J1NjgNrLT/1wT7au8fNNGmb6fBrATP++
M1aeUgaYOFGih3V1E21pcnDixjtERYwZNWmAix+Lxo3uQqZmQCgx6ZpyTZMDbZIeIkt+p066XC00
9kjh+nfTp9dWi2qzkC9pMkfE7Um38xP508GNotcsFsaBWh2Wh2tPmA3oRPAPGrTOv6BSZUGdZMog
kTmzS6/bUTMecmsjQgTryIUuoQUyTh/uyaAJaLy4xaBv6AJA66HvfNVhK4k9VRs+6aHVXAZbqHM+
tO9e67pfIe3eL6EI2G/8Ds1AaQuQbqFGM3LdQ16mUOADgvoreAptUOKm9T5vQpSumZfJ3ECBTxUF
+EIQo5l/7LhBobaZ6vRutfkxUh/7RuazT4V6VlRBTNywrhouO/e9J8pf+7p8U5XKHnIk2TaqgsQP
orTuw+hAqW2sAd/s6kVDkPMtYiiAjFv7R2wld3XSm88qqnvogZrywq2wWTuF2e28gseIU8Q6WAPt
7iHuoYwrIdD5bRwOjVL7R4jhIkUwGD9Rb+VZCX4aiQ5IwogjDx0NzBZGDPBZEnRfoFEBLmfYb27t
iD5PXIE0IgJqkxsH9p7cgI74mK0f3W6zhdE3j4gOIHncg+Yb8A5tlvbvqQhQXeqaT5AdLlCUaKSb
qqvjL0VjH0RuBG/A8yTzHOXRJyVM/ZgZPVJrVh++/RzZJhCjoJEZ91G2bVn6QosiJIh8mXyhM+nz
eDpr/2D7k5+vGzqem3nyKc+mcavfgxls8ymrN+XYWH+vsYFvKb029QpkyZZMKwAz+ZmjI2eaJSmq
Ddm7KJnJAYndU97k+ZqDfuDJTPOJz4onjrGMLafcogoJ4rxJNvFZYS0Ne1SDQNt0tS+jv4M4GVBq
KFNgfQYeZTNvzeVYOz8PuAse7CKI/027nUdq5oXK27sxZEdQKhNnp3RgSLgY7YI6kCfMTiE0BK1F
NHQL1FB5+5ub17Ng1fuJmHc20JwtCjX2Km2ah6A15RIsZd1qag4gYrN5iUsyRfOgWmMAgWtyoE46
tAKEYQB1XahFs3Wx8TGbbbQfs/mW5q8aJWtEvBwznhFnFuSHDq1jlCdqVXpSbSI3LefUpAOCvCDm
9KuTXbgo2Bw9KhCIze1RSoRsf5hj8hgH/DrHnz7FKqD9mjfgngx6O7/XYmNP3Awe1Ek3MbBWy268
KaDRF46x6PaugGj3vd0Oex3ir0s8HMU+qPxgXjuDfajizPqigy59oq1TMtuBhTJf+Kia+0puXlLY
B0P3146ZNQDV8ze6Y6oKwhUFYhaXWtfrfe03zkL34/BNpcessNyXJgbt6lAP4U5PE3k/DqT+Ms6g
oWOiXMgKY76NE8zDK5O/+wj4BEHdviFb2s4b2w3OsWMYEHMdwDJqZQNElOMPXwZFFgU5RrkwkDxt
wNAL7g9bX3R0ZmGr2krlIFyAs6l3PLOCV1Z3UHF3ABMaDyDFVP66QkHvmtU2krIKT6Iaywjw+4th
7eI5cykEUusjX9r0xwjqflFxBF3pb5kETXSBstyowXVmrs5eEnDtQkyxfTGHTp+rOGqhpee3m5o3
2kZHpvOuBSR8jrzc8Fx03YE4tF0J9s4wa1/0IoEcJPAXWhulDxLQe0C3ceaXOWRD8Uh+0CL1Ybv1
0pnU9WrZyhLMQDYelIBopDu6ZI8nyYEX5et0xeM/hecg+yKPNFAbKBZEj26aH7JMcx8iED7t8EQZ
78K2fxntiY63hRkE9o4LUKX8ah+QyJhlRlVs8Pjrjljwd8eB8Rb60Ha2js08nBV6BxEC6hFBOMzq
ggXrrO2ha6ZBB8Fxx6DW2LzZRJz0G9S2lZdmPFQg1kf2AjZqUsfNllWiWhWe2cypyo3q3bAHvgib
e1uqb7vZNRENax21w7OEaFpvylauVV6QW6uWUuHp4WuGeSdjpi3D8czn/ccZ2f7Ui8JS0OegVnId
4dezc5A6WFWDyB/LUr5biDK+h0W1QiCufTFSL16gfqo/KcdBZM/IqpVMBJ+bctBmnpMaB4cYEShQ
TG2GiBzWOf6OTHQQYxSZzpCmgJZrPkCIFsWrq0gooJVHwB0VcZENBADQv7H4EYGc7OSOj1+pzGdz
qPVNZDM8knOti7e2ruEtUcTQQG8q34aYjhG9e7grHJOz19wNooXBWHpyY93ZB0NWLTslFbDewItD
zfPdrtIffdbUD04Q1mvPy9KtnzIopY2TkcdgQXE9rNgrQvvRwhODXAjd6TegEKQadTq4UhZLTzBz
Sc0W4L0r/3CwLbbmaYpy8b6+H6QHaH8cplvkNAAwhMLDBcogH7ZCHDUv2sqAL/+kWeFZeNWOncOY
ihcy0BcoWWy1e0TX8C20oZ8vCPsfI3W1Qa7XxCsMKk8gUiwvAYIxk42a1IHq9npjzTUBAoTGbsxH
wMCbnW3mIze1g/BhCWmIW5ODQBHfq3WMLB8V0g535/HIMA6p1i+8Kv17werk0PSxNydGb/6XXWVW
csisUZ4JEfgluHwTiBLmM9y2xhv4NhRq/s3kLBTvwfWCP0TCwuZed0oQDo2P2j748G0CMBpbpgqu
gQHyauUhkYW94fBi61Dm6VT/BLmYDzsVYoAjc7KT/yAjb+lrAzAGdR1v7DYMVkhyIK/nDHguIlcO
dhuAQuIk2RhxWn8lj6AO7XUEcb4ZFlvpfKKerzW9W/+xTcTzyJcBJcMcd2NyUMMFvIL6GX2lqvzc
pF5E/Nstff9F2P6t97exN+dmnKpwNLUe/GHX9ki6Qgq92HeIAKxkaVj3EiVhkDmWw3vm3eVd6323
huKHxRznUSUGdpZ+5x1QBV5OY1Saa0vZA6lE95ve2+U60oIMsadxDaTGBU87HhJ3sOa6/nrDTN9w
1TnIJLZpAXEfG8jrlqcVBIp79YHEvvlBkwFr8yZ9tPVKx++0LcFNk1qrhKG4OIyL/AgQvFyi7Kn4
UgrjG0EbNf4Nj634/TZGD4dgoXnsWXH8MQm1hgrjYnVrulVXrCCPHKwS4fsH1gN6xbonqn7PsgbS
dIHXnxzbaQ+mwkYmLDzjtYonB6u71ztjhmxBgQoR3BIZVpgIC9v5gWRo0rHJxib1Wg2wndSLvaL5
SL1/GhvzAJmLVIJAVZMnLBOwroQArVl0zr5QOpaao70tOQgD+vq5UE5m/VCxcK7Qo12A4dZPL4E/
AhhUeABTN7O/SWCIF6DVsO+0HKp/vSbiRz/JyiWUpIYjIF/JjucxXw95Zp2tKGfzhvHguTHlNU0y
+weA/ahvdNV7UPw1XAQK5RtNbILIH+8K8CO4CMW46YHVjYfqge4L3f5kN23J1yIvJ/UhtzfTM7Dd
eykhjHQTJErzoF4zFYAMd4Ag0a3DyG0IfmhnMNiAiSpH1T6CK7OChe2emnWffTQJeoi3w+fe/tcm
9UY64GH/dmw2oEankOkC1LYHVgm5dccFFqoRocjmFGlwpDYdRhcvG+Q2ikV4MLD4JD6DSLXfPZYF
Z9529lUf4hORIViytdYoG41W5NWnw3eg9Pwz1raTF5nN3oJXl8BrXLn+nAv8FZOXrHK+Uk5lLRGh
RIFwV+pPoQVuONzX3kUGFfi48fA/AiODHJTXBAi6tNZxQKk4xBEr61pnVT3PDNl9jVzrtXFF/N0s
agwf81AsKbBV0uN37kJotfOZDkE2H/e0X4Ebpe2RJmmM8OgZ2muiefa0oGxiIz1kUfBKyzTaIDhA
uc4cq4l3tFhzbfwGAYbPl8TmRbxeqvOSo1biVTEyf5G97hSgHaPdbp35zZXskOlM8GJwixkIe4c1
QDPpk4C8uDSc4C31AIMW4GI7RUnQnhwAqFFqUAdvEaQBmA7uDVOE3vrXkbERDmeZWk8SK5sjKJjk
EateecQOJNqwTvviWGG4t6Jw5ZtpcZ8kUXPmsUBBSwtl0A4xl3np6fqGerWG1Qffd16mXr3n7xXA
H3ssjrBr4bYGyUtEyMiXDiCuW7FWanfUCguXL/71X//7//6fb91/+9+zM8pI/Uz+l1TpOQtlXf3P
v7j+r//KJ/P2/X/+ZbuO5TBmg8OCuWAf4dxB/7fXK5Lg8Db+V1CDbwxqROa9XWXVfW0uIECQvkfS
84FN8wuEbl17Y7kjqwKQ9Nc67gHDVUq8I3WO9Ln81miLaR/rt0G8B2JlHdMKq2Ws2aDUjCUnPgTp
2iFeOcil2rOgL8L1pDIYh/UvbeCITwEKYW7LjChm0QLZmBQCIWAmooMfe59t5FykyULHb3wHeWJU
z44HJtPuaI2HLqrLVYaHHhiZ/upNSvUVZPrphjU6Vuws5SXqkZxmcqGx5EwTQE1Bn/3zV2+bf//q
Obc5flmMIQfN7V+/etDjZVpbCX5ft2G/QRLYR9WUMSxTWyueyxhJk3E50Q7AQReOXZ7JgwPzBKi2
jjKxP3uV0tN2aeB8mqfVR5oNq1MQK9Z2jFXBcxKW5iKy4vYoIIm5L3LwZPTITX0ZQPqMr5e/j67g
n0aN9+iqe1Aa8ZP+QLeZUfZ3KoisnW2beOYC0iD+w+/StX7/cmwdUV98OzZKQzjj7Ncvp3XiwkHp
vLyfFuk8Z8DlZ/YXZCiyCxRlmwug+o/0OAwrqa3okUfN0QvlWvLS59AqNgP3FTFgteQslWBNw4Mp
kBXEGhirv5qqPIpxjYiX4lVGevbEtBySQXkL1z6z95U4B1pWnlFov0LCnt1nI5t+AW5b0B3E3p5s
oAyL13UO/kfqpQFl2K3YyMuPqBlUa8vQBm7PSucITkXbQUiw9nsSkMfOA2eG1cblvPKAIgzqe2jX
s/vffG3jXHFz60C547elPSnMmYq5u7GT5OeGxgc6qUXQA8tf/WDY4feyddOHejwgUpiXLAIBGBpp
yJtZA+jhLnVz+WAqo1xpxpAtqZdGt20yjc5A3ns3xRvt3NSXpl3Hn8jlm1qMT2WjXlFHYerBf/hF
2O4vvwim646B/xkUswVgyMIab6dPTyo8WcweVDL+PcMrCvJxendqDdArE84wLL4YbmW+0iLM1pru
4DOvO2mBiyWaVkIKMoqPpCo7qcSSeOwkD0unpZvn+awe1d5CFAFCe6eIIC4TF3saRB3U/Le2aTJf
j711VTmosuktJ9mIdjD2uu0Yezqzu9gqZjLsUW2FRJG+sZ1oe+v+m89ksEu1/g/Pnl8f++OXCQIo
buvccU0Q0bn81y8zDkrdSFLdu4qu6pGKTd2ZAfzC2Qw1F0XfqbFsElc+Zzpb0lqXPMoyAEqvtVsw
3IJ4FmnE3AH2uMk3FfIM43O2HJ+unw4AGR0bBfE2OJAZGh8IOhkBwmn+IOdlbIDe1dTTi+HG4YyC
LdShp9pHB7IzIaIEoHXXbCXnUZ6Dy8ZzkwtHncs/fyuu+NtPzLKFzoRhgnJXt63fvhWsqGxf1gm/
6pDLPVqjYAaoTWKUsI0qt8SJ6vMoWnT5JeRDsvhEvZxB0IDokskG/jwAYx1QyRO1sid61MF1vF5U
ZaSBizut5lQKmDHQc0AK2d+zsWIw8tdC5eLp5lVxVKcJHdKN7Rgayr0IpBih5m+oqUZb6wChFPTW
32zkl4+hpsl59CNbXzlYatvacznSe8+EP9j3eAxDV8T0IzB18WJLPWEBjS2vhAwX9X7ydu2qgkCu
7R4CZY4/gf4FP6d8FZnVsJEMhSqjXc86jmcEgopgTcGOH4T9DorxmTNrKre7N0cASQ4gMlK32CmN
rbGv7aGglNQIy0EiLPAl6J1bw9tC3Ds/qToEzfxQe3snFV8TqeormTK8uhYJchgralKHkQBCpRuv
//wbMdnfbh0XehuuAXEBl9nYhY/9n55DvavjdddbxTUIjDHqLJ+iqgzfZIuiQ6/j+hmZnxDleSgA
Br9e8JaDEQP5fe85R1ppBd1UsGQIHj78OtItGx0bmP7gploIjCu4WHgblYhJga6Wmk44LINcDfdN
IMAq4stVOCri5ZmWHUETi1LTsYkdRr1xxMhyMzbTEuSjhcO6DTUBNPqYkpqQQl6GKDVbOhZ+5YQI
Cj2zWoYDrz9Br4EWx8qoLCfgEAJVwzaxAXWboNcsBZEElMCMCXoNtbnszrPYJ+h17nfVUrWpmj6C
PqcHMAd132Ysnk1TqAs3Xf8uboB/7QDiebaUCaVwXU8PqFAQD4ZfbL0gN57BKlKv8Ez11uQWReA/
z5HramsH9U4NdhBk53b9epvW8gdEgMfhNG2uMh+h+PxQKXtA3SikG/uiCR7AuW6jPgfRulJU275C
RgCwAjEH+0X4juWTnKVD4T3GzWAuPK1L7iRqQzcqa8wtzcRqZABvM7V66l/dvAM4GTpZjdfNTYjG
ITgNbLIzHsjOyrpfVsxSc4MPHzbqIL8Ooyxdt6Y5nHANEavqzvERQZG2Sl9AAL8jZcg6qvesG9xn
FDHyeST6APgJyKeKujQ2XYiAvWFaFq7ASV+csNpVnnwEmCG+0/E4vPTYGEHzAgLXLGsekOfyIWfn
Zw9ZOlSQCcibNTV5kaht1aBwnJoQYbbOVaWvImVlF0TYjUWmJ+JqFllypxdibfSduJKpC7164Zne
sLJGm2kXFZQ7JnevTeTJzOWWgrUQDQK7YcK3FDAKKEM22upOoDa60QEIx2LJAXXbsyaNS1gyBPWy
amt5ZfGjMeNXKxocYF4rb45tun0uDKta20mloR5oAF0DUJyrPFTZ9U/zJPG2S/NijYBFsywaSOLJ
ML/mIxoFZZBQSR6BKFLLINpYJRK3FGx0YBAOIF8+4CnlhAVy8l3/1cmyxdBn/WMUA6DhFNxArgU7
dqxubQA0MrxIR3JDluQLAIu6XVvWJTJwbdPGxyrKinll6O4F/KTB2nLyEIozWX+ITUTnUZIo7rmJ
RAHPAucNmKplkvr2D1+5+6ZGRoaGoxzAvdh+EK5R0DSs/vlJaP3+tsSqwdYtHS8GbhgGnim/PggR
hipqs9MaCMYbCLG2HtJLBBkA3dTZDZSxAVUYIiJka6AdFdTNw1DzAoI3YMnnIjcuUSOxHmiL9FuG
XyWKy+ynmwdq+H0kqr1wI0aKFeJZUSBZxf6ncZdEqqJGAVs6g4QjhHHnflWl0zrCQvXxXNl9fFJB
bZ6pQ0cG5PzPX4Px+7p0/BqYjnXD+B/ntMP+9D4QXYc6b0dXp4+aduGOSFLc8jqUj0HihTCAZQ7g
y7zd9IlvLezOKn5/GNCIPEGRP939QQ4+O2TKovk/X7Jt/LbOEYZjOA7+cg4eHvbfdp5AmhoQGgyj
07SgHzxRggndD18QE07GoDzYduJ14Xr6+i8zveNLA6VUfzf74G2czLqlwhdIbdy8q6gWCxYWEhxN
SwpzpsINH00GLpcsWfZBBeJgpDwWMjaCq+YXH2cQQrAXrQLMQ/qGvejHs5ufhETef9iO0/7hFglh
eKdjG2xjY2Fx19bR/vXn3PZDF5YDize9B6gXm1sQZWkGSG0LLDQRQBLXdmghqPv/KDuvJbeRLEw/
ESLgzS0JEiSLprzRDUKlluC9x9Pvh2R1U6PpmN29QSAtQJuJc36zEE6GLrkH9Fa/3nr4kj6TH1LH
1RD4uDaqUBmiccTKKURgOmXNgQVahE+GnFWHYWkVRXEISARP5hgcQ13Gq+qf8flgJPCEFeVTHu7+
93dAXaIL//ly+fHaFiohumpZcLL+8+VCtcgmMlnB7srh0sr1NSJDbN85qUFO4hINlXo5JHPQoANO
fT/lcNoQqF4lJiqOQdcjzCdbhK0DVfMmtJxDnheg7v5WvrULTphd/1++zXxI2hIN+O3FGLLKK3Ec
TSXCo9v2n1EsGVffworCxku7RD902IWvQQqBYBuM4D3KHCTwAJ7bVg1TUh+jlagHAWRt0WIkAR3l
4bsjFylmR4Z5Vsg5vGTkRUW3vDDyuyAk7CKKhYEsdRMPMqKOEbvlsS0PZMw+AVvFv7LyzKaRFSkP
NDJSvv2xSA2viQx2j7qftttMrqpjm/bWgSTy4LW1Pt/DzQ5c/srVt2WevvWjX/P8NY8qofRokkws
y7MShCwgKEj2Z4D2JztIioPKr1tZwkMdClRBd5qllxrdjbPoJapFceqqeQf7+buoF1WiURymvvJd
hW3/+noFUdksUzbK2K+6PA88UffbxWyr9bopbu5+q8v6PDu2cuUaQ4XfpBgiLmVA/vLUtM5+rxN9
JKMuFg+0noDFf981VtQ8E9qy47HTqvaBjApiCnMMF0cFfqad5i5sP9U4xqVKuD5RfGTyOqm/E+XC
LoJ1GygRu9tpk/qNiavanExrBJRZUcw2e7K60DrNun8x9ZDSUtWlvrJqWtnAK8TIyN8E+p2kZ79u
PQZD/oUItsVfu56wX2QkiThr31rYLIs5nGUihNMRLeiMk+ihp1WyIzZOAHppFHVaom8IXYX31ytl
zrTNpml2r3NE7HjjOb5YtRc1CUpxyzi1sfON4ijW5jpD4VcPGv6Wt0ktZY5ciJ6lJ2bV59I/R2lw
sA3ZKNbQAXGkKP1pl8rX67SBrx+xbnkT3cU8I2n9VYuQ5kEU/dDWF9YOuM7lFsShCtDTSE31KEYF
diDt6pLPRNyVqNNU6Ajkus+if6RHiHP4SuiK92Ya/W9a0URHG204/mP6rRrq+iNCj/qjNiOFhZ+E
s2lNI8zXo5SscGzJHkQXMAYaFDbcSCNVLTZqrLee06Mm3KTf0yFNt+OsR3tdUsvXdPbZgFjpdxCQ
jWu2hXqH6+j4KPX9p1L5yXdwUWwl8lY524GTXNidmivRkJvjr76ypIfIL5Lj3LSpKy5AZPzOXuCM
RT+dkepDxn7koxAXSf3nonQ01FfH1EvLwfEaXSrfsd5eT3Ltb9W0gVrqkMaR2rshrsg9dAQD1/y7
xHslsWQ41rxlRB7lVTlGcrX2+RPzlSB/EK2KGfWuyZO/J4qh5IBnwnj1OlXNd7giRnO2nU5+whAj
2voqgTxRrPJavkBp3F37tiP8bKwCiq3faD/EbFZpSR4mu8aap3DlSZVG/THT7kTbtSaHCZGBeLve
qi21+YFnFqxWljvXUp6vEBGBNtSwaBKP/brnJSYak6zzxH10hawfNT3/uufBtC/AifPrPS9fhy3a
BsVGXDU1QLDPlkUmfbnAchD3Tbx5uN7X/7pnMWhspP+65yCpEewn73Zp83E7SInhdbWzL8nNwUHr
SoAdUs/WQpxOaVcDWyUnUkaWsXNEiy0VsBXzFFu3a88WUkds2AGubQsuZJljAFG99SP7LdFCjKRF
nYy8aHgUp9faslflFVA7P5cSN4xYALTkKW4q+Bw1Km9sQdIneJfpU5XhSDk4D6IDoAFtI0Ol2ohi
KSfqI4NFRzEEBzDbHcIh34q6xiZZ3EVrrFCnfdGn669hzNuELbicrkJ3W+3TJzkw2sukmN6tR1ZN
HS+zK3Zirm5unRPvSN6vq7K8E/3E0DoYsWOTx2Yv6vJRHo6THn/M1dztba1KXSK7sae3o3GQkzw7
BWPNTn10/bzc20mBvZWcZ6s0LKef4bxNc6v5NaXzD56g1Ve7ILkQ134OJhzhu7nRebBU2+Bh9NGR
yXs1+6YqNrliBgGY5UmnVb/HhoYQfztnj+LK41QYhzgezT3SgF5pm8gLqbN118bhT21QK9KkEuKW
pm2cIlaNrV4GCmw6LLOnpHLWsg/mQWo2lY4wRwrK4rsdyGcktJf0J1Ebe+RNjgEKhJFa/CV1wY8K
Z9d3c5STtT5M/lODPqWLDYMM7WP+ujYs/vLwx3WjLrAf4ENAmwvD4RWUMARnBUTBf1wPi274fEVT
bp2pRMEc9fNtjQaI66dY6OS9woZ76pXvEPNWfq82H04D1T5ENW4nE8t4dXTzUGXLrLWjrO0ZoyNt
7JVLHiXkcsRIYpF+WE1PvqOUBwsz6Y0YkOXerMb2N6glKQY5Q7MHpm8/z455L9pnMyamq1TDOSwJ
z8NuxO98uVLmBAh96dYzP7t2P8phsq3U2v/m19vrQM3uN2o3FwdFJsKFyd/79UZAza6knDcu4YHg
pJK/WRfLhACXDkXU5a+zHU47FSr4Nmu77iMpp5XoIGnw8/Duy+4QX6oeHRvzKXGpxoC83bBruA/A
QBxNFDBd0SAZzdbhX/OtszXds5Eq9cJklN4KnU9+uSYSd5U7h3ZKChfEDx7J1fXtKjBWX4F3CR5N
CYcafzERFiPqGMQPgaSPdjYDb5zLeocLyfQ6F/isLG90kqGrgABmdjJnyQGCF6urmSXphWTVSzXh
4BGBJ9gVQYJt2DXxTfbbQDuBeJZJ6nIRghENSmA9SSPmnMtqWkux8VguBztlb1dpsbQRy2fk9DTY
P0JzbK4LaplFs1eg+7MWg0SvHvTuxHbyJErm2Dm4bgwsw0WhemxzlQMMqpUFKuYl1SXpIQnKO8Xv
g7fRKnhzIHteY5F1rQBzkrNxI1rNLEhdidTdXgQfQZL+SktbPovSMqMKiuIlX2ZEng5hdeKXRsV1
/yaLpyF+k5BCjmBP7WNn9OxO+2pUd4PVXdSlAa4bJLLfmqWx3PGnb+7nMsbDDlyWffQN9e/TKTRx
2ZnHvwLl26AHiH13fUYQzNGSdWiF7dpmjfQqTdaTNXaMntrb2rmBb/I413J40jL58tU5l0j4jV3m
Xssq8UIYmlWL080yWZPjQyrHD2nkpI+kxgn4h87PzkxpUzs726htw9dMXKjRix9d2SobkOjyBryz
hhKXGb+lgWRuMskpMLahWA1IsvthUh5FcdTUHRg0dlGFbzzlc7kppjx5C8KaTMZi6sVGOnnDLcH2
atn/ao3TMXFRbJr2orWXre96EdYXMVQKNrMmw1hIq/Ke4MuLuE6W69VB3FS2zA9l/N9vSrRmRB/F
TUkofLJZSCrPn2b5KFCeV7znUsxJgK98nmSuYgGiy1VG4DdkaCD5BNiXTpYQE7hNdO0k5oyWTkaW
zW7VBhse6dfAkuIncCDziwbaPWlhB4uSPBRs0VBjFyVb0fbaLCfXUlpORy0ohnvR5rfOBb0u+yJK
aiA/VUhLXkugKt+60VLOoi0Psk8lNKKrariMwzy5EX04XS8h1+mK34Z/FNrgCKzWq9yZAIQsN+d3
BZoFSmrfidacdX6lZDp5GtGK/zu/qRSkbRfIL6blpOtMPrVmnexJjRXPs2nFXiLJiiuKQSq3J7v2
3y3ZjPgW41MaTKiNiUa55VKF1jiHvJGK5zHpi20eE6IXrYOvZcdm4h/tOrZFJ8VOn0XXLEeqnEA9
G/flomE39BscH1Ky70zkoMBwAP2f1kNzTjWsBdIkU1zy683ZqPD5BZTDaRyCsZhwbNheK6vQoalq
lPs46/U9oYcJS7hlDhkgSKZl7/UQ7scZjDriiPmT4gzZuYrCsywpUgFYdOaBTdGwE1pajahp7/wJ
xJmfVcWTqMPo6puRqQCxlqrIGTCNXx6EJjHBpMBaUIuGf1/GjwrQKT/E3FEUxQi13IZJLz+KGiVk
rzcZabIVbeGUDPeEQa7dRY9hxPC6K4kkiaJN2BPh/v5xtsZvSOW0R1HdSsAa+YL2B1EMmkqHaQRd
QBTFYajVZ61N05O4kjNDr4hYvaAscaPiIBsu3hsuX5T0ftBHeaPJXb/hn6ba5m1huWJgXyjS4/Dz
+mqbypndCbI5sDxmmWNNvSRp7KnhlD+J7kZOYlaVZ/Xr9u1A5xnIeHMS/KbW8EXh4wdrnJ1Q9rY0
7T6xFmS2ZB9uVeIsGa0tSL7xJErXKgw3SBuOoweh9ms4Ov8a0PGpX6N0sA/L0dqkOjyHCRTsfR/b
2fXgN/ZiuOAfnK5AZiZrkLsbx/yrn+Z0w7azMPZzwjJyhyRQTuSz2xNIwMxNxjT84e9FmPnWLuv9
/2wX41maMx7+0mJLlstyK1JEd10LN1+4o9+KQkTnVoQ6hPzM0hmaIp3Zfr/cWsXYBlimWzvyuLfJ
YF0aTfklUsKmHSLRVtemJ1LC7NpOE0YEjy27UNHLj62XaUCvOMgGZ3v1UFKVl76L2gdHd6qHVEtf
BRKmjAN7a5Wls+1YOknJriYTWiUk48K76WylUp0dQx5bkiQKS1BAf3cRGlvJGFYuUjjjZhqKZFpZ
Tn6P7mG8FwCpa52ASZlj27hXczc8vwGIlCMK6KZs86YhpBzOOpDdHOIMun/ai2jFYgyDY3wd0mQI
tmNAnK6UBtQ0FbWQT2HibBSyY/facphQv7gPsvJzUuvkIEqi3u7Ur6GiThxkUxrdiYe2i6GhdRwh
Tn03WU3/bCRds2mrsNkOS1GXFGtvxkG0Fq2FHjuXqtYPolFUlX3vOpqsPIgSfjnI805ZcYcH+++z
yco2CmrzAafs9lFKTp2aDw/KYn8+ZKTQHb+VV6JN1JmBhI1VNBAQWvqLOic5tXWnHvs4O98GmtMo
r0Txj4FabpAWZxB8sIEwxfx1JTEgznJ/V6i2nZ5z9gmILiiEsAJrJ0m5epf7g/lfZ+zwt4rlg/5q
iR4RSSNKsbAQgAcMVW8cRakbJeMOY4zvoiQOQP6ndYzTuadlA0LdvR089sRTl8FiGj9qpeXXHbl9
k6C6vczYhoZxHAYpfDRDQFJpjgfk/KqKlxQja+3qoWkjgcrbJw5xXd+lmiadRGka4NGOg/IqSrU1
9Me6sGcvJXN2jIIQR8nlkPxzZkRO57VJ9SF6pEr11UMUpzRdG3oZY0uot0jQQgKasaxdOahln4cq
dS7y0pAtDYUOmBVBWGj6xeBcIBt/jYDt+msuVeg6RrrvF4iCpsz6g4765aw2j9kCU7D4a981JWEU
0UHUDYsYkAQW9jqoKST9wXK2uXUyjXFtJmoEWDrXz+IwOCM2bHjobnsMlXigpyG0F6DztLTo8BdH
jZCa6CdaARc+97iy7YSyVu6YWKKY9p0Q1nIUNPZXokGUl1bJD36A+YR/H+IllDuD+nQ7C6QpdMul
Tgpo1RPn99Zbv7EwjpjdfIbDUH0QnCUdwsd/Ju+qPlZkI0V9jQc9YbOm3MljVH2EPCZlY2m+9h0b
HiQ4eeRe6m/Dc1xq7mqg2fetimLNjI/TGw8SCKAvZ/VSJ85EnWgV/Ya+Dv9stZ3ha2xR+/XaGULV
k2YNklwbIpKEEv8BAMpGVN3qxVlhtsGps/XGc4xkftZT/yRh0vHXcgJkchAnmMJfa6waJ9+rFbnP
J9HFXXiQauU+9XmGiMQnJ04bZ8asx54GAiR8puZyEA3arIYH5+8RNq/0fKUCWRi3gPHQZlctxtYb
7Ep55qOUvCENclcU0waksUHYZiWKzZjwmMZOIagjtVtrkrodhjgGO8RQB4TjquKXdye1mvIsJq7j
isDqUgxNJnZyYu0+EV50gif7HoGxTRmq49lZyEHJiEWobARuD+uJVLbf6tobimFIGiZZuVacVH+T
zJxorZRX8Nwq7a0um4/J0NL7gPjn878MkpRJdvNCNU85ttqSFCfsldwgAHXJL8aNxMkwu6xY5s7U
TGObSWruTWC8iY+z+Iqi1ug8WS2Lryi2+Kmu5yysHqYp1Q9q6khrZKCmdxnRpHXfGdmRkEv/BiYt
1/FMEL3CUpegmznju2Mj2ovgU3bUekn0EoP/rZcmwQXJFTMkGpL0b7p0EjOUbfd1WVH847L0atKh
2FbSoLjkD7Pz7RBr6MGV8ulWkyms4yswWeu6NsqjaMBdJD9Dfu+OMsK+73nGb5l15gWXMHOXTZWx
Tch8vvd146YLZim2MDEIytY+xijBXsYey/MrmImRfh0nL2nVfo1U/Ow6UnRI/xlZqZl2HSnQTlhM
PkxFu4vwqvje5N6IYNWvGifKVVX25ouBSsem6IfoVFdScldLo7p1DLN4ItJCbsvq9R/d3K3EqKSY
Prpwjt5agvEuqLLwHOqkVhWD+B0k2OQxbvxwHWRp9RkNNioPZM4SnxVVKpv3OXIqNFua8IJcZL+3
6+KDTX/mVqNOLArjJfSeJvsbG04wtV30azE6SWC9feSZYq39wojuldZXd7admLtCU0gSgb/HpncY
P3SzwMaGtVWR/I+OBaFTDOfsV0rx3EMhWJd4hOwUpyieZVJV0D2deV3qYfk8TIN8aXFL5HdXPIse
xmjvgnlK70WVWTvNOrbtcC/6z0FveFWmpK5oJYjfnpFHexCXElV2OLpY7XQPotSGmgPfCB8TMXcU
1dLWxFMZaVhuxgy0AhBs+U30HYusPmeRAeM7kjTMdKLsmdDVuU/z4psWgZHWkfQ51LYNtnaG1NEo
xbfJn1Dz7HS+FHh5vJfyp+guKWCTRpuNvSiiy2AV7fBRaF21w1mv2YpqfEzdVo8zuBSZui/UsNqI
SXvJOBT8GJ/NvIWSp+l7MGTJY1Lo+PbogLsbq8efquh9lsKKtZpo8mPZgjIKpx6SVz4kazOoux0q
XhIJ0qX8/zj4OtVytX+dQAlwAY3bAvWVRbGhhdmPnsVLrCBG1imlsRL1uTLObhkM2rVbnY+/dWvt
9PduJpulvcw++TRFwhKcJOJfUdI6q8ZS8EtoZ/1Nxnk3Rw/6VZad8GKaVbialz9R9ge958DN2Iii
WRnk4QkUHEXR1176wGxfQ63Wz2MWJKQxmaw3DcjEHRKHcb8yyfn/gM3uympOcAJg012sOM43XcNN
DutE+RGxln47Jq105ztVdwe5295qUSk9xBOCbyEc729G351VMX5OkIEaovqvMseiYrTaAYVWvIdL
38nPVjl1e2Ssp13sN+0lmyRUhbEieSVB9DOL+/BXIO8MVeM+KkV9sVN7xI2G3560kMziuFI8mAHd
oQ1n3Fr73NhEaH8+y8sfBU/v46dkNmhZExPDL7LfJZrs7yapDty2UbWXPGrtXVkRhBDFCUjZLpGS
+FrE5FTbqU6TXItDwK80w/rMlYtYf0nlkWy5luesrxRbIx4pmsW1s0W6eldhpHhtNeug3VlEhK5j
w8Jin5eGWA0uY0uT7EkzKdg/LncFvSfDNk7qr62ZAZG0s2VUKJdWxymjXaBI07U1dXzJC3pFvrbO
aex7pNghYywz1xaJECzBtWuroeD0bKgIjoupwkjWPLlFR1UUWdsUb+4aZAuWsfk4zJ5q+JimLNdV
enX0sG+DqjU1+8Yu250/5S94D43jCpZlcxIHPt6vs1i7WM08Hv/sIbqFUF5XJPJSTxSbEpPhPDQw
TVrsIzNdtU/O3IIzKv0Li69mIY5iRtsqQPxUVIp+4hAU8acVgSwVJdFoSuhPdtmwjZfxt65xSiwq
jcmF3erEWavKz2qOpelt7gZn1js7NA5N5LPiiW5+DOe2QivHFRMrGX8+qwj2eAbL+u52Mb/AfqSS
ivuEB/Lfrg+Fo0HkKI83ou/tYpaa7A27KY+3+i6QsgPa1a/iyre5o1y11wTGlOsc1pNvKVBFF7sV
cZAinFZCB5fsaWGV/V2dpqHRrkRZxSrjn1ODVBr6LUgOaFLmygAsjtdT0bUtU2kVtvjxiZb/MV2b
Rp7qB6QWlktOyzxm0PFUJMr6JNlIjDjqRolt9mbo4DqD4uyrgG+5KJpGYvHcFBYn2XCC1xoPN1Gv
jLa2r2qZbSzgq3elgQpmNsCdQTnrLxnRAFGfZM64n8MRcqCYHFseciTgComBsKFVSAWIQ9nGzrFe
DqLYtka1lX2I4qJuqCqS1OT4y5WsyjqRqdg6xVZrnZK0cTtHm+9YhHViY0uD6Vv9hsAX60qSs88W
HUWLEmHbuPQOl7G3enHm+MrXMFG8jq0D46AXaK5+VmnjTZMqHYE0pLaencRh0iMEq5aDOBN1EQkj
Fxx0vf6jAalxCIjLWNE5lnpvksvi8Ee96CGGkib3tzXb5esV/+1iYqxSO58EEJfIHKHfdPCnrbzY
I07LAVzX16EUBooptJK9GcibWhRvfQYtkNeyIw2e2ljxylCMCEPpOthbZZZ6Qxikr5GfPAhKydz4
MV+L9vceDmD0/93Dl6rWneYWeVgHBVGnawletUF+VGVro2t47d6qrDRGHOFWvo2o1aTbaUV1gh6T
HUX9tbM1yZbbZzjaGV3X3qM1D7NFx7FjJHbikO6rrR22VMWqmoz2/lpZ5o0HoG8RcqWuWA5NnUYb
nrFlV0xzbVAs/GMS1LRnebFxWrydRmmS12nqd+tbXWyHlnUtF8K76dakKMiprsRIUflbuyg3DVoY
f0z3rx3H5Q5EiziIGU3F/qq7FfnVsbCLPnZe4QizTSCguQ4Zl3FVBlN5GnFjJLNTVPJdBTdF1kKK
oqXzG7Vzg7aGW8mnvBWVZm0upiCTFrtJjfapNjSPVSTzX6JG1t52EsIlQ508qPa7aBM1IE7jnUXk
cX2rMw18PKIcNp2SGPVjCFbgsXgU3cUh1Ry27bJtXa8h6vRQjhENCZudWtjDTslkMDBZlp4IxqWn
htjHLkQFovILZeC7a3MULaIPWM4WPHaPjvPSWzTAnVS2Ra8hGZal6qEwkr559jMMf40KKzzHDp4y
Ixo/lAzMem1kLXnoClO6NAAgkTfTYaog1bNxDO4R0sSgUYKBmfDovBoyffoLov0aEsoQrNJuAGuk
OWCWdAQF0qh7lnySeL1WI91hIb0tp0m8l5Z9F9ylYqON0/hcNoDJIxNlfcVO9teZMDoluOIj+Njx
80uz/OzPGSKqbXmnGSp5XGtKS7JDf5fFmTg0UVPs9EZD7CkITuY/B0JrcN9H/tayyFY92W4+ROOt
/o++81iFC7btX+e4DQ0Tuz/gybcRc9/qxdmtbi7t6Bghm73cwR9XutWJm0lmpJdtXAj/6WrneuRV
Zo7QVmA0J4RhMaq3Am072lmzqeMZ/H724FgQOaWitZ/LXL0vsV+6yCRSn5tOmVez1aZ3/ZA5z7Pf
NS5xF4v3gFa9GcytxvZ/oy5FZ/HSnSUgOGKmuK8VfGPC76LRQCro0efnwp77WCdGiQ1bwE8d73WO
/iJnSwYKLIMoi1Nk0ocDiNaF9zE6L5mPz3c6DmdRgsr5lOXycLmWQp3Alj3eX0umtcvmQn4QJSch
QmKiG5Br1hv4c2jDQztfxEEFCLvJfU0GokBdXulfDTWISixXbHvTykZnwvBfWhBVWQX8Q+1uM1To
BFziIPTyNMKM/p+ZIcc7m1wDfelgwgndKdM3aI+Z9y2gm3u9sOLdpFswy/oSaMly0IiKnDKs51Wf
pxF2pdR1WuBp9TyyPaUk+saRrq5qM4Kujr3PfYdpUiyNRzmaBjcjsvWJCk+lmJ81SnuunGTqUZNK
6zz1pNVEQwXbHN9O+aMfDDicc/sTQpbtTU1bHDLMGhABvJ3GwLMPpHWbeR0HanFoFRPvrlHy91g6
EHOGUGkadfkc9sDAWeHrPcG98jljg+PVWGG7ojWDXHiqh+yVYHTarrthXtld1DyWS1IVlZl5ZVi4
OPaBgykADClsRbpcPjSKP18PST78XvyUZjND6FcK7ogKwUtZzvy5CH8rioY/6tKlX2nnWNCKIcrc
bvhvMXY1cKAxDMl4TFm4sUK5hhUbxQ+KUcOEqZrqs+nNZ2eUteekG/VdYun+Ni17/02CRjACpfms
ZiRH835qz7GcaaeRbOe6qsf8Mkah3HhBABMtB+WFHsbg75UmwSuyUf17dTnw1FSdh4XIFhPu34CB
ZZPeDLjG0Ci6sUT/JHwdH8Qc4hCaESDwYAstFVxaqM94myNlqGvTN60sUdokkY4rVBd7UQ8i3O+N
8Byj43AuqhDN18Y3iURQvDWESzHTW6BPGiZMtwbJNKqTBHDTqnKUc/PGetcCH63lsLbuTIjFb0P3
aS7VPh5Q+24JDpIlqFYgmIOdAtcVBaxBwh3VlI6Qh/XNEGQkfpYGUSdaDYXHXMTa6QMctlqjQbiS
stm6OC0IcdvSo095Sh+bqpKeS6Bdu2bW1W1a5dJ7bkhr0WHCYdvtqkQ/ipF+DlRHWK9gM/KYKTL5
3S8riNZIWe0S7RKbhnohIjlsg0zCQeSfOnFWx2G1XsIZ28mZejiEPBn102jzxWSsOBh1qp6d4lkU
tII/iFUG6G8/FtZfVj11yYZ9d7rRYfC5t1HVMj7Qyn7VTL7liQZxKz7YByx8AkTmF1dsCyq+1DXh
64Tn+6UvlWBFQp+Acz1PnlU11kZ0s31SBKbusO4urf/fo4w+ql46zJckTe3vESfq72EjIPWh4ZNM
Jul4q++inETxPNs8DtJNNCSpLB8Jse7FIFHP60X0oR2WEJelXch2E2EfbPNNNuR3IaoTOx66A9ZP
KWiQ71fs8tVqJNPtHfB1WhC2+wbHqB3ILO1ilM3XaN7Rd9DDv7Sg+8l0wemq8ycUAK1FmiY0cHGK
fAw9b9KAoqHtx0ueJrKrpgpg4MY+TQqqakKRKu5VL5Aj+yRKon6pEr2cOfS9a+JXzQsAf7oZPpWT
6j9I2SMgYSgvy2HGksmNqzHaiiJw0cVGuZq8Kp4RtrS7Y6O008WYM4QsybqvoVTNe9EYWeO0xYU5
34hW/G7HuyzHh0e01hmKXhM4LtEoqmBaALXVp4soGT4xBr85+jze5Kq7+E2ni51GD6DUTQGkr0Xx
5ld9NboR5XHp01RSuxae1rJlj3CjlenJtpHtVCWMTNnyzk8SrB4eJsaXaSmJKllVX5GJTU+if8NX
1sMmnlVn6WEDI3roQ50APpM5kCkQ2QAppmKjo0Zn7LHYAo78+5TpwySb7B716EReSna5oeEBWTuV
je2K/82Hse5LwJVqsp6yCb89qccloHsPWsO5Tw4mfzYPFtzudJrItqaZ5elE17e25ZhbvUjfy7iU
AOmb0jokPbkjHbtHCDh6cHz+3BU4it9sAt16i0KzouoaGhf6eBZnkgHcqCoRcFRNPtZYGjLs28tF
9NhZE39ilSYUS+SMJXmQfdyOG1937UIlipssSPKdNT5MzrIjcpD2Dbg+EhhTcdDUel6/qBEsb+Qz
Dvz+xxUwth8FEnuPpawF+8DOPpw++B7GgeP5keLsEl8itsXjMKtkxLdofjGiKfXMBc1gN+M+rkte
K/o5doRNsW6sJuSk7kuYiNsQ2YPEB31eKc+dpnxzFNVeySDCXL3ziXZK1qrWSBDJE8CfIejW/cCv
hyhBjudUi20XmiHyvePIyJ+TJ1ypcwgBiETEBtCzBfG0HBuXTMdmGDrWZTmN70Zgi6uwaE8d4fiA
iP1fiZEjMVtp7SYolGpbtlK2GnQApmrar9GVBOgUfShmN39vq87Dv3DfzMZFK2v5zmnAtrI49Rsn
qvOVEk2//O57naO+zLPvT6SweS+aD1QGvdjJ3/oMMIladlBxi0cVtNpqqDGXV6W3IE/WRl2xrFQt
9mOh/j3N39H92mq8M7mDad5oNT9ltgmuob/CBqgOQI55OsHsZaXHPSEDSRrW6pynAKyMb2qkzgC+
2VM6URGu6fABmXRT5iywU4bZVFUm58gEWT0H5O2MBI+Cseg80KLfpSHPnzv/V4WErgcJ7UUiOso+
YT6XIwGkLFoEp8aUxWO2XFlRz+AxeSVzhSoT4QUgksPPNA7qszJpmKGlz13fKy+adehBUK4lP3xW
4IW4BcoG7sh/ABFPfY+9+Fmfx0MRyjhxJdl5aPF8UqDIbOaED4NEb+9F4EkPUbB3qnZjqZgn+kWN
RY4+PHRKVLP5bCsvMhEd7PvuHuiHq9fTAApZPyiFLa3kKMpA2nVP1lyQsJyK2e38vD6E8bCvO7C5
SC2RmgW+LnXybhjgmBV6DvAVXBey9WT7IwsLlZI0UdvhFtfjyhD55tm2gDnjmhN2lem1XYR2ZiSv
TRCQIdILu3mGx6BjAbRS/Fw58Fhur4dOYuvu13ti2Cu9aidQHPIhdkL44VUVqZtqqppDlyCcfhGn
Fby3dPVb26zKVOSF2XuN3O2LkkAX6EhGiVkU0XydIMAjKPbVVTbOg/d/2Dqv5VaZdA1fEVXkcApC
2XKQ7eX1n1Ar0mRoMle/H/DMeGpqn1DqBsmyJDq83xsQe5SonU3pE/U+4aOxtGfhJfre6tVHVa+b
M0TyhTsscYlLYX+8a2dIJr0+/2GuspHJLN5zK1Y3eVYGPrNffLZ1zBXKOIhqhwyq3P39Qp7T99Rl
Azc7TeKX+k/ddu4i6n2dmt4pRqsaOunwq275eoS3PNWmjYFvjXczFfiqXE2yB+9R5lmCfzDBq7Z4
LZOlCfMeIrLs/xQOniUQdR1sU+s6XJTEfRxkdCoWV7lHGPxGc3LRjP6ttLpqj3PJ967MldCJWr48
jB1x/xkeVFsMlPApVGttdW+T4Z9Ymh1Ohol9yGwKKvXY76NBlgHvN7sUxXTwEj6QosazRS+s4aGp
+LC0XLwWI3V9vWHrEolDlhb7BUD5aIv2WhQV1j5Z9TbWaiDWbBhyKomJIjONima276roKmtcJTJu
RlUbnupI+0h0B6imlReV/UbQL8MQoly0zoquCDD7zDzlApML2TV/hVZVPpnUhir/4tKT+pOZEk3e
5gSmxs9daWhHHHpl3Fs7HJArp72ruXhvTDXxPWNi6+sWt8Sx4700RvyFY7ip0itOusYiIXOzj056
i99n7hw47bXuct+1Z9sXXknge1G7+4pyz62HsijjtruVVg+aix0JZmrosDqh4knZ9m9g+qkvBuvD
qGIUWUBOj0L1jmOO54nbnitl/uM5+F9Z3ndrLIj/NMZTSeXJTwTlYibnKZgt6HyV7rkBMPR0ZOeV
U13DzSYvmks6dozB7mTuCc/Q/X5N+jRy7R1B9wR3VV7N2fV2aT2QnZEhThVjetkOg7DSC9XRS15I
G+mwXUDjHe5uhsACZMkvbMXvO/k3Nax3a5x/Sb2jBpaYV8jYlxoVojODI5q22+zwQfjWEjYaOmX+
iq24dZuY7v1O5vJYx23xVMzw8JSkfxb94pt9kYcFi7qdjjALU6yUhC9thEtb2EGvkazc6MLAEMjN
jrJw4yuxNBFuP0ZyWbzCOkWs1M4iybRzOhooNJNyuVRpNh5LTJCvUMONgybE/DAkRcxiFlkr9Jhm
P4wEI1Jr0sI6zZynoouTMJYPTY+sxxQ2xVQCIPHOYElcNuQcJpj/BisLMugylbq5CSXeEsJ6tQ2P
uMBFNG9texwUm7yBMnXfOor2gXSsHrf9BI/hHhqQMRPJhEW++m1p2DlpzVB9KA01US/rplNtmdYO
yWvrdwyXH5OF0idB1/KBrLiDnAz3AZ4qqX+9MD6YwEhWRKr1Mdl9T4avUMnWtMjPABf5iDFE8RnW
xw/wdDZsWTN8aF40+AUsqQ/PwgrJWlz5EVcMEfgYNh9IyCZMtbF4ixXjTOCgfsN/0gOQcKLd1kzF
ot9KBRXRlHwsXVYH6JJMON1xt2/MiUnWNM+JzZ44is3h1mHiemv5Xy+TK/cQztgrMwHtaq9Aapk7
1gNrbRAl70lZpPLaZXxkoxkMNu8Si6EMK+9pxCMZU5g+NlYUFDcfqFHQfmMS9OzJ1AIbyvheVZWW
4JT2hzvklJjxBkHjX92p6cz7AT+RHUwhOyANy/AHzcgfG2t0/FlkRpgBAfuGNRz0KvPIJE/H/VLf
hqyZj32bRreF/0VJ7Sucxbc8icQTQGrv40nFlCUV9RErdBz9yuXJNmcm7ErOAUAC7DqcuylMsZNV
h7QPEDN0e2MNQe3LNEARnz3aY1+dvIWkVawdyWCpl3+qviJnpFoODal84Vx775CDd70cU4Qv3P/R
AuN3blzBv2LDDSFwuFtgazt2GGVJ7Ec5QGsr8cERPNynKZIhEeHxpY35k61kN30duuMc4Mouernr
8Q5V8GFj4hYIHwAE8GKNrKD3CsdXi4pCJNNDl0b2y1h7gOpWsW97o/bHClCj8mJ3lxEA57dUlsM2
qe3d7MrhjFGH/ZAKLeVHt8BbaIHLNJMBtWQJ/ehU6bU0Gki6xnXGmi4crDm9oO1oDiz8Ld7ZI75p
zVHDMUMobXTpuFUxh6p/mc7SE8QmrOOAFU2SpEDIs6OFXRdVhyoWeWCmb62tNU/xPOk+iNo/jN5U
mEcxn0vLH+ah9pM2Vh7tuu1vkz0pfkm5/qEVowjwbOYfV71zQvRGWQHzZJ18Au2G3NBD/KkkDpSl
RYC2o2k40+N56WNK66padkPeuOcnMd26lmojMYreOY5cElML9wEj98MQK7k/uOqjCaATGvY8+1qn
nDuvehPCdq5lp/yRE1/UZGnGg1k3ZdjO2e/WgL8jMRUnOeep6mV6zYdx8pV0dvyJlIGOeR9XCKYV
1S7OBHlH4RyRHiQGlNJ9FBG6hnWHcJQ/5mSOFzOCvjXVSZD0kxW0gt9JX+vFWREDElADYHSeqpM7
DySDuFVzxXPspkq2VAZUEYNIRJ3IDciyrMhEYV/k5JHoMrF40uTQHhDZhsmkIFlrxHIsrLyFWlm/
dm31rKgQ3jDYbg9O237XRK4HhtRM7rCcm88zH5d+QiW3xCc3JrVoxUT7IclC7KBZwcfavFPZfdRe
Is5olFSqV8s/bWvAlWNZsOOmQENBznqwTBPpQ733PY9K0++cAawDm6Ypxxu6tR8plU63CZIhnkXt
PnfjdwezmnDydNJMRR4uU2yzGR74gIZB7O04UkPh5O8EAk27BsgsxHJVDfMENmGlxBit6PW1nPDD
aiOmqMI2Dd/BEm6vpIMTdEXaBSJKDmBw+TnDetdWdfvCGv9K2GWHjXn6ZGiacqi5kfxofsohcIxF
Kp5b9rOxRaHZcKmbCHQlXdOyY1WlzkqfnV1txNOhqG1tl0Kw8YWLnWz6GIvJYnnTDkEBQ3JnOdlz
4omLbbky7LDIpW5dqPsBOd5xcVQPxS8mJ4zhSGmGrNj3GL8vvV1h55WSxYCf+j6a1bB1XOkjV873
kWcxkkQiDnF5+q7huxM2fTvetQJYqEB90+g6UV+eR2apgfFXE6XTjvDHO1+VC8bi/gD+zPdCIeli
NnZODkcmBpSDre9IEk0khnZ6VEDzmcR7Aj6DzjVQ4AZCau9kMLCk2DcWDuYNThCww6vupcmRcBkU
Aj1q/nKCQZ9P5uyrrKTNnmgwxp+f2CyMF5Hmz0rULMGgatGDaI3vtkkdfhnqc9pn4lTODNemAp2r
oppROxeHXSbS0wvZuzuNFLqgaTQckaoI6VwETylrz51eQvKacjwd48aPMFg9qAp7lqGx5OfBWmBB
mFVBNJJtPUdetuzRaBKGkSFI7ReFnfpUpBABvOZE5GV/nkYxnLdHX4fYNvtzkUKdQlPDTO0At8Nv
P8xl7h74cuuzkav12Qbv2ndLdZsx+z1jibSc04JNm4cuKdheze0oBvT5dGgoMGJDcwG9cH2g/pvQ
PHnOmvJdugUASmmO8rgkBVtkD1Wzm8/YEvfzeTR6vMydlixcWysK37JwZ9FL8zQoayBefZjmpTwz
i5RsgqYotPrq3U5gBXRDXPH6QC0tObuFWQVKUiXspdzovB1YvrIOTbKbBey+jxRVnpde4pc1WgfJ
cHiWagZ3MWFZ6jeyek2z7lfblf3nZ7U92j6mZLHwPp+jxcX5pReHaE2j3PYZ2yN3ba7RfHzfO1mX
E2+agz1F49mO3xA11Qx0oYbVP7sLqrKek74bZVxqQas22anrFgruy04bs2dN8VLS7PnHKL5Z2FDi
BMEKvm2jKGCQWt9A8zhU7S1TGC6w0A2SbI4KP1Gj6LDkzXFsG4wVSlIR0+Q0dugSFRZr0GAn47y9
A8w8qAs7yxtlu5q8CsNdgu1hqyU129/I8JMOEiVWIci/X6vSY2s1muA1BFKdITroZ4HGPKgddGzN
T3fJf4K7uHyyER5yg2657I5pk4FFDGoiTtt3VetTdZbrYWtuBxMzD37m61f5/52OCKL/r6tHx2v3
8ygAF8uDVo8BYcvf2Zz0QWviChfaionBSJkdh6bwKOpwQVyT/125KWbpsy89CT9TOA2UOw4DjL/9
/FuQKUEFcNKU7hrlfXLKlQI798eemMB9nwzPZVRfM8aBMy7ZJKTVxQ/s5GKA8haZVk/G7KI/tnjD
A4crbuhkUvEhRlNOiNPlJWqKkrF7KfbaGD87VMWi4k7u+ptUXeMwrDCBalnFeYqxiZRSv8wa0TYH
hAjOvZfcw97gwpcsqldvk0ESP1DGCCmH8aRUdsat4843MWPIZjlKy6oJnNHDvKEZ8nOkCny5O4Vl
FWKsCx/NCS8YxfIXqs6+MkHScg3dz7zYvON4VNZ1dvaq5TdfNvk0kFZP5liSramn3S6hRKaPnXcb
xWIcAJVrVGNByhZiZ8m2elQLRI0D26hA5HXq93lcPVopFWeMrDDtLw8I7ZcdVRiPqzB8Niacbcm4
0d0l+4D1Ly9RmZoBkcjlrlWW5pphnGFolfJeM8zunUm6p5xcomeyM6lJW0v3a8rEwVk6suc78+44
ojpwC5THCBz9vSojHBNS5UcfmXWAPe0AY1TkN0Vl39N6Q1jnifgR18kbSFJAArf5fYjFM4aozp9C
gKcxL+ilYj/mEcuXMk4bX6rEtpmt/RNk3gULYIxy1K4/Apa8UBpE49I3CK1AS3ZV3GYnHcf5nVOY
yxEX0+WwUDrYwdI0dovStSHLx11Vj+lBbVa8wwORKkFaO9HbN4j+xBWK4aVET2KkVfI9UmobJTjF
BP2e1Wq1ileSUDXs5aUd1e9dq32UY9fgTo5gkmo/dRiyWlI39fABGssdnsvZs0izAnFrNjNIhd1c
5JemqMeLtaJ3M1Tf0ZDN0Ruk8kb0dSg8A0gVxd4u6vNwitP4DabgT0HQ1IMpdeXVUC2F+Ax1DN2+
gNloVck+l5P7XYJfS8+FW99G8wXgM97lJnZKAxXkI478Oxcn9x+tNxqBkznaIzsA4yTrpD20aM/u
idmheqcS/kdiH2x56W9JIDHrac149qq8XrNHzKNnDOLZaCKgDUWUv/L6D7YCCTXSpPYXaXt32MbR
Pk4cBMPNQsbWki2PQAy/Z707LbPo7mPbuc89xhZJCZ+ZoGl5wAmc4Wirf+e82fNW886opeX+V/vz
9Hbl1rm1t8N2+dezv/r+35fYTttLtI3zmJUppxjkE/XHGmr8+bAaiTve2tujbb4ZEpWLtvZ/Pfw6
/3X51rcd/qdve52tb9a6cmeo9eSzt8vxfivLmkl1fag6LGGAU//dawwmC4L1fK5A2Q3JY/tX+/Op
n0cxUwZULGUfZ6I5b4d6nWZHs8J8bGub7fzvNu7VrCKH9FrNevxiaSq3g1sYASSi+GXrqwub0T01
x8PWtx1UtOlqMkbXz67Czp5ihrGvJ3UkN55M3Pw/+7YTZbtI6jur1/H64p99qdL6mjaop68+dpwB
ZvbGY2XmWpi4dXywaqzGK6Wxbmptqreo8BKmvqn7IV3tvYCIfNdVZTovkShCmwCi52pe2D7Fs4/F
W/U9gXFxSAmAPFIYQbWMOpGQvZ2me8NukDlYSlQ+2NXQXs00P7jMsReSPFkiLVl+Qjl2yNjyX0os
Ww+Yu7yVMnduyA/VUGHbxbAS2w9jN6Ws8NWHbOrOmKEUF9J7BZE6ELlhUS2h4Wk2oScF/nHV8kM4
2E7yQXt3AP2HspPqd/zWyp0Y7TJUF+2JcnPPFrPHprHKpqDF3fBgyopKj4ohk6YjlGPpvcuGQX1r
nBHCaJetagqQpJx8KCKoYuMjrX8bbd+yU4bQ2MfW+zKa9a5AO/eSJ5gU1FP1Eyx/vmxdMtb7m5cX
p621HRAKx/sW6fduu37r63r9zbMGed1aQ1ItVJimh66bPXhqndhVRTa+lCIqkcEmY6jE4/iy9SUV
i13IUbet5ZHKeUma4g82NP+6YJmwqgaVhIOyvsZ2KPS/yWiJ5+1lvHpJTirRhf7XBUNP3IOpyPy0
9TXct9dOiW5eSw1/rnb4JcZP2lKohHhm895x4xWeYNje+mIreS5KKqhbl1UNsG7z6tc2rm9dybjM
gVpr+mFrpnNbvcyg4p+vUBKBrUNU2jivG8kVOuhTWqfOMW0ZX7Fs+Tfp9vOSdmF9rkXfvvr/9zog
/hI6pKHvt9f7unDQkvtENY6dTTEGODhVD1gGmidjWv1zmmTyt77tMFRq9dCthzhVoHPq87J6PiHN
+c+Jr4u1bHGOta4+fXVtj+Y8qh6++ty0+KN6ktWPTDzflW36UOmUjAVhvZ+PvvpspYNEIL3zdoVC
henzsjJu8qOiQ4bpdFzH09okDEUturcYICiMWDPst6YmqoI0hB7dtWO1byKKVpLPihWuFyejKI6p
EJCq1+Yo+prEYHgmWDWx9xL2m+Hl8NsqE4R5bZoU1Y96C3O/G3v7bSrleBQKK7btbD612bGT9byL
TbTyQ2c750iyKLEz0DlV0QQmabn96gwlWzBPvG8tq9Cy+1on2FqJG9mvhmnhktQVz1tX1cesJop6
uW5NGFNmQIbj9wafh50+Nd6rlQwKlmCJElqe575qLI2OasmibmtWWL3gv8YiZ7vYYLh4QsFw2U5G
MDpev+n8rIdgnA3uq7p+UtcXzTqWu53nldftQmKJWdPNPclIBBf6W9/IzBOKFhcqj/29l9QDIhqm
vGmb2La5ydWdCLhzLeN0A3KRwLD15ejk7V44Qw73M04OJW4hr/H4XNey2HsKwdD5uPpejvYdkMCi
+Kv1YQUr603JBtCpXP3Wxxmz+1wWb5Y2zazzGeUIjclZixvOZUmQO+Mjmr8NykSxxYvesYMmgmPC
/NnrzcPWaupRvjrGidExCW2yLB1YQWdH1z3kWxlW1GUk3toJJCtvKEkho9GPWhk7gaAmsKJ8TjDA
dAmT3Oz3wFgrNuaynC/uc2+UgakX8dHTd5iPuk/2mgezHfT8aJjKo1HKb72uEMXjNvMjbxobjmoC
r87ZuygGssiU4nEQ2zVSQx0PQVyzqh9dOTxFUaO+kmS4MW58aXrRvQDXyhrW6qrS8PnMGuyi9bA9
Eusaw67Mh7iM888ubYqSs2IML2mb/6pt1zi2xFjchIU/3MwS91I0xQdr7/aXa4rbMBXaH2I29pnX
WmyWHtt58VmQl9Swuw66hJX5HubK3+KVfy1K6cdkY7yZaXtKIPL+0gqM4ZSnnBiTF92uLjjzlvtK
A6ctlbQM3TGtKXon31j0NYfBRcggOk/gT591T+ZQSYAAO/klxQ81XuyD12orO790d7MKRlimoiI4
2wW0VWHG2ov+vKRj+Tr26aouzMV5a+YNfqOQJq4o7+2nqJ+pQ/Vjg1bDmJ4Saa76srTdwwpOj22D
R4illEfinghxyG15BPSTobnKytmZGy8s/fnzCzVIChQ7SFBhqlDop6iV+6neJYA3tm/qz6QOvsQL
I5DBULuPI70i7buE9aVo9ZvudHjWFuWzxW7tbVhc7blr9f12DutT79KToe1P9u+ewfnNFI53L2rs
+YnIeBssYyZFmxDm9dyEERxYM6mma0vFb/GlGUDu19ZAsfilJIl3a+EHXL+0XrYXUW29dVVD2G5Z
HLZzvWepz04kj5+t2myeu3E5mWqmYmuhH7MmX27FeujU8bKknQ5cQ6vu22E/uIqNl5Fu3yZdc9jz
zoUPooNnwNZprGdSizlmnotLoUv7po4aZ6O5W0IzSQYMa9f2dmo7UMAk5mm4bY3Plyqa1qKoWgGj
FqM4jkMBLNkKAtNcSwoEQziHbc1q/QMUAWyevdKeqVpAJ6I5dTpXL666nHoxv342tzOarIdzYmW3
Ih8+zCqtTgWI120Ymn8dcMB0QnLlmuB/ToyqNz3ovJWvazvD0Qy/nbTGh0COtcj6KkkHGDTpKYYB
ZhQ/Gpk77cWAmFLL1fiROwmRgD0s83XNMNr6tutcooEet6bbmE8o7kAZ1ud/9S9Ni32RtBV8GWPJ
Ui7SdmKOBIpTDmXalRCMkViOeU0Ree1LTEZPjIBi6Bx291pY5VsdNeK2tTxvjlZqJYnk68mxS5WD
MtopG+myf1XtUn+wyf2AMdJBeuGKBloqm+P71hCSGhN+9ct1a2odVA7EePlha9ZzmZ6i0YM5vD4T
G8/icRmTzz+8ddnWHCQyj1+2llWMQKwjnihbMyH7PbTNFYheny5sqz6jxbD9rZnrjvUkkeBure39
dbF+zO1CPm3vvVh5XpOVKuRpru97JRbNulaHW7MmXJ6fZknazfbe7AIbpBQjqLW1vVoSDU95DcRL
YZnSmqWVaqA0rTzbFAsAkueGsdqs2qNqUxmKCf98c6Zq9tM4dn5AIL5IHpFJx/3UWstfcIv3GST0
e90jF6EoL+7kfDPVszT0yeisbzA48mNd2dG5MxZxiSIlOVKHLI8VJp6PepG+59iz/e5m58WcyWt3
3Pp3WVQ2kcvZdNZqQo3dFPYN2E/y+0QhvgXBZ2OgxW56y6cyhYkTxxdKpId0Wl7tpTR87Dihb9S5
/dAtfbX4RaPx8+ZOHfLicTsotp0/goZikR39cHB4DIYMBbo7NtTT4maAcAX1HA2disdmj4rF66YL
ZPnlJNvmJ7GZysnSivnV6ht+dtOTRh78O7lrv8rFDSjQ49xdR3thiz9NX2SPSZrgW5s7yh6Zvvpe
W6nGorXba65uvwn7QEks/2Ysy7g3lCQNXSW/xIr3i+W6ejZl8sdMqp/9JEzKO41z1GCMUmVzCc7C
aGySaY4DE+IHTxjZPyNFony2XKhIDcVKhxs7ayZvpwvKSw1EgJeqOoDIp5T8CD3vypTwF9yJqRJo
35ol9o6WR+UT4nseNgJ7TNOBrDTChW/bIbpa/7iovm9jqb0YantGiN74VKHivVqBiFnYXQK8TOC9
Kmtz6RiP0/SPTuKJ8Vx1tnucix77wwmCsgzAGZWjplBXQ9PU7NHO69iDRMb5F1QP9ZaDgO3wV7J3
pV2uObLLiekRi007/t4UrrwvOpM2XfqjQ+EecrcjQEw5KOYkrpOX/ppLQhenEe9cohb/Lshg6k73
SAOM28AaRPdM8VY7WI0lzrFVgsontbuLS9V4h/n5c7TS+q+JCya1oD9J3zeIvwVgfVVjDjF2va9i
UnciuW98USsteWpgqWyt7dBYnbZHOA84tl6xHaJah+kyeZcIscoLNioatL/0CDciTMlieBw0U73P
lFZDT6fWvTUtjBRvRYoX/HpygF14Hw3E2JM9XLcuA/XBwUnsZte6mXb3BqOD5QmBaG1tXZphYfjW
5dl5e8I6+5wMZmbWLsmx0qLV7bPu73MEpdVM6uetRSZVHOZuRITOenJiZ0O9ujtvLU/X+nui5DAE
HCzptz6djJDT4JU2KhqesB1YlOy5NYgXXZ8Qu8ocZk2mwkbgClbV6VOvU31YTyrrYRoB/hREA6ft
CqDu8RxVuEB9vWTs5mfMV7PP91wkYxUk3nyfU+CO2dL0exsRjVZKcc4LwUxXdelfu7PxlWbt9OII
+yUff9dk4r6CaQazYU1Ek5TGaz3Vv0SG0cR2DohWDTCn9I4wRs1XWyPPUBm8MdyuLQ09PjfE1ATb
2VGl0kP8unWIzCfm+xoyjJyLsydYQSBFS162A+YoVdhkURVm/+nT56Tw48bDvNvWk5c5nmB5RR7e
3+YhF4lxd6veuGeLwqAPp+W0NVPF60/aAj1ku0QbbePOBDY7RfJ5fdlSRp5waT3a69ObWO6hu0cY
oqNta5TeedkOWdoy2rXjdHLi1Hnp8Ea/TamCzFyHgFaZMepoEmkO28UgguIZLzn2NFFXBrB+25AP
aAohNv/r9WT/tyqUKETZDzGK2JQXtHQ6EXdt/9nc+jpT7qTGfLa1CDGtDksDwe6zqUc8aykOEcSN
x61rMhbKeX2qEuvRxPetb16is1ZyY2wt2SnDsbNkxRX80e0w2PNjDTnk4bMLFSSJVqPnG06ZPDku
t3mHd5Y966ZPbZdKsTHGL9vBU8VBrYzltrWmyG1viXQPlZ4nWbC0KwosG8ffzlYJs3xu6UBnbZbu
v/oML/vjqSqT3lC3z1qCquyPQ7bo1Kov24HfEQ4eA9Xqr77IHN9kok5XHH3UlyGO0qvU7I+vCzL2
KThvtO3hq88lrqybPl+0HUYMK7ARCqzJnq96kj51k1fcmAOLGyX084AI4ry1CMq0VX976OXiRevM
7vRffdvTrLb6Kbso3ml1U0DyKZ3n7eBKUEIHQQAKdfpqVYGkSy1GjrsMjepdplF9j7IaeM1Lk8PW
VyQlWGUKxVyUVR3MTaT6/Paj03axaZDRWuFSbJjQf2qVOKycYTaM+0Te5VK/dACFD/i9ynuVYXJr
CiUKVOSgZD2MF6c3Bz4ATgroUzsKqTClNFve1Vmmj23qnraTWxc5YxrgfeudtHmsb7M5XWwpBr7P
0XhrzbE+e5PsYQXNcfEg4zos61BRx3rXto7caVa8QDyK2r2pGM7DkCHRSIcoW+PHQnLcvrVGVKGH
H65RPTxYQ4xju6AmhS7hZ9Sne0tgeJBZ7HQqVgBerTXHKbF/L24Jg02e1CFGOaEION3qoO861iBB
y+qj9MgX0gt/gSUcTImCkDRiNt+qffBjUNebcNBVZTzDmHjTpJMcYiYEAG4VSjok5WHQL+qC11yn
KQbFBdRJrnLIJ/2dfReDDeyFXW2ot6LPT4RRK9emr5HHDqN7KgYEcIbxlrZjyvbPZZ8M27MYhHtf
Cks7z1S0wTs6wESj8oty7tBM+epEki7uxJRvZ9IAvHrI/G5hjmQz/KAOz5povafVhG9GxGDPjYnu
MTauZpuqe4VgFL9K3pdleaUitEs6rd5XdudehoI0GIAAHn4d5hEHeNtoLpiWfYNhMZFC1w372hHk
uOp6dBvK37yMOGO3Yvj4Po+BYxpUbitFuxasVQtrUp+NnFcem2K5WBjOxgKSSKEQuZjpaPLm7Nhq
ozzLPpIh8ZHjrnWc+Jq7ctmpnf4tnsgPgDHVh/GCRENd6mcL+sdzo5tvSpo0xwK3xis2ifBKmFPC
vHW6a11VoCT6iH5riYK4mYcrRIJjLzFk7GQWlLI+eMXknUpjbnY56wa2VqbwDdK0Ajn0R6tZGYFx
r4XmaGd7CMI/sWr6sYaJHk2q5AGf1hBAh+sD3NlA8Pjd2K0CXS/ruovGEZ8E6Fp4SbBj7w1me8NG
baP+bDJ9RldnyssI0eCkrICH0T5vK2ptXVazROFn1FMHyQXGLGWGZUQyduqbXvwYbOWW5+h8MUcJ
8vQZ9vLfxTWaM/U3lZkwk3iuqee5arQXE4WHyc+ecq8txwz+jdMERimSa1828TmeWGEUGvfvLMjl
yfsau71x/fXWBZCVM+BJ4SRvBPWywMzAUO1GyoOw55+uqbrXyc26ACiwE0Chn2QHstWoLdnOKR4E
iRAxYhqtJLSskitS8g0hQBmMafK7LWpSshPzyFw+ZDBWsLeSez7QvzInImYChqf6QChH11hPACO6
n8Iu20Vpe/fcFo2Z25L+phrVSUjGwVQxg2Uc2qDuwQRk+YSnqXodkkS7duvBMQmsdBBh5qUv9DgK
zR6mntB0diiK0zP2Wm0YZ5kbQMraJ1X8W6HygBNDgqMQUMavwRrr9w5bcybtY18SY+e4aJr0mBqI
OiFP9VgeP8QtRJ7lmR1JF1D3bGrzRqx54ZMG8JanquDPO9ZKod7NiIsfJw+AXer9TFU4fsFYhemz
a2AoRWoPD99MrxPMS5/YLFYVbAr7TEXDY3aA10se721vdZ9tht+xGxUYlBnQG109h8RglhAPo4NY
iGrUEcz7vYaUqfszIhpMoP2GrQedT9oOqLPjm2WnBhhNV6Fa9TCUe4UAFk1VsI/ELyaOIwoLtXuf
m/llEnZ7BWosgqWfMUUrukfUyy8gza1v4Sd/8mYdFqgeWSfHds9KNHhnJYvcs7XydJq0/9G63rVO
GGbNVmEYy5vmuOCwRITqPyNE1EPT9/+QfWCgCbbjUKmz+WEkq+jqAB5Xq4A4zvV77rgX+A8zq+wp
4hMc/5nYtYNuxNCX0jTUjT7y2woRRfF/jJ3XkpzI2q6viAi8OS1f7VvdapkTQqMZ4b3n6v+HD82i
V++ZHeskIx1QBUmS5jVxxUJFG5jsupXWpXKrYmcldnsGul4AivMsQDd8DE6QmW+cnE0pvUBzC+nY
l9LqXFZ5Cu2QxPG5nFrz3NeV9zX1XuEydWrr/5zt+gDnnW+pt0BklJ+R0e9zKwtu9DHAH7FSmwMz
de/SAzw7W+BAwZ2wJaX4TN46CPeOVbDooZoHxoz33mgNT+mARpFDCjGZ5NiawWueKfbtFlRD4axJ
m5H/1a6hiGHz9WD5jB29wQLH6GYAPSvPO/mB7+1DD/U1ja5vz5R5p6sBr6JvGrdzHbNtyujjzzTX
j3mQTDfqjHwTQlHPWhz8ZS0OUVB17tAtlsbI7IwP8RIs4jlmPmp3qlm3z0PfTg9tvPTcpLwyaJ/r
iKFuVafnMnDUcJ86PEYwYVelZf7R9SkjDyt6S1IdnUOzeLKM0T6NecT8ewl89372OnhorRYfm+45
dZrkJmR6cJP6TnQwCggAsLGjW8s2n/XAgL3hjbQo7B4HEFes78XHQamfZwwqWdhjctYtAmdadhEM
mL3sSEMVBpZoWovXFQjM/wRKx35Rj7Zp4WGXYYRIavklSI0x81qWWfBrcJA9XzYClFk/6j62rhhu
wZHADNSDYx30oLGmYJiYcfocy9LIHYLSVxpqcduY05MaziPUDt8+jKjS7KcliUzBtO9NHpaZugDN
nDCFV9IhPTlroIs8s7gFkXEZJhgpwJUeOrN7Vlr8n3IzTg46JprzXjBz4ULgt8CfHZ1hyuEUzO7D
mGoaQ8Eue/TYmruJm+ptBm70Ga8N0IbFj3CI0s9qjkuM1/7pFj6NW1YJnGWpoJ51ZjopDcrxXO1e
golPGAArTzn4UhsNcOzVSgkVwJ4+SIGpzs0bOQ2ula9RHeTXLC7pssfOOWDYDTyELQVAcMW8L1BM
i5zC5r2w9yZd3v2gQemtAQrgvzackobrITni38cssF6SOXwLkYJDfPQ0YS13cJwRgvuCNwKgfUg0
ni76v6myT/v6F/Oa9rYdsnM91nwmQQUmDpbWagJJqIXHWddXJ/xW5KXxBQl5FDnHT3oSWJd0UD7N
LAIs9Fb1XJmL8UD8Xe2MS+yNIbv1By+evWsYWQ8xW2n7VEdWqVVzhP8MEOP2rWvq052Wxq+jyiw1
rAJkFEMow4tJU+Wja5M0XA8o0NuqABFkdXey2fAGy1Xaq3BEOv3qBkd7AbbrIo2tTEwETPppbcHV
52nfHIrU9p5gATiP6vQ6g+B7MgAj2HnQnKo4+VIyMEC+MgJaWbKZKsk51TPGfGUGQFNRzknnhoyf
jBT4i3XIg87YV2XRX2BHFK+dWTeXEbbIXpJ64jTgjWsLv1CluWe4zP9pO/ugl8Gfk61M5yJO51uE
P576GbC36drJY4CUy2PQaDU7w0hhOr2THq3ars4lNHAjgJ2hJEjMZfy8hanhDkgFOyGbjEWwc+Yx
OzKLfjRY56AXP2TZYxcCFvuR26+YlrXXbMHMlAuuLgRhcTWdx2jBjdbGpF4BRoQLklSCSY/eFMXw
j/F/siRfqmfLa1fflAH31Wuh0+2yIiUUoGejg5zW6io4+KcJR8iLFb7GDUgB/2VsgvQUQOe1WwNu
0TC+IFSOuiGed6uuhmCEBDeUmUwY3NhByXsR3JCCzk8hSY5/TG4T3IDLsuYjg1V+iUTljbYquGQX
iSYzK0iwsPh7Q12A9nVbHQWhUjlPC6SQsWx2U/TArYMGrwd/lyjaso5AbgAW68iuyjdHyQ+JGuCQ
+6fZD6CYlxvXLGeU2IZPtLVEnY8CVZTMcc6m7CI1I6flziCLGPw+vl1OIrW0UJ12tpOlB/mVCVrT
bMAifLa4+p2DRj2Lwojj7SG5D1cwnD+75fmNZuRcctSoZQ9YgkTuv0RjpshsaWF8J8ksq85hqej4
zyy/KQf3GeCdcZFLys/AeTmMqgFxkr46emX5pxyXjgEc8+Uxrk9YMgUvlfvsulgLaXTLG0u9OyO1
gicToI8V+yutAdotO9TjlI5HVa9/CB5YggEYdVfDr2M9FcmRrBpszIgqJ6WPd5ujbHqvOK9QDb73
MBePXhPyRG0kRE9t0rzIs7cT93Fg3ec01wbdujVE6O0xdGd7q7hJHaZ/bYhm2/bQwA7rQKib4CCP
S56GxEo8PpOdRKUVWKHus6/c7byiz2/wdfRAn0l0CSAi0DaUc4XXO33LkMwAEYA5YzWMEei7qBzt
4EgBEtk18ps1Oqc9aCg7usj1xqZhjbo5xG3yZR71G7lz612CWrorrHQ6yL2Wu5K0BfP/VkN8ZcEA
yDORIyQmeWtzkLQERopjSNOFQDQRfRy6T/Lg16Ypt2ZrDVJSs/K5q8CwH+RWyI/U+5r70waFvmcF
nVGuVf3RLrYhyF2u99fMnX4GeGWcMkYDtLoXrcpbmLbhKZ8hOrf69Elfug75bGex7ZznYAYJjB3f
ToXOiRJug56QleTF/3Phd79BotheQXbXQ32tuT491GRwKO0N/SBdgHzfO+TGLzaArPFTCpd3vbkr
nOLdW/MOVPHxDhps4xURrMm5ORlhrs3H2A2/K12mHrc7TCd4ozsulO6tc1H7pwwTy5P8lt6vHlN7
Vk9oNPbzvsnCu3bQFWAeSz+0vNZypMT+Nc/ryhnhgDA5SEvo4/TEEIapy9IQ9BFpJxOO9dZ8lgp2
NVPB1PcDEmwXacFjZw2XKbeYllTH3BkwPnIXcOW/Xtcu0qsfghX2cgO4wgJI2dreHN+7+gJgNAq7
XuRt6N6WbllakiS3vILVn6VHsvTZOfpONYBZSZ+cQKGPlPoSbG/ruya6RqV8rrzh4jXmXlrCegi2
AmflrW3YIJC+kAl7c0ah+7q94VtbljxJBksrVPv+1ADSO4dOdJIyUxq71NiO/9gEJS1PTWLrMZJe
ox/KJfkhb222ZWXbv7sebOXY4E/NawBXbpcCjylSQG69DcJ5+XDoHkTTQGeiOuknfCjYp2dcIE98
sHWMQZ3HfG6fHcYGzA/vdFYsZrXAYzt5zgGlDHV3ay1Y1Xksn/PB7U6mOTOUaHT1oAYFazc9AjM7
NnhPwjuY8sUu0pyH+hBE5aODefH24OWqklxfpy0tmVsz+XBIMaTtpcd+UBqjBPXSXUtMT6AvmTGc
J7n7cpICPOMEZoVm1/vQ6vfylsBqJ1ei73IH1/iaW4goybxlwjX4CKnumy1cipAb1sVKemUdHGpI
vOAbxkT/HPXA3ZExOco9lkAee7wMTxDKZY48pX/kk37jxUZ2UufxNjFLBMq87iKdjEav3cLZLVHP
PYRFsH4BjPZPSPnZVU4oT15i9PTtwoaxo+HPefCeMItzV8yyn9gvPp5np1xaxNYZqJrqXDlu+316
O2qHfoJ4v93FMnPoSZPlM5O5mXXwLehCQiqBF/AVXLLBSNxDflSqsLcG5cRAF2XUrOOqYyaDLfC6
1XlynesEMIf93DP0SDSKI3uf4Ri2jq7WWVSkBQV7brq2dsJwqR9qIzFOcn75Xb4djddWf5yNvD2p
pvEsT3V7tBLLu+5nbEzRbiwKlP6hkP+eoG0dhyLffkmvAzumpyWONEwfwPgftczOYee3+XCPILt5
AZpW3QhrZ4i66oa28KsMs2x9vvIktj5mezB8oP9KoWeak1cfLAjSyGI4Bg4nBS+BSw9+QCHwWHLL
5MlIsw5U1h4t4MF+gW/IfzpzqbD16NuTXBv00t9vN2ErlZhU+f+firHaCHvpfuvq5cdIch2Lb2mJ
rZlzhO0HA1qEGWSgq3T2RcVjUarIZdchl0Rx2ORVW6Psa/+G1a8fSvmd70YZ67Fl7u6BBdyxIYg9
Bh96Gb+yOcLStbwmc4EczD6YzO9orbCeHPbJpWjCUD1K9TXqL1/QCDBIF6TrOE5aqozotmDLm+aM
LQcNpUgNmNgyCJO/swUrSlLS78ay668v5xEmzv1YoOvWE2+Ap59sdqnmPXq9BZtQf7jyQ8z6Rnd1
9SrDMhnUSUyC9dTLsFCSbASheR1AANkqS5UtKbEt2B7jlrdd48OxUf65Q6iDPow+UzrODiBAfpG0
vHnc8YRp/FK+/vi51IpdpAzqu2GkPMK15c0/Aoj2V2muEUq6gKaXZxB2HZIb0lL+OSpHr10VoJzm
4pbp4SMVJIApsk3hPnBChOAhpVvBNgeUAgm2epIc/J+DVufX9dcvLXkle2zvzDqeWRuz5Hp63rF/
8p/3TmJrLYl+TMtB61nf1fp4gY9HKRobG639qs1IzUq/so0e5Nh/ytuqSOk6zpboFsjz2JISk+P+
9azvpjNSWyp+uNQ/5X0464crBUuHj9Fc3YUw+pZXHA9n9iqqeZ2rygsvAUspkDOhETF5X5bZtmDL
mzM8QaHfUadqDaJrJelu5eRb1XclEvXNAIQQW/Bri5aXRd6T7WXZXqp/zdsOk/dO6v1T3v96Kn/O
F3J/EYP2Gw8uDm0Ma5exsHy4tmCdyW7pd2sV/1T9Q946n1hOu15BzvOhznqFIfHuNGX4pXZeuJeu
QeagEtu+0dKHbEmJbQOyrfKHvA9Jqef3CAb0P7UaSYSksCHy8XKy987wVprwGpVcSc8sZTOtzqrs
pHvFy9a9A6aCNr6llXmhkUtaen7GQgErSlZmuevSkR9Y7byX7oHVfyRZG5SBf9PV1k7DVllDkN6l
KGdImIi/Hf6pu92agiOT/q3O1gy2vA/NRZJSOgZNypKFC9NrUGfz0Dl6Ou9l/psAMGC5KBlfg3aI
TusbLzdlC9ZudUvL7frXpBRsr64kAxZSfnffkv5wBsmbswTshJbwGm2d/TqwXsvl+WxHNniVMHnL
rhYLI8ayQvJu5rhVk2MlkIHBlpTYh3rSiW557/64lHw4ZPAq5Tgb96ACn2qoFLgGSA1Wyg0NJMfy
4SpxxGtfpOvysyTLLnJnyqTPs8usOrsmc6yLvOzbE13f/XeLme+GCltVicnjjYqeFb210rrIlTuI
nhhxhEyKjlb2MHsl2zGouWjTg7yi6zqltIBx1uPmq7zIv1e1ajU4Yp3N1knD5mCeZ9cEiWBY4pDW
JKgbdit3W9q3AgX9s9DalYvusDNbGJDRIW8rH5auBWdT92+Fs22xARCpaNfIXZXnUmdQmfSqeC1j
eCbCJ9eXBzy3iO6063rmh9svN/XdI1qnrutdlzmLRNfXPGJzcvbM6Sh3WS67BfIDtqTc2A9566xO
Sj6SObeaUrz9JT0M9b2Ntd4OG0Os4oLcf+uKeDwbCAEedRizJKGeIUBaXPGZpNTS2TszHGR6llLP
A+apJwneTXXwEmnZWVvOoSZ1dl8GdbuTWnOXjRdlLs2D2meA9Iah2DURr7oEXuaae9sD4KmBKbpL
E/ekRqGVH5EMwnCZmf2RVUlQw5NzbfSgeYSTxV4zorEQzzMH96JYvUv98XVBtH8KkIH9BP+mPqAa
N6LKQVLyMgSPsoTtiXpEBSK2q/RT7DkoC5rd/RSjheAAWzjp7O2fPcufn9Kq+Qnf8dKbWvk25iau
Wqn/PS8Zktf4wN/4gQpSPGtee2+2fnis1rOz6wdsOGgt6jjDsAuauv5Sz2B6mZKXn3U1tfco6gCv
ipDtUovFFsBkKXnOrQr9JlU9VEgEowxVguPGiLF6GJcSlpIwExhwFAgT7dwUdvkwT0n1IDEJsqJw
0D3Lc4SFWYS3ijg4lBXyQ/40fDPZPDu36iLll6mVgR0JShyHZQF45/rM3OIiRvVahfBp+BiJqigY
HtqsABPktQPz4aZwb0BqsL3msdjeovo19VP0NCwBRJfoyVeT78hqKlfJKjNMutFdRJWrQPjMsNit
cYKnBjXsJ5Wd0KdU0bT9NI4BMwgKYtsDWpXa3MscS1E8ZHfTMHQPWtJ5j/MS1BmwPZu2BbuaGltB
qGfpXisdXNEGdmfMCbO5cdTRhfH/mpJoflhToDlQ/nVoc9vxVWR5j6jMRPsqbHfonhpHR7PMwzQ1
ORpvgOkLQzNvbAeoM7BW7aDbetLusIJHBgMH8NILy7sKqt1dswRbkvZ5TgrWUAekjWy4aaV+k89m
auw109BuJCim4O/Moq+U/eTBcvfClMVmRA1eex/AqGuP/bdkyL8abKWDC4fuz7tlwmcGmQhaoahQ
iennv9ju/BLmif5tahLQCgjivAZjBuwaHazHWWMv2ZoS67Zy8/5G7+P2kqZx8cAj0KD8t+qnZlRo
XFlq3qtG/1qjGnTvRsnjYFcN1Fel/hT3bBw5iD0eJSkFbIV+Rn49P9bjrse4Yzct1WMtxZQvBsu1
HMcONlmOAu2WPuPw7mAr/+6ks3krp6obU3twvPACOQynzgxZtBMfnOqw/YI2SH6F4Zys562NuX1s
uvaYq8ja7H0slvsge8GocGbRvmiYK9vmLUSL5hPc8/6BpeOrpDDabT9hWgcZKhsRa1pqSJ5jlB8P
StxX1UWPC9dAgNrQflixWKIKDLo79NP6u3pgWblMUTuRAgcliysymAloNm6FbirtGbFNbS9JuT1Z
qi6fKgdM2HJ/7HEE6FItA734bI+/1r+TJrl/tosaztly/1CdBpGXTR7+9LSZcTBRTpGoBFUww3Df
0tLaxhYJyXeZUiwlHeSOw/AIcAYEXjDswHVhqVBWdEp6/bWug/DS20OAxntYfS/Lk5THQ1ifUh3V
pmpWHBasFRe3cNYDr00QBXfdEgwJuieu4Z/fFfR9ip3MW+Db8REKQ3xbjhkehksgMckzmWVj2WCj
qBZrUYPf4L9UlEPW2tvR3Yg54P9ySOoO4CtU7fzxNG1XIHL7PD6UKquB+w+/TmrLRaai1Ju7tF14
FGw7mlYLAxZFyvtoCXIEJu4lOfk+ioWRP0BeV2MW15fiUkW5fLdVkhgOerd8+Dr2kTk4dllVCcvK
wxNjUpQb580Cio+ylJR+OFSScuEW1dGLgxD4eqhc7d0RmW4euxKAxseC5VdNZQzZ8Xku7K8p9qQg
l2Y3vW2nKr11xwjAiYbyZpexz6iyW3FMilB7UctwuHP1+o881NSXwS7UFz2sHzo62Af2pmG6IDrI
16830P9y6la/tYGWvLkZp2Izp7xPUTN4iyrlC3zk4FEKzTK494vYfpIykMLHFELdp3ypOdZvyaCZ
r5ofFZ+15CpV+OZkL2rTQL98COt0uusDLb0flwBxP33YmUlN1G7mHX02aLwlKXUgmrKR47t/qcmA
e6nL2iXMpfQt82p0tDWj3UvS6JvhYuCaeihNC0X8nW11/SdsrJAuskb9GEGofGt6bBFU+HrnhV/5
BhSsPNiZb15GLDOfSnt8BULTfbPKH7PbuF8sxW1vsjJCOsnWu2/NDJBCdaz8CREdtHTD/lfg2O03
IFv6YY5xEbcb/1UDfIaGbTuA9yQWh+1xxhoWvvDfWdAifxd+yNMtB1RsNt+Vg1cf8WsrUZhzitdM
seybJu0mNLf74lWHMf0J6/edFCrA2F5BYHyByaveS5btN+wvuEN5luSImsRV86ZkL8k6ds2nmV06
SckZu0G9V9F602FE3wbTDC6hsELjtkYrBlp07aPCZuf3LLrH3QEsHrKeSMseK39wbqSkb33vaGqD
RbvD7WT26XkQjIneerXq93B8ohtJOpFqA1OI+ltJ2hgR4QOp+3eSnJXph8s3/0FSU5890V/nT0YM
vscfg0sYDcpzmrXqfeRDIw597KqGvHoC6HNEdqJ/Lr32cxK36i1gheFZ11telRhV+Spx76SC5KOL
eCqVOnuQLAlMVI4iGwJD3ekYrha4x2Z28CzVY+hoT7n53DTFye3cCsPC+oiMeXlrT05xG3WQ5Rax
4PJWUQmarnKRmVWnQ+z1iI7bUfMYag5W4JP1ikJY+k21Ku+IbmZ5kSQcHSD1evFWmiOSlEYPlmCp
pvWTv0PTD1RNPuKurLYAxav0Gyjq7Awd3znp7H18sy3jNncV68UMM+e+TCwAFku1dlL/mkBLXvm0
afcM6zTciIi5SzBrqb9nBa8Bv/t33lZFYpbS/lX1unb+p+P1FgBMZ8eP9Tg3D6NSAZcuXKTvQHWZ
fIn+ylX/szkO9lvjjOgD5Xpxl4WGjbJxlYKIG+YvfeU+S9XRSO/qyPC+1k2uHtw6tu7T0sOApa5R
S0EX9jN0pJ8K4lfHuNi7wIbu1JKXyh3jH50GQMwy3ObRM7vgRrGd5BylofqCqkq9k9M781e19Jqf
HftGwIjMGB3GybiwZluiultaz56N5jivu4OwpZbvkqwuUMZFo+qupE+9s8vw0Pt6fFMjTv67YK0j
xeWWC48E8DMy/gd1DtT4IOUhuMc7OVvsuGTaFXTCyjGva1KKdU9LxhOvdrTWDDT92TIT66zaA9zt
7RSWY97awMtvnNBSjqlW6NhSDc7FAu97xeumudMM0znZSTY9Tfi4HPpWbT7zNqpAf1znO2PnZ7R5
lF+N9+oOCUPSsbBOzy92W5g/4SQiFmnSz9P6eGmzxIGkEszHuqrqh1hv64tpVMNN5LYW7r5+iS1B
56CPBViVjg9mpl4ii+X3/rc4GD8nkan8pYC0XC+U5RpScYX155QOP0JFcb5qdpOhdqzNL6GNNjhD
lOARCrV7zhZRcVXx09s+ja0zywHpowsVCIxzY7F+Rkdm+3P4jQ74O+RD5U89wAcZdBIjbAbhSeCa
f2UoI+td/xpgzdG0n/oOzDI6xc2r1zIn7PpKewS30QHPwWEJ3pVzYHHN9y+6buBBNTqLpIGa4han
ddmtxBynZgsQCYT7LkHWBf+aT5ozeK956n3Vpli5N3vP4x4g31uHaX0jyc5AeS534u6qxz3CVBrj
smtXAnUrGtf7HEBI31VDqN73Vel/jur5m24F+oOk5gUB7ujWo1T1NOc20iz/SVJhH5zbtEw/mYXu
f/Zn9hILq3kpDcf57J9HP3O+xXwqz+2otmenHYLvhX6uh9r+XoLIwjKnqi9DMBRfsbnb91bkfmIe
eYfJQ/FQ+wri+QHkja4Ptd2atxREBTvOOOsuTJbxjNjRxEuE8JoRGX+J3aGFmFroBN3nrUJj1Mah
sjvrNGAp+NAtAQ1jOjR4Ix8kKQVs2BYPzYzbFpbVt4CduHLQVaAbMBzdsXZXPBhLYCPFe+sqxn3u
VPMnVgG+dmU0fZ+iBejRwudABwrJvVT/Gs/D9H2sI2s/LvnRkv/f9V0kl7b6vutzHuBp+yZwEXz7
+/xb/r+d/7/ry3X1aoC57ZlHM7fi/cCE/bkcpvpZd0z9bC95yGXUz1KQM/ld86QKQpHNc7nkfTiW
LydyVop3jnW+iRJYC9vSqxr1RMvIfuep2Ed7uXnaqknhGHverq7hGwTlo5K1FoRJOF+jVg/B0eFd
P/To2ByyUSseJRhNnlfRv+k7ramOepiod0EFEY9OShIotKt37RJI0jYUSPdrOqsOPdM1tB7/LpX8
LSlHSB7adrd5BKBty1rPtKVTOr15dB9LbtePHvsPFMm8bwl8JhpVmV89Hy6pPjqfJrv3fhgI0LFa
6A2PlutiOJqgt1KkasTuK2xiiMfXplROhu7NX1BkGM4dZxXB0zdoWVe5RpgB5+ur1rrHCdt78DuN
ja7l3JhXPOrctc/gRixcBwzjpDfteKPXIZrdi+GOOOqs5jpWWEDOZfIlBRL0aHUfXUBWMNF752qm
Zom4Tus/Z06iPCMQ3R30i4eNWDLPaLoYaMcgQu6YO4Yg8GLisT4rVdafmfwhi2/8qsz2OxIjw5co
xgk+6dr+MWp67aLGbXb1x9R8CAMdTwylnN/SMP0F6DD7xcEhdvA3immijoX17zN+Mmdj7IKHqmia
52IJDJXhYVggl7hUMPSFitQA2bDa8kFL4cUjmaweB6/oHqS+VMPg6Yhp5IQBGuI0yeLJDmQeL9k+
eQ4Q68BXrUmfEB3CIMLCGM3o1PGED1r9YAVdcq6g1twnGaQKYzTnO8cFWQw73r51siG6FkgZ33pm
ZF1Z9ihuvGkebrJqHK+KGpW3mVFg7OP30V3S+Eg8DY57l5QTXq81iyRRl/inuG1VHBjU+uR6xQjR
FdFlBKD6J/YnymMaO92zj9oTusFgB+lxQANVff8yd1j9YO48vkYW8sidueu7kEWpoFA/N+xB78NR
Nd5G10XLG93TL3jP9LsqmsZ7Hx8qJKjz9FBNYYQSFvpxfJsgfPjp/EfSuEcfP7Kv7F436NpEC9d+
jl7Akv6KbHX+Q0mMP1j4hV5uBSyUB65+ylo+zv5gnvvlDG6Mfwc4sBKLh5EJlT0h0gnE5I8CXKLe
mT88sAZMAbPhFm3U8anGSH1R458RXavvPWvqkELmDWBmVF6yRkNIBvG+8SFGrYVB+XjJTSV69RXP
eXA02LRiBB+aPZQ7yx8ufTpMX02buZOmBa9uwZuiTXmBbIA6fo0AAB6DcugvcpQeJ9faGLSb3NGG
A2uJxQ2MoJip6oIMtjwMOfx2t2aZE4KIUkVi7zLtpUQyP5Zs1cdM9Am5wHYeyasqFx4aG3j7DMfA
B6tssXJsle6tw8DyZvTVDPkKbkmG3jbrlgNMjyWJop13nNoCn8slqZsTpCXTKq6S9NNa28FOjHeY
PECSsx0mBUug5yF+T6U5lbejl1Q4WBCTYKsjMcnDaZzajQ5EachBY/0Px80IRpUQ1P/r3JJ8d2kH
H4ErI6Hdu7ztELn+GJXzTZZ+baYwfKXP9XdF7FhX3Ydb0efGi+o5/tkYQmU/5zxmxyviJ7sqLpKS
g0zDe2m7zLu3LOWCdNH84HUNlMI2b7/0o1PtjMEJfrSB8gqhyPvT1LRT7tIdoAO+D7Rcj6iAKG+X
xb9YzHhEHST+o4rqmM9O035d7O73idWV96xz36qIuN9DFKjuc60KT8iZzrvEVKv7rUBKGWD9rmdi
yVO0zl7t3oDI4Ny8nEEOkYpbsrdHZ+cMNXuW/7nIh1MrYwJfSPffUjCqCGYuF9lOIMl0UC9sfsU3
B3dQnLtuDDAgwjoUxxelD6GQ6M6TiZLjU2ovva9WgDAwQ3fNg+mLpVLqXhyWCu4dFeOSWEXqf00u
eTh1D/fREkgeEEztiC8auyBL6VYg9SSvqtXsZA64AkiytY38GCELc+jiieX9qv4jgrjgFWr9TQsm
6G99Ob05JZP2emr8l3zO+wNQsf5Z72LUMJ0xe3QNRFViRNzuJ6sfLgWoWhQcIzD72FZdrdRDE2Tp
xQdHjR7yVK1OGXPdJxWtXVYMWL1OrVphYb3IPvPrwj1r3u6XxEYBxZpN8zueol/9JrV/lpZ/o7KQ
GaCEA68pqROG0p+LsrWR72ORgQ2N7tc4eXd+nhc/jSb+oZisUtNbAqAHNWRZPW5YJlILFpKe2ZwN
n/16aNA0ZwIhpaMTlrdhBhVQSnMsPO/8fm52UhqnYYbnJZpyUjq1dvpQK+b3ZDkTOx75Y1pXL1IW
my5rTggtMSaPHstWVR5inISIB9YcPUpMAjULvs26Wl23LInhhhoeYnx81qO2UtXJnHPMRtRO8pwm
RG7SbeCdIg663+pt11GH7L4xC/vGn3XqzjGuVDCRXsbEK9ki8tk80VLt1nM77VaFRwVnPdLO6YxU
jBRIMLqoBu2VpU6tKFN12o7RfOVnOZco2/3nNO+qWE4Mh0xOvp2tx6Zj3ztTeVjPK8V+GnOJdzVn
W1H22GGZB8P2IIItp1eGGoogDNZ3B0rBekn5gWGm+ifPNN/WPEN+wXbxyUtogr7TqdcmbA//+J+2
2r/Pq/2ZBeg2rL9huQsSe/djlx+3/iYpWS/aldljjLArVPGz1brqbbFUkwq+WbPMI1EpkWCS2y9R
0+2Qbhj+8NgRule64cRoAzu1sblvkqja1xhYBBFUs6DJf1hFM6GhB6axV6926M9nx+v+ApY7HVKE
FdXoZ68nWEeaNn4UHvpg3tBdw7T9s85878SY6dZFwjSq9Oig2dMiZev9tBUssuNup9R05AjNmsjh
ux5rjA3uVm6dvDHPvEDC+2w2vbfree3Q9Zhea78CXNx91oKRk0HzQxE7eejV5s6J4V9WoJ5Y0Dmm
rG4Vpv4jLIY7hV3PqcAScUKCoVw2/AqFTYcEvu8FHjHTVC+5jRTtuW4T5UmNmfKW+Bk9Vf6tyVgE
e7klaxh7aFJpcr/maZi47OZiyK7bUQEreYesRnIJ31TlSQrgoP1oZxhXVdtD5ZxfmuqlSc3haWAg
1Do1Wug5U/JhBjKCeFnMDwk+KyUmKzjkYHtQdQ7KDu24G6Gamh54Qyt96LURB7AlmFL/uR7g8WfF
rRMMFqh/goLV4j0cs/GkF2iNSV6OAsN5xmWNBdO/87qZgQSSpvq5wkWvcC3/MVsC5Ci80qmeWhu5
prRFF2dkDPM0L0GUGuXFnZxpJ0l6EOMpRo0CwlCzZm35jW1+iazWuJEsV6l0dMnGGbvQpjhKngSG
7utsE6HZKFXeFaCYZ0zNemHJtvSC/d2pyK9yYcnzw2Fne61xaKeaHevlR0phlKj5rWUjQLhkWSyr
PziOchiCMH4uymMBIfip1bTomT3zX2NU+ddBM+4RIk/vRsyqniRwZ7T+kbWyTlteOvU5Jm4o8yeq
EitQGn0Dz+vuJrES64nFfms9tovs41z4uB+FbYOLlsukzU/xGJqt0j2vaRySqlNdpOYenC/lYWnp
t8vgOW7cx9ljdNDPFXtFVWc+eV6iPFrRbbAkjCj+HYxW/a1j1fJmMtNlWgjfB/c/gBlbvTFB5Sid
6XrlRI5a2HhXRE8Y3nUPZTEd1hY1l1EA1rjdoYrcPBZ1FjybLJI963HxUvrBeCvVJGBIpu+wBSov
kpS6GirrB6sCOS5HSR6MihRKQnLPHG7ce2rgPaW54T2hyz3fGEb3PfBrVEKWfN3Jepyk4p0fuzD/
pRoKmFd27sN7qcHI70mNNOM2mml/xRS1FyXw7CfIos4TDmLVUQtdvAzG2XmSAq1F3FMt2ZyRpBQg
mGI+VCkDRpw3FJRjw5atZMPY9xH9b9Jbd1vdkLVTzMwa55zqVXxyJxATyFmGzyVsiAP2LMnRcFBG
2ztt5Z8Mz0A5HP2WZ6Seo2ezbeCGGgnrByProa6RYiq0eJlI8H9svcdyrEwXbftERGCSBLpAOVXJ
e3UIbRm8dwlPfwb6btz/NE6nouRVFCQr15pzTGqXlbQs0jzNVVFtNDFxeBphIdFG6osAD/9/z7YP
4eu9VgNZfmRreOjvtmiViHDoq79nxDWXzK+vhs0lNG4Sxr9nfw/zn1Bye2BTi3Dy75Oga8eDZzLx
VhnAl3p5Sv4TXm06b52yu3vTzZU2y8AudjM+/O+BGhmrw9/H5Z/rYRLlq9iMR+PmpOm2f4FsIpxH
8s9/ZLeA3aBB0hSAu3v192C2g1oJOOo2/sb//9QsvK80N2Fg9BXYx78vT9OKQ/TvaQZ2BuR/njHm
AJzP0A7K3n9HzF2IIMnhjGSuZIT4dxT/+zKwl/PWlTnAPiHuAIcZ9gWx0xZLw2I3/iyj+I6gRRR1
e1DEf4W28RiT63hVj9Obw2E9p8SB7QdDfCSL8HZqU9Xm/JraO7PilLu/1/u/o/337O8dYIaV7ETM
sdJISTvroxl2eSyOA0FtV9Kqm5Nkk5C3Wedr+niYhXwueNW2rXDoY+rQeYc5BYyOmtwFSL9qdph1
mJg3U1q1Ka6d7c36e1YCbdi1YEG4707GVQ/ZIm4lgy6rgcSXF+ryfx0YLMocN+n1IBQdI9C0MqLf
T8OtTewvUSbazrIv9dypqz6R838PlkjVVWRuR65cPkrDbK+w/LZXXtUCHf97WrneZOz+nv5Fr/49
+3vInahF7eRBw9i08/UWx9JYLQYdio7/54nVeE51SktAAJtHdHuZfw9/L/h/H46lBVnGIDcz2jxM
66ZR/Dsc9Z/n9O/psNLwqkpnCf/3zvydp//78O+ZZ8zEW2HgZfGu4QTyYG2yv/892KNIDqOwz/mm
vf87D/4e0u3DmRHHfk37y9+nmsgm3CF2qUb+Yg2mv0QDqU28v1NdPxRG35E+alV4wDbX2H9PndGc
TzmQL0zyHNOND9EKYgz+Hv4+zFIoxEaq/XaUlPOZYMjBX3tnIhVFy9TZcevQIqZrqNXixyXRugn5
1KHutuxiTD060Pv59gr1ZDQbWJd6hNzYmsA5rPQLo/OdWU74RvPrsm4TH0YZg9K1SS4SLcx1HI0B
8/ben5fypjS4RVRea4celNWz3g4BS0bDCJ3OYtOOJ3AD29Z21e9x35vHdSZBSLpk0jqvQzdUe8EQ
BhX7OJHF0sf7dCCIUlS+NpXMR5AJhtxwWTSyW2EaMliMRdtF2kAszGTuYf+Dp1ufLVGcqqahf0ck
UdqL93ZuySxcij34pXRnY/Srh/GSxJ3uc3PEmZzUddhjyEjGC+BX9CQZI11NZ/QaZzRV8FIFQNnS
/dxuGdGDhQqXFgXD6WBtzJl8Y7cPGxAVvUuvcVK/vcOBcSePqBR+fp28S7zkWZASsBVVmQ7XlIjS
1KBdPemAb60MOj6hme30m0U4snWUVIFabfcQwbrRmuE4mAkHAQ5dKiRHWiR4xftZoIuZXzx3a10S
BEk91n873Lq3tcUwYMc48lTlB0tbMAJr6P3HWTtQUawB88cPiudk5y749xtN5rCJkOm4K7WnwJvj
gkdDvskLjytvOebuvQKBdGTiqV8Q05Ke4ZLAoFe80Q0uXTzzYwww2I1dnaytUcCcwvWUaL9DRLZM
p663M8jM5HBdJOuPzReDqudG2bLJ1pzopjbHr7aEjmRyiQbGPBHWtMzMGxOHxBw9EyEN0Uud9yTg
SnxiOLjDgnaCJTCFr7leBHLYkCKwln1lDq8R94sQyqtPLjP5oCUjHJe/JVsvhQmxTgGqnAWil309
ttq+jPvofoG4vrbuv6YgVS/W489l0vaDy0ZwNqZwKwAnaSVntHJ720u+NTisfq3IJjbU+ua1NCxo
QBraj0NEIlwjKz1ZBp08L9PvIS64gbUUYZRMT4vh7gnCRT6SIMXShM60lR2Sln/lrTHu11aN4ZIU
zV5zXxKtqnw7K6NdV1T0Z6Zqb0utvqwJv3Ae6AymhnEbq2wATbmcRv2TnX8SeIsz7cbusc+Jau3I
66Kfv5Ne824ME3gWAEmuRejxML2gyLWAHWVJQIpn6VMNGsEKf9X3CEz1h0WVfuYkR1touj+B7JKZ
eAEk1gpEkmC+CuqjVg+rjPQVF2KoboxHw4ptvra8xt70GcVtB9Sp/s7Wt9XMga8VyRfi3DLszWci
FJ8n9JJMXaClzmcPZOo22xjU6Ib02tQyOrTMEAHLyPylfQPCRL5ns31TK4b2hXcRJt9WGvO1pVP9
s6Znu4nU4aHpL9E6EiBbLQfieSXpslVyXP6RnE2/+imvxg9jJFBeH5Y7kVH5j+uG661pBBKNzqBP
sEJXQCZHNMOADWPOiaCrR4Bg2efEQfK7hlBgzdJOjaLISoTRBsOBY6+HhUPDn0iBs9Xsu9KO7sk2
HHaMdrJAtc6zVGVoVSMLgQaGtijeyLgvQsNj4N13Q+r3ffmKXhST48AeWuUpeUmoN2VHkPCWE4sy
Wu16rXgB5n8POs31+9dJQqBr0xzf/XxyU/O71vLvMjW/+tYiLLCDzK+zh6LDfajmcdm7JcOC1EDL
7hboiJIlfjPogqoS2N+81I961t60W6OqWrZB7I/VO0QvzPzDCVLZfhI+3LtupzS52Z2b2ynJ/LSW
dEs2oW4bq1NtcFMo0QhJ4H2wXlg1ZRxkxqkr01sHIYbfFPVNmde/peWc2lZ+9ikbLyXuErcoQ6EX
R4Qq9IOigbyWOcJX785XA2lmMajqsEWBvhutDCLPPOWh1EijN7Vh8TW7UmFkaV8uZKMkmhCip9ZO
ECplDo48LKp7IuaNMXQpDnQBDvZKJzOpniul7wWp3ns3keiH0aykNqeZVr95ep1dTUGcuBtD7GGy
EmjjxcuyDkUIf+Yp6davWslXs17uJxmYpWz3MlbXK2jOXEKe68mfNKS8rsFYu3UPZ7A2maiJ/pRH
ETJteZhTLXRTsu7fl7T58OLiSTbjRUk0jfr8kgzFsUeDkyvOiWzo9yDZQNNMlwRwIII2wGhdYYd5
ww5c60Kr4/qEKm8Xx7avZ5q4C8w4+NBAA8iuiO2PZVAfZFOXvlNoz70LyGZIzfe+zL9mcHpWq97x
l/0g20UXax3WKT2NonxasJEHhV4/NCPw8hQO05SjqOZ4PApCxA41YwA0fxa9o349MIAEptaf4nG8
J9OIDEGX/vg8OD+96EFTcIclY5uo90qA/AWg7GtiJvJSr8A2FRdzqO5z0Dy+sc72TnjeQUnv9F72
APqgDZ1qZQ/w9nPE8gvyiIQcTdLYz4Ri1Df4hpHwOWDTTa7IJqKzQ1d4sL/0crjk+vw28k+x9XtN
EWFA+ixevE47s/I9Ii5r/HF0OPTxjUEyfW2bhyGbj6qO9v2xn6t9z2FhkWDnz+xQ+cz2Uur/GRSw
09ykdKmOA3lqek+wmPIueQ3rc7Ry5inVfk65emc3+ikKIpRz9GmV6l7lOFxMb7gb3SIgz+G+GeIP
u2TfiIWM6Ia5eHfw1MMnraeA0QwpD4Loz5Vzg4kA2PiKsqEzZioatXMtHYHxeBDsM04eu+W6vCF6
tKMOSHV6VVwu46scaCqvhat8ODy3RaZ6v3UgAuoCwZFVxk+1LH6aQXV+ORRz2HojiZGYDrtEP026
9+BYFJFLAjm7iqez1VNlN2P0MQ5cd+to7iUwb6efri26d5BT8hDEndQKpqFtBEoU7RTI3VcYhAid
YlpoFr3DbrI4yA6HkciTlQXdKMPRdDwM/67rT9lchuVjX8KImnJN35sWzIa+Sx8IgB8i2Pbc4Kgk
771vXY3jxQBExm7MPrrR8KSJBeymN36IAdL4oqXoXsaPrvf28QRStE/JKPZyLyxoEXQMOAqE8WGl
a1w8FGGtyII2piMw6npJxzo/luvkngiZfHVS4D3cwcep+TYGauNl5vKs4etk6UVoNQlzMwzFjNOl
TR8Mlp8QdxKqJvJ71rS9xGn9S8ho4gtjZKxkPUe9S1BJ9c+AXOeuHS4Jg0SwKHXJ56yux7g9S4rF
eKhuJo+hIfkioK6uMRC9UGu/uAwtAjvesiJM9bXY7AByd1I3rsetRi5h7o5bwiB3c0mAVNbDUW1f
c7Pl6pgD2a36rT2VimK8yH3hUoPJAt1GnP5O9LOHs11vhCxbwXtT87NdzzvDtBWFFaEZqQPbQY53
2qyaU6rld1ZMQU4mbWXa1cGiM9W260xBm0wHTNpWL8uQhtCzTOJ/8K1gp+Zo9hKj5QrgpNF+afp9
pnV+iqSlSAYemFbelA0YMxD3wi9Q2x5XO+7CHiKmN2dBttrX3eihTR1/bO2KqOVLSjBrRRMa4CPa
u7zZYWW8yyYh9nrVvgNZuBqrFeJzvSGaP1pBcLXyDMz6dfLcCIdKCA2US5PAb/WYurNOwUwiQa/c
A6Ilm2hIZw4yiblHLrhC7M9sBAE5zQuZ7dLcC2t5MnV5aTOuwIQjnAtCJZhK/thONIXFAHG43CWG
PKRSfazqCuXMc4Ei1ScXpN2VBseJKPEbnBjIRlb26xKv0rBsLXj7VYPMt2nbAughb2Z/1oy9JPDI
92ztUdRiPwG43Rap2oeDihVqQUB92OhypH/kLGyadQYd+D4l1j9Tass+MidgyVhIIRqyPS0K8HZU
hLbH2V9reAcoTIhNTPCvUOMPaQIjKbd+LTlUvlS0+22oSaybtBBt8IKmfp+6uglVzglzUk59zeMs
cWzzk4bLDxnKzXnKmVqbDO4Xoopy03gA2FeGSGUwUFpGqOe1vf3ALqVHHJomg303PwgbLq2h1NEx
Jpc6IGsCUHM99JThLTNacNTDWUs52+pO+H3RPGdFhR1JXgHGDNea+nkePFJ9aVL4skgOM4njUDvX
G4mEvRHfi+F9NeWahQjZGk7T8d6p5nenn78giR7XZQmkaXzUKrWhJc8gejFfRKqz4ZPMVcAcRG/E
45Q792PvYsvIyuvJHRmgtDqDbO89swcS7UvrKRoeRqGD6oYhSoIYiTu6E4Uqqa4LW1yEIbl044E8
J+YYne7cNuw6prqawyTV7wgceTYnUjG9sdrHyfKQRPaEFtC5Z6BCgEsWwWxe31zvwZUaIhFzY/GV
gwqGIaPApsAEXxeHmVmHCxRbYs79qRuZNyQHramuq+IZbJ7HsDM6ck4GXZNYO5UZ7MQmg28102qn
mdIK3Ks+BthJ0w/tAtng3ojmpHJ2c6u/aUXBqGU0D5GCuaciwvAKMGitMwbxNHwlLdJ72zpRX/RV
QYExO75NVcnua77V8xOVtA11uCClKvUCo54kf4Y8hMLTgghtbtVaRuC62ffiJG8Jc8plGctAm2AD
Zp65nJzltRZpsYvMQyEYSFf4UPGgxjtJDkwtxre8ircONTv/KONd82QXcENgVtIZdFrJq9MOGSbS
RebPSnH3tkn13jczJcckB8aEPePhhJBoz/FgKH83ERkZedLcDHGytwgS2XuLOje5+a/QMOwmGeT3
jTfUDl8okp4ZiNd7DY2K33LF7zzNYW/ocSnNc39TLXsPCvCy0G5Hz9WGUR5DZ6uxBbY4EQqmWlmP
96+I6IWk6XcdFRfd0YCaZw3JQpHN6CntjwmADR/RkuN3tfk9W2CnimdDOtUhro0Px9COzqron3io
eazmu65BncLr/oY380lFPe9bM7lZQQ5D9s3zgDRYKATrbZcQ4XqnuJtyKWI4rD6RxCD9nn7Jt7yJ
PCKWU9Yog6DzcnJePEOdlw4YCZw5suSt7nbqxGfFmwUS5T7NPfOgbZHLSbNcCluH+p5W4z5N2afp
1P5NM79wjSIDQVS/LYdy18XLgZ9jCj7GgG+TE7FCz7lhaiEJWIcXjKSRP7cR6qFvT722rvVKb/vJ
KUeqTYSp9orijOhqrBPnIvfYprJERRYFL9cmIlt6vW2HvOZdl+ZHa6ClKtFM0LB9qDl4fjVb91qR
0zIU1tvE3NKI5ykk/WfjqXjxJbHFU7zKo1FQoIuYUD5WJyoASHvsYV0Tdms7WgiNIQnTsLrzkvi+
+WHhjZj8zDgrVTLdF4Kdmuzw02QzsShCf0s6ghoWsyYPan4CQFrs0XDdZc50YayA0U8rbkQRDyGb
wMu8kVsX69H4jCv30xn7l17nxMztF7IvHk1ZhSImp5AIYCjgBMkuV33H1YKtC4X4sbf0t3Gw/2nO
RF8ZpVtvkV2X6TRjMu7/zppaOCamUzve5C0ccBYAZHAbvNl4j7bNq6vFlxVSIUjtS27KlcZd/9W0
at862ktBJLHvJNYczDWFt26jZog4W6hixqr2sIoL3bdFcVVHw79KYKFIxhUoJfKnbnx0CnG2StkH
pjZSU1XI73UA1SrTtFBs+byjZ+ywghNFn9VfSZkcAVdcdWmy13P7O3E7+lQdU0CSVIlSTA/m0tzk
kkDRri1OzURk6qg3O1Thn7nRIxc1Sei2012WM3jOBvRvUQU42N7xL5zH5NZJK0TC86XSDPhO0kh8
TI/RbD1EAxaKKPpdK+3JJEpIyTp50vIPmImVvZqBFuuosWbzZoE9FlqD8eWMw8n00sd6ZrKOA/B7
iLaDnRQfizG95hW+atIWoF/VvOZ0vlny+brOkOdF8SclxCfBqonv1NPebpaPsdl8eTo3cq30UASu
NexxE7UdtfnWqVQHpnhJaC20ZvXUJADepJuQfHg2iRR5X13Kgjil2n4o3VkwQdfe13i+6C0Iaa+6
NlnCheMehrp2g3IGclcNu3RO39KiE8FvazdftlX8i5oGraVZ35fQGgenZHGRHWlL9gAe77xW8y4i
Px6VE15toznjM3o0tQlxOs5fXBbHZQZLmJANmmU6Tb2xmjgb0Zyvwgp1ZqowuGK8INUc6MGwqoyk
xDTfr7FzxkH5KUX7Uazr7QTni7GavOYKeZU5tDZtDL2qRoPpxgezywJnHhEca6RFZesN5qUrqLXr
obWtnQ3egPuPQR5lEbgmV9e06tORTAco+sjAlTsCWedFNZb3oByaNw79FN+iouMsrq6t4mUUeUiA
6l2XDG/JxAh8OwXXhYgphCX6PpacKPgnbtYiOtARf4uc4YbO7W0EKJ9dAj60ojV2pBCdC1E+Don5
Xiop2OgllLX4qVwPypMYuDFW6eOfVCDWacrQPG6O7MYeCdV+a4bsi93vEy7Q4QQ2n0zlNQrxvbzZ
zaVronfKA/QYCSVKRKP+ojHI6QzCVsbFznduaR5RGdHWyxaLkqGNyYfULrXTaDfsNV9VSW93HZ09
edlVWNtyZk+vvH25gqJZRZEfq+66qjUGBPyCnZtrX+x7/QUvhEgj96hWDd9kCbKSkKxYufHVlM5s
GiEnMNvXgiaziS1e7MPSl8aVVjDBanEiMIlw2Ki5iY49wzgsi9eesMelfreQwaQMq3zQlh5ovJP3
h78P//scGPqM67IvotDBwgGIvzG5Vw2EjTtlTZbBlv6k3lyRAuMmwEI6aglabznVDpZ0TE4fkj6y
IdCfOtaoHXk9+9WgUB1FRKcPiD1bm5e16PrDRIXezdzDpo4GZDo8ki/8OQ7F5uzi7rNq80kYk3dw
ol+HzM5gKYxPdGTca3rkbpkuYnKOi3dtBKhaW5T2cjZ+osrloqHCLqPon5WJMaBF5IZgA4RnAXHW
K16TZFly26t03kq2RDsnDhq+yPlKPPNr6pFvLyzC0RidIDEDSKdjNXjmq5cD/bb3zaJdt9ufS7cJ
jCWRT82Q7z33BX4e2MOKZIm1CqYlu6y6fCib2yYTk58V82MVM30uXPfUNYKWpnObm7jJHfe7UzYQ
/7i9W+ziPttGB55W0jZU3Vno8Rz0ncUV4ZECj6vsinyMKmzjVjHDH0KK65nL2jpVkyBQx2b3drTi
RACbQNmhS4gEhtPARM0tB0Jj3O0yu7ntsulNlVvQosqmQ2SVv3O69tcDpI2Y9rZus1O2Yo8b7GIx
H7CsnZfob+niXHvxr9lbzGQ78tBcNpxN6lYsj9ljOb9EVgpdyGWPlsRW7GOx9tUAy0HVKnC9jL2z
Y88+M9VDlurGa+6xWsOOZXdLi0WV5EMZ6VmMdF/kJG7YYz9JvXztS7fYaZ1IEVrEbzBGsLC75gE3
kx4g9GAZ3ESHDrFDdA5pUo3B1vbcTSZmdZP32NymratGMKSd5weCTPkp82wxC9vrrvxccfKXM63K
aGK4AkIFizsT93lQ7OE0cpfcqnCDXEoDR9P0ZBQAAXUL5MtUN8iqaFjZzXeetbBfqvlYLPSZjcL2
TqY4DeUw+kvMYKpfaT45Tv450uTjblNrfoXooS/q5BRn01ZAm+82FhefbmUM7kR1d3pZMlgx7X/1
NnqKPlo6LIGRa9Suw6WnZ4lMtruKsQaOFCP3keSsrGqanaOO72S6mfDXBWhUmp1X2VDSF8Yeckus
GVs6fuk6zszLOGEgI+SHLoFSQXnnqy4f71sy08OeeKMNyH+mL38d221QjPRtFEQNY6atSS3VnLKp
hfjBHSFpRRS0Y6pfD7O+L6kp/cXBOZ2uJJYL/dZrhHUQ+tjuIUSe1jZzfJlXu8QksGWNuTnEsejP
M/323EXgnuXqRVaITPXhmakZ73+1Iv2hIxulfXZV1LTV2bfCqc0k0SvTHhYDFIm2Si+Dw/y07Wja
N5bSMMXCgyy8crcOFjfjuX8D0bOr7K3+rLHGrdPJzllJi7R+qeRqHR2zRs0s6uVK9NtMqENOQ/wG
Gj4n76hrC/LE8W7sRMJpoc0CA3ZPI5ALjW2WtF/KoisDx6iiAORKhZYT12uTBUS2VQCgtkvytlD8
iXzhEraKzg6EEFueQnuxRfY6SI5tZAzymKU5AiYue2w+L53kFbc2fxI/EZ2YWLKsMZKR7vRqezbC
4ry8gPpU57i+12mhcEZVfsS7skvyHtx337Hd428bzbInaGRi6kyV5TDr2Um3qYMsno6CjTvxwiUR
q6OoDgyLLRgxe2+6rhPCW/DKfupSDA+lGe2mbHm1ZlyXkzM99xFeT2RA3aEiiIYlerhV6co3ab+C
lCDaOvG/xpJj6LjjVcwMlcahZwJGiRfa5rL5ht/MIVqyu0kfNcKnXRwwk0vsRoUxoW3Q05p06EzC
RkYSNivOZDsCt8aFhOu/uRbLwHKjKvMEqKReKStszjnRGN8qtj9183dS6zfoGcItAIXb7d3aSx0y
TkQfOvoEvsVPC1Pu9QIHBSND6DU9JhP6Hto83czMmCUpPlky7fpEe/c64e5GoyNwLc3rayZ/zq5Y
XdLxBDMdxl6BblDpsM/B3EvFyr72ANhHBDAx8pDb9imzouVKRjqzDbY+okKS48S12muw4NEhPw5a
oe879w7GBYWhvrxMyjiuvU5XWHXPw8RERM5DYMZVH6jZMygUi5X/Pr5O+uG9kIzIrF9zSu9cdvts
grkrTpNCasR2YFQMoBNPo2Y/dvjGb2PySLSaMGvCncK51767enq3YnK9iug6H9FWivF7dmnoNxkt
eNSVTwNNAfLePLi/laT5YT1PEdvDDHrDDoPOp7a51xJnOSuH6IIyy+410UDPtxdOubWp/RopSmhM
7PmcjYnfN9WPbs3/hkmnYpHz0WDtOWzQ7bku/qHdIL0S+inzXnbGptM98Ioyzqoko/1iF4cEBC5i
wzDXsmOpE+jcRdZd23vZVd1zblttGHOQ/aXxkAcyBDdaz94lwzzfNO7OQj0bukqQtjF+Lkt9yx02
owq2fNFgn+vqCh1Is1+yzbA7sO8gtA2B/Np8Z5is2Cpkj6buRUHS0npNajvlGY2TIq7H20rizNW+
6LXPH1p8ZPqqg3YSN1PPmG1V1ZfjbGwWwdao6xHWTbwrhr4eYm/tb9Ptwab7VqKkvfr7lCxaoozo
PDS55NX2WwRNpI4l8kc0uSZrKcHqruZB8e+mJWxa1uGoMZ6yMc04D/TXHrxEaJimE8TW0ZXSDsXq
vcZpInC50dOu+3LedREbmXLGB5H5narbU6v6p8lp1oOZWelu6oobhWSM2THTOasr2gMXD8HG7pjD
EVbMapnEUcKxxuLSB1NBd3hndf14MzXuQ1FxQKu18MvG6G4Gb2jI8N673PTdBibLwHgD6thtFy00
+WkzDon6N48GFHGHsXw2Gi+WRFnY9B9NC8kFRxelULnzOue2ZCIWNqvoA4rWXYR1cGLECjNnC9qY
f7JuCSM5DcQXXuXdqPaAv1EuRjfeGl/Hkr0K27J9bjZJMGs5/RhjvjLIH6DIUT8sucCjHPfOsLr7
dsxpw8j4pViYfwruSzEE6U5bfhX5wVlkGTepbU3hUJXxXitIRmgN99ex0WiWw4sapsgXYJADZ9ED
p19Yn631Wyj32FnEZGe/juQEXcviq1V4a3VnoPbTCDGqlvg8W81zlyOmGDi5zP4JH8fZ61D4xFGy
i9IOisdo+o4nvjbHCYU4dJLeM60gMp2LifK6YP6ym2J58pD8XGFUfDa2mPG40Zi21xwAR3z3BWZL
fEQ1zde9ilygNlnx5Enm1KZDRhEskCtZL7eTxfTAFtF7cocChVUliOZ1N5pI96fuehnz4oAs47RM
0S1xIVhf6EXkhkKq4/A742V5LSv7p1vVtRDjLVUq2OLknEd8B2enhiCo3+di5OzeqjPmKLcySwTl
bF/SObGOrT2cDEUOeqketWU1rke0QCY64H2dHsuOEnfwrB8zt0a/kv2rVg8rfa6cmwHHzcSZ2SJ6
6tzkPDBLo+f2aYphuBiExWaJu+y1YfDCfq0DTyScLel9AZkhiFnr6+4AVumEZpJbea6b+Pubj0IS
JxYpi8Rp7Se2x89c5P+GLlk5+83D3PK+iJTwQvLW93LtP2KLJmSWbXb6jAmaRcaTWbtxIECU0WFg
YmtzmKdu2iN8YoW9yobsmff/wfnXNZ0XxvQLaNPS9O893ddmtlV2/KN69dCbzk9TDK/u0j8yhYgC
M9Pg5DsEZ3kQpdqI7YAwNvUOc1SN1GApkGQTeeD6Y7m2bPl1ps5OZJ0Bpf0zotkN2gqd2DbNqgbs
+ezUipDYndOkJPCHq8VaDg5XUBXXh5KFO5LamzWmv8DNKjrPrTrUOrI27O9J91M5/Ss5U3Sjq/q2
FXsj4s7Jmg5d2TuWYoJ+XP0zcxdtutqNboqkThcNuQz4TpstfkZbENhFxrdj/jDQdHfJ6l0rJGlh
ZYBGQHqdtjqaXi+5UvZq+FmaXDe1RmqlVV4kbrW8asvDsNj6DtmcTXUxB2MlD8asYmhjTUsES/tg
8oshrHH55+KqY1Ma4+gk3THBeO21Ayv8YWmyn6RuN+jUcLIqjddNKqeQdHEob9mEbRloy/xirIl3
prMRqJ7scddOjZ1yqqek6e6skSAIMNX8G2k4l2hdXbrl+L3ta5mzFWoZlwfpohNcZeUXmHr3yL+B
/qmGiZViiKEId0I5dWgHrdnNze2w6sa5Kqf9XGlx2OYUZU1/rCuDupWecFqlvHuq2rnJep2WLEBR
0lY7vRmuYpfg9lgndgHFkeFp/c4rNOzK01uhul039ZQAQ3ynGRT9c1V/xwz02owwSi/W0lBbzE85
tLdCH46lVyy7waDeLYZc0g+yMAsVEFmi+W6IrX+NOMcWqyY5gQ7jsF8PjUMtbGzuk/dDRsonzS/R
ui9MUA6KGDg8LWeLTWkSU0ao2LzFsHKbzPptOo+oPYxTExfl3qA9IEt5p0xvk/JQjjYtQYoLWtem
M197lT6hsKQchUNlDxNGjUreVKv1GFnZg2BN2bvOeMi79eA1xlXEnRyzaDDWDMiIptxlGd1IEjuz
tPPNVlkhMko+cmOKnQZdTF/SNcfLndbJYZmMvTMMVCU0Gz0yC/xGKy5Cdd9RNn3nPbOKbPWN9qFo
x5GLBstfVL+ZifxOlf0zTjW8fjO09KI5AL9nXrYAVmjZtcvkHy1ZBvZN1dE8026ten1KbOclc9RR
N61Tm1CqaoN5Ab+D3UOg0Rm5Idq9O/qXX0Nou1ZvuGGAhpg8sbdb7rD6/K+rwAbm/4QlyGHLTzR1
76VDJ64Y6tc18sJuWcUhGYxnjxzWtvXek3FTxKfJRZsRUiC0IwWiVBe7JPe0Nmlwl+6zDsVtjOpb
gEcTyqvpsZ3oxQwxZtjakdcYxwi0i5qHEiOD763LpRq9MF1tUpT4FiYmFwtOCmNWd2+73YNll5/d
/6HuzHbjVtI8/yrGuZoBhqe4L4OuBjqZq1K5abV8Q8iSzH3f+RD9UvNi82PIx7JdNTXTlwMIBGNh
ZIqZGYz4vv9S41UmyRZa+wDS5O7O0Qkvaw60AsO+7RuFBZuxZMolA41GAjBc/T7GoBO6CfJihlY9
Z3K7lECplriGDqF6MhULz1B0AyNi7m3hbedHHnmBxymLjYUeZHDTofp4pXEptfpoVIPtkmtk241p
3UIqtXPSmvUqA9PT2yAfh2avtmSDfdIplfSCkgNWj8RWF32FgiS4VNXio+3JlyeJwr7U2hGCZ24M
lYLn2rRplfYhlQmBoYo0M9I3EsTu2jFZlLBQ7GGrzGlA9KRCZCdkfyQ4wOrXq7+UtrJuK/26tSz0
UAqcIWPmbAQtrJyAZtsc+kJvDkoetgcCEBNpvV7aAh/pF7VUDLu01oubSJfiG7bV87moyGv4j+gU
8dg0PbQgvcBX3MqQ6833ZjpKQ7fC1rA8iSrgAOQhDP3pY5Co9yPmcXtYGVNd3BCHKW+Ai90WMuId
okrD3vVYOvL2vcPcK8HAdM27DZYfAxFIh6Xfq9JO9ANsPVyGEvv6eVRxgFuyDSBUkrbmnYm62qwb
F4SdgYzLX3VJaLsKoj4n0QPtrhG0S0RA24j7kz503w/s7S62nvVXv9XrrA2Q0ulJaP3VXylNVCz0
a/Kk6vGjOsFa7eiDMBKDivokH7GeCowze5F1oZbeOcLT8670AE7lRd9ciaLp5PHsATetwiFq75zK
T/ZqSSwx8/uWJ0djX/BAcBPoN42bWcOhl5l8xaVj5dSuD1hvJ4pR4kQbiA368n1g3+uv8SokaDa/
bJWgOhcr713FS9lO8UjWRT+IV+pDLBsnz/YJSNC9b8t0y3ZackUxhHl66B31Pi0l3ocsn7RSqW/F
OApXEsqoymsxkJEB6iszx1uL1iYy3BFML6yaJL+Ig5GU1Tqu+GkhlRUEbmvmaF30ae2KZhDN+YUX
DLcVHszM4nOfNJwCUFcktT7GietxYD+QbQhSqOum0cITIfZgnfdDciYFPyMHiuKCRJ21zP2wu4mR
1FzWqCrcjlVpuh7smzvWXpXr92by0BB943dn9I/BhJ6dlRjW52wwskUitfkXvSreMJWFLlllj3YX
pS9DkUEbjLTXbALIntj5t2ZgRZGSUyHDkbudXDBxTPLZG1jRLKprolVAclNUaHQzAn6ANTHLnY7e
U74JyIW8kYjYa81UviaVdbFA+H8N++jJzoLqWWZPwOqtdp5UcreLOErGdVj4WKM4SnnBTB5dzcRi
CpoNl0WdHxdQKieJxU9XlhfRoPiKxSThFStRFA1VSHAo8hOJ5Q5Dvfcr/GFlAjFbimIzD5Bbqr3q
BhtFvR+vgddzDnyaPJrRl3ngTpUlryVNQYV47iPGd8gJbobS6N7fqmjIaq/dZDU5LdFFjD9IMjj/
LiDfn5fg2WCkb6cuxi6SFOgJt6B025ZGhCVoERz4mUmrRhqiW0QMQrdSjOZLmkhH1Sh6nxzxZbK9
4FuZGs8AvJ3H3lRtLJAbaLO9lRBVccq9lOXa3lJ7e83mteP3n6rkxbXuc+91n40cKZfAWMEe4AOa
4umSWYX5NJhq7vp+P904SpivHTNFbietuyvQ/fYG12bvhK1pvdTKWH4AURghmBScSzm+ySZVPWpF
itCCZvakJsgFtnFQHvnikCjy8/gYs3XaaGgtHOJYTzZtiUpKkpHgSuN+PMSG1my0DFRBppP8b3Ul
PSjtqG5QtvEPiqOaG34o1nUcQwTImXD5lV1lgE42BdT+rWZEwYXVCEs6xTJf/OQKXQnztWEfvqgb
f7wRXUNjkojK/NV16OrfumrQnG9kPL43XWMw+7bxLeip6Brvs03voW2K2jLhDFFHwHPTlUUfrHrs
QpdFJZP18/pLqtY4K0fetFLDqb+IA/aylqshJ7EWRWXup3QwcX2tMDYFUxvG3RGxbFR9/J0alsP7
dUFEUNlWveqKJPjrhJsfQlVE+sH6n5vCQfYGnhK7QXub46ICxrKHDAwv4aKhKrwEtDOsRF2f296F
1T0YfRQ3yQnRT9RZvbbsR+SZRKkPvPSIRNlWlMRA8NOcbYR7HnBmxhAHQzc8jJv5DX3UgeesSOWa
6q790Y/8x1JF2u4kqgrHzpB0q7Z5hYX6kCTNUlZ70BUEUJq1FOl8dthBBivYiPAxpSkmlqXWJ4vH
AkCAuZLYZOy+l+uyQoCPOO57T1FEOJ9Q03z4GEI05IbfnExS6mhO28jA9PVJ8UZ5KwL3mZTwJvhi
/h8qfcOUt5JCiF9cKDqKg2iAh0o6eL54mgrg47Fj7vx5A1oGlXbsiP+c/LQE1oJq4BeihjVJHiM/
qwVCFcYEHydvSThqVvaWqblzCX2IN05JPF3Up5Zzi9yHfOvMy92yhBYjBS39s3yfF6hCGSNu096Y
lStR3wbsiPq2eCSLYyFONGCvGpG6TA0sZ5Wgl/a1xbdpIU6bEefSbOiQMjekvaiqophWUX4/FbUf
7Z0DcS1JpW+/1Yvib3WGaiu7tIxXvU0MFd+rcR+o4/eDLNeXsOV/nXTw4mlgGZ+VCPKBXMTFF5J2
r4ZemM+SlT00itLsdFPTN7YSBSsn1VD9QAP+Qc8V0mcwPDLVZj71FXSZqiR8xPESU2MmTFAZ0qrW
xr2NypY3RtoSVDjzXzYcx7JM38YCUc+2Vj/7Ri2DIM1tduy9dNU/blWlQ1ZUJnW/kHvN33ppxta6
gdplq+lz4ShP+JNLNwhm5/tMRWYwtCYACUO7LtMieexkkmijlChrCQrXF9NzGSBdtY9d5RdXSlkl
axmC2C5v/fTBHscdwcjsWem1HNaT5+3ToItuPN3/Jl5uUm0+wXLIT1aedkfPJ8swzBfM7wMEJTmt
CGxgZvr6BjnJrxGSpAdx0LKhPZR6C7zWsJE4kNillwAkD5oa6sNC9IHLOZ8C04YDp++/F38MIbqn
RfGYpkm+/Rg60YAF61LXrNoSasAwTDt0W5yjKGUxBDSrQ/ZeFKMKFAvw1F1v10eLhGCzq4mAgA6T
Qzcvpepx7MirRplePlkTeetwSOrnPEkfgXn0L1g0H1rWo291Z0LJynwc7PNpkdvQBBYSG/k5HO34
8FvSAYSM7esz3T6FJ97AU57F5XKrRGFOVYpFiLX0RhQ/GuJESvFBBmfZEe4+hQ9Sh424hiD1tW0G
pbOuCyC+/WDWu0Brr0RJHEQXY+4niuXMLtJ7n3hZY13CQZZ2mQ2vK4Wlzi69Q0RBhXy1DOdm0aeS
PNlNEmKilWHQh8fqC1t66er9ElVJ3Er1jdN7Zz6no4KzhFEZ1gXCEIP8eI3363svrfhm8Ro1kIL9
UDT92m3AYd/4cZrdePOWI5QrsDo/6uy6bZYxITCgO0jCwVxRz5Vs29elGlXXcFke2RMbdzK0KvTG
zHNRW0jKRuDJLb6I16LRQNV+CQ6k2MoFOMGm04pNZoF3TRrNvw+93FoVHeIIajTAo4LeiXlOB9Vt
SM27KQFl4+S+9LYmv+a9ZR1LUq1qjLuUsVYAZOPrwdCCZRElEIhACtwSzVwNjHXWDM24nSqPwKml
ssOEZMfeHFF3TW+ihWi1NDKdY2N516TnERgNw+RY1GZ1tECskUKvwq+llV5VWWQ8VFphwanwkQOZ
0vCxkAggzB2sX68kl1oTVLeDr+BF3q80mbHcYqzVM7klIu5Wmdz1CQwlBDzDS+R56EYpTU6KJLE2
/Wiq+4hnBHCYtCWjHeXXzG/NZkxl66hzf1ZWHGuXPMH+LpQl626YJYvQ412UpW5v6tabxkU6ezC0
1qgcSHUmBC5R3ZqrMhD8h2I+vPdrKj3H20L6foVoacYRh+Re97AghNxOjnsFIrG9MbU2uC1MNCtC
hN5WoigOdNAts71hZT+zgBAe+ugg6uig6IQDiYD0O89pdZxpO39vZkl16IM+XcVp0jyoYfQiPmpF
+xYaffAa8V0lmD5idDFfYyNVtNfnaxKLmEIV6fXDpM3pg95707P3azInURaqnX6/pjTBpcRJtodS
5eyVZnT2pDzJb/UqCYkyyvx1zLOhwg2bpkw0/X7KIlhbSm24ToYybTEp0OHx4aq7qPnvUXnGR330
EWFYGLLNMZsrPg5NEmIADOr1boJIu2oHHNfrcNCu80yNV6ERSY+Q5E8938JXI+zOet1rj/AWMtLi
9T909dL2JJauejCcCyf83vW3UfVJxmM9L2PCiM9qlWn3slcVd373UyHsnpXOVN9bFOenlt+vKZyi
39SVBwhlKjucxWt54BkL45+EqKyvxGmsIAgQzofCiVCYtE8yul37Kp73a+I0Q4NWwlP111pRRhm+
upo0QtbOKF1lhr+HMqJvElLFV2TlpStRD/Gd4KmoVNLBRhd57k3Sz8kWoldrKq2xFR1qUStOxaG0
DXJlVhstCpQzvvcXLaPif2mdKtiPzPNnn5/GNhkIzClpmZ29TMnO4oxV6ENDMvXqo37wfGVrayTu
xaW/9gVt+r1vg3bvAo2DFtlh2z+Ig4HQJ9+jVF9ZZYp2SdPC/RanH33qkXTH731EsykbiLV0GMuE
wAz9Ownx932WNTLx6flUlUB8iTNxqH2eXcCTgsVHXafaY3n4KMfmFK+jFB0zcTEUR5SafhuHcCVJ
mro2ma5scmQ/jcHCyXKzcZDB1xRwtZDr65zwjJBBdvblIDuXyWjBEfe0pTOq6c8N26ZDwO+jttA0
a0mmVVuKC8UBaeXsXG+ruaeoqHvwYSZLjg08jRSnmceJdOMBM4RyIYpQmfJNraG0JIqqDmVUgqt5
LYqhGS55QKp3haOq5zjV70R1H6Ld2uh4yEVjNj7WCqlethDWTrRKhnzCSXO6YJSt39bZ9D60k+jt
vo/aAj0lLiLjMa7QFWI/Or8tJUFNMDck7djjq/SoejiT/OO71ed3yzIsWJNJGh4/3q0YMubdpjUC
zSUs/Y1QQk95XKyb3AcXPYulv6ujz3rqH8WyDmCiOUBoRKtomIaEmV2UEzl7SpQk24rSmJZ7pkoo
PomyciLWutACw/CMttuwrIlnr4baGoEyBanrIVRwzFkKYZ3kGaQfKuSzRO/3Cy0tADtd2rOvR3g2
pDo8gzfz2Vr0lxj/i2sE5PetNNiPssrLj84A68hxzmUX39dzdebAs6li0ulNG9uPQ6NFLoH48Fq0
NmaEJ8YYP/gK6OlGx2Jn6CX7sYI0ts6qaFiLq1S1JxzZRtHRkRLnYYquxUvaUidfo/RKBnB+KS+K
SORWmbQRxTEenyZ8Z9Gwqou72vdW4iWdhtyYMuF83XaJ+qDDGotD+9AkGhkPWYZcjJHVAads69CX
BrmXSDE9cKH67TgmOnJDP5oHCQzDxyXTNI1MokjsGzxaNQPWSdDd+kHb3WK0ROgwARzq+RSRvMFA
ph+fP3oorXffR1pyEP1xPak3WgfRUhSrecA5izuPJa7pq9Rw0RRxNo5mbJp2rE5DBt+eBQBQ+0ri
1yojktlqpv8aXNqgy1/xcErBCfqz14AO23ZqbIj+fXRvmPVXR5Oy19hTgb+Y5WdNNcpVgzLhNdFI
81BMSokHkmN9iaRyKbqWNnk+tZftmynBG26UQ54kRtXfTIXTLcTrmZAUk84sn70CqKJUDizGpNjY
15AqV3lo2o8ABw6iaxOpT50tw0FUTYU3RURH/A+515euxT7qr/8hZg/1/j/kKWsq8T9UsIbuw6z8
Cny3W3tlrK8TOZ62gAPSpYqwx70odlWcLdVAVu/1pv7eOjm+9lNRjtVyS9IoXcN2Jk+iSdGDjE/6
Uh7l6ggYvt+VSlxvkU1GR1QKk6WFbt7ncewegUDr3+x6XyfS9NaUTBOIkEcQyrl6crzqWBPPzFsE
F3ote+7TMtigl5Uif5f0xTWROSyj5rPfii0iz9gM643LPoDeZdmPsCOwgfaa1DwmirbyBim8Jm1k
uwlx15WoL20VLBBE5+xaM/JV3vRYRvgtV2hOiPGLM9jvA/Q7zdJx1VJmez3Lkq91HSzoXCojHxRP
Xo3vjV0VKKuq6lAkmBtEF9HqdGq+J4GAin5EggolsHVS+cZBJ755MOeDKAZJb+4nzCVFSdSLHkpK
/oikj4UydRZBfZ+v7XM8jgIjXQe43rhCgB2m632B0P9t6AOYrBVwFkII3Zrqe9Ox41vS6cF7fZFY
bquo9RfUNmCbd6+ojfMMA/5y8Qvd2/pIB23sIMlu454kRyPJ3avWyy4C0O2zjGrTEhlH5Yh0Kg5o
bRKuh1KqHypZuferuEdSB6OsMXMejQgPlUix4uu2KHs8QLQR1f7RP7PHgIyd+Rdo5f21pjbmxZgP
ugpu0cgvYxSas6JYewCCuYf/B9ay0uNqp04sKz76t3UdruWGLZuoE5d1ASj8MWzTjSiKBjms3pCt
N64+ulkgqaw6T0+QN81LUnr1ye4k96MDyjIszaLx5WOYWrPKTTNB6hMXiYa2DYdlnAQelAsGEnVK
kw2YXYfpThS73DPXWViAhpDxxnF849FmS7fvHUAAoliPY7BCqUbeiqIV5/cN6a4zZCrvFob6um5a
47EYfQhszo0yRPqB1AUS/L78DRiWvImqgi2NqBOHMMzqazhX0JbpK0+5tvamqtg1XfYEFhjqueOp
S0W2o5t+zIyzrn5tiS1AnMGuYoeMGZTXuTGv8vhG1kN5KZMdWom69waveNJGVdmLElKKxtnJvoru
oiY0FHnHovXncaIkl0FFNNKqsroOImlTP/lwqN7HYHMBXLucniC/2G7lkJmOSP0r8wQUovd6+1Hy
vPeSmKsGVC4+2rpfSj+uE5Pcj57iOnJO/a3ak6ueJ8AfPd9fb26bBXf+yXXO4IN+9Pud34/xAWZj
fDBi76ZNx26LHEt8+KgXZ+915UDCrAfZQPeP6qxipl+Icj11L4kPMB9/hoOXGvlBnIlDXY5oqqhJ
i4HYXw2eIofDT2XdCre57KdXUY8P5fswHyN0tTSulGjW7pvHFwcxFouCbvHHp7/9+7+9DP/Tf8vP
eTL6efYJtuI5R0+r/vsfpvLHp+K9evf69z8s0I2O6ei2qskyJFJDMWl/eb4JM5/eyv/I5CbwoqFw
XuRINcwvgzfAV5i3Xt2yKhv53gDXfT9CQONcbNaIiznDSTVjmOJAL568eckczMvodF5QQzO7cwj9
XcVirZ2pXccDBnit6CIOdlrablaB9y0XUtg7LFQwCUjWfhTrx2oytPdDOilHnan1itww9xq1JP0I
Kr/YSIrfLj76iQZybhho5iGSyUVIUNTItmVm9wcjS4eDONN+nM09UE7JWMaBOw3Ymhw8Vdk1YZtf
ihAoraePP5WcTN4ZgTOu//WdN5zf77yla6ap246h2Zaq2favdz40RnB8fmi9Vti4Hkw1zY99KydH
3C3mc9jbNfmNuaZcGSPOZMA2BqRD5sP36qhykA0sa+8gkdxcprpsIHgz1BcntCokFKgbPNMATip3
Aay+v8pFW72USdXiPhM8lMD1TyHZ8AdZfUjipr3XIE3dxGC5Ra3dNtFB8aAYimKikFQZNAnx/Pka
A+7Byk/qCvJ+azyAtUjcycqSvWjN8vin8Yfip/ElTd71bQXR0lNwPfW8BrGOujsQff7XN9rR/uFG
m4rM99zSbQXKl67/eqNbO7NZsPrZGxGRHr0Y7p+4w37qcFMNpCwg9qGWJ+7xR3OfI4taZ9nVe7+g
bmEKoyN6FehTdU1YBz5szBcuNccW08y5srNn/LA49Tx9PrXU770Kw3zrStZdpV84OzSrtFVnN9Nz
0yzGmnj4hEHMWk7Vdtemun1neMpZtKfscoiYqwVMTs88Vsgbu3VnT89eHd8NxJjvmAN+GzABfnAj
OxpAQ3dI0C2djOHcWVZw3fbFQZQQCRzP3+u7Mz7PKPB1ReYtOg3lR2Au2tLTP7pwaaNn75eqkl4t
J9Yn2zwC5REgHYKEfTjcyF55Nw6KgsFbRyzJbub/xZc+W9ZqbA35SUb9fwtYyHwvmmN4zOCw3mo2
JkFhbqQYpnL1Pxt1vrzS0EIQX42//TL91WI6fMmLsQr9oPmt+O93ecrfv83X/Ojz6xX/fghfqrwG
JPAve23e8uNz+lb/3umXkXn17+9u+dw8/1JYZU3YjJf2rRpv3uo2af6axuee/6+Nn97EKHdj8fb3
P17ylrQoo6HTkv3xvWme9m1dZ9IHwSwrlkP+2db4zfx4bMyv973z/A/9/Y//9Z/J26fXt0/J86fj
c/dc12+f/vb97PnTrk6es9dP/20Z1kXbvL1+eq7enj/d3/6HtP2P3d3uv/9fX/ftuW7+/odkGX/K
suJoFqhiVeHbyXzYv/1oUsmH0mxZhubIPKQyJNUCnlD2n7qizXawKk6CCnPpH59q2D/vTZrDQDIM
c5mJlqv+uqPfH4zvX4V//qBUxTTx8aR8v2WqaRiqothEJuZb9vOTUqm7ybdNxUNS4YTMFcQyjA7n
JeImchZJvTI3xTks3WiDogVR/SvzSDYmcQvdtba5y2p1q1xbJwc1BdXF+hXBFEyEynTpH4dluB9e
AEbcagA+/Y20SFfhtllin8wOy1O2FZIgNriUrnnMrINV7xQP1C9MVu3KkO4H6U7TUaq5kuOzif6J
aV/X+bPlXZD9y7e+R04oWNTRQ+jcqJ2ybNEXkgcSYM63Cb+SYD/pkPVfqpaQ0TJYZ+O2Gbdl+SUG
4+EG9UKCxdC/9tl9Gu0RhIo3RAzJ91jTwkF5GRHbyi0Nt5CBp21BGhsovtabybo0CjgbeJgLH6IC
sTv4gRJ4qGCHyW017Pw1Tz5cZ7DMKhfJjf8CvY/oP+cuTITs0i7R7LvAGFe7dfHFuzHX8bqXF+rN
hIbWuoIXvciX0apn83OUj7MAxK1MSDJc5ycJrYRH+6a4L0+Vuu+RqtgBJFpaOwlETLc00TAzNkZ/
AGC3NBXXWeasGpbtjv01DgbLkvT0EjNTJCzq20x6yKNTn1xG9P2lhXHP2gMCHkZmxIH0LbDNA2IB
xSF/VMN1jCbhU4oKobr2Vs29dB6eUI/qAcq/Fm82r4MRWrFI7wgUX7X7fG8eRmhUWyyv+te0IEiA
V/wS8qpBSN+81rVT7rk9/yoqsBfnKekXxmu+/69PgafiLbttqre35vBc/H8wfaGv+a+mq9tn1rqf
rtuX8PnnyUdc9X2yMeU/bWgXmo0GpKXpsF5/TDam8qdsOTbOb8wqlqqaP002+p+KIvPYZBZQkDc0
rY/JRvvTki1TmxfTKuPS9F+YbGzz18WhzYpQYz6TdUuXZd6g9dtkEw/ROFhRjdlPDcdRBjFgtqtc
v4q/RCATgpSfMR7PvZGcjCzAlwlVejJbSSVXxEkG5Ixi89wM8Qbl3GU4wPciCvWoSNbJJ7GPguih
bdOdpnxTS/QIg2lr2PayR1a6nqHUZbuVq2ZrltLVFARLXf2savEait+isCV8fgBiw+nsYmNnhhAY
VOezCVA2TeSjht1uoMOKD1+Q54PWutCRKtRxYqs7eVkZxSpTHJDXwaLp6qXjIao7k8EssNvIVxOL
WRQD8a42gAekLlGpJIUQuraP+qVirEdSnz0kPvucT8XCR35sQCIubqONwfySdQ/T9FCmyabLupsm
5fbgk9Dpz3EJ7wKxhlJ/mgZECHUEQmQQxzmEu77DwBJwXEAuO74plTsAlkn/xTYf4eDcGql/q1fI
aiEeFGHCgvVW3DaE9Vm04W05wkktrRCJGiI9prRU48eyBITtAYWw0gW8S6REM9csbvAr2SjQluso
2kiEv4hKYxfUAZHNYf8j2WcYoMPwyDGeYQ0hTU44yHQV5AbVOdDNO9Z6xKNIBWbohE2AqWXPRmfL
JwpNcmo2BYrQm/OxHEPjLh/TVaK1h7Q4e8T/c2JAYL0jKd6YjeoOZHOAnjXKAxQPo5cWluIh1Hfu
ZhUhVCwK/wGHq4VlvcwSUSCFiYSAx9KStZSyAmb29dGeTdWdNPpbi0wX2g4Lzb5ImcznLoFfqLa+
PTyUaLWOfAOQepCt1A0hFMGmcNMe1wzUuSSVDVt8p+sWS9mnnH/Vs9OrDj3dEJWdqh4/DyWZUPMp
LpsXTzOIwvrnQtLP9pg+aQhxyo5+ctCvA/GwRjlihPku5czzEWBZOUEZ2ll7lXTf9sBYw2ITmKEb
Rp/bEWsV8yUPcURtlUUCs7RXZG6X4mr5DojQtRlexVg6wfVAFdnGSj7coN25SNOX1ilPxPHQMUoO
1vSQ2jL+2FCVjTd0o1ZFzU+Np7pf4bhsq6TZ8df04RUPxr6RYJlXE/SpYlnpJXFVa+EZOXxh+1KW
99XkQG6OIHxPhzIZzo2KQCIyJn2nsbKwAYdgFV+Zm1LLtrltLQeYln6AGGqFFT04EvzRe1VeGmg8
EeVLMOhrEZHNP0/jKW9xDkFAMAXBnJZnAwFhM3rj27Sw4KOM3dfQfwv5pKTkUGtoK0HhBKg1Bc8S
/39YvtjNvqowLxtXqnMToS9Whl+q2DsD1HBTzILG8k1OwlXoG2csrRetj9Rne1PXpKtDdkrPJiCF
DvJdUi2Jud3EFuAa9RYSBKT1ApvAca+AbjZDcMTJufCrbats0/LL6NcLrcnn3P6iHK5GhZgKS4WJ
T2Kd2PHOmQm7mQRW9kozLq2WLSZoZBZYfHIlK4zVrjKpuy+zR5WoVq5CyQ+4B8ULUh7LVpfOE0+P
/M7yPyfJwa75DQAlJcMKrxRy6DfAONtUxgxo5PpgCaRiGRg4VCA63rDSmla6alyNUsyMrG00yDSG
usCXA4Xve2PQLhq+M+N9aO0GO3BBxy6qeucEFjIwyUpDVyIIQYc9GZmzcNCqC8ubPrueyqdgSDcm
Gq8o6iBNiAWtLi0GBRy1dQRB5YYs7dQyhaYE/SLL3Li7hfR9RoV5h5QujKF0GUW3WXDHtm5VjYNb
sukj3ukzo6bzajMO3MiGRQTTRUPMdNYaiCYIF16NKnd6yCCo+vbnuhsw0XjuwdJFfAA4pLuzo06P
blaLjKmV3lvJoW9YuIDm16PtaL3m0Ao0Jb1ps4z0EoKWwF2WmQcvWWV11cgQURH4CVoiEC3sY801
tTu89tzCfImMHd6/rtVOyyL+XNcEn5x7q4yvmzZYqd6r54+LjrBb38hbdHz4RPqrnKQJzDQXmt8V
IFyoZDH5mCsH/svQbFE6c7UMKBW7UuwnNdyp9ceg4kkEv1DzC+a5Zhsk19gnrpVW+eLwabUx7FOH
VaeJXB/fpcqIlq33VWcadCAeZ97t7A5vOifFeFQRbLdlPuymYe3e4bnF9NnI6cqWH+oyA4JskgDw
13pcL5T8kqjWHnm17WTWS5j/jzpim71ub5F1/AasHbdVcPToGpfWrdwfB+XSNjBiUSzqEipDDWax
73oKglzOk6281clDYoxn3zJWrWPtfQTVfA2Fz7qMlko8uQ4PFvh9ZzlPTnKboy8Ru52Fhrk5fqnA
9kawYOwKeYHUJJXKTwKNPdQhYHImroaghYamlJ5Xq8Iyb0zo61GuL/06uoSIaaBmuHakalEpKvsC
ZRW3w3NIHCifEAGeYD404bKp7GXcBes6qp+R7T/XrHcVpHGLOr7qR6apBLVxBGEqD0MyMPiFRNI9
edDyYCHrCGyAKe39peo7V7bxmcCYi8TCphz1VTGdrPQrjENECuKVNAtbo5hHnBuezXDM4HQG3biJ
alIywx1giZVUFy8Kj3j8XRcyn7Wcyks0GHAyOunpg5Xi0xzFq/mLMVbygpTVSouQ7WnJZDO3wLTE
0Ao1D7xeRvlgI3U3WR3SRDdB+gj3xrUh/hfcOM88KChmxaZ+HC2kgvLWJSy2qB3ULRJ5M3+8pbS3
s4HkgeHyEIfq+blI7sfkSy0Dom6RHzDC22n6PGhYI+XrQub5qPGL35nqBE96tl5xm6B0EdZb5whC
YeP+1rRfYMjAzcRoRv1cyIg5gCcc1Qe/O/k+Al6ElfLmqa2/VGN/6JVkVbVo+ersx+zPE4SE2j82
tXPR0DIJK80dsJTvMrLxzMehPZ0csH1D5Wzk3nFx5Nn4uncGy3Lxk/bKQCsHCZED/62uTa4MQLOz
a9fTmyUYlJURlAs5RWNH3YHuD0yearWPuLvMLIgcDHKShk68Cr1W3/k22jzEpG94vrulfZPK/RWm
pNC0jGvMH/iNtMsS8XjUM6tbCRGMqrXudd1/8b1obaVAIpNSWWs+eSHy/SA8IGIZPMaNg+/7J6PX
r4Curro43tcNq7U6XAIV/Yxf8wphxaU+ylfSBJKT26yVztmyWA6PgJqcBrx/eNZ7dZl3KH46eNN3
QbAhA3pQbf6BBn8vhM5Y6CmrsYdeKEXGOjEKjAhVN/P0r1EakgiDWlSwbG7gR9oKUrsRgnrmxe/T
G6xQ1lbAd9SplzpyASkzNHcjdOxlNspro1cfA1a56TCsBqS1OhmDUpLaU3XRmEbMmiVnkt4hiwUZ
P0O9DeGzBK18vyekl6xQBN9pYUWQsTgUo+c2I99PPqV+eB1s6ez51yFkXwumj+5dK5DGGw3v7/9N
3Xktx40l6/pVzgMcdMCbW5hyFD1FSbxBUGoK3ns8/fnAHlMF1rBOz77aExMx0aFpZa2FZXJl/oa8
a5zhPdxnzFPEtUOBmgv8d5IVUM5ST+aOUUdkYsLwOQoUNwvxNEvN+gfQQWfBbs+GcQVSJNe17Sg2
v9rqzwpdjFQMXPQVd1kf8reaTphlrilIOzrDdl/XhxaNWlFsXXhhv44efWdaG/JS1z0q2CxvKEmG
wSgCOdINOm+rgk2gcj2bNOsbb3RRgnHTvXKnboOddoV8ZXrlP7VXmWqjcGaLm9Yxv/WoIWENsrW+
fP5LpHO/BCMFjUclD071vRVw1GRJZxw5kxTbzsbLXo3vxiY6oOlhi7+gw96kXrqV9hciymfGfhRR
F0/HHlkxCijVe8TJ4yWx63f5bnTUTbu1XOvpQrTlNbqeaUUWTVWjzkabaDXTIqsTLXspdfVrurub
bgvp6GHeals8eDfBRrr7H8ZbRn80nxIYoMDqiEf3wENo1G2LHa+q/re1bZ0lb3AU3fs8Jk/7j0NU
kATWNEVRVXF5sB+FFHUoy8HyIM+kaYeeI10wRKHRG9GV2IvD8EJfjvrDZ+Gk1fcrOklHGpVwYlAj
hYYeufJbxB7t80FJZ5eJZurUUA1d1dejEkJtaoqmJ8whv4N4vQU7flAc0S6dYBM7F6KdWyYqmABL
pohLx2sZ9PEczhBYE4vOcb+JHiiuOTFqAU7iILe2LSDIuP5/8dGOA66am8BqO3EUCKhJCSZOGBVG
8GfJ4k39Fojxf7PpEO0X4TRIS/lmGf/R+OQimsVR1FJ3OnAF27SG3nhaqHaxx03lPiv+6l6cNC+O
e7dnv97SulUAHKqaqS1r9iheH8tpimDlcqxUz7JXbetv+bfRgcyx4eS/uFhOW8XvNSnpONyqYWmZ
gJ3B0aduvB/d0GnY5dCctvEuPhgXhnZu+R+HWu22TmtwH4pw54mQBk1h3vvAG+SvF9bjudV/FGV9
SFbDiPEPkn8uMHuH9WjzADoYnrFVvPCgXVody29eH5L42hqGjKK5Ksvr1Y/6Rcc2XA4t0rAnyS5e
qMuJDpKGm+ortQMyPEf/7tupssm3xYUu6LkZ1TX2ucadyBm9WivQC8yw6GtK3NKTP/LWp3gGGeXC
jJ5bIoYos7cNXZQ+nJJZOSE3hSw2Y0RV9gsvoCvxbtpgn/ct3l6IdW5EFr0dpJ00lAjF1XKM/EnJ
FxUaN0Uz77vIBzSuije0BX9jOfEFH56X6OIRJn9cMrolaerCvzCZyPWBqWP5Lfl1ARHm2b+uCzt7
7b+oXv4Ix+MKrUpeoAfo8rzhv6RetKFVALLXTS5N88d84uRXrG+Hro6buAjoHS33X/xjQvXqfSsi
N7ZRd9EjLRTvwmyfHbipvZfLNcOSV1c8EqsdNhukw+mXZaqVK3+fOPNBpd2CUvulm2I5mE/3CgM8
irb8mqOTDUVtUQt7ovkvS+qGZq5LIdBpmFmV3s+0Sw8Yj1yKen6MpiEpimTpsrk6dZoETc287zDR
cEXOb8olbn+1nAdgi++rvzbk3+o9/29rvOjswf/cJnaLDOmaX6/5/3l4K7ufafTruP2y/Lv/7L6Y
fyiyKmmiaGqqylpiov/Z6pX/IDFVdR1degv10qUx8s9Wr/WHpbD3/urKaPpygP6z1Wv8oRqk+Rbp
pyXpliX/ne7LO+bpaPWpSwdHgjJvSfCgufcIdLz6UNsUJuBQhYcsMk+vGZmvocnkDKiKKC3dvbZ8
LcQ5+pGRpvUU1PzxxjLifJMawLBsddD6rZwJWbKpJZ0KhUliQNFLzoP90fze/fWTjjOA5Yhb/1BZ
MjSNPrdqMPDTH9pKOswmk47AAhb1NQRsfrWRgiWW+QOy3XWddT8/D7jKgt9n5iigsUpLBSMKdasi
YBpeqfhijVsqjLY5XWnt9eeRpCVZ+jA2km3OdgZG0NOxVR2YatyPSmSu7Xwf7Jpt/bO1wdVu4hvF
kXfNhQtymauP8UyD5cV/yaZO4/UBIHWxKktv3AS7fNPuhk24S7BU+nxcy1/zIYxpGRJaSrCIrdWw
sPsrNUp7pYdU186asgdDibcIJv/V1v2PueHH0cjKwkNhJ4mKJour4zpR5gJhJ2TENIl7kZKlMHaL
wQu9i9nNQyRrZPwFMVv6fHRnts5p3NXBPUEmEIJSJG7gKSQ2zTUu3/FVb/9aTlH8K8J7fNWizd9M
GFmYKnkAl4YliwpYkNVOyPVEbSIFD4m4F1paCtr8XUza+lutKPnbhTF+3HXkTxaZHH1eLgpl9Qkh
Ng2RHCFj3niTR3ufvhMSIioAj3YnbeOb2WvuUpLi4PZizrPKr5Zh8k0BsskgWiA3r4ZpjdRr+eCN
p26N75Dbdu0B+MkO0UbXv/ApVznGEkoHK2dqirQc1evqSRWYs54OXesV+J3pqPanYXShLnJmIk9C
rBZLkfgFdqPQsHvcvWgGit8Mi6p3H/bPeeg/S4uSG9jVPy98v48ni6rLcKdUeB8Lnmj1/eQ5aUc/
ws6634R3ypfydrwK3eoX1htOg9szPgUXXjPvydHppocEq7A6RQsFD2WdPDVGLJip3HV8NmWj0lfa
mW50TftoS06z0fddaY8OWlWofUa3C6UWzTP781G/Py9Wv8HgkjRMGbiXYaxrNLGgxKEwF51H4+Te
vC489ZDhxe3BS6JZsm9+WJ7xYjjZl+SudhLANzWVlG6XX196lH88AVnARz9k9dVNRS3aTOSHWEnn
0r81Y9GLyurC8r0UZVkERxlkWGXIuizDRbDgTh1r3gRl6MqLleTnE3vmyFvGQ85gspzYlKs9WeZs
oFCpOg8Nx8FTXBk/oTd8KvbJk88HRQR6eAS6dGVc2D2rHHnZoBwEC8BNFrlJlvzqeIS08epiGlrc
P8XtbG2q9oeOx3Nz8/nwzs3jAhMkuyIVAouyiiLqFqboQ4dApu5aWDQOXbqpitb7PMzZWYSCzIa0
LA7X9QFuKliUGgkgbgsB05fgQfQwj+ZVTPemAFF8wHF5T69m2F0qXp4f4L8Cr99S8yCGvhCMnddh
b8STY1uDzde0w4XxLat6vf10jb2vmgYX1Ro92PlTkVYT+tWYzLkAi3/6e8uhTu/UNKzsS1nGmcPb
0DWLRzi4RRNc5elXC8Tcr0eU+BGVnD2jgWmFTPeFEZ1bf8cxVvtYVTVqNBoxBqd4Vg+ob37BTdm1
HPrHzwaEc6d0BrBtn4c9c2cYlD6ZRp3UEFXK05F1VdOprVX0ntXgvhTcwZ22qwEWHbZ540A1X7yQ
Sa3bCO/7DB83jWOb+/7DdS+Ps0F/nZWJocTGsq8bh37fuKcX6hlIYzilhxJd5OACfoXa8q69oWUE
RMj2Xz8f+ftKXC+h4x+yTM3RkWZNPD9wsF9ukXZPFW4TbbO97Io7Y38h0nJkfYi0LBteUhaCGavl
EyZGHTSl2nn5lwgcRm+Xd5kXu/5dfaVjCmmzrlxzB/VO/incwZS8cF+e25LGUfjVyirqfkyURutQ
XtDpNsNE8U06zOKFpXTmiaEax3FWZ1uQsHisDGDdsieDADQZdRTBSfYAYCIHiaW3S6t33Qn6azEd
DW3ZuEffMMAnVQc133kA6l1YPmwZWlCWl9rKIUSd3A7cSzf/xZirLRPVCXgrf5lOsBQuPCmvcXCl
DV2gQKi/2+PL5ezx0idcVd7VQEp6csvO0/1pO0+YbMGjzcf7zxfquWPO1Og3UdYElmmsMjkrn9uu
EY3OQwPS88PXBjXTzyOcnbzjEKtNB2EiruvI7Ej28/eyt/zWa1vpAffGfXdrFRsUeC8W25aFt95/
x0FXKQXSBqOBDDtHzj5absL76MXyaKs+B7RmMD/tdhdGeSGguXrX60rf9K2xTCQpjAT/1vb3M2Os
9uITrh67oL0wr+tC6vtGOBri+ohRkt5KO9wEGGL8J/YtO/TgONCwI/1u3gJIuDnEO9kWd/m2+RY7
rXtpjs/dI8fxV2cMpp3iJPjLiEfwBST9oYAdtn5rlkD7pG0KZu3zOT63I44Drg4bMWjGsMVDxJPa
w2D0eLC+Vthk/M+CrI4XGDC4XE0Eyea9OSK93tf4pH77PMi67/Th260OFOj5ylzpzJ3/gnkWrYyd
5UlAXb40LJbi8dLqPLvLdW58RaE2yKv79MzMVIywWpWlUut8JgtQXFr+N/N2FGI1b34nQ3uivu0J
+kPlP5TYD2qXmtZnF8BRjNWs4QzWCQrimjw7hV9wMOonWlsu6uQOBG/X+t1bTr29tMzPPT1h1Px7
8lYHsZmi4VMJRJW3vRuC7t3LXn2LreHSfY3eaioWApWZ6rF5Gv6sH9BZ2X6+Ws7lEsc/YHVGh9pY
KPQNeR6hKqlWaFH21jVeInZugmcy/+wRPpgwt/486qU1szq2U5PHkQ4j0YvQqZnnDn3WC0nSpQir
MxrRV8RxOiY2jF9FsAAqjgv/ozHIq0O5SU1DUHzG4IO/DnB2tYTnzyOcXZK86qyl0k3pbJXnFbAc
ZsUUOJMA9+TxbWL8WeoX1v2lGKuDVuzSygT1u4ziup9wGMRtJsm+fz6Q89e0aVFXpcTCW3i1ypA7
B9msBNgDeYOH4NgGRAbCX/bgguXzkF68u9RQXf7GD3f0UcTVCgtRsCh14Mmo+ENu7oFPybdJv88F
TCfzC2vtUqzVWhsRtkMzL+o9BGq66Rov1JtCoFYkgvnHmffCXJ572Jn/Htm6Le4HMZaYPiPrkkN6
F3JIha5x005uMTjTbecCR3RoiVQSVIL/5pI8Cr1akDq4Mxw1+IxpdhtW34JuLwC9vzC+M8kOb3B4
P0vRRKQRdXqfIF0f0YrXes+/9rfDNjiobu3NDihe6l54z+0uxFv+vtVKOYm32gF4HSuQe4k3HSRK
4shCbZUDuQ2d4Uvvi/di02exVnelFTaTErXEQvYi2ZHLuSX8NoSDN0u1WHWXlxuiVNucn5E4yj0v
HQ/RyvhGovoZe/7Nf7OaTka/nKNHL55E66XZQKUOzK6j3ss1Jcd8ufU8kLHKdQ33hplvHoW78Ovn
835mGfN2BWcBb1SReSCcBm4yNURyC54HzfIbtTc3mVq5nNhIj+aXtsyZJXUSazVI2CRaVnYh0nuO
uc0eLFAIPCQNT34ckM75jh4ZeP7Ph3fmXD0Jufz50byijJUYwUBIJIKAWN8bGn7w4yV9iHNv5JMw
q/yhkP2kklvC4PC3L+8UwHbZtbznjbyfv05Xl0rlZ+qAgFSoOPAfGh1gqU6H1QlTOqPijTyzY977
W7QhgFE5/QEfQLv5Uj8vuzTCHObSF1z+3pONA7Jd1ahyKgrNjg/4GKOtKhnjwIEeVV9gOjHk5U9U
k4YrKTMqz+wD7WacYrikAK3D21KVaxd7El+xERUfN1i1hBd+0Yflyw+iAU5NFLahLq3r9dMwmpOc
DuAbB8uGQbB4+sFv2Oj98+cL6eMnXkVaTfloYruM3engpY14pZQK7AiM8LBpwiONfy5/NCAtK6V+
i9r+QS+GV+RkXVHMN5//jg+XHJtUN1UyfItLi27J6ZfvWwRrlaKnhD7jLTSEmAEJ6K+o8xUiINcF
5kifx/uYM1CMZXaB8cDnpoC/2kFZpk7CNIbLUhs81Um85rr/xlpzFjRifR3dVhdKidKHPbuKuNpM
HD5AZef3iAuIBlHUrzhD+m5PzdS3p8d6y0P00hMAEZePaxsUJCOUFQkJjPVAO6XOpalNB/Dm4KE5
LDqRMH4t/pw6Yc6wG6Mnm5amjBhahyVuhHfVS14E6qOgDOOtmTbFZs7pzdmDhkoQtG6tbO9L6Ato
G1fpFeLN+LWGPbZXB6SsdPwl8VLBlF3TcZ4you6H3NST7k59H3VuNxjGjxBN6V1rCIChBXX6moeD
RbW4jlnrUdrQGfOF9nlUrPJgwUDyYj8cbjHQiNCPwNmVLmEz2VYyYg/TlYq8Q08QI3hIHI6FeM+T
nympjQMhVnfDYhrXTJ3yA0jHEKI2NkUDYu81VBPOGvPPfJqqrZ8gE+/laYY5TmrhoD5RYn7XRo8w
GM+z6WpG/OfLolWnHpDBssLNAN8VgmMThrAnERiF7Kfm6O7JMUJmuQ9PwkT0x5PFIHpVi0w+jHpi
ytc4udW/LQrc3tTK5WFQqmiT6QZqyZMQynwLVU28PMJOzjalJhCuhVqWbsKhVCBDZkabgWENOheX
XOtVaBukBfCDTuxsTKB9DE0n/aRCjj/bqKpzsu/os10jLYdGPL//MfH7zNjG6LvgtSLHm5yhXTGJ
Rmv3Yw/lTjPmDN83dUC7LCM7SHX4W0L+gBCY/EuIc98dOwDJ1BhwF8ZR9qfeWr1TpKqDQ95Tqwte
lJd3sQAF2QOyOnyZlK78mRhZK3pQ97C4HapAfsBKOUTyWDMd3VgGI9fNzkTle1eC8cH4oVXuq7yT
c9TcZ/1GDJByhjsq9c9TMTW6O+Q62nfp0F4b6LZ+ja1Ex0R+8jtn1iJR94Ykxl0o5Qf40Ct0X3OH
UcLfI9H8ZqfFWZztwsGYfodTE2+rHBVY/gjrZoRaA57nLaKZ1xEGRgEcZzy6nEmECoJUnYkmqTh9
Ffw2yTZLCSR4GOPU74EXTyi7C3GiPwzBoglYCwgZ+KoyfBGSPHzA4BMrqV5HTC4boq+wlJLHVFLn
m8jM6AP7mdjbtVxky8xy1VZm0W1CaxgQkClD0U1VaLU+Klw7s9H9H1hKj45oTcXOl1q6yckoIPMa
9fhqoz2TY47WxG39GqLITY7ZBvNDXw/NgCAmttkubmz4i8mSb6D+bprb1i+Sq9Svo0fVnKVd0Uhk
K+mA6q0dFcFbHY4jPqdaKb6EExrTY6cVO9zksj3QownJwJCiTJ3roocdVnzdzxXMwDgQXiqjqbF5
mcrB1WeY2C7WvPl+aqNqJxbTuG3yMsM3G7VzpBwGlBumkmS1H/QXGVtYZGVy6zrwFWibWF5CQoPN
vy8KyXgTMyGSHexeRYh6GMLD4ZJ4wRa+8dxzjyLEaRVXGJUjp5s3eYRlJtpqbqmVxa7U4ulZHfzE
A1/YbMopD68rXUvxKZCylxZUxxcf5ntm11kk4CQdJbjs1rR0FTjuuMHrhxQ7pLuxiEanCYMUW6Yy
Czwd4ytOo9R8CvMEoFcnSXj4jdJNLIiF5OBa1t0zGT0OTkLr4/yoTYHkKb3QR+id6v2vgOs39Mqq
KnMHEe3wqc1CEkexTaK7VrXwhLfyN1Pyg69CVgfbpg4Trg3sdh6xaTTt0eppyoxjbt1MIf6iXhDk
wnd5GKAzmmw7RDuSsK62waxmX/tcM2pHEuuucYQqQrQoUMt4E3Y4kfocOZtZX0hnlaD6r5qZxw+z
NP9qVSnb+Bg6YG2GOrkJiVoohzefO8cGjPNA+1a2LVxb9qXa544smMU9hKHwCp+g5KBIybTROWCc
Imi/1kP/Le0VDA+zuLixJOTHbKMlw5uZII4LWHviE3qv31VzLF84556W6bEr2Xqeqv7a7NESDSsN
BkYlLQPBuK6r8Ahs6hFavlRf9TrOuWFYtLdTYSa2jgUE3iTZW1hW9wLOC9j7hIg0FgE6JAgme0Pm
56iTwozWdJJoVTZrmOTwqv0ZS90WM499sWiKA4BvXZoBmt0XRgctq71uxEh8ykQTdneAG8xg+TGM
JwySLdjZ/tyIW6Ga2NVACOErLvKMi+TYOEfPtLvVFD/D2eA+saTbfoYdJ1QaHFdE3zRcLrrmzsJS
fBuG7XwX9kP9osZSihd0q/9uKlwxW8WgBTpwYPPF3iBDBd9MTYD8Zg5vU9xwqA15bTcqzTNfVwS7
qIfSLQjuaLmPA7BRam6LFDX2x+OErH0q2koY/UgzCbo/qmpOr1aQWEcLU9hSDg9GCuIYe4eXTE/J
H6zsgHg0hexGugPKoWA8a1WvtYD4oC3PTbTrulxwuww4smaV2wC09k0jFtYBX4lDNM1iy7kx4zZc
GSFy+4KoPqSTYO7jPuvvxJJXadcgV9No6S8jMPFwqeV254PAcFKwHV7Ty8wkHGfkCb9XJUZieI2k
yGFaC8cOFjkMsxjPuYa8NVaHe1Iv7DWRerbsfJDCvdTKuVP4WGAiv+y73MCxgzAqon5m3qIxaflf
9DIBwR0kxV0cyDBTM/yrFbU3kNulxNOmY7nT++6tybrkoRDb1mlMy1HCb1Un4PWA/9WjoobfMxwA
XjWs469ggVUbcQzdKcLIkZKz8EPIw2QroN+BeOZQ7ZqukZ7kKaNoKXWFeh+hOmFnXWN88RUf1rOq
+7/LeNKpNhUIlDpjNFZIE8zxxDxBFg67KHFlqctsS0FPGQ/MqaQ/XuqDa4nY6KIARz6TYBKdJ3Lu
xrphHbp28PeaMM/bBiPw2hZxXpGdYNL9x3Zuc0chodw3OrI0+Ak3bo/87aM/+ca+nNvS1Sy12lgi
4hgNvvE7per1rTIH7a73jX43iHp0ZXV+uVGUotiLHSc3lItpr0phdYVArb6RRiPzqMjQ6Z3brzoG
H/7ye6biZg7n+aUxWlRgjUY65EZo4dG3aONgDfxFMVry9lFuWFlARCWZP9UxroTgi1DJ3AGHNdW6
uwkQBXOAzfl21ZXoaeDVGc0NrPgOrEKJ4nQvqBqF6EqlQpmj7ZyGmhuUcJkRTKz3CLcaiB30MoZx
GsvZkgUUbGPTVUFQ2lEISlg0ChH/7zDeyEqJBG5j6s4U1Np+yJLogDOKlSFpVBks8kIsPD1CTSTq
LL10kVyPlY0gtVgdD9yaG6zBrS+jYpa4OmeTFuPAqKN3KRvBQYaynNp+D6G9bfHeNKvAhz5sTPoD
Pw+P8DkZRS+QpnInUEH7apD5/u4kiMdNVwrVVYLNsitpUfUTe9nplasg5P9OMWwrJvVwXU8NirDI
uu+bOR+wkcgG/bEO+jp3jKjWn0UxbPSF7Cs4oKrGbaTG01VRJOgopAxVbqXGnU2p/dmQdrlVaoLV
r0SmSR2ka1jA2VMZ+jNqLYacvdRW5T8inNp9j5QOFayYX4BhtoKYlTHL6F3lvlDhYBDwORO8WO4s
nOZ2VTzMbqRYxqNWJ9WTWUjSfcydHe0qNQ1vR3RrfLsWhvxRkqW59NDRk8Xd/4VMwAhaQfGGaLg3
w3wnmoOHBiXd/hH3lM9flR/aAoAK34FZOnRPUvzVK3YMIbiVY4wgQoGjkiwjsXEBkbWg49elClph
MvJEAL9FeQ3JEtuqrEIf1Wn5fkgOsLeH1M6fFhpkuDEc1XpV7pGv5XT1mr18xTk+//jbYzz5Aatq
Vwn0PQ/GefBE4TGRH9M8vVDbOlMKOAmwepmPCXYgeUqAJowhR4nwl6v4tY0SwGBKSxNcry6A6T72
NKkGH0/q6mlexgMbzGRSUT9B+gJjb295l6dkBpS7LwMkzlVdTgIuc3BUvyswgCaDI+C4GV3kra2f
4a3loErjGVD4Xv4+vQXk8OkQVx0Ls1aasDCI2LrGL9mbdxwfm/BBoerNJnc/XyPnPqFOtQG4K5UH
/vd0eGWKe3aUS+gBkDo5QoQLjpb6oUva70lyicwBb5bPQ57dGMcxVwMMSbOgfBITw2la4A8LR1FH
xRuiIscyaRdKJgBtJafYCHvlR7j9PL58acyrvY9RtVKay5jFrbpdCjzyV1m1lZ8pNMnMLr3OpSPv
tNfF5vWvhkPm0gLYhi/CE5a6fxvAvfQ3ZIqZLDMaedrqCyS9Vs0JPgRebgR/IsG1HdpLfakz9ayT
EKsJN9RRVEJLHLxgEuxcucOuHMG/pwvTeuZIJYqpmqoi0ht6n/ajnYJlC5JJzTKQLy0w++yACUrr
BJ55J/4YMYe2u41yo205+2EXKHfTN23PgzG87i4c7We2LCoCGlUkw9SA3L6vv6MfklZBhvWRIdLI
qff629K6j/b5zaJUWDu83IILC1pe5u+0KH0ScN0BBrHtF8JIwHAfPw2HDq47bfvHzFEhwsDltytn
eon4Gb8qZuHHsJG8bCNQLrtWbBVdxM8/xJkzkp/DB9ChAasUa1frezYrbZQnTDgWlNBy32TX3De2
vMk93AAuFUuXsvN68KDzNVo3CwVojWGNg1rKU2WQaOlalp1QmFv6kI7/6P/SvkabS9vl3OikhVVB
D1lHfW/N/ktTLQmTxpI84zZ9eu9zOPWVuF94K/lLeIHe9HHncDCKMkqn8lKxXHfetTlWrFZJFWwp
AgfP4mZuPaO/lIycKThD69dE6upwqDSUJ05P4agQJ5VMT2Hr+Nt5b/zM3qTAlvcKu0XyittcteM3
+eHCOvlYbzZMCPBkJwgrGlD5TqNWWgD2wiehXtaJ7CguGd1O2+obHsy7z2OdmUcTXC6UYzD4EEZX
SzIMRzUq/E6FTBA+Npq8icLhGXGUC0v/48lOh2CRgIUaqhnaeuULZRbizBsxogYDuvopGq6pxNlj
eK/nF0b08bQjlEVmysJHbXLdnVbTOCZPxXxJbbMvuNt+9bX8Ehh9QY6cbi0EbKGkAO1FgBwK0+kH
CqchFKy4Vb2kfYig0kUv0dg4qvTNn5+SGdVx6QGi438xhyb9HY5QrDc+tN3TwOJdGigE7V7LGXmk
wfISdHtKsrrJ/NspKiM0DXq/2tJBW6fhViIDaMxldKOADxvBjGaisP+7Sw++mQ6m37AgnX5gRnRd
OPb0MlTPLCdbVAIH8yd3rl8+j3JmORgiKRQqDxZDWp+CQozaRJMTxZIKtwD4tiDuPw+xpLar1WDA
uYWmYi4NsfV29ZO+MfEdU/F0+5UONOrzmTaL/EVEkffzSOcGQ38PYVMDfi9iyqfrjrYMUueGr3pS
IG4UOXg10uwSOf7jibCQKyWUWrim2LMrdEeH8Kc0A+/0agyouuo1lZCFMqe/coG/xd7+/5MF/9/G
8QYGdvRRP2iB373mr9nrMbH7/V/4p4i38QfEacsEPrTc2JC0/8XsNpU/RG4izjTyJ2R1NZbhP5jd
1h+6umxV0YJzaPLdOH7/wezm77MWJraFVwJy5Zxaf4fZrZ4mVPTR4d8ZqILDf0OABlrt6QKk9G01
qjVyuOoQDafA7OxWE/GVU8tDZRnDbimaqAJ123nWMaTXJpiBEcKvSqM4VWfesqzRixrQ8u+U+Kru
TQ//2mBjWT4vR0U9CFr5Q1cQupOMPvUSwZc3WNJ1W5znaPD6PeXooPhWzS1OUaVuyx2+XejmYYGs
2O3YyXv1p0lR04sEZAjzLIoRsC0EKivyPk1VC6AZcqY0GlFLDUMZR2wjtMH2kX1P+pOAK4x79HHv
/joFjhnmnM4np8P7lKF0YQD6NRQSFWX1MJZSQWN0FjqmCnKImVU+TBG18bzVkJdLERPUNpbS3ghR
7OHTrm+wnvTDCiv22W+2OJT5ttUO826UB8XGNimw/QAZOlpB2D6BIFMq0PRzOSAKrHp1eYBSv3RV
afiFpnlXFbGLhupbIEpPeOaOu0mRnqVCfpPN3GVNbZE5LoS+uOpQ94vN8r6o8wapVgXBdXOgAj4F
MTqRqO5WevsLzPKjFGuuacwb1EKLQKKjrXcvqiZ0tCbKFqG2yK1M4XtTjTdzFubbeHEQz3rVKTH0
ctNaf7Ok+WcTYXsbIegtIrWeVC8yFrG7YuyuEIYeHCj4WDLH8jcfGWc3CoLMVqz4W2vRd0Kt0kc7
GUHc3oYsfYiEn9oz/sximbtGS82+ttTrpDE3nSg8iZVu54GgukNfPYh9Fu18ipNeVT1pdYx5+CIv
Ok7tmy7exXp4Uxj7oEm9MNN0FzMifO5qy9Gkx89XxDta4N/XxbIgSEygsKE4wFsAoMbpHtJqMUNU
NmFBFFHtCpHeu0MQUlgLAqfMKxVtuuSbHs6PglFeWdb9mA8mze00dMFzxE6JU7Rd67GjtmbpjgWl
z4LqPr4zoTu0EfLrtCe1PABxFN+pidTRkrt0R6zYB8sY6ASKvI4RLOP+XmvH5GmesffRsDQFkMi0
gUu719VdbVavVqE8+Oa4i7KA9kg6T248BPflMG3GtPodjWqAZvU9AAg+5RQLCD9Tz1e0Qz/mjVfk
bz7trSFvNp/P+up1svxiDi5UdaDHMuukoaezXoRlm/SAL7xpSja+Lr4I8fy7MVAQ0iK2pZj/1KH4
21iC2pgYeVUxdbYVol39+e84vV3ffwaaHRYIKQ5wUVuXdXqKuF1bGS1O7aKOmqP5Pavqh8ZEAvrz
QO9/0+kyI5/XZcDrGmpa1vo5lpd9kGMyD3yvKNEzz80AD6oic6r6JdSiayyKJ3fWEBw05eoGmSh+
jdTijSKH+0kZODZ8303MGG2MIZ4cgRb1XynAf5RYWOGH/poLHlVsB43pUNY5JsjsJijxxPBIZpOp
+REWyuhkZVV6SVTzRk9Eyv6B4aVizYadf4dt/tBI83OuTG9CdOm5fJrT/+PXMGUwFJm3D18GJ0Qd
eMd7yz3C17zci37xOlb697nNuOrwfORCokXnlHHB/f4vmZczl8THW5WTgDxU0oHskdwtf35UF4kE
+vd5B9IS2QnwO21ROCzh2VGQ1rR7q608vDj3ma5ceERLpw/NZczL44VLHcU1pJLX+WQ3qg25Mb51
ptzsiqHa9l31HOSYzaMX7YfFLa1wfTj0TXqLcObT56NeQRX/EV1HC1BEdQYliBU+39CHIakarcar
q7jthu6pHLAex450ssw7HpN/UpB88K38WRLk60H+kun+XRyWz1UsXRtlvZmL6sJPWsF/338SMEYE
dEmoTCZl9SUa/K15SfCTRkl8MFtcoBsFIE5ji2P9YojtixJ0u5CHpRyNt7rQXQtomnbyvTXPu2UV
Dz6iILLT9+WTEl0XkwzUCrXktvs5NcNDrqa3qTD+nIt60zLj+Uw906wuHHUfjxhAu0djWD3p24YW
sx8wBkOzDnJu3Vlq+5Mvvbvw+U7f9P+YKx6iIugNKghLqnq8anUhM8dYnmscV+pns5gezHRGt69V
kX6R8metsnAml/5U+4wkzHBFZcJqwFZbGsFS/zOdrUMSiJdW9NkfxX1E5Rz1FtlYvV6imN4e7bXa
U61BssduOwvKNdRxKtet18rjQ5x0O5wxv0+Jcaf2OjCU7mlCQqMt623V46CU3wl9+f3zuVqu9NOz
mE8Cm9yCfyVjFLe68sUiBrck9hStY/GhnYvvnYJHe1/c1mPjfR7q3J5eSotoiS4ST8b6oovV1BIr
rau9KAFDJdXNU6mBcSlTKCqzgef6EBm7tOrx06sCypw6DhX4zU2X7p+P5ynKigtHQNLQV5TWQGSr
liR9jBsEMS3/Tpo2QbgLxidLvxbM6UEPESNSgW6Eyp+fj/+9pruea8Q4DQk7I6oka4mlStBn2Z/q
mpq69qdR5i+QMUbHCMXrrKu+C5hgout7O/gVOP7ZmGiwxi+cypAYgWrbemVKyF2DbxnH+HcDVkVq
6md51C4Cw5dt+OF3Uo/QFIrBIsT40+3TDb4gVm1Ve35g3Ulq/zOQyu9lsU/mwLezpv5/hJ3ZcttG
166vCFWYh1MABEiRGihZsuUTlBzF3Rgb83T1+6H/ky/OrrhSldgpWwSBRvda73oHIyKc9hODLEKx
bx6mi/7a65qIXU0c9nH4a1tNxl5lyjz3ySinH/DX/uhYeXuFf79GLH45DnWORTKl/nmNZSBUZ8qm
J15OvTZ9jMDweTPM+80Yv7RG+4apEM6qmvpOtGOc5YSAu/IP24z1/9vO8GBg36VkBtb77ZRg96gn
MUBTs3X1V79kbbi0G+ytbudhDddlJozYhwUaqWY4j05D9mf9KExxVwU1lpD7fG0q4ZDLPMM7Koyk
M9ywsiELrZrx029sFc3FlUIIzgF3IbTb7JEYDIh/ZbrrbYo3s9figA7aHPfCi/qCv4kxCiQ08s7/
e+3+e/PCuONmN0VjjXmA9duOqvtQNHbMRA7tQkqC4awnhX1/Efipx2SVNA1t+VMNdnuC/3zCnLzu
raf3bN4Z+7e7OyymSzwhI4lRuVUkWxPb6v1DWFuiNdZCLbIBd+/LtTadlXSnIUh8U172tiPyAUbc
f39/59/Pmn2LC9Ldm08DxPJ/rreiyAw4yTZxInK+eIQ3ZWX+wEwBKuXXZhMPWzPQqZnhCs0x5NGi
iF8fyoeafBfTHCid9PwbaX5XslgfnRnCWol57E10sFbO15uYJey96VLqVrIWIh2H/kfVOYDsjRWB
MsD/ZZZby7+IZDz5+fhNTiRABP6ZzJjY8DCNWsnFEewN+p7lETZ6r1I8tgO3CP5FGa6LP0duV77J
xSzDFsGXVvb3OxEukzfGc9mfoM6+MQV7+u/b9ttcjckk6W2AMiybX33l74feXkBcV7LbD7KCuVQ1
hDCs+puYXOamtkhqzJPgMBFG45bis3Y756hr1bWdSjecAZH/cDW/F5X/dzUMMDwdoAoJxj8foqzH
YtbbnlTLjrgakK6PtsUiKVcjiW95cbfAHIv21hEhrgQq3pfpZoA//v3fl3Gr1P53Yd+uAi0EvqYB
7xNt0D+vAsqvUZPLsmNmvVfx3sofnl2nYu1ISFdvuOI6fbf/4f29xWj9/qF4W5uMv4i5ojG+veD/
U8iv7SKxNi7xpaiaV6+fWSTw0K0VlKP237JxSV0jP26u9xc+JM+30Aav/8sY/S/WSuynQTJFFLQa
sSrWtTT8/A8vu/n7y849ubVa1q3PsAPOnX9enlP4YzH6hI3U9fbol6Q4B+K5Wl+8PkvbEkiBAPcC
qIGQhF5ZcRkgxdzIFtfstNezSJ/mx2JzYDd3P9y9/tD08euoihkytFmEhY28qLX+MCT4/ZTkkulg
2fYJ8nIw4/utnlvBMYaGRKDDUGq4GpSkJt8iif19+2YE/lc/fywH6B+bDP5QRf+rjuCTmVL/atRR
91reb5txuWnTWGkoEEZHVBHGpoIMl/pb+1lY9ZXkKkKgfCL+3N34GIMu9bs1qcf8R90s3+x5In+O
ZKfByRpiAWz6a/9BGgI4bDv+9zr/V5//6zpNYig5qKnDf63J/1lzU2dLB0Y2MTcWfcgwP5q7njAC
u4qJBlpZZy3X73YxxFY3EH1VgLiu1j1ZlHGluSf6fuzUWjInGs7ZP9SAv1n/3DYm4wZi8w8H262z
/eeCA5HuVUNe1mEbyp/rphsPkzv78Wjrb+tW2XfLVHSkQJQJsZAfnIcL5Mk+T9VQ42TROcWx9diU
m4lIeSudB8GLVUPN0sjsudqgn4VRiLPjto9Zm32tW1n96ebeQjN/e6MpIg2mIKjaOJh+XwWIr61Z
TFAChsONTZtkg6PRkjdNYnttnpLr9rOSvBsIAIin2DYdcmR/b/QkoWVVlsxmWR12y+J8ydv+qIsR
om65nJWEf2DCOm3meTk6gbzmDfqpnjR3PKYhRBiPDafaabbaz0auwakbq69uuXnpXtdklpRkcEix
UCh08pCvmEfY1XqxK/K71rLVIljWJ12tXpzX4OZ6t1kcctxGUsn9G6/wadOhe6pgwS8sb4hZE4Ge
5hY5aAVQAFkkKkgnOU3htuSXrjELdCAIDXyRH4I1OwKu3lW7MYRu7zzrDOOxwRkJo7HLd3007isI
Z0qTPx1Nve3BJEOnaj4d50l5PoRzRDqeWfwwDEQEUGxbe/8CTePqefO3up0jgtiMy4i6MdoJpca7
Hz3AsoSDxZoY8+AJciBpnI7SGBEQcbcZSHCrxY9XudQH0QYPQUZq6DLae0yMbgzqFxzqtSM/lOg7
QpOzu8BaCypa/Yelr8+rXfN3K44kx17PN3rqybXkXW36D+3MWnVLk9DMTOH5QBBTSyERmgKUFSfb
9WBrhDK5JR62yh67BCnjSUByQcCBTrernToB/FDR5Koc0tb2Me3c/myz1fnX6hmnDYbcLIJwzvsm
mSTBJLPhpMHgLGRxNdO3P+wV/z6aWci3EIYbBkks4m21/89eoW3dVjhTAN+osb44wn5de+8HPPbv
jo7pmGt/Dv3+7BXQcbQQStJff/j439sJ2C/oBJnC8tEEi/zuvrl3hW+XVc+EtJryqF4tCrjN6Y6e
iGvvqS50OMzSUSgDdlKFxha1t2Fjn5N7j/99Jb9wnH9WB1yJzwAWhsBtmPbb5l7ne+NLt5oPTrDh
ArYddNGeUAiRLHurtAcB89bZb74ETXHFxvO7juoad7OTsfHnSxyuS+3kZH35PPOnqtvympZ+eFRj
nnTtoB4wjYI4Fywq7NbcjOHasngCLACRGSPyskonwozs78G9jYJ+/WB/HR/M6V3aq5n+eleXemRr
tiSEu16qNFjxE6imy4Icpel3N7EW+dTM1vTgTqkQRIxNYk7zRYdb3JOsp/zKxY5lOu2QzK6BJiJj
8c+d6oJDG7SIWTzeX3uY8j8U8f+fAwnXaTi8OrM8ooZ/tz+giNmCfmEOnhlddrD7MW4850G5iuXv
YINm+j+DQpZHS40RrNGf8MJxmphI3S33zo+tglQcgvG0BTkKxonLH4BeC8D/X5s61Q9JCwZXGcBH
+e3pSyMbRZYBCHUafirZsODhklXmrQprCE1aol5zr221yAcLj2FPmHdj4C7pvG3Lq5OXST5O+qOJ
GuzRo5iy+7W6X3fLCwuDwFAc9qJV3+uz6MnlEIoSgRrQWLvgyzJClw6sfkgLgUZmBXPCKhFJcjC1
iU41EcLis45bXX7k+z6ngI85THxFJhP/NertZA7IGIdyg8M+F4d2NIIDgjf2lKAtcJMQP7b9ji5n
C+T0MLQgPks2VklDcj3+b/2xJmGO3YhtbZ6KmqjHKTgUG5LWemfTmZ5kqaetUt29uVLW1bIiggmt
S5KVO4um1GJPb5cH121DKS355O72glap1Rhj2ia68mZJqtszNLQ11E3lHfZAK2KpqI+WoEqdJc8e
utI+Cs9KuyzwLybODuFWLbzyxaFGlkW7tiJWViQft+vZHPU2umkuo6n130igXPFgIyEsw008att5
PDu5+YkaQXcr49LU/idW4lYykze4dw3f1ywATf7q+oDMYLNqXoKZiR9mOe5WGA9D4NyvkJIenanN
D6JWr+3tzK3pP71+rAjMJB014Ig7DU5fkeNVVQdhFshUmgrPRlvUpy3L5qQkBPXXxxFLZYdNoH9K
p9dSvM+NdBP5+y7fx9LZrprp/NUMwxZ766biadwg0vKYo6bL/QOny3BkOEbPLYbgYN+aJNUV+4Ow
i68GqgOAuua1mt1Er4YnqW/j97Itn+bjSjFwqqsK+a3Uh/tiQ2jS5xPkQuURHb1vF7l9tls7fC5Y
9O3kb/uCl8rfzb+8ubAxehHnHcXqU23eOEza8mi6O72u2yBk9XJ1ym3RXEe6ER+rFJCi6s04O1Zd
XRgo9PHQB2Tn5vvHdis3h8VyPojsI4PMK8aDVbYeshRpXozOFAzqszNhZsHFg8ecu8XdTiymYEYa
FSbPkqaJFSgJ1HaCt4Wh7O7Y2knqSIMrrfMimWfBG1F92+Je3Mp9JlvPTPFAJk23b078QCvsGFcc
6nFc09qLMUiYyF918i/14k/nvtGfi867Kmcb35u94/OCB9/N+RzlL8+A2dQXLYlgrvVFK4V9LVV1
j0iRpWzV2UUzG0IbzJY0wS5bv/RtEY9ducaDJBs2Q6547m97qy8I6fV6d47Gulrixu9XQij1+lx2
GvVSWm6l9r77GdGSJQ/KHVrGAIZHkbO9G7vlhz2S8qOE7fF4yw+2p9290wlwoSySl06Zz0uQ2++8
4+YSAGZlZX2S1kbqqEsyeOPO77XWbkfHbJrzOpAjTkmSWW4dB92e1M2cBOhrr92G5cKtc+Mpyavm
Y5/sSe3BWZjza+VLbsIG2IIZ0bDavzG4N58nFKaFbX/pVjWflqy+6e0gzi7mSQ5scbSzF1kVy1Hq
xsVGMRIOfI3YVVtw65969FFEhd9+Zwz116HYjDuLzN6QSF8tE0vUeMArwcL8b8w4H3lBopJA0qfF
mJDdYSoGJeDkYxXoGf5yLugkwowx/Uk32aHq6SSl1xLzzaaa3yrc9hYfqOT6pCnvqak7lbpb1R9H
iyfQbttDtWG/M4oBvgHBV7dCfqPxXQpKQd/u/EMPchCiVDOOZpNutkk3gvb6SFLk914jLbIa77w1
y+5JdqwhJOgqHPe1j2Unu0fPql9tdFD7zBfR90odR7l0CRnAWFNOH8G2mZdR3yaO4jz26Mkuzu1f
dk6CYLA2R9kZztnyggQXh1UcZr8+Go1w72lA3XuzMJ37TwoNfHn2e+GN60Pm8i/BSOAuK/X7YVRE
qTaGcerYMF7c0rAuW72/9Vktn+wAAsWsExbf+ioWuJMnv3476aMIseNqk9VrprgpRfveKxJTteG0
DMH0QD1ZR+46kB7C+ZYIw/eiYTyPy/0oKNAKysp0bykxxoVIRz1YOVZKSeA7P2TJoAtNLRnS5qQ5
cZF1QcLTsSrA1bJZn+p9J4l+RhzlBu2188Sb74g8rfrCxrxIW0KBniqk8mmjyS+8RO5wR2x9REln
9vqD2WofnGPpSodJrrNzWDBYgF+R3a/F2XPphfw86EINV5KEvvw98xdGy8V06UxgjRapTEhsNiGR
TqqbPdZyRbafG5y9K4ZIQJzvzth6sd01d8p4rTekv5CWqii/lfmbE7xwQtkx+RTPhYVoCeweMxmr
WU9rjvaVNMxPDDROvxoUc56vlX5rafpgfqyN6lU56a/2pCq612lrjBg8xj61I6hkPaejyx0cc2mE
g+4iqNxS36Jay4fBDtdW0AZrUFsQLFOrGxYps27XH3fyRvOsVJdyyM7rqC2xDaaaDjsFzTRcANzK
SzDnFzPonkdUgcniZF1UGZ9dLc5G37ATONrR9TfjJXfsOpx38rqrxUQkNa6MjAofe4AwX0brOUBP
jyNFcOjbzL7t0JGTeUYa5NMcFnDByXy0poNfLhddLj/NYTBjUduR3TnnNnOJ+Ow9mRYMvC1zOI1q
P7a5+9laIwdzC6vRDHotWTpBGlBO57YPe5Z03lZG3hhmZtXet3XzNortxoHcw21VUOk9C5i18Q5O
0wbhahtZWjiBAxsGtKPNZjJ7fTuLB0PhBGPsl6qHGqTVAa+pnl/WuYv1Hr+Keda7S2/3X6tMnCXZ
n2DCV9+Aq2Lr4DlGnRGLHuwkJQ8XrVD0A5XfJK0yk6BHPO4qIy17aqK+9A6F/dXx6+HxVy/pJxgx
UhTVPaw2e98T3/6caiOkig5Omdf9be7TBhJdzwn1BwOs6UPOQp5Nj1JSXw02zZEkeGfAN8jJToOE
gQwcXcdDjfFWA9sJohkpdLlJKvFm4Qxa7Je58iKcrotn6Ztfe90jx332SG7vlH+stZLgbF18EwMi
5NYpzdRAMn3ojfW8DKV7KMvee1iyd1V29hGNopFOFhpTqzm/NODLX7pyi/KJYOSx3WpW7t4/2laJ
wHPUyHj+MeA7AGXtSPnB8T1g2qjlzXzNGNMmRaXfT56mXjbf+CI11PMK746DKOvtqDb778HMcWcu
+zlCQI7kepmsW0Qtm++t2/KCHPyYmIJbzOrKr3JC6W7Fdt2R4quv9kUWGTOj5lo1vFb62+JoGE27
i8ImoAf6aDMtDZRtMJA+llreXX69ieaGFBaGXjmo8zbnqVxuSLFVkBi9FAVf8EYNkcMLkciF1oQA
HPLuFxbhjfwZVS8I3JfpeRX7i5IkkzZG9dhlecPObyamaURN0O4XT3RrOBEjfFolgbF+7/Lyltld
M1XpOG/Eek8MZVu/nBOLwFU3y2pwkKG4TJprnczK9kMdL88L4zcmnNPyuKqWfgmzZ2VJ98ncJk5u
QkrCZdlwD6aevJ/dPLh0ffvo+LlFvof2d9uPfL8avlmfwxPArToZtoJ0YzzQjmjNw16U+REfkykr
H4WeWUfOXz8m9Lg/Ns5761UM1UunTxapiyhfgndtKYnt6+36yXe/d/bkhUqvrHQPxN1UTmezC4oQ
me/GpqfeVt0WFwTRpDeLHR6iP+mhN293Gy/kQXoL1v8mvMQK781jQEpqk+NHwdtG10HGzEDOx6PS
qiMxBQfunXuBH+rfB0P+jqCbjF8zc9PCc54lE66TNjPpoJXkGNAAintA8pAdcUv2HQ9uijUOrnJ6
/rUCOrs5Ztv45mrjD0PM35tc9ol1KxEq232x8udpZotQY7lGyiv2aBH+hsbdMS+W+0Tv1wOpVjIJ
6h/CEu51Q10WWvQtRpvtMFTLNysv1Lluj+i+ghdpF2aolunRhbOR7IN5MtbstSuUitG/2tgdsL8G
rdBiBrGf5c4dbHKjO6H7Ob61+eDcS2vMonwDNVlGXg6k8AKaJWen31TGydrrLJ66dO81cdrchhzy
rhfnfJ/eNWXtydwAZ+hN/VVojM/cGfsFY9gF4bp5HVXF3JOY7KVtDuJGOQdvw4EiVLxoBvdSCms9
Em5y523zcsYLOD+KeJRWf9dO9XQOyOcVuj0njDvYJzHnOayjnqC7bb8RSLBl/WVhQhM766LIQjfe
qto7y8IPrttSn7pCIpMiLivaOplyaHv3BVDNtemb+12jbVi6jp16yCnTXdO6Dg00D4IO48XKaLuV
PPJW6VehC+fO17JvW1uU8SStN8isVJF70Z86BfQ9J0TOOndaK/4ixYAapbdq6p5CMHpdD90cdGc4
Wx9ZXZbp6Cwftt7hF9IP5A/7eAfpDoCkVvgpyK8V+87D7IzFZchJAHGN5otm7ucvPqHxSRvUOPU1
2NTU4t6G6zRWeF/vTfudEF99CRt9SE3/VjIH+QvAz49iHmUUsKbrwfzuWo+6raqTURsddgY4LUxL
+ZcLO/hubVl6Tb6+VgrZvisW7zos8sQaXJMhswBB19V7Xl9BVc27RlKv4gARysb9ySxxvGNUOSQo
PQiqF5iWsdF6pr3fe069xNo4JpP1MRQ8pcLanubJtKMs1x+yYHzu956Ks6i7yG//7hj6Id/7NpVG
cQry4dnvOwnQILykq8an/SaebIv5zlAo2HeQjtAd+2+itYfDOFjIWIa3xmxlKjJmhPZ+ZW+442jQ
Ua2ZbVjoSh6Kao4KSVTyur9YTbCElgdDc1P6Enfb3Ia6gY/OCOvJ74YttczpaGRQmUeG/9EqzZOH
lUw8uflnW48fttxkajI2iQxjfKFzxaTfcMa4cgSHrf7db0oP4MV5CPwZw3A8k+Nunr9XBlWU6xp3
OABBtK5hFfRKO/qTfZ0Dx73LAwqhqVUPq74uJ7H+qIvhZZhLIyne8w1TEkhJ1Pyu10VZNV7nnFMG
Y7E+VJ2RknFz5CH9qEafu1LjWQN+QOFcEEvSARZ5tRUFhsERmplh2/FtOEb9sNqegF2XpLEBIgn7
aWB53oxeMGYwK3+K+g5LFmvHPKHHhYyZ2RJ6rTad/NmJcH1dw86r3GSvpm/NhpGMmi0VF3r1avpT
g1KrP0zu+zit33w1NU9FYrUK4yoxTak39R9DZ2xokBhbQuYMTuUsXut1SVqi2yKqzD32V+Nub3XS
vH1sNhoL94aAzO5d974LAM9QmR04i9MbJIv3716mQXocdS0k57Y65/16KovhfVQ0OAJDFIwBOmxM
dEiRq+mFJqAd6ef9wZwr9sB+Cq3ebw+aiiujcC+9EuSE2tTjveVGiqDHHABnto+cuU2CvbFK3NaM
ORCfb+Y1qSWAsQrHu8vk9qXa/4Yrnl9Hs4xXSO28nyqBjMpelHFQ+xCD4NzqrGPoy7gzuWFGQgD8
cuxWqyKIm3G8L3OrTbNGd/Bw2573qU9zaT/TDn9v3P2CAWXcj/KhW/WjfuMKuPQtukpbo3x0ev+e
Pv+xMv1LZeWv5iywoUBTj+dTuFnDkqgVEM8MHPbzeXlr7OJZmLdsewqAVHTYvatcPDE4fddGR+H6
0X53K3zejCA11MK8p6xEPDvsChkzN3v81MiTlzs7YUdNGNLnvPUldULh1pEJGQMAcgG+Bd/ItpJY
vrx7wjozOChsHqNBK1YmVe7fmb215/5M+OxwVbX9rSpZS0O23hEXjwkIhbkblPAFO+kf1OpmyTp2
UZOPFKpMzMJR6H3Eho0GGlslJS09MkcXCoYqo4acUgvWyddxdbvUXb5sHWZbfUfVgNfueMg54k9Y
RnWxsrf1qWS0w9G1XzQ9kIcamP3YGeaD1pbi0O5BZOJcGA1TW8aYZLShWO88IzvrtedFBcNmIx3c
Tp5qc8owZ+sBUPc7J8OlpLR7fMCDPF48fUptTYuxa2JcYmiftsj+to1mjqddx4egwgq6Wa2w8MqX
bd7iVbzqvvhG4DAjn4GpoNGrn7Y0vg/Z07rHwdwFF+GV+sFaRzTKyv0ONLOH1VS+jpl9tIMRrBiz
pXXoLH6Bc5hvqS01t/Jo95wKcpzrL6aw/vKG4Gw4g3nFTa4K61sh65b6j1Ox8v/V9IgTRCzlUBzR
1lpoKJZ0X6huvLJ9qyz2UL7n/TQZdHMlXAVFxElilVjdKZhqlVresOLNQybeX8G4gkfZVn+v7oTn
48hhNBo2WwgOfYSeOX4qysmDD1rcpH11+Whjm0eb2IYO9k6vc4mTQt8tfyPIw7PO07cE8zUQShf8
OGcIwojma1G2M04xEzC8lv/M3Dyd2g3XOpQfpad+ajM0ip2wATqt0a6GUKvMKgb9XMIxc86AdfKh
cIyD7Yn2K23qtfLRQjTaxjil2VOFS9aDgx6nyVNj039MFv4Gg6SC8ipln+flE2RenYWK8IenMOIE
nsmljOZxZSVP2hEXGjwomf45bUkutgdPoPf8AyPKPayVlvp2O975xvL+a6KtBWBQAaY8kei0+FdF
3oK6p+BWyJHK7CGgUb2r50JPdHf5btn5jgTha2aC3st6y6PKG7Ag4gUMZe9cA1JBhkY79A0PxFjI
1F3rKXWq+Qd+dqe6Yeeb8TKMW4AIV9IjK8i6eI8xg5DPgZe4DKNbAuS4vwt5vKWOpbITdVIwdYIH
zTQXu6p8GaIFJOoACY5H+91vRU+4i3nn9Uwi2rpVcLXEq9FzW226VLVxTPUsGFAgjFMwQu2nlwL3
mBhKv2TOaTxJZX8KMGsTOrflSIs62oah5UWe5TL/7Pg2JMvgvLYBj2TOBxqFmsZ8eTeDI+9gHxrV
BhmlWX0q5yotSvFYo6GpJDRtTLDwCBv9IpRu+2oz6r9DZ80oYyq/cFo89YWeM04rGTpYWAI6081g
UqeTHAXjvNVN516/DLS3YyXoJ8efzdBxB/saKD1XGFDNkGcWRj1wFZOpLNXBAO9jwO4eKTk8sAGM
7Hx74Gi1MxQ6HQwsg1mm2G7ALlBylZt0VON3rR/1WOoOD0RNGgeX98OwBg/nuS9l1tTYX80LKevO
2VZDl2AAxjY9IVSxekseqhZcJR8vrp52h76GWF2ockga9Nvgn9VxwLg/lBM5NRUeSzWF+OxwAaaw
KafnOZ3l+s3Nh/VQ1NVz7eFCvmdFlQxsIwZ0ttPgyVcX8lyqmXZ1ntSXoe/UPTQqb/zYHFO74J18
tpd5vjPtp8pJ5uIk+nF47VdKhimXd93NMjIL+iv2R/AwZxqNymfK7fF06G/b0271vGMj6F9Dseqz
r2Ghm9zmw/FsGee10r4bue4coXp+FLuomRQwWrfki5cX+gm/qgiz+u3UT71+WBR/GwudsbUufg71
Riz+JzaRG51lJlPfU84H6VS4ee9CHjz1rSvJuao3gB0N7yWahcxkNmqEnTHMEH3EW1a3j2WTuclK
wWuI9qxriw/xocB8ewysk7s/aR7cNqGqKg5MJY6O3F9Xi8kGzHwjmubxlC+TeRQqKOISOV3MCf5Z
LT2VKVvcQmcKdk4OczM+SFUTlAtosBGfddmNbxOAelJWLluIMXkXM8N7xR/Vef6pLxwbcCBfasW7
FLQr3pUmObXOAI2ms8WnzXUXvTq7unY0OcHScu7McMxrC/o1P8dWu8Dp0frSBhOjkwUOtMUt6iZb
Jr2XVUk+fC+D8iwcN6rzhUMaeeUkqhdjXLpoWFcjIuQGd5Dq7MPJ6DdYa9oImtW6xavpQoqp0RJR
X0Z7/Tnlq08xCi/qIvSgPe6jeqhkd9w079Ou1c9VRwI20vHW7R5PqxoiB5Q69NTJZx+Ot25pEkuq
Z1UVdOrihp5nP8ae12kusyXGawtMmgnSKbjWxW1Kk6v53jRxSNOFzijKgFtPysTEodAACw9ZneK3
h+cbtqXUwA1kJOZ9IIf5Etb5RDqRSx+ARoCD1uDBNkjr4lYF+Psh6Ytaz1tOBSTGo2yXJiqDD3tf
sqs0y2Rq9eA0ah7lqpSPStdUaOYjxmQF0FTgKy2Z66YEuDPsu1Ez2rBROeWjejA0nZpMtPqNTjJF
sjTFE7qs0Bss/+xq2aGdc+0MVeXeyYzDrG1fq44L6FdktU6BtqvpMdeWPmxmPPPydF7xSaynCHvC
9WmF59gGUrtbYQeE0iNqoy4w/J0196jvpv7FNOc3OvxBTM51YrVntcECVMDxWbeUZCJvGbKBbDwG
IwYRel3YkalbfVI4lIjsX0bEj7Kw7TWDEMtRBLiyQZZe2iSdiZyjKMfwoWihsqDJOLdUy/6yyodq
pmy3DZLPjUm9bjgWq35oIjSv7DU53njDUlx8XIYp6WNp6/IFQ4z3X7tFZbr0T5mP9fCUH3UPvauo
34fB619E7Vw0IzhVfbs+5RIeHKkPCsar7LDU6bdQWk6yeNJkdikYjjMKAsrCG11AhRg8lehG/YEp
G66mGlpFvvJH0PrVHU6DWN4u9uPUS5T9NyfdALlmurusyF88jWpyRLSzdJququApeWOib8V11j9m
O2k3xwJFFAxcvfVoOk2QSiW/jsX+JgMc/SjdPmxjkZT8xqndMjjYKIYj8Oj7Zm7kyesLIzSMfrxh
j0ll5N7TttWvPFH3XjgTHbfJGa2X722R3557hxDXNIrYREN9cHc1xsOm6VFTVMU5+z8Ibce8cJb2
I4S0kRMfc08Opuqkud9bjsBHS2CEvDqd86CJvLnxd0N6nO2z2uqf5UbHY3X647i2/r3jG7xWZcVg
J8jiX/2A7JfIW0d51hv7w7dFpBXYpOJD0x+HAZ7CInCkbAaPYTp1lAvEHz2WJsaNtrt/G1bOfM8M
tXUwHlCH5WkzetdxY3EYstHwBNzSbOPL6Z1UYdHbl7JV7N+F/9qAyqX9RNmVYXkWWZnVUu5QyUzu
6LFFLRE6AsrQtSlCoyACsCpFgnfe/6PtvHrjxrZ8/1UG550HTJsBmDMPLBYrSaVsSX4hLFlijpv5
08+P7pm5ttqw5uLiAt1AuyUXi2nvtdY/wTKcVSbYbEtRtfjdTrXKLtBaZwc6UV4p2JoFdlmf+3AI
abwt31Cyt7KBp+WMyWOYtLc4Wt/NnTp5IOfPuUyus3JYMUEFll7L8Djs08emzh47U5zmEovwSU+C
ZJiQcFvzxpqzOIijRsPVEHwWE78lye7RJeEzbFnvU22Rj9yXR6NNHyKz+doI0hPz5FFlCsgGim69
iABcLU5XRtOdVplUNtGqbYnMb0NtPpmNfTk1xkuX56elhp+e9mNMUwbckWr0dnV8UCdLBKzkhodd
0F1tLyKIC/nKPg0tJIt5Ohp1V4oW7DSnNFTtU+jat0Uh3ls7wQNQeEkm4gvIz+d+AJjNIYt09CRb
pW6vKpvKkFm2luMymI2uHwt5yMqetOfVK1TRMXnUbusouytHdlS1tL93wN7lAM0SQzl3k2fQCDpI
Fks4eYZF94TzWevhhroyKDE1bPutYWPfRNl0H2nmtpvs98aKH9WW3x0M3EJNve6PuTPxhvJ8q9yr
0ZI7I4wmf5HkpBTW6Jkif3FqeUGeY+XF8qTqXX+UI5sSAyhQr/wSVdht0mu86pgJ7Kz2yehz67Ir
6UK7WPNxAWeqRSZboNau6kOL2k2UNgZYnAcvuNkiix89plhX2F8zoZStubGSCHLZvIuIvzRqfaKJ
S6+k7t7GSWVBqdE8fPwav0j7Elb2QBLPsiedpPFxIpm8uk6vTPRP/g/1vKrgwl03RucDdIBZAPcz
+rqaxEPciQWPAxgJwlBPCYb1fo4QrzF4SQX1jQkPfJmTvVtiYqv5TpMe+ryEBaJNbFSFP6ZIf40W
Nk+MGYE2NMcaD9NAqRhcRYy4NeD8TaFQjKhjMa1GsBvkxasLQTGmntmyihsS/KdmJJVHOOXzOjTb
sM8f+5Y61dWZMXE8GmDfDftw2/e8qWoIGyqa5dNI5SUtW/FEjMQiGuKY5SRU/cjhLAmcC3oV4Ffj
VaeK0fw+5FuDNAgvNVBkZJvZuGeWZDPKAv/Bx1ZlNXYvEhp2Qh3poZntmNPSb6aIMXS8tB3T0Jwp
06Awthm7g6aXty1GKV5aRgNvgKL6dhJB62NSeh7Gbt7mpQYd5YswNFa6CEqD9Z60ym2DBQCUzpn5
cdMFZZu/uURce8bt1JU2kEb+pCDK9egvoBpE3TmyqLWiLjKC+SKj7QqUtnouMV+JhXGnWDgpprsM
e3WZLHqguohy65MGql7n6luiI7CAg516cB3QeRfDbbJYb/bUM3co94Nm48joyFdLjzdji8f0BIyW
sqROgpVjgVRk5g3TIyvFDcLCQhu8ayhgu4wPCLPuRNycS8RnXqRCM8Mj8LK1LMqwuTwuZaWTHtle
J30Fl6cYmRKvk5plubZpyz2Hqbhmfp27dAOFtk67c9vX5xQBlm8VtEghbZi2EJdtxPu4qC/LkIZl
4FY5c2X7SxUTdbb0h4lhZNpotNYCKMcuWcycp6qHmVWJbGfmtF06I48e6/YEGKO6SmNLetiTN6z0
4zGd88t0MSZvro1vmRyiQ5+ieDAg5NcI5C1AMC0tCTpTsSmuxQwYKPdKbvLKlDzqeTl8l/WDU4Bv
4WSS7O1ENWEMzATQ9Sp23Us8H2IS2B0ocq4yKkgnlnOmYYucUOnNAz0z2w80+Fpu8VU4w4/M9gom
GbzEmOImfXKnU+VtZYEpQN6gxDKTMsh0inT0gzYj1hlDa2rVlnNoU1ZPEFTMZNuvuRxyjwWHjXps
n4pm+PajfqiBaytwu0aFte3miHwqvGN4eXN7Z3SWvhc1nU+m2ctB78DgEnsevzvs3fOQ3cBHo5Qw
mjdL0YwnW+KSIbp4uEfch2mdPS/XWNVvDUl50k5uupF2g6iqap7Lxq5XJngdtFl3FrG4FslyWUra
lhCW1AZuCqwFQdmvjwokYPPVsbqvsO9faOvJcRaYYc94WY8z3bCNMSHr+EUXpi95FS2BhU9BqjZb
OwK3qUlmoOhK9qwlt+o47R1L3ndZSrGqcVkHy3dwhIskt9cGhR7H+qrLzK9lk+67acFSudnrznSM
QlsQrSqubRN3e3jhawcvAwI+qD5rRmPJt0R3XmODDcaFSqVKDeICxt8bqL27MFK700w2AA8fpMaa
WCizYbQSWnQLMx4Pffeo435T25ofZvIY8eZCxgEoTr8OmXszNuWXZqo3lvokNeu+XdH/yJS3hgs1
CjuZDBJlwa4AXxwNf7iR1XxhAS33Lc79soK3UVg3o2wv216wV0RAyXX4YkbZ1rYTfyhYOXsKsnpm
FWFf882xfUhVesWlUc+Knll7zMwhISrwcYB+j4rEwlzV+4fCLK8bZX6SQx9YcZByHT1Hqb9Xpkqb
Z33DP/rLOLuBGJxktacBWK31y7AIew9gSkV3TT1fTweA+rgLv01Ft0+Gwp/rO61RIeF3X2OpPSSR
+6WelctyAbWdjYsllSQ0uNG+kEgDaFzo6OW56cz+gqu1SR0j9fNcvahVbVfixXpaJv29yUe5NUbD
WTYmxuuI8FxUFUwBOyxt9kOnAzbZSVgcrTL/7/+k1C//68+M/Sq8OPBj1+ciDSaYJZ5O5kATapDP
iiOO3hRcWnGvRrhAZFb1ZizIHVrH7XzD1R/1eDB8swxtPzbWynT8DiW7eR6mGL5EotCcxXsX6sYt
nbFH9U6frhXDVclAEHxMcY4OWItI4K4ICOOD0xKDMWCpMlDYb9rYKk6G2/h2jTn6EhEdEGk9MZdq
9WLg1eF2rGvu3OMdzrjbaZYbN2T3bduGusmEqWjTyTiaIPOEfNqdWFVASZwmYOFCB03LbwozAoA3
4MFoMaQRzaRl+vH/+IuGIKOpqLvhIl22JS5WHsqNmennxO3q6m4Hy7cjtqG8CnNcYm1IFNSeSsWN
Ymqe2BkEzI69fyj44wQVU0cIXlXuuVOqBYRenFId0oTWERl/rNveuJ6i93mSDDs7XduWc1Zf5rvK
NLylG0LsgbJXu4A5KjiBxRkuwkpWG+ksia/38SN8Zux444QgaszmN0iTtrTFmR9aBepRCOWblMZH
xaLKKCtqCPgjeAxN94028dAlyQ5TiJ1aSTzRpTtvjVy7Nuo3HZYpIpLFrSViJeuU9Esa5O4cwP9q
jiY5WvKeWITooit6iDXxoAY6ROilc5mUtAtU5PYlbq2dqO34VMroiEruOYuoVmrIaMghVb9WEMOU
CH8Qyx+MyqTkEaiqdX16M4QWXrUuUTFGjUKXJLF7MOuHfqyULZwUhHhTeMvAgjarr17jrH1Pp/nF
HnC+6vpsp/J2bgq3xfTU6RGkwqkeJOJySRzZDUJAgDzdfBtSi1GsOGUVb58p6iAqZ+dcLk+WJHDU
cZOnOEM3ME3CzwT4XLIIsmT0Bq1M8k4vPqzeLeFWywydN9A9CnMEvEVsijk7bAGZPzXJyEPp1MNe
KVXnsqrZ1SAwHMdRv24G193LeJx9ZCOkwYPZ+G1WjcFgat95Ah3/L3EFo/OdCTLBZOuoLzMUTzeG
6EjK4kaJKjaUAfMGWygEu2Ap4uOZ5IETItdGbgQBIjrOoD27GKVZx5hmmFKLvirHEHbQNsSEaUdV
OwhnGrYxuMTOUMGp3W4qdjB3mU9El0VlWb7SinMiNH0fJ87brJfEbZCbRKRD9GDy5VNNe6UUGLnw
Prbj4kq4l0klw/NQ68yoy5OeU06LuOLJo7Q6SQPEwsAOiioov2E+I2jetFw/zKl5XwPQ1eNQ3qUI
Hm+mjl8aqVWpyq2AQL53vS6zg+iTwjPxMj82Mde1+wIjcPbrFG5/IfL3nOmomNUlULG+Erjn8+Ca
Vb2t2/k1tOsXfXXaL7UYOoDmwM+C9VsKWOOOhBWZuz1VcTNxBxAX1oP4RgxjgDHg7MNpduB1IsBb
1PnSSnqCfmDpeoWTfDOi8mteh7e6hmrNVUqFxqxN71qX1XHq9G+aTUE/NyZkOXPON6kdv8HZ1glc
jm80FZOrnrK3l3I/LC7ZfHPXAeQDZCVRGwem0gYCUQ/8lOGC/sO3cVIqp2gP+H3ZdEa5KTQW78V0
N3bXvMyC01IyEWjwyLYr1d6wbuux/V6FY844mWI2YeLWAn9MwymiDt2kGar+CnB5FM6XbCi6bduq
Djzt/qI3YF2XCQPHjsIzmdhh07rxDbUrd+r0DSicqXRFYTlrDINS63XkKmsGN3sU2g4IpANDQIae
9T0stwVfmShe+ev3MGcJ7LK7noDa6TYWAWpIOp3Fr7EE89M5bne2zh0ReZUyekc2M0qLfcbUN0nX
LzuY9CiK4MfWJr86x/F4nBdt3sUD+D/jEBR/Y274+CAzlIILu6z9UCL0JZiaR5gQsPeMQCKgUJfy
LKL61VYbaBjmqbPGdNtrC6ztvL3MlpKXBgHJONkKy9x4mTPa9qslR+jqcAZu9ADO56VpjM08N2SK
mkNVrgOzwn5zJM/ZyrXs2NCZqGYdrNPmPFR65iVNypg8ar+FfXxERJdvzZzjMPyl3sSiYatKdzdR
NNXRtg3URUm2eadczT3kgaiKtk2RQ9oR8przRLEoTkVGDajiTkc53jMrmkymEACg22yKvpPmS9vl
DL6lJu+WVh8El9WmdEZYs3TeKEdAGVIAOuZrzMgRJzCvakZUCFEPEqda2VvvED5RFuRg5uMChbC5
njMBWl1E+XYk8U2G82tdCeXQuMTlDD1ElFSoZtCmg9wMsePZkJdsMNJNFJKHlefNpTMSZMa4Nz+1
o83eG43HUUzXaYXAxIzai375HkfV4KmViNjzJfWNyC7GbIZFUCx0HKGmIq2nBdRw0l4R+DCysS0o
R558pqUHt2Ddm2nLGfUuO9HwuUWcSIqf9l0M9qmbBu0IE3k7t5FKcF2PTCUDg1IdwqSEO922VpJ5
XaG6N71EqRstRnQs50oGEkvAH0S1JAzHu6YqySLi6rBqJHUZXY6soIsAeZ5b9OMhxnRmIocAevFz
igY/MEJ403P+fYBWvsmY0ELxiNFQ9t2NLuCRtLB7upaBh65C7dcG/TxEzs2iCIQVJhTgsPyeDHdA
NRgXYq3TMbjz4gWWVz+5mudQTMo5fzHkdMiBQZQLaU7Pun0HD+2RqR6h3oX2qJjr1NySMMFMwZ1Z
hQpwJH/wts15gG85nTQHszgmiy12dYB4kF3waES7MOtmdlCqVT3USK9ly5UIpKzUuBnLlS6cy4uh
Z+hC/7IhkE71KimgyvDep9m7VJo9aRzM50OYFPEUvfaAm3ZTPBdadFyoWMPxO5bpVyPJgMVlZrXI
SZvhZnKriyah0EmU5CVJp1skXyfUkl8sR3nMkONgrRSpFiqA4ZQVIlAi7b5V2je/bhAWjc3yvWK3
3MgTFottoBQN079Jvky0Smb2HjmL9ECQohdFYzgmRiguMOWkct+7z0ncvNha9zpH7as6qUdTizem
MfFsaBX2bXgGDBXr9aDvhI5M64dXRgE1blmY/QwJN9KqlIcM/9DSIWdAN3dDrp6GeCYwKsxeTQIU
w75/s1T63hQ9hQ7oFeXHaFzudbN7wgQVSAf8qDLrwNHNYqOu8l/qCFq6OZ59Ia4d8T1hGGQX9YOq
152HLOFGi2wujPqCnQhrQ90+TYm4JePP7xZn8WP2Qj/W0ABJxoFnl6E67U5iFbvYSEfSyJp0Z/PY
MyciBkFMw+2S41G3Xn1lYGOJuNOoUtJNWaViV5KA0WDtgxNG5+st42IUb0lQWmxH1Cx7aomopT6P
YCXuCAP8gmfEuUmTdm9YkPssWP/0vjDLxzy9WtTePIl2vM0wjT1PsjwOOvyHxFYOQ6t/L9ohDsRY
g6UZFYU6kT4ePvMtmOQuLKLFJ1osZIxv3bLxoE8qnbtmJjwyzhlWxZ280o2+AWqpYSsvcvdDvKGk
q2lmJe5k6VgHBFzM/tqS8JlhsX2lwJKvm7o7MzI2+9R0EgZMXc0E+1YLGWL+IOBMivumNcqwA5gm
OSiCeoFWbjuNZcR+xZBlhTrSgVN0ACArTWr7MnNRnpfI2xNVjXcPWhI7+25l8pdTwi/Pdu7r0PwC
14lMojiTF5153UamYcpikqfetDBCMSv431MI8OHoye1cx8O+rBbGkKq7VYZUIVWKq19DNvUbRPI/
lpqxdpa9xb30ekGjn9A2nagXdSq7RA+OQgeUSFtpB3avoFxRRsmz4ASNYhMSTT80N6/ZkAdOWnwL
FSxHiAzMNsR4KVvJWH3jaGzZvZmMBy2H3za2E5FZ7sxbnjGXyYiNdGM33TalqW+70bjPAe08p08q
2lEsT2tlArNC5qbbvbGzFYLU0BiyOsuH0GCGl4CGbrXJPC0R1Jk/C6XN1azlV6H0aiEGvcWyLXU1
gfpVMT4qBkIeVSfkzUoHxvP60Riru5zt2Rvt6Gs4YOwiSNfSnLuiKGO/sJK3qTCRpbaoGJkQPqR5
dmZsEqz/hgqrSb481kprXbakiXbRQNeWhLeMnA4tUY0WhPftINV1Tpm89G2NzKfKFNQntHGdFVlb
5h/Wig2ZZjLw/l/DoRAe1kkP2phWRwnC7WUJ8Zg9izefJDZ4MGSfmIP8MOf6eFlMdG9MbA2kVtqH
y2LC0g5HY+WyDQ5BhxU5cY5b0/9UOwntoajV90WMkS9gA7hLcWboTf1bdEUw2PljbVU8GRWj/gqb
XitbPULielOMhzhPblpb/zoqFV7FkO6YYeLxBfUCQz/steB1G6VdMY633rPafDUFmXNOmtOffXdW
34MSmaVSyfIU1hjkDu0n4u7VwObjeeOgChPBNTntjwkehlo20YJ8Ydub1llbKjBfJ/rW5w7iKhhM
XiP5Dn9+BFHk//2guAlhYb3q9S3H+uBaYItF0Z0VQon626Kt3wYV0eTcPLCqj5sC7QFOC54ih9s2
1EsGw/opzylaprLQg4kMAExcfAUTYo9kQpbGIvEVQTikKI6D2kFUUv2q1d+UxpK+XaaXODihbDBb
8lDU4YJqcWHGblwlebTNyWQLOtuYbqt42ZE9qBzUBg5hlL1EWb0TLhgx1bEM7PkJzdSzXoAmzlR2
nmqTlucudNRqR3pcVrUN1r9o3cNWQ0A0aZMvuvBLmNcXE8mAF1HzgKmZ7TWOcYefIGIqN8DNavHE
EPdA+PUtWBOpHtlFVhL26tinHp+yTfsIP0ZuQxdO0zwx9KAEiXkgvqdguKhRkF2jtqIi7SKf8K6v
TANSvQagrJiNWOFVUxgnN8UyhHHKsEX8dWWPynmlWmHVSoyjPgnoJJZ9cQ4X2/1itZdACj26GhkF
skr3RaLRwVTlsyJQZZe96pwU83HKJf01w0vXmUiazbnw5oyny9x9g0AqH9r2kzSqv3ks2wLTOqYX
rgZMijrxwyNDtismkGNTsU1Ao59K8zKqskdnlBUIX0w0sI4YLLEHXzfnG2Y52YFqWccDp3mYU2L9
DEgd4bRPW9g6hURflMvu2c6M1yEpCBSfzIMFgryJlYXcYZKP1TquPvHRWr/iL68apjm67uoYSemr
Ef+HUxj4SZ0w5d6KtU1RYTI2ZnMaa8ojBNp3Qmlw74irv/yW/j/48u/eqvO34k3++/rZr1U9twQB
dv/x77/86b4q+Ofjr/zyN+R//Phx9FatXvm//GFbdhjM3fRv7Xz7Jvv8r0//r9/83/7w395+fMr9
XL/96x+vsNS79dNg65W/mPDr7Hz/49n7N9f+I579yeu3v/2N/7btF/+kBlcNyH64xmrr4zi+ye5f
/1Bs55+Ex/AAGobNionv1v+49mvOP3+Y3Ll4Nq1OmSp/S1Z9F//rH5r1TxfQXlNV01j9Kyzt/8q1
/5cnyQEDttYAG93RBWWe/TErJyf+PRRSDbfEYgZta3np+Fm002rM938e1r8f4oOjBsOqKVmcOYTu
kx+XwjnOxe00XA2EGv502a//+sh/K/viukrKTv7rH1yTvx2IlpMdyNJVi4vKz39ysBlVu0BcwLkM
pbIfmNd15K86YfGJSchnh/nw8hE8HRpYTXM+0fVQoiVFbgt89Odz+VElfLhqeMKyR/PoqNibfTjK
JJl+0WzHgXIqD+33ZhP75YlQg6A+YwW/+yxS7oOl2Y+7ZNtk/GgayyPOfB/M1CBPhLnG4DQYgvGL
jXpmi+7CDxXP3Wg78xpyx2b4AmOUuNpN5BPM+Wkg12+eE0cnMoeIKAcP+Y/mtIquNDBBmeSlB/CT
oA5YTffty+KVgfUlIzHQ3cwB8rZvxkYcK3/eN3tcGXaKr38SpvObG/zLF1nr3p+eo2LU4WM5TRw0
DSYpyWXt3LCtf1a6rJ/y4Qb/cpT1W/x8lCGf5Gysg8tdtEcydNngLbNFn+oXPpLirfWgfLLzaZ+d
2HoHfjqkMjhjmWKZEViX49ZkVueN52pnHQB/N92tdRrv4MB+8lJ+MNf/8WCx7un42QvGr8isPxzU
TrRSwDMPYFxuFC/ewLnbQ+je6X69k5+8mx/CB34cDYdn4gcINQEK/bgzKoowptApEo6WnfWNPOd+
tUuv+5vUV26zjbHLrlWfTMZddtXfO/vPo85+c1vZfS2DwoKl2/xomy5J75rjSmNe19z34033mS/7
b+4hpvjG6gdPnJD543L/dA+LKptRWTpJkDFOTcb7afqGYY3359XntwehpHbYFixLEx+WbCyksE5A
ysLsYHjOFLwqamCnwtE/Ccv6+8VCQGlbNk8Glq44vf/6bLhja3d51qaB2iinXGehKam+/3wuvzkG
sIuh2oKboWtsl7889LWJro0xB3OA2D0xKk+9TjBs+vNBfvOU20Ij+wbjMj5Q/Hguf7otkL0F0CIs
aftK38SbNS62PcF6Coxt/fBZGObfb896MMeyuEHuauT96ykt1JdIXiaC5d1XCGae5DUe3v58Rn9f
jdkNAG4duASsyh+fYwjC5BEKxifN9DWBx1l3d47xnsEh/vNxfu0a1xeW44C42vynyTvzYXmYMh2/
NbCEgHkXVImXZko3Rfo1re6c7P7Ph/rNnsqxbJNSx8DN2BAfjiURfyBB5lg4xzg7c5v7SO3JlPEs
L761gnnvfhqb+runjxrO1bFRwIb3Y03iJp1slsJKA6aDPuvRGn17oNv03B1amE25+3SR/+yIHwoH
8GG7bFOOOB/1Y41p47PmMV7YAHDRx/nl8X+xxv9qmvbXTfz5LD+8x+ZiWLWV28DfqpHC4rEebdSQ
9VL72GQhbUc86EXIFGbbCmyMVFJ9JnaYQbyv9mJTZhbM5HK4zyNtl2fmbTjatzBqgA7//AB8cmnM
D5ajcdwnGEJwaULYEkPy6IhPvAN/s8MCTuOobGnu+mCvZfvPOyzG84zrSi4EI0Ym3zCzfOUlO5Kt
ua0u5EVz35ERskt3fz6v372rDOIsnP1pbK2PYSmJNcummXhXwxYrDRgirA8rPLuFjO7/+VC/2WA5
w9WwdZ1tEVvwYTmNXQssOVbWMyQn/i454wH81X6CNeHFQXgxzV60Mz0KNNKAt9h6bcvNZ2miP0Jp
fy2dfv0O+q9XucqBtfOE80VbtFd8Z8PV3kFaQTxBzcrUcyMvxgv3C3iKvU+D9XXje9lH2I83yjXK
xj9fk9+uKz9fkw/rSgTBIy1Gvk/35NxEe7lTtvmJvAiq1Yoix9n++Xi/fYx/ugXrz3/aa6zOnIlY
4xZETb6pKlzPUMP/+RC/3c9+PqUPDzLOmznE3x+X2Dnim3+IDtqG6YKHmczG2fw/Hu1DYapHWmOY
VZmxSq7RziU2Uxt3A8/9aO3RhhafnN1nF/DD/gkm1xWug1ljo11W8Rfls1xJevH1lv/pEf2wCmtK
g4oF26egkTgAGs5Q7KxCz05lGYZeVo8XRioekBfSaMX4Fo2LeTSnaYSuBBTuQKv2DKxWoJnMm3ZK
Ts0S+tZIxrVe7mv85U2zenIJoPYGI2Lkz1x7EES8QcbOEgbDzOI6z0anzizvWFvlJf30tgT48Vzk
/Z2aDBsKpWvCBluSwNqr0hgSP7GxoIid8bKZrV1ZOV81Ec+bNJmwSmzvcnuxfJwkH9ViOo+L+3WK
pxv8I7SNBLjHGywOcEnEW6hsD3THe5XputIm+0WLofJL8jTmVQ6EuYrIru0aUlhGYvnQmVDqW3Xe
VDHMMLVrYiS48km0xkPbaHdpjxAVQ46XwhzQhBj5lw63MbewvjgNtpjK8pTFoeIrLqS+htwxj/RE
z+2j99Fl4tnolbq37UL3R1feWB3gYCSKGqEuJji9Y+4HjEdENV7p8agFUuRcNGkS1dMX52xE757X
MU7eK+BMHp2bE7znjheLSA6dHd3oue1Xtg61qwP+wlqo8AG8iGNavqZZ2W4SozjkVfxCBTd6dTQj
5AKF2riSvBuBWQGAmfTyUaGtD6M7JVIexjp+0yL9VSYqnjRtvxkVvBn0MjwZBU4r5bydB+3LbGqO
Z2jxedQUX5WAW1oVXroVrLyiO8CAg5mQVjrmwepRs5noFshmd3OiIOTQrqToXrJCA2qZyoulUK9y
qOFY7E43mOvhrkOYORsyuzjcIoccDAlUMEIcBMhyL+LMfZBIiKBBDpctXEYhEnjatrJ14tRFddjf
wOd8L9X42UpCBZbHtC/VHBO02A2hF9nYn2aMFyqtOLlzmeO0YN5jMUSimBkG+CqjcEp2aVldVGan
+72Iz1qcwkWJjW+xM2CboGunsLJf6pREpVkb7oqlQ6CSovecm6G9YJr7lHXZlznEIqZIwhpxSp0h
rB73sjffB7eFtui61TYJJwUhBGzh1E6u1Hk4RMqy0r6hx6jPalVjGEclWqnqfuy5CQVurQe9VHcj
Iq5TG9Vnhf/vyXDcSJn5FRYopj69WinwtmIa6EKKZqeilwD0V7J9HLVgsOlwL5bsO1kTgTLBJu+l
leA2tZo3zOltNytPsZojQnSzh1Xtmodip8ziYcwyx6OOPHCGzY5bQix4p77KYUJT7eBC2FsjvDvd
OiyVujx08fSWV/aEzr6GHgjV3EKZmeBVkiSwV2orC3gv1Ct8uBQYPHCDANgw0ItbfT/Mgr1rVvna
eYbMfyUmJdZUBkuvKQ/V6mfUqhUJj3PneFY5PmsduZr5kmX7urOPZWoo98bUEp0+6c2uhnrqpVEl
d31u65hhK9oOd7ejOxXNZWyOLtdXgUuTABUR3sVSyO6toXGEPhbvS7AAVU0RBWQQGcPnsWZxMJb+
YW6SfdGOR6c1n+e2ey7AWzAkmHGHIc5DlFCJY033LNV5i408O/Q2YHXUQCKPlLvJmu8g5nZHiVwd
JthEWLK5LgxKcjkJ1B3ArVNgqVpybLVYDaKlifywTtckxTC8mJ0KdNN095WOX1BcY0/UUNymZY4J
R4ihrTF2y6HNRHFI5hlBViyRWk/IvlRGAx681SXI3LHeN2R/oc27HMf8IildjGIwpchbgF/Ej/ri
q3Xz1RIpdnXjt8yx3+ux/tbkZJnq6WUSrk2fYRyyFXOuRPk2xNCUZuURC7+dDOVNonN/FrsUG4LR
KIjS6AL45sVcEHdwZOhIGQTw1IpQS7KueLJoURpND2qGcEQuV87iXIXmcoWy5zK1UGfihXMZzw1Y
Mnx1ILLbKnMvU63f41pzq1r9TaPVfjoQ46VE5Hep11jP3rEWHcwKT4ZI7tURRYcs5ipw6+pZ9JAe
nelsYRBbL84ZMwIcyWJtY/biNgEBI5sT7YuSwbyaDOJajcx6qmd92ogFMd+gfR2L8MGpi2fID3sr
L/GAyFGrRAAvmoQLnsjM3qhCnEtM3fW6AEfKILZp2RkS5jM47H2uiRvcKK4xPb1qUCCgP4K2UBOq
LqcHc8o6tMHrM9XIC5g5sHuiEW4J/sreOCmHJYOYC3SlF7VndvWV2bs+kfPNxiJs0++4qERbysOQ
i2NUxndEY6DipMHsFSjaaY7RTgwkyiqEJacNfhSDGyJ55LYWsbyXJqpDyPLL1WIo+ck0EZyJzMAy
XiBTr60auY1sr7u4enaT2QyyliqJyuIYC/SvRT+94A51PdaC+FBdrIw7bGG0ykVGXNvAykP5NdVx
bE70m1idzl1t3XDl5GZOABDHKdF4qCyYUu7wUM3aFxQSQYIJrWeoQGJxxgNTF61fQ1uxcQooLLG1
l3FflRDndIphL7KnHW9W0FfVoxPBa7Dyy4aA2s0yOGi89ScQv/1sD1tXGMNuXkUCbTceIcoeJ8t4
qOf4BfcmddtoBOSMZnWbdbXjOTlZNakzPaCowKSxTU0/7Oh0ohTZBFYP+1gvrowaf1Fh+oWChL/N
30tbXo/KhBKuKeptDFd552iBu2CMHodIf0uwUWgHeARM+USoxFhCoXTUe5G6p9kp7weXrMu0tw+d
g89qEl5pyvzKKz9dhnZPuq70Y2XeQULa62a913N1F1Kfe72G64emcnfjtv4eNuhscc79nv8ndeex
HLl2bdtf0Q9AAW+6QCItyaQnix1EFYsF7z2+/g7wXN1DghnMJ6n11FBIURHcCbfNWnOOqYE4qSEk
FITQ7PxQfgzMcpPLOrKPTHsck3qnkgFUjMhSNF9sVzIyspU6n+cyy3ykDfuz6uor6rikTuSzNKzC
jzXTm5SJCTGof7bhdMfZ6MKarTll1N2gNMeC0ckvWP3YT0fSDEgkMgNnp7kfclYIVahuK6W5hmB5
b+hNu6ub4jk19H2VGfcWerNVKXtPeorxhMLK0yBZlIPqjN0PRHFCaVnsWrM9lp1irejZwnJIrZu8
0/FFqL9jgVQEzYtZVvA3p3rFybA/5hMia6tQPNzgoOZHmVwLKRt6lxjzX6UO2k3EY7pBZkydJARe
mMj9bGOtCW0wYCpEFeorzqHXot7dyEiEe926Dnzwu2D7FFuMuo00v3gexMmtJbOAU5S4yPTwWdex
6smC/1aH+Q0YPvNCGJONAQJ7ohxmm0F1XafSCovfm4bnf6OMaBkx5VishlFyJRWp5piqmLrjIHSI
7yML60c91g9N3OMZjLPUxizZ2UYvPzS6B8/NKvaiHj5CJAQmlMAOKUWfZYqCIaLaTtwGQh9e+UMl
AUAU7mQ8yUBLD9UQ/Xi/jxhPxdj86cXFKh6APfsV/gzR5LJjKVl7UbwLw+C+ztKbIfYfwKqGePyi
jazlLimpQN8pwPgoo4ibEV2IgLVjCM2tb8wCazD767YC52ZO3jU77BtVTH4ZYwbKqcjBXJio2MPk
Woyrq6YpkasYk2WrA4Jhr4xvAyG888SMvIsJ3mUroeQ3kupFxNoCk6X+iSe7sbsqKVDCepejJR8k
DeklWW33eNGPzVQdWzN+SJUJO0vBFkQ3whDzJDuB1oovwgjsQF09Vmpwk5Z9R1lwgCyK1Tdjw0tB
UmkcNjOVHQmdbo8j+wqh8R2lhBYcewdZMpCsajfhqICXYAnxI9ltR0K3tPwyGhARoVvORwXnFUBQ
If7lGWJtmwNKsrI2rgUFEWKoB3veQyal6tKv8t0oYDWb1JdKIbhkYn6mwQ92UUTGhPSFOoRYowbr
68sBWXDKJplUuTR1TEH+qQTTEXLnoR6gaqlSzG5nqu9qc2b6Yo/NfFF1umK4UMroosn0Yxxav3u0
HBhdrQfUKisvRVIGMvqxaBV1JXYoq5vcxLyKAcXWwMvPDmZqzyLPafQ7oJ9htu21CJBlddE37YNH
kJYdB3JFfHf8NkmCXUhga1rihSUfD1FVD/LDhHBiV4/6HbMLpKoS4qEwVi/8xEMBVqFSvIepKe6b
jo2hl7UH2mQotj1FgTKuyJ1TGjK8ejFnboM4KfagZfB3TrahJZexKonzetqtRtN4IVI5c4xW5Jsf
LarmujFdlMnw0pojqilluk6LzMB6Vsrr1Khw/crmU4XY+EkWZB8kVcTBtqPCZbyw5TLcgcwGB+5q
fGFoTqR74dqPYkjeFdRNjKOVU6L1soOouJRTRd+0XTQnSMRbLY3uAExpTM9ycjGJzdoo2OaN00HH
RKwEIvtpFi5gHITsjcmubIduOwZFulPG8SGyWrx04VH3ZNENU1Owy9Rfm2H1A0/bT6IiaaKayHm8
VL6VfLJ7Vex1W0jB7MuT9lUf8T+JGRbjSFff5qSBFnhxlObPmWy5ZSHgVzDQgwl94LbdhCs8HYcN
dChx449Z+NQ11rAqDZSOsu+T7Ma+VFAoOqQpTyXyVHmTIlwGqgbasQAkaHso43ZtniaPrY6Qu+pv
xEo0Nr6mqltR6bcFYDlFqnx2XgDuZalF4T5XACAhXLPFwc8JooCoOh1RelJBL9WqH2AUipVQEghW
p8gk/cwDfKOlMkunArdUS4z7PCnwnBb6IZdYjHzEkHhxRFAbHaCpq6yI0WqVLCjogIzXKhqULV8t
e+yo1x9ZsXA8wdpzqkYE0yLyp9IubtcBU9xGLiNsiIMWrziwK6ssaW7rAROY3gj4uzBssMoLfyqI
+UOFEixT/cvKh0zAKeESi0BlE//zc4RmeSEPQ36mWLrIfPvfuripyiLV4FllsaiLh6riR6pAFa1b
d6u595k/lPt64z/MFcrMDVfWj3wdr/x1dKaiNitUTtSf/m9kZVHqnmYFRd0ysnRnwXu6VtakN7p0
9x2wtBeqre/ifbfFsrRTXryjvBK3HFBNfCS770t7JzsDf98BZVEuBpave2LA75i73PUm3vRrrA5n
K+CnS7DIJVDZ0M6jQfq5JqpwHhU8jm5z4b1av9dgrzRYfeJzed/vzg946v6SIaxICppE9BKL6/LB
PgQta/SahtK2jni2qXymSrnIQP/r7fk4hvz5mjwzCDhBURWNdlOwAoxDVxERBK5l2GvXqECccHXu
xTlZ+EXPy3QrowYhqOfzoHXg6xy4eWC1O7q6EyFXXM0vDX3MTdrY2v3378ep+/hhuHd954daNnVH
KFMpwxV1b+vh1WQ8/3cDLB5UCvVtDBVeDEO+TcQbGMJnHtNcCV9Wej9eweIp9S21CX+ulDcR+yid
jUnw3ISv/91VLF7vjvlOmHQGyYrCljXOoNq5dOz5T3x3HfOT+vAkxHaqgJHNQ1wg1r8ABLl6b4xi
W6HoD2HrzH071bT6eN8WHYYJwkKklnQxtPBFlZ+M7NkqDKok+vr7W/euO/7uwhbNhcyyfPD4XJgi
rLUjGL+LwIld4ao62OqKjwnG5craqGtaVWdbNdL8en03+KLVYMg5Oy6Y0dzV0W036aZdcyqxm03m
nPt0z31Ki5aDPw2JH/UM1afRBRFWIiVkQk++v5sne28fH9tifigsmZ1WxfckbK2jHG87KiPrl8iz
lZW/91ZPT5Ojr/uVsrGuYgdYhbUxc9tTHMVpHGGl/P7+55x5id5VbR9eWhWrCSQxrllt+rUeUW+T
fBzZgS2e0YSdG2gxjVDDLPCDMVBXPsucXRMVfA6V0/7MOCf7qx/u71JIgufL88yctzVR8abZnoYS
L+PWam6ypo2MgmlwFWRiE9SWFlEegFlUBOfepbM/YzHheKkammzn+DptXHC//UPp+G542diEP++9
Hc6WvbERgWIFrr82LgB+ndk4nJlW3zc4H55sYviqBJWVG64nW3V47tJtVkhn9EfvodHffJ7yYhJK
rciXiK/lbu8s8qrcfItnz+kuqp0KXB44Ffp7gqGJ8TPsdHdBLKU72uITG6UaDM7Z1ffcW7aYqqxC
jvBhz1MVH5hH+ltRl3sxSyADZufm+zPTxfuH/uEGp4JUmua8M8Oth9aT5wuRZ2c47LYR/tvBXr/V
3e+/1nPPdDFDgVKvynZexYw0ckSJQB0vdRqC078f5oSW1dB0A9U1Ugzd4D+fl7IOm6kaq4xDUswe
vzV1z+GivSrW8ydEr1TblJxh7HqHS99cJzhSz0kCTu6/P/6ExaVyUjGKFHLq+hDsrCMeEzZvGNDc
+TNSV/XKs68SN7Bt4ZKer52ufVQM39+FE1oUk+R20RBNjh9flRqFFAJHbsS/murNDmonGT2s6ZMj
MUV3m3SNGfj2zKBf3yo2+9gqRMg8SOGW20c1GEKfQyYY8NW0llbJKjrOwuV6JTm+gzlsc06NPT/L
z1+wqWI6Mkgw1slrFBc3muo3iZZakIDTohLUblPrMZYvxvqedILvr+3rUYZLkhFly7Miktv6+a2K
TDq8oVonHGWaXbLutv062J4/WZx6bogu0XcgJ0SktlSpmUbnI4NWk3VyUTxHO3NTrJkQbiG1YE79
6/hEq7zcfn91J05Q2GJIYNXIPcW9Zi4Wdin1BxNmZ4IGo4cibCtbYnoYT3Ikd3oTzu7/vk4Gpmao
hiTqGnpvRO6fb2crU2lD34Aus/PdvhTsYShWauD/B58B1jDOaUSOArGTF49twpOfNvO2aFiXj6Nb
HeF6ohCanPqe2B1btMEonBnzxEeg804ymqiiBVseDmGq+oYR9+k6ZX+k/iyz+++f1dc30Zpv27vr
zYB9stiMgGBW4n5G4Ip7fwsLbCNtgi3JyWeW4BObV0rjIpw7AioQtZqL1bEv25iurscIj8NKdcpL
43beAOhr+emchO3EJc3KTN4/bhqf8mIoCCqFWUL3W+s1hwAJqYnaXHUg9wnmHOR6G5IBFSfP39/H
r8st18ckyQRpvttgPr+CtZmK9Pg6Vv/qnr4Rkgj6q5i4ZOHMQF8nqXkgQ5XwNYiyuNQ554aZl4gc
o3VFXKCkAwzXLyirEbdCe0w6I/P/8mHx9WoWrx0JV3iEljunKpObwFeFfJ0b4hpkzaZsotsW3tz3
N+/EMOSe4GtSRcTI1lLZSsh2ZrVA9NaW8tsgkyjRsxWEqTPnjS/vhckIH0ZZfL05qU7AUyAP/at+
VLnzq15vv7+YL1+syUXgtWH9kDWR2eLzmyAPRRKpIAnWvbypwLiKivnn+xG+TusMITMtEM8Ih+eL
aDum/RVVRpRRWDH3yW5akeSw9jJHc60NbpZDSYfi7CT7tYY0j0o/atZsql9l3KFEPigKJzJNVvMn
XDsARsiqs/tVft1tQGi5yrlZ48SL8WnIxSa2ylu1LJJunp30P8E1dce9dSU8zoYPcasedBSb5xSh
X74vrnK2DBmiTsgsN/fz4xND2uIRqLh1FMmpq48hsMuoqWwCF1rbk9JLfSqfvn+eJ94YQ5ZNAJUW
Ai70qJ+HrHTaaS3O7DV8Q7m9L9Jf3//9hbOZrQY7AFZ/vH6sWawi85fxYX8uNRYmFwInqP55m2w9
bGvkpM2GBK8zq9WJ5/VxIGOxEBeERoohHKb1CMlz+lWnF3Vz/f3FfL1ZEgF2Ks48EcviF5ch7g6z
SUItX5O4uyrNyyY6t+E+cbskSAQgeNnsiky0izXRn8hXo5HIHn+HCO5g7tSjaftOtSnPPJivtwsP
J4ZMjhb4IrTl4UIv4HAqBvOeVzySGlxTPdf/Opv9W0bbY/GW3TXV21tz+bP4/8Akix35wzvxxSR7
31Zx/Y+f2e9/OJhl8/ofuzrh/9UfXbPvf+Jfrlnpn0zF1jxRcnSZ7UF/22blf6qzk3beNDJpv/8T
CTOzN1aW/snHqM7rnj77ozR+0//aZvknyaCuTSdmnuPZzvw7ttmv5zvFEkWJzQrsAUNVl3ZJryzB
X4T0HQXUAe107xvIHtqGQHIPmVm9AUxuT9X9VG77Mtlm4T1yFbvqXwE1rnShe1CU+7b2duHkbz1I
SmS0r+rpreweleDc1urrzn7xW+XPM4nQgmyQcgJExL2Y2Mba38cOyMMrC0F8vPp/6CHMc9+nM9li
wMXcyO3S8oQmukvr8ZVEKUj/a31Fp7Re+066ou17Zi/yblP+MiIuIh4G6GROnp8vkTla6tK6J+kH
EZot/mmeg3t0yKR4rnRO25LT7/rjtI+uvNdZws4NPzOJnr7Jf/8CbTGLmp0ulqXVGW6ahu6EhKHx
wbPr90N9r3rbptFXHTminFGl6o2gkk0Ko/bDB3X919V+tD+f/gm83aqis8W0ll7ugZZ95WugkbRq
r9Xo0pDA5VNR2zXC77ypH/28eSLtEYGqdRvrl+NYwMbo68fvf8eXxZinL82ncbZRPGl1uRhXmCMt
feLTSMR1aVL1yNA3RPBJARLG/XDm2UvnxlvsN0SMw+ooM16zhmboEgyj2uFLuBn2+a7bCJFtrHD7
XKLiPHPDv6wE84WqFobl+ciiLI9HY+WROpNohquWv8f0Vw/0Xr37/l7O7+3yvf44xOLahFCO09zX
Ddeqn61cpJ0/Ih8idqkl9bB+U4E5Anlefz+oPr+rX0bVFIUNBtKHL3ubSUrEeGoNw626dpug3a9L
UkLosb6gWkNzrFvHunopp9YdMtOFAbTLkmOdPCnIk+WQ0NiiR+aPB9cD+YzYZ3apqo/CpMlk3yHx
qdvJsIMchmTdQOfT6vRVHaudYOpOr6oPXfM6SSgHoOtn0GoHdW16FYfCyk2idCeOT43+BElvL/Vk
Hyameag6n3AjSbntx+panGLiAabuOAnCi2gMl5lQ/BSC4KZXza2qTm5cmnaH8qON/TsMUn9CDWRy
o5pnvGAn5ySA3ZLBrkQ12Jt8npPIwZ5yklkNtzSnq76M3dh8yUZQm2bjBmRc9ZOH5FXt7DY4FiGA
9Kredn16jEp/F1U4JQb/3gibmzhCCiLfxnJjR0V65lm/SxCWz5ocILZlCg8aUdTnXwn7xZcMDt0M
QTujAaOv8vA4cetIplQCCtoYiSyxil5+VVS108h/pAmTl/KawpJNpRe1ylbipDlDdZdzFVIz7usG
yb5c7aCjHJKwfejA1nWlt/bVTYU07vu39dTnT5WCraVoYu9cVg4CS42FmjAk14vvpP43OmVIV+L0
Hhxw5oP/eprii/841uJzTDo1rTUEo273Ku6rnbKd+/GkCBmXnTufblC+ntltSvOfXD4fFY0BR1OS
G754VqOe8DVV5i1SiLBc9xt189c5Ln2zHN2ONTx2IBkuz20a3i3eX8elaMG5iiPx8u2VpIGoFsqg
LsrEdRuh7sSJwrnKn8JtOyL8DV8rBDMdUMm4eJCiW82SCEbX92b94g0pGjDAo5VE/Qv8cz1e9EBN
J9Eb1mL/oGAJkoQNCD6MDwXYaYserLn1ekLrgC61Buki8zlOfFAm8SCPmdNONQzGGvZZFhqR3Yvk
cwbypUk3PBqSPxOBXiEzSQB0ihyOxNZ0DBH9cNBTKKxEOPwikehMyeCrUgKG9wzgmd3+7DmWXw7+
hdFqFclz/zKt4bIFzW1DveY4Hx+Dc/2aE5Myw1nshXXWVWO52pTIzxF3gh2BAOjESNgKK3fCkHQQ
UbuLpPuoCG4soz0IWneuoPTl+PZ+pX8PvXjtm1TBMJQFFvLJaK9aya0xZWwkAJRZYUfW4J80Nn6Y
Q3PvtfnVzB0yimhLQurOG36yHSKbleTZGJ5jQ5N4FIn2tA6miFIa3X4Co9tUjS1KWGK7YOeO3aob
Y3uic2OBeu6P8A93U0LnnI5oISlYlPLfozojV1GWCh0dUkXxHQKdaOaYxWVQKVuvIXat6fZkf200
IPphQnJrVhF+fZu1j71wJOMFBNiZmeir0mC+T3M9QNUA8+DN/zyXkidjpsjWPVfWKbSMKZDzzB2s
diOPmE/kZi9I6lYNun1SwGH07kQxtAl2tnP8mwLp80oFCH3GgMkDmQnnbKNfy7n8PIlyLrQ+pjFp
uTEDlNZajUyohp/lTunrx1QjaQiaLLlNV/KEym/Kj2o5XrXGZWWJZ9AcJyayT6MvXqI89mSF70Vw
WUHywY2Llyq4AdTz/Wpw6lWlf6FT8pIwty0PAuNQ5Gof6J7rhcVNab71XX6mZ3xiS8YnL80kEyrj
4rL4HusmkWUpRr+5Iqls/6Voa89cyNd6IU/r4ziLU1tf9DIs285zc8xD5Ekp2nOt1Surn1Zqpa2T
/E2EzVlh57QuRGlYR2OHRPd1CI0zr/WJbS4/RJ0xVbA6vpytciuWikYA9NxIutN6v0U8InW5+f65
nVjFPw6yPD4pYaHmks4gAfbIIBVJpmxXpfUnDH823Zlbe+odgWtCSYopTbKWlTWPRhPtAD7TJLrN
sucZD/r9xbzXGxeLp/xhhGVJLS2GYYT8zi1biY5ENJCT04om2KAFxfBX+bW5zXfNIXSKx8mVt7Vo
h79JbUHIvTp3OD55uUBWFJO3lQ3eYodXSoRG5GzB3E4q1ywjYEXPbHVPLoV4fyiJESRkScuTZ5Ol
g6iV2AZ6pzSdv4Se+l2PNOhd9fMfHLwAuvw93OLTaDtx0ruJ4WKYqaMgbKsEa7rUrr9/jKdefCZy
jtOmShVqeePGTq8FK+1Y9niEcf1SC7/wAZ95V1CLft3hUVD8exjz86rRQv4nkLSy3BAUuKBdTuIV
rpY7i2jNsvdvStQLsjfajfaE/3M9oK2vInwZKrl0c7c27TeaSuwXZsMgIvmZ9TTJpctCtmbTJumV
zwnRr6TmPhl9f+g0RPUKuTmOpWRP1DJRTXU45bp+45GXhJe5uRnbWaRtmK+6hFEQKzptKkUqj3T2
HUEieLqfT6KkK/RN4dM0my66AU+wqWmka0okxYk7koyfFABFEk619yCqLl81AYgGJV35hX+orGSn
66/i+Dz2VIWh7bNZFBDix2ua+W7gy8/YtVaNR/S3mWUrwRA2Y4ujS/LJKtbCfackDoHBV3FALDGR
t+TH74S4g3Va2uIoHAvCJDUMl1roX0yFtME0u22t92h36nBpfqUM6lsQl1sqSmCtt6H6JnivJgGi
Pn45acCzH6grwnmIy0h2KknvGODPVMVPzXlAXqlTol5gJlI+P/iqQfNKMA+nO7O+iYjX7muOErzS
lV7cttW/X0qYpyTOorQ6UfcuCuQgxGumWIUZFiWxhlFmgm4W9L/h7qyiadNbT1P34z/4gOiSKLJG
3iNV188XGFCQqkUj8NzMeA0NUJ93OA/PfT/z57GcazX0PrrJ8ZWS7GIQDGzUU8ltd0MR/R8AsB++
Nqw4htpSR3gy205dTFYjtv4BDzrJwPfxGBM3VNqp/qeR9kb2Kywg5QbRmY3CyRVcQ8XB2inOzNHF
HZex4/dWB1ebYK+1f0i3LbFUTzOeBDm1M+6UB2yMBAZ9f9P1+bVZ3hCwAzNLiQn/S1mqM8tGgpKM
hwsnDIEtfJDWbe0HRESRrSrXih2U5atcStdJyj9kVK4B3a0yBRx46R9iaUv2yKqKfgqRxjlMAh5R
rC3/1cxK/HQ+IB9SR0WiTSRtG2rs7C2Izl2a2ErfugLWNq/S3LAsbmogP9B/N5LoXbR9Q6UK71tI
pJGFu14K3bAlOFVzu/CYJlDIrb2n9/ssG5y8VlahmrlqcRcyw1BgssXqRiiKPamSbpMm10PPaTKV
dkqKr6S5rzUFng/O7DO38uudnCX+FiA5RTWRxnx+f1OkgUC4NDaT0ktSyc5oVXuCK3dzHuf3I516
iec2gkJvSRTZO3weabK6wOeVtdzEeEiD507tN1FnHhJrcpLkNfDPtctObWKNWfqA8mH+78V4HFtJ
qZinnh73pmxl2xDs/iTeTwomYF29HSZ9pwjCmSno1E6EXSTTD91ag0nv81XqUdOJqg/7m3gAW8SJ
KKAe/v5Gvhs9lm+/yYqNBoKF+0sfMGujMKr1mS+uEkfl3bSlAg7ppVO3XnQXJPVTVGzDNM+cMuZd
Jh0Qx+EkkO2MK7XadRkhHEk1oEZqw7Wem4orlX9m5LjsBbvUbw8tgSpCRTBWewupYN1l7dqsel7Q
4IVQMcDnlDdDxfn+qmTx1FrBmWauMksw85ZOorhUkY7UEqSVUHyIhOKSML63qSNUTci1BysiUGKa
mnU11E+UWckwmUTziIohxxNPupRSe05VNhTGW/pQEZkIkofafYp2g6zf4V1ye+sFAM+DahHC3Ner
mHhaKF2ccuLa3BgtoAA/mdzIbFYk0/32k11cSYdazDs38/W7drr2e3PngdbukNMHXUgXPr4AuPtW
S8Od2dD8Mfp1TJCAOMibREd/oIWPQ4ZPvsylfS+Nrhj9yr1dDfVL927gF2z1DDjDIBFP1XoEz2p9
cxVG00Uaxm5d6umqS/rCVVNyXeJO2QIXWcVznH1GkUGwVsg4wEUYkxNj/O1eBkVeRZ6c2nrKemfo
K7nONoWPP08N1/JUrkOPm2BMe5zGu0nDJM8ma6qqQ0X6hxhAcCGW15Dbu1GZXCHn1SEVlG2Vuhbq
6jIU5uCMY6T96ltYSbVyCAvSUgqSIKefUUUaCa8hQUNgvjG0ixDhTXggyU0RYl+fZd6xei2XPSm0
2ZU8IpzoaiLC00rYlKpxrY4xfJjwFUEp1gERISWQXIPwwAhHXpl0j32e3RDZ/OTpESQ19Kat+dRM
AVSanj5QYmRXodw+jmk6rRuhFR2/H581y+N/xPJvKRJfcpMDCk7xX8Q8I+VptStVrMjL0SEVSCK2
aiSRh8pjO9RK+nMnIW2T65cCX++2NqiAld1R7KN7YroRcJF0HYisa01Fsx/c3kpOqMHkhkd6C/h5
Z2i1y7aWHDQ3x9RTCWyqd0lAeTjrbtVhfG6A0UxKcKWyrTUGgBWNeYlZ98JrrSvi+TZZ6BPtSKB8
1ewhqFx2unIxCFUBAcg6REq9zq3hRpLamyqvHgNd+oEz+ToU+nWtkPOrGDg543FIibFs94QY/zCN
BE5T4585FZ2aY+lRm/M8JFItWJy7Kq8qVKLbPde/mgGv1QEtpasezkmX3oWSX2a8D+Mszg/hOHRS
VDFOW3DIVG6KTPkjxS13gBW9jGL6oRbBbhKhw6a3L5tLs70nKuaprJsnSfYP3aDAVxhupU6+7vxx
pap3Rd7exqP1MhVY/Ul9um3S7EedAkkYGzJIRl+VyYcz1mSPniuizSvP4mpgW0NOhQzJLnVp5Asi
BSyASChpF9yqXun0/ZWknDFZnBwDbTiVbSTDqP8+r0OCMpZKPQwUAIYIg34NI0pzEqNdfT9rn1ju
8AeSkTGr0KkPLx4M8sJwKgfDdFM8BHBNOM2cWe1OdQc+DbG4Ej0qhT6NBdPt1sqa/PIIv8SRsMZ8
o646N4XVX7nVQyo5OPXPrEknXu+PQ5uLhrefDQmagt5jNcycOnvwibJyyqz7kQ3ZQ6Z5e60hk6WZ
zikCz13zsgDXVKRVqQClXINQn8AZXWs98y0xu/NdowN/1W1iVtC2ybf/1fM05c+vjZankpJkVP7k
jtzJ6qJun74f4FQd5dM9XWyQitIgvjjNqTikFUl1uhsmv4HXEuPyWhtM98G6N/fh0O+69Cr1+jOb
0LPDzy/0B8nZKJgwXxPKVt5ls7MO8U2wJiQbwy6R4OfNLu/15i+f+t/fx7KjERZK0kYVb5CU0+kt
Cic2s7tJk4ikxI7sX4douggVS1wlowwgNbT0aBlranoIp/g6ZV+gdd4RvBbrFDUSVpYgbW5EAclf
kz+nUwQZRD0SPRT78jaWs51UJVucu0cyXQ/S8DRb1kUzvgb28xpN8OLENhJZ9++gE11XRkIchGbP
gXChTOgyaWAVMStGeZYEPj/V7+7DojKuawIK11Yx3UYdyOH4BSLAVpXG7crAiZL92OprXSSzJKTJ
Wh8b76pupDNT1ekZ8f+mKnOxVklqDBhvfhRxThxhUbB7hseWnPN8nh4GVRfzOyedZQdCJQqKJgmF
u0ao6OuTh6PblfDn+69ovl1fbicmFAqESHph7n5+i6vGBOtUE+gnVpIbENhXKpVrNBAQhnNr7ynt
CQLo2d2PUo3i+GL+rVs9GPqBtVe+NO68Ter6bilsyU53Zpee9GcWWCWb2rfP1Y5OjwwBWkMFB2zW
WkxGZluNYU811tWO3ob3ZBVeSqv0SqMlHTthi8fHBwFrAwM55244eX+RZfPmE27FGvr5/hIyNTRt
TotlyrOrqdq0qrC2uh+DlJ5ZYU7OR5R0RAmVJVe5LNSbfh4gtOP83U3aauIDUVQCQTuHwqzbK6Nj
gbYxIlCO4pOS/pKst+9fpL9OVctX6cMPWNbxFXUk7K5X+AG5XdecEsfUuIcTdKEUJh1xAoyzehOE
2ovg07VM5ghgt2itCwJYbpDnU1eTrupBv0xG9YEK5MFXNNjH5i5rlCO4o71vjRvBG1Y6oplpnI6h
Ht7pk3wpKTDJAAFp8UOGYhb7yi5h/h9B0hgcAZCnHugEO1nX3ctTcyEk9zXYpz5srpTEWukdnfBa
e53AfHUW8ZMq+QWT4zewhzIrtc0QUFFFN6JjE1wBqXDS4t7q1b1B8qadxc3vGEfOIJWrkMxdaE5i
bcPuc0ZlpM6qEztY1RwGpG3rgbpNxpuuGa7CKnkOGh3vxLj2VB1afKGkYF+kX55WkaSQO9lUAdJS
7+LxFfwXG6LhstLrrVygftc4PIMgHKFjkL/qZEV+JckNeUjdqgxVJm9pZQV3bfFKaKzLFL7RxOpi
GnVHQxbRd9pKTaMbyd958h7WntNblSuJ8SYT4efE6c1kCXDftDs08ldwUO7Supm3y/C/o+ukH4nq
8zdkw1zGxdYgwo9UVccILFvS+Cdz2qP0OoqE0XjEozcpyB3Bp9XvWRMnjZ57GtNyVonui8tRoWJG
hHRZem7jAzsF3ANWJgwvEKZvhCa9Tur8DlanbZk/lFHFhmj9qRqZ1njkRql2F5iaXYjyqhTH6zqX
HppoxDFAitAwPZhyS6NIXbNY3JiG/wu94yEzzU0Me7Xx8tYuC34NVO0jIDphA7WztfPW2NdChFOX
FLYGZ/g+zw2mwkb8pUUZnWDYDuMvMfWfpXDA9NVlF0G06z3/Mo1/J/Lb2PYuVi17FHZhFa+NRHez
SYPUcC2Mb2WIpDB3y2nG3pFQ2f+Oe96ONkcKcSg6YZ+XxD7lhBYmRBTUWXk3tTmwmQAhU7SJ6tFN
ZJ6QrBRzp2M1EYPW1+YVFkI0Zt51r5k/zQJpfQXAKt4bkez4fmtrEpGJ4+9KoJtVSDYRhy8CnE8r
PaTKUxHROi9jx4t/ltUNysANohNbCBGOaOSeiW4uN6s0h7EY/UzZw4Vpo7lZqT0bQfMDUMBVQgKX
oNPJCHyCUGVOQ7ot6e1OKO7yjFusvvZxtU/gJHKEf+pK4Y2Oy4MQ9A4Ty0VRPeLhdQQZA1OYXZch
PwxmmZxOD1qs7jLfv6cG4epa8xozZQhxdC1xO+F8cOhuV5GmX4YiS9Wgl66ZaJtaqe2J83QTr4Ve
2cOsdKQcRUs+HJXsXkxQrrUyAQO9uCYn0S6igwpzp6CF0ZIO6Jn+WtHuCbsj2LcCTUUQ6GYc9LtB
m+4qf7wdiWxvyJt3hxKCFylXh8FTd7EerhC+rFPuYxk/97X0MhJXrY2dM2iUzbPpevI6u1csB/HN
jEC7RiIJEzd+KqfI5Uzpylp06EfvRpT9C05xPD/okE0crGY2Qds0P/yovFW8eKMH/pa+JIb6KH4u
hWRT+dI+8jriPdXN3MdPhYneKD0EJciutZD8vJIg1obehVXnx8ZUHwbhta/jAy7DdKX45b4cpaek
8p/0KrqKBP9GIhnRhHHWRdo1EMqjMnROQBhbKll3cfVrTEGDi/09RO23LlSuI1UlsPwlpzWW6JTP
QpAeYasBMTAuGz96zLV+4yv5lRZM1zQ91pUOz16BxCzoh9jKf+uJtalmdrPxMCQtKtyOY3kjGDuh
jZiYXkCZvZoJR+mYehgb3EI5KIax8hUidvppN80VmxLxx1j2h9Jvt3rjbfX/oe48muOG0vX8V1ze
Y4wcXLYXCJ3YbOYgblAiJSLnjF/vB7xTd8hmF9tjr7yRFqJ4cIATvvCGgdO3E5EuC//4sr8FFmjH
DerBBdBLNE9rNAzHAheDcbqgj1ELI/1B2e4TYHtV5KpWvVKm1AsmunHxy1hSgLLMFvRjtk3Mezkw
2aHkiiMqWYtjAK33UmZn1eWdKOUb1XqOKwTVzAWjqN4IQfwcNW+5Ud+0OSK9Pe7ozWufVXdhLmyV
EJPbGI22xcQuVilPBr/6RfUuznUs9ERX6IHwKNhci+QWKY7YXchmpGE5ogKb/5EIenHbs2d846tM
5TXQNRmqX76S7KUxeVgKabVfrJr2N13RXeg/6CkiHnPlTuIE3c0kB53Y8LjnKZFd6nd5zPGB/Yxi
wWc1fDeQladOStyunNwmURG4K7cc6Ji6VpdR/pCUzw36UCFiYfOE2M7ceGnFtrjsA0QlJ8WVxJKl
hPChYt4VyfiXnTpnCFZZygrxwtvYwNb85zjkVB1BVlm/YDSXBtdRQOvXQhG3kSogtHlPrW7SzzSq
TtSWYQn+6/cfpX1mUwTG3JN1+sNt1YLvbVjs/qMxZd5QnkMhnUoBPg+2/PunHFMQ08CIEyYTmmSx
9/V8pZ+DI5x7X0f51DAj+T35II1i81Xo7pruXDn+2wAI1RHzY2oE0wdYxVHUb2nChB4PA2jYJFtK
6WjhmdDzu3LY1yGso+oKB8MgFxlD9H1l95VxgT7g5AhB5yUwS1KF+An173oIPE1nU+uKXZK3l8GL
XoR21lE2yOS7Gvk0VRDOJazWtwVz9HBHjU0iRnVUabtyHBRvcRffa+KQej4RLMq3Bep9PeaVtdLc
k6Fgex86pTEiPziukix3CsnfaKm0Lf3yEpqALU0ioLcdgoYrKe4vtMZ0ZB2B0dgENQ5VZH4JMzoA
YuUo7VVrqbQU+aXlfq40O8oGOyNPn3/pyaGtZhw/g8so1ECp3iEIaxsSht3sa5SyHRVTM1MT7B6H
odpqfluVDHp3qWwo74qA/PeIA7URxhRb7kN52wy7BSoRtsGqVAY3p6jW1o8DAcc8dBuVQkQloz76
R06xrm+3BjbPI2cOrnPcHN7cFOtiMNweaGYlrmQ0BR01QnUCqUuhKV1rTNb0ya5wVMZVfkgw/zZW
s6Cu5GY8KGEFuF9Z+8kILhZN/nSxWB6ddCIMkUTv3zxdyMRFpOkWvS8UK46TLLFCTx7yK6dLcmdq
95NUnUnjvstxMAJAeIM0FTT8t7Zfb02xKcaIxAMvMR2JiG7brXVUiXHBcUoPQ9OMZDVz5X0RoClT
Y+l2juN4YseC1MUokw6aKMIS/HrqpHMsN3HhB6sFqJJK96PUn5nliRGWeoOKzyOdfqQNvo6gJLMo
1yojGCJ99C7fKUXp/vylTlY+Zcr2CxsUOMVxyXXoUFzmbqQf3T0IQvYwBvrBUtC2FQtKYbi4VQe1
j72iLF6oejv+hCyqjhFBlNDOzzewOc490Ym+NZyBfz3R0UmQm5VsoYNvetV7eE9S5++G9XAZeBkU
49aLD9mvYe9fTegEnRMnOHmPAMLUrKUGAvz66/vuYfxaoUH9Q6qx5iUcVKonNZnOfNXvOkjYWgOV
/c9hjood+aDUmS5SggiIEu/MtegZT/22JQ+3i4MKtXkxVsozt7jPR7d+XPQk/g8Idadf87+e4igC
yDPkETIfCB/puHZFP3YlXVikendTR+U7Wcz0SCE1T6Pc5HvmObvZU8jhL29hWfyfLm0D/DRSTEQI
024pco0b5LcxYQT6754rqZ1qZ30Z6yhAyItU8pOEsUYfww3JwCpAGocnteju++A6tWROcmxbuu4l
VsZtKaUvpSg9Wznoe3noBrczyCqkyVHpDQhzdS/X1RazF1w9LArGerkJtOmhKpo7KWvvyzh+VLvR
Nnv1ECp9Y8vxOcekUzCgLxM6Cke0VOyNeuLjCZvgMHNxe4toB8rXq+kq2xvvMifeud1xiqlC2wku
PG7HuE4dV1p7VP/nbiB/0hJrVcybOSh3Of4cC3/iKjQjpH3liy660LiIg+hCDV7FRn0MIFSdObOW
pfmlhIbPzedz8agJlsSCOZa4OyDgoO+QOL7Lr9pN66mrdl39QoL+zIn0rSt1NNzRQV9oxaQPWrSY
iIro7XHLoux3XqTnRAT0eVYfDLpPG0LGCcNIE2ZlTe0CD1AWG5mVNgVPMARcK6tXZ17jN/bH13kd
Y8maVMFnfOJ6iVBEl0WUJvmg/ViibIAckaatDTXat8JbCoXg56GXvf3DB/xW7k21TrZ6pmoGg9PJ
h8R6/XmAj4L8txFkLmb0G8C3fISbn16mYXSJPqRJuDIAJwfhVQ+U1aqtVbJga4pfs694WLVngeaJ
fkvhcUIbLz6zbk4/BAhC2VBJtNBW+HrEDYvjldUxTeXqw6b0uVovQO3ZEd7z3Xlhjm/X1/I9Pw13
FC6IdQeqIWA4iKu2ZuYAP57CXjtzfUmnlg2wfd2CFQwGQT86uKsCL9HSZJi21/a5GqG532AZ1lw0
QeSJ+l1YV/APW+L2ITizZE+tG8jG8B6ZJl3NoxlaRVLmgtoKwJr/mtIVP3Jmch/NleN1o5GJgS4V
wZ8cg9jyRjIlIwqCFRe43ZaYELUvCIA7EtEADgCXaoQKZYebbt/tiYkAJipcAUXaXvlZOm8wAXOU
pl23wuC2AO3MFOiRFbZe1frbIiBb8fF2sv6IwSEK5ltTM11fm3aEypdw41YaJcySfmGFdYgo/i77
lyH83ZnvTZtdBCgGJvMA+jJ5TJLSk8clF0G6ozYvAnN2R2oJqhG80Pc7QxM7+dZl/E6p7xj6NyvA
sVWmWgMitIqrFmuavdr9ObNbz4zwseQ+7VZt0Luw7BiBZkRGCISe3S/dVW46V3FkW94EV9L25yFP
7ZVFYhkRGyiqyre7DAv1Mhwl8geK5HMf2YOabK2qPLOevrfU2JOfxzk6AvJJKqVZZD1pyAYaoSd6
iTdfBA8G50B86B8BqD7FN/icbH6e3/c+19HAR1slay1MKfKYYq2ibdrBhMo6XUZ9uu0aKuv5X61L
16IAxVmH8eADFS/O7NVzb/jokrbCIoolOQpW+D8gkIiHQVrirfL3zDxPXc6fX/DR5dz1tRwMSLyt
DL1/CBNxXVlIXEaNKxq0mahl5+1jr822nParWsxuxSrfpt2VpA1UEDRHm4R1S/JvxK9qLZx5Bec+
wjEDSQrTvFQmvj76TOv6j1G6gSc4w2r2KLgXV2cjtFMhBLBicLAcj3CXjxIYnXkPIpK9K7MDulMU
7zGq/lWSPRuTeVnN0rqs6w3pemHn2XvWP7e4HiTZ4FFzvShzdC7wW3CHcx65J1cCVQBoXiSY5jGb
GjeHMGpqdrfUAphNbRQsU//953XwXTxlWe+fBjnaaAHgvsTsR5Yb6qoOQWGByO14r/9NXeFQAVxa
uNTaGlNyR9zkt1ptTy7I67MCDii9nQhuPj/J0c7rtGnoUp0yG4x3uoDyJXIZj10dvszJ5CV1vjeE
wq262yEV94EhYIg3xrcNXb6qb1eKCmslHgGj3jVzsRF0+OBT8Baa7WU33RrJ3wEAvTgVjtnpl/7o
c2KGaJ6K8l2ERkiWR78w2gbtGnWC4yvphQ5/pZ6yWyML7RbJrlET3V5Gq1+JdqmEu5UQOr3JVdfS
mW0PZZZ5OYR9q8HOAn3DsMCPrmgcHHnWs+Ufpj5bUY9xxIYKuBy3nl7C2+eHKmHcGI2ROyXGe0kr
HyJTusTNAZYQDBHHbMV620lz4QEvTlCzMas1Xhd3adNeqKmBh4iOVwBeZLsqKP804+ISHrs9YDcX
lbjUrUGr1zMmGNNaKfilRRE4zVhYlPTC8B7zmXtJam+yDsDPbKE10NHoxq3xMY2RSg1vylZfh1X5
mwfK8UjpW1v0jVcs0AQ3m/PtUBhXVpseiqq/HoUJ0rhUQ4cuIEDpG1Ec8T7s9wCpNn3wF96Nl4Xy
X80InFSoD5Il7BSUfJtFQH9+LWHhgo93VRC9RZdQu8wdSAVP+NX/itPGC1ILEgkFOjUu0D1Ua08B
HKvp6T4WA6/gNJZo+lZlsQky8a8KeqbpgN35NM/b32UUvRaDjnWhuBVi3Q3D9NmqXxdc7BzRIJV/
xQZ+56n2opaBa8klhVQkaRHG0tTULQGed2N12WW3GV+78UfE9zto0KZnxhMY6mFLs9c2OzQZfc1r
k/7SwHVHgqg2yM26rN4yS7vJeJQWLyVqJbuxCTyKVHRP9euxKO+SXFmFqmRrowZ6T5jh0Q8RlorW
mljfNlrBSePaG9PqNfNHOOd3Kkg+PXsWRsP2+z+T39HmEdZ+BjReoEUKEl1XzS14x2upKrxikZwZ
hSsqgxdyOF1KtVXZU4laNDQqfW42WctxFlKj1VCoDRLl1ge7SE/mroEnKVYRrpLTW97P9EK78d6C
+wXkZSUCXHX0ysC4T8RvL3iXJRjWsfCoCvMbnMBfJt2ZGqAxomrujE+RJrzK1rQzKtHJpoZGXrYq
deFiKOSNbCKrmuYrGB1OKkl0TXeahX9qvPFRNZnq4k5RhP006Fca5k9jEK5ErXQnyyTkg3SWRa6/
2BDJ07bU5VUpxU7bzMDP5V0Wjk6b4NTaIPsrVTaOiW7WXlYDSgHJeJiJALMMbwoVq3NWTTq9d3Dw
ynBiA4VkA8EmC/ULlT5qo9yXSn1v9MVzo2R7OdMfoJU+N1Z2J1TdNqxgtEU4PWrZJiWiT1Ki33LG
ZpAeAVSZLKEv0BQOp8lz0jxLY0SjvnXRS9mm1UDDXnUjmVR8gPLW4AtWcTjAGURQYzUrbNhusOX2
vVT/RGX6KKfKHmmrnUjhHfUfW+8TZ+bjdTRB5paOYzfCLRvsLipoxsZrbpe32ORTAXjIoA7Mza3h
W8Bkko0ciPZsja+qFgc4PlJah/3m5yAc29LxBcnrBs2Lw7+Gku4ShQp4heru8LC4Oo7A9MUycieh
uOlH7Gsz89Iq6Tm08UEDNlNWNx2V/jZQwA5bxtrKTdQk5lBcHMax2am3Q9uvsfdilsUOg7RV308r
OW7wtbOu0ka8TMcrowBVlFaahyeCE+qjGzY45YJ/f4UrcjsCY8M3Rt13GECVaXsuEllu/qO8BrEP
lGMgynz8/TUVbeFaWqAxlji0d1FevzRRbV7kEynQez9fxSeC+S9DHZU3Fdw7lcog9zOC6wbhFzOu
3J9H+F6JQgj382yWAtGnfGFKRjmvQmbjP+A05aNmTNvFEx4Ej+PFk/fJWTHPU4H8lyGXWX8eUkgT
LeqlYDXH801cdrve/KtG40HNUwANaNQIG7GcHvvpbRDwb4wDjMElYx9jiaVgtzRqYF6Nc5SrU7n4
l6daQq9PT9U1Ux3kLS9i2LVIxyC8joK0sEt3zRmlhbMjHcVXYS+kneX3JMbkq4NsujV9t9ZXMWOV
wWsQyzQ1YIUp2oEvOZOsLb/7p8V7FFEVbbb0m5ilojyKkAItPoOUV17J3fPzyjoRqn55n0dJiwiU
tJbbiVlaoqMKtzk+i9pZtPnpzWgRD+sKkMfj9ljSqMmojbzLxps8RKWeyg0d8q2+GdiTZ/bK6d34
n2Mdww0jLWNZjuzGor7OfcPxwX39/M5OfB20ExWko4Hfyqj2fl2DY5m01FMYYdSAWMCUipOb3KcU
7p85xE4F1kvhGbkkbVFJO17ssF842/k4jaUh6CMC3RSeTQml4MprNOUyrq0zlQ/l5Nw+Dbn8+6f9
RVA6TaO6DJkH6MZkr2oeXhfKr6D1E1cX+4MfQHMWq01S+ysTZ704EK4FUIhxoDii+DdKa2GjSuBe
kkddia87sf6jQh9uVLCdVXqjmY07ZsrjIGqHUVfhTl8OVrbyWzCT/oxXcnfRxqBG/JaQV77pDe2M
Ds+pfa2icQWvl5xx4fd+nWFcNb5hxcxwirv7PMhdcqhdEGBdWjzGw1tKTOZjJu/Lw5l3eypxN4E7
oDq+6Al/gzkbfVMWEgMnyTabG6fR99BSBxhxovy31Q+CGG5+XqgntgKp8SJXAdDC+iaC36ux0QbL
+sG/0mnCx+lc1fnUavk8wNEdEceSKaTzzErRjbV0r6jPkCH13DxzSJ16c5+HOdoHRSwDWfg4DsX0
TejxTm4uGzNat9GT2WHgJ5XOKJ05/z8k7Y/O4C8v72gnaEMC9h7j2BUG1Q9I6/+p9dqbfMkua+l3
r2e7GSTpiN9eVigRJNwAr+jQctuyPdQUROcg3igVGU80POozCIm6bbw+vvalaTXJiE5pxfUw59jN
m7ZS7wBT7SLp7efv/70NSI3g84s7ukcEBSSoNbIASqv3uv4dXcF1IfSbSBEQCZvxtAPgOIdgIfOD
lY62YICYRl/A2Mlh4hpo5gT6DR1vRzMfLQIPzREGCZJI5wwytq0+pC/TvO4U7JJL0HDoU0jBuUPw
3CI+uqGGWtfoVjCHJt6RoTvRYLk/v6YTd+CXt3RUURsFrqyk5rYtfAQ0ONJBFhfymQaNvJwrR+uJ
m/Zf99JRqQoTurQYY24NcSc8D4fiJV9FL0rsaK+WYWM47gIud5o7/6J2pifRXMmv+c3/hWHEouq8
yGppoow8z3HHv0OgMIBCTwssvBTUK9Tdov7659f5vVd7NMZRPByqli8oBSGLup7k3STcYeO9wpaM
RsA+xgS3WS097/PtoFNR8pfJHR3tGujDVFmW+6Q3uDKnW22Ctxe/68m0ykLrWcP5d4zQiG/8X6GM
jkVS3IhquhE5T868gxOr9sujHJ+MCPmIacnpAe7az9YjapWOhBmIuS8NfNW38aZ2hotzdMITAcOX
UY8OSjM3NKMuGLVaDK+Fcp9OlhtOoFErboBpqteIGJ0jm34HNizfm56CjMAiUcoxE7QIerEOmmVU
oOjuvC0eyGnXDezWx3J9Lrz7QBkd7aPPox23TgQtwuB2GQ3H9y1+8m6e5RfRoL7Bf3k2gPMj/wMo
cr6BXAkat3BJ9XNT2yVQ2CUt3Pm7fpB+05ZyWuoFuT/dF1W+5LLOmGVXUxX9hlZruTNSnWOM9q9Y
u1N71k/vxJnzZRZHp4HVyMqoLOsjevTX4738V8/xJsvWvSMaqMXaAr5ZL1gq/TmzLk/0MhkXQAPa
ERgbHcsxhX0Zt5h7C94clUxe5/RXKFJBRoCSkmmtW6mYHaMEqQPE+3nsk1tCx11g6WaqiP5/DbyK
OAZcZskB+GJ/kxuHQpG8/7cRjg6eaTSg7qNlszIq9HIDR1cj5+cRTgQ8kNT+NYejE6aa8ayOIuYw
TPG6nVus7g0nLifH1F9+HulUK+XLUEcniFkDNAzpV6z8y+R3tKnW0TpEeBxsX+yl63D983AnPw4O
zfRQcID6ZqyB0Lg8mpi0r0DDaeZTMvhnvv7JBc+SW3TAYKF9lBs+JRZ5XKgdZlrBChB/g6hZk734
yZlTF72n75csv/pfoxwFCzFqxhNoY2JsXSu9SjfcKjHsXKi9TNUc1Uo8MyCLF38XEO1CY/zb1/QJ
5nm8tJDrIcogzVpVhkqp/67phVtBs1ytfAjCFyOxLlEP2Y+IKacYLenzewpDIO1vJeFP1JguHD/q
mH8bP7oKTPG6nEokXmMbeQfHLPWVqgz7lJq5A8X7L0/3x0+fATVBi42uzNi6MjLhYi56R62DzZwn
0A7y1Zw3m0D/LdWyx9A0zcfLLDMxMCyj7GpAYMKdoyx18zDkv18pg+VhQY9H/WSruXJfxcjjm6Be
lT+YYcEcS3kJgh0V5VZFi2UywoshRJcMu4ekEOxaBigSvYrlfqrgdYj1QWufxFq1k/p3rBk2pfHb
cg631WSuVKG/0uUW1ENqoiqEYovlp57UthtFhzMUK63dKPFzL5g3iKlsfSvcplYig+rVYs/3tacx
KSB7qV4yBbqbmaoTdOJD1CC5krW/p2KmxKQkL1K9lwfJlnv5MDZh4aWW/tzhdbvK+GW/xnl8F5VS
90K5122IMiFNGXMLGuNRaYIrLWovcku4HTRZdggK7Mh8MxBOLo3ethDMbc07uR+o9DNo3V0btXRt
ZJrXgF9LIOUY8bCxxnFbaQi/CSb8aCRgFsmbyawyL0SFRMxwYoFPHYfVbz/LXuEh7Udd2cqpfDOa
15D2X7SpdBpTXqtGf29CSZmodXaSudF8qkgTSOYe/Ziu2viafoDm5BZ14wlJuq/Ku7jxX9IE0lL/
GpijKwawYX3LzkRpNRWPQYOCHL4njmYgElsuTY/pqkH6JGn2VnJlhXil8hGmrvGMqF93Y+QN8nyR
Ej/PeXhJp9qtVZNvT18NYflgzPfjIN5MJrwRpbrQiwcly5w5xDVy5jMbSA1VIV2y4qKcom1eWq5J
HqPNgTOk0VaAnBjO/sEfnjK2VznfBqJ/MYuXoTo7kXTdGerajK8maDE6+i5D+2tMkXEYkSguxrIE
H77oEvdOi2RQgz6JNpsXbbC32m2dMIu8uKyVyC10CIOxqF+2Kv0M7bdSPMWSvxaT+masIpyDU0cx
/ItmquyGvjfApwu5qK4GMWnsvhAlW9Fr+HPhcyTHmlPq40aTRreBGYO/n9Pn90gQeaWWOjrAEk3Q
rusuYtUg+uObix6Edi2Yia3Ws51lCBRJ5RutdYr4Id1HDSQnBD8jPBjCKxVzWowVjQPtqRRwkB12
Mb21UmxeJgsSoSEeQD87Mt06CEIjFmeq5O+N4LEJBHfKr1tN3dbBWwsHU2saJ5lxoW00WPTi09Iy
ENvKrrFB8AO7DYddoW7K7jemtXZKrBmJKFpnOT8UyhRXnsKCNmTP3pGbZgXK0a2GtRzeI31Qjbdi
FG3HgYomkbMtNHuxofMRtrZsaa9JwFUj9ru4axzZLLf0sFGtQf+oQ6pa2AmhtmoT3C573pHeTo6e
KK4SA/kPS06DjZrpL4lSIoV0qLrRkei6aomymtGw+fniOpVXfTnyj7K3vheEfCgB9S2eNeVWcrvL
cKXfB14o2fwh2h1OurBjE3oXi0fkXefE2+7pXFyqLrn0t7gUezw6Mjph8HFVsA7kMDcqsh4RTqJv
FJdkxoEu2pZyNZfPdQbyZhQ3VhW7QRi6uO1dTHSQqsrcFz3ft3ovaaOI+pUaSavOYCUq+UMUwECv
kboTS48DkpafDSKMTumNUt4YsfEWV5oOvADmleHr4KkLvrpfaI9+OrTu2HXZrvBbD0HsfaUj9txL
yDghZ6UK1bWI4IlZmrYvT3YizWc+ywd48+h1oI+8VElJDYgplpv6033fASMeEwUMqTpZPGa1modR
t9uKq7X296p82XXXfdbbdYl0pYRGVUgPTTRzN1G70iWOv5onTXyDDxm6QQ12RymCS6UUL9BXdhT1
Dt3iTULlUKs3ghgsSmOYF6C9drhVabnFa0NCsqw07rtOu1Tp/FryuB0QZHbkTMttSRbuJyG0m0EA
mZD/hk5lF/MfU6Axb+wyPDYAK8B6hs416wny7YboplL8R5KiaDNy/VDr5HJP23qFJwja2zCV06eP
lf1vGRhdIgAPU+y9PTYvehv/+1tRTnUUhO3/+v/O5kgkMv9v/+t/MIngb/HN5ui6+1u3xX+5xeLo
i7PR8r/+6Wyka/+QZWSBEIxQNP7SCNSHv037P/+roBv/oMgCnQENKhEs7BJY/9PZSDL/wY+SexDA
46mim4SH/3Q2kox/mAjUQgxEJYHKiG78O85GCFl/OQ20hb2CXQXdDsmE24Zw0dfln+PH2adxk3km
7eB4Gu0MtbSpEHa5qa/qqtpKibnVFghBV3jEHnYTTmC0dFuYsKxughVcqa2SlhvwqNsmigtgJfFf
vfP3AGmyabqQ/c4dKKDP6IrJJTGWadCE7XZTobuSOHpalnv6QqhSO1eqyrVas4KHVdeU+1BU12kQ
upXhTUlxjafFKlQoDA6ZU6mTN7fGNtVovONH3lT1zprzTWDiOpSmO1nLXEMvrnU52cOnRdNxvPCh
NM/sqUGTULbqkKg1D0anroe8uA5l6xpMx3WCMGA7X+qtuR+7bD+E8b0QpNe9qW/zBGnTxrcz6kLS
sMTpbmXGBzkFIRLOF76prruO/XujI6jWZOOFHK/ENuFaxLkhv65TZIWFfl2k79ZcbpAqvxsnZDcR
1lIgduQo0GRj4mL8sePj7/Os80xlWFnCcKXeDuF46AjnYKhs8qC/jIt+10E3/7R6r//j0PvsKXRU
hkW2FVroQt5C1hnJFlQwvy6GoVSlyJfwxCR20viUMoRvWMhOAmhtVHTPB7yiicTM/IgFjzgs4LKV
tzIeNT3PnioI/tHfT/nxFJlJMyw3QvVHNm98CQ4JQG9UBYgzwfyps10KhptXsIXmxv15Hl+rS8s0
TCiu5G44fyGA+8Gs+nSkz0OI9sKUB2jqaNTvTA2YTnqQjfwFDtV+6EmkElqjPw/6NeP+Puhy7X4a
tEOeJDL9FEmYFj1f9Xk0ZruKq8k2M+v+56GOWkP/MRYzxKxnOQsQT/s6VtspUR62UeDlIujnIshc
f9hayBZ3aWJXXN82AfR7VT7rsvD689hHYczH2PiNStiocvxQnzmapx6WAFzKTHBNX9jN2T5MxV1S
eK0YrvA3WzbfxQzYi+rthR9p68RXdhqpaF93D3UD1sOKr+oAyQehus/k1wJDxTC6iYR6n5njv1fg
/eezLqaKBthw+AZLkenTN9GLXrLKOBJgfhb7Edw9qq9rXCNvZs28D0eilLS+41DigjQvjMZ6libz
rWovUB27F8fkzKs7qjf/83FwdUGFHsC2fFzTirRZaebc991KEMETGgRJVfQawnstpvq5FCPoqd3K
T40rP+jcNM3eG3DubZDttS5+7/Xq7udvKeEyzRv4V/Tz8Ui0uTVT4gLgn4/JzUo+Cuqs+sjzQn0N
qsdSqw5pBiNfCbSnVn5Q9fg9g4xVaCsUyhJ3nn38SHTtJggVAFZGqaA5UD4XCmIe6tNcXhZx8qgq
8bsSYWgt4+8SZGiQirN535jqDVr/Xk3xQGsszmE1BTSpOKav7lopfQ1j7V4KjBsTwp1Zaq8Fmkpx
tq8i7caSLESJX01BP9TdS94LjxCYDkpeUhudb0Y363nEKVXsIqxeNYXWrSJdyq200sL80On6HoGv
11wI37O43FpS9SsFf0Uchsd2WSOGodwBXfujLbeDDEGgaupnbS728MrRpgRWhdvoHUqFdhLpByqy
H3Mpau2mKww0OQb1Bnz/Q6ffjGO6D+Ie+ZPJd7sO4ZxcO4SpfihE0pEuPXRq8r48+tD6OfLI2k0j
BRcjkhEWx7+SOXqnb8VM/tPQPCpH6Uab9K2Uc8+FfJ6iep3hLeuFcTAabZ1iQ9YXmOBQw+eP1P81
oCYkULJ1okZB9sLXti3PZla4AktL2XQqZBI+Y2vW1ZNpUmgXux67FICQiXavx9ZNG4avwtQ++6GB
UYEwIDHYWZR6CpNeAKui7LP9VKO8oRSruGFDTQO1JTlWL6Uk+EOtaj9IyTuFbyeXjbVamaY9mOY9
JP3tiDBRl2kXclldAUaxqFUACG6HyJXnTdu3L6WV3PlzsDdAhYkCHi8YDzkV5V9bHLrWm4TgRSxh
fVObS71icsYBSFo+ZwAnYpB67W+haGUPc+tDpRAhzJr+S/RzcBuJuO1GgHwfz2rKI/pO1bptAc9O
bWMRIIv7zPgVqCiNZDDCNfRl7a6T+T6IvAYYMIXBg+wXMf5k2aueGoexNw9oYe4BU2GE9p6VLKNJ
rhXgL5JbAFUTjHA7VdZVFvMvacPCierWEYpua7CCZbZGolSU3EaLQkiYKXZQWYqNIo4TTiW0RSp0
qgDjXqYkGOW9S/x4kDQ+8pCNe8sYtqNgjPZsIP+ZZB+7Yhjexrr+w28EjsB+MZrn0oLFWirWfT90
RCfTbVQuX7AYMVkLtJchsezQEDbLnvKNfB+3COgbasLLl/nlvhC9AyvCNcMAmZ1ObtIzF0EJX7vx
1vKb576ERa7iv2OrzcyvXBai2MpOKei9PaqcqaZRDK5i7YAO/m6V6lcRBUizN8LfebwLBCnxgCUj
xcxZOxHJDUH6OqnBO1BWNL5MBJcN4XrZY1WevpuRgUCsvk0BegyayjSU0GkFlUVg/PELNlw16SbL
M90KIqhrP98vzzjl7DIFolUg5S/gwVa1NP3VkE/murjvQ+vQmPSckOxUOTrEit8r8CaqWFrngr8l
YFPq+BqS0DNxHysZXZPBGn8VCM65Hz/dFtGDGkAXLmIeiyMuTN+hc18Khnmr5Rp1tAXq+PFotZ++
Kj0pttRe+AFlNWvqEAbujP2cds/LmeIDvbWnqneNVkrsJj3MqnJTVek72rz7JeaVQ2P78cL7VKCR
Xw9bIyt2IqeDENRO3lFVE4abYpx/K1nMtZG7w1Su4Ibea5227jVjC4H0YAr5K0YX7lRNDxinoQ9P
SO2X+nb0+WZKZlxXOmSobJcEg/xx1Itx8m7p42VXIz6h9FLrtSad5zm+DSgTA5whr6RIiK7qFhmx
61ge3kQLd1R0z2S2rYh1BKF0Gcy9M8nm/6bsvJbjVrI1/SoTc48OIOEvZi7KoRyrWHQq6QYhShSQ
8DZhnn4+sDu691af6X1OhIJBSTRVADJzrX/95mW5MaXpnsfkki4nDdkVrFiPK+LKW1U2x3HOqYOb
ndHygpYHWLdlsjYMDpOyAolFz1oa3LDeqe+SWKoq7gpmafKXYbfPftM9lIO9xpP4bTlVTU6bJCsu
tWbdCOncjp7DyaMRJuXmnEHSF8ck8feejK6tz6gp841bLeWmTYyrCq2LVFwFLakRAVT5uejyd2mF
L7Mb/Zo506rmWLjJSe/re1jxNcvJmOh4WEJULm3sbhQU31TU67558UX2UljNPUt408T/bdljIzzm
0l+2Yh1kMz+6cS7xYDzo35fPat1/qXr1oyoeEuPit9CnZ5u9ScX5j7q+9J11W67dyAa7vFNPaS95
b9+WGy1DwcPQdw9Jf/Lie9WPp87WT0bS7Qy1XNVl2/Cciym6exSysM008jHk8S/GZN4+X6Fwonc/
4hJNLt+gy/w9nNEHhJyMojwzs71r2iAWd9SbJ85eTOgfcPpaH2rMsTvzZ50jH3eicuXiWoYXlbUF
tX5Wbf9Wtm1H28fSnOZ+05MvCV38lBHkFmsSNhzncZc0dz2K3wvTuEX5vFJMatbLG21k/ehn2NaE
ufbS4wQ7w9hf/sOMyl9jYn7DL70K8RQ1nl3LfcmH8j73391Rnpajeym3omGJPQTh7TII7Bz0SS5u
PDGX5evrzmaqFN0qqCSAdU+jY5zozKgrnGeO9A+jCbdJ0d6Hwrqlt7ohzHf59rrkNdcI1laZPz7W
OCGQy9REPKiVbtXrub0sveq0PHr40LPLJ9RERN0/RVTCuaOxsdctowUKwZkXYprQ3Xe6Vndbz8LW
TbZps3UGi+hFePRuxZBerSyaHLBd8Q2PfVJPLWdjDdqz3dIFqGgIvAi+pxW/25q/FQNHhxY7W1sY
9yFjqakqe1+q8yTRPtLZPQk47z1f/bn1MzeaMLefZuerUXC8L2V9rnigoI1sZR6n6wqe5FZjTmQ3
/hq69UFyEcbYuvkVxyQscAvmzQIING78rsz+Xg7aLYluWdnDqLCoQlz8ujh+OBm9mBdHssNlTtWm
eDAXWrpB1fl5HmkAYwxnXkbpv0hd/+V7Q5AVxXmSnDa10rbaKG5htYPEcadMxQjN4KFZTt244rZo
3JEwdw5DEn1D4dsu0n/tZZzSXy4haF1ENkpDDOHQ4KZmK571dFreZpP+mAv3o23RSHzWuSX2hnDA
m70bY5FeG7m/9hoPc3bMZ8KEQ69xupsSzS99gKeEIdKhqqyDCwBY9xMqADI0cil/ZX74MY7Grhi8
t4jirLLNwMuSX1VDMWAW7EmTX2CC4JVrm+eo9cZ9qItbllIhNLqTbQWoBbh42eAX6/TRezbI9ywj
JHL0A9bc99CnJMOFzV+hXcU3v7qRB1AGRY6pXNb6RDSHk732M8zCLPtqMPGQLgdbFamI/JBs+/nI
Gh0vJNPwysoQijhxXu/sxVyX8hH5E0KUFo0tcxzF0Nqs+Vortp8iD9f2xk23hdf/dBsLrX9RoEk1
pAikTH7ZFehjMw2kV+K+CPfye96GPOPybKV0FCYGRnjT2Xdh9EHkUsFmIaP/HDWLH++bvLnHMiHW
8dVpm4sYoQWEOpz+rDSBD0S2iUp8FnKNeWLYVjsztG92g1GYXVLkyNrHc3g2D/EySFrc0WTC4+5P
JSqMqOPS+lHQOMaRHAlv50R4n43CXCXkxGw0Vqw0cMN3NGPtlKjv50qPVwbwSMeuViiWuDSAjZKG
gFquRbk8clLl40pvkY6U1tFkSLRhVN8gd8CwLzdv5WSPq3o5DkOJx3rvUHKNYbnWbAQ8KuFZEbO1
MUTL0xnq5rap24uX5frGU8WTVmYsbIGVkmU7z3Zjf4f9m24sIyf4OsxeVIRmq1UVNtlheMycAvMA
XbXbMkNb1Y51tRtrHGpFZ6XMSOI4MLBsCIxmF+lJgWLC9zdWb3/VR2M6DGpCj2jR0wBsPWSD/z61
frdSQ/jdbzntjLgXxLfkj6px9m5PZUtO0+f/zJQMRsnUpUytbdbyVj//GTwUAVED22rGhrG7Jgbr
KkONxyXLXqk0X1LHuJFL46+ywpZrNn0pm6dGWTcn9CX5d+xd3og7ZFk3eH/07aZS1vcRRikEQJC8
DqmX9JgTRMsZSyDIVGBhCWl2K0Iu0Dk0Bm8XGd1dON6HXUbImmIMpJUzroYke1/at5riceVUnMj1
nCLJ86gKTRrarqmpx8NrpZr7Z/cGBnXjQb7wDxv8U1vsoMKvNCgP5GTwrnL1a4CgvmxlEzIwo/fv
acr0kl+Re/bF75L3OrEJ1qASYYbI+PLeUvcr5R1Do723Ni9jOQ2WJ6Y25ZdO37t28r6UtpogVCMr
j97SaDKAWJqLBa6Y8mjfYBMqZp7NedkG+iL+NbbpL6XxLpYTcIg0phIhCvWBfC+7cygki+TdHdM3
04IWNSrEa/vqlpcxOdD1Tyf2AjO+yTL/ITUEsokOHbliEF0FHQgtUUwAx9i7Td3aU+JVzuEPvfNe
CsHAdcRKwZ8tRoLkDelsicO3vhKPhrOkWfOuw4Q0n3qvSxevbfNQuCkqBWYd88yh045YsvJs4eg5
ARco3CeVzkYrOWnzbhX5PtV1yjVi9jmt2qW6g7BRt87K0axNVzPhjQEdHb1+UotPjJ69ggmzOU5f
ZJXjuNpXO3g4nCDc6TB/zouIABP1ndkh49ZdG+VfOFgPIlXPyjK+gCu8jHF4NM3zwPa7zpnVtkjR
8D/Vf2KtqzPptNdioFC1Js5nbFCRPP4oKh59N6XISrUXTwGZCMBS/PbCYz+Uj00Yv2eKNZBGRHw0
7jGqCLMaaL96DjwEdO8y4pxMG/krcZj1ZCFazrp/RpG//3wGidjttoXR3CcnfY+mcFcrgjyylhpD
VOEtxK2x8T/kFL39BXL0+9gA4w5oPZiWkRpOdoP7G7/IzJlMFOMcb6sh2eo9FiWOq70sAEAdq8PC
ktdsIjPLtSub/SCJU5qlK3EQpcfRiIr7q5fzb69nCd2wPmlBOujk7zjWOBUtISOMpV1XXZMSc+x1
18VHSYYeE+DtPon0qzZrV9+rj2lSHcucyhPgIWfJGeAM89Fz3htprwYn2oiUB9ZjfyuJEyPZRaMp
syj1EysO7FZ/GlotaGc2+rx1YSClT0unJvro7NnJtcujtdTz9VSfi77e6Q3mZ1fDGVZ26m3mNgqW
TA1Oms0iI9Aky+2bl2kbziaDHXGpiockh+9cIMnXf2hyutRT86z7zIIjzKET/J+06MAzPvgvbdSw
uxH2U2IRPUFUtRGb1qN9jDUgi4qYBNGvWYPYUGds0MQoh85ZT8OdEGrdpwgItGHrL69nqrdmJt/7
qGZblZthcDao+lYVPETMD09xuxS5IAelByg0WO4pye+pxZPLUcqBVzoXNbZHFzrJTIuXGvaBYNqD
WYD9MEsw0nk3SKAyU4bbCuTETqxLxm5Yx/JdGfZznU1E8hBpoSU9QAhhB1HlP7Rdem1Yonru62S2
YyfalRwAvKEj3trPkR3kk0OorcW6qn0/8Cfrw9erfW1Vh6qZHpS2wnmW8L9sbYh5RQ+7L0G7oAxa
58mIztgVbfTQfOg18Rcmm/82gUBxSuIomnrMmBzXFX8GnsvKBWuRnrZxBDCOyrC7ZkR4cGPi6hJC
qSjTlm35L1aB/WdWGWguv9alluBXLwRu8zdsXvRm0dUhTxPJ8+OqDJGuM9mTFxHTmX0CztlEvWfj
jUgHvZ54Cd3IuB3IjqYGDtZhwSahlpYYLVqBCr2LRnM8hWL9eaYQynRfGvI+UV9qfoqxoMGfEMUA
kLCsglyoB8N5n8z0PdUY04FwNqP/krvNXRXeYZKK2Kb2DrPvlipqr9zF66fy0TfTqvvIQmNoGoNZ
3/vZui1IzegtxxhAFEGS5Sc8Yy7dzNKD9suhVobqruiEnQaEyG636exfF0hLm53L0uEt71FjCjdT
VC9Abe/Xd6v42YKOgbFwdOR2vm6VuhcU6C7z9yzTN9NY36faPbilHbC+XsqivAO/35dnOze9GykV
dSrfhazvnabfFD8zKy2eP/dlYDhnzUdH4CwL9ov6yudA816Wb//cM6KmDkJJ7+YugzTkkmuzin59
ttycwnCN9GSdLnVRlOdTEMUENnbbJqHQjELqYhgd65Y2cN3Y1m2CVdxr+gtHHxO4zL8iBMuDytQP
EU4EOFVSwvotPZpMqXD0iUZxcrQvmtOdlR/dwqI8io5bKJPmLZvokRXkQgDv94ZJ3qQo3SLtY0FE
cCK8L9BlVFZ3V9HrOgB2JZgqASYFXpcTcCtv1PdUvCnfE7/9ElOQ/H2X/x/xDF7KnD//kWTw36Mi
BB/l5Xv+0f7+o5ZX80/CQvt/P//7H7P/P/0FswWJCTwMgOnpo+2z7o8sgf/uf/6vj8+fwkn+8X/+
94+yx3WenxaRXfhHPoHhMGv8/7MQHj7G3wgIn9/wDwKC5/yN9E+0xSi6GBmyL/yTgGBAM8Bjx/J0
x8bD0l6YQv8gIJjib8s+As8K30nhklf7LwKC9bfFlsfB2gzNMr5D/yMCgv1nnjeWUfihUEXoDnoA
ah/vt1FmA54oiyKuH5Yee4thzEbpWfeU92P3lLYgA437GLsQSi1XTn//4PzzM9PEjN4G1lsPswqm
9JKoWf6INWfCVdbvr3gC6Ecfm3AG8Xr2hh/4a5SV27QjG33VCikebAN2aSfY8Ia86bBELYbHZbI/
Vi4cxkwhZVx+W1hhzzJnNQSCPuXkaq2PJBsJEJyqb65sj05Rn8g+ZTJiQ1cNoEURWO/P7dVROujE
KIu1XP4aA57/4V7/FzN78jH+PMJjCIw8mRKMHHoP1vKnUvIPQ045yCxOu0qdyZMAT5syuIQQieNN
H4/evhNt/lCHVcuu6tYrUyeVAMfF+ZLn0lupKOk3YyPj9Og4kd3uvJ9EH77HOvbr4STyR9/K1TG1
iB2IYuNcORLXAn2s19B9jLO0MP+v3KQ4TZZyQdj0jMjw2vyCowNW8wzAu6bM7pq8DpNbfS1EIQ/1
jLY+z+tqm9i4IojOpikn8eEGP25A149fbxnH9amrk+rclhPtQNvte2FrZ+CA6XGKzfFRx25/E450
kcyo1slUKiYTaXqLumkMvBRyRGyCmpp8/xYZ1inqhY6KaBw3Rd8MT5+fEUg0PBVToPLQW3e1I966
zCJSjbbpxxDFW9fPXKRjMB0aMQ/HUAPWIsPOvrp6jtRcm09FO5W7SM2nJHXzl88PQ0/BjUX+FRI5
Qz1w3UBy8U/tnHSbvpLTNxVFh6R+1cIKlbpHfl8zSkm516xgohm/5qx99Cat+551A0WNmow3JZco
IGccNv/5yfn3pefBPMIa1oZl9F88OEI37Q7QgnyTuRL6usnRsva1GT8rp6OOnTPUrj10zVD48qSV
of5ujhqBmVHeH6mlUPrmRJIYZmQ8qkQEn3+zGK5urESNkAcLenAd5sxrpsRXhs/JtNKzaSSGU0EA
LXNZn9S2lonzoaqK06oxxEs3X3Wp6PSHynyFB6sOZugba2XRXCa1pw5DbRvgy7CES4BweTSwTwDB
ogY7Sbv6MbgmJjizxo/ImT9tHKuYkMnO+jn0cuNsuH/RCLm/rz4fuSrEbNhTUKmE8bvnXmpmlqhM
u/rH6jNCx34qDPIt6jC0HuZMrx5EnJOHXUIljHF2H4PODD/LYf2p1yippSTl0A1z44kSWX9y38dW
dk+M3EjjnourXkfcIeE+QL5qbragbTRSk6UKB/q7r9L8AKtcvKZ2DOya4F5VFAm+MCRdvDSWfpdE
AbAJ+HIbW5r/OFhrZmnNLVw+NIWc10ZH/uWu8CYwF4xCZZr/mGfyXwYjeVKm1E+lKCkEBiSheurB
UK6d8XEc5+YgppRMHDeqvvRJZi/yLZiOhbMewK/fmmLGoxZbHM0q+g3VAX4mLtkukE4fMq2csMnp
PqJln/GXfebzs9JTH6WIpkM5VH+huLCWhvQPRAdDN2GsLPy7JRMb9spv7FtzqjK2lSo/eTq7eN65
W31U9VOXC/EakietWWRUZHZ3JPapu2Q+Tcw8TN+oPjHy600sqRzGs00yzrca//OVkan5uxW55cro
muLmF9DAXA8fMYK210ZfrPzcrBn10gwK2F//+sAG5K1zo0LvYNg593JjNrp2+fvx4LavRuuHB39C
6zqlcRekbmheYjfTdjaBnoz6K+sSdf3rf94LPml+f7o8gsvjcbAzooYM6FNx/JEpY5STYYGlG6fQ
aOrT1ExfLcC0Xy50U09r05/JAF/C85jgaB2lpIg6tKCWX+1YHNUX/KqydRLK6ZQlXvmla7QDMy+h
bHUd2sh5nufB2HRt6e5sq7zKCX3euu6QKbhacSHV4xn1e3mAVGh5Zvi1jkrYvrKeLqZTjcc4svJ1
ZezJwA4vjjGQIbB8iL0yOWNGsHeVu8QK9M7+L67Jb00cj4wHCdOjh6NMWT758zUpyCEZM37XiVy+
AsrVgxMxy8xai6BNr4Ri3tnoq8zYfh5KInAJ5mx2g2VrC9pcBmyu5qtdxl/iBoSUDYoUIBJCHrJZ
mF8cl8iT4mfnA/FrbVY+yNKOgDYrBR2bNuUwg/C+ZmiDCNuy26NR5vVjyZJc507q/Jj8r25UZ++2
oyVozGUUaA2u4HDqhwfEu/7aLMrpPe8x0Kmj/FtVOQhzmkEBRpf+TaMvWA2tPb4vSTUmNLy/uHBL
d/unh2mxLMCpG1ar7QicBH67cHMJbp5M3cmwyuw6hoKzoh2zYhNlnfE+ZbWH6kbTNmU9xs9Naqk1
J2O+MkytfZqEGa5dC2/4emy6J9+1vgx+WsA4aerLlKI9GdzBf80lgIk3tcPC8xjYZ010OoQ8L+hw
tUo9c37J6ynexVoanRsqii0zcNztRj3d1lFXrn3MWc4+oHo4Nsk5XW6K6kkC6SL16kzkyUdWS+o4
DhPgRE74/p8v0e8sumU7slE3s9So2IAIfit788Iie7oYULB4RbqrOm948lznXJaJ9kUMWXnoOiSq
YgA3qpF7bvySkzed+/CHPJqWnv5sxh7zpEaXj6hNKo5BLEwrJ3t1MATzGhObiMZKy+NEsTavywjc
9j+/A/M35hhkeZiVnHu+YH0s7cCfb3IdRo4XWWI8FsNg7EdtbG/mZMZBRv7vSjn+GvGc2hizg5Wj
rQ0PbW9Wmzhqm4OnM6jpusZ9a1LZrHvyTl40mBpQZ3BdnYc2v6Y22HCWmD+FcJ6TrJ6+awNaM5HH
Oo06pm6SIXBQ2OaAKxsPUpPg6OD2KH20IT+MVZnfDF8GvXDPhh+Zr3iqj4/L30Sss997kKH+8+X4
zGz/4zO/sDBxsLC4l4JL87sFiuZAIfGntj4yKUrGgKM1ukxkyAya/VQRKA3TBJ2HE6fprvQGwD70
z5d5bn4B6EAt0TPUrXIkX4+28ykrelogRC5C4dPledUX2DXOz3ye4G/18Y9kqkD4e216VZlV/MWd
NRaU6Le3AoTE7RU+BQ3Rin++s5o+cZfg1h3DfjAIrf4+6Ob8dSyaq9n2MmjGBuxNjtrJKjqwI2bm
C34dratxKHqAFlEdnCWzpM3dB2cKbXfTMxX8C92GgY/Qcij98YXS0xqGgW5DcCjrxucb+UPn08qK
sZlWqcBmkJuN+NvY/uvgrKipH8Vk7GOsGctnAvB2tTT2jWtsmrlg6NasrDS7KOEc42k81gaaLB35
dVc9JG60N71slczdc2NW22LZKMWJbz13wrjEY0/0HTZwbf+tjM3Xa2y031OrvoooPMQCusXgPeRY
//bdWaC/cuqV83Wo+m2ZOpeMkKGwxqu38O6dBalKymDOwYMVkY4hE7nwXNTGg1FfcekjKNM8wo7D
jkDbyQ5ZlBqOsftqpiDLFlWGoYgmxKq0ybnYLA00a3s6sdXszJvGdK8Zir3UNLG1jPAN/fCTr4n3
NZ9e0ae5hD+Zpyw82Ch0mOgi2Ht203XyY4Ii6Gz0/BISUq7qawb/KiQilYPlpbF/DaSYxxTqcRgQ
57SN21ujXUfrTfMDjAQb/13XnkPGFb13MtFjMYtr4z3nJJmGmbVvHfTHG9cOPES1JKeg1fN3Jgnz
sMLLaZ+M3Cxo9MUoduOsfVF1esAyb6PD3qssfkN7isWwz2f9xkwnqGTGdBcfQad8UTgMGRO4l4UB
lXWIUncvp347JFKt2NP3UiWB7ra3NpuPYm7pU61DKd0XS8bk14eruYLRwFw/Q3lWqVMbM7d2v0Wa
hiqg2Ln5vQIjzow58JMeNoq1qRKkDy5FIKrSZx0KqUKiZ4o9IsC1rSP68zRx6aW5k0RBhzjoVMa0
ssu7X+L/csjQsUXGN/bv1cwsWROP40z6YEROH7ZszRvZtasYYmBnYSONaMKTwz1imu/NV0wzCaMJ
z/FjGEVvOKueo1haqyEdfmU9SIfvMDBShwjbUI2AoMzr1mI79qG2snACnckqcdA0+Xl/miYel+gU
IuX74mHcZdrH0Xq1qytxaZyTEH8jAOPvuRZvpBmttelnD6CYOy403HKVJvY2lRk0rHuP4+TcPysM
+Hw0tpO2JX81t1665ms6vgIek1LUOo+qe1HmxnuD5bdrsdPOoXzHOzzJOoJD7G3sHzW/WXfxRYhT
VL9apEeaYc6MowuEe6oza534BzTDvTy6XMyMNif86nwto6NlPmbGV86LJl+V36CEEsYztLuuQIdg
oDttGwoDYpIse1peS5h3CBtj7F8lshVGrKwPGc+biuSEXuYbhf9sg4oNVhtywfZRg8BQDW8MTdCK
pGvvQ5hdMKb6PsU3LhHa+rMVC/1t0vmryJQYjdtMJ7BJZcKkimIbw1JaMHQBD8PqCHQyt+1iRy63
ApqPziDHzvoD1QBE3DhIFQb/VEqYBR9wnN2kIXBVcivr+ljUKrAMmxk9JpitwhgTZMknJCgjpkT5
Gy3SmBQmJxeb8gmLVzUf2qS6eIXxyNjnUAtcdBp1bjtxVJG+szrrORrLYMoBrmnah5yzO9PXy9KO
tII4N3wJCK6bh7NhIam0qSW3XnrItGse3xr4FpD8y2OJJ6oZzH0woxJumdbCezpXSNLio2BVzOfY
/zZ8xhm9ifQHXIqj05FL0VRbP84C29Q2yrIWDO9hnOoNCbDNuqEnmnLlbisW3WnMyIfmfb3lrqc2
rRGGXws7D6RRio05TO2DNXUf2ThCBxMOg1tnnQ22uRV1TmkZO7dcQr0WKSPjPEoDP1fpbq6uiReO
uyajXoELaB1qZfQbe27eybjPHiXjumd/cV1N6DGS2GZ/ICL5gKMsWYlefjT1xnqqUhJ32lA/jBJ6
s4ZccWsmMVP6OQbD9OVr5lr9tXb9A/4WgaH0+p579bhrwyQNmtJPmVEhxzc19RUoygCzu/q63qND
ZDjO7AhfXDsQym/uHcUgrHXpb5qsae+6o2yIom7+oOeFeMts6BzLl1UefkiTlhCptfw1GnNsUGUL
ytJpQH3uyAEznRIRd1+GohHnHELuIh9/M0cnhzfKlJPizT+MwlJ3i7JxaAfnFbeFGUYl5rFZqg93
CLDeZhR9eQDTu4y6MT4tKrAp7prN3JP6RcJeeWxV9I8PZqK83ZgnD5//XpLNil1/FOEQMbdQxL3J
ph5qx0CfUPsrqzomUTKxOmF/2P/8SY2NrEUIrlibfgv1Sd96WmhsQg8QqCHGe+tE6fdSjP/4nZ/f
+Pnh89/+9dfPl/Wvf4MyHOQRC7yzyhL2odRBk3PoOJFGoAoDUQ8Gg71U0XlOQT2UaTmvXWYjbISF
t/n8L7n8/+eHuMh5JZ+fwnzl68vWGdZoW5N14pkFCGKmBUKaF0crgroncBJWe5kR82OZh6S5QS+C
jTIclUOitIPJLsmpnTHuqLHBK6ItVnOwYmGvV8nWaVj7UXcZhMnB2m6SAv6emNZFae6scjjohTho
4muvUxMZD4PrBr1mECK/5LXasI6DfhJBGH9LBJ12Z+3IbNzhmrOza2tnxYvTjHkYFvZVQQJaU7Fx
+k9tOR/LNg7qIg5MxYbhY9yNU0/Zpmi7F4y2CbiY+7amFmiDZbsqLXdb482b41QMpWadyPRBNOW2
tU6ZF58nIXfKJMIKx2Q7a3daZwWulgStgtEF/l4k84MOKqx5zgYAalvGTmCxfrNpwLavx9IQ23Ar
DXII21poBVXlb5lEkRcQVc63yu5O+SB3fl9vKtWtjSR5gFpyKDHFcGNtE0vnsbKSK9PgK8FZq9Ef
19S+18nHQrSrj7lWPFi6+azm5nsNUNM0XzDaPGrh/Iat8budvfYuSVeed3bbNlAer0MYV1iZuBZU
j5IU2QhnnjoLOph1y83rlbfR2PhULvZaop2HllOj5bgRPiYX7k5ML0TX7XK73TArgCE77HIUDZMS
W9zKtiRjrKsK83CV7htyiln7V0S3az9O7/gEEljb7Q0SqnU9iBmN+wvHjYkDqv3sI9W7I/P/Q0oM
e9yqQIY6caTm2W3ELs6iQB/XGJkfARcPMquOLhuaTZIFFhIUk95Oa4vjAI2ipK6wfRiY5Lhp+rbz
JXb151mnHDJhR4mvRACvEnve0bhCI2s2pWesdJNsHoW3A94d0XTU8KG0Bf4Bkwcz7eCX/VFEceCE
KnBJYfU79GIle/N9MLzH2qmgKqbUm2WgsRZwzdrpQ/Js8AIHnSW0eHSVOassEFiTa0l6wlD/bGjZ
zl0MlokAdowyAE1ZLW+7H+GdeW86FYZRJlu/L7YQZznrDUYScuN0BAYu1ao37AyvPTnmeCodpulp
vc7dcY/7xuxVO/ilS4TI1qT+ttueyOd0K2OBDsXaVfR8g0bfSzvrR9ouVDzWSUOnHjR5RHLpwl9N
DyipuKWBTv3i13qgiensjzW1pv5UC3lq6vKsZLZxCrZ26QclxT0V6sH6ltbh3kFmNTO5rtko8Y98
pTM6ODmyAiw3ek9u2ae386Af0QrtHHFDnH0cqnHbCeK1+294La1okDeTQ55R6F4mnWAxq7rrZXet
yvg1L9fAr1cnxGvKaljt5WsZNxvQlL1ulQ9QRY++EoE7PMOm3sM42DhZHuSaFjRMyyI57YVVUsJj
/9GB5Xdsq7BqmhD+Fm4TM1zu6KbpbFOtfciXMzbW0cRmRxuOUE3+tJrSo2dGTyWpjxi7aLN1ToZL
K/LdMu+xZneXRzxrpk3h4x2NPjnOaqLocda+bu057IMpmc5gKy+1NQfFTHBS+eaMxYEY16doHn9k
uEL7hGHlfv3IHVJuvutDe1MWJoTc8GAyQuJunuLGvZEbHAZDajxiXR6IFG4W99Ey0wdJ5HM+IzA1
YD/5IBcF7Hj8JwSR4tROwurJc9T2M/C6LvHpcYPI13YwLde0q1tNWtvcyIKcAikfd6oqto3XHjK2
wMS9MQrYGrX2vfbDvT8TFIAURVjtzslY/yX3kb15ytq1vuv6eZWRSCky6ziuurD+ztjka91Yx7Kf
HvpQHKaw4CyBBjov7FWClTDznE5weNgR28BtMOYew5WW3U0eECb5bevC/Ul2jTsdy8G8FtM1nu2P
YXi2iuSRbhWxT/E0xfZBeofRMaFBPdZWeq4m/dBYxGdIe+Pq7zp80KkdDz4TmNLMtwAIW7uzg7pM
tzrGqpq3EEKfHDe64n5yzKvhwJwZxlH/ZOO1MolzYtEU7LEr32YWk4NdyMgkRPFiku9lqT02GkGU
8wAzIPGs6hser4kUW+76OnMq2m1jNw4l3vCoJXD0cPQ8KAp3a5bkiYR4s/sjo6mKVrXOHvwxPne6
fhSWeR79eG0x/ADf/aJU/JqO5jMhGcgNTBTuAxOZC86aGwu8wUm0fZ0nL9SDN6u2nlILFHrJYPef
mHlfbT2DMX6JwiOUdeKtRPdNj0xSGZCjb31tzSse06vXvPrv4XBLaEMNO2gSAsNPZRZ4evugS3Q4
jjzrsnzV3PypxT0ULQIztPnEhnyQune0uvyeGe5P5UZfrZGDVU+OcRPvYIeel/NvrPvjgjVk6OUq
v9v/P7rOa7lRLVrXT0QVk8ythCQULUsO3X1D9epAzkzS058PvPZetS/ODSWwLNlIMMf4xx9siz8m
Mq7CtB8Ihs5j+6y4cyiwyIpdVSpbgaNR32f0IqbfPg2lPZYW7k3KdICgejSH7GE3sCrr4Sgje6c4
0ZvVfhfJ7Cn9dNS68ojdBAhIt0ez4M12twvM/gT5+0h8hRrQW0ao7nCe6qLiY9L6G+DxXukB1DVi
WIL5NOavYdv7OSor3b0QS+ErQeabWugLNdtH9pKJk/k1xaatf2QECrO2Qy91tHORLaUL1LkwLN/R
qr6MQ3KuzPg6unID4/YAUc/vgxgtjXNLeetmHm+CJmeJ5+hNn2LS6yOWzwyEpNB8YJpbXIQPRrDH
JuoflTLeKyiFDu639mMm4bVIr0pgo+/S1b1awVByw1OhUrBNMd8891DV+dVKU9pz5U1RgmukCL/C
ig1nL9+EATYEwZsinA/N1e8MMR7daL3EdXpDPsvIycKxptglCuEZuXvN9cif9e5UVhYW+qHvJMkh
U8S9WvrlRt0H5nzPtM6v7emG2O19CubXNJkvOqRRpbvbifEGBwDBBjVcph+NgS6o5gIDqMIxQbpo
JOzwIQeSiJzy4mjmcW4uTm+dRsU5wIP01aB+d/Puwwl+ZeGwCUmNzsMWYqPXj8MhV8dzVoR+a4/n
mm/BgFmwge5O9Cnr/vSpz4GfZh1E2+J7lZifTTS95mrw3orygdn+ZlzulLF6zekZp1L9zp3yw6Wq
M+vAyxUMnUHK0Y19t+bgHobyKLrSp9XXyvaU1nhjdgKZ09+sGH7GsEDmSt7bojzEPXVFVF2Fluwq
iMYDHsqh9EM3ekrGnws7Pw3RNlXGSdT2A54Mr9J8dHZ506SxYxZPUP2xM7D/JtZXImBxcsdLp+zW
KO6pjcVrk7TbYCS9oJwuzKM2mVo8wiL6UUT2yaLUX77iKuKTzOqPqZQ7uL0PWRvnUT8qPbPGeTxb
7nDOsuzu2Na5pSkcx3eVpVEW9b7gFUAJEaOEp6oGi9CCLfnOpuw8weXl1mKPkdQ+1pqLxNGIgU4m
PyoNfa8RPgaz9WVgn0GQ0bFcWAKo0uuB24yG9kjRPdf+3jj6vptw3zTABAwNDmkGOt8R0JNs+iz6
7Nv4m5HqTxuPJYXYCMYhLyhyyGQ+2zK+lg42Snp2YYZx7U37ohrBKXAVP5gOE5YQ9qhspaN6qjj0
mEcUwtq59Xiwf42ltp8GfdfZFqKxZNek84sM1XvCZRxylc46/Aj9GkbME+HDVmV1yKz2yEDmKVXC
sQtzbzq4DSoacXPTPrQ+S8s+kRp2cDta/E9hYMcx1qRoFVfNyU6ZOp8Urbo17vgqlxSUHCwyAa+z
krM7EcHscNdODrFK0TqDfsTzmXHTh8L1tmSMKnXIdUUJqGjUOd3R6jKmCuKUXoph2uNg6YPhEDag
s4TG5l4Q8jF1NVdNdKT3VWxxt7sBKiQh0o68irZ4yVO+wm14JoDqWOrY3hXdmWHvIwWmaPEB1CFc
lrF6b131BRL2e5YJ7tPDn36Eoam68HAyX6Y7c/zIVOOY5fMLI6GrjOGq60GFA1rtu3AUhxwp8uy8
27b9YOZ1F4Oyn0T6yJju97qfZ7cRIUDfpSclGWjcQZtz4fdTtyCZF6MYdmllbOycWrs1TniHnbEr
fQgcHOjFbzizEDg3HtXm5xhHF8SS36d8Qmuq/bI7zbeMCZOT4JIWhq/38lQCy/axPJO9eErEp4Ly
3Mm5ifEPVDpzDwmBK2m5U3XnY+VWZ9vIz7ZWMe9wPCz9DgaGh1mGTjljTcAXeBi/ma4JP7T4PhfK
t1iGd4UEHLDV6QC3YAfcNY7UW+Ou+ivN0aumFxvQTVfNXU0xUXPbiydqIAN/TM2id5M3nBE9eGpe
UCt+20f7Uv+j4MFg1F6gqi8ZlRuUzr1Vp/uYPgioQ7EPY1gfUM7uBSbbtkNYs+ocWopgoWhnFIJG
+bOOwqND+kimunCTVK+MP7gGz9yg7pps/bgUj3ig+UmdmzoVNI83aF7gkcpeEPZjF8IPw9HXRjCk
gqXIosSY+0viCnQKP8c6eLHT/Bp07SUdKFammZ6Mpr4BQCl0uc+V0SJJPuIvMw1Phi9Kj2ngCon8
h4a4pgSvWA+u6Mj6k3V33azQzX+7WPNknsg6bOQWRvf/gXvq/wV+1tdIXS+ogt63VVDjQYuAAlqs
vDf2lAsKTSYBZRsXwApsqgAtr1LkvZco9b/H1kdFzgT464lxaoBDxljPVKKHvJJOc0Ew1eJ3J0VB
x+KMJ4rw+tTFEYlVEjxJbdFshsLmiwoZ5yTG5t9NldjI4r72wQyWwup/fh4wg4aUOPrrIQNd8Ena
Fc/+7ynrwfWX/32d/15ibkdc1FuotOs5WMGf9TTlA4TsvEi4Iy+nqbS7T71wY5Seujitm6TUg43B
Crm1RQ74lKDDLgaRfz3KYPhx6vANBOn/lMtJ65ZTtT6Sy6nA3b06ZgGl5oKwrR/Z+lZT0dc7JnO/
M2PJeWuyEQSl18i3Ws/t+gKFtpzRr9daXhoxw6/ABp+PwpqPrMZrIzPcY7O842ya+dfbro/WY7Vw
bPClmVEYDoft8hLri/333PVYAjtg+nqb9SdJi3mxq6bPNuX0dwMfT2As57prKsQbE3S9XoFDnUy3
viLsaqr3Elm7DW4UaN0iewRxICXyb0eflKNjcPt+qyB4D6EXGm29g+C9S8R4kIPcqd24TcfprZ7c
f5TqGoid6J1N+NIQszVYMT4if2F63XWtpSsbsAGNgEbAFdLpNv3tAiaA83xUZXvOE7kP484zbRCg
9CRwNrAJY58q88wI7Djn9qtoyhemswcddax9jVvBB1Pcy5lAPzU6m2VBCpu6Q7t+UPSt0Ld9S1GN
3Uck3X2hEDMmiXsg/j1ZlqA0vZXnoQp9vFx9Ok4WRdWTtnYOkvGW2vUbcMpfU9kPQXnuR+hHkkQr
SEcnVEjbDq1TrJt+c8iS2ENiSO7VtCUoFYb4yNi5PDCIPzfNfCkpHtQ88bXWPRnKd4Rxr6T3bYb+
93IaZmyYLbT5fCPhP4HRzfUu6EgqwgUect5hwLVhDv60aF6i5Ay+5kOF3+u4tEp5MXuqRjX2MiVA
nZp5ugi3KsXJ1Oa0XaFfmcq2ovRIIWFWNflsOHtY9e63UOp9OtMDlPMFA38vQk45LGkYk4Oric11
nxyMLt1BAMLeBz1xX+4roMzOhj0/RJ7TvAV0V2nS7ktKmIi3wEN7EWO/JDqz+eqh2+Obms++kcZv
ndED1WNTMdPbRuI1qePL0jl2mc5J4pT3xjZtSRjQ1O4Roh0UePHb41JAMjqZGWkZnWf1g28Q3o6p
CyuGOCyhsBVy0KgzvYQKKGXQqtbkaJHKp4bGNgOhTIsCczO022W9XYiTjGx8qPqtqmwKHcRMhts0
ehPOQ9Cj9IXrDbq7i8bey6/JERR5o+YaLkYa5ukZd1E/Vh7GgOua3nlx/js2v1nZX70jtBVXRZTM
GD96Lc69Vlft0dX5FQIRcoQ8or+2QQ34XPUU6/VOHdCP6OW5tgYPkoxn16+lzOA2D5tlfGrNIX1z
gvtHjR0JhNUp2KAH3KoE7JVhdcZ38WiP1q7O6RBTXM5MazcQVohi0AbJTDuSb+rvceEeWt4sCfpd
jErZSM2fM9ILiJU78gg3CRFvNrEu6px6MUtKCKQn5581cBNZMzYWG+kS5tQ5sGmrfZi8gSEoUeyl
LpNLiwF0iNvMYAAiZODMDUbrCOwM5uJ4qTdDDsI4o8/stvmISKInPy6y/6F5g2ulHEg9/LBjeyed
8GT2TAkqDX4nMlcy8xRu1gKimyLHhSoLetxta1vzEoRa6SH5PSUR44KrFjq7LJh3VSQZUl6dKN0l
Kh+W2YDJwRc0oQGUlzhMvSHQWKKHQzG5+9kK7szjdnrH5eNQ2Az8E8kFRiaWLeEhcsEpIWamsF87
OiR8InRelNQpxJjORUeuRlrEKUrUberkW7trDy5jFrs3vUkCXAWzBx02TXZ2Uu/dRvPHKdrmqGrN
gW8bNImU8HocJHbtYGIijrvDxJczr0EI/qjyn1ygIeKte06bzI65cQrH2BMTGZnkWGYgoV1Y+fGi
VkulP8c45FbUITZytODv1BibXKggZ+YmLvhMsymE8DDjpJn7ZdptA+wFbCbKo4hwCZ52LVixYVJG
cT9OwIuy7K8McGdg+OjUnR/RT8igPfUtBbd+1jIIKMCYUZ6dKiwtQvubPqJLwVPaCio/CD7MvGKA
b+8rhnoRjNyMJcPEm3n1YleMvQNnBWeng2ErHgo85Hp4ddrkBCg94oH8GNC8ECBO+iRKtKk8ONWv
HB+BTkeqJNuF27OBRCnr3TQAnOSL98ZbpJrg3uqprrGlZpQqSfMRJANU7kuQmK/CZhqBnXJLBgSw
VHseEFhPBEOy1oBeIWs6hEGNvAmuXPxRquZecbtdlYB9c/MM3NQXst72mJSG9d0Y0dnnSILinNH9
tBVuttXcYQdIwz0XK2X+dmumSMHs1TKd82T124bOUgAIIqo+5Nx4M/z209k5zNA9cZs7DIO6ncrQ
K+wXSR9ah9ZWj5PXmjt9bEXABkt8qXPDU3vnzi4QqEEbQHwWzB+3JReQZFRrhjPegsZoIQimeFVw
oEBCfhy74G/UHqPpqVf9vG3tZQBlnmSkf5g4HeTYzxqc6TgbMYJt+fVrqIdH/IEwwZkwN4nfx664
60b5LSyjH3qHUtMu8Gt0vjGe3ZY5d0SV7mPpiK00BK3TYf0TfMg/Zmi3MmKWxpJudea5h+xUifs8
KrhuyWucPzUXQVc8PSO3/67F5u+5oQsqzfcGn2uzwvB4ns1LpKmPVrHQWeTYU43bhu5Of01FdjMk
/uwpBVM/0uEppBqTiVeKa+jGz0CYL00Qfi8VtMGCtaWQb22RXGRs+1qMERxfhMDc5/aEJZAEoArx
pkLgAQEBauFzxkBduw9Ym9QkTgIA7ZCpeXqc7oN63NFyegGAedmwXCbRwQkulcPSjTNDUwLuCvc8
JeppOQ3adIxU8IqBH/Ph4zrN2Bm+ePOK0f6xt4+hpEIIIygPeHJOLBZ9cnUN48rtcLnsiSwh1Xe6
g4NtdUYq4Tj5irRfTAaRYZzCzlKOKbaW5NOfWusK1vneaNqlcO1zUYnTgMuGTJxbEhEpozIOQ/Hm
yuBQzz8wEscnNDnGmjw6DuBiyGqnO7sGOHwA+E4Tl0rykig/Bl3FYBKzrS7yAovqgq5HotEujF+o
gfCPwQ6g+iWd51TebfGRU6EXGRS1nWrARGq+WeJNzPccXqLcwLuZZi8DYEnOgf1a9n9n4177SnSX
8k9O/0WvuTHQ3nfyTR8Orea7Gt/718L+0BUoTcfpQwQbFszmTYu3mXlU/2BS9lJ+i/HsqjwMKnD3
df8xfrqf3FPyLcY32a26kTJ6NDbjG5wAioyaj41B+1NyqyQE2NlLZh+biECjvz2+VODnZBlZNNFW
0rDeDd09tfuZQVtqnJH/h7dSwZ4Y1rd4k+nwjHHeCBW14B5Tdg+g4vpkjjnkdQvjgjjULCY50O14
I9JUJ5zC48mWiC1Qg4g6KvwuyuR2FYdkcTL5TcEfZSwxyVLav9tSfZp5ON4Uu69/1ZGk8gp0rKGn
kZhvQ+AmO1pOz8XQ7QazUs71EF5zd5Adq6nWeYZiUqQWsb1P0sWEpUkLhhJYCu2xYiuJO0H3U4wM
1JHW300b37G+yOpDEpK6KqSSfLizdslUMLdhjjCL7jEQdLmnvafTNO+4QYuLGyFVKtU8JwcO5VL0
vxtlsnwtF/QswQQNmwRuD59Gm2KrKq/rsbTIWz+Qc3MQ1lxflAiBSVlr0w8trY7tnPNFGsVbWTbp
68qr0Vzxth5CxYktXRFwGTGoVq26xMBCLW8xvFhWQuWsgV3e1o0RpTG4FFQhcbEQul7Q6U23Jgnn
mybEdJvtABSlNn6sh5gK08fm8a0vJxzFyG9dP5n106KfpHdNufjDedrXi4xGpTb1kIGF/tgp4zOZ
MPHNmafFDjOX9TfXTZX8jIWmvwbpYsA2qe5e1E5zwRemvayPTEw6rTG71VYqTusrQ0IBZRASdyK1
+qMkqvmUXc00sIw6L6duvBoxZfYi31PMdLxGPbocjQ+3l2VwMlychwZY9oTylslrpSrBthoYs9so
YjeJQwXXuznPbnA/aTCXi5nizvn8M41+GtakfK/Ved6rhWv4STUE77AdztlI5kGeVw9Vb4JrY+jN
JsMv5hMt7bMc4j+wWXDLTrN4Qy7vphyaK4i8ZYBUua94npg+7UP7pMnCwT+Z81+DEzwMzaSIc4Ti
EQ54UppcvyQ9mH2NMOae6lxZChrbfbvsulNxrHrVuAc2Nk9m194ysJ8NVWHq5YYxfYv0Adx6qIeL
LaPkU8l+uE2qXYvFHlgNM+uYS4I4wiEccJXDWgxJoRDS+i1r4h3qJID6OQ8556QximMqSMfqrNdp
NtNLqCp3tSO8QVP66izsJLmVAWY9I6Hdu25QYc/E4x3muf5Xl/bGYAzze4wmMG6FaytOlJNQS6wx
7JY439BU/jJIuYZmrf8uh/RaqlBhGwmolfs2NpFXp2ii61yrmyrPGPijPMq9RKYvSuOah7iLh7Np
1baXtU38T1W9zPR6DPk1fKOWrwkec+6YZE9D9lzlo9tgvUTeAwBDeE1VzdzHDzD/cudC3L6Q+GFc
0qhJd2Ud/bCMRuIusHhvucMAGQ0QLS0z3t4h4bxzRXK3Ru5kQa+/D0M2PZeJN3nK8jAaRFIHwFGW
URp/yRc+ACXZPy0085tiynVvBjvw1m926CeJA72a+KN3MPIhHx6hXu7yOdOeJTjxGAfmR4NA7YYT
SbgJ7MH8iDQN8lTfM4k2anGYhe6wWBeMuY0G4YYU/VtYBOaLVoJuutHw1jEBwn0CF9M6mfs3Ksw7
HCO8YSalf0M5PGz10g4BBHDGsuIxOIePlBtIRLZ6cbXDaPg5Ckzx1VzW7zrp2V6DnSsp15ilSLLT
tm7IN7hVfXWWye9y+Ua2Uh3uVgvBzKzwbg60IoFckIZvBu4/FES99dugWwD5jv5pFhP6vC2wl1BS
YpiDIQbIFdlJCYv4WpAvs5tbtX3OOf+FBkGjs000l6XZvqBTMK+oZVF9yPYFH6DuRebBYrlWzkcD
45CdC+MNrLUZIswrbNgyi3RVThMEDBjGkliY25Qp+d0SocPkblIJs0VGtW7UUOBAY5HlMDkQw/Sm
Bzvhc0rcpHyGy9Uz2w5e5hl24TaGzBicQdys8+iKCg3hYZBUryFMl7CSWHev72xrveGVqlb+yF1I
FdpgIjOpmVcMDt9HfQqvw4C1ppjJZcFgtby1XdRvHI30ms6E+VG4CAyXjaEWeBFCSt/nsStwFkKi
OGH89Io162dJ2qs/Jy35isssVJUM7+IRXaDWUlGsCjCEtKnXdLTV3M2/1YNpfGItSyZHbIsXM2wH
38n2X3cAbVHuN7OJPIzcjDNgD9wFadySeR493EiZFS3KokyEM01HvncWcdF6aN30jvAxlVIvthmk
p8KQv9oamwho3cSIYB5XFNwHQU7OOjz+ZgPqGJwnhSYw0KXERXbxk7JnYsuYsCwxiyNRA0pcnyIr
yM7NXCKwS4ruM8NYMYzy5Hcije+9tH5+6YxzDYfXxrCiJ2YN41U3zbtFZNVz3XAjD7eIHBW/g27o
R5ZFmk2W3lXVgHOaOAwELLN9AFZhAJIaNz2LYBImItmX2lSS1QK1gypwNnZW3NPmBJPl+q6R4M9i
coNzrYGh2SrFFASOerVTYLKybMSgAwOZCKuq6d9DI4GXu3qgDqfi29nZ1PwwjWr2+tbKrxkUUIKk
oa+hkXEZwgbCh0eqJD2RQJU8MMepD0NYTj9gCdWQR6WhKju+YlpxIv0IBWDTHRIYNWYzZlecPLNr
OBTZdd1dHzE9UWBaav5/hyRSEw9ZoLEoCMRlNKR6wQvy3w2BhuVmjGyS7g17khu7Xfivo6inU5sm
XmM7xaVaNkJpnYO5BB8texbKiK/j66N/j2kHx03zUyYS1skiCyHFOF6um/UVhhJuepXZ14ym2e+U
xSsnCyCGNTX2S037ks7Mh9eN63Jr78sGBOl/Dq3PsJfjJc9fj+tN0WIqQXZOHxT9s0L8n8bm8Lru
aeipvLK0+/0gs/iBWU+ea/WLQwc56SUMpmXD6mds3UYRX8fS5RmLy2GPrNxDyVmSQETJUWk59d2Q
2d9jDUAH9kJxt/rCeqndrNrEyw9C2Ytt3ud/rEbB1j9S60s/NXDyxih7Ce3mAjHH9hsNuEtQSj7a
VGALtBTUTtX1J1z3xEOPymJRuocpo8kQ+AxiHG3SDP5pmXV20dPhGhVCvxutcI7QJbEM6KGZh6O2
I6UweO10akfpJD2+MUyz1mORk1WXyp2uawWbilpc0kbnIlan30itpYvCINSUfWFVRB1ryQdKAmNf
E/tBfQ8mAu3dG0bDabeG8dGPY4s3M56SzmJRaDhpin9yzuoUN8rdVPtxIwJD/hMTrN6EaveOm1fu
G7+0lDATq8+0l2ayC4DvxvhUE+ebzRp0ctqm9IyuKvaTpBeFkaS/u0H8v7uxZ5RjfrPxNOzysr+t
ylhXuDtThPqXIlSNiz+JAM3GbRwpVZS/aRmzuo2DPRi3GzyNkllyi6eRhk3tpNDhNeJkhAl0QrHz
ERq4vElViw49PDwq2Dw4TnwvFr5Oe7UzrdwDmbUgmRQMmV7M7+S7aOh+N4NZuL86N9nSHBp/Y1N/
SY1h/A5/et665UyROkimzPjfnAizKq6B4fKWMnngZFt+EhSobJysCM7xspu2Ae4xMfThYG425oyd
ujbfi2qY31bJNjuRoX3odha8ZnkAw7HIS7+Gv/MRT8k1W5CgoJT2KY7V5AH1sd2MOh05o2u4D86T
EbRd6NPXi7nBfaqEc6Czq/dYyps7rSiqm1I3Gf5bVoC8I2fgrKqpj1a+umWw03et68aPuQA4jeQM
Pl26ytWpqqfSO9pdV8zhvWrSzfq/paVz7bRJO0pJPduMRfXZ1YVymIcUgyyr5d9Nf0C11fbpBOxq
qyqFu1Wk2ouYMWKK8AlymefYWl7e6s4pbuujMJwZ4bhQHJOux19Ak7A/tabwE9Y73+3c8QyfDle8
UNbnuio0rw6hJKtuikPEcqxxq4ps7x7BUZM8yzasz/9tHCQFX7uilihtcmLT1p9Wsok3NBnGfsjF
UB6qROi4TKGRKYYAm4Iy1vZO5AzndVUIS2U44RR7KZc1Qq27iqC1SbwMY5iTkGaa51oMzH1KkM/W
QERqL8cEDlTwQYz0zQ6eq6y+KxqBia0YbkFODHSqnCYqMV8zreIgcQf7lPbMzLmN/nEMPMfUwAOT
LfFmLPT3SuvzXTnwzPWrkzEG3kYK1GoM2pi5GUAnZf/vxnKy4Gw2+c5gaqB0W7uF49dW4QSrIaxq
JC8SuN7s3AJcHmDtwy07JXmrNDU/mrNRoH6Kk1uvm/sC9czrLJL2tVaN+Nb9n0Oz2xztim9Eb5U3
Yx6C10RJg1cdV2PfGAnyW4+tG078mzZTeymFke3ipXlKl40d1f1RTWGbKMWk381gVs+1q16zQh+u
8QQPsHFuA4PYK80BDpTL4SmFMy4lXMMEfGeyyqDZhWo1HtDZstYTyacg5DHRVA7F4M9q1+8QlNRP
JncPByt8TzhAO+Vyf2xcEOyhMqLr2Np/sqjOPplC5V5axvld0Rf5hR3gSCzjPzM8Fd+wtfgVbwxU
VSIuf1Y4U6cIkEaC7PDrz98CRdLBssxCUNOLV21hOorBuLZV4X+5N1R2C+Vb0TFayTMXz2O7ZNKV
6hU5cQyCooUrqy6CVZrD5hwYXH0YVtGSadbvlkklUvfin7lzzwIRKWj2XJ+Y3sR4MgGNFvX8xv0Y
P8ha/dsWafKN38OMQAlNw7eyKPHGSH/wCpavWrnJimRBNQza4k8EX7DeDNxfz5alv/YdxIh1j+IH
B8bM+rmaweRwV+46qppD3GL+Gi3uDeux2kY3VzTxQ4Tf1SbMH1Ek+2cio8FTx9nZr7uzWzjQhKJX
ugEXZ5LPqg6nAwPsHkK/Hn5PM+PV6Gz5wHOS8D1TLzaZ7XRn9BaYUtX46BgJMP56ItfNNPWF5xqL
3WcLAL22gAF+IIjQiAzDkhK/9q9S2dWBmrRxtD/NMTiGI7k009pFgyDhDhOVaAvSYL6vj5K6Uu9j
FHOsDr9FVom3Kd3VqayRF5VRZlydJv4DnfytzfrpR51akTd3gksuwDUZ4irRKGXR32xHdTeriQSL
QMz8vCbds6weVifUO0lJdKdqe1n3RlPAdZOhvdX7QexwJ8I/RO+Lu4bNBOoZHCPqWTa+M/XNFi4V
C7kZhBct7ZqL6TTbfNDsu2lEzn1siF2Yqva6Hlo3+JDAFa9w0QmCwrw09fwOuowEKZrSSzSX0Sns
B8cfk3q42k6T7yNVHQDJU1bqNE8+ZOEu0ERAulklX5qybV+NnEFBkQsXQTNBFw0pj7fSyIOdqVbm
a+bqodfWgfKuGyCqwh20HwU9fzJZ9p8B58FkxEtHYG/5MBO44RUW6GG/cFfK4cfQEzWoWYV8tzIq
w6DtWdgcc0CmoPkh7S9Bf1VBTnVvUCsPxaFEHPj1aF6ORctPw9E0rv/f55XltlVm4SM30T9FMz9A
3IrXqWHYFlaYg4SpEdPgVzPK8zn2wkrMT/wi/30U/e+x9af/Pa+0WvNUWig316fMywt8PZr65GH0
E3LA6G9r9yzeqqb2u6kBZa+aMn0MJNQzaKq7vSyMn3FtmOfVEIapgXlhfPgcRMU4HM4SCT8U2iVa
H3+95VQ6hFIZODqMLqt6ogmby6a5uiYQKNY6+vu6ay+73WJ1At2BkjWNRyKR0E1EdDDfFMl/mTSQ
5AZWzG+h+cRn1zzWi1BPoYhIvbEvh7Myhqr0AlFDb1udmNbNCJrdAO2VsZKdiEn5u2KJSIRrO23h
OgIgp9a0yIDMbIeRwP4L0ss0ZoC4FRJVazo/cKBxobsm+jMnMXsXObl+VXIpMYIZbKhsjrxl5YDi
Vw7qW1VLdaOWTvCzgZobBNGTkU353gl0tVVsBs9GNNSdJcNS6aTmGTte6FncF5/RSOqgYXb9hzZZ
H9mLkpvhd6XDBW/Gyspbd4ea/7pvOnEb0WE+NdO8gl9H+7GMU7+bknnfi346VGlTfxcaiWCNmN6H
ySoujQsqH+Zu9T1v8K5NLDkzEHKFV6sRItfMtC6jPc77WRDvYHS9dZkBSzFyV9EoqCG21R0uP+ay
qTEM23RlikSgau1rVilyLzOtIqQwq9qXMB2ZCprlsZYWNzbu1NDRK7Wk6kex8QVoNra1CTVAZR1f
wJOxgNIGGSb8vQrr+oJYm1NIt+qmzMCjbDoMgonCv8iegevTqDPli02XO+4C9w2zHuz6doJZvdW6
VvPKocO0Hw36mX/Ddbbrw6bEIlVrFa1G+a7F6BhAkOmI2gucnfdikOphPbRu/kOWNT2Se/jB4aai
3q43sZ6q52SwkYNjgnruf+suQQaAR329WY+sT1g3MIunjTanjAnn3LjoDNgYMOqxYCHuMAnLckVu
rHyRSufLQ2Ix9cu6P4T0FTls7tmRpu+q7q2j6ucqHTLtyl3OwW1SmruQcMhF9GHgQGM3z7T9CKJA
RtswEcWdvS8Qy4zqdS8d8/Z1cvJuP5Sx4SlTD/CCQ9sXEo89QL7HyzHdt0tbJCNQ+PWnjergb7X8
9GtXY8bgZmF/cBefJvRWW9vuqpd8efX1UKvgu54l1cu6t7pvLM9KtBFmbTO/lkaa3CLBVGwIZfQ9
DerMY/Rq0DG48ltOTm/dt/cx1f7JQs2EHaz2jK0VldF4lx6pfQtv0ib1w6h7FGnuILiClp8CfOOh
LpAIGYTFFkr8jdxJejI8+rHtK19UIJ3N13GLX4LRB3Ad7r5OktKW2W7dX/9gZxI21H5whFpFzp+E
yv88cd1v1XiH1R9Ju5VqXdaN+f+4Oq/luJEo234RIuCR+YryxaIV/QuCTvA2E/br7wI1dzpiXioo
qVsiq4DEMXuvHcOv/e+Xv191TrI1QQrtF0RvyApc9D2dS+FoYW9S721f7q2YtKB0spnHKG6XmRFD
zf7KDOwENzXDT1kdTIt5cmWmIU7gZ5kvB5Fazc7o5RJWy2nqKL9jNwl7PSLRUDTLlr9y66AgMf/d
K+OL+pLtp4YWFXVXNeH0pVoOiJLUbulIFjbI/XQ7bFByUmLjC/I7GpI2GpGFZFRdHOC++B3bFzh2
SM+i4zpQR2JDi4fGSRrOLY9+HKdU7xzCVtF8YK0iCNcmGLlr7ac+A95mND1LxJpBCfJdGUUsr5N7
4XLcAC5iQ4WFxkSEW8sS5Wb+gVPmgUXy3o4IKuCvxA0I2jsdUb6juZ3keCltfJGlqB48idQlTr1r
D00hHxf7mbTW9FvZcIx85jAJU/pSPJngu7jbxJ+EoKIkY2oRjRJIOfrglKMGSLZ8i+rulGrraT1L
DmYkt6WuX/wJWBFR4vcel5/nuAC2P1UV301x/7l+pJnjUEXWmMNNVEVsAOPwVfvcz6PPLGNegpts
NPB+9PZlFpIlKwbYHMuezKLnZbAei0resmPDNpJPFIh+8mm3gGPVTMSqMd3jja4PpUMmL/vr1rV/
nMT/NurXOp4hxLY9HsX2oYsy/FZqw3jve6z779Yg4qyjsZQLjgih9Z5/ae/HjFOM/KSGjIupIOGd
yVPYUWqHtmeTPcyK20XeCIV61TXvbNX55xEG82p5jtiHF91yMPMRwXOn9qVfPJBd8CeqwNm2rBF8
Zldti/FLT+lj29kvqZzineXO5yFARq3Xizso/Tu7MsgYKMq9A5IwG/t9Oprkt0+3Ujq3Ra1QVY0t
0WvF1Yy7ALEOXgvxzAZOkKQFbv2ncT0PIQ5Oc1xfVmAGm4So7RDzQh87n8LACxlX+9aZDdzJuY8O
j4xeO+pmikB9bKf6lpHRh5egqkRdyWPOionvLr5jG0Baq+M75mM9qpt2l2TDa+OJF1saTNi84opV
ch4mIjtZjSbAucUGU87omGjZCKHepU0kw6bv423DLKBu0FCL5hC3kLuDmAflYlpXtXnbNkW7c+fi
IKcSjsgksbek5SFBaB8OXn1PvXFJIaTD8dKYFXLSAFXnXeOJjFk598i4tpSietWuDDYjzeZOW8Wj
9FJrNyvoEozYNl7tiqt4GSEZ+bg7/RxXj8WnVtnoqnyofx7Xet0i55vin8bbR8imtzw9GiZkJScb
OxGgVWfu5YbDg6ZFtQ+mSNt9k9fU9xK3riQ+iVgfICMLtvciA30QpExGiwvfGsfPugHMEWQ2Okai
3yVnvOr3WRd8FalKt+kir62Jv7lipFYt3xINGwoLHMkJNATFQH3foxUO/W7n5LSUM05GGwvzZB1n
D7PZ1MIbnpG6t+Vt1MTOpg7Ui5F0P4KF64p5GNEzVgNx84tl/JBZ9lohQqljNFF+d54ZlvXduZ/8
q9qrTuBSim1N7MoqPPLDrnLfvJzTsLDnz1hEDsZE0wvxGLQ7K6E1D1zyJCLT4IdbeOAS05Eyu6L6
ZTBJWszBIU86dH3NoTorGOL6heLpB+PhQ5BE31S+B1GTay0wxruTrWmCOrn1P/FHPeQ6ezJwc3XD
X8aX9FiGZyE1wViSJVunRmpjGyiW4hjrb56xU3bqdd2h3vuuz/djw4ditnbYpRY/YLLgUsw/3VJ9
zBJCCKZqrzcQKlnNO2ZcrgUiduG5WCegnoe6+/aC0tpUZXofuclec/oGPorOPBHz3vbbreNqfWF1
9dEHYGpFckVMarGf1xwp0t+HJf+OG8322lcvTu70jAicH8AQ3qbCkDvNuCVld4yXxboeyulPMiiM
xFBhRucoc1WGc+Q7uyzIYASBFjADAOAZ1lOAbgaxKxOJJ1FyJYlJ9+BXOD68xsr7Mab5BSU781KL
/0JAb2tVIsJliG7Lqj8tPcVqzDp9QM9hjMsuYvCUu9viRtbirXegqrDsu6XkPDuBh8oQYgNhaumj
FfF31tICNlpEGxM0gchs4qsRZSWY3e11XN5m01NUo1oaY/bjVYaLI0bhCc5LS5v8SMdCOzGQTews
wZfnT4hqOv1kyGQnOi3CwtVXs+gfe3+jcjaJk9M8tdUcY43KDlag550vpBk6YJbXfPAdERSQYYaN
G8lj0NvfQqHXFRxAWJTJTITXFPL8fjaEvu0s8TcuI5egjRKyk+eAN48cC5PocDcU49+RQblwOTaT
onyl1Hjm6un3ttPdz+j9rMWEz930PzZTzE1jjbjt8mYjzAIpZoGSj23TGUH99ZhGNxXay6JDaWrV
ZyL2IEN28xZT+I9dGGo71iWPf2OfUG8UFearyAEERT1wO8a7dAJS1LYVTZl6d9nKh3lvPYPWKzc1
N0Y46f7TVAtL1Wi+dGN2G/cYhgPRdEj3oILuewkxEK1Wd2NVC77WiqF/4T8ERtLfVH1U7WYmsCFY
N7zIWGYhQE3o4QUiYA90F3UPah1kHyBEYpi6C3Fsto9RPcunhbFd/zggiDgh1hrXtJBIVteNKnGC
d4wJkhRxmbfIFy5PGKPO0SZYdaMbRktZar7kfZoRfruuYZuRvsEkqHBOFuTVYCK0nYRVJZJQA3ZH
Oa/EI9Oa7ejZyU1QtF/JimSuDIn2TS032S+geX1hmbMcEGToMMs7dQNNSVDz3phT9TWqqXuMvRvQ
VCbZpslRa4YWWWl8AboqiSFi+LZAFKp5mKetQ49rStoonWR0DvneWprvSmbNna2tDk9DjbQGooCq
qy0L+ZQdMm/ekCKJBb/lJ/2HnFw2NZ3PkpKI1nG8sVuuUMefOXAbeYXoCAwGhypRSJtOyeysIueu
DDiPRVMcc4TeqVPuVeMVB98j3DJFfYyqUD90qFswYNX5HutvFE518Vlwctse+KTKH4+eG5gHs1s+
VdL+iBkDiE1XHDbSWhlJuD/zxGbwnugW8V7B5QxUSyXBfEWcHEL38YN2DuN3BCFOK+/JFdrfNXaB
QJb5Oik0j20mCqbhLTVA/10gcQgT87orEqBrnnqblPHdIRqPGwe+vIAoFmTp7XBKJeT8YRL0NZp5
8jhMLxmxyxsp7XnrDOmdVs5faGpFMLzlcp0KqmUv89RGJ9jxlB+RKw+pz7ydA8KFhBNI+1jR2URz
6e+VoFAvzH3ZpH/i1jiIGBJFPU0dBLRgk5p4B4ehWs4zYnBURaBba9PdWC1bEKL8koVrHWAdPzHK
9o0cFnaIi/gC7SV2i6FraHSIaBszEjvibd6NdFzV19spWsLAGIebMltu5qZRO5L1PIr8x8a1/X3T
8HcDcf4Q/H/DMpnnIqjvpgbXctXeL7X9bVKh6SX48Brr23fN2wYvEpbofTNRBXszbXVnXJDMrRPj
GFFGRQpTTwINJpOE8cW2zkrEPXE17MpkEEcZiedgXIwN5dqds8aVLH7zncwMuG3ZwSZhzpHshejP
sgebZJXRh1cSFTYaf2cCgHam0reAu4mOwkV50FFGDNoQDE8uNtQxm18qxiaAlGEc9+1HkyTDNhqu
CRGr9mT5OWg/yKRCmOxNDMPzGLWOycXt2GwObAb9odsyo7ObeW/40a2rOhYK3FqhsS45/Zp63gNw
l9T3stHTlZmXFyuJeQSL4QVewn6OfZhLOWCrzisEOAT0nNX0PMpqXjkfC2MEEoB63ypD381eEq+9
gH50dm7ReeTitRPuCYy+Fv92rah4Pefkjw1k4AbcuSk31aSiTU+7uGkL8ZzuKs08AmdEjM7jykv4
J5uelUTvFhjZAgDKg8WMNOjweXjKlDvb5TkH1wiPrr/g0UyBV+QKR8Vw8moUyrXHIcsRiR8AEpR2
bNZA+MSHgbYMPPfq4kFOG8xAPtoqvdSm022UM+ybzL/C4Fqey5qf2EhVdl7VkHFNOn3Mcb0T8RPb
RNipOa5SUTfHKfHCJHbVFbI02j2b7jfIq53ZZgE9NLhek3ibqHEdMD/mbbak10tgB8cqKMeQOd2+
6zF0M8tEjjjQCQ+U/YHZNicbP1uoPYZ1aBMuI1J1ptzX/lgjk1ecYqVMtzPn2j3PahS6sEcih1o1
VgwP2fuO4dBiCg6YWZ/EzJXsabTjMoHZhjI02HR3gwmRkG63Zi9Js8el199z4iBPUWfR2Qhubaqr
Uh/hWMAh7qN3AICT7X1aTIg2Jokod8sCgNb34cr7tf1GgwLMvcDPW7fRHpWQEfZ9R7uvqw9lLtNu
zin8+5LJoeOe7MKTGNFgSSnJBqrI2rvJa75dcnPqRoZmMuF+KdnsGGi+Ct+3dsCjuSwMpuaTnppQ
GzYOJ0AMxlqfVaMutiZcRkv4Hy4H2H6I3at8zbTxuvxgksrhNEZ7dhDyjjb/F0Qln++IBEu2d2Ee
mMcUPS91th9mfWBuoIUcrBLjwEhoYswiZ6tLwWzWLF9gID8Gg3vj9TRDcGiY83oHn2ljKHOYuYWs
cY6Z1ktRTHgjPAR4MiOztl6rIuhVhCSgJXYIcBEI4w2k6DzSn9kt/mlTUe3gs+AwWFAvKwdldfw3
m4PrCKJroqVDg+IyOKKugzzbYE6z0G9D2ksXdW045V8xZRiES4pcZg6vKNFvUWV1O8rUILQDzkzu
SAwNeYIxKU44h4lO5IKpB/cH7sZp7lghNLNmV8EtPJD1CKMNnAK3/U53jh16ZjwSosbSjcEzaxsb
QJlX3Hu4KdTkISAMxHdh86CMg1vVuKDcxKmOJV6rBoXhFGCXWm4rVzwEVXHBq1ZBGEZzFCRwpcQz
p73rs5nKVM860uGqtFx5HSHNiPKbXtovYjR9FqbphRXiKSeBJxyViyTM/hJR8JUGUCwT4yoNSLzR
RFgpv7qRA+4aBjPcTAjWsXHA3XeJLY2izwBNGkA6QMqj9dOs/1yMqzvUafGWm5AdTcUR2rO+p3aw
PkQw48WO/nrWILmexlPm05cOpOeEtPEfRar/jN18UCjiWKpSpNNrHFzlP6vSooboXe4J8IASx7Jw
euNouz6pryUeQRG8N0FJ0KCcT0EwQbQvsSRLN0X4Mr2WCVOmoKzZsmoA0VVjX4siZTmiiogy+m9s
lMfZcsqH35eMfcIhRnG4+f2lotPa+IZAyDvL9kRxeSgFKKEkx1QHFoS49HKwzgvf47mdQc9kHumQ
pE9vMM+vnJ0JvkCRnJMyv23NUp/0kNzWSSmPUOwem1VcmhtfaN1plXhGMCNnI0FiXbE0y0brSdIE
OiOaAqKUTazpIOKWrXTMlyZojJtq5oGbmvHFnDHvGSbGdAn1a5g9UjktPFkxebhwPLoLPmUzhOTb
nwYvePObC0gaAoqWaCuakmRbrU9sUh6LtPyaGEgNevoDXLo5wjHuqPTHJBwrsumZwu4kTKplbA5Q
SniWTRQjDJjfSrf8UzjtlacI6+3hSfcJW4E6KG+NQN+IcXkdAnHwi+zGlQBgsg7vpEMcZ5hXyGSo
fzmn2te0qO8AcW3d4tlC43i9YH13DMKNZxSWPHkkkqzuXChgsim7i2ICDRYEkFzEEBBMmWBXIK3V
7wOH4CK42qKiwu7LM/KDNZGaZtgkgpQPv1WYVQgmAjTFrM4OYOUULz5L9CzC+JHY021b1++NnX8Y
nXdlII/aq2WCUs93gmA2buIDu7IIgq/rbM0xQCaSDRuH0KIN4WEvrY250XbA/NaIQmEvMosj/A+p
/lUwBWA0uLzhHgTtVdAter/+UD25xXubgVlkleRbZREL++yzI2wCkXrRQSYd09epAnVjWdSy4Bdd
vPoOVreUToZ4CpY740WY2Gkz7XJaEhCBlK5QKJO8KmUDnrzHJGVzBJyzslxBdYQvxgZMxN7mTLIx
iehGu1gJE3yHJhD4oWHgKN3hfcCGnDcK5Zjlf/RR/EFz/CdV/XVe9zdqJE/Y6XAaViCmF2t4EUnx
3kP4D5uKGcLYxSfbi/8M5Bxm7vy1EMGzbUf7JuZhylE6ENMLk4zsjkHEjw54SLMiYtrjaWKs7sfR
ecjyWwj5CTmltMi57C9ODVg5ucXBeqVSb0emG+t+5xPFPWQLZme7gRVcnjMasuwPrnowoHI4q7Y4
IXeaNsQ03MzpIQ76eM+0vNmmAken0vZ3myZ72Ipn1hBMRouvrl5oBFrH2kEk+5kzBhImObEcdNWm
LzsvdMkWx+jmXiEX/yMzb4svhZmJO9yPbfeJhvKMnNQMh6qWR5u5XxWpa8vESb56WQUyfRTbHMPt
KJ9ZDezjUX2phko97doL1w8z+fhidOxVlbbekiUqcMvJUHCldv2NZQ8nsaQ4+DLe7c4aEQtjQDXH
FDgvT+ZBe59mM7+2YjqOToFsvXshL7sA9Mk0eUaTHV9HnCx+4v/xPPtZm4Bce/Uc+9FH8z3Pzp8p
8reUUxc3Av/IPcLd68B/DYbLkqR3c+YWe8A/j60oIVYrrAPt/Ap1FYoYvk4oCsx0Y33vLtal581q
3V37EyXxPWi3u77mPKjW9tBlaSF45EwdT6cIggMbsG3SoFRcbTOx5z7W3sLboMWy89YLJMMoObXW
a0bDvQ166x7oSxDOZLgWVWvwRjjPEMff3beu8/fplKCOpXwL7Xp481qQajmOUOtKRzx/JOPblRdH
k4qdvYr7x3S0Xqb8pU++oV7ce3YehXdZ5x5UPEFzlNMTeORTtTAXxkYUKsQlbjPTdXIeIIDNaAoN
/eyZPMWSdP5M0JTtPfanO2seL8sMl3T2sAQwd0MYSHXUuR+N05G/EjSbBXcq9/d01efec4M7EgXn
NT3nEPZddRMZ6i+ipn025x++Pd9AkHwXdyqRR+1MtyYD/1YY3LUxvfcsDLg5NbiVuf8Y5vSbaaYH
17D5XmTJNYNvDafJMXbm94mD9rDwHtv0xNPyzY44oI9gEFk57XFw1v5bsb7NSyiLVVRckvQ7J9tp
axiQnt2oY5njgibyGWZWDHjtinSYeY6MsCGBcyHy1265bHQVeoVDAVoE6S6qJW+dM9b7uRrBM7Vf
VkOlmnDOJLM8FuPymRgDziUvJSOVLrCsblom5ignv6ZGnK0K0SuTAdjWoCmJVacPVhAkZ7pljGXp
E7OFGxUc4OTmckS4L6Cqqdlm0sRcQApmJyYSOXx7/auXwRQEmtipnCchXEdGEAcX1geBinAB+/kU
Db3DEwOrtlTsDnvjxSyT75JTYSMd+RrULvW8AvBYY+6Nh1Ru8AZuoCuRuCyOju5vrQGjO/OygBYs
Lg7Wrm1tzJsdduP2K16lphVzPPxeqLtrTuSksjF2ZGdXTK+FDRiA2YC7MmbGhlMwbhDanbKEoSQe
vBL7wJxS6VE/t03i7CAxcpxTymlbnvlgsShcqzUurOsPXpIymHXOlVdtU0MYXAW/Z0t2xSNh2tRo
lsPAN5wwkA+gnV/7IYsASrAIGb17aZrDNo6GB7Ovq31fyqfIHZ+QjeInIQAaEcaVY3u3qcVGwEQv
R+miw9xzL+S2XFtBtMUlirN9oXQnUHY4lOlDS6yg4zQJenv5Fg8UKdAdrpesvE6ZIIZB6t2r3P4j
+lApVW1KPPt7Mknw3RFbUCfSBQu5vJO0tYGtysWqv5hqv2F0uB8TJo1WiddtNvwvWX8jOXutGMDR
CvN7kbF31bJWrMBOzJrwoA4jo0y8c6V5u2T51NVoR7JC3jrYpI2yOdHnvJqyJAySEmkzeB1teTEe
HY/BvzSzA7MDBKWe3grPBvaZs0xBqmlREW5SJErbzLYeAOLKjQ1hftTVyc/AaEiCqarKJFSdXYUK
VqU4R5RfMDCNrOU+tYgjptSFICNAFnrdD5sIuBy587dPE1xYoF4SeE66YyfcGLPckaQLCrgDCjAH
yCPRjGWooKJdOes/3FAQSBLn003Um00veNWC/KgWxDbC2OM74+BCR2e0HMIuZlYWT9gNjD8B+R7o
PPaOuqpT/VpnbJjjKdro3Hvx2v66m2IeQjjVwmQqr73RvektRMpR0wJGCejSolY9mdM586d3Nl+H
QbGOY2Re4CCUM5H1LnmcSdKMRB+VNyykLvE0Po5QTCgMVrpSBv/OtD86hhiGxvebBlAS8bpv2grv
uJtdsclKw45SWOiK3UMTPbVuQNgLqFGrY7vauQYg/aF5N536zHDtYe4yjpH2DRQ63PEhvltJtAse
PFZ985YE4R3a8Yu0zyR6/xhlQFCTdx2NGT+z2JheDKu0ZP8RJUxfq4aes8UTkwA59J0pzOr81E/e
Bys00cnr1GqLjZ+3LeCLod0ESfxpi+qJ5oZnr4ENOBkOCObGTVDK2ww800GM42fABN2Ps7t4mppT
0N+xS1k2y7rS8jAbMjIYd/Y0PkUePFm/XsutQl11O4ZaPwGUQrpsorr8ggOR/QwHz8KyEnCl3XL5
+O1LnGTEbHnu/cjIBcP7hy2mrZT9phDDdLN4lQ5Ne/ryY2vNtKVZjvzqmbLsOaeM8SUdgcT+i/jb
H3FQooiOguq6FP6+RUCGmgJRRhIsTF6qT0biN4XzhG0m3gi29CE93t/B7S52WR50X4OftXWwTVqk
nTkKhSXrbz2jPtRZevEzfKzVzMet82vmT98Nz6CQsT7eiJdqGcSpLyEummaJlCQmMpDxc8coalOb
xrHJGHwqwcGRsAKXQD1GqFnMvPyroUCSMPbvPJJTVMpdaPM4XUakP8rtHpm3e0fPU0j48v4SfUfL
SB4r40xfP9Jb+9gNHwjdWaGLMGBKnoHVnzEbS4yB2JsHm41aZTHDBre3cB+OKSwmB1wLaAIZB8BW
cjj+g3pxDXRFBYZ+RrNFeuG26jHKbV0uGqGG66Bs9zyC7D0N2XYdIbmKtVEdD1dLgpZTOBNTblM+
qMQ8ZV5fHDvZP9l2y11lUw/Qg/6gx38UCwIEv49hj2Q8JXSMgqYg4jjQDGCGF5DVlAM+t2kC+R1f
GdEc6EVAPZ26WR9oNxFXTbuOApNCNnkh/8kPTZ/i10XzqeEGhlWaD3RXPiDUJHsbZFIhIajidQP/
LnrcNUzhHanvfD70pWhe6HwJ7FmG85iJn3g2x1ATglFC3gmLuv4zy4ulZp+AE4TMQhbHAS9BOvM2
ToFI37OB6HZOqX6Tt5SVeqz2jNnqiFyN6eimLkiXnllFfDP0wYWzioMzHwgNMa6suXjOmpzBSPNC
ZdafCnN8NUfUYzjKSYbvGoZ+XtQz2MOtGwEy7IoevjaYtTRN9wEkydAa8zWFhpojFYzglor+J9St
cfIIh7aX0SPPdsWy9s19H5WXrjKJpGKKBU+Gjhipw6BzfhDySFnWqoVpXPBTC1LXmsrPdknf32uh
+Mtos9D2FJbTb5sFnbDHcP9AENgfUMHQZFIDmQSyo9KsHxZki5vBLR/NIT2NscMcFJxKu/y4LYjT
rHjSZf7Vp/abFtxsojCeEsVYdtHTuxt779IG3JqNPrSDGeWYqsfQ8Yrjl9sZgLaNbls0NmRy0vfK
mXkn03faayp6WjJpLYr0cXBFVf3GlOiYm+MzY6IwaLhv4uIxXbr3+cPsRoZsxjbzD2YdWOzc1Yky
PyBxiukhiCtk3gKDYouYDd4EK+ZdEGPYAxGyH0GA1PM9GqIXK7a/6rl/XBamlZVXPHcye9RK4ZoV
IT1DOWXnkcf0bAY3S1u8mQUiJM8qgOxNoMib5gmjAEsA9yB06R480lYWNm29nwYHbx6v3NTZWVhg
DkAvL4ZjfMV+NZGdQFAXW0jOiRHf5Dr5xE6KgnqkX972HaB3AVB/jEDHkkm/TS2Kf8i8CEaKcsvq
806nza5r/Y/KCU62bP+2RX0jVDCFqmTdJE8WTfWmaTP4c7kPRYs1a0N0TxtPJ3yZdxTX8L5JyDHN
5pZyBh6UZi6DapnhHU/lkdQuV4HJk6XDlne5pCWgUzLJp5l7CYMZU9YU1kL8KpEVh5nFzF2C6ady
JswKNPVh4InGOhtsmcZrHznuV2Pk37nvfs8g7VKNu8dn1KxfxgnPQ5DZ99pgRrMGBSh03CGJG+zl
rWVbTgi6fT1vi8F3NlqVL1QmcKyQGTLU7IGNF0S1Vus3TIpTMOE7X+QTBA5qlmSBA1R60T1ykVTV
uLQCcencBGbJIXWtdkPmPDMIrIrE3VqcvYOFriX7cIQiryZ1IV1149au+l03VOSXLVgdDDDXgGMw
K7KVodTfWnq+s/sKYpczvi95/ZiSK/KJOS85Et3I1IawVo5cMkoB2S5kxXsBuCHX5COprPEa21C8
GQt5qYvpxTGdm97032rCvIPI/pvX7C7nuQ82Kt706GG2lj/IjwhM9Fo3WRCOVHUl2+QJkxamep4P
RfJl2vlIV/+KNPzbdhguIMb5KIv5ZRqpIVXCY0NYMfEFDbA84GBkphfgqREFIm4Aufs8ttaD7xom
fXkCrZGuK4prUF3WZHJYtSR5R/yex8hrU0eesyEf9JmU7j2VT8ljFQ8BauKIrZDuOEZ03j4NHUYW
i+dcy+ZjMD+qbj7Fi1Q731luJ83a0EzIs0XKUUNcq/aKKLGtnyHNT5Fyw+16XpKi2Zvt1G9NGfR7
vN1fxcATyXDZexp0WimA0cUCXJoMj8intqbmL4wy897lB4D546QnIRkd21Qz7jFqZxNrxfLaTHCt
Ypu5OSXIN1gnjgf6jslyEBMN2x7JyGYZUCiY8UdbMOw3W/G5WDSzQO7uh5Yqt/euhwn+Vq2XgdET
eyCcIO77wig5qlI4LT7j9jS3qSf0i1/aHc9JFuFERGE2cnMDDHG595SatsqnMcoV4DyGep6ZuWT8
0MbPM6G69rgCVJhNbzpww5vG7r96I4huOve9VkzRfTsoKEuWH04Tfc3uaq8mYOqMd1Pjb88f8jn3
+ExjltBDbDmhmwQ0ls3eqhAoCGAn87o9kMoyL3NKJVqI+6SS89FxK7rheWx2ni5Al1vjAVtat28N
P+f3RXnUPJ93IsrfBzsmDKSMmLEC5nRhOD3U+QHE9pTaSxhFgBZFeldq9a1bs8awDXZ6DuZnOUFM
n1xmbJkLRC7G4tvbyarXafSRFS2gCHDOJkVYjvp6g/pp6ZKX0kHv7QxmQliIeaF5n7AiZkwjC07/
Oc9YPsqLYWRWKAf5pgMgZsUw/dViZhjLRWXgSzAbZpXQRzdwW4CCa+c4tW5LT+CmewuhP9e2tT5o
8Tlk4POqLq8ZEfQXui0rqWvET6tsIsZX0uj+4kOJslnU7xryePbd2J4z5b4VgD0YxHfXrlucyAB9
MjJWNbazJ9FyHXCClfNsy98kVnbbaADaNsOQGPXcYYGWEeLb4kCK99O6hEFnyoap0/hSgxfXp8I2
R9pG4dtHZuLm/WyyQkVoefJyHd3beF8Qs0Mm8ysA7bL1tpWFjnCaGa9h2SMTjTMz442plya54Llm
+w2sIkxyHpVcQosV8cOYlReWI5uwgKmD3UhQTcX0WFnmd22b0cESxGcAQ5t5XvLe9TVF5EKGF+gj
EnSNjHW2CgaCS+gAlEH1dmVzSeZpVu1cNbfnzoV8+vvy+0u/6Zo1F+9BMEeGN+2w9PbWiJ1/X+Lc
6lCp18h4BgwE2OxQpXbDzOsSC/yakUfzrnSNPFFdEMgZ+yy2cbOuv/X7gnScls31rvwe2b+7xuX8
95KswTjZbzoO+ctHbK+bfkWH4oAGDPr71YoI/e+X9Qq6cuA08wScynPDHZr/+9JcaaPz+hKVEdtv
jJd0qaBRf1+M9P9/9ftLsYJTycnUQOxORs3zpimBB1I88+XvC2EQ5Hu49Z27smvzNZsn4+EWMrQk
tHbdpf6+6Kjq/n1VCjlYu9/fxGSnEPKu/1Fh2S3f0Pxerjddl/gjLPLpf15cN6WpHi9OmRgYfewv
WQA4DPgOaTOsTcBQjAJBAo2MDLPjm/AHPqpiIm2KzYhb1kxbFaLHaGSJ1fkgqexxIThgfWd+f+Df
ryh1eBN0dmsaHlgDLKFLXACFO+fYts8oWvc+0OZy/XQH96lTiMaSGCXe7G8Cp25g+OcOWIDYZU1D
OCJ0/KvR4F03U5Iv/vtkfj+t3xe1fm6RJtIB8RERPu+/10E6u3LXW+57ptDhV1fGjxszi5h4k3zr
z4yUdVvWLfs5enHH+mYg+kN2nYHXHKOr5m9ZjF6dwU/h62pX6nP2f94Xl/UZsbHH3/fq3x+z3+ah
5UmKwFZP7OJXSG9nevDjfr8ccxvQbVuOiuhE/+vf7w3odP79cf/7Zdz69fn3ZSxX9nPrIyz4pQmn
gRY5N9l6wa6XqWcvARFv+YutaDz/XUz/97r6vbiivIz2EOwuPCOj9vX3ktSDBfK2hvhiTVmG4Co5
xQgcDr9vqfgl8P6+2dP/3hr/7o///WWlSqSqiDB8PtYSVMD596s6XhjbdewZEUYwEm1Vd/73Ysr/
+er3HWObwLq3Y4OftHo5FxRO53nK0TGtL7lnaCSClCQVuhg6bqCEQ9um93p9Ya3QbwSEnL0bRPSN
s0sUYVvxnATXlNzLOePDtduMRTZj3bRlNOJOS4CVUvp37JC8y5jOZ106zqaXiUbNBO6l+31hvp+w
jr7577+30KmFts7U6fd///0DOxHEQ1SMCX7/r98/aOZUH7OFSGUrtZwrz5F3kRnLuzawWdMyGC7/
H11nttyosnXdJyIi6eHW6nvJcls3RNlVRd93CU//D9A+u875Iv4bQiDZlmRIMteac8yMQyShoaqx
gb7qdtpd5lcEXuVeDb39gQx8ilD6z0+mLaxwv2C0HrRkWVB2vpmK49+sshcrSkLN41ivSv+mOBkx
L2WuofVmd94QhysPOvyZ+afmn8d6VF8GbhLtv696vBSPUVak7TlIw6sjcusQla1xJdkSYwK2aNbJ
kXENpmMDhudVStN7ORpJABuHmTgDYfU5v+Tv66zw4NGuvsy/qB9ZHHMCjCs0H+h35TUsTO3xR+YX
4MIxSEkcWcDhk2QU5M8Js3A2SuITnopgEl1AgCZe5B619tBaJYK8qqfEjM2robT7cvT04zD9LOO7
eVXIAFikmHE387F5w+3XZIpDIeDvMXWIkuM0HxzC0tvJUv6hFhneCjserkWxktS9bg7ETQv53Rmc
rXa1rOEexSI7NE2gX+dD7UBX0CYlaqkg9ZgPzU9GKNd3lsZiYD42b1x9qPln//cRpWTN57OkMjTi
cf6+NOtr6E6FpIc/vWR+IjLJomos4/3vX5+PwzR6iiubEJN/35XL5IuSNH35+RXD9ObTpqnWraWA
Byrs8gp1OXNM71JMm8qBV2uQPNeNGIAcvzevam6bV8GIvMitoUR6yDHwT+YVxrmcSKV0wqZj88aF
FHGYwq9BR/w9vSLFTM6W4dJwO/QUpp7isrVXygiktOxIh0Qu/yqtKDpI1PN0hREPtDb9YclMFLZ3
f23KuxGM96phvj7aconp72fdxMq1nDZZJYN1oHnBVDr3rvMTIidvWbOR7ZjoaHE0yCQ+Sdnt5pc8
jlXeoWTNf33sRYp6I+fi0GuGtiEPPNgWCkEb2I3HM7KApzEnfmbqdIV5f/Qr8yd3rLe6JmLLY5kV
yRDlfU07PT6baDGepKKGS7fuyTGvVmOovkSd5j7lJb1YqTqvheZta4CptccbZtR4MivrybJRktTu
qcefNOB0a6T/q3BhNYaFHS7r3HoqydipU89dh0nzy+vbXaRiGCtDr3pqtbh6cvPkW8aEjOLqzTT5
2yoTAQh852c6VS+rIz7cK34arqpvdT8k+gPxNlf0iaHa3I9M1gt+zSmV45evkEfKtX8Y0HCUmHR5
OG+sxhHM73pbWcwPjWl/fsZMctBCkJ+b+DLWkmFjfoGbRN4/r533CzVRgZryU9W/j7xsHPZj+ot8
EuLG5if/z2sfz8w/4UQ16eip2JWKAnX976sff7SFQo2aZvrdfJq3pGi89fxz//XL52cfb2wE3GA3
EXHF01uisKk/VYNmLAfH+8/bnl/9X7/28YOR3hTLqgjxPk0/+ff9qn8/++NP/v3EbhBVWHbd77+H
/uuD/d9vyhSDszVIC0Orzf/g789I6GALzHeANAd5L00z2oByNwtD3vKi6J6VULpbf/DsJ9IIJsau
gWQVnlu00yO1ezZEX9w6qjHTznwksiu5KZygI5gTIyW96p2ddOgSakaQ09C1w6HI+6s+bFrCOt6k
pVRnxPQEAkfSfjaSjiLE5JM9mGM10AWKB5NmaEjVVGcZPlQu0iNev1SMsXueH/kZ+l26z9EBfXtF
ld1t10JX6meLFR7lLcAzLDRUll2Z1d1dVKRTvHeVqNiwCqKMVad3FyNS0s38U/NGSbNlXBs7p4SQ
ahF/d9QMujOube7NuIuPJtfyU6k6JMGYJvXtDD1YYBAo1Lly3JVAJ+Y90hNGGghoTbIao5oPfOAS
wuheZ0OGyXl6pJBcv+vpF3n09hyX9lL7nBDWdQfvqRL5NOEKRYspDwsGt87hR+H1n0HKh3cyFvhC
IBctzNo7IAkhClCr7Lc0sze4V0mrCyXhTr1+ouXqL6Dr2J+OTp+YPnB6NmJLuSmZ+9HTWfgsC+ec
asmb53jDDyNCBkR74+6yLDgkplZQaSzcM/oHjEq58kZJ176V41Be+GF8KglFHNYDlNnM8UPzU2xA
Xqm/24xAg2KEz66SkYidtRPUVgXt4Ex+a4Vm7ClPiLojQKakfNLEwCvbgzmfA0lI657TkGIilveL
yax0W1DWA+oTrOd3CRFnMWoa0TjtuFWkQh2fkhdq2RpLRya8lwJUwdSk608+waR7axD+wkjVX7GZ
DVdqvvKxKWMqc0Smb3pZ/4GGVeno1aW9tQUlmIzQbG8cWsDluC9sZdiUQtLHt+0IfG/d4E9ACKSg
t3eJljr/3SjTbtXX1zRPFu2EMWsAluBGCWktTLtVIwzOKFdegWBSVChek9Q3/uB2eoVJUX/QBIXf
nhXN2gtJRMitDZQGu14E0sFEThjtUcO+/9QMtGkJ7sF2r7ISO3iW7h2arvUej2LjK8p65RjEQ6Ev
S2RsRBypxbM5oeiQeb9WnuLeSnosXEJI+pTWguxZShWbQ8Tc0vMcE2oNgtouctK9lnr9iQJEjZfO
W6MZaHYohYp3vjC41wQpagb3zSI2YK4h/+6VpLzVevHtDHHwDlVRLpFFR5fWQ2hnFrTB9EJ+h2gc
iCQAsBJY2troi5LiOcDVPqCSqNX0BwwVM0xYUwcZ4ta99DrrrHhk2iam3fkY2JO9W5REZYz98CPk
vmHUzWfvArhPmOCtY2ZUjClBQNWsIigJE1pP8ND1vzZJdfGdwjkYLrXJVBoQbadhpAy5wrJRXBMr
Kk5d6T8TIUAwpKDNdRh0oOI6abAXgpHtPU3icN1BdXpTwvwWh4iRoT16oIbaD9VQrffWKLJlUWr6
pWpMwgf8GLaDBoi28NpjFUlWwbSA1sQ6ExutB+bdCXL/hGMHz82wy9zgU/eSydKTDDRzSkPOx1qh
n9QGxsSaOadz8xXExiYGZIm34ejq1K0M09H2vkMseDIhbgLvN30X59wYTFFAJAXMhGy7gT9Gsd5Q
GvPumVW1cpDir1nb2cciCL/Reud7THigWZSACxo04k9HesgxKX3c9ArFLYt6/4foATrknk6h0koP
QcFdUVjiJwm+OL+UoLl1xr0YHU5bI4kRm9h1z+qO/xqWEUy/qrWL9LiZBkXmtU33qsbewMTf+R5I
1yDSVG0R13D1WjmJ8tyy4t18RQ+dVm0xn3VPcuJqaim8ghQebU6vfjmE0wROdNXNmXgDedpRJu08
9EjTLs4P88yq4OImnn0KFb94ZZjmHtMxibV9sQMEzfvMzHs92sZd98o/BBVlRqwe64lrYJqwstWi
y07ltGtPu4EI5QKDBbFEuRWewSRh6grj9NvMNnEzVF/DhEYN0NuVquV+ov4+z+RaSNULBUjsXeHL
p0QlGNLaLP+DfmUS/yHEfwrNiBoClrWj57bhOuhq9e6OsU5csN8uvFoSPjbRAguphxTq3ZzTlN0Q
zeFBkMUGxpzLW1EXqqgWjmlOxEhhhxtPyF+6Y2G8rGr6vIY1pcBy14bIkRAp3xvxyfrkllZWK8Fb
WKh2lZ+BTMi1HSI4hl8v++4eNiBdCuECA2cvqGl/Kj7+557TKKzi+2N8j4Cx72Cs+YA8reazNIuT
bcRQ6GP6v1nW8ak58xdcj2ht5xE4nbduT/RET2X0MRpi2kCtnei3caD/oROqtqqxOt583T6WWFTf
yCnDWpXiyJ13cfYoT6groWJFXLnzMFgaQDoTV9tFYe6cSdRNt8EQpHgruiNeNPEJLsPlrxjWZUxM
egF6bcaoKUfzJcPzQM96KvdO7gdL++eR4g9ygfkPBOuEkHJgJm0ri/ZENBQ06eeDpFW9hyLYxKTr
9WbdrlURMOuVUl0EPhbrILOzVa236UuGTBg6sPWrd8gFUv1CXaGoaK4FeiWUKNrrvCdKlx7yWpGq
eO3TKj1aJhXJfMK4NAo+nl7D/dwjBbyM1rBA8zV8NBVKTUTSxS40RHCPhE0A6xCtIyk2RlcjA5/v
qApL1i6nPjEfM+oCsGA/VLcuDtx1NZAJooAp7Mv0W+2sl9zok71BNMU6ExhpysqCYGlZ+nXeQI4h
SoRiE6opjgUSI4NDVvM8KROGbm81NagWQ9TilFfJxQu6hMgMjNkrOb3l3sqRGCZMpPA3qlfdx3TP
OWP9sgZQlJ3/3cSvSQuYIFed4KvViUBVxzB/1kZp7iG+4A2c75gefQcS3dzqBr3UXc+fbN5VBQzR
xnZBlCIqFawh73qgv5sG7p4M9vJGAVJ7s1WHghN65UXIpfJCFnDT9NY9rMzuhT/6S2sq79grRC2H
ceh0z30ckoniO/WpcHGhZYViv7gaUQ9NmJUXwmzR9Nrtc5a5/UVjVf6qGvVzZw7yMv+DG69/ztWx
OpRJeQVZG15bP2aq09nJtxdQGTUy9VOzAvxtbpgdfMErKgUALWHjIJ9aGgkKoxnZeF178PVE/Wps
1u6B4nRIOqzswyvgyEsnj7dKVWcfNXd922BmELupuNmJ+mzoXvrBTcTdpGWy1i1UYSESRwLt6lVu
MMyGWXEYzXzdKx7Bi3n33VnogpoOzlWW9aSklb5xFtgfqcngQwzL+nkQ2Q/XpcCHmAEapJfHZxjG
b5Q+1BfAlcEL6CVl2rHwXl0gGsEHTg6oDZt7V2btBY1PhA7h2ldV8rtMbh6mo98av4bptua8QjFd
WkY/WZbC4t0PBeEiqUvHadqtmQWAj2joeZXYYM2mBBVWuvHRskdiDxN8no9hJzRci94NrPxCJZ+7
iFiLzLvzZubnk3+J+dKpLFCfYKGbStonpXCd/cgs0UesDstiOkY2KHcXbrSnrtLwKsWxAjWpIj8S
D/rSGSDhPinKHS6LfcH/yp7eDq+JYScHm9LCtcX5sVfV8YtSJl6aooJPPd3q5vsdzcAUkmCBA4Ub
X1FF9UEv/VchsvaY9pNCd7o1af+7+/dZJTgxx/nTyUg+16NT7dSRDk+Bpo5qOnS9+TS0paDRH6mE
+4ahfbSUkSSzUDtrBW2rfL6l10HBrdIa8pVuUANLqyF68yLSoWF+RI2NJFTUAXU4JBCdGeVnfSw0
5q+txpyUuvdTnIN1eqDrRI7kvnJER+WAcUql0fYRd0O3RGkrdvq02/nmluzu8TmLL8QL2ZfMZBXC
+nD4SPv4yq2voDcrzbuh6e8SMRoOPv83Cv0SQShYsjqsciTJUE+qmVrWxHAoanqF3WAXn6GI4Zvo
3btpas4+DWiapzIrV9JuOia/uXKifL4B8lDdrIjA+zpb+yS4ncPShkBljTVzChaG6FHRrRuAP9Xc
V0+2oKOuZH70EjBMEcjjrEGMioWsCfOiHcJ+HRViYUH5uikp5938xeZtgEiW1ImFhUV26eeVPNkK
0SVUmL4QDqAntn8okff73weKIr9KszRAH/ObBlW8Z0Lmh3n8qlFfYftNxCmODR/HPZ4pgjUa2ARF
/wOdMqPwcwzWcYkSG4CXUzGuR9VLVcQvLNSJ8J0O9TalstLU8ZpMT8q6aOHRYCOdn40c5ydJCsm6
8JGpxhMBMRWILXrVtY8jTJJX0rxW83FzGuQhWbuPXd833wVlAyrPLRmSCE7nVzmjka9yQJmUNZty
XYUmsc6d8eEDWf2Vjiz71ekGTHJXlZnINTB3b0MrNb/zNv6OUjX+pGNN7bCvgmUSDcZORhX6Ed/F
hd5250Tjq6AztDbIncfVBkDdla371ZFXGhn2PXYC57vr3VWq2BlSONDInha1v10FCEbUmB8kORQE
hiFopazBhLj3N42lRFgZ2/44wZ+gRdG4TtAmgA4qifuAdwMyDdAiG3sJRNZnHekVL/27FuoU3myn
vrhKixa+Mhwqjnl9ygtwG4FaOiTQ2tp6IsoloCiDWFVfXKv/JENePQ0kgrwMEA8WrNm9rbCL9ci5
Dc0Xt5UlOT3jWlpvIlZYhhvR3YsxGKVjjN7eNFjemjrxS/NLyCE/0+L00TTW2j4pZXDHbcwU1Bpu
8x7YEfwrDtXMjqya+ZBRusHdkH/86UVOLMZrPWoIov+zPOUjgG5VVeC/02p1RP68LkwUxUlckEul
W0yycs/6SQGVrsTE+BO2Y62UysLhOO0OJXogBxZqnGbxZ2DnLy05EP6TD5yGCd4fN/c/8IccR8+V
xzTO41c5V1gSra6Yb7UWHn6gvo8LK+mckywJlGMU9j7q9isIW/WdqSALb/7FblyGX02rXLo0a149
TRfbsmhf+s7CUVdmaBbHRFyyNBCLRurLuEnMO4QAk/8Ib8cXUmEVk2qLkfy7K94piP+cduBY1o7f
4AgDs/DTKr+jkkUAQDB1XXDLw6Eeh29G0C+URj2NzNxRCRJrg/BfPzk6vQmCdMkvQpYAay2YkApk
mIxEnoWdnyFa9mFoCT/cdimicDihNlE6hTx5OZlXTVu460Qq9rlQHGo5mvZaVBY2AIOxXrEnzVNa
tVfcTwgObZ/2L85++gEoneJS2zDvlVeFufpVul28lRmpPaLQjZXnO0w2zLbj9q5scb5NJL+xa8RW
jt13YVkspP1RAxk9/yXy5FaG55NqETZesNU53cBF4ZWXXkBwtJ7lH/BP8k5HKF0365ShgFPUzM9q
0+t0jJu7UItmBwXMXDt5ZO2pDBmI4+r61omJcWFONtDxjq+1XkEhU2DQmPXzYwPwHVOtBg6oN8pq
nUdLIyR2omvC5nneyKQgQDJuxk2QJV9+nFbPfpxAXdKL32CiHg+mI34MsXTUQg85fT6sWSTmW4GT
9D3vt7njsv5y4HP4Bc0JteKR5JzKy+ZSV3Z+6eK0gcLlia+ez7ElK5VQtcg/zuBZAjSgi1naCOGg
Dc+gQ07k9QVT0h4FKYWvCqR3pV5C5GVW5ynnR/W0KUSyhOOCFqKDRsa6NejXqOU2REJNYGu9pq4o
czwavb97/CvwPg+r0Ic90sRMXZxUPXLeJrue2QjUQ2a/fnulVjDc6jTLn6dPhvPC74X1PT3IncH+
9uOeehqkQtl2L5YlpvpjY2z0wnbfAn3YiTr71Y2RflXVJt3ULiSgpE6dxYOWqfjcf+ysuJQ1SoYZ
2qkXLtSw1DwE34gr5RklIEr/yS/+OH0ykZzKUFFIFSjObaDG5Hy28QEKsHsIfVyGcxpN4YFzbBM3
OECOR8eRob+J+w4giJqTpSmrmJBNbxiu4ndSMiOgXUU+bSnU7XwaDAMwBQRGwQqRDXUPKiPzRoV7
g5YbZ5eewROmv7P2dRk/69Pc3fMrfMIN9zbN1AiQGpb+BM3U0srZhFCV1gmhJydQfUiz0Xa7SRnw
d/lqJKIUuiC3IDa9303/B2NW8CtTkGEVNTKsR4ZIhG63whGcLts4yrekHt2kyrN/35yeUrwn4PUx
DEAOFGLRh9Sc4rqrDyAmWdebYfjlqAddQZlXxXBAGxE+48FVn+mRL12zT8+OI1/atOteAj3sXmKi
h+Av3z1Xr/Z5zmqIEIqEGaiu1S+V4M6nWhhUwqBFIzldRrTLVTpiwJuMehKGG/sul0QBlhgN2jpl
qBDIe32nFefHB9NbPdjgbrRRe7lyUyJz2SQugr8oxrSRJ5azMaapO9WQkgTw1Dg1BPggt8ut+CT6
bWVDRQX5Z261xFTeW4lpiqXLbign+nGbAIL5nyfj3P2pj8I5zxjZiunHqUQxPAMuk54qKoqko901
1SIH6wUSKUHLOYiEPAJfu87/6QgEayPigKZbpQ2HIC/7vRqxOJVh/3u+cjKdHlMUZbvad9xTaUQO
BBonRpDVfjRprmyJ3MJr7inXFjTAZ8KghKs2cK94sLSNoejXog3GpT4t80tB1Kfr0QbWJoJ2SdF1
hsoziYW8Mg9dkExJNLDdfa1QMXaliRcqa8dyR3k8q9uJyUDFousnnAhH/PgWpDZnLMbypWIbw0H6
Ps7DGNc5Bfnxp0Ol6qkdUa0rToLxuNGUg9EU48pxtfIK1JJ/IX6LEEsOQOI8VxkPnfj33wfxKvA0
Oo1x8RF5sb8qjBHjuCt+ySwcVhEygR31+5IhLm23lIjq53n1Hk2hSqNWQyBqqaNBtESuBWT9KcGg
8aX54drVe+MP59jetZJ8YwHJW5luOpzwXflPtZo4P5lsE3mD7+gQOIWxZUaR0412aTFyx1MNdJlu
024e4w8oQIINUrN9s0n2jEQ8/vAsIhEMGVNV9aRH017gxzdMnSKgS1xEpmFw0t17U2Ge6KdCAvXX
FjXlsCum4ggJGcuqBAMRVyPgSY3z2A7T2zzYl6F/y2vVPBPaNVmCq/Q7kr+FEPXPAh35Ei70opPe
ALGQmVSvcv4WxMOASKqX87UFkKx57hNSUlU7bBHeoMObQMcsN7Rl0kcjeYcKwZEEoRtmSDVhEAHN
dfhYtqmu55HCnsayfhwxuCO/fYTFjFL+EYyLN0PI7zKB/Q0UsF94wbAB8898R8mT99Z961Jn3MLL
gPypeXKfa9jammzQTgAPcB8q/Wtqjeo7YiN1aTh+eYaw2UKzKk8tmiV8I+DzcKyXFfAr31vI3hqx
t+UvFoj4P5X6Rb3OXMMzzVcSBO6JovrSnFKXZDGkJ71DY9qTWjRv6sF2D1R+yfQ1FyAKwkttpt+P
bzkotdM8H6h19Kt9AyCCCtAv5uXKIm/lxCLv1ONgJaTn+QSOwEXfhxr3oGmO2dF3P9XI4oUAIFMU
irh25Cns4844WENH9Tovwv4OB99EqZpWpxR76RMROsPVFqAAUwK3czuxfzmBjjirkJDRUw+ChV/c
PVIOcUeBlBzQUqHogsmrVt0C97VP5A6kGw1bzUZmmFzHPiHYMMMh7GCYb4dG7JtAwugF1YTVTjJi
ls1mHlUjH1KYZo4nN6xV8Dg24m9fh7PjjO59JHAFTXp/Vyw33MxnUWW0ch/bPXJIOsDnx301Z6Q8
yZgmBGAp9zwqxS+XeTmT5R5cZFZTvk/NvU2A1j3Otfuc/WPmeB0TN75VbnKLdJo1gV2718cvrEKq
I35YrVWiSZehRfWM4oa+Mq2KomwT0cApfkShf3B8td1ltuGfqFzpqHSZrGASe4qtqL60jiWfmtbD
JEQekH1x3HGkWPpWtCWJBGNu2UsQHvTRpsmU0zN+MYMhFdBKgZJ4QaFSxbWxBZfle9DlBNiE4bAE
dSI+Wat+Rwa91DyBFIXV79nxapdFGyTipA33UjV7xF547fIybPGu8SjSu38eBf8+GhGbSJEbr///
1/ag6PGO4dKqGJDkmEMLmMIN6CIpWIOpN8+hBpSSYSI69zrTN7JNtR1e/nytGSL+DAkRw8fbfWWt
hri+M5RT6ejkj9Qg2KjL6J4a/2iSeBdJVqboxm+Znvgflo2eN8AfeCIPz1tTKDx5GNd3iOfonabt
eDYb6ONxHTUvRpBPQhBwVoNC1CkFhHU2aaXmef+8AbxIu4TqKDSWb6/M+c8mJP2YEewHQwE5jG6F
xW2N32UwBKlekw4nEEm/oqZarWKygwiDZlOORb+zSt0pN0FklsCd4bSn0xozbeFDNdWI6z4t4MGG
FFgGjSIRfWDtKWAtCSQV15AKsnafpBmOLqwob92A+hnrir+Zd2FAIWTi/x6yeiVEy4MYbdM2FvoQ
fsU+019H+fWILcAEVW3tXOsp++MhHDAqHcze8Q6FNzX90ajPfDPh6PlpfjRvPIqkhJuTGRaURrjS
dKB4+miIvYYldv6I82ZI32ib5R+ROh7s6b6lI2jO4Bh/GWCkBh+QwzrTemMpOp07qJfsBMFleOt9
7dBNm/l4nf6TIpcFurUmonik4ErjljNIsvjgtJoD2ubpu1e0H7Im+NmEo2HGRnLFvWWCM25xr8U+
DgQNbkRAFy33XPQ5uZVvM4rFR1miI48VrAZgtshdmG4082AhA/ft8U71ipgncgIdiA2Ic9sqOgxm
yv1SUgWvEg1CFxvcdeqhLgqxSsDoA92NzZuCBY/+uvIW+ISDAu+GQD7t4qX0lrSzzZX0NImBK9Sx
xY0o07aPrg+Q/F2IrhzASg0LyJ57VgRXhcQlpwCTGlifOdWBvwoOg1sCb/THLETQwGdjKAGaFcgi
vUkjRkYxMO0kOzuK7fRFccxgGQwJCvWGhLfQNeplVjs3pU/k9/8+8Jk6jUrgHQ0yLWj4Yryci1Oa
hvtgUnSfbYtOgC/SQ1dZk4JfhWVmCpwlytxXb4M63Oh+NXxUeAsOj0Gy1JLHaWULHf1XJDg/Mi+Q
j7MuG3u5aCrsWTJNDrIs0teML4oVr2ETXeDciPCY6hd0q+2yjLZ+gWUiCAwWH0SFPoV4MNeZI4vL
XKNU8lA9qzlNu7jeGWg6VrOwhEneSq8c5c1jCb2LALsvQOflkKpUyuzUA70deCXWUWVmLSPbfldH
5vRzF0dnMn4NawvWm9vLlTntxoHYizo398mo1yvnO7OhCevT9Ml2Fe05Ig6vzPTdqHB4CNTqTrtw
K6NCf3frbNgHVBZRT30TWuIdtHoK6CPriIf4DcExh1Q1SJKkgpTkZEq0qP1mpUc5mSW4vImld0AS
ZcLx11YWNievoE5dU0/yp3kS6MN2p5S0ElmEACnRJrSqFuD6B6m1p/uXn0WIf4MOb085N9SIwVWG
NTVGCvSZs1J6WrSYTimVPfLP9JBhUKGfU4yZftHwJDHfmsaRqe/8WJcHRWrj3oiyF7+N5bppBUug
Uk+J2Mn8Jep6/kdNTVt/EHqwlZZ7NMua+QihkMWUlGJybp0YNA5ZHeUQmvXQw38Mv0YH3wWRohvW
hN5qr/NuFdjaKgFj4FVl4S0Aexwz+vJblIXlJqtrcaI6+M8jTvJ/HmUnqUOjdJWYvq5AdYJV4tMw
FXyL0yZzSwhTySTRCsvsSKxJcUnK+EWIeEKzNQPu98DrV/10x8SWCzZOkI77+IZKXrSwVfQRQFeU
peEGwTHrfYPVSB5WvM8oPhnTJG++3ScBtfeiwN7bAkiJDbW94wDOJ+VWxGXxbKrOhhpbPH07j68o
C4yj0fWHrkg+hmhQLomj1G+xuZvbPajH2rN2GL36l9qGHrYBhER08HN1gVd1SZIlhA8lFzAm0vCn
k8Z3q1vbhRp8mRWLf8Tj6aGXsX7DkbxBP043ikm70I1zAbaX5Uc46hS34vhF0eiumWmD/621u3xj
q7qxI0/bw5sZWotmWimUbeZsay/FcznP+Gj3n6BQlJvG1JhcdJHy2hbNArsl1d2xouHkWnzT3Bct
GRh7lBHIxSSVFdhkfYkbNRZfE9kq8Fe+rYmvqM0+ZxVHo/f6nWgFx1ROj8Vg7vYU5L1MObrYYl2c
sjWkI7cL9GfXtZotc/Foy7ouo/BDA6hTCLb0WrlUs8XctSbZMb3OjzIIeY66akaL+XbMfaWoWGJT
/jPPfli84qg33zRhgC9KDfRZLlVxkAYtw/i6I2vq1XfU3+hUd77OvSCprhBFqeHpGWfXvKptnbDZ
+0lUrxpmHTuMMSV2w3gzS0VUqq4L6tgb5hfJs0rkwCK0kuEzGuPnxvapBUcDc4q4XdF6d3eoGOKN
1DDiRi49Tref1gMUedbzdTJfNvOu41BcH4xsbcpMueDbDC5tHyBFgVoEpZRy5LS0q6aWt5N7yebR
H68GzIK+cfGyUtvOpffelsYaE1O8mnedoLT3DRAO4s25N7TDL/KbiMiedHNuFKHo9kPjEnlafRPC
/SwShLpppfzkDnDoK5qa04NhdIYrIQvxYhSGN/XACTeZFv3zJl6CxN1G6LC//Mp5tbJBfZOVpa3I
77MOsV70pyYbNaynkNH1glaVotruUtGU8OSZfXYE5vScCtzhMVXoF4VkQIoaGdnBXrGTdTBV11FB
VGh+CJuo0Hj1FDLj2CbZLOrqm6Z1CDU0ipXgu6jA8ls2IILTfdMYt/kmHOcodWq9UVmgYsfM8rwD
os8FXSv1AW12cjFosUHfNt2lNuWGh8S5nFFiwq8fy2DFlZntjKBC4iW4bAV864tak0cmpGjeh4yK
piaOZac4O9PIbVIQJ9kp+g+KQqIlVcoIDo5eBuf5PjmmSKMwq7zXEirrfEGZJYTHGnvDm2/rpAxh
dQ1GYJrxfHlOF2o1lVMeAyDl//DZ1Fp1w3JSLub/gSM1d5lNkr4RKOCKaMAMkZGlvSJiN49MyC9q
Q1qzdKR+6k2myNgWxBstTZczzDUQZ0+7I2tfX0V4xccKCXJu2iWZciOVQ5sq9bRq1xj2N5Xe4vSe
6myNob8Pwgh2yaTxU6sq3Tt6Wy9jjSGztJXxQhprcokE59988cxPANWGCTpAkNRonpwaBVrEaLiU
fDgZuj6yXxuFG0aawhdxKt6s7RtU+ycNBgFxB7WFaBg4LcZ9GxmdPlksCsSKLQbLU8u0mOZYunPJ
JX1y1KokbpuGAbK/4Wq2MGhGOyHZQgNjh9SAZyeVjDeyGTJa5Hn76buxgAzeK9fGNicNB+JVqbyp
Sv48fwdZbpn3FsB85EXlbrA86OB4XHeeMNyjb6OsbSK1fm4LyiMhNdWPOjLfCU+YdFqtDSbcophs
DKVzQtZjVSUokmlQrSTmAqapyRVzoL7twkHfCrUKzjLIV33UiiczYIqkE7+3meqB0JQK/13X3XrJ
bTvciagzlmTIRKuKHOuz4uMbc51+95ixwrPEJJbEv4ZWb7CD47jV1T64/N24BR3tQWl//T2EyWpd
hl15dBLQqfNULe9pY4oECqrPdGaZOWG3CWcv7/TInx8NGZ2UKMLLxunR5xVIibaGnNe3t4KKNIZp
o3tRKae7qmY/104d78LOqZaKhY+3d5BPEwB+sk3owtMeGWQEeHSY7drqBDhv/FmbmLJtUHP7LK7I
ns+Ud5N43JOHtWhh9nbBJ5XaEjkFlgWcloe+ZUKEd119MXrXgSxQEWOmOE8Fq9+FJMjx6TF/+X+M
nVeT49iZpv9KR1/tRiw08GZjNBcEQIKeyUymu0FkVWXCe49fvw9YJbVao9BsSIEmQBYTBA7O+cxr
DAr/qGl9/cRZTYMUuYn0NxvYQR7Nba80nrJ0l3ICfw9x6wI9e3Yljc5hRdmHRKqcyJrYTH9/Nasz
M38nenFrgTAypFciQLx5sApBtlWJ400MBPp1SnVoFmL4raG6AkLPdJTW6l4kXXpu0cf7BIxlj+mE
j6mUg9c26Y0p8KOP1GjKF5Pi40zx66YbFNY1zaqgRwibnyCeNpAfgjrwMkbrMW2ZexZ0XbVs/EnR
8UXpN/epK9Fk0ZF9jHLisAa+UUMYMa2lPBDAeaa5B/YLnCO9F/XUL3sRBpeXVEbyAf8tWjnL7v2N
ILZW+P0ObphgO3Y/DZNW9fq+Ky1V5EXRgyppfM7qRSRjyYZQrkqPWSu/3/c05lcSaPBLOeXrtRDM
/fmPV0K81NXxxnXKJkYhsDR8OFPza0E98Br04cvUtrHNc1cBxeMVtWeW8eVVtBwThvHXu1HPT8uH
8udn78fvn7h/No9QqU5G47OhdOFp5py4kpWqL0qsUkNMUZkdCv1yRzbEgwb4c3oeFGTpJay/1/fA
qcKvdi3SjUgTc148ohDKXQqcvjWdOwHDR8OIiu39o23TVRTNu4RnCsNCX+7DfTSVyd6Qkb9IBbKh
iQTg1reF4GRwhU+IeLDuZejKhGLzTYua5mVUmIAXvP7UL0bhpZpsMRCNcAWeH60WwcusD9NLWE/9
waxy7HxEI3uuC2kngDvWxLa6lmrcPNOiMlJLuKWREjyalEPuR4MeKV5z6m66JNfP6ZDMByAv/WrC
C/w2q6eAEsS6mBd0tt4bV8lkBsVOzvyG5sOtiaP0hniNsEHVSdjcd8c2vt0/0FoLpEozDDx5+Of3
LxqqYQZkv4ix9ea30YRvFph1sLbMELigJPkHYSyBpeC38hFZ1mWco/YpD4tmN7bAKEvESz/AFiDg
EoSvFhREzxBgW+LpVz1rIdWoGMxSO7wpqNtvsS2lLbzsCkn7hJVKe83bsTt1eEqieMnx0G8m1Bqq
7DBRX71JGUUyoLsUXoNjtXR/u1kWtjtYt0TEJV0vGbTGtsujzqsRJDuoerZJC5lrAxLPuU+PY0c8
WAs4JqrAi8jt2uuUaogMSWLyo8ciRBbbT67togTQt096NOI2FBatPcYiUlUt9Y20s/y1tQP4SVul
C+r2EUFC8ZBnhGo/94UAzoOPjnjZjTehKinlE/1fxHAyyDSE+pAnvrDlx2oeTgD6cZoJxqox2N9j
i7So40tA4eW+B4MM9lfbG3v8S8GNEKQPMlwFvZjqa2PUksfINzfDzAxWkjduCMeMTWP25lZW1fw0
FmhepYMgPefK+L1DkeMrxtKF5P1zAtOyQoMkTIfwNqg9IPuKxUfmPu9rY8QqI09xZC5Yi2a1Ez+t
t1FUZ7dPKuFAFEAs24n1Q8d0fMhxz3JqRak/MknaDliAPEcQ0DzqqGhEo3IBJDUguWdYSLgFLwCh
yNSA5cgli2ibhm8053HGYnsQo5hWmYaPWAMBBDBj/ASPcTGlUsMf6LKitx41uJEot0Cj4KlVUEqQ
Nx1XakuHL6Kv0YIX69CJ2dPZb9AeYZdSwOj4gNy2OHW1YDcwtu189N0g9YyevsRakkaNq9KB7dzD
jvuxano2LRQdwkJL15JoxtdhFOetCvcU62GayPdjdVW9l1EKzi+HD9/TSAld1Dckml7sozO6QNoW
zH6Xl693VlEnt+HWHARPCCW4T3W2wMHkxTGHIKZDyK2w2zLdV5U+nTAiEuhOWdUO2R4Id132XPYi
SuhxpawNlOTfFESDiqYcz0VsLaBlgrOkMtXNHRGMDpyLbI1/0/XFe8GguxsgXF80+UNmJMKDXsnd
AWjJtV5Ece6bTq3hjqf+aUR26pkBdMxpDn/LTVLWKEhLaLaqsQ81ASmS3MoOQjZh+TIU1koGGLV4
kYpXJYwLWJZo51WJdKWJLF2TBNQRoF44eFb1njzeI1TiZzyrj+l1LoN5LWeJ8pIrKDH6iSnikNW2
m3YM6X1A1Zw2mEOGEjCc0jzgUQwCKMuxTo6jBTHo4Y5YHRhK9EPaWmh2gLVvxCDAFadyOiUtMV8w
moanwqW4xImM9GHA0joUcrrDq744BaXyGvaRv+qVxHi+/wPwh8YzmZi/ogVnrpRyVM/hoiIUxNl3
hRqWbfRKezaTlhprE67rOdAPiDSLLn2zzNYt69YZ8XjE2rl/aoXHGrXKW0zktyuivD+kgfqglGa9
53RgwKCR1Ds1qAonu1t30xm1iUaHh0r+yBQfvasxEHb3+EdFrKPVQCZHMgtSgv+ZY6Shiv6GuZEH
BWyoITYbKfCvUU10Lps4JcYFgKG5X7y4lQEJShCOjjRG1VtXIqTg93J2TpeVNEikY5kBs3ioonTB
n6T9AJsLbKU2lB9JpCsHrcHvAyPG0OsHHdXNwrglxNJe0eBKdn8VUQOBzWBUmx5W2yaE9fIOoKXo
Btua1RD1TfHXW53AbFED8CNKvM9vCOYlKH0p3aUvgnAnyJKMXNiUPKEIFyY7Lb9m8jydUyHNQVWM
yDbP4rsBnvioApH0Zku7YpyZeSb44RUwGulW6NVnUCXdpybTodIa5duc077EmL18SNBn9AyikQZL
rQ3PdPkgFiCuRdy3f8izUxSK/mMUgLXJwWQCsAWPnqCwVaDH7IrIl37Un4hElR9YCgZreR6Grdwt
0su9n+8iBV1Mo8zyj05FRXlpCBSxugaN+U6Tebpmao/VGnI0mMFY02sISrJoBuFJ1gBT6tP8DL62
OcSNBPB+KSGUNbEzS1V3tFBKw81LIxc0wFwa0AbX0YCcsY3lzM2UBo86m3gSZcs8lhOSDRCQom9V
Cnq1EB9auVMe86qLXOh+qtctrSm5b08qk9dVNUGCZ5n+wLIZ2lAfi909e08FapWQyRKVgLdX4BMl
2pBAC6GQubCzMiAYsADQwsoxm0Ycd34WgiHAY7AWn/MAZKFQfHDNwQrrM+4kCijwXoJjXVpafJW0
paolP+hzyrSq1P4uHSkUVBGBZG5SYk1lm7r4oluop6/kccE+8ctnS0y1A8AA4uGlT5g3GC3HgClw
EQluFVW2Y+3jZI3og6OKxuFeEbBQPKPYWJ/KsW6v5cy0ps/y4BCtE9OPFrMv1QfkI7SJYk45i16e
+UBdR8lallL/5/WqedQFwIBXK9DLB6lUHgvBEh/iIbnqcsPsi2nEOuoimAyp8SmOWXCpzVy7+r5/
hAf5FmRLVFxB4iL9eEsqygJJoimXjj7/qpIBk2RAi2DykXaWEW4lKPJaaOsuSSk6ErCyc2HfpA/d
UCvntjPBHnFXb0DqkLk3VfVblxqUK+v8/V4pRLbyQQobvDdweTr7ta9s+igL91kK7HqY0mbT+VN4
UWUE98ceZ6IKEbW1HI/ZE3EFhckADuR9l5Iap6qgGqMj5HfP5GSFz/6xKy67at1kqOyo1qabWwGh
eR+rWEh+7n0wRVSJKa9ayGG10vbnRZdk4r25mITNnajTzPDWAiwf79ydmrWkDApU6BdXr3LxcTF6
EetoQetgliwHRVjxtBJKPCSXXVnQ4zOl4WOtlP6vShEqnniry7t7KqaWQ3JocHArMUu4CFV848IK
z7jfyLvexxev0uAVBR2Ok2baf6PaBU1kFuvHtmzEUzunB5UotLR7GU+yRhfzHWXg+jEgltrJNeqQ
Is7yMsjpU0WdwEBxKsrQWk8m7+c+HmEAY7CqsksNW5+4A44uI+ahruscvR1ESpSdzyKrwr4CylGm
rlAI6qNcmsIpwETLQlT0ngD+3CQCqaCRvemCsTS2SAzv+aNZjP46s2A6ziM6CpgupesIWljUtWiN
dZZlgLiiuJcYGMoqUWS+0Rj0jChChX9BEcoGT7XVGxAfezfM6eIzg1I5MLACbdJG34apWDv3KSQo
qDKkYVTum2VGkXqR+TfOr0A8qfX6FZimWO88U218516sHw2aagNO1NveMsaL0So/inCyO73RXujY
ml4Mgnv9sxLCyhFWobn3mzkHsQCmGA8g1btD3qPsaWJIOyiyaM+ViltIrlvS9r7b0IlBxm+p7MiR
/lyHmluL3b7UxmgnEaYfZSbFERCqW9asB1GLEZUaMVWYDHCQtIJaQM+o83R3r39ZE+gV1EL39z1p
qYaZ6Bs7PixVxBTV3T38uW8Qtd31ZVmf7nsYx7W7mawIGfq0ZfUkVIolpaBQK4rnIvNHPOHrals1
krCta+VRFZeG5wLfG/KGp8v0XxK/yQAKVAhULb2ZKhZQfKY//KCjsrajMwHvbNm9b4BnqdgBIhin
ThgGWzJ9vvujlDbTMcb/+/TzMRss/rKu5z/fvH+io6Fv0Bs53feChORi6nBUiGZ6sqKcQ60bQ2w3
BpKimt5k5wKx2/sjbQq5+jX47iOwgOZEP3bOQWD8rXqBFy5EEow7EhGSm5bllh22ZnBN8RY5GCXi
kwB0r/dDQd90G9pT3PrlE/c3VCEXQTjNxeZ+7L4BHXFRIc6iclumiH/KreVliOGNlUwHE3EyZ4ab
qWCllvknPMHyPcNvJ0CcImUzsQ/pcZsZaPDcEBqHKIe42y0XoaLcG2j9pB7vte4FYSZPcb3X0BOG
MVh9aJaMuO1CIQF9lTpRHfu7fgy7l5z1o6vwS4hy83oH/mf5sPdrmgc8Sv2TVWuEkYrSumgqPho9
gsPEvEACUacpUJsBeY088y7z9dmr9BrIPGVs1CqXTdx3v141iKZtEeSHOOlval8egIuzEt/J0haW
HbtZG56jJqs8E3eRVVUM4/Fn93Qhy99fyVV2FQO6VBoB4c9DUYrJ7Eyy5rZqJZ+Ws0IV17/kdyUi
rfUvYtm7rWxFp/vx+0YQpIgMlAi2lHwEQSJaEKIUWRT35ecwKYQtjUrxm1CM/QbzdGCG8Zi+3V9h
V5H9fPXzmMzMS6FmJeZ186BFVLkbgr01zK3oFSrytlKk2qPFI4J17DfClHdvc2T5CxR6OuRy3R8V
w+ycRG1ER0sqkAv+/K7kMCzuE3ofg4FBu5ucLn2ISiCcg7HLJN/cDZ2mHLtlc38FiSc76uXm584Y
q0fkgTAiioC4yXf2bKSWFmYcsCzv1bx6St6NeiiOmlm0G7S5exc3QNozs6Q5FP5K+vWK+DzplrHy
i1bbx6MpHLKyligtYCIxpd3zHA/KVokaZoilqBTmGvUdBZR9QaHfB5Xo9TrdrbAJfVgE3+repJAP
hQY+TWBt1ejMxFy+aADeLbonP2n6eqo/zHMaXIe6W2OHJ+0HQrVqLU+sCo34QSaAVYhFgpSgHrCS
WgPw8LJRSaD3913ETBllo4HmxdKvHfPkPYjVZG1ZFah1GXoosrOYFi9fLtIt3Hd9N2x7Ojx/HFIs
TBnvibBY6RDslrAPmLmyHSIqgvfA735sSEw8UhGuAIyD3xiEoS4olG0WlfGpT7FMpXIkIuynqztf
gyw/4qa9+tmgu+8zcVGpFblVeRhqnmQp80EzgphiLj0NI2XNyaah2alFOpw0lLJrt/HbxA400IdV
O1zQAEuPAJ0v5pQqR7VX7X8IcOkyxuv5Uo84rYWRhYbK0oO6F3jvr3JTmaBJgLqRl82Ec7WjidaC
/SoX9E9WBSQxfmQ8wqGVb6axsBM161HLReU2l7/2iqWlpIr9eNCLH3SuUF4wjOAkBXOOMBG7RCnn
bJKMq7ikcFmh7WED+I9KUQW7JAdYmPuLYGQVmxtwKbWd1IPs+ukMhaSXFwM0MdLWUipApNALiUAv
g5OmdvqvfZO4Za2VWm9LXWJezIyELxP8zhmpaV7ux9D7HLYipRRswZZjRTAS0yMeKcYFmHWWTC7p
VZ0rKM2qGHiJYP16NQzCp0mDwqMb1DiUBK23kGa0lGNgQODQn4O43JeDWnxMmWGyXkbzY2TO6MNM
Xb8WgMpSh+jFM4BXoAKVDHpVRe85tfRLkiWgMcF6Y6KkxxqmQRWo7C5eAx9E36YvcUMCXrK3ls19
976ZowZ1/Nm/IGo7HKzW79GV5hWumSg3lcq493PoqhwOxXE4CL4BqOSunSFggpE0GGmLFZj+wm/w
RPn7pk0U4RghjHZo6TZhJola5CJ/l5cjwvPAmRH8lpyfM68eFoeZWtvPgAtqEGusCE3sHnK1+Od6
0wIoJL6XbBBk+u4OoakkAgKJbE7F2O+hwZ/ufjjpc7I1sgyrmz6mirxEMArpoWR82YVpQiLURvHh
/oa+KOWpVWts/zg26vNFNYOOSiVGbgCMZLsYjfqsoEy3imLJ34GAaOykwFIRfznlJfTpMCfZ8MRi
1F70DDfb5XCNGzIsHxjhAKvXCqvpCwq8WxmJgG+tRsFoUszgQgxlAPfJDQf0T/KtaUAPsYSGMQio
EV0YcxEXMcluN1XRmbtaX6Z5cylQ4v76KCgVs6k+mR9qG2CpCytMp1lpZlgjhcNIc1tTaT0nGIeP
FSlgoMICV6rkIhlLI0jJBWR4iOwbGLA/iuQpbFv5kwYjGM8srEEHl7qrtxShUc4pDxUpmovD13Cj
u7lwCC35c+7fEE8JfsiSCW2lbF79jKw7pZMJzSmZHxRMi91QJZ0d6a5seIqsgz/rsteixLijOzvu
EGcRPMxER0DKerWJfYweSMVMmh9j+mD0ZHdhMy2rmfRA9xqBz7AR32pFpqudtJ9WjHcmEjnhSkUo
Hjyd/Jml1TN2AOabGPlUxOgEP0VmKzu5b4UXqmegJAheDwYKejsI17Jn9Me8EPy9EAMJnKZSPdxf
EYYrhwDToM391R/Hoj8fCxJN31HMxAd3zLc9FSxPi/XxNI0GdjazlN1COtyAAfzkO+LrNEpGVCBn
xGWCZJS+kfSOK1kYi3Ol6OcYPp4Dpqw/KzENccWAzcJDY+2olwce8iImHtKIxE+hFZ4rCMeTBiPe
bNpxR6kLgWGDOHUA3ML4F2ELwTRqSyu4ihVDF3WG7Gffj6xnECLh4fff/uO//vP7+H+Dz+JSpBNZ
5m95l12o0bXNX3/XlN9/K38e3v5gV0NHEpqwaaiaKmOEoqq8//3jGqH+/Nffpf+jIZBc6z08LNVo
kQUQ0vEBBU+sC7AZf1d09WhRmv+SZfyBOrn5rpsYbVhaUD5pA8mJWWI+FVZD62R9zm5k5E99HaJE
pGXNd5oCTjdWqRN2QXnUaUBjZtVR5UhF41wI8yLG3TYfTQV1sykqFlgVMhQVqcFWlgQPxZ72oyhk
1FQD/xNY4mWM4pjWcNDMAM+Q2Tbhz/+kkMfA98Bq/20XgXplPwLR+fmuZjSQN++M5awY0KFfEFp3
mFYfIdkP0m51v67/8acL29wv9HfsT0CLU6r48+5/HSPc0Jriq/3P5Z/9/WP/9KnNZ3H6yD6bf/uh
pyLj///8kT99LX/919k5H+3Hn3Ywu43a6aH7rKfrZ9Ol7d8GyPLJ/983f/u8f8vTVH7+9Xe4yXm7
fFsQFfnvv95aBpQiGaL+D0Nw+Qu/3l5+5V9/f/xgIP52/KiRkPjtf63rj/z75//+F9/wicDhX38X
dPkvlgGP1iAOA69AKej334bPn28pf5E0RcE5RJVMi2BS+v23HD35kHFr/kWSNQRqDE3F2EmRf/+t
Kbpf74iqjtOLaRmGqPHNv//tYvx6Wn7exX/99Ejan54eU7FkzRItSdIkVRcNXTL+/PRA7YqCIJ8U
Z7AHUA+rcq14oQPgfSM8WF8YsHhYLm//4Xr9i0dWWb70j0f2v/9R889/lAyznruMP0rXcCed9ROt
mTN2ktv+UK7DdbDpd/rZcM1L+s26Rra+8j16yzaa85U9IJDkyitixws249foY/lv8e3fn6H2P10W
689nOIf1SBOBMzTGU64gl2MXz+aXcc72jQvk2Y7X7T4TVqGjeJITuUiA2cijs6XAbBeH6RJtxhfL
xbtNuiIBtsJx0IPM9WTscA+zxbXkGjvlhmZtARsaCrcjOqBW1zXeBNvhf5ghjX99uVWArKpCvGwu
P/YfZki1GU2/JN510gMUN1t2661uFzeUeNotbptJsAKWesKCJ41JTFYEif6OWpqyrj6MswZZ+dX6
jsxe/Wa8NA+jR9khcGawqtvmYEA/QSN6rezmjGjexp/Nw8731Bw63ArW3dZ8FR6yH+ar7EDIsuUV
smHeeJT3qUt7JNzFLpY9HiZ8GxRGjBWSljQV18PeOvz7G4oS/b8cc39cBJ7xf7wIgy41sZDLy0DX
560sbjTrbL2OT807TLAN87wSutLrTDkC4CdLuzljDe2OuL7PK3wYAk91mw0CKc7slGtMOJ3Q0bnb
5g/4wDpphBN8Btt5h13Md2MHwa2gqgyo146Am67Kvdp5WggjZ1V74z5xZZul+yV9qb/562ntr0wv
/5Dc9CQ8yHQXL8bHfEMDvtyps0MbL7v0z4a8kxkjhoOSRvClUL//9PLkJO6HfNXfBsf4IsM8YC/A
n03eUIN30lts//urKC9r6T8/uMyPkmGaTBui+U+PRQpZHkExLuICKIw+ROydcURAeGmnOxAiVzkO
hgDBLjF6a/vUix+EHYwFp7XBonvh5t+fjfqvHlLJEpk+DVEWSTH/fEvFXgCDVGiK07jNs75T7W6T
7LLjcNQaZ3z00VN7QfRJA6b9I+ld8aK3NBAd+SztiDvRwLSxC5BX1sZ6yJ70dbupjwNrsW8vahXd
msopYiGnISNcXzcvRC/a07//AaS+y6j7bxf0H37CPwUvBn2+wJJx+lXWqJKjXhYUF1GiI0XxH9r6
OUTtCWE+I93oGu3PGKJshoNEOTwLOLoK80Y3s0eIr+Ahv0XFBtm3AQmHbmOiOHAOcld5xbZIQuKx
h5e9slbpk7QW7Xrrb87z1vBIbylMrXwQyyCyVsmVMvx4KE5Tii8BH64zuz20B+MM0AMi1Kro1gQk
SnQy3arYoY7pw9HP7Sq2MRn0Pzm9pboiU00qX7Ov4mt8zQ/Sa1PZ+mZcYzXyHm/nV/8Y4DNS2u2r
f+u71XwB32488QXFvtqjHOBljd3tu9kxLsF0CD/V8SDwDFhvMmYGqhPwRuwiuVVtCnh8zV6m8EdZ
3VgqrAo/40flSoEnqmchop3VOgsYHR0N4DDDalzP/jGPbz7cCX3TtrtMM9e4Kr4PqPuGMblQPX5Y
erRThk3X/ZieMe8Dmftd31nn/nvnas6yrdzChXm8f0aN583aEhnbwhb2gmc+aG/Rl+7WNpAvu3Lz
o3oa7N7R3c5tdtRvnPkS7wQneenXoPT4DFA/Jyg9jHgnFoUOxrONECB6nC5Fbrt0KHblkOR3nIfx
OqAZlLoytjW3akncypP22drxVQEtbo9f8lp2Qnd22036nh7rm15A01sVbo/2xQo50HUhrrK9JgEW
xApsZSGGtEq35Rbk8BqEKAg4eTU7iAMBo5IxZIRPx5jY402InPF7/Za5NBPRht5ELuaz40p4lNa6
XT4GD80R67/w0TpVNwMnYJuXONZQFXGi9/ti2exj6E8bZT+/YNbb7mdP2gvFdt5rh+JB+4Ya05m/
yEzSP3ZHzIpFtJbt8im053W/tV6nnYgwJcBWOGl2/70dVr4rnhoXz4BDclVdQA1v4Q90Wj/qi7mj
75Ncu2t1QqLfKx4wmTf2NBnH1fjS7qt3ZBrWoZO81x5V494zbhMKBLoD5f7U9O5SNVsWduRoDjOK
cSv9sX2u3YXA62Sho/G7KBUUy49cK8u6gCOCuFK+9Y/Tx3BKIirha1h9i5+YYGe33kOpOGzs3sN1
mDNJbiFXyimOzYYrYoHVQBLam5K9n1AEBHNt+6ON5kdKZ91DLtyCgtLg6H3pQ3fpc6O5zcJqC6/q
zmg8+QukjOUf53UaQjLaIl0BogZUY/l9/qGhhX6yfgjbcpO/S9T4VtNTs+1P3aF/nyqQiyvtEm4N
CudU1pxQcRgBNIN7qj3cfog6YPH3YXrA9Mb/ag/1E7PUq/wV9FdxV7ZuKaD7xkxZRitjzVlcNezO
vgZzg3ibtiMMMO0qdAainXNDGz06BwnyevSRMKaD09NdpGZfzlfVODTWswhwiUqnqZ4o2KClLizQ
L+3cdU6kOYW0SNjYbX8Sh2N9tjC1Ex2qjKngYG5esixb763imoU9HzChTYsV2RDKXyA7TpkbPzKZ
jivxKLrMK+7s+Eeq9N74ODr5BS0J1mLxo9pYbr8t3lF+tehrnGmkKw4/HHG5NdWSZ0UGNmRDrOWq
GNA3UGyeVvmPyWKQMi528ZmnRPnG0Ahu0jfq7R1ykm60kXZlTRzob4tPxfMviV2i6uYED6EDWxKf
ZeQPTwnnma0yTzxihjx9JFcD/vehO2maK8lOAGCpfR1rZyLUanc+lsKVw33dxjYIlbXfrIwfCNpu
x5vujSd1jebkFrOEDZPHxnBy4qp8o20j2OBvzKsBCK2r9GPsVtHz+NoTpDy3mgvOzPre4FX6zOQ5
2/mB761X5lF6ndzlsdlqXvnIcJUTYp9yO2z6A756j9kGVUFX8izXVVfGdfYMt/ewe1jNtv+kY6yu
XgwboWFbcVHNYf10YeBaXFEV7nu8GVQIp6toV+yKd2hOH2jmoEPENBHYI8rI7/R6yuXhXlZ12GJo
zexy1BRe0u99eDLKV+TbhdJrRWd677f1NlgUV5202c4HdUM64YDKJ5HRvPQtek5Osp250kF5DE7+
rjyjM8XStsLNgBguIbMQHpYQvVlzui7LRbhiZD5C/HewZMQsUt6OOyTZuZkw7FNgX/gAsaQ054hf
riIIgWRoAP3YDvO9+H00S/TYXdOEHESznPkuPGNl60FMor9qSxtl1zwR758ljEZdntxnik0TUkAO
WCIJe27A7XDcPmPHdOYnxRPceR8cmyP+GXa0ybbYuW1BE3FcPE/FKqWuufIf8w+63uVXcUgOE38u
uGUHBAiYplqvcUANPnILVMfYJJvpEnzKW37kgIUyJcan/IT94PfZpsj1ojuhZKeO7+Cp5Upuds5Z
61fVljXXk3vWzGfISR/hSdtUr+ajui6QqlyVbkqShtG6nWwnOOIO6HkWccmFaaYTnTg9kv3gq/gT
T+q+iktYL/aIfNSqfLeAUWKT7uSBBzEzCA6ImIt84a0ooRGiT7wJ3zsPHlZ6XLLRBMurw4x+tIvu
2LnikTzkXGVaXG+gfy/qvoPTuqHI5+mPuCJRWWzdflfXa4uGCV5oW2ntf2X0M23ytgIVcLTxXKPb
5U5z8p8ZdlDnGru6+VvT4fZFyUq66m8SE94Fp+aZ62NsjOfuKbnwQ33GXc94r017UuzYOhX+rgIR
8Z7ve2MVntMziF/kREQnfWTeSqJdT1RAwBz9UNa5EzsZiRjfeI2fDdtwsy1mUTbI1hUCWCF+h/b8
dc+v0r1Z3FSgoRJnPX9Ldt2mvCRMO5nN47aKPOBdnsygWEZzszadxlG32mn5/sYZnPEFUCOnGXtk
IgBLyUdBcZxmsJZrwxZc/y06Zu/Ne+Bq14DvRj/rCYtKHlsErjYCsR0tMLsEVfDIzc6qh2pr6avh
kWayVXMDpHRTRVB07ODN2KEXcciYefpb6lq4shDRzW89xqHr5IKW7YXUxbXe8ocxWWXfByw3CWH2
6bV9Vpg3vnOK8xmDLdDuqwYgS7UqCk/fC7vQWAPqwYowueBXVCB89qB+13bdtrYjlgjb+BFu1R0k
lcdpnz/07/iOKh8R2BDEVwiLNRe6eTi6SePhIIgqIMtf+tjFt1R4iSjUslqpLholA0GsiMOscjWy
UwA2wHIy9dLWewM9mxN0OJJ9xFceW1DPq/xRW1cb/TJ6Bteacfwe3Ja7iiYWJQKip9kbEHnGJltd
pUjbPZifdeuKX90JIZKX0XLwJ+q+px9GZfv9yvpKczc2beUkPyoP+hvPi40V5I5QogTdtwImSVmT
guB5xD8zWcXM/Sgiqddg4hkEm7NCWZz2dO0l2/K0jIz4pJ/HdEVc4dFFtQ66uGo8wUsJQTWyMoHn
i4K9Axv/2h8nh1u1z16ac3MZ7dkFpOJkl9TtnrhBXsOAD7bTmlcHmf/lLjecpzmQVro334wP6UPa
qbiUIJYtIE7z2GBk9iVrkMwczYvPam7HXzFyoatS3sXPDQaSa5ksG0s+V/noiHGLlbaRA7f9qvON
CDvxS+huwVN6snZt5g1P80f02vwoLbto3U45RNZGx3mK8HwLI+DI7M2CihPPhpDBbl3Ljrbtt95W
vzNN2t+Zca1T6RobCFfC7nCAb8E0bJ4TZA0ZwJ1t8RRGy9RVUq8ZcFQ/WBvMRXhACNDzjbDW1/p+
IJSqPHnVnjInWJt2eitvxSNyaKv8sz9Fl+kJcAO6/TtmpXuJyndT64QXGq7u9+pHsu728SHIN9kj
eELYVxdkgMT9SMTfvAMPWsFJ7YNt/7lUss+LgtKwymRXP8XVKnwgsXeEH8Uj/MhN9Fr9kD5lpMW/
5UeaghGyDkcLmJ909lNyK6T/ejA0oALWXFusY1FHc/KIZMIGvaegC5DU23YH/xLUhD18i1fzV/Aj
2cKpWbUb7RnH7eA7huzYLRrb0hFfSG8WzxSvzXaJfoWR4Sq2vxcPfg1pfZ8lB+4fUuDPPaJhzIsh
mH7Fzr/Mc3NAb+wsepqNlTK430NxaA6T6gZuT2ytJDvrnckuNhzxLHAPFnr6Kmpc//9xd2bLjWNZ
lv0Vf+tus2Ya5uGlzBITJ1GiZslfaJREYSDmgSD4XfUH9WO9IA9FkJRK8kipu6w68iEjXHJc4OLi
3nP22WfvzZRjR1qDkDsxsobjjW2c4cQoTopxeg7rLp7QWzENnd2MW4HnikZLYkWzhataougpprNV
54Mr9crfXWDkA+V7BVnXXZO2nO6mJNquobtNZvfJD06aTu0IkHEJmwYjWA79vpPancM+tjIeWtPL
WzeaNbYyFBtbKj0Bz13ASg4FfEBFTx8rwzAeKZybfH8t64VQnUBMtghj6zvBTbl6qtnVCMm8gIgT
bpaAUtRl6yqkzs7WCUd0ffnTTTMctFeaP+w82e6zSIM0tZv2OZ08DKsxjufFGGU/Rx1WBHWWbA+G
W5flVtvxaX7B+nAEC1HMkT+XTsqRYrVOccWWer5xT/sX3REjCiNFIs2MJvr8OrhpHV4rgb/TZ6Mb
73kReYhjDLuRb4d3PWKXzFnsbBblaWBw7eysLE5940LenOi1J5jjgTAWDCwi7SaY8lrAoWr0VB1I
TCK9yaGV3KEeM1Rjd1vaxUobE205eAiBn+1O/WtYZFPjSeasJPFLZuwcl+01tf4+9Klm4YizaEJA
uJAvy1uqTHyvFWTHyxSljPsBcdDGUqbJPHVxIpjXNuNzhlj9ziW62lRwYPGRWkuOMgq92C1Z3DzC
qJ6tAZ3B+6JhNQLWEIYLt4awMx1Mk2fqjOFZckvm3J732Xvr4i9pFk4ZWoNRdkNFfIQS4Xk83M1N
ydbvm8nC1lxznAARMYVSZGPo2Cfe0SSalUO+m3thFKyJiIKfuDYHo8QjltkMczseDqafIEpUDN7g
SZIgioKkIYqiCP3P96DeHT0QfuhrPcq5cXSvsDmZXHkiu7AgR5+MRQ3iw7H6n++N1SK6b5rw0/l0
8OEFCSjsbKaN8XK7DybB9cejSe+OJioGtQ+R4od2BGK3gwAdwAgQG4+MO4NErjuH7mCL1nakuv6Q
cIaaBWrsHF3FGE7X/NPnfQ9Blvbu4AhBjtaRlOfarr8DwaYu+nLOQ7v3zCF0YU87/fiJReG9+d0b
76g0YyZIYuwCnnjjJafNMBli+TOpQY0a64sjHdVjArhlqC/xZOlJR5KM5+ZU5Zm6qeF+PJKs9pc6
Bjz7lcny1Hrs9gizxUuasrHAQ+U4X2qI4/ozPaDCkI34Fl3y9g0E4XlTeZKrT7XSU4OLNhpThACr
qkk3Z9VNQe/bo3zf6mjvOgpHH8Lsi3nWOhm9VyeZQE80fe8XOnaUTUtRAlqAVz9Wk+QB6j7gEdIA
FqpWtnqHr3dn0VmK8gidgs9Pg/vdjBP+YXBCwMjOrE9RwTiV3NBFZYLj7QxB/2mvgTDePdJXNu+A
rBzsMm9al+y5GdZT7Vk8o57cTAA2NyQET/VJYFfD9iK8yB0k34yfRueCUYheAmiFLUkEKmRDBLdT
b+FoTkcQgKXPYzkFBvNaHE09aWJMBg+6R8npQeWGEMPmNEx+anOIxoCUFlXohDKDeDvGAQj84pS3
d9FpL1usPo098IrFuXSKlazjn25ItBD6t4F9loG9nmxHVuwthtlp6SBgd5XcxFfCsgPQBPc5EYbB
Fd7wAG3KpPY4+y7bKbqPnSV7ODa7+W3/V6WbwW3gmezq+dKAu7gY4bnpLrzi2j+HIUQMe8pbGG7I
zS39GhUiEqbF2fpEntTEYwaSNN4Gi/fH3VUfVneRpZ2FVzrBK0nAOLwCwS9mtLkAI/Wnv11SWdg+
41qUsFCw8KgdjQjUd+mCH0M6K8nzFQvAH8MFCoXmjVpaSQh9jfgQBR07u6zXfT1Cs/RzzSuvo2uE
U6atgCMP8kioaU/zeMQxAlrGCub/rhLTIp0Hfd+gikOhZqBOQ7zxElqy7spoFLcOEnwxfdPWesxx
1PahX+CaKMChkL8GjXJVZB3FeXuV3WcN4ZxNdYlwOafiZqO8hEi6Qi+al3GqR7PoQmVWaOFz8lMO
q5Fuh7PdEHTsJaCMh/FkcfFZWUd+b2eTJUU3dc0QNU05OjWiKsSsANNtdjbRo0zolWiTWijRuIqb
nOLX6mSr9YxtdoKl20mPMXGGEktAf3C317QlUefhmB2MF/bH+4X23q6/f2fHZ4zvB9Wu0PszBv2b
U3/UujqFBD6fi3AKoDnpbxEw+YLSKtmqzGyFxNqorzjEEKzKvlArkhMo1B8f/WvjZEupqvXwxTpR
bSB2+iqnJsnQ5o5WCUJ9zvyL8k46HTjNJUbkD7rz8RMZ+nslHzgroibIKL9oL9XavWOzojvYLCJT
dpzBXU0GhND9Wbn14oq+WLAHHTIh3tJFepvqO7vAS1t2kptgLjrtzKSVdGgM16N4AzpXblxZBjJF
KaKvwKgoyTidb9WPfn1SdT/9dqlKVnMNJokXXaOxVRHzOllotatk5NUkYHbqLObbmqy2uJDZkdRH
/0yZlech9a6WLSJQLGQO8RmaNwDxhp3ctOcq6HNYWT93d+odrWnqszGBj87SN29FTKmisUDhmIRg
WToh70sZ1uOdpztkCSDZWBO7i4k4TS6w2RoO5gh/zsTHZmLYbI1DNvpcgvzvDIxhozuYD1OODUoH
smF0Io5N1GYf/NzJANDZ2iPaUkDxdB15g8wRYtKjwG1G3UUx6oB1IkclL6PFiBi6D/5s2aoeMMSZ
+uUQ9HaGr4BLOvYQuZlTwh2yNoXle8It7JxR9lBi7STY6tw8KR6in8UonvXwF2I9zUggT8aRbUNF
TDlvXNIBwW7QcXT0q8VpO9KQVrodzCOi9mgYuBnqK+TSwmJGwyl6CtnJtvLU4W4I9PZrR8LK+0JT
hyZuWDN9vr7VeDaQXe6RTq/WEYnBsZjaWRwcbeu0SX9IsinfMBB2SABh9iCFCWlLD0i2DAlAH/rb
rlw8wcb5CXBXP+nFKJrRPWCcdiOToy8eB9d9G+sIJiNaLiQ99+tb5m7KmwZ/srORhKGthdMYqPjO
W8z0E7Y0/uLWk0EE6tl2WNr5DIq926c4i2FVsZDlMdIvXssbz0binUb8II3i4fZs62kCH5c2VJ5z
4mH/ZnOHU4A0NPjS6MCypQmQ7Fh4WQWi19d8gK/d1hYm3TM+f0SXW+pg1N62HpoAw3jc5949Ng0N
etwCVBIhAVTb1ay4plESOzmreEAzzZFPKK6dLSjESZOAzQlZZEJGzIBCC3noxs7nhT4NR7HjT0xy
/p3BhtEBEdPkDg0lLS83D8FZj9e2zmmf7QYXhjFMVBfMtaZJ7jLu3HzhhuF1SMUmxW7lTBFvYTBa
UnwhIDuuTgrdDfRzUR7jAr++Fm83AHAUTch3CjpRTk2X/8D5Oluhm+Rp4yaUbGP9sOPYp+tkLIEf
+m6MtayX8Z8AthsrQZ1Bhp9+kYf3inFSafaWXD4YDZRxReOFOl7Hw4Vvazc4oWQ7S9rZLQ40TvNM
DLVhG12s6PoKrZoXADG6sZ6yBzpNlvwbxgnyo/mo32G46mm1FzyG5+01xHe1gnVDy7y1May4tuFD
EG5gHHe/WZrDbLx5lh4BoLWTLb7a7npVDNWp4sYw28k9SrRtEhc7+qLzKP4EN5z+ypnm4HByJp/2
mGRLmS2f9rg46P80d2sXPHsYTskmQCabe22+ocsbXFnxfFAHyVl7VOV2Ezkh4FAeoZi72lgeAkRf
Zk++wtcCIKk1VqpZAJtevAznvt1/ZOakwcbyBMhIn6TcKa+Jd34hTtox5rGng5k6uZXGDcjEXJ5J
d1B9wxP9PLvTZ8pZNk6fu7sI2vdoQPCDSh660lhM0I+TIjmxsdLcLfF6gGygEZTiyLW5N8KbSLQp
SS/uO3EalJcicpzBPUWfZDukCri+lk8HcBFtY04//7pxyJ1ckVKy6QjzBYhiQ12HfRElMaDYziP3
Bdl6wEF6pl7Uz5VXjNfjeqrAs1k4tQUe6+jXMi+k8tbXPQupj0Rah5AwH8ENnwAMOzs3fm691inh
7EiXwr08q10w0dAK6HmGpzQAKKMfvPLki+DmcTfqiyQ1CTDRE2ym3F7PdRXEDQOxKXQFyfJ7gOCS
HkaqpYOL/iaAJ8Zoz0yCaTTh8Ihn4cNiYatXzQguxSQeymuXECgpCc2wICmvlMAdtMtyqcl2MjeJ
Dp+KLWwZ2oosjF20KcFbuMZz7CJ9LlsHJE0AAhDnA2liCjTD3eantCRs7eCcpD2lzYVY0Iqvm9ry
RXe39elHv9B+IkPiNIa3Te01LyixDHSNfRSUOKvoagYMp73xHp92/tycZ7eDKZzKARWy7TCbGolV
6Rb88GIUkhsBY0nX5j2Pxk6Z8XZzoN1r6TYtrHI9BCkaGG4LCuMV/SLktEX/gf0jfd6kroL6N902
l4iSj7YrTldxnjwgIi+dD8bqJ4FGT8U5TrSwUFJNTdZlFYevw+xcl0oVPrghOxgGjCmhgR+hPTps
PkMB3stS98c5YrAYXSfvaDzqx0H6Y1qDOZlD+Pkj+RPWoPF+4PTXEx0hAJtg0yIxxRP1+TC2NpM7
w6W26Rg/fRo9Tsw7+a4clyfxU0Pg4Jh3OSWW5qbwrXJM6DPSp/mYBjQnhCiUe8ksnPgrYU75C1/7
0/jZ9MSpQVWW6tLP+Bl1iYs+zg0dYgwa1S2w7THREMU3yUnOSsSIQJgyCG6lnYLA1bY2Ki4RF5ru
fg564koFdlffNGNg+V8z/reIuWf5CueAcrWqZ8v8vwGpVgG7+JPU/YZRa9NYskx/jKt4mT5V+1Ta
/u/9waPVzX/okmTKgomfliDDjv2TR2uI/1AkGGCKqMFm1TWVlfPKo+VvqZqpCvSgKQjvaXwmr0Ra
8x+AZNBoDU3CJ1NlrL9BpFV7NGbve4M9Kxm45YiCgtiDQc/V4femdVGQd0EpeC3dvqZK0UAuaZyp
oPQgOnemt+kVvuSkG1E8L8UaHCDC+qoldMtSoqMCGVQT5UpHyw3/UtztztAIojpb0f4yCGVXw73v
bOA3FBvyGCs0adwZVJxLIzqVN/CtJBJOekDoLakrGIfCrIJPI5iaYaNojVpLDtTdDcybXYdCSTYw
UrvW1IDWFlGxZTOkrpQINC5UMXUOqWknalVfq+gzjjfrNcqAi6AcqfV8vSWar+a8pytJxyhDwlNT
p72FYeKo/OSD77/noxk1JYm0VDKZTkk8wr8GJt2CIiYdNEZFALnYB5elLdSxt7fW5r8uuN9AoL3z
5kyEGWhflnUJEvbRTunrm6RY+APB2zQDCq9IiVgI5y+jpOlfkN22i5kRBnZd64mtt9GdIvf2qOGs
FRvXp9iMcxbaRgLWZSJ0LDT9rLJNx0HRnQgYGZzmeVs5oaGcIy3jbJU2spG1/KmtO3yISmeR5ee6
lHpy23tBQGC3qtwfboJqKu82dwu5vFjE6TAKYOcaoRJZRoVOBq109q5qVngSJZ5Q0wRWh8EQ60SK
oxsDeEcanAlNgIVHhNHDgrpqmAjwfArPN1TyiZ020XThqpYSzneRhHOTUeqTHjFloCFiMdZCkWii
SSYanNzddkwTf/AJ5giJ8c3rVUmBARykFx77MZdUUgcailCG7IkI21uyXA23kClkpDHDRr1rA0If
PFDD80VInWNLYw+CxxPUaIZop5TOVthc0Aa0lAZU26UE+16KGptBSEJdEFht+Bcl0JYS/iUDQb/s
2rlJQ7ZRwJTCRZymaHLIUxSmnLJJPNkQLwdb6RbVIBLwfDEMNtq9H+xoXIIyh+Ny7ck7yURRD2kY
lVratjmLkd9L45JBtWjeLEhWs9S49Gls3+7Me+5zBrd+2ITxXejD/97CpMvTadxs0OPYnuoKStSm
IA93GdIjcTndhsgKCtlMbuGgZSK3n9A9Q3MREWUkppZgbD2xouGpkOgOy3BVR9rTiQcZCOD6rNqV
bofQfLmoRhruh3IRutVWCay4K6Ba5H2/dUDkLMWUm2IBbRTKdmoIQw+/gbW1rsPhWhkGIiI6OBGq
0mWwEWfCekEEtZno5WK2zs/RaQV3WIq1l8VYjaT5TRPp50zfdIfjQpuvJxs/trtcHAqknEW7pbi9
jpDZIQ+h+qANfu786iQ2rwU0ILJoWYonawpoHQ7isTwUFqaVJuNABubJUYdFX6/WotMG1Lu6RBf8
NNk8YU09wp0G1Zex2hT0DZ7EpWJt0gd/cII3i71WZvmW0ItArqUnDVdFT4CmamTnYnTu1zD3hKE2
WJk6vvb0ta4L1Uq051jwh4JqTmkMoajePKDYOTK19aU8wIV8kw+7RXFRUfWT63QoIeLeoZQaKtca
aVljwpvzZ+h82WoEp8kHWM4McnSWipogQJV46CRZW01B1oda0Q6hFBV+Ra6OFT/nlayENBkaRYOW
OxCfBlIwyFgWJL+oouRpCrYgjcsByh5a4YaSNEoVzEuy2wXybqgkwmQ3bFrop6HSuUG9xDbR1ksa
JSAwDAbYr3eGE7UxGovC2MwiDMKAAJAwH9SSBxBP9ay1xe0lUrx01ZeWqiW0+5WXDcVbCWC9iU/D
aOO1VI/gahgqfI12mEEoztfPZjzKJNmSmdUYxlDQe1yjiL72QnbHjUpNsfB2UAAW4Oaq7O1iOJkC
UbY4jsTW0tnnmnrcAbSG+JQa6D3yuxGFYzmZCPxpQ1cEOtwJIXQMyuEjQIqEAcbo7uKGhms9Pom7
h+406x4G3XTDLe3GdM9YfjHNdCrq3G6Jij8grkyf/A5AIt5Z2xDaaz1a95ws/nVTj9QS1F7DAQSO
AL+rcVelOUq4QTrdrFAGKGBQLtZSfOU8zflTfmHNEC14506aI50PSHNLK9dU3C5msghssyCx7O7k
jjybXn7dKCeY3K/wbcl3GiV4Tu9QtjjKUZBZxgF2c+21AplX1ScSiHAtWoJwXcGJzmuaWMNZ1oHZ
y4VdiQvozxCzMz4EpKWhhA4Q/1HGUX2+i2KnwoNXb7hAllgaoKAcjmSY0YqPfsNCPDXFxMfCMbtG
Se2mVZ9k9VSiRRhlxTuTDyFIbwr0ubrttOnOgxRh6dqqmtoWIV50brF7WiymcnFTml5AttWhWJMb
57UG1VmK5oKM+9hoF1TjhWqOKi0aF2bey+5iB3OHcsm0QqMtjNym71lGDsLEPMEk8g6KM3P3GJg8
vHGbY39mFATeLB5lLdPAbNCOhLdM3aTw13lhu/tOOSv9wi4ajB3VEae21SbQuAtt2G4qBA8bS2cH
D7r7tb/7GaxvF4snIeZIXY+D7lEdPPY6BPGD1j4G6O5IIaimKdg63cEhZhY+22wU0qxRTXIoTTQw
4xJKNwyE4JLMIP0ZRuVEXCSoo/2MN+aoKIY7k7NTKub19kaUKQhuLxbyM727oYUDpaNjmlk1ECeH
AaXqcKu5+no73EBjH4SKEy9Me4cGnL52ww0C0vFlVXZTUSWoaHHKTlcK1NDuQfLvpORBF1HnD+th
rvH1JQH0sIa21YG1QVlvw6IucPf2t4FrRJwiqYv8Vxj6Dvot9DhaKG2Q5O6oO0RWnptWqcGIwxhO
k7CQHSaD24GqQPeII8esY0enq9RQx5m/pGfYNghaDFGfApSZBc3huuGtjfTG78ZFvpKY23hD+UW7
3PGiaLRtBRjDY4zcraC+VeF1FHrhiSVyP8Z1qyOgtmC+CSrSnD3GhLFbGhAjd8CXW8VGEQmeaJBB
OgHvoR8sm0dIUSCZaA/azjYE16SJtRSmG3S5BKD7SDzJIC62Wm2JyQlmORBKcT7zkYjHTQf6Ex+0
VD1vIZJsI17sxvEjCBQtz5y4xbqdtLvyUiiesV+y1+pJbdz6wiQArDLXt+H6KoTRHMDKhaoYy5kd
QTOU84Se450jqG68AQAtaCnYyk7pUQZEspRyJlOsNS52fjCjvZRCl3yfdJFTpOdxPO225+iAeV17
seUr3WihFZV3uW6MWgIS1EWW+Po69aC+VzPS2N3PtEA7/CrhbFHhdsbpGd0LXU0Wm0DhndZJZOfG
Kk83lo74zEAcFK5R626eRux7INAYW3T+NKxAnMCbkvWSJm/L59OUo7koA8sRdEjrq2yt4ImiYY5y
LhbhsFbglGQXQcsli9aLfSw3MQiRS1eVJbdmN/cF5c4A1jMj8plBcyItroQAz1haoSQtdnaYafi6
PxpA+sy2V/pGddc70hvzKmTN47wDY4jaDfVmP4LlAssP+9CkAizPKeJn+kisH+p6hwUEqDK67Dkh
UZiShcSC22xmLRLvO2VkbgAby3lVbDm+cV+iCqSTMKnzRJfmubyAKylhek6vnXG13UaTtaBMqnV9
YmI7FZWJ1xbPGMCDpi+sQL8S26WonCiRbos4n2+Sm4yYTEYVxb/VCjY7Ger+9mYQYcFUOxgl5LwT
rGWIkpE+pMUerjKvvvQDW94AjfK1adRVEC1NuE2NsoygAd7nE0NJnXwBtK7ks01wrRMhtQmwFLWe
UFVtDZk0A0i+IkSQq9QqZCDSTsfDETfjwV3GipFivrT2MpBn6+5cXZyk4Z2KQ/H2DHdnWy1kVx7g
uwJcql5Wba+w5l/i530arskZCsB2uN+orw5ylegnnGfN4KpusaCHaCQNQ3XhtADFvo78DM4gkMd0
aOyal/lnbX4dq4bTFfOK3wq0G7mmGyjH8C5tXAnma3CJa7anAQfqxZK/7mjZvaldbqFLI2VjbXUo
aJAletokKoq7ULmr9J+pGdzjrOMkAgp7bYjVkm+wNezWRHaIuTWK2jiNbChOXRVnYVbfae12KOJ/
YtWD5KwqsHstQdq1zaMo0KGiQyZAdsZWWmpAmpJMxU10EwUU2ruMkyGt6odstzGtwtTP4ryd+XFw
aQS1J4qYCKZjgRpNQQFi19JRc4eWlJDgLeDf7VCD9NcdhuJn68Esqq7ph7dbHbV84HBZtIrCEQeN
U1RoaCnFs7TegNQGyZnBFi2wdWfV3Xpwr+9ar+mKiVGJ40DBFIXSrxEnDLK+UYrBaodEBaw5BUQ3
IdjSI2OMDoOddEgxsW6Ti64+kTbytVnlE3VbXSttTVvY7sRHuE7v4GsZNI/l8xi5BLkJHMFM3LKD
e45UGVJNzVhMVDB4yOuI6CuTNJOoDfnDiAp1oreXvJ9P2EhHgB2QCBkeUiDAKyakJPMosUacwlTk
DQJrGqrGXUEfLHYyYqbYWDZ/Qiz5bKgjFDLtsiiLRIZC6/4cV3srL4jSB0ucDj+BC45w1V8PpQqq
qmmaaqjaEc4jp0KIdCWykouGXtHdUzd4CmSq89QAkAa2VLicKRHTxxiFeESbeTPqUR18m8faIEwZ
VZiYnCyzlh5kdboeFk4x7nHIngCYzX+LHPQWhuEtqtSqJU0GP5P6CdmrV8tJskAUdN1HlFSd2wVi
GqpNsHAWrqEwVgGOnTCw6dvYSZs+gJuKYjSO9L5VihCo/ZQS8A5sIEoSq0oUNQV9icPbMcR1V+O+
hKwnEpck0E1LbWMzWURXH095v2IO0Sfe7V/jmD3uvffY5kKPsHCPFfqbEztolml3//EA783r/gDH
C8nMB4tBzIMM5Iu2OAnEq238CYXsva9if4ijVQOKNGiimmfQ5ZttGA537NYEg0Npd/Hxs7z3UewP
dPSlEwdsTYzQFQ9rO2eNnLpo0q4XIHBBv6rgJBS0JWR6SWw+HvcFm/voLR199/4OE8kCIxyPyt5z
3wXRN+zULhuzQy+O+xlT5rN31v98b1GIW74QYAnFqyoqoItmKqv40bW1/fFjvf/eNLh/oN2S9oI1
7w2TJ11mVMg+e2Z6JqWkfdUFIbpTpeOPx3kXgxNlWZBg3OmmfLxDRx0eGmLO9CmaNsrSR2xPqiS2
ooiCR5UPG5xIo3jSYeZgihNfW5oJvHT0gMQtqWJDZ7R5YsIUpzq38E8QKo+kc2HzySJ+C8/yISov
Mhkq8i7mEQyctHGMCxj32HDmBpu1LQ9OBuJPFX5XsJt8PCHvvt+9sfpteG/i0fQh+5EZKy6uMLTD
gNfC+evjMd79VvbG6H++N0aKP3umkZ14jZYDe2aOmeAfP4s1wAr5rkivqs++zndPD/Q9dDZw5vEN
d1ZIsOyWuwzDyZPNY/U8OJNgecZni/t82jySOPV1XKQF5vHPhfvxwx6TWF8OLlFFAAUzBAhmff1l
/2kREOJTKRtW2DCeJ/QHPmrWeq68VsUO1Gr2Ufz3B+KgQhCFJ5Tlo2UiYPSdyH7NMWWL3uaM6t5Q
H1Keu/6j/vafjnTMRP71SEylIhsC1Qnh6JECH8BfQx/f85cbR/XWE5oXYasQBKeu6OijvnUM1Qev
3rn6TQ7uBOP+s3l9d4f46x5eZmNvEW0G2OFFW+4hI+/Wtd2tvxXxNESRKm9uPn6F734Te0MdnVOU
D7J8gf0OMpmPWnu3CNEM8EXn40HePW33Bjk6qRolyrqF2D8PcPRAPU/U5ccDvL/V7Y1wdERlooQ0
oMYIJa0YOyfoWaWw1YXx+gRu4JTeu5PtTewKU4yWJ9q5OQoFq/Q+vomXktWb42rvJo6OK/KWekAS
1i/SxXn1Qo7r5XY21tZG4nPal+g3kMY+Ix2Kn73D/ud7y6USUZzKdR5eAX5ygIF6RrPu9k0k22fj
LqM5IV4Z/8optvew/RreHzTeYUXn87DSbuarhauKC7pHyUDX8dkn89ovj4/m9ejjz4wgiOvsZV7B
eKbZ2kKAHDIKXLZpOas+yWvEz1br0TGxHShB7m9xx8G4UG7hGgj1aarddZvTBSzCtCGpl5WB1Qg0
o2z8G3EBYIG1etE8ffzc7+0CmszGLiF2JxIRH85wVrdKl5rECcgJghm28L2yPKK3+vzjcd4Ns3Aw
V0wQHnKe4801CGR5S4WD+G4SXvhQswLnUbEkslU4tL/RkPDe+9wf72iC8XJep4a55cEcrURegB5L
hz5WygOM10trfPx8730e+8Md7ejtLu6CNuuIkwOUP9ZXSZaM6u7q40HeWzR7gyhHCUXQRjl2NDzT
ThnYAXzywHQ/HuG9JHF/hKPlsN7JWqCJjLCWrzZINiDmHct0qbf3WZiPRLWwPh7vk2lTjjbt9S7q
Sn/LeNpAnATxOcLZQ62dfzzIu8HL/lMdbdwlxj3iGsloTz2jpGhX54hZjsRzf4ip0Zi+aje87Imv
wbC4/Xjkzx6vf6F7+1e7VbblrmZVaJtuhO0DZVJ1tBYXn8ziu/HE/gP297E/ThDA4VowjcYMDWwI
7YgSbKZAQ5MB+hMokRBC0PiAFMRddVLM6axH0OFfedSelU4uoAjC0crZ5UFcBv2j6sY4kq/xKc6V
y5ch/hZt6ff0BP9vkZv2xAXfSAb+qZnXk5NepCZpbDkWHfytX3rlEL1/oR+r39IgZAM6oEu93NGL
/OFHF4iXqCQ2T2gUIjqo6goICdjbyz+80DhL/T9+PDC1f6D2Z4oCld+Xf/ioGHBvhv6zOfj48S7e
iDO+vc5HT/BrdnoZRqnXSfzSHMjmP6B9kXr0dLCDhzf/IaANiyqWYL788zce/jdm6M9VgmpO/PSy
iMJVtadd+ekvvM7x2wv8MXcvEwTLTPqTsfbyq72y5a+L/7XK/u1A6PLlDe/98PWN7//1Px7x7eDv
3tbrH47CVbksH4Pu5YG7P2709EUx01rF4W61z+vrheX+uo03apx/vvePrgpojjLnRfi4fL3Wix7s
N1zZjX9cLqGyPGXl/qV1zrev3vSwWdarZBkf3LPJ5/7VC4POPDXlsnq9Uj8XYi9k+tULnzLB5dJv
Du5YZOl9+crzZbpMDi9rfnrZ91bnnxvX2zV7uCH9/Z//8ZD9bMp0qwq/9cGxxadM+5uPDYjhr7fx
b9njapl+8jsHH+8vgd29K/y/+Xr/+VwefWOcLMdv/49H3tuyP/p0/5nW7BX10WVRu33zIfzN61bh
wXrCq+yLV8SRK8sPti4RprD4tcc/7TV+f/wzWR1PLI3RPW/4r1fc74x/cwqaqi6XaG++Xub1rPji
RFz26sPv3TMho/lmm/l793zWfwmHd6zJBhxqyUDUG+a2KiOE/PpAr/rNf2+MOXEdSuJHoyhKL8yM
fjilPN0k5ngzS81fKtHsrb91MLFmlkcLUTMoUVOrkpS+bAU8KRDkH77mf2Gg2arK8qxeJodPBYlZ
NVVDomwn6vR+QLH9jsGWflCuHl6v1C8rHZS1/x89ria9w8Sa3zGQvSzDhwdWxI/TVR2syjdNARjh
0rcika3ACcdcHVDi9a5e18abyfyvOzbeW8mvQdN+2HV4OBxs/P8dDolfm1lK4JRkB3tPD03/pyv9
N78oa1UmzdPBZaVvuOxlFmcJ7gLvNJ7I33B52CwINf1x9ddJeIkk3uyXe+v1N6fEzh6z6sf/nK6I
rVP/f733DAr40Fdn/uWoWpVpr3cfEq+9N476Jhr4Vx4nW7977W94hsmy3ITVO+9B+4ZcwQuj8HWa
X/bEb7hhb/VEMlWvnn5c1vxf9SN7/vECnaSro3PF+IZl6qEA+hj86Dtl3l7/G16ttVyvyndm3/ho
1/7Nr+CPe38JTvpVSv/Yjz+Dyx8nx+1kvfL9V78IMrjk9Sr9C38bmPz91T9aLcunP6bo5Rlmj06W
LuPXPzvK6r7hKUZ4hPST9Wvr238eUXgTaf39B8Jorw6r4Mc4fWLX+PES4P24WpX8cVZ2B8P1xZWv
vpNJFsDcYyf/Z53F8ev1+rdDc9Hrf74TG/zmKpuyw/YNiher1fPr1V4u3ttyfPXepyHhDsDd65V+
Xfgbvg2UMfCtS5bv7Xyi/A1raL6Mk65cvjPpPXb31XmZLZt+ETWHa1/7hg3vNGxWr/f3Mtv6R2Hr
b66Rm2UKtNMcXvcbpuGUaTi86nfs+aer9sfPFTBU+nRwx9+xJ8+XebMkdm9/0N2Wrg6iNtH8hilh
3S0Pp8RUX5/iX//ICXCqYBnHf2yJh8vuLTDx9/fEX75Bo1W8Spf/+8c/q8dViq7SrzPrqv9U2WGe
lj8Qcg0O5oyE8etPB4d/dTRr0nfEuFcUFQ7vVv6Ou202y/jgFaO19fVJuOX1Egj2557X0DV0eON9
meCrm9Ytsc47Zyqlhq9f+01mRa/71686C5/aZfd2Dwc6e4vy/f1Fj9tbnqNp/GeW9XrH/carkr7r
Orm8alKK0hS118L66iu4TsO9yHkWIgTw46yp445D/L1vm0EZWRBwBkILALipp6h9fBP/dWBCj7z+
fwgexD5Q6MHX+A3HxD9TPzuqs3z2Yn9xAD9Crq2srlry4NcrvcQPny6Y37juKg0PbOikb9gxLEIH
AvD9e5W/4bJ2sDyIGt7C4X9/n7hY5c1DHD72qS6g3w+bcyXbv/Fev+bjr/LzSXZWSfZIYs0wn4/3
DSvQpvpZ0ov/euf9YvkQYf7NWNMGtcKXcf+y6jfExTbzS+ngx6+CT5/u/HonB+N8Q6RlL/PVj5tV
+bQ6uPI37P1OFD5QpzhY8b2k5FcXjut3ef16mf4t9hoiX75oQcKQse/F7wTKnx9Cny93l/ypPIy/
vyPTcesgzPLD7Vr/hq/zis9+uEweDq/cq0B9daaHy4fDj9D4htc3DI6Ogb4T6ct3+jZjEr7jy/6P
f69XP57+x3iTheXBV0df49fverpKu8MT8W3Ztfmrjvabu9xJ+HAcFYjfEZKeUDWrg4PDhd6Ir88C
93s0C98BwM+WT0t/WcHBeL3Dl5DjO46R2bLL6vpwOXxYSvvNFzcjP28P9mDxO3IrLnt00W/4imcc
pI+Ph4vhW9KqF/TquKqNPtnrW/wCUJHt+l2yOAKxtG+I7E5DAvHXO3xZZ9+xsb9c9XBXF/VviCN+
wUsDNNSqYzzoGz7nC8L845LjN8SEl6vuMVjF8eogfJOEb3h7f1A03tB1pL5D6asn0+UqXfnLA2wd
7YRvuC68QTDkk1WWHuxEUt+D8OWbzqDaHa48SfyGtXFJMfogqoeE8PW7vcoOUx7pO8oLl//xf7i7
mt22jSD8Kry1PRgxaevvUkCWZdmWnTim7KK5rSRG2kgWVf7YkYsCvfTae8895dA36M1v0ifpt6TW
4awYySWnVmCgCOwEnV3O7s7OznzzzZ++hc7rD5+SuNdF8PAXyjgppMlRhPBldd2LZ9LITjp7DAem
J2b3ph119hjUfTVaOeCqJqOsHvDonkgkyo9ESK4VZ5/B5AFPKw0H2akwKLmNoAZAi+R+dThyLe9W
HHqwCJRX8jt50xf9O2oxONL5qQ1dPd81BqtxIAOrB8+IGFFA28qro9lfeGTtUBBWRykHeDNRcgvI
WdKpe/3O3l5Qs5qDwisb5Mx+jXK1AIvP/lUb4MFIo/LX/BMjfDhBt5b9LDz6P68ihfZvCx2cC+Wt
bEae5y3HM61EguB9gUsx7ZsXJYdtmaEMIiDPewZftalgytQz4wCCoNJkJGOCz1FFsZ/PTLFSkwM/
BHI4caCOveDeG/m3uOK1XPVQUmzUpUdBhjageAeOOApoOkcKvKcnqKbLAf849GY3IphkxSoypLJa
OAmgBgpL4HjathU+iCoB1RylZ9u69wZjQyzDVjiSM1MJHLnRIxH4Oj9N3p9rEeJPDPscBWI2IB5Z
ncEz7cg+chIoF9FrpbavImMqu886MQCDobfQkhK5DOGZDrDKIIMiYjn0ALJ/qt0GgxluBT78fmIa
4CvquRePUR3HgIUYQD+OKMTJYMU4oNdl+fmeRGJKlgxFGuWlnnqBscFsRUtSdueeAiiE2K1HIhBJ
P4Syks9EdGvsBo4n8ZmMFEGaKZnhsnCn/q2YmIIZdHwmYdcjILQij+blbY5n/Fn80btBpjIY6d2g
rI+9zxLQng6hEyKXA6B/DjyyGSdnOCII6kd0shzhgS8UDtkcr3hURAAwRfTLcTUDfm94PeDk0aMU
N8QXKDWMjbhtQsRZ1lRcIrRqnGhQDZSfsDrRwMKQPQEsGoPgxGoGwINpWerMoZ+v/rW4kt25oEYi
6VVSVsMuMJB91AXo+SXTZSl7ukN9Cbk8QB+kRymhhTuwGqflelpYOmUGc3w1CaBi4lyilFIPU3zO
S7CgAvgPffps5Eg1XyusEfZdS0bEYqDLTPm5wyLjgvJGAd3QHK8a1wvMKDMHcgTFJl5Sy0STJ3bF
dhgCFWlV9bkYeEPzpWcjCMpwWXX90L8l2gZudb/KAfx4+E2Z/zx8am1/D2QljQbiufXKLlIqm4fb
XmgtLWB/eaG1FrA+NBnMkYHq4E238s5XHKxlr45z76M0nLUqwwlLKxguVMbWS8vUFAoB1Dp6xom9
3xz63QxdW9rltPyRSOcoLXoEOuYwMCSsOl9egPCJwZDHIvbs5G2w7Dbqa+t3UvlbPMCKMePlnd/m
+xHgekmNTXZBGI5aEy5PX8gP9EpjCAE2gxvTD2Z4Hh6I2Wgqhl44zuqBIypxvhAqHkzEckx4HKMw
KiuVA1RwAGA8zZgqSsuyZhd4776PglctSZlDjviJG0hVyzyhghneROCfoGkMjuAGmKhGVlf94TYv
s6pAa0z9a3GPHRXFQAoZQBPw3LFIpktnc0CQTsWcbl/Q5JefaxfEmot7VTKoZam9hoy//rW4glM3
uusbyHGbo64vRVfkyGbYGF1xLybjVZUwnOszQYst4ImX1zMeKsJfOSIVho2MhyEqn4y9zIESQrBu
KG8pctGuMtx1ECwW5pnmqLF47c0pZtGuMSzdBQjxkIjIe63ZdRb5kxVXxebIeV2AkRL1mIikwM9M
b7vUZWfYdS5iKGIOs0EkKybystdqbyykGRxFIwYGweKDXNU0oFMcoiXww1pOomQOD6MHcKFyC00z
53BYpKv7vpejDo6sxLX0IpA9En1wmLo3QJH4t9ZJhErHufXKaqOgyo/inBJsu+JwEJssB+yieDwc
A8/3ytI/yrxBa/sc6Qx3jqLF6SLP3uzZVQ7fB1XgQ8Tm2iKMsmu0X1sv/amv4aXW3LGcgK5uBq09
/rhKQAMWSLDWNfQ8insyya0isECBnP7z6x/hRCyE1QkWiORgBscoCrsRetWIPUQMQLHql59BT6JQ
cwcFR7TKBg3N0cee4fEJUP5ETPR2D18dSuEv8F6S1lsU/goaqqxV0FiTYdBDfzL0ocAeuA5wBiiD
a0MV03MU0HRFDGIcgi4CW/VutcbDILIzlTsDAHd2wjDW65y40OkYDGvv4qWdI5nh2joT8whMJTnC
N15c2wsspaakbGQpO39lGNbDetM4YytLw60nsLbGX4xVtonol2HZ0PrcQPdxnJMOnj2giQvknMx3
l+GReQJAFxHKUTpzEgbCo3tXdckp6yNirj9pKck55shonvrB0FABR6KqG98JSe5Zm6MI4MwD/JfG
4kHNq5VS/Bp9g0S/lpKolqPO4i3oeAMilYNHzxXxUFrNQJjZy7V0u08M6bsLA0TrcERylpkONWer
fSMV7SPxRRwOqvwf4IFYCP2S6xQswXoBim+OHz08R7SY5JnDgQF+7VvYdN+ElvnsQwJUD1Z8zh0F
tbHcuD/EOwoU3OQo7ju7HGYZ1XD9PH8dHoxto/FG+a9o9mPrPA6FlpR6L4l0Bh39fNl225fX7cNf
LLV5FLfmyv4HzzRYk/ZQX1R3qo36/nr27OSUZe/v9rIG53mKPvJIo7UzkHgIS3diTYXNCg1z9muW
/3v2r/QHJq0/nucrHzOMz/tpBR2tZhD36f7Vm7n44Qb7q0SziiQ9fSCCvkkbzTHCKJZTyizFEeZS
s0XLEWL9OVArLbGAMc0zRhyRnZaxhBxMD4f+DWpRaV8XjjiKlptPbcQRyAaiwwSKcNh6cA4PgbOI
adn2atuF+D+TrBzDE5X6TKRXCEOI4BR9XYz1A52gHqb44QZHp6pSNqkvOMivFJouVFQExBuwOXyk
C1SaRL7qVEQCMg6HL5NCcroyilJey9ceqM61ohN/jCPqmY5yFg9oUglNJ/VQxdcU1KczORTDxGL3
/D66dGihyfw5KutU2DzVTwv7Erz5OYz/DketXaqoa4lCqFmUfJEis0utwkrWhYMeSBNtX8tgJHON
PJw0rc/ii3TlWutGYHA4D1BfYHBTORwNt1poxoJEq1ZBsqU4oqCuoK6LU2Owb8ihRVY7RnbHJL52
OAhz0t0JPyMaP3yaejcEk1zhqKNKPuBcYAT6KgQVAUc6N/2A9Bawvk0LDr/LLu0eGGUZYrcPvyMZ
MvTw/LRei1sRhh7i3elPYmk7rG8PZTiPFdWsAFTCunKbO8fNk94JmQ8eRdUG/qugE0/Dbjj1zUwr
eS+I53k8OMh7vEjwHw7USkssjpISQGXe+1PdtyS7D6uAtAPp2ahWARCvg+B4M+Pg9tY97eBV9sW4
5uG8LWqKYIRb2EC4cWRLD4CuMeokOeLCB4G4p+QwHARQKrhBMBkcic2W6pxkBFk58vntAV46tOsm
B3B92SYGhHEGZydHQeCRmE5UnDLPqaw1tFUo7nt1YiBraZhkbZ+1p4azkRYHJINsDTSRLz9fhY5C
BIY4FzZH550Lz+yEwZA4ugpic7IOxwm5RmnWPYojyMKhZ90m/W7vGsjrUVj2Ush+jToB/0u+tuP5
ePwQRXOg8C7j0IAkOhyYjd7D3yCIW5Bzh7Kpr3df5LWTfN59kd1FJKjOSM+V18vyK/vKDWpYnq3B
FM3Evv8XAAD//w==</cx:binary>
              </cx:geoCache>
            </cx:geography>
          </cx:layoutPr>
        </cx:series>
      </cx:plotAreaRegion>
    </cx:plotArea>
    <cx:legend pos="r" align="min"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Output!$B$4:$B$5</cx:f>
        <cx:nf>Output!$B$3</cx:nf>
        <cx:lvl ptCount="2" name="city">
          <cx:pt idx="0">Vancouver</cx:pt>
          <cx:pt idx="1">Miami</cx:pt>
        </cx:lvl>
      </cx:strDim>
      <cx:strDim type="cat">
        <cx:f>Output!$A$4:$A$5</cx:f>
        <cx:nf>Output!$A$3</cx:nf>
        <cx:lvl ptCount="2" name="Country">
          <cx:pt idx="0">Canada</cx:pt>
          <cx:pt idx="1">United States</cx:pt>
        </cx:lvl>
      </cx:strDim>
    </cx:data>
    <cx:data id="1">
      <cx:strDim type="colorStr">
        <cx:f>Output!$C$4:$C$5</cx:f>
        <cx:nf>Output!$C$3</cx:nf>
        <cx:lvl ptCount="2" name="latitude">
          <cx:pt idx="0">49.24966</cx:pt>
          <cx:pt idx="1">25.774269</cx:pt>
        </cx:lvl>
      </cx:strDim>
      <cx:strDim type="cat">
        <cx:f>Output!$A$4:$A$5</cx:f>
        <cx:nf>Output!$A$3</cx:nf>
        <cx:lvl ptCount="2" name="Country">
          <cx:pt idx="0">Canada</cx:pt>
          <cx:pt idx="1">United States</cx:pt>
        </cx:lvl>
      </cx:strDim>
    </cx:data>
    <cx:data id="2">
      <cx:strDim type="colorStr">
        <cx:f>Output!$D$4:$D$5</cx:f>
        <cx:nf>Output!$D$3</cx:nf>
        <cx:lvl ptCount="2" name="longitude">
          <cx:pt idx="0">-123.119339</cx:pt>
          <cx:pt idx="1">-80.193657</cx:pt>
        </cx:lvl>
      </cx:strDim>
      <cx:strDim type="cat">
        <cx:f>Output!$A$4:$A$5</cx:f>
        <cx:nf>Output!$A$3</cx:nf>
        <cx:lvl ptCount="2" name="Country">
          <cx:pt idx="0">Canada</cx:pt>
          <cx:pt idx="1">United States</cx:pt>
        </cx:lvl>
      </cx:strDim>
    </cx:data>
  </cx:chartData>
  <cx:chart>
    <cx:title pos="t" align="ctr" overlay="0"/>
    <cx:plotArea>
      <cx:plotAreaRegion>
        <cx:series layoutId="regionMap" uniqueId="{A2E82591-5C73-4F5C-B87A-50C54136CB38}" formatIdx="0">
          <cx:tx>
            <cx:txData>
              <cx:f>Output!$B$3</cx:f>
              <cx:v>city</cx:v>
            </cx:txData>
          </cx:tx>
          <cx:dataId val="0"/>
          <cx:layoutPr>
            <cx:geography cultureLanguage="en-US" cultureRegion="IN" attribution="Powered by Bing">
              <cx:geoCache provider="{E9337A44-BEBE-4D9F-B70C-5C5E7DAFC167}">
                <cx:binary>1HtZc9y4ku5f6ejnSzdBggAxMWciLrjUXpJKkrcXhiTLXEGA4M5fP1ko2ZJ1PH1m4s7LdUfDyMwv
EygSBHKB//1p+ren6vlB/zGJqm7/7Wn6x59Z16l/++uv9il7Fg/tB5E/adnK792HJyn+kt+/50/P
f33TD2Nep385NsJ/PWUPunue/vyPfwdr6bPcy6eHLpf1Tf+s59Nz21dd+zey34r+eJJ93Z3VU7D0
jz+Dh/rh28OffzzXXd7Nd7N6/sefv0D+/OOv94b+adA/KphX138DXeJ88Ch2EEKObf6gP/+oZJ2+
iC1GPhCbMmQjcpG7P8Y+PgjQ/9fzMbN5+PZNP7ftHy9/v+r9MvdXdt7K4PLDA3meZvB/ze/669cH
+x///o4Bv/Qd582zf/9Y/pXo/aO/r/Pu+dsft91D99z+eAr/72/AZR882/Wo7ZF3j559sJHvOp5v
M/Pn3aP/b8/n92/gnfq7F/FO+v593N/+b7yP//pd/Vyy4UP3EJm1/uZ1/b30x3t+p/p3n8zla9p8
+8efDsVvvqCziRe9y3K/fXj8+fH9hD8/tN0//rSI+8FBmDrMtZntO7YLn9L4/FPk+dij8D59l/oM
RLXUXfaPPxH9QDzboTYmoEKQC2+5lf0PEcKOxyhiPvYJiH78tmtZzamsfz6IF/qPuhfXMq+7Fgzb
f/6hLrDzTH2XwUoiPrIpgXGwfR5IPT2cYPs6o/9PgtMpcXvfCcfADvJ1vtXrOSZxtvWjN4/kdyPB
I/vNSJRhCvO2KX03ku7IVKWz5YTFJvHiZuFVXB6aUGzyjdgMeeA957c0/PtBie3//aj+u1Fnp12m
TDIn9NhhaDZz/y25L/t7JwuyOS6bkhd9w4kvj3l/0s7eG+ogUwenPjbySL+UPnd24646yCg/9s6q
r7j8OG+Te3TdRu3H+ssSy4rn3+3TrCId13t7m67rML1ZNvO25O7IdexmJ6uKsbhtUo5sPp66TTdw
b5+v6035UW/aoIj9DVrNjJ+sKN3KGxVnwXKHP9r1Ld42R+wHycyrb+UUjiIULa/uXK8L5mpbXfcf
8/V4kI9yja6cbbLS++raZdyORIQcXh6zdMX4ErYrK7I3eR9ksRvK+esUkiCPut2VF8uPRPPy4xxZ
3Hmej+oOCRAVLCYkkEcRTWtBo+Z+6TaePlAUFgn3VVAuYaNvnSqSxQaLcO731V1V8OaQfvJ4OIUo
rOIa/sPBgXES1RsvLreIu3yKKcfB2WzDi40d0JjqQx3KQ9lf6YxnTjA9LqfE5VnG+/v+YyY5qcL0
VG0Ebz6qOxElm3rdf6llKFb5roqTMIl7J042xWOa824tMUfrOh424xLBL1jRaNI8D8h1GdApmua1
6LaliFkZNEH3OJ06P3BTPgTNZvAD5Qe9e5tYJ0UOZb4enIBWQcd4svKf3bj+XG2qPLTdu/EBXs33
cg3vLizaYFypPY3hgX5qJy5kQOCVWoGKmoOImkAeLMq9pymEBeD2wXjThXPFq+tq08zB8MT2SZR9
ddbNo15ZIb1LTuJTtaoYx2LVEE4zXmXhHLkh2ZJgDqYQ3uBKjkH/UO6u2Oc61nsrxqtJBPg7DhIZ
NKs6Lm7ROglxOB+aQxWnX+vY3eeRCLqraa0iWBAwcRFUsR8uvNnWV+c34CueY042bhWpT84VOnop
b8P0jh7Ghwysssibg3QvNsuq3Vsed6qgOpabJepWQDXJoW2jfuSFtZ8Vd0aO7yYROWmYoz090Ygd
2iJMJ0724iv+kt4436zTECRpNMiwmnlTcGsO6yT04YXi68Ln6QHzPkwDf43jcsOibu1ckTsG62dj
Hclm2KXwlO6qjCcjrz8Nga441mEvOb7VKdfwDY0hqsKhXuf37omdvDmUn2XBZRHhL47FyRh4J1vx
7BapaFh7cpsepLX2UNSJzzmMPAW4eqydyArovfJ4Wwep/KKtiKBwUUGThWOoW67aePbXrNgs9aqC
DWKaeQYLawwXWKvpyWZclWuUXGO9xjiSOHJpMOhAWBwVQf9seVHScPpJBCxgc1C3sSuiAaZdbFC9
Spa4C/J4tDkrrkV98JqHzLlaxFZUe8sPiBsQKy6T7aJ5ccpHniI+L7eD/7l1rke8r7uF5+xpsb86
6ks+IT6pnFN06MpNjW9Ie1faDc9YoAN1wDs/VqfkM97nVTCxCMMW1ayzaqWqFSW8vc67dU3ieYkr
j+MyGNIAkUD43JIxG9bFGEmf5yp0aVT08Bo0l+mXwlpXZbQUuzrftVG3t9Z1EbGs48PRjsdNEaVx
EeRj2JG9P4d+vXanVdted/2BtVd4ikrK3TJeEO9prL1AyZ6jMVjck+43Iw1aGbbW57deyctJdTkj
n6SadZ5mLx74T/I/rtRzfdvp5+fu8KCM9/gq+5UEQy8Oy9kt+IX4Jw/lxzn9zge5BAH/hfC/56Ag
OPZ+evj/5J/wB/348E22P9zT88l/1nhxUTz2AUOo4tjO2RugPnJ+uiggAj/ER9SnyGYu9V49FPeD
63qIMMocRD3wb149FPeDjTG4J4QR6DDH+R95KOcT+q2H4hPGwMthHnPPFgn71UMZhagWcKCsINs7
Hk9Pw6aKZRnNBU9ucayGMI/p5s3j+Y2v4jr0d4NSD0GM47s2/P/roB1JUF8snhXYfv7N8tluLLs+
Tlw7sJeC+0jHrD5YYxNWfWevzgt6rLa+28WLrzmqfO53FA7Jk9M+tfZN55eruum3Xu8HCL60fOs1
ycp2homroV+TVge6Pkzu9TiUDzN8xknT8qka4on6UcuSE3LJdkj9B4bLkis1BGk7hf3kh+5wnU04
KogMWZ+sSDsNPKnVZl6aqPHyXWp5wVIMXNqw07ftKndUmC3WZsAt72s4LRe0agYa+NreVyjl4HDO
HF75GvWaZ00XuE0T1EmzqcaWa1kFY+/zibGVO1vB4nRbaolY6YmP2I6d7FjkSVRm9n1Kjym7qt1q
PVubZaz4Yi8Rnh9S2LFEgUOlS967Hp90EXjDGJTVp2IQvIVjmua7PBti5bpDQGh11dax33zWTc6F
8AOh7Qjn3iZtynXpTHeDyu49Ve9zvw11lt/lDYtlYoXNPHCc0K1fwv6aKnBbxgj7S1AzFQ4p2TLY
n6bSC3HSrrRaKwFm5vprgdXNVOM7a1Q7z6EW7xzrWzaJ70vZhATND92AG15b48ERTXYDK6dcza3e
OA35rkvE+OAvkSsEnMN5oLJU8ILqMBEOLIo5KDMB6xb8g6HajNIJkfdtcpbY7+Ekbau4lZSjvIeF
0XNmq2hcbrp5+aLQ3bQMG+RgnpNP3QyTWuqAwCKaHrvlWz0VXGXDiY3kIV1oPIJHWtI1YzdETrAh
r1A/fUV9Bk7k1yKpOcomntEbz00flva7WrItaRsYrzlJQfkww4mRZtzN4fzENLBczNu2i8GP3iD3
ihCHp72KZMaiHAbLkmnjpPtsbjeN/iLKZDePiMvcXXf6MdXpoey8u4VKbtltCg98ukGe2GM5WKHj
twu3hzZWtj5k3XjT+s22J2XCmWxObce+WgSH0k2i2qXHpGw2cspXriQb6uOrfBqvmA3zoiQqShV6
etpAwLSDuCOoWHqNh+W0pPSUjd1+6Tveel7YlWTj1WXkp+LByt37quWJzm4TlzwMDlkleRE2Xb8q
XfqIF3E9wUxdT25a6Txl0t4oB22bxI/bGZI8Hj7ivA5L3X6fu+WjM7efsb2sCSbXY5LGVVnuSKZP
2t5W3Umg+UBmd1fYsuaLkkHnTiN3KIrSwQnzMk6GBFZOvtK+/61trL2F3CdP2nu6pKFgLZx5IqCj
jkTqgY9LPdh22H5aqp4r/yHTIp4GOKd7fRyZH4+eG48KIoUMQoc0KqbyK8tJ2LEs8q205F4qnnvm
BCIjD9izj4sHn5RzrSrw0VR7o0v7ei79VZO4h7IkLf/7vfW8Xb/fzhmlnkeob8PjeLed9/PsWL1r
p6G9zddiW67KDY67Q7H6+2Gc94GtTyE15REIsOH08hmBo+ttYNtp1vdNKtMQr7oNSvf4JlmBFxtk
4VO+WQI7BC+Q19za1ss2Byfk74d/H+yeR4cY3bUJcT2H4HNY+ias1mnfDVkGzi9yJazNx6FIL8/x
xZl4OaT+hZty+JF9/NUnMa7Eq8Py/5sz48KS+K+dmV9zi2dX5oz/4co4H4jDIG1m29R1IIMJopds
C8Kv6RXf/YCw7fvYZQxDj4DH85JewegDoeBuwNKBdAhxvP+R74IQpOveLHcMWxFyKbCxB94Lgkn9
uhAE+J+qhs/wk2UNI8+9eGjz/N7RtQvNG+KHBA3EuQeidFF2b59hen6BTaUTtTRrOJwX8roTXtg6
OUSb2umqMMFlsRLNlN12HamN1FBew7JbieRbRNkOF4QRGtjozlUoiJNfbJgRpHC56GNFLLqbhtnf
qURVfeyX6kc3a9JV7rpiIwSFKNv3JwhtrNTezEOC1wNbfD4UDpxuMhnO5/ys152hB+tYNKy9qdio
d7DHuiFtIBJL6159GlXCVrPXaAiUUvUpTxUNUOpVWyOtWu80WzmK6gLigXrI/FsqmQj8TFabVCB6
q5pUbFjfiot0pHlysvqDkRk8k9bMlczG7Yg7/9bPYTwHXMFAdOBuzIWKXW3BUZRKvbV001b8QiP6
m64RaTTqrenNuQdhqKEv3fFshRkrpmusln7SBGU7s3AYLbG2m8XmrSPxdXNu5tIej0q6QTEw99o0
QmRcNZhGVSXlXuUV23ipn21klcsDk3Mbd25S3KASwW4z19O9ZHAMw1j911H3d2rK2LNPRVB2ELBS
hVNwCoarnKTtDdVI37Rt2u5tPV0ZCioe7U1NHW1Y6U+UC8fD3gXFd6yfitjp3H2zzN0R0XqI7LYR
e+n4xWHGiIXtMg6fUV8eSOuQbyWxTkU3iU+v0OYMrauRhVmTDJ9TNz/UtKLftMNORe2XR9dZrtUg
2gMZfX1wPEFWuuoeDPXKb2XdDaGy+EiW/AK1FzVOvD6rGhyupu9TzfRqGhkIBm+2wmnoy3iQFrhn
NWZHosb84CpWhOPiDI9do3ib6+6rJPAZejPpt7UQ+YkVS80zrx4e4bj/bNW1vKtcmqx9CREr7jr2
SSq0MoBX20NJYGIK/wvbjTXUvK/yOl6gBhV3Ba2DAYvqqvfLZT97NeQohIUeIZFhIUhVCKZJuBQj
2/mCsKuyHBPe20l+rJN5jrSXOluxKGdbnhvTMzzTDHPjCf47zFSV/WbR45UvEieyae3dVtmcHZvR
uxnblNwaVtuhGz2I/GgVtndro8qJuhxD7uRMNqTOjmyiN1kJlFTjsh1JcvTb3O65rv2gmStnK62U
ybDPIV80uRqSRvmwXMRCuM72QhoxqtyexGdFIzG8i/hiY6yTdm3lVvqIZAdxT4e+eswewqFD3YHZ
bNnrMWFh2aMRvGu5arUFUV4yCu7Jqb8tKi9Z5Xa2rJPZ6U+9LwZuIL9as1urO7SpvezTskzCtPeG
Ly1Tq7IZxsPsZmpVDe16AUOPFivmoPe95GBD70g8RwV6nPLHws92Q59NH3OlrdUivGnFFmdPOoYO
rdt1+9m1j43orBRyRgs6lEm+TmQqbwrfrm+6RaRXWKCAIv3CKty6vSblwcinvIP9rB/XhfDEOZ5D
3k6xmuxMzzSWsJtgSrMinJfEeyMwJFQhnpwsH1c57SikaEUdFrUrQmS59OCeG5VV/cINfVicgh4M
0oheQUYxKWcR9mXuv+gYoFfXu7bpPs2ex2s8qMfCk3OgKuJfZZXvbcY5r1fWbOPb3CKSp6Qm36qB
XLCpLN9ic4LauC+bqzqT26nOpoNpYAOeDsU0lzOf3SndnqWGZ6T5WZoZ6VCTdDuP4qKbzwKykmJM
ipkbSTKpi8TL9Rbbo7Py2rnZNhlttkmPkwUygtCtLEuhyIhMY5dWU/ELFKsX/Kv4DfyCTC3WRG2v
MJy9U3cabIgfbFHUnHpVtzVkKfviOid2YCjT6KqtV36TkqDXcx7A6rMCN8vJldPCuVr5jv+lcool
wLTs9n5Z53dD1R0mJMovbrMSUyIj2GnzrQt18PuCqp2LLPIV1/4YJtkodwvK3Vuna24NHxVwJley
H/ddOhSnrrGfvDPeVlYdUN8ih8Qf52s51ZAIVhP5Oo45ZPQXUV9NhV9cCdhhuZroSdVy4w9Nsves
VG3s2dkVbprskzOLSjvZv5KmZ3glXhEm2gvKaBu8aV5RDZlPZWrrteFDuO/uiFgiZuEpKFqdPybW
sG50Lz/lPZlXHp4gfWKz+SPNkm0u9GpM3RVxRS+eik9Jw5JdX5NiglMni8oBociyiBenzO+/OjKe
mFc9OPZUxkWOIXM7EPGxbCAv0ErxQPzs1uqaAy3Hp7qtYSIdwqcJAvU9m4Yvg868U3du0rlqgln1
WayVFXqqgdKMY2XWzlpwcmnSjAHT0JnVFpFoCOSGf4rfA3MDJ82sVxVunoqMLHxwlnLt23ad8LpE
DnzbPuGZ1ciEN/VcXw+QxSBZ3kYG3Uv6A70MwllZKKVcqkwl3L3yjvmcQZWoISwowWUJDYmolsfW
nzNwQezxnyTLWWwwOplz8BD1ldGlQlU2+J+/2KpVAjlto6IG8NEM8sKEbd/lcHyzTQIJCjLQ6sm2
cii1TPNyPWjkbUVtuRHUXtMvsCvG3diICyKhntiVidw3k+5OaoDkvl9YKSQ4rPZke511k6HArT27
CuBU6NeiGfPACH+nMJ8VChTAEWEfpomtBZm6fd1SyDwsbhs3zC24IY3ANE1S9vtXnOlVZw1UEShW
1dQFb/yHFSN4JUcoCnfc0MiTO4Rytn6194ozap3TR+Mwq4P27Gtf+eMOgid48zSBdezK1A37zJ6u
fTp73F5gT9HLMkSkLIo1E9r/5CXl50xmwzWyRH6X+mOcIAbVClzaW9K1JKBnlN94OlRQ4d4YaZ51
uyQr8UkvqXNjseUat679EXm+2HmJ5+0aNL40aui+IVR2cS8LcuHb/gCHlcHVtUXhAZ7RMGFvN+Lm
W0anLrbn5FY4fbPK+qXoNwaxLCppY5bJF4gx47oEahPNskvnWQ2cul9VXuNd1iOyzxZcsxg7muyX
yhnDacx6OAtFM/DM7x+LHA5zI53cqW/CUX2VenzRvZi7SI1GL/0rS7nFCvfTuEW5k24GlAeGMs3I
8mlreoUg46X3O152lhrIArEL5ERhDwqR00Fl7SyR8NULnuYNiC79UtJt02uyLga67HFR2XsfZR+J
k+KVoV75zln4jqdTck73DSh+FQy4t/evaqZneGSGXK9HCyf6b4BlaRUBdVzIsp7HfTf43Kl2V2oH
coiFhsOuKr7aSdYEnrNUB9Hb9mlE7L7xsvLr3JAhLL2BbkXqYMhUQf6G0goqlfgRteA/gVv6Qiqv
mjyuG91eOT94uBlHKFllTnvl4eWi9jteuaTtVXdWLascfGoI3WNCxzYqZdVdvpNZNzNEafBr7Czf
+k0iEt4Ja7pu1XhH7Srdmc/JNEZVD82LquElFrb3E3ghRkk2nbcqs2EJJASlUeGTbqXo4H5a8JTD
Jov9o5/06mPfftZntm8JKOO6xONE5+6nVyVDOo79Tgn0HNagbZkuSnHZps3OR3WWb4YGf5sUyeIU
9fKHZJqbncGYpvdaKAazbgr9XwUXM2feRdnqVbPLBmguypgpKKAWQ+B6NQ4ULr21HFvvrkYICoVd
bUdZ4Xl3bp7MG+xiFRhS5Zl7oKn/xWBR66CTrhJuqAtghkS+yMebi7HRzjjB8DgM+b8xVO8Gqd8h
CDlr69I02fzSg7zBUZYMb96wfsJcq2nDAXVF+KpqegbsleBvCj/dvQq9PksWbuhcFRfDr9JX1SeR
iSlQtegjUtuWw925x8d0kWxPdQ47tecee5GkLjfdZfGnYJRpHxncRaUsfba3WBoYnsGZJi1KfCQ5
OEOlaPvonWDQ85sxDDbJQeHdOEaQdt3X1OmKowtpX94qb9pfFqvzPbHL/KPVZMUVHVh6WbTa9qcV
TqBKbFBwmPxOKW2KcSPT8VlP4MnmbTrcoRnjA8XTp1x7w91E2+GOulBE0sWF0GP72Au3OhgROO8y
LCAHszKkA0mxtbF1kQ79xZahjEGwVRW4uDNjiXJ4HM6VvMxhUINXjbdFMG24QjVufVqSMYQUfOtY
dz3FsFFkY7tRXV/ej32WRshaqpVws/J+wJrEngd3g6oMFfcUYrz1MLY4MKTt98MOFRnc7TlLrYyq
Y1/3n4xqg53hBrKKsaH8tEjvp9jgzECkz+NJaXnQUAda6AgFj77lc2ejm8yX6KagFtkzWR7tM8vw
k77Otg5NK254Bgabgb2CW2YyMLzSk+OhXpKtnCXUC2lGI3X2kOyzXzQ7zk4pwQ6G1XdS7VFafDQy
0xglP5c0MiSs8faUabzLS98/zP3IDnnf5yPjhS+XYKgRxPQkhTJZXrj3hoSZZG9Jv8yDVjjOfVKg
45uk8Uv2/O3FNweq0O8zsxQRB8NlNIw87NJ3mVkNlSlSFaP+mKd6htsOA4fjv/+scT6tZT3pWDbO
/FVB7E9d2n9OLDLC3ZBGx4VdLl8J4Puf+Ff+r/jmbGdI4cZVB+f3O7yx/3NcY59h9wV/tk8VLUPX
t6eNFLreZ4WqgoGk8rOq4f7VWLFpU4ql/jx5alVMfnUnSD5daWan3PATVM5xIcp8ZbScRT3Q0Wmu
B0XkbdZN2+lszB0hXYVnWLiGtDy4rTSNikGYKPtPTK+NcpbN4H6lk4b9AoZU86RDcPDtePaQvwXH
yzqYplGS7Mq2Cl9Zlq1huzP0OJdfs7Fo14Z6I3DgRUQL6lTQl+6LKUdMKPBqiAlS2wZn1VvUehlc
8cmzIVOjkz4/QjKu/gTBLkRAy3RfEagfD0idDNsZinY7Q7oisMq5/iQqtUS5ny4rYwPSv3BbRmTl
wUh1WYYl/lbqAe3wLCFyaTofLgGeG8ypJcURLXZprzD3zgR1BFwZdEXjhlCVdZPqSJdKu1A//GcF
1UM2qtH4e90OnQVXZ7wxJKPdRTmreos3LoRjMsEOr1BOrzPhUXDUk/Tg6G5jWEXvAy5t56ArBTpe
yLmHOu+obQi458ziM+votUEb+2ogXfTKex3DmDe4NJmyQw53Il9ZRuE8Tr6M6HiZ3mWccXyZiwFT
2sNNpU4fC0hCVYrpfYoXva/Pvd6vho4buiIzVF4LKIGsMwC+Yl5VDO8C/mmmz+DqnW2ri8Ibe6+4
2hNw3WLoQjeTix84rR5DO/HAYUFK7VIbl4oPS6p2pqnx/NIbBgGSN/QZc4EbTQPHZxtTbcfMGvD6
Hd8gFghB/sVNVWRKgq+FUagUeXDfxPfAHfbPZUv2bj/Kvaxz2DQl960N92B04Mvi0Vs0BbceygCm
MpDPlh0pnMDJ9rM0wBRi29maPr6yTE85zwxW0NUrmwwjhFXGoscglYX3etLebbG0/QrLEq6tKgvf
ir7xr3PGQgLXNnSQEynggp0/7KDC9Xtwx/wQG3DF9FtwXW9wr+0NJBChfDHO+sY0eeOUWzgzX3iQ
idU3GnflFv6pBFz6PJPveIY0AqNrcMbU73ivumaMUWZN5NUyC/vaITuU4WA+5ymlSVwW57ymoX3b
h0sVUCCJDLnMFV7CibUXlTfoCo9wq87AWV3rCLJp7hJmZ0O/jmBsXxTfjXAxYZjOOYlq9MBMYFSG
BK7rJf2jW1iYhl3d7qGWDFl7mrhH09hkwUe5wM0/ytwZLnuAoHJk5l66/dRcNMiceDTEvUxXBRln
Dh917q/OBoVqnK1n7LMR7gi/2rkY02N/zNtgQbpdVw2DoMzts1vTSLvZe43SR0MZhGPhF0SDSXY7
QGLlHUL07e3fn98u/afKKvwTCJ8gDHcIXDjFnXcl9sUf86JXLb0nLHn2hNcNG5tMdNeo0c3CepEj
V4jIyCop3elR0p0R9+x8TesN0qZB0s3jDrMM7jwZwXy2c6GNojFxoSGFAkUNyGDxyzhGlJN6GDav
Y1Ql/j77/X9S9l3LkuJMt09EBCDsLeXtdr2nzQ3RFitAIOzTn6Vk96ampme+/9wolFaUAylzZVa1
nYRuxuvlCupR/73Goq3HyG7URhwUCIbUAfZIyWEsnd2Yh9m5ZnqGj6t+m93xQm2UgazLaUMC0iu6
RGynDpsABL70U/g+mF2jVcCwgdmZEfaPSmcR08zSzAlIO63ST9itdiLQ8r4HPJXmcSkusR2Gu5np
92ya3ZN+3E/50Qq9tcsy65IPlRfYOAZ+rjmvV0YJgBmwW+yDNJPDUBTt5wmZoW3O8nZHZFo0m970
/Nc61tipqJMzgjqPgz7xE3fKx5K15a6dBD/JMeYnrUfWOHDaHCNxy7EHWsltJuuNcSMjhUbZ2pUp
AztygT7y6yzdki9aAxlvuFroZSmakQ5Jibzx2CALZYcAZP233mJ2twYJiDe/BFqJmFGVIeHrNr+I
mqU0nV/aDWNWcEO+4l0bbtMM+FtHul/TrgLaLeT12QTI59Ey8z4YOs/9imzFV7Myi5eRF+LYOHzY
4GjJzyKKAUIfsm9Oy71DrMfFozapQSvLQ8IsAPQVbxG0efEtjUN31uVGUyCUGJWHXAduHdkzPuuS
QPn1SzsPzNEL17kl3acxS9wnvJxDVKXahag0reSjCAE9t22ZAu+HR4+X+J9IP1VGPgJpu75wmhUZ
kKAKsQNwkILfLH5ZV0jkwIv+gMe+fDDSYsUqM794sskvhmzZLjGmL4ZiLXyEcPgNKXQWr4yiKjaL
Hin3rgeIO7lKMyTzXRdABuVq0SNh2Y7ZputH3GbX9a8sSUbkcO12M3aj+xB7jfcs2ibaJzUCTpyk
OI48Fn7aXzzAip5H2doHs/UBKlfKNKByLAoKr61PRIbTYJ+mTn4ng9KPvGeT6di1JlZzIA0fOZlL
yrrL4qOZgACTWWLsNBd+k9FqHpG3Xi0aVhF5axwL0y2Du6fIOPMYgM+chfLYJPjhBgtNs2X4Hzok
Ju3Zz0LfuVhImv2rnsHyT0be+Zs/qVW1fLvqSUu+abVrbUtNs840aEZlnwcrygGRVcxBkx/beGS7
O5Wolhmiwia0m0lrDmmXIhL728vi6o6nZ6NYWWOrrxcBLbmQi60lPvUmzsu0ysKelyYav19vE9fs
7WIXxUxrm5Wnl+Wu0Jp8M2pZtTMJSWSNb6SwWgPRAoGcZhrmD3U75Q8W09xzW5droogvRG4f//tR
bVgK0/e3rS0SZ4arY4eIOjNUuims3g0aDtgaC5HOanwtytQ7aFb2UHPb/OzialYdL8qnUPBup/Nm
PLYuSy9WrOvqRzN88JBMD3DYZN9jJldVaqHGJbdWevSd5xY/WWxtN7lzDBPOT3HWIaszRsgT05SY
pHZHal2Lez0xSbxYE08DEll5rvxkWjVthNogBYGiocu4H69dgkBpdtxuI8+YtqIdvgEFhu01SRb1
inQW5mhNT2Xe6TtSmfgUraRRI5dY1i+xLflxjj6rODSFsBXfrE3AJBWLBgpjv+svLJq988kPuXjn
L34KipGPUr6kak3SIF2yUnzkvvkxSbthZTqo7cGDvzjRoBW/Z3e8NJF+GWS5hnHkMdQt1KF1k1mu
Z2amocouGKvpzdOf6VmXfJMX0vf8zj9Y2Oncun+/JFKZl1Q8n1fVJhx8AJ2jMjn1sRbPQ1uMZYkY
D+i0in5PF3nhF0B399l2YcnEjE93bkh6x2vJaWIW/wNFipIJtYv920/HBWqZAdQIIKGpA9P4958O
rw2rjScWvTrcacfwwziZALY5edOum1IvL7IW5aXrutc2HKu9ZhR5tiNeJvt+V9Yo/mmEeFMOsxTg
75ANr1oF0Ds5iN3YQ+anEkHXhDaCoAAernKcgbe1aYZXnjXhtVKzykjyfYxkTdCUFRSJSWLXSvFJ
++OFqHs3pDeb+PaQ72UMdcMasqMo/Ye0B8w4bHR2MfQimgKNfc8yYzzfsEjFQ1pylyDVE4iptC7E
W2yJFzWoFkor3CIXweyUaF78KL14PM+ssp2AAhwc580r9qDVygl5dQpx+t55OrITvtXED71mVWsp
8unTEIaPYujDn0YvtkDjjV8LHfkqM5Q4vzZJuJtqczw4efJmlCXT9MkMvUfJjO9ZzrIDU6lGwBdC
Qy/PUYsUJHF6Si/S1IunYs0jDelnpUs6vRY7Z21Q6cvO87DHK+J63XnDUAVWNTanMM1QcEdTU9E0
03Jk1+54AA5tnEgvDiScpNucaDb7Ivof0ztV8ui24tqwUd/dmCxLiTEC0j/qxC7X8wpARqdCyAoZ
iKTw8IQOu+qKLejE1jIWJooc9W4rPCs3AlInOV4b6l8k4P5d5D7JSKsPCEBlOnImTnQ1I9tZIzbD
UNFQDsAmeZp+QH3Aw0xGSR5fGxSNjnx0T0TNxhpqZlPBL3MAv29RVzsg2LCui2ood8koin2cREJE
G95FhwJHunjlSxUQqDN3PdPRgBN/6oTO2kx5H68WujeyGl+bRl9H3fAlHfL6OdFa86wjlYXSxG78
0svmC8C29XNX5eY5M/Ah6240finC9kYfp5MbfX0SP4dIi2uJ+Fazd5jA1sR2Aeaxksvotm9DEZai
D4jutd7dJKU5zeSd4kKarqzWTY0UHZktgqwyqj4gepA5dr8I+m9m5s0yJNeHOgnaTobb5VIWRwsP
cU7A/6zXcNL5tvDq+jHSzBq7/Kw8+FWUosg1aWYeSZM8v4Z+Yp1aZ2r9oMlzua0z5MJIT9N9lORO
7qFCnfnDrCL9DB/4aI4b8hyGcC91EaH0dtpFRuru7UIzNnlboYiwrcYvfsM+RUOpP4ecdcipZvYq
stjM13Rveo4K8Bd9F/qxAT7pt/idrgCnFJXVXAvNCf8qs70PoMfHKevxDUtyPRAqY8udDtXcSZTu
TEdYHwE+xXNJT+S7EWk5kfNmVNiS7SvNlHsk2YOpsVA3gBYCDxVLvM+TbjWr0vXDp0xMzlbX6xGP
uwjYCJaZ2zbV+LNA3dBKhqH3ORTDwdYk4JalY7+gEOJLj7sHgFZg5RwhEKTeo42rSNb7xYNIUU0d
O9rakZW3K/SyvnAzFJdOsm7rjlYd9ImWdGti2qkAZqAXxt4M42+T13oHPlYeyt7U4S9Vh7/loDif
FnH4I73lUEi6YghvdUmqDpXW+wF0NmdWcSBdOo8uzt8Pq7gHYn2UK73pdboG+t0fHVLpGHrnjzRq
4bUrWfECBacct2g1RIaTY3aox/6NYzkl7sFThpYB6yas9JWG92q9WBSVB/lC/5sH8uiECKTgncdW
C0dd/j1k/euoRcOJYpoU3VxYhoN7kSJdm/Wn2E7fyF4ZLCTZa9Zv6ezu77aG0acBy2WGPFxZevvE
zbtLrwNya2moIE709NlAgmcXx76xIpIEgCJnK8tBpoJ4NKS5t+UDssIz67ejxehfHQ0V8FUyZT+R
YdSPZZy5VwS1ESjzU+9LEg0b3WidH34jfxVtH70ygLy2iZsas2ocZzeqWhrOqo2NHOmimo+te22A
6lq3YrzzSqoh0KBbuoAkSeo9ngH9ajkoTDxGwWGjGxs6ImSFbaMYTp0Mbk4PN4eNP0/JX1nhK764
mo8ldEwhf3yZNk3SBKzCjc428b6G5QSI5mC/0IB9+V8tkPkoqcvtF+456XZiSC2TkBcOu9qxcaM/
pfVffpU0l/TgHSxVSpHV6avOdPlomob3mlgfkQ2uPjrAhF5DD2F+UvKanO+la2WbWFVj1D2L1nbb
eYehn8qPnlO85joiNLFdeq9T/olspn54c9FqRntojLDeycjcuay3fklf7hFqHL4C/B2t/CS3npuy
G7cmlwwJ5dpDTH5ot3pRas9a04TB1Lr21xrm/m/zME7He3PmTca2aH0t0BC/yKI+PBqG8D0g7bxy
X4eixS+1KB5n5rtOm3r80ckBcyS9pm7bIE2CSgamHzE0wEn06+AawM2A4jqbrn1lfWKxbs4yRc2a
XM4yopiJdHhkxg+5Y67uQZBD5PGzEhDokbCMi4rZ5cXZw15AIIQ/wylJjTRIqOtslbjMAnYcgfB6
5Uo8fAA+YCwCiNwy0Onjszd0gAlhn+nYUfgzr7/rsZ/+yEs8h6qhq186ZplbvAnxqbW08pL7Y7EB
XuTGppLfctFkP1Jl03YlcrSi1XFz6pN4eqyjjG98Ky62ufr29U7HL7j9f0R5rfVCLMRAgYmS/rVX
39ikCHOAVso3fRnms34CDPy6Dydzw3QghDWRfejV9wqtc6JjK6pwRVU+vtkVKLJw0dxESdHCpgj8
zNIuJG37H7YozNd3F8S1cVQ/YqcRrsjGqN1iEw8NUolF+dINnnboW5vhwNSxS4FU0LrPAIhuBx/n
AGKS2BhS69KgxgEFLC6KWKFMLBLSwI3QOwrA5e74i25i9ii3NIsJ1dK/V5zXIVp5R8GIu++sUd9H
1Sg+6I23yhC0iQM1i+qsvJ9puv7GQ9L9baYzVJu0ffsF4IbmZKgBuY3m5BYSBwKi5ylx+04Dl6Za
hdYXpW4ciKJhcfFnE1LSNa055UlebYXgYh+ZffOAF9s8CKf1d6Wf1QFS4c1Dh6PFA80WAemRxSLo
OKqwiVxcASDt70iwKN+tsSgvrmjxZV1mFGlgplZzGo2NqX69eeumr/0t0XUbE9utV5kkJDHoJ2+1
6StsJkWUioDNIlE2PB2CGsUDE3bcsmdHX8vKaz7Z5TV0uHEY5fjYVl15Xfg0Gzr/R9FU3SHDGT1a
R35rnGhgXZWiTDW09E1ZNQUaXlhvknudWf3v4rGtn63SMKz4ezk46QFF+9MxfR/GIZuOdt8cK78Z
dkC5SpSkKynpzbSZmG8mpL2I79yQ3p9dDNbU8mAxJ1Uis04kG9QNtjsfhcerGkmoXe5m2lPD7fDJ
M7NrWenphah4MJrHpi0CUiiUFkDwPyIULOVfUzO54sbRIAqLb5ylvmepmpWpGeEmNbA9CYhH0kVQ
ajngzcR00fFq1h76HkjRhVmFFtsTSQP5YVnyiM4ZuOnVYscAz5wC6Y/upVYDiyx+CJ0JMK3SvRAf
2AdUwxBd6U4W6FUmdqR8I278brYjXiV/2V7Rf0Gzva2dVv4nDrTzptNbplCD5qNeZ05A0HXPMbe8
cr0bDTtBn5f/1CAfLC+dIEE9+/faQoRH1fynfuEdLbv3jh06hM2zqQ2HAuUBv2kSk+IdLyz6sQhI
TIOp/NAsKpWE6HlKXFQWWStPxnx1s2ycoHLuhn5f9oZHOuTiZsmby7xZjrSWga44FJ3Y5nn1kfjd
3YozUy1741GvN5oE8jVrW3RPQDhQXGSVVEPga053FL67JV44OhVAyq24IBaArgluMa56dzQutu8Z
l8ouDUjTlehytA5R/FYNPQICY5CgQcAR+8ljnKVI35PyPI24Z29s9FsJ7nwRSQMvS2zckaHYLDzy
QAuzQlsJXeMHe2pFEXh56xxpaKex2ww8iwFpVL1ETN5ZK5ouOhmQQ8aemEwp3dCl51VwV8U9Pkfl
dPbfJTgbjnVY509u7dTHprDqJ6GGkI9n28jcM7EKu6mfJMruWtm6Z6KIr7Saf7LIcDJSFKEqQ6W1
GL67n1moRDp0JWAKKMvUr1loditsj7pNNUXGVXdRuxmgMNO4Vij31+38Olm5bgaFknrZAAD0mKWr
gZhkQm68mj9HsW0dyHT2Mhm8R4eJ5gPZzm5IWcfBGwVwWbm9WQ71YM4FGNOZRSbkvm27atPahb4S
xtSeu5LZe4bQ41Fqaq8luzFHftTtqqOuhplmnfV7SiKiyYpIGoCV4MBr9CPKvvDZufT518BeFUHG
JmvtjrqcP/uxjsCcRbdqt3PyQUNP2rONjt/A/HVa5MS7WZLowTfGNUPF/eoGDR/Hxdll1ZlYEZUb
WU77ZHIP2xYC0hepyDbctPW1TzUqxsj42YfJXLKCKoz83OXYrukobwak1tUeec2jpzbTwq2T9RK4
WvBosDoAYw2R/iKqVGoabp6XHOFGMlpUTetL4QrrYdGURfTMbG6eFk2hRWYQekW1JzUS6Pg9rOla
yD8Jpphr/3otddJpgOrV03wdjZlH0XzNuAbLiIZzyD2211NZFOjsgTY1LeqRrZUVWfbRUcPkhBDR
FC0vKmsl884+3hiQaKYLlKACnsk/Em8kp7Pk3tUsI+4y3CxF68+XQldFSjeL0kXUdZ2tBjf72IRx
sTaGRHyWIyo7QtxsHiK9xBNf+q/Ez0U3bdrJZ/tm0qvPRfFrENX0MRI1GvNERbGelHWnrG2nfrM2
TO2V1PvGmLCnezbGsFhJR0vQwsyW/ammqR6aKkICusoQHOGdhHxUzEXi55a546N+vTGRiWaEq0Xn
3np2lPvxTzyg8y2JaZlZsNDOmNS4F6gVl2XfV7y5UjHGzSZsjQpZMYa8g6qjGDt8xQJT4DCPJN2O
eIWq21hUiFyGRaUSArYLfacjUn8ISidFKFs5pMHXW5R/zCOtsIgWP3aaG5s0itEoqQZuHqge1UGo
MFE36jexBqTvFK4HxtL1LGeGkT44ftLvPVihkSMC+CiewonRxAbQjGtIqyh7aFJHogVLN+4nEzve
2TgHxtlHYd+hyGWFVn7cRabOQiXVSXC7XTsayiBmJir2oNB5Io+3FSnPJvOo2y2P0XVTmcu+SU56
1v9g3PQ22YBIJw2zh1nnn1azh5lPHjpnnXWecbxd/tZ4voj5guiKMxwv1pOWTSgBkrjDbf3JHh4n
zS0uyYRkQTKoL0CTfe7SsD2SkIYwRUuvoa7TtWdrqNWreYnuYG6zi8cRZZnKwu1lgvc0R/XnRs8a
5HVkyjdRhrLhqbfqMw0eoupnVcl5FrUHJC5NZ4nS1uocRcZ90ssbGxIbsgOGdzZXmnEDzT87Ut7J
Znau+/l8FWg5wjZ+GnXaS1LKN2QiUIHW1VUDwQzj3t06yEAAmAdAI7FoME3Gt22fxqtFlwSk11TO
Fid/64QKlp++N4Wo3cX+O05890IzxxEG7p5DuV0EJu3dTVH1RzOND4hVYp/eqF38PCUbNPIqt8QU
SjJ4fC+0pNdemiFNL7WR7qk7y6Q7xlMRxUgp6Oy1G1LjyRTJnnq6hKije7JAUeuWKAWlZIvdu+a7
ncftEypfN1yrEiRjALA+0mB77dts4L51w6tiPSsCYpJO62bGpkGSamW6rB0CHd0TLkWImkmcH3Am
A0WsepJvs4WHe95Hz/DSvdbFzYU07tTaQphrgIIH1BvB/mYJNLL6VJeojzOCWlrPVhpHAdq2+B8S
QxsRbOLT0aot/zqo5n0yZ9oXhqZmFNpddPOaT8hk+OOsWxg9GsS5J550zaOQqXbsqlbfhOhp99nr
GUrHJv5dtSMM/lOj9NBNF10E/t3HopFItLyrmp6Jbz0qLHAk0Uy8cwkyOIhKvRIZ4YwadFZnvrZ5
xe6lUkfIbFGuFbkok3QhyXPdV+zV0VFRs9hmPyafm9vlZ0DfdlThNXj08/nncfcDstEoL0hEWezu
fkFNEssj49k19Yb0CsSlo+oVIp5+YxmXe51KGRTJXSn3seOjyMIe0S5DSTvkxa4OlTMoFaHKF+54
ZGZTnUTP0cXQKTS5paYKI6KTWxaiY2dsoK7q2I6oMtQrdKOZ+zDk6XrwGv8F8UhvXQ6Zs6cMGNBD
H3zT9R6bNI0+pDaKflX6rE7j+MQmwISI/DejQYtstJ5tE9wKuuLFRQCdQjbCTIuXJhpV6gQ13mUH
DJdha/Gqdxw80qxEu/DRCi8ic9wpKI1B7g29/0w8GhaVXCkPY7fNOjs7zQaLnl35QIEKPq0X3mKr
8zE86IN7ns0mpuWHhvsPDMVf56RyonObyPhM5MzLkciUlo7Gb0plEdBsUf6TLbAkT6VWWLt/NSWr
xSe5A1Dc2w2sffyjS3URpPYn08x2EULHnWezSJdL1KTTrB29bHapaKw1c1JnpytkmmUP1rptPXsG
qpGUSEM1vVpIgrEtyv9ftnmROEeu5T8L5mbNz8IxzSMfao8D1lwDOTbZ+xtegxJLwBvxKJiQgyjZ
setQnyqBtoFZnFTRakQhxAotmOT0eUScYErSSxi55rCWDNsoDqT6ttA7/ZI6AK8F/ZjrF6K9DN2C
LERdiOX27jTzieR+jhiDPau3PjqVzFMSTrnbH9Dz8PInS3JUJ6Pcqn5JQeLlySpm0llTrfxNGT2V
xy/DUoJfNWN8EEaLmqikqIM/qcxu4mEwD4VA1MEcposeoY2hC6jxOmvq+CF1h2eAcmO00us5QieK
N2XoReI7Edqia0b8QDways52dl6ulTiEv2trDG9JjAaggLE70T6zuueorePjYkZevMa1V6XJq01T
dMa6U50WU+RbP1Sj+4JcWHIlCjXjHVpIAcpMZOmU1gE/umjVsJZ/sAYmn3jXrQ2vdYGabJAA/7tp
NXb1jnS7Nro1Rb1jS6YkfF95rLX46vVF8QFxsHZ9Z67jYTevzJR5PaCa/31lvxXuNtP4l87LxhMN
VtK+zYgsTXc43fGINAbzuz1Z1fZfTaOwUrCud8+L+zpMxP/CqpnW35seooLJddDHC392oKMwFWi1
O6xa7IR6g6SS/MvoEHdDL1vvhFr1j0BbRrs4RxVGaKKBxLfRGJxdlMSPXmPaKxwM601i6fEL+oxl
V7cbLkQNrEQpiczLVYhd8554ntIAXmPWMKwI/xjgo2zHbeJxH8Z6eXqrnUKb9Dz1rqFwfzVoQvNR
WoBV8AY3ICKxtWzWmtWKA1oqIKmZ9QDnZMaDkXn2X8JbEdcxpXcdTWP2kOkG27su7lkkJA/exNEY
t0KlcoNU//yA60Ls+UXK3dX8/COaG2ixS+2GWhOlhX0bsU0NaEvQqJYkaZKfONP6jywRaK8Xt+6B
pan7BATfmwY3gG5lZvLEGv3YqnYD1jixg1mJX2aVps2m4s26ilCDrYWqjYs9oo++7as6ENWvYFBD
VdTsUKXy3sLk/fbtXZukL3ZaYWgPna9VZz3jh7rWwgcaiC/RIgQNgTQdRz0IxkposzSMbWysy+i8
8D0E7I9FIT/pSqvt0EzfSzkHYlbku85OnVVhuuKZZZl41jNb4pSn2wcEx8WzSMbADEvjOuYafwS8
y0UWM213YWEgoctF8YjsJ7riOPGZNBa+zAY3iJhod6SWtwNDWybb2Ujk49Cq30T5clnlaIweF2im
5zufalQ2dr6X/hjR9AbN02XyAf3epp20VLF2kvpPg2DYzymVzE9XUeg0X8mbyRv/4phjfkbdWrEp
lLcK3jK0AvjBGh/1bSU6Eue2hg5MXPwwWPOl04r8YZgm468EXxGecO2lbFj0YTKsVdly46/IP5vN
sJnQzWY9JiO+gWro1VD0qmNNAjwaUUPhXbXJe9PIzCxFsUOLhsskBTaIBVGELVGVIGJGDkiSaPEH
RK+9IxUGmjja6wN6ci1lglXSecGY1QxtoZxIC9AFBwhnG+2LjSRTtGaX55GH55l8d+M3lnuZeWFe
e0Hr2Gy3uK2LEJtkR9uZ6FX1FIXAKSHArH9NsmLrapH2c4rTp6IT46emT8VadDJ6kD6bDjLMfFW/
dm/EyyH86cT5k7RGYMFqx3B26Vj8aipWH6h3Fprrdug+c1naZA0uECxDg5tKgr7d+crFdy7IkjjG
FzJHS+/cesAHZKHndJGfQmu6oi7ZehCNw2b+gK5rW2lGcrUISIrCdXRTykPtxgkJpLT3I4qWz4tz
5BTsM0I1W1JYHPUC7T+0bjCDRZdUjNIy0BNoQH/e9yskQWjIZw/tBvDT+32ZuJ8NV9v7eudbj3H7
QnPuNIgqiQZOJI7rdlijclqBGX/b08ufhPezZnV+uOPr6R6RmvRhYVdakh+Nhv+1sMiDyJ1+E+E/
b27eKBJ0DuryOks4u8VifpEeOrnnvbgsrxE98cxTmQKlql72wmd1pAP6EeU3zskHCoPylSib6f5T
mLh+8ipunBYn3Ffn4rJeL+8UGjmlW5F7GQrgYvPihf5Xvc2iPa9jC/U3ihf3Bqb1JyTJ+wtx+rgx
L7OGXQNUDWz0J+IhumdeTGw2R/xbhF6uTbtL1rM9GZL8XxdaXISvtBgx5mugC1EDLVgz99PicKja
fp35MW57foX/10mwFQ0K46/YRx0hsRiyzclu7NAIp3LkJUPgQK7TJMouvItVW2o7rDeG7fvBjYjk
NLj4nQd1hp7RyFaiLc4ioVnnRidAc4bDvLJhAYYOgA28M4MzPMWamcpDf4WT60/Ht/Id3fTpQTAN
3sbAgfahVc+BoivLk/Uo6kkcK1F9TjNNPqZ++Tbo9vRYeJVEJOg3f+jwdxGjagI+qylB7mvsgaML
lDLsI+CfRjWEFVrE+glSB4uAVirt+vOyCBmoldpowkrvi0e+j1IBtRJ5I0Fcu2hnhP9xCmKUNTp+
OT3niT8+I+szbFgYlXhf9TdeFA8Hf7D7K2kUzjgdUVbKAyJpGCKbY3vUij1ZeWbYP1Xu06KACHq0
Q/1htF54iFF8NNqkPBNLq4FA5mX2gSi6oCpBYxQPAJjtYpR6RTAWKnWirrazbXOPTDBSE4okq14A
qeEXMT8SLwvd6GEw+93iY3mNy+t2u/GQ5N3ta+QacAKLVWjrfMV8Q+zJSuNieMJNe1m4Msxop2Vx
fPMah1S/eY1mbJln0R3QU1O47akuv9vui2MiyBuqtnhIItk1/rqgC2fa8fIQSiDrbJiSNS8/4N8V
4hMAj2isN2uTYQt/e5M1dnaxjelDgxDDWHfVYxy33YvE7wz4JmTqifSdSX/ItWTPAfh9Cd24e8HT
cAgMZldHIv3YtQ+5dKwAYT6/Wun4VyWjyqpHLYI7HV06AU420eJI2ZI7D38bQ0Jagdy13dsFNT0O
UVS3EzlANrhxHu2oeGcu7Unemf0IFPvGiLo3pbk9VtbaIihneJfRjahAuvaeFe8K14oubtH7B6nL
fRN3ERohgUVDZiTxDUlqHmBid/z83YCsBDqwHLCvvFFDS8+0D8iMlshaxG0BTurR3yhpUdjopUfq
TFCm6KhvOfi7CyK7wjOe8YWMVJsC4qDTBMN/ZejpET1p0JzAd/+hnxTPpEpDYlWoW1H+/6Qfit7A
H6M9W6rRwew/Rgtsuh7PidOzl6bPbWqFR1vkhr1yrAqwNMDfXWTkbuaIKIdHGnqlnNkt/t0oaaf1
rdI/50Uca7PZrWxxNi8U6y4WTWlEC4BveAwC6Og6KKnRhXmyFTjIbGJzHvT3GfFISnp3JMNfLgQp
M4BuUhZ/0iPBf6+B2vbnUWRyR8s29oi/yiCz/8NlkF7VoCQhr8zD8jL+tOKfeLSE1JHokenx//Ai
FpW6yvFrmF9yyqZ97peHf12BzGiIonJr6lIcJtUswFBDo5oMROqgi/juUYZs3BOLhHdqJGioHcBi
m4Se2KF04cMsfXe3eKEZLbGoLO7D1JdBUZv4bzplO7v/b2PyZenIr+n8YbmSu6tdlqCZBezaepwa
b5sY8c6WHqrDVJ8olGyIk2lUP26aQpkdwPLor7BdeExGuywqtD8ZlYJrK81O3SB3quFSqMGytf5S
SnQiMiy03lUUoOjDxewnq18zq9n35vSKCrH0Ef+wkT6iuUDFe/GENjDiKfML/RH/R0IEsauxz5/E
qX5XIa7sV37J/EfSY9UktnaHZ5PFWmfTxtYUcHVjoyFTs8gURbP+k1iYDu5vtbp7uilLt2i+h95n
TuJtvYYPH6e4ORhuaXyT6YjmgTjCPUxjqp2auMRflDRF9U3mAG9CodfRKajwPYmO76x+QB4FKR7N
1r+NTrUrDcE/VXheoo+DLQ8DD/kLoKS/yDLJ+LfcDO0XDxDvA61daFZPazuM/WPtYkjsNQDIy9ro
XPG2NjoN1g+Nh922IZvkwXUB64hqNMurBPuqCQP5mlp2D7kQ2dEyiv/H2Xc1R47zXP8iVYlKlG7V
ObjbaYLnRjVhh6JyTr/+O4Q8Vtu7z+5b3w2LBECwPdMtkSBwDmqB6ix/dnoj9kWM3HzWG7MtqlxM
gBXJV1uN29Wq04NHivAGHUA7JgniGhomqLBZ56JG3c7UAP9LaZfhWIfyxniZi9u37tIMWgAE0xzc
YF4mvg06CvVc0wCckJNcagZyJpKbAOMBp5teXVzX7R46Lf1ZKns8zkGWAFS8E8796SeULCIoAXnp
Ne6mi0J7nyCF+iXtcFUIsQUg+11sOQOIEpC0jIrXchVNln3xUOe0tnIcsVzZ2pc66zPTx1VbdZcj
WDwPSZMoa8tEdlys6RpCm8qQNC1Smk+Zx47kkOxmbWAB5iJgJtsBUrVwgU3J3T1iS99nX1UG+LbR
qZ7LxpgOjsCxbyiYOBUrUH2Vjy14gB9ZI+19VxeeT0NqUJcIHhoRG3vQAVnrNOKGoo0xDnUXjiv6
j8mBWnZo1ZAi8cuQ/p9o2Ij01ngIAEu4zCXtYkyuSFuphf4Pc2uRrPsutB6MvKz2ve1GO4SU6q/d
EKxTYBl/R11HvLbDQT9PYY7wETCzcFsIhWYXX/jgeE+DnVig8zGCjZHk/Jsccd8Ifd6bchMkvThx
L0sfo8Hc5FJcUMk8ftNt0CfoY20CpcKIH3hWA2tTFZLlWZyB2kK+Koyke1U0QmTzDFcgCmUi3wug
zmZhhkCW001AZwdAr1Q9aoymGtZFk9erRZHo5d/sZuN4+C1LBqorNZ/MqLdMpeFs652kN4SzVVDn
Wout359VqYfaSW2H4rVnS3oNrlhBp2Eh3s+R69oDKygAn2aDGxRfj1vvKvMx3dh9VawraXtXamL8
0K+TZj70U8GPi7wOSnbq9O5MIppOvSTT8e1ineFLRBOaqseDjZel7mthmB8MJwM7p93elaj+RxQ0
yh6RDw/KAAOlS/NQyRzRghMzmrzNIuuxC+R92Z7tuMse7SKVVyQFbRcDoUmUpUQdaDiT0j60diVW
ll0OJ3z6ADfckfHSOCHA1gUIFED81N47dSNxpc7YiyxYukaALzpFjBWfM7CMkVyfrGg3hkW2K9T8
CgdwTWT951Rm2jHpQABEfrkDStOmBxgycO8s1PfrOagokZhrVsBpTCag5OTpmF9Zm3mAVuVigzCM
+c0GMr4xVunP/z8LpnyY73w0w0NTjs2M9R/bFS5+EqQrgGRUMQBYYnpxuW1vdTXS3eT3f6BBOO+5
9SywPgHGkOuoZjdNB6gQH64JitQyUQlsx09tbW5TXMysjCEbPjuasLZhkodbm+nD57wuhnUAEK49
aTsLsIRVwrA5VdogKL/mqIO+kjKfjHUwiv4pn/rg2UmFP4v7Gsf2qLinKRNep+dMG0ApUbj9o4tz
D65swY4TlxYizQM74mUaPlFTWiWoSQs7BvQ3ZJ4lDaTzT7MFTeK4QVppeNLsR+EN644V4JN4f0Jq
GVL1hjQDz/Cbgg48CJTn9XpRV7RhoONSP4l0Mwkca3QvLk+NaMtTpxoaFl4BHN9utO8tkxW7xYR6
ix1NI1nfOnKvjcZxsf1gVpFPUrujeY8Xyavjxe51WfUxLF5uXd7yPRBHcOW9LESfOdYduS0MOV2R
jDldQ4Z3oeWE+dbRZRttQi3/C5hyER69MFnspgHVYFY1no0k4Kum14MNWCAqHAU1lp5HXDZMbW9v
SxRLnqmxQvcRBx+FNCbslVSp7Dg7u0fNs/WdGWenMW81CwDESEtHxCkNALUIm57y20maMVwE+R8N
wK6dmnuS0oQB0fW6S52nyqzlXaRH3zPkTzxbpZU8e8BtHXRRPJIob/ETMy03PXbIhn4WpQt4YhQL
mr0b3jPVFDxsEDqumlU/DOE9NaLP5L0m3Yd8kgFql1jmguahC4/cql4+mOFOUgM4Xnv995+j+RFh
QvHIAz4NJJu64SG1/CND1SQLw5bIWfw0laG3nkZuHkIRAADxD4EGy9krlQbJRIarJ2UxM2QsdpTg
QVokAJ1m5gySkYlURBsdL82DqrCfurxH6lob4oKS1DfmZOkhHXqjKoTBuYuJyyqkJVmJPenGjBDM
XxYgxexr8fDxD3hzSCZIb3z18E8rkcmyCK3UUOGiQMbLmBsPXTMGSHM377xINx64akxk7R0YWE/8
oq2fZekodNAYxdk2SmyRnJIDUfZKo5x57RmUGE/gSkKFbRvauI2zk3S9TEiwnG9HZrCnGaT4H07I
oKw0d498DJBSj3W3G2q88G2Vb2movExqSpG4J+TM7Ph7OZmZCoewQ+n8Yi+DMr5mgBr2p8iq9ouC
JgDOOluHVsHXiztSLOubBZDgIysvtqQgO85wUFYfopviDiSTlFuaIgUuUYuT3bLQsjhwyaWGzCFQ
0dCaiw31HGvqdqgxaoFZh78ZqCHRcUKW685w7RpHFdEaxz7PeerPmR9qjNJM40jDgdmjd0IFhXEc
3Ams5cz1G91wADdLLRkt5gxR21U4gn9pHMvghCOtvat0dk+jFNmuqI5QCplho+FTlxqgZZp7sF0d
bhQRsmhPi0mUhcGJZDFN7mVgHEZwNvTK4WKXBAJhSxp/nBK1vXWMWol0EkyZ3cyGaqmkx0PmdeLb
0lVv8BO/WSMT2YijliGGtaxHVBhQ8Xs3Iug0mJlAttqfcnlcZ+Qe0s3H/jBG0yHUmi56AgFA64sm
FNsuTsC1QOZU/o7Ca5RTANrYHByzuAxgTXNdTZwmE1wQPAG6O64ONLBrczc7ayaq5NfUnaVM6y51
6xR7p5oyXEZ2OLLddHEwaLYo2nnnpFKeyIgcUW+RAfLxYgKpe38jWtxaphDIkn37bDQ5dcp7d3LE
wQtBZIIyZIDYZFJHuNQ+3YgkIdzgsHyHe8Z0m4iC+dkgjHFNM6jpDSfxxzJJdoEyZDhPbkQDehde
tSbYHGLzHCHRaO6BceoxQBh9v4jiALAq6yLLmnPpvriuudG12EVRjs0f+hGVEClLUp+G09S7iIwA
CXKcvGxNMmrAHzusAkS4d4vMzepvZRxWJ8RnweA34myju2N9TxZOAqKfAmHtxb5twJfKJtwiLTK7
bwxkEBfWevlMnVXEqyoOxZ7shNPH50BY5xIUKKd00tp95Lh7GuVKZA+DWfhmH7e4C8TWlTTUmKSh
7uhEVoGbTdiTkZubqBpGpdOGJi6KZfjRBY2puVkW34pmr2r9btbiRRb+VwKN9QHR1GWG7Xg6d03P
9bijf8yfwWWQ1hZGaTy1oB/ZIAP1vuvG4BfyIveyFJnwuwm1IMAIlkDkOggDGxJ/aC+4g8qlH5fZ
ugm64LcT6YfUrYxfRWY8gDav/2FW3Q9mGcUF5A9/5X2TXXRwpiCLNohRR96JXR4ARNlVRybUOCJg
HhST75VledD1NH8kRTvsQuAmP8wDBECOBi6R/GWS4yKxSRZJvo2BXOTbbWHu49YIAO1bfk9stzgZ
PTALVrhPFdhzPMw6w6nPkTY+MjwDQD4nwTGGKazTgV2Vp+2qcCYerXB3oq26oDG2DYizH1AfoD2U
af7d4Ul56qsq2+p9Ua2lmvt3/6gYepzXRjTs1a9jPJXGxO9pyuKeVqc11KfOelfiLtVhZbTNgsjG
3iWwVSGRY4IqSbc64C7z8FPeWvW6lg34ZVkuPxlizLaViUo+GsbJ0O57N8DxqmTyE5JJwPgWOAby
Y2EsWqSO6ZP2VdPVaEi6B31kW9JR414a3XSfqR+UT42Vp8d2KLD56ocdOKOsY6Mau8xBETYlSHKz
K/xntime/aTJqykwV6glgj7uu0rfkw7xNWTsIG/I3ZDZ3I2n7jugk7zN7G+2/LPaMu9mSVc3ZIa0
b7U8iXlbJv/1yzDM9yho+GUgs4w5NgMXu0ov+4j1W1XM7qeyf+LOJy4THq0DQ70nAOTmF7Erz9Qg
tAN6y49dB6lgZ9wd5afRu7doMCA9BBU8/zDPFMXTmAPnvdHaaPb6j3bzUlZU4gwJ3ysyIue9gxqb
9aw3tBIfCEQDIAV0hs8Igwf7niHsQxgvWqtX58YerwT2QrDV3h/RjOlCw9rtr3YNYmYyIxH4Kq8L
TMx7P2TqeuXs2q5yC/QfLK1Bne1qlybGbxjYCe4ROZI/aORM9fgQyQyJoKMGSNMqArfIYMf1zpMN
olE0Ix/yQ1UDdr+Odcv0J2bzg6mlT44FBspdjns3AGv0p6EGog1K2xPQVjdA2U3HMLhEWj0CmjnC
K9oV+jU0K/1amshay0IhZtmiyI0hXRVm0m1JJuU44Gs9qp0b3hHJmN42iyxvku+iww5jES22iwyM
IvG5FgperDXwQAVvTrtdDMFWkZ7+/XyFmOvfvrueAbZrfGkt27L+9lSPcQOKnUJZPBVUY4DN5Ql0
6dYZZwdLEadbZ3AA3g5JAdzX720L2rZ5pGxlNElgkL7NzTXQaSGKdSP64C4CeRyoK5mTbvTeQVaX
cqOLDsnYIrew+U6Cu7DMvja1Zj+3muE92rL3dXu0n7GFBnE7ajMcWecPJPIsxN8kK4czDQFpxlcV
8LX2NETycbMF3Hu/qbXKedazwTqIEqFE8tTZptw2gT5o6YYbEpfXKOc6StVQjxqEFKwjoNLsI3Cy
UeJC3UVDPZKR4TKP3ODBmIDO+83FMu+DG1DElRtUC8nZ/+LLIA80jzUcJDXpUN956j4+yZAxPmAv
NY9GV187YWtsadj0cXoxy+JKI0HZAVYTIcU8HE6Jygdo8EgHNCOINknrFSUSWx0E5lWtOOvM73Wa
i/0wakgtckWXjOv4i5GBioUMqClEZtxhM44MJNbne6vWvpJ8bCpM0qm1+ixfywzvrGUe9Wge9VCA
8F/P5r+F8/BMRmDDsEBaatvWnBV8A+4KsGlwFzpm/TTaE/edCAl3TVEEd1mfTKesA45qoCNP8k1O
PWr0wcAJ2bWz3SJb7LwibHe6hpvtRUuOlyEP9c2UJtXpg5xWnBDZUlfueOyotRfH1AuMdsKFrTEr
l/nLhy2YnfqxM/7LpxsAWHXzFy9zaQn16ZwCKM3L+suH6ORUrDW7ff10NHX5FMDjn07TwNYkGkoN
exvs+JLQ+35ANSb/znEvugFSD/hGHR4/dXn3Y+pG97uepAibORq/NwNLnl0LHMF8qru1w6thw7lo
hi2wXa018AeQ4GXlufzpTSAQ1JCy1dN70TNGeZ4tS/WKbItwUwrBD45useQLyTRZ935QuPWG914p
f44SdCYc2I0+SqIr7QFlZdVGHwsHhxq73Nei+jFooE2p8ym9tKqh4RjiAIhd0cMiInkzeOkFeZ/8
WNf2nkSorQDRJXW9xMvOLOhWNPrgsq5xfhL1hnSL28VK9F9C1JmDxQhA0FlV9VtRW+OdV7bjXYAf
050sNBDadmWyLfOpKnakGUTzlz7Y0y7QekAo1zJFdDo2xqvbAHCOTJJGTsCWLLJhnbTjRuuBHYvs
9OKPtYU7W4CP3CHduwJpg5HxzX+9aj6AxboMP0RUSnFLx/kBr5sPFCLTmAM5CGApTwBKbs/IZkcZ
olkfPJwLcLzK+7ODYqPWpzGPMnRzC7RqoQWwrMWIevif6c+zjatmztNNZ4+naX2g0SJf5s4LkNcm
wNn/46rkdjGn3tvnLHoUvwsbaDyh6/7meeA9Jzobt6ldTkdd89yLiQzkNciPgm91AlaPGjziEUwt
fUDVYemOWxwhXk11LccmxIyDbyytNn2QOr8Qg5J2qqvMBb5ecATjLojuvc2MC6jQ7qmX2ZE1W9KQ
oAOTDikGr5Yd4QsuVoHmXV7TmDqQIm+0LCrAw4siBmpsI7zLUTBwoZFjTx2qnp18tghV+UOpaecP
FrkW5KtoLNJ89Q9aWgEpaHEOuLi/eae5uaVwuhw3BizmJws0YfFKgBTq6JkCJ3ktFI9cb8RjnAq+
iSpz8kMPuGB4kJySCUjIgcwQ8lNDVyFe54OYqnl808W1npTrClj9YHnMj2Q+AN2QPVB3buRQr7wY
Ncs0bP1//+abBv/bLsv2kAVpeNzAKZqB0+s9TnKfuHkNbO7iyWK5ewzs3AJqzsjWcdhkiMzGxpWa
luXTOfOcbYjX2XU2Y4UW7PJ0anwz6vJ4M/CoX3c24pk0JQja18moTcyAzFK3+8UhadVCiIz9bSER
I+fjbTpNosVAVdT4NKycH1FbdWeKK1P8GY/b/BTjxXQT8kb0C5cNKiDPMisj7RKrnqmtafymvQnN
m1MEHhvTiFa2ApAwQTuM85rqIn7uHHPVUM91FJ4EaVId4L566N5oJ4KPABiHc2wIk4ImzlKaPhIy
xeIznvJPIkK1H6pd8jtqxsFTBERWsw30UItmDTb8Anxz3p5MWjIeOA4iNC508Vdv5aBm1rpdL+0E
t2GoTm1UM9ekqsJWpWwiCW4QJTfyAFlBDbDn+gw4Ezzwph2V/ZgJ7pT6oa7vaJi60QqpX97zAOjy
BxOJQ+BaQ60QLl6OaQ+ESrIiH1pf67OPqI5vfUxTvIob03suOMpDZ6BecwBHaqV4W6ghZpYiCatN
aGfIHVeKha3FKZsRxH2K6mVheWF2YK2CoAYmLcryNmOJF8bQOji10OzizfcHZzSkKZFa6oNXYPBj
KbK5aSoLzN8ocCkcoCzTX1yMwYvsEvMqbM34jEcl/bOglN++iKoGMYeqqJp0pAXotWWvkaSfXrUm
rJHL5H4TU5e92EGCYruiaJ518F0hqamP78NI07Y6j+oz4qT2IWRufOgBXXWX4E50C5IG8WB2eblO
pqz5ZBWtgS98XH2LGX9uQA38l2hAiZUgs90fvAAwdq387SFUhsDDWQJd5EQVH2kkkJBaIWQ013eA
98Py8QOLDlQDYvPSfWhToGuBVJ0myK6r90huiJCJBBk1AJn+iUwcMwZrPM93XT6Oa2IhDC1X4hKm
HtdEWVgYze0wMyq+NTyZ7rqgr5+DAnDyyMP6GWTuV1zxW892XgY7Nrjx/r1BX7wAotE8VcSYrXOw
Y2NzJu/M6MeNKFRE2wPwH3yrRfDWjn50QiBQMepZdDeOP0gfAQAc/zYgnabnASjvvRr48PTooIuz
kJjuafxHOT8rbu7foAC47eus5TlDk5C7bAGLewKCVKxNW4kMG+SXgx7SB25idrYBfXJ2ALhSIon4
GJMiVjakzXRdbECR7GCzgUIM5OikA4iaEC+ieVPTufoddd0GlJSBbm25herAUHP0Txn+af00d7Pf
G8+p09/dUEQodMumT1FnIpZgpuldYhcuSHkjbctSC0FF/IMDQ9lE+WlVl1tCVDcqhDzt7iwmxf28
YLBXeCCtK1baKzYgq3PdFf2GpQAzxs2VDkQWBa64NJMCQqQh8uQmX4KDYl2aw/Rq+I9zbvQ3XXLi
tNXv2uQ9MKOT37g8nMAuBZaMk57U4Pk0tTA5aUGHsnMlpIZkddhUfEXdkrqgEbqCRwDc9a0HUJSy
/U2UfKPmSWObxRqQPlxQsp6bbKXldZNiK6Vks1FYo1sPhUAAvvFxnaM0pJ/nu67UDilOEaOT1udb
jZcXyM7JANyiWIEjIhtOqP17v55c5A0IRRfsVeZRY4YEFz1HGBe1woCnTJKy8EmdRNmujmR3dEFw
jm917qbIsGDxGpFw885Vty2omOKjT2O9Be2jLkPk6tVDtctyszslol0nfeuOuAvEqWDuhgU3kQ6A
0888jsgAZ3Jc4BZa5gcOy3wkfYQrcwz7a4uo15V6ug0A+slGejMNPbyaHMQbst/CRViP7IAlALaM
zB7vu7Fix9mErHEpsQWI4QC2lT/+SK6N92AIGi+LuEnxCiuLn9IxupvVjQqHHpSvgTlkED5r4tKn
FPUoCYuLJfN7ylqn1Pg2TJ9YVDl3c857z5wNiArGDQ1zDpTZKizvyZQmvdmTKDG5swlGPoASFXnw
ZK/8O8TwZyb5E2ClX33Hb77JFonHOXballP+MLTIWI1s7Fahpw1ILsPNNzW96I4TsqDu5hFoKC5O
hctQZUBX21qeOTsAlJYoYPoz6X85KvPUu6NZCP/PjrCdddYmEj02bSD2bBhsXMfV1Ywkp0RBk9l3
BCJHEHRKVJSedaeN1i887PDpFPBcpGs7V1mSEXl4788cy01r4sw4HwyKGPvbBEmgdFigpqx1gLoH
5SwimHGSKzCEVQ3g/63WTdz1WR6kdzG4scnTMj9RPktlN0Orkz+kMG4bx9TyDdh+Xpdc5pGJckVe
5hMKuaGP9sFOuZoC8anPrYsXFd2Jx+2mbDNgU+YjOLcSwy18u8s9YErhuvFkRgHgeak7S2kSjdXM
YQCq5ay4mfTqhbkHHeUxJ1txsOOriUKbIHF3vdX1IQ4ef8a60aOapUbQ/Boz7BVR4cl3szC02/OQ
WiCcK+JPiWG3x1GVFaeNjvrkEaytvTvNxccgWX4tWU5cbOTxe9bmauVFEbFqL2rWnReRawNzymz5
90pNt0YkJyBEbDQrT3PLLS1jZDqORCAq81sdb5AGVSxn6rVO3ePDZfXW7fTYJ4Vt9Dhek3ruWjke
bFaEMCgJ67YHkLej7yvlZvFFvQ+y0WrqbaBcSyCUIXcx6oFSYgHmZGPiLuTkZl56zznDBwPI3k/Z
x5vkvYWTB81+GsvwrAMj0DeNlP8qxFMQBfVPMzYzoC5HJp5EBS45RWoBG83lj1Vk98CIN503U9yM
Zkjl3TYekuc9P2xKvq7tbTTWzY+h5PU6aJi4A8S3vHhF7q5MMaY/3xmAhQGJJQ67vlYfRR038LSI
p69IsQeNbBX+ypFJsi1MbTC/FGH8CyxMfOvayOVcm9ys12OOOCoZB4EFlKq3eWRIo1RRyYIP+Y+2
W7rKY5rwcdtHmyniI/BO0umeeqn4BcDK4koDapC2C8wPXtU7oaxmU6+L930Y4VWgpk/tMN2Pjlff
24+LKzJnsu1RBzjV+8XSlTzeZYhs4eCRAOpcB042EhmA3aEWKNuuQv41Akk+oBG6QyeHAZfeKEDg
ipKWGoRWXnuT5yaFv2g+qLuJ3aud+u6DnIYf5y5eF38kCzxEo404Zyst43d4vuAqDXuywLcMpq/C
vgSaIpDzAp8NEwfCb+b48xg3IeEFxWw4TSvzgZvmfR3isa9c0Iiaxc3sVo/rVzetqTmAbAAwiq6g
mDug+FQKzofg1pt3IxcpVY4C/iGYdoRsZ0saqXm8q5+Guuv2oYr04fMBa0T1gBE/3kUV4KyDDsV6
pCAZaanRVEQwxm3eumnKdrU4+GCXidRG0jTv18vcxUHnFuBRzL44cY1LmCAz9rWdp492r6ePqHNf
IS0guScRGBvNU9QCQja0/SJyNqBTca8VkiifVGHKLp0Q1XJMkLFWpgyfsN/dOFbjXkm0WNAEkr35
WCyyvnn18WZBPv5pFbL411WKFulpRt4XyHXT8wtvwxcLFZl7GnVI7wc6mFIgS2xWVIwDeLw13G0+
tfoKTNhsfXMsmY8jdZPo4DGx2Xo+mIDxws9dGaXyMlWRuxNhswsNJB+Bq92K1khVDjZaaosX5Pdv
YxCffgIMI16/maWpH1n4EoSluRqyYDh1o5N9ySPAgyt5L6ICfEgimqezacK9UNV7V4CmOg/cbT+R
27RP4q0NcPkdzXpbhRsWKB8zFywEavXObM3V9G4VktMqODxvDM87oCjhZUrb+DHoZAycWU/btDjC
rmk4K6YQaVP6AFojZQKIiXurD71z4/4E34p9T9KhjQ2QsqUvIUonEdd78zOPB5G0flgW+sHpG2ej
eagQievwPtU4e86aVh4dN203eLpm3yM24EESiJdx0Dsk0AbTrg1M6ysyZ30y0Ju+3ACbMDsmeds+
2176YEdB+h3gpNMqbYviThNswHe8rZGqCMWogTt2cnXrXnrAzrO6eGPmiDKUU519f/8xGAJqG5Kr
j6Fi3Oe07/ut5YpjlPTTleO/7cn2+madIYVwNw97PTzJ2K59GoJPKsC+9Cnkkf1IkiqykGuSls2B
hjXqIvcI8fQrGhaxtB5wYpxHJBptEO7oOjhDmO3bfR9fTNVQT2t/jZ4IzjTA/vZVjAvD+KINgLMc
e+uwyMmMmrrTAT7q9KD/UbYf5muA8FnJuvPWi2Kx01Ls2Ufc8a4WzyjQH1AlwYC2zx3j97LQYqLh
93gca2A30KcLnVGf/xwtKcOL3C2WEqBRd3UwozZnY1YfgJALrl8wRYarZWxZP8H71CAHOC807Na0
hLNtp7UVtlsKVdLuBpBEscpak5AaK6pdtvVw5o7zaAMkINS6Y9v6WRPBphf5+C3gFg6SSs7fyYUL
OdnXJsL1w4jIjpoEEMLxG3fGAZcV9XBws2Z2RvJl0tsiGc5up8Qey51UFfuWWRxq22HnTlX+k2gI
6nKDE2OzlgokgGR9WJaXQeA5H02AGCSZLEaGEg3Dmz2RMU977JJHGfux6zLQHCqvao0wHth5nqac
1jIrN6gnwxrqU1DjVXp5AbYo0tYhssU04euDyr8QN/TgGen+QtojriDszntoHecpd6TztQj5tDUL
Xuy0CVZp3gKIwmKocpjA+CKbOy8GAQs9v+s0HfbtkOUrNjLcGyAV8k42PL7Qk/yjNhyLj9oOKSMr
3KeopOg/nsvaO1tZnpy9vm02bELubad4VEZFsEI9mb00gQivrRxexWWHK8HFlKxEMopNMnG+ar1G
B8nYKMG9C2yS3sez/sHCtmrvKHZer0knuRsYghGuhZigsrsx5nJ6adrM2SbYL5yI6CIXHHx4HeIK
B1uwtU0UGERacdPttOgXmEDYFgGl7gzuoe6slznb6k4rsNNFHJ4Uw9gEzTx2g7TJ1rFjfY7SctzR
lEEC81QcCt6CXT21fiI/uwd0pm1eTJAoXxgf61OfJHhaGGDErD13j71Yf9+oZsA3bBfqDng/1ZAU
uMrKsLn0Fwn1PER8fRaHxm5RwG2/9xjeDg4erjvk5gBSZEjWLOOg3Mpk5OPXVEfgNl030g1jHzAP
bKoTSFDjjPIZ5NVWiF+6eZ8IP075rnIa468qLs6D5+W/ksJ6KDvN/ZEP2VcrA2lPXvG/rL7KvjkM
BRNNZ3r4NgJktBJjvQq0ONj2XhM9u8i1paAojSZUOtWoyvz0pqP46TJ60ynL/9u8SkrfqbP6hOsm
QHVOIepCaoSkkGwPWgPFrxfioLUqU0fcTZkZkDzuvFc5ksHD/yl3gWG/+LEt7aMf8s+EBwbGIdpp
lrxSyaI9thF+qvJKtZBcjd7rhCeuhGdIlmq0zItZfKU6SGO0o3ulS4bePDPkUa4mZJGvRo3FX6q4
z3zAm1U/8Lg+xYkEhH8bbkBmCrSqCUBqXZ6yn6kH3CNrKr/irVesNM3un3BFj9BYAlbnXj6arHG/
xtXgrbQ0Ke5Nq8oAOz+OhyZx20uPq7V11ETT5zzI/nLw3vkNgKQg7H7bTfobJ/X2cxd4fG1USXoR
D/i6Y/M12Oa9jkTMVZobzpfaGb+rh/VvUPiiOhe3BEncPkx2awKq2C5XHCjdj1NXddvI8tIz6IQC
7D/MWz+2FfEvXta/+WHdAD8lojGMI9lmks20D1sUR4N2kr+Ivk/AEYlepGQCfPMvi3bp/bvdB+3/
9Ed2KIwFkFjnVBvXcoF5mXsJ6pGA5CoCdjtctJVCkK0q+1VLw0WrlSOwnmI3WMkJZGoHxO2rY1kh
051OvygvBqxzjK89rv13xGtODQL+n1AjrJ0WqnOnvRNDrOGBrPjUHaO94810mkcqBzwFjvGhlkgV
upkjGNuISsMtt5pFilznyYqWc9Q0UnRd8qlFgvmNO8nPtBzNqRzRoUQfuU4WyNkbwNIfGFIofXNg
1lV/EfieXV0GfH0SuE7SHare/lFFHYr8SdZm+P7hMn9cp2GtxRvp5r9H4GYfhqYK4s2rDz5Fkvtv
82fTZWqvoRrUmZoD/qL4RI2lAucOhdMF+OtONF7Uk3AQaA+AE82m3NyTYrHLmto91qZP4tn0g8Xi
iXqLd3LyQdb1VoXwSNPdO2G5pgAMvtTSjyoxPMue21uvi8qjsNzsirsVvkqmofkeauWaIjBpYyPF
m0/9cx5LADyBy55yGXE9lseojP+TG1lmAjeHVuXMakptJC1o5OMz9VpKf1zGoWTHDFccwGBjX7MS
+UPUE2bx2pOq1+cD+0q9RQv2Vfb1g93iJZPFEZSTvzjAPldpahjYjmt491J0JqCAjiVCbdX2mjEH
dOYoDy5PUBgrcOHKGQiCxwbweXmKsiNbDUlmFZYD1sFPJClR3TaL9bJCAugEzlJS9LiVL21W39Ec
L0E4M3S1Vz80a3AkV35oILvsGZkAw7P2QCRqfcITv+zBPyhLzdl0qEA4p1GjnfSUhSjjsMbnIsOV
Recx9pf2UChm4GVONSR8A1zC+pj1oGJVeSBF1U0+lw4/0HDCS/g8uXhmjyrBA/D3t1oULyD1lidX
ygs20+4Z73N2AmcwqB/bBt8ZNaSUYGoyfboR0aQaVky39NOSPaysyqa7Fb33xesYeU8hY8hhAnB0
BSjeKRHlfYloDo2w4Z5HBGnuZtU8shUU+nvLtxHp3ixx4+OuIyMXl7oq7vWplc+8satTGADD0gvT
6ZuSN7mUz14mP4dumOwGVHJccq1+bcYWl9KIxgILthea7i8ax3YAxAj2uNUiWyZrtQTaoR2ls5YU
QLLwcKICv+o2qWPPX6zxTHhdD5WX/Xb03q2Ux1F9+H+UfVd33DgT5S/iOQwgQb52jupWsCXrhcfj
b4YJjGD+9XtRlMSeHs/s7gsOUAltS2KDhap7AWn4nKLs7SEzDbmM+theT8u6B3O2UrCos3d+IH/d
yWlZ4Ps4RN7rFNhBAYQGr98prNNrzGqc4SOtXtASz7PhSjMRXbwWSFMkCW2IBwu/DnJAZmg2HTTR
79Akh9yoMrlR4IQaJGL9wSNY1OJbrBi0JiYsZP4ecjvzDqGSjcSOZUNWueC7u2HQ+pKBmcMFoqjx
bpuorwRt55E7tnyiofY8oBV2LXoCv2QWy7+7IsuRNMdV+9+dSGQa1oeTxO/BUWYOShZWOS6jl1mB
KgH8cFC/PE15rAFnNc1QBTgL0cYKhGIPeEs4naJg+mvQxuTRFJnckbHBow/l3dIwWm0fFN6G5OQ+
7XYXbt48ogprsrz5HLQBrn8ePbwFbkRh9+h1DXTXRQO5ba80y/E2DMnMlxxcfodCSPCQqaVp2MlT
Ag7LPs8ATVzK6q3RvOZsxF32YtmjvRr4eOs6+AD2IlfwVY3XpJH/axm6CgYu2xeXD+Yq6UW6pWWj
t6gHZHJAShtaC3i5D3VoPtKKBj376Wt+9IwSJ+hxrgVQ42ewrGQfwWIZtC+/C2Y4qJvsNQ2vdyMK
ctAjgCoF/GboTYjKslJVAdNaMNxg2q5vbD1WIiP8paBZrnnaZijx0L9xHtEZgqejRLqEB95xikj6
xkCxTcfrdOPzKkCKB2RfwyBB+GRHwOrWshRFfC6wxdAYCgxCN8eUqSmL2FNkgqREdqjBQaEwZLWC
TMQXNTvafgn0C6yCzrDag1OjoZCHZrko0Cl/JuMiTKtoy3QTKd04aNbTNtMOaFVR7IAN21R9Xh3G
NDHbQ4XegH0T2Pt5r2lvHIXSddQY/iLOgLVvVPbFLFQ7PNCMmoXh6YpLC8z1NJBGV2qe/q/BFfex
BYF5A6o55aEGMpuXKOUIF0GF11yQRsNwDtVw0FznPD8AoyLdxl2hLVjAkWtUQxx04uo37qnQHRuo
EJ8iDfhp2w6NrwuymB180LCi7t07zKI8afVdHLqgaQnT9CYud4P3IhbRwReO5QJIBbC5nTn8Zapt
glTJqqEJQTHnZvs265i7EDjyHhrACVN4ikcfwA2CauH2qKekJSlSYAscB3d4HJMEoUjm1hx5HNxT
b+cAaSC1oxfbx7p2ouU4iHZLV71FV+FJi1bkKRfmA8n4AkD4JR43eNySVi3Jlq6L0asyOUwWtBw8
NlmQGcWYQ37FsLvhJTF9/XtnIXfaShZ+520CGDTW6FeZ9doG6e7glGeyPUR6m+1sQLU+oPkpW3fS
5c+4i0cuQdfYD0V/DGr07j1Jk3zhuLLfGFHMrp26egmLyN4awYBLTbqPaXJcwdtZs67K0KrRHVKc
OR/S06Q1XHCXUgQ0CeP2RsvhXWggxzB8vHVZQ29tcPEqLzeDidP80Ah/E3gjrm+H/s1xyw6UZGGL
CiGkVvBZmhMtaUayyvHOORrmALoWuDXKe2A3TcmwV85tHoU7vcyeZrcbk1QW3TFHfYjEPS0SRagv
06WeX/WkBgVFw8M/9Mp+idEV/tIkXrqPq7rZtHXZ/jCCEFx5+aosI++xLcPspWvCE3dx+czQ9f8S
pcxBCszId6RMB0CIDzWAj+I+BwbEEIZXK0VAWimHL3eyt+oRAPhlUuxCpN6RhEcRbhnzowu8hyfc
ELjXOLa+m6ORvIV1bGyrJtbWtIxM1NIlWZk9tGYP9NfWWjBllqOK42hxZK3puA4QEcCMmSF2sIDi
cuLMObZ40l7bqmxR95S450ADtwTJcjQmX9Fvi0ykRNaflqQYNDyfAEr+niqLXivDfSXid00VelIx
Z1BEoP6zqWzUHAfngMd/xZZUCUpWgejAHKAhF5aNhWQARYErqSenAbUg3noKQxFnA5rRUFLQ3++S
DRbyFgFwNs49FTdpNv661RAHfXTsvpai5UAnN7MWjyYoYi2Kj2Wcl/liso6cz2mCrPO26otX7sbu
LgeBzipRSPBm4DTgC0f2PFJL3OT8rEfZXIrcC16z75oj89egDYGCZsR/kocW6PwmQFZozUqqAKQd
dD4FCFhdrX0gdi5HhesSo+vIXWq9Kbajxx+B4VgepRpIS8OdbPIgDX6B8NoxW05CFatCQfcsn1x4
wg7ATHC3oYWmo6WLh2G+8IY+PNoWsp5j0RvrSVjmuDdDN1wrPgxuPaY5+U0Wbg/QVB1kAFv0xR4/
ZHNwUt9Kp+io1AyPFGVac/VB5k8jaws5CWVz409qWpNmciQhefu06fRPaBxdOssUibAwRvazVVD5
Taj3V3cwHdCx9Q8TlSDJfBsYtsBzPk4yOQD+JALW/KpWbuT7b25dJtmRLMi217iLPKzDAcSGzWjw
XM05omPkYRaRrdqV3IHzoh9B+Tw9E+nRRyloevLVAIK0dA2d3OqROMtJSUlqmpHCLuxxY/MonFLW
s4J85+XsG6O5EInCZDtmGRAj7/aYwyd4ku1R3oyaqM+n+ORB+965JU7j4hYUyck5wPzB72QMYHrH
xtndfTpfOvg8sxdtUfES7Aa4IZy+TPyi30iUU51qdQUxBlF/cZ3ddL+AeiEg6Hh+s0IRcAISUJy5
gWxsdfg233tNDi3dWcwm5FewWFvaEiS19OUVAo5qkYIedEtLGuibzgfLzSLxEqTk1bdfzm1+bLOS
LwynuzheMAJFxEkv8+BqMUo0Qt3fzjKaDY7sUTAGGtdZ0YEJ/mKMcbbuo8QH2AKWpCVF0eAlz3PA
K3PnIVC1gnLq7NudfNSZfRqzYTXH0Dp8v6Nh7ZGNQfFAYcfoaBWduLCgqM4d91fCb/wLeGj9C838
ph7WuCjUloPejSlYyvRn/IvHw2xXyHI8VqV3Cq1XJuqx54dSIgvohDWIAn2g7Z/nwWhsQNUaQsMt
PU5nW9IABMfdBSiS8FP7wzjM7QCX0uDRnpyB5f/hRx7u2PwqOvCKGAY670EIaq2LED1qAKAqTi0e
4/aeOW1+orWT1toS5YvGEvW9+WlWNIYG53lNak+a9YFZ+rIIRrTnoSYqW9lOgUbW1kMO0ZcDbnVQ
jHVsRqD37GhKgxdZ+j6WuA5UhrXmw5CmswnNUGD2GcJqk5IvZ/1szjoNmhgsZCi2Ynsymaxv3Ek6
4nsDEHfqE5H7ZAW28eRIwmHUr0Po4JuGDOctNJSTejtaT/+qAEcaA/Vy25TjoKLpZYeX195xjjRo
euwehPlKSvRNV2gFwh8lwOOUiTSDz+mkE7qfbwLL/IvUdjuMgPBWlqPL1l2GH5AVJ+XJVoN6MZmG
BkdGNyq6w528RE32jdnkoGQ9ymgXgeM29HZzuovpuOLcNH6yc3nKjhKwh2AAMPBuF4J89AhSNLxp
B92BFDTMdrRMUa9WoiARfndqJnI0Mw1VuSQFxZtC3xnOzmQzLyv8PgskTYBg+LdPdROFPEhPbikK
BlajIU4sQLF1K7rhLTIBNhBldX+Immh4M8tXqeXiNQa1w8kTlUAfBMRIT31YcfzZnkZAwS6li/Oy
XcnwB1gjO3CmADnVT3n1zHPcySo5awDmCnhLsKqpZZrmJ5sXw3MSdOWDQFJqEYCA6YcYRL5KErD9
8bDR3xJzEgOGKjq0tt+vyArAXxUYqlix7P22XBqeLU/D0H0b/QydNW1cA8IdA8lpEGF9uySZ7uNE
rt7HZ7N/tXVK9F9WNSjU1FY00A601+9kbdbHu2aMH/815N1HynvdWCNp2C5mBcieslUqcPwdnwtA
Mx0AShAfaahaH8/apouPNENzubVzwF1KSr/5NKNl45d1jjJ4CO/cSPY7l9ku1pj8cO6BHLSzi2ja
5C7evIwHFLZqIGLVa907tF3lHWg2qCXNKjwVwRGg1tP0Tk8+vPRuvXWkkRaxUVqrOwUZmxZO6uhc
/9yQbO6W01b/bn6j5z1AdXW0ya9R3w/wJFwDL3LFc9tSXwGYbHBmBrxOeSRpiEKBaTbpf7vOVKS6
tAC8Q+4J9TQEhuLMJQeK54HR7NA5O6FxZLA5OpobCQhzR9rAhwY3bnCu3Q5val+ayZA0Zu4BcMEE
Xhb5kIwGsEpDITI/2QICI17ENTASA3yrLtB5GblbQ8v3JVqPj7XXWmhmZf4/1LwUT3Xoo44pGdCb
Wcl2E6lX8/lMg2qCaDmAInJ6Z58Vmd4FS7TZ6pNC1BJl2RFzfTxpS2uTB7lEUzs4GUD5+YYGb/8R
+S7Uq4gUX+ilZixpSQqOIhYgaTruxk40b7LDN8C7X47VkcxILvuTX5fRIy3iZGAns/QvfaWhM2vM
Ym0rihHULmoXMtF1q16ZvhdPYaO2yFHRPWQAmdMvPlB0AeaF7gX8ENp1lzjuulQEAQArAUyv5T1r
OSgESPRlnysDW2q39khiA3BhALecCvZlzyO/eqAV2ZsWftiim7bIeW/SFkNSANGVe90ltgeJTGvj
o6OkdlesTyxUWXWjcaQBiJ/mEYnYbllrqbOcFTeGsrLiYEWqG+nspKMv/Gi1HrqXogF0IFUBzicD
TVfnumqtcwu6rQUTXoHGIBvwYl8KWuKW1zn5xTMtyH62opkf9uEGvycglLL8X2M1ahu6PpyBUyZI
lfkakhBXuN8fCk9ju/kWcrKb/XIF8cAHvmvMGg0IpYY7OgfFRyiG6ZP2eDPtrb5chYmnLXA8a496
NAj7RF56MfZLJP4TZFyB6YzjlIKzAyOnf0QCAAwfNDXCK09AtEZKJsDduJrtaIbeJRRYfPnCoZD4
b6uzJN0gw9rn2xJgWudELx7SrJLA/U8Bz46cEvozh3rdWRZoxUyn3ml5czuL6qiZZMHX7M5u+Ltv
ZzR4pcjan+WoAyQitXycwHVkHr0GKG965/1tXTkqcSQyFO2RfdRaS3TcERpJwZFirXCLSCut7HHL
FYfpelpyG9nBERQ+QOxF1UgUoNozF82eUEoyEAwdGieoFxNoicJBAVUQCDLxtuAr0pJIw7mTwpFF
pzdTOMI8ycceWIUc/zuljLU9ioreKnR1cxCHxx7YfSpvmYpSXw8KU1pXAyn6Ut+gb8UB4r39Ifry
J4NZPscgRT3i5PEBK+r1ZXuY22lFFozAhcrT72FnV1tqfr3rjaUlKWY3kimvQQ/k9k5+045Ldpzr
5xZFVjsK4vHyu1kp9B7V2DvZ0nSOYgY4GqWyR9L/pmFOCFPV9gR7aoGj4aapjtbufbfc1Dk362im
AmVZGeynjrrJhqv+PIFW04mY+7+b8Pk/QLpcUzdBgwgIO920PfOuBb8UpdGhSjB8moCOUC84rAPP
+KuoevauJkh9svfYYn8ho2u/JHo/rAA1lO3x7mA9hT1LAY8NPsS6qi5BH/bfx9opN1pXbcuyKJYz
E82El4wLwQ9mGieqnFUdCjDKfQEtz9azbLbzgdy6NvDUXrYeB8li7bmbsnazB0acxjTlDGhLzGg/
NCibQF+esuGq5TyqADEasR4VBiAbJSrQBI/Zk9Pbv0JFSTpRj5avlQdYJVqYKdo5zKDkB1qig6bZ
oLxOrHMD0L55CwwgYcjsWhZcbuoBvXOoDED+ItCBSVEAWMk0WY3rMrc6//dPzrHvIaoA6A3wHg9I
wK6Hy5U7eLUy4nmMS26Q5eWme+o0XMyAMLnYpOAWey1SDU1BaOSxEglGI9cEPJ2eO2BF4i7KgSV/
msDKMuDBHFHJ+tRQjYI5Bu6xteVjmJjB1QtRek4zsxrRkUGtVMDDvLpqIIWNuicGXGivRU524Qvs
0/EqW5LSqYcE/xNl9GoD5QT3cWoJ2ibtUDrNo6+C8EYidQQs2QUK1fsr8ELqLW9bbeHagONdAH+Z
X+J2T0pfXakH6nZcz20gZKHSdTeZkZvs8AMBZgSoNMNIOheuTW6zr6nc7Kysd7wtEL2qc+//Amrh
6d4/fiyeA7h0sJ+73LPt+z8oF+krDfzqwXNWx+0uUm/4vKkwSAbyyGmq1rPGjtV7XpLvSTnLack8
oLgtZjdQ7WIN3i2M03zWTVvkBuANYktHgdrX5rdeZG+rj/D7KJbriWhDBgXqzreRVk3/ArQlsL0L
evB0NP2LxP3nYxK1PxORlD+arkvXZoVqalqGuEn2wQrZWUF20DsN4FjKCjiZCTpgQ+0SVEzM3nFp
AuxMeVcctTq+h9d73OgbizEMvC1RtU2MbnWQ7bXBxdFa1WHPCnBXIlOYGadZnlsMpeK1J1cko0Gr
RhCHNLikN1JUgJNs2sdDcf5sJ3CVv09HHCRmkjrSZrrcu7ann2Z5qfYpUqBJzix1remXtA9wbrAP
fc4e1+GLAWh30z51+Qys4fIhMJCJVPgqPyOTP6sukBc3SeQ+Ra5ioxtu+i7jX6SvbXSgGf7w2Nj4
vVLgM4EaZJWaS9PV7S3JksAUF2VBRLskKpUFfmU/LDQ9AGlQ3ez6MRkXie0C/4kAO63mT2wxXCe4
TuTpzoE3PDACAHXFoG3Rz4N2cYXjSZCbLA3AEpRp+WbC8FRAnrVm/hUPmnUgC5J/hp0kFp7/cdQ/
zGFQR/gResYJnUPPcf4emuR4N48NAEW6UTuiuppGjaGkF9St4Gavo30dRcZpEk3qpmb6iQacE8NT
V+5pUdgAd8G7oLnmbiROHTqjwgi0GDhKJ7heVCI1s79mdzIf6YOjJ4F/8mk1G5CMNS2Y4WlKw1AV
9SEFVCMgp7ydHDv9vQKESeQP1XvRtOMSFxXWVZRRupMaqIJctMlfAtAQrdD+IN5w2/JiDAUabTMg
+IEwV2w7NEIAdUF3vo0ydzboVdLXqRvyb4NmNhu0zvmTVtqgN6q1odhoPoxx0Wevq4LpG/L1NVzb
D3bXr2ygzZgiSM9WYYpzHTOGHlQ1JeFYM3cp8fK4ssIynWSkLasEhmTTuP4WnNPJQVdh5ljTTLl1
vKh3Vmo/z0oKV4+d9REEpfggG6yWza8BSKjrGsmRix5LH9TNmfGaj5mGa9rWutCQDGZzwUX6ZEC2
DQri9yNnPy1pes6CzEbBxBpoMdnqRlg3uBLVQpnsyAbRvbOw0DSRpO4qz4L+IHiWfbNa7UDdMOkQ
uCuUbvYAwtGzbynSKBZe6Y5oX8pXnpTjarBS75iHvnOVKCVZyK6P/gj68U0fC9QANLq+R9NdvBnb
Jn33WlTfKwPyHPGvnjy1Ad9ZqCONUHvbvwGv0Z08Q7wPbiITzwflSQbkWTRxs2FgdXElipQXqdTQ
cFQU+2ZIwysNVoEqZA6ag0oKma0ttHKA8Qhcl7MJzfBuohKMxgMerIgkZZhtB8CFA2R4BB3TZJPr
f1SjMPetokcgkShFd6wd/0yi6VOI2LaXQA/hKMj8tPMDnuDYwKrA3Dk5SJGq0dG0pVO7+rEyhAHW
CqShFqB8QDdWoQQkJb1TxOvE7Jr9LJqs79eTN0kphMjEU6PI7kg0AiB8jVoWHJA4kEIsNZRO4S4H
kG8vZxlK3uWRht/JdAUrghKaYxVwf4u+oaGY4pHHHHTkSKHOsv+OR9rZmPa9Wybx+JbgW+lUFDGe
fqMjDEAUufoJJ9n4kKbemlYkt7pBn5Qk05UZzRojTg6A4Fr7dr+Iwo0rQAVb4F3m2CdJOM1I5igF
zUzPj/LFnfp3Lncyjo66fFHYbrmMBsNYkpoiUqyR6zHe+oHQjUvO+kiDp2DDwQBmqCZ8CGlNMOHz
crZGfj1BAUycrMgOnWPWocAh+h1vP7+sMOyepeXjLwHtoqDAK9M3YJmjApMhpeUxQHcLgaK0aHCe
HJSBb+MxEYDS9q0rc1G4Hedd+6vXrobROP8j0xrFAjemnBdsMk1EeG9qJkAAigHpnJqWWCA3EOGp
boTAKEEJEs0KcFWutT7XlncK4JayvVPyF7IFV04K2gXla3qvaHH2z5NoiLoHwJuOhx6EaTc7kOm8
Q9rgVm2W0Yx2EIP3Msvnz4VdTJAKnUnHbZGxxd2/IZVhsPQz4GlvygJEvgCUOqt+2wOBGxEy0qDg
kWjmCz4pZ9FsBg6MSUmms5xs/x6WlIUALArNvpQT9tLs+hVyFs2uymsc/ODQ6qigxT1iesKXHjr1
NZTc5IonrGP8gt625EXyqERXG9ASSA5co0vR1/0Zd3TeEtWF5TGIVYEHTe/XRLhTeYoGiFS0dn2u
rxlIptCI+EkVNDPzkGyi8HGdJtkzO14HSWvq38ivQlf9AtS3cbRnVvgHqlv6JFrWEbITdJzpUYh2
CgxtKVA9fZjOP3QUmrVcRnqzcD1vspmOUPLrdEQRErfWtlZbuAvWhnLTx4X1mgFiAIC3UXmORtN6
HZF6xfX3a+RK/CxQtrggKzcqgu3vnEiLK5jfOfnKyVQ7jQzn9sbtOpRmfxI4SlRWHhw/X/dERUsK
31B8jqSx0XgTq0xCAmDPYMuR8QcMFHj/pIODVhQ3B5rRIBMNf4bzmmaxMqxYDU0Qj9vci/mW/CbZ
zZTM70KmZl8f7uNO62mcosyuUrqmADL3bz4JhU5CF3n+MPNWaSL9h8oyr1phgqpI+ra1IBkYitCC
U1jpZEKySQGgimOf94dZ1MuDloLYFvUFtb8cudke88L0kbMFyh26wWPA7gZBdyxJSPpeGYnCl/6S
VEaY2StzCNsHK+22WZiHwcI0CrxkaT5ax4pxib8UQL0xdJGbvskjVMdf3TBHi7YNJvbEAipwETj+
3o/89DDa9u3wO5lEKy46MYwPO1rObqS4k3k4/aAGAymiOwW53e0xm0x75ObJ12xtA17C6hCbcXWw
kIIExYlaT1MZ8vKQ4wAhFmQwm9JylnGtTvQlqfVQjz+mUxCyug9yY2W23rbLNRu1Cjy4Arcx3yNP
FiwaOjspGSkSK8Y3QQnShYrOdkrhagX6lCNj4dCZrVaK1LKBtFYDuo0CoBkdmZpuHA9BCLDhQGio
2MC18gV5qwve7I0fdmUOKAjU0se67tttlYr+oA+JOAOddFwbQNZ7ibmDZ0eW2b9AKIovNTT0Mb17
NtvgL4ni3R1a8lBO2nDcQKEJ6tco2ng/LUkDfO2fcTaUt7IY7FmVnfX72OtGXFypfgbPla9ulTP0
lCEeiSK82V1qIb+NdqV9+JPMa5tnGQ3pgWxpAMmzBMG39VilvJ7keZkd/jsPx8x/APgi+2aY3PYY
OM89x9T/jmIaO2lng4OxeuItU5VGWvLQ4xT8ILkGrlkgXa1atbT7ojZXdpmJDe8DjgoWNgIcWalI
X9pxsdNa4w+KwMq8MVdearDD6KCeC41D+hS7yxjux1MPGA3rrrP/ZKp/WTfZlcsqPJhqpUUJQ1YU
szpP+61whxJldX5gLUhDNoXpXE0k8g6TgmR+W/dbZ8Tfb84b1IZ+hW7y72jg9eL0bFTjqnOM5Mfg
Fc46r6rxUAHi4zFPAFkw6lbwK4jiA48iE12wKXCamW/sUeVaPgUBzyeLfAiueLbk3yvHyoBtIGK8
jJk1rgvZfuB4XySclnkgPBetSIazZkao5O2dIylJDmQ6wCeCnLI9e2vGKqATkpws2tjDhR3fOKMm
z0Zk9d4KuV4gUQ6y2eDeCTg+eYHHKY89bdt6AZDNlXB+bNLMi95lK5wzLaovA4qUpWOzubMvR/CZ
ULRpS1I7+o85CJhgv+mG/+KWBXsQ3LceeHgpu949O0oyiwFejCLFHNgvNzJlT3aDnJwoAg1o52AP
A5AYV7FyIhmzkrd6yMSelCSCIwhY3DMtiqB2D0mUH2lFOwYVEGvIvLF8zVyQprLud6PPRLvh2uBj
NzIlxedHDEO/QztVmiQo6QmQA/2iVUsy94+0aXMcwIEa5wVN8Zga04IkQOMCnEgPDC5a0lDUaGo2
jBGZmn+JE6E74lJFeAlX0AscFdWRaB9sw2kekFlpH8pKr/dmzZ8bkLQYC9LSYFRFtk4YyujJDl/A
n2pD9/C8C+1wO8cKa4kMpeuKNbiG3GMytUPWXlytjAAocIRqNQFaUfckrY0CreDSFsCcU9BZE8hV
rqCvpilJaXBEdmt5E8jQW4BpMLmdjWkDit02aCFABZcAEp71Tqc4vFIBCaeasl4kuTsK0qGQZBWe
11+mJJ5PhDmAkfNV6i0s8Wc4xgYOnH1e6ycuABMjio8aBapWAB+hfUKnCHAFzd5eeEXVbFwrTdCt
AQWQDdZtWQBEbpAlOk1H/UgFnaWeZYfc4W+0mgo/Lc/8kaM+Cq8hrKzQ5okawhexpLmpBFEevhpi
cM+G43cvvgSiky3FsMvKZFfgjfPCStRI6nF6NYGKCOwYkOmCKDphGzvtjCcZu8YT7iYscA09kmQA
wcEWkCDjkpalMhDM+GG2IjqRyDQyeTLT8JWHowXeE9awZWuOzZa0aD4w1tYIOp/U1cKtBdifqZzS
U2WRc23kVGhZ63h0apm9uy+dpILJOcLsRwoapghMF49GFNi7zIt+Wi7ufxMgbz7xLh1WRgG4QFpG
SlbZw7JLk+Lap/3w1LSg/QIGibUgJcnSEpzpdZz3eyBfaUAi6MOFaAQIC9TQRc3HzJZ9LvCy/Lme
beIv69mlMUAxNcW5U882cwTXdovD2MfmeuCA6XdzHzXyg14vA+Sfw2VYojfuZi0rmW4b0dXooFb6
eZ13Q/XIFAnPHAOQCNWjtMpko6OYea0JILo3zvgNSKJIFrTuCFQqlr1HY/oEvtD6ORVGdWKpAohS
cnysvzRw3D8GmRc/VB7abEheO8h5CqSNLkBB1y68bFCAiK7J9wE/B5Tve91ZFw74r8zgJwu77PTf
ZxADif+7aycTF04gU/BcMPVanN1DqRuOanp2RPPUVxL5XM61Q6GG3mQ+SFlo3aBnB1W7m9QbtAOJ
GHr2ssX9evKZdNN8sBMgzH650Uy0LnwnPW3VGKyf49+5TNFoU/K+X5OGfP65O0XvSnDrOH290QCO
vgn8KlhobmMAWhJghB/TNCuCM0lpaLxc23iMfY8qE6lEBjipowHIueBM09rJ4Rmmsbcd0/iBXETR
BNXj5F3gPmRw2s1UCdCWeze1+mOdprhW/VxR4QDe5N/tJkovLU+NNbpo850VVMNb31SHosr1Z+C7
5Jc2xB8Bycms+jIbNHkwUVj9jOPQrZllJktQEyFHQU/RhKFw2iuLE1MP21hVhYVq0DogJyu5Vhpy
Z6I0Ex3W+M3PkzA9WGBjXdR0t0trgN0Gi+kPZV6TOf1lGGAUm3xoSQqS4e4/WNDf0hybYtGSFGUK
GvKh+9M0hxaMoSJ8jqomfwQ72aK1HDTLh12tr2xAZ22InzlRWiPtUBsUQRsrLfkGHGnfpASBoFkG
z5aVRLuhrzvwJWDpm2aAazJ5zGsHX+pK1A9hs+OdWSxJSTLeRg+pbWlnEqEY297h2wtw+hSyY8se
xdJGamTLgmf9K2oCzHXQoKMrKIz+lYsWOTQRNw/MkdUTfnnW+RjsLVyAv6ETR2zMuM8OXhVVj8A8
GvFTxa/E/5uFCJxwN0hNP2W4/UtAz/kWAzRsbRYtavFjV55Q4V+t0RfXvka5/sgU6qcr8sk0MmS4
znpxa4pn9mRaKNRPZdoA7XKwmlcU4hkbx6m6cBllAwPv09/XYZ+jZy0sDhoOZ0vA65qP5hA428Dk
Izqq3QT9k2m6AqZz8gMZsnPhcPZnC4zL0mzKd3NgbFnYeXSNNcvbNdJudkakAGYCt11KdKf+FK67
qao63Tkoml4FFYqRQ9MOQaOQGcXeEemOZLYq+qeZpWa01KlFgIQ0OG3whwVM6w2ZkAgkkoCVsQER
CW5ndAQAKGpPBGsEpND7+qeMfv3nNanJkGQAkkv2deC654g3eOtdt7YOlKbOV78Ctbi4SWk9A195
b6q/6SDm5S7XihF3Zl7/htstlKN30Y0ZU2Y++KpuzAC5jjqZIVoH+OLcDTpQECKL82+c5fbOMfFu
Puq5+y0CtiT+S/p+hRZz91utCWOLs6G/KgfD/abXoF9oilyuyVdPEn1jy9ZZk28WVKgHBgPGhrRp
jmOILFMwcCtf28HR1kPF2Ja0aCVxVkMH2E5aViCNWzk6CiOE1xZrqwBzYx3XyP+zSN2mqasA09A/
pwXom9Btpm4Ecs1YSeFrOzInw8nn3p3WsWrxiFHejRw84IOJKVcQr60aIsvKNkj8hRPBLSksier2
mzUJUSAuF8TGQpgcVtZtWtM2LrQCvXizLYGlvkz6HnhoSlt/aXulNcD7fsPhkkftpuxBNjL7W8oC
CRE8l76iC8sNnmXS3fr/fX9ihIlYZG8KNLG4ub5FAU3zGrYZbpPR+I4k+li/luJsB778npbjcEl7
7SdJawbMCTN22IqWaCOLgSgUO/vJJxqf+rbxr2MmnRcGeFSKnHh8GdaBzJN9CpqjUlFMZEX1MeQy
RjqYg0RkVuA9EIQUtNbaGig0ZN6b+YdlysPkNJvTkkxmWVDa4OgROBINFftBrQqpCRDtOPWzLS1d
t3nKG4XOZXf2VVlR24MHcMwbq9CRk9UQuvYV/A1TLLJyYyQGIs8b3r6svmL1qoWCdiQrWv7Tipwz
N7z0Q7d1VF3p/ItGfMq/k7UpysKsKgHFyNdvJf2STr+vJJT0qzvrXY83K7/BdwuFnSwjYQkU3ybO
okOl7DNKGZ9QYGmd81Afn9HGite/MHVWpKxHbl/bbFyFDZqy0MDU6AAxxPcwabsQJSd43QqWXahu
Ja2kRHGDAPu8CmUD+3g1oqh1S8ZlYtun1Ol+TKHUtrJI2Nl2sn/fdlIqiwbZxJuteeaCNGrQtOkf
QTuo7dscWMd2kTQHcv3dZ2iL8QfZcxX365/vdkX0kAfmvlGFwr3kzZFmUi3/W9aF6LTHARN9dsrt
/8v3d3sUEn8HRZJm67vNHapnJpfS7VEBpNVolOIxjk28jq7Ik4VPSAI8p8x13kY905EvHottn7vA
jSizBK+2ngXObDxCdbycPtGAwrhkabIo3tX/h7Ar644TZ6K/iHMAsb7S++a2HcfbCydxEkAIBGLn
13+XIuPu6Zkv88KRSiWB292Aqm7dm3BkKasy3jMwUJ8Ka4wfVQyVLEtL1mrqkQlRIOwJ09ACES4W
EUmroe6kSJZ+tM25Axo5uy030HZ0P4q2/iljp34dskoibusNXzQf15GLvDyz2oYGMNDfh85AvVE/
AupcI4F75zl4cDSizh4rG3vmJlPuM+910MYbEf8+9v5Rgew9Cv7rfDKU45ckS9JVnZRQ87UbUIRO
+bCwGnHboyYo3T9AFCfWvuMWBzqQnVosj//yuwxTy/30nteqWNKvChTHm5DsXBgyFveOGdtbSGsb
W4BOivsmZ+aiKWX1DgmyHZ52/k9ZjsdSWf0btPS0RQwJ7zP+wnSnjx3EffU42qguXyOj5J/pYEyo
5tbWzBUkEl28N/1tYEyTdzBUudCA/8uuujA8/n2NcApCxn5dLLtJ/kmglPU0TC1PQNWoaKwfSOFY
3ZJs5BL7xrjRhftDdCGHBtDntAry4Hu7mhDBmDp50FjTlnC7rO4D7EML07ku9qQfUPF1WX26EnLJ
XQM4+M/roRk5nfuywue0NFQgdsG2dwDIDieaLsMfusLefy4wr5fqXr5QeKVYRB6kZHTHeilqMNzp
3A7v3bYrzhGAu9QjO7614b1pd2vfgDoFCIlcLcCOJQHYxDR35EcHB/e1BdPB1V9XOXwg7VmusWFw
FxefpBvGXT9qHMQuOBsNmD3qOvzQX889Wt9088DgfX2mk9NllCJ+sfkYHWY3rxq2lg4lg7SD7lXQ
uqG4y61HA7U5+I5E1wetz3eNB1HKG7uXoiai4AzvV9OE3G50lPC6kLWUrY+C9c9VaFHADZy1ihIn
uAyASarb1FlonUYD8L0xt/id0K3uFMtUW/A6Zd9164dvqfBdOYZcuSrMDqhoN++9lJvB0Bnmd2DJ
jrxq7WfRs2wTgrxn28hcPumsfYunFaSmQC3aC2yret7tUPwJBue6Fa+gcN4UQ/kLm5JHBgqP+6RE
nQBvITY/Vua4jqYu2freGDZiRCCk7W3rnpw1o2xPJU831GM2EGVGx8CLKNpwD2z+78PgMzufEP7h
nkasz2HqmmqINslg3d9MAxLt/6wyJij9RMkMznLVnBfLdQtMqH+fSiM9TaJm1kcPHPiuNfnpTP70
RtGvonBo98DPt3t3OkCKDVsDaoLnHU0a59QkL+rTOLUu02efy/DF+2pkXvPqTJcz08zbE12Wo5bD
xp8QaHRCkEMmlrO6VKfNBW1dLazAluYwj+RTqdtVVVtq+dHp4jOXupExNgoUt/3/8cuJqEVrsM/z
XEaNEXSCFpi+F2UNNHAx4NtnWireCWnwDeN69gwBTjAZ8ezjjx6DNorZYyjUVwuPoG2Z+qhqHar2
3XD9R9Nr2y88qsODD6LWJXKW7Tsbq+fK0r3HqMRW27WVvSB7kYr3oeLlI+TMvGPlaP2C1hmd6oe0
XfaQhuBkzqFKOdsNaYPSNcvFw2CMb8DeZwGo5tSeDu5n699sbm41+P5MPmlafPxHJNBw/hEItBzP
tFA7BppSXNmNnCgHLN4Ph8Z/wNtAfYS2Oj9BDIOfqAWGld+tDOAlAenELdn/r5spP8SgwLc0LSF0
VkFrPDM5iEuxkBSq2tcl8g1T72K/Wc1AFeBGVsav2Q2qcV1ALpdphsP1ZZ6DGO5m4NKlljF9e7N4
1FdX1wL1lXwBtEax9Hqz2DDUfi5nLmwZ2SveTw90s+4fBQTmSsM+0MGItG6XacXKgAzBbBK2ylHu
PLmkmZ2hUv5zSCZRfUiMJYPUPCK7RTQcRJ13+KZMTTrEsok3uaE9jW3x20T2MrQ2sW0ke4X3EjBU
MLs81Rr0xC2g4ahHh15DucCywFsditXUTzzlm42AINSJRqtGB2Ma9RmUMKD2CaWbecFepmrDOSrE
w6H4GOqsOLciky9b5kbFS4rH3ZmH5kfXjfLFqvNoB23wAaosGCyZiWqmFiLy1FXsy5+/jJb7j++i
qyMY7Vi266AiQr8pLpKlM0YD4LMPHnfF+NzWnrZ3TBTikAqk0vBagW2Y3FxsUeZDewLikb9HZrnI
EWKUaeOZp0qaBgLr4I1GsLMLbCscz72eifO/DUCQXm25UgU2TYj8Rj6ixXSgbkfRX3sauRk2I+zg
wZz3erFD+y1CTVwR7zpkce6a6VAglYISgl7fUBd8zGr958/Pvi3OMnWX2aaBilXXt2zdv/kt20Xn
JJ01Wg9O5D+k+E6cFMg2D45qkOSaKpXFdLumQ2PgcwMDiViolCUriK0az53bQOwh0n6GeBvxjMiC
ajR4qWKriL9oVeitzVZ39q2d9Cc3A/OWZ6Hu8wrHNuPPCIpmMZD0BYRPu8DVCMzmunG9TXK2vfUb
LTMCvprZi5jJHvA1YADCiOcHLy5w7yg0aAGbgj/nTfIzqa3wp1Z8jblV/ahB2g5SvXSAXEoxrj2O
zcWfP1hsCG6/mQZzDX/6avoQwvScm+IpESd5rwCCeXDK55bz9A6vB+U+icHWnxQI+aZqCANXFd53
VNiDCBsfoojC56osmhevR8zP1VMgloE6CNI+9I5WoiPOHeagm09t8U42Olz5zM1Sf2vs8UuIwgvk
16ANjhpjbCc04xllGvFWOk61QSLJe2naDNDwSR4cFdULvJaExxxkzWcP8iVBnrFfEAqSmzQdpLng
tjvsvWgc9kyWA95+CrPdOlOfjHTAxtWDgm6NLAXLf08BRVyZAc0HxyYLFe6W00JuhVr4hd9FYoWv
Hwu8pqkOuarvSuZoZwN1iIB/1yzB/iFvV0DYhtlKZQZSZKFzchGHBdOWAErJ7+QWoMgqmF26oYRY
YoRCElqHfIwy3Oa1NuL0NQM3BepXT3rYtquCD8nC8JhxogMNzD4SdHmBVYbV+jJ88aGWKiNcuScP
N3bq+n2d7VXn7GhNMtFBqBjIRt2J9FVR9hqK5nDyGx+y4aVmDFB6AwrqyUW1nbGru/SH5+oWlG9q
G8USKjqwEbLtSOLLpzgKZcB73vwEKYybZM0PkMWywNZidZBg6NfEYtQBX0Q6Ue8D0EOiZlt2HpTf
Q9ZCmwjYlbAs6tNEvrhC7a9c+MVYn6KU6dnGxyexBTvn17Cra3OvDS07xsZ+7o2p/JEk8VvpJykq
ecwOaU8+nKsC1KZh2ycPiQ41MJ9pOko5qxRxLLt4gs5iuxBQlnm2nAaCYcofT5rdOutBC+tNk5vs
qJgxbHukdQ8QAXZ2ltv7u0LI7MAdPm0yxM/IbJsAAi9yfzkgvw926TjrdWA3/hrB15/L7aVPLRSw
IAFPTZp0M3yxWaAIx8vUtFpuhVwEl6Hbha5cr5pXs+bm7bTLgldXPjcvQ1fXe7nUq7NcNTn9vTT1
6oRXDldNWutyllSNye+P6mK8OvXVzKs/618v6LIyyG693Z9vr4Z7W5tqIhtg4pFv4ID76y0kDg/F
rEmATH4QoIoOmqqpHUBdc763detrkXL9PNtwa443fSnBQpmAWn5Vx6m+dLljLHMj6XZeiuJslLlY
YljYIIK+h/yvc06w5cpDA7+XFj8STesB+ZgG6SA1ltyzsAOTaAtCgU87C3GnERw7DrKNcVKizklH
EDAbknJ7cVRFxo4hY5swm87hoMQ3kKkJChuE8PBVzZ+jKEFLevIZpOx8kYHB/DmOfcBh3L56RsTl
h8/Ukgi+50xUmxVLG/c9wGF89UAD/WSDTKS20gi1ADBQsbRMBVUpylZ1Kv49h9yJDPxiu1kHxZTa
ivzwE7QXrZOVKyfP+lMpgU5v3LBcAuzVna4OsuvnLrkgKVcurWkGudDcsQOkL6hr4/cKvps63dU6
NLGb1r6a2OoIS6lp8bDSooXmG1mVbEoEF0FoAmYSZHfCoGMSHGnAAJ81xAhx6P2tBSQQ2elA9riQ
eMtW+k6YmmcFXpgnR8Pwf8aGhYInreBbKzV10G0q/U4iGn7nyYQdQj6ub+zUDS38iSCSb5c0gQ71
NJVakWng9U4PD3qH4lLI9yQouY1DECDHgwYtUoknJ8C8Qe7m6E6HDNJb46TxoZ1mKzWvhpDFg7h2
AvAhGTtuDoHsUMKpAWP/WJUQZgHDY78Hltp4bL0WKNABtMBVOmYLVUNbofLB1DD3HVEuaitq72lu
1yNpWEJrISjLFOAkYar/wLS6/9hEmiYIgnWGNyTPMT375sUTeQAQzOSZfW8PQw8C5xZqTUeSovXD
ulqagIIjUw46FqlMGyrAOUcYCVQsZGutaJ0D/4xSFDZgMu/bnQFYyo60TElTtWaMgaOw/yDNU7JT
C5X6YLfUwxjyhaPDkAmEig3o1sH7Y4BMdF3y7juA/X9R+cwMP8QN5E0sCdSiw8z6c+lffHLEvMFg
jLeHROP34yRTmGjanZmU6b0x9SL0aMy0a/ZVc+Kzmeh8Hpt6lWXZG8/l40JLHR/3KK2DproCJDNT
fKUcq3/Kc9cMcAesv0m7PI4NMqUgxoZuVNL+AsHKC8uhyBPqwCwhBNI8akaYrse+0I5Govj2zzdj
67Yg3TRNx/Mcx592YLrr3vwvQbCDgsQ6bB9ypwGMI4j7ELUrrbEKPd5AA0S4uyzyFTRNc3UWBRuX
hp2JZ9/WROD7VfHD8JpFCzmhKGBgc5Z9MnyLpXQCU/XOl8hAntkY9O+uC3ks3eOoB/F9BiZb3uC2
M3TOET+fqlymeYxvRST3liMLvDW7mXOcnaDx0II/FHlHrfO/ycRaiVTIt6hh2ObzOtz7plbdA0OF
dxENufEi7dvlXASiJjoJ5F/6Yxmvr+pCmPv850+Rmf98pFmuxbCdBT+kjkLOm72sH/XRqJSVPFQc
1GlVCcbhxu0fQ5mhIsCO6rPfNf2hEuPH4NQftmOxX6Acl+DNyPhH7UX8pQgRcg+tKj13pe5vnUwP
t71X8bPuFf3SgVTxS4ep+Lj9wHVKtg1170OzzebNiH1wZdSxvyuVa762/rpxZPMmOhnv/LZsVuSV
iv5r3ZkCgQ4T6sAmNshZ7/R3kRUjhy/1EQU5SbHM/SJ/yqAte1cUzUPV+dkT4332VHr6qu616IF6
jtAFErys2TWTh49b8sZFRmdJE7RRQoFIVg+0GE1w7ak2AORhEPbBfXvCKOu2VHcZqvpAK8FmDDFh
io24yJed9PQZn0y+NKCBQm2a4CWbYcDtzrHt9AFvBulDKvRlj6c/hP68PlqUaXrPBcoXaFA0TfqQ
RRBm0U3kZhCehYvm8zAwUc254dMw+Thui1rX0E/XrBqHCFmKEWCK0JuEM+BDpzM9MCV5PmsW8zoe
Yi3bMJYgjJt86ISDrsI9CHhe56uJx7o4VZlCFWzT3/9m009Tb2sVJWAOSuJNpDFBdG/Y4V0x9ch0
OfybbZ77OQ11iuHB8UR4YImur6WjuQEXpv81ke3CKgrQCPYe2+kgAFvWg9u/JgPAvBI0DidyK2JQ
VU32ONPZDhoq+Epk/f4C/SVg8IzxtVxsLE2t+0aj4HeunbUbJimoF4oXmZg/EO1hD3mToRzAks2C
yqEnOwPy/t/sWR39qz10IStitAqqKdlfpL86SyDgEqXnmeAXNGAovmyLqSwHb2TBkCp/O8aeRFnO
1Cc+Xy0DxtaCNNdsc+NYIl2ukiXqrn9AFU17zTt2hOCn/Klp4x2Yx7vXjAvwR9s1QPCVFyO4Z9fr
PCn1p6g30wCc2ggUm+Z7k3TuV180MlBh6390XrLsq3iSuKpiiNYl/rfIx15uzIb0SSAJuVKhNE+1
XoEFuA37re97yZmjCGXpIeK0y1z1muUoYIAyvHPgE7UmtcjmRRIV5Z3OsFn8a8DJzAKZqGnK3CRP
6l+tM5RQgBqcAnfZT0dVohADGNYFp2BmPMU1VRUixElNOtQ5lClT6aAMWld5vKx06wUExvU6GUd7
3zeevU9K4eypm0ooByI++lefawb67eQ0e37OiWmEjJdh6tZ2jfRb9VYZub81piBkONofqcryM8Ug
fyQizF4SpMrOvg/2msnD7FgMHayqX1IQk6XesMT+WZsjnB7mg6Iq+z1/cKwcyby+OIcyRW78ZDkQ
+2oRdkwg1xOBdIEOlm4b2CyW0e9+OpXv5YWEkcaLG8/LzJvhywAtQd3LsqMMh8Wfn0QI/N3GrpgH
FPH0dgbeHt28jQr6YLEH6o23D3ESlYh0lA4oj4Qov4N9Z1lOikY9y5/qzPVfxjIdlny0NSh2mhs8
wCJwSOBgeeW7BPnWzhXmbxPZ7QolfpXZ5cubAdEU0R7Joscbuwc1qDP0vpa9D+0WWqNO9BWLzS2A
r9jmSRSuhWAZeoUwfbPugH3eUDd1+xffqPx7i/HmMXf1u9hX5WsbAy04imxcUbeMVR142PXemU3U
fsWtc0H2CpJX+6FJQds52OVr2YMgIi0K50CjNl8UeLV9qZu4Ab9xvGk5vsD5MvH6B55wvunNAapB
4NbQDzxr7zgoIe8zn/8+NFDaCxyj6balI4UfZEbn78Dr/J1cZlvsWu+eKhIwGU0uKbRTt6isqwMx
rXVZUNjNyS1lujU8/SlpHcCzY+0xcSx1qtNCAPUq3DctQca2cEG2ghz38JBy+xszY+8tQhXh0kXp
4r4bcTvyQLFTjqP7BjY3e+2F9Rqw025xCZ7XEdiuKGIeCYT1HGNsN9S9DJAzjbZAgGxo4GYBhEaz
IOMJ0s8IIu8Sc7yrp7JgfMbGsZn4VKg7t9rCQVWaLlcXGw1Ukx+16NCLvt+akBKqVilYrx87PpaP
eNuTu3CK93vNANbbvunahdIzczP37axdeDnkGckbxS7tVmb3oKaE2B7qccAJ7TJgSes4PxiRsrdz
t60teVSIHIBgenKiPrX8UCCg6ZWQh3PLiX96Gp49Y6MZt2URj4HPDG0VxqJ77W13Q8DedDRMbATb
+KEsebsfua6C1gdbD14u8B/kmnsHLQYDmRqECaDVlHz3erGJBUrggHdSmwog2q3f5+JZqvFIDmMb
ZWBBgHDxZWaiR/wLii2x/4ywCWpZ/Muoqte8FeFrKFoF0k+bPSoXvJgAK7YnVntqp3uR2CGfaJ2s
bGSrGuQwX1oXlJp2V5ZvCeIRZYtNB/OfutEcNjLm3g7FCUu7GfNXFQHoOhZq2KCMt3pNAVmyPb35
1iKGudSlkR30WBmAPyPPqrLmWy9HFugoFEHMI2oXeP7iPW1Ca9e8iM2lZ/X8zlfggUYd1T5phZ8f
EE+vFcIBNJZUZWQua6u/dz2UMNkxOFCgpaf5QC8kGfAr2nmE4ve3FsqYi46ZzV1lgv2/ylBlg8i3
+c3Vhvs8NLUngcrlXTvKfG1rvv7u8qNmV+Y37gH6GdaLHOUBoMfC72rWk3BbHq2UKaogBkdNc08j
ooX69bsTKn5I4wr+bZ47WzYaiD3j8bvosPPooES3wd51nBK2brUf6kSrfugxKF010CQvGiOtQQvT
COcLjWMjBtfGye6rMYuCDIgop08AGOO2/aTn449CeALSdsJ5AuC/XxSRl+7mQSC8VkCX+iuoHTlP
BvOyXV6pbuFPznaiydPYG3jSoedaKn10wHNBM8kEXOifz+T5uNvTWvr/OxOtloBy9/+daXYQgAp/
/k1QHPthox5VMEdfmwVEdK3poKFEYW6F4IUFh+/Up8PcvziNqNG9cpfDohmq5MpCs668wF67mKns
uLKfHNRSrOSkM42tDaoL0+i5Lt1o/3e7SJj2tccb27/ZK5Di7lkR5ytDRR/4impB7JSQRPFCrBpq
r7LGPs+vkv7IJzsoSyGFXSVvIAkb/s0eD23/WAHpPfs32L4YAEsBVq/HVrTI8E4eJDoKSxqoIYN1
yozE2rAMxIOob3RNc2y6HA83akYkwVP3AkXdsliTjeWp+D0sRgeL2CoBVXpyPW8eIHc6KBaqVQmV
LdAbQNSHbLMPafTMZ8zG+Buk5NPNfC3kqRCDxclQJbrJq/BxhgjjyVRFqDdWBCgmGx3EBD++dK9s
ItlEnVbtMqgCgYT0vZJcYa/mV68edLpGbBJRDltad7jzyYDsVp2xlWeWfJvpqn71lYsdNaJldV21
90DgfUOmvH6VJvCWoWGFa5pUtuOr6AcH4sxm8WgMzrloqgR1f3W+llyMBzp4vBu2HX4S1ItLQLjS
JkPVVg9VcJQTFTCQFZRb6Hsd+z2RjHnpgwit1dLlPImMHqsguEDr4SlebGwkwoYuyD3xboxGcbar
zkDaEKJd4Kxg0aoF/fFC6HkGJVMMXw7YwvnYq1UFdJ4qK1pFsjWWvC5acHtUdrTqkKBcSBAVL8MJ
j5SiemNTevnRAz7VWvkQH94zSAJZKxpGETrKmrVbayuK6IkcaILXuwj3ZGO9Cmvf3uhu1T7orvUL
MhX9uxCRWuiDVp+I/KTJlVx2QMQundhT56F330u70Z6B3E/2XgUtF+rWoIVYAWaIGkgoeD43DHwW
obRAMTE526M4t36ePQxj4n+FNrM9OdGCeWS/U48WtPXcWVDXBK5vXpC6WgFWQYimB7QomaZFJSpl
H/q+9b/m1h2d+e9X2fl4a6NFb66SutDF5VdXqTMUkKLcYV7QQga0LKKXv19lEo/hIk2yFvJd2J7z
vP7oUjGuacdOe3yyU+s/bH15O/UyH/dcCDjZNjIGvhxAZoKKtsYoUeHQ9CjIHSLrIMoeif3PUU10
kxplxrXlwsrb4q1zHWtXVqG7LFNVvvGm+AUYLJ7GyTDc8wIZeLBNvxWN8Jd4MWQ76m5xa/w9tQ05
9qfTVGwHftmN6O/Bi9btwEFcbPEBGPvLYUSt0b4oW9tZkRE/SQg3UDOudamg1PWXv2EAGhzWCIvq
bcLA3FEtfA2EjpA+BsI0DyRCvwdv0hxKK/wMjrj7QyQAPP7ROhIoQy0HP9/0uavOFkqVtmChxXci
hoJ1AHRedS7KrNx2AmQr8cQp0Y8CI7K36y2q5NLfRppN3hzF6rgZ82B2pCX6zh3BaRFDzbdDcKtI
zQeRF+VL13SofgEaJXEMZ8V1S+wgPnRl5yNQ1oBtip0z2UfsYbHpHd7FZCf/xknKPSCwXkCUtzXq
ohJTYzsiyr2w4A643QF9N/HbfLoQWy5LobjARI03hwDVupAgWIJR3dhwr3KWHje8Jd6F6vs6ZvU9
6A+q08TXGPqJ6QO3iAGvhgIIkvf6VrAKXJWJIdTSraCumvTFsc5khifU1GyLGkRJDnJ0ZLOGHMMl
PtbllWccDkfkpsctDcvRQVXiNPnWu/VEs0AgOF9GOaAnAY1fNWkSTTck0A6D+d3Sahs482FYWOPQ
bKk7ukOB9LKtB9TNpYMMhPfuuHb9eOOPt2n7i966v/2Rg04WKPIrkZ0anSbaCX8Yz1FqaaDKjs+S
+eOZTHTwLBTXeKj7DC42chlNB2BesMMtaeAyDXfHMMDX1l9fbNm0aJ8bXxtw5e4vK9W91M8m+FQg
HR/dXRZSieMdE4TGLyZqRS4TkIBnPy5Lk912ENccDVUvqDsmQPhDaQ6346G3h3kVGqETsnaCLNZW
syUbrUVXWAzJzgX77/GyvKdn2l2M3dfnx0KewgFrVmINV58ULa1B7GmDTOQIhhhwNegq8vc8EwAl
o7DwmzMau7ZLoCYKKrNFU0Xjj6TQkoBpgMAYLrSzXQB/72MPhYhdpYF1EbmHY2XW5To2kSyRXlcu
ZJmMb3rDHstq6CLkcQNU/iYgIXIAo+GF8wpmggEoCcN+aLk0107nQgK6aCFb1hf1RgMc9b5XabLM
sdUyCqvfZC3ElSyz40ZAzarPNo4v5OHKlk4+A9jR9SK3DuSmJgoysiPsXax1CIVgVzkufA9U2Egg
DUFWVNqbIez3sK+Nj5FXe+kOYxQgEIH4U2lBTTz6VQPLATKlNt6HIKj/CNv83cfG7b0GzSOq32Lz
ToFzQJ/IPVwtL4CmTJqgJmoOMqYUbjf0Oy0dy71bgkPEng6N1O3/yg0at+EnCxXmlmXgZ2Sa7B+J
EMeOo9Fy0/rBK7WvxPhPjP7VxPBPLZFEHPzXg410wlTmA6qXw8Xv32yXub6VqkOYoWxN/lAAuH7t
PRWePnvt1NPS7EeJoN48NvUyVQ0QiK1x2ikpaQJtv0T+n63nlGWuN0eg0z9GUncAB8VWNgY7W1BQ
WdRGpq8ciMx5x2go3VU1XfwVzPMC8JyNiRHpYCwvtBUPnQa6OFp6ijvXfhgt+QMSHMYDVIDTAG87
xXFAjGVVsy7+2pp4/NQVHrHxe5Nq+s8ia4qAl6BS0i2VrCtuhocoy7z/CBY6/0j+WVO+CmqztmH7
huPdZK3AS5RwrWqLhwr0AT7e4nJd/1K1xnvMx+yDe/rb2HTGk42/Y9PlLd8aWdw9/ckBewd+N+is
POYdKpkAA2vww8SDlVSp6XHJrBrlxKlXry+2EuioXVE295mDqrg8kyB9STj7moOVPMjAZo3CetOc
u5dR8Mk5AbBGUziuvte0Y29p/DFBPvbR88xwl8V2AfoKdGkgtEZniRwoW11sWie/s7osD2QKaxWh
QmKBFAEC4X5uI3vdJw6YJdEK9RHG5rN/GVZV/RjnMSoJIXB0+HNA12L/ACPaQCE6DqjXLdeHuPvN
PymuLc6NsWzvUx1RWnPibSoa4NtCWYJttdFTD6irZBvXDD+ksoFi4WU4FGPMgDOojCNCF0sIzYL6
viq6Zc/19kvcOeJxMN4Qs2q/NGHefqnxSS5slbZb6hpGbx/Myge72DTqQA3kC4imQTwc+yealcrC
W/NKf0aiiQdkknmWPZr2K3XoPEPVX68a49G6FAZYiGKBL4qs67IOKmysjkChqiO1+DTiZ+kjt9Nw
Q73Zj6ZQn/zcrniXcatwl9WGdSFAzVkgcvNmMgsIaFG9IJvY7KtMH5D38oy3SBs+bEOJB1bG5XkY
EZywusZ4433HFgraLwfwcoivKcu3tA4tq6MeaxO2X91835mpNq75CDWOgVv5UdOQC1Oi3VXguzNO
ZKNDjg0engQT8cfkPM+jEZqcS6ZVwTQ7T/0GQsnTsgXP3e3oQtB5ED3EbBErHGTdBAivafeaauyD
jPBfpAEv+x6NKGUzkypes9xmO9/i7Mu/TKwMZh/soUb0v2Ddu999+Ikf2OWY3FGdWjnJcgC85287
F8VVl9o1GgBzNXhpBX6tNwN/X4QGHb8JbxdRzE4P0kvfGTZqPUrWX5oR1Yp4mUZAa3o5nuztZO8m
u/c3+8UfONsrf7Oz9JdiRJJHc4W2Eq0/r3Pxp/WdzIpx2Rny6rZdZMvIyje4JwwgzMNdcU3ESt7n
SGx1w45Ik9K6BdVzwxBKj45W7BUvVR8P614wc5fHRfyYRawKkt7OPj49fBdlu+QRIpDzmBuQJyEP
8AgeEVX8wxqS8WXUiyMPfXdHt0jUrlVnamV9/oxqLXfXGVobr6aumNz6rgN10qfLlY1uqp/TpCbA
sudhJ74K8R4FPR3bjtPlrKIJSehiyVFktopIZVNoZXYurUdiWCJRzSbps/twcosnN1H39gm0exFW
5P4A6G493A3Sr7UvZe5EW3Be+NhdjYW29/5+sDz3BNRvtbnYrRyoVhAlRuCiAa/E3ikFKG6rfazA
qBEQBTPh8cOJx8UhumcyUp9anjx1Q+ucIPIWMiO9U6PN7jje9cBk50fW0jVVuiQjHYBhxgiUtuxW
pXcRBwse2ZG7BineNEGwdts2Cc7+mYanPbkxMBuJUeAsVDC3yZzZWgbgQueu/ryHHwoQ96oWZCax
IaaKy0E1y5HpDlLXSWmDChf9Umsh5WuGWoDSIpCWQxIEZCBtH4ye5q3MVEKEj/o01A6DOlEL98Lm
4Pn9IqFRGgAr/+9R6qIe9FE5IaD1KeCSyfTDnw45a6eK7rDTF6gHDJdkZI5M7trCx4EHHV4Tcf+3
RZBwvHotABQGzyyiZ6SUZYxWDhYCWW+oqwO1djDxEwxiqEs9huwUhqJWIAsEmcrlgOB8ucxDO11E
2udwLWoQrpQjdpvkSf25NVrTGnn2pLWR2vggEt0PAK8YEjF2F+JOETvqQ23ifSMBSJKaCObJpSyN
cWFCBR4lpZdxJZl5LFFzFBRhq6+uxgHq/mu+FMmjGw/59mqYJl71kYUMOrD0H4RNVavTKUCxYs4X
Q2eEymOzj3wLWdfPpeerbEHJvXE75+1mBnUL+kOQ0IxWZq6ixVAB6ceYYwaQUDDOdGB6E564soK6
L8zZRPbUNaNdmWGvcxlQk4tTV3I1StBGePpoOcDjwejmPqpChhaw7WllVIuWwZ/fXtx/1Pg4nu4z
Ztmm41i6cVtv1gsnNSsgie5BaITKZYj3nhkAX9vO9jpsJB2IruWjv0ytij9nPsAdAlUTPyNIlaKI
7dfQNi/YakSvphGJZdfgDhixOF2IFKkha6jFiU8swz2DRELl/4+yL9mOHEeW/Ze7fjyHM8HF3cQ8
agylUr3hyaGKI0iCI8CvfwanSsxSV9+q3uDAHQ4wFIpgEHBzsy+mZN1dLwN8KbXbG90MJaKq2pFJ
k9Lf3tmQ26PQGwgViHOXFsFDo7cMHxaNJQOY2/VYxaxkh4cqVHghU3FPTdjab3gsGI6pU/mnqOPy
jONm6CyAmgc5mx7qJz6YVHOry35W1W+oday/W9INoZNTq7t0ChWqgh21Bf7WeMXn+TKELPtpxA1A
j4Z/6x11U35SykcU7Y5Hz1IgMk4BtYsYt1DLNZmXsAzNyycT/JvT3yAE7c+bBNcPGPYGzPGBt3Ft
Ijj98e0Jxcbt//6P9f8iS+IjjueKmwS5BQQBrEsyjlBrcUa568MJBd8yFW9m52zj0rRe/F4VF+jW
jWtjQFigoUgFMGdXFZoO+Jqsi1dPx0ByW3w34wbPshJ10IF0NoM72C/cvYBNu30DxuGENEr9Esp0
PBWlD5W9yWJ/8/m07M/7VeyAUOYDWTSwo1mhY36iZ4XSvB9XUR/fgrrZOn1665mTgniq7J5j0zng
kDR47UFQd7J7F4ghCOy+xqDX3nQQ8DnRaMrSY9oo8SxbFHyaIDygqGbqpoOKwGZ468Fw+NA6E7/E
XtlvzNRMvjvBtKq4674FVSx2KJVsjzJGNYiRii8UUJk4InEgGfkAJRK+6QqodtQyxwaGV08O88un
tkjiQ1CZ1Xrx4WAhW/vmUB8ohAbUkK1D1yoe7CJp9knQWhCaRXEJJEF+UEBVlApMQpW1CqGNdAmZ
SO0dAA9yBz76ZIUb0titQCH3CsJzgKpK5r+BjXSLx16kwEwIiQQ2JOa8RrEvvgnqI+0vB3fasrDr
j5J7xUkkElQk8pTrL6aaqgwfBxymkBlYTbkLVV3sif5bxC2IVn3wd0Fy0P+C2g0PP9CvCtVFZxt/
bCTz7yiIi+tt4gDrHWkG5NSPfoxhXmIb1j6kFrgtPTDvreo6N2/tZLDNUKnmvkHl895IgvDUT+l0
jnFMsA94yh+s3DjHNnBAcSOyy6g2vekNl95vxwv1UEP63iMf2AtwdO7akCkIeQfWDSg7/N/3TZdw
t5oGFdJBP//3f1zs9Ri+crpY18SN899wua0sOlVVPLkB5sHPZeHZ18DpDzWJBpKpMvCmJhE0AqMy
c6687Q5c8vYxR8XUfRxXa1QiDA8VZ3JbVe7wEOf4n1GPfL+Mtj5kP5uBrTubh89F1W1djayCNIm6
TAr4NVubLbi59i0gyDsa7VtVr0UAelYaVWZ/5tzlTyjnBYBAAQUdcevUprZ117h+8lzkY36oq35Y
+06fPCdNqS6+YN8jUa6KweQvUd/4j4UVX5BAMb7kZp1ccsMLVmQWXtvvbfBPbslskC5C6VM6HclM
0vE3URouNA4wVa8IlSF2mutKxxrnuY810KPdsYo0L2rdb+kXAfjXfM28iZ19+oSN7Rpgdf4yqjS4
7xr/G0X5ssXuWk/yrG41QdGyO7bB6OZXgFeeSxfMy3EEOmxIsooT9lEQULTs6quFr7+jGjC/mTZA
TjjNhEhbUH+tJoCyzGhsdyYbUEbsYW9yRrmqd7aGFAcM7VTVIPgCSXlkhTzZLONVaf2wsxpgeisc
mnMXe3tov6EUXf/XwzRoHoOcfbN4AA2uD1ckvW8ofsfjNTG9lYY9mzSJwj5cSrooZMCZSg4+Egam
8HpQxxrKsChixBUoeIpL0HwoDoIvfcEKaPddDzI3yGlWUKhhw8/Q8MRKtXn8YgLtBCG8orn2cdKf
kEGTe2gClY9NlCiouqbsLe+LO8Zr63dQMwCAlZQ/co7CiYAbEYRscIzmYp8DbJEsziVu07sJwIkn
LxCAx+Dz+60Q3jHP3OA18csT/svuNekK79rXAXralGYZrLCPDrfk82NAzWM5WnhgZlt/cqyvvswE
zsUzRzOLj0/y9zpCLh26Vd5PsHOuJ2f0vzXCs8Fl58p7J+HpCS8OUvfIsd8otkwysRKBDR7C0W0u
pm7qhvXdajB6HGfgZtRkZrYnaw6ZgGoYyziXjxGD1C+oje2d5E6/oW8KfT/sjq/NRrAH8NyIx44+
b1Dpmt63aqDf2EZTMVyXvZrhhM0ORAfjmnZtQt1lo+dse6AKXhMBoSb9YXRz7K3s0KggdFPLo9HW
DPUadlXuWSya3Xwdz0vNYzDk0CyLQejSgb52E4tieuLI7bmGuNEvdeG+1YwvBhjLxI0enBBGIxBb
bi8+5/oLk4bBv0LjCaxy0ABoEwgsyUn87rrYYE+gKQqD8ovH+/6b1wCoHeVZ8VZEX3r74nSTvw5F
Xh/8CIRlkjfRzhKIGfts+lJZab+pPMu+HyeF48nSyU8QAk6vyAWwbTpE3XNfoagICnLptxZH4/rT
VQ9F/ljr48Wk4KB1/cNSZn6qeGhCBWrCr4M+tbTB5rllUZxsUm06Oge4DEysSDb4PUHGcNA79iWa
AmlKASKBNBNyOyILeIKUJkjMdS8WQ7OZNN8zHUNwTfK8MDbPpxK9efZzKAmTnxV2ucYf6K6MEbf0
oR/j4xgH5tvvIRunN2mO6dEWfNwaSW295YV4nJwqfW5Zal7BpA2aLh1cNHGy9lQlrzgYK55xY4CO
I+IhYi63rKjzVZDHHgDvSIEkdlKvpwkkD638Ynil/zNpIVRliTh+BgTb3g+Dqo4+9lplZXZnI3ML
SEDFwTXOgHCjHvlG7Uu1j3rkSxlEQlHv8fgPYv/vNY1R/HpFWs/IjC+cJygG0czhfqrG+xSiuLOl
ecHdRNiHvIQmL/moAY1hsrE0Pdfiw7nxg6Olq1FLgcqXMq1BDY7si0QZT4Rt4gFA4/hg58504134
1o7QOv3bgAKAVXDfrPzSzn7ixPaYCOSkwBUJjJEV5Be74tHVjEW5UVnWfTMg9T0YPPsZNMhlTnjK
eiyrEYRfI4ouJK/SW8hBN9I6iXvfRaa3sprOw8YD2cqUl9VLmcQObpdufiTTLKS/KcBquEeyon7h
RZTh5l3EOxp1uT/tPSjBbmjUjyAONuAQd12mYMSquB8hm4qfwhrP1PjOSYWEvKy+Qw5gNUTc/wlN
bJQORLn/XAGru5fgIz5SbJhDNiIAVvdTbA1I+rPQsYOODUMR/A1Pgv95D4rjc8eDkqJnMeaHnvmp
mr/vrNQMk95+nn/bkM3e15Br3Zlen9wE4AYryJHkv6nsBwrImh9Ql8EbXrrVo8wB0QdYBBVcQorH
THTZOuiD7gdr/jVPQckLtEhz49njHQgTpNeeHPx03Llsyjdp12T/YkN7oFhDlfcKX9rvMoUkG2tY
82xJyzuA6uCQWxaUekCZboJf/xu0pW6DZZW3qEZNT4ht4pb8NnSbC6v8NvYqwS9hORz7MLiAvT45
j5F0t6CMzR4Mt3nvIWvlbsfYSB/K3HW3Svfi6K2yHcAxOjvbEhsjPrv9qgGXAVKHnnuzeQu9xlR9
TUecrlLYlJj93zzehn/eU3pWiGopKGyZ2Fo6JrZgn6rObKSRoVRUoRwG4H2k7P0T6mj8E/Wsj97i
6/ASYpQBHP4qdglb5v9XPoCrkTaAjkmsSwln7eZQVwySTQrLfVbcVNlFu09+iiDfPI3sWZ+Zuss4
LTNrNuvFhtyMoPTxx0UKEoyexZz7+LsXZl0H9vDSjDclkuOn+s9NjieG09gygGj0QNdOHvZMHzE0
AqYb/yi7l8X9aRYNkI96QDVDrnmx/+O8JYSBimWVdVLt6CA1Z3m7zUB5vK5kjHNWX6CeMAAvSdnw
v+E011WKf8o0e9gXQfndDxycTdiWb34m6XDlZLPKbYKH0nJwnCs35eDxn1kZxXimjwXY1AvvAGXr
/CAjr3qyfeC0QZOBexRublzwn2oaQCLtXgkgGncZdg1Nbz5wjN2lUZIARwDkKChSADIqsveBwoAg
Eg0kNQYSOxofkCqYWiRseW4ewSHYgt6QtybSLVXw4MkpeHDbkh2SBlwXi080nXFN1bQF+r03VhQH
Zc2daxfOlSxqAsjFrWwlLJQbRMEDzS9AiLWdkp5tKMTRl3B6I5gvQT6KG4LhMdbk+lNh7XLDYs9x
nBgPYZMAIi2d1yG3gsNogOOBzMxIJkhyy+hE5r9PQnVbtyoL9mOh9YYMrQpy7wGVmMWlCoavEAwC
vBmUjziexfGPwLPZRrjA0KJIIfiai/WIKr43BQ440JrIdEuHRyi//wHMUfhQRZwjkVuhVk8fKtFs
TVYHQg3H3TShUNfKMwBULevsxcED54r7gFyPUDgEZ5j7O2vCR7/Ls7fJMsBozS33AZLB7n4QnJ96
Fr9Px7nn+/QpaJ6ynF+TEhkasPo9WmYYP8o0KF6y3IKyPdxpN6gr8k/Nat74Oqm3FxO4TWi0CWIX
ChqosqbRLuoeHb3G8McaQAGtonQMUa/s+eAEcnpzM1gD8JGa6wjPYihx4CKo7kZR40PjinjjAV2x
nwXdUSsFSlfonGgBcmg38psE4HIlldNdWqdHdSaKL1E2UZQ7CilwVH7muFVBnBjB4CDrnm1sbrRB
8SKucDqM2vZjlMWD8dy6bNz1mcznc7xgAE932AI7LYrgYhtluaZ/ReDFxRpqmMZlnMbphr/kSP9g
UKXEe82csKdTQT3dNQf3LqnkiepHqMSkyXSmCRCKzVJxkkRpCUG/V3obKMARTMzvylyIQmxPrHTf
p44NeFf8qR2OhpdLkI6gsd2kPImJH3u/f3eRf9RmnqR4v/0O1EQuzvZR7jTt6Y2wSj4gCYiqEnpL
msZIHl1Qk5JFEW4kH00muzuyaDpPQzVP50M/HBtsJ1YhG7YTC0+8r4bnEGrl97mAoJlIHPW1NoA0
ABq8OHi6ABMSk+eyZv1zhbKU+0REkOhz8+krhxDlfwyLRQJKCj290athu1GoKMInKXFivqtQEnj2
eiHYOotq8NmYY1xD9xvdz3brpkm9oglzF48WL3mvnHmR2Ucz83qAxil1f5lEtl+CO9EH7any/Ovk
QzYKDEdsF3TIwXm6oZ5dQwzJ7yp2kla+X/wQgIDqbafibs3bKNtSHHLWyMXQPFSJyKujExJYXQYp
/BRCtgtGq02PnA6wGdgSbtI8qaDZJeU+ivjPRetHpDgiAkc6SNH1oz8NjL1ZrkRr5yfyUdPKvcOL
4XE2oig7/6d1+vhnN0XNa2BP+J4bpnXOWd18acFCAPCBeNMQs0MeSr7ztIlz5nu3M9JncN2Ud2MJ
RrJRBfXbMp3hKfEZYm37uC9/43mggPSHLHQdj4DGK55DkNpGanWxqUcxegakQKcdxZE/t3x/BV53
tRltZBdyI4qeqdfVjTH3mo9eneTJcYp8EOLGeQn2s1bs8YTivOKDsyd9YT+07TWqXsyrrCd2109T
AaJinFd7wr04fZsDx834PBPCE85rkt+kBFGjfvWf/o7FpFFb+elBgi2omGr7BKi6fQpTcPKuq6bE
g0eRI3M4DVGKszmMz04vcjFEsZaGDM/2+4SPZZiTgR1Zdj+JR5JIKxtk7Vd2Jtvdwi1J7JSfzD7J
HtwAetgGKlRkDyY5alqw5809Mnu7rY6BGq6f/J9iXV1XlKCwcYdKq1/ns6Z1D54YuoexVdU690YH
YkF5dHPaaE+30a6P+J41fbSju21Y2sAE+/0NYlTZlUMHdL4LL9PTYIxuKHbaJ9G3klnyiTBvAZ4L
jLp4aXU26w+DkHIwcsDMXv4IAwrrq6zZFtARlPK77EsRKP5oAZXyhGMABR1ckE2RSU1tqGbNuiLS
ud7uiXyYJH0cbwBWjbzc6EbroU5x8p8lXypzTJ5RlZRfUvIHNo7KC6fbxHiKh6oE0DKXBiL2Le6B
Eue8UVxvYjuu14Y2TZVqvBm7rymEfBTntgWmLDa3XyNsgM/koUXn5fTyn3zz1cDEiSpo0EuvJtTI
H5AnUWdqmnwCdeNi20TluNiGpd4jFaCcu9SffqPBxT+vEEbVGsfS35CbhZxv2XdPQ5d2TwqVHasw
86oTmb0ZVA8uSo7JogYCeWL/aZbjt//KE2DwzdWIH3JANfI03/tIlm2VxI5blGnu3VnOuEsNOZ6M
runUCRn4Lfgy68fML9mzLlpBesV5+bDswbdnC2oz+It/tZax/25e1QsTWScDZECmnX4NoFWcOMNr
l1n8WiRgOyF3C2z9FvUD0KzXUd4UPkG9tn/Ezml48vPuSlF4aGUH0+sMJGEQBU7KFEiBpEEmZl7a
Nevh1TWi96VRzlg824aSZ+Xz7m7UDRTvI3BaQMm+iIVp4clc/5IPrL2rIKsnrLg6aqFaex92SG81
QXaliDk4iov+rMJwV05Al2/muWIKcNhupZA3Tkwb+GUJURbLsNdFP1m4gF6brl+C9Gi+9HyFjwtS
CB8b4BmFY+zx2LeP49jHAR1PH0UyPnugAUDRMwsPoRV5G2W17uvoDOa6hsrfCQqyzmsNQnKaBHXs
9LEcbNDTf/WxLzhYXXAIGMr08R9V7Dxg4z03+MaEyDRPE6pStTOmri/sCwAv1fucJfzzGrNdRkm4
dlMpwR6FNWhN6jkFB0x6mb6MfLyq+YJLCPXmZak7jzdD0J1NFGyGxV0YucZ+YVdNNTUB8bB+8tHA
J9/HfKEZFCiCGsC/n2KWgeM+cJwHJut6DSKVeE+mDXTLQxX7FZKjwKaSjxorU+U1DNMDsnzgsCZf
zOyjbXN2kQE+hKuwKt6XolWEhQoQBT4LL6ycXZ+Ap26Ik+xxECJFdTlRFTCgSC0LVDG6CbnvnoEU
mCPIr2W87twCb7aeRA350/SHmGLvfnEPqXFxx1BeFldtQvsZQELUiOjlaUD1JUgBs6TeL9c1a+Ft
IApbbUFBIeK1o1+vNwEzs6xFrxffuna1+PIx885Z6j8uf9ZQBSjV61A+mXWvUT0Wb3aP0jw7cZCg
1Kbf12szGacvVl255w74rjXT/rrr2ApZIXn1sM+41ViC/PnU5XsB6sIdTU/qEXoBdfCMQqIAGzHf
XZEfdbr+2o3d8VgP0cpw5Hhv4DjxHrXYzRqEXHwXjQy+j4EOTNIraxDGngaYHqVePTovXglR8iWW
/KmPvAiEBC+f/FBNBQVheLe44yntr72rlXHxMubr6teCW0p8DkV3Z0u7v9oOuHtALQHNgfbXhnwB
S999zNn05eie/yq0+ouZTAFR0TOxW5ZdwlCpbbWfrzoiH7Jvkunt0yU+mYrm0qocKbENRIV9oFHx
2uXUslOC4hvpgtkGiN5s1SemfKCG6Fom8Be0RaXuFr/ZoIQfhbYTvhiIJXKWHGnfz/O5i0wPmAdL
iJ5Y/iUBzgylMiqPd6NV9KtYKVBE2XbjX8CJ997ImIsBmHnrKMHNcKQBmj1Hz/YgUADWjd9JmMeY
QucJ5xRkJGDsfG4br9naqBjakq+VtQv+tDmAPGU/QXzLNswtxbu4Jz8JlJJr7Z/aBIthEefdquok
RGJZlB9SCb4412wK3M9QxCKsFk+/gFBA1BUN13FiapDAH416R77WB4YR+zRMjvVkqA/CxmlqCp0G
G7v8VQv0pRvx/Lw09p9NGgijIT+L1v/a93G7W1zLLCsKUY6iwxYf9f7jcjRjCaa5SQcty6AHbrQ1
SzzxDBBZBIvVsO8DUPNg1wB8wmCAagJiCeW69NrmsS3d5hGsru8+MmmAfF2zA4XWoUmD62RO0cnS
TRU5EMWiLjWOzCHUkDoiOs3dZWgOLYPYx6ZPsfcFfolSU9/s9fI0B3dx+9Cb7Y57LorV8JuKT63n
XAD0wsEbdes0BXeOSI1HPIfX4KVJgVFiINxbzV0dHisQnPhIlJ4yiGV5Q4HRDHuQnT3i+IFq8ajp
EgYB3p4dGttHyR75qG6PKvr+HEJ+cgVQDdxbqf8UGgk2QWqykE0XFvjkYVKv0ib1/sr8B9McyS0O
LpbxtY+q56F0rEOHzdodY6OxaSyzfgHKD/cRqCb+sJ0GvxogzVsNGQdFhJLfDQZcq/IG6zZ6QbW1
eghShD2vIdDZsoMyShAw6pVQjFm/QDkXxJpFBXn6AT8uUDhzL3Un3xtQVdjbtA3Uinw0GgDsVm/I
LnVgB5abVaMKb2caFv5Pfha4wOsIVm9kr9WcQL9GFg3QErKtUwT+efHZaZhBcwAaSDgmsBW2uenq
2LwkPB7ORvt7WaJCYEUuasyuyiDIkewsAzfsNKrNC/nnuFzb4BDDlAQZ9BC8cCfyedDKTU8UmeMY
JcLoMV/7btOf0i7B3heF7eMJm3FwiHhl1x3aOB5PQKdEDqTZlA7QY//mJUc/9YF1poBlmSV+hPS4
taZI6J3ka8WQ0e7dsgV3S9jMzTDad92EKs5PfjILHEOVkAO/LvHk97ysuzC3X3/ykwnVc6SoUudp
tloINVeDC22sNR7xy2tiTJ0EzzKQXEejUsMZlXn3wD6O+yirhzPTDfWcBnXwO4Au+l9tGod62H3b
o6DQM9M6AgEr5lAgLRgj/Rmtl4VoxB+qEMpDf0wMC1APrShm7tJMimRWANKvoOjmX4Cow54VZfx3
9FMw9UlzmPwRxCtOBTiT/v3wXOPcOoqvx8hrt1HcD6C85PneUEIAJJYMz0VST08Kn0/u47yQPAUe
EVO3BQeMNqM0yi5Aw/8kC7AZhNUC6XY8JM0WMLzzgmTi7F+eUQj5dYggSgkYUwL+AJC5eiXoWh3d
kEnNGIN9hOkQiTLCcTOPaDpWGpE5nocV8bouSywTl7WX0eUCywpS6lvBvLZ+JRSj9KWXFXLT+io7
x9oTaxCTKagO8ZS1MAJ9Iggi+iCKTSSIenXs4qJZZFKPwsj8iCU/LZnja3d6P0L1e4jaVGl7w6kP
cIwTSwDEicKzdKP6OQjqW0nEIR/+ylL1s44PbA/MMDJBfaiPhLw/VeuudvdNiy0MlurAo4aeO+Y9
PtKGXa8Wm3qzk8aXOWROyhFgOTfB7fCxGA34Ujrv69R6hIZn52KTk8JzR1oHZtjza1r8n18Ovdp5
GU/iW2GGjosywMwSFvqQ6SLWfuL1J5Ma4OjWkSnM4+Ki3i/SAGS3mSPOszLAYi9zFrUAvWDbj/7a
ML8auLF/CVW45WbpvQVD5OyEwa09mSl0PHnlOq+tweOT14GJgPzKLr5MeA59as0svsP7w1bkL8sK
hCoQobyywLKfkiq+2V7mvwUMAIlW/1aMlnXHwGJ0V0+xdZd25s/aK4dDjPtgALx1aZ0c6Hr7OmL2
9b7boXK4VNj9+6YNcc8/VsjWVpRM72FuaZvbyTdwZqbn4ugQOSzqdqgTaDJLnviI87gVXRdoOwUR
1P7HpCmHe7MD4yfyZMFlMLz0nEII5axyuwYH0YdNzjKr8PRJXWpoeI4kGzsKsc5SpeEf/3SNZSEn
xsmaYwI8Xxag9pgMtcpxKrYF8K1aAx0SQVhkRJWH79tvY4lHtqg1nWueh44CtUBinlMI0lGEmCr3
Sj0Kod6g+PtSZFJT1o+p/YUqMbuhvasTVVypcrNu7eQetUdbGqNG4NfrUCpQeS6+VvX+ukuSZL/4
/rwQlGTGq1X6eyDewDCWI3UFAPN5HML87A/I3ayp2xuRqlbUpXHWN/l5CgGd8xQPN4p7Jg7yxl+b
/8qHhMT7XJrWnZSK8Nv/seI/WKyGbCIH7AwvglYDVfrJb8rh2gVdv6uSFCVjeeQ/dlHfr1Jdziva
HHxX3vjKq7Lf+ZFpg6PLwvmXDS138Ewnp7SNh1seReUuhmT6Nm08mFWcovZYyBWNmqAfegzDbCvB
AXOjBuocR2QdsgeKN60GUDMbe2ka9PCYMK/W5mF3jHkE5rmyA+lTAGKE82RAq5l6iwkAQQ/N5DTd
ks8O7PZs6qbswaEp0murvOKOGh8SrsihP9WsQ26OXE1WrLBr9S+zb8ibI0pdnFPo1Hi6YyUKsQIr
PZNcyi/6KNLYa86bE/krLXu1DCYlg3JDG1rrFPSgcR8k39tcQWs+bst7VkhxLVFEt8b9Mv0Opqtt
2Q7F174s8Tvt5xDaYDh+TXJ1RwFBig0RzYyA5E1DU1xrzRJQDVAqbsfiG55Fq7tEJdWd0r3AqdTx
PRUM9I9nrLoepPngvwavk/5vXPDoDwImaKP0l7BQ4X5y82eyjBSujlijfgkcFavXsTMNm1+Gok6K
Q1ZlT5VORFOTxQBqytbz95ScXgaoN1jNb4w1+WG2NLXgPMss6junDb51Rt7Pg5l2eeAih8QzUvet
rxR+NLPwVHpBexs8J9BSFv5WiaG9AXIPRuc0USsaLSDO8ohbzVolxdStgcG8Y7Wd3Udl1d1cX8i1
IwN2oFjTK4a9AOZ4g6QkzlxEcowByxWrqU3sM2m6f7aTJiiOOPgHJzyEfpa4Cdze74rwNOKGNVgi
/Dy5RJWZ43e1G6qbnQtdMVIma13Sdl0aDgKb2exx2HoGt+gcsfg/xw5gtRtyd89dfBz+KuwfXMvt
kJEE2xD03SdPrtxJpNtFougv5Y0WuaNPw0KvYOsVaMCo6W0EpRTwhRIa2KnZvOZIZ4BZ1A/CS9sO
UJ8pPWT8W76Fco4LUfepiC5zF1Q50YXs3ILsqZGGp5DhyXlDk9/D2fQblOvz/WzSivOwnkw9iyXO
WsSi2tCCQWTVFxPcPaE9VitU7uTnDtuuCjxouFnbvZedyWnpEUVB5KThwpt+s6o80BU/uP3/5RK/
rDZ3KTYF1/0G9czFDjLnX6jURSR2iBJpwS9JVxpPddt+yXVF8sDlX/r/Ip7WqT7WKZypOQowdIJj
W250xuEFpUYecknjhjjpPyzipOdqmseIk56sP88DcuLTKss8PVbsjSaelmssV9SjS6y+/mJ9jNGr
CQAUGewSDP1JLTZObvSrrBVBhNI8wc+9biyvzLJdpyBSJc2Jn6nH+sJD6cBHUFBKBSKF6erTQNCC
OmO1hJugNEKZrKw2rBvba+UM/S4HpgCobt5eyUc92frtlXqtipuz0WAjqCf4uqFeIAol52mmmM4O
NOiOs29ZhXpNDMpYXqKA8tPAcg16GQEPkbbXL2MZoBl0zY+X0YSgjBvqHqVLk+merNYT5oG6DnXD
PnQhQdDV714a8gcjBdrMa9xTUEhA1ajrTWYDvk9QJ6xlxeSaprLG8CDJp1eZFzSZla9QUeuBdiUp
HwaW8wNvFCjLVc0gM6WdqPoFdZ8BBhwQcT2QC7fj9zgyqaHRpAEtA7OT8+KnNUPWY02rLef5NKpj
ObJs52jCVciF/eEf19ex0TAFDDJC73HLfL8Oi4PlWcOKrroMfMQu/mXNHDfsra0lYY2VndvNdqRK
efB34wNQBvV2mAvpI30y8IutdNpEFtEGsJEt/hx1dtNenak3m3KCtOoyYlhg5bJEi9uR5rjOhSa+
1g2Zf+WjkNFVLzOH9kfsp6lk0nxaLo/9fg8OtbDPjnkdFysDVGPYe/lXVjYJIDfJr80vvjGMj4nD
5gg3myBECJ1c3Jvx7fQc77nilfkA5uMtVW9Tw+wqXzVpaZ9n3zhAMBGPKKhghnyHQWLjqMsUzOC6
fr25IrFoQ4IW0HBbV5fkzwD7Rt+X8bqG5PI7uYyKDHczJmV1X0K3eO/Lpr8wO2uOad5ERzYYztnK
OnevLJAuD2A43lZhNT7agw1sQMmDW5IykHuycfhauXkKlpis/66G/K5To/17ByFyO5ASuMPxi29o
cWoz5idrNOUPYcjvJgvGtzTGYXoJXgtQCgbhOsFreEpq1W2XlwXUn6YDCsT8ssBgD+ZMt3h/WSBI
ZwAf2qhhAlfTkeeN/+RaupZ+tC+QWvSfutTxn4QWmbRqVDQWHLdtL4vtR57daIyiMpyPbHOQ1m0p
gAZcITdgjc0eKCJGpdTBcKt2TRchX+KNL3aLohiKx7MsO00BsAy0BkX0qJBb+RLyyGR2PRTVU5yu
LlfxShZvoiqF5qZ+ucpq7MfQfkYyXKHcQIEbA6TByautIuzDM/Mx0SwXZgLe4SFCoh2/+aD4MFq+
/4hw+6FYo/Is3I2sGIBRh1oRjs9Rz0K9CirLgHUIY00m8vPtPLDE9SjL+xtqIwt48s/44ACgf6CE
HReDEDj5hDHHpw50xdggPDRedlAmCsxtVoyrISmKb1BMfJgUAKO+AKHylLEEOMFpY4c8/S0KzK+D
KMw3ZBvZSoS9cwuaYdr0k9s8cDAVASCPorQ8Ucg1yag62mydiyw5EAASONVVVhfpa5Bm/Fwkfrwh
f9OYyBfkvnunIEsCyfbimZA+ZhUFW6u1oZKIwyTucx91zly9hSjg7HBc+L2HrNfGAKAa33dV3cvM
S9eNHuD2dAZcbPpSghEQeyXzZBUg+wGQxEcqtSvvA8O5z4zSvzEputvA14U2yDO4yQXHudF91Qbe
LUzbp36cVqNIyptvxsVdUdXPZPXaZSt7g9xu84h7Ab+NeQpEhp/Yx8bpyttUFN3eRJ37hiYEeaN2
mWrSczF51V3hOiMwxR7f+nj4dzahkVd3EDIY14V2Onz6VrHy9zZ3E96vOAi8VoMajJXZNebBJmyS
dxQohX2qNe7IjRz/kImarUyNVKKG4r1yMg+dmQDLJM61xasnPuFQRSEF6PFgjarDDFDjHMdymoCY
GjLjXBMQAz2Bvej/J+3LluTUlWi/iAgQIOC1qHno6sHttv1C7O1jI+Z5/Pq7lLRb5dre556498EK
KTMlcFcVSDmsVTN083762RUdKg+l4SwVpL2b96/DZSmaRuuhFvqnp//oDIkmB0pyZhfO0fA0ftMo
GWLmHHiP/82E5v4Pdv+DiQvklh0OsOf/wVZdtpnx2l4t49/v9G6Zajgb7WgeHQOoWIBKbk/Uoybh
DJS5sqEeycrJ8rZpk70q0d1UpbibSnZ43cPZqla2Q8C9OMZ/+igWEgwXpR0SP07Ihnr/P7K69NYm
iCUOldP+YzkwJHHAdcfDxnD0wa874X3re+x6ijH40XEBjpG6+Oqi9nzdj914tUYjO+DxWu5TPeKP
+dQ9ZENzTux+C0YfwG9FJTKfK03CM4m9N2scWHYC3/dOSqBbrEBsty0rIMObKT8BjywHu4n9nIai
/7uyp78mPPC+ebkAiUUXJM/YtYzbACF6sLH9ahxQ117cJIwu49c7qRpSr9NSzR/wGFu7ohXjimYK
UB2Nq/f5AEOD3ALirZ+0jcERmBgE3wC4EmV2QLk7Up1Rnz9zHBjegONYnXVsRX0Sk5VruT+xw+VL
LZrhhK4fmKikSGThGoqVg3WPT3xnN235qo0AEUiszNsgalm8Go5j7DqgTSxzm4K/17HRXMBnxydw
XYLrXM41PHiVAsuBv0POBRBGhAcj/5bPuffdMuwruMSjt8QW6XZGEeUR3i4XT1erBDaL5X43pu0U
5sn3rh8tv2x7+6FsdJA8A7x1DV+XjxfniNcq0GQ9He8dOE69R8QHswfhio0Sgf3PA7Cl2NR5kj2Q
FSkDvUvky3c8KJnWIR3QS7GJSEEW9kh2WYW3Mmc898mOlpNY+Sev4J/UVDfm5aOId3bigngKHk8G
dwuOLeN86T3LwoZvHpoN9kegyZBCajotH8Z1W9kA4AVpyXqqMjyj3H7Aht9Ju+29JfBVPwnuGfvF
EOUR6xo1OSeys4CXe2Glbu172+bStd4OxdoWa4FK7S8gPMSXl7UdyBLq6UvGQBGcRl1yoiHP1h4v
xBfdFM5pKsoO2ZYl+D9qDpSRqE+OzYACYbzPC9RnBgkgk1C2auG2w3Yy/8qBe+1z2+uuyrYqu3db
gP4Zb40wDgvIAjhT4nWTDsCmkKXuDNnwxxEJyMlFn8rz6A5/ReDPBks7Gidv35s+1G6HpCU7MvnT
kBRkwrXEPkSowR07gA4ABC5Izj3HQdnNP2cSOT2F0xeRc9mtTVCikUWaj0BeR5rw6HhAelpprhc/
icCJ197ghhdqeAKsuLVh6uXWcnvknzVTG+7KKgkOom9cZFSBGhJpkwkgBFnbn1AQWAWAg0DXrTQE
SJVqGZeFyza6g3slzSIk+5sxirM7hFZnBMkMVvcoi0iccydQH2ZmqPS4EXpW64CkDWqtZyDdgYuE
71wnYAeDeS+UbYwjSPtcOah8qoPO2HT0rkcm/qVD9e2FTEJvmM5ygkkbB2VM2knDDjWvjaPKAx+S
Co7eBCBbsVEEG5UbTj2yYwUgWJBQV4yrqkc+ae1yH/H84lTK4gvVkIxRAcaf1Kjve7cOnA4MTsWM
4mS5gjJGtOM0YHu9u5PfL5rJq99Mi/Rsmw5D8pi3wNDvwSlXoqMNoJizADuAT37pCBAu/vywkarB
4cZbBlwtp9q6veWulozKvv4ZJxZQkxTjPSnuUirvMi8/5oZ6UGxpREmbN6sguI/0Oxw5jAdr1qoj
HAPjiZrSTMZTGpvvw6lAUlhSis2dnIY0gWzvhmqlGpwg1YrUIIH3x14D35a8GGIQ75eg4Z9kyoSX
kx8yXhwb+VuLO0COxQ5S5mmYyx/h1EdAmKPx0h0r4yer2n5LMn1ke7eJhr3oUVd6Q0dJY+TPVCeA
XLwTU/5JxgbEpZzXP1mqibXpdZuR2y0eG6hfUCUKCUgmNm3vOPcKslPGAOLZNHFownPx23wtifEC
j+QqFcqPllXUXISMajAUZi3Yot0hNXyksjVnJzGa81QGbGsGwQ8SqQYwY81ZDalnywlNqYkNygWQ
0y4XUQo1vJs7I1sDgJ0hiuXkAnRZZUwyGipFiJPUCvB03SbPK20dd7NzrFFXejCGpN8yUfXYhNQn
u3fS73WG0wjQFd2nLgeDdeB63RYHwf6NOeWpkVX+ZIHE+mH//gMycvDqfCQMU6rwkjX8rwnDPSUQ
3+UdUxYxpSE3iag3gDt1T0EfeicP/rATDR2QIgGN8EMTwP93GIDWpExoBjVIaM53hQeedrhruc8M
cGi0sYd99wRqTtTk2G/4r1xMi0X/abzx7xY0GZ8EilN2lpkPB3Agp0+plSJPV1pY2o8OSYh/w/UQ
+LyFoyYamuDIwr5fF7nIXqfS0fbMMyyfhjFgGU9NbDPAeevpK0ui8TKV4X9ICfrP9LFxEcGSM72w
jV46kwO6sc1eSVQAzTk1gSKgAUM94cEnG/7KSyRLGa1yxC5kSLNdK4sg3czTDsJIgFAvtUMGKCE+
9z5eg2BukpmJ4DQPtz3C1OslR3Hou/cxpR4CAaZB8Nn99o6S6blI/qLqMQQTx/2EaCBcAb8qyrQG
pQ6aEzhbklHDR+uK1JHgTKNIZNW1cLWbMrS7hcgMpHnBzUIDdn/2QgwCFJocyeX5vIpYkj+CJMDD
oZcH16GP69MyhBcpQJ5l9W5Tsx7uXGljexlg/EvC+6z7/m1Kh+nLgLp/5Jmmn4patx/mZEQWlJQ3
hd5stKmZQYOA4fTLTDil/SC68Ru82f2p7HRss5KqeIisAOf6LDaP6WgfSG6JJAJxTOK9NeA/PXU8
B12rUYCRVdbPxrbDtlnftwtwlC5JNBLAhy/AUXWcHEqAtD17Y1K95Ea2ozraHiWCAJ9qvKXoltYQ
EWu34zAXb6aXxH7sWeJooPgMu9wiWysIFW40wy6vu89BYMEhRfApC+QrdY0SeDYT8utFCuoXMAyO
j9SMeQEIfgBJW8n0KGw0JAY1NEgOWngTbkxRTblDAU8Ez9YvO4YY9NWylkkktm1g39be8OCUc3du
QEymRVN7BP5ddyYRPhJ8+138BGLXwwOcxvBIzDu9zT/T6M5OyUhBSyVaH/l5a8O7KtezwhGhYVIv
XTXH65LlFv5hoy5Dl9fi9DOtvdwX3aJaRjif8tirRIBc5zLXwZWcP0Z6lVxAwdo+t/EkLpNtPfZ6
ivIn2QThUG2KqG42NOTcbp4zUT7aVvg+iSHf7SI4WybVMRCiudd7q0F64qmxpTueeiX8vCB8dh7M
AaFYkoeaGYOejExGs6iWeQLoJb91PyapFQO3kTzSAXZ/ctmbKWSjDAdaly6RJBxZRpm5u5EtXTJH
gS5uRs3sEEhHxD9A0D5pDzjOoxrLTEzfwOFzGYLNxwRzFLSmjPXRUGnJ+P9xLiCJHNS6FXuGVJ3N
SLGQWEIZobQB8KhSuEAEE5Rw2jSo/0Dp2kYhECsFWQs5mWT/qihlJUUzAxQtQqiuRgXagETMDZWR
ZheGYhcAd/FmU2uJfrS7vH824TpEEWsU/R26WrxCtjPcEw3ez3YtPiaOqeH8FRVhu0wsUCz+aDbu
J13bxUUDruoCJRhD7ITDmsb9JHZTm03HWQ8RzkYpboeMctlljfhPxEMdNYZSlnpavxZyCRAdoxYy
6vPNYrgIPxY3ZqDk9o1T+3QtdVVllyObFZX7+O8Us45LSR/Pjg/ejw6MbidqTC9Atn+c9OUmiREx
rHmiI7AEipGTTSrqMgHsnW0LgPCoBTT3MqT5KDiaNV+txwcdpz69KMsNRzruijSLUBn1yKE93Szi
RREmwSe1K+AM2pPhzXXJnIR6FffbYZy/jQLRQSZzwqjXRQgAKhlDCsrssORAIiVXw17OV8M/mZDs
f7Cju5BXBIHxP66YlWGBgLG8mg3yBL+zRbxBHal+4dnXGtUUC+izKXH0aWgALQVMIx44AKVWKWiS
Z31REp7rGgN7UOODoQ21nKIFkkNsHQi+jxpC63M+IP2U7M6EhihxWbPSMZf5HdLKFyBAZZuUdrdO
rd7bo+IbDKHG/FwjYHDRdbwYU1NjX8EkJ3ygRU6S6Fx7brromeRzZlebZKjrw5SFGsD4dyR2q6Hf
Oy3gnjLkuHwFCNspwonhUxI6/RnfRPjladW6G1bwqIVXFz6ipzk2kdmEq8G5isoc7gyoxK6jNxQ9
LfbuGLS7Blxr20IuqwOnDtGv+HMyBynq5Zt0PRf4OWt2CfjHpM62Uxlpa3dy8pfAqpEhbi2D0ciL
F6sVw7rWKmtLBgJbxCtK1PaNNRcvJEoYuCXyTnP3NDTiZDg7Jv9KI2pySffholznREvOs+keChuI
o6QtxqF6LAvsIFPva+4CUnomEBbRAIwebCzldhk7EQrRMlYDYZXliEq0JXYtcD09EcZKC/zlZHTE
lcBWQglCDJBVBdMiF+f6NB9JT/IkAeGOTCTekmxBeJEXYcj68ZWMLoTH4zqFs9QuUdGQBHNwAlxQ
cKJha8ySO5xaUi167iUbrdZnYEb8mnM3kYbMbKedboef+nZCNFE24J+z4axBGgvgNJoNB2Dxuyy0
YmBoL3pTJm13WvtGE3XhWSjHIj34T6aVp3XeuskG6+jizbI0M6r7jxnOIjmwy9AlDdl4BWAzF+GN
/qYbgZ/G9NVSLsi6UAfA34RuuWsukJZaZ1erHlPkdDrpZZYN9dQQxNUWAO+Qu0R2Zc/NYUVdAaQz
Vw+y46LQgn1fgTRELacWoR4S/cA30CVXPU5BbS6vFbkvLPTy853l3TXJXi1LvRgIu2MOnnjm8nZe
Nd7kIGtksPaI+77SyLYK5zLYuoXIYzb+DDj2Ok7ad+/GpHaBv0kzFuM6mS7YBQKmoX1GKkm5ouBt
qtuXrkrdz7mwra0uuu5AFmUIkhk6y35YWPlkbZ2C3VrQeRjbgUscW879GrqG+Kk97shnnzqMr51a
bw40BA/a2rDm5rUKY/vCJWQ3ycH/xFGD7wLwWJ43dBCt35n1Uu5ZcPz/m5klV6PptNrvFx3GsF0u
CmzA94uqe6PF5UXJrNYQVDBd8CIkTTquAqOYnuLJEAByLfEjtSvnzbG9QxslGbzlcAKOqQea6A8L
ngK7qcpCd02JyjXLgUTB4dxTGcgjg5ccdNrAgZRUNNQEQDrXc3N+pFnTCJqVQY+/KIMMf6r/y0Ij
S1Eb3gL6z2bufMh0XWLzgQeNy6ZLfNE7zQtJ+jHLfU0DQiSxoCl7Ij4jE6NY7PvWOIkwnffJ3LWS
3sRcN/gf/NUXf9F3hSOTxI9A6PvwLwZapk2+sOp3A44DdwEcGK8akDiAkMCzaQM4pwU86/fCnY+8
qbU3N5y1TWIXxlHPi/pxzkCEShagHvCnLgmewVz8mJpxfC5NoB/RHdN/RYuLXY8N8iOJkIELQnNk
+GxFAEqlEPH/jZOgkjZwMuskOsCrr9SYhNSY9hAAAbkzVkpGPa2VU6j7p3mgBbGxmwSxJAAFwN2J
DBT20xubek+UWwvvlqTl8jItPmR8+EIi5PvKQL0TmA+OYf/ESaHeE1HXwtkVlnlCxiwFFQy2OOGW
ntqgr8AzXz3Zb8ZFDZrrOHqgF8TyiG8y558viIGBLssevGNpmD6Qx8WDSuviUyJQhOqYAHHQfuWF
STtgZIWoSpCyugCTIUJuFd7+foc3pf7QBOC1iPkQbY1alIDQdrrkknvjNhz65rjI4haV9w0YGYcE
WAuLDPnY6VbDURgpY+bjf4fPRgz0H+hwnukaum46nsN03bvHdbdECwCrsQ2vfY/ExNzR+lVSICcs
YzzbtNLvn5mhpm050Ezx4vCY72hTuTZB9wd3/8i089IlvW1ZSIMUdu8vQo9h2z5qbl5QWfKO0gQo
JUDlCvxr6kA32NEasdzEVzPuFlhSEe7W8mrQ41quuISo3cebes6+3vUss8+/igau7xzUAffapspf
xihPt0wT2kmbrQDpI2XdbytJdkLCUiuRfpCEK9IqOQ2psYzx2lQZe2QTGCqT+dtQeWJntdzc2Zrn
fnWsDbw/9moSDY5hVolaZpk6RvljIn8GqIvxTBKTYysIUGC456RB5oL1MBGZuaLctEESj1hd98Oe
wgiwmWkJ2NtRd3wNAeANCausjq7A/IyuCB8aO4GUWTyIIVus0zqNLnrT+SQbPQ/OqDQBHBCyaB6o
QU215c+A8d8gPaZkK7j73zUovITL1OlOMynIWvea6ZAU9csiw0c3PdAM+NACH4Vgzvp+GRewCGmS
IBNGVGAS1cpmDzjl8KH3yvemxsEu6BoEXiGJQhxJEYFGV55LV9Kxty5LcRAJcuWxMX6N22o4Ag3D
XSMWPn2zRueoN3rxClyz4RgNwAMkJiQp7z3skBuE/3dEcudaKDaGB1U/IhYKpky9ACriAEAr0pZh
HTwVbFjpdqA9MxRs6PnADkHrTGsn1COfl6hC2MYRAEM4NkAUHRNGicCYmdcmADNaFOfKoonWHXCh
MgrAgB5qzT6du8zX0sw+CMlxPnbRAFyIpt3ScDLCec8cfKzF0NifmD4NZ9QCIyNLDgGnmD+Nmr7Y
ahHmp1O3ahDXfSaDgcVf+lIPLrQYXSorW/B+6c6F2OOombxwjtcdAr7cXieov/UbIBhckanQXl2G
iBMwVo4k0tkAriQNKIEnEPAtMlswwD7LpgAf3wmhhiOJ8g5PuLGNsn3g6T7R5WUJUqz0KTWuZWhM
qASc8w0QZDnIYEHdwB1LXxlDitoppNW9Bb05n7kEwndygJjPOVDkDWQ+Fr5rjjdaW2pprj6CbxLY
+eMb/tzzmZDC1Vx3YAPeuhZbaUaeJjtU2QJ4rPecjR0wRHFaCWhFDdy9xaUopgKZx/CekTYsrWgX
cRuwGbGYd04eAZZKi/XPQWYfHVnXoqOYzxesGh70YESNXVSPPlXCTI2x5+OUv3VtliELvp+3y9kk
kgcWehVRY6Ua8tga0L5szFY+PunoYprTgwMa672NQNoBaYYXVZgzcYaYNZXh6CBrOiARcdGq8pxy
SBIQrFleeKlkhHYW+PJ0HYAYGpSFX0358KBeWUUIpYf91rHT3Fq0pOhQgRy4yPRStiQPjBpAMBx1
xzRUjShyC4BtuIT0Oh9EARy/YO5bVvgaA3hZQ1QRshkKfQvcIn7oUdRy7olRQspLox5yAHygmzlZ
v7EzbV4pG4/IJdQYeW8gzGVa6+dwgK1HUPK9mHYEVzPTgXWBETWW3f7dNO58RqYwtoCBPW/zqP6P
6LJXJ+rxluVNpOOARy3VwkKmmYjH6U0CjLcuD86uhm9AbObjq4EyLngV9PEVcaX33ixlLZJWj23C
3K0qjFN1cmk4zoDDkCV1St2bHTCpRw2fpVTc1NbZAdDQ3s3VTBS746tgsc1sRGDKiUExNkei38Q5
6G/SuakY6tmkUKqrOfkGLEy+J1FimXiQo5o6PYvAWisz6gWoEjBiXFB+X6hpsvqlHIp6H0tRRw8v
Uqhv4YfJ8l1T3z2yG1DvUnc9UJxzhx1B2cGOmex1ncYzsFah26gu6VuRmIg7tn/QzxFxF8lVbrrL
WjfLqmWKLL+GEde291e6mU7WwPY+9lhoH/xOH0QcQqCB0s+dM70i9Z/vlIh61BDfEE1dtNNwbysm
wIDYIgOJoQYoYg2wdQ/NmCP4k3xrABD0yoahe8Tf7BNJEVD1wPeZhYDX4sVbNVvpJnKrdE9a3QEZ
+IACdXhzkVruec8MbHQrge0Czrc4FtMBeTkMA7n8cXRiMAzIIzRplR2zZ5w8UJQCFt082Yi4xiMo
I99scM0Jq6T6fQg6Oum5Da4sRkWkL41bh6crsKfayaWMkSXNg6hwDyBysRBZ4unmnUEQNBdilght
/jCBaplwOwjUg2A8iMNbWKLZsLjAY43U7xggQFTESlCRkBoF/aFkuj24q8HIm81C960WX8YoOb5d
ZxHSQtjnosTNRuR7spMQGReTdqwdR0MCBnokq+PoTSutFvmGkCMe924xMivIAezxz2nWVGk5Eg9h
edNVa6s1+rYW+JUTnTbeS6ickhtOJNFtYmMaDnne6shwlvtR1SxClvBnPUzqnSm6ZmWKqdwoSL47
/D2lUJh8fzIZGqRWJfAtRh0ACxvN/qQZfX4ekykDBy+GWSy8xzJydiVYoHo/7X8gg7580e0JmdJW
+Dmqgd9Pls1kRYhza2A+lxNBvFNtAFY8451R809mnDR724rDdRrP0zXh4hCNE7ARkLI3XCI9QdJk
FJXbKQfu6SAbZG/FEwIV6NYJXmekJmtqeNPHKBs3XkPQ3J4cHW5UgOsZr4Fj/uU0DJgR9rDTRjv+
xuKmXCPRvnzwCjgCKrd9q8CYLYtgOao30FPNjcycPH9I7NC3Q8u+N76x+1gAeLK3S/3pGhMP8PNT
l/uTjVoanHjf38tF6gL1uvh7gAtbnjMQ4S/9eOiGS+a22VN0XLh1yhAQALP4FnSs3IxAeDn1RWtf
LQPkzaZZoyJSS0q/7QCwmkpsVZSqsP3UZGBSlXCrsqEeNbMbT81KjWkaM2ykMf6a8adpd7IyDh8T
4E1dw2zITxUICH3GK+sNOEfhJnByfa+BZOKtnrLP5pAYcGtoxScwrOH2G3HtQB+wSySApZs6QMaU
PWoaICutR5P1C0bmAoVJcJcK6VLNW9SdtmOjgxy+j6VuEDX1lEfwiaBORgzToxudOqSMPpXDVD/9
ktDAbsrmqUUcVtqQZJCG0/ssGpDYyxxl89s6Xuy+er1Vh0yeOvBmTzrvSpSxQz+Xp8mZHgwpUnIQ
8LJ1kJfWusMpG9UDoXcpWNiCNmfmQLq3zIOH3TJSyAGoSEFTGnqocMAJsjVf20nPFy0FXEnLU5BL
kzZGnVfpAbZGskrHY5keuCFcfzkwIMPlUDUTQOpiJ50/awDwXgMQwr6y0bCWxmLiCZXGoC34kHtg
H7xYpfDJSsnHNvd2yZQAsUxOV4q4E7Y/RY25adyc71mhfWkDk4mtE9Txyc0KO3sdOat9QCniXmhc
pmnuT06QJ8ke5AAVil317ji6lpOujAighkMaFJsx5Egbs4NwBfgtgBaPmjgEtY2EYxuQYkEyireh
BdmuGZr92pVDhkfNpsgZSo6cWLzFJeCL3EJkFxpqIx7VSPd6McEd/TKACrcGhUVkfBIGav4BA9ez
dREjrbPOUH7c947wPen/r0fDm/etjAdIlzh2IHXsbqiLG+PmYkX6xZRUMXn9qWuFTrZyLSvaTHJ+
B1+Yu6GlSS2AVoOMrjLeBHzAxq7Kp/AkwCrD/fuuSwZe6oSnpVshsevgIPb/Z0tmaW/eFDmF+ayF
Yw7cB4HUpTyE83PWe83HVrxI1q3DTB+lmuap1J+nRgARazb5lYPJ69uALTV8l9UMp4debcHH0p4Z
mEqOqB2edwHOo496BkrBLJyHNy3pv+tI8PqBdXhWIcXVWbcRqKsi0AkaMmNAjgYkT6rRxBKUvwGi
RJelMBGiNnvcI4CC5ZCqZcA0Yq1QixYdSGYhe+rJBdlmUxrXGf6nFDtCRMcF3uNFY2pHapYxqW7G
nYUM9NWisxhnfp/g20ZWLTxoJ2WvZDRdKQrQLx/cRACuYJsHQL1MdWPbSK5A5sbdxhRgV541u//8
B/kQ9MHVCZNql1BSqpCYoNMc2Cegw9knGt5oaDzn2zYDBA2ZRUH+MlkhKpU+7En+x5m/pndwjNxc
wDaG5wYkxtwBC7TQV0D+5ufQLOgHDFopT7dL4FJAaNvzDqw53oGNsQVmsoSHR0PLt1QFXZZ9t5sq
84Eb7nthNIDushM1xVzyYkV2pCYhDalHMjGCQhWfBeZQXTT1qHF7W/jOWOViXY85kINXXj3F63iM
oxM11dC89+5kwcjFCdRxCJ1XRYn2zpz0KdORfW4HAFeX69wYLjO9Ov5SoCJWkg9MrgcOhww7epTH
3VGHG8mYboU7DotCPfqHMv4ZxSP4HJFfdEWdpnfNstm4yDUyrTu2cY0dkERbgLe9vjRNUI/w6GIM
ILy11eCFdiMjG9Kag1v4cwRG3bYAGf2qHSpMJH2vueneMdM3MpwYOIYRCPhLpdeOPCzL1dzlI8BB
HkOjKxBXk/m8yoTyc1343k/UUw3Jlin4vWzbNosOwCa+y08iwZJ4VJeBexy9+4wnyiVigfM3wHW+
o+TVPVGT8va9dy+LNBvQDagYV3b578b/PpeW1/sjnuAooJOjO1t78tJNGBTd8tSgX/jyZFieEvS7
z+QDxaBnCxnU20HrvaN6HJABmd4+W5b+3SPFCcFHVaeIkwIBFr5vKsJeutxiqEXMrQPJvCSLUeFA
hdv0V3V7pOPknH0HN+i0czOwTypyr1jXK9+A02PHZ3CCkUKkfG+CD++BRGLm3iUP6iO8Dn3i0yIg
S/VLE1xspiTFRAE02NMTN9gNMi8RiPMy6mrwC2mBfQbqmLZ/dbXOesxM7TmUCZGGBS6CKXFRl+hW
8aaIzTDsrpoNYhByRPZi+F5VcHmR49EDJYsN9J32RkZm5IiU8raB80yJqPchJysSUSPXVvZqUs7g
IIvqo8l7e0vx7LugNoWti8mZz56zu4u0k06FuSveii3OdgCQ/z0sr+xI4aHGeUUXDI0oOliN8xn/
jE9xUlgbbCWiLZfDEKXbgIgdSp+0jbCaB2MCXrDTGZ960BZ+mkDNIi1JMnL+CDJX74EmZ90U+RNo
OQ/CbfXHxgCHVCXwBur0YUMFrDHSg89uHIJSEGfWxm8b4C0G+guVszZdjChaVYGvUVbCwjkWb+2s
Psa81DdLTunC38eBC7/KhD0B0BDF7bg/+6IyUoU1LApKQPUquzykuinj+QFI2kSlbdp0QFmO2wZr
EgrdAX4pdbvYCgD6AMsKxHBLb0bIUNsozc1CJAQ6/HgYanfhZVDkDIo34k5WcK9ely4g6UmRy4MR
9ajR6WCkxsTsgCSM2ymkdbqUr10AOqyduM7dgxV0SHULGfD2JS1mLpP7y4hl9gVR2nKLzUCyqogr
k/Tc5nCt9HjELiodAGdAGpBTh2LyjC3NKrQpWS1jLvmKrRDhhilBUi/OOeHJoa0eINqw1VNj5sFt
s1p0JCaDEaR/J/0b0u74MaSNo5rH5eRlGk0ApdsPJGFE2zAAHeWWHjg9PWWi+MnIbOvoUeLnjcLS
g9KvSyfbxp7Zn0QbAg547OoXarwkek3tPrvQqJlcd9fUgenTkEmzHt4ow5ydJxKBAFlsmgpViFob
IRAFhucrCBi2pJwNDl8mcgtXnWDlgWR0UR1uYtZP2xAeR3h8hTWep8Dj1tbuOepNLXjl2sS14KqG
Jhe5lq/DNgbNgw5YLym7UVRdh2JhQ0znvAw6EHeIek2yOg0RLYvdlYO09S/gqH30UDf13I51/5RZ
/QtqX4oveJ/wXasB7ynJ5hw7BRM/raCvHrSx1V8LMWDrgtlF5U2g7gXYBg1xwsNBQczitAxFvYoi
t/ycpJN9CUbUbtFqoTUh1h+G+Z6G8haQKQ+uXGeat6HFUWUom7wcUHzUo9QenG98UWhwHiBukqIQ
uuGI5UmTmFsmWy3WZlyuiyIYcRSNIVTrzI2xsvVRXJwsZcvSpMzCvN+ChspZda0TO2sUrRsPnZa9
TPNg4PkgR7SU3TT5YS6iN7oQKWgpBt7NiXXXwuo2VRDFF7PEZ23IJkDJ6XFMtScSDaAWB4elixTH
Fu+StbKjntUVf/e1MR0iIK1eO/iQr4Dx7h8YcijIQMm11pt3g2iQLyNt1UIxiDt9NxDGVhmT9uPm
RDA+jKgE3psBq0+AX3xv4MOXGUYfY+opG2OE888FsYASKVuSITh1u96dHWnvZLRAWLn46FACCO7k
Xwv8yc6y7f5Q1GBXlMUfWmPbm6SXKZnk+lXjxVEMAEQbjOMJSHolfjXNAU/WP2Rk12K3tdbivnki
Y1pLzZ0+rqdk/329GDmRPiKYKPMCNzRnNzRaRKjFbbM8hWOwJeIsAmxbiMVIEVvadjGTjGOKgasH
56+apaZS73clLWm44X6svfKooolFPoA4LNfhJv89wogdU9UBjwx8bKXB9kq7RBxpjILw28ms7FF2
RBo5D/lHbI+wXt2tScZD5ycYbZsKYIWxdxkipwJBWR8Ax0cCDMQSTIB6UamDexAPKYB+38pJSU3m
xkAKuJum1LQUTSZZgAKmVRC0SC36uIYy5vLiamgSCAGN//XyKFPSBoTClNXNLLXU3W386eKtO3qo
nGZINP/9NpSxM48GuAl/v/O7obpTw0se56Todmo9slV/DVKQrKC/4r+qE/kxWPgYaMYMBAwc3ZqV
1QN+sZXnRzMaAV9KY421FqA7pZSam7FBVoutVne6n01m4zMLQT8UqAfvE5Yxl2sHsQao1GUaCZyR
l2JLXXVxbOuqUVKOyinL6suUyapwLp1GZxNk+PI6+fxQxXP/yTTcyQfQoIPvJIZTgsI0xiqwG8ph
krLmDI6WCGBVWv/Jirz4BY540lEjF6v7FmRWgG4Cxu4wSdiGrjCfqJl58KYj6fikRLFk3bbD+KpN
mvk08Kp6jNlPpXewD8K+NX1UorrV6sPcekCGDPX3lRmwZ7c4dqFgTa5DxsAC69fZ4HoIXuIOSGG5
Ll8BeqDfkwzkBxWoHcnT6IGRdEKJTAWfXwSuORev6mXc5ZF1MgMLDjAgrFUrNSZhxHrz5IlRgyZd
l0XZnG5EZEKNIVeg3mJMRvMUWrt3f5HheeYqLD7b9exhg1dg34F8CnCwjPaI5MpiMFYc3GwbHN/d
s5Xwojy6wMXYAlIjRFUVM7KX1Fhm6zPwLzUQXawBVwdQ+QkkP2eBt+rZbZm7yTqJaaBp7zKlzYcs
7ldkGIYzsBwcEykxSJvqV2QUI7ehXFteX5yRuU4rLNoaZfEr0xr5pqM9bO/i/6KHPYjF5e6VdrcA
QKhkjiw3VyhUzDZGi3K5Zc9M+qCNxAE7jYcyLYJHo0XUsS6zZWR1c/A4NXgEVzpDQZ60oMY0kFlj
eNhnK1niMdSJVpbh0zTXcb1HRxuTIxviHyQiW6vH195mmr+M5BWoF7bJhvcZ+/UtBu+Su1LvuWwE
Hm/XYiNLrz16zzmjEfqGhmeBem/aH7Jo+j+kfVlz27jW7S9iFTiTrxqtwbZid5JOv7C6kzTnCZzx
6+/Chi0oavf5zqn7ggL2REqWSQx7rwXChTEPXRyrui6IKzsPhFxpxVc0tlMT3dk1zmElJxg0JM0o
qyUMbtmrEDmEO69YqssI5laUUfX+Dke4yFZ0mhEw/rsqs8xvrj21ay81uxdvMrudWOruHLqDfWya
hu0Z79gBGbjL2pvZnvJyVHJOW7prUdoM1bDI1QHjZPds1uLGIsUO+HqWFuRwtYg7L1/3AkjWOpXD
s6YYeV0y84PSQUIWpcj6yacd2bxlfshEkRvLzI4ADOssTzoOVjEzqLWp8hrAEdbaBDXVKZjEW+PO
OeBL9XjxreGERG0ys6+2N142TtuNlDhKZ2TrbofeAatBmprn3gW5JivnI4moAZEB8gVkYzg+MrLI
rgGh4KExx+ONTHWB5VnupwYJv5+waPuTVsBlDbKzMl4OPn7H7iPJflXERZz2L7NEC5PGQPUAx+WA
v1nHUJzmTskWJAIgaPV5fyBPtRg3kb05hmAMuan3RHIOVpFpjwxQH3wgqlp0CMH3WZXhjHpjYaBI
1GfjOUSN42kyk19kcT2dSRv10YiHBBrqCVBUorrImTY0BN0j/rjasE0+LzWvz83sN8MmxOxolaXg
4TUk2E6BxSQojiYQkZkxe4wqV06WGrYDqpoHKmozfbJ828e7Lii+N3yP/w3+F8qge3BgLu6+tvoU
gQC33WC6uYAOqQXyttnsM+RSIRMQqNykjWsAWa8WlAQ/gGfqJaUhvsE3NdmgLtsEQlfsbEgRggDj
4S2RAUsWpBtLGCwfKRYH6k7BjC0ubEzNq8QCFrYakypH0maJhXsPArhu2MVjlYFBG02Enzygp52u
XtF4GNrIw9lIyQ4D81akjqICR19cvtBVV3suz5ELeBBKMKxafzoX0fYt0VDmHHqdWyGhQiqWHA9e
v+xukxHfFeSuID3mqOiAX9ja+wQZKl5QRCcTACo7Ky6zVZKEyLImIZd5CvfjSCBRgTR5jM0g8qGh
VmjnO5mKNdnOsklcizfiFSVXkkWG169hYu1cPy+PabqEZ9fsW44iAnRNBbErqQYay9reaEDSYo2r
wfTElrHeApeinbbKP7Yx3Ro6VA/KENSU2Ihe+f5Qb2kzX+3eq4172uxX3X/oDDOK9vh2jv8wkrM1
s5gXnLbJruD2UeYTP+gsjlB+V3qIpagDgHVs2ZICk3x805R47DYtumRJY5UhIr3r1HPAOies9Z1C
G5c+kBHctwQ34noAGORfTo7FhWGZSHq7TYAjfc7S73MOtOFbPWkq0PpiLwnHjvSE9n0cGdmL+bt6
IKun9l2CHj3PW7f7ihX0tNdPaf2cv5OFubme/BGHYQVOkDtrAjZDazabice8WpGQmv91zCSqnHb/
v2KYEmuOjOgW8ql5wP4fliaRMZw0C8odpwpp/wvZUHbLuskzU5GyEMGKdqPe/yTD+/stnuJmkUwv
ZVFi37d3D7T9qTdLlwhwlU3g9lutALLV+4bqh5untLd6r3HmFrRTfFh2QTUWhzBvgpMvm9Yz/Jvm
I1maIjcQVXjADfo34/8cbwzS3cj9DkDQ7xebQUwyl1b711TlL60kQqplQz3fAs4n9ZrQArm4Y/lr
LUNJOdiP7gxZgezPMYoPJKeG4pnEqURj0Jy0B7AYHnUo6hXAot/xoRhQYA6o9s7apPJItnI55ms3
yEAB3j8Tz7NtQRoyUl0CB8pLbKbf2ssg6dVJB7oJrHyQIo/qywS5XF4qCrwWgcPeAc7kF1awVBKE
NUUo3rjDaEykYGP9tZpLwEdIdjHld9P90I/05OyKanHXmlwMGFHDEQxLKGBfNmmILH4CHSe4cQUd
zkOJTE4CaiZCHEfK4giaCeqTmNwA2WZsp9n7TiICHSe5stZ2KjLKB5N0p6X/iOkV2VNQ48hZ3xPF
1C6zfOleDHkCjCUazn6pG7d29dalMTXILwAhCWkioNeeaBzPzNhWc/r9zq6qLSDOaGEJrNH9GyqJ
aTsXHwghz0OfBk8d2E/loHVCAOtRLyij3TRi6UAKM/SYv8oKHP75BYiXSFhG4AIye+F2+D/xnAao
7zVwfeJm3NDNZY0fJzv1kUKOLPwV3a6+If2RqHfzidVHJPO8nC2kjyIoGZVIW3ybevslNpCNMT+N
4FgAFXzaoWrZyfFORBW20rC5m/szScnSMZLitKRAXV2TEIQ1SCQHu5zgKHgGPfJ0Kp1oAWsypnBh
wvHfQ5M0L46GfV2A+F0J9RSPpn5tOXuAv8vC7b0jjdvgz76rxdmoi3YtUOK4SVHndZrl2W4euCN2
1K9j6lFjDxzcOyGAkKVSN+QmpO+dTA8rb662IAhFueTVDlzcOOHye6T2emwct0XGvBJpvi2STv0i
+ArAiGq80AQQhUQ98hAaSdKDdTmV5Wet44AQDtzamLMB15OEQRrlpzyzACAzuNhnT3PA6+LgQhlm
ZEhCbBsCiWWx3wwH0GpvowUEhQEAYh/AoHy5KV+ZZHWYBon71UTLyYMRPBxqgLt9lm9E25ffRDUe
69r2fiA384tVmdOX0czd7eh41gkg5uwxGRcGIjwAXKOWtFJrrRpnyDUKphbskfHyoNdfszOws4mt
FVZU/JzElrVxUDX3pUiKvy0kkPzdtMCmB7Ibvsc/OmMav5ZDxTf50I/P/VyZmPgDW5SLMgHRUb2J
5xGsex+QgwGQenpscX69HhNTEvNhMYzqnncCMXJpLW9S6nvFleirKY1pTRehgB9eSV5E34e68DUA
DSkK3QcNFSmZugVpWMmLaLWKIHnMdCx9H3Sr2pdMSKZNtPbuc9GFUvmVacX91a7fiY6s4ynj6wem
odZS0Ah1FQfhYaF4/VT6YurP0NJnu17o5m+jY+lbvfm2dCD9YYEMDRojLsFOr4gcMXJLUImGDFop
yjWChgLTILwN1VU61R+BR/2GtEF+d+AgQGrBiZ6HDDnApjyKEZSmyP5G0aEEMWhHqx13NHapMuhX
m3+oyTIOg0dTxlEuJEP9J0oYKeavNsimi04+CI1AYRKq8hBVDzKh5qhYXmYLC29dISKkuIsaa196
Q7m6rzMpeAkAvNzHzhH52+CJZmwBhoXdhjNAA5oCUxxgaKv7uflg1KWGjNoSaSx0b3GWoSKKuqQe
yvyFgb9mF5ko4HMltLIlZ/TUu5MZmdsjKVHaAFh22Pduj6QzjLQdDZEo9haKhv8/MgeUnBuOnScs
M+e3nGRA0xrHZPmLJCrl2JBKbcEBotLdeMQFMmfyDpQCccxLJOJf85txxp6cb2LYGRgqpgbfqy3J
n3jK2304J5+CMZK0KpI9SnVJfSOdRhTy4j0ZGdsQUMWrdNw6SPt+ThpAdcRxWTorv26+Nag3P5CM
tNREkVVvPBSbbu4UmejnhxJ7UittTD3DljVKb1cwAW+cBV7bJJ/mMhVbwkM1YtC5rYo6/M6wm7Uj
2dz5w2mQaKvUu5MB6Bkeyi9oQIU8Lw6OJMIF++98QqbRglTwLY191472ohuHZCsKUB3d6+/HYzdU
O9FZ8edIdNHWN4f2wZma9hsQhEEhsgAkombNqUJh2Loa7fYbGEIm1DHZ7ImDZPoFMKkvOFgMnvyg
nadlZ0w1MqSxC+jvq8IpT5kbbhg2yg80qoAdhEwbqVhKFKhPruXXK6WSwkkKSUMyHHZEmBd5bH4Y
4mGvhqQxqrY6GVb+7k2ON9ENQMX6qI9DTOE04DVvfQA+3UUvDGzx0NVUZNKndE1lSncnajweRReX
W3URGfMmvHLV90xG6s7UR5QX1Z9Qfh8ZptcHFSKxU5yvd5igGGOP/GEFIkpgv4XEEw3zMEVKd1Lv
SEMNKUBsh5VO6SfA1ZNgpFrdlV66asCHtVM2pOFZ9HvLbX+n94CpRzu+SDLHYyrq8Oy67hjrreCb
veM6XfCT0ioy1953Cn2Bj8JG4CtbNSyeNywEr6QmfwS2/8/Wto0tye85JLUdqe989ZB6RFZJPRlU
yAfAnVwzWWpbkuFQG0meWq39SBay7JVPdXwOctd5BcNBi9QC3uwnKr8sXfNklxWgkHlecJmrssW/
aXgcI/OTiWzxR5a0W1TIG/W2G4CwFMYJViyEp+CJVqkTScJDTSlJcbSdMSKbaoVc5RGUYnxtLokw
+Z858CdDgHQd1bMgC8TrzRBEUq/gqMBhlpFeCCl4dABYuNKgwQpTGITEkN7jC6sx+IUOQRVWDxri
mHpOWf8xosINdXmoRx1QYfC+ZANMWrRJg2za3K3lXIddCksYRy0HGoh9ihLMA6R7m7Z8Z43IpolL
HBGatNtsy41nq5zmI89eSc6IUAGl614GuFNkV5cxOC2mSNZMWbmxKcDGs6ZKqaTm8yP1VElVwiXg
q1RTsdVNnZUqvvrVmwqwyJu0iV+U67dlq8HHZmfY4BdtxfwEgIL+4snGMupmMzbLsDUdFD2sYgvU
ewC6QqZE1l+oIeMoBRZgZ47dQStyf3SQll448pAQvmQYpwEgHhiQZzxsiNCuiGxmxwEaegaUPpIZ
89JhBWz/FaZmewyAIP2QtMiVRlLSggS1HvykTSlW2P8AxKXX15cU9CwS2DJwjSoCCEvGViNgsUAp
AIsiGgF5OczWPs2Aw0qyOTbjrc2QRG4jcesx9Xv/MQAPwdaX2AoLcFEFeD9coBJx/Pm6LGvOTVJg
yHqvXk/ACXk0sny1AAU8XaEQ/60nZRO4wi74W2dYJALmuCfOzXgqCyxMMdZNOHvcB4gzhKQWKHJZ
WXFQbrTsQ+sgxeMUkLL8uBQWuMcXY9pbwOz9TEPM3qa9OXrAW5RalK3ON0PS2ovgn5vvOnguK5jp
Jko/KteiqwJ1Ywm+SsyF5T2Szd2dlVTeTI4ffs6pB7EqqC9mteTS03paMUwB3qgAeL58tH4gWRWB
HQrs55eP2Zff/dXKwQcOkJjCw1D2/tNo2/6TQxh5oFZY93JIMtKGQcYfkW+xIrl2oGEIpDG5627s
SBG73WgDrqY0H1w3/XFnTDGnGIcS+QSEWHnppcbWTwis7/24pC2eQyB+c0qkSGK7KnnC2W7BVpHs
shDV2U39JUmL5Mm1Q2dCAjKyIxuRH0gWou7hzQHzYmfttIu7IaEfit7c6NAlpmdrzG6qNX3HtEBS
38oUN0C3GMOvd1++Wk6RNoCWvm69rtLGZpfUgMM2lAWZNRI0OGmsM1iC/BM4ckDVxgCZnCAFL5YN
9UazZ7vKSvHPKrVm30xP2o4BMWdd9E2InAAoyENrw6Q+2phyHkmuAw95J3ZmVo4oj7JRXAwyxF4e
2BI5tjoikUOFCUDjq92N7KarvN9jUZhM1KjGIOeufbtInU84oVqWubPWfeXnD7wxgM+bBeWllw31
AM/1LYqz4kgjVHZXFwcZ1w9Wm4Lk/mpGimluvxkLXnRDOpcXEjVhCohpaSvM5rdo8eKDeorrEtqZ
I/eyq317q98E9ECnhp7vZGL2iSMZNCb1siBFpV4oU4zqK1G9qd+E8gpkri9AQ7oK3urPogmec8PA
BMsKAMIfTWG9UuMEdBiPeWNbYlUb4IRqau+UMQ5LlKUCwkSqA6tNAFNn9xsakkK52MOUn9yq390G
o+ukNo6rl4SL/U20xR9RtxD+nTZ/0EzmZlrV0EyHpj+ObaOW5Wb+Q7Y0jv0IP6zx+42Jm2ETqkUe
KOqTip5hJ3duvFUeYO+3pid+Jt8NiWymGRwYWV/vQaoH3LirnHokY3b8zHBczpAcGpzDrLfWqQSW
jWUzjMCZyR1eAvoaQxuntTcK7mN5TjJqRlAtPXN/qh+0gqKQr1ZUBvKFld9dfLIGJOPvU5SDQBaw
8PGmn7iDTDQ04KZ3gMtqV6eO/UM5AJ7v1MmGbLF6RHYyjUnDcBawAtpNviO1NtRDv/bhosfUo8bw
+bAVTtypgFqhjZVzHC4/wIXjbic/Ekdq8N1P2FqVYwB+jyUgcUA4PfkWunZqCfnHeTd4U8HUYW23
GjmKOW/UymlQoaU/RdVOFE4Pby5PGuV+f/k7+4FujFyp8aMd0M6bYyQ5LH3FfIlEnGMo+TJvxq5V
zHvQ952ULLgzJ3fyoR6pqacVTg6SNJxGIy4mNcCYoK6SaifkuaNS0bF+00ltWR3G66pGNvBCiXH/
nsam9JQYNwmXH6t2wu8aeXHkohPmPkygmyh47foDwEWLE4Anvi4NXpjIURnPTLI/E9MzNUT3TD1S
RICVOfJ2Wd/JP7KlcGNiBRtQ4Birf41553u9HZBCVGdUkfbGAIS+PEjP2Nme5h11nbnIzl1pn8Ga
1D94aTWlstY1XbNOLBuBZEiwpkqfxZw6HOdJcx9nCdlmMuMCgF1hBmAqWxifdDg3xO8ZPCKrtDRb
8+BMtrlCmmsEbJcJ+2tI4rM3foPCATW+ewQl5m+FZfvnm+cWPZXIDWVq9lo/uKgHgj3/UfWSzzeu
2oxcO1baSFOArbosPQzVtd+uqG9EWeDkERsVeHEYeJiu22QxHiu/um2mKXOOnuAPWu4OSSRWNObu
9AmrhObwkSvvDXPDU+EhveeXmGQMRBNbBy6uFkuKPIaV7bNPBkp0DtpVXbaXQdN2uA165qh/wEak
BUybwrOsIyrurONsolAQtYPoKlUZD8DIce3O3y5Yajz4bbm1ArezAZ8GI1JT78YnmAcWnrRK2aOC
dhW3XRK2YKA2bdRZxCAgj7FgOrXuuAV8TI3sRTRtH1RPNLwqyVTLqUdKIHpt7+QUg5R4kSjlnbsB
NrPVHAwcWab+KrfD9JL0QfxSgZH+7LnLM0vr5EWJRN3vF6MD74C0oMZIZ4EFBBAVcSj4Zpd65mVJ
TBts0jDr8ry5hOa00k65uUSHKcuxoLd5nq+B09ZsrW4pAQzzHsQa8LZGmY97ID9SmIm/8q06u4zj
yPAsyatpBG23THpECuV5lOQBBvayHipWfaLR0hWNvSOtTawCrdN16ynJOuxbv7u4xjgGj3Yw72wU
Kh6UofLpg7TaLNxtd10Ug6WidP2LiRr+S92jnAYUWt2WZErRTuWD4WIerGW1Y2UAVcgOWjSHvQ98
DReFnLN4IjmJLEC0gnrO5odYXsYH4pU5AWdP/jLYNBd4KPTzPi5BnrLSpQ6W1OCwbN6T4Y3aXdgv
PswQMcp9rtJeBr6rqiCtjkaXUSFJY5ZYYt6UX8gIZKOjvlvXuEu6a9dkM1jdfq3bkI63EZt+FRhx
h0ylK+AZtmhA6o1nMkGXaQWQr+3HysIuxK8IaTREUfUrCo+iA41qMWGvHBB2yEMEgv+WhLlRiYdO
5bBbxeACBjbGvNepn8LeC46OhMpDBv0EsmnRKlnlgihkhXw2Zee0WXgkL2o+kJPoGpfsSaTjkkwN
6YqASwSK0gm7Y/UJvIvsmZoQ2eTPw476ZtS/SW1wYJ2CcH7ShqS0xmTYA28b2xjXCEJ6edMg8DYx
rc2dokOlGp5D2bLX0cnDwKZfA+DRE06420feB5vFrpNXYTTId6uH6UjDjgH2txynH4nDklcSAY0S
aXCGdWtRlOIHKUH4E792FhJmKAZ5Jbx2T1cLMuN1culRLdoABGQEBtzBLfAsoqaNrLeelqUjT4DZ
gRQdknVXkzvjuo2qXZPWQKC9xtNBRe9Iou4UiNY+cjvJV4fSdtoXR+U3tyfm+etbrn+RxsMBQPN4
V9ALQzaZbMAIAWgxEoIHG++aqEGSI3jl1YgULtLY8Na/Ouo4tXxHkYJkN8E6HRfniK29vjMlpxsj
daHSf045KOVAzWsfGcoojknz3tMyExAjG24O4OWRJlrBvSEslZA0d+r/Saajkls+xtF/FdoEk8Bk
JEgibgDCkSIfOkmjL07p9Yd6ZGxbut1T37TNGbwpZ8LG8YNpvlxHAHNUI4LRSWI8p4sSeXJWOtX1
QdXBAjfo5I1WeghBMkeim/LZprP/zEER2eanFCtjJJnhORczgE81Rn2gkX4j08vYdEYXqegtUtbe
3+z6RX9VkujO/V/Dskgc8H9q9IcoDru9IxZUBcnGHFEfJGRDwyyef85JYW5pxLDFoOQ0JDNyoOF/
IYudogWiigz/diEbY3LUcfTVLRfTEwFkIBA8zcjdAWVIWBQRcH0cM9ksUtYzG/xIOKfwT9Qs3lDv
w678rEXIZ7SSjYpAXa3KKxQkiXhYNlp2Yz7xxex3dB2krW9aO8DeNAPEe54iMUfBlhAGicYuucEp
uYM60TbahXpjGD1Utl8/kAWJ7lxJRrAn7R1Uinb50OYamrR3d8AHDxW7tvMnwbf49oiJJXWpqYA9
5S/pmQZ1EzQjqmc976y6g835Zq5QHaY9qHcfJgVNZY11jja7tzBn8BR8FIou17ritZake13Y5I/L
MOLQVcTfGhTrpHvbETngD9FYyZJsrJHFmxobOo9hYc5A9g3qZQLNABxLf/7GLaTikbX2I6WW/Z5W
mHuR8CYOjSMxLGDwwkxiXftOe5x4anhfC9Dp1nkozmmCZ8fi9sNnYeNwEgfF0U+g/mElUvws0qBb
uUlY/NaIoN51AHBGhj3r9/GcCmAnGgVKeAAOtQVPTwGk69IC7FEPrnFg4P7p1Q6gwJAuD0aHmPtb
NZbWkZshT9eps02Zd9ET8uSjJ+qlRoZiKySw7UjW1Y0L9s0G87CqBqSgNlSaAUBXJR+euAygRBTB
wHnMTo0p7DJhxkgRlFDHSZctmPXA3yzvgy6ULgBL3zQ83HusS8+gSutAYY5iNROII+c5/Xq/DKUV
ZI7SQpw6zQ4QcCcsafUSdLCWCmvGZFn5PEYZhZxZ0FxgqLt9jknMM4mwmSX2OfPdtZ5eJEC3KaoO
9LdyKkEWOgZ5yRiZtKARDyqgAcurmLbkFxQ4QbtLgMuG1DxaQDEhOaXOUWIcNdr2VzNtgRVzDjAk
FHAM4QhsLbA675C6MaDaOXUFKnvnYMcMuwVYlTtPDwVwQ/ZV4z54izCP1HSzCGc1ZnaD7MK+C0wA
sKYpkBSuVtqe1DeWqkt6UmlL6oX21AQnLbRbvFeAkRT7+9jyHsjFFo638lqg+uqzn2Cplv6sx/pg
C4BGSP8kjTo16pYm3xYm0jvUMdFYgud65NEGIILY0fDL6Ek3DY4SHrPld5IsVYX632VGHrzVt8ae
hJ0HGqPVkIGyEuhx0SqKy6chqo6eBHWkBge53s3wTtYXeMX+ZxPyWLIeyI466l0YGjrXa45RwQ9G
4yuHfw1fxCgs4nMNliG54wc+GefI5Q3R0MLMrFppDfVITYY0pCaVznpIWiS1wFkb3vmxETvZo8v+
0BZ3ofjCsEOo78bt/nRtbMFRhq6uqvJMa1UsyOZQ1Veq6KqbW29v+e0PytdVMqXvOJKcuRjAmES1
XD1gE0ARhPPkhoBRRmPg2OqrE8AM1dhimFD4uSGhk+GXvsP5FFjEJXVqZhS+ufNlUamyIi/g1Pmr
G3sVb2iXXW5hOj01wH0AInWJMjGcPhV1Oz4l8myKhqbFQJ2NOeKWZKTVdjbrX9LOEmAJfXel3lIC
1GQwYxVSKymGvuDAvRiZiHW5BxOodx7zogp3PPMDMLIue5FnQ7tBJY53Vl2vycWqXVJ7a86e3TxN
EmCNgfw6SpYZ+Rl4Vq3MHrTU5EMhedqjBH0ZX27+dEMmzGCr/8g3v6kblRum3zwhkL3U4r22pj+6
CnL3o7jxUT+w2gUEtRkv4YZLtBSnqAC74i38pxt4/k4NSeN5+XymXiRhVmhYxCVeZnUBIpKrjEx4
ieWXihingJJp0z/IwgSe7oA6clxJe7Q96qz6iM1GidcZqw5MIugkeOr0mdEf1e+EfgeAw0ZpZAZN
hyS0483PZJEuNM5xO9sERNsReBtRyMj6eI1cmHS/LFG3xhkwxgaOEw7APAL7OI2tlJvyBP9lMsMu
Xo/mNDxVkbuJbTv7ZPMu+zTFSfaJZ/hIjXmZUj7EQINke4Chs0fSkSkLpt+jmUVHZTGMbME7my0P
FIMaJLXjwDfs5p26FscaYsuRLKEuZuAv8RQl4cpqLDBEodYBO6c+R7pcDC5CKfP7Dgo5pB7JmhYb
H4u9nO7MSMmkV184837K2V//GoMU+SSiVcrYk5uVA74HA5l79pzWGyOfwSV4N16K/EeQDuI8e+1w
6UTzaEksUyFHM+eY2oEdsotMpfN4ws45vlFQV5rDPi/w7zyE+MHu/UDw8LnoTKSyxSALMBYhy3md
MxLGgwfMc4H9HknUb2qQ5sPOIsqKXTSBJxiUEHxlt439EFKWCKChi70NOJu1QWPAdvfPpf3VT2dg
Vnse9j7HxPmtrAO+1XS4czujBmken0nkWql3LrCxSSPi1a2s2dnZQ4+1hOTVpcZzXR9PBA8ZBJaJ
ScdSNLsBeXWXXqZMpRPrMcfGkGRIjIov5ei/lsmEF76Uk2hwwPkYe+ZvZKpEUlkjX2FtGyNei12Y
BysRuNFzviaDcZ6Ti2GkxWOW8m1vW/XRH5pH1uB3a4fFbRNlMd+NAIVd3SlMaWeGAOhNgeW11VpS
0BD0N19t24oeKHAw+/1N9N555C5jj/dieTOgfnm0PVA4Fig+X/LUBydz738CStJuRO3vE41YKcRz
BF5boNL02TqNYpzCDsYPsve4638azDHeY6Enz0XgToq+Bylsk0/DrsLWf4Z/bTAnLQXLjuQCvgSs
Gzzf3UbZiPenY7fukZo5SID9KoQL/Fn0SMab4G9kec1bS5uhTgnY7dJOu1HvzvduSCY6jPb911AB
KwKs4csc4LhhC6hFKrHRzTSNa5AmDIc0r1E/TYqwcp3wgcpyPOxs1iuSOtStOyRjW0P1JZ6Qr1x1
KYqZZPG2qtamLjUcW4xZhPMtquImEZaI9SMW+O1mQBXKqkXxUbjs7RiFy3h7pe03f5iBBMWAQ9wJ
1nwLy+YnEGHMi8CT8jKV0d8kNpnrbeJh8g5ubRffxm0YsPKAbBbkToBUZlPzStK0OPZXANM/uqPI
X8J2MV/svj71UWt/zXOegmIVMLOuX7efQ5AiCq8wz0sRsDMqKpnqkczPrenEwu9aZ0W83YahaYKi
qasuVvMVadHg25G5ipFAY9lut50FHmckowbrm5+2mNx9AzCuQ7KMYLlwYqw60aCABPQwejxXkzIB
LxEU+dXwAxMtol5mpskjT8a3yBRpQpm5aABiAoCFXjaDxFJwCXWBxqrrTfxvziW9JFXyDpKegyy1
D8kqnFVKzueL8o0BPI2UknprWxy4r8LBbKULUd5g4T8GGO+L1zzlIfAKgMBMJqa083D+ssVK0doa
MmcRYBml+Vq1PRu3ZX2kCTtgYWZsqopyX/bz7Vw/AdHgXkxsXqmJ/s30nrpkPjbVioXzJwMIFeCm
BPav4YfgJ7amPYEAkyhF1fiuyUS3oSEpuiL/PmDja7t0S7Id7brbDXllfgXG3dFaePm9mEYcrwnf
/lQmWXT4vy0AMlOvHWaKvZM75oka0SWW6v1n2SDSVxz6tzeuZmR8d4yAAQ43faua+rXACsv4L9Y4
zl+WMXK24JK2T3Fg/lQlsmHkpseplVXIFoAKsZbyzrpB2Rf+hsuCrZwZVQVn0YHqHKI7CyBn38rs
KUW+TtxV+yFhM/BGjPmyAA5l38Wut+rlkBSg26guQKegQWy0dYQMDJyqVkmYPQBt/DecCr5aVzTx
0a09pHoYqHG/yqiXTA4O/izDBYz7O/Q49YaqX9egcnoEdxaAof02BI5kkV5GGoooWdkcieupSOrz
DAjic+X2NU4Ekk0uRSRHGlJVbG66WGb5KwZSyk3Yh1CRadbkBkCbPJODrWFEImACoMNBQnqrnnz0
3wyloi2iZON3TqCMay4AakjWbltnyBL4NQSXQ5IFzAJk7SBDjp4TgohOdm+kLYXSDqwEqsYbSJEX
AbuT9vbUvuO/wifrfcK7rUW9J2jUmEDnRtSuPzKeuLUOhqL9vctwMhF25tewcLxpU6dpsivjaAKy
ULOc7mgoeC5QvVqBshg1Q264UmOyFC0qwXc4+xHg1mXL0fKKH2G5RK9IwO8f2OKY+y5Iys9jVH/J
4qz8jrr6H+kc/bsBSgyANly4+yoa96M7oAbHMbPk3I0WimxkL46DHKlF1zEJGQefa+7bw/ZOMad9
AnhYNGQ3U0QajznWF8gc3o9dNzyMSXAMJoa9uRZMyepIX43pYF+d3tNpvtGy3l5TF4cFwFugrsoO
UF15AtQzmVOg3MYe+R2TySJMUa4OqjuYvfkwlBGmP/EwvgIPEbgcIKUHqTywJzsxguQ8d7ak9ObW
fg5td0/KOIF9lTvgrsVv/kiyKjT9Q90FNrZOoPUw5bKaZHuzpo4yrMSFh4yTMx64JohvguRzMu6I
W4AGQ70j3oF3DZMY7u8D0ngCWAtVCs5Fv+pRsITsPrSNb9qACccpTBwCTIXKnKjAqcDWcXYYxy7f
1sKOViZqgEAEBxJfgFP7r6PAOZiLspmVK/G5abhIhPBhSXDOJrXU9NeeVpBdOBQAFf/PLhQ/dZID
r+oRGZ7x8nsW5NiQ5fVTiqPXpy5A4gJgSirnJBUACcWReQu6S6WesKg8FVDkYHbYN2Gcr3wgzZ7s
4ieVueqqV4UcpNGG3s1uwIVISW6EP0RDbA6MMprtrxtMnR7vkzUGsTway+Gj4yFD6lr/5tBJO8c4
H3v0syOdOYEc8LvoMwCmSpwMDWlRZf3WZXZ50CKNchEWlizpqpcRvDe/uJGMhy5bs9B2AAzXTnMi
ERX4JyFhIu2h+XMakOHrY587WXtxdzvMxPCnuQgPrFP4Payvxm0FiEoQjnDt31h5+ikqUOWVWocx
BLjy0g/1H5b9Mxn85K9FgG3aSlv/NCDh5TIw5A7Xdpf8NUXxtwSYC68O9uoP4aeWjwMys8A7VvZZ
drGwYVzgSfNKIkOYf7t1B7IVKepRlrWbcFiAhEIMDYApa3uySAfnxr4zWLRzI2SFBeBROk3t0m39
Of46jT4/d7nJXoTfVee0zH+v3XAp14PduOsISSl7M07MlwT4Cy84kyDd5KSAjZKV9uRJDSDRv9pe
OK/roH3wZfUTiKTNE/X0kC0xqgYd093eKfRQG09pUR8TMDhRJjj2QRaclP6WWT6IMd5HvGrmGqkn
8t8ibtaEpUkpHTqvI4udlWcDXFtnlGizmNursSuYJBtYQPIABG8hwudRNhaAFAB9bBw9CZtA8hn7
v6fIMk4k0vI2ZhE42IZpQ7Jw8dhegCh0/pSz0DqiXszfpmbBjgHw2C6zFTmrXnjl98hL9pzV3WMw
4JGtaBbAc9xvIg8ssESWQFwKH1ErkFabLJUp1n2O7DGNChQTDBCNewd/aWyuS9gly/A3Q2eBX/dK
V6pRgbRMIQfpcZB5b34aIIh6wMiVeYQjO7jczS5x2O9ExsZXbI2PrwJwTBKZOTrMUuYFyDh3c0+s
lFbK0rnfOyCSfSZRaSHRHfOheUvDoucuHsO8eegTbFB3EXuhZgx5vwNn3LTpk5qV68psnxpUOD6O
dWu+DI4NhGmHpzcebWiV/4+zL2tyG1e6/Cs37vMwhuAGYmK+eRC1lFSSaneV/cIo231Jgvu+/Po5
SJaLanW3v4l5gYlEApJLEglknjzHY2C0uqEFcJAKH9Saoz0xr3b1r4HbG2semtpt5PfxvT2kzqpH
mcR3zQ+RrrPqL1oqsWGYiugGlPTsRebNPTlABnBahXpp3WeWaG/rZAo2me6G32sU2qoVaOlxiMR6
qNsJf6fvWhJF9/O9JRDv/9iLxHuZNNH92Ia4R2EeM5vvLtgatnUBNU1QuOaIRKlNEfWpcUZ/cI8g
VTlPqW3uyFa2DUE4q03tW9lr0j+TxndghtMhdMwI5CpifOOcJ16b8fo4QFH+1XIvvCLbhVcbjW9G
iOqwxaspXsgM1O14KKxQzl5TFn94pQLqRVxPtwObOkggRyhXL4fwyTdM41y040HnQRKuS8Vsj6Mn
HULnY2unp+NOb5P35Yh6fdAllynIL1zo7AoxbezvtOAYKsEL5GcQw0juqFMo9QtWQKgVKVbw0ymH
ZUAvalSZIdaxi3nC+MqX5Uqi7HHMAZ1h3WbBBl/BfyfU8aLEffh6BSGmCTGqNPFSEsVr1OdpKkBI
OQRglwaj8epqrQt3bQo9BNmcA81b1kYiJlujGA7b0aToV3bQRvcgE3ORvm5Lb3Qs+Q65o9d6Sosn
P4XKVsYcBjgD7PGY72Tn2l9cQC1uDHDybBMoY79PredOnf4NzHv2ttF5cQMZIvMVUZI1jUMRMNpo
CBIfuqyKn3u3eaT1rCAFeWyXpqesspx7rdew31EvZOg1apwDO7pH8ewhSzuQPE1IXNtFMb6lTe1s
wDga3Qgrnt54qd8ak188lY013KEuGvnt0PxwG6s+uqHun930xH6wqnSNPcAWQUn7uR3C4oyAQTtr
2Ec+8qdBnwV7+opacIOsKAMIt8vXVmRqT05WfQmzyX4vOMSVhZWYd33dp6dR4FZKA3aY3DRVI1/d
chK7FJzmuxFEs6/BYG3IQRZRjBrIYjqCWKW+t3IkkMcxtt+B8n2PUGD9ZJiyPtQO0ulkd1CKCHDO
e5BqzqawC75vrFJ7sofmi49Ee5jhaT5Aie6xsabBK1zA0qNPgfsxjm/1HhoIZGqysD0XuCFJaUBH
I6uQDO/w+Xox5I9jJO6xQAoB44sFECX7f1mAlvebpj5HVrKtFQd11GBfnbrjLVDp+alVJrJTlxpZ
ohy04UPuLTa6WvzGKamOgw7t3mrt+n5/WDaZkFrn+Zr2m9R8unDSVnVIbXXZnX76II43HHIr/E8Q
Owjbfm7EaUsekaYP7clpD07DS5euZp9lBx8kfuR1fAjXiyPNsxwfsltz/sfQQGnAM9QLB25dbkJV
UWOpihqprmw1wDUoTtEA2Wh0GehVgQ3ZlgGAOD5mBBFXUE8Z41RWWzmAf1QgZJgx9yTkDg+xVrn3
VR2julXFlIwBEZ5eY29xHorN33mETrUrUAj7ZmoOKpgjrVr7vmXsoAGz7+t4gshw52vr2A35JgSP
Zoo9cbFOuRveV2XMHrs8i/ZjXQI3Qt6AQpbA8rT5IWgt/THQ5HBWawVjhjxWkdVbVwVrl3DuHNOV
hrllAyLX/ucoDxswGi2Oo52dnRZ4NzK5Vi+9bEBA1LGQoo+UWCldWfjyNMgYLWYINwDRUafpuG6x
2/YGVBBNyJb8moYZqKBDjklJmkJSGeW0NNgN1ceMSo3QMA046fT2cXzAvp2t8XlYZ2JIAubGXIe2
Fq9xPP5Fm0SUSMi+VBE4hMlt5lSKlbNrx8majBcz4DzafjI7sz6S54+C6LTcN7XR7nACx8ZNTvdu
aon/NP07dwNbgYy7Daqth59ge3q3Xaa9VSh89tKmD54DbPMgL+5Md3YS4RDRFjbqveP6oEPK4WYy
CpRBpJW76eK829pliuRpzCAfojREQGTl7gvN3ywmslMzWHxoVhf9ppvwEE1Pi4mYl2luqKMsDIi3
ASXlQNkHiR6d8c6Tl1aLoRZl92+DJus9typn3Q5V/6aD7Rk00HI66dAdenEHpFqVW8ptqBBJFzIR
Wjq85a5ACaJmVYjfodJt7zu57+VgXTjJHCBZPcLNrq0ZWKmA/XWTLN77eoWyDnKhRpMBgv9lbHq1
U1vdjuaBX1Pd3B19HfbGObfElzLE/d5t8dQ0VC1zMuHeSl2mKp2XLo3mytlXzrpyvppLo2Ecr8HZ
gkxuwUH/MLchUC+/rnsn/7xOod7h6AawMKJlt9SYKvS7dBfb5Tyyfk6eX+Mv4+QkKxx5xjC+DbPA
PLGhQ/xQD8KdYCBAwa4IRmpcRYGbABzZsNmwWAlyERcQNUmQvIeU79/MbHqO2CcqzfGw/LUkQTpS
HL5HoOsh226D8oxeZnFBNXG0CSyU/fS2n3sc7HnIKkC5IynC7k6qpm+RzRcBOIxpgBpU/HR3WQwW
8bBw25urGdEo3yQe+/urCQFS426Gg/GyBl1pfbX1o7E/Uq+WSGyuIh6vHIQEzotvZjAghIDAaSLF
mq8axMhA0Yv97Nwlm5+kiqdXGWn4whsbuIZDjv5TLSvQRQYBSeQOSTyLBlpDPLVdWB3JhOpruRZR
AH6ayuEb00IyCaQ8+Ql5EdxM6XJpWKvvWKLlh8VEV1zdg2eb1C9XoQGhRuPsJkIM51H4HX77WoWM
sDrY4fzS7dMUexnIaUKMR4huzVDOeU9nPx3B+40TcqgDQMT1yWJBdpdOYh92LdRmr5bSi7Lbd7kh
Vs2An0caG84urf0bYIDCJ4gshk9W4yCMA72eXWk5gPvXaXSXaO7sMQZfUQnnJOCe8n0Q+RXQDIP4
jQ/eJt0BdD7X/SP1swSfXyuCbkNdAwqp2paGR2yC1wjtlh513SzERK4mLrN5PvywLK26WSCJBGYU
hoFPL87zHR6mAKekjS53PUdVzpiH2gxXrAOoZuV98hY1CZ4VXWJaZ5z5rLMt0v8AUFbfUG+xp90Q
7fFr+Kqz2jobqvGhC3sKSp5+yXn7JUbSCzCg1UDamLlrvlTYGbz5jTZ5hhGNDyDOEPjP+dNtK+0e
WgGZtq0w8wFlxjjvjrn5lg31lyEMS7VOVw3O10kzniikADzCa2n1/pZ6S7MoO5KtEJkzS0ReuZSN
uJ7vAJ3aglKVjnIOEk/9aj7uVVJbZRWgJTSyHAERpOOeDyEYJcNR3xkW4JA24mKLshqKU9kR0sS7
1ABlhVal7m6WhRhRHx9ApXUNivXu2RljdpLp+Kbnkd94eIIkTvZMahJAd4DxJS9ONE9M5t8v07lK
S6oSyZ7HdX8TsXDaIfdUvRhtBf3QGHkDTf7BYst5mh2cDo8RByE+3ZQ7JqofpPPOCR5CovCk9k4N
jXz6kakGOGw9pZWNp0GZlyEkN6R1b6omY+MfFgh49j03zXuy+23uroto0taLbczxyBQmPlkEDzR/
pae+fu+ijhmTem7BYjXsYiHXBs/mgB0ElKGNiW+aKRKH3rDdA11Vf9NdXMgPFJQfM5ZpuaxXVWjq
+8WX99Ur8rblFsdxHWDbP7/E4kevuHTp6upd0NwrvwECcCuzq3LPUQSLTY0sVpq5ztZSXeim9XND
o2RbXPCZge+mUoyAi2M0gi+TVqApdTPVe3ywECMZ3Olm1Ipxr1c28CWi6Ta10CFkZ2EXY5pJ+J1L
46blAaRrLQG8ncvsH5BOhm7TwM2XEu90LRKhnWklUIeO+6STkKoQWbcxAH47izBJb+jO7/hCAvw9
vdCdn5rcGoutnfvVelZQ5ArKDJlyQNLssI+9ITRXphbl9+Rt1lm8LMAk6NY08AzbGgiunAbyd/hP
h9nYn9ZEr0HNBeFJUPBvRpvwc6wF7BHS7W1phk/UFDgGbmxpGRsJONMT9qD1XZG951niYDeKfc+6
8cEqP/dHG6TsA+iaDtANxTi4E1dj7Ph3bhRpDyPHu3CbCXX/pf8gW8N/cHNo72YmsjLUpQExpdM6
qW2xoVlWxeUdaiR1QPKQdw2PvuDJLY7DRzO367t6aD+a3LWTjUjjbdDm7MhLd1x3QrrvQ/9Q92X6
Q4DoHe84a8/C8iHDYOC9pyGwgYwn5XbgLm7zjsAB1eeV4y3wNdCLIZdMmDRqMgAzxDRW+3LqzY8B
aNumMxLO6Ee2xcfxRS8N7CMMfot6DwX0Shp+6+BNdfvMASs19S1oj6zHltVeXgOJ3HUo6+T+t8KM
EfOYFI6QZProqoLM6h48ZqcgkT8hrFy9lJ1fbbVpdBEuL8Cl15fJ2uFB/y1Luq0mfeencrUtp5xd
oy6fgBGT9gGZre7cS3ASOCB+fS0GPd6JeMy2yWSYr5NABGWacnmiUXyaaSacL8ukWLfz+2kqQhQi
K8I98M6JYtUaTXeLONAxBaMmEPuftkbR9c39S//5egCDwW2YQhPPdCv72OM35kVySn+U8QsfXePd
mLBlz6NsOPaSDecEnFheCZr6rR6HoCtWOSGhKM3tLseboL6vskV0BXlRCIAPbPCWAZcySkufrq6X
KMpg3LKp/IG/SoiidNDoLA3ZhCLBDerEXeMZ/DFKA1KPHsKuCW+YK0ek/VsbSR0wkhzbsYDkVAnU
Admwb/oYoKuJvOkyH/FUSe0YiuNdBKKwMkP+UinHI0dSPSgk6myzlL78YsPWWO4b5iCdtfjQcO6m
2tnOAqCa/OEJnE3jtuh9JDbjWJ600i2h2KRFX6Qj/6hUzYlmPHeWVv8sUIO2AhZrfIIgz7g1hiy7
jWPklYHtfzG0vj6NSPwtby0Js9m0vDMyFY67F9i2nf/9r//5f/73j+F/BX/k93kyBnn2r6xN7/Hx
NvV//Zvp7r//Vcz2/c//+jegjNDlsQR38a8JCXBLjf94f4yyQLn/jzCpqixrcvOcAvm6I6odotVh
ZrLVGWocFxMx7yzdmX0ngk4L7uVbHjfRTMhDHldkP50QIHhllgF0nx8fbQc8BxEyix4ep/ERMWZ8
zHQJEYcYuDD4UJcaSF3EXhvrD9FoWV6OfOU7NMo9/PmdnyP0g1ZpoRXPGnJQW722k4ORjs2dacW4
JxigfyPpH81GdB9nveBmVtSjPk6WwU1C2culPyvwYSfjrwInCm9IHG/0N5NYz88/GcRyW2i6Ds2I
AoBE6leqPzqp3a8BltaOMW5uKLp8yFzXeIhCSKFXI7+jnplGw13XtB4PkDDwOlC63aJs/HnxN/vY
voHOIkq+ySWtw3SbOn6+pgWogcaQXBvDUG/rz9fRIWi+MkIe7Oelo8x6BMlZcqSldWZF515EYKgS
4RPlF7oyPyfYyZ6oJwudQe0HqQvu97n3+28a1//yRQO61AVewBEWZ4bp/PmLViV2MMaBmM46N4Jb
0lFyqqEIZ/GlWV0pR3VfFCG8Mg9DeeYWTLpZO/fDjuXh+s8++lT49RY1mbi7EYWhjsfrvhmbYOWP
RnpPjIY0EDfDD1CHmXukCyDXNEZsM+JLtdWCVSpH/j1TDzKjsYpTCOn6k2Am3guAl4A32tuZ49sO
2+jslPt8QEnWLjDBTBfUrrVuwB6+NcFrhGqvUmoeZZvACgpIOqWWKiuBouiY3jkJ0ixzD3zC064K
kvII4dDy3BgAC9JhTp3ecjMrPYiMNvPx7dNDH1mae0lYY9SKPkYD+9vvPyr89K8/Kwj84GZgAvAh
wDzK1fjFTaHrtCFPLXc4A5bpe8PkHrkwtCejrN3j5FqFV3QB+4pDqLlC6W5xbs24eHQM7YXsfqjJ
zZSb0x5RQuMt1A5W37KvKOnrb8bI8Dfk5eD46ZQJ3wRt3dxYSVHfZcCdbFSi1aOuFFN9F6qmjc3L
gQKVead2Qga5YtKT6onrQ/lukwVFcDPKwnztI/ASCoBtstopXvQWXI3Ka6wGDVoxmOS30xsL6gal
wTHgUzruO2vNrIRHW95cuIjAhiJd18w9+kzvv7at5ns17827yK3CPRTn8OfHafaesRK1Y+U0fcvD
aF+om3+e2UdrzDZSCzHeu/WjcMJ4lbsNO1CXidG6G9IOgVHg0b3KTYMdill8SDoV2l6THBHzyHgb
C19+Vxfg442/R7jolUVdkOVzKNOnxQdDO5Yl5S2dFpeGzo2IRPA1lHtyjwZM3Gq2v//2WNy6/vaY
jgOEAmQUTANPFXrkXHx7RiPmcRDa8qwBceeVjmudbGPET0pAe7kx2c9BFSSRiQbJTt1M6umtGeqb
Kzt1qQn7rlnzNtfmdf/Or2HxftBRUZKrV16m0iuMA0SCeMxer+z0HnjmdgdZBDu7le7BVI2eIjeG
yh+HHwZtwCUNzZdkpT5dgWPCPSy2ax9abhmmKxQb3gSo7r1J+vAJPydj+/F6/7jUxZtY1rpa+vqV
yZHe3bw6uS/vOwXBbKpee7Ff+C2vsiyz2AYtenG6pt76+OgOIo4hCEeX1EhoJx1wvNMPi42urmzI
rg9gVFBLUHPRpyXmPi8jMDQ1CEP93Rp/Z6OXARgQu/Sr4RAkdatSq7ItE8A3sNz/A5g7pCPF9KVJ
KvBRWEV/coaJHwDHhKYf16InpAHAkwjEwA8lnZI0lv8HK9g7eFOnL47b/5qkNillMXTbpuAn7OET
cJGyJPN4Vk+of0HATsu08Bz39onR/XxUo3kbf4ymXRHRKDLF4RNNmNrwcj55RJivIyG37d042g6A
VRy5YSZe3oE6u4rwFB+MGPJbrDWe29YE5Kgov2J/GO1iEzXb/ciLr0bm3DgDY880fXSBbbCV2zJd
4P9M05HFCiGyjHPdDLRjmi7WEBXH//UTYzdj7mjEZca25Fm77qw8edPr7sxrw/mJROsD0+L+1QIx
z6bPrAac0pl7TE0z3KS1kbyJoVlcSwnJiiZ0X9yysM6i5iDkacD7qXoJ900QLU0IFjoj0z2A4ssN
+dEINSgfQ006ZlzZJ2iNe/pYTRujBxZfG4NmznItmbMlwdU7NnakKTYlKkk258/IrzOBxGt9+TGX
Zlwlx9RcPGEgwKGFO5IKjFMNhZN02SG91qyYHWzqJpIHsuWFQOkbDRR80vZ4bjjQZplEAeCNqigu
7ZId6MpWXbpaBlpVf9xR/TFdkrdFZcPkhFJqVBAvM9syKVajqAGwFlO35Wnzw1a7rpL1H83URVBV
or6OGF+1apX45TI+5AmQDSnwMZmqoKCmVqURFdVbUH8AZG1l+LqziRV8ZXFEBaG2DxB4n//H9J+P
XGxuHNw4Zq3EVP1B5j8akx8j9JcCHoV5slGosK7Nb7Mm+WhKX4BZeunT8GgosCoZqQ9xF2ODjWC0
mkf+f9aYV3Pqais13YxPblokCBuDiFYTQtwjVtofGPanm5EBzAGkxo4A1ORR4rdyb7ig4yEPHQSa
q6LK0jWQAfYRlKv7XnTtnnrUCGVfuigmbA9lUAHnikrBwgpy1Ifow2Y027JcEdeJE7Xj7dyny7C0
s2JLl9SkyHPrZW5uQR7b5nuy0Wp0FfmFgoyr1W2Q+yLM6jTHrMahXNbAyjzQyPI6NAdh6goAv16T
XtWzfE8wyxEUAvuSQ0OcUJpk67e17etPdG3rON2Ru6sIzlEDdeke1F3tOX5SeKCNFo6xarvu58RM
vBL26zsqUYwm0I9Rlymks1lb6aZRo5Pq0qghk3xHFYxj6qfgJjd+M3dxprmubRzyIHFXFcp8b2P1
PbMQkYd6NLL4qPhRVr2YMqTGUIfoUT9BdSXqudQQNdJIu00f2EgSKk+y9VkUxFvq06KL9zzF77v1
77dmTGfXWzPLRRWgYTjQbWTCdNTW7WJrxvVQcxCWME6Ab8lm737V5ZvJS29Bl16BUhew6T+6IDes
7dUioYFfbeNDO9jv7hBbyk+dnjSof3bFMRb9Q9oOzSOZWqPIN3Zbtxvq0sDfTMr88YEcqKnVJK4m
LQt9Tuqtrlxhw57Mx77CAvtcnrjf6fyXQkkCtOlTGK5wHy73ZGQGbvpy6DoUx6WuFmz+IuOBp43A
/fLQk6gHweEzQsLTpQFdtS23ZIEHWoZ8Xez+tAqOHUE+vuYBaBQMcII8mCD53sZBGxxrcBJCH7Ox
dnIy7bsOZ3eAWJnzEgxjhRRc735vHZBLI4gcAGHvrkS/Ezhh3KJMEAKtSy4ykbFYWzVOiGFuB8Nq
SVDO/cZAzldNjCC+/fsvkPjLwdByHctxdUdnHLUvxlW0SPp5U+Kn250CAdKfwESF76qcStS85oln
mgG6WplChZq7GWi/UHECpu8CQmpJaq3JSI2GX6aO8NLkryHcWnt+zswNt80JmyTw+K0ogSVbcCi3
2TR51IXsKzBDqiHvZQB/hOaOXJYB8qMZy1Khku7SCzv75tc5kp6oRHnqIw3yym4EoTHHQQEVirI8
X7dRf5a+gRGhuLGRtvNqFX5tPyVT6IpsqDOJd46WP5GUymL/O98Ll8Q3tl3fTSs5jpE31ql+LBzL
/VKbfzgK95dAm/SQcWTsmpEPb+RVhb1+RCGO+GJnf1jKqxwBmQtsJOTIC0cxRWuKtcgLa5F58aJJ
tBYD19bx998MZtnXtxakih1mMm5xF3r07CpmYIAwsg2F1Z6sqXa9STFrUxNKBklBBxw5i42u0nHw
QMEiz+HgQ2aC/Biechd+OIGl97waEZCq5bl1o2Dft1a9yoskfcJvndLslD53cZL2IkM6O7IBm68f
eSe/zZn3yaletcrUjuTbMFDwJPj41+RbZWX5lB1nzz4MhNdWlTmv02KLd6xl89WNAaD0xih9czlY
o2kdvTWmXWk0GlhueLXOR6ve16BLB7CZif3ItfgL4iy7vDTGb30bXtoLlEeRXRTZpV35Sz2evvnJ
+FWz66fGts4oPW8ecQ71712Wv0YIF705Nc93in1wm7CmfDMD6/QBipKmBdhY8DMHacOJcDeqNwWB
fyJQzueYPTXGy2ePIDmfvc95oBC8WIXW/JwHtgX/RL0skPMrpDGAnUEAEKta6p8mJ3D/3dujN/v5
Fsjz8+1Nbu0NWYuCsITbSnbeKDgEY13tTuv6FErMdvEU4FSF0F1TPGW682FbRpcr8tO62vxvfgvi
OtSpguquzTnDrRLhD/vqp9D2AOcHaZ+cCo6KMdZ02OZTBmpOS4G6bGdYzQQhhF/5KVOUyJLbw1Gb
KmQgUH3igTTLeda0ID7hl/VHIG372Rpd/6FxhjVnifMsVIOybmhyjOkjOQhe/pC6U57m3oCi865t
8j25IvUJTGPIgi11mRGPG8Pqv4KnJFmBzdB8aLPWfKjqOt0NoQZYrbJR04SlWMcVbzeLTWv92BtD
zne2bX/4AeL702iFfWhNjkAzIK27xA+KM81K6yx9yLENUq9CFkTiyhNAm7fLCmaXBIflHcW2HQKi
EGSHSUcpaF7X9j1K7XoVK5WIhmfT+9gCv1f7yauQUXRTdVG+KwvdeEt83SMHqGQb68FG1cGAUMuj
6eJrQwO0JHc9TQsRiF5lfsL3/81d0by+KxrMcHTdsEzLslAboKuvysWGq+yiYIAIk3YMbbCpL0Uk
NrJ8NnI9s2D1Yl+KSa5skOdu1q4boIQFVWyrMA2mCzrXpZgnzCFOoAtrnEeXAeKMNVJIItDcZcAE
CIetaMSOkgZloPV9Q8jlXAfyKZbAStXq0gK6dSusYFzRsIYgY7yjS8hN730jCA54b91BF9gPpLlW
vBXggPLyyM62edudc9y6fwZ2dXWhhgZZ1D+nqbkaGmCZ1NCffJATSVamPZQ31cYRZXFHdK0u7RzK
NVnmDtmrDcM2/e5PFiDW5KrWFXAhF42XqdL3VHFdUZNNDjtKMB01xGaFuCyYSWJufC9zjd9c+Klp
HCDnTcfC1ptcoJFZVbFNH6EIyhz3C49NVBRtsyJ6JOK1WRpV3Tn1xbZTeAG/qMInu4eeHrZ3gLmq
HhQrbnzEefBLbh2Uo0KZOUkgZdgDw1+t6JKaTBnpynUnkF7I1tlcD3Tj0++/4I559dQ3GMcNznZQ
ucZM077OFDj1BDY/DjBAFuSIEKGg/aXPrbdCGk7tPUKFKnmOwIn03GYMtbS2tG8bs02fY1kA7ShL
G3wn6OoaFCmAwUwBeHJQWNEKxYjZIKggE10ADhKXO0riUANZ9vgYlvKW9vGU5iG7XuR7FDLEw4Oe
SH9nR63WFIpKZxNqP4cGtyXc/d4DWyK9C/QxChc/uzSKA/t785kkjn95zPlg8gAL8UOEM9+chwEv
EAM6Eyklyty4ZsaOvUheB4r5dWbLoDrWfYzKZmDHFqOlQMnN7z8FRNb/8jEI/KaFwZhg4D/+S3LN
MW0XW35ESrrYmlCGCGbyyQvirg7Bi6iXqNAJ7OFHOeryXOFI/WQk6QZcrZD1AQTpSStCE0extkP2
pcTWJWLTJheB+ygz1MwPGTchUVC7j3GhdccYmynQX3aZN4lSQg1RGDfknOmgHQTTz00Xl0PmVd2Y
ross8LeTr/PHIjHtLaDaXH+fokx/sKau2YIAr72ZIh+7WZBn1MhffgvDokEoekBkvOrHN9SSrRKc
0Wb74p8gxrPY/+xP62Rt/LN3IaBB9aw6tIZ3FiJDnk21rEufhrMUjH12Z/jQ8R2KYyDR2GMGQanJ
QSO1fp/nyY5MNLi4GQlumkB8w8+IULzttm58m/e2DjQjGhPFNOc215+LKu/2fSKLnZ2ZOKYGwdSs
RKLXR5cuhyaRu3as3ucuNJ4e8qkMtmMCav+VhojCIZuEfsBxAVeWgJH6F5cXrvPlhcM8TS2wLDVP
pZGwbiHwUgI1WZTsNorar90YmttGNuBxMkYNLY0ADMluL/qzu5pDV5UJmoYeN67N3KXp8yIQKAUt
V7H6/VffuX7AgtHOsl2kJzi2XJZuXD1gAW3omJ2g3qEasnACYhI1eFBNK6Dyy6wX+XmVj+GHbbn6
R7/csvDZRH73kPnPODckX6cUNXki6oxtPPXjN7d8yZ0h+cqUOUK6e6uFZnnq4gyM7nngQ2fNxWmj
sJovVqcDmoWiQL8LowPDIWEtVSWhUbnf3cg24lOil+OdPeH26QU+JC+5FlSnIIVAtWCtee+Dg/7c
gVMAmU68tMgLEFGDnP6+RaHWxQDNgBbXx4zRAqUpzQCqOl0FHQYmsP7MM3zo3H9LpMRSSG/8/jMR
QuXyL0EljmEyobsccQKbOa5zFSZobL3rTScfT2MCdI8BIW7EySI3v6VmjJMCilRokgaooRVdjqzd
DBn0lMhFS9vi1oHG08e8i/7srWaT59Ktfb/ZWr4WrlLFvxkhr7vJeZnfyYHld3TVcEj15aGfrK8G
JnDfbcMCJ2gaiNWOga5AYAigLI7iCK/+WipR64WjHx2kOTwtq5OHgM7tMTOn7cUaaqaDw/O5TXeL
Oy1Dc6o+81JQp0MhO2a3MhuGc1mkEbJOOZ5UTgrMlrIlRp0YK5xaSgC4AUlLGdJQeTqaPwc7WlXS
siC6lD3pfee8FTYQMpAnGe6HHmUXNaQANyzwb5Hvrc11VeXfZN+jntvBHWj3N11kWMYbqK1iZwjg
iaeNUJ8K04LtBmHo2F86Otg0VdW30/QgrYfE4q41DRD64JsG0Nnd7AHmELZri0lfpYMPX5rwOWty
22nXgI7sPM30A6b5g1MFGwQbEAoaWbYmMBH4pxFFI7wR9ZfhGaqUmK2z1XAqa1fgxJxAYAo6VFDM
iHztUl3cPMvl5W2B5OjXOu2EZwDje+IG4FvIQFXrLpqG762xJqxyqxx05QDFXn/PZODeEuITMpN8
i0oNPBQHhexasKAzQHSC7imA7MgYKyAtNReO4efwIuIGnkysI60E5fEQTfMyle8IgvBVCydIAlDP
mmBSTUuJodkFxZg3RpDcicHkj0mVRZCoQVHDmOHBPIxJuRnKftqMvXQfycWYXk08vleRbd2Ytmk/
+a6lrescBRQlmHyeQiQ7j31RfwOBFpREsw6pzyxq17J0HERWULAXJSDfAyXDdBic7p5MoYCu0KpI
eXOwBHvArW9CHo+DNU624nGZRVdj60pwh8XPV/a2hqYIyv9eLpYE2QCKPRr3C71oQQJaFW44+zbJ
3sg2L6LeF4SKur0eW1/tMACbVF0DomOx8r1T1YOLG5DEyd61/O+iFMEugXDBylYZvVrVs0FNAXVz
mg/AkeZ4V3byIFscjZnXCXA4ciqNI2Ooyu06BolMNZecL0bnyU7zMY+caRqgUtwDwV6GWuEIFAp1
9t0MbIhJpK3+0oTdsEZaR7vrh3bYDZ2EjnGOMyyoxcqdRAb0fgiGem01fvCldHtIf2UF+544xg1I
gKJw1ZZyFSe99ofIzLe4j8TbmA2V58RpeUYhJGgbwTKd+0a1b0fzlRijqVlKN0aRbnWkCY5k72of
zL4VSMc8LWuqzVK5MQ9bbbXnvv06+y3rqVWytvtYxY63RbmjnLaOJxAqSLk/d7ntivMEbC8NWpQm
L51LD6fK/HMQt/slL659epDtz2tUqiymMIqfNpREELuIb4H/RRgeaGc9NlF5l/JkthEMmncD1OIh
8LKyutEFSabirexNY4OKmeSguSk7iiYBeeU87CviSjWcDuDOSsAQrvP0xGolhx2nRnRrSsR/SH0k
raD/KWvnSOWsuQ8lw16LJLajKIWlhgakARLzMECCfup7BME/qmJ/GXP6DRgZOPIVkerMnrqcI3vd
fzXrEfWrC3PvL5JeRJlE5r5Gg13tLubNXKwjJjI1cfYGtDddQXgOdC9dFD42MVgZyzB7blXDS/Ya
SmM4mdh+PjcWgvqa3qNqxmyy5//L2JV1N4pz21+ktQRCIF7xbMdx4kyVvLBq6EIg5hl+/d2S0+VU
um/198LiSEc45cIgHe2httJsT60WkhA6t007ea7aGBBPdJoBvw8nMagUcQR4vj2kqxCiQ9tOjNMX
qCWt026kj2FHm1u8BVrIcqHd0mlCpw06bGq+jn1FH8GoXmQsHW6gvQkBAUqmL6gBpFpVzt/KVF2u
mOgrlm74fkXTbj7YpJEMaKsUGrAoj/WPSSw1xbx8sQiPjgrVgsDxovLFjsJ643W9uzKhV7F+ESbA
iJhQKP8I1Rz73lyjyKKlaZ54AsUGfQ371zXiAsvfmrjLKi0I+D6oPJgaRFdAsQMv/UvTtR2FOLaw
QlClTdulLjFmgK9xnr5cwhkG8JU7QH8ZlcdTyXZZyPvbvPYo7Iej8Vao2d5HtEN9mLhueppa3Msg
d44buwHSYJkWQwKydh+tMK+AK4vsoMnXe9HJHGxwnLdlQ9KgymQRLkU24Zu0t70Y3jP8JgPROlfu
V6i/RbtLaMbCWs1aAhuEl6zO7uNMXi6akG7Y9XjIm7Rruwnn9qdyEgcYGfhY1uBubGC8hOlIBCPy
Hbisjz2od7chUcXtpcNP+nLR2wKb1sAQf7Au5wCphF0JxUMDLv5kZ36xLjddZuCvbBPZTXWoRSj2
/opBEfYDfd38PN9b8fJqTqP51fqQUB7K04Wbbn7X7hKuc9B2jflT1BRkWbcuwO6Ark8yiBunA4Bm
ZFthxd1xyvWOKMFmpSlosKTrFy6o32tldjBzq7nkXAsfEB6cNyjAwE5AY+iVhtl/EsIvxHCAGFK9
uyrfm7MWkCXN19hDLvceLLLpsQD/8Jx0CuZdiPqOT48DT45hqoaTaXJbO1rQsY6AMUFnCHToClM1
d2V656TGPmWb/yi5KiB3o/rXpp8w1+Y0OhRF5z/3vFi0fOpfk4L4mxY7x2uTlojoBs/k6FG5XXrE
xri6pBG/iRdj25dY3YXug8qhaZnjBi6p5+1VmnTnqLKe+olCogncrDNFgeroUe8mxUPnnOsDqSq6
Knoer65ttt2c7YjzG5ORCrBHcvgfA/t5GGzKn0aPto/CejVBD0nBBwnCgIk4/k8egCmFarp0n2Jp
hWfgupaXTNH0ZzyR8MsO3UesAisFbY8YHISSxFiaiiKHyLkNprdZQyqKjdoIj7BT65H5NGUwyQgL
Jp6wqni6SjwUkcLbyIiNDR5Uu8OtkYOAI0GLSa9VsQ2AEXMAFco77Lnnz0lhJdheAEYVRsTkzNtW
BQZ3okL3jgFg+RxBze2SUU5p9FC11f+coT8l5HDFsxUtVxOoawGUnylMuxvYDPUtZIDkOKy5GiOw
FfESX2IDaVr1ckzuHJmBmihFctftxqYlJ9NqDkXusxW1Mel+v5DOnxI4osYVxNl1dMlLQr4h0CIO
Ovx6itWUuK9pl8q9uewlz02K/WC5L5eMMk5ZkA0EVhJg477/iUPdQ25UXwDSIu9/4iUm+6KLyel6
OeAW2KoeKTYFzQDitptC/1F2OkbLqPeqDSn6N8/Cq6qEdfmTjmhVfYiUJM1tk9n2k8PHS18T9uyp
cJp/G/erD6pNRRAnZNdxD/dcO3xL/B5rAB3BsD7aihDcbxOOvHjOBLaK6mmVhyjUTVo1qm8K6KuH
dbnpNR154hN+Rz559M1eZi3nb6rJ6ptWdyZR+n7BS+/grGLfwYVKOixyiEJu3BLPEeVOF5XRq96o
aBJMnMv4xiiSmvaKQcuBFlSujAipaZv7dDwQd7gzadf2X8PTkICEmJXDWoyDghP9TF6H2X4/u7Z9
OitnGb3NUJC7jBB1c/Ky5tDOpQMv4Ml+BlcH3hRkPIPTiqrN+OLVqf2sX/13paQPnc6BwBA7pND8
CFw3yY+ptJoVsN31ubDHG0hoOy+wo/N2k4ywItXaxmQW6dIKAdMyIaIbNxm7c1b3oOFCn9uhcRku
DCdqxL88fIr6FtACKcLFhT1Vs1xtJw+imihRgR1C26Or/7CB+oBiufLsOiV5SrqNaU1kzaFkQk4m
aqDxfSMZuP0mTGlPtyUeyEsTtlFmrfDlF5ehOS+xwxGXdO/xWmyJi0UmtHRsFoDAgAlFA5GHEULe
Ptjd8wiBHpgjmrBmo38rbf+vWPnjFs88cK9garLvfchqDXUznBj41qcE9M1NSWFZ3em2a8eE/0KY
jkPN9NpmztJqaJYWRECXnzoEHerFJNp0bTquvczptUIzignmI02H+TTs3H3zVVftTHvsevNR+PO8
4tNrCKAW7m0vvzFnDRze2sCcRh16pI+NlcAJM7WwZn+C0jUaTbc5JKbbnPYZR2Eu78mS0QJwUohk
N6LiWxNFw6Sg6aSf3SZmo+cfojkKYt1helOop/0HkMv2/M8VNuZjtSso5z73wZv6VGHzhC+doZzi
I62LMbigqAb4WmKCl6+vmKm2gOR+RYdbA5maQLfUTl1v14Ts/xkEKJG7brE5DgOBKFuGKci7V51t
1Eqw8yW/X1vM2TU1hLK9CEyaL797TblIODSoJlueotaLHksBKdp5hCIA3K3lI/aqKGTzJ4AHdO/s
+OEDQB+6yzRA/BWlDdI4e5NORZPimZbgn6vT4bTh31atezSRGQUv4GPvzylQHMwKhiiJYGSAW54P
ebivoUT/1MDDdIkFcrxtdQgrUjCuHQjrmWQLvvZblk98YcKRAmUQuyO4iDq5bOzqNOfJ3SW3AX4E
JpUBHiDRsOhSvMWwh3o2HzNb2RMn4XBrUnsLv1m89tXBXMeVbtBAsQWwnRkW9FozBa/UaDn9Hppe
4MjsSy+pvY/JoKR/DP9tbFVAvUD1sCkPKab2sP95iIaKH/zYq+9REGvudRPPJD8orCruTXtJ7UuT
3zbLvFTgMtke1N4g2+Gfhgim6ULPzlXnn2Z9kHEBG45R/DQJ13as1XrIlIfZ2nRcLvJr/DVZNlDX
GGfaLS+wUAGYjRqSNyPfaZrALNuTpi5OBiiqmgnA6ZS362s+4BJvJqrqxLpnLUiFug7nGt66YfYY
jnrYAy+eQi4WDGFdfTNJeWv56x5rn0VXyOzEu1LfOMX01kDrEF9fN52gqJid2jS2glxjeloURS8d
ZkQMcfsPI+DdPgGqlrmowUm6Mbq7KG9gsuU/guJiP7X5h+DvHpNWka1J+3vM2MRnYAx8+OsACj7x
gb1YyVTsK4UCkDHiwYKg2Nqs4eqYzPSLef2bmQHYwGvi0vBkohx0o5U5mNB06AwzBTCTBDATLFR5
qNyb0JyBYA9EoZk0/Lqc+QTICL5fziTHuNFPIsRzg+OX7Moev0ppiV3XuukCbw7x6CXVfMzY+NVE
rM+gIenQGaq9XriLyRQ/9qSnmGBpAI8OHZWVJ4nJRV52wAmqOT6mDDYADPsxjySyy+WUZcOmr0j8
ONfwjUhArg3MUKay/GaaxiWk6IpDJAEZqsoBDigkKU04hTaqLCTPs82f9z8ss+v92/6H53qWj11x
SMrYwNt+2pRiZVJaqF7gJR2Rcs9sLF1ESX74IVmToYcACzRTxw64Q81jBqHcgdrAzMDYwoL4Ox4P
Xx3iR2+Og/sLe1v8uaEJKg054Q9TT+ZlDpzVfVn10boUTXebjOEM+X43wcu76nZRNUd7y3f6A5wh
km0/Ugerz7xbT4QUdwDARitWy3YBSDKQBZhuLrx67F8E4MvAxdjlN55GR+iiTlFQdGfaljF0Bodo
VfkZ3BVccDeYnnJZoSb/ec0TtryLpQqn4n5q+3wdV+V8JAWxtnK0GmxXDtBXmUdr40QJgSQQNiJs
hVl32rJo53JuH8Dx9gMrrO1nZ/TircdagrkVwpEC2K26kcPjFiEs70GXRdHsYELfZ89OWdknEyWi
C6A26jy6da8eapmsTXPE6vJ2Bvf08gFDYe3hMepU3zh3IH8StDY0DbHljH2mTkGmQYPiOj/hQeHO
1cGA0Jpf4SBRdkWR8SEMs/tuzMaXdBxAY+lm0Fi8WNzYsCZaAZGpvmBz4NayOvcHClz3gD0MLyFW
Base0q830LDwbtw4tZZMwz+HetjYWZXfTYpmdwx0GNArJlhiu6gDgAWc3REfOqsMPikbE5rkX3kJ
q7oNJWEM469kXJEc+3k2h3OPCR1IaYDjBBz8tdfA4gWtod9DYnVj3jvSIQsWlfLBRB2mqdfInaNl
CRedg1DUATpTXaR5lYO3HRbAAtLbQ34zNsxdjmOWf6XW/5yRlKIHMbb0/+0aCZ2d/0BKMOszNs/1
gUfAljFzLZAwhKe3Lj8AsmgIkjSpcOGaDVCVvAorGPGFWFlqlYiku2gxNDYEGS4qC6b7IsFgBlkW
ozk0L6C9YGIzEiv8DgpNv8QaQCKPFy3w4cuQRfQg9AELyvlgQmDAAFo3p6bRdCvgCZZu7kLzSye6
zEeOOb0O/HSd62DfIRU0TdIIVHWUc2aQxAODte1iBox5rPqtCaEtmN+NamJ7nVeZPDed8juTN6CC
vL00mhxo7TxeMLox4OELMeglQjj9NEDVkTX1wrai9gj1WCBv1HBpn2LsNpj22eLDvc43gFertT62
63wgaN8kJuJbt8ytI6lH62jOtAzQUXYrf5yyD81wqJ1RTI39fiez+takRiSE4SHz7gAvux/dePSA
FWzFKcNu6dKDAsLShOZQdk22jch0gL97/oitrHmJ4lSKyviA0MZ+X+KHfiArlj0yLPYgF8EXrs41
A4Dxe0IJ1D1eh6tKpBuTP6WS7KBZ+j7ckih+CNCmdl3dwzCjg2sGxN6WWdo1BwpGwITNccyi4pq3
EHFxXkxaP/pkCoiywilgWIViIgzlfTPYHD4kYZp6uZhpM9e65pmrisp+Me0W9ZodiZwb2hdWCWVr
0hyuB5aU7YeQm5COFYqG9vKaZs5M7iVDX+TTUJPy+TNMjmwiseK5kkGf27QMrgNbEzckQau5sOma
YolJDawUsHrtzkoJBkoH7YNK0O7c6APsi4oF9Wa1NaHpKDq4Z7TybAZpN4dtyXgYzHbUX9rgUOIA
9TCrncknHEr3vLn0iQrI8MRjtwyzUfjPNM1XZbN9yJ06CgTFWjH3ux8RBQKzg33Gc2TzEXTquD/F
lV9sZ0yCN/izt5GLJQlwWhoaXpA3CjL4rN8GRRn+9O1QPGZ1Nq9zzGGx7EHqwARZuJUbvkE1ZmVe
HAJ2JC02TOuhZE9QuJhuaS2+9E5vP7kKytWYR3y59o0+/1JRYT8Ru4TEwt+Z/zJOZ+L1DH5aIzeR
52Azx4unYwKJVJAZIbNn2q4dXPeaUEDiGQaHIcSywEbDWk0P7iIiVlVd1ytiZWINTJy3r/JqAO0S
NFoKZZfnprW+tk0Z/tXFZSCV43z3oTAIokgRP4TMPeX98CQF1EKDiXSYMeiDtFizj0dsZAefT00/
CHfNXpn+y6Aqai8jr8M/5JjTGBIgf57p8c9vE486jmuDEuO7lgfW+yc+VT+5HOJKorlpYQ/HbCH3
udXFwUVjxMTFPP4dVxmm1aXun7BPdG+ERVgaj1tQY4PaZtGFHSzI5N32tQcnyhTcYQe+15Dt96sF
iQcfc0cCGuyidfj6ujKC0I0MlCIEr2hw6LIwiaHzpobLUgrQgeIOWqFYKLlHltTYPdFOYp+UEGF2
MK2njJUXQpG4aiReCUYhbPzgVNfsmsShhz9/l/8oaXiozgN4wCzXo3A5sT69mW2o5FgQ4stu3nXd
LAX9p8s7TET46eV+Fq6htuCLYJqhOiP66f0tZV5d2F/Zu4MHeY2TEV0KhQxvFF5ogZF+iGyl1lPZ
oCqmBZsan0E3BkvA28nv5+d/DsogzrMY5FhsBw0JDW2QzwcSFbtSKwiZNt6Q+tLGG8gImY6I/ZbX
6bHXtra0a0iBSXingRgt2rXnoR7pR9kZ2M7oNq9GEUT4fl6zXAFDxoTATmtbnYdqfjbtXZbyJaqT
+Z43WfHid+Vi6EL31Wr0Pww1zY0JKZ2xiuXxiy9ptY+BCVua4frjaGal515Jefk4k1+ncIkyH5eF
wN/++T8WL5JPxSqPupC19IXFGQgs/9AYUn3lOh6I5Td+PQSz7yzeNXcSOz6NCI1Cj/k5+P9PE268
xUWYx2Toa5jfkBmJX05y0hkmGirgwvH/fMB0uthDi1ytbSC+vkDOfetiHfSdUXgruCKq7pOxRkbR
aE2v/Isr6f0sq+Z+KGNYLthya24cMK8pfrUzPjEpIfUOGwkYaDpqZ0KoqH0YZEXJtmCEBGDLt+sk
1Ijs3w+NBS5SYBphHp1teTsc/y3v2lbR/AhwpuO+YRNqCGLtdZO4DttW+fzFRFcCvuXBDUfqTsy5
vsATorg1Tdc0M3JG56U9ZPcjQCKB6G6N3YaYO42DJfUtdtfYDS3ZuKygiPFtVpeEBnDnhXSr+lZ6
IM78KcENq3I3+/4yBjWCZts/31X/wBh6zIKcEDc6I47D+KfHRY76TTsJSx5gvIP9tGCI+33WKeu5
dbxAJLR79FQxP4SJvZQlo8/DBDNWu8q/hUlFn9t69AFWyKGDosf4GVigwlM1zGaRO1VZuMQnJNvL
FTmYzZTPIyx3MFYvPGkY0tOvj6Oht2QjzE6vIPW4GOelDx3l1bUt9W33BHU203LFrafU/phqOkxq
MyzMTm8/QKSRO6Ch4udTwhold+Du2Je0Ae8WuAS3cl7bHs+wZMC/BRtzphUqE85t1KMWPcCL4wVQ
bms7W9B1Nr3p75coPetyic4azSUsfeHYoe+XMGNo49HLJSKNjrj+FUrUP2caRrsrHgp0uTtbuAAF
GaDUFUIlfTvFy8mBkbnGXF07bKn+oxAj9D3wsQ7j4b0sgIZnvuXaFFDh3xd7biUddy7nZo96E3gg
uoTa6QU/9H2wuNf11ub3EHjU916eU/Yhuamdbz6FGFBSOvmqpTRdR6HPH3wSQuLfUS+gcPMHyOTx
ByirHD3eQgpSN8Fm8z3fdCrAd49JG7+Y6Fd+jmnG7eWCVT3AImiCXnfhdhb8CcJ4a4gsdkoA1hrZ
Wwstl1OtD6ad1Xlj2k008LS89ft4wVqRr73BVg/VjOWMSmxwpYDYACg5/JlN0A2hsF0Je20+kynv
wSZKrJTbozTReXSPDdpuk8EJQT8OIeriTskry6ZzDkPBn036Josk+2vEQzjgrEmeU/Bnl6kPeS9Y
u0U76XrkDlYXX9qSeFAZCJM1jam3KfrR+5KCkUbyUT1GiUv+47+cfSakCAsMVMdzuO3a/j/x4Goc
HGvOsUMleoEy0ESOnQWWQipbuppyQeDbibbrIey0xpsT/7g2mTOCkv/SBnFiORTT8wBfo796P4Tv
Ljb+A79slm3ihj+m2noLo1a+2iNmKMAvOw9zDJOxpmvUqSaCb/puTA+yLZPDJFmG4j8gk8V/PAtR
Vvx0o4Nuy6iHG5CBfovJ06cbXXHWoyRa1AcHrMEbUDW8bQdU666Niuh2FFzPzq32kfio5EKjJ/lG
YVpXVWWHuliZLLFnRr7nGWhDdgM8oc0IXdKuqU65W9bbaRIChjxedQSnzgG6oZsfRjwxgzizUaqc
Ua8yV5IdFg9w5/5rLjIJpR4unqeIl0uGr/iO2oO3sfuk36MYZ4P7Fmdrt+n4OVQwBgsBiH0TnnXi
GYd0m03uehHKn36afZOS8hfYjIULc4kYuvz1Cb/EHvYO47QpwHZeXC3HiF39oa3RrmQm2eSVcQbA
LYfdGWj+YlHVEoiKcajPwCjyubbvQ0fVZxeP8p2i8Ek1fXKcxG06ogqG/8ryWWKnAxDpqf+K7+BU
9cB9BZb/FFqxh/tkwjZ6I/ofUBv+Gla4T7CcjhcC+0S30MpPFjKL366Tx6LpAUCw1ZuZSpq54+9N
uQL2rICc/yaS9aKoKO7F388SpkBvHIsK5B8LZx96V1i3AQtj10NzNstIHUHw+0Nk+syiMi/mlaMz
zaLy17hGLzF1nxln+kpE/9u4X1f5Nc5cBVQGf+d3bFzV8TQdPIuMhzKnaTB3pX1pi0CGhb3q3weT
dw3NmWnrUwh6o667HWCwU4FygOsV6ZhCqqO3V5e8qfohqDftqDfmZw/Es00sZYMqAsJ+9vOzgsrg
Qoq53Zq2VrfhJxD4dlbemSbUh8pD7DTfTdRFCZgA1KIbKNyhHBLBTkNXrszBNsUqc9pgi3HToU6M
BZauc6UzPVLTbeLOkoCrT00MLwVd4Lpew5xFCuw4CDTFGwe0sx1K6ygnAgt8dEFyOkDjnO95LS98
wKJX0bRru5Kuywn6BcpncGny2nI3sQJCY5FIj11ePkgH/g8pE9HDNcO0ZToDgOIHk28OeO786zUS
r7hF1eup43H8jbFm6SWj8wX233w9CIdvy9pST2WY35sECYe0YLRQtM8TD1qCpI2XMNiV3yqrXYKm
5nzJYtvFmgbqMZh8gBEZdeEaJbcCs0iElhPFDxmwF6LOAEHXTXgqvmeYTtP2e4a5xuTwYgnweX1b
U/cBmFGoa1gxSohJW98lwNMsnJGJb3DnQokCwr+iAd8YPJ0S5mvje245SX4zttk2TutxMXmYkztp
uyVFRP4qHQdI0bB6bf1WLsecT6cG3JQddgGrre2XcMrTgwY9qAW5DT6Q7dkF4Bn/MUo9FiTb0dzl
X3o3DTeKj3Jdo8gI8cT5bZqJB21zt7wXxHkxzaDGEWAaYf0AY6mTnw6LlFXevZ0Q974tuLcvC/6j
hvJgAvGKGnh9aImGIhE7CQbaq4JTig31r8yZd5YFdHIKc4pXWts/irRkd6TsG9QLelS8dBrk1/mS
QfpxB2ZhjMH5rPqXP8/mLedzJUVAlIbjt+l73IY0zWfRwJCH8Cm0reTQ+j2DtIM1aCcKma5gbgZB
FGxbrYQcxXdXhSqoncZ+pi0I/5GlxjvmS7DqmNMcwrnHAUWMjTbivmudFLYBM7bZ7Kx5cjpsEEI5
Pl+AZNI8ef3cH7D/TAOlw8oDFLfmQxL4edQ+tbQbbzHvfjFDRd7md4WIjmYkcTi5D1sfDEoM7KgU
D/nwo8VuzrKR0luWIyvANMGhm6Py0McDCl/X2M5i8JquMeHtDXXVUEPQQvbWoteqF108Zneta2cb
MAFIYNquB1vVe9YmJfaSkGsOH3Jhun5bpeQV7ll+kNQxKD5Za8u1VEkYYNeSTphWTmR5sZCDMDg7
VHjeGlc4Iwt5tRgwoTnM2Fk5EJDLr01mwKdck8bhrrrkY0pJENaWuJssdmwKq7gRmDsQmMXBIQl0
BAHtFB27gBis8NyY3sd4YUe2FVHwr+nwdwZRUVpH1OTX5mKXMVgcLiKPTbc+jfw70wGV5zigcc4A
yjo7LfgE1KATBlRwW3c4X9zqTFsONs2SZ9Ds+9DYDQMowS5B5UDjGTTOAdD9y9hrk2mvQm3rnXj2
f6jkmhXJxxWLwDwOE1ioAtvYQv6HQNMARlzE2ik5eFkGDnSFYjJKyBnWqbKCFmoenztNFC+ItnvO
IR0n/Xl5IT3DTh0j/vy7dD6voMCstKD/Sn3saFN4wH6aWCYx5yUKZFAu8mh6MwHigFsVB3N2DbOi
0kZXJUpsuhdPmm7ti7LG9voEPwWQyG9rWGSb6HoQbnefxRJ21TrLHBJQVhd1gu3bOGOoNA/ELbc5
OEdB3MM5RVU+NnBTrUNXt6O99RWImiWImmvDtTI+qObsSrByHPp3itbwN70fDrptkOz85+9Nfzmf
puS+B4UkFxVNS3BMRz9/c00TjuAZtdU+dzH/5XiW8lXo0uHYaJgoVidRYMI2AzKU1ZAhZi7K5q2G
huawVg4UuKDLGgz7AOJp8lgkLTbqWXYQeS2PpgkbcEBwm9jNyJmqUdzLMvQ3k93nq5p35NmmExQd
YCW/MyHxqAqUM4EFrntT+JyUvqgfq6acz9DT3rpSEFRDKbgtBZ6MJhTxdworv60j63SRNCBIuJCK
PhWAZUxeA7pEzftH/MgWsezIvUmI+rKBuUvVH0wnaMBQw03bcW16Z0tZYGhl0JXISQCCYvECXl64
rrG5vzakCS9080WX4GFuerF22MdlWp8jlTsPTu6tDJcCjzOYReqCCNyA2UGCILmAXgVxvmPj80cy
lHC68GGKNhlCfv2SpLV7NvwiBhGRVR9C5Lfq2NJtU6lxxM+Ry2xgoXJ5J4sBk6mJRa9FDi7JBBDc
DsBE+UpA/7f7LHlp+tg6lLVtLcxwVA7kosjqGBOyLn0CBnUNv0O9MCTRth9C/FwHAFKcAU4IM8nC
bRcPKRTEoUV9kSezGvUqpjLbX7D+kPyMg8QVSVATv9yAnDIBVODcU1i2nukU2XekHd9MMyzL+rUT
p+CFaZ5xn7n3LI5iTFqRJbvxbdCDvczp1+ZanZw2IYrOWGNp9lWTOguizcal9iO326Xj4GYyAVSy
06Uz9PXGhKSZ8iNgrk+KuvAoGjvydRhYexNqq/POoivuQlV7nhKsjrWsQ1XGxa2bWGcIHeLXHwqy
7LFde6+0IgT1C7P+mXf+kIMu1JT9ZhrgeBKL6ZZwkkOvPR4dqPgOz+HMxztzILCFvCuUu4Wvkri5
pGUxA0C+ldMqHeF/VLCYxxEm/9Wzh/XuOg9hFAV7Xfd1qOO/Cj9R9zBWgasIuC+BMzbeq0OhLBk5
YGy3LG0fRNzcwUnQe41DC+JMddjtsjHuIcf8ZC4TJ4W/Icwd1yaMGL593xJPLcBkB+U58MOYwFyT
eFAGKB74FirBlb8e/Pz7JYzaUsJzEtIxRdBGrbWzOglGXionvKIt65F1vb+Nw3BewFPVehSNpEe7
8F9N5Ix++yDLJ5Ig07TgZ3cDRwz7ZAZzJ+VBmlfz/pKe8RqWev3CwSbrisIy/lxqqoQFEkoN1fqj
aaJuNN7ktHhEOYxCkFpZ0coM8N0KdpOe8xxNvA9QNcCnRHl8Ku0Ze1Yp9BpMh1dE7DSB7nuiDfvY
YesRhMCM6tOIa0etL6W0xEOTlCvbr2W3gxHURipPrKMyKW6Lgv7jLPnVO7ppjy+7cNVxAux6gSk8
avxh8wzmARy2KhtySKqODqjZYwsMZU38BysLK6VS/vDIXyBzh39J7Av0vXofwwoQ8LEzF2ESVzvw
Q20whgsKyzDnOka16ns/NeF+CFEebgW2c8Cq93ZE1C44YDBYbbRpSiskBBPc8eWa4ZSRe0/j8HNG
zed+BXz8z3qEL5G0B5h4cMdr112DoohnTQ9A7FknBdLLsXNrOMN0nL42UYMnT1cOxwmrogcWznek
z6G3HubTyoWXzFYOCP0lnHXGV5uwZCcswHnNYCy+7qGTHj0MZLwbgMRYpw3rwDfy3YfIwn955XH2
w02P5mtKGwDVMFfgT5kv4RE2jFjDSdoesBm1nMZpW+PuwfoOVdBeHxpYnMG4ld+ZJr+riiVguM3G
VDoBQpsOkwctDD5Y3z3fS1YO0IPBhX9csO3oanOzEdxkaqHc4aE2ub1QlUPobEBiYMt9qAECqA9l
qF9WIJe4i0aN1tXOIXCzBKOJDem6becGf8+QzM/gWgL+oGFSJDxbMFl9NOqgOXuwu+k9iOuHcKi1
Mxq1q29lM7AKjkVeOj/HXVE+5xn4O7xj8ghmHXupC0jIRc5zn/Px1u0h9WmaPSitQARLZeuBDSP+
aglvEYZHnFtO022WW/YSNLdkaUJHt5kzc2id6W5Qvr+jaay9cHSvFFm4r6N4f2mrQWnbcXCEt1bI
Lcx+sZaOpf3YYq/gsSNDhh0Cv1vTNgHpyoVAoE5oYAW+9MCOvinAlrnrwekdxwRvY1J1D0M2dCvw
1LBQ7sJxa9lerNUdhxuQTyi86trivmoI7Azgi/QM+eAM73kYtc+aoJc0OczlAP8STpb8jFLyTCDa
/eqkSbrI0gKzr2kMAZrCpCFW5YD5ICFbwFT6R9qA9zoQxZemF3qRORznYxWYXkUq/xz1KGzpob0+
SI/d9RF2OKARNcBfFlXcDo+to0r5Ie1rdZ60PbBDQGytGqgJmPDSIeBybgaYNnOwZ+hlYQ/o1kRj
ChdCYQ1xgH1LqOkCwIBiflQ9ppYDHSIQTMNytrdeXsCJVhNMHav9q+AvluThg8hdf5VBIegGhahw
j4UDfLJri98Db1kvnKJo3pK8u4H/i/PTAk+mqzP5fQBIPyBO5Oyt2P3OScsfvG8FprgP5tyPhnQB
yH+283RXH4/DLm4L6GrqsBxot6AdGaEsAw+vwbP7RVliHXqdBJsJr1N3cGYTULKNcvCboxI0cXgv
v5/FaBsAOQXAIAGs1pxd837vjZ3aCRzZNxuvapxtm5LT1dvHnBkfH2PrAzVDtqs9vo0y2KbFdQ0M
51iDM6ZY9lvch423ahg+24fd6uwfBaimR3/Aqht07ejoqrloljEUaHa16x3hJfLdCpP6ZeTzI2tp
8VDg+z4oTNyWF2Eg3CV0wON+bi3sw2aWXMISNtkNgCEsAGqJfNwGhXxzOhBmn8bK/jp7Yds+QCgb
rk5+l0HIBrv3LJra7VwKFsDSAOj5jgGrBScaBvVJdF9Ktdc2Yx5kxpgccwkRwwQt0kbkVeICiq9R
5X6FXWjGQSRggsutCxe6ZR1mziFrl5n2Oir1E63TD7BPoem4tpUjYKy51e/+j7LzWo4bWcL0EyEC
3ty2d2xakdTcIKTRGXjv8fT7IVuj1kzMRuzeIFBZVaBEdqOqMn/T4OWOHvigfPEAg4sGktUgdtxH
RnAawJTd4/6ERPI97ob5QX5l9/GehRRKw6sZjclHEVINfIQz3Go4SkhkVX/FRwqwRwnpiCHt1CWn
hHJYTPKhDTDg0ZNnzdK/9fFUfcW0L93WaVAfE8k6Nbshxb6CPXF2chV13ozLKA7J8WqE9VPX6O5b
tVaS7taSpy6Nv5EJQ8i15nChCrB1bI2VloX9WfDy0itN/ijIPy+D773pMnha5hoLBl+ag1+3a5+/
x1o2pnHTIEabhFTDln3qTL3lLBtTaRYqyHP7eBM4Qzg2XRV55p3TgGRcXSCAElUIQaBsa53n5SJN
uZR5Va7ayZu3KXCDenXvkYEyJQ1YcuOsMNkZGqVac+bCcPbDAvnzoHjKygENurEztoyCTYDh+WBG
cQwNNjBebJti+IJR6KMmPi0goI2MQj2l2pRx9YTbTjY+37ZKieou9lxz/lCSJt/CXdTfAHC1K1Xp
vT+7MF3brGZ/GeCz1NIcv7YdtpljY8XPlN3HPbSVDqPo4hteyRaJcjwPAJBhETddbHWKvlfRNGyo
Viya5VGJ58/fA5ryEsVD/H02m38M0JOXcbZ5q3hejshFkb+FSf8on0rVwEfgP+JajzwJn5vi3Oj8
oZbx8qnXlKbbhC4rTeG7c6NDKXOjy6AMZ7LPyM8vBR+pBC0hIy2g54sH1K/mvMCzEqvxrjclui7r
8ofRzzjCUEv9juz3Sl3QfBCTW1CBXfHaKcqwh0neHb0yyA9TkNmw563axnKv1UzrVLr57yu7ng67
vFH1832xl7U/4QCEPHXxLnEjMP5e9qHS6muW8nQrT8qdtOIFbE4ref+4c8/2DsfS7b1y9K+YvIjs
X+OkKYP/HWOLia4MfOcC8NNxrpRvbESbx5smRbbEJsP9z9iw6K3cRS3iqlD3vvHa53xyeteLv7ds
VMG62T+saUQiZ5y918Buk72ZLERKWzcf8QiY15ZbHq3eMp4ycDybfKraJzjQrKJ2gsQKWrcnIDwK
R9IpeVRSmAkF3JA3RIAclMen9o+20J/raNlCa9bPPUneBOfO7OPv3cT/LAwH58s4p++jbyLONabd
XiDyYYsLRYOzz152htKUXtkb3psCoG9i7+fg/6+59yfLD7rPDf/5z5Cfy6/Qvd42ng1JQ8B/DWo9
C2wCaAVulqY+5g9Qx/6FpLhBLkYyO2tQ2ONGUBke2JfzZLaHplGst1kjZVZ15fNsTdZbY6MWk7ve
eOmWznhG8qdvZ/UgTbS8eUmP5biVwV4fmEfTL9H/W+ZqQ+Y9pC1v8KXVxrn7kvrjSmbKj1osmgf4
uT+9h23nzVuO84HFSV7u3NT+VvZmenL6klO/pdbKNqkUb+1LFsA2kukBc71d06vWCdyStc6sBu7f
svPKHMOGtJsXD4rdRO8D/6reRR2ElJx9TBN7c/vtsdg/N9NgwwEKeBkajmOfQp+fkOhz/JoXbbAe
XCfaFqVb9iQyGZl6D6aNrEIZjHvsLpInzE+aDdah+TtVumJRuqj+RO15NwBCgUjSRRsHEOqPwhvR
XAz15COulGBj4Vf7NDp9uF+KFudBM6KzPNPt8fVuFM+55H4Cx9om6zS6nX7UKjI5VNrnV8gIFRId
fGE0bDJDvRieM2/211arnR2kOq5mhZObrpclGnTkvsTFTS6aicHqwgZTwrL64iX2se6D/FlY6IOK
SCEMq2dhmg+aeetDQLvaRS2cDpQqg21qW9l5Dkz92baNfCVFutpzf8Bf8l+MJihPjjNQTXbb8pui
4edA+U9tIOigqvNsFK12+0qhKME+dGnKB1+a06TSXJbfe1O+Uigguhs1bKtdEWOavQAtxRmxiuxn
30A28+6TyNoEA2cKLzd3xmXoEtJgFkH69X5OXEIykZRh+Vhr0ZdOgeBn2/UQrvWmiPecyf7RjnhL
rJSe6pkS7/NmIv+WTz9vfkV+v1EK1YvZMiMDYM4PpGBxotFBgilqcJV/rvxrJEQe+BrIHtLXGLE0
7/9HtPxIeLmBR90PFbK5Qh+YTKazwcDS3rYBwvTzoGE7p6fzhpSMNdwmmwv0tInr7Rz0w+0nykOX
UA0n/TbqV0gm3n9BYVRtJRQuf6ZKUUG7VuOa45bxwRKB5SHZwYM0Ean6QhbPfvJxeoTAm+4kjN1E
dN6kUGYeW1tb/rXJywww7mXi3XoADOQuFpzJi1xShF3XHeyc3T0G5P4pCnMH2C+z8jAuHrWRNAhf
A8DPoa6sRwoJ+6waw1cPe9xH9FOXNBkUC8n5dEX6DMOaD/xcNods4a8KibVzxp+xO83ViGuSU6MI
RTZsdQwF85+ZBC0ljvprGz9JGqoeM+sWzsa0/grfW8IymmSeKykAFTpzpGk/moXn3JVYGKt1c1YC
JfsGfcYjVTaNSKw1/O04hT+UnheevCLKDmZkz4+Vo/YbE3XY92aBUPWKZV91NfkLPpZ5nRDlIyHm
O3tp9pmPcUGgKOpRH9xXc6K6Jx1ymX0z3aSJ+uYW3vzs1ckaBfuEgyZ60bBRK+90O0Fqg7fvLcu9
HRmRnQw2t0wI55mdAGe1xPEONpa8K2nKxU7nn7E7ZD3M658xgeyS80bjPunCQ62aFvhEiv6VZ8Uv
cvHVeIM4oPp4aymIZjWh+SwtrO+Sl3YgRTsOqHbeY0aOfkzF1yClKrqL4hZr3uUCff3nXQ/pPois
h8gEuYNIBp06pLm962GEcx+behHdfUkhIF8eZZnxuE6HdNnJLnJmeZ6OlxiKULmooU2NMWBO35Tf
YrMKjqJh1hQl47IwV7dOBDJPgkky2bveqrSD50TxwSzZtGizWr+6fVG/jvi2GyWaOinHpVcj4gjm
k6zbSmfl+CibqMpWOmUSAORobTVGdJQRiDYaaCEvu5dfj8xc/10fwbPbyw9Qlh/Kn+dSVDmcYD1S
Vw5iAZsqbGtnXZEiPztN0LUXQwnTs5vj/0o1lahcJCiTjKKEfOf4eZIcQJKoxxS9+AwWZBrt6ihr
t5GJkepsUntMLP9/ZWZ9WKYKktQa7Y1SxsG1DVSUyHqHDJer9C9uFgI0bMln2EO57hbKhzk5H3qb
Fx9VBT1QJuXmwSY5Ohmwshqc0Z7ikVqEXNSO712hothJRPpMTpXbLEUBxyVp8NtQDSlZv6i16/0R
YRp429AZoKgtY/3AAiStZXgGAWZ+LXoEMRcE6JiOv7V+9QkcdNLNH2yD2NV3fH2apNff4DLPyIxP
8cOI3eFpVgqk0kxleLaKqFtrWZ3/kWn6pVAD7S8VlALETOu7ChtsBe8YoFyUpru5igvsKPruHHSD
sYs7gJRj7YZrz9SHb41VHnzHnr/gSPPh9G63Lmr2XuSerVeziOMTqr1I7y1NubTJs+sp+os07uOD
UjFf9WV8pJGdkN7Z8F4bXc0eQFNv5ybxH81FWc8qAExoaYj56tIU8byK+s2AIfajhPwUkFkTZyG1
jMVz9D96q6X35m+3PL2Zeyr5RfMtJW27qxNAoVk9fXrZrP/Aa+dUks3+WgBsWblAaFYGZc9D7fRo
D+b1lyTzjadAqZK3OsAfdAk32J+fFb8f1nYdGR9uaPsbcn0WywFcZ2pNFVsVIMgfEAvIKmj1wJs2
dw9ibGeln0U5OB+1kmsnvkygOBe/u2rAXD5r3eaRt6X5DAb6w7bKTzzYPzwzmT8LG0ICfiMvnQ+s
Alr2jwrbrk9vdDJ8YmFZ90XYrNLMaHdzf8300H6RtyvFXjRWzFo/SDNzghDDgtlcDUZovRaFbb0y
Ph921LSrh0RnD3tq+jTbJE0Tr/QUDK78J9UStoICEGwvv4KShOiq6nL1almD+h7NVwlTxfTRH2IS
FJ6dwwI6TDtvvnCifqr0Hs4nwnT5k2lW08rhGHRIYd5AmnEhvi9jFk7EGkMV6yagHimxDRlLHfZ3
SDq/DPfchT8B7YE+lsdbYaa2az4R4CxQ1Iq+z7ECmSlQipfSo1SXmZSxJMMcrBQ/D76nCt9e9Mf1
E6nM+kUmBjr1RifPo2NTu/XLCxl9qlFLXQogjXGAng/KVqpQZjV4q5Z91cG2ZuvZCneW8GzMkmSa
3z/c8nElzcKchgc5zc52Z27KeZ5gfWYF/oBc5I7DcrKOjMjY3mMVEOnfei2nIPGzzLh3yGCZ6yy9
0iEXCgw/x917709W7fBo9CRRomL4dPWOb5AfY4IXmMCo4jqOXhu/Gi5Jaa7NWutWSmbWN0B6Npvm
CrFFqhMLPt2pXfT6ll55d0nz3iuD/x/mIr8JvuxeRQ15uXcpiDVXTlwhyiXrAZj0TsqrMq5zXeU4
4JksLVyTElzmmuc4X1yUyjxDrXl2x/XNCtlVURVJsPmqZ8u45gVln7RTcIRqMudvtosQX8aOEp9b
UPlXRssfj2Ph1NB2ip4szRgn74JkarK5xbwdzKI0va7g01u27llDX/aGeGr0DOPftJ0Oulaju92W
X0s9xxsGf6OV7WrlixSVkZg3VmB1oAouqTz08O2dN7DVlV6+NseooZQiUp+OoXebHNuYtWh9Ssxf
RD7l4i53kW3Gh8Yxnqep8kndeOgpl/Zj52ceBzbIPvd41etVv5Ogr47FLvG1ZH4f9eKxyysfKWYM
CoyA92Ppaxedo8CrW+MJjG0bqgumSUkhUCw4LX70IGwRWJ3Z3lnAUsIIuTNIyqY6Ld/Pi+VU+cF0
+2j1rwSx5JAlVrjuJ9WteH/PLd/Hjq0FpJDk5QZsd/84hM7PhLfPdvyx5q9x+745bJGsnR13DjkB
xP2tEi+qulS/TEnZPbe1Wj43Q/su4ZKE9gYuxCHuJuTy1NbIXhs36J+8It3ZojMch2hXF5NjL7VW
1jveivvajtqN1nFKRCTWsZzjZ4ZA0Je6iNnj8D6OMm/EJTkz0PKm2Wa8CkcY5g8aZQ+UbdHzS4oq
eijVYl1qI3RftcyCR093lGvpT19c4DzHewghxODRd5x+wxd12Mgw6ZUOY5jZeGvDFxPIDkiTZbAM
GVA1kh8jY0FuBGRKuXBosFadnVrQDWnepjVLu1h6fgv++kfKQ3M+eh0CO3ZSuufSVpzznLbO+Vlu
70Fp/lfsX0NMy9b5UqLude9wfz36HvvX89ihjwdO9Zeod/wVysLmT6njW8YpVc0MRQRvKzmlW+yW
bpLxYWSYt65bUNg9Mod6/TZchJJvc+4Zq/vPIdU97RDwVldNP2rsYoZgD+HAfuEVCSunrLs/QauR
WWJfaSNBolYznmk+2qVtkRsPUaNlYCfZF9ZVGXxADTso2mwB+yvTt0yPNwJ5mrPUfzB5Ba2kWU+G
d4gzctHSHKs22Va9x2FmwUflfTaR6IntS1KHzinAz3gbII52lourIigeOFmCuD4dgx0gIyLB2+1t
UJqS9pdbZ5yqM2IGP6ffut1O2+ljEWxYfE0oUX8fnJy2SzYQheadHJOko9Oblwbu9UVCYRKYQH/t
9X1SO7ABkgfNZvgcAUW5yKoYxCQxUE3L1oq51LDu7U7qVdIu04KCGGY3Vw4vG0kQh3U37SV+zxfL
WNQns7U8+l/Pl5qYW8fkwCnX78nMapweqnoXQvcmwZFY2nFWvL/GupqebrHGQUovVFLU8cEgyGWy
5mu4WO7GdYkUQipXyxqTdZJ57XZYdBRuQV5uSCosFz1r1yEp6LO0bhNvA3VMS3vN/SatIAIUYmR9
sG5z0iMPDda6qzpwrW1mO1G4jXp7tK2NqaJI/E9ggYAJclbw06DWyEdRo/ttSK4rxaGwtL+AOU97
bMn8fc1L+x0VklPQOeF3FaGWdahXw1X1x+BqTP249pIq+k5d/AD9P/8osiImZ+M92ZofsgdCKAob
F+/JUCIqLIP3JqGpP7SFl7xJxEmyKwCB6VG6AIN3q37I1LN0Wiqn6izBxVB6G8uudxgdzFvp1Rrs
cip0ENfSW/GCumB1Ha5uDzaOQCZK33mex1HZjnbWXGC5YGIUmE9lX45nRFvQNwJHexndxcdY2n3F
4+qlcMlyuE+UBNgKrrjqXtquyqnWKozSQA6Y3J2B0s+qJrV/nNzOes/RJl8pfMgBstCM++6QB+r4
ovCH+cIfix0s4TqKp0dnLD5JFlrvidd4py4GjSadYZil+7Jqra00o64rN0GkJkc3REouiWOOi2qy
S3CP2QompUUb5IqeNvgW8CrBQunzw+m9brvFgqPqzmbU4BcJX/43FvzS5JS4BkhZn+9xOxSZuqW3
ysJkO4O8Zp/999yst8qjoY7nHmQ41Zuom37e9m4yUSgc2wMwsqO0WpjKxfE2hl3q+ZbGNuZu3AV2
0Dz7bhLv27LnAN8EJDPvbdARxtX3jLWyVM6lfC6XzEjjE0br+3tZXeJdavnrsg/8zUzC4bEF02wO
nL3WEa6lp8DE6yDpdP9ZLq7uG9uiKc1N9CsWpqTg+6ZWDzJEOtoqPMX9TJV+GRbHhX3osvZ/aFZt
g85UX+SiBJysMerNAFG4c7aeFH8/Ura7Sq9fWd7R0ZJ+dZ/RpoDL0D9Ay7hKtJdhgoQ7FN02DvT4
HMXaF9mT3SnXv7GtJch76eJkcXP41zirs9wteI9qpRYe6RvdHatNraT6+q6qDACPnk53Pm9A6wKz
02Nleu6jszha1FHIOX82h7W1NCUmva4b/gVFsDje4yTu4P/E3loGsNhS3lDHK0pmGufUvLzmSpOe
hlptOYK3yYudILs8lt38XZ3CTV6M/v+8bPriabn1OPSTsZaDm2wMdaBlm9jsUQlQgZbeO44h5dmn
qfIuGoATElSedTDbwbziuuZtJjfvv6QUnFcjum1/auikAdxF8wT9xD1V9uZ7p+h4eHfZ+KZ0EbbT
NcRCM7YazArDGQ1Ftl0xyoWCtLVKfpvoYd1SCehZIPmPbNsaBM9IhQCU+XDU/VLNT65qdGtXY+vV
ocWcn7CwYq0dqKCr46c0Qlaoy9BEzqrKSOWgXqm3gMxxn83LvuVwkfvdOmtjAElLcKxgWG7U+209
FM5ZLhKEZ3Hwq0g5SOj2NLm9TbzdBiTE9Gh+sBGarFe/PczKsCftxrDe6EsWFgG3fh2wkm0lFSsx
uYsybEP1cVy3kru9pWzr9E891tGKtrph64zN9NXtAhRyw/xP1odgXaZu+gT6Lzn/x4jRSYO1nozp
00K6PPv6bK/1qs2vI4ILT3WdKixqRgB6iqZc1BGNIS0xXvQoNm8hic+9v9I1j3zzrzhJ93EFQ6I7
yIiqSK56stilLcL0Y/JgqUNyE6iXiFzcdLZXlVJrO5vPordBQNbYU7opV3Oej96mzcY/boeeGJFw
WDElOyyTOymAKMF/tO1+8re3DUnHEW6TtP6XieXgtrRgS19mm9sqk3koG4/dj1DFjLtH8GClqewv
gRod+eoaJ/ZHtbGRczrvtKO6xDRlDrTVPSugM5g3l3G6H/ZnGbLMkKdERlYZtzzCryffj/3/fNLt
RxgKLFKdH12UGb72rPo6yByU9sL0agw4HyJf1NxWfThOJ7XqrfcQf5W92nf63uvT6KN3kmM3uahD
6dWz4dv6NUqyz1tysh/0a2zEv7Vy1sGJqt7B8IIejm+FFnlshs1WxexzVes2/ICkNKrLlD/ecA+j
Y639aGZbKT5oKe+LWxv7KQyoul/9N0yEZek/xwtiAsJT8eTrV9cwZ9wD5CrnYzkum2Hu7ZHyfpNQ
19XzlvJIzq8E6dUI0CmaFRBw5R9yj0lTIBcSwzcCLaxfGA2rtY2VxOQfcJ/rNB1aa+IUOONwdWpx
kNsnaTTs5IwIMv6PbHYBwPMfewlK7zmbUjDKN2RGoXPMroEeCB+hIu15gAi4cPoAjWmzpl9BFT8P
S0tCk/IjcH3lRRq85MEmzUV5oz+kYWJuwjpL9sqiy1Jr/cWdY9L36Gb+tkAgsmg9xHgeyzpwXzgC
Dx05e+At9q+OtnmJkVQdWHdeCjO1n0fXfAqdPvqkhTueP5FKab3o0y4sFuC8cS+LEu5HhlVdFH1W
SqNdolanTrbM6aMWGkMUqAfppaTPysmT/fLtVkdrncFMHpzmE0tZZY/zsvZmGf1XoGzZn3xN/hgA
irzNUFwPGJnNOG503/JlB6b5abEaW07fsiHrqMIkjma+AAJz3rqJRP+ya7N8WNtJ5H6VOeizGafB
mZvbrk2vwnBvtJ5727WRWUP+s9TLI6/fgO1fB9cK9V8+1CAMuoF9wRiQwmwXrEIW5ckV/e73fmn5
KeKPepKiTaXky96o2kdmET5LZ4o07Koo6voizYR0+HrAZvUgDzIcZVjsw2Ci5QX2uymoEHkd6my3
V8Ho4H316+UKeU3dKS7VpPtb1KjC+hLx1weRZT7d407hUmNtrAcJyVu66Q1nwxpfPIRz9S2Lc2MP
7qB4YBuUJJx58doYdfNDRvhLhy8e8CMHxQ27Kmcd9uk3n8PB/tYhA+XSJxx7g9j5QCoW9dDbE2Ry
EBbfQidtSAlnwJmDDLK/bk75sfIBq4N3XQ5tvpk/D9AksatdzomjmT7XIHfYzlNSdz2K0l7lnlE5
x3e+WTxib7cABsqtMo7M6IICnTsunVjI3sdMOlbMTsTa5fbpuXbV+RGfGG/vZVl2KJq0fvOc6Rty
d9mfoTF/1lOLuzGo+wU48NsAkampyvHTT9P8ZfCyZJs7JoYay0XuJjidvPW0KHyAURhPWX+BXBXg
PvCD+gGZ6Hz81HKl2ro+eFFT4/NTOGWyUbRU/+bBDChLLf6BMzsIT6/UnkkOJEe7UJFiz5WSTILy
l+51/lPkgyz0nOA9QMn0FchxerFaRN/VWEeFmFNrgh1mg2Qm76/BGk8UAq8SQ3YKp9lfF6cbLlFX
YUf6KyTDWk9pNl6BqLd0GMj0QKbY22ZXYTKVJ3+m0bcep4kfWrV8y0Y/flU0ahQBthpHjfLHE64T
qIa54Kwru3/AZat8hXF/9JaXRo7By1FHQWAjTdLuNcqOvn6WZtV/i+N+es/ROHjwuYWDxiRIBjie
YJazl1FIwX3YRq89hYnNBsKZP/y47CnaKB1KOdxRcehvdwg/fAyqa+wkbok6/n2Ih+tQuVKKqT9n
4ZCcuwjvwyArD5UIVqPeZq1giP+jnZNW2EQ90ONuMKH59562EkxnaITz2bIWNPwCD703BR4qg6W3
ygKDfU70RfjtMcYIMds1jrSQypNh6o9+Qe5dOuUS/j1CWiZqbEfbUH+OCNO2OyRjDPwomL+7STWc
HdtqXpSwN69qZO07NW1fJAQUoN5Vpd1u7rFlUtnZm7750Be7gd7svpLCSZ8g9ttvWZNjVY/tQKrk
CIhiiLNWWtP4MGHObfVwhCEZas4+LsZmxzezQEmmDXeait7dzcIvgK6B18gSXTITIJAZJIbQchfD
M7CxAtnXMW5uI4Kl78j/zHscfYetNIvllVxlVnuUpl2Bd0DFbbreBrvTKiQb/gbrIXqZOuWk+X3w
UXMCufD6slaePx+0qv/TNxIFTw/4j93kqRul8Py9EB57JUJVS5oLHVKa46wZq1lXcYI7l1X6ct9w
yR2C5rieDNa8kw2cKV6F956I1AG1cYo5aR3mu67ItXOVbeY5GL7Zvj9ueau0pyJGgcRLo79ks2Ya
SCCrUeA+Y1YbnTEDi7d5z0a9xnHEJeugxup7Z2XaVcHklZqZZ3zYlOT3g5tTtxPQTJkgODcN/kWa
TLL70t1FfgNVYDmRKaFiXGPUj6R1P6T5i9txYbFlusWWwlqsjbBGqCD6yCkf7cBiLRdwx5BsTMwb
buQA21PytW4H4bGrvpXoxe1L7JEeFLX2Z1yBuCVf3q77uk+3XWIoDxLTCwPXmJK63wGNgY+fzWX0
fYziJFs764YzlpnBznWCHrpahyGSV5LplFuVFBYwbC790vNfsaGj4pCa08u/xpbyFAn62aWsahdo
Pn7hGE1QFplUsutZnFxsHefCWD9hUQwD0qpwXOsd6xLrSf5U5sOqyofpKq1UQkqhb22rDDYSa71p
ySL1LIUdeduiCarzKInae1uCSTDzf5Lb26CoNta8XVpg8MwJNCg/K5CFP58hwSrZVdk0Ppado6zK
osl+q6DqelJdKMmc5Fgu53ASaQNi7I63ksUe088cr8jLffGW8L3ZBV2+CdCqWt87but9iPDS3+Bm
z8yjbVep478B5dECRL9fbqDzG8pc8OdJXfKBWCaC9TVz6mZ9GG9TDthOsXIGa0KqL4m2v29YZdfa
J+Ag69SNttK8Xxw0SBSn988qigPOKkty66SW8cscJvUDhkScddVxOeGOT57W/tAmxz3efWRaBd+P
1EFrV4aB0Z+eksZ0sEX5OXMe7P5oAvPy9lrhJl8DuyBhOEfFNgnYxjh++JFnrrYHQmDv/cEx3xU/
PQlyMWMDtgb0gBGPPSbXacRYSwRJ1CQ5svGdt0oYJ3s37ttzZ8zqup2c8TNs2OhCyhvOg6L3n5g1
WErxhifHvtSj4ckb4b8u1NpEIbOaD+CGhY87e9rTUOTFy+LLxVKdzrwPEX19V7z2O4Jk7R7Vg3ov
5gIX0+6GP+wlqFdNvRdjga8SzEasdyoffq02WO0DjGgFphxYB6SRGja/AHzCsa2/2K26u4EeEIPf
D2pk3JpVXpydro5f4d/caggZpx40t8yTVAxiu/Kfneu9vDA2Zn9iixGDm2YVXsM8wM+1cOutjG8M
c8STXqysIipAmFnYp5mE771AKnf386AUUqVZLSmeEE1TwYjdf6TOR24DuEgF1UzlQzoWfJi/AMUk
RJpfe7SCcHOfJBAzeVCPs8JGF6Br4nImqsKhSd6x1g5eoHzc1u5wnnYxeMFHWbbryuj2ThB469ua
viz28f9lhOwEqrFIL2waLje4cY4/d+lNT92kpy9Tkj1L2KaCtG8xqdsNBZoXC3t9IwIe0yK0DdXF
6LDG6WNAJRKZF2ETpcHrQmIZi3fuaupDEozvwULWdP0o2uZVph9VoJufXf8wd1A9ayXsDiVaxDtp
FlZ/qZI8etMnzMy8zILFvMzuQAPDeVHra8cu6mV5ahl+zes2wxKdV/SuVOry0AYO+0vYfnvxa+yc
XkXcFHkqaZpjUT7rLR49pQN3G5jRi4uJx1XcHFurPQ9CJkEv1MDSBQ8T23PHYxFzSLR0lt5Un9Jt
tTTR55jOehfXK+nVKjV+KTmcSadc6hhZHU7uj9LigwCeFuEsfTa0S9em0zl1fOPqViUpt7CCfVXE
f0nI0mfQCLZ0WNlX3E/D44SvD/4OylsQREX1BR53tfb3ZVdOfwC+rvZDZ3Z7IzG6P/x9wCr6B7Ws
aj+ryN1JlIRW0P9vRtjaLh2v2RVt5DzD5kUM1q+DpzgtyoMVFcAKVX79HWeNC8pObOHHJNg1jQpf
cOno7Wa4yB2AAzgH0r7dVnZ9Sh09Ptr6EKA0v8y+z0HVwsgWh4IhjJ1ntTN+CKLGSfx85boBomRu
nZ95zwZbweBY7s5wh+Ib4GltG1tGcWoAkJ56C51tdMOR810A5EjArtqoqr+PrT5CVEr9x8kczaOP
9cce1ozxKmPL7up3eEj6qoWbQZK5Fy2zsejMhjXWHePFQrfiYiwXe0bbede4frsC2gc0p7XC5pp6
uL9pIdub3urHHg0LiGmqh2edMqf6hT27jeSCAhLAac5s8DHqkg6jnJqztVz82jhF5Cf3kU/2a+36
dXwulFlzsTvj1vLDFi3MOqkPTY9CKz6qZ3LUiNvIreWlHYvXXLdHSqG/Ze8NzenOk6avbmn8ZPFJ
DLWSjL7c/uq+eyRSk+cYKe0UzmIWzEiQeWZ4AA7xmRlWhZHJ3xdOuc24kvbkUbZNeyo2Vv/7EMyd
69uMqp2ytRuzt/xt2v1ZcLCyXUYdoXNS9NtiAMGIwAEENyoMSc2kOArIppPMcupl+UEGStBf4MM3
iM4yWlXd/GgsmWrplcswdPmhRj5mJR16aB1rgN6nSVX767Bc3MCIyaiX3jZFwON675A7PyxOScNp
VTrDUMHScBnWqop9thQ0GJaWxGW8NDuNNWoOEKGSpnS4VcjXMoTmV4N4e4Tj/46/BEp7TR0+ykXi
uQU5usQ/CKzcPztUtThYSYnN8dIhg+XOiMvsauXXHM8289YpcWfKD/A9MSdMjcO/8rhyhEg79TOl
InGQllzuZ44umD6xwXP3Y0kG4c30omx9y6TgD/vsNk6yCWYruipJGVwS1y+3pMTmT77mJ7fxox9a
x5EJsGjxRhEVY8O4iTEFmPTnzhv1lQxBBJQsjDZ/k6eRiK3X7ewX+yJwtA3qS8oXbY5xHm+6+EcV
Wmuo0VRoWmBU+N0a38wMEHxlG8ormhPYDhT1REJENY7K6LE0lkb2mKrFvMAXj0HIfi/ONfcslJB2
Eqhg9Huzc2tgKMtZTQZD4/u9OdfauKpSqz8hjaWtAwueGLZxa2GrADzkfGN14ZvtB9E+AAZz4vUQ
nfSA6uI0ZpSDuu5s2RjUGstF7lytz87pzCE/T4Zr1fU/49JZd0a6q1VqF9K898r8QEM3oKEWvbv3
3p/y6wfWHDc79uWvto3FTOO03REPjOBrXaNikQwfGcv42e8aey1hi3cFewivfoARbL0BN9lbiwSM
N+JIAxAcVNcy202jN6VVw5emQuvCdPBPdZZhVoFYgjuFj5IPkeTGPTPy/xCTIbk+K0entFE0JpVy
y5MM3XM4xxqVNGgkVsMHuhhPVHTYc9sxe0b2AOnuX8lkvXDXSdppD/d4niKyt1QnZQcfWMqO4l11
mpO4qzZuUjuHInQf+uT/UHZey40ry5p+lRP7ehADbybmzAWtSJHy3eruG0Sb1fDe4+nnQ1JL1Opz
ZkfMDQJVlQWJEghUZf4mBWQOHxVeVL3wovIOPUUrLcfdJVK3bDTsRiQwUMucHiq7fSSZ094KtUsO
eZ4nWx3v3s2V80UNOTuZmHbIpAvRq2CquUyVvutUDXOHTZzwDGB/9jZNRq9xy09t1fKmRHLmVjh1
pR8iTRsn5Vma9XtTiEeJl7yNSvPD6MIZFjed61wJVjO7OAtL6RqcaGW3ndWJT7d4A7ssiZU+3HqL
AbC1+dAI9/g2YQzuxpToSDywfU9M7fZ6mJtQ/9jktwAh8B6TFaSMsH//OcuAOvfRJm8qB0KgSo3i
MdRH/2jCYN6gAzJ9i4PhrHYITTdxXe9lq/rHzlU2v+GCZJJROdhNlm7b1kN17X2gl63ytS2BMrmt
DSRiQNsiVInoQL34rGFb59+wiXiUlvSL6Zo0rxG90T5OI5iH1XVA4pRZ9296a3z8YNgmIdWEYWuY
OgeyQS+CVrcX3DqvO74YTdKSiKNJxhb7Wad6kZYckGakNDJjlC2z2qINz8s1rhFyDXRB3q4hEcs1
rj/leo3rT1muATnFuZ1K8y8114IXL3U/2YAgzrjChS9RBcF+6udqJ4MRWNlbbELwRVpGpU8BqVlQ
23iSLo9d7npOo/nQLxE16ndkzIDlymgVFs1DtZgevk+HG7JvLOiBC0s7rba+lYe/kYmg7oSF+Wc1
1kyK1K16VyhTybbLmwAZlfM9X0YqsV6mvcbz/NUjZXg0kQKpfjQBJMOUarfhvLqFSXrL9advlUEV
f54SXNbRPG3nGDWxeUCqh35H8elPm/JWRRaEWxrNAM3w851gwtIY3qehaTjnCsaMPNg/2jLu2oO3
FmyZmQdPoenEG9Aso7Xyq2w8TmXwaPoFX5w+6nnElf4Dn0H9NDgpO+XaNtZpU0c/bM/iud/brwpW
qvt06IqbLLbCz+xkzxLQAu5fsxPGfgzLHYx7goPTwlBx+TeduxCDMsSxnG3qevVnN55fh6l1fnWG
fYjNovnqKN208ZdQzc7m26nzP4SKVug/Q3llRseO3EfBTXlyi7bcqn6pfRkgQSRaG/9yHSOAddzl
L4jPDXvXn6MDLCPzEYQOSkhLSJm4qzR0xu/5bKUsf4bwjoVgSK7oS2Pm+Zo6DmA9qy++KU3o3SLW
PT5lqluew0q5t3jzP0mXgh3DpnTsaPf3hHwLBE+9l1GQi0jLFMDPi17N2cGNlrKi+mrcyLBp2Dn7
j++XqYqnhSCrsKmRwaBFU6WhRr1DZT+66WY9A1WgxfdN3fNMSNJePbUNCtpLH+YPvXkZVj18ICsv
x8a4iRSehdzCodGb+x5R0beYKFNVVnsVt9R1ovwYpUeaQ8FoJ0SY7uSqKnRhMkwHe0qQLR809uVL
dilpzXJT5fawVfwFdZirrFdd4OV+FeT3fomBYOwV7QOKTyFfF6/D8YnmBJvpAZEcfY+qK+Brab4P
JHhdK3BpcPJcwpb+QI3Qpc1gnsSuCyFR5QY65Y51lCtd4voGdGOTu4Dr+85Ld9Xk+kdNnf1jhyoU
LPiljW76eUjrhtXJe19kVG+BEi1xH4YrKofKVoauh8I3VGvtNUm+fIFSODkRK/sycVScr3XLPdqB
3ienECaZz02+52GP9TwpDBIRvOjXkx4D0FUM5yxnkWb7qDDNz9f+1BzgnYc8Mc4tLsWrLM3GvZ3k
xryJl05Nmy5TpPVhYFDccGV5/rCXEbni0LETsgvq2CTPYoRR1lkxdvi/h+P50pPmxnBpA/HIne48
LWOpRMuYHHogjIzJvGuvO3cl+0Vv27opgqeKRZEVq/inVqkChIF2RgEjCeAc8sF+oESwlJe2ovbP
ZT3ai72M+qSiMHRbjM73JkT4Y81GYwI32rT7eNhIJkfyN/iFunsDV6aVJH1K8VNDEeR+arv2VkLa
Jfdjda27z/JQ/SDnKldZYtsyfYuFxH7LZ/HOY5s0OIDZyVF+Gd0atDsqOYe48dUn6RosGGe8dUzY
hfy6AxopTyaWVIldYsW5dAUOgBIXSOvqOosy7M/G/JW3MwUcPfUf6yb84rWT+pXkhr+xBhsVs6kr
vmTxp6IPtK99o/FMbSAnYTqpfSXJgdhiWr3kYzmftMho1zLbNwrqJHDl7vK0ux9d1BiG1QUtR66W
GzNw3CNbaGWlLdwWaJRvTfFZvDZl9BospoxOhAdiWs+QMcvZ2Gdpq1Ka7kB8wx37rpjNljeh/5cS
T4ibz/mXMggQDRlSqm9Jbx1GVFLWxQxQYmavcuxHqz5HCTzjoLecFzstmlWie/EvJANWjlmYv+NY
e3AGpfqaa562rrC5glDlqHvHQxvfsRr4+E7QHXnzKYcgNds/zxLwese+DpTDv49juVTsBmSmcOvW
6kdUkGH3/RgF1Nn66dIIy3I8s943WPEHjWUgXoVSMZiv46XodTk2rXvqsDz+gGey3tlPWuKfymXG
dUN7wUMtAylvnJ2Xest/yy/DT/AWd6EeWL/TEENVKtzfLbSJ173VVU9tEdk7NbSaW8iy+SmvlGyn
kdt6nn3XWqkmGaZlugP2eUvFKd+pNqSPX7iqP9n4URSzZx3s3J8g9NFMEbhcpRQC7ljd1chqL/ji
pUp2PWhD9xy0DuD7pb9MTX+Xeaa7dgJQHhZQvsui/NqU5b40qySMziI7cG1+GKUIfZbVv4z2hfr7
jQvbOAr1bifz/G3umt7RSaGx3MhpurSHaUSDQk79LHbfogJ0c45JyWYpNubHATOSHNI2fYMV+kdA
G/auGIZnZ5gRb1gO5piwyJdT1XTfOq/D0jcoxle9bHWMPP6e1toRLH0zwGyxZlVyRAcE31Jvbm/H
pLXvKyWFAj5a2c/IYZOgVuad5+g/gOFq966pIAHpQjqzISfagFnpHAa2bkFiu7t6LPV76ZODNQd3
rs2e3KpKvjf1qOh3tv0oUe17KErEEIfN+dt1tgy2lkN5sbKfiq4mQfo37Ctp8VDJk/Z0gZtJc4nI
sHVuC8Rv4GmBAF0Ostu8bDz9NKeQ1sc76buG5CWVsdW1jTQ0fC+YPFsJrBDBpkQ8eUiC+eAi3bQw
j7oK09DNi2w7JH6NrHwSb69u1WBHvPt+no95mSu36ApByIlx7LsxtcCEZsnj968MB6dBMNyhX5bV
aljg23L40P5wKkNOoRfHcZF9GoHteMOwKUw//rH4SPQK0BTLBU+J9UEFKzVpDhgi5/tR07UXs+9/
SYTjwAhCLP5LDiJlm5eFTuYz7+4cTVPWms5SX7EUgGlOmq/huJUnyO31q50sDk8wtIxBO8YZfwlp
/teoCBrBF6RS36KiRUpWoqjLVScwx3It6fYHSzviNhIiqM+lr1FV95BCYzsk0RA/KQCssDrQwh9u
DgDHprrOGjWajyiItNs+aa3v9Sc1SKIfhpEgD6wb7tGcN3XEbh/6LbQ4J+7g6y3MOzlESgsxO1W8
7bWPHBsMvSVa+pDoBZcogXGf+lu/SJz9WPif/p/a5nmvAvX24R9edc3lDCHX4HxRSI8qNGMkJl5Q
Rd0Q1LcGsumIO6XGAEyI/HS4c5b8NDBz8tOmZKmlI5Q0dlSCY8do0tlgQIvGvWSskyV5fZng6BqU
2ljXgVFXuX5CRHCv9J16o9X6BKR2SZcjEEWOvAN1hlZSjUZjbdk3sMtY34zTF15E8WFGXXIbqAgU
elWCV1ibp3fowY53Y+ORozD6fTggfy+aISIJcu27apW0lv8WJyESfI2TPgmWvolNAtm/BSx2jble
/3qteMDGsMxanWIi+kVCDBMO2Zxo8abNoWhLUwYu5LFKV9Vz9OMaalZ+thqtINt1E9tdaF+xfeti
xLHyFavd2kCEb6VPzuSg4pfV7OTUiDS+ftfwQM+LeiVDmhem3SKp9hfLlGoXLpVzOSRSKZdTROiY
Pi2abiA+X3hpVHi+Evghpm58Yq7T5UymyNn7vMsUNgFvP8bJxp/FyKuDXSD3r9zKiGI5xwV/ILe4
dF1GnQvqdrnxYVA4xwzi0+W+v4zzxWrIwuNX4xhtc9v3JAA+no628VhGXr7X0Qy6lRgjzAr9JKda
aGfHYIxmFhuTU3v8VcKsWdW9Hp6GqEVd5/3MZR2sQKU7/NEfy4xr3HVu7HHfVsOSSny/yjVOCcg5
IsfyD7GKfEYKZBGvUNOmi3ax4ng7vVGeindBiw9aF+hFEc5GcFz38oYM+UZs/mTodBhE3ZL7vnBz
hKCTCPCy0/DLGAC8bqXTxY5i+6beDnW9XDcKNIM26PMbKVSiVmjtQwNvEmkOxZSeSUT+sOasfwlK
P35hTyhDclAq7dUbZvMsLblW5CsvqqsZ266PlVe7KtYxSPNvsKbj3ThZ+HeCx8SIQt9DNrVW0bLp
DOMZTG/MbpSHlnonff2yJVVAQmxwRB62kexG52U3mrEbTRDsxaV82eyWndYBniVa5k3vl/Z4g2NJ
YB30UTPv5cAHsFdl33OjLH2OVpn3cxtY955vbk2vQoPgPTZFZuO2Ncfba5ecGSkpMKfvsHxeYoHI
lBhnWf0GFh4QSRBf+hoduGmDJs94lkMbB9YpL7WeHbEerUQOnip1f2MATCYjgC1dn2nZJrbH6SDN
2PRexy4LHiInbj4rxTFc3OlqN+tA3jlV9M12I3KNGdrMU0Ixtzd6MO1ex0rNbB3etxymOv49RKlx
lJb0l5O3TnKXXdwyCTVA546Mw7axrBY/MR32SqgVyJot02UCNeNxF+nILsoMt+0pWiahxdY/7cPq
UOfog63we8YsfTlc2gZ8ckuBQQ6kMk83MnI5TeawYIVdmTurCn8lGEuySVn6IoJ2ZpnrvLXQlgAE
sGRfRe010K1q08SIp137rm4Hog8rIdUSMtsZ95g7PoVkz46xCwtVJL3BJX4Cp5I+B8UcnjJMDJFy
RJ/7vT91kNn6b/pR2QpPYZvclWOAqpoDWbdz9a2IwV4FYhuprErb9HwNNzXeewoI+GB/jZTZPovw
DeQBl1yQyl5aOJkeuEm9XZs53xtmgrEVjR7YBlQsUvOH9IlOTy8iP7UPttec9JNdV/omLifziI3A
zyLwyu+hVV5O4r9P3oeWE7zAqu/So1v5N8v5VvrDuV0Qimldtw9LS9CM+T9a72MZ9My1z9/pcAEq
GPn4W0EdHx/SRdmriFGjnWLzi2AZItfGYzO/EbXFWEdyEWhNVy8Mcj8FrP8urvh3t8RItASQ7pfo
cRjIn/7XC0hkM4JPcIr8d53MrFxNKIiuWaY3al/iwqFN062cmUbA6CUGt4lUWUt3kyfmTTEo0FUI
15lMpiTFbRW7vbcLfpgoQdfD9erSB8EOMdLsy+S39TFCDXQjxbQ20gEZVkhod3g0PutqeZb+cMwU
MEJJyC1Czc00nFPjI4TP7r+/q+2ROv7SnwR9vTHmqj0ilKx8+SWdRshvTJF7jzJ8DHGRhS1raaws
LPYhC6jltdA/SXc+QQlJoD9fPq/8opcPJqeXP8v1g1z+NBrC/WvH4ANJUI8y01armnyVDdHQrubB
rE9G3LjazvCqT8pUq3s3jJpTWrI7sVHOZ52/QwXFesYdGa1zw3NWoGesAy7d5vNUQ1DPHbtcy2gb
QXDoyi0Jfdur1whSIQB+mhAYP2mWb659v7HWtaGiGvw+cG2meTA3K5xV5hsn0I4Bfsb2usyn4Pbf
nbqI5oNmHuJiBc5/Ps7dVrrspV/O5BJyVukIn6LRiTTQjCb3G/+liXYg6JSTVBqlAhkZvX1AS/yb
aQ5ssWSgN1xkJ4PS2F46iyR+MMsWQ1vQuNUGhd5VHm/yDJ+mGSkMcxUi3Hwfz+MPPnpwaMY0va+W
g8VX6V5Ta/QUrMVyfmk6rQVWu8DHZJsA5qNQ4VADnmIDV2DT//nHZMoKNpgc9B4TAPwrGZXLVKO3
lt9AukjZHNCzUE+Gp4e3RmEvNhbaQz8Wmr9yfXPTKX5410ozzed0XSZlui8yX30wEUF8QELKAsvI
zq9f5snkNHf9O+R03rpkblm231NnKI8SJgeX/McWHom2ufZRT738FqBkFs6U93lsarR6PSPfx0vV
pkY3IS2/SS+GK++9hq0X3xIVXV/p7cpoiZ31XnnEyrxeNQUCL8046N/Kvj63TgCWoUC4HzfZ7K8+
AoUACtX/nHd6uYljV7mP7N7D666rj2GtOidHr8Fd4DzwLFcyG1aUaZ9WTQRiFiR1uJRMEmxqdqbi
pi9sb9LFGsb61RbzOu9m6/ugsFLwsni8bxbR3Sjuf7QjG8Xa1lFENW1QfEZUPqZFh/hRhMLVUhDE
dQVptyVCmu8R0pJJQ2KomyaPHhpMUS6PhlLxP5vtnD3y9RseoyS8PBr0Fm+EOlKtnWyUx9L+bGZV
/hgBD/0jCuUqC/cj3BeyOGU1tjzLwyx40pK8QauFlnQZy2Od4slT1/v1h/6sRwGrGTAbGBZTwWkK
7GEz2N14Rl94PHsZGq55ZJPwRHFyi8vQGGKw5zx2gVFc9ifXDciHDUmcWbgmyWbkcpoli1kLZe2V
h3P8aoL7/lC75O1UCHRbkRE1k54MMu/aRWfUrLsEkYRw3uOgOm5zQ7NuhkWrOx6/a+NovEbubBzt
XisAQOEnF9q8Q9ykLSkgas5jZALwWfzk2sQCJTAoL4YNvsIgT/SY6IuSj0sKUMsC/1HlI190T1MU
ivz5F6ILb5Gxl75FoiwEfNUk6yiYExwq3Fb91cwbnXTD+cJ7uFActM+D3eRnvNRgRggT4sJ/0D6H
fpTjgoJDHqJ7Z8EUqOa3uHCqe5e9hL8q3Yr3BOut/QWioHSBBd5qydtdtGrjWNkj9wkKw7PTk7CX
wOPjTkXy4ikyU+2Q2cO8g1GWvZKsOdmlxZ5TnLpQNSAvWBSvGYTiE4QO9YkboTj1hfMaCCEeMxZr
jTxCs5dR21Lnp19yKgcSthUIqsRZ901C6SJRq1fSNDAha+UUmwAuVskw52tce+atpyTFXe91znpQ
+0VYg1pvTiLnAbZjeKcZZrSWtV/Szm8DOtWOu4G189qszQhT2EVPtqhQ38997ZlKTblChtr51Q4k
/Yu0/aHAoFv3UUYFMgjNQ6HNxT5irbeBlTlvtHwYbk11LDfyeDGT6lEPDOdZ+lv2NyR9KDi/94Ox
PKMsVv90zTR/LYteyQ+tQ5HKUdv8DFga4bRFzo9MXH4ea3BgUjbop5WFcMwdQBH/VmF5KziuP+Fe
y2DgwjpfiDBXpFc0eOURRYkMhavtsHCr1IaSrJF7JUaoeXwzlql90xgNvGCk59CQodbzXPsl8l7D
qN05rm2fS4PSqNJC/sWIcW91RfeKnUW/r9FAWu6d5rNjAGkt5vwB3MGw6qe02MBtN4Gq29qrVv1s
ZhWtOq+xbrJgnKji0TTQVCJh7D4Wi4hU7ffVShsjwODL7CZCmMiCCvNG2o0goUBR6W4uWVbVyt/a
F9Ivj++39od43VC7Gz0bjPXYlhOCkDFYDCDpm15He87pimCXOLW9mzDc/GzEGmUI3sQHGSXHkKDc
nltnGXVi88bok/IpGxwboe0bCYJ05TxoVXUvLcOOJjDVIVW/5fpZX5NjTdHezeFFdJbTYdvgZc/q
TwCq/XO/HMwceUsdnaq9NPvanUFmF9+kJVPcJnp1TDXARY14IEz9PkZmcRMVnnGD+xdV0KUOVxkF
9IkkrNZSr5M+qcMNng1kAY34a7+ihNpuSYFebBklVkbzBODtEitdeeqDua0mNv/8zdcg5z9V+Thh
zAqeAY/h+NK0IzyhqByMIPJz/84qm89SgqBC6d+5SvlZyhVu6HkyJtUKa4l0iBT00X8zb7mKRPoF
xFWL+tguUrO9LB9l0egrKNY7dhifZJkZ+mGw9/Jx3Mgoq9L0YTZeBx1L4UVIWQ4lstZnXxv214Sf
jR6fdF3yfXhBeFiZ93u/9lCwSYr0JtWLV39hpqWhOdz07RiDgoS3ZoVAyJtQq8l80oQguzWbqH/J
zah/sLCUqKKvLH78v9zhrwToxq9MwW0pnK3yGTs8YxeBY79lA4TSW2AtzhVp89m3y59ePM0bN7Cb
NbLgBfBV3FtjXbP3jojOgB//R1vG02W8S3W+whV0kb/pr3PdFysh5FVh1zzhocLTp5zO0lUrBfKK
sf4sBD45BEvllTQkurALz+9y+P+cVIYUG0dh46rhvVfM/DpZ7GzjpnMPrugd6J3bbt4Yuj0g7p0T
e+zuirYCuDIpnyw41JL/tV3bPKCqM22aiTULZgzR/LkOQQemJIY2In8i8nQX4b1+2lCjxW3ZNqw9
TPpn2yycc7QIdMkZvCnn3FY8/MOynbZ/DEjIQJ0F/yZnI608w6UuHREJSSfT3obIs22FQCH+wp65
Q3CkAeED30IrtZuGcuFRwzBtWl0hYmPuH7ygjI4C+pplVE4FSkYaAHD/+I/RyxWWEZknlxqcWN2a
2L6y2nd4SakKWH6n6jP9ZPQ/R17uiMiT+WRlwWLekNMlUdpqBVKAbDIaQJvaqgmgh2f9pG8uN5O0
R8/QNwUAbnV/Hb/cTEPS310EL7LRg3uiIeQR9K1yG8+auusSM3hS8R6Fi2s0XwfDfYpFNZq/X1JY
6m/f6b+qSBN/ScMcfncdBY8p9nn7cXCGm9HSf85j99wKkqqxG8xFaF6+h1asW7edPjxHpbKeW/2i
I3DBg478vVb8L3m2yj7LVeLoDufay4br0pcmWLaw2qkRGDcAXwbNyzCO6mu34flpvFKs0/HMyDsg
JZ7xigmuuouMxtjJaO1is2WGFrARqwOjbZZoKnRehHKcid3AYjdtalN4a7c4x8p/X/r6Oo5Xhg1M
XpqG6ryFSFMOcpU9UOLhRpvVRN3Xof1t9sbiDfXKJ9HIfyXrKsnGTZUiZIVGdRvshQQuh+vItU/O
BqGIy6nWYZCA2DE0pkg76oNziEO4WI5r/KUr6imp7OBXngCBgcEJ0iz50aeK/s2ucjQG+jz5WgdQ
4ecW1JjWADWCMRZ/Dnyk/EYS2y9DqXtru0uhauosN9KUHdUc8ljMyvFO86zsjgIY5dc6ML+nvbtP
swXNBxE/6mr1e++xLtezxn4CuDTuKn7h22LiGW/XlITF8qxVuuSg6OON6JFJlxyyxT3oaop2iV3M
hCRuMI3s0KfJjWiaSVelTJ/Dwe2hznT98wRVtkuwnfYWa0cIT8nWD31QAksTRnl8n4b90aeMgPAW
qGlKyQq508zun9Hzqw++thSVlyuVZEHYJxqLyweQV+0d6HqFvAaVo1erGAzeznTzr1fYq5x9iEu4
r1rEN+bPZEyMZYfnhQ4gUiV8lC1d0iOXB1+N22HZEUqfjnCl7s7ho3RxoyIxmPHqk8EJQfUTBNvP
SKrmL5GTz6Sd4M33Ee8rV8fNdmLNInyoHGeWNRiJ6mB4avYSgX/dj7ORbRR1UHZ6ZRfrQgm8At5X
pJ2Q2N35cxAcL31+Wj/n/WDcO6vSMAuEfzILCw2bcuCyhrMN7XdeFQPoRmN+GCzrL+mmWubxlHb0
g5EX4UtfVfs/bIitSINpE8xweJe6tRyQw+nvxjDBFtd665L+rAz0XVcb6Zp/fg9EbbGoccgZnUQG
7OKu5ao1DjOk2daiEhZYEU9xO89XHeIO1M9h1pdFfe5mJ3jgKRg+1MvBLCJvbVqAC2RA+mQ0Aluv
LuiOJV4uYQcqDwgDHP8f10gK9cdYeNpBJsqgoQ+fkOQzbrQeJk7h4uAndZnLIbOQxVgkNOSQ2I0D
sMQ5XLvk7Fr7keZg6b9r/wnKcH5z2eFpYTLv82B0VxeEuTZO0UNubmyMxpotGjEIQC7RvdPs3yw7
DTYw4K5z63loAvs5Cr+0jT88SU+aDyPoima4kbGgnPKjUrokwgMQlpc9FNjneXeFfOTRxO1/bQvU
4wM4pG3yzxSdgv01RB+xW8b6Jj2IIR46kBZQ9GfEbNGrCYoAS75QPclY7jvjZirnZi+jkYtqfRRO
yO0CHH9RLLW6myLtMrWetHqVNQsWegzMNToSOcWbxZPFJqdxyNzkrxBdjGZLKgdAfqycL39DjDO3
6Yy2aV1oNvVngDopmMeHMijruxjW+hXOI/0qnwQOGrEeqiAfYsmEfIj1F3Pca+xUjr+BeAM/RmLK
KO7gYo97ZVIKloekdDU/+9kEY/VQm3H3BI7yXrqjOn6LEtyDPpcfowz9XrpDqhQ+onebsGoMZH1G
76j7eJCyvDXAT5TNmox3+S1ozFOWYNzX9sPG0JX4Z1i4M1+OKHzJks7d4kVYrOsJdUnUbNsnG9XG
Q9h5zWI10TzJYeTlyqqjV/dwRvBajV2IkShfP8QLmr2zbfNSb7NjNuKxOc83UnST+pnU4DqAqyP6
Xdfu2fQD/JH7Vwm69heRk241zKs214Eeq+2/i5pV40OIKwt344OqWKOAhAHigMfC5UyLpjscYp9S
C7nca78M6uxDbn1u89BcHBikTw6xC2e0c/Tf7G27+9wBqVjasLrIM72Oaj/fkp5J1nhwlK/ViC6o
rUSYbdhN8QpDzl05qZmdZDSYzZ2nTfFjl6LJaW3Swk+2kqKZh/CXFVb+QfgfwimZYV/uLMez1pc7
0g0U+wxv4zJBQtIR52UF2WLMjjGTym3fOctZpBTueQg09Jvi2T1PyxmJB/fjaGx+Jt8UrDGpN7+g
RLIRvxufteomqEf3NGqVfu/6ZO6Fbj4qGAPWWvJpcHHD8JvW2gVAtNd23zoHcHTmOlAaf+8HvCB5
LbSnAStlebfKOzOK5k8o0eVnaRmL/7I2wiuU96uxuDPzG8iYHFwMr4BniavJkJB+r61w3+ed8dgu
B9v1cgyyVfsQzLxB101mnhrgvudL01MOlAH9B4m1Cl4evjXsZHoBtPNxLsPg1tLGH2/h0eJnTdpy
rXUt2wNyUtNWq5GN9qfl6qniq2v5DWS2XfWvk6FjQLGUKDMSZGunLYPttTopNclr8xriOgmJTxkB
akMlQOqdrtZom2mu9CXJ1hvVa5gOj6wRyEjX0xET7fL3rLXf23JEA6kyfWT5ExMRsHLBKuDHGdlV
RvkVQkmeG+UTFN9qXXYOKCmvOGnzUOM0SJrXZlFl7efJ+bOiPQ1FtEkCHoLynboe4K68sE2sjtIl
31Qn4K9p+L+khwIPIoZBjamfPnvFSjprR9kMno8YljHCuspn37vp0/psLDqIyLlW/epyehk2MKXs
uR9QBVnCYZBTpYtRzA5KJ7w35rBeKUqp7w0EHO8HdPrM1TyhaBUbCu5xS+clcDkzqP4eFT1//BAs
p42F0OOctOdrrOMq1k3jOp8E0iQQpjgL3PVAzXmdC+QJga/4VoblcIE1CcLpOucDLOoafumUa0p4
1iDfzQf7joPwL1v28RFZXxR8x1/qssuP0bhEpIlcw92IfYgMXOKSv+Pcao5uDHX8NbzLA7fcLGeN
wvlZiYxfJpDGvQzGoi0sp1Okp6e2VVfX2D/mOyGWV1aZ4xb2fuEpDg8aOnunxumVexxM5Bl15ad1
YTWuSssvb64DDauLfQluYSV9nePN91Vylnu9gE2Cndf05FOhtY5GrdDUuqca9+Zib4e5dvrXf/zP
//O/f47/K/ireChSXvj5f+Rd9lAgXt/8579s61//UV66D7/+81+W7rlsZxxL11HTck1TVxn/+f0J
hRyitf8BKHosoiBPj2C7s60VJVDoXL7kS25UMuiSOTdg6JKu1p9HnF4aPR1fdN7eB1zD3C026/N3
OVCudLekKLRDnNfTi2fVyOsslFZNS1H4L6c7zQcfXg8j0rhmrH5H/fRpHDv9Rk9mGz7bAK3hiH6e
eUTQ7rZ0yOthX764CuATvsKa3t/ZuaroWP3lwQl1yB0lbcpIuONeMnTB6GMXUMEA1/KoByuxNKMU
uSUVpwinsOI1qYgYxwoOyYQ+OrCydA/cIbn0RVN0thXuf4koqtm+G3E+vk4CQZrdyIXSFOf5f//f
cPV//jcMVfWQZidbY7mWofH/+Od/I00M0i7gLo5pAs5nsoL6IXXrmoKh1mxw2y230icH/CO0c9nE
ly505GBtdcCvdbOJN1Rc0XdJq+EePk1/OWDIkYMVLXjvAqxG3CUNB1DKnbafoqGJtm1T/UK3d/Mm
81G6jXuntGOwDlWyy4hiQW+8tik0UMGag+a+Xs5kQK/ID0ifmzsAEboWbz3pvMwurVZHMWCfWoYP
FZkN42WLmaOYMRdvG06l5V2fasbbhhO5wBjUUX2UUJk0mQ2bzrAzjvIKhFPRHK6XvPRxybT27Adp
ySW7Yox30kTPL75HseiyZ5XryiXBShuXHyOX9HTFR+ONTa/OF+jm3/+rDdX443+teY7DV440sWGB
HFf/+OYpimtgNpaHN1GpascxdcnbN7hD6CkawDgYuJs2nMDz+AXpOmlPXWrDjXnWp9i668wSw7wG
/9w1klb19tL2IqU5eQi7OVH3d0zd8F8YY/Ryjbx07kLQ3ze1lg1k0hPvZfKSb9jkzT+NOXvBRMn7
NCFStjOUrj/MVWA/8qznGeZ26s+gbeEGhM1XP6RSOJORvMVKx0f4ocG4cx7mn8jNtcMU/bR921tn
dZff6f6I0zj3OxQbq4ZSCMnP5KclQWOvPGtQHuYkTxGlR9rD9NJnpFGDowEZ7l4Oak26IcyTBnHS
2YVDC31L+mR01KNu13VGsK77vl1sD5kXFmQj8LU7X/rycWFe9rp+CIax3yRDEvH2T9G49vWWPBS3
Pvx01HDkoJNTaGy2tdKanWE829Z4exW8tpDOw1+Zp/flIqNLmblhEbG9XsQq0MAAghBfLpxWVXUg
B5bhJhhrJAdxOuDxrlFGirXyLkvxJRoSvcT2pCrvyqWvhY3Oa861/wrbKL65RMuI2cavvtMBC5G5
ywyZJk0YuffKAJBPui4XkVOtcA5a3xoQVQwuLH1yFU83Phd2tLf6OL7tZwAL4/tBtwskDVCUB0tM
Gf2PAWmGQQuLpgJWLE2ZcY0zbcU4ZOjW/tF/bXYonTkebmb/3fTBnmCNZQAgZYLT6fMmDJGsvdK8
1NrZuEqY3QbI0VIoF4LYQhtbBvxl4Np1IZVZ58xlC6l+U4ps/N5FlbX6v5Sd13LbyraunwhVyOGW
OUgUKVnJNyhbthEbOT/9/tDUMjXn3mdVnRtM9OhuEFMmge4x/lDXxfCgmal5X5Vut5Qdk5hOiNNn
z441lfu4SRP05ArxA+FM2Y9BfLvQCmOnIjpyIgnZnJzB4QD4fW2Cyl9ac9MFEGEiQk9JWwU4sbEC
kOUrOUctswcDr+y96bq6tpDDrYgdOSin+XIycO3zy8rem3Zzvg6S18CLINvA5nQXcnQHf3vHxpjs
Pxnd+Knodo6O8V7R6nc1OWaU/F3zkhgICGnRtRGTtb832nQvu9p5kN3x46PQJ3A/oyljJvsvSouw
kWVTdpizojNeGimpbcbJmE72Axf7PrteT1600AKWaTNkZ/50ObaPQaoFzaUyJgsksjHdFwHCUzYQ
kJGsZajoqDm0UO3wm52wsI1L46HzVeNBnpXCnBa27o7bCFk6GygI3Z6ab+rRMe+uMUeJm7uUBbzs
vMb6mgIFpFtgQ/IDZFdtDTokYtwfZPPLp6QkR4akOgzzB8u4mHp4o93sy+YB2JnjRT6SD+zCX9cY
8M77//6K0F3vX68IXXVdD782x/I4Na15ufBlccbzXndIYhlbjD9mxFdqa+lmqM22ePP38VD2B2S4
/LOpIEba9KX4MFV1W2Jt9FaZvErKfPo6glTP8FYITMyySvN4HlBAL7sBDXa3hgs8s/KmsGmXsleK
TsveqYUpbGWq8WWw56Doy0/r7E5Ks6mjPuJN5EIBT8Zifsa66MeUg36J58NgAIiK8ereyVgYVS9R
X+nHwbV/JtA5D0ga65frQVW2OLDHJ9mSw+WZvI6WNHQwAsEd+8wqtzhqs9a74YVttZhitKJLRZvf
iai+16NK8Ho6t4MUBs3/2YNKozfpXwfM4+WVp/nycpJsyjMZk82Wtefa9wMsa/5+AkoZvGe/fNj/
61qW3l8oIajb2/WudzdP+Hrzt/+PPMzqXWNox9ttXafchsj7SkW81wUQv9iz/Xu2ScZi0Bzx7uJF
t4Rt0x9BJDovoweSnIU96jLjsNFmaopUWfqivXRVXeIJh0LwvMW7HZD1M5aj5Zbs+SGyyI7bJQYP
dYrNv3qsrsZ/sw2cZQu//2x3xgeqFv5+1Atc3yDBVBhl6erSUWYXuMlMyUeJZoHsX5c37hs5kWI3
xuqwQbEK4a7ud9IqzjXs9km2skvb3wqtN7rFJBKcfMNB8e6ivsw33Uz+kM14jsmz60i7KPy7RqNe
2NqVeZRvltopEZcPte31PSP5xlarAyOPdP23P6rDZ8/8opFjIsuol1VrIdnHumtrNA5+q0acvtqu
s23H3Pxhe467xPYwuMdKNziXMVnhAhfSHz4s0x71m6fGGrBEwCpvLeP8SoO2r35YmGCtwzKz9qlh
Jt8SReCXOAXrqaI8xDZ4JqYnWOWpQVuD0UAq7Rp0+WUdOzRvZAxndfPUGD5bpzFSvQWPwhp2JkHZ
XcYeGBMPWP7CvP5niNpkW1SKf3SNOj4kZU5uolMrKn1ZtQFimlx44BcrcB/1c94KA3sIPflui/IF
zBJmH0O6wuZvOA4h/qitomgnO9Oplw85SzlP1U/XmGBLuoj6bh/z9D82bfnZUc1nZoaJPORGvn1y
nAzKeVSSPoII15GyDYNTHN9Jh9oAJXHVt8KTHsN1AzOrbGQTGCMUpSqPthPP65N0rg15U+/9OOiU
p2tiXvPMBkhPfZZgySFRqlUSZ/XRYMq3OS6RSzIe1/n5vz/qNdebt3ZfNuKkwTRbdQD1aRabAcv+
19ZP7fOUTXqnb4aWQrEP3G+vNXVARQhEkU3R+gdCVqu6i9PfthX/TsymfY7NEFZ2KRDky1Pt3gUt
v1LcsX+b0uzEG/HXNLEcQU+wWY2Uc17x5YjWqKuKnWyaDvuokOIGeU96jdBcZTj/PRVarz2aIOpl
OKzN8s7sbRMZO/5Vi0FM+3r8Hmit/ay5Q3duIwOxbrV4xXjV3xs9MhHxnPENlQK3pVRNdrK36KJX
XXlqEYx7ki6ImvLQDH34KCNNWaBaPPDNRkAuyymjXDvVoRS7MADj7elpApj0P4ehGF5LfthbN0HV
ICjc+NppoN3Gb+dvW3bLabiOIFxrBM66tHJrYWredMq82lzWbpg/96MQSzFZ7gs5BR3t5HTChARc
SIHlznel6T9UgIQ/c6E+tZip/uLBcQxVP/oDem2jq0OMHoIDGI51WbyIAeQNqnhp1LRa4NfRv7pI
0EFJbeHk58ojglZ7GcZSIQS8rLyoVn3XdV2fby17QuXAF9p+jmVTRyJURwBqYSV5wm5nqxSa/4F+
OfnXdIovEMu8XYyC8051SRW5paGia9EiDa4hBy7+11B3EPHC1kxw7vN42An/Gu+E0OXlpXXIRDs9
bD4v/Y+hqBlZ34LW/YimSr0LRTuuVQBuz0pm/Mm90v5t9S84XmS/8paMXZyq6ROUqW5RTNHzEBpk
vxzd27MUTL7lFqqM0WQANzPT9FuHF80JxPiDamLChV1ouKuVoDgXwOmWOsi7bT20kCKU/m5OXR1l
y9HC0VoURXdni8bYUtt8T1NFfQGc+sPCmfu3jdWXW4XmR1blbLSrNnoy49LdtKpwDmGOG5hlA03K
5knYXv1w5klACxfF0H9O6oPOXqUNesISpJAgi4kMfHZ/bcGq23vhhNfqDHz45wg9wdgqUsrzaCga
i9Pu/gq++9u8YvPCpoCpAs5XRdgb/HmhK90pj7TiYlKM0rat0gn4QKXDb0O1H3ykY4+dI+5kKDW6
ihJEWo9rMCLeMmoVmywHBzk4c/iGpiJFJLNPa2fRK1Vw0FsY1BC+L3KD27v5QbUCiidzSFEgiIc8
fG6bXzNAx612KQnfJmmjZ66roDVWMqY26SoZDCTc6/ZeNX3rQZ8P8qzUG5vfXm0syVNpu0GDISGf
BFETsIkeHBygiyp8cvWwvBgR6pjzs0IeUjvVVp5HhlVOCNyyuPiI19xGyGuIPLfWnYDN5mnfXLTr
DuVgY3kjm00jHrqhfqj5irZLL1y3pZV8k32mnTy3aMucZMupkM7HCWzf+Fp5buPCX6tBqa2yvkEZ
F50hXhRk2vfXdpO9W1PinkdTicH1mNMx7qz3a99truxNMQp4vM2XMQBa4wP6PgsVEs84sibuc245
hmf82CRRuW0wcTtMkzG78FCbzrAqfZ1K60V+QVFSX6p/JwlDLR/9FPQ9mmAPpS7EyS4U1Ll981Ee
hBvnq0nJWJ5bbXXS2jR5CV22ZFgQPNVDGb6AvW7H5EWEivrUa82SDWLykgVjc5kwv5MTVHACDzbv
CQh8CAwjooXXfYGk4ITIkWwW5JqPVZH8kq1hHtFbuUCFpAyOsUXdDC/lTeOCMh1Qjb+QdYyXGCo6
H1a8l8+uIUN13ais7jGbdGUrh9qtHV6H5nnhfnjTrm1g0Ju+81TPUoWw9kOo8W67lSytDOgRIHyt
vYrOy95bU6Cd9HXwPBd9qfuUvfqx6tiwC+om74bhJ0sewXi+RUX1xJ75LOOKNvTrys2gY4PVfce4
Fb3UeK3mOZKcqE0tyzGsfgy5ssOYW/9TYguIG4T1o05KZZENpfM4eNW4sYZYPzozUKwd8P+LgnQX
+Va6k9st0/W7FdUasZObMQhG/Wqoxs/elFr0KqMkAKtcT1Zjhm8j7FrjechEslOG7mvTm5uV6urP
udV89t6acm6Br8xTXvBy7EOXVY+gYmKHMAQxpniPunIblP34C3z679FPnW++F9qbKM8pHFQV2JaW
CqdALOFn3P+WI/UUWckpp16QoUy09WpW/5VZlAeSdliKt1GzLOamjAXgca9n/z1WUBafArasrDJs
/NdB4KroxQbbaT51Lbtc9tmAtXw9hBRQ0+hensmDALazdsZGX6n9LAOho2ihZvlbX2KSiFdot24K
LX9zwJos4pISsBBV9GIYaAzPwwJ00Q5p3bnLbkze2bk0ylNfFtrGQlue7Ys1fG8iqg0KmKCTXqg5
ij90SKFvFRwkWnXKZwcUgHIhxb5lx22G7PAscjqTKS4hCfhHCKR7FmfuSbZ8uEY7P+jipWzKg1I3
LywdX0Ye84sqFH+kJDIPSPMkuYXy0LshoPI22t/idZSccwcEhaqYylpRHf0bSlX5IlVt0o6rUcv9
35bli0XUme43VemGtRFtTJHbZ6/zTKSQQuUNP55Hre2dP97wq8Ra7Zdtu+mi4m/1rAwODmcuOeDc
sIa9jo0ddMP2YIlM3EdB6LImFdMb3Li7K9q+L0CX5ckrDlXlUovsgxEWiEjkRfYxdfmuGUHl8Aa7
L8welIuZ9OexSP3vnaapCx873eccB+TVyHrkLAYYDnqjv9bo+ZzloepKPCHSslreYvJswlBhEsCZ
b/HBarV1Blx1Vf6dL3vN6IjDTP+AyXXsLWBPeDOPfMFqX19qSoEikeelP4XaG0e0QKdHP4IWrphk
3Ax7epQhdUD529KDbiObsqOM9EWLl99Zm4dVcW3vLJOkSW2EHXLBPIdEC+SwiNWzyv7s6PnALWMg
az/Db6GVdT+jIbJWiuE6x3Aoi3NvoibbQ+H6qfb2/eDb6qFK63Jjxj4eNVJb9HoKvy3eVSNSWf8y
ZZH2LDfF0mu3lDG9ypAaaZDsAiU7tshArjOgePdKWDrLMUWLYUqKuVT0tw36FNiQA+a/BOKxEB41
ija341e0lbEnTb3HzBvVpxp7B9598StqmcG902FhJJtOolGvrdN6nY1Z8oqvOEV46Ly4YzFYN4zv
GGZ2D7LTsaiRDwqrmzi8ZDC8FipGqM9ZrQ7wgJX8nLA4246Djn9rpqUHxDjUXdoVOF/EtrXW1LF5
FFOo4s4ohtdOBamqjnXxoZjZLh4cEtJpSomo6GepRfGgj1rxwxbpsBjCyHyOaiVf9XnnnCfLgznQ
9+rdNKHC2wduuOdfrr2PcxbxUOHtSxzaznIwvH3ZljXy6GF9FwiVYsl8djs4vlNu0GwsF7XX4S6H
wVtDdSfOVh37LXXbsd69totWzYEwzoNksEzzbFXNQXYMzV1dpd8CteBv46vOoxp69mOHuFkkejYy
lPsfJ8fojomV/JEteWjqyoKlBfBRjo+zqDn5Rnodryi589hjrArNboi2kLbRonCL4VDH5bhSSzU/
ZKrZvVn1Lpk5YbWl53tvaLJ1J5ljefQDCcrs4sQiXzaDNW58/JgW7B3yd21gvdfaMAMHWJdvEc5V
c3hCCB+/WHTKrk21+RN0fnfuJsXgqVT9IsdVvNutoLpZx90+aOr8vbPWgLLVt8yokK+GhbSS4cpv
xMLsHI26vTpe8qR/S1oV9/DB7e9cBLLXU9hpO8FW/M338cKhCP/MzwvDzoQcsF1O1lvvuGKlO0jw
IrBgv42INrhB/lZ2an50IbIhUEa49mEutSaMlSiBXjRkSrr2Mdl4GXjZvxToi13sqcSFnBCp9fhO
Z2+1kE138uNdFubBdUJURyi/8+rfyV45zqY6tCVn1YDRnt6iMByO8aDz/ZoPSZktsqDNz5S9nIvd
YhoZoq9+G1BUoJKcAvbgLeaTw9yMbidWaUIVa6nBPULIExSivIocCLv9T47y40G2ZDw0q1Wm49fW
mGa6MkK7z1Z+kPfw3myk7uEya+sxTfuFaetDhvWU391pGVmHDSrKO82aBtypiE2aPyrXUznHjyFK
yR55NXnWAzqNBTuYyB3acyCgJ49K2H83LEESuszCU9Br/jnTTJyD5w4n4kvmaAqkjjrsLmSV/hhI
cn13RdEudV9J7iu3UC5VpP+8XmiW0FXFEy6daehOpy6D2ODEeB2IaaA2BOJOX8jTuGheZoDw/kss
UIR10N0AtRjmolcz2Cs8oMOV5ejmSk4LjM7deBXcRimBqmHsptUifJD6qX9DquUED1Zd1BcZV8me
ylEyNFm1RnkdohPiNznL8Vpb6PUEH8JNi6dKtdKjoSPY7DpaDLDJyl80xUL9UQ52SCbD4m+WTtgm
BVKzOlKVojvLXlE4ARqJZbIOjSZ/EmGcPprm43UoePmf0di/ok1YXD9ZGFV7MiNsKOYPlleo8uLz
Zq4X1CJxvRnZlIc8rr7cUJUG9Q5CBkbe80fKK/3zplqnvQua4H4KveSMFH16jlWTxQPpLLDf0Jj+
xttaoxAt/GJz63Appp+inOLfPEzG01SN4cu7M56ER2Kp61g1wEFmE0MTdI64J+v9mMNWAjhRsewk
HxTtZC9MM/8B61no6s0xz/rqQB0Xyyq8SNcW2mLmXpTVsA7jkAwwWNaVn4fRRmqhycNA9WxVYofx
JZZ6Gv4B+IVu8tAGUoiJRmUO1aYxqvrFbvSn0gmiX2akgfONMrIruHkIljsHz42jM2Bp1tXziJ7/
oSJXP7SajLSlN+2Dp5PkoJwbbSJbV17y2DhXcY8wveW+WmQlnzusfza2qKqNHhnnEqlkSLAF/tn4
8bxlkXVGhdb/XRnVRsma4Udvw5/TWVJctLT0t2Mqxr2cFPuYbqf6NL2lTJJuxV1TbGBvjV8mCSPy
t/08KUNT66GPVKjj86S/n+SMqAasmtFM35GA0ta6kqDFp/NbL6HP4GaRiI8+QN7zv44YGYEk2f99
Dfjh6QcSvtdrwD9fTXaQ3vvl+5Aq4iwPOizvcwlReJVDU14LLXFd3hlt+MCweGpZ78txIhTe0kFg
Komp3LaDuzLzJn1RUhEtMkXTfsfpQWSm8cfS3NfGyv1Xa1LRezFBKmuA9HaaUnZ7Odv5O9ubZ6tq
qv+d7bnQ6UbSHjz+8F1ubWchebNZEYHdnoz0rAXWdJIdMo1dDCrfWVxNJJROaWNrHTqUYBtJgdMf
6whFzUTfhFad7FStSd5d91luWaqBBUyezTSR0Une7a/hf4yW+xg5Ou41e9HX5XsbNJa553ma3TXz
wcxnoVLPYU1a5zPN22PDFPD4YH2XpI9aXBtbqh/Wtpx3qJOWfzgqT/DO7PRnRCW/tHRaCXxAMGTs
dOeRshVW7fCRKU8eWxFwI1rx7KE6NLGHeA2CRMfMbcyvzbZPkzXFgmEne9GRol7egzxCs/lJb7Nt
p3v2a2Ro4wExNmreaUzecrC1ZT/fryTwS+6+PKhN1OwazUDGT5vF3wvDpkI3t29Mf73IajR6WL1a
QRuTPkwtElxeDNE9R2nfMp9kyB7HfFHlojgCNrCeVNFhOPDPCbAfV710qrfCCsm8OlmVObLvZqhO
d4EfdjC5kSuV3+tGPPVGav0APDutGuxx0RKquxNfAN4YoXjH4WuGb0PII20BbdDwho1MWeroLFxw
YVrEY8Eb89brqnq0tiF/bTXKP+yk2mHbNkbxVrb9N2Bt1WUQqnJxHf88mEXxBuaYIpiiWGs5Smd7
tOhg3Z1qM4EniJbEsR+Nley0M0vZq44L2mm+YpIqFAAo9Bxlr3PxuNih1ObhZAkPBTXS66Fk8ZQt
bm0ttz97KpjjC3ieYs3m3znc5mV16JIRGk56huAoysr2HoXw6rFjB3TxxKOP7s+jjKSwiXaZk8dL
2ZQdUxggDJBF+k7G5CHLN5DxMaZJ4J8Ltx2XvSjzYDmhcrrHEKVYgCqPLvLQu4i19Fn5ELtBEZAl
qvsHXWfxJZuoUecboH/5UjVra2VEFlolemQOi7jwmnt5KPOsvZ/mIiRYrV8y5BdTc/9lnOPH0TEv
AVrPY+WQlFzOPoYcHeeae2CnOKESnfjuQR7cv2f/7pHDQ3tMl6iMIpw1D5QxeXYdPUatsQ1Q9zWC
PDpCiYuO8uz/av5/xby4Q5rCseLV7XowxKGaQixQxNjfywMpif4+nyHmBZhKnrPu+tbp/R0mY6OK
zWgKmEWOlzNh1yA/LU/VvozvBMKAcqyc2lvBX3w9NXVjPRiVBlDYVO8CY/JXQFUwzo6gfdl1pLYL
J+oQ8VN0jXM5gPxgcB1glpSmPwWtMr+5Z2MjHiNVSS5m/RigIp4g5aeKva/a6kI3UTWPee8XmABu
o7E21m7rhG+IVVOrrjyUsUmkvmJiW/PDfKsCLb7L9TlZGRbRW5eDDVQBaOxl02+Hu1RBY6IFEnrp
E+3JEo14qU2QfwMQ0Yy6jF0BtJJNCwtce+G3yhtqnNpexpze7R/gijHYKPYKZY6jbMk4hDNxMvAB
lbaXUVSGx2lALFs228p1V4XqWjsWqgYlSPWbByT5nONxkDvqShtT99R2OVKaGB/5CEzUjxWOJaSH
oNasIsRf9Vkh9wspStiGerwkVffadooFi7QPHifVhwrQAIt3g8csSoNH7D1DJMDFL9nfz4PKNkk3
nQurWo6QHWF88rRLETvPZCyLs6v3wUs+PEnOio7V7qlW85TsLgXNUW3y3Ygtzlo2vTkRAQ7CuhJc
5ks4tgq3AOLPGu/FfGW2pvamJMN19YTeA7DKsfsx1Ea5tKIpv/hDoFBmb4Z9pBvRQ/J3El7W10k5
2Aw5ySCtk7Hyml8A8o0hUDfUvVBcZMtIweA0kNSoh/JOsVzotaqZgiycJ8hYVkVfJoxgixvcD5P7
1hTPTRB/iFl+sEr8bmmDjLwPzNa6kMr6VZT6+B3pa2xEFdQ3utpUL21o/Jbj9UarloFBeWvCafNS
upify45QxcSzGOrhXouKYjZRC+HH+OZ9mLneRpP2YvMhGwJEilvqjLOz2C0um7WV9x0iGVmzwosM
w+1/jolA6KIN1cPqtoWLki/XEzhU7j+pYoOr/Ryn5kUdTPHW9vacN2KlXGoomrtdr+5FpIhT4IRs
8rTYfxYt1El3cuvfjcoC2TT//HO2U5nhdXZom19nd01QLdh1jCuZhMFmKD9FuFecYNXpSwWzyFXX
dhDLZTqmbEJ7DZDno0GHcDmWvvOAfA40bQHdmwUTJXUj5D2t18U3b7BOI+Z6oLpIx07VXRp62ns1
T5yaiUKg43xODNuxO3sx29bB9fJjjo/0spJs9nAMuROkdnpS0Pvr2k+yKeZYO8eu60P+wtem7MRv
2NsHZtyv7WwNHNk523YFrCLG+/PWat0VsHL3nAyivqDpVl+IjEb7WvdR8QAUN35gbyEWRlCNb6Tm
UDSxezZ6c7P1MR0k8/4kh/k5VcPcNBEixk1kGSCIKSFqluBvGxpjfyfLIMY/m7IXf6T+bkiyYK0b
LW8AYb6MapE8U+9lZQlafJdkcfityIwPaSEuhunFKPXPAbpiQ96LjLViBfWlpJZ1Hpsnu0KR/Rbp
wqernIfspyW7aq31t0Y/Kgs3chhukxiKujDbpfNfwlK7z1gRFdlONv2/42RMj1SyV+UJIW73MWrT
Q19Q/JYtTHKUXTVEvAIb5NaXVu++T74Qd7JXd+oCmSyddK7djXBmWDl36qjtZVMupGUzdOi9NWVv
Zm+umBfD0M9WqIPj52OOTgWyecbyy5A8C71KOYqg2ZGpbWZ5lpJHdRzuCl4yu8j2h2+eln9vwxBJ
xdR9zxpv+iYHqH0YoSADC4Rt3nVAqvnvpdt/DpBXCHs9WcwuhHf/e9SglOGOXefnZRw+x0Cd9ePv
ZW4D5I3UovquG6J4Ymdlb6pasSpytZN/xJuBnZlugdewWX4dZTAZ9E2RWeX+X3HZKWPXabLtu/p2
ylBI3bZC0y6aAFwO0VpZGEPtvBce1C6h4yzrdRiBsbR860nJ/3eAkK567r+oOqbjeZoDQ8ewIImo
tu7+Ew0Kbiuzba2w9rzrpl2IOcO09DSRHWp2H+P1NOWfgZrJHCVx2u0LWDWa3gYbE3OHtTaU3rc6
9OfayARCQLVNknvEwibL7+qhyBZUpLxvAndEMobWoXWwxFiKBdgu95scGU3R0dEwNtXngXXjZiht
QNuUnYjrWVSmXHMnm9ROlDVJKWUtB0cD1i5u4L47aPouoTXY3yx7ZOvSkGWXTcOi7AXnaVN2FSXG
eYTGzTZ5mGKDTSvKkhc8ovKTbGGPHi4j3YwPbTvCSSRVfjADb9gPJLZWIXK6u7YHpeTFebniT4SW
RoMmkah4b+dT7F179cCzYf21xV4OngpjqbmYruXole3bZmqeO0TXV3ZUCArOND0Va2zuK4XEK5pn
8BnBJuxbhKnnXj1t/U0u+pJ9D03FUPztECTDKtbUCEYemplk/eJ7Zz6wVo7vJ1v1DqPXrmQLmbTP
uBx2i7E5BOaXsJ1wnfx3m6v5vTzYUV5cz24xTdPPQ+Q4u1uIhBMeZvNBxpCKhNPDM4gExj86ZK8y
+hHKFlF1II1h7a8xH/FRLwDeOlnJUwTH+z5LAx/QN0zijREDjZfBLz23dg9R3nPsADYb826H6xUM
MYs/m+1ZG/TP3il3kTMKcB3RJ6E+jugolWb+KBsJD7vtGJrjUjbVeUBqlx8a5h9HGZJ1t9xKLtZs
gyJDGUoVK0iSFN3nWNOE4TnvilXBF4xs54MNXeIuCPv+kXQUoHgBn0Q25SExddBFlRPtUQ/tH22b
DZ0QOCrPE+QBWS1kl3iXo/9EDPJP/xhFxW9rmHAQn0M6ttCnEtdE2ZLXGRB+WDtOnK9lDHEZUsSF
5W1EPt07CBzdi6hoH8PKqu4Qj3iWrcJVgXlhjw0/FmEuGZMHxKL2HTIAJ9lqIOcevaT6KcfLEHYm
4PYr58VIeopGqlt/78xfSt8ab4MSTHj+AbgVsKv5tuvwnEtXfU6dwVgNmh6uWld8t6pcOeAlm22d
PBmWmWgLBOjCdqlN2jnqWSkoxkS2rKnU906L7jVXeE8Rnle4+0w/wIDX2woGHB/ST2uUTLrdMNQh
wg0Z9o9DcyCHgPPNEO/ULLDvA8uPtwOLajyWOudUecZzXqHF4DZsMTxuwtPqdF/jXbX2ehiDfSW2
pW3Wd0p2j2uJmLdbXofpgcYd9fZOS+NNYhTJLi6tGBh5ihpHMC6KcYKGkoX2RfVxvTZUZThkYURF
0tVeSmdofiDRzPOlMNVToZQWoJqAdZBbBFvTqbR1M6TmA6jcZTHqwaM8IJKg7idADlz8PzGQlsm6
KqwKCOZ/Yr2Hs3yopP4eJ/fwOjeoDVIMaXqWw1SgbHdUtx9uk9RS6Xn2+C06yP+ZlEC+XGqaE29l
bER17M4PvWNngtFYGPVYHiiJYn4j2/mMvJBtebAVoLLBiOs2inLp4nrUMYs7aEhAHBKl09S1bOud
WRzkGZRzhk5zfy1nyejnVLUYFr6g/iPfRPIlFcQ+2vLzQcZuzVvsX+Ni+S6T3dfTW//tEvxYnc8X
3vVUiA5hOgg1uKcehrr5PEQBFhzJfIgdK0wXsi27ZVCe3WK3jiSqEC+6df/7ErfZnyPRO9+WMPuW
fhkt+sByLwryoU9R2u1RifgFfHB6UDv8Ycwu0Fc1IB/g6cJ/mlJRLBSyOL8t83cRDIAeemxmeYqH
F56D5q7w6gImWGheul7ghhk1ya/M3cWGFv8uxdChdeWLJ6Up6m2upebeUFIdgiZafS5A3x/x6Kwm
Ffs0ywOiHiBosLLQhjwaU5E+4y60t3CXeA/TLtq4QQXqr8dCjQnUi4M4eNZafpltHf9sqAM+651Y
O6YwKHemzXsyJeuhNZXnvp7KXaRYi2Zw+qOND8sREf70WJlrXTTj3kuzueRKxoNEZbYy7MrbWXq2
j6bY2LcBQg9gyMpjYRtvM+hBPtjjOe/oshFc+c+8PcetsBuU0xQteo8rCnb8QR/jqNiFKI+dSJti
gmKmODJN4zYr+njrimk1Kk29LsVcGC8axI0Al22NIFApgIGY5nuT7EcFQR4HWiyiBm6KF3r8qFRa
uzNHVjh+TKIfDLb9E7H9XZxTjA+HsL9rE6CYvFeWQsESTBud31MQX0xPMakhxEuzT55TBCt+sMVa
x4FbL0hLp6e8CPqTj6zkEu085UfuKkc/arMXG23hXYaO33Zy2MJ3ANm8irq6G7UfBZiExeBW3QWq
prtPx3jYxL6mvIA4OIH/L+8gZWcr4WfmEseS6ggAPn1TxzVPQW05Cb4w6MZ5KyuE4Fvq+bYuh+yY
uhSznTJ/YK+IFXMTpMtaN8yVRinpodNMbzWgQerZxaqvbWPbRqZ3snX1DdwfGhQNkoolZiX7mHLZ
Mgz0X449JAcExqCgmU8ujzEnybNDF4OnVgp1xtQFxT43DBct0KgkxVSoO1sRB7MvtWVtFwsvSpuV
p2flKkcy+eTYUXqwWdBB+1goTbnwVBvc2OD6r22J6GcjPOcp3kesK5EJI89feSxOLEG6NwL6qbrG
dozHZ6Mts6dsb/XRpWtsDLaRtcFbAHxOSN5pYycVS/lJcdeVYBU26g8YFCsH36ip7ogBaN9M/BOI
J8VeTPpTre7aeLjodgyT+qLgirUYxRjxuE/aOwgsgR/v/d9tPGqbGjfRgzyUXpWuRuzzxtyNF4jj
NIeyQOO9FB7yXVmysxTzfyg7s+W2kW3bfhEi0DevJNiLjVpLfkHYLhttou+//g4ktbeq6p7zcB4K
QSQAliSTQOZac465rc1Mtzd2WnXrsrc/VE5wdKKAhuiZmVC7rfSxOMqN7sXl/ZXcVUq7OHrLRu6G
JNxyG//v2f86nFGho+c/rAzWlMd6yQlkaTfl9/0mL35G1k+nsvgcRM6afDr9WIhMP85mZLFEZ36b
YTNsy2CFYPk7aVJEvXMXQRRMhDBmIm9ey5eonl9tPSq3UTkaxyGxjaMzYdPENDKifzsEaeytiqin
QjIQAJYIZRdbtNhXnss7FHW5TpKOp36NhrhyAVGTwDE5YHM8sNBr7vEIjbi9Gwlt6lE82oPK51td
qfqUHurazrX1mIk3RzhEmi0/Aa4021PLw9S+VmU+Hr1wGI/KsvFUP6siuItFnx+DZSOfNfIVFJwI
Ew8lzJUdKpo/DNDP1GTojhSBCIFbXvVW/6usixcSOOxVpab8BarlEUtVztpNPBEIjqv5mA/Bdo7T
C+hy5Vgv4Y9yE8RgRZTMpOyfQvdrpoMV84vJfz/NrN4s1LybljLLcZjm/MgEqFOy/tjouXkwLQQe
tiZYozl083qjyzem2kFDASt6LDzx3Sgaa5OryUQzo2hJUanyt1Dz6iPfUnx2/GHNUTnZCUGe3YRd
yHN28heLIJOt81Kg/4j1+RhX7Xy0WohRlM9hh7nlkXpFdWQu7+6cJGZCkqvHdMmRE3XZ3f9Mn2/E
n0m+yvKqv79K4T0fWoN1XwDGAzm+LtZh4aIhVet529jWo1EImHmhB0RfiZqj3Lhq1Ry7FGsWkR1o
KzFprMqiWGFMb44iDr6T9vRYV+gBy7Bq14mu+ajQTm7drdTAPWnWeAxj8ZRUqNAMdCCHPqyPVU5Z
XnOsj9pWgnMy9vO6TfLHIhEjqSbaT6jxwM6b4SRo10KDD8Fi2rmL2wO4rI0kIVXbpyptQt+2mRHV
ZdZsY7DSa3y6dF4rE5gWuknEi2+THogtiJfEBw5Qb0KLTAolHkJWfriElZIvnJlt88D9kSoUwC27
fZ6KcvTHMnS5xAvWta5HK3tus23Eyh4D1/AcOXRXx6lHhb4UwJbmamrZBKY7wKXQ1ZGD6iy+/cRZ
TQsforX0jUZ0whZcDmorllU+Xyq8gG5t7dEiq9vGa5kcWG69ibyIh4R4RPRJRqY64I4OR2uPAenq
hb5SlyHuFr4TWpCPO3hDBv/rUYcax++TRDP1zlFbhdzxCQ7W+S075jJUmURwy9IQPGvmKbswzm5j
YrV7124f7ECxT2lUHhKeWcc4iHedSFr+lL0D5oAI1YwosRVxXGJTz8W8wSZC1pkSXtJYlOu0rtUN
91Z7Qyw1Mi8neyMXUt3YCeaiRKlINRohGsRRthk8ncB6kIub1A3fhIl7bqDxEzrteOFhd+U7VJ/y
iOhpp39YHqsrTPcfKiQ8P6als85dA+0Is27fVR26lZr2vXexyrdtHR0Rbq+t2p6IRW5g1PRxunG6
tvO9sLrUUXzIIwOFgGdeCYjFLFR4Ji6bTF+7DVLyLmt2fD/hEzfFo16UOBTqZsM/1ry3XWHtMrvf
jIPe4IIx6xVNJD7Uwj5ZUcy/q5IkT7PBR043DjPFwy2Licsy+39oYthp2TQWB83oWRr0Kr1KZuPp
PCHd73jQ09lYDyVoQwta1ilT4z/J1Am0+gs5qYdQTV2WUEGTZDUVfBBSXTJPUx5+3nAN08lZWcoM
KQL1+0PW3ZqZaC+15Pdvp/Qvq6zyjeYqxlmxSP2lAvPHMxPYWVn9ymLqNDc67G4L0/LgqtckAZZQ
evNOV7yzmUXFOtVa72hpSN5LDY5MmrjbFKr5pfXOY6iFcKSj+NnJx4DlT2btXaV3fGpIFpaf9paY
Lkw/1me67XlHLYZ2Hi2FbC8IzliqCeKgRHapqlq5zhZ5WUh79aKajkrWzTvM1d+LQtNXLtPi2zC8
FllGlsNA2jQTPm3DPGpY17X1YGeRtQdoD+VVq3+NE9MVYBzBiafRJcmsaj+NV7B51srCqr2rLSc5
2ZlKezw6O17f+Dmd4bov3Ws0kjph1G2yawcUSQY1+FUSpM65mlXu+nNn47A2NWK+mFENvXD90BP6
uu2McqUhgNuOpbeCkeY84TjSUMkXfu8JZ3lwW5j4nWpd9eQvhRVBlpS2QNyi2cN4BW60s5YfKrlE
fX6j4QJnMAwakCQQX1OPz4mwaU0qaRzS6nPsTTcfYaXx62Msnis3Wisz/nxAkflKdynLaWbvz6X3
NqU6j2gAcLtwLrfEY37XsXv5wUy7NtZQhRZlnF2LEa0heuh1qI4t/78cmX9uleshQo4A+jNdD5Ru
1tPgjMdBaDc97Oqt4PF8FV6Oq8LCMcRDILqFYfFKqOUDuLtLR3n5Ajl2IlyMRl85bAO39x5Nq99l
E8+fSlTGxlZVUKJVLK6TMhkrb+yW34epaF7Z07ZWi2eE/83GNarOL5TuR5qLdmu7JYlPAsWFEZLt
l0Yg4gxzRBXIyol/CBb7wawOaJUKmHdlPGATx2uYuq9zYSovXqLc0EmfdKjyZ0of/VZXExZAdjNc
tKjdummpnaJlr2vj4WILY7ioSmgdbVJY8DtzRhyhduYOsc5wfM5CwaDk6Zc4mvWLwL3mN+CG1nKX
m/ZxnJKG0JFmRLc+V++hib66LavmvSyHYdUZXfc+4uRfebbRv1PT7RFOhuN7yDN7hY8RNyQrklUM
COZdy6cOuQPNTW9OOwStvfHedDZmbT7Q7yahdCBDaucduVSzAiDovjP9YPWDs9kfWw0AukltpkTt
/856h09U3WrfkmZG9GqY0bclRmBlBKJ/K6MI5j88gdc6VhB2En5ad9WrjbN43aqt9RJ1uQFqIyxf
YsFdebLpmzlekO/HpoEABAvlCQscK0DTDFFgnHEGxxDrUGhbGrKyuXb0q2cP1TbUcYPiRiSQJ66n
s5fE5i7J2umhcOphbxIPfaLKXh1ap9GOHbJ8yJ5EC7uIB/BXucFemTLy8ewk209DZRxbxJQbIex1
lVjOAR+h45OzwI+E+xhOSZNt2lhlGRt3j9mk7oqwETcU2vW+BQm3+D8s2Ev5S50S6pjM5bcCu7OP
SEhdFya5Y7l5smPzgWQxjVWQ9qtvjDdUu39yW6HwwuRf1atDyvwBEbDwxwo3xchCvIv4gs/R8Lnp
U+WY87OsjMn1fDqnD5YXjbvamd4gFg6+FdjLfW80t/EA6KXMRHVidbJKcuwVmqON+xzA2HqEA7hy
DX1cT8T+rp1lKZFYxnAwB/Fkeh+uo+qvuTL9jnpW5iaf10jZd0qYXOssZzHhOe8B9sRVaVndqxvi
/MIVj3iorrZJSElXqXVk54rBYrxpL308uNvQy/WVY0/EplK/7fUHrPUwiBYYQ+Km7xr6cb/yxMHy
qK0bPTfUWETRVoAOBckZP02021daFr2VToPxYGUMM3qb7ljGiraPlPiRB5c/mMm41iYoQbpa/wG9
rNl1gTak/UNBduBp3qJyU+N4ZYWmdRSz1m/mvMvJYK9Pke6kuyLQ3hm94RpvQGe1z5aiPGROtrVK
9JMKk8B712ZYVo1Z8UoBgCUlSEgKgi4l0Hxb91m8080PvRDGlvvjS9Xn+VoXyXDu+MDTdjRCH1D5
zunq9CQMhKpDOeCStIfXMavsXRgELdE1/Xe1KSgpmGIz2xH3vjHozzGlATtoIO7het3Qpf8QVosf
yOhew2CKUXisshmfX1dDaVBinkxKWW6KVnM2mcODv+pgMETkwmDY2WDoiF4ad1tlhEcWau8RbwPY
yTMvc9nR14XwkkTefCuYSdtJ/0vRQZBpbgqZMgClYzvPQv85OhTN6IUz4xy7j0cnyty/PDxpCSEG
KFkxTuThMWi0FKPTSKb3MHuPMB3tY6tPv+spN3bpsPxBYre+Tg60v3UTU/SE63sNvVjfDvncHBuy
ChHNgbsdllqBqJqBUhElClGv29Qe66uqq3zAY491Rzmx5MhLUsERVHcHJsL9bpKH5ZEa0xO5rU3C
+XLg/gZ/OybfRRfq0YzFtLOdP2kV1Ie+U+ib1O5axYZyNEi2J50Ha5pWqvaegJx1iTt9XYJ21aLE
3hnTJqWJ9QTz5pLBEF3HbYeMK4dNO9J+fMW6SkZOj2cpTzdDizVcSXNulqiFqN/slNx2foUJvX8i
SnkQFLNvzwU1/ICkjRjMs0oRapU2Buv8cjiVUet3fXejvVauCLXEg6ohMLWN7rGbhYE8pDQxkrWb
KDxEIZwcIyM1dkrNCgzFkg8pUrGZ0ASBUYueioznFUwzhWzgybNbEESWAY+vDvwgiF46AX1Wd45t
32uvXfaiosqBvBDWl64Yfpv0fHf9XCX7So1on2k832akTeSbbbBqGutiROagKNMl8ED8lHXzGgc1
nbngTzDk+Ysa9D9Y33UAyJvtFAYL0ZrvYlmmF5solwMhueHas+0NSJ8P1uGwr0U3bzonYLHbuN9J
C832s0K2jZH0tI6MYF6JyglXRO/wuarfUtMOWT81v+uB+CknmV+sMt2m+XtVROaPoGrPdl0RZwH3
VkzfQiGKFcxxoi2n4onErG7rxM6TMWbfipwU+Lj5SEftNeja33nGPLULf6jx9MeN65wZhdfROQhD
+nKxenI1yEdWfGiqbqfa3fyjiuGyBQT86llPAmq1KlpKKUquVVutMtpNYuX48OO/WlLWaFwV7Xno
oVMKNUsQC1awPL1ho8VN4yv6kT6CSElqFlbwp1m0WZaDkQDss3rrOypvfHJjhzDkDA0q1F88yMw+
eiQb3uw4rK2D72o7GH5pTe6qE/P3jD8McfOsR7pbURnedhRldAtG00Ixdyk8249ZOL87zXiw7CFY
mRjndvCPXxVXxNfFRrpLAoVHVOvtKUd7Ox68PxSgNoVqhIc8CIqnsE5/wXscV65G1r1uKKefDjcI
pg9OcQxp9a1A8xOn7PXZ2h25we+ZdaeHNDUvg8vMq6Ckti6IrKSkkCOOVQ2+EoREVEaZ+zEcNG7/
LKhi9DfbmZKLr+omCLfCHC/yldFSbnVwpKlDga8kqHssPHX8SH75IWxKZ2/btrIuklK5GAW/qkPe
jEUsDR/hzLhU8WSdaUvlKyZIyps3IZizsnRe5kvKmzGr2NVDO9vrVhPdlKRIMJpGNphiL9OuyKIb
6ioeZe0wmeuNPbX8n4gqb59REsDyzrqHNgzo8aRzC9qiQIn0GYMlUqTtfXRWe+7C5pxlD25iY+HB
yrounDk449n3WzuCeVsNyW8Voxiz9YjanwZ6lKSz2MRQWJF+EE00pKhfKGROJNZKinXqUNSnKcXN
JB3NhedWp45kq5VU9qgJheqvk+VRucuEcm0lxL9lFHKXxnBP9FBYCz9Wo2ErxsC72lrxuRkCeAeo
Vr6GdUMj9HFGOdbOs0x0/zy1Vgi+TyZsKxDT4XJ3Oq1CKoXcIPGj43eY3htw/LTW3OtU40usJ7AQ
y7A8y3aZQpCPdj/LZZl1nRvLfdKt/iyHAUldHI/OX4pHjijI+lGyZroBvmuWpidmn6w7nVolSwuV
rDwoyTVyaDmDchEJQnJ3eQ8j1Q9Y9iMe1ZZzkxtd/K4IJbtCHOcZovJvgmIgPn6dIBwYizPLrg1T
LkQqZuaOu2jUQkAOyyU0VskZAzIhL8nLufTtJKWRZCfvzKqm57Kd6qNK2eWOdtWCcw3V/LsTTc22
gjN80KxwIiO2P/PZm39EkzpQFlLNc6417dVpB2clD2AieXfL5tyNCDomj1SJrEnpTyJw3ile8q3v
vWg3JypNohHFZJBH+ZsR1+8y/C+JUfHNZv9R6Ey1cBB3D1nwjRsffhyoAmvb7nBkJnqf0g5ot1lm
Ohd5NCy6+mxlzTnVgy7FTBSkO81TSbZa+AwmyP8LKp6XXrV9BXnmU7UopwoQ1nJP+gqWvalO9Sfp
QPjvmZ8aK9s33XTyk9a4QpeGxrWkWtxjLGarJR1OgOiadC3ffw4ux/8VfZGMdnxY8gRlAjlqXft0
Tygnz6zZUUJ/lgfwHxbUGHFLne6B5cUcYwe/B3RXg+s83DnZmpOvo6Y2Tp/Y4P/swqsmY8d2tk29
dxzXuwUkFGwNfdbW3rIrN9jU0uNUiN9fQ2EMphff+BoSh6lAauFckn03Tl0KxJr/uXJs1Gjl5p11
oJMe3FQq/7fZpVJHvnS5lefJA5D9XNbClGF+JAYmkDIS42MqYv08zH3rCyqovh7VyVXTtOQqX42x
AQrfnarVvw5M9pw/pFa2lePDnPbm/ZSGNXiVIyeSb9LWfWeugn4GuqmGMeU13v5ro9hq65f4R1Zd
N/6WBPp8nK1N6fYN+MUFVz/p46rCgXOWR6soWNuO0r8Uc6M+ul1yiZezUur9x7CvEcag2GUV502b
An/+thrA28twszandBpbCnO+JeuMoAgS600rPstd/j4Peqd2j3Jv4vFoD29a1muPFbIROdi0dXFO
GlgCMl+NBdFwMJoo9LsxUd+iKe8p8tFhM137l+4RTyKavuIfFP0KoCnxkkaTQD8DDVwvCcsaIuO9
KNDrynNVd6aa1MXuVp5rGeLz0n4JRZGXsrT8vLTvrfulyViIF6e1bFrIjrO9n0vVBCN8TRNyaRpX
Tqe9EE2QXj13vBbLnlfG2sssNhDn4/uOyNVXblHZRR5i06wB6NUHebHeIamahlbdyKNxHqVHPI3K
Kupw4oWUCK+O0VyGasjehdAi5L+tyxcibB+QM9abaR77byWfNBekx1//PNV29c9Te9Wt/nXqMHUX
GKxVuo+jEvlcF1Y3dHQ2cqHiL3XJbLHmKdywBp4OQ4cRrPsDTC78KHvwVzlzGl+eJC8OCJG+4XG1
b5aZ/e1ifKbTQZ5Wsw61yEr5ulq+p44DfCWvtmoqdn2VKutgRKTWQDXda3Hg3dxI6dZDQH+5mvWd
TaX796gbF28u4o8ausPirWmuKmF7K7Lj6aMsqSVqP1AcmQd9LXcnocRPFjGgco/7iPXcp8NIANaM
jztUaOEmTja/pdkVy1kDKtGo9maoZrhWdQjPchCbCa4uIjNWBmkZ9xOn2iS6bWh5hmNyXIVdHj/U
gydelCFTN23SKhu5mzcafuUQFYyejOIFGI377GJ/WHbkCWZJlY5+38OUN83RUkniwXUzv7chE++m
NvWjfEDbWJybtv3Gk6RCiNfqN5XVfa7NygXBvvGa9MkbTysF5y57yzFCa5VLTK7loSIw3A9Ta8V/
we9qnj/0UQuY2hsB1f3e5AmWqcepmaMd2XTmkzUR1pEpXfPL4Caj5c2tbGRkazLeTMcPueumq1z3
o4HWJI1myrXi/kKBCkg4D62Q/+8cleiybdl6JDo5g7rvG0rvzeJyIxxS3atVKfzJy8vT/X9l2gsX
kTwbgyKRzCiazfAnrrnwLIdyqLgbyiVo/JYvsm5LxLQ948LmgsXA9ASthzDSaIGGt99jbbHFiyZ/
8NI2vEGTJTmpiJqfY+cCUomyt8Lq3B0Ndmtnt175lov8TE2z+dk4yAByU3GvTVZXDy0LZL8yve6U
91gBpFGGCK1+32jZU98JKuRO+Wew8n2h19UflXrZP18s58iRkReDg11cCcHgOSTU+gKA+AHk4QR3
ZPKrEgReq9JTSJGIreTHYOoT20+GqDvI3X+ehv3s87Sxeddj79vQWkO0UceUgCplhgo2DtRKFFbA
CzVBqvjlK6cNHd/UVJAzIB18ugf1AXC8R7hprj/+6xU/3ueYkQ/lyfWi7BYq4XZm3fXUCF1/XfYa
Qy2esJbo2Mt1slU7BDYR8xyFsGbTeWHSY4EnR2FTLO6LqJ4eRITuxuDzem7dQNnLMB1NJ+c6BgC5
5VGHRqXDbHumJLSVoTuxClE3VVQjPedqRFQOgMdp1eIv2zUT9x3IDzif8rKNEVmg6UOu0ap7ZRhZ
6kQuLXaozOIBcFSyoi1tl9MEQ9KdkL/xSm5Y14xbu4Q2Yv537Ovo2OBpVFmS7eRYSSry/Q2MsbfP
RvxAhLUOmWSAChGH8ZOYy+nU2nuzaqkW1wPNavTO/YqvJ6nYuh6QSJBbR+Q1uDwYkpu+AaOJvCS5
1OY8Hb/Ola/UeR79aXnay12kTN6+cwqiBgo3eMyNZqsNLAC7ZS+m430hcpFGIHtyg2GlPBg2hbCv
MbRVOVhDNvIqecClZLNSc1HBJOFa0A/Z1enzjTsU1Lh648qPqz7NYLYOLTxfqleFKtZN17HmqgcF
wmmlPWUmmB+APPtWHo1wiG+ErpBnyDJWrJf3S/Wov6bItzPFAYXVOQ9oaq/KODv4FnLnMdMUfMFp
jAhh2ZUHRiJquTBINlbWtclaiQKP1D7c9iEx4TQxzQBciTk+yLO95b3sx4wF7v0t4zw21rgm0i0W
UaVonctg9nxrrPR/32Pug3iBWop8dsTKFD8UBel9u1RxIr8pgGY0zAl9Z4TU4DtAaugrEi0m9KC6
b0bRrnnK9qev8YEOQO+X5RJL6RkFfxpObouJhsbXdYFZO7tS6N+/huSr+9skG9vcRnUd3lr999f6
TI4QZn5fnnVNGN6E+JNJauicE2dh2SEhz6g3lHaja7B+rGhQfJmMAT3xQM0x2BPqN1O310k4Tdtq
25gTIO9lN40DInhirbqUmh5+m9wtURjGNwPXzANA73o3tUA9JLqLB/bL/UZwj5UOrbGFD+++ikK3
H+65dpY1HfpshHW8RJ2jOOC7T7XK18wwfp4pXftJOIhdvHh749qMbyR5bGJp5rUXVguupM+jRpUk
t4BPqDw3y6De9J7R/c3hiNyq32ohJg3pcGwWm6N8JTfy3l6LDxFOzkah1n0cNUM/t5mr4LMCpClE
9F36llq0OszT+l/p0FMZiAP7KaFutgMRd2qbJPBD7u7PJqDIwxgiVUsXC/S4GNdaY50jE3yWI9Tx
87XN6vcAAfcYF6HxRkFvCKfxZ2KMwFH5/c5NDsynpllPW26xizAvdMLpbyf07ayczZBukVpP7VMD
d2KdWyZ10zDs04O4dNiRr7NrsnhEhfArpaCM9yP6DlWx3FBz6k+YKSJfGQnqDYAFMTvR6ueISf3e
m21au5Nmv06d9VTOY/rgtqzBE31orrrT9QtZTN2ZS/q73PxPB+SYsKAs0iG3t27uwdc01HYVqdOy
TGZXjslXcqNMs/qQhaaK0Dznbk8z6y1Z9OiO/Z942lTV1koZxzeZaTv2XXuMHdRc8gw55hD2sLYW
WbniBB+haUzfgz671E00vCihiE+41kYfw+H8HR7xfdxdBCJpo3yOu5zfLufby7hYxhPoqQfhtKAs
vDBZIQJzLiVw3Tcz+4ZpxvgWDbEFIQAgq5Mp+EP1nqxp6Hw7a9lVR+9RLcN8fqPmYfvEc2NHk+GP
ehU+E5XoZbCDairnbYdD8YCaxkMYo4xtSFfXtR8wxc1U9UqAtZb+oyBD/KluhPO38Vao9/FY5fqh
R5du5zaBJp63JhtK/XAVotuX2bU+tGgdw+G7MCrgMHox3MxO7feTXSt7Au0JHXMs/u8GlJjUTpor
Ci/7KFzrAuV4ICFvBFtqAD6QYzTemEAbTQnpQk2JYDBL5S+DT1b74hit9aQPTNK6rr27SxFmqKdJ
VZK1XJ5mIqi39dyZ/K1Yh9L6gzyXZ+JB7jrC3WpW7Z2Jin/W+C4+NKWX+DKXHKQDMydasnlKSwmA
Io2mYghf1cJ5dNMq/qnq45JWMFpXLSviT6cYDq9pH+qtsWERRCiPQ4bYWs3McgUTRjloqps8yU3t
PViqgXyqLtKnzgvKk631P+UhOWQ57dLqwHIio7MjHXAOSacRd5hR3OSYTOPGVPNT0yoX7wnIFS8F
xBuPE9UMKCvD2aUVUaok297H5gKvQBTHx0LF9xymmvX49WoWpetHY2k9hkxhfWIF5mMyiUusWQJo
igdwW3cSH3N2fkv09HPjYQkoldC+yPEFSbvWvToA2MWMNE5S7XHqgRZEmVFtA9MzvnmLMH6543yd
kYXj5xlGUZvf0qK4n6HTZFkVjXrqRY7aWjrG7b9tWUkPW80TKVLmTn0g9KdxVKpWAcntszGFh7Dr
P+rZMi6QNc1LkpccIOn5N+iYbl/FLTEPbv8bPkx/bohnbG1DKTaZovRrl1UUtAIdjOUS0thqBJJo
AvZhUuMYcwzjRj63edOXzRQQnpiUPJbbmCQceEUIZzq9xpHBeXITt1WwzV0TGMxyhRwLlNHEuZ4f
MzNABgmOguVlQKl35y5MQqpP/LSKo6zEpAYPckwiCiW2sGzGdkNpelrLMZ2cFVPYZvUz7dsfbkyq
nhLz98iIOAhhhwH4EoEvdxU61hSjTO7tVgSgdlaKY6MTdl4DhltjcCDJsiEu5xoH5KHLgE8aFjQF
qt7d3w/XI4h3UHwCfzZeat3byDmCkvTN49fYV9W2WM5r+kVWKsu2pFx87n/NLeR1fVmT5qNq7k3e
uzRPuVjT7JzN5U5WeIOJl7Lk+yTvZpMVXeVReW4Ulea+DVq4s8gU0KfQgC29+iEy8QLLjVh2UxR4
a0CYg/91YLRFcz9F68d503fQAQZ96EBjTZsu8OrHKFVoIdxvmVEV0ztumEsbhDodkafnL3Nh2Fs8
lI5vLOtx2grVeaqbj25ZyDfLRlTzymqaEoIf50caWQOoknaJ3im4d9D9R4AJbvOcfb6SY8kyNi5j
yWAV2xEJ4q+qQRPceGN0tCoveiZGtHpAgP4hqjF6dqz2MlgqCdfDwD2TROLprNJo6Acl5KMWoADF
VbytlqW95rg2qJWInIB/7kooLBZ/ZzON9DW9Fr9Fr6QruhP9Y7eQhllNAVsCsuPL3QSv+DPIADod
GYC1xSr/maxuorrw2mzuSPTlS2WhefNpVBH9uzyI5SOZPBoO0/f/zdTTWVFn+xFrs3utlCh9ReB0
hyNYdknI4EQ8mrfka3c0/jaWotHtXFgJ5F/cL2q17v900RTm2qmvl1+wAvgi55YhUqKD3JXgV/JN
Pnfl0Wj6x25KEM795FRXUEaFyZuozcovXZiJsPind7toVllcz2+qYjn4k9CdKGMstqY2hwehsLr0
SqN+KkYKNJoHedUkEflnwRKTRwz5myWeUMUEm2cVT97EzMBbDniYVxUyceSPOMN7vpDD8C5/wqKf
1YszYyLHovAKD/zfxybOjOqRPMTYoZlpNXRfSkyJZplj1ZeT+SEKEbnPvXqQDC55Tk/i9v845i6N
HHlK1Nvtrh/QOUb+HGvQmEV1pcbhXq2lCyVfpTFF7DxBm/evAySsnzvgJKev8QKl2cmckr2AmSFr
qbKCahnNEeIubYWlbJukKMugfA97WahNdLfbo+Mx1vKCSem0q5iM45yn5RGi97DWshQ8uh1GB0tp
rec80LUD6xb4cjScn4vCtp4hnZaqqEADMcJz+2eCcC+ES/AztgnuIkAmGgCEqnHunWlwZ+csGSrf
yemjtPLz3+r8jZe5rF1W8ZnOJtgu9uRUVo63qXofl0Oj/Lr+c0yeJq/673vIcweUVfc3AqOzQYdz
Q12LcjfOfw0sw1ej1dY0PofwxGdz3giT4IzljN41rveaWK21G1xp41lu4qIez+GykbvUvneJhfx8
RAO6MhGRA0E8lo1AkTJM9WO/3A8DVHLRMN3MBbgnhxlxhTPd2uXwf0aMyt0BZ6BMjM2JGRKBRut7
/UUtS2PvYMtcyfKMrMLIzWgFWHWS7hhM3jdtmKJTaVLQy2PvHkchu4C6k/kBzfGLfHzITYxNKrOa
zyH56Pnvhffl6rLb6M2x1WuEaUIZb2NdTTe9KbAHoqnYyjF70KYbtgPsN2nLcm457962dVDWGCDg
Lnr9c5zIjogjJuyVqpEzEhdH1lXxRtaglnGtyz/HUyeLNzis5+//PF+OC2b5NzRyySqN1Ic2i8zn
Mey1szKhm5dVb1sxIfR5TvYAAE5/VZlY3ovmNT1sYDfjVlbB54q6l0LEXZsjp2wriGd+3xwRa0WX
+57VLnVBG6a4ssyF3Cp7ut+qG7V9hXqsPoLMJGf16xWVcMDm1WYklZKK5DSs51FT3+Ms/9ASPflj
9x9qly0SD2RyeZYYPwYdBUc2WvZL0xWKXxCrclEUtHrj7CWL0sCgnxpWaNN7hCQuTtc//DIp67XC
Ts/NPCNV6zXrLfKSYEuMBaZ4uUuKiu91bnOQR83BgbUsXP1clYX1tmjfS1F7T70b6S89wYnyIpSq
4ipC67u8Bv/TfFTLvltb+DYuXgSr0RHBhaVs5fcDabmNHiCYl4NqC8E9Seur3JMbWH6U0ZYrXGM8
VUmvHL/GzVHoNKTRSdRo5S1k49t4SZqvYsu7ylch6TPxxKLva9xqDWdPNmiykmPIQ72rtmzkm1Ru
TS8jjG+Up6eKaeCiPVGybP+FGhbqKZ1c9TS6WrWD5/9e1y6grmkw64dEybBU9EpXP3Shdz+cDjQl
/f/H2XltuY1r6/qJOAZzuFVWSaocfcNht23mnPn0+wNYbbm9+uy9xrlhEcCEqqQSSWDOP8g+M4aw
uwtAc2ymqS+RD9kMumredIpPIjLu1eS0nKbidOi95CTP5MEagDSvl3YwzlzBImjpxZ1Ac2rzxp9t
/tzZO1Witi+fIcDgMFOKHv6zZ3nklD/7aIofJuwqwzXBsiWfKv/HdIVi/SFKWgwamjq881IEaeOZ
yq1s1ooWklRkABJNeROb4HLM2QoOlEVWc4aQfT4POAAvc4ukATSkz/vrNDmQquhS2mG2xk51BIiu
jvfyYIRknwcUolpxn7j2W11wpPjhnANFID6CAIXI61QZLKc6cfIqZ03iViTPfk11qOAgoZagEymn
uq02HQuuOJZ1nkFKXHGoGsTxcWkqWnHn49wjW1armY/85QhKeWpAkbU0HwtxwDWhK1mlyygX6BwO
CKG+lmMyCgTfExQB9yxbKhr0J1XvgDCK2XJWYk0/MxiSpB7M4yBl9moHbl6LjJGUTyIlmT6hHyXH
ZA9mFdCA/n/i037wYdhG48EBsLO1h8Ha6cKPzfbdCVJL+XvzOiqD5agqgl0RfB29ztWEl5vi6uCR
KsPaWXOrv/wx99q8/t4wACld6c4+FtnqKlXZA7baqpHpaGdy8l3bQrUsBnPKgOb758Zr3Isr5BTM
2LJusBZLVoZMVpdeFa+R35kOA+q7D6bzzTDy/KC5VKSkYqQ2fUHjSHnvkuD37ij82mE2+H6NlmqU
Qfj1j2jZPfZfYV74S7QZusYWDUO+0ULnOXaLNzg6j1XpCXWiqHoJ4AfIbrtL9Auyr9Wq7cryDWy4
s598r8F6qCvelCy018trZF+cGodnE1GrGCkNvu2tCdPCas34FrsOHCMGzXoxZ1atiN0XP6z0Sap8
5pr+0gdh/V5FCfnuckjuFTKwh5qE8NH5NVv7Ndsux/yHOz7laWH+FLNjxMje44A041w6yX0Gbe0w
9M7n7ECD5ui35ZNmDfjl+CEYRscfPxwNEyZTV380sPa41aKXP2IaNWu195072RcF3dD3dsToaFAB
+gwWRYyGRNetZubKHhV076Y1wWQ5sTHvQ9No71S2WZumTdLnZHrzgJmtYq2Nv6MisAL0qnx1IiXY
iKznbd7r5gkTw26blGHxbrrtyW184IaYVaFRNT4jaVPuK7ywYS9jJxKDJgAKmcRHG5g1NbsyPMUJ
diQC6ZRqkXMPJli/H28i/OfQQPJauvXyOXTm4rT0Icvbr+eGi0WOLjNNdE2KAfGQRM6rRthFdoCe
pXJxlcj8EnjaT3mCn9pyAiblp6aqxhdx8l/HiOmzmPWP1/nP6b9i1Cnb9kYYPFq+06OuFr5r8cCe
GY3K54ZdFhLe8aNs2Qksodix8xtTj/NnMsgsG6CLbVx/7C8AzpONkWDRJDwZC7fvnnwHkqa4I8SU
7Z5+jVFsXsYkFk+OacyTrV/zkN8AnzJGxcnKqmSf+6SQQFOYL/bc3MpN2Vz64brEWeIuobxyKZAp
WwdoEX5TUR8hN9O8Ilm2mgX7MC1G8BYFyddYnIGe/TyTfXJUxiF78L+MXl+FpA7kpXBqjxOkcTQ5
tI/ec0iY6lF9MKNB+2iMhypW2/cwVMyjP/GbZVQ1dW94tUfkJfT+NkihIcp+CjcNKpa1ftZxzH5u
4WcNnhehFFVrj96A6bZddM29pdcKsoO5irWBWn4EpYYqCP5OTdErW2R6563XlfVB1pipdxyHmkRr
j6vAXdVX2VKKDoHWLWGyYi3CWGYbT7ONfU6N4MkSNnuIQydutlaV0BAwzGJfoPX8/z773+PcVFNP
pu+vncYo9uQy/vtXalTs20NEipANbO4afEXWDWpru6JtsNZKYSiumgk/CwmxCMKs38v3r4ftvdIr
1WM6pN094orfXM1tz0ZFndNQG+0MV/ebLPDIIk6g2sdQM6AMippPKZitBgiTnSz3IN7YrULAVnuo
CkA1TTXfyTKbRKvKM9DXxS00Hxs/jO73UelWL+O0xtxOPerCwkrL0yyyxoqVjBfZdhRyACo8sV3q
FCRE8a86YOccXOSh8OfgQqpkrQYeijS/+gcS3AfNqKlsRM15FovRSq5Li/jQK5p9kl3yoLV932J9
rgYbp8DO0XGAmmLSVj+ZGp8ZaQz09iq9vNe6sIVeUjvfFMgvveLb3/vpSc/1R/m5wh4mN+bF0/Ix
R5Z2x3aueyx6IEWQBf6qdH1e5XYnaGDgpb3dtQbfxLrwIdJ+ysK7LNqrsP71la/WybqyCzCz5d9F
/GsMpsJ4VBfeWZbqMfJrNr6a2HvL71/0zjFe57rWt2Ac8VMtuRUNUWNQWNeVd2BoJ5wts6+ai3Ro
CXMHmcdsbRVWc+cOkTM9t89WNaCKEvoshE1bDfYNkqNrKRkoxQNlX1rl47qfwh00/+6sTnNhXZK+
gkQqyzuoIkB5Y0dwMOasZknvGffyMPh1dzebf2UjHP2lH13U11wfXXj0hblEqWLVaRRAyq59TRu7
h4Jid1H9lJp3qj7wdTcSKzyEYVPCpEQgzxAHOSwHIgEnV+FYrUukMvfS16vpdO2gG8DfJ4E0lX2l
1/N4jDTKNBKqCv74PnM86yxDIizb7gYH6RAxAUchoOcSSIQ6XXu3bO+nuQayYQ7x/FpFx7pNvGaH
b+x0nJt8i8tQj2TjzEal1c4ZpIhzjTjzeUrhkmqd94xj1rCHzTg2K9knQ2wJr8hqPzqMnfM0ySSN
rjj6jWtMyH4IJWvPSowbyx7uepGWqXSscGItQSZmPTpeuJafhPjEfIRmF9FA2SU/K9HvVYiPXbt+
xf/ZH4FetEkHr/HE4FP3+2a+TXxBteOP+NUSf8M4KvEKH6ABNSigONq9zNjEEfXZEbt2zcbi8+8W
VYBmGxUiO8+S5c620SNQugxfKNHMsrQ9ASw5Le9c9ScIF6F/lJrdmKPdL7CFTO8vMgfTaXACQlJh
h8VI1PPxLM1apz98AgbEeKuBcZL5Gf5VSOn3dSisgYqLHbYQLeXpGM/JxjV6kHxixCn74iLPrgfZ
B/BY9UijiSAVzvPu8yJvQu9Ddi6viaIK6tYuHgay84+Xk01P/Aq1M9chCdPTNWzqqvoYQX+I9prw
hI019Waw9VE/CoOKbV7oVLrvc7SvyMf++jnwIBDt6fPnr3EX/TfEcfh79AOpandBqvcZKMkoy73N
AkQnKeAc+kBryHKwxpOByO57F681twucPRADARCcibLHJZYrOG82hZSyhvEV6rprXDDtDZAaffhq
6+mXSHeGXae3/akdk/4EW7PykYrLSuhBJa4xw6yhg4t+sDy7HhSfwqrtTIdr17+FyT4AQD24sCle
kEgSSaQXPrd2ALJr2bwe8nxqeTZE22uXhC6h3ODfpk0BFaaOkYICv9QFpn1E0gKUg89/ITY9a21W
EOrsybecjd5Sv2u9n4uhbzjX4dbNFHWTdSMmRUjXqcZo3/Vq2j7ORqHeqPmcrOSg7PMSE/KK64Z7
2awm9R0PK5f69Ox1w4JR1QN/a/nQbCxDzTEdQrdApuG6EDBZhkr4JTdwBgzc8hwOQ0ViTAGjbOBm
5weTv7Jsx9rLB3KAIvShmpO364P6+jz+5+C1vxrqnU/h66aHnLkwRAxE2y46Xhmf/BFSahc5Ku3J
SXP/PtqJ5nWuHEXD6GkOyvarjkUG9Ek453L5xeqbtFkwPY4K4pVBFH+PJ4xq634YT8HI1uHcD3Fy
a+EmuGalePQK7D/VxodYGo0fnYDfurpj4HsIASJo/Pagxu18j/nWTPo0VL+ISf7QnzSNDLTMrw6+
M1/GUIFlLLIgv1KzoZt+G32UkmSXPASxWEpnM6Y2RjncJt6wiUr8ValQftJSBsoqloXfiFwbjLqC
CUTjFreG0yxh8l0GQxwgFTz/R5hSjtptJQCXPrqUzvggHznxmAhDM/+7bMlDQsp125VCEVmYVcq+
GpfVlaPq2c2n46W5LU3sY3wo6ksqWb6JOMzfsjjTb0KZHcoQWNrOLgns6/uMI0M5Fyaqf+IjMevJ
2/iK427kMxwG3B0QCcwHueSXB3buQS9yyb/uZIR8ahdmFB5A4RjLY172DRqLwhqBx+uKQG/dEm1E
Taf6XGvJvO+RK7kFn0E9SxiI+zGwrGTqvX1auT/kg6Hrp0NNmf0kW8s6oI3H3/rkMgD2Z70eTDYV
DzXEQggQK8OsXTyFBvs42TzReNb2b26BebQABPxbBB52/RvEld8imkboiFotSl1iWRPFinsuNPVo
RAlLGvk28zk+NCka3Ne3WWbglLwOSOe1D25MuLccHzsYsfRJeNYdZzeGN6y034Yhr1/0iQw7THPK
IV1T31G7BeOH9QNZtGkFP2v8PjUu3zC7hd2EgSvpN9c+8JGODy3/sCVEOGaqufeXfOlB10XRwYWb
YNjBqkii90xH0BEvu/am5oK8saug2Tk4iCLNl/XPfdiPpwxPrlUVz/1zjfb24xxggVpEfrv20/bc
aO1011iJBzlfnTa2ybctiM30oYbjdtNpgFPyWK1gWrYHWSdChv4zohURzX8XkXRZhY5B99treHPZ
blWc4tZgLpK9q8XpOrfhuACW9es7Jf7oJgdGXDJBi/XD2Dwsox1s6o1ZJbtML0jjtabxpqAUuo4D
OzrrXmq+mRSfsqnoXiag6Xdk0/6SUUVQenvL6JjEW+CtTSccElnSFQE+AvLU7hW+9tg8wXER3gJo
Z+z6SHDThdi4WijepgtKhF9E84pflirkqWZ5CFwl5vo6UHdAnC2SZhvf8bKNN8AQTlPj6FiDB6Ab
FAlk5zxg3YgZDiRlIQiCGQ6Wi0gO5uaLoXX9EY0MVO6doHwbcpA3xZROhzDvyjc1BhenRYZ6K0dD
C/rmPLzCW3TvetN+79wInxrMD1ZqhU+orYTeV8vXb0wrw0s1Gz4mL01/Ntr8jsmc9T63UcfK02wf
QzYwO4C04cXNNfvo5qp6iPphgEJipBsVlkGMz+VOumVJkyw9zbmrij60D1gj5kHz2R5ETU8Gyj4b
u4llnuzz7QE9CV3vdhIq0aZgUvTWYiHtuP55jmb/PFV6sIFOq6wRirB7druZcpbDmY6aONKj60l1
v6AE59xdD7VVJxt7wMJF9rkdOyvwC+EZY3jtdI1DxXw+5XGL2Bzz09QOV4Xvzo2+9mNUSQK1jy+d
XW4rsjJ3iB5Zd/JsGOpkzy7WFSJzn31eqfc3dWx9nyJrrSMh/UI2AxeROTLRq/LG925CItXsLfVo
CmF2DxVBhL+ePsE7olIs68eysGzE+p5LIbiXLUuL1A1eMd5OFpXrEcR4psQ/ZUkaC8evVMeciyYO
8kxt1Xc/89pDSP6v3bNDDw9q432LnPYzolWraYdUF3tPrxkOCVtIFowDJAu7mKhmD9o+ApN5WZpo
y5O3LYp6I2Py0mnu7brFWSfDOjv3HZ7ACNSNoZ195FNmIXgwj6c6GezXckRFM2myD0i002EeEPMx
dQw1KD+NK+g6zWE2mDo1AaRNZEjrpU2mkq+RrxtPpq99TKalv475/OI0OpbrfXziAgw+ksTXNwng
kIs1ps5p9nOd6g0qW6pnmB4epHalgCUbu2ozhlgyF61x0+W1AQgLWu+Z20SyDTqDsreMMfXaPsOc
GfbcCmdoAipySLoZQfQunlk3fmYvrvkKUs4J+n6Apc+++jxZKIc58RaFrf5op1xH+9lRI5ASCbY1
ZuFclk7oEJiKE7NLoAitSqx9LtLEY+ASNY36DdhBdJt0ZM5ld6lCHNN6p9/JppwUak29tvrRXcvN
U+5UiuutRv4nO7Jt3XFOtaeUW/xTWvPBFCZyKAKg+8WujKcJd8jf+hvxnP5n/MxOeJP23tI/oVYU
53s98SH3y11uKvbA+a8D6t9i6yuPMDcgvGC2sYOfhtyu3b90UFZufDTHNvJXaa1/HJx5eEGhsvqt
X8SH1EQEdrq55DWbdsM3HyzHDZ9KczrKO3trelDnOgfQKDX8N/Sje/ac7DLsMk0ePkFWaMWDItKs
FG4WDjJtBKBaMR3UdNKGgtYAWHbB/MlhebDT3AIon+nVN790/GOF9sHGybJh7wmBgznEp3yqLXCh
iQN/qnTThwR/ydbooP6JrlSrKJKx9pHxKlrNel3epCQKzn8+Y2QbYTaNBFCN2qavxDtVb5T1ENX6
LfqhSC5qMWlpywBgonTDATotts5jbT2lVjs++i5XFY0Z4vxNoup/5Y4ZXKKuaNZTjcOgbF4PCcX/
i2zib4umB9jGPcpOA0QBl0/CYmu+q6gkHanJvDljlHKhVPHeFrC5XAnze9Vz2MgIDHCh6N86u1PR
xQfyIUGi10OdtiA2aufrtUueYZAzXtDeGC+2kaJiaJpLBEogT6Fp4+dWZsdWa6aPEVbcBmixe2m6
nm2mhpp+lKvZq2+q75jI2d+pWFHYCM+60rxphtI8VmPdUloMfhZBnJ5kV4Gl21075rtZBMgu2/LV
XZwo2SYPOwPJuqHZBmOZ4CphBWuJhy1nFde5eLKPeFQ15wiRA3dl5N8VxMK1WnMe2Ho4xypyut08
NvgypuVJIteBk3UrWxQHkHDjDhuEt0neQBINjJda1RHNo2VQsV9ayDv9ZYRI9Yz+hOCWBPw07GZX
oxqfwlDXH6cImK+b6wJXDFoNNcxjjYAWwGKa0dhFGy11oxt5AYhJ1mShVmG66A0PIcC92bOLExuq
8+IQTNaLvzQMz8jyZHedzPAN2g6pSKFrx6cnPyHd8ae14Snj/vqxWuUIRNmd72UXYj/BTZAgdzg1
cUXqFtROjvMIyGmr2g6TU34ozfzhKUb7ENaafufwJFjJfrQT0Qf3w/amje38vekvzlBWH4773Ot4
XIdpMr2nBn+6AknkAt3Xf0Eea+m3kso8UmNAoyF2NmOh1rf5CD72Vd5WAsQpJPpBiQqHbRryF6Ag
ZI9ERsSa5u3mKQ7XfwzkJQpLfa3WBzmge35w8C3fvNHRVxuD6kXWb6x0HU405L6YEfQuqxckKedb
TQPuIjLftvmgBS4+VVx6xX4wcClptEq7b6oqFWq62Y8aq4csMH+qyvBi8817H9FbQXZST+89tJoO
rWEaRzwC4tshxfYFkw7lbszRpLJQxrhQWG3O5VC9sD1ElFUxQ38zN7W17bHFe5QHjayCncT2Jcs7
RDJdPzy4kaUnF5Ac2t7M3AfoGuqd/EbGqf3A108l18p3UIzJFpA373HW5m0wZLva4s4/OQqWwyNr
Sy3J7Zscdaidbob5C6Sl74Of2d9F6GA22boIE7v6hsFPcuxJhd0WWvxqVWWwtHB9LW5l/ygGrTp8
9akXHmV/AoxYW9nJ99ow32pvckjFcDB4hsKiFKcDoMUpUPmceYDKQTftuxmAk1ptdDxTNwVaNbsF
jrTQ8JykfsVNvdpEHksg+Y902un35nVUFvQM7PjW/Ric9Tzh7f7jG4RKt7EBvItq0D8Hcr287b2g
Pl37m9ytT+I1vKkudtWMqV3fWcZlFIesLhWUTWMKFikckt/6lpjGyQ7BpHzIAXlI5Ax5iixEvs5j
p9x2df/5gtEec3JQQaFhzd+czjIPvlA4CvsGhUlxOUahgzmUp8JaadzwRQ2nvewnfU/RCg+vnWyi
1HUT50n9jAdBepHTayd4XQQEvDK4qIMeOh9T6D15QJRKvJdPiV8WJ7boAdJFrgrQt++AIrBSj0Cv
Mt6SPihX8vS39jLhtzHPVfWVYZTFAUlN985R2nv5vUzCzr0D8navYcJ4HuMhQ7wPMbssK8tLM+bs
hOp67VaW9YyzZvNQOjMK4VA0pipQb2xSamvDVcs3H0XgbYvFw15O6n7qHeCC+SQxzLHuWfdVAhnS
7ynxdpN1/2ss8At7afEK7Ei08HYooY62tZLcIJ9ukHjQbkCBW+jcjsFjnGW3qeShVc58NHygyl43
N/duhbKDOeNp966gedqgKHjrz9Z4H9tZzy08/FDMZLqXXUt/0u0btoSXkILa0s9bjTfc7ckHIQBy
WWo04ZDfaL1/wNhLebfmJN3GeVycPQRRLyjUlxuTYvNXy0QgN8yAErTw5jyDv5TdiHvgcajtDUvB
NSJzUVYz9ei76yoHVlf+cVkGtY7hbVnM+TdtHj61E+p/W71Hfckw2/Lw21Y1Ijc7mqe5ZWN0U446
TFArt85GjBi1psa38hZFjS4+q8X0Jm9RsqtQNUhQ5FqXO5lmx9Vl6JpzHesHEmzGRztHHYmrJrh1
C68+MRuDHQiPr5gffsiNwK/QCvQsKurRZ2jj+8FuNJLwFa35a6jXV855NpIfckWEQXWwLIscU7mF
he8crisluVyabA16ypTArv/FWCmV5yrwkzvJYZGsldox6q0zeQUoXXgtZa7dKkrrHmpfBzLnBBVS
zRgybcPGATdXDkp/g/TRl2ngvxqGXf80+Xr85AIfzOwekEHYP4ln6zqdI3cvm16i4iw4BV9lS85p
iuZ1iqf4Iid5md8iNpfFG8qZKvYxs7olLx1c2hmOC1kL3DtFyVUe5IA8I20Xnu0sg9E1edPKt2L9
e78NxDrLjCtE/3rDfShNOKyuB4hqVrGkS1OWReaQp9ukBqWOq9AzDKHgr3+cYOYRyh52GsuJW1bO
m5Vm+7LDm527jfWQuC3wQLzWt4Pfht9qeLxdi4OCRd3fYklxo1uIq3bm+EOOy4k2+ljrstHTO4R6
jw5rw0cnGLonTUinyut/5llYYguzUuymeOtmAfnqECuQo0WKvKndZtwAxih6KVRz2+bgkSDhwTwL
93WPR64xtN6HHi7dKjKsezVJP7uJnhUfozZfG5BBe2nEnYO9QvdMQyogyEZkoqQJS6KPdTki+eh/
NwK/RpoSr6KHhWdudQVAOhtCDjapX9wUwYWEHc6to3MrAwAISBetzWe3aX8ikDx9tTSfDMz41mCm
dJipHl6KAbT6fqKv43GUkDx/nsAmwZgMi4tEqckmus3FRaLU5hpxMTnK3lTfdXGSbUwL+6ZBV7uT
g6fsUxYr9xW/U3mO6m5paokzfpFhhfdNncHAzCUasyL5yr/qgwqv9hxFPVaLehcfwlpFvNFvx4Nt
auPDAB9I7ijkIfUSa6NXVrmrBb8W4eiJLO9nRG3abDxERG5PJUqN7ENCp3pG7zl/MEy0SRojai6s
t+Jn20VqWIiF4LBi7poubffNDJYktK2dy6oHokrfneOsRr6utxu0hkRCudC1WzBs4VNisgfwfeS5
FiPeqVE2QY0pjByNxGigMCo9fFPDDZ7mJtjOlZ3cT3aTHxOfnPcrlfrkEKaIxRgqbgULJLVA7I+a
BW1H0pZkG/nUv9tzb266GZVmuOAuAEi4uEGpoHWaoewkmxICaWF3hM/Ak+zJvBJBSxEfi3hLwxbi
Gi9D3PZf440sT1ZRiB1oLSxce8fQN0rezCQsvKnfLRjqIhki0qKixqtFynlO8+mMW6Dc3+aqlx5K
KlvrSGx3jdbJ4WU4Z7kDlnteJ59xJanSexlvYRbIgsW0DzbSticKyh8ILAkMsVo9xxVetl4BghaJ
xgYPximpt7mqzWu7YS23/Al6Zs/QMFilyAwjOk4w5hAA4I63CdjCP2AKVD+4iJDc9qkjoG383Yof
LU05KMNkhJJZmxqm9L42arj7YmE51hhSeJlpbKPIIzfza30pz7iK8pPvmXDZWXcuS85l2tQc9WS2
qfA1EfJjfJrtFEAbnptxZ6KITjmbvt8OxYAKWO41S8h1YBpRuFrx/TfOZmp+8zNq3bImUlhBu8Ag
ukhDvF8MyJq/k0MYhcNJp+NHwxItqyVy2BPFUzngaZhs/SjctMLpGMubOxRAzP1gQX2Q/7AWe93b
uIju4bs4qFs65Q4lQWv51ykgO9dZOJXHIRmD+ynERGSYpu+hqiCzLtbwEYr+xkbPM8Sa36IYrNQ3
MIkTTAs2+SFfkE2sUkT+Iw+wsEjlcENNcRm+JgdkdJXN6tpFZmzZHkyhUp96Hpvy1/62Y8CVhRVB
hPiN/FNcc4V1SoytPKLAbl4pO9NGWA5dVbHFdsa/wD2x2cXcU7PgKAeV/YriTLAd0yY+DogQbmOh
uyMhWWnqBhcwt5uhKlFgkE1FqTcyIgXs77qZ0I6NzFt5GKr+Z0764nDtUsFG3QZTGB+hVr7L/jzT
4BDYtTD0DS5ulYUXeYa417w1M4Sjrn1ywNStaF2W5bRL8yA76VH/fv1ONxmydQjBvUfiQojQKYek
KjnZEGa4epXePaFsmVBPLygC+Wjvjuzmf9iIixej/yOyoOSpg5u8DEZubfXCaM6qBlS0Mb0Zm3U0
ATRjQtDCteMFM+YhG3WZ4/pVAsokjMzHPS3LUfOAKDuu0q60d/kTAvghWN+iu8uG6JtpRmKpHqZH
lDL6jWy2IHU2eVC6B9l0fOW7407RnWzlT7Nn4UUo0yJzjzBUayPMkxk65mdCN2kuCgN9uXvDGJJ6
XQntpEzroxuprEQZMV93ob5TBXRMshUko0GeLYfKwkVbiZ5l/zVM0f16a+RVDcGraG7xtN8uhYw/
mmlQHwbTy9Z91gRP3FDiNSWD6QvSeZepCRtIr0O4coBN/ZiN8WfKpfGGcXoB0VWJKPC0zh5x0/bG
SDwT/zSc0vRSyXb2UP9Iu9xLj3ZG6jSx6q+9Po3D1xlgPApRsCMFuoJl5Ofh2iyiiUSxbOf+hKsI
O4x/i5N9erdFQSG4yPuULW5WUM51boClu5I3pusNTI7KZuAF+hYziM+Q60BjoR6imXdBNRVbH6rs
BiXafOE8y7M4ulMip7y7dnMb+j1UmYn/O7Sz0uq30DaN7sGA3mKKOj0kvaLuBtfKz8o8TDeh2vo8
t7FE6NpC31Di7V/6fuhWMyuyby23+IVc5FvayrDzEoXb8S8Xf7m3eqjMdVe7uAWQFMTTobLXIfiC
bwrCHOlAErIGfLjzo94/6oVuPrIpZk8tIuAz/YVK/vCUeGV39PwZAWi9M947k9qICJhiGKd4dJS3
6ODpF8fmXgacXDm73DQvigAaXQ9d+9E1U3a+9siz30JhdW3wHRvX1z6yVBuHmuB9VDflrvMAq1h2
Pj/1eDvee2h0AmeenwbVmZ7KxurZeWrjjWzapRIeddY2oALDtlob/aumD/WjHDTFXmRMyXbLJqs2
bnCz9W0J9Vt0OhX4R3KwdliTtVlwAtCLeSUJr1skvBB2juIWfWD8q+GmkvQWrVmLOIiQeB66w5wk
32X/cpCzMMwp1vOcmKyq1PymADO1sgu2gK7udXcdV+QGhk3/hpg1KKTA+pkma0tR85+okCMe48+v
nmfqJIJq8xaYHr7usdpvl/TXTDoy9zeJcLLyhspFmB20bex50zsFeUTjceY8xV00vbvxNhNRk4Pl
+hIluk0yJf+MUqJK+f21fkXNPVLe8rX+/o11FG78DJ6jMm3cDOnceYzNx66I4z16yVAORHMGLPTY
w1THEXa+RH1Py5kwVtPscoVnDWxxBQ9zPHB1/RiI4TAY+lutb2/k/GVG0WDiA8dul6JkyYxpM/R4
4Cw86rEA9VL2mOYk40gOPybfI6TfCyzd5RIY6D76NChxy+FUDId++DlMxgcWpZjtThjdxHr10GPl
qiF010KrHChJ/lELAO97su3WOv7xaL/WArAZOZW5bh3lekGGVbEy3Iwo6vxb2SLRjPu5t9VDjRvY
sJIhwF5wUZAb9l/DckCPiwKbD1ERkaMIVS6TJxLCf8/AdxUldnbmaNUmpzlAp3s5le1SdMqz7gPX
SeVGnptKmC69tpITf42Sw3/EyGag9JDb0uQjy7x6eWtDn/8wYlTBqQ9+ph/+7S2LLIWa9vkySb6R
a75CThiyHB1oZ0IJsgyEO5PqgkoIimMX6eEJQNTnAXsORpF9CMLdtbd2Kw3fWhG6BMghoRiTORh+
GqW1bwQQat3N+atqFjYo7dZ5mJKIg4/aOIvFpRHxvY1d62YJ98cgPyJTjaa9iI/FQW0MUldtpG/k
DDkQBEq+dsSv6SulP/ilIoxzwC0IxwO9OTl5i0WM2/tIQ7tGC8ZH9GZ2EuDUonjbP0csGQ/JghrQ
sPGTprxrE6MCExJnf9WU/vO41L8MQK62c5y50BEonXpAi4+Foa8q1YsfsDQ1ABlhL7X7XN8rw1fk
C5I3P+nLYy8sTKTEjYrPvBOM2aqizLHLB8cHU1NnzkGf0pu57KmFaq61naIE97kRW7Oyxt6usG2+
sI5c+LUd38TBRfaBB7qxEiYiIpHAwjXBJBJaNrmD2NdZnVVbmTuQIzSuI3+H/T0HDiApkCQ3KF/1
ghvajiuJ3ZV06mqCLzpECJH7poBnjL9i5LBkYtt6/h/zkCDBOtxonnxSes924LzrU5395U0Feu9V
85z11C/AUHn7oimClVWA2KPuFd2A0cMOrp3ctym3eO6QI8jRx1i5tjU8/N8RnZW9NHXcYnHZNXeL
hs8If6nvQYW4WgiIWUr/iD5EdZXzH3Gq6Msxat+HasPmHvT+LtfK4BwqY3FmUe1s+6RWng0DHgn2
5/4PCydvzfhhjC4qnVqlPqdizhTOwRktnuLsD6YDVNr3n2FLfM7pzn/Mkb/HG/CcjN3oVeMGfwGj
qm3R78DgUxQButGjCIBurkGuk/Y85D/CMWFvJlo+AiPTSs5jM5+fpwLzmF+xsn8JMf3hFhXQo+f2
B03r7O+Jbn0UCAGhuamFu6ZSq1NnDCHeAKA0qNWaHyK0yud55afZTypzXoPzstO3e5Rdpy1Pa+wm
NJR0uCvWT3Ftfc01N/xW4i6/GkatfMBqdzgFqDNuZDou0u4pDVhf4sb4iOLeBLekTQfVR1gmEg9F
XM9K0hg4KSDRFD/nHvlDJW6OgeqYUFIpv/HEQgq+0ZxqY4cVS1F7Ml/bDiw0yG+UCYsAXcV0yhBX
BHeYbBKdrPkcKf/D2nktN65r7faJWMUcbpVlSbbl7L5hdWTOmU9/BiG36fbqvf69q86NigAmILVb
IoE5v4D+LwN1Y0THybFtOdq5cfAV/b7S3OCug+53Qxof9xZU/F87H8Oewh2avWia+aurkifzihRN
9BipSe4o/qvfkdS0Da06BaGtPeCTsxX9aNRxH4wcDtHTYtOb2KCgFoimm7sya92DeDHt2EUUWn9r
FkMIw6dRMdd6DylBbQQru+8XHZ98PeRuc19x67iqe5zkRFMd1ZaNHF4xXiRdg1lp75UsT7Cgw0xH
DGIXRFLOMJdiUEyKWtXDUkzK9q7ecILRi56v0ohBntVad1LRRXvoFf7WL6LqySw5ghRp9djaandV
Te51k35hPr3YphtcccOIeVTY5lkMpLIERtxBz0Jx1Spc+pNIIaIv/vbSTmzlR5Q11pUr5AyneYg3
L/U6lG/EKiieqdddmG06qck2LTTZK9ykftRBlHzHceDJd7P0UW8LZVub3DnCcHTvSy37W0DRJ80u
bclMKla0iXVsYaH5/QxcF/ykAxZSb12Y/LH2LejAvjdeoD52FTasXsIXIuS5tc3rVEX6ow+PyKvD
FdG66jxCNgespqrP6KT8QKygu86nio+4H/tts9ZCp7noiRpDh3pC15zD/hFN/QCrHzUDWR3bz61p
7sU/CiYKJ+EYOeQ2xVmE3Vl6lCcUgg07KZN97Va00sJw9nZgIo4/DQLmqO8QaOiXfe7L27kPs8DP
swxNrRZigggzehM/IPYv/3FWm1LSgRBcTXBSCsjzjEt7eo9yaA7cLdwj4Ej/vsuccWM4MGbkLmbD
iOcVPyaLrx7nARAhobzxyaWwgZ0gIT2jZPK8c6WsOxKSz0bLucOXO5ySGufo24hatZOS1BjLFMW0
OMLRkhuERpgW+/2HMNEvwpoEyQeqt8NLAUBWhHlK9LZa/76aNa0mmlNYDt58MQIvPrk6Z/hYVCB5
YDybFIw2vYWIFng8jgKSP9nw2t6Ngn3Bo6vGS9FvRG11GBAUWkY+u/y6HpSVOuTZXoz2/GMK1Crv
zKHXz6bbA4thMTWk7grpy1uLZj5SD5fs0j2Iptf+wrO2AL/CB3I9Y4UImrkoQ9SYRy8JX1BTQ9pB
L58GhNWuEeWukQosgpeyR7w2bbNhi5xE8KLa0asi6e2tldrUi/JoL7prpRj2SY+Ti5hUeD1cwtzt
D2L0z7XlMGPLPr1nlRgf10Zm/7Wx6vY2qrPub2ur0ydox4mn+L52k77IHTk2TTuOluaj0MKLLNdv
V1rOfcTSJCFi5l8nfYpnowhEBMNdxVqEsN8UjcAqI2J2b8fVPmiaM8zb4FpX6kZZiSlwghZS5+vH
Ti+MHUKuTwGqn8h8SjHlQ+SSWrk08Baq83QnZTmnf7dWViLGcAz7pB4bjNiTg6bYr3hmIfcwTRcv
0fuVPprxisxLmuj9Jp2kl3ybvUtr+WdL75SzHkv3nJ7RRfIrZBJyXJIEpJPa2qcoMVlEyajbo4Nq
6cuYe9aVXZQ/0s4Iv04X+e8LnVSB6BEXo9/8EBfK74sp+H+K+b/eQiwIuvTE35QtooQWltTlw44N
QP+Spf0uTuvgoUmmCpQS5AvRL8JcDaEBk83TCw+Xne/G4QM4tX+EOdNqIkxumw9hRStxaPKRlZ5X
e3/TYUCtvv9zNduR67V4U4My1yqXsC/2A4zIogF+gyhkiaah19JRlLlibi+XUSG3MI8KIYdBMv+/
zhUfQ7yRWJm6uHSc33f+kPP7itHu/WMMQd1u4RVay8iwwUw4zskIO/1Glkz9RlyFFV4obqT3GLVM
A20TWIvCUeVFOtb9VgSqorMqi1VsltVpnvzfLjq9m5fF+s28cJ1GGNmK93xf+NL3vywq5scA6y6f
9sOiCkhi2fI/flpfQ3HA06TLn+AS+/mf//53EYvaptxvxQef/83/tvCH909dM1lrzUoI4Ld+9Nzk
oYxtIfJ7ko2HLtlOfyuakOEAfCQlzpXdJMeX1+45D6iPTEp8IiJT/Q/Tsfv8x3S7SD9Or8xsKRZ7
n44DybjIw0o+eQ1JTHMCOUfa12Qcgu9USTnGokiNZqQNnRADx23uttG9R9n5L6GRWb2F9iZ8HBE6
KMXPqOuWuhXEj1qm6+t4hPqBF6t9APgH/BS3uodxyr2V5dBxIlnU3Ox/ZuhB0ZMk25rt0UKZyhrj
9KLlrbtUOx1zsakOYpQtGkWoAeo4vd6LMNFveQY2O5JKybTFrqVBlfUgruYXDQ8Eao72W8g88ClY
NF1by5eJBRaQKnB3itwSxoPnfENhuEIY5XczBM6dgV+18PtrpXGdUVFAQyQGMRSkw2QH2V2xeTTu
XZTEgMrhwK1PYm4ISMZ3JOUhI/9CIzF8gAJcP5TSkzh2i0YuPYkDeYZK7Z8j0fAh7PMcgQbg+/fP
OWKjqeta9SBXz2JpM/XsjSNZ6N4PT//LxL9+JvzB1KXf4+Qpy022FE8nDAukJbL++pV4hiHmyYas
fQaGlhwde+DbObEV/Fz/GKUoJzi17TPHl7coeSy/xfWYgoKTAwQse2XvyK5xH3buCwUl/1sjA9ka
tc5G6RQy+zAi3ifEb8PsZy/b2Zd+mggfU9lXiB/c2779IsZBsnycGHoFejjTim36S0zsQMFuAu2p
Go32qopczMzRVgI3o0CsMnhk9u6T+AZLgfOjzr3oiRJBsVbtLjpxWsKi8y9ziv5JWFO8z2mnObWf
Rqe+yJKDVWvjRs12lS6pGzYdBW5CtnFok1af5BOQcy/5jflU1V5jGSkXKCjewikXeZ650/fpJUdP
4AWbeX3Zyk1y1sYw2o4RPshaMomvguX17zH5dNajPvlC9n10U1m9QhG8C7/n+l4guaQgDpdB2A+3
bPudfYOu7CbB3unRzJ0XEaEY6k2mgdTMm69SOmi30cR0G3MM2bACoHhLS/RnfoYxwchjNZdrtukS
PpMbPVbcpRgWL6asUb1PpHMpQsLwuTcx9gYUEZ60KjP3RevJO0odw7Xh6PHatsLqoRqwxfFB7X1F
eOiUldP5LOIcr+vyrzwbnqw2Cl+HQSmXMcj+O0/jf7NObMxKmrbciN+2eEnNvEdolp+6lX0zgrQ+
5iiw7WU2EAuPpER9Pwyo/js3Uksq7xvypBkq9XA0F0LXNgybbaDY48ESTF/U8PKN1YQSPpijfk1Z
WUGpNfAOYQk4cmjqx9IDIhlZar8LUTS712zlJwIZ2a0XRcMyU9sl1FbKe39eZfqAApAXNXjGTld/
jrJdpI9D5Nvon3GZXHF7svFLnWZ9jvWZFYr5f675+R3/U5yXHxPLk4tvAKxjiC66fMfTHJG9qutR
N6ZpGklz02f43MfYgS7dYmzXAXvqdVdFtPFK21YcAm9EcFd4aHbJJBbLIlLuEOpKthpCq+ucGgvC
iF9J7jnrLNLavZ/4+aM6GicYNtVXw44QmEe26mTCR7zF76lZiIE44WY79GZzTvFFPeYm1udiJcnK
96DAK/TIc2NXF3q7qWJL+6Lrq7oAxIdmTLHtTZ45kPgeycAioRAXPwQkPvUVa5slxrgWjBGz8vzp
fBcfBX5+mlSBmMp8qnrIRo3sxi5XXl7Cjw7p60WfB5b1w2hkVdRtbAWcndqv5dKugPyAW8eRYD+O
rnlvGBSxYSOjOFO5xT3eZBjjFD9TMzK/K550KoqKO3yh8xNrNVAKAxDXMHbYSngynlLhoddyUCCu
6SzxgyyvjdEDs08Ca92YWvGa6/42TULr+6hKUCasfLyzRlSLOUcp21Apiwe8vH8aY+jeWn6CzHEI
q0NVjW+VV5J3dkr7wfXUeN0VVX6tyl68V23J23dm33AyNYO1karBo5Fr2MjyJ/kujS52nR0V7Wml
Kk7HN/H3AAMOVNWqaKlqrUmiqvevM39AB1Pvza8GR1+bW+YTVfJmZ4w9doheZb34lKP0nZOcBPS2
63PtwTFPQi1YNICxiZERQbVp5ENYchIA3f5t5I85KmRMGGLcEaMebZTcaNaUWtRX0uorwc7oysJf
Flh43v7fEWOQpQeQ9aVfIxy1wB8Ws5AUw2gPq8yOvwmCGBubpV8GuBCbqIPXpKR6DZQx6S8RcdEd
5MLPnwvM7Dek2Bp2bL1yJ2lS/BaRmec6ze1H7MebbVSTNVVK3b23vfT75U2a8bX2x+5BoZi7qwAp
bhFGt5bGxB4E5HebaJZ/51lxda617oHabf4iK0iJkZzgaTo1Ffh6iy6NnOvE9o2HkgSv6M/Uwtp3
klLDIDHyF1QLKCGxRzuKUeclQ8/vpVEAgxQyLvG+7WQvjSHk6up+L+ZAJ9uonVQ8cEzMbyQbTWFs
rZPHTOl1SJMZstlnnqLrDA9L/E+5GtWOKz81P/SFUYUde45U3Fyow/c6XyXZwK3ivTQmCl+iafaZ
f2yaBwVq0rFQR5J4afLQ9DmElakLMHNN3WW6nEPmpriyJZysG3htq08DsZx1aKtjso3RLbyQtMj7
AyLW/aGKvP5g2LANL51BmSwLRbX3YmAOETMucWLEElPm8Tkc5KiNpIPXrT6sLS6dOHIWKC4Oq6BQ
jAM3FeMgruaXuS/yw0cSt9QRjTItF38Lmfuqyv0dUxveZd7Q9z9q+JsvJZZcBb6GX7I4kW9y/RxK
PfiaXNP3KVKYF5jW2CQY0EcJ/mBAvOZSrrgSfVOECerqKOq5ol+8vHkH/B6dBz6XjZ3bN9am4Wrx
npyQdlG6x+USS57alldzXwN/CNK79FV9F8QXg5WycXopuijrix74QhE35Krej+0kIEzmdlPZqFhD
k2rjLSWtYnFpB4OfXStWmV337yOiDza6p+BSqGbXYk6oYz956fRh+a7DBo113GVu3KrxX2yrC9dy
jdRF3zQdbmwR5GEwTM+Ga9wK1Dp83xsElN5C66jDmcMnoW3BEf1LaKlI5pKzLrzZydAkVLvqxvAN
Y2mFuMXPQs8XfWdSXuQKGJiDPw2IBeIsHJdVO0SI74NWFDifDmjYcuzA3cINBJkoOme4oqFW/dL0
CoCUfwE4ir55hXlVARfqrKE/cEZc6XncbNMe4Klim+kdPJ/0LoJ2i3+bZPIsS7I7O2rTu3L8Vpme
cysaRecYV0WCpYVlqMjrqxTXgc779rrLGylaUsm/NxOtO4rlAsCd19DhNqIlFpjfNQbuvi5aSOez
gr+Q9p+bTjZh/Bw9XM7S/mK0QoUySdzmyndKB7atYKyXrfEd7414X3uauXDSWNkIbd8Ge5eL5q/h
VfoWWaV8MYv+iqtLXHMy5C66hM7dOtjWBeUp8bDrAakuo0HBSHsyNhNNp6yrvXhI6t34Njo3gym4
SmVjb6nT1s8tsUDx+5/gnr7FWh29BImlLIcx0c+OUk+4VdIBbmnXV6qLF7CP1SCaVKaOL1qTP+Jy
2C3Goc++DSUGmwpM4kVeUjaIA/x8BJS9BRZgVe1DPObNWm0SpEQqrwW0TvEBmj41qmlUgQd320gl
P10GLxNIijduNVymK4XXUaCEyZn4fnKrSnBpirRAydnsofFlOFuWqbsDlzMuRRN4nHJSDeVVtBqs
vu9rm0wGkV6kKA+Z1qJnLKs3l+gI+GzqtsNVMA2qjV+sy6rX1wEVASGhYOCSsMyturwSTSwhzprs
eGeMgpLH0Bp5jqG7ULTheGoyKid9N2bPKY7SW2f023XL8+OodeWv1AdCJV60zK73fcKxsUVlYO6P
3yNEnxhFuBRbTdl11+VYcF96nyEGPjXnaYDoSM7D6F99ihMh8xtZJsibRdIrry5UgO38WeY3nxcV
S12aFeiStEKme/rI//4WxvSvbWCyIWna4GcHGqSSSvMhGVJz2WiDsmsrySCxIpcbFfubtQx79cEL
JHWfci9YiiZcffskqeaLaOHOaN5FrbwQM+tpuuyBovfs4iwCJNcFsaSbwzEYDfQDc/4ahTSUJyDr
awz7MFocEv+2mV4iAFerUfeVlWiKARGiju1Gt8HqzRN8Beo1pVbIbdMil5ceGbSyTmtMUMJ0J/rE
StnvN1Qtf91eXAz6qD4iMhUsL+VSx8aMjapSv760c4enEPtqZzfXTytZOYIIR9BsqqaSWUjOyAhc
4lMJvbkiVO9FcVYEeBX6eaTpkSk1VOkaitGSs3F5FMBWdJMnSW+yH1d1YV/Eu8WoWrdoJ4rLS4y4
fA8U0NhSTL4MTGBaL8Jfwxo9fdX2ephvQB2g3FB7V5rmYZpb5d5waPQxyDfiEujucPAlBRI94mMk
1BAk3UD13Ga2Db1rkLgnoLhimFjMZwiZFOEig1YbIFQChL2t0cec+3qEG+fR+eq/iWv/Mndar/NA
YAiLZC9SUVvl2OblmfL66SqrIvW1l/VkMRbqP0b7qW+cRv89ToySsHiL+/Qe8/t+jgvQYMsQ4p9y
lUIHpDfqFbYGAXV28pV4r0crWN1oV07NKq1g/zQW5vZ+k5TLKdhKVf8sVEXmYLEcFOW3YDGq1l/Y
cDW3uaLvVXy9n8Ky669hbnzP7aF6CvC+O8jmgCbRNBjggreXFTuG7MlobEYWJXnFWovR1DGw7UtM
xACm4KYfJ0yAn1+xpSyf0lAC4Sn3HrftaTSs73Q0eW9Fq6tSKN5Gf+87Vv0IXkf0Zmltnl1Uc5rB
duDRImUjaWWwkdKgOVKgTQ4Ym+GQRKHyTg4yzjRarX1BZ+dgaZ3+S2vadYo27TdI9Fg7kXe6140m
WFfe3SSWh4W5lx5TBQ2SqaVKiKiAL4B/LNrhoNZUdIdwfWlOCiriqusl66oKtO0lu+RJ3bCqhw7B
uE6BuYd2NJ56zbUejMh0jug6Bkvb1+4dKzJBqCmFvyF9wDZU7LVcafyVyIpzxV6nXnDOjA7CgcSQ
s2xTdmO5Fk2vllqsQrtfI04bUJqMg5K4+b3wLhmHGxOC9lfTYesQFLn5GCZav6oczbjx81qH76kY
V1LWeEfDB6tfq3oGLauwl3Vm9c9F7P7skM/9UXnZ0nYmawbF6rZuXpsPXceW2rYHeDdDthd5FCdW
bxGw7c8ol+b3Y6ru/AZ5gtG2O2gOwGZFLkZMSnEmjkpgt+XSL2Kc2/MKhnetWqdm8OzT3MzsYuFG
Zn0cC0kfwTUSV4Set44MrVuWftqto0y2FxiWlUfXk39ogYdzXz9ieu9yHj6a4nIw1Rzj5LhYxxaf
o+ytEwAf3m26ykqvHac/MM8ax6ugU9NpyjEPHL+CVu7wxUU8wVq6tvnFrIv+yq9G95xRObnuKh20
VSGdRZffOtZuhDqx0D3JPYsBK26clepVnLenPvGSF2axiFxgcD11nXAyTFwlRVjeeEhvLxOZb3k5
kMj08p8VHrWLxmzNRyXCarso6uhaQytyH1YGBzif/OzKt8fixc6tR8O2019tCfh9L4VQNlEZHNGv
kHvyqWiJ5QZ2eYoR+ufKDbGkIpuA9BTAYtBic6gVexI/01DaJVHr40X6O5RVNcmOHwJ9HBZR5nab
IMOPqe3LRIZiFyxRIrk3sWjDwEQu12qhDKeaGgtSZ42xBTSr8dSNjKXrkuqF9HqGR6X/khAedgOp
/hFPlJQozYttVSjNCn+ygnM8rrRWaZeQYLG8F+mbRDHvZIt/7RzhIbPyIcLQ7bua/6zHtFPZuuEL
sv3AE6IqAN+DUyK6j/g2kBZ+ThVLQ4KokFa1H+MJ1SfGQ9MG/K4mjUdkUrUTX49jMuk/iq5Kk5QV
EupLX3G8NZTI/k7LyuHOlyTSDpZxEl2gK5uDrdU/+CJmCZpWqDuZtlNtRawIQYVdqXmsi4YXDsVO
U9H4F03xIoFbRaERY3kxyWnL8MbClmGOSEs4q3oR+pfPoTb2czgBJICVtqCBzfjaUKTiuoKduGyN
IPjmudJeRhviCRqEuc1aQ93y6POeYxtI6xQgZnYu4OBa7hcOv/h/VU1Ft8hYjqZbrEScePkgvkpa
VTuq+datTWkDbhNn4jT44DSa42WDUGDWXAmZ6gqBrh0ESHkpGEUVfjp3IXyLxKMA1ALjQ8kJGRWk
XQDo40y+Vadmjjvp2uV+wi0NWZV5VGgHiFFUbEjXvgeLZpRU2ZZkKJa8dnay5VH9MV2koG3Fhecl
3n0ameTeFgEHDtNYZc1oP2m6SW0ds4fTaAflEZROuG6DKnytwEN0Euz6PsQ93VKofdaqq21BoZi7
vEyjO7PF7E6EcCrFo320HlKVvY2mqfYqoPbwrDmWtho8Y9iJ5lBD5mkgYp5E09HrNfdd+T5T1eLe
0Sv+lxTpacT78RTi+74QTVdvq51YstT4877p2Aaa3R1NCAtgAeXmbMZJfUg6G+fGBlV5SQULq0pf
DGRG1mEnBWQyi/Re15xvOYIMLzF+DWhbNy8hrvaUmuT6tpteGqNEgtHOD3O/npYpe+dQhVpBrHhp
+8C+ibLN3COu+jhELrGA4zkPxJRErtQxf0kbdVjxx66XqqdYY7qISwX7k9IDzo9HO1Yevh5sM6S8
u2EDLtVYCCVghFKGg2dlj6I1KGF1/rOrnGxkpG68RInWnxPVkDT78n2SNDkRDnkvXyfhm6M1snp3
6aC6eyEyO2vO2s7orooEiSAxUGU5zn6xCZwutvzPwXliqtfJ+DX0Sbhr8uEiCCAeZgDkymTFljRC
qmYT2d0vPNXMg2o7xqGcrqoSxOriw6UYCrrOPLhUB3eZXp1ElycBGTU6djN+JGPvGzTJHnUAhGNC
mp7Jo0Z+Iqtv3ouOsW48NCmxpev6hI0H3m29v9LLPFvo2KweIg7vqEL8cYW19VsfAJt/jM4zPDdG
slEeQOf+Ja7Lb9tSDyg9EvDvoeIN57hPH0e8oacZLwgb9FeZW0kn8VI4yBcpUj1gvwqsZB64NP2e
HWOUAbB8n/EpjscpHpfqae7GaNxaljidcYcoylACXpAXFGqH4iCuQm/M8Tyc2pfLeRwzhHqphYZ2
mSMG7JgE8UJcipdBDexdkCm7ehydm7zVy2uYDAsfjmayjnE93AxBhzfzZIcnQsSV3yP2iQSrtpsH
qqi5zG2nleZ+sUhuleny00DSlmCjpkXEgFi9aGOyFihaW6P8WlhYJYZJle+i0s/XwkhxjKRsWYWB
fBDCdI6RrHwpNh80HQb9XyaJKNcC/sKv9z9O8oxSP+em/ZM6CjYFtoN6CdWcHgvyLyHsipVjWsVJ
lXvtWKJrwy/PV1613tnIYxP+8EtuHG2AD4CCOPguki0ExeFz3OVaBJJUsSp0QpJx33RYtnTTLbKs
Ev0mRcd90avjJGPUnhrPjJ9kNXeBgTvq1qjb4clwzIMIqL3EX8ZJ0NwU/mAeZTVL2GRHxTfkihYp
b/qFMru0HqC47JWu9+65Xf4UM42JSmgUo3xXtxnOrX1toF8dtV90ZHtEBMmuEq1LBmF6oxOU+Q9h
b1wcMFIl6HeKivVLMYHoRhW3LdWGg2V2sv/QRPpO9IuwQcPHypigerKtgLprcJ9xTcsTq30KE5LG
yrTan2FqnLywOcUUmtPLTTQgLCcXfbvCSQz6hUgqz50iqSxy0fOABqAdMT9y1nOS2gkxkU4KyPC6
jOotP5Vhmxmlti1i33wOGm1Nun/8KrmoNzUQto6yJOVnw0+yhV8N8leqQAgSZCjkNqqOhjGIuJWY
MTS4u/ObfKE4WaBucxVYhouCiak+QqpwLk0h4zU3L8pQGqcux3DcixZ2X4XVVdvdV7h7LZrQTm7N
eEhvxwg9azDdj1FcDldzv4ZL4k7E8t+Kflz/R9ylr1G1t5guKQYoZFqwdnsD3L0MFSfj2XOcmyGm
e6LpBBZP2ukl6pPqzJd7qcdlcgOR2jqzYTf2+QBFyogbWFoxmeON4aTFyqvjJlyOGZBBnB/y7aUt
FepXqcMPE/EI68yGyzonWPD2he/figVhmxfXyCZtxZjCnWideYW7zZR6K2f5+Gu66GPjctH+vvjn
kOiRW2099l3wwX098ftsz7nuq/hCjMIN4b1PfHswFMW9m/f4ECeCu9riK+Rk/0U/0BQgH45VXooX
ovYQqO70KFZuRU3icvwWpY0YYsXeVcdbs6XEvSgnnYZR6ruN12bKsu2SYSFbGBrFhh8/+mGOMhsw
dmGIXCIXczFENlV53fvulXklzisFVpWr1rTkk9so9QlDEo6mQeN/L/fI39WLt4dHBgthFwLgyRZO
kCQHoD9TZTKo0SGZOr2oTQ7iBUvntyvR/DD8Yfocbir+uNErIHH+IJ1QqOYhhh2kdBod0i5emksb
MWKbWBqsrEkE1kvgLIiYS7gYz1xNOVE5F41Lj2YvPARRbl0UqpDUsa4FAcEHiHowjeb7zEkoUW9e
8bdqNiJi9Pr8ym6SazVHIwm9fHQrpjIGKmi/mxP5LQnGt6ZA281NgZD7EPw+N50Mp+RUT1E7DWIy
nVCH4gJGY56NQ7xSAjfDIoDf4AYvPHURFZR+ajBp5l4f0vxIITgCEj96zgYJi2+XpjqNoO8Um3t0
39AccNOtZRfWJvAC49EaXSpAYDAStXlsS9t6DB3f3IAm0vZwv+NzwP/eIpzwHCn8RgcUwVevrtDB
qZXkpEBfRJGp71ceusZf6r5a0mN+z4ca13pXSc9Fl6h7W+utzZgb/b6roYQUTfrFJHHww6yzXWe6
5mspIU5hQXZCa1TOD1VDKgzhTOfxPRSg0yW00fW/h2puflnVN95Cqym06eS3VXOz/7BqTKqKMwhI
h2zsjxZiPjt2AHeIqjrpKpj6xIB46eW8P6La2h8TU1srVQ9TZupSvQh65efLIZpcL4OkX4nJf1vr
MtHm1LrDDmeJuh228+1isL14MhrUHmP8TTgyNtGxnVyL51FhcCxG80aLjhwi3oJ7Nw9XrYXa3fRD
k0A+AhyL9eTgTr9G0ZnqXb+wcg6Bc18kfpxiWLyIkU/zPsSAl28X+Nn7zd7OVW2bT7CpCALN1k5K
No+NLt9dXnTAemY9HkULLwjpUGnRlwsoa2iBADaqMmzFKMr52R0ik2Ix0ROnCUKmRSItEe+QExCI
8WP552oFq10gXfNqYoG8GSCmh8tQ4L8yDtab2j7bUVduy6yob+MS7YogsPunQYOb6/iF9j0s6nUt
ioCmb65Mo/B+KC5GrGWuGk+yn8WIs8vybZpaydaI5PaQa05+oExQbmvLhPnRZxgYctS4ES9FPFg4
z7bpeu7zcsu/yRzJ3poh4smfBvg2qdxfOUa/LyImiKbixPe+abp70RL99eDvMiA1V0lknn1oKdWy
KbydGgDu6QvEQMY61jkFOcUONnLw4KhSuB8tM1+K0ca1irM61hzYy/AhkIbgwR2klyQwM4ChxIcD
Hx6js3IjBhvD7g9qzueOGr3CCM0HoNm095dB0MtwfFwZvilTG131tqpJxVk0rRYFYRT6zqJV+sFr
NAm3B1SsNm4cj+eBvMMKcVy0xUkZL0xEEr6wV35Ag2f8aSnOEpgSnKLEDxZK3Lm/4qa8yfNE/ToW
erHIEMR5wjFNBX/uDnfsPfu1I5faNRYcJnLmqOyV9jhedeyzd53jWidveudQg+PURj7nQ4kip9bm
1jWS6fq20PQGQztSvnoLaFKvDf2UZHq4wfa9Pbd+GK/sqlEe6yhCb99uii9WNj561dj8dPMUGV6P
z1r3PyJHCryFJOvXg5KbX9FHZWOjRv5zCO5hmYeKeifeOUtAvEpKoq4acmPaKmdnjoQHD0i5ag5l
7fi3RkvxWOoil4K55r3qQWaSmYGjnuZ1C3x/3Bk4Jb8mUiajA5OhtTKFpUiDybJR3LVl2txAD2aT
OfWD0bJWiRrKe2ua1Rt8qxXzuZ5IbZrig1eKG20peGtDhuDVoHTqIfPN9MXEZXiiuVlOmx2UNteW
ggQnolqIiNCR0uzFwMD3PYqambYUbLY5SqxlJxcGHdjCDPw8UehRylu/6WO+k8BB0kI2lllo8H8z
bbfFSzvtmsyBbN08IIK9acY8MIitmOjM/7JMCDv4AJ//VpwmTCOyFp2FNwZQwugpQ05E9LuNae0r
0+1QDccyBFHHGsNer33QHc6rjpbcwShuH7rEh+wqy8pBDFoq4FHPNpSNgAKg1Nbu0bpEomKaWupJ
faOb6UkMepkk7VDIUZZs76xL3ivV3Wbrlta4FmmwPuamHrvKsBfNUlJ/Fm1kXIuWFmcLqfITNnKy
dR4h7IoEW1c0/jH3dSTXMpPqfmEZbL/S2i8elfDRpfrmLTp/uKlRrPui4B29rKtSuVMgDmwqPe+O
ClKAVyjzylv+gfWtVo/hqmR78Ky13g8rSdIXi/QWDjlkktBwX5LMGat2YatyvWpDGFGmNwQLKXMa
VPCCZEN5KTtaCAAdSNhamxIvirsR9x0qaLmEKG9+5ai6/stSQyQN7fobixoLp8mltTWaMtzo3N4k
OWltcWKhKIHNRJ8lu6IK9aM4nYgBEWehuHOJy8ThZRjTna8acPqmU4w495Q9xt+pb+/rFkMSoTJm
CRGykofC5q+dTRnai0uQiJ8ju5IviCOl9VUKIfCmQbPwT9sLNUO8AfFUsruTFYaGpNxVGHavAfap
O7vlaNcUGnKBZRjcj+NwbAMnvxZdpaK9Rfj6JIwRFPKx0oe3Uc13vF2rmvrB8gMD96ZIeUqarN2V
hkZqP9fkp3Qo5HWAW81WjDY++XRL09srMZoE+S/UIeprMZjjeeOFmnevRcjqBtLPywpZlXDGyO4v
LYWHOFoSvJtMPc4qsWhHDqS9kpwkXoo09twUaWxL4d3EqEhjf2iKJPdf5iYhvz+R5P4Q7Mtsrael
omlUvFGKjffW56NYiW8eUonyhKjOJbgIrMHvRjtR0lPC5P9Rdl47ciPLun4iAvTmtrzpaq9uSTeE
RqOh955Pfz5G9VL10pmDszcGIJiZkazqEYvMjPjNj6RxvAdVraIvTs2qY9HYd72SrV8YBztAReZ7
HztnALEDRZexfFbHxbtpNN79qMRlK3DzjUXt591xnQRhftM/tnV0wtYUqqFqHB3bap5hhbfPaR7G
O39ONLir9MnBNoNvaqR6Z2mplo3AMpPSnB9hXnSPiutP319bPR2/h8qA0KFh1PspS8+zXeCfjmMI
6lat9WrjBbSqrNH7xdsItbMpHfKVVQbOawTHbpvkc3qHunVyt6gZutP8MKVOt81KICqDWOJJuwyR
CLpuSsvYT/dJGpZr286fcCLv7kXkcCgwQp5ansXStGKvPeaekq5FZC/H1vPJt/VtGfOGR2mxfEq8
hXpsYrrp/na4vHldzgvQQhNwRjAb2ta1HBStbp1ySh6LVLGc5qwMr0G3azgqPgImBtqIdxbbMS6N
d50H49ov1PkszSgtNkgKWa9DiQK52pffrCgx313VKA9e4B2myX2hKnmKF56IWBvJWTRP+zDu6sut
P1MBnnhGXX9yRSpN1d/5tQJnbZkvBxgV5l0fFyc3w4otjJcUzqJfSUXH3DihbexEVM7skOpsJu9n
5rpwtdCewwoEWqKUhm6xMlWdKdgtsTIoXSGKcoFrGw+eUU2PV2xHMrXenSQRzMyz9/PcNKvrP3Fo
ax9tGe4MIHyoMv0tqvHQzNIt1ZnqqvmdOhB4V7Udv9S8/k+N7tAMszS607BVkxlVZHkPdVFDuGvM
+tB/rb1cgeEz+E8UWLQzb56vQ+H6T6DG/Kceec0d3FdrLX0SCzgINc7CzvfSJwf09r4EXhsiWMCF
plA1nvzvYYD47lVyHU2ZZB12Ff8otTawIOCsmNxhHy9nqNN8nEnfbRQsT4wYZeKc/ZaNVzPX7ZaM
v/NYY2Pw6OASQV2711nQ00dNnYFKjS5BVRylCxGQVuHFhUd3p6v314gl1ihh2rnW3BxvfaVZj5iF
8zTG2A9nVcjQcX3JDKvC5EGtkUtY2hTP9FPPRvZTn8RUElMF8auro3gpfXVVNOPqGhkUrrm5Xdcy
cN2ukEJSO7bGppIqD97IjrEdquynjyFf0qnWtzLPcJ76lwhlwE5kiOxrRKNyB4QsOp+6Lv7mRbry
Vtl4tnlxjgw3rKbTpAfA4fWueKkMaK5egWGEh7xINjm/qkpnnzYcV1ppuldLAlGKN2qWnkrtwsOR
+0o6PTXWVpZlzRDCkJ+Xe0oGrrOvt9xtpoxL5G12o7s9wkN+/aYH2aZCVuk91dzo2PgYDndevMhD
iWwp25gSul6IqE0LYHUzxWZ+B76ajDEakasmr5Azlc5P4xKP3RQplSrYm7Y+HCXkGt1YQOITKwRN
6bRnOZgjfJbVbMdmuZKOTEVU2TYWE2vptCXgGnY9D4qpPZtD0p0/j8nkiG1IWejB8XN8VHSonIES
ac9DzcZ3UTnaCGQ7AZaDQjrSXg54bgF1S7+AuJte3WdAWs5/9EuEZqIZtMyUwdv0dsQaQ7G8vwOv
085GgomUnP1bU/qU0qGUK6dl4nmbOOQGkXlKOuAwNPmPvHn788jb5NwCybueSV+zDNxG/61P0x2s
Nopx90esis6JTg5rrGwyxGp7SGZQ1awt84fOHIyDzqrxznJ79w51wsLflS2IpQyXr7XVWiHKl/Yw
HXHctMgE5FP0K3PVGPE9/avQKXnXrbGyy35a84IF48f0DKAbFqM5D6e6nt0LXDR3g61Fzu/IzDel
Z8XPc4v9kD9X6m5uWJGvyyJ4Vhpj5iukmB9icPJQlXBNl1g5aMFgH8ArWytp4sDsbsIecD8KlzyD
x/oBJIbxpbKGFzbn9YO+LHqWMWnJGAzLT63fYxK5zDMr59L3YwoA0xguN87Cjd+AKMyvYFZHeDVE
yOGmVyfNJaKt4eGTVPR3ie4Gx9Rp7nn86F9qVcU4J6jv6yXpFM1l/vh7rEyc+A57AGgXJGktHUfi
TnUKqnst6qvSmTu5ctHrpNyP5C1hydC8DViS11VxYbOaHA17Bq9dctpEATvqo+g3DfqmjKz2RzeP
0za0nfrkYd3xrAzqLxn3skXgOcjtpwDm5hlPwmhbDpB9cLEw1w4qhOfRddEUj5sHOWAd2TxIP9uT
81WZSwZ+90nEbUKlwMlC4gSDFARbc4xPv1YaujxeZbfcoDQdxz4mkQqMLci0xxLdjSHE2LBVA33v
xKOHMjRRqH0v26aOW0yPIUar38mkIUySt/pZLm0jz33oxm7eWEuBtOiNMyAQ81yZHs4SS5eHftfJ
1X2EbOiSQ7fUR+tA7fE8Uijl/44lg6yuTbbZK1CsxTYOFCCYUbRYkrXWtzkzXrPUmv6pqzc2dJTv
qtk6sE61/hrCjJpuO7Vv4xAsqTDXfTRMXhND0Wd3RRPWp9IB+kMRVruXa5d9FK0nO8zHp9EJ2wdk
Nv1DgMHMduCJ+J2M+ZqqqvbOPeIfSsVhq6db43eF/riokwvSbF+7FqOrZjnImRycXll1qaucxABL
ukazU1EcpTI21Wq6k78+RIjcYxV3kT9e/t+VfjUco2j4KV34CamoTlipti6TSNlKpxxMaxpXdpR9
MYACPtRNsHGdNL1Ei5aydGGVABBt8g8oVJrOpreGR4ifbAjYejpAg6Nhr2ig/kjZ1rgr7qJxsDAp
VsnSZO3wzaNWhb/kV3RBolNj+mhOZ0r/rTHCv7VxUB5VtUa1ou5Y3S/hKGWmG2cKojOK7OabbU9r
tLOHb+RvzP2MftNOphdhc9JrtXs1K8W4g0RVrWU6MrY807D/uhSdEr3oPsazy2XlSym5O6Odbuvc
YliDLVrLa1zR8OZaFJzkALN0xj7yWUyVxjhXDkmU4KLwO+DfJs3OdZJE+bGCo4ebf0ySCznOTLm5
Z0Wve/G7gqPjuYn76plF3K+0yJofXefgaN5p6gOOHe7F46ZfN+yMfsRJ/5yqTfUKRzw5lVXUb2WC
Nf9UfIDLQMCCfdRr2QHwfPOed+lO5llhNG5UdCbOYQvXfEbD8SCulGhY25QIYovS13/ZVVYrB12W
xyluqrtryRg/Tnwdl5evuhxixz97AGFP0gpU17lrUMQK85i1jpc722kI8IFamrWsrrPU/tF5qnaU
Ph5h3oOr6+nFTNutdE3LMontLJvs2cDRS0EASr6kHCR9YHfTs5Moykm+7fUvCILikCAaaCAUkIbm
F6HMFIEfPPxu1XMRPkSV/UXINtLCW+DaGrI5lMgZ9Ad+cVWOxqveKFR+C31CT6Qwv0q6qqsrEOwU
mO4kl+XHnrbxTGQ/ZdSihntosTC/ZrpKbB3u7RI48kKSkQO5xzZzkpesm4OzXYT9qgUVROpNYRfV
Fyj0laSVZECaACGql8TpLqYx8RKf1frFHuuQWiisEBmUsGRfIpSNiB1XsIOi3cwe/lgS7hTxdO81
493tevKRRUz5TkFvdojC7NFIyHIPuTkjlp14r1pi5cc4xp1Omosc9x061mTml1FzrNzHRi8P0pKD
Z+4dC888aVArvUeWen6QlmU7LYZZNaurZbKlT9HGbztAkktTPnga95b5tXdzZLpnNVH3fYFvxoJ7
B0RZx+regVq+Nce4XmP9a7LcKmwEcRrlxE+b6gXEpAIBtAzHm65BvqGFJaZUDczUvsowBvGK87Dg
63iBP/qq4z46Wpu/1XC+00J5KyYLfuRofZVWn83FybB6fS3NrgsXx1Syb9fY5YLRWN8hq9ff9+Fc
3ucKtpiIezXb1o6BOMY5loKhMSKwz8Erw25nYWWF3Fo0PVptNF10inzUj1jpQAAgtwF4hYcATeh/
H01JFXW18n81zUj7CP5jrgTLaJ/HFoZuZr1la5td0NNNL41vpRe3rs27Sd1It/TcxrolQPq475Od
hmn7Skb/uMYtDoBbht5wr+/+iBvUBjS+MuyzUHF61sp2PEPhm5p9q1EkkbL/Nf9y6/wEPtFDu9lT
4Z+XB2gXsiVGtkAYHWXn+HiHbAfLDy/DnLUY1X208lGtpVWpXoKwxrgtkW69QOhyN45jzV+HfL6z
lnJrmmsvXdVE77nrDVu31uK7QsmmTeOav/rFes3VzWGLvTkco6UpxkZxXD83uWPdSZcB1e0ShMa9
jHluiB2QuO00RffeKGBdO3zQZsdT3wqo/BcKzumq0wf1rawyMmeKZq5ltGsMa7mvwp0d1NpbpRoY
mjaOcpDRMpx5C8/ufDcul5q15CHwMu9RBrPk4KW9++X3x/WwCnmknzLXC9BFHMr37penD8pbOvn9
AxmlH+Yi2j9bmDLGatttpKlMpgZrugTx3mrFu9MNvxxLcY6Us5VtOab2xikGSo+zmSMI3Wk2y72p
7Fch8rZsOvEjxFmRbGwQ2Bu9Oxrk9YD6ZxCJBkwwzlbUQRcK4pG9yXLqeC2mKy2ZNM/TKJCV+ruY
s17NW8G01lvY7jZJjOXzZGhEyp0FolLiv2ov6tiddbeX3II74fZoF2mw/pQ9kFM5TGQPzqy8V9Iy
VPQu9nKaKNVfE+jC61Wk61N2guIWMJ6rbrHNw2fT4qH7pI6u+dRlmCFnuqrvyrQBN243OXl+L3GO
13bmpKeunbWLRPdd2cAoWAc1KOe1U06ImRXO5Rqat8BhypY6ssTKAcmrYudZeYEpJ59mZ+5fqJf8
GL2WRE2ILzrKPZfYSzuWfyGvRTXI9IPWJe6jhASuEWwjviJevpbzGCyHhdByGGoTX9TlKjLQubO/
WFBub13Sr4UsTLc+lan3doqrHZyBkD+nmp9w6BxWWoDWb5inJ4nI4qra8XsMTgAc5qdExcCF3Hr+
v4kIM9gJUcaG23I17l3V2aSOBrDlepzMKDpaivbyCe1yPeWXsC9yIzhf0S4CY0ntHgkpEz6ZUux4
7KevtgEazUL66VcbkeIu/F9tYaGQ3uTdF9amwHt8cveIlWnnuraKXVDE2SvP7I9JNuKwren/8mrY
a2WmYjrO7mobVOZ8N5TaxyRdsbKzBZPkytRHTqvcZSSobxz9P3n82kL/F74//ppZvUqQ5+cXqNzx
VKs3flhab10PJdo0lOCXjlQy/5PJkwOguKvK2v3ueoqymrygfMl73haAcFCnS30k9t0hOGCD6jzI
leAD4T0StOopBqB8KkPtRzlM9ZOwm9OlC0GVa5dYeUvU0iUtCZUuvcOaquFWlq4py//KR9wnYYjs
JFGVS7KrtxR9m3N/U3diAXftnJPoe5y2zvGW+xpK/tI2T3eBV58K29cHAIB2BOTzqs2Bt1pywMx4
r6X9/IP3boTzej/fRZmpPzoDNFcZiJIohOjvJ89uE5FbqlUD6QtmpD5O5xBLv2YD6mY5ROZDPdnR
e8tOQUODatU2RYz5udE/1nN/FNZpv1BPC5x5SGO/SI9dVS8ppbx74aFOCToh0KnrkwxWA0IAVWY6
O5kYdU50wG8dsOhCiOXp657NDMU1mYscR751vBhbtdj92URKdLymrX9T/tPW+tR/fQ82hn7tu+Lp
BGbJE+NnO82vuQKRyWnD8CKHKFK+VlVh7W9dLKPCy5RoCJ7kBcgZ9ADAVKiFh075zS6uMJSd1bXZ
KVkM5aS/d4pfts/jbJhddTsXmrdBYSV+lkPW8rBLkjg+OUt2R/pS42A1QfskjSnQ0nM4WD9vcyZz
+OJA7wj/SVBJWA1i0qWU2rsG0fAl0lMqBNBrEEQrWcCZVgngseMxZarhCzxUAzPbpCPzt4ymUwWZ
xLBRk6Ds2YrdLWu5DMhl4aKyMqJO6/TW36lxVy2GQGPVB6vW6swvqhMNW1ACzp3qwuXRi6DbZWEL
2DLy79GM0zdpXE87fezgH3V18mDPQMmWlhyKNDFWXUeFQ5qOEXsnGI7lSpoyS7P1R6VJnIt09VbY
7d3KBW+/XERpoxrbtePkd/PzrNn1i6tWpG9KfdsF+rQX18nctR79TBme0jmpqDTOB3Gd9NtkPGkt
BStpVilcvXqRrv3/TnJTuHrTUia6TcqpOvOq0rV1hc4+LrngH8R9GgW06DjoaQ4Ivsab2muaF0jb
9owSzp+xQ9NHxxmVxHWAU8JLF1oSG8cmaSDP5kmIeKuyUUHtVfkjEEV3G6O/uINN0fPwxSslcTEM
2TuLd0pq4CWe1vbxT76RtKk/ZjsFmufKDlsqjX8G8a1PRUM+1M+s/1z29llqjVmn4Y6qkm1rBZiA
wz79cMW7G9mXfg7tx3JAntQ3kp10W24RnzM/HNcCg0+n2N/YDWSH35PUWsdMNMegTpvjPydJlJui
miWTIrPS1qnaj+fQAUCvjQi+YntCKr9MXuqFn5flmXEwKLU+9TCOWVMRguzCSqOw+ZenDsa6wUz4
odAjnt96ke8MGFZvfe99GZSg+Zt3M7m7bnr3Rgx+k7rRz2VkYFIL/mkT41f0Y/lgqnLdwSl5oTtZ
AofJK7Otpanj29QnGA9UALX1MUciz8biJWvU/iSjc48CkBkF/kVGKzU4NZ7uPsmgvS+nsUXmu06e
WYsfJcSsmuQ+jNHacpbLz1mjnXKfLZtMkQ8PO1VfV2Z+MN3U+F76yKkvppSu1f1KKCx/KdwcFRff
MU6dgv9UDOF28zt0mFrnb59Qh6zJv4Y6ufrpqr9D46H7uKrSD4tOnv3pqjnav7qelM8YWRQ7vc2V
PVlJPKxBrephVL6BpTLO2KobGA0O1bcs6cjqhmF6jyZO9sJN/CDxt+nhQBhq9P86vbbHj+mGaaUy
XS7rew5cqwRKeFNs8nb80BgR4RDP6FyMPNMXaTW6bxogWQiJKgPWRjecZaC1Z0hKY9HiQT3xC+yl
/RGIIx+qCS+fJsuc31f44yN1XEk3AWi463cxM6h/MxX/VTzOVNMjs0Vd78/TZCyGFVa05kbGM00J
znI26/rH2a3v02wZ9lw0BT7eV+BmN5WbT/eJH3jYMGtbad0OFhD5e9i45Ta1jYknFLFghfkNyalT
wZ60pvDI/TTdf5oW+wh7uAOZZqBS8h72RzRqPJQmdtKUAUGtY0j/eeD6Xs4b9iZeCsPo035VOt3I
9He3y8ol3OXa/4MBCY54yo1eppwz3a8uSsoKqQz1k7TkkKsF5dVlUA7NFPTYpKnm5o+B3FSri/Ql
XPiApPILMlHUY9sCps1KJvcFViuTG6O2uFS9bodb/WuwC8pct/YtBuYp0tJhXF8nK3XV7GBqIx2z
WNHKagL5pMXEZ1lYZDn/SrURkvCQBYh05oqTwdepG2yvtdS/zuz9IjmZQ7+DbNtQpsMXRsxhrhYw
PtSsUM3Ck1P1mX4nw1czmet4XUb3HRRr3MNSPQTqn8dsPCNMMwwym2eAWp699jt6ZahCoqSMcXvo
usoHDrKES6BOrvJYjPXKGofW3kl23VQa1D6ROthJxh109NStnCZSgT0vifdbUNrbBIW5U+DYW/9I
KyVBpsbArCz22A3Prf7l1hRpa2lmHiRGfeG03EZF2vrWvPq7RiGo9Zw8CpKaRe4+Q21N39xn2x6a
Ny1zuue4rfalGTdv5OFjrLO9r9cx1V6+iKnyZzA4o59wTKmJkLhiZhMYoBPGkVXSMlqOZFwUfej3
MlomLs8+Z2LpsIzmBiZAYeh3dzIKm+QN+cQegTEGFwl6+WKxUXjHuVaGD1EuqcFGXYPcZuQn22tz
Eeb60OhaRpzS/BgpIw0UKH/pR+efQl63ESn8ytX+9UIyMpPlXF89s5QY5j2u1qb+w1Pdp8m2gcLU
brkxJnQlpQknyXzMGss9xCjRrIylKQNqqnZw+39K4xaKFeob8FXnJF3jbGGeaOMxY5HhOwDt9c/2
4Ppn3SoRUDTiAXgESTCI6SNGyEsfqp9H1Sr/Rv1lLUAeVcmVM5s7xF8WAE86I97p9GzukOgx3nN7
/Ku0NOOhVdvyyzJpqNpmbY9t+WKV6sZ3x+JHBVZ5rSHstiwegOVRId7p7Elf1dgNV9j2uIsCByGT
3ZEzxc0F/9/mGaYOu0pEKSOY5duiGvpDP2E43yCQ1IVl+l73SnyOYzvcSL9MT2DQ5E6sI97cLIrL
4RggQ20ht4btLWJmTjq/+Z5t3/eVforVQuMEsJ8/aMlBixLo7ZK+/T3qgyp7Qas3OczLqAQH1tiw
9Bhp8UIO4xiK05tSD/D/Obn2MBQ2S8/nmAGg9LZPFZxIMmV8JFmTUgLxNeDRkEfY18P6Sub4axeq
46Nb+Zm/qkGnx4YeX6TPqihdAH859+Tlto5vqCxg/lNlvBbLTFQ+Wdweb/0xT4wLREmMgClD3vod
v9tMYIlmLNmDDrmuLDGTXRuwe0/zsUL9RZ1XzQJp+ZeIxUbxycfH4hahmSiB62moIeybVZe+Rvvg
NzFUCJ+JX/hbtI30K7v0xg614uCnGrXTUUik0k/lfgIWk4f3sVn8HfX6/IONKwSqsioejaBX7oJY
cdbUseYf/jAcx6Qc0V/G4MUwUm9XW079zdXHlQQoIXbWZVSHZ1It6rMWxA+d7NlA2oDQrqruRfOr
HyJVAJm9YYmvZE9lTBnMN9GiaxcNg0F5TpxQ/66bgbct+9E7ImW+v/rYpwb1c8pOwxrJifRb1gHh
F2VmsoVmaXr/WHX2tc/M5mvTIiCRkd15QmIjAdNmwXLXO/scq9jFdJ5nXxWeyzFB47WY0V6k5PyS
j3q9UazE3oXLftREWuyxUkW1ubqk8dBuO8s6wGHuwrU3+vPFQUYEiiLcP+g2/9p0W3038Jr5kgAW
RZDYn/cAYJLvOVJSCSbcpEdTltZofko3N2NI3ef7H9HLPUqF9UWBgLoesvpBtUL8z0e/84B28FC/
tk2TvRhmWP3hBsCIg2Kr4wT3IF3NaAWX5QKZGiurRNHVvTfp2WOwuH0CWXt1O36yqdbk165E7/uD
O6AQ5485FUl+nQnQCVR1lhd9TAoQJxplK83bgDQjFODQyPK03VA24UPM4maFbRHUY51CgZEBZZKm
W+GSrST6dIcXhfGemX/PZBvevFzb2nZgNYgBRRpy79AnxykBcoK9zl6altp/9OVLn7+ERI261cn1
bYbF+bYdFB/uFfoCbmKZL9KHrGitNO6z9NSDy4O0YJdoFeGj1vfhHVyw+mQDN0Myopy+W3Z8auMh
3DcmVb63ZkBBQlfxfQXEMO0Rso3QgNXV9WzE/bewTh7TLDD/GeNorYee/9MfO/S5mtB8rZRy3Po2
TBPDMaN13rR4dJrlfazauIxRmkhWgW80Z88J+5egNa3DUKnF2i9BRq8H4KMDaPunNLP7F6ifxsaz
HBh/IWyUIUQnZLmUj5f4avDhQt7IA5EduFvcaIa1EANk4Mo0mGxnGzgjvybe4ZfMG9coqfPaajJI
lxDf/fOndq36lBXsZC99crBKD6+shBtEL/0Hb7Z4nHZWeQqt+XtgJdOj05c8cN1B24WknS4ScQ2r
2bHEae5iNUvcYEf6PjZVPIv1oD87PSrVy/0ot6HcnrHJOibRE4cE/n9uTTBn3Tlr8geJuPW7saau
YpC91ztbBgbTSs6TfvAi7URePbhU+mI/mS3qtCMIPMqxejccyfOfpE8OyTL6byEDtcI7EOksFWPK
9Wpxf+WwaMhH3YHTW/Vd+BcEHW1XRnq5KOIEX5Cd9/A3IkEbI9b82k8LOyi338KlRTUyfXahJcmY
xOvjTxMt7JcmHJRXZ0ofcnT9H2TIaZA6yHXUmSVcNam320PuAfjnWqoGjdVeRPlkdLKz8OBmTrlR
RjKRH4Ii81SHKCflGDYoeLFsYrUPNhVU4wuK/8b1gGAK/naKm93jQzEdZcBvVONyi3NDQLNGpZ6u
sbe5QVvs29w6SwFVLVXSQI7Pg2epyDpjvK+zFlSG6jg8ck1g13SPUatf5r4vVtKc0WY+RB02A9JM
R8CaypjngDQy7d6ywdb4VVusZH3PMhd5mpQ84GRDfL42bwv8T+1P+4PrKdwgXIN164xlVHInBzON
pmbljhWFoLZF8EzaMjTzRqLS2bvmtoodc+9pKWQ5XP/OYrcVRjCWQPvEK2kODjxARMudY39y53HG
2Dsx7+O8DIxVgaMKQCXeN9IZxIzU7ObvgVYUl6tp9khqhz1Q6TuYuDlP4SIlPC21BDmLpZYg7eup
9NaiDwxuf9wvc3RKdZsPpnIchiAseN7lmHy+1SiH7B2/9Lbp0sSFOd34U1YdJ37EbxjE50udar5I
s2/wogMt9Vy6iEJ4DZ6gy6TJrquHIAq/SxA0e7TQlw8IEYU7FiCddx5wIGxHqvyiNyjHrqOmtmAC
dO+CrFMGq9z0kd8delhnqL74H83baFHr3QFwaLDOk4qXweTV9kEWdpF+h6aK/nBd1g2DFqz5AdZ7
WcN9LOSc/mDVXbeSCf2yHJQBpsZWYvBzWlZ/4ACCdTknNSyyqkCmhtX3wSeRu3JkxejyVHqYpnNu
1zzI+oZqLO7lOAV2Gyubkr2YmZv64JIfAY9giJ059Q/8F4pg66hpwNQ+Oiz8ZQxCl4+Qb5H/U0Oh
fbx+iFGQLXcsLM3la8oXvs26flGMQXlY/uR3WV7/DokKetuiABua179cplMaiw6e1TylZneMISLx
wl5k8EQRTyTv8GNYJVDe7gp49v/Rx1sC2dwrm0hxh7UBluUQOZ1BNrVUEAWL0gAKmqGUx2bBRd6a
8s+Vd455HRWc5K0po7dgm1fou+u73zuvctDoaHa+ZWKvYVjJrhxm/y9wjKzngBFBJIc/VNtmc48y
bXTUKzc+Ft1Q3euhi1dBbHqvQesAlca97qj7KVhoG+a4mbjxRaCjvq0mPOHS5CJoURmV5rxgLwKH
0VuwFahPECex/W6sBwTb6ye2id9l19OSqQC0EWRHeyirb4N9oo7Huw0F0GEjXSXemyvDju2jrqTu
VuucvtjD78IEN6PszaZ9Yo4Pd3Cq8a2RG0vugnTYIFkbf9wGONu4FJ7y+dNtrIACZlPGNK0OtqFa
wD0HfZ+FG6tykkMygYXnNa4jq8X6BemweeChWemgaVBLQhCvu6tN/QLaod1FIPSvuxk1SoECkkuH
YupX/uHajvMuugcrTkIXlOW1TybCTTpH049sEbAQKYvJ6N6nDlCptIBUN09ZUL3nY1ydr3IYTg0S
bWn6ipYeEYdTAewgNAO4u3U3mVKqK0EM/AkeAHmEHo/bGfPWHVAhjerq0IYFqHC/xpYk0xV126Ng
95w0vvrsQNjV3B7vkKU1lDzBFENHya8ALrJuw7pb8aRWjgFFkOcoN5375Xo5VvQbZxhw9NjgnQDA
LXHURzYHcMa0/lUOUGB3fax6j9JyTEtfKbGrnqQZTKq1NdvK30ozr6vuNBszv2EvHF71pml28dCY
Jx1TuAfWv8F6DMl0Aw1LwDjTJwcAi/q2iNRhrWla/NDENm4rLDOHYx9179J3Cw4UpbvPat7mls07
fUgegFWPp+sk8gPaXYLtnaCK+nE0T4WlBFfWmMCDpHkFGTX259Hmv5vd0izRTF7nhlPeJb6WzG/U
M7UtCne86xWf3Aq6O4uake/sykVz6XboFoGmBIzNDkBZz7uLUUWtKfHLqTmo9sW6/9Qj3TJLrqlO
8HW0geIGZGbwQFniX6LQ9i5YVOk4mFTUxWVEOlNFIahOkMKAFHY2yrlV+TkR3kbhsAFCpAC76b3L
7ToyaqosXXkjo0NG7KdLyWnlt9UqdMgQS1PmTmVzsBWj2ZuTB6POaZCFpI5gm212bCzb39SL0ZI/
gN8ZUFg46WbLnm0ao+uz/voAT9tuzT9Udy+/fDmoiTfwsyjH3fU9FnlBx+OV6m0U5u8fMvpsg6xL
aWrZGkxufugWkJIcIFWS/Jmf0rxrn5PKKRDb1+FnLwEJFbu7qutdSqJzeKwmS3m22jZZckHZz0DR
H2fwfW9Wkcf7AuHsNPfcvRK1zSVmH7ydUtsEh2HZi3JK/8NuutP1Oa3HeCJnYfN3gxML7F2uEbbq
4lNvNA9dyo9rSFRqD7aC7b2DKlaVxFgVq1gHp14HPtRyoZDVqXvKKEjsu8FXn+DitXi3etn3wYgu
soNq0bAoTPIilg4uDMzgN3Vom62SBPxtTjZdXN0bDoE513cz8Jy5q3dTmxmsiUGLLwWT65k0ZeCP
vtK3FbSv+Ae6DVRK7fMvv1xB5lFUpn277O3aQ8nH+mZ6uA3KZTR1UE9O808ZYGycLY7H3eJuPPde
u8+mAR3c/+rvg5H1pIQUfrbIDWavThxEF7NP++NMhpolISUW6ZNDwX7wImdp7BlYDg7fpPUp7hai
DFRTE7VCG+WPy9yuZQWes7H1viBvxwffBv5oalNrrDtHKTe3ATUYorWZZOaGqoQPEiBCRx0fITQv
dFQLdM88yYAcVFgKCOHLUTqsJVDOeMIU5wq5bHey1/C0+7WlsoEusB8HKLCo6Nw0OuTs/y3UIcPI
/n1If9zm3aaQ+o7WZQgm1a7KtVlwrwcNmqELnS8g+ftkOsdYSdB8naHqRZaZn7XY/yEt6Q91Vd3p
yPttpE8Oc5a2a2AiE0BWriN9GbxBuTSWfMHKcQEpTDvL8t0TLIL67JeUgvWZzQDbOvNefK48wDxY
iiTDzpIR0vbR3ayrAFbPnYXdSRXfmyUpgCu+OFf/GceO1ezCsk91fYAB7bdXZLLmO/Mh0zFhkVFK
ucW97inXmfHC4Y/6ixZZxqYvC3eDX1d/b9tWf4/a5XBvxuYvx7Xyg3SZS/91cAlLy21pa8E18jax
Z4FzUMfyq1xB8/lvJZN8Sn8bO5uTze0aSveGdQor+mUPtZ6UEoEQA8vi3EIvJG/8gzZpYEAKtSH9
arhrw3iShWRfmGs2wMmLbBl8bkpp+f+HtPNajhtZuvUTIQLe3Lb39JS5QWikGXjv8fT/hwIlcLhH
O+acfYNAZWYVms3uBipz5VqtZK90xdN5i3u1LtYenMM0u3S9M59Sx4djS1jn0ypU1a3slDAaL1GU
Gaszj57DQWu1bL3A0JtUbXcpsgprLQHksDjUFHElPy+utd88tQr9dqKs2NUWbTYDPauyr87UaYtd
KTTnIgXKbBfFQFFI/GUXprrsYXjNgbQtpdqW516LVh3UwBL3ttiHlmoKUJ1+u9hEiApHDeAe6cti
d2wSRCiXKHyvJnwsPPMqtGlp9MV00ElOSru/5oqln/VR0rZu3I+wlMavOlnEH1PoBPZ5F9q5kXEG
ovkWCgfZa55ppgj1QFbv+Gbk7SuCe2GhZBeBNROINPpp9r1VmNe/m3SJRwSBPBN2Q3bmqMX0a+IC
UptMYuIYI6fil22+HXrgqKtB6otjL8u3RQIFoHF/FQxiwuZEZnFsjIFPM3XieZY4FYeiCMpj73a3
cuIUW+wR8hhn+gA3UqnG8srNWv82suva1FrevDfak8eWdP8QtPGPORqinUlFeSLmcmv6uYlwgBDd
/CCGUFRMmA61E39WeAw+LPbQTdpdPmUF+sbLrmOdg26SsvVQkV7fCJsThZPoJ1CFdWUUAawABM7G
pOSGs8oGSE1lJnlqGkd74ReHzgPpTuMNfOr05V4Xx9tsvXAOaefSeuOto8CLruSbo2ve+j2V31/j
0EZkjAaJbFU7eXQVjt7w6VAQp22TTnRadGjNE8spaEijtN6o07cI6oKjG9MTNC9pi1Opmv7Ov10W
3ocyycpTSyH6PMhjcm4GPzmLoTgTNh5R4IP6pxi0M8ifazW4ZxYIeo04cbqsoNqKDb27nlLsMiEs
HzvlLLdVc8tiehy7JI7+qICX2pUb/DBSx4TDR84fqJNURxK56d5UM/U5sOIfIsJM3XOuJtFnqMhh
ouEZSOQ8+omvClocdLrYU6t/H8rTEBTGm9fR7LdgzSzbI0yhKt/hwFbDrQLq/GRDhrXP07wDnhdT
ZQs076vcWVfDICUd1NLahG/sex0pPfrhaf5cIFi+HZrYuahDAVBgXq/SynzdygBV7XjaTYVw6Aqq
XWFjQ1XA4zDtNPspRioYz7y8U2BVghIQtlTEiDmkj5BKn8lWDcqT69ipfGlDTVJdgQiUduq0+wnc
gr3RdDbAf7iN3MB+C9SgGz3I6vCdh/y3EBEnZ5V6DdoEGKDR6ithE4eQ3WpSt+lZjIJRpf20is1t
XdNW14OpujRBwPNGVh+Rg0HU5ZdJRAgnwiQJZfHHhGeeXeIY+mbsyTOs9QbmT13pH/Kp66avmkkw
AUwlreNfaT9S14HlFfdFjZZmJ0N84DYVsiVBYK29OLC/kEKFZM9z/wStt/Gi4ZKOUolSN42pflb2
16YtYDAUXawhXF1BnlbTl+6nTQSKg9Spr2Lu0vE6z52XSSBCmVaWx5xPG91la4HDEIiNLire8J/C
xo7B4umd/jnQHAukYxmKM/l91DtkxxIG992yjrhGEEGTGnTquHVE0awHz39kx2Ky2+APbmR/HZEE
PIvR8neAsh1P9DR/D/RLoKrZa1W0wb2eVp+S0M4+ReTLjx6AmQ0I2+yTWfUSSNyUBulp2BhVuFLZ
l9zE0PKvPByFlNcsaQUnK1R4RmDsBVeTMhhIRpTmI7/h0p2bJ38Jc0s3467/FQUt0bsopQvfRZk1
WeDAcYbP3ACvYJLf1mo07y/B/zSvpfbyLtdcxIoKLXnOEGbd6Ikf7munSGAgc/1TkGQ2gHK8bVNY
Dw4ijMLpTabYrl9tixxOXvxZA7PYZ1Ha7Rs6wZ8rffRW7cRcPvQ+nDOh8plm9Xw7joV/yRQvADJW
80aZ/fCNtoU5FKoAGEOjVH8YWh0YaFO5PKhND2N22MarYqp70a0JmNqHPHeI0Wm1U5iCs788eBZR
Vm0fssj3t33nvJ2Nv84W73IGRVH30INq3/6LuGwABcFteO8meq5+svtwTVVoAMsI9luGAmIdwmf0
pVWSxxkn7xT70erbv9Ku+lpKiLGpvmuDq/Ds+xy+d3SzaSNFGiCAt5B1MkkuVnoyyfTWiHOsyhYY
711jPs1F5pYdsqE3NayhUXVpnKZ6gV5ox5M9wp2d3uxbvVR3NvC4LxNoqS4c7zmAm/pqli7Frsku
xyN39aEogNNm3VFDNuVhHNKLmhXGq2YH8gVG9olgWCPvPmTdAV5T0MHTEJlPul6kTNuL4KHoqNKa
KLYIr5f3j2nrN/fCqau7hn/8a9VmyFXZ/jO00vJFbwc740mgPfatxY0odeSLqeljQ4kctO9YllJR
bzKal4YfXtSXW0+WD1mZqrtao5svdpDUogFMWQWRlTybitE/FmmyEk5BjUMbzDfDI8MqTIoD7rAc
PXbgurdr86r4nLB1s8t2+AoOl0cJVzXO5Eaqu6of2G7ZrrfTaDTZzg04fUySmWTq08IlItpzcqOl
5P6LX4TE2C6FCPH0njBEBBpt0q2jNtaQzzFAyk0HMc+NXZ5hKKwa7NKRMd1kXWU8a6YinTsjzhGl
MIzntKzGe+gCD2IkBZgQn86CZnwSFjkJn2WUQAGN41IVyFIs089OYi2lJR1Zohu4E0NxpdoPaHdC
yo6KYpia8nagXLyINEVoeiZsuMDOZUk87mh3Ky/AqGyI0yZ2ILRzp3rx5O/tEpbwySiCQokemZ08
jYVRbcK3mHnOEpnGJomeMdqjrRed41ZtayrenI4en0dAgcpRbfPwoEspQ+ERByc1dOeg6Kp1kCnO
+0UznunxQGBcnNKSTGef0qKjHSbl8aP7XeR82gWWxO1xGFbz2O208QxXwyCtxalbIH+BiNcxNX7J
XmpdmvmbLC4Bu1UqjHpTyYsqa+7PQppiLA5zpDgtWxrX9GoMV6LRRtjgPLWrHdQFPxsiPLq4Zwxa
I4XjwR6irwIp9oE4RK3kQThnbNni/eVY4GeL00/s4RCH6ddZSlIsLOIcSUXUJan5HMBmBT6Ix365
gf+T/JkUbe0q5rtTNVetV/Q7ufaMOzrVUpJP+W2OUK3I2yH5PqyXEFsp9LtlKdgO1sAsNsaYsKXv
1eCkk2NYOYPUPludFd+H2XgUTmFq+mxrO2b1UIRj++x4JjQxDo1Vwjl0Sb/N4C/YNb3c3VqVxjPd
nOjDnMjfilI3+qnZDegryYTpzIgvXh/Q9rP2+tS6EyorrQMspssHB6Iw+MGE/Irn5PAsqo56mEOE
Y+UkTXd6k4EYLF85togZC9axMCKhnnmRvRZDzYz6TZh55eyV2/jeNTvlIQsk9UHPp94b6ye/s+tD
8jBRMeqtD83RxO8shu1YDwjx0Rja0ewPzzZU0H66FVTQc+hA+wtA/OGz7UPVqSmGSy6SsA8rTmFo
IA2fF2LpXIEESAtNvm+wrCedVFx1QzOekPWKaLKmeiTaLNoGYkxYYmanN3VTmHb3mjd5eRUBIh4M
IADaqS0DCgP95ozdFUpm40mYlIHEiaP4qypjaX/CWfDdHu5pJdTh1INFx52QGOKgy4p1bKLgz8Uk
zuA72lR6417FSKyRc6W1YU3dF9NqwoH6nnU0KumHMImwX9O1gcT8fGFIkTMlL2cYM8RPJvyF9IQK
QPKMQ17QzHIeFZdB/fQOmbwAnKMJ6gyhDQz6bpns57kL1jlKKMDmfDCASJH1jdJLoIzKOcsdGEni
KS2sOOdoMgm/0AJ1shEcvBjjlO1iZ5R/cMtQznOxzLXL5w/DRqOJdPYWXfrcaFZ0jHtNfagaunDy
CQwvaot5waersoK/DUv6dkSpUQQLryg1llOwmAsbofsoK0ggA24DYEFBDdaGIPg6pVDovAj1q1z1
yrAZzDrl6dgr2MHjkSC7H1bznKRy17DgKiLtMs9JeLJa+0kJCfAxD7InkUGK2oYGnTgKd3Nf9TIW
uSgRI85ScyjX7LqCt0AxFhOFe8lc0UYN4E2kjsyY7GxuUwya6YcEHZErG/bFVez0BFnULhKERZ0j
P04tvQdN0BLpBupq8zy42I4A904itSOSOXFVa/RH5s1hSfcUYf9m842QbadiTp+uxm8Okj6Nq1/+
RjEZL2t8HM99jgkkYqbvaLvc4AEpr+1Xt0FnVhx8suE3SbKt26D6d5WulCek6eBBTYC/3QaEVra2
Qn5aBAubOKsykqtBv1+mi7N53QryFraK5S4qSCqCWOFi4tKwk722TnOXdLLe+ZsqzzWE6gwvJ+EX
Z2f+W9lZnC2HwnX8N/eHmNIs8XitEp3aiWRxWmEJ0QJE0tQqvoh703KDamrrSZa97PhOGVl4J4dG
Euf4BrKegNu/HCjD/ZyxLCUBihAzxH0R3oHsUKoAB7tMcVEljwJ0l5v4ZSzgiCKPdrMauPjHWFYf
kaJbK62vIAyXHqcM7bOILCryg9GYPIgRSJxPSZ+X8zwEReAJh0bmLJwIQHUw68DZKFZtDN/a2C2k
AsIrFRDYOxMuSgxVHXboSIdxNxMvKCggvFJLdofTULzccoR12bdHOJ+C9EK/E0gj6NjCc+NqtBok
7vjTYFf9Hy5thbt3QYorh+d5PEc6LnfcNVJoITkuuVhbaqpfirrXL3qMMF9AESebRoqk8GeBn/55
KmJU8PfwRtfBVgyXyUOVB+1qMTphsQZs4J2FafYu0ZIM1E9yFD7+e2sgSekgv3bxLbmFPM5t57PF
plcl/UxWjFB0mKL19ttAMVlvzxT4UDCaVuogGjkOUjXA1t9ALGUYR58k/wAtRIQug2F28+GX11W4
jVGjwhGKQJCgZzrSL/xAaNUOstCKrpbMf7LNP9QsVB4EPDdXmnQn07m5ET5xcPLv8hQgBnDDvgWI
eE9pX0yfbG+9mXrEV8tfXaPFstGbBF246e0AZQvp8fJWiEB7+svE2ajaKxV+g9Nin2csY6XzNqWX
RI+daSvDwRna4lin40MrTb1vWnWLhzL5HCcoAwaK51wsy6svdp2V22xEyzKHiKyFG2etoTt+zW3D
eGwH8wkCZ+sLpVYPTMxoHzv6/T8hULWqxtH6kmRNv0+olIA7IMwEV+ekiN00iaKc6JFGpH4KCzLl
a2bAPgnfLYlMFaYjEU8rZwjTYtRdkc/ZDAYY8NYNznNrzbvTpnf8dS5BliOMM7QOfHP4PnS28gDU
b6NOlg6ajpBgRx/CTpuK5pJc/2XLqnun+KX1SI7oajtN+VBZsJ1ePTtw6aRJzMuYgG4A7kWH/NCH
T1WQ2ivNkbMtwohjepLRFt7N6ITWHah+9donWV0NNFZ+Cq0ohKkINVsSrtonrS7sXQNSldQ1Q6/T
upWpoA7UhQYlNW7u2yHUpr57Urp+YyM9FUIEhrycjZC7t4py3q/BIb0AodeqKsqSy+netm208M6x
Yu8QUro5Kb5tnMHvRXsXrPjUZVJuIN+0XiDoqGFcNiV6w1JjQ2O0wbNIS/a0UMh+QeGCIpg4FYew
Ugv2SG6wWWxiTmA52qoo7GbtIhR930WKemv5JVrQsuKsk11/06Ehyd7+J4y2VQr11kFSLUwLZFYa
wuBdLNzA+rEAf3AQ/HNehmKy4w+XhbBuCCZmO71BZWeAah7V+taUN8IfFC6QSN/66wPHnRjGY5hs
k6FEgXWBgwjwhwOj3hqMd7MVQ3GYY4bGzyZo4LfarPSWRA5gEt9U1+4E34gLwNIhe2hBUCoO6ac4
deX7xWAAXRmKViKjAR2qYDyF4GFc+648zPP0iRMVoKO5U/22oaeGobAlelycI0t6EiYxlX7Dr4ke
QkuUeKDGfVt67aCh341DU+3EsFHBWRctDAxiaFfKi5a4wb0YOY8QLuuvkVs094nSPJVGI72GVe+c
xHqQpcBW5kOqH3UPY9XK36eTLPPmk/4/LP8lxuuq+nNADm20PTj4w+LVBAC41WiXv8RGl17sKAAf
BhjrpbL9750Djb9G7zJM4MUfTUpZfNRcD1mjlnZCb1QPbtXAAJxJ1VqHm/lbzifbL6Lmz6B0v5Z2
2ty0BtT1YLMJD201+ebS8Y24k2bcSSa7KDmwAI0gBPhN9swXF/w8DFctfBT2JL5Txum3IdA3PVCy
TybVxYMBRnZfwPbwRTfuxYKlJFtbfUy7I2zd/Uvo09w2XSiXNQ/2k7JBA7HoH0wHSLYDRdRz5PXH
2tTMg++b1WqIe7ayVQPap5H0rfh3is+E+O+y6d6lYaNf5//19Fkxgq6BKK9XD4ut9CNvqw9U4WWx
XPlreWMcKfS4wXHWH1pqjWFHl5c9KntROVzsc5lx8nYDiVbh9Rr9DthVtqk8Ob8Osd9vwzjTn60M
OT9ZDb0fCRlGfpD0v8Yqvvdyp/miqbq8Tnl4eqBWAfKZr8ipMfVoHWmKeqcbbrLyW91+9kD3bENn
TC5JkQQXyG6krS1b6nNmF1SBi8L609tAY5S8wHZyc6akoTtlE8ca3qqA5OLWrmNyiK6dKLMHRnXG
lohsJjKUKWiZSJ6opZey0PcTrc9SmhscMzrWvUzXEmW3pdaWjzmlrCVOeJYYMUQA9mcxb6nwCU9K
QW4F4OFL19feWoAvBAwj4Su0GezU5ztq0F2XZjl64TDPnUSMQHMUkQxG04zuhakPquo6kJRDMc9C
TIX7zYHbj4ceRB7tJV0pbmkmp+0PKZTUr1qitlskFX26sQbtXhxy+javapLuSyjkZpOwx9ZwKnjC
uwQTm7YwmTpCymhPQF02TReOwonqvViSnzLEQ+hD83rXsle53W3JiNdXCK6S+2Hi9e8Gt9q15FrX
TdAn94vj77HCKWuAA13EWdYiTGlT2hWlaLxAsjj1jJg/sok9p5P0HFI5qd2nftsetaov7iObpHsM
8+CjbClPbVc6p9Kp1HRlFQ5NDVVvuVu5ln+eioDZKgLm2JpkKAXSsN0IowgqXLc01kiBZ8cY2pfa
j4DvKYXhXnL7ib4q54o6mnPtPbRyN9pErjoo3PRTK0ctouyL7jBqxWcR6FCcBoIxLdCX9tkr6wDh
vSkuHrpga2i8SSJmpJGS+1fanyQjlXclLa3TQ0r3JW0DuEHD5HsPHRac4Glyb8EHgR6pJx5j5ggB
njMt5X1EDiZ4pQGD9602+BxYejMxajtXpHu7V9uBkwEzN3q4wxX47ezaCT67rTFsCqdvjsJrqNqR
z1bx1MSNfN/o4ecsC4LPqHQp+9yyad02EGJ8I2RUgnNnVd5dWajRxS57e6OzE/7WgrUThEwSrW7s
in36PPn92AptvLIJgOuG1o0/Gl2l0PvUdGBhlakDWTaiD75aqq3bf5uHNke3U3gWRwHQym6+7t3V
XmCTv+uzm6km2U3YxdnfnV7i+MCCppDJAW2OfaynWcvUrkqUQ9/HX6wUJppOyaFzBx3hTJgIXwuR
tZrOIE2lM6/ync0HhwgOuqzZI4UUrZYZyyrT33eJkj8XCx+IViHJHD+OZZ0fYVDLNnnpZkeUGyHJ
jKLxzq9SdT9WeXjOh7Y+R3Le7Ht0weE8hARX5i95kUMktu2h7b7lYXpFhmSik30tENfwVqUR3eWp
7H1DmE5dmSDgn1ud/hawyeyJy1WrusrdfKhk9Q5duWEjqY2++eCIQIDTUkE+JZAczaS5bIq2w63W
gd+bbV7rahcbFlYYTtU7Sx6RKYikMjiIKwnjoCXfwePka8DTQNCkIGpuLq+rTvXbbIpdG0KOKs43
YeCNyLEwhBB+gCwaHjgej+MBeNgEplFU9ztQcJXf+mnUZezmlhseUhLftQgskzCJCcuNMNTjT7YX
FXuRtvc19a9AQWxYjEgA8lwsTpfDR3KtMK3eKndW/VhONEAG0pNZHJjfElMm6yEZ3YNu28Z+gF31
aI6NdQMAW7EHtMvPXS09oA7lIpXt6kcPMFRade13Ce7saQNUPKsOAogtIlQX2WnVE/JSdJjEbv1A
kh02BkgTv3hJCi2grv0VogIA+fZjXPbqtRPyE22grD4Mq8JP946sJmQUIFQPSc8f6uknXfwuh5Mo
ZaXoL+IHfvlZX2KFY4mF7elFjBa7iI0CdCTtAO2lq+JCnwQ7ALo0iT+urYI2KjG0lDG4VJb3pxgN
dIE90b3+WIfycG3dtH3SjCTcW7SHwyyPszXT/jH0Zp9NL9R6BPK5l2LNvEMYbLPw47qVQcfkYDpr
avxyTF/IpOhXRvKp6Mv6cWxfB8Ovb9HoQTasu8GBtC06xb4KaG6yLQ6TB55VWZRvtno6K1ItOPgo
fq+WYG4Wthv1FwFdajLDRMXH+zojnj7AmQSwqRo9/nO+O+OfBoGfIgGx5XkyXYmqu2RGEt2YY7Qa
stSCifc5B5jwZFDXe/Y6ZEydMZTPIrTXI4dmBUmZ2n3ULVKxxlb8U0y5fbXMsT2JkTgAgFEOrslf
tfyLB2nnVIMHg4DB3eP4DpAIDpUuWgUw14xa9COYs1baBFMUWEbF6q3wSIbSQoijG0+FnshrGzLI
PbwQaAdZMAonStnf09FdP8q5Hpxqy+NbFckMnUG/y13YMIIawNUCjBPf1FF8j426KnZUNzrkS359
r+fHV+ESMw0FyurIoFVwKhrLY/NXb9TdRVSIoa0tt6GtZ3OBuYyy6Ex7LU1ZU725zCC/UtxzFpvR
AyWgTYMaGqggK3Y3SeoDWfqFjV1QsvHw2GeqcRWQWRJL/r4VPGM8ymoKzVzxJEkimn2Ti+rW45Mw
SLEcrRu7guZ28rtBwPPNFK7C7kTL+1SInm5L1nQoajuF43IbR71x1YeMe5YwiUOMhvNkFwMPHecZ
OlA6fJtybzgvh7HNaRwLtf6clU1W0DrI2OxKSLvz7CTihGmZIc6cXqaSlN+6SgvOjeUX4EAhH29A
TCEJk/qf/TT5Cjis431+a5/SrfKx15Pui29PHXiuFz325TDsWsWHXL5ugnPttIe60PUVIueQDU2H
mKaZm9Ra7q4McmV2CJvwZoY93BqUhwI0mTfCVDsGmTEq8ftMd9IDrUFIbBlV+ZC5OkrHHXXruXQi
xlGZ/xyHZZeexNgqQFCtkylejKupS6nQW5RGKq/YDTIlFN1o3S+VnUPmCR9jGLcnhwrC176aeEmg
y77vs1FBxw5BZUkfg/u/T+on5sdpUkJO7+s4TXL+YVIPOzdSCWENMykZ8FKV1BuZunWRo38iqylp
+5BNJCQM3pXGJfaE06FxYgDbphcdFpsHPBHCorLbCJtYwKBF69gadHUX035S2JR0khi1KCJUSCjQ
SMtBnImDl2hINpoFdwxFfnMovScDZ/g5JKc4MQ93k9ILc4VDhCyr5EYSr2odYOdi+7BKXnUQi+Q1
ff4/F14WsbzOpo32sljEOstrLUopOgbaeP/BHnVs/sc8DI/F9B/VzQmUQq/L/P+23f79UGMz03Vl
cxOxjfrnoHXxA6DE9pTTALua9TJdE866QG8teifR2zTVvrzXpH4961929BTuOr2yNouAJq1cJ4gS
8xubafmRvcxRy2LjOEMkBHhiRmAUmwwqohlZUXYlqQJHOYxKAMdU4iirUKlVpGTr4bYcxk4bbpm1
LZwsuIlQ4RPmEazQPixoFlniA6QPVQDnLBc4CfiYaf7iFiv0/k4st5jFWaaU75f7cLFlSVD593wn
wtNcWQptxzpKgfb4oTolalGAQR9jETBVt5byVBPp0tbznWS9lLMW71ytWsaiNBZM0VrjSltxIeG1
yjWk3+69ZLp/mHGnnOZa20Q/Sgn8uzCJkp44TKa6QoBprtBBoDEPF0A3bcOSpdwnXurdjZLlv+gd
u1Mq/dY5ULLgJSoRdtbokDkKrxWOxdYLS30nhiizU/vpFWMjgpWRQrZkldlaeDsayIBg8XH1pqXa
spPAXRiUkxkVfqw85cZX4ZoXQ1HFGbnniFGhV4/iVcUKaHYSlJ96Pl008RT+D13rZNAa0xAN2+Ay
nyLPxCnMhRdxBhdlcIEMpCaPDWAyM/5QfM080U78dtCmoTE2RQoAF6PsSCZUr3b+Nu5Kr/zPUxE6
zxIL/ON4uZKIUYCmrKF9bklC/HwJlriwGFvWICMFWa5qyfUuUUXN2tF7/7IMg8mWj0NEM6Da37dK
Z+8/hFB0jKvVHCOWEHOsXgtRY0EaZFpaTBHOD0sL2+IQcWSK/og0W9st9pxkbTW/yjxpx52tJHCI
gqQ5hQghnsTZPw3/F9uHlf/7Uv7vXkZc+W60Wl7gf18mSjruJ/8U89tX46g5XafDcC9mzZebl6EN
4G+Xfu/7p+U+vtT38e98Yup8hXdWcfX5iqiI0dkrDP/xmv79dd9fXSwjplZRg57BsvbiWWwfX9X7
lf6H6ycxoIeP/6B343eXfXcqXtY/j0t15PfKcgu2pEF6yqeDOOsMI/k4/KcQETfhyU7i7Ldzl5Al
7sPVfrvUv5j7YanllS5X++3yH+b+i6v9vy/12/elkaQHCLohPZ/e+t++2sXxP79aCTWViE6Fv/2n
/8Uf/dv3FHU/MmD/9j1Zllnek3+a+//5fvx2qd9e7R/fj+VVLu/8b5f+bcji+PB2L0uZcJIFkQep
S4Psnb0aeIC4Deye10ZXoT0KrlwBdojRn9AxbUO7fZQlzlYECtvi7dqQXofJuzjmFUCy4tEMELfT
MpA1vy0ohh5MPWuo9lCTGHMUK6pyU2i9fJW8tL9EmSdBP2ENX2wK3HUaqC8OAsPA52Ttrp0OTmDa
lzC2YL5nJA4Bbexs+pNhn3rhxKpUSeY8wxsAs0V6o8zRIlBMIQdBVTLLT8sCptR5d1A5f1jX0UYY
1GJ0QN3e8V6rSjFXaTc256LT/FdKwAX15NS8hH3hv5r28B22ZjSFplEaQuZA2+GdGIGDhzmQhiIx
yrWRDBScQWJVL36SOydYZfAT7PKymISmIMM6vTvVXa9U1z3woTdru5yKWNIfFWRyIYQxAbhCwOEG
PM2wTGxs05X27mfPbrTXBDFn6kL5UytH3qe+tu2T74fowJcaREYu22utT+qd8FZ5366DSFJOwqv2
wUtPQe3edE3wFxQ1lakcmkHxukpAt3+jse075EvKoy+HsKj7waSFkHbfrLRfU5oI9kmJBpar9d2d
BYPtHSIMp6BN9bMj52qw1SSoBaCauS0ROcQwt0r5JiwmASZ0zq1zrmsEUad18nbiESbVfUDSw7mS
mHx1gUGgKiV3zy7EQFIWPFtkHhC5u5BssHY6oud3pqOD3avh0RtJyFh+Zr4gdKZC1tglCAQyNE3S
0dBEASqahoVvu3tg5+oGannjxTSQyUSgxX3zwiu5H70opSmIYK2HRzcBhbsVwelArwwUSsabdxiL
Xdj2wU4EpyPtAwoMLTsRrOu6toXFQJ29wFCbreK0HpSwMivLSryNoQDZi+AsK5yNPsjKXvwJGkkt
9JQk7yBWjlWn2rBtrg5irq6Bzc5aQzuYEqpdRuGT8eflotvUppecfMInx0S1xWabOaaR9ORIBhKJ
k9nX82uo99RsxzH8pHVVcDCiIt4Kry8jNS/BPn8UXij0ftBt4970LO+uTu3e5LYPN5atuAiAS+Vz
Q7PmwdY6iHemYabVyi1N7HupH8pnrSmr53ZI1l6YRY9hKb3qQM3OtKmNez2LsnVb6z1KdB2y5G3a
nSLHTJEcS77DBRg91sDE98kEno/VnK69YOjCHRh/eFYcQ/nURnAjjWpSXsSw0XRkG7gl6pOGjjtk
zxm9pLkFwDuvpOzZkCMYQyFBOMURnVl8X9xdkfUm0D/tNsSlDheRqj9oYHyPrQm5krD5tBg/WLLX
7goPjm5hE4csgY+qjhwSQtNcEacWZOUpjscQ2bKUcKilc1e1rXwJnNCfFM4eR62D2kKh6yKyTmoT
8HF2zZ7kspNxtGD7P4uDcAV8dedhLSffhgpZMh9gUjAinmiEhf8ERJvdn1U1r3GfUfpA9PJr1mRf
oFmCqGcwUOCpsnpbe/qwo7JQ0DVzWg5qVFXoV0/G2q3ePC556lXUwB/Xa1l589ofjd9GV1Tdv/Sl
k+zNEua0MXB1EKDqxoeGR7HVC4KP431o9JugMeNDPFTl3spq74Gtv7FWpVy/z2L5ltJ3uvHBZe/b
2DyVekWbLTiJtRZV46Gxs1Os19aDWRrWgxQBZ1ZH8r7CpmQ6VJj85KwqfwgfFMXah/AMXhPe4L6L
3SMckhJ0eBxK3Sv2kuUlK1gUpKtlmO2uD5tqBeqqruHbpkdlPs0yqsx520bbGmaQSzN1u4gzEWOT
I97WchqtW598kgLoIe30uyQN5HthIcUwCZr4Fmg4AoSjdOQeEkLYpYVNt5SI8lyKeMVUEe/17ymy
kLdF9t6s0RULwLxshE0c0tRJ7zXrBV316M6mjHWfausUkfBnO9KfQ+gQbkVcly/dBAM1aEi7SpVX
vsClR6c3PUBQBrE5dzMve3CUMntg27EfQsm82lAagAWATpEv3eNEAPmYW6O6sXJZ2vhTNXDM+/QY
eWAwdD9oJrrfFVDCcuuWtrm2Pa8723V4iovefmhsp6dbwle3bhXEX1op+lwXUvfgDyVvJcSlVEHL
ZKVIEhWjVBtgpBy+6Z3b7A3AMo/UgH1d3rTeaP5pS+Y98j3QbyRTxbDUoLFX9f4Y26Qg9DpMn4QN
bNe1VQvYEHPugXGUpQctKMaLPEj6nrJI6PhgORJDu2/KLNvAjRi8WlVXrVCqq0DuVNfW6rRVaasd
hZDBuoiDXKERuAzFmZ5ZyYGs9FNaNNCgC1trTIU/U+s3sWZYuwFVsjUN1cNlsNH69hwVRUhLiT+j
ybR2IildQ2hrHaLCVF7QHgs3nQahhqdLxoMbS2tEosZTa07vUIka3LaQ4mQlNeHL4E9Zasq7atn3
fxlD/U0zG/VT5jng7eo4OEDbku5MAMNmf4cUan/n8/x11Ou6R1DdVzZZHmlrE/b6q5aU7mmoIKwf
1QtEvpCh2PlTIOvbVqrALQzmV73V4osxkql0PWSHrCxPrz1Nituu7cZPUo2cg7LnTqJKqzTVnPv/
Y+y8liTVtTT8RETgzW1C2nJZtnf3DdEW7z1PPx+id1Onps/E3BCSECQJQkhav7G8xBjNq0jDinWu
laFcC2k0wdGSC/yaOrHu7EAU68etbKqtch8ojeKJo8QOJZ7l06igbrmVoZBXetAeP5cyM+USYNar
n6Y/06hTfhpOvZuLriH8OTg7qCj5Uxchcjo6Ml7vKitxRS9B4UscnFTz/HOOeWfpxPq1JxpytVPr
52Qr+ee2U4K9qvfDWa97ogdlS3fmFxB6+/yptQz9pe5ssFWg36zebu9bhhWIboOmM4YIvnnSFp7Y
m/u4mYdzpR6loU3v1Go0dj3QzUZHYtPsL4rSNtcUAaGXuYC1aUbGCDbJsk/hUAV7G0SIN8qt+TCi
I3mU57jApdgxcWmDZNSOzUkZmuJoVUX2GEItRMwtD75ngXmp8r77lKQ1a3mZPpzlPJue7IHuUdSQ
o+nRCAbnVQ5bTF8gFZ0ipQxekAb+ljrI6llZP91jOR/v06aLbxSjMR9b22K0iYjdt6wZfjr6YD31
eMIwmkSEvJbN6mteHiwc0nYKToYv2jDdBc6g/KMYueJNs2bc0eqLG6ST8oOdRwDnQyTzggKrq7IY
3ayxkm85lJ5FWaG52jFqHNZY35RpW7CYH3eHsleaJzPUSsSmWuvzFJrXuQkhCmTmnWJm8a/ZaL7B
/FI/zZYdeAOhn2us4j9vNZJ8RLENAY0IncaQ4IvUJZDZNQX4mVbfo1pe/uq1RZ5eRkJtMlCpKrNn
Ra7Nn0Zi7C1LU74WzlC5OEZlj7IZxyfZsKpzWajpviu7xG19GqraGfppYSBdo7rT3FbJG6ykRsAR
gNMY8qFQm9afeZaRFwVOiwd2XZ+7nrOBNYQkUBsVL/1jgsTYC+xHC/mDCEG4qi32CloQD2ox+aj5
F/ZtkMNzzHhylxxiPB1uBcp0CK5oVwNXV5gtxbhbP1SJMR2cCPn4wDfrY+XXwZ2lltkJg3fnximS
+GyGoX2pyuiXaSIbI4/S7YJ1RU1BRfi9rM4iJ8rFZlhqbNW60PyaJFp/3Iq2amHQd3snGfnINpbx
kqm5W83Z8JQvObwnv2qhOt0NRoeRVajWrgYM7Cyy9iTfEM77Nqt6do+3W3nFAyVwu6LJjiKbSl15
TVXwrabOEvtSQxSJnUT0wQxKnQ8oIa3AGCNIlEdB71XT0O6SRrNvh6gfXnv9eezi5hcEPJcPEmCS
6LNS2EKFC/kIInjXOW6/5YMCNsrRfnSoZ1tZi9Z1bDxkzXQthtC5BMO9ATHflWPzqbADzAWJC9pu
j7n8AnsDr5wtpWuST8XkZsFcHvA67c6GBrygGO3qTbUcdC80kLki64x5vx8b5syhao07i1HFowrJ
4tGGWLfrFWM6b2XFnHzrRsu6zJM/PIryRA8fDbMuYGfwkXaH0TqlKAzeiZ147/5ArjcDWpsjPD80
/VuKMMhlROnQxeG4YQYfvw59iku7P736VpF7dth8EdBIFM4UxJokbCREXmwAqFFYhsGxDDVM6aki
ygXWEttG+6w43V0ld+GNJoHWlnz6XkY1485Q++HeKnPpyZ/MB97p7HPRofyL3Q1wlyXrdM7eZ1Ra
6LeSmUWMpuJxOs9R8ISVRX4bOj+LLI5v+ljPb0ejvipx2dzlgWLhcarAVVfkV7l20oeuqF9KE8mQ
wS6v81D+01uTclcYhXIH+dXYx5JUu10Qxo9+oj2VlazcDEtObOIp5f/Z/UXArWzszLDiXnBcZdpd
DEXFkNYo4C2kFs8TS2LL4I1vk+FaY1v/TSntaBdg/PGQ+90/XaSZhynvRtpAqn+a0gY/xcm58Y0o
31eVf9H1ZDwlzBxuCsOwjk2LgdyYsBZgET8qM9vygj47Oa3zGBeF8wuITy8bUA6DAc4F5Mrvo60x
swYG9MmECej2xJiOJr8DMgRNXMXXu296bn6SaiS6kNrf5WWBVG6AX4iqdPNXy5cfGjrIJ9vxkZYy
+MLuUPcF4jlVgdsXM9zdgkXFRWliL9lmA0RjwolOk+uboPAJi0aV88+s4YirHvIi6n9J/bDPmX8G
O6n4qqcP8LSNG7EZxsi8waeajiiuHscBCfO5HUJXhV3yPck0L/En9XNglncmOvPMvRC6h/PvH+fU
Nj8Bg4GA3ddfzdJipq5gmVt1k/Y0VfU3iKP+ibGccgqLZpf6ffQDh4th10dlcIjUiPvZVf3zONZf
0qgGRArS8tmfVQn9Kax/6WvOcGL8E15TxT1GrOUeXAwSYk181eQKfQA1nD5pGRBFR2ucz11V/2jB
/XzL4v4xmi14TFWm3ssR9jVOFUn3vdlmSLGlP4qkNT5rUVQz2fadS4KPwNUKwxcbTWIc+pS3OjSV
B+B9byJXDVXD4CNtd6VaLBHF+mHDEkUyYqhRk8eHKWPULE+4U2Wh/FLqo72TI6e96TDv8NrcN3Cp
KfxD3kDhKDCy81D8Gg9LmPZcLCFO58eIdfIjqpe+oVn3RWA6u4S1rIOTWwxa6Kqbh63QWLJ+2Jke
YdFyZyLph/0YKnoQp3Cf7pDu7YGvydXwBeSo+RXMxZpYSv7sKqzZ+M86cjKaXy0qo0czung25Pej
OoY73rcC7IhpXbNK/z50fvVZluNwH6jNeBZWVpD0zRols53eh7rHX2CFRwMdhdF1759DrAke6hGC
EOJ94beQWWExVc6r6ZgVtHc9O1aR7XzKHBj3TR19YwFNd/HV6u9qmBt17QnFYSFDLFJChVjSBvM2
L94+FG9VGTy5aKQhcd9HOydc/DzUgCWafmr242JabmdWRNNM0/OUyNlVzar8mkQGbrtJ9VXUYIa7
UN9DG7Qi9MT8EGgB/AyMg65+pSosXs7VMcyd6dmvaqzrF9myEVdBNZuKbww0IYmyej7MxafJYYHL
sSLW3ayg/JSoWez5QamfxV5d7t6kpmX6GaXxWzo8ilJfrar7xEZj2O8KcB9IbrRnpwW1Bos29/pM
g5yyaGhCw9C/g+pkIMgjnSQ+XJIvpUcutHgSm1rTj1MfK/cil6tRc8BC+pSG2IE5hklTxHzvixqc
JClsv86GCvxMU5SzEfrOS5n0D4idt19Br40u5Jbhzp4C63aessgL7Db5bBXBQQCbVQWOlQJQCBc/
zeLtQp72P2vMBk10iArjAvnwVZUi9QbupOYVWhN+S6VPEAKGL5oeSXsIqOYZecd8X0edsauhTzJZ
yw23x8b6uUAG8XFCFlaXWuO5s1qG9FrzVSsMAIFqXe0zKYfkzL/cTRpEnzKVS8YCNnpdguTbJM2h
asKLgkLC/ew4zVtphjdAUsZHpurtW6Y/5EFevVoscj7zhkGqoNRUE/9h9qfnMucuBGbae2owVpjO
y1m5axWpOPZ2ZdzgzZzD/8QCCjbKk9goDlIVTYxMFmPDPnFtqJpeUI3pwZwxxxR1qsEG1yij87Uc
NkxKd11OEvbYt+NhiQXDHz6WIQOInO0u4BbB0RIbUHXxxU+cz6slR2c+SEVcQEcOueWSEX2KEh+r
DARbP4myXMXT+kNK7M0L8309qYDnU9j5Tp2kfyLh2qjV+o3kDPEDcEyDtcsk3ocwKQ7aIlowD3F4
t9QFoRG7pTokB0OwPbYxiyCHWCkDsKjRbVfskGSVpQKGctLogc7rn0TKYmV3TTl/Un/bi2LynSVe
kT6QGTpaOxNtwh9ZzqKd7CfmM7rd2XEqmcCVpo7j7YwohjVHxbelLoxznXnh4tAhQYHROh2MuaaB
uO7M+QH54YF+FVWjwUDGSl921P+5QxyhRvJD3MdvodUCKopi7TVCO+wosk2mqq/Md9RjVRBNhy/o
zbhXXyQwtFepDUu3KJX4R/rTKDX9uwF7Ajd5ph3tHKmXCGTewbY0+c1P5icpQK5J84fXfKa7aFq9
R9ela/Z+Zr9GlWyVMCRDLM0lWUvu8jwO77W0bB54Nt1ZqoMvveyTE0XLJmCqcI7s6IsoysKqPIU6
7gK0S17MoPyOXUF0lyiRfqPmRcda5XUwu/EuElRbKGnjHZ435EGPXBDyNTNetmOIcRZCbqyl1zBq
XaVlgnig85gvE2jJfiGMRCoi0HrpVM+WEvVHNcAhKIO8f40XUJ09QS8apClHtIDOG5qg+lqqveUN
ua4chRPahGSxJ1v4cguvM7F3XCrLS+V6qdw0QOTVZIwenMJvrk2gnkarQehkUTzNRh8v2DR9jGrk
TGmxi2dVZV3ETlDPwHEbIgdibzs4+WVuSlS2lkOdnigOCrVu4/faa9ZL6aFNmxTHDp46wovZYQ7q
cl8Y6Q6XTPorpzNu4FrikLlkRR8mS8EBLe7hKoqyoG+8JLRppNaiPVNADZKVuHmUe93jY6feb0p6
S1EQpNp9aTnDNQkSVzZhlrJUk7+MjNUeYw3rW4E61lL/TWpt+U5fcMc6DdArGy08iuxoRslFHCqN
KM/lsGt3IQwiVovn5FbWdNSFt3ymtbMHHgf5g2X3tiPSshLCCDLasoVXRxPH043BAtqrodAJo4nM
2oWWYYBKwLO0yvDHHPxSrEL6mUIe1HIJi7i2BROrBfWdNkXBTWqBxDKasHzOioQg6WwGP5rhV9uU
6N79e4yezdkeT+/6Tq4L7Rwlj73v1I9M60oXX5jmuPb0Iq84IOLaZbejWyPDknn0tGbKPFk3o4NA
oIoNQTvklRr5d5nAlop6A6irw7w8DlHPL5haqlpj8IIRO3UlCSxo7rfFS6CDPxWp6E9q2ysNRCX0
WGZpFS5dO3T2Q2kUDqOnoP+W6haLCY36Frfwp+YuKhhCm/VrV/ssuVNhtDDSQyMweByToWBlCF+8
yYg0PnsHUUH31QlluFy66NbLtNhqwwInwKGd8TLM1owoJjYRn7RCJ8i01Nqqtrpu7+KoTI9iBzr5
uPal+GKWmoV5iPQkxqviRvM47Ruth5a63FdRLoqixnpab73IGtQQO/XFEtzxW+vGh9WQaNatGAtF
jh5efEdxXJFVrabYNwgZnMQgSBvxkNYnOKBir939yvRAeVUqZ75OnfGcpVJ/zp0I5nc6oDoGq6Bg
tR3PYP9PKmtlAi+1diPKxWarJrJZnCCA1OSVu+1AEjI9atGc7oQQbtD5/R0Bzt1qiCrKhCYu38qI
+DdSx6Js22GHLLaZIObdrYxFW/k8xPHXAl1PxdnJrf2gt6yuCCi6QKgLwHoEUe+CX+S9KBI7RblI
DVArkO+BBvJO/vnPEaJKphahtttqV0ttcS6tzw/1Ql8Tuoujn1YXDbnoTdJRlCfCnwvtNfDfsNnA
fQKUZXH3B/oC83HEo/XY6cH4Se/m47osCeTcDaLEuMu7Wr+3tA5Ue6ngY2QFtzMosjc5nOOTM0MM
1HvnwABJvom6wj7l0yDfSH3wv1JMoe3T3+oFRnDbim/1hNTU+MjgG82e4lYq0EMSAxJriUv4xuSf
xYDEjEr9FPhK44q9g2ShPueMD5hv2WiZ8a1gOAkpfsmKTwcUwo45JlnxYRnzuHebBpsFLQ2jhYIC
/F/Cdhktt/hW/IQRydIhdehbxF7NqdJrJGdHvQz0B4Ng2KqAOul3Ydsot78FUMlKYBxuxU41RQJ8
QmPtyEpB89Q5LeSq1AlRUyOLglP7VCSPBPbqR1GStO3yPUfdXuyTsgyhWsdEai7FFTjVPzfE8It9
ry6TEDsLzoL0n5uzdFCivIORSoDESnyUxFtd+1REISpoUf9SyRoEc6P/1PqV9skaFoHBVIv3QUet
um47VhQHrfq2ftJZWpeROIg6/3EtzjXtIavU6UvFNNXzM6e6mTvsr8MqvsqFcVP91nFNF/0CY3by
e8XvpGNlTeYhJgj8xcYHcsBj2hxL7ZBNt6u7YdzjDtMhbBbXmXHrwFD1ijh2Xgsd1aOOC8Ah/EUI
K+EURSxEj9fcsk/kVKPVXv/UFCJLW+7ffapi6FjEICIkHJi0yRzdMcNIs9JNDCi7wrrvakStFqVx
sRkYrf6uAYMTi0r0f7pGX2uIg7ZziAMsCfmeP+eYEl27jirRQwW6AISh5CLFivJSR82896UxP7AA
oqAWMVVnoCGNK/aa5Zjc973/GibUlfFHfFGsvdglqrd1+SD3Vvqw1lbQptHQar7IvhuEiy4Rfou7
1hrTkyXWFyoDaqzSyc3BWAh42rKpFjXrIbTHGwZUrshVi4T1mlp2imqs4403kOh/11jKkyrqdlGO
Fe4UlbZbhRVq9DJWe70FYGCy66/Iys13RpDLp2lwXrople9EkQVbYfSMMHaQ2osN+psJ6krVLwsG
5SPuMBNUxVKWszvxAsxTId0ywnoU7V8UofiGdqlK3Gd7af5yEGGR9R0StRwsL/e+PLZ7NWdp1v2/
Dgj9uXnafmX75T8HWUnRn5qKDqjP8vKiwwS9NGZfXkRWk1Usp/OocQkn6Jg1jwwQmynfm7Q8z8A9
bV+GKImwUOsW0Cuz/cAbuLMarT+p46haLEZG873k/Fxzmj5lt/bQn2UW4Q6BmnH5yxddfL3Fx9+I
lGxXZTU3+8+OcRi6+54OQ9TQUwSUItOJDx2xres4jsGBxqa4s0xUo56y8Cp2TJpxxaU1ulEmJ7ov
MuLu/RRd7SaWzo6MIGKkMTwel7KGaL7iZI7bo8DjVmpT2Be0FYi9ZUV7CGT0ZL1Y8+W7bKGQREV8
YzGIQMpBy3dGwFzdS+VKu21kZH9hq/k9ZnzD54Ku6VaHfOyZQUr8uETAhxiCxQpuUt2LjYQB5Zpq
W/VoBXAM1ckeXZjY9f2UG6yohD4UmahEKNJiOudB3qrv2wDPHMhIiFj30uyFY109q02FzbMvl6+S
qsVuoOv1p8JgJshAt71L0ih0wxZjhhjYG9CPjoasT1i+28h7snBEMMn/MmEY5A26Ur5JJW4KVfPd
N/z5qrW6fLQRyjgAabN39qx3d4ljPScmBOJmLMtjzhKRlzeJGwbFBGeSTZIp40GOMD0XZRhPjU+Z
P76kRSwTk8JmtYKIG0kxWEO5rZsHxvZlEFv5HvuHbh/ZUuJVksZs04/idRPWzmG0ev928vE+Nxz8
uWRU1C9ikwIgRq8zK+4CeH+e3GUjSjyG81axFLJTkjq7U4Pcf4uV7IjQagCzkS7Yd0JP1Ap0VlZ6
2I47rcD8MVDG4twXU7Hu1SHs4MIUjwwfOEedKPbOGsZql6mp6lpKll8CxOov6E39Tm1lYkdcLORs
sdtSgdKBYaK62Iia24Fb2VZFpJDWz4EkWtO+U/svkzaaLLVFnKWozP9MEoXiUuwIdO28oKdFXlQV
KVEmTS1E31cox+1RdaLy4lRjfzbb8kXzHfWwXX6UhKNbT+hStQUgxFG60dXF4gv4wmVYgP7aAgU3
Z+NHoZgl4I3Q2DlGILl0Fu3SY7SXqrFZ5NvycWMiSZHn2XkA6sAyLw6CtUwMW9ADxEmHWY2bf5Tl
1ETiiBq3YFAupTLdN0T0gZdW+1oPO0TXuvhkxYzr4gLsh2vMOZwBMyhh/mItkK9PRNw6cYvFZq3k
tyqPZE2LYlF/q8q80DyNEq5hSZ9np2bBKU+KkWUncQMLutYWWiUPYOgI+mJqutx2NCJyXK1yrbpO
2t0QdcQIlvLt9ouHKcrWR7Tt3vZsZSK1bcRz2bIf6nWRzDNvQ9M/6cgy4GFBOJ8HvFWTRKsQ+Q5U
0bRedAryc3KJ7FSo0qQ9GFaueNts1y7Kgq6zfx8o8uLObLVF6sMhH7Lv/vh2nNLXXDx2hMxck/El
1jV73osW0FpqOrs9vH4PWQ1WoVpjTPficbHYnV+2B71lRdn2RLesJJUA0rYHLvZ8PM6xHS8voUxF
gVqAq5FLmRBrWyD/waYmRkd7zqRmdkUBPVH7O6lnQJtxZnmZepYFx+Ji0HdfasL3NM4lKTY4z1bv
81mEJHTXIkcqns92u9695mtyvbt5be57x99b6vfJZrDfB3y1l0283A9t+Z2/Zf9WJo4QO8RhW1aU
sSL2+1TyQHBYloZffeLcrm+qeCfFpls6ApGyBGlH5MWL/Lc6fytDSoLHsu35+Atijzjt+gtTBjaw
rmIXpB2rQMvf3p6peInFg/1QtmVF6sNhfyv7r6faTv/hsNCxKpZsgn4XLX1kJOM5+Tu55PulBYk+
892ekkl1irYFu6YsIykOFfn1JOJMfw6fgFvg5vanUKTUvpqPTZeexMkrFEO9WdtLyF2u77N4TUXX
tX0UPpRtb/JW729lhbIwN0RTFBW304iyLbudRjTpLStS6xu/FX74qe00f/ulXlFRDAxeU61FjXn5
mq6938ekOPZd4fol/lgqKryrJZJbpTCq+nntyAfRx777LVHr41kZeeXn3v++dRrGAgrbssnSsYje
RZSJrEj9f+uJY8VhiZ56c6w2p7Vb3S597dbF9f2vpHgekejJRTIA6gSA5+t2I8SnRrTtTsH5R+sh
v8tBQGMWXVhKQK29EZ2EyGfAFhcA5Z8ursJppGtft65VnOuv3e3yod5eNFHlQ73tHRM74sCRiG9P
8vqR//AefzjWzyRWseTLevFm/n0q5eK8DN5nF/EQFO0GAhfqnB50FlpI42L/72Dt3fAgFAMMcSHb
Rly1FcS4imt7k+DGQdyMrecX2Q9lqriLoNfE4KwJQ3kv3tlcJG3g0Sed1a+jNOpfJoDtsytGW7gI
SdD9lrdeVPed7mUIUVWNGvvdGHS9evEcm16Rfg81UzEAXZ+pGICK5NqYtyfdYMsr+Z15Eo0Gsb7U
k+Z8Qjz0zx0R/3h9lKLwXf7PYwTPp9XzeN4a09rG/ox5xenFz26tVaREmdj7t6wo+9upUrXRkU3x
9GVuLy5OVG2T4p8ANCxzhspbu1utYoaHsIADipcpXNJPO+RTfnbL6E70RCKFa8T7bBFm2d7MlF+B
plaXpGMVEmRedfFR1Dz5ESsNd31lo74TEoNRpBnNhL46vfukMSrm67Z9JcWncSziZHaHooDkShxh
B/rg+3ZjREpsGgP0v5a3h0Z96GLY+9s3WgLIfACpeC8qSqOhePj2Mg+CTs2pl69yCqrw1EB1QpEL
rDFGCVFkPlWNA5V8rI6iz5nrlKFMAYN833PLROsVb7ZjdHyMZtNknt8FnyVU67DgLLNd1zSGJ6oo
Ddr+yCDyAV43es3vt6PiiTspNoyF0M6wzuIqxZNZu6oJg1xU8+xnUVbFkbNjieVqGtOPEFbNmeM+
PJh0kDJi4j/EK54W4V6J+5YLcVx5VC/iNamd7pR0LBHN83jDQCljVU7FfbP4xhcj2bPciJr88ri3
65PAPe8RufiKH9Ir4A5p32AZMbstNhTnWGa5Dk+wdIeU7efRcbS90UzVhYGevqcB/CMu/t2sbh1Y
vytdXzUx3N7a99DY1QKVYGXhz5htu4uKlRAZaduTeL3WW7bMLUXbFif50Aet77co/HBIKRG2DUvk
EZmLT5g9YXkjBqZ+fih01KFxxyJ2iLkUnTzsr1022N1hGstHvddZBwIlCm3/ZAzZI4GznYKWTRb4
t2acuNncPprZtYgcay9+NUHSc4k47pBLPwQl825aEI1lebmQldoZRolxn3qSiobpSaqf9bDW1knq
OotdRxbiRRTv+TY4+FCmidmCqLMmP+wX2f8+wFiPEc2A8O1BTgr/2ETDARaZtU6X/uvow9RqdLfz
5rh2tBq3Mf2nbkPjuLXV3NRdMEPDSRQRUed7IvqUNSlKRV6kxMYMJCoFOFgwfhwOujojvoGfj94Y
+63jWIfBovX+GXKrhVmfk3os8Kdl9ePPOoRoJmNsBrsOa29YM+m7F3DrRcVLuY5nnFmOT/QpLC8a
rpOF40m0SAAwE1QD1UVowj8qSnoQr5944kTadmof2SfR9Nq5XyuI305ZdPPyop7XoaK4sg+/+7ey
sHOW0Gx02/Z8md1yNOUDKK6HtTurh/6AduVVXLY4m9kExTFrfy+niDNaYyOzhBR+UcNcmfeWNBPN
T48zOsli/7svvLju9UO5vj3iq7a+TuIfGkoTXeZns9a9tpaK07bykfWa6nWzku/eDYhlFQfMUtfz
tVm/a4LvkuLi9SQvvKDVOnPXoAJ3KjKLjwSYg0Ma0wrFN17MfxuVNTWJaHZQRgd4l+057p+rOTKP
aaMftNxibCpak9WkIcSbFun09ptfLx4kVaWiNr/MrMUbIX4Ym8qZwA9gvK35iYb1sYk2Q/eUFb6H
Pe1prsOFeffvqtW7O7je0eXjL1LiLsoAvXfN2OKf+6fb0rti8ooqotv7M1IAjXTp9ewTPT1rQSis
LUMiIzej0wigAP9IemExB12TYqA36qFJuGE5x7vk7JcsElR+hJFfdNJRtPREbdGCw6Di1op8i4j8
wnpbhzji9951OttbXzPc87IxUNebJG5NE0atV+Yq8tZiVm+wkDBVybmHLTe7eqyOB5UAtnhdtax9
NvQYIMz67R9YQsCb4su7IdcEfG2fdKh/seY8ma5DIJilXrXhZpg4gi3/8Pet6r62c41CrhiDimYp
bjNXdQnR3l8cBZzuuN1/RyGQFC/fu61sHcu2y/9CHFFd10BypfphoOe9T1lnO+fZg2gSojVIzjTz
Wg/uMEMSOuHfAhqIHkn8sjla0T60UHp899aI5LopjF2qVtYpW1oMK3LOvsL95lwiX7wMYKVaPmoK
ZKBxYtkd23l9nfsbVgabMpQZlS2dnHgcIqXWqDIiWP+nJ10vSuxbG42SyPNeJEWh2IinJlIasWzX
/2m3mfVYdoVHBPwzLknqOqmzIz0HriaVA6BQ3cd9a/h3zc7qWunYWGWnugNSlOLOrCM70R/pFcD1
k0iuC5Xi4a/J0W6Ci6F/a/10OG9zPRwPGIjpZrX7MAmcWh9R1jlFRVOZn+F/ZvsgnXapmQG7Y0kp
lH/p4ctIwPM0HY3lOSLtA4hAtBPRba2P2AKHu0tuOn1ZfhBjwGUdNV02+bKZEcHbR0H6JorERq9u
etwAzqJ6Hl4dh0tOl1HwuLyRZltjNpG9yvPXPrwd6wcVCqgX54e+1B/6VgPZIhFWtSywEY0yuooJ
zYXBQpBWJx08OLKb4U6vaTwmgb49k61uJ9UK3pmgCR8020weulnTzuisXoPFiSuK8/noS9EPwGym
l0u95DkVasABwCQW862GUHtQvKCdaritXv/OliXBLLSINDcKDA9efnqJOzs8aZomHU0/yqDXEqgo
Zlt77Mq65HsZEUBdsjjtfIpUoz6oc7TDJNS/ztPLrOGVl4P7u2YpcCfZySzceAi/9dLECQHmOYcI
yuJzMv1qwE1fy740r0ZLW5HSuoO6HaHUbEfOWwOF1QN1K9PDSbvVD7QKfJrUBA9VCqBittMtPtU3
OZOHRkZcRUUFIJJkHZyCcW/Hs8OFepEzhvu5005SUMdfSv3TrIXyEdtf00sG6UlJAjTiJHgzWuPl
eal9MsPPPcyhZhkP46CEVcAS1MTWlsD/r2bIjshfwvXu618atnKSGysMbUFaegA+Zw9Js8Ct0rjy
5umgJOp8ke34LepGSE0Zlkjoucu7Oi6Gg6nr8W2v4Fy9ePrkksm7Wpj3eRDsyonOsTNtxPyNuD0q
WCN6aVxqGBcH+TmflReuR7uMwAoujk/okfev8HsYmJnYAoWT4AUZDgZrNb8nyIhiM6QAk6tZ7V1z
OYM4jSVq2+2POYepgGV7+uoUX8cSYs7kDNZr1FRvhtrCH23j7KEdRhCS4Wzfm8OUu3pkNPvtA79O
oxDBT7wZ9oPbIa5qdWV+j5abOwTcBJx/b9TlkWqLYEVghaknvtud7jtuZmqTa3bOeJ+Giu/6yEV6
9pKVNfkKO6EE4qOepQwveFwPCXdF6rTH5Ed1mwRaFtSFDjRxqRzUHA3JGduG6pg76S61OwW/zKQ7
ZWWPBH00Jl7QJaZnzTU0Uzna4eAb3G+bDu7VxckzQGo83UonZsb8dOGc3U2+oWDDg5ZbL9WPGEHA
46tHDZsyF/XuyFUdI9y1tvnodHl8Q3TF3wHLBUkt9fARrCZhbfvRb5UYdscYI4d43w6gbdfNpJu4
xRbXOFUNnLait7ZPMc5uS2NX2dk5sRJMAAILX1QcSoDVS+G9XQbt46zX7WMT1/u+R5RO5LR8VG6z
QTtnZZ3cJssmtZDFr6frXEDn0Z0RLG7wE2xI/jjPyakurPEyJsr+p4GmKIAy+xyrvXaDIH51Qmx/
N45V4UIJDjFgNvgGEbk5TDYNykYcw9P9ctxJ1WzcG3V/NK2sOddDAaiMD9+NSG2b0o9gCmnJ3uzw
Th3GcWcjVnn1ybW+rHu1ZRTo8dovBWZBIBnSe8coare2Udc15sQ5KZXceEgQQm00suASar0blLb0
PSmci43z6IRkRyu3/ncE7hMgCDWcmWJq9WMcx0etKGDpGp39T5xEz0qBh6Y0Bz2udQ1BPQutgQEL
CwSWS3nXViFS4osIvpSXxgkPPkJVKPm5bZEHBOsmBAijErdKUwouaRe4eT5/qVvF36Up5IJwQLq0
0p91oy5f4MNCSncgoZY8xqwzg73l+9qu7LovvV/gZpQmX6Q63svmWCHBEbEskHQRf9u5LePuqx4V
EYoZPs4yPm3JNIm5R7l5HiuEhWmixTnJ1AabIucpzNqHqZvaUwfJzx2wOLiF5fZU9QShJcnZxcT5
701FlnZZByoWVu8iC0A/zaqJ7BoYwbaJZLmJSXGkEfisYeS2P1slcxUmfLDTgIvFvn1sl3FAg5Qw
oYWFIgEI4mRXUOAc8C6o4mHmqbdYQiay5pVBuHNiJD//h7oz240bWfP8qxh11QMMz+G+DPo00Lmn
cpGUKVku3xCyLHPfdz7EvNS82PwYqVLaOgdV3ZcNGAHGQqaVSQYjvu+/KI0FaWi6GcGBNjMV0d45
0HtnNhbeqVCbYe0kdTkzM7AsKl64UWoZJMX5+pQ0eQRTnyAtj/OdsaiTqMYVqr8n1NrrlnmodBel
wgpCD5rawUxVjX5u6IDPquRgaWH+2ZfqFwU6286lrj+y/OX/igdfwZ9buExmZS2hPVtJHShxuFKe
6rnLKJ2RFpilkm4shRf0qP3hEd3CVGzUHgWFspq3kc4uMMoXTdcSME0ypuwos+aNBO1bghDQxoU6
02XFuFM888lxdONGqgrjDrfxH60cVivL1PE1jOZaEeibMiGaEAbfOxSZscdInsyiKzfGcJfotrLS
cSCZk/7iMQXxPINxpN3k6qjOa/kuzvN6znRo7+NG+Ra0A2oQTQh4za3iZVZm4aM5uuw3SP8Tx1BI
iClavldM/Ktjxd4CYyVmoQ3ejQUbay8rUoGFPErHSgtdaYTWkhAWUpXTMMnZNE157LNCOaW9V94A
zf0RIRCRGfMe+tW6MaWjkjwXpSk/Iqw7bP0kKxamInXrSCH4aNStebCmItWb+7Ipdpnrq9uq9GF1
ROoApk/+lueeBY1H0ZZNSrId0c6ZXEYkygHJ7YwKGQhDCoFulsG8wPN+HmsItWpZ6sx5lmHkGuaz
b5jfMteLV5GTKktHsbuVFtab0cyzudHqPly8rgfsURcLO+mdbVLm66pkVVZC4mMntpGQdd+zWHXn
oTrcxWZf44gdNfiFK85SDlFIgWZd7y2exE0hmY91WxT3pi8RFurVRQzNZil1uHuNtfoUYd7Km20A
O6mDdNPKqFpyH5Q3XW1GGy/VliqRUckz1KUTq+esb8ediinULDZ6+T72yLO6mbpPSwwejFHquMMw
vYvzzr+x1O/IEUvH2ohd9o0y2huR3PMWaJ+gzcLpDewboOV4ILwXoZ2PJUtPGgcHzSSuA6l8fEiD
z243tDOtCuVV4nra3hhwZa2GLpnb0UH2K+dubO9zHUxuBc0BcC1RG0wnFm3BLzT2WrNiSRGnQ42g
vYZHGt7CK6hX5OwMXKda3z7brF0ziYBoUCEvo2qPcYthe9N29nayvVyAJ5C4ieNtpslHqbTKRVxI
+czAKYdfx9sE8rwveexGDNAWSq7tDNk3lsB65vD7sf0srWCdkfVqqqyHmqD86JxOX8VNI91gDjUs
lMBGSrSaptlQTWaJ8xWAxLzSUzIl+N0vkhb/YLlgRuyzcotXCOwmPLpYHW0inMTmsZGdlSocFgmR
WcspvoWKjowQJJWZk7cHCb+wUnPhCpvFU6zLJKHTeF/mlX3A8s7G2SqqV36FNg6+XcAp5S4H97Qs
PGBug5cc7L6EYF3qXX4zdNqjUfot/xO9h+pv5scRjPHWHywg9EZSnRXFLM8R6145UcNb0dSyXkOe
G/tj0dnmUXdyDUR+/BalBieU5l5l94SoONNIhvEgKeVJ75vyDPZJWzqDx4rKgaThKWm0ynIJTxNs
KIq+cbfMaHwwSPkJjy/tmq6Xj1XoAuq3C+Sp+PkWYrBo05SF2WsOYFBYaAgl32u1VG5tIyfrW8d8
5UZVI8BRhP6i9spvvZmir907ydEsWkue9bKHFUYWnn5qE4dWHI83mp/diJo4jYccjyZz2GOrReqi
7do1RAf5ZMp1f7IW4lgUhleho9sRuru2FYr5pfHccO+A4ToVgdwjP9o9Xgd0be0t4hIBrmub2ay+
Y5UOeLwFA2/LsnujOtErQgzeCSCUd2pwxV5F8LEX1zatLCCvVQD3UjUOQIKV9rpz7eoozhgzbTyy
1lqLmijqqiOqPKg696vtnUzbXqhWGty1JXIcqqlFWxWOyylzY+3QmMOtqImiMtC2LWAdbERVTsPh
2I/8J6fxqlp457qBtIADs7UWbbAJmlsoDGtW8dMIhg0FTkpwcLPLiEJJyrtKx8Hscg1GAMBuFnqH
17doi1OpWKSJ5C6L5kcuNdYJQqh1cpq2X9pJUGH2jt8MiPwefx3JvxdDggRl3pQX9lyuVTDm4G/3
Vcoy1wTpdlKrjmQO/mczMfhSdN0kIp66m9yDc5012rlT8VtmEdDOranaW0lwzsO13JnaOWI9c5bH
0ptjhdFsxYCOTdQ2HCXMu6fxYgjqKZHrsOH1en2bmGpwknInvVEG5A/iqAxO4VTkE7S01JOMSBVV
Udg+O9QCWOUNEbE8wlYGKQ0I962sZ3MAhfpDjnnLPNFUVoxlqj2wmOuWhoIDqOjlC3I2E7V+njmj
9uBFZnbI+vxFjMXiqD+5hX/pi7rvMl/LMPoFlt5mtE/r8EeEYgME6dK/KV2ruiXFpZ770E+WPkTW
GOOTeTjkzbkyuuhWstjwTzVRONnkmunm3aXN9XQNAit7D1fFj8yeilrNVnC/w7vLWZgjLZmgh6Xo
lLHlvSvweb9esnFScwaeVNmKNly9hht/UvcXJ4g2t4Xg78PguoywSQ+k2FQuRbXXg/y+d2G7Tf/L
FOvM20QKNmrjhHMT+bxto+jyOa+BxMsaG7PSjpQzIS/l3DvcW61W34smMzAxWh/NZC1OcHuz3bda
/41FkXIWTXHoHPScB0PUbNUyATBJ7VJUA5MvSy7aZZGFm0ItlYOjV91J73qUPnL1d16O3UkUox3i
DGPUyvTCfGvLHXs+ZkpwdxkxZDZ5BXD2GrmAdWghQOc3WFQriuu/au1BKKZkg/wNYrb2mS/AXkh6
Gh31wkDiz1eUNTTs+l6qcZnLatX5OhT+Vh/H/AfO1Td9KgWHzglf3EmL2WGZvbemwiwsd1bAKr7V
NPImRZFV5yYPfx9yia/N00bu8hQpjsJcSE7gL1KoycdoJkIEfomKR68kxUqW9HKmG4m0sct52qvH
olUQkysDZ2OdmyZZOtJXcIr6LXaLJQlaiOa9qWSfK93Z8mx6K8uVipmFsEObKifLRqCifqliLJ06
VLoQh7YIf/j2fdoi/qI7Wo40tOds5Ke0AjjsyYsB0+Qzf/qqVMzgLmN+HCP1BMBzWEC+ddg6Ov3B
GAtlGQ0GSiFjOLd9LfraRp256sqQcEOWkn41rCWuygomjsRc697XdxpcUa0MXrtGlW+83Hqxq2g3
Zk6wVMcRBo1axE+euZZtlbUdZlkZUeC5ExbyZzm2pJUfBhY53yS6rQPpO4xH1GSKAKU/C4yl/8Kz
oX7O3P5Ob4pHXUmGh6yKJbwUi295n8jbaDKBYD+JyyYuklvFqpEsQxqNxWijzsIoCu9SKGNgtmX3
2eluXNNE6qGNk0uhYBxcSD26YkE+zsRyOtbKFHsM0oVBPz50OrqGFuavUZ+GRzx3QlaIZrpUaqVa
bRAZDb5biHvM5Twwb1NEMqYEsMmyLf+uDX7/uRqsU2QY3nclCT+nho29VIL+F9QSMg964e+Uondv
rLaMN6Xe50ek2jMyKMhwsg71zkpipPMAAPDvjiU9Wm0+/lAQnrEm56PUjUk7o02Au/sw68I8frSL
QV+MgV9tUBJQZgZbAwxZi6q8QXqQpZknY0oS5XgK+m5717RN/VC7Zv0wTBQxM2lPoharKVtSXx53
otqrSr7M1bxZiWqHedg2hiEwa+q0eYjM6YUGf/R6tSKVVpFqGXdivBJYJha1Ro5WHx9l6FGy8ruw
X4qqA390h78Ge8ep1y959RvGgHYRNVHgM3a09Y4Q2tTE+BqOAAL1omrWHZQ8MO0LUcUKZ9x7RPDf
rmYl+vQGE33i/2fk1tNopupB/N/dzgwXLcn3y4ghKdmFOwNRiumjMt4Xx9hIH0Wtbgdv4etRPPMG
179tcVa7BbQQzZKwTok60CaKsHWVhTJ4QD5KU1oMsOnxNZS9W8yB0dxHQfVWkqX0xir0uw/tourD
RDXacdi3NUGCmWjz2pqVCsD2lTi/I/cDxt4Jl01bOMehL+R12RN3rDSLG1o0igJvuVkr82BfmwgQ
OscMQP287kPrcgHRKzo0iPHbOG6/4Ep/lMu8ZWOlZhoZdN881v7wMNjyuP2pbYCjtGJHi+DANCRV
S/OoVD6nWIAbLNbd+0uV3QlORUnnb6bXD0mgypgD6yjYfU3naFXWHonni4ooEP+hE0kSDOaGmoSL
qIsudRiSXQAjSU1U86hPxeVSgIuTWacq1lo0NujzwU+v2lVYxOMRpVv1BrYaFqfURJNaqhuvNca7
3h+2UCwLdHY6/RHKPuugRr7UsPNbs+pz72vf0R8jI1wVo5mdxMhSSZZj3I+XWjAUiyoYnUstB4mL
W1V2FiNxAp+VYzmcAzc3HhuVjaPeOJe+uPyuumxOR8ewd8gB5Y95oqwsv1fu487OHiW42E0UVrei
DwlSNMrwzj6UcZ6s9Ih0g26Xpwyv39aYBSo4Rc20wXZKUUUagAR17FmLoM3P4YirXeWP2glMOzuG
UJ5Cn0O5QaoinaP3z/3PrRezuduoLXGVoVW8mWZjdKTlWbF1moFXoCabdzCQlL3RVwdt4k9Hg+3d
dD3anaKqZJmKrIzJYs0A5hFiLtgjVDNHWdFe+EBH1xEyZmtp+FqGZfDisf6bo1NW3TkoC87g80eI
EFr5mgfos12hKZhJYbrMlbGZp8lEbknTXQ5fHLUltEHCc6E0xgv3x5ZNlfHY6sQUPPixfhxJTwD8
4fnhVTr2TRoQUx5m4dFWbd2btThElrYqv0aSdHBcrXxJnPBLIWTIBnyzqgS7PgKr2gZjrBfMS06G
pwaoDhcRGAEluvU0Vzs4OTf21BROhTiy5VBbQwQJZy5ML1SV3DMMrpnUV84aN+vxoc/qu9YpsueQ
XCKMmESZaYgrza1YqlHTU+q9qpbWYtQsRIutYgA1KAVE58sny3RuE3dtJlEJIoYiwFQKbtIiSyUJ
0y0tnfttco4HyC5Zjv14rDerRrHzZcLcN/fartvIqWfNczNUEQ7JylXZY1rbpa7/mLaRsjFV6Pvm
0EaYZRTrOGmCpalt87wrHxCW4h3TIFqJxOq9qNWO+7mR+vpoWmb8OATIQsFGgrA9VSPJb+a60g/b
fiACWXvMnl0sP7lRq63TMWkeVcQ8lpVmGmAjO/McIalLsGPaMZdg1Nv7JFDjB7X3grVntfHSjKvV
b5/+/h///tL/H+81Q5t18LL0U9pM2KC0rv7xm6b/9im/NG+//+M3g1W8DhPV0jCXtBTZUqf+l+dT
kHqMVv43eWa4FqEfbBpreIpl80ZImRajbPMNqr074+WSYZo71XvPT/fTGDXIfveMkfdaXij3HhP/
IktG+XIk2jI9cYFR0Ovjt8cvieuoGIdYIZrAcJ0vajvDpLGTo3/L1sxINkJfRxQsHlh0JNVJjKhs
cyb+8L//8pdX4pt4yfKBdx4M2l+r//GQJfz79+mc9zEfhhyClzKrsh/1n45av2bH5+S1+jjolyvz
6W//u8Vz/fxLBfmqoB7um9dyOL3y/Nd//ILTyP9q56dXcZWHIX/9x28vhN7r6WpekKW/vXVNv7it
6whrY3csKxbsedXWtJ/umOnz3gZPf9A/fvt//zd+/fT99VP8/On43D5X1eunv78dPX/aVvFz+v3T
vy0CnKjq1++fnsvX50+P5/+UNv+5fdj+r7/83Nfnqv7Hb5Jl/E2WFUezbNNUFdnR7N8+da/vXSqa
o3RbloEPu/nbJ5BMtc/Naf9NVzTHkWVVtgwAbvwhFSTcS5fmcCEZCUCZ9DBn/fGNvj0Tl1vhXz8j
qv7rQ3L5ylTTMFRFQQBVfGU/PyRK1SJqYCoupry3PSKSEFm7RYtW2Dp0Zmi4mev8Lijm5IhmxB6b
G/MYfJbiea7PrU02l+baRtlbqOYvHUhs5HhxGLQWRbLwjpArdv2Lej+etWrpeGsyK8tgUy9w/pQm
VeAN7m+o6yFjVD+l1sGqtoq7bVFXbrQbQ3rspQeyEaZ/I0d3ZjSFS/dVhljcfbRUQFCh8YEGXUUm
2TmpGJE2qLvLpM1058cYPLj+btRXg/9CBh0Amb9Khw2yo0XxNSo3YECqmTQs8u57lz4m4Q6tcNYB
ZHhC9HGA4yxaeY7PcGHMyXeBZK5Qzo2XdrUmSFcjcCfPgfx6vGbMACHezQTw9LdjtANXy3YO++o9
Eh443MYn78VUlsphOp7b1Sy9bxbwL++zdqW2q/yrezJXZFoQaziN6q5YlXMLuYtFuOyMtX1ksxnN
q7OMTXiwym6l31vjyT7lj8Vtqe66dDZsy7m3wKcpWyHLZAa/D8ba6A75KSGZMHcW2bIg77JNFmpy
kBZkEfIFfFRzXFTnVPqchbcYiA0SSh4z49FrZnE/g5uc1Bt9031DlqSb54fsSQ1W2D07v6NAiLye
u6wfpbv+d0uadcQmv+evsJwQNu5ZCzwY8/im2WU78zDMDXcTzrvuO/marFxr4WLkO9QWkrnXtdsM
0AJ/as734fwedzN4f7v//hR4m7+m57p8fa0Pz/n/gOlLPJvvL7h/mq4e02Cah871c/1a/Tz9iPPe
phvT/JtjMTVYju6oMGiMP2YbxVL/phMrIJ5oqA7TjvM+2VjK3zQkQzVTU21F5YzrTONoKrOPgyQY
c5Rq/XdmGk35dabRCb4qquyYikagiHlQZSb8eaaJYcymShcZr4WWHYSpcl/E4Bz90VkLV+VOL8gu
jKWzFr2yLSmXXuGrLHrjOHrr/VfnikuJwf/qXMV5Djw40F6bFztR2HGMA/S17vRDsbOm4kNbiITq
HwOlam8igwKYdSz31yLOnZ+rgZ5IuyzaOIWjPXl5nOzRXvXm0lQtBsTXuw6RdtUs9CfVqr9Had3d
ev2IoYa/zKyS0PjYDV+NHC+jWnGeWq9fGQ5a8S7+KXAYY9h/u2EoXKT6OTKRdtylrofz2LVOMgdg
JOCOaIAYq8MYntWlBpXc7kZl18eKhU0padOdqPtmcytlLonFKAg3wyRvisp0to+nwnd7aw5HHUTy
rx2iKgozQP41yiOpYlbkMN84XhftRV+MRBWOeT2KGt5A9k0DKxNWZQu827WP/nQ0wsGflWAaFvh3
Z5VWfcYFVbpDEi9as9Ykl424zbGdCleKKFg6z4w87VjEoVSUz/TETBZ54TlrjDeOilePR9CGOmAG
4upqiwlGOYmY+B6uEV5ePRYJqzhQgkZ7IpJU3fSYxpgGIiQy/gz8He0mDYLg0iY6pmdl5gShtxVV
c1S905+dJC4UG+1GQ/l927GsLoB8NsOus6OfC9GWI7v7U4doAzn/+Pab4yM9hO1GV7r4thSqG65k
rCudab6cZDr6alBmKOtCBFC7ek0OWNspitrc5FbXbmylCI4GKO5lao/ZSe2x9zSkyEex2yJ51zvt
Lk8LeeKaxvOw450qjuL3o6qTgkvb9cjSVHUTEhmAX0uOWbFSY+2gXeCj4EK9S1tjDUXG20wSsYuW
eDw5ms4/W32UAgQGO+T1Mm+zqsXIW0Leze+xNij85GvtDlBQdGK2Rq26e0+L9IVbI0WdNbqBE8xk
IqTJMjYJjput8nf3H1m4DU1FgczBrHfKfCUcgUp7mNJyUw9oWWMGL+rFQs6tcOOvakjgYo4im3Qz
VdO0bckkWKME1iH7yuPJH/ReFaI11bhVtDHZjUatFTM90pVdmMYRnsMRthZaR95YNF76w0r5ZuaJ
v7ESI1iShTbnTSuF9tqQXqQa1ZHIcrUj2XUsiK14/NzGHYn8IvBIq9peHc8U6A4z4GTDnTMa/aVI
dVDFTvBzi4cAa1aUAB51hvYxQWZdHdax5QU4zWb4Aw8o3AbouuA70T9hQHu00oKEDrOHKJj13J0x
zSOiSlyeyeRa5we8dUd22VaphKDqleTglyg98LoZv5Bb3gvtQT8Yz/qI7mJik8CRDZKG2YhqQuA4
b0PbdNyjf5o9/bRy/xd7PUVhRfzTZo9Vv+yoOsqdumOavLDkD5s9S0kCEGq+/RqZQby9kG2EKIEg
HNWRCvlGHH6sfxz6U/2fDj+eWxFqn0t1ry91bZQfmwmsYwz9bRIE4SPqlW5S4Q2D7slSCFOJQjFH
nTksITWFo+VH7Sp7OqOXSncpxl1Pez/j2m6oI/IX4oy//owiLVGy6dIzcjQRWdmsuw9UbDFcBJ0W
BqINz17U3rD79z4njhRsddtN0Kyy8+d2VwfwmtAxqYQa/MbE8+ezBIkKEbFZN9bn3hvTO8kkaoM+
8QEXpObLYBg+SBJTXxK3b76kLYp4SVn5t4lReZvSs5S5QoRt5pSDD9SrQqZcJrHcpvZwTqLizpra
ycP7SzkZ3W0RGOnT2Mhz0U6qC7eLOlTXbhL5X5WamE1vfXGHVNq0TamjC0mz1+rbOkRz1XPselfr
Y7RwOw/RRzVc/MXdZ6sf7z40+Znx0BPQWOFwK/66thlDza5M2Qy+h0qkRUBupDuh7KQj5AeHTmXN
kLvaqRltXuXZ8FXG9wBf5rraj9WgnXxPehp4YFcKgsZ4+riAEgmV7QVQURyJNgnP+ygdPTCbYBev
7eKob0y0C8W4a3doFnelVvKN/4vLiTa5ClFRb+5xmciWfdN0e7lGbioq7XCZZKP3pTbDW2sSFjUA
JxdsSJ/EUNXX34a2o/rT0IzU2vdM0u5CAp1PJrZHSwVVtEWJHDeQIkmXxjy9s8Hx80iuulAPPRzV
oE/F+hT7bPy3o197P46TEKns8UW/nHvtzexKuVGRSkDM2ZH30jD+XDg5SVcNptOH9uvYyM3lvahi
wbWv+8TdBBGGUrPrkOu5os3I0lu1gx8pThWdov3jaYmDu3Kkdos+i1Yu5rgPvDxRCbWV8os5IOYb
1Hb3Db7bYcRBD+IFW94gkJpglgQI7eI0clKCpJyMzh6VsA9vhZ7Xe210vEl7tXhU2yS8FapgU5+o
CR2w95H/pfPG6RPer3L9PI9PELX3vuvnTX3X2vvnGWlsbaMchaxQCfwD4Fx93huqMMPxDqItsXQP
o6Q/img6Cr1Yn5tI6EymOW+9Hwb7vetu/vxJtqxfH2T2Tpqm2+xPTEBJ06bn1we59wNJhU8ofQ9C
+Qxfxr63rTA8VJHbQjFBq40lwUuTavY9S5/gULy327TjKfTW3o5BN88KNOGm8aQgnZ/Gi3bNs15i
9zkonZNTxxOXwcbGwH2/ay9HU5uMfPIyDEwdTe8KHwRxj4luUYi7TRyJgbwd9ZkJCbOZicbLxXFH
m9wwfHkhCcnAGFuHFOAV2nQsikFlIl8ra9j5TFU5tWPiHMDip1o2FRrS3SRNk4zkzNexJpjhDgbZ
lrq67dQun9dBhJ+F4c9DnMO+JiyTJ8eztxGm8R09+Kq1za2FkPDsTY/6vQ7F4M9/RYPI2c+LgelX
nDa7YFll1UF3+8OvmDdDhtiqZn+XvFgBWW8oyHKLjWGmrONGlR5EJYo2nZFLDyR4s3MwPLcJSp1V
6B1Ms2RV+F7NXfy2WRm7l14nsFBV9YaFzPuGSLq61/TY21S5rO6N6Uib2sSRaLv2ZpNL1HWcOOqC
7qSkY7DvLIc9iA4BDPRvdRuBLLoUoiMD9M+m8I82MQSmEqvTqSM3YmCoAI6rW2VqFJcRo8VAJxqc
2Z9/x+Y/PykWm0PdVoHk2ip7+l+fFM9oYZb0+G8Yae3NK5ADe4jBb4VZ4ZYxE3X40KwOc2+JyEaF
wAZDRBPC5tIsDoDUjST80HCM9GNUxbNQ86uDPjT6UZ0K0R6EegzyTtHnHzpELxID7GxxeKxhfdZQ
XFAaPcpZGy4CNflS9AGy7pNKetU31a3QS5/aM90cNpexEQrft3oT7Vq9VR9HNcMxygqA6Ofao0YC
DIRCtCuAOVz7qqmm691DlsXDMlOlYlt1ebgTR2E3vB3F70fX3uuR11nhDjvRcv3nv42i/fMDYBNx
1k3DFpFiXf71x/Et343DQS6/R3U6VvrSyp1VOVnPxXZxl0vIdInapclSUJUv02ZYeJrtIMwq6tNo
0Q8lYLjpLKCeqS3h4OUb+O842U+XER1ibGCqUFwzfG/cHPeDMBul3w01PZH0IdtIgGRyg52wNXc9
SISvnZsjBFun8hmt1H6ZZpJ7KHI53KpBWmxt3JcOCESqS6ULy7OWpCGYa9/7Ol3RjzBB5Ipk3aMT
dgXlWpfgEdddkbzoMgZMfTd8CdrEXWJC390oseneiRFxaXbHGNbDrBa363R79noj7xGf5Z7tigEs
LVI6q+a95zowUxvgMl6bInqlVfcOUus4z/lnkLX+WQUnA7sKKWvR9j6i7osIaoZ7KlK9vAf6kq5U
1w0WQmtZtAUxfIHCYe0HdoAdp/deF9rLYqBok5yQUOq7KPP1WonYuKYgIZVKQhmt8CHw2gBGPdxi
xZGlJnjlGjglKnh9fWgXI0TndKYYej3JmM4spzPfLytGiHYxTA36y2VF04fTf71s5WR/8c62/+lm
N1RTtw3wvQYZTEP7MNvXJrYkQKXcl2hIAfVaJn4RY8EOXWabbip2shNVJG7BzZThCHkPEYqZ6P4w
MLR9C3LCdHYhBvXTNcTI63BxSVEVl7Rz4zZWNQgfIUyjQNdyFYxK3BxzKIgT96jThiOqpzRbeeiu
vI6EccxLXZ1d+4naNnAf42g9KsFwvHS/XUUhijTDMMpYZt4yL+1monLgC6mEGYkWcSiKSordXeLB
LKRT7vCU/Gnwddgw9fiy7eykeBnkpL9QzKDpcug2AS8gS3NXECMAsafpsMpZs/N/B9Mu2kRhEFno
Z+LQ7qx9Lg8l5l61/9Z2Heg79dsVRJsDCe/mL6Y7/cPm35INR9bZfrH/Z4bS7A/TneeMoeHktfQt
qjDOJHahQQ21i4WSNf1CvCOu7xK7hT1nfxUNQZozVLxThkQrFhF6H5fxok2cOWJtemxfmEmmq05v
qcu1fr3+5UOD0Pph8ZNjQlbdJ1PRWidf1ou7y5phWjiwBb+2eHYS3eXhXofu2fMj3Ed1PLlLwMut
9IxsPE6y53Q0w51ZqJB9p95e6Y3zdILuIs4umoi4ckI3krCr0rVY20hw+xY8M9lGVL2kaBYwh7KN
DMD2ESmZt14Reb/2isi76JWnwR/OhR+dPmZJl2zHvP+BVVJy509mHKKQ8GUd80jZiprobOwYGLFa
/kiUKr2LsbtAHFDV+EtAyjWrEPx0O60cwxbdz0EdjNtikNEKqYwcgRTX+1rhdFa6vvZlHMm5e0W2
dnvQLbxc/HNbaP5ZiXpyi7V0K5r6oM9YyOb+Aigb77imgy1SAyvxJcBGhpI5t4Xu2JhUcpSDnpwR
TYm3144+cvRDISECMA27touLACxrf+ogVjjONBnA8BHr2XHXlgXRDdgEWIJld7JkvtSD1X8Z2ixF
C9NA3jnPhy/Itdyajd2dIt//i4nQIofzy7KXqJis6zIqLFPSWDM/xMDwdbRLuRj7byhns7mfpT3+
W6beGwfWafeZAZB5btX6Dw3O3W4M5fZM2LbaRMjhzUVVFG3+YKZjcRIVNeC+0S3LRbeV8b6SGsiD
GPei1iDLfm4D90cUF81ObaX8J/X2YZCWWddJWBsQ4bzEqmLb8Vc+5pdzYrD6UfRcFN2dBlC8Y2D0
jJYDi7DEYaUc5bG8EOuu7Neqg7vQooaXQ9rLOGhxdhbBfVHkUXLntWV+FDXcLXtsFoAuX7IBYWle
x2fKoM0B4+k3ethrC3GUmL39UAzlvpviNKJdR7P6Bqdp+6G284/tWiezHAqDct4psuf+1UrOmLJi
LBnBtkyQBsx4FdPSTVL9jq2jIvvxN7ULtaqHysy+wTGyF6nrlts6aTCAH6JhhrB4f8DTEpTrdJRF
abU1y+rIfq4ybsTgqZp0bjjgG3aKweUenCxINrnj+KgtdnAAw9FcWghgn3mzOLMyCJJnK+l3UZMj
wlPGqNS2kfrdmkxMUtk4qsQEDwTxUyJcNlxjtsfwpycMjSl8gZEJcaxx3SSuio+PGgWvKplNRIfR
/hin98y1MP2g2ttTcW1r03wmw2OdWaoDKY3lXX3KWnOLtekG+VftSQNzthhy3dgasaQ91eACXNXJ
Tw2ugKewdndMgdHn3Lq1JssO/itwKt8LG5geNM223mVVrGxER+m0ZIhUT15fts0knh7ivHIBsRE9
EptosTe/VkWb2He/j70Mm04wJRRsDQRWqtwbdtdibPNhl8TJJklqFTkBEESza++lbvkkrEwXC66w
029Hs1s0aVIctKkmmmreOju5Bs89NTHHvLW3GQYeQ4he/7VNDCGH81VphmrdEeMtv4WanC67uje3
WoozW5wP3u+Jhpczscthl+Hj+6SU4aU9c10Ymz5wJiJz/u9aVhGLMhXnFrsN817R60dzajcIkMAg
xCMvlayUJNLgoxjtFr0y7EBzmOdUy4LHOluJwJNeKaIi4ke6b/tTj6jE0zBsza/DvGBVYKC8/PPV
giaT0v7wSDE3WqppQVmA52hOj9xPuLD/T9l7LTdudG3bR4Qq5LDLLAYFKs8OypqADDRyOPrvQnOe
oSz791v/hlFYHTiyRDS617rDALQb4spkfGQhz4tjqi4URS6KOwEAHWHKXtvMsIHup5MIv4zJsSg6
8uRZf2bJsV9COd5SIYmlmNxsnLJ5DJVp3MedR2J0vmB6tUQ4a7i9NtlRDdKj1HPoFIV5GRYadrKx
8YNG3YU2o0+0lQWLb6N6SHyLoc5utKH0nkpbUcHyCSq6cyjgu++Sxg05dhDGY049sJi1tOawdS3t
Du7NSUZJOOHhYl0mypbM7nZ+HDv3GDx/j9UsP2Q2SefWBDInS2DjfAD50iaNe5K/j7u2KRaV60ut
7cu81nCxzulBck5K8I5Jd/JSd52y1vSQV8oY+Cd7UrtVaiXquzoFN6rW2j/+PjRxePuY81CrhB4Q
DUO/davQmYUdUQOYL6VKOldFJCCMUphTVjn7ks8dMu7d4ZbDnom3hJ4CoJ/HeJ0V3lZYKy+NELH6
T/NKRXe2qQsOoAzD9M6Ymm+T46kvsc02DcG1dCnDSvTm1knCfC1DzFWxwoM7AohoHpz6uE6mXXWQ
YaCUb44Vtnd2UGkvIeBe10BR0G9naolhPY4WxAlha2/yLSabqM0dON9GmGN6zjFIzLMJy1WDlM6x
TwOyuBAauaTrSe16LJO9ekne6Mt5TfFRtRwggO6xomT1abCx2Jfom4SDmi1i3aUiONYHY74Emagp
GHI3oS/Jauetrk3yTg6TI2QoL2rj1AcfXtyWqnu0iIPW3eq+Y6whgEVvdlGM+FpAukx6EF7eiJN4
F72pSMjjSZkDgJ1D3cP50bHV7EaGRZMfoM7457iK3/0ah2BtxLPU9oe9FxZgU8P0UKXd+E22R3O7
bqr/2u6EKtZjijEtZDl0sD3E/uZQ1kRlNVR2XMum17Z2anZiUm+UWjVOvgowmpefStGb8Hrx/oTo
oyHbUprRVvYG5D7Gy+iq1OPTFN34ojROMXyaNYy7fG1MhnsaOIajSNKX7yQO0O8NbR8v2t5/Fq3P
wx6V7ybeiNtYT9F6nFTxXurmKeLN/uiaoXeZPs3DvkxH9GAl29kqmWsrio9R6Sqf4A9GIZAJyRxj
L+EP7AS0u3rS+DsAmhhzp4HTwy4Rf77kzmmfI1Tm3QWncg4HFBtXQ6SAR48pYMk2y9aoYDjPHv4i
n4fl1lvSc/KBu694D+Z4nkjuFUvNy5UVajYRtnr4kKhe6c+dF4uSzr777zeEZs0Zg8+bLp0jPBAp
W9UMy7Y4Vf79DeFgpVh2eSe+Cd/slhn7r4PaRXkFaUHjerm3fQuDM0eoSz1Eqw/XiT8DZNflUlkC
Qi2CiRQ/yy1iEOklES3m0OW7uZZHLr+wxbbAmmktD2Q2NlSX3hg7ggePR1XiFySeQd61dftcOW10
c22/QiH6/3XK8eOMfLgO89T+OZ7w9NDRl8uT6DmBseN02fSmaynPVJQppLiq8c3DMXDhkeO9Tbz+
MkyZnO6UDXDf5IaH3YWKgasGjnMuXMi2607oS0XjOvjLdupLeP1k3lPRpYpx/VB96I6NEbt3Hsh0
WZfMov5BU5L+1cTQHO2btDliz+gdlWAM14oSZ2+1Ud1GNQn+ViaI86AJzj7v0oUmmhJRS/a+PQw3
3trjm1GD1a7HinrBHMphOlCmo9A6RPr8sSStPWT31+9yMGbPnRjU/eXLjBkbrhEZZ1w5RF6a+Ysf
2sVz2xcqAhZE8nIdKz/z8tAoVnH5vLgYo2WNb/1SGmaSidZWQ215a2mWKS96Fn2bMnO8+Gf6vebe
+8mb7JJzQsfXb4xmNnKeDTb/7XOGHMbqfz9AuKP+4wEydI+sDCAjlLf+cWpJhqTO/LAQ35pQR7tt
zMNTOhtsDTjQwVLzZu8xK6+RMKPx37plByI/73VtioM8aDao4tlBd5ZBUlX1SvfdcCtDZWi1k+oP
58shN0nUn+Xsw4VKi7WDBRAt/QE9nVXstcHKKEWx6qvR3pVx+xpx9FljBQWAZ5q8O8vscVBFSewV
g8x4L9uga3pwcRVqcT7yY3M0jci0gLUD29TDcD+PRYF8cO575oMbTmv5Q2U6mQeMX1Dbms/OPsKm
D5Sql3YR9I9yRAW1alnkaXEjw9JBwKafEz0y1IzUXJRJ1G9Tc8qPmCyvGnZLt7YYySqi6oGFUaj2
2FQpzTJ02xx75LmrVtRv2EWZu9FD7y5AKRrOYI736jBo5xBllNVEcuccJCgmQt7RzrNayqrwXf2k
yG27k2ge78iIUnoa3kvzZWnIXM/1JdnOoe9eRlOEJCH2RQf015z7Sene5dJRF8G06YSCT0rVB4e2
ie2bMIdnlcIrkpC1Rs+Tm9Cr/IU9L+nyomSguxGEOsnoOkJC3uSsP58hR0TBMC4MnvjFdV2Ui50O
Mw3dpB9fmmXodHp4IlUlg+uSKddH2ee3P66LpbwrzVNXu3DZ5peVcOMEHz+Oz5wb3Z0dA7lWtQKw
jJsO5PvCiF+qFb+0oQl1vIEJVGbNvZea/i+7+ehyHNwWCrTLAgThj7rRvuW2h45gYqOURMFjL3QO
1NLw+ersjKQYyupa8uAmOZJuSBg6J2kDnbuPdsgesFOV+QA+oCIOTzjYXlNzQ55uCq878S14cIPQ
/P7nBs2US0v8v5u5q9GcO3R5koOtpu5JgdI1LfqK1GJrYeAuGz0NBOeqbHyBxqETPUSxZe2FOkSL
sG1wk6pNC3lINfHQ7mFzwOpTPcTjXaq4W0wMreN1/XP4bWzY72XLy9LXMTp0YRdqwCz7KEmfGP8m
HeTbyMbtTaPYY5lejQqPMNZlRQ0JWa2Lx3zRahHyqlWCkFTr3Nq+KZZJ6aCO5ha8dF3POghOrodq
vsjweqngWfZY3d1cm1o76bcG7JvpRavqdkvCe03yLbzVqUbeD1Sy710lhsqPdMe2c0zFXxRu3G3C
0kaAZe4254HRgGGeqgYUMst460YpquGdAbsiraY9uqawjhKo8a1W8eUxTXNZW77zWjrW92Gy8p8i
mfmWwPhQWB53SlkNH0gIoRDVQj0aSYov3K6oHgsFISldtx/S2i0fixhml9qi1Sc7jahx7nzF28hO
2YR2ibJoSEjeyFBR0/5gBRYH/D5pBHma9DmNjfQ0lSKHuw8ed1PWKvwNHEgPYUp5BBtRaijyVjbK
SzJ3X+5U3SoWIqf4ch0jQ5Zbe+uaw6w2E87uXlDl92EUvw3F4N3hnOrddfNdqUfKUk3EuJYdfVIM
O78KFKQxJnS4fExTW3cY33SdytngvIpO9w/BAGE7J8WDOTzOxlMOeaK1dERS5kugPCMC7N8rJJ3P
jZUP+HpV3679RmW6616gTSTbdLX+yy2GmI2C04/DNkVgfewD8VdjZfbKs/XiGPWqc6tpIz6JM77y
X0aIQNU2vTDfDI5n54D8J2qL+CLPUWwhBvYnmvvYaVBynvsKTVlfo7lvxKLpZ0YS95AWbXzfgpm7
PG9lStJ/IBN62a5L4HFedwffBLDni+x2xKf7xXLrZVVN3ZOv1DhNazls4EJ5MXNrOJZGCu9/HhWL
3tnGZSjWsjeNwxpapwBdLIAQyI/WizS915r20+EAQZliW/nx758gDgxEIYME/anENY7DhBxB5kwp
f5koXXc2pV6td+uzvFAvvR1EYUEar+8sCVypaipk6OSSvJ+3lZfGdEQBr9MppcKn5RVmK5zN9CS/
Fxh8AoVV+jtYOLLl2nwdGmpWdi87oGQO81DVUbxtJ+BG7KJC1dfkyOsF6NL0Zw24TCv8n07mRlQI
mubZSj0g+1o7HVGB1A7QXwbsJCtdQYwYkI+RRnvPnrpnNXCqPc6en9rNwYhPxVR8ZEFmnHn5LNXU
8J5kpqVw/aUX9eIso9h33rTO9y95GZ0k6LJry2IvO7ug8VYU4lLEL8nhRIbdbNFX0GGg82n2WI3o
XOE0ZbkIYHVaEZPS9KgV+5V1VLGTvasczV6gLxN+8Ow9dMh8PpsGLzChZwYma0WJjiMVLk7T27pC
NdVJjWzBEtw++lOgbNtwHHegkLpzOrntQg6JE7ItoEC+IanPXwQJjtOkZ93/kQM3/2Uz6aiOo7kG
enWWoX05jRngOgPNEyl2e6gAd2V7r83+oEmjY/dWJ+UCnFJzlm3CqTUW/bTdylB2QLX9OguDx91Y
eI3yaNlYVeHhga5SgqbZ9QZsRfZgqIEOi1oBEuAYTX2QFz+zSqQu1L+Qx6kPEG4hP+mOXh+goP4e
IkMzb5gnb6+TP82RnzOM1ft/b75Rc/m6+XZ4D8H+AQcNLvofvy/0k+qwz4z+Xe/Q68wCDUM6xXBO
2nyRdyJMea1HanOuIie+kW3RvKnoS4sO6gD11lEMNNXmxnaW5cp07IsTpLZAkwccRm0NGtff7tAn
0S9tw5+7///jeh3RHyvAEnauU1oAgpHLJbEmj8UyDNBSPcjCpAwTc4g/hbL3Ovg6F9Fqd/Fl8DUM
6op/KFX8pTpoztEtiuLOHRMMDEF3yAv5emOZeYaxJQEbPqaTl9/ZGIGYulp+VMmoYLiUNw/wNPSd
SDhEhq6ZcC4wjEU8dPaPxEfMfKx+2EkLEzId4r3QWJJtUQu0PtP8LRhZ8hWUAbYyzAfnSSmc/CHX
KcaBzruFEZq9RWlR70KlhWogw3iaFijXjqc+7sYXI/8ZZ1P+1qfw6A3Tnb/ZfDRMg2hVuGq9l72j
qSy9MK8AjKoDxwl+AvlhahYFG/kTXELTeyrcDtKil5fnurNuswAlOcuKoxs8PbRVNTgWJQ3h30fx
jJHFB/WDh+M9cgvj0YApf2NHWriprbj65jofSuOEH18m+q32+t/ff93++v0nRWWjQWLrlq7qpivB
UZ/y+5PBqqmg1/ViD+xFXkzNNTd1GNvjJkhXaIX4B8U2/EPYlQ9hEJhbGcl2Kmuoq15j2DRk3oGB
7frezG5GO+aMF5pFtnT0Vls4+PfdGB36U2Vpi/vCbpdBlY5n2ZQjUbjplLzB9ogRssPUvUe7agEM
zk0O5Jwjkg3PMpKXwdcwAvXJqnRAftcx2hEbZ6qdbdH603pA8fiVTWa4rNQmPVqAEV6HCFSCm43P
IOmCmzJ2YlQCOquZ4VDTUjcddyUf4ssjLx/lqCm2plkdglbVF4jFZlB9p/rOpOh1uYjERJMztdJP
HeE8RM5w5hlycC7sD81Ad0Z4An5cFyBVqXpJeWj+3FWyR8YUel136brO90HgvCoHKgjkNap9/yUP
IMNrWzRixFKbR9mCaeLnlEGjByVVNt9Emj8P9zBAlBf06r+ZrP13MmqbOwSE3edM97MH1QnvKDsp
L3obDgdVxau8slrlBZJStLVJtda9xjsOAk5+Zq2OH2r+IGGiWo9KzKUMsab1RFweZFsGTbposnHr
x6I74K3UHpRi7A5eqrsCF6T/xfLuOsadR8uQY99tSJIZBvOwuxziQpIX+9AXzxJGIYET8g5ZjxLF
RQ+k+Sg47AWkkq/jrAIGWK3EE9sDzbzTIsta2hU7KGMO5QWlXgsdI/EwI3r3Y2VFMJ47FLirDpOH
vw+Ly2ZcXNhx6uSbhwTx0Tt5ydGWvHXHexmQDSTtTGb5BcXXCR3uPjMXssfBOWOlmRpp23mqx5fp
4DbxiRUnPg8Y2KZFj1/4HAk7yahfRPNqFJ/lJUspcU3wq9he/K/NFCF7eUQ3sqQLT3k1/qj9znhO
bOHKSESx8Rwr06eImtslqjNdf07QCb6ORF4YNZ5chaku7GmPBfMsccVd0w/T5U62wcM0FmqfAtBv
8WxyLFfsjQLVtbXttHmKYtl8r6Hcss3iNF841LxvEGtCGCNr06Pu+vDxlNG/bftsWiuUOs9FJqKV
mYfNM+68zsLvqVsMXfQz5jz53co1vs5DAwMgihdmF3HoqKtq4SRBFkDvaI9Zqbgfdlj/QsnIfcu9
wluYQsueC1hiK9+FjPTfC+o/mLuIAriYNM+LKosp3V/gVQiLh3lf1s5ziGTKQr56e9GWy7SP071M
Xw8KTFV8qtO9fPXKXgQNf/eqGrq8svc6V/aiRXzT6jhd/9v864QQq4ClVVX6eMhL1NvzJkTYXbIE
ZkqBvLNbIPcchjsdycy59uzGXn80dXynOS/3z6LyYct7NsKVHNpbwK6Kot+ZaMm9Tm407QenmCuy
hGQK1bUbGCOLJKEdOEDpy6Y8TY1WvFoWupFjmW5bq/HWAUapKBPW5dbqEEFrJ+ssD4LIGoULF8Dz
Y9xb1q4O1HIbNLHzrHTGOYIqhQVMaO6MAefhusjfLQVoPsIl2gntcf0Qerq19gq7e8lq+0Vmuf8M
zer891AsybTLUNcbXoteKCsYk87JdKElr7QU7lRctIfGC9nToazrnnRKsCej6d0PPZvONg/lh2qU
P5Ejst8NkbULL/OnV1hrUCJtu3seHEgYmae3j2mcj6uyJUmhKk23dsvQvMvxVNgADA5v8YlRUagx
UbjpTWenK4OHebCT7Q2lGG6cvlcPLvJ6u9GGDOgh2r1tB+HcithS1rY7Tvc6sGBKgH17zrFBXMWR
2zzVlc5ZXs/7FxYutK9QhH6LHCUFNdEr35xpeuP/pPrOBuDkTKXz0+oRS2qLcB9QtNmVPf87nZmn
dyOCaQ+5KD+G2NDetcBUV3Wg4cFWQ4TUkB+Q7dnQONsKbNtmQE3+PQysXZi64VPf3g083DeTN8Y7
AVUaplQdoSDRJd/Nsl2EZdL+HEsXhyS7Fc+Rj8C3binGoSnz4OQGFopYahm8Irb3goh6+1NB97Rt
LXNjF8j0jJxploWRtGdMcoyN0ardwQHNyoIYiE1bheKxzmKWy9DIPvBO2miiwmuhiNKlkwj3QOHf
uVxkaJNwYw9ihSvZgS5OXy3krZrF3MpBl1tvnm40U35Iok8fIwe7UdMvHbVIb3TFq1dDr1a3vhrp
+xaBtU0AavEJwGPOC8fMfxrhez+F0/ecFzPKw7n6oJdTvlNi092ZSqDfKyHKiEHplB91UC3lnNx1
fyEqWKCGZWLfxlfvYBkwsxUtd4Dwhoge+ZXKazHO9qyGj5HcfcwXY96lyPaqnR5Bfv5uurZTlXyU
Ue/rkCLSqL58xv9nm/wQ+S8MXfqWGcAEkIS2VtBMgicU1OrbJnPvdSUOn2STbTX7mmIy+BuaXK/K
IFBG6lZ2xpabASejGCBDTx/Jx9lb00HLfFkP3Rp63a2RTs2d3SjNYxNGyE4npLG0Lt2VmmWsuzmr
BXU6XnS6V9+VhtE+6m3waVg7grTMvFesRcadIE2XeT0oXr10q+NggV2TFxlmCaYh+K/kK9JHxr2v
FcF9HO2h5pKvlE1Kb30zVK/53YaE3ojoclHiGMAEdhnios3xN3Wiz7pM5Bn+fkB1IYy4oDwprfJw
apr6BYBTGjn2UXGuP1P/pBizYa0V+35ytzZ5t4dyfpFPnreFtvk7mvuu0dwnRzbzax03vS9915F/
PrOeP/NP9GdelCjVtq/yaeF3PuUUv+0pr3hHte7ATLr2eCtb5GUELLVVYuyVvnTUSFfdXBLFrpup
K6/K92FiwWSYS2484AX+D/5ORvJiztq3LBTVUrPCPgGB6LbLznPHbZhry8l2XDiArYesYOTvIyN+
iHIcoWSTvFMiyjVtMCm8Mf7XQXarQiQ2GG9jr16b2aTfB/OudczQgLETpQR2klvgN2P1wP4hWYyZ
/lGR532KNPcnAuzhc6V1/WbMfW2v+Yl1a5pGCGI4qG9E0XtrslGwtxrr7IhMPCYi3yaZXbzaeR8f
rZbcoAwH8IqsWlazqYZcvI6THi0RxLcL0d4qaY4UjRfr4O8Lm8e8x3EhqNaTVgMFrRXlhq0ExgoZ
JFg0TKe/LL3oF2PSNdipRO5zK/SzQbH1ezZLyQ0FlBCgQfYuNaik/8sIspsF2pGavoXIo20m0VDU
0LPsxBkYzTShZi+8y35AFPF/6vp727T1fQqz2Nz5DmLIuikssjepdd+nhbZHzc5Zw8aw3lSBtOlg
Zd81Jf09gp9e3c+ks7VjU76qhVkvwyxhCz5Dfkmpo79fcVbWBSAXMKeR4vaHC0TOD9vgGI3DET3v
MiBFEC0apYYPWscWyh29/ivQzFvSzMlHBS940QGFfXVFiVNonyZYhEfayud/5j6NPDyngI6frDAb
d0MDlGWMuvDgDxbGcG7hnkg3ppu4QhKAvxiiDAYFZSTV7XrDHnw6GeUIN0IvjJtAVca3ZOAdIAaP
nLlfnQb4BwvZbvr1tDLCgWHzwjWUw6dhalJaeL2wgiljzqc11u9hSQLFO/F+8WpPXk1+hYgoVO8B
cgfr1HbDYxOX1W2qJT7kl1b/0FAeCVT7e6SqBf4AiQcyykPjsamwr7P18jUpstvMTuzvWZr+zBUk
7JyyFP/X1ncW2vqMBGGp8jTD1DXSaaplQnej/1MuoRkSzUnbYnwGreOdK/PFNVoWXuQy9hYyf6sk
Tcr3LIrFwlaa9q7rS+MBVVWkNWhPpmTdjf0qhIexNMSQ3MiDiAyj2vocyl67aA4l6s7e5KZHX8NL
MqwGcUb6tFoOZDvejWx6iCQu18MMwHLKX7Ut/jLG1H1VoHgus17Lbij+/GqaWj0oak3xphXjt9DJ
z+gN64/V3B4Cxl+hZD1+645l7Bd3vUrqXZ7oi2RSN/1UBEt53pd5AQpcwynShXVjp47ZbK1CzRel
ZcRbJ+3YWUIcd07YAFS/k+lOr61AS3dHJ86RlQrVoUc6ntgPiv4YDNasNovPz5cOOcQWNlPkwMbD
rC5zh+fGtO8lklBiD2G5p8e5SYE08BAKJ0ViAsMIyJfqyXVwVnHU+TCkqiiVe9Hwo4lgruqB9ctx
yzMGLcobggIIfsWVdj9BVmf918jF/ZmOjcTv6fzmLtNtKzB/VVF3nowxuMOXqd850ZDf1dAKFkVg
529VFTUbhBGzrVLV+Vvo2O+tb/Yop03RowdtVjaPXu7uEE9A4meelI+c/ky98o9mqDavUbEzDT97
8wph4xEE7EOGgzI+wr+5i2dBIOwtbp3YKp+CvkkPvWZ0K9ke5MEdoLryyWjGVe5NGuqyYmM2OFoa
7OSPgMc/X65tqtP0a7NAElkOuXbIEKRov4az5Kzyvh5Xg56lD16Ze2u2GyovyqjbRnFWHoNyxGqH
beE+A7lwMHhAd0bctmiEoHaqBh1cinjK1mMWD+c09fylcPP6OWkwEhk0rX3DOGOW2x2Nv3R/rgGL
4ieOEJsx8f0QzeSta4FFxW7ZX7RJgAawWlCE8Z3mextEj0Y35fGvDjDFjayYDThKCb9NHtS5mla4
0d5nfXuQfVR0Ln0G8i3XPlmF++c8L6nCVdfn+oU94Jl4IPuFF+4kAhNuLCZXIoScNXOkmwDNa7NP
BVBXvpHto6cGN2zjg18wFW9Cv4jeyYVoLBRDcpt6qYE+e2Juslh3Ht2KKnaENMvP2F7y9CMih6HT
YtJz5exqU7Ft2AzshwC5pKBkv1liffJelMEh8tLmVGOVuXXI5C1IfAa/gJxmuWn8UkTzXlBcfnVa
DHhKfEXuDEeMu8nQxY3ht+YmUdLwgC1xtEnDWjsYlRad1KZM14C+klejT1/QAWh/gnLZtIkZ/jUm
6HYIewzvIUaw0pR5iIleZzzgXBRyLNatD6f/xpYZukGaG/0pkjQFexD9Ya5P9jNLQXaACPp9Z2rj
gL5BMft9WPZ91zfvlfCGt84dx42Tm+QaZyBWo5krtVW8pzHtyyO8pmipNmb01hYxcDW+HjhREXpT
dWrroD9XftM89EXyqMvmwkh3WTMiSjOHJO/IfCrh99zq21vqCfwqBGSkK0hqikaHSnNELn/excnL
2HYrBcmpOxk5uRPtqjTcUiswDmkyQLgIHG9ripqVQU2VVa21s4j2YOO50vXfmkA8xHw7kHNX1kmS
FCG+WeIwGl3w0UwaxP4gMrFHvL1sDJTkOwv1C3LixqtotGnXZnmI8Rmh53Utsn08aZde/rf6PLBv
/zvvY//j3WcbBgliHQS/5qn/YHhr/QRF2i6VJ4S8NbBNhrEcy6m7U/ss2dd95W+gSxZPfsG2xNQz
54cAFxg0PMTXsSO8RmyKbtkWMDwS+ZMow3QhCsO+Ds9UFKnkR6cQXPeXsfNHWzlskhrn+OWFqI3e
O5D6ND00ZHx/Yiq2H9oi+dbUnbmMmji/NxNknwvOHTv8qOP7ANbo0sZW8lsGIztgUy4ndb2TkAUF
pzGBm9DnlUBYWfTkINSsz/X4EMGrp1mxVjITZN+faEzQl/wT/ZkHysX5P2RlgMx93X3AODHQMFBt
g/9AoP9990H6xjeBEzpPBqXdVYJEs3jFGWABxCzZAhSrD67aw82Ut1VLObKZL5ee3By9pWzs05pK
5DS6yyCzQJLa00niXCQcRt59wcR8Cfse2fZyamxzB1kKbaC269iAd+6jo+lsOt2uPWhK6RybxO7W
NdIaz0iVBIv5FPQzE0fEGKwfchJOFUxy4najGpz55aQ6CXgsQ9d4dlLBVj+903UR/mj7Hg+Nmqek
DApUiwHDwO77y2ns6c3TmnoJl8U6q2MCLTaJ7FMTm8oO/iHGAWoSnizgArPJs7L3QvMl9EmoYfxV
HUnRYVAxJ2GUbOqfcjhxvCv78acPvLkx+YKAxwPv0cXPfeJZ68irfk8iER5dJnFsLf9MQk4apECF
VFeV6tFlUjz/S/Ox6fIv+brSP6HPT4kEANC2Mz3MTgF2Ri9TE/ylWa527I0kxlQV9XeZZax99rL1
MAQ7c85Blga2sVY5epccJPJSixmY9CxSa9Wrs+MI9vNvovtVzzj3pm2GTUU+ZedasTM3l0Zc3Adm
8pY5mY88GlzdutZfkTH0b2WTvMjQwyiWxHt8/NJu1rq+bLO+WufjOWmN8RDOAohUQCATz3fXi2xL
gk7skvzICuV2nNvUxzyZAcepbx21ubTr2OBpdTe3j3pn68+yd2xV61h5j0E11Dd6lhiveDdtKNLZ
j+rghA9V2D+mMwmsMGssDzP8KpVJN9ZKix5QIdD478m/r+RTq7ljvvNGt72EsjezBf6w49YSzS9r
PpoNAPU3pHFsmgiVWDuV4D/PfvHDGLHZqr3ROckNbqhtIkctT5c9r+7aDcL4HfZFJKfZziSou/Vq
jHpaHYKuZqvGKTPAmyMMcSoMs0drij+3T5z6htzKHufxVpt576Z+TEcQ/lkDxzZpw7Upf6IoEzds
/d1Vb3Tqzp4s/gBZOC2ypnFPTRIiId8Ea3nOHPNW3GTkh5d9oreP4xCKrXCNeCMLhX6SGYssMb1j
wq/sNY/vhaqNL6DPni4gGLBeBmrWirphb+zsM79VTm7XcLyMm/LNahJsdcl1drHY21luvffJEAMU
96I7LAP9G0/BOioKPPOc5qm+cMGq/Gh0NOzrXzlch/e8OJMMLiAR/u9GUb62fO7KQS/gQ/ZpTF42
zrsKuU+WHMC+zDUih3Tr/HXKa0pGeqQFG9nbQZMsi/HDdRb5yFnd58+5hErQ3KaRkxxbq4jQXqud
9zar1nXaaN+zokXnVkumh5RNEkBA293gDeQ9Z033JEdUWcSBFTPYRqTltnXz6EZL2/Lczsk3OcJB
eEJY3XgSrGmrZtYbqeZLr0KmUcNMW7laOHKut2MaHdtYpq0TP2dDdGvoaXkvXz4FERPEvfwaz33X
qDGCT9Gfeb7PF/G/3/6e6vzz/T/Dbaj8aBTq/qmFZFhKrSBuj4ext68UrW9vIszMl3g0YttYxPZB
EiPkXdD6HIBMOE6ruPYRB246f9NiZwzYvYeHT27iUJqDS/VcfUqcxFvbLFXb0Wzije3nZIVnaLEE
Gcezxk1ToE9UQliLEDU62KysL47pveRuot/JSA2GhZHHT0lE1kazc3/Pul2tAnwx32Fc/0BuMXsQ
Xq3cJlM3LDIYZrejh2ljlgwPGLnVkP/aHxZKte8VmTWwC934GhvYyURVep+MQX9bxLDQI9ctbivP
Qc5Y6/Fv5XSacYZcj23ZPQ66OuGo0H7T8A9+HMtcX8YYVm1sj6qC4F33w7PrhcHvbpdosbIr/eZj
rNCBy8xM8PsIjFWvedVfGk97rgvn1RxNfwsdON/apWgfQlucUqC872lmrGRdSW3QJRr7Irx34vKh
V8L4Zhgi++DncFHkhdcnCMWiRG5t5gnNvKruV6/zvqVCE5XeW1j4CG0aaoWQ/9jcURLjVdpG4xof
LRSoE9+8q1idlr1fuhu3B1GwgLWNalObOGcXtykDGNxfGoCZRSHwMvQdgf8F3s6F6r6GVt59uC4+
rfhy1ut4auOtXanakhWgf/VsBLMrM+y+B9Dhq6Dsw0VrPHU5ot1WpzxwKN41VOdXowNjYUww7mxw
Heiz0N0mZvP/aDuv5caRLA0/ESLgzS1BL1ISJVWpqm4Q5Rreezz9fkiqBTVnerYnNvYGgcw8maAo
EkSe8xvnLh/qYW/a0tGbcox6RljsCUafMujq1wkzhm0HLg7j55YdeNY8qAX4vRrQ4Y827h9tiq2/
KTmRs7Ec1/cCe4tcUHNMgMUIth8Bf9ICs3HqoC0kJ3wBoos4lKWs3EkxEL65K5akyg1T29gURq6c
e2uEf9AXXwa7eCzNrHgBlfuiVE7ygIiS/CmXlM+5r1j3alRgmGxUjxABgPSnUcQW7nckt9lJDv0n
B173wcedTYeInesniQS0s5kCM/3am2SNi1autqIpjeaDXbA9NNWuv2/NZlj5UpZ91aUoXFdyG9yp
TnsGpmmDf0ZFTDBoAoezEs2muAj8XTr2b/1iMCaJSbpmDhFt1Ma+SVaerTtv/ERlJHvAxfsTNVD8
+IaIbxK+Lce+r7vPss2dGmh4uiNJ8ovf3f6SYjR2HgZrbyR6ELoIapHQ04Ggz4Py6PWXbrCsYzHF
P6gxEtGjkHBwQnTJru0QRVy8AFVMjoas2xRklj/zGNNugN7zszY3Tc10XNlR2kOGPvM2dIrR7fGp
Rf7F1LK766mlt2yTeOKyXczuKHb5/EDZquQG/T3moM4xq8fHcoyMBzttduw+Z4+tXzmWIys5an70
utE9Tk1auGpuY6gRfp0qgL4RO52xjeo/ev25t63+Ux0Hzqn0JrjDJWLsQ4xHZRtxS0fCz9vLPR55
BV/nx1Rqi8dsPrN05THlpn8nusRgl9fpru813xVNwE3pPe6TP2JKwnltGS9VLHeHvjYrVzSt0J/I
vMXfIykzX9AW7p/SFr/auVXkMDZDv2s3gzxIp2k+gCZ7O0tirdt1gfl96VrCllgHRjGlDa7+PtMy
6ztQvH+UXmEfh7KODnbrOVBCh3Qf6op/7sOw3gWVFt9TShy3WqGVD5NdWRsnRdoDa8JHh1/mfZ7m
6R16xM0x4Ou/b8PcPmkopW7VUZ4ehrLJNx7gj6d2ipGe1nv5pUguVWWAOrCn9IKudbTvdGzpI99p
HsawDcl7JdVX1cvOcsk3PU7AFmBP/i2qWs0FqZc+apRd9wCp5H1XtLFb5jiqKWRRD4rJar0hzT8Z
fenalqZ8N9lYqHJl/raL9FnhGcKtSSo+9pqEOn9U/KFDKgu4F371O15hH8T5o5GF7b4am3ubr9Iu
Vu1+NxhgZWTLJrdgBuqrbNQ/VDON/sjMMyhNBBb4Mj+a1J6/WoFWuGWn1E/IvbTbMmnyE16nd05E
TdDzpfoRhhEuOTWVgDIf3CCvkt9ywDbLwUHzk2nr2RZ6YX43TZpxVsGRrAOnV77o/XgmB2JTqHQU
btnbWjbL72FgTJvelkvciXvrKav733AruFFStWdHXJsXXJKiOy30UfJLu/E+debti2Hg5lr40DJw
U1CCpt2ZPo9ISBZdWlC6Px1gcrMl9fg0pnoPwrySt1XWta+kJyiQEBHOD864h6cXtcc5sx3qvWz5
ycGaHPOgTFF+4n8Z70a5MR8cvXTWYT/LVQ2Rsx/VcDxlBXD8IXS8F0PX60erGo4xzNRe61daSbnX
H5rkHCLAt6OC3GwEuMvnvVybfVgeBPSrRdgcpIjdIGoF9Ktu7VWLpumLLHfZk+zlpEwb486ousTV
9K4/tC3ei5OtZF8hYvym6jI8lg7UjlwLfoXzPdfAqLvopMINVfKwI04fhw6H6d3QxdmTr+JFKuNV
9dN0MEQOW+U3pk+/Szm0PpWyPm0UJf5qj1WBz4/mPKbzAYJ9v1IjPqieKanSikSQsp4qq9gEXuU8
ikDHMfWdHekOhm9/9qHsBr/F4MYyryLCEmMwH+3r2tfFElPZ+aAaun56HSU/2Nh5kZ0lnwQg/ECe
nzstOTmR882KNeccauyvg/p50rTQVScVwVoHlnuFs51j42wBQcWd0NcGeoIovpPU6iHrkvGhmA/h
PhvTbMvmONwX7BTWutmqr8idfteqYfiD+twEUpkHFXbblYSJed04+aYn983tMvGno5Rwo9Yl4zJw
H9nLoxRhdmwqn8zIt/ZeLGWINGJqaSnJFzAzyXqyax645GI8TR7oEUyqrG1kagN6QHG+teXROuVl
23YoKbXPRm6le9G3HJTa/jOktlXyahbwL55GUCSs61e77jHxsPTwc4eo+7pLDe0xdgK2qGAhwHPv
Im2CIgAhAXwPQpC9WvarKWzOfaWxBSRD9ZxSZ1pByh4Ook9JNXPVTXi7w+B6jLTQ+k0tChcEjOp8
+8nXeEoOVfm7LEnYhOr5dNQlmCbYp3B3H+fURCn1PAjGX6Q6TL72cgBgHTjQDFy2SYAHR1DpHQJo
Gu6Ag11tTDD0RhBSkPRTfMyLITuEU8b3oZDxCLEmldKe4z2NVv/km/4ZbrQfIA4kkWCJ252nVPmF
fBqUZKnEAl5poI2bPDVBqa0+mfkYnQfyGqRCmupTXOT2vRPrL3x+zJdphM0DHfxPhrg1q8UsVLCS
Xdy67CgAC4K4GIjK2rtvip+iYQaBvMmtPl5bVjU9xkhjrTSlGWAmaNPjtQ+1j52a2GAv5hAxwG4B
jRQJDRh6ij6KXdnIeACeNdIGxypPbZu8nSVaEW+QjTSQ+errhjosMddT7kR8rhKsw5HMRxfRQHJS
kqF2p4rjncWBj4FzaGFaaWiLnA1M0GI1jS5NiZO3nHNb5AnWuigTBjce78zBqAzrIvoaOz+qcT3t
88hWEZiC2dUmJlX4ATU4OUNTpcSDVfe0R3kcDVfzAv8S8Kp3ozUme4mtZan6E2y0cU4hPIBgXXeG
rPMzDXLTKVS4OJH+tYPUdw66X6OWU2htx2Lr2CRuizC2jrVX8yw2nykx8jnXTtEWh8a6p8o7brs2
bDakTSlRFDAheyn56sVB/A0zgVkRRWo+c79X3CbC3hIsSrjBrs17MGU+FGH8nc0VBfi2ArzfGvy0
zE1x6B0VVK3hkB2A18aQOljmMevXUp+oj1r9FOo1xEbZRHrF4w1GEgHlZNmpkoNnqj38DUUK3WIi
H6DHRrIOJ0m7iEMZQAnkaavdKr781lc1bUvBRi0PQ1Lp17heUe4p6JmnODecbYH28Lq1FP3YhGRa
HDSsX5TArJ/6ul/JiOC+6Fa3cWJZwsRMBzRSK68aiNUTCQIM5uemUaQpBr34t6dqgWdd1uGAUSD/
v0OCKaEWm/+0vSjHOaDvj3zXQnbM+nAxUNJwRyeZdobj2XdxJX0Oojx+6mFI6m1Vv/jjWOH7ZUN6
apT7wpeqF0fDvqhDo5o7LE1cWLyd0pGawY7u3sgBVUHd8u6zyPylTFP06qdRdQjlgIqQ48evJmyZ
jd7X4V6MwohAuzPQC9ArjGIzgcptLD3Lti4/8fsBjIXuwergLQazGyobzTtLmgAMdoa2N7Q6WaMi
YsKYimsEm0CPwQM3P6WkEvCvsOU1eX1GR1nZFTk/71JsGaRYAvQ7gYluxFzV6fxdoRTt5jq3BXTG
rz15vjmYJ7x6m08g48Vo3JH708epvDaBafGDNQ7yVgRnfUJ9c9CRM5yvK/txtqlaEmPXucPgrS0K
2jsRrHW4jVaB7V1HExP3bmq65f46N+wpvHWUhMSfEE+B5FJhjXeY8ewNy+keOqTvt2k4FSc7vgN9
Er5Itdspcv8iKVb3klbDZ1hUzjnXs2FfdpA3JW3oH9oGCbqwc6AXSaF57WuU7+WEntq1q0Os4F6n
2OzJBTq3ETtmgObB0e7t/kGskVVhguYJHux2NriplfU84oVYQ8pRcuf7EL9hvf3MSE59L4pAXYHy
MHAbNKJ9ONjHppnSx9aIP7Vy7L/CR1aP+FqgeO0M/msVN82WXPu4FaOAB2qXGqFzFKO5Xj2nWHw+
+qGtfW6/12Xq79Ugl9dFb1QohpjVuoa3uqsjipx4WiCD5BS4g2wwHP7zNJlPddyUVfdDwIdTPVWK
bTySPvCNJw8S5meTP+/Z0YHxDo7/WePTdvGS/ChaktHrD5E/PolWNGVIoGb9T9Gq+KOhb4cl5dYy
+DxVaAfZAzU6sWrUTNrWA5myjkxJexg9+e2gSwdL6v2HpZsH/gLDSP+TCFr6cWVUNsFIpfhmIPcj
eVV6sAWWYBFCPoK9Djpm/fvlvI4No1Epyif48Nuwb8av9mRiNtgAah7x+z3LKukusNNrG60X+O9V
4IZjkN+LQzmbooizRDNsvt4Zv+EWKiCiT3k/S/LU2QwdhJKbAREsRvtWwhh+XllMg+yD/YrZ12Ql
yL1eV61re5XUE8A9vH5NEizjlB2RC3s7RDwqHJP5IM6WgSVuGbiJ+wchy/ITgPh4JdZf5onmErNc
6R+E3Cy1zP3bV/m3V1tewRJys3ztz8C8m+GbKy3LLC/mZpkl5L97P/52mf98JTFNvEqlG8ttG4RP
y58g+pfm317ib0OWgZs34r9favkzbpZa3rD/6mo3r+C/mvuf35e/Xeo/v1LkHSqeDrXcRQWER7tw
/hqKw39ofxiiFMWsLLHfZl3brR7n11Wu7euED9P+7RVEp1jq46y/f0XLVZcYmbrztFlGPq70f70+
mxm23r0e8XS+XPG66vU6y3U/9v5fr3u94se/RFy9gQNhlH23Xa66vKqbvqV5+0L/dooY+PDSlyXE
SDL/y2/6xMA/6PsHIf/9UmDq2/WIw89Kj8b6vh0Ca1OBiHdFM+hmyQA9q0HuMApGy3Dl0vbWkl3n
6i6pMfWrK4cnynlYBA6jDyYO8MoJknp1VHM8m9Zi2O82up44ZzC/MOhEVzc5yV3p8BRYqIW6U0fN
WusUlVx4fy5lBqCXs13b1cxN+LoJSzc4e0h6ilNjmGLJXYzeVOtt4tK1WMF5nhahcowhrRfW0kFH
8tnN0jTeUZMiHyWn+ROozL1eZs09YkvZk0T25WQ4zaMYE1El39ytY1bDGlp49iTC1BgrsYBky1GE
qJ7MI1LGoymrioCkyMFw6ZGyWhb6h1dX7e7RMlSPJOq/ubIzorykej/8TCMDl9n9eQKJNa5MtD/O
oo3ZZOAOifM2vAzo7yGmLhGSD4Tk/ds0MVccRJzzvopRxsE21yHvKgWMFq2KqAKIU3EgS4hI6dL+
EBTb9hn05bj7MAfk6Z/hH3oRV0xsd9DkHpk+NPxxeTPvOyW07sVZgndF12Xt+aafB6JwzfMpn6Gb
CUMTnLrYR63hzzVEhDgUbG9RgTK73dInzoLE6vbQIH/f9ItFitq+q4rJPIpB0WUl/TaVx/5QgrcH
M0mdECMng7fIcjOzcq79YlD0i7PlALzOvBPNSQjgiVObYopXRW9zxbRaD711qFUNnmfpsAUC0Llh
NKnOCn29+nFVKiRJMDWS+NQCoSZtZw7byMEsvffl5rFSCutodfaL6Fr6kd96MdLGZq9BqDikwJG3
pu537jjPFH3Xa4iVlk5xHdvyx+t1xIBcTF/SvKp3gqYrztCBurzxdW+ou4jwOcXqOnY9F5xdwd5F
Fha0Q7N20OUMqOEe5UbTEnTNy7Q+SqVkcu5JcvWX80bRKtkV4V5TdcNdo6gYjddduq4j7Y07HUut
Y5PdgEa9HLSiRqyTbL7o+hByy7wW435kQ8f+EKpJXi+mCyI28gWrEJ1/jNPIWesaROk6sc27YAZF
4BApf0tz1IFmJ40lIjAVBdHgPnXVww3oJ04Bn29FpzW7hcJ/NUiArPN3bBCaRneZ6VM5mjOAfFOe
QqqoCFf+KYSHIHuKr1zTXUXzCqEnPcc1VMOucUAt+g2qJzXScUV9mRUKtmFTResAqffABSmYAQdJ
o3XvOdWl6MfqIvqUua+F1B242LWnW9EWwzfrDHL0ULeef+jMuj91stGdnJ4K8Uq0I1To72z1Pm/z
IVtfB0g+gQcYrPZHgLkNhXu1Q3/ZL9bLCm0Wva110xfM63nq/U23KYfSTlKHS/vuEvrhd+XNRbTy
JpccgvLhF+b6s0MJ8O4aI9ofZl5/ZHovlF0f0JMLww99XImKaZqErz28sF02m8qJQ/J+NgpTuaUt
hrs+vs646RdNdtDdDuT/l7pv7WlF4hPWlAOJOdVD6bwcMq9+a+p+s2qBiZzEoOi/zu1g47j+VE2b
ZRpZdW/dFaXiIpKE2q0O4RAaVI8YoK6FISBgpdxIVv1VG9vUPzaZ1Z+yKGNjGtblIZqS8hBriS0/
9Qa5A3mwM1fEVHNgLKgKowMyuqXqRh7yXnTZgZpjZm30yIPUipy6jmqiVzxY056fOeUBMqv6IM5S
fEDVKWzPS7+KddspVQ20iwh1ZEC1K2UojJ3Fy4biR+dyIK3HXwLqex1KzlwZmIdD3UGq8v1qoq+e
LznkEiUZrra8gKDK6lNX69erfejPkhJ0DL54/aQepiQsd+Sp5WenTRGqlDzzl4qdR9Cm/Q+7yXq3
gtT/6L3Hhpo13cT21peKyyQlesq+QgmgrRFHS5yadFLm7zX0mvrrcGmGZCRBOrz15RCr8qHEYWee
cZ0s1umDOalXBvaqnkcqdMyUtVjRHIK9CLmdMq8NtTZE9Z0ZYjQ3ynWiWtZgPoBZz/BtR2iYf535
ywzgiShx+T0wI3Q9jDp5KKsY71/MDLcGPJcXESvkWv4aK3eTQZkG6IOkVtLKUvhJEpyBGtcDyDAx
zRlGLGvoqolRwTYQo5YN0EGMirl5Sx1SdjQdh3mPdVydOvmqmv2kyNeTgS/BTy1NMVrOTlRiNM1x
lal0AE21gsqv0650L6kfECqBwTOfLQNLXzCPguBQdmYEW0HEiUOPGvN1AO7Gr4kK39T3FFGXCeIS
NyuJS4yonaAIzcIieLl2Mr8o0Ff1uQTWpFl6sTFH4HihOURf4UFhByN/9XkDKBaGSA33rfK1NBRA
VsX4POY9/DwpTqiE+8pXK5Mtip+yd/aTScYAkQ/sPF2smjVZdRjI9/6zVb1BRRtDkvD34eHxYPS2
sVO8DmY2+KwV+mHdKVRD/zUopoNfku1v7Gh6ycvcHWZhNPhz+b3aYhvlz1GQFnl2NvGYEaNOrJb8
KSwpRsWSsPL6kxgNdfnDktmYUShmDbvJf1FSSKgwODkIeqt9khEcP7R2YG4xuzI/S1N4L36Hl4gE
4OehCC1jG9QGoss66lT9qpqMcieek6co1O50K3NvnpUhVfIEPsmydmdEb6NvfWIkrKsPI+PAz8/q
+qhOwWev5fVzPGstaEmCio5eHxu5l/r79yZFUf8sDlNmHSBHF2dTws+OhfJ9rdjhkzg4ADyKGCye
aKFtoZ5LvbnTOh0DmHRMh13a9h03WSZMfP+frDRp3Nl/a5cjRYdJTCMfi6a1ziJkVL3+3rSn3TJB
Nad4zx0UVr2Y4Mm54TbIp19jrted4ociz4PrIhryjg/BSOFTvAoLGD627Z6xErHiAGo6WYNt6rf6
vPwk2YU74IrwLCVrOULbNW/r/nn0K9UNe4xvRd8A4vYEKuqXM+u9iq4y15EKSuWzNXf1oNO3cWXy
FDk3CzZ9T5rxRYyJcD2CR+qkUHYa2dOPY+p9RTukv3N8v78bvQEUujgVB27vkoSvxXvAbVT5PiJi
RNPLG79ciTZSZ+FGNabuuuYSk+bR6LnLbLGuUY1vr+O6hGgXqfUi95W/uwkxa5lfVN/5FBgVTiqt
ox/tTgrBDk4yp+KwtMW4iBTDFlJZb5GibS6R1yERSkFidBUfnRERJNYQZ8sl8SaQNPffXk1EskcN
UB0EmSir9fBgITC4jgYl3ohm5wT0ddrw0NmTterRoNjeDHh98iug3nK47c+HY1Ckyl2VVYmJnQqL
DPazOhb9va/6DeCk1No67CwviNpXK6+a+oNoikPc2k+y3kUn0SqjSLm0xrDOMBB6yOeWo/v+BWLm
MqVEhePctsbeG+spdJ22QWXASb8r0L9DF42Xia+IitifmD5feNCDfluHKTilsnKB9/SXypKDZ4gA
4Cq9Z3HQIrMBQWR4x2Tus2uAqtMkYe4yN6nWtw+Zrx5L3XmboHZAGAyMBEUXVLR0Y00dsrFzPNjb
7NTl1h9LPNRA4F1mfREBZVeOrt8F4140p6ZoAaOZoSuakp1oT1nxOY2Tt6uhilSSvjStg5Y0Maib
XCNpY8++ZWiJRvxlkb9GYj0/i74wNwARL239oEGUQ6ufAG+eJKJEUxy00IzA0eT++mZgaeLdom8D
wwQj+FlTbHxyRs3HKsWm2DSgY28AfFw3fT1tqcIHz54dBhc5tFfRWKT/Mirm6ljyiNhEs/1nMR9y
/+18EREgTnuNWK7wfn0xuKwBKBgtX0DoDlL/WyNAwyuusNBbmZB3zrbUbGBm+AgJGP3Pqon8YzRj
rFciujVDyx0DbXgUhwbV1HPh1cjaN+NjZkLySCMv3YnXhMQ0lgxGdbq2bMpotWQMq1i8He+j4tWl
/2Y0ISX2YW47z+3nty6TY2NPrdqH4ZRAvYmL6ghcEG0pALBPQ+Am4Vzwn3tyOXKO5pD9IYauQZXX
bpLSDjfLHL/Pk9XY+W/riAHEjP8f11muPfzvr6ftJtnVDBTKysTQTnmt7rpINQ6Np/G8lXSddhpL
luHRK9FOialFxwEKMLaQ2kl09WL0GiPCS0g5G6Vx4JLMU0SkWFs0pQH3iHXpI/jUxOW4EZ1i+HpF
ET5AQtpAvqpWoR3Gb3fpYgTnsyp0bdzjibHB/S7UXZIa+jEsUwPoNvf8xucnD4sJ2o64v4txcjmj
vSnKptm/Pdd4Q3ggyyfd8wXxH+w2sbdD3mhoHf/ZJ88D+N/BzKnUa3+G8g5myXMIDuZfOtUoDmK+
6BITFD4+az4pyKLM88VA36X2yVRHaRulA3yOvjiBlShPk2IUp3/XFAMiZETV2qwmqLX/e6xYKQn9
75aJIlplPheSJrniTAe0cj3L5r4ikTD/ex/9z3H4wUqggklm2snmRhtLNFVgvFIWAph918wS/VXQ
+R9suBOgBYmnIduW+mfF8iGfUV/W9RSM86BrAJijZ23u9tI2Po7spV3RNEqo92gkSQCYp/xVVUjC
kwVCcHQO5on+usbEM81jZAXPPmSlVw4xX1ud5xgcLswUv7ddXlhPtWfiJrk0IYccOh9Bk51UO9dR
H7GyS2TqxgmJ8OFxQibFGLX2DhG08dHTOdShhAp2Gaprqyu4eQ2RGZ8m+22CmCUOtpZcp4qWmD8Y
cbSxgNKsC7tMyHW24y5XQu1SQLTatAV5Mt0wsNSb+zxJb9wiN+triBgYWWCFMlt2LNTxd+sbypHU
sHZB1PQoR4F8VtrGDt38dYQrdmnmobFtpLNiDvtGs5wQI+10PMaS+sc1UoesBTpdz11xzeXFJD5a
3xGwmAIM+53oTxqncUssPnbXpZYXI4bFC4ys5PpCluXyV8WJrUMWqT6CCWzstHk/aYdStwfqD29L
Yku/WjqVcQJ3K/aLIhzMN5GI1l9jliWWgaVvWQa3n2g18T3F6374TArtFUKl9NLko7HLW73YN2mV
vKDk90MF+PjzrwFDiOFF5ZOWEVJAowxPRkPIS4gByoGprc0y/djU56YIFqMieGmK0Zu5uQk8vQFj
7fatoZ3TGDzQ4NlfwLcq3tFXkEuHxIPKV1VII2maSD+T29XOIroemnVcaf1d3vyR5IZ+DJB4uoNJ
yr+qlPCphBmaV4iI0YuP+XBHSkiMjnOIOBOHqoYkdR25bZthox3N7ieWZia86DlOLCfaJJFaqNDl
MRp95Nr9uEuhQXPQJiWQ9kNJwn7id8TtjDKz/0gSPb0DDVyQ+gzT9K4GEeXGlqe4YlJtJ84mbNuQ
Z6vMkvQzXs2w1vsRBuDskD43UY0aH5zAw8UYn6vrqCF31WXCGuAMAe+VXWf+pU2jaaXkoffatsCR
lC4fX70yNFZOU2evnoXtYJ77Di4KtbSSDDi7rQajibKBc1Rwp73ytPUo8q5NRUg9oFbzobmMCl7d
P52bJH7oWj1b8mZmf2ot8BitChWeFRzrbM5qJ5TPQLGP1Azver/ciL4ByOW0vg7PU9IuVzbVvIIO
oWvjKGq1sSup2COfYm9iaLtf1Tj6XEMxuMhdqT70aZmsRH+Wdvo6lYGROzOoF/ozj2bKF28qmyNv
QI1TSRp/hd1Wr2rf8e7BAk5PhdRcRL+vpuU28XSDxBgXCetm2+rAiRp0Nl/Db1oQDb/6yceugNva
pSuaaY/7SbmX9dR/YjsIht7MzF/hN7VB/0REIm82XswIWZi3J2v0JmE+4em4RsIigQP1bj8vOqEa
JJtxtJIzaDzrISslyZV8g1+z9zM/I1Uq+sL3s2X0ehYN+bnNEMcKffMS8PR64LOo3YsDJHb93og8
XBtxDlzdDIjmGHmXokjtg4hdItB5JxNmgDntEv8Jcb/sWamSaOPJwP7zGuJYJBWFa3RW8rMZInfS
x+Gbj7vYZqrijxH1XCL5jxFCJyqJQjcNA9xEfQnCR4bU5g51m5RvkSQHD57wWQ4ca23IaIJdTZQD
sTmxFs9lH36DFBp3Dpqh7dqZB8Sok9h8aZLqPEpFBSlk3tN8mDavTQ14uKurczNb7aodCV+tdIqn
EWDiobcldTtMhfSZDNY1QoP0s0pHhIfMCEpURn1YmfXWcQH/TulZuUNZt3lCR3G8R/t8r2W8bFfO
x3xrjGq/FrHioMnJdyTslDvRKttwglPZ7dFzrx/ZXLrdVFGW9DBzE0a5TU0eLtfIjkx1M36y1Gwt
KNDIo7Idxk5lLVjOtmopK9s05TMERTcJlE56Dr1x3KC6n5swZZDFFYfAlOWjZMwHsOYpdxFOwdbq
KpSC9kfKvZFKwTwiwmdO+9+dZj4mkBV0WHiv5Thcwvl+jdiXQQ0nMdjWQ1zIfk9ek20XS88J3C3u
fiVegaO1F/23rp8iJIu04S4ZA301ocKxFoFiYFlKnPlxvYvel7oJi+0HyVHSOtwhuaJG6yY11k1j
Zo9GkbDR1ONoV6lNsq7VkJ2mnECcb2V8RvXqR1+kzlbt5AkrAvyphXe16GucbnIHaagvYuBv++R5
Lgw/qKlLjJiSVHXvtuOgrEXhcRGIvpYtP9QxA9yLtl7ffxJVy+vwVTv6X8+v5U1dw5Luqjnd5q25
7fL2kx2uEb9cGeqQnPux64JNLEH1tLJ/acYzyzjrydAlXbMTrffQZuYiV/PhvV+sKFqiX0S8x4t+
PVA/xItLilDnm1kiwFTMqtXikBeeuam7alotfeJs1s88q7mDjK2IMWx0CeHrv81r7B5SkIjs4xIr
rT62NnkZf4xZVmwQXttRjfqFX4J5LEvj/vp+iCaqV9CieQOWv4gq2zVMdNmZRRXgfeq1KUZu+sj4
fvf8qlwpai9v6oY7m1AXKGrtF4D67sEHWgyGVVkJDYLaL9OTrqMTKqLEJMvvUF+Ypcz/dVJTx+e3
UokSKjh96xl0tyIe8ZDCnnkVF+ZwFm0fe5xtN1JKFH3SHPMxENb1hruVdZ0thskJK1QWyb+BvdYQ
Hop+61TeDlI2ao/iMDWdtbb62t8sfRX0OkqIsr9KM1lnW4xVez8bh4kD2Wr0Vity3tngoeA4W4UF
ZqxhRv1NBHzobjtli5xt6oq+ZQ1ycuCeasu6riEGzExxzqrPo+Z8qfb9eqCAku006f3tAM8cPym9
dodl8dLha1DoLR8+R92joIQkzGzkiqhhddHUHJ61pT/UGS70mENWlzlAdIkAcYisj10idJ4IWNm4
TvzrWsvyf11rzJsvThgpR1sNVpZp1E/iECk5jveK17752jQ5okjq5OiHVk6ap65LnccuDeYcFV4y
vY+/qicTfW2TuKIWnylv0RZ0nMecrcxt9HI9MUOe1xd9oz44jwPri1ZbKK9hGrwOcWhdhp7HvTLW
goNoCuqOM1l3sNDqs+DwpJHjXyLlTjREUIAyPVxG/SWceT+in2hvF3egpioDMpjbYp23Vmq+OWKG
iIGB/HapZan5UhZJXGy3eTFKkwcXr4LnN68hw7w69VwmdebKluxlW18OAFmA038M0u6+mpLxTnSJ
Q4Gq0w4/bBUxR8LIPKIlHxEnG4AHYskqj+WgRxZOwthu78VWIhY/ceJUHNBw9NaNoigrsU0RfWJb
Is6WvmXGTZ9YQKfqt5LtvN0EEECBDKEX9kE0DLKodajk5O4qJwbd9U0wLB+rjWGoSGR2mAtuJfiT
22oukE5xkW6hGcTbcq6mLqOjr/4cFBA0lPRCF56StRGI9gUmL5pitKDkeB1dYPIijiptcJ17M3Bd
ah6NJz7JeBuS3YJFhKfR56lAqctTUPS3O8X47LXqNwyZsgcx2DbqCpE89aVMK+dpVIOd6A5SjPi0
Hh7uoIbm5yGX60MmF/FajBp+LW18J6KONl/Aw/v4eoHrkoN1cwGKiR8uENq1vUXKFNQrNJfmZASx
S5O0i2imBoC+UVHdJO6OCHjap9Ybw3VthOGPEiLHpKJ/ihGcvu3V3ETUIo8/DVJ1EQEAKC3ELnzt
YZmJPWDwo1TYBDue/iWZUmOLuQsfKwPV+mRI0YeZMSvdDHZZDqIvw3gFedtst/Q7YdVvS4CS5Lkw
B7uZKpqSAFPOc+Hp4hf1vvD4FIV8mIzWr4pVO/tTiIOZtySqxGkVAcFq5sMyLPrGyQ/WU08iSAzc
LnFdp6goFJOFXmtqZZ6WQ9929bErgC699/ugkU7agNDe+s9TKIfdVH+IyZtw2MWN86Pzh/werWT1
XElb0UAaGuCLyeP4tb9Md6Jf9IizZp7Tx7V65tlm6fYxlETTjiLrXxb9sN7S/5dFfQyxuqwObctV
YU7NewqxATE829wNQ/xNdC2Hm/0HROEvmH6Bp51ngi9Tt2E0kC2em0usNa9WBuG3/2Hty5rjxpVm
fxEjSHB/7VW9S2ottl4Y9oyH4L6AJAj++psoymrZ43NO3IjvhUFUFdCy3CKBqqzM+QRE3vk8MzRy
BUBTcEjtokFKp2yvIkcDn2lMaEYpGh88wo3/pDx0poOw5h9I2AXPFp6fyOFZ0XFK2/bAbAAhoV9k
X/E7lwtudObfRnchnS89x23Y+5zIMqKjiBNIc2eVWltSLVVR4VSMjPZbh+fzYgCJy6UVA+g8zBin
L15Mb8IH9wP4ItUyF+By9KWqVqiopBdAj8edFyhjy3xRPQRW2ODkgz4sOwTdsiYPU4m8HwfBvvw2
yepaA2yrTvXQteA9CBTzd44MVQHVCWwg0R/U+pvMLe2XrB3PuQryvzI7Qycldm+P4Nds0WOKCG6Y
9ksrhzPlz/4U8bHGf4xAE1uwLNEFvAr67Bm8FMU9AR36tYnq1ourRIsGMP5EgIqKm95+BMfWDHMo
ahtQT6hhbOwR7FU9+Ha3tV0Oy6pyoLatkRBpmcyL0vxuRYsqoCVpUcJQoLHTnxftLdWvU4iWAFqM
bYrpy/vYbMojtA1wAoE42TwkkXrijbVgQu4EDCt6u0N2bWpTszzSEh/rkAmCnks/NSz8mkHf7wH0
iMYrkHzEx8lj2UVoIb2e8/KvngMx1YXhm5rMaJXjoDVHuJ05LDhAOiGQdhtPpGig+singg5AXKo6
t+CAjJyi/OnN6IIHGzKXBo4uNBtFm2bBwPmgX8ixt6rGCek1VRSXogaXKOma9006AlD1b0frGThL
aEeMjNo8IxtCfIu1I05r58hs8BCfRqSqikqY4vqe35G2X2xGFKhJ724VDcr81mWvUAot/kKmz1wm
oZrOFvBNRzSwgyLsPaAcknWbG8DzGWmwVV2/cc3OP3gqcv0V0iXZpgR1IlBG0Jgnd2Iw/5Dg3wP6
IehV5mi92+UMTez0LwPMem0D/f/aj2D6uNnBjbN28oy//iHe03aWhBWQjQJcZBXoPfKsxV+pzknS
2AzidoGysQtBO+QuwtoaF45XdJCMbexXgcpL2yEJieTAmbd9vSCWTfCsgNLKAN8hDR3P+e+TGssB
OK9UJySpKtDf6osBnkrAC6Gf0U0/bdqRQqYMijASsCfTWyuwG9dW0BxTodQD15dydNeirsDurkd0
AeDfSQQ2ndoSFr156VErphEoHcHHAWQfJJHjw82Ujm1xkIP5lUx08fqw2gUm6+aZImn5rmzdH5Do
6Q/g/oSMUT9mA8RBq34JInQXNSZZI9+ujeShSLqbw2nsxMWPMjdN4GWy8Ygjk7VupkEuCGtpSXTf
YF8OD40phu7oApY08BZkx5sZ9L0AcNZ9/z6hFZDYbibzkjEfUkZGF/p4JhsMv7m+jdaqiYNVmtnq
SQwceVQ3fGAmsFx8rMEe6lnGgZyTNE00VEJonbwB6J/uIFodLckb4FVz8pT/DZ3F6skFF/QVcgBV
27b9smqNSyPBLUaRlYvu7EaV5o7WYS3+dIQr1Zq8TPRyb6HfFWyY+ImA40jvU1bvaVmKABIShH1G
80ijpAQRJY6czZFWQ86qB4l9o0Cj5UFv1IEenmsNOIZNnD1HaGZFwSMBTRSUSO8kvsg7GzS6J3Rl
49HcxvVTA3KMhSmhzFbhlxYh4RNDLkiszDgd7/q4BOBC51RxnLaWScIbsOJhWLCK2wugGbITXkrg
a6kdNNsYjr9Ku9Ra5lHxSyD3IQIQNcXGLBuoAOsSnKFLcJEuzeXIAYXD2J3JRE5PgMDGDB25oQhy
eD2InGg+2W6LWG4PjG7Rn8luCkNCkgaaWejXt45t35R3NY8eoslwQP1FlFZxwUBkZYEjdYrSvwq8
y0Guoj1chLiFFky28aAdvCAjuJsRTrdzKKgry3XfoywFeepVGL7yqlOXWwpAGQ7aAqLEuKPEATkS
4YwQwhbtCg9Y+54cOROoeVfWKwgy8r1fVSUefCHbOkUfnusOugaFm0BQIZqmpdn66Wsng2rhT0X0
rQmas5RIyC/G6a3GgQ+/1apDB8nQ/Mic4sWVWfnWG/ivRf+yesZ5oFjxMhcP/VAhIeC41ing43Sn
Yr/fN2YoocrL/vXJ1eh8/mRXf7LB63OtKuRZqvwNRfvPnzz02UtaF+YyLZ3hMiXlBiRmYOOeHGPr
VMr4Zkt8z8M+YyDDboM1KP7DI3r+hz3q6NbWlql5n4HQbOmLpv7iiv5Vg7Yx/x9QG6HSOWXfDMsw
X+PBz1YMf/T3cR4ZW/Rvp/skS8Vp7NJp7YZT9eTzCITR3LG+Q0jj/cew8GMYURx/720kAX/7MdQU
/uvHSJyg+uXHaLGxOdnYJy/7EX/PjYR8BYoQxROoYKsHu8NjRY+c0MQFWL7SV+WZTNhtiVUo7H5L
Q5rOJ2CVaNjZ4zwdfd2+WOqpaAxAjzlIkf3JSVaDzV0IxFvFA45aACZ07hV6Au51iHUSBiJIB7K1
caxRv5rrCiTHVyCMigcvep8OSTDUExMX2QSnN49957xfhL7LAH/3jAHoUj3ykmFCbiW3kTjVHpDz
QLXHMncmWCpXpOvgWMguoAQyHcEGC0098y8yQ10UUjE6inRqKKqclDrWjfmAfUu0TOoafJhKOu1x
0AwqdGHdMGB/DDLoBPSPu5sD0giINj+i1diuqy66g1xnv7SRP9tR8S7PwH0FhokAZKjAWZMXnNfh
jgp/BZsgxxuAXtaLovUMHJgk54soksG2SqzWXpHeu6WN0FQItiTsTmLxdEdeBha3Rae9TQfsTC87
qK6DJOwycfuJEUutHinPfCIKW/Lp0c2nI82PyF/nQWB4jqzt1kYjGWBhkXTVOuvAoURbwHk3SMYx
qaETojeLVCqnyxztdDa6fFGav11CZai1qrH7ldy7Sx3DBkghUW8Adq3qPMxeVdLWaPWDnbhpsyQE
k0WTz/ZAaYaxIFJv2n6Lt5jzA9s3iWcYci+jZmynS5cxdIvIPkG6DbabN9Zxhd9NADvQabHMC36O
Lby4uk6i00L545cwjOLVaBdsT9Udv7qfJiVef4uSfqpri/scJ/gHA/9pve2hcBEkvrMKSo4CpxZm
lbYYHxqF/1IqawwMZzYqr4224T/kjmlfwbKzNvC+gWaK2x+NHOc1UqphuYXtHONoItI6NpB9KQFN
5+JA3i539wq0FY9xzB1ag8wDpEWPvMAatKSNPBjwSFmxKHiVQcGq59daNQ3odwBUauyEXysQ94Os
JVhOI9hnl409QNMwivxN43jv3gzHappKpj/N1xHk9NFgt3ahSYPegdbvav1PETOBuV85zRH/FDFz
lpsub4/knXRlnLyojiOYg9/85qW/Jhpyn32e+6dg+lvDUy07ykOZ+OOy9ELjyYjVv+7UyN5t8uPu
tzgjhZb7KNpxK8rMPvAxAOmO/tICB/Go6lFd3aGzD3Wvcqga4svZgu7bxunlk52+zNHPeJmCC3Qa
KumZ69rzkSACiclhEpwdFOu8FSTh7QXZbo4/DZFLYM2C5t3cdjl5q45DIfs3h6XXz/HGXXWBDYkv
w+IXuhRV/oT+VR+Ix58mugOvW7gEb3y+rkgvk4x1KkCb4gWgQPs1OuEAu+fe95vZVnFy+4TCr94/
wXeB3dKsceGSxTxf04xbsGcU11gWO8MAyya6l9JFU4zppoPKJ7TkArbrJrM5m7rSa/AiPJg9IAa6
0os3rXgUyDlBZqGBbquOIEchnJ2FHrJ5EtqL+5WAuJmypugMOdJuYeRh/bWrUY50WcEPRTTUr9Aj
m+2tgkoRBImcdZO1zdcae1XLqqpHu4zAVlQoII21fdDT0QEV36Y3kFy9xl7/ApGLagXtvewqTaRb
6I5sUtuUttHd/02cUSG9UJrgmh5Hbi1DewLdvn6iudtpUN0Xh3F1UCYwy2TN8sJajhJPlJrb0K9Y
9xNIsEOI8BggyNu0IrW2JHQx+fbZtSrzMSvG7D4R7G8yU1SQBOa2dBz1RUeZob+1C+BhKsO5Yq9Z
HiwXDwHU490r2SrOVyOaHB9s13avKYSaVz5Q11uKoAmOQrpTC8BeyaYnDB7YW+c8QMDiBCC+bA3W
bv4KuHS7i4aWrblOffmwu5372V7hWPSm4/9kl1MO9dkmWvCR9+eslMEmY0O1rkpePIOy0L6DLmW4
5FFXPEveomnZj/2FEWKYThGSEjXoMSnYssHnMxTyTM6sTqfHDCRkMbZOEjpbqyKu2BPrZfIg/U7e
DZkXmEjDed2+xssyX0grjnaOvbVcIYa/yWFUoLs6FGzs9nM4ZPugNwMRKqCnGrCwTPV4dpKqf+1W
3ujIV9MQHQSnxnxBw7juNcOkARlY7YUqaQ1xBbSy0LAYoWAWu/KKynT4EPTeicz47YKhKAbIvc5a
LBlABa2AEMwdeX1LvUWO6jZZjvPd7XWL7EiuFgkyJNAC+PQaprft7eUbjWvd1PspgHycFFjgnCDz
Mr+raSJDDjoBGdLRAbs7zpCW3Ay6ylb0Y/eYTNGm63l8IVNvBtA75u3f5CPTbdLN9uukbpyag9XL
vyn+/3dS0gMtBrYH/Gi9CJAn9cdLmMaAetRC2s131cYHI8Vu81pGXfVUZtE/lt51NX6bLAJsJk+g
E7TnoffrkLy3YGSsxOk2lBk6zqw8blahsYsc3Vk82sF0j1FMfcbDH0e2X5YLmXvNIyAhbOkWnD0E
zFIbyEq3RxDBDXspIJYT+oG4IL9srwwAJp6nBkIaqmra70HDd8IC3nZRAc4NfgIIhRb2dyjv8C8e
89kyQ7ltXnIwNO2jX74vKScAlnrpvi+JlvJjjO9u0gn5xajYAGpG3Cn04C2gcyC/lAKfSXdS2/4Y
V9kTaGJDEJYux67gG9IGi5BWOXk+KC4aECevadj2LYTCochJSmE8nMSlLph/+rCTtJiHBAZexlmK
veApKCEbvMCNE+H9s4BUx3zz2fVfYkwAfvbDlNibuLf7FZ/8aJeEofriQ866l1X9IqwqPeVgiF6M
0PX4QmEJlB534AiGzqbjL2o2hHdpxqItR7PiCo3JzjqRNf6v63zqV3aVQ/eDxqpzetCKOM56hKgQ
dEG9aW2b/hZYpr8jV8U74q0H6Kq70N2H/WYi++RaczxR3JPJ1YCREXa8VeMd2clEzv9p/219fMc/
/Ty/rk8/Z0iIjo+1JXM3IbraNpbhOfhC/rwMILJVrL/0ZQbe90YGKF2U6ffW9qNsDWw78j9tD5IR
PWGOsacUQi+pD1WYFE/pfy91s3wsN09PQenrjQUUwrUaglO5+lsk6mVoBfmGbKSd0IP59Cxzc2EP
DLzYeJXaTmztUBo1Z9yYDHJn4YqgP/lgmX9OGvv9BZzW72EzjEyHhV3Vn8Aa4j1nP8OmbvzXar+G
0fQqivFf7OHbb084GEOB6dLVLjTp7cZ/SETiPADtKdE/jC96ZR7zDswWFCkcu7vzPDsAVyLDoUTH
t1MCqkPeguuWYpTheotWAE3HUGOZY/QngH3Z/fQJ5moOz2U0HUEbcU/RtOwY4rllz8UhU4z70Qdq
xYmM4i6HDuaLWaMkEflRfKIhqP62bdElVwOKdNdC2Sule1yz3GboehLVgobTZNl3IGM2Z28+cgBh
xrK8Iy8tySG4caKhXlLl4OSjJUvQ6+R93J3cOAItihEiWcGXjPIm+iLaAjBxyMEdKZfSx/UETbwk
3tDQyrg8MBOaRUPDy6cYdaOrk8+pFApoG1A+36YL0ZjL0O/XVmdDpTBOw4exQasa02qhtRxAO+F3
ABr3A9gf/h0hg+7QjnjV/xYB5BTS4rrk8Yc1fJzfV2NiQx8ee5aCrYHEQUrFsx1cJ027P6TGhoj0
Z9vsB6k+SPabFiywbmlYW7dxUJVgYDVFHaw5+jREyWQeEsKGMDVcurPphqn5mERoHYr6MNGIQj8m
MrQjHHmMVuqUVZc+zw6QH/SvgAb7V5+xF7RxtSeQxPqQLG+CNfLb45qcnW+EJ4WUVaedZCrL/Fz5
OQMrLWZniZuu0VLfbmh6YAoLJ9H2+zxbT4KUxhbw/uSeTGYwYFMF4uct/QTjEPQHDj3gBXlpDYYa
XGmy4YFMsjbQQST97I5+BKhrN3uXeSYAID9/IpD+QPXLeCRLZxZQfZq+R2ky7CgBJ0CQu52avp4T
eDKxuzNetA/kpC8ZqrEQfU/5A33BeNah7ePX6aKo6xX3GOibyyzYJXgPALsb7LqwKZ5clpZPBfZJ
9piNl7ix8R13mbN0GRd35ARCerqzQZSwpAkf0/G8KkDiqvx14FXp2bavBJpgeAmtAOmdwL4Dvvus
QVG5lWPyHTS437we+j4gGgl3BYcao5/n1hsmkp8mqtoIVm4K0Ey5MsyU7VwNwbeMRt2hLG5p6IV4
QF3YXUR1m28CsBZIyCB96bPEBttpjgpGrpWktJSLtgNZyz7Zf41HzfDEwpb3O7Quj4CwZkAq6Mzf
bznA2k/qpZ2goHFzfEoWtpQJ9CVYNcsEz/BhqMClIaMHqHhFD56FKgu2x+F2gIztAzgCkPP30Pol
g/BIESxKrfux/zYp102Xecg9TR/+I/Klly5dzQ7c6iUpltagJd2mhWaf/oRmYEje9lDvjgY0vemT
HZ5LHmT84m5Hw5aZKw5W2OcEJw9sW/4dRq+KwYWCdlh0fwxr9GoEZP4I0+eYeTWy04cavSNuH0qr
9QMYlYdMAjgBYbJtN2XZAbpg+aGwDGergEK4cFkBxl5ZwbWPkLpumFt9ZQn/mnBZ/2hS6N1l/sgX
9ggIdMurH33YfFUGL78WTZlCGifzr4rhj7k2eH6BQMX7pzTW+PlTPCdJ16iDtaA/fmts8501BkrT
8gDMFnHEfDJDG3KmlfmTjSZpCo4gtiCxEQbrHLm3K0Riqr2Lkg2EeVznSrZYfOmkMzxKC6+D0IXs
cDuBC+sWD+krQBqFiV1qa7UP8+V16CaIllbOvatGb2/rzaoH7MbGylSKMjZ2rCi2j0C7/mqcxePJ
aOvIdO3sRxEEf1eZeTTBcnK78T1rtoQ/b36JqdJQvSRd80Z7ZNot00ZZDRCbF5G5I7sMgwu3A2Af
8ulrH0N24JbepTSwtjsMYueOF2+o80DJlzqGUgWkIqxVgjojJOfS6WxHwlxSgBu+ZF3jLHmJZvVW
xPlSTGa8mRLXORtA3M4XK2T8GApnPRQR0lvkoBAJuaVliT+yDdkG9P+tTDeJIUzXi8sgQRfSudm4
qUqB319TGUhACrXHplF9AXuuD4lK19j3esjYpglH/7UGec3BDaDex7V2tFVM/rIXoPCffKMEE1b9
o1a28aZvgqx+v7HAj5sJCIK4FqqLpZVbL03QdSveC+ciLWgLZG1S7FEwAKNDNIXrmkEVIbWicpnX
IN+JtTxdqe/6AGhvAHkwNi0U/dLRtNb/OYYC6ZKmYDvhOvq2GN3x4ltZdiGOW/aRjpxDxad7ZkxH
kiHLUqbutY9OmORrGb4t+nD64ftv88CHApb70XlrIcuwAPERv3I7CjYqAMZGgsbwxNIwWfeNsF4q
o/9WVCPUzBPw4GFX9xfonu3FqCcZ7OckgG/HExp6UjBrGubLNI7zJMiqzpPaCgktwE2MaMgOSeMa
y3yS6RI5p+wQRyNI2snTRal6vyXXlJlIoLjFtLdHFNBK3VZZGWgETywIr0MLLDmGERg0jEK0j4aT
1suqFvxNFfLiu+j1Wgzy2yCC7gdapv7hgRu8+LkNHuZgdC6Zb2bQfRJ8j99sfcqUzdbCCfwrS8Vr
EsXbSdeP6CIrFQJbw9E3TuPcRrk4c8e9RRWoTzEfbh5wtadRZ0JxvlPhtCVIUDVCp3xokdGbEUIa
PgRKlj/bhAcGChKlpmCKGz/mEuqI1qO4/7ie22KPHmTdEfwbaE8xfWN1y7AMjvkElnRgbnSSpnQA
CqxcD1RlGh2tLzQpgrbT+mab0vBsGW8Njt37JAhrnJJNY8TvMF7Nw1EW3kXJIkXnbhIiXQDipERf
yAEmu2hhuyXfforGbnnVqnw43YJdXxN7Z/X1UxiE3JP16BYtuMBfQRATnkRVu/aiQz5gF9rRa81Y
dFYC55YV4PcbzwYD2RyCnqtpkSaRgaeLKlbAE0HU4PZ8Glleg8x6TQ+mjuyO6p1zmXfFSupg8kQ5
KnALUwAgmIo5+LeHH61eMNsC2SLa0jXboafpEWNWoi+Tbk0iPry5yCit1AGqD9gMPYU08D7F8cGq
+IoC3cRCe5Bd+/aOOXK2zSvYqr5rIdPm8EVRF5CbsCznPsmm5s5NunxX2q66TBCChEZc2nwdIffo
G7HxI5DNnVcx/63zi3FJkwovbe5kboF5JOzVxcaS86TC9E70RHDK7g45Im+eFAHXdh+mas2g0Lco
dKeCpzsV6FKPzRJJq/BkO9ICrkYf7cG1wUF/hdYDEDK+x+HUBOYSUTfAmyPls/iYbFaJ3EIfDfLG
KOdcgBkeL0UmmxPzoFAvWOFBfAcUKGbSqn0Vmg808rSJ7sBbkt/1nm5P0FNpEXKURpxtzBrwOz9q
y/dVwjzvVqxHJjWxgihZlw4OmmPGQEh4+yjUlvDTAEFzR6uNKr2L0lScBUgV1kEgkzX9RVX6z8pM
yiuU3NiRRm0Udqey6cH7Bx9dwsaUaw+Ii3Vahe82dK4+RJURzH+L6KotT/VkXyie/hRBHi/WMZfN
+raQjMS9DdniE62D5DDoN5SfIskESpVa819ZWfKPkKl/7w4Q7xYRWOvJLjzXX1qtxQ5tXI7PLOXb
TgXW11xaULIuW7WlsAwl9NzCwb6dBrb/T8tOzKgXngQNFy1bRLLc2wQLbI3evkPXYLQu3KnbEAsZ
DVPk1j8NuR4SZZnZNtH65o0kkhJm+U+M18LzAE2hvcjwr6Shw5Etr7wAjQjam7qaI5LXwCXqoZkC
eyg0TT8NUTJITlndZfMwVtI8xbXxY14JFY9zGpffaBQL1z0PnfniT9P03JWiuxjQESMft2x+3+bh
mXwjkIv3rbLBGYBPBKNG84AN1l0EgpXnxJgMYIrUhnzFwKxHD4SBNK93+/aqumRJvnqKkyev+KfG
N28rU2Dd+6gcrrIoM9By5cPB0+ROgA3bdylzamjpgC9qDkE3TWO77gON0jJnwAAm1oaGgwUMd5mF
ZxrRpBIb9AUSBMOBhrSkH/QPfpY+KU17kg9t9mjorG1Zc2eLDcYAuRte70b07p8pBEUZfoYGxe42
oSuEuUUjABAUehG69EUi5kXiohl2NqDLCzBMhChl194ibUKgmWvHMRbMcDlEtkS4cvopuq/zKrpH
t2R+l0DeaGFSTMPQZlfW/Zm8dKFgtS/D2Lufg7IWD5cW34F53SwEU5LpZvHdbdLts0r9MVYKCtsw
K90VGq6AIQljkx1c/HI+9gKFTIDWpvGnt/+YqHzd+0iC1525Tft8uPPQLXSNufs3T6fir9IMUTnw
q+cCdGl/Csha/zlUVT0H4MU73NUKhy69Qo7D0qMPHplF4kHTvrTi+uTnhv3KxGaKiuS1bsbmPCYx
cNra3JeSbzMAxzcoRtmvt0nvQ+zWU2Sypqk6zG/GkYX4G0l4hfY+yCN9uvQRAG98UFD5haPV71a6
g8y7f8aBJ7HHcEWWkDHsc7Kq2kZ5CTU81wkh65qLtStY+iwKbAWTLu7+rpCrMpjj/CNQxqp9lX51
OyQ1cuCzcdLucTzE9ntv1S2a7fT0CGI38/QpMNtnlDyGdZpjt99qLISn8RGidfC69PszjXwTbApT
l4mlpSzgO7S3D+S7N47RLt+4FRBTeurH/DAYy40ZgsE0AYU1cgFohB90j0pug1YFfyBX1O0DcEXh
LDD4zHzr5RP5I3C7rZgdTgeamOuJHTW3TONTkydq7+u2iqYLyrOr72gYexH+TqPhaE3Q2gYLB/gZ
m0oeKYwiJiOutl0PstgdwEf9MnCLBhVPZcy9AVGeVovEMuW9NQT1GdgXA2hWlE49WVf4ftZanPTn
DDvOwgcQAoLDPHf+8kUgDvRy6tskPEMGbdtxvOmXLYuHDZj02tVtq6cneDLvDmSSoOnbmIENkDTS
oyL1xrcor3cg3jF+WK51hHDp9FWAWWDpo9//At4s487tzeEO7aVAbepJvou+xdRsdtPIq8sUOeUi
UyU/5borNUsAj5aQBJpHH3ZXuKVYFbLYlza4FG8kM4CFQtfH6H2wq5rlnhw5vl7rKndQ42cRlFx7
U50aMKS99v/U0upfYzbG4MgFK1rYhParAP/XJrXkuKEgsLa+z2Fe47xafzlxfiebMnnoG5tfWWED
GJ+boK9q0+Sai6o94onzlZwT5/UJFNWncvTyo62yfAVlXAgs6mHY4w24oFu6REaKR5j2qDGDx4dw
pxbq8dZkHNzvgMTlD47ym3MO/OiiG0LzC29HY1U1rNzRMEPFAuqY8jmz9BEMONsFBzPMlyhtRmAr
zGDn8yA9oOvUW2I7tOgzIV6mIuYn01AhCHQBA4CQbLcyqiDeV3qow4QOM+OGn5CvhCZa3KIYBhTW
ClQ2fE/DjzBLrwawGLjRCFQwtd/R2QGGrbr6FnrIqeuMeWq2EkirPjiPYVkd0RHnrT4iUJJAC0Aq
5dLTEVEHSnmKgCZR9S1u3tegCAOKc+AiAkcyHkjmY4di2npq0AMyVo31iFZ66zEX4aZFlvJCEUWS
2kAchOMC2Snw7PqpNy3wtFE7CnZs9GQL1QJzhak0o9VrIh3Zrp1KTsWy9ozNOLhfGTS1dhnomBad
ZoZxp6g+0BAiNfaz24v3YTyqZJOgVXk1NsK7q0sIhtFZ3cO/+k5UMlnRQZ68NKTT+i3Y6WR0QFIn
XVBVq3M6UAWn5bBJ2sAASLno98Kxg4MJ1NZcHcsiUHKNqLDSBLJT6axVY7JVwADNK90m/L4mMkVQ
JVxlHNselgPoxoshuw8zvNHGyX9oohImYAgOIwvebqYh9SCJ4BRyGXd5ny59XohVanTZZh7X8aQ5
yxN7N4+tCC/fpirPtERVeNm9GnucD/Vk4O3m9XO02IKkbtznyaGIZXbEbuf9MgUpwD6/j3lVD4ei
PZCdZnRRaING1SSqGfvsa7D5NEQQDPbRS2lHBluQzdUO/PdXyxKgqPWNBoTukEZHGRVIO54U18lV
7tMoAJNRyaUXhvtEFtuYdqCP6O+FNg222SzSuvcPFFGiIrFqBZTQWqP1sKNCq6RowCFFUzmkZPdo
xgoXNERLrHX+H5/k201/nwDi0qIKH/a5i07pqSkOnb4ko41xr3gBzNBUHOiO3JXTjyAntkfwNn7M
iSmc/BRZTzX4fH6/Jb/RDs0aUlrJ1snjbEW64btCd4fV+J6sWGvKUw8A/snN82yVm8w+jF71Q0RZ
f7Rk/36JU6c/ks0LwK/nOvmBnJOO6MHWgDzaRwh5RnTQgdIZvGqF8XArU02Dzw+mar6Kj85yB2UG
MlGZii5GB4pKHUUjCqWJE+/miXNF6+dat+V/XYvsH594W4v9/ERamZWlfUAvNh6feBg1GTpvCcEb
fAxx3GHPaYfHys2L7cTnIXlREOc5a0+Oa8jTyES0w6tt37EUiB2yzbcBACq71LL2ZKNL6dXoZ9YX
tBmApPSVdzhBgLdL+OrZAPw+SI3Xumuq76UdvAb4InwHFfR8AzzpfPOLy4xG/wVSGXvtLvXM/7HE
/3kMJMDQ5QX+7rXbu+6xGT1nQUQPBc/5poVO7cwOYftQdqlr0z13+Ce/sOApmZj9+qdJUcDamR3i
35PGtLZfY9tJjrJE82VfGOM9XbrEz6GVubxZJiTi7r1Eb8gzrkVfTc1mWdbW1kpwRvWkpT5Nzful
ETVVNC85WODqMEedlNCfoHN6903ErW0WgQiWbA4qlIu280tQg5b1ekBP/S7yRf6ijGlbNgygVm03
7Sy82WVcvdt9MLbtGuDrXtwKZ8gP+y3+V3vVoH+Nqldz4UtXr0B5CU1mNRfLGtDWHvuwfbrVz/KB
NdvBDcblrX4mUcJEFjYJNreiWO/EX/PYGQ9kmu18WUXoKKOa22RE2ZHb9dPto3s8cLZNw9Xytkwb
DZ+XJoey8nlpWsgElfN977HlZKFDUHgTEoM5ICnnvPa8pdGKAn0AY3SePXhCqR36Wp4LbaO4lkVQ
UASCZEsrzHNpgY9VJNh90NCkF/24YHs6r3Qz3dZskmyL941/ICdwYI+pm/fHAW38q7HwsePWG5l5
54EXX60clGa1KQDP9F2VK1B16SFtV9wyRq1NRtmBbF4AggOAwi/knMP0uh5K4ZubrWT/3JY1VPB5
WZoUGkhmpVJkOEdhG0TLDmC0Jidduo9lI4Gjgqqxqxo7w93VHXZ2tJ8JYuAgaEj7GRp6wSDRiITS
xG1IXvSy4e8lOwYxTj0DOoi30Th9CzsciWLfHI4gFMcej8a+NtIdXZKohERs1m5pagSWdbw29BQa
31aIKhD820P7+Jt9XvnTh6g8TBZ+UMoNUhzDbvTjK3MG882HEGsYuclfRZ8Oy3ZMgzMEf7sjaDzQ
Tqiq8JvVnCjAhSrxsvLBKd+MdX0qoSOyIoe3taEx9R3Kzs3Ka2RyCnlcnPkE7AFKW8lfHnsaamv6
ZqMpfQUd21Jvm6MtSsTIPQgId+Kdq94K0xGLJLPj+7L0nDM5cARAb4V2GGixmx21Af7liKGPYmz2
vsVBrehqCNQo5CPZZOcCZacG9dggM7ixY0Neopyzi9WaD0JvalOUkmj0/yj7suW4dSXbXzlxni/j
ggMAsuN2P9Q8S6XBkvzCsCybMziC09ffxSxtlzycvaMdDgaRSKAGFUkgM9daXWOEKwOM+VAEhshj
IKW1Q1RlS6CWK9CFmlB35juQn186yZ/sdBiQWtrxSGx+tU/Tgh3a2OVms/ngP9npBZLRCPcA5Fw6
fxkO9C7yx6y7vL0r3obcUBKp9mORrq/TWqipP8ZuNy+Nuj8KgYROj5r8m9bH4xpAs+iuTjyU/eZQ
bOgrT81NxyyeZF0BxtdV6WfXRRVA16mvXgLyJCX0d+2oRZJkEvqhd0gGxdilpPW88Gz/O1JnKONO
k9c+egNGr3x0tB6WIW6Nh5KpfG8iu7oaXQeLSpAPzILMbb7aVjA3xjT7Dg7uT5oPzpNn9AjuI/J+
EgZj29wBdF9iT3aOldvOu4aZnwen3XbCTL8zOe704JWfUbQJgS6wH0pdz8KuHe+ZpeK175TJrpR1
cuO4YbAwvbb7jEr69VAk6Tc2hM86jYdPbdcP2H2a6uCZ2jngys6XspX5k9QIB06udjNuI+mG+7KK
+LwIYg0KbF7vI9cc75vavAdPB/8MjWaoOflOc4B+WHEHmrZXsuPDICrTlt1RgbbuXNUhCqkjd2F4
ANeBADM4GZmKjqUZYrNv2+1rxZcijtRXFNdAJmtysGoxrIGhDJexlahbgF/Ube4D4IWAQ4F4Pc9u
TWivubMiwzse0xsyAcNlIDPdeXY46418ExhNvOqmog/8qY2z5abRDGHjbmdPz71Lhw+0wOjnt9QK
hZ8fMys8XgelOZ76QxiBxPPHRAoJ4wUupnhlUIkIFtTvE5OPDM16lrnVVyJ7Gyc+ziLRw77JZopP
lG8X4rfLkXzo8KFd9MG4r1Hrqk13BwmbGRdg8chT+3SpWRghjYHgQLyiGodAWfURAI1P1EkmEZpH
y27f/WtUuCNNFvC9Ubl8TnQUTl4955Fj3lkImh3+YG9L9dEeW80zT+t3/xIFQHNir8Dv5tnzY+uu
D4CmukSylN/W7/yuSIIcpAA3KNUkEFQtA/9CUzXgnvCdW3wx+WMLSaZNAwj3qhls83nEjTfQMnzF
Iwz0KXViHAbNxxuoVLsgygAgeRqJnG7+2E8j6xyBoUAUl5HkwH2AwGikjYqKGx1DdFz+NZJek0mU
KNJIHrrsuUbxETlgpQfsRbDMgsq5Q4V4vMIfwzt0SQS+YYhXb+zaLpAXCG2ohWsGPWob9Kq2lXyF
dNFqKOQYAJMYLsHRZX6NHSALUTEbf+Ij6xae1Vk3eRcY63Zsm50om+GAPDvEx2Ve3pW4zQOe16oX
LCMe/ATFvbPwbtQVGMMKWUyqIs5LbTA1/9N7G7X923sLCvbhvUWGAZHdCftF0K2wr7N5bYfN7gLO
mpqomm92BPuqLeMOOJJ6W3RJ0s0QWQWFHIXr3EqWSzsCY8DFKJC2Xbp9aMyQxlbYtTZy1UPMbB72
Pr51MtZ5hGd0wA/jpOLVTwelmVzVAcTOZdGv7V6qnYGSkGMndH+kMzroOAdDmS/E4tpRlv5rVDN/
llWyX9lxYG9dWYR37jBB2gZQ/aLy5ACIZ/FEHoNjW8hv2o9A/3Rz6LEHux63Evua1v8Q47+cktMI
J0oByDjiq64Pse0HG92A4C6XLjAofrosp7Li2q6bmdmgMrBFWdCD4CiRdpLxmdx8BppTXhSIwLXY
a0RR05yaya0NgOWbhv/JrceVv1YoRYSMldSPVZatAeVGXg9X3sri4bjOpmaXFvMYuiFPiSrZLrEE
ZMeNkb0w3n8bYs+9RaK5vwGbNhDrk79temJea4nM1TRtptWa/IdYvk+bI268GTMg20GtDYbdlYua
sTmyi9GWtrbULFgcby8b36kXiI3oQxOxzGgblwyZ6BLoUpcKV4OItzPTbPnSUx47cKp2xUOiFSvA
M27fXxHqNPugQZwmHa3mAJAJ6CUyEFUfINDpW6ugAKg8l323on46GDL6EovCWvfK0sCw4BCpoD3m
dZkDyp9yMMi4op+RMcrrdx9baD0v6hrZ38mbOrQMevBfQmkhKZC8hda6PurORzEh9KXmTQ6Jxi5B
NT9S9zjFyqtZgfGtmbkITfYzMlZTD525qJTZ5qW8udoL0wL1x6VX2wuzQKFhj5UBx2N8X9OFhkso
PDaJg2uOTkP3vrDTGApniJvTATmqtENI9692A34hBV5/snwYSe0xiUxols9prusYCAkhFD8drEza
S6dPRXoCPVizYuACPxWmbx+ZfjSnci86kJnOxrCz5yIe1DLCSkViD+K7hzHI5uSSkG3wVAX9ntBZ
XmeoIvaI3UkImj5Xq5kBVbKdNx3oLEh4o8CkIGDEfs5bkrUZKwflu5MXlw6UzuthQz5kcnj+12ia
8tomH2rmecad+bVHmDJfmAKCklWHhFGnovdDjGhkBbw82mnvliAcCr5dbCn1kDuvZL5qM+M7RSA/
BCmTKILKTwjy9AbV7AfsHT9GM38JbtJglwePRmR8QhW0fbQM8AN2djhAKX6Ij+WQKnAvaeMMEJo1
L5vQQownDWZgjFRvfZAsUaSoUPsRQbiG++E3HZeveSCa52pA3t4QIbvDgscF92TN8HfMky0eWi1Y
cCqg+WWyFHi44nrgCt9F3A2Hy6lha2NnVlhTqaQEkmjqoYPoUJk1gBavx26wiSyA9kCH8YLCyzPE
Oqt7dyy8A8CC1Zzshgb5Yl6F5U3i2+Otx3usX6YBIbgCkDHK+d4BvvjBzSGn2zH1GORjNevByHeg
w9AZ2YFNh6uNmrrT9Zyn1iofURDeqfpYiyB/9FAFe1e7/pxZVYi6lkUlVPrI+yZ/ROQV5Y2FviPH
IE9PqJJyb6hVxdVbr8rhMgn06kCrmoa4Dqc582lDixtRt6VmOvJxgVogZ03Nxi2QHkSAe0XNIfJr
7MYqd2FPLwqu0GiL7IY9p15k4o1dmYPegnpd0UbHpsEKlXpZb1U3CBmcqRNL12hW8IFtMsOwR7At
JxUAGdWuweIAoaQs8Y/4bflHOjO64hl82d3GMnM+zqzSbxGAH8AEb2bYGGZQZp7O6BBAFWDnRzhc
m3/yuw6jEeRCw67N//1U15f8Zapf3sH1NX7xow5Zd3rbmvd+CJFlAyoh+YxOrwcQf/BFbhf9DEIJ
6f7aISNQ0pd59tcQal+73WnGa5POfn2BtEFG0pRgOfz7acLyxxujV6F3cjFeX5WMoiqdfCYc8zzq
CHu36U1ch1Dz4kKnNKQo4icob5Zbw47y2wbSkBypoIOaGDvpUAwcVSCGX8wHy363dXQWJysDokbH
YboCUBut61WlE2AlfoylEXmMarleWserfWTAbo8p7kT0qteOAfQ6neiSk3JDrMx12IplUkTe/PKK
PyZGlArAbXB4d/TaqVbYJZdmvLhMRYND/ZLKLry5TJVqs1iGkVFeXDzDO9kgIVqDYULvhGZ6dzmT
aft+9gcbufSuI1Nc2BhHB/Xj7GoT0zTXWanjaivBEjqPHVzxoHfz7opWgpsqBJM6NX2eeHfagoR2
l1g34eRRQl5tEza8nVNn6bjeXY54S1Z27HgZ1GkoBQLEg8gXSkSVrtWNa9sn0KSUb8XIT4ZgxZuj
5SmUOFGwuH5cH2SUgpvJY/5WVv0jFaRTGXow1aIjEnCxX03kQfasHG+AMp+xARuClMe3INBzznEU
yxNuSEtq0cEYweac2s1bOwQJMn0NKvIKr6znrvDBYiCzYF+lzrSfL8VL8+Msic13G521qSNewnBI
ZyzP5MulN1gz07tPtE7OnPPkDN5rcaibcU8miEMk5waF+Dc+7mVQzeuDObm17TkEGdMtedGhqepN
YufdkVp9FCfnSuVPuVRg0phmJlNfg7NCGFawvdra3K7mbsySNblQR6ozgC5ygHjIRnOGJeREg8ZJ
FtdXDaS210kPBurrfIGdWltp9qjXMl284Tgf3b0jmjMNo4+EuogSSqXFh9nNEjS88eUtXD9Cgh1l
B/av09Wk/Oq292R4uL4zLf1oZoImEZhUfGHkW4vKnxmGkB8+VWn5KCO1QFdFLnTwRnCA1GZtXj4V
TSpbD6J7Wabn15dljXI3Rom69esnbavW2DG3e75+cQiQgvdfp9vru+sV927y4IXmuvwNvb6Yoq7D
zaU5Fs4ODBvdBKbpttKCSIKRZ/2XuG4erDRLHmJINu4kY6jQnezQs7ONvDmNWIej+NOtVw2ojLZu
VjiPGkR35MSEZc4bwapjZHNjYfA8m2kI8N23vfmpawZ17KaWKLxxhVoRMCeXnnlfib66dUF61biJ
eU+m1gS1V5AF0Z5sfRsUmyzK2fwygFvBfW+ufK1NMHGiRA/r6jbe0uTgxE12iIqYM2rSAA8/FkOY
/ZlM7YhQYtq31ZomB9okO8S2+kad9HaNyNwjhRvcXF69sTtUm0ViSZO5MulOzClO5E8HL46/5Ik0
D9TqsTxc+9JqQSeCDzQafXBGpcqCOsmUQyJz5lR+v6NmMhb2RkYI1pELvYUOyDg23pPBkNB48cqR
begNgNaD7QLdYyuJPVUXPbHIbs+jI/VtMXZvfud5z5B2H5ZQBBw2QY9mqI0FSLdQoxl73qGoMijw
AUH9DJ5CB5S4WbMv2gila9b5Ym6hwKfLEnwhiNHM33fcoFDbXOr0rrX5CVIf+1YVsw+FenZcQ0zc
tO8MvO0i8J8ofx0w9aprnT8USLJtdA2JH0RpvYfJgVLbWAO+OvVnA0HO15ijADLpnO+Jnd406WC9
6LgZoAdqqbOwo3btlla/80uRIE6RMLAGOv1DMkAZV0Gg8+s0HBqlzvcIw2WGYDB+ov7Kt1P8NFIG
SMKEI49cA8wWZgLwWRr2n6BRAS5n2K9u3YQ+Tz2JNCICahc3Aew9uQEd8T7bMLldZ4virz4RHUDy
eADNN+Adxiwb3jIZorrUs54gO1yiKNHMNnXfJJ/K1jnIwgxfgedJ5wXKo09aWuyYmwNSa/YQvf4Y
2aUQo6CRuQhQtm3bbGHEMRJEgUo/0ZkKRHI56/5g+5NfwEyG+2aRfsizGcIe9mAG23zI6l1ybHy4
N/gotpReu/RKZMmW3CgBM/mRoyNnmiUt6w3Z+zidqRGJ3VPRFsVagH7gycqKC5+VSF1zmdhutUUV
EsR50/zCZ4W1NOxxAwJtyzM+Tf4u4mRAqaFMgZOAuFV01nKqnZ+HwgMPdhkm/6HdzWM98yPt770E
siMolUnyUzZyJFzMbkEdyBPmpwgagvYiHvsFaqj8/dXNH3i4GoJUznsHaM4OhRp7nbXtQ9hZagmW
sn51aY4gYnNEhbdkyfZBd+YIAtf0QJ106CQIwwDqOlOLZusT8302x+zeZwtsI1i1WjWIeLlWMiPO
LMgPHTrXrE7Uqllab2Ivq+bUpAOCvCDmDOqTU3oo2Jw8ahCIzZ1JSoRsf5jj4jEN+HmOP72KXUL7
tWjBPRkOTnFvJOaeuBl8qJNuEmCtlv10UUCjL5pi0d1NCdHue6cb9wzir0vcHOU+rINw3rijc6iT
3P7EQJd+oa3TKt+BhbJYBKiaeyY3Py2dg8mCtWvlLUD14pWumLqGcEWJmMW5YazZN0HrLliQRK86
O+al7X1uE9Cujs0Y7ViWqvtpIPVXSQ4NHQvlQnaUiG2SYh5RW+ItQMAnDJvuFdnSbt46XnibuKYJ
MdcRLKN2PkJEOXn35VBk0ZBjVAsTydMWDL3g/nDYoqczG1vVTmkX4QKcXXqnMzv8wpseKu4uYELT
AaSYOljXKOhd88ZBUlbjTtRgGQF+fzmuPdxnzqVEan3iS7v8McJmWNQCQVf6W6ZhG5+hLDdpcN1y
j/HPKbh2IabYfbbGns11EnfQ0gu6TSNaY8OQ6bzpAAmfIy83vpR9fyAObU+BvTPKu8+sTCEHCfyF
0cXZgwL0HtBtnAVVAdlQ3JIfjFi/2669dKYYq5edqsAM5OBGCYhGtqO37Is0PYiy+nJ5x9NHEQXI
vsgjC/UGigXxo5cVhzw3vIcYhE873FGmq7AbPk/2lOFpYYWhsxMSVCk/20ckMma5WZcb3P76Ixb8
/XHkooM+tJOvE6uIZiXr42FGPTKMxllT8nCddwN0zQzoILjeFNSamlebTNJhg9q26txOhxrE+she
wEZN6rja8lrWq9K32jlVuVG9G/bAZ+kIf0v1bVe7IeNxzVA7PEuJpvWqbOXZ1Rm5tXqpNO4egWFa
NyrhxjKazgIxvJ+R7U+9KCwFfQ5qJdcxfj07F6mDVT3K4rGq1JuNKONbVNYrBOK6z2bmJwvUTw0n
7bqI7Jl5vVKpFHNLjcbMdzPz4BIjAgWKqc0RkcM6J9iRiQ5yiiLTGdIU0HItRgjRonh1FUsNtPIE
uKMiLrKBAAD6N7Y4IpCTn7zp9qu09WKNDdvEDsctuTD6ZOswA0+JMoEGelsHDsR0zPjNx1XhWoJ/
KbwwXpicZycvYe4+HPN62WulgfUGXhxqnm9OnX0f8rZ5cMOoWft+nm2DjEMpbZqMPEYbiutRzb8g
tB8vfDmqhWTusAGFINWo08FTqlz6kltLanYA792JdwfH5muRZSgXH5r7UfmA9idRtkVOAwBDKDyc
oQzybivl0fDjrQrF8k+aFb6NR+3UOU6peKlCtkDJYmfcI7qGb6GLgmJB2P8EqasNcr0WHmFQeQKR
YnUOEYy52KhJHahubzb23JAgQGid1noEDLzdOVYxcVO7CB9WkIa4NgUIFPG92sfYDlAh7QpvnkwM
45Bq/STqKriXvEkP7ZD4c2L0Fn/ZdW6nh9ye5JkQgV+CyzeFKGExw2VrvoJvQ6Pm30pvpRYDuF7w
h0h51N4ztwLh0HSrHcJ33zYEo7Ft6fAuNEFerX0ksrA3HD87DMo8vR6eIBfzbqdCDHBkXuzkP6rY
XwbGCIxB0yQbp4vCFZIcyOu5I+6LyJWD3QagkCRNN2aSNc/kETaRs44hzjfDYiubX6jnG4P16z+2
iXge+TKgZLjrbSwBarhQ1FA/o69UVx+b1IuIf7el77+Mut96fxl7dW6nqUrX0OsxGHfdgKQrpNDL
fY8IwEpVpn2vUBIGmWM1vuX+TdF3/jd7LL/b3HUfdWpiZxn0/gFV4NVljM4KY6kGIJXoemODU61j
I8wRe5rWQHpa8HTTIfVGe87Ylytm+oqrLkAmsc1KiPs4QF53IqshUDzodyT21Q+aDFibt9mjw2qG
32lXgZsms1cpR3FxlJTFESB4tUTZU/mpkuZXgjYa4ituW8nbdQyLxnBh+PxFC/wxCbWGCuNydW16
dV+uII8crlIZBAc+AHrF+yeqfs/zFtJ0oT+cXMftDpbGRiYqffNLnVwc7P6e9eYM2YISFSK4JHKs
MBEWdooDydBkU5NPTeq1W2A7qRd7ReuRev80NhEhMheZAoGqoU5YJmBdCQFaq+zdfakZlpqTvasE
CAOG5qXUbm5/14l076BHuwDDbZCdw2ACMOjoAKZu7nxVwBAvQKvh3BgFVP8GQyaPQZpXSyhJjUdA
vtKdKBKxHovcvrXjgs9bLsKX1lJ3WZo73wHsR32jp9/C8q/hMtQo32gTC0T+eFaAH8FDKMbLDrxp
fVQP9J/o8ie75SixlkV1UR/yBiu7BbZ7rxSEka6CRFkRNmuuQ5DhjhAkunaYhQPBD+MWDDZgoipQ
tY/gyqzkUbenZjPk702CHuLp8LF3+LlJvTEDPOw/js1H1OiUKluA2vbAa6m23rTAQjUiFNncMguP
1KbD5OLno9rGiYwOJhafxGcQ6+6bz/PwVnS9c8fG5ERkCLbq7DXKRuMVeQ3Z+A0oveAWa9uLF5mt
wYZXn8JrWrn+mAv8FRcvVRdipd3aXiJCiQLhvmJPkQ1uOFzX/lmFNfi4cfM/AiODHJTfhgi6dPZx
RKk4xBFr+67J62aem6p/jj37S+vJ5JtVNhg+5aF4WmKrxJI34UFotQ84gyBbgGs6qMGN0g1Ik7Rm
dPRN40tq+M5lQdkmZnbI4/ALLdNog+AC5Tpz7TbZ0WLNc/AbBBi+WBKbF/F66d5Pj0aFR8XE/EX2
pteAdkx2p3PnV1eyQ6YzxYPBK2cg7B3XAM1kTxLy4sp0w9fMBwxagovtFKdhd3IBoEapQRO+xpAG
4AzcG5aM/PXPIxMzGm9VZj8prGyOoGBSR6x61RE7kHjDe+OTa0fR3o6jVWBl5X2axu2tSCQKWjoo
g/aIucwrn7EN9Rotbw5B4H6+9LJBvNUAf+yxOMKuRTgGJC8RISNfOoC4bsU7ZdxQKyo9sfj3v/7v
//y/r/1/Bd/yW5SRBrn6l9LZbR6ppv7vfwv2738VF/P27b//7Xiu7XLugMOCe2AfEcJF/9cvd0iC
w9v8P2EDvjGoEVn3Tp3X9421gABB9hYrPwA2LSgRuvWcje1NrApA0t81yQAYrtbyDalzpM/V19ZY
XPaxQRcmeyBW1gmtsDrO2w1KzXh6EmOYrV3ilYNcqjMLhzJaX1QGk6j5qQ0c8SlEIcx1mREnPF4g
G5NBIATMRHQIEv+jjZzLLF0w/MZ3kCdG9ex04Crrj/Z06OOmWuW46YGR6a/etNLPINPPNrxlWLHz
TFSoR3LbiwuNJWeaAGoKbPb3X71j/f7VC+EI/LI4Rw5aOD9/9aDHy42uluK+6aJhgyRwgKopc1xm
jlG+VAmSJtNyohuBgy5dp7olDwHME6DaDGVif/aqlG/sstD9ME/HJpoNu9cQKzZ2nNfhSxpV1iK2
k+4oIYm5LwvwZAzITX0aQfqMr1e8Ta7gn0aN9+TKfCiNBOlwoMvMrIYbHcb2znEs3HMBaZD/8Lv0
7F+/HIch6otvx0FpiOCC//zldG5SuiidV/eXRbooOHD5ufMJGYr8DEXZ9gyo/iPdDqNaGSu65VFz
8kK5ljoPBbSKrdD7ghiwXgqeKbCm4cYUqhpiDZw3z5aujnJaI+KheKdilj9xo4BkUNHBdcidfS1v
QyOvblFov0LCnt/nE5t+CW5b0B0k/p5soAxL1k0B/kfqpQFV1K/4xMuPqBlUa6vIAW7PzuYITsXb
USqw9vsKkMfeB2eG3SXVvPaBIgybe2jX8/tffB3zthbW1oVyxy9Le1KYszT3dlMnyc+NbQB0Uoeg
B5a/7GA60beq87KHZjogUlhUPAYBGBpZJNpZC+jhLvMK9WBps1oZ5pgvqZdGd116GZ2DvPfmEm90
CostLadJPpDLt42c7spms6KO0mLhP/wiHO+nXwRnzDXxn0MxWwKGLO3pcvpwp8KdxRpAJRPcczyi
IB/H+lNngl6ZcIZR+cn0ausLLcIco+0PAff7kxF6WKIZFaQg4+RIqrIXlVgSj73Iw9Jp5RVFMWsm
tbcIRYDQ3iljiMsk5Z4GUQc1/6PtMlnAEn9d1y6qbAbbTTeyG809c1xzT2dOn9jlTEUDqq2QKGIb
x4231+7ffC4Gp9Lrf7j3/Hzbn75MEEAJhwnXs0BE54mfv8wkrJiZZsy/k309IBWbeTMT+IVbKzI8
FH1n5rJNPfWSM76ktS55VFUIlF7ndGC4BfEs0oiFC+xxW2xq5Bmm+2w13V0/HAAyOrYa4m1wIDM0
PhB0MkOE04JRzavEBL2rxbKz6SXRjIIt1MEy470D2ZkIUQLQuhuOVvO4KMBl43vpWaDO5e+/FU/+
9hOzHcm4NC1Q7jLH/uVbwYrKCVSTijsGudyjPQlmgNokQQnbpHJLnKiBiONFX5wjMaaLD9TLOQQN
iC6ZbODPAzDWBZU8USv7ckAdXC+aRV3FBri4s3pOpYA5Bz0HpJCDPZ8qBuNgLXUhn65etUB1mmSQ
buym0FDhxyDFiIxgQ0092ToXCKVwsH+zkV8xhZouzpMf2YbaxVLbMV6qid57JoPRucdtGLoiVhCD
qUuUW+qJSmhs+RVkuKj3g7fn1DUEch3vEGpr+gkMn/FzKlaxVY8bxVGoMtlZ3gvcIxBUBGsKdvwg
7HdRjM/dWVt7/b01AUgKAJGRusVOaWpNfd0ABaW0QVgOEmFhoEDv3Jn+FuLexUk3EWjmx8bfu5l8
TpVu7siU49G1SJHDWFGTOswUECpmfvn734jFf7t0POhteCbEBTzuYBc+9X+4Dw0ew+NusMu7MDSn
qLN6iusqelUdig79XrBbZH4ilOehABj8euFrAUYM5Pf9lwJppRV0U8GSIUX08PNIr2oZNjDDwcuM
CBhXcLGILq4QkwJdLTXdaFyGhR7v21CCVSRQq2hSxCtyIz+CJhalplMTO4xm48qJ5WZqZhXIR0uX
9xtqAmj0PiU1IYW8jFBqtnRt/MoJERT5Vr2MRtF8gF4DLY6VUVVdgEMIVI3b1AHU7QK95hmIJKAE
Zl6g11Cby298m3+AXhdBXy91l+nLS9DrDADmoO7bSuSLZUl9FpYX3CQt8K89QDwvtragFM5YdkCF
gnwwg3Lrh4X5AlaRZoV7qr8mtzgG/3mBXFfXuKh3arGDILtwmi/Xae1gRAR4Gk7TFjoPEIovDrV2
RtSNQrpxKNvwAZzrDupzEK2rZL0damQEACuQc7BfRG9YPqlZNpb+Y9KO1sI3+vRGoTZ0o/PW2tJM
vEEG8DpTx7Lgzit6gJOhk9X6/dyCaByC08Amu9OB7LxqhmXNbT03xfhuow7y6zHKZsy+zOFGa4hY
1TdugAiKcnT2GQTwO1KGbOJmz/vRe0ERo5jHcgiBn4B8qmwqc9NHCNiblm3jHbjZZzeqd7WvHgFm
SG4YbofnARsjaF5A4Jrn7QPyXAHk7IL8Ic/GGjIBRbumpihTva1bFI5TEyLM9m1ds1Ws7fyMCLu5
yFkq76wyT29YKdfm0Ms7MvWR3yx8yx9X9mSznLKGcsfF3e9SdbIKtaVgLUSDwG6Yii0FjELKkE22
ppeojW4ZAOFYLLmgbnsxlHmOKo6gXl5vbb8qv7dW8sWORxeY19qfY5vu3JamXa+dtDZQDzSCrgEo
zlUR6fzuT/OkybbPinKNgEW7LFtI4qmouCsmNArKIKGSPAFRlJFDtLFOFS4p2OjAIRxAvmLEXcqN
SuTk++HZzfPFOOTDY5wAoOGWwkSuBTt2rG4dADRyPEgnckOeFgsAi/pdVzUVMnBd2yXHOs7LeW0y
7wx+0nBtu0UExZl8OCQWovMoSZT3wkKiQOSh+wpM1TLNAud7oL192yAjQ8NRDuCdnSCM1ihoGld/
fye0f31aYtXgMJvhwSBM08Q95ecbIcJQZWP1RgvBeBMh1s5HeokgA6CbuvVCbW5AFYaICNlaaEeF
TfswNqKE4A1Y8oUszHPcKqwHujL7muNXieIy5+nqgRr+AIlqP9rIiWKFeFY0SFax/2m9JZGq6EnA
ls4g4Qhh3HlQ19llHWGj+niunSE56bCxbqmDIQNy+/dfg/nrunT6GjjDumH6JwTtsD88D2Tfo87b
Zfr0XtMuvQlJikueQfkYJF4IA9jWCL7M60WfBvbC6e3y15sBjShSFPnT1R8W4LNDpiye//1bdsxf
1jnSdE3XxV/Oxc3D+W3nCaSpCaHBKD5dFvSjLyswoQfRZ8SE0ykoD7adZF16Plv/ZaZnfGWilOp3
cwDexouZ2Tr6DKmNq3cdN3LBo1KBo2lJYc5MetGjxcHlkqfLIaxBHIyUx0IlZnhnBOX7GYQQnEWn
AfNQgekshuns6qcgkfcP23HaP1wjIRzPdGyDHWwsbOE5DO2ff87dMPZRNfJkM/iAevG5DVGWdoTU
tsRCEwEkedeNHQR1J8BJp5NbFL1Vn64evuGMyA9Z/awLfKg2WoAyRH0PKacQBNMpnjlAgebhPWdZ
ueumXmrSIUAieBB9cAgdBq2qH+NVxxPghE3zlXX7v/8NWFN04eePi4vXlWAJcSwpgcn6+eMCapEN
yGQFmwuGyy7ml4gMYvve0QoUEpfgUKmmQzIGNXjAYW8HBUwbCKpniQCLY6BbEPMxibB1YNnrAVzO
IfYLgO5+aF/7CRPmVv/wa8YfyZ6iAR8+DGcWPonn2RYiPI7r/hrFYlD1zWUU1utUJ85OQy58jkoh
VLB1PHiOMg8UeCg8d2UFpKTTRzOyowJIrsDFiAR0pMJnj+UpxI64OJnIOTxmyIuSm8q52gchwi7U
zDloqeu4YyB1jLBa7ptih4zZK4qt4u9ZccKiEU8kFdjISPnuy0Q1PEdkUN85ftqsMlaWhyZt5Q5J
5G7dVM54C2x2sMCt3Hqa5mkbP/o+ju/zWAaYHgWSiUVxMoMQDxAwSLYnFNof3SDJdxaubnMKD2kw
UAX6OBqPFXg3TuRFZmoOuhw3QD9/ITuZqJMOQ1v6CxPL/vnlFchYT1PWZt/OtFLBmmwfXsyVzVoP
cb3/YMtalR0aVi54V0JvkobQS3GAv9ZWWmUfbeRj8CqfNNBaBCx+f9eQosae0GXeGiutchswsCCm
QI5BxdEEPtNN1QJoP4sf4sJCuD4xfdDkaaPdUzt382DeBGaE1e2wTP1aQFVtTIY5CJTxRBFNdi91
KI+j498IJ0RrMunUN2d1wzi0Qv4/Zee15DaypesnQgS8uSVBWyTLO90gpG4JCe/t058PydpNHU3H
jpkbBNICRRaRibV+Y2Xkb0LzTjGzX7ceg6X+QgTb4dFuJuwXGUkizjm0DjbLcg5vmQjhdEQLOuss
e5hpleyJjROAXhplnZGYG0JX4uF6pcybttk0zf51jogdbzzH9069i5oEpbhlnN64+UbzNGdznaEI
qkcDf8vbpI42Rz5Ez3InZzXnMrhEaXh0LdUq1tABcaQog2mfqtfrtGFgnrBueZfd5Twjaf1Vi5Dm
URYD4ZoLawdc53IL8lCF6Gmktn6So0I3VPZ1yXci70rWGTp0BHLdF9k/MiPEOQJN+PKzmcbgm1E0
0clFG45nTL/VhWk+IfRoPhkzUlj4SXib1rZEvh6VZIVjS/You4AxMKCw4UYa6Xqx0WOz3Xk9asJN
+j0d0nQ7zmZ0MBW9fEvngA2Ik34HAdn4dlvod7iOjk9K3//QqiD5Di6KrUTeahc39JJ7dqf2Sjbk
9virrxzlMQqK5DQ3berLCxAZv3MXOGPRTxek+pCxH/kq5EXS4KUoPQP11THdpeXg7RpTKT+w3l5P
ah1s9bSBWuqRxlHauyGuyD10BAPXPF3ig5Y4KhxrPjIij+qqHCO1Wgc8xAItzB9lq2ZHvW/z5r+T
RaF44JkwXr1OVfM/XBGjubhepz5jiBFtA51AnixWea3eQ2ncX/u2I/xsrAKKbdAYf8nZnNJRdpjs
WmvewrVnXRnNp8y4k23XmhwmRAbi7XqrrtLmR95ZsFpZ7txIeb9CRATaUMOiSTz2656XmGhMsm4n
76MrVPNkmPnXPQ+2ew+cOL/e8/LvsEXboNjIq6YWCPbZccikLxdYDvK+iTcP1/v6b/csB42N8j/u
OUxqBPvJu923+bgdlMTadbV3KMnNwUHrSoAdSs/WQp5OaVcDWyUnUkaOtfdki6sUsBXzFFu3a88W
UkdsuSGubQsuZJljAFG9DSL3PTEERtKyTkVeVJzk6bW27HV1BdQuyJXEFxELgJE8x00Fn6NG5Y0t
SPoM7zJ9rjIcKQfvUXYANGBsVKhUG1ks1UR/YrDsKIfgAOb6gxjyraxrXJLFXbTGCnU6FH26/hrG
vI1oweV0Fbrbep8+q6HV3k+avbv1yKqp48/sir2cq5tb78wnkvfrqizvZD85tA5H7NjUsTnIunxU
h9Nkxp9zNXcH16hSn8huvDPb0TqqSZ6dw7Fmpz76QV4e3KTA3krNs1UqyumnmLdp7jS/pnT+izdo
/c0tSC7EdZCDCUf4bm5MXiz1NnwcA3Rk8l7PvumaS66YQQBmedNp9e+xZSDE387Zk7zyOBXWMY5H
+4A04K50beSF9Nm5a2Px0xj0ijSpgril7VrniFVja5ahBpsOy+wpqby1GoB5UJpNZSLMkYKy+O6G
6gUJ7SX9SdTGHfmQY4ACItKLv5Uu/KvC2fXDHtVkbQ5T8NygT+ljw6BC+5i/rg2Lvzz+cd2oC91H
+BDQ5oQY3kAJQ3DWQBT8f9fDohs+X9GUW28qUTBH/XxbowHiBykWOnmvseGeeu07xLxV0OvNp9dA
tReoxu1VYhlvnmkfq2yZtfa0tTtjdGSMvXafRwm5HDmSWGQgquk58LTy6GAmvZEDsnw367H7DWpJ
ikHO0ByA6bsvs2c/yPbZjonpatVwESXhediN+J0vV8q8EKEv03nhZ9ceRlUk20qvg29Bvb0ONNx+
o3dzcdRUIlyY/H1cbwTU7ErJ+eASXgjOOvmbdbFMCHDpWERd/ja7YtrrUMG3Wdt1n0k5rWQHxYCf
h3dfdof4UvXkuZhPyUs1FuTthl3DQwgG4mSjgOnLBsVqth5PzffONcydi1TpTiSj8l6YfPPLNZG4
q/xZuCkpXBA/eCRX14+rwFh9Bd4lfLIVHGqCxURYjqhjED8Ekj7b2Q5341zWe1xIpre5wGdl+aCT
DF0FBDCzsz0rHhC8WF/NLEmvJKteqwkHjwg8wb4IE2zDrolvst8W2gnEs2xSl4sQjGzQQudZGTHn
XFbTWomtp3I5uCl7u8qIlY1cPiOvp8H9S9hjc11QyyyadwW6P2s5SPbqQe9ObCfPsmSPnYfrxsAy
XBT6jm2udoRBtXJAxbympqI8JmF5pwV9+D46BR8OZM9rLLKuNWBOajZuZKudhamvkLo7yOAjSNJf
aemqF1laZtRBUbzmy4zI0yGsTvzSqrjuf8jiqcBvElLICeype+qsnt1pX436fnC6e31pgOsGiey3
ZmUs9zz07cNcxnjYgctyT4Gl/+d0EjYuO/P4d6h9G8wQse+uzwiCeUayFo5o1y5r5K4yVDNZY8e4
03vXuDTwTZ7mWhVnI1PvvzrnCgm/scv8a1knXghDs2pxulkma3J8SNX4MY289InUOAF/4f3s7JQ2
vXOzjd42/JvJCzVm8VdXttoGJLq6Ae9soMRlx+9pqNibTPEKjG0oVgOS7IFIypMsjoa+B4PGLqoI
rOd8LjfFlCfvoajJZCymXmykk3fcEtxdrQZfrXE6Jj6KTdNBtvaq890sRH0vhyrhZjZUGAtpVT4Q
fHmV18lyszrKm8qW+aGM//tNydaM6KO8KQWFTzYLSbULplk9SZTnFe+5FHMS4KuAN5mrWIDscpUR
+A0ZGioBAfalkyPFBG4TXTvJOaOlk5Vls1+14YZX+jWwpPgZHMj8aoB2T1rYwbKkDgVbNNTYZcnV
jIMxq8m1lJbTyQiL4UG2Ba13j16Xey9Leqg+V0hLXkugKt+70dEusi0Psx+asKKrariKwzy5EXM4
Xy+h1umK30ZwktrgCKzWq9ybAIQsNxd0BZoFWureydacdX6lZSZ5GtmK/zu/qRSkbReqr7bjpetM
Pbd2nRxIjRUvs+3Eu0RRNV8Ww1Rtz24dfDiqHfFfjE9pOKE2JhvVlksVRuMd80YpXsakL7Z5TIhe
tg6BkZ2aiSfadWyLToqbvsiuWY5UOYF6Nu7LRUU39BscH1Ky70zkocBwBP2f1kNzSQ2sBdIk03zy
683FqvD5BZTDaSzAWEw4NmyvlZXwaKoa7SHOevNA6GHCEm6ZQwUIkhnZRz2IwziDUUccMX/WvCG7
VJG4qIqmFIBFZ17YNAM7oaXVipr2LphAnAVZVTzLOoyuvlmZDhBrqYq8AdP45UVokhNMGqwFvWh4
+jJ+1IBOBQJzR1mUI/RyK5JefZI1mmCvN1lpspVtYkqGB8Ig1+6yxzBieN2VRJJk0SXsiXB//zQ7
4zekctqTrG4VYI38g/ZHWQybyoRpBF1AFuVhqPUXo03Ts7ySN0OviFi9oCxxo/KgWj7eGz7/KOnD
YI7qxlC7fsOTptrmbeH4cmBfaMrT8PP61zaVN/sTZHNgecwyx4Z+n6TxThdT/iy7WzmJWV2d9a/b
d0OTdyDr3Uvwm1rDF4WPH65xdkLZ2zGMh8RZkNmKe7xVybNkdLYg+cazLF2rMNwgbTiOOwi1X8PR
+TeAjk/9GqWDgyhHZ5Oa8BwmULAPfexm10PQuIvhQnD0ugKZmaxB7m4c869+htcN287B2M8TZeQP
SaidyWe3Z5CAmZ+MqfgrOMgw861dNfv/2i7HszRnvPylxZYsl+NXpIjuuhZuvnRHvxWliM6tCHUI
+ZmlMzRFOrP9fr21yrENsEy/9tTx4JLBum8M7ZdMCduuQKKtru2dTAmzaztPGBE8texCZa8gdl6n
Ab3iMBu87dVDSdde+y5qHz3Tqx5TI32TSJgyDt2tU5betmPpJCW7mmxolZCMi91NZytV6uwkeG1J
kkiUoID+00VqbCWjqHykcMbNNBTJtHK8/AHdw/ggAVLXOgmTsse28a/mbnh+AxApRxTQbdXlQ0NI
WcwmkN0c4gy6f8arbMViDINjfB3SZAi3Y0icrlQG1DQ1vVDPIvE2GtmxB2M5TKhfPIRZ+WPS6+Qo
S7Le7fSvobJOHlRbGf2Jl7Z7y0DrOEKc+m5ymv7FSrpm01ai2Q5L0VQ052DHYbSWrYUZe/dVbR5l
o6wq+973DFV7lCX8cpDnnbLiDg/232dTtW0U1vYjTtntk5KcOz0fHrXF/nzISKF7QauuZJuss0MF
G6toICC09Jd1XnJu604/9XF2uQ20p1FdyeIfA43cIi3OIPhgA2GK+etKckCc5cG+0F03veTsExBd
0Ahhhc5eUXL9Lg8G+3+cscPfak4A+qslekQkjSjFwkIAHjBUvXWSpW5UrDuMMb7LkjwA+Z/WMU7n
OyMbEOru3fCpJ566DJbTBFGrLL/uyO+bBNXtZcZWWNZpGBTxZAtAUmmOB+T8pss/KUbW2jeF7SKB
yscnD3Fd36WGoZxlaRrg0Y6D9iZLtTP0p7pw511K5uwUhQJHyeWQ/HNmRV63a5PqU/ZIteqrhyxO
abq2zDLGltBskaCFBDRjWbvyUMu+DFXq3atLQ7Y0FCZgVgRhoekXg3cP2fhrBGzXX3OpQ9ex0kO/
QBQMbTYfTdQvZ715yhaYgsOjfd+UhFFkB1k3LGJACljY66CmUMxHx9vmztm2xrWd6BFg6dy8yMPg
jdiw4aG77TFU4oWeBuEuQOdpaTHhL44GITXZT7YCLnzpcWXbS2Wt3LOxRLHdOyms5Wlo7K9kgywv
rUoQ/gXmE/69wEso9wb9+XYWKpPwy6VOCWk1E+/31lu/sbBOmN38EMNQfRKcJR3C138h76o/VWQj
ZX2NBz1hs6bcq2NUfQpek7KxtN/6jg0PEpy8ci/1t+E5LjV3NdDsh1ZHsWbGx+mdFwkE0JezeqmT
Z7JOtsp+Q1+LP1tdb/gaW9RBvfYGoe+U2YAk1wpEklDiPwJA2ciqW708K+w2PHeu2ew8K5lfzDQ4
K5h0/L2cAJkc5Amm8Ncap8bJ92pFHvBNdHEnjkqtPaQB7xCR/ObkaePNmPW400CAhO/UXg6ywZh1
cfT+M8LlL71cqUAOxi1gPIzZ14ux3Q1upb3wVSq7IQ1zXxbTBqSxRdhmJYvNmPCaxk4hrCO9WxuK
vh2GOAY7xFAPhOOq4pd3p7SG9iInruOKwOpSFDYTezmx9oAILzrBk/uAwNimFPp48RZyUDJiEapa
od/DeiKVHbSm8Y5iGJKGSVauNS813xU7J1qr5BU8t8p4r8vmc7KM9CEk/vnyL4MUbVL9vNDtc46t
tqLECXslPwxBXfKL8SN5Msw+K5a9tw3b2maKnu8mMN7Ex1l8ZdFoTN6slsVXFlv8VNdzJqrHaUrN
o556yhoZqOlDRTRp3XdWdiLk0r+DSctNPBNkL1GaCnQzb/zwXER7EXzKTkavyF5y8L/1MhS4ILlm
C6IhSf9uKmc5Q9l2X5eVxT8uS68mHYptpQyaT/4wu9wOsYEeXKmebzWZxjq+ApO1rmurPMkG3EXy
C+T37qQi7PuRZ/yWWWdecQmz99lUWduEzOdHXzd+umCWYgcTg7Bs3VOMEuz92GN5fgUzMTKo4+Q1
rdqvkVqQXUfKDuk/Iys9M64jJdoJi8nHqWj3EV4V35t8NyJY9avGiXJVlb39aqHSsSn6ITrXlZLc
1cqobz3LLp6JtJDbcnrzr27uVnJUUkyfnZij95ZgvA+qTFyESWpVs4jfQYJNnuImEOswS6sf0eCi
8kDmLAlYUZWy+Zgjr0KzpRH3yEX2B7cuPtn0Z341msSiMF5C72lyv7HhBFPbRb8Wo5ME1ttnnmnO
Oiis6EFrA33vuom9LwyNJBH4e2x6h/HTtAtsbFhbNSX47FgQOs3yLkGlFS89FIJ1iUfIXvOK4kUl
VQXd05vXpSnKl2Ea1PsWt0R+d8WL7GGN7j6cp/RBVtm116xj1xUH2X8Oe2tXZVrqy1aC+O0FebRH
eSlZ5YrRx2qne5SlVhgefCN8TOTcUVQrWxtPZaRhuRk7NApAsOU32XcssvqSRRaM70gxMNOJshdC
V5c+zYtvRgRG2kTS51i7LtjaGVJHoxXfpmBCzbMz+afAy+OjVH/I7ooGNml02djLIroMTtEOn4XR
VXuc9ZqtrMbH1G/NOINLkemHQhfVRk7aK9ax4Mf4YuctlDzDPIAhS56SwsS3xwTc3Tg9/lRFH7AU
VqzVRJOfyhaUkZh6SF75kKztsO72qHgpJEiX8v9y8HWq5Wr/OoEW4gIatwXqK4tiQwuzHz2L11hD
jKzTSmsl63NtnP0yHIxrtzoff+vWuunv3Ww2SweVffJ5iqQlOEnEv6Ok9VaNo+GX0M7mu4rzbo4e
9JuqeuLetiuxmpeHKPuDfufBzdjIol1Z5OEJFJxkMTBe+9Bu34RRm5cxCxPSmEzW2xZk4g6Jw7hf
2eT8/4LN7qt6TnACYNNdrHneN9PATQ7rRPUJsZZ+Oyatchd4VXcHudvdGlGpPMYTgm8Cjvc3q+8u
uhw/J8hADVH9d5ljUTE67YBCK97DZeDlF6ecugMy1tM+Dpr2PpsUVIWxInkjQfQzi3vxK1T3lm5w
H5Wmv7qpO+JGw29PWUhmcVxpO5gB3bEVM26tfW5tIrQ/X9TlQcHb+/hDsRu0rImJ4RfZ7xNDDfaT
Uod+2+jGax617r6sCELI4gSkbJ8oSXwtYnJq7HWvSa7FIeRXmmF95qtFbL6m6ki23Mhz1leKrRWP
FO3i2tkhXb2vMFK8ttp12O4dIkLXsaJw2OelAqvBZWxpkz1pJg37x+WuoPdk2MYp/bU1syCSdq6K
CuXS6nlltA81Zbq2pl6g7MJeU6+tcxoHO1LskDGWmWuHRAiW4Ma11dJwerZ0BMflVCJSjZ3aoqMq
i6xt2m7uGmQLlrH5OMw73QowTVmuq/X6uMO+DarW1Bwat2z3wZS/4j00jitYls1ZHvh6v85i495p
5vH0Zw/ZTUB5XZHIS3ey2JSYDOfCwjRpsY/MTN09e3MLzqgM7ll8DQdxFDvaViHip7JS9pOHsIh/
OBHIUlmSjbaC/mSXDdt4GX/rGqfEotKYXNitTp61uvqi51ia3uZucGa9c4V1bKKAFU92C2I4txVa
Ob6cWMt4+Kwi2OMZLOu728WCAvuRSikeEl7If7s+FI4GkaM83si+t4s5enKw3KY83eq7UMmOaFe/
ySvf5o5y3V0TGNOuczjPgaNBFV3sVuRBiXBaER4u2dPCKvtPdZoKq13Jso5Vxj+nFqk09FuQHDCU
zFcBWJyup7JrW6bKSrT48cmW/zJdm0Y7PQhJLSyXnJZ57LDjrUiWzUlxkRjx9I0Wu+zN0MH1Bs07
VCH/5bJoW4nDe5MozqrlhW81Hm6yXhtd41DVKttYwFcfWgMVzG6AO4NyNl8zogGyPsm88TCLEXKg
nBxbHnIk4AqJgbCh1UgFyEPZxt6pXg6y2LZWtVUDiOKybqgqktTk+MuVqqsmkanYOcdO65yTtPE7
z5jvWIRNYmNLgx04/YbAF+tKkrPPlh1lixZh27j0FsvYW7088wLta5gsXsfWoXU0CzRXf1Rps5sm
XTkBaUhdMzvLw2RGCFYtB3km6yISRj446Hr9RwNS4xAQl7Gyc6z0u0kti+Mf9bKHHEqaPNjWbJev
V/y3i8mxWu39IIC4ROYI/aZDMG3VxR5xWg7gur4OpTRQTKGVHOxQ3dSyeOszGKG6Vj1l2OmNE68s
zYowlK7Dg1Nm6W4QYfoWBcmjpJTMTRDzb9H+3sMDjP7fewRK1frT3CIP66Eg6nUtwas2zE+66mxM
A6/dW5WTxogj3Mq3EbWedHujqM7QY7KTrL92dibV8fsMRzur69oHtOZhtpg4dozETjzSfbWzx5aq
WFWT1T5cK8u82QHoW4RcqSuWQ1On0YZ3bNWX01wbNAf/mAQ17VldbJwWb6dRmdR1mgbd+lYXu8Jx
ruVCejfdmjQNOdWVHCkrf2uX5aZBC+OP6f6147jcgWyRBzmjrblfdbcivzoWdtnHzSscYbYJBDTf
I+MyrspwKs8jboxkdopKvavgpqiGoChbuqDROz9sa7iVfMtbWWnX9mIKMhmxn9RonxpD81RFKs8S
PXIOrpcQLhnq5FF3P2SbrAFxGu8dIo/rW51t4eMR5bDptMSqnwRYgafiSXaXh9Tw2LarrnO9hqwz
hRojGiKavV64w17LVDAwWZaeCcal54bYx16gAlEFhTbwv+tylC2yD1jOFjx2j47z0ls2wJ3UtkVv
IBmWpfqxsJK+eQkyDH+tCis8zw2fMysaP7UMzHptZS156ApTujQEIJE303GqINWzcQwfENLEoFGB
gZnw6rwaMnP6G6L9GhLKEK7SbgBrZHhglkwEBdKoe1ECkni9USPd4SC9raZJfFCWfRfcpWJjjNP4
UjaAySMbZX3NTQ7XmTA6JbgSIPjY8fNLs/wSzBkiqm15Z1g6eVxnSkuyQ/8pyzN5aKKm2JuNgdhT
GJ7tfw6E1uC+jzzWssjVd6rbfMrGW/0ffeexEgu27V/nuA0Vidsf8eTbyLlv9fLsVjeXbnSKkM1e
7uCPK93q5M0kM9LLLi6E/3R1czPaVXaO0FZoNWeEYTGqd0JjO7pZs6njGfx+9ug5EDmVonVfylx/
KLFfuldJpL40nTavZqdN7/oh817moGt84i4OnwGtZjPYW4Pt/0Zfit7ipTsrQHDkTHFfa/jGiO+y
0UIq6Cng58Ke+1QnVokNW8hPHe91jsEiZ0sGCiyDLMtTZNKHI4jWhfcxeq9ZgM93Og4XWYLK+Zzl
6nB/LQmTwJY7PlxLtrPP5kJ9lCUvIUJioxuQG847+HNow0M738uDDhB2kweGCkSBurwyvxpqEJVY
rrjuplWtzobhv7QgqrIKeULtbzNU6ATcx6HY5WmEGf0/M0OO9za5AfrSw4QTulNmbtAesx9aQDcP
ZuHE+8l0YJb1JdCS5WAQFTlnWM/rAW8j7Eqp64xwZ9TzyPaUkuwbR6a+qu0Iujr2Pg8dpkmxMp7U
aBr8jMjWD1R4Ks3+UaO056tJpp8MpXQuU09aTTZUsM3x7VQ/+8GCwzm3PyFkubupaYtjhlkDIoC3
0xh49pG0bjOv41Avjq1m4901KsEBSwdizhAqbasuX0QPDJwVvj4Q3CtfMjY4uxorbF+2ZpALz/WQ
vRGMTtt1N8wrt4uap3JJqqIyM68sBxfHPvQwBYAhha1Il6vHRgvm6yHJh9+LP5TZzhD6VcI7okLw
UpazYC7Eb0XZ8EdduvQr3RwLWjlEm9sNzxZrXwMHGoUg4zFlYuMItYYVG8WPmlXDhKma6kfT2y/e
qBovSTea+8Qxg21a9sG7Ao1gBErzo5qRHM37qb3EamacR7Kd66oe8/sxEmqzC0OYaDkoL/QwhuCg
NQlekY0ePOjLgbem6jIsRLaYcP8GDCyb9GbANYZG2Y0l+ifh6/go55AHYUeAwMMttFRwacKc8TZH
ytA0pm9GWaK0SSIdV6gu3kU9iPCgt8QlRsfhUlQCzdcmsIlEULw1iKWYmS3QJwMTpluDYlvVWQG4
6VQ5yrl543wYYYDWsqidOxti8fvQ/bCX6gAPqEO3BAfJElQrEMzhXoPrigLWoOCOaisnyMPmZggz
Ej9Lg6yTrZbGay5i7fQBDlut0SBcKdns3HstCHHXMaMf6pQ+NVWlvJRAu/bNbOrbtMqVj9xS1rLD
hMO231WJeZIjgxyojrRewWbkKdNU8rtfVhCtlbLaJcZ9bFv6PRHJYRtmCg4i/9TJszoW1XoJZ2wn
b+rhEPJm1E+jyz8mY+XBqlP94hUvsmAUPCBWGaC/w1g4fzv11CUb9t3pxoTB599GVcv40Cj7VTMF
zk42yFsJwD5g4RMiMr+4YjtQ8ZWuEW8Tnu/3famFKxL6BJzredo5VeNsZDc3IEVgmx7r7tL6fx5l
9VH12mG+pBh6/4A4Uf8AGwGpDwOfZDJJp1t9F+UkiufZ5XWQbrIhSVX1RIj1IAfJev5eRB/aYQlx
OcY92W4i7INrv6uW+iFFdWJvh+6A81MJG+T7Nbd8cxrF9nsPfJ0RivbQ4Bi1B5ll3Ftl8zWaT/QD
9PAvI+x+Ml14vur8SQVAZ5GmERYuTlGAoedNGlA2tP14n6eJ6uupBhi4cc+ThqqaVKSKe30XqpF7
liVZv1TJXt4sgt018avnBYA/0xbP5aQHj0r2BEgYystymLFk8uNqjLayCFx0sVGupl0Vzwhbut2p
0drp3pozhCzJuq+hVM0H2Rg547TFhTnfyFb8bse7LMeHR7bWGYpeEzgu2SirYFoAtTWne1myAmIM
QXMKeL3JdX/xm04XO40eQKmfAkhfy+LNr/pqdCPL49KnqZR2LT2tVccd4UZr07PrItupKxiZsuWd
nxVYPbxMjK/TUpJVqq6/IRObnmX/hn/ZHTbxrDpLDxcY0WMvTAL4TOZBpkBkA6SYjo2OHl2wx2IL
OPL0KdPHSbXZPZrRmbyU6nNDwyOydjob2xXPzcex7kvAlXqynrIJvz2lxyWg+whby3tIjjYPm0cH
bnc6TWRb08zZmUTXt67j2VuzSD/KuFQA6dvKWpCe3JOOPSAEHD16AQ93DY7iN5dAt9mi0KzppoHG
hTle5JliATeqSgQcdZuvNVaGDPv2chE99tbEn1ilCcUSOWNJHtQAt+MmMH230IniJguSfO+Mj5O3
7Ig8pH1Dro8ExlQcDb2e1696BMsb+Ywjv/9xBYztrwKJvadSNcJD6GafXh9+F3Ho7YJI8/ZJoBDb
4nWYVTLiv2h+taIp3dkLmsFtxkNcl/yt6Oe4ETbFprWakJN6KGEibgWyB0kA+rzSXjpD++ZpurtS
QYT5ZhcQ7VScVW2QIFIngD9D2K37gV8PUYIcz6kW2y40Q9QHz1ORPydPuNJnAQGIRMQG0LMD8bQc
G59Mx2YYOtZlNY3vRmCLK1G0545wfEjE/u/EyjUAg0a7CQut2patkq0GE4CpnvZrdCUBOkWfmt3N
39uq2+FfeGhm694oa/XOa8C2sjj1Gy+q85UWTb+C7nudo77Mu+9PpLD5LJpPVAZ3sZe/9xlgEr3s
oOIWTzpotdVQYy6vK+9hnqytumJZqVrsx4T5Pc0/0P3aGnwyuYdp3ug0P1W2Cb5lvsEGqI5Ajnk7
wexlZcY9IQNFGdb6nKcArKxveqTPAL7ZU3pRIdZ0+IRMuilzFtgpw2yqKpNLZIOsnkPydlaCR8FY
dDvQot+VIc9fuuBXhYTuDhLaq0J0lH3CfClHAkhZtAhOjSmLx+z4qqZfwGPyl8wVqkyEF4BIDj/T
OKwv2mRghpa+dH2vvRrOsQdBuVYC8aLBC/ELlA38kWcAEU/zgL34xZzHYyFUnLiS7DK0eD5pUGQ2
c8KXQaK330XgSY9RePCqduPomCcGRY1Fjjk8dlpUs/lsq11kIzrY990D0A/frKcBFLJ51ApXWalR
lIG0656duSBhORWz3wV5fRTxcKg7sLlILZGaBb6udOp+GOCYFWYO8BVcF7L1ZPsjBwuVkjRR2+EW
1+PKEAX2xXWAOeOaI7rK3rVdhHZmpK5tEJAC6YX9PMNjMLEAWmlBrh15LXfXQ6ewdQ/qAzHslVm1
EygO9Rh7An54VUX6ppqq5tglCKffy9MK3lu6+q1t1lUq8sLud43aHYqSQBfoSEbJWTTZfJ0gxCMo
DvRVNs7DDrJHDtvZrFdYvY/oaMzNUXiRvrU69V7Vy+oIkHzmFxa52KXwfuw3EyCTTp9+slbZ0GRm
77ERi5o8O4MVq194tHXEFfJwHZQOHlSp+/cTfk6fscsL3ORU0SrXf+i28yyCbqWT0zuEcFU3Ttz/
VTZ8PcKbH0rTRsC3RLuZDHyRLyLZvXdfp0mEfjDGq7Z4yaO52qQdQOS6+5k5aJYA1HWQTS3LzaxE
7n1fB4dsdpXnAIHfYIruNKN7za222KJc8tnmqbJxgoYvD2FH1H/6s2qLnhQ+iWqtKZ6bqP8W1maL
kmFk7xKbhEo5dNugr/M195vcZdm48yI+kKxEs0XPrP5cFXxYWipesoG8vl7x6hKIXRJn25mA8t4W
zSnLCqR9kuJ1KNW1WLxh8KnEJgrPNDKaybYtglNdoiqR8GNUtf6hDLSPSHcI1TT1ncr7xrqb+34D
c9E6KroiiNkn5iEViFzUbfVLaEWxwpPaUOtfqPTEq9GMsSZvUgxTw8c2N7Q9Cr112Fk+CsiF0zyr
qXirTDVaecbIq6+bXSLHDre1MaAvHIJNrb3soGtsEhI3+Whrb151iTutneZUtunKtSd7Jbwcw/es
dLcF6Z5LB2SxDpv2klsd0VzkSBBTg4fVChVNyqZ7JaYfr0RvfRhFCCOLkNO9UL39kKJ54jbHQpl+
eg76V5b3+f/YOq/ltpUuCz8RqpDDLUAwixJFSbbPDcrpoJFTIz79fID+GU1NzU0XuwHSNEV2WHsF
ayyI/zTGU0nlyU8E5WIW5ymYLeh8le65ATD0dOTklVNdw80mL5pLOkrmYHcy94Rn6H6/Jn0aufaB
oHuCu9pezdn1dmk9kJ2RIU4VY3rZmkFY6YXq6CUvWhvpsF1A4x0ebobAAmTJL2zF72X7b2pYH9Y4
/251SQ0sMa+QsS81KkRnBkc0bbfZ4YPwrSNsNHTK/A1bces2sdz7ss3bYx13xUsxw8NTkv4u+sU3
+yIPCzZ1Ox1hFqZYKQlf2giXtrCDXiNZudGFgSGQmx3bwo2vxNJEuP0YyWXxCusUsVM7iyTTzulo
oNBMyuVSpdl4LDFBvkINNw6aEPPTkBQxm1lkrdBjmv0wEoxIrUkL6zRzXgoZJ2HcPjU9sh5T2BRT
CYDEO4MtcdmQc5hg/husLMhAZip1cxNKvCWE9WYbHnGBi2jeu+44KDZ5A2XqvkuK9kHrWD1u+wke
wz00IGMmkgmLfPXb0nBy0pqh+q401ES9TE6n2jKtHZLXzpdMl98nC6VPgq7lO7JiCTkZ7gM8VVL/
emF8ZwEjWRGp1vfJ7nsyfIVKtqZFfga4yPcYQxSfaX38Dp7OgS1rhu+aFw1+AUvqu2dhhWQtbvs9
rpgi8DFsviMhmzDVxuItVowzgYP6Df9JD0DCiXZbNxWLfisVVERT8n2RWR2gSzLhdMdy35gTi6xp
nhObM3EUm8NNYuJ66/i/Xia33UM446zMArSrvQKpZe5YT+y1QZS8F2VplTeZ8ZGNZjDYvEsshjKs
vKcRj2RMYfrYWFFQ3HygRkH7jUnQsydTC2wo43tVVTqCU7qf7pBTYsYbBI1/9aCmM+8H/ER2MIXs
gDQswx80I39urNHxZ5EZYQYE7BvWcNCrzCOTPB33S30bsmY+9l0a3Rb+L0pqX+EsvudJJF4AUnsf
TyqWrFZRn7FCx9GvXF5sc2bBrto5AEiAXYdzN4UpTrLqkPYBYga5N9YQ1L5MAxTx2bM99tXJW0ha
xdqRDJZ6+afqK3JGquXQkMoXzrX3ATl417djivCF33+0wPidG1fwX7HhhhA4LBfY2o4dRlkS+1EO
0Nq1+OAIHu7TFMmQiPD40sb8xVaym75O3XEOcGUXfbvr8Q5V8GFj4RYIHwAE8GKNrKD3CsdXi4pC
JMuDTCP7daw9QHWr2He9UftjBahRebG7ywiA8zsqy2GX1PZudtvhjFGH/ZQKLeVLt8Bb6IDLNJMJ
tWQL/exU6bU0Gki6xnXGmi4crDm9oO1oDmz8Ld7ZM75pzVHDMUMoXXSR/FQxh6p/m87SE8QmrOOA
FU2SpEDIs6OFUkbVoYpFHpjpe2drzUs8T7oPovYPszcV5lHM59Lyh3mo/aSLlWe77vrbZE+KX1Ku
f+rEKAI8m/mPq945IXqjrIB5Mtm+gHZDbugh/lQtDpSlRYC2o2k40+N56WNK66padkPeuOcrMd1k
R7WRGEXvHEcuiamF+4SR+2GIldwfXPXZBNAJDXuefU0qZ+lV70LYzrWUyt924g81WZrxZNZNGXZz
9qcz4O+0mIqTnPNS9W16zYdx8pV0dvyJlAHJuo8rBMuKahdngryjcI5IDxIDSuk+ighdw7pDOMpf
czLHixlB35rqJEj6yQo6wfekr/XirIgBCagBMDpP1cmdB5JB3Kq54jl2U1uOVAZUEYNIRJ3IDciy
7MhEYV/aySPRZWLzpLVDd0BkGyaTgmStEcuxsPIOamX9JrvqrqgQ3jDY7g5O1/3QRK4HRquZ/MJy
fnye+bz0Eyq5JT65MalFKybaD0kWYgfNDj7W5p3K6aP2EnFGo6RSvVr+6ToDrhzbgh0/CjQU5KwH
yzSRPtR7P/KoNH3pDGAd2DRNOd7Qnf1MqXS6TZAM8Szq9rkbfziY1YSTp5NmKvJwmWKbw/DABzQM
Ym/HkRoKJ/8gEGjaNUBmIZarapgnsAkrJcZoRa+v5YQfVhexRBW2afgOlnB7JR2cQBapDESUHMDg
8nOG9a6t6vaFPf6VsEuJjXn6Ymiacqj5IfnR/JJD4BiLVNw7zrOxRaHZcKmbCHQlsuk4saqtzk6f
k11txNOhqG1tl0Kw8YWLnWz6HIvJYnvTDUEBQ3JnOdk98cTFttw2lFjkUrcu1P2AHO+4OKqH4heT
E+ZwpDRDVux7jN+X3q6w80rJYsBPfR/Natg5busjV873kWcxk0QiDnF5+qHhuxM2fTc+tAJYqEB9
0+g6UV+eR2apgfFXE6XTjvDHB38qF4zF/Qn8me+FQtLFbOycHI5MDCgHW99pSTRpMbTTowKazyQ+
EvAZdK6BAjcQUrtsg4Etxb6xcDBvcIKAHV7J1yZHwmVQCPSo+bcTDPp8MmdfZSdt9kSDMf/8wmZh
vIg0vytRswSDqkVPojN+2CZ1+GWoz2mfiVM5M12bCnSuimpG7VwcTplITy9k7+40UuiCptFwRKoi
pHMRPKWsO0u9hOQ15Xg6xo0fYbB6UBXOLENjtZ+NtcCCMKuCaCTbukdetuzRaBKGkSFI7ReFk/pU
pBABvOZE5GV/nkYxnLdHX01sm/25SKFOoalhpXaA2+G3H+Yydw/8ceuzkav12Qbv2sulus2Y/Z6x
RFrOacGhzUOXFGyv5kqKAX0+HRoKjNjQXEAvXB+o/yY0rz1nTfnRugUASmmO7XFJCo7IHqpmN5+x
Je7n82j0eJk7HVm4tlYUvmXhzqKX5mlQ1kC8+jDNS3lmFSk5BE1RaPXVh53ACpBDXPH6QC0dObuF
WQVKUiWcpdzovDVsX9mHJtnNAnbfR4ranpe+xS9rtA4t0+G5VTO4iwnbUr9pq7c0k787Wfafn9X2
aPuYksXC+3yOFhfnl14cojWNcjtnbI/ctbtG8/H33rV1OfGmaewpGs92/I6oqWaiCzWs/jldUJX1
nPTDKONSCzq1yU5SLhTcl502ZndN8VLS7PmPUXyzsKHECYIdfNdFUcAktb6B5nmoulumMF1goRsk
2RwVfqJG0WHJm+PYNRgrlKQipslplOgSFTZr0GAn47y9A8w8qAs7yztlu5q8CsNdgu1hpyU1x9/I
8BMJiRKrEOTfb1XpcbQaTfAaAqnOEB30s0BjHtQOOrbml7vkv8BdXD7ZCA+5QbdcTsf0ycAiBjUR
p+1vVetTdW7XZutujYmZB1/z9U/5/12OCKL/X3ePjtft51EALpYHrR4DwpZ/cDjpg87EFS60FROD
kTI7Dk3hUdThhrgm/7tyU8zSZ7/1WviZwmmg3NEMMP728x9BpgQVwElT5DXK++SUKwV27s89MYH7
PhnuZVRfM+aBMy7ZJKTVxU/s5GKA8g6ZVk/G7KI/d3jDA4crbuhkreJDjKacEKfLa9QUJXP3Uuy1
Mb47VMWi4kHu+nurusZhWGEC1bKK8xRjE9m2+mXWiLY5IERwHn3Lb9gbXPiSRfXmbTJI4gfKGCHl
MJ6Uys746bjzTcwYslmO0rFrAmf0MG9ohvwcqQJfbqmwrUKMdeGjOeEFo1j+QtXZVyZIWq6h+5kX
mw8cj8q6zs5etfzhj00+DaTVkzmWZGvqqdwllMj0UXq3USzGAVC5RjUWpBwhdlbbVc9qgahx4BgV
iLxO/T6Pq2crpeKMkRWm/eUBof2yowrjcReGz8aEsy0ZN7q7ZN9h/beXqEzNgEjkctcpS3PNMM4w
tEr5qJlm987UuqecXKI72ZnUpK1F/p4ycXAWSfa8NB+OI6oDP4HyGIGjf1RlhGNCqvzsI7MOsKcd
YIyK/KaonHs6bwjrPBE/4zp5B0kKSOA2fwyxuGOI6vwtBHga64JeKvZzHrF9KeO08VuV2Dazs3+B
zLtgAcxRjir7I2DJK6VBNC59g9AKtGRXxV120nGc3zmFuRxxMV0OC6WDHSxNY7cosgvZPu6qekwP
arPiHR6IVAnSKkVv3yD6E1cohtcSPYmRVsmPSKltlOAUE/RHVqvVKl5JQtWwl9duVH/ITvtejrLB
nRzBJNV+6jBktaRu6uEDNJY7PJezu0izAnFrNjNJhXIu8ktT1OPFWtG7GarvaLTN0Rta5Z3o61B4
BpAqir1d1OfhFKfxO0zBX4KgqSez1ZU3Q7UU4jPUMXT7AmajVSX7vJ3cHy34deu5cOu7aL4AfMa7
3MROaaCCfMSRf+fi5P6z80YjcDJHe+YEYJzaOukOHdqzR2JKVO9Uwv+22AdbXvqnJZCY/bRm3L0q
r9fsEfPoGYO4G00EtKGI8nde/8VWIKFGmtT+0treA7ZxtI8TB8Fws5CxtWTLMxDDn1mXp2UW8jF2
0r33GFskJXxmgqbbA07gTEdb/TvnzZ63mndGLS33v/qfl7c7t8GtvzXb7V/P/hr7f19iu2wv0TbP
Y1amnGKQT9Qfa6jx58NqJO5462+PtvVmSFRu2vr/6+HX9a/bt7Gt+T9j2+tsY7Mmy52h1pPP2S7H
+60saxbV9aHqsIUBTv3vUWMw2RCs13MFym5IHtt/+p9P/WzFTBlQsZR9nInmvDX1usyOZoX52NY3
u/m/+7hXs4sc0ms16/Grpan8HNzCCCARxa/bWF3YzO6pOR62sa1R0aaryRhdP4cKO3uJmca+niRJ
bjyZuPl/jm0Xym5pqe+sXsfri3+OpUrna9qgnr7GOHEGmNkbz5WZa2Hi1vHBqrEar5TGuqm1qd6i
wktY+ib5s3W1jwIi8kNXlem8RKIIbQKI7tW8cHyKZx+Lt+pHAuPikBIAeaQwgmoZdSIheztN94bd
0OZgKVH5ZFdDdzXT/OCyxl5I8mSLtGT5CeXYIePIfymxbD1g7vJetrlzQ36ohgrHLqaV2H4a5ZSy
w1efskmeMUMpLqT3CiJ1IHLDolpCw9NsQk8K/OOq5adwsJ3kg/YeAPpPpWzVH/itlTsx2mWoLtoL
5eaeI2aPTWOVTUGHu+HBbCsqPSqGTJqOUI6t9y4bBvW9cUYIozJb1RQgSTn5UERQxcb3tP5jdH3H
SRlCYx9bH8to1rsC7dxrnmBSUE/VL7D8+bINtbHe37y8OG29rUEoHO87pN+77f5tTPb6u2cN7XXr
DUm1UGGanqScPXhqUuyqIhtfSxGVyGCTMVTicXzdxpKKzS7kqNvW80jlvCRN8Rcbmv/csExYVYNK
wkFZX2NrCv3fZLTEfXsZr16Sk0p0of91w9AT92AqbX7axhp+t1epRDevo4Y/Vzv8EuMXbSlUQjyz
ee+48QpPMG1vY7GV3IuSCuo2ZFUDrNu8+r3N69tQMi5zoNaafti66dxVrzOo+OcrlERg6xCVNs7r
RnKFDvqS1qlzTDvmVyxb/pt0+3lLt7A/16JvX+P/9z4g/hI6pKHvt9f7unHQksdENY6TTTEGODhV
T1gGmidjWv1zmmTyt7GtGSq1epJrE6cKdE59XlbPJ6Q5/3Ph62YtW5xjrasvX0PbozmPqqevMTct
/qpey+6nTTzfbbv0qdIpGQvCej8ffY3ZioRE0Hrn7Q6FCtPnbWXc5EdFhwwjdVzH09okDEUt5HsM
EBRG7Bn2W1cTVUEaQo/u2rG6dxFFK8lnxQrXm5NRFMdUCEjVa3cUfU1iMDwTrJo4ewn73fBy+G2V
CcK8dk2K6ke9g7kvx95+n8p2PAqFHdt2NZ+67Cjbet7FJlr5QdrOOWrZlNgZ6JyqaAKTtNx+c4aS
I5gnPraeVWjZY60TbL3Ejew3w7RwSZLFfRuq+pjdRFEv160LY8oMyHD80eDzsNOnxnuzkkHBEixR
Qsvz3DeNrdFRLdnUbd0Kqxf819jkbDcbTBcvKBgu28UIRsfbN52v9RCMs8Hvqq5f1PVFM8l2V3pe
ed1uJJaYPd3ck4xEcKG/jY2sPKHocKHyON97ST0gomHJm7aFbVubXN2JgDvXMo4ckIsEhq0vRyfv
9sIZcrifcXIocQt5i8d7XbfF3lMIhs7H1fdytB+ABBbFX60PK1hZ70o2gE7l6rc+zljd57J4t7Rp
Zp/PLEdoTM5e3HAuS4LcGR/R/H1QJootXvSBHTQRHBPmz15vHrZeU4/tm2OcmB2T0CbL0oEVdHZ0
3UO+lWFFXUbivZtAsvKGkhQyGv2olbETCGoCK8rnBANMlzDJzX4PjLViYy7b+eIx90YZmHoRHz19
h/mo+2KveTBbo+dHw1SejbL91usKUTxuMz/zprHhqCbw6pyzi2Igi0wpHgexXSM11PEQxDWr+inL
4SWKGvWNJMONceO3phc9CnCtrGGvrioNn8+swS5am+2RWPcYdmU+xWWcfw5pU5ScFWN4Tbv8d227
xrEjxuImLPzhZra4l6IpvrP37n67prgNU6H9JWZjn3mdxWHpuZsXnw15SQ1bSugSVuZ7mCt/i1f+
tShbPyYb491Mu1MCkfe3VmAMp7zkxJi86nZ1wZm33FcaOG2ppGXojmlN0Tv5xqavOQwuQgYhPYE/
fSZfzKFqAQLs5HcrfqrxYh+8TlvZ+aW7m1UwwjIVFcHZLqCtCjPWXvT7ko7l29inq7owF+etmzf4
jUKauKK8t1+ifqYO1Y8NWg1jeklac9WXpd0eVnB67Bo8QiylPBL3RIhDbrdHQL82NFdZOSdz45Wt
P//8Qg2SAsUOElSYKhT6KWrlfqrLBPDG9k39Turga7wwAxlMtfs40ivSvktYX4pWv+uOxLO2KO8W
p7X3YXG1u+z0/XYN61Pv0pOh7U/2n57J+d0Ujvcoauz5ich4HyxjJkWbEOb12oQRHFgzqaZrT8Vv
8bUZQO7X3kCx+LUkiXfr4Qdcv3ZethdRbb3LqiFstywO27Xes9S7E7XHz15tNnc5LidTzVRsLfRj
1uTLrVgbqY6XJZU6cA29uu+G/eAqNl5Gun2bdM3hzDsXPogOngHboLFeSS3WmHkuLoXe2jd11Lga
zXIJzSQZMKxd+9ulraGASczTcNs6ny9VNJ1FUbUCRi1GcRyHAliyEwSmuVYrEAzhHLZ1q/UfoAhg
8+yV9kzVAjoR3Unq3L246nLqxfz22d2uaG09nBMruxX58N2s0upUgHjdhqH5T4MDphOSK9cE/+fC
qHrTk85b+bpXGo5m+N2kNT4EcqxF1ldJJGDQpKcYBphR/Gxk7rQXA2JKLVfjZ35JiATsYZmva4bR
Nrbd5xIN9Lx13cZ8QXEHyrA+/2t8aTrsi1pbwZcxbtnKRdpOzJFAcUpTprKEYIzEcsxrisjrWGIy
e2IEFEPnsOVbYZXvddSI29bzvDlaqZUkkq8XR5kqB2W0Uw7SZf+m2qX+ZJP7AWNEQnrhjgZaKofj
x9YRLTUm/OqX69bVJFQOxHj5YevWc5meotGDObw+ExvP4nkZk89/eBuyrTlI2jx+3XpWMQKxjnii
bN2E7PfQNlcgen26sK36jBbD9rdurjvWS4sEd+tt70/G+jG3i/Zle+/FyvOarFQhT3N93yuxaNa1
Oty6NeHyfDVL0m6292YX2CClGEGtve3Vkmh4yWsgXgrLlNYsrVQDpenas02xACB5bpirzao7qjaV
oZjwz3dnqmY/jWPnJwTiS8sjMun4PXXW8i+4xccMEvqj7pGLUJQXD3K+WerZGvpkdNY3GBz5sa7s
6CyNRVyiSEmO1CHLY4WJ57NepB859mx/5Oy8mjN57Y5b/ymLyiZyOZvOWk2osZvCvgH7Sf6cKMR3
IPgcDLTYTW/5VKYwceL4Qon0kE7Lm72Uho8dJ/SNOref5NJXi180Gl9vfqlDXjxvjWLb+TNoKBbZ
0U8Hh8dgyFCgu2NDPS1uBghXUM/R0Kl4bPaoWDw5XSDLL6e2a34Rm6mcLK2Y36y+4Ws3vWjkwX+Q
u/a7XNyAAj3O3XW0F7b42/RF9pykCb61uaPskemrH7WVamxa5V5zdftd2AdKYvk3Y1nGvaEkaegq
+SVWvN9s19Wz2SZ/zaT61U/CpLzTOEcNxihVNpfgLIzGpjbNcWBC/OAJI/tnpEiUz5YLFamhWOnw
w86aydvpgvJSAxHgtaoOIPIpJT9Cz2WZEv6COzFVAu1bs8Te0fKofEJ8z8NGYI9pOpCVRrjwXTdE
V+sfF9X3bSy1V0PtzgjRG58qVLxXKxAxC7tLgJcJvFdlb946xvM0/aOTeGLcK2m7x7nosT+cICi3
ATijctQU6mpompo92nkde5DIOP+G6qHechCwHf5K9q60yzVHdjmxPGKxacc/msJtH4vOos2Q/uxQ
uIfc7QgQUxrFnMR18tLfc0no4jTinUvU4r8LMpha6h5pgHEXWIOQd4q32sFqLHGOrRJUPqndXVyq
xgfMz1+jldb/mrhgUgv6m/R9g/hbANZXNeYQo+x9FZO6E8l946taaclLA0tl621NY0ltj3AecGy9
Y2uiWofpMnmXCLHKKzYqGrS/9Ag3IkzJYngeNFN9zJRWQ0+n1r11LYwUb0WKF/x6cYBd+BgNxNiT
PVy3IQP1wcFJ7GbXuZn28AZDwvKEQLT2tiHNsDB8k3l23p6wrj4ng5WZvUtyrLRodfus+8ccQWk1
k/q+9cikisPcjYjQWS9OnGyoV8vz1vN0rX8kSg5DwMGSfhvTyQg5DV5po6LhCVvDpmTPT4N40fUJ
savMYdZkKmwE7mBXnb70OtWH9aKyNtMI8KcgGjhtdwB1j+eowgXq6yVjNz9jvpp9vuciGasg8ebH
nAJ3zJamP7qIaLSyFee8EKx0lUz/taWNrzR7p1dH2K/5+KcmE/cNTDOYDWsimqQ03uqp/i0yjCa2
a0C0aoA5pXeEMWq+2Rp5hsrgjeF2b2no8bkhpibYro4qlR7i161DZL6w3teQYdq5OHuCHQRStOR1
azBHqcImi6ow+58xfU4KP248zLttPXmd4wmWV+Th/W0ecpEYD7fqjUe2KEz6cFpOWzdVvP6kLdBD
tlu00TYeLGCzUySf95cdZeQJl9ajvT69ids9dPcIQ3S0bY3SO69bk6Uds103TicnTp1XiTf6bUoV
ZOY6BLTKjFFHk0hz2G4GERR3vOQ400SyDGD9diEf0BRCbP7P67X9v1WhRCHKfohRxKa8oqXTibjr
+s/uNibNdtdqrGdbjxDT6rA0EOw+u3rEs5biEEHceN6GJmOhnNenKrEeTfzYxuYlOmslP4yt10pl
OEqrrbiDf3RrBnt+riGHPH0OoYIk0Wr0fMMpkxfH5Wcu8c6yZ930qe1SKTbG+HVrPFUc1MpYbltv
itzulrTuodLzJAuWbkWB28bxt6tVwiqfWzrQWZel+68xw8v+eqrKojfU3V1LUJX9dcgWnTr1dWv4
HuHgMVCt/hqLzPG9TdTpiqOP+jrEUXptNfv71w0Z5xScN7ru8DXmElcmp88X7YYRwwpshAJrsuer
nqQvcvKKG2tgcaOEfh4QQZy3HkGZtupvD71cvGrSlKf/NbY9zeqqX62M4p1WNwUkn9K5b43bghI6
CAJQqDNWqwokXWox7bjL0Kg+2jSqH1FWA695aXLYxoqkBKtMoZiLsqqDuYlUn+9+dNpuNg0yWitc
ig0T+k+tEoeVM82GcZ+0j3apXyVA4RN+r+2jyjC5NYUSBSpyULIexovTmwMfABcF9KkdhVSYUprd
PtS5TZ+71D1tF7chcsY0wPvOO2nzWN9mc7rYrRj4e47Ge2eO9dmb2h5W0BwXT21ch2UdKupY77rO
aXeaFS8Qj6JubyqG8zRkSDTSIcrW+LGQHLdvnRFV6OGHa1QPT9YQ49guqEmhS/gV9eneEhgeZBYn
nYodgFdrzXFK7D+LW8Jga0/qEKOcUAScbnXQd5I9SNCx+yg98oX0wl9gCQdToiAkjVjNt2of/BjU
9SYcdFUZzzAm3rXWSQ4xCwIAtwolHZLyMOgXdcFrTmqKQXEBdZKrHPJJ/+DcxWQDe2FXG+qt6PMT
YdTKtelr5LHD6J6KAQGcYbyn3Zhy/HM5J8P2LAbhPpbC0s4zFW3wDgmYaFR+Uc4SzZSvTiTp4k5M
+XYmDcCrh8yXC2skh+EndbhrovNeVhO+GRGDPTcmusfYuJpdqu4VglH8KvlYluWNitAukVq9r2zp
XoaCNBiAAB5+NfOIA7xtNBdMy77BsJhIoZPDvnYEOa66Ht2G8g8vI87YrRg+vs9j4JgGldtK0a4F
e9XCmtS7kfPKY1MsFwvD2VhAEikUIhczHU3enB07bWzPbR+1IfGR465znPiau+2yU6X+LZ7ID4Ax
1YfxgkRDXeq7Bf3j3ujmu5ImzbHArfGKTSK8EtaUMO8cea2rCpREH9FvLVEQN/NwhUhw7FsMGWWb
BWVbH7xi8k6lMTe7nH0DRytT+AZpWkE79EerWRmBca+F5mhnewjCv7Bq+rmGiR5NquQBn9YQQIfr
A9zZQPD43tidAl0vk/Ki0eKTAF0LLwlO7L3Bam/YqG3UX02mz+jqzPYyQjQ4KSvgYXT3bUetrdtq
tih8jXrqILnAmKXMsIxIRqm+68XPwVZueY7OF3OUIE/vsJf/XVyjOVN/U1kJsxbPNfU8V432aqLw
MPnaU+612zGDf+M0gVGK5NqXTXyOJ3YYhcbvdxbk8uR9jd3euH576wLIyhnwpHCSd4J62WBmYKh2
07YHYc+/XFN1r5ObyQAoUAqg0E+yA9lq1JZs5xQPgkSIGDGNVhJaVrUrUvINIUAZjGnypytqUrIT
88haPmQwVrC3avd8oP+2ORExEzA81QdCOWRjvQCM6H4Ku2wXpd3Dczs0Zm5H+ptqVCfRMg+mihks
49AFdQ8m0JYveJqq1yFJtKtcG8cksNJBhJmXvtDjKDR7mHpC0zmhKE7P3Gt1YZxlbgApa59U8R+F
ygNODAmOQkAZvwdrrD8ktuYs2se+JMbOcdE06TE1EHVCnuqxPX6KO4g8y50TiQyoeza1eSPWvPBJ
A3jPU1XwzzvWSqHezYiLnycPgL3V+5mqcPyKsQrLp2xgKEVqDw/fTK8TzEuf2Cx2FRwK+0xFw2NK
wOslj/e2t7rPNsOf2I0KDMoM6I2unkNiMEuIh9FBLEQ16gjm/V5DyiT/jogGE2i/YedB52ttB9TZ
8c1SqgFG01WoVj0M5V4hgEVTFewj8YuJ44jCQu0+5mZ+nYTdXYEai2DpZ0zRCvmMevkVpLnzLfzk
T96swwLVI+vk2O5ZiQbvrGSRe7ZWnk6T9j8717vWCdOs2SlMY3nTHBcclohQ/WeEiHpo+v4fsg8M
NMF2HCp1Nj+NZBVdHcDjahUQx7n+yB33Av9hZpc9RXyC4z8Tp3bQjRj6UpqGutFHflchoijSBqBC
xiZVt9o6Nm5T+VZmywPU9QpSnGdBumEx2CNmPjslRSm9wnML69hHbfUuKE+l7bI0PdSzNA9D23jf
c+8NLVOvyuj3Yrc7NO+spd5KkVF+J8YQlFYRn/UpJh+xUbsdJ3XvOEA8O1jwQOGdUJJSIg5vPYJ7
x6oAPVRzx57xyZus8SUf8Shy6GEmk4XSjN/KQrEvX00zVs5n12bnf7JbJGLEfN2siL2jN1rwGN0C
omfjefsojrxAeLivaUx9AUdmX1djfoqRaVyWNqVsyu7jT17qYRln81ldsG/CKOqupfFfa02IQqpz
xbd4+zJyOmMhXpvVPMcsJ+2qmq28j4OcbzJdZ256Xh3Le5uw1W3a/FDHjiqC3OHPCCfspEjOH/2Q
s/Owko8s1/E5NKsXy5js/VQmnL/XJnKfFq9Hhya1NOz6e+502VlwPDjnkZPsjAoBAGrs5GLZ5l2P
DdQb3sQ3irjHEcYV+F4ajkp7XwioBNjjcNavBmdacdw4YPZakUYqDC3RtNasKxiY/9MoPfWiAW/T
yiMuwxBYakU1TI2p8CQwC3kNDrbnayFAWfRQj4h1JXALjQRhoB4a63iAjTXH48yJM+K5QCNXDKVP
fFGrS2fOL6pYJqQdkb2bcKUJ5rWLTcEcDCZ/LDN3IZo5IkdX0mM9uWiwizyzusDIOI4zihToSrfe
7O+KJP+pNNNspxOiuQQbZ06sAn4L/lnojHOJpmBxb1OuaWwF++L5vxg7ryVJkS1dPxFmaHEbOiJ1
ZZa8waqru9Ba8/Tzsei9ycnTfWxu3FwBEeA4Ln7hsTV3i5vqywzc6DNeG6ANi5/hEKWf1RyXGK/9
0y18GresEjjLUkE968x0UhqU47nagwQTnzAAVp5y8KU2GuDYq5USKoA9fZACU52bNzkNrpVvUR3k
1ywu6bLHzjlg2A08hC0FQHDFvC9QTIucwua9sPcmXd7DoEHprQEK4L82nJKG6yE54j/ELLBekjn8
EiIFh/joacJa7uA4IwT3BW8EQPuQaDxd9H9TZZ/29W/mNe1dO2Tneqz5TIIKTBwsrdUEklALj7Ou
r074vchL4ysS8ihyjp/0JLAu6aB8mlkEWOit6rkyF+OB+IfaGZfYG0N26w9ePHvXMLIeY7bS9qmO
rFKr5gj/GSDG7TvX1Kd7LY3fRpVZalgFyCiGUIYXk6bKR9cmabgeUKAvqwJEkNXdyWbDGyxXaa/C
Een0uxsc7RXYros0tjIxETDpp7UFV5+nfXMoUtt7hgXgPKnT2wyC79kAjGDnQXOq4uRrycAA+coI
aGXJZqok51TPGPOVGQBNRTknnRsyfjJS4C/WIQ86Y1+VRX+BHVG8dWbdXEbYIntJ6onTgDeuLfxC
leaB4TL/p+3sg14Gf062Mp2LOJ3vEP547mfA3qZrJ08BUi5PQaPV7Awjhen0Tnq0ars6l9DAjQB2
hpIgMZfx8xamhjsgFeyEbDIWwc6Zx+zILPrJYJ2DXvyQZU9dCFjsZ26/YVrWXrMFM1MuuLoQhMXV
dJ6iBTdaG5N6BRgRLkhSCSY9+qIohn+M/5sl+VI9W167+lYG3FevhU63y4qUUICejQ5yWqur4OCf
JhwhL1b4FjcgBfzXsQnSUwCd124NuEXD+IpQOeqGeN6tuhqCERLcUGYyYXBjByXvRXBDCjo/hSQ5
/jG5TXADl2XNRwar/BKJyhttVXDJLhJNZlaQYGHx94a6AO3rtjoKQqVynhZIIWPZ7Fb0wK2DBq8H
f5co2rKOQG4AFuvIrsp3R8kPiRrgkPun2Q+gmJcb1yxnlNiGT7S1RJ2PAlWUzHHOpuwiNSOn5c4g
ixj8fXy7nERqaaE67WwnSw/yKxO0ptmARfhscfU7B416FoURx9tDch+uYDh/dcvzG83IueSoUcse
sASJ3H+JxkyR2dLC+E6SWVadw1LR8Z9ZflMO7jPAO+Mil5SfgfNyGFUD4iR9dfTK8k85Lh0DOObL
Y1yfsGQKXir32XWxFtLoljeWendGagVPJkAfK/ZXWgO0W3aoxykdj6pe/xQ8sAQDMOquhl/HeiqS
I1k12JgRVU5KH+82R9n0XnFeoRr86GEuHr0m5InaSIie2qR5lWdvJ+7TwLrPaa4NunVriNDbY+jO
9lZxSx2mf22IZtv20MAO60Com+Agj0uehsRKPD6TnUSlFVih7rOv3O28os9v+Dp6oM8kugQQEWgb
yrnC652+ZUhmgAjAnLEaxgj0XVSOdnCkAInsGvltjc5pDxrKji5yvbFpWKNuDnGbfJ1H/SZ3br1L
UEt3hZVOB7nXcleStmD+32qIrywYAHkmcoTEJG9tDpKWwEhxDGm6EIgmoo9D90ke/No05dZsrUFK
alY+dxUY9oPcCvmRel9zf9qg0PesoDPKtao/2sU2BLnL9f6audPPAK+MU8ZogFb3qlV5C9M2POUz
ROdWnz7pS9chn+0stp3zHMwggbHj26nQOVHCbdATspK8+H8u/O43SBTbK8jueqivNdenh5oMDqW9
oR+kC5Dve4fc+MUGkDV+SuHyrjd3hVO8e2vegSo+3kGDbbwigjU5NycjzLX5GLvhD6XL1ON2h+kE
b7rjQuneOhe1f84wsTzJb+n96im1Z/WERmM/75ssvG8HXQHmsfRDy2stR0rsX/O8rpwRDgiTg7SE
Pk5PDGGYuiwNQR+RdjLhWG/NZ6lgVzMVTH0/IMF2kRY8dtZwmXKLaUl1zJ0B4yN3AVf+63XtIr36
IVhhLzeAKyyAlK3tzfGDqy8ARqOw60Xehu5t6ZalJUlyyytY/Vl6JEufnaPvVAOYlfTZCRT6SKkv
wfa2vmuia1TK58obLl5j7qUlrIdgK3BWvrQNGwTSFzJhb84odF+3N3xry5InyWBphWrfnxpAeufQ
iU5SZkpjlxrb8R+boKTlqUlsPUbSa/RDuSQ/5K3Ntqxs+++uB1s5NvhT8xrAldulwGOKFJBbb4Nw
Xj4cugfRNNCZqE76CR8K9ukZF8gTH2wdY1DnKZ/bF4exAfPDe50Vi1kt8NhOXnJAKUPd3VkLVnUe
y5d8cLuTac4MJRpdPahBwdpNj8DMjg3ek/AOpnyxizTnoT4EUfnkYF68PXi5qiTX12lLS+bWTD4c
Ugxpe+mxH5TGKEG9dNcS0xPoS2YM50nuvpykAM84gVmh2fU+tPq9vCWw2smV6LvcwTW+5RYiSjJv
mXANPkKq+24LlyLkhnWxkl5ZB4caEi/4hjHRP0c9cHdkTI5yjyWQxx4vwxOEcpkjT+kf+aTfvNjI
Tuo83iVmiUCZ112kk9HotVs4uyXquYewCNYvgNH+CSk/u8oJ5clLjJ6+XdgwdjT8OQ/eM2Zx7opZ
9hP71cfz7JRLi9g6A1VTnSvHbb9Pb0ft0E8Q77e7WGYOPWmyfGYyN7MOvgVdSEgl8AK+gUs2GIl7
yI9KFfbWoJwY6KKMmnVcdcxksAVetzpPrnOdAOawn3uGHolGcWTvMxzD1tHVOouKtKBgz03X1k4Y
LvVjbSTGSc4vv8u3o/Ha6k+zkbcn1TRe5Kluj1Ziedf9io0p2o1FgdI/FPK/J2hbx6HIt1/S68CO
6WmJIw3TBzD+Ry2zc9j5bT48IMhuXoCmVTdh7QxRV91oC7/LMMvW5ytPYutjtgfDB/qvFHqmOXn1
wYIgjSyGY+BwUvASuPTgBxQCjyW3TJ6MNOtAZe3RAh7sF/iG/Lczlwpbj749ybVBL/39dhO2UolJ
lf//qRirjbCXHrauXn6MJNex+JaW2Jo5R9h+MKBFmEEGukpnX1Q8FqWKXHYdckkUh01etTXKvvbf
sPr1Qym/890oYz22zN09sIB7NgSxx+BDL+NXNkdYupbXZC6Qg9kHk/kDrRXWk8M+uRRNGKpHqb5G
/eULGgEG6YJ0HcdJS5UR3RZsedOcseWgoRSpARNbBmHyd7ZgRUlK+t1Ydv315TzCxHkYC3TdeuIN
8PSTzS7VvEevt2AT6g9XfohZ33RXV68yLJNBncQkWE+9DAslyUYQmtcBBJCtslTZkhLbgu0xbnnb
NT4cG+WfO4Q66MPoM6Xj7AAC5BdJy5vHHU+Yxi/l64+fS63YRcqgvhtGyiNcW978M4Bof5XmGqGk
C2h6eQZh1yG5IS3ln6Ny9NpVAcppLm6ZHj5SQQKYItsU7gMnRAgeUroVbHNAKZBgqyfJwf81aHV+
XX/90pJXssf2zqzjmbUxS66n5x37J/997yS21pLox7QctJ71Xa2PF/h4lKKxsdHab9qM1Kz0K9vo
QY79p7ytipSu42yJboE8jy0pMTnuX8/6bjojtaXih0v9U96Hs364UrB0+BjN1V0Io295xfFwZq+i
mte5qrzwErCUAjkTGhGT92WZbQu2vDnDExT6HXWq1iC6VpLuVk6+VX1XIlHfDEAIsQW/tmh5WeQ9
2V6W7aX617ztMHnvpN4/5f1fT+XP+ULuL2LQfuPBxaGNYe0yFpYP1xasM9kt/W6t4p+qf8hb5xPL
adcryHk+1FmvMCTevaYMv9XOC/fSNcgcVGLbN1r6kC0psW1AtlX+kPchKfX8HsGA/pdWI4mQFDZE
Pl5O9t4Z3koTXqOSK+mZpWym1VmVnXSveN26d8BU0Ma3tDIvNHJJS8/PWChgRcnKLHddOvIDq533
0j2w+o8ka4My8N90tbXTsFXWEKR3KcoZEibib4d/6m63puDIpH+rszWDLe9Dc5GklI5Bk7Jk4cL0
GtTZPHSOns57mf8mAAxYLkrGt6AdotP6xstN2YK1W93Scrv+NSkF26sryYCFlL+7b0l/OIPkzVkC
dkJLeI22zn4dWK/l8ny2Ixu8Spi8ZVeLhRFjWSF5N3PcqsmxEsjAYEtK7EM96US3vHd/XEo+HDJ4
lXKcjQdQgc81VApcA6QGK+WGBpJj+XCVOOK1r9J1+VmSZRe5M2XS59llVp1dkznWRV727Ymu7/67
xcx3Q4WtqsTk8UZFz4reWmld5ModRE+MOEImRUcre5i9ku0Y1Fy06VFe0XWdUlrAOOtx801e5L9X
tWo1OGKdzdZJw+ZgnmfXBIlgWOKQ1iSoG3Yrd1vatwIF/bPQ2pWL7rAzWxiQ0SFvKx+WrgVnU/fv
hLNtsQEQqWjXyF2V51JnUJn0qngrY3gmwifXlwc8t4jutOt65ofbLzf13SNap67rXZc5i0TX1zxi
c3L2zOkod1kuuwXyA7ak3NgPeeusTko+kjm3mlK8/SU9DPW9jbXeDhtDrOKC3P/SFfF4NhACPOow
ZklCPUOAtLjiM0mppbN3ZjjI9CylngfMU08SvJvq4DXSsrO2nENN6uyhDOp2J7XmLhsvylyaB7XP
AOkNQ7FrIl51CbzMNfe2B8BTA1N0nybuSY1CKz8iGYThMjP7I6uSoIYn59roQfMEJ4u9ZkRjIZ5n
Du5FsXqf+uPbgmj/FCAD+wn+TX1ANW5ElYOk5GUIHmUJ2xP1iApEbFfpp9hzUBY0u4cpRgvBAbZw
0tnbP3uWPz+nVfMLvuOlN7Xyy5ibuGql/o+8ZEhe4wN/8wMVpHjWvPXebP30WK1nZ9cP2HDQWtRx
hmEXNHX9tZ7B9DIlLz/ramrvUdQBXhUh26UWiy2AyVLynFsV+k2qeqiQCEYZqgTHjRFj9TguJSwl
YSYw4CgQJtq5KezycZ6S6lFiEmRF4aB7lucIC7MIbxVxcCgr5If8afhusnl2btVFyi9TKwM7EpQ4
DssC8M71mbnFRYzqtQrh0/AxElVRMDy0WQEmyGsH5sNN4d5AarC95rHY3qL6NfVT9DwsAUSX6NlX
kx/IaipXySozTLrRXUSVq0D4zLDYrXGC5wY17GeVndDnVNG0/TSOATMICmLbA1qV2tzLHEtRPGR3
0zB0j1rSeU/zEtQZsD2btgW7mhpbQahn6V4rHVzRBnZnzAmzuXHU0YXx/5qSaH5cU6A5UP51aHPb
8VVkeU+ozET7Kmx36J4aR0ezzMM0NTkab4DpC0Mzb7YD1BlYq3bQbT1pd1jBI4OBA3jpheV9BdXu
vlmCLUn7PCcFa6gD0kY23LRSv+WzmRp7zTS0mwTFFPwns+grZT95sNy9MGWxGVGDt94HMOraY/89
GfJvBlvp4MKh+/NumfCZQSaCVigqVGL6+S+2O7+GeaJ/n5oEtAKCOG/BmAG7RgfradbYS7amxLqr
3Ly/6X3cXtI0Lh55BBqU/1b91IwKjStLzQfV6N9qVIMe3Ch5Guyqgfqq1J/ino0jB7HHoySlgK3Q
z8iv58d63PUYd+ympXqspZjyxWC5luPYwSbLUaDd0mcc3h1s5T+cdDbv5FR1Y2qPjhdeIIfh1Jkh
i3big1Mdtl/QBsnvMJyT9by1MbdPTdcecxVZm72PxXIfZK8YFc4s2hcNc2XbvINo0XyCe94/snR8
lRRGu+0nTOsgQ2UjYk1LDclzjPLjQYn7prroceEaCFAb2g8rFktUgUF3j35af18PLCuXKWonUuCg
ZHFFBjMBzcat0E2lPSO2qe0lKbcnS9XlU+WACVvujz2OAF2qZaAXn+3x9/p30iT3z3ZRwzlb7h+q
0yDyssnDn542Mw4myikSlaAKZhjuW1pa29giIfkuU4qlpIPccRieAM6AwAuGHbguLBXKik5Jr7/V
dRBeensI0HgPqx9leZLyeAjrU6qj2lTNisOCteLiFs564LUJouC+W4IhQffENfzzu4K+T7GT+RL4
dnyEwhDflWOGh+ESSEzyTGbZWDbYKKrFWtTgN/gvFeWQtfZ2dDdiDvh/OSR1B/AVqnb+eJq2KxC5
fRkfS5XVwP2HXye15SJTUerNfdouPAq2HU2rhQGLIuVDtAQ5AhMPkpx8H8XCyB8gr6sxi+tLcami
XL7bKkkMB707Pnwd+8gcHLusqoRl5eGJMSnKzfliAcVHWUpKPxwqSblwi+roxUEIfD1UrvbuiEw3
j10JQONjwfKrpjKG7PgyF/a3FHtSkEuzm961U5XeuWME4ERDebPL2GdU2a04JkWovaplONy7ev1H
Hmrq62AX6qse1o8dHewje9MwXRAd5OvXG+h/OXWr39lAS764GadiM6d8SFEz+BJVylf4yMGTFJpl
8OAXsf0sZSCFjymEuk/5UnOsvySDZr5pflR81pKrVOGbk72qTQP98jGs0+m+D7T0YVwCxP30YWcm
NVG7mXf02aDxlqTUgWjKRo7v/qUmA+6lLmuXMJfSL5lXo6OtGe1ekkbfDBcD19RDaVoo4u9sq+s/
YWOFdJE16scIQuWXpscWQYWvd174lV+AgpUHO/PNy4hl5nNpj29AaLrvVvlzdhv3q6W47S0rI6ST
bL373swAKVTHyp8R0UFLN+x/B47dfgeypR/mGBdxu/HfNMBnaNi2A3hPYnHYHmesYeEL/ycLWuTf
hR/ydMsBFZvN9+Xg1Uf82koU5pziLVMs+9ak3YTmdl+86TCmP2H9vpNCBRjbGwiMrzB51QfJsv2G
/QV3KM+SHFGTuGrelOwlWceu+TyzSycpOWM3qA8qWm86jOi7YJrBJRRWaNzVaMVAi659VNjs/IFF
97g7gMVD1hNp2WPlD85NSvrW946mNli0O9xOZp+eB8GY6EuvVv0ejk90k6QTqTYwhai/k6SNERE+
kLp/L8lZmX66fPMfJTX12TP9df5sxOB7/DG4hNGgvKRZqz5EPjTi0MeuasirZ4A+R2Qn+pfSaz8n
caveAVYYXnS95VWJUZWvEvdeKkg+uoinUqmzR8mSwETlKLIhMNSdjuFqgXtsZgcvUj2Gjvacmy9N
U5zczq0wLKyPyJiXd/bkFHdRB1luEQsu7xSVoOkqF5lZdTrEXo/ouB01T6HmYAU+WW8ohKXfVavy
juhmlhdJwtEBUq8XX0pzRJLS6MESLNW0fvJ3aPqBqslH3JXVFqB4lX4HRZ2doeM7J529j++2Zdzl
rmK9mmHmPJSJBcBiqdZO6l8TaMkrnzbtgWGdhhsRMXcJZi3196zgNeB3/5O3VZGYpbR/Vb2unf/p
eL0FANPZ8VM9zs3jqFTApQsX6TtQXSZfor9y1f9sjoP9pXFG9IFyvbjPQsNG2bhKQcQN89e+cl+k
6mik93VkeN/qJlcPbh1bD2npYcBS16iloAv7GTrSLwXxq2Nc7F1gQ/dqyUvljvHPTgMgZhlu8+SZ
XXBTbCc5R2movqKqUu/k9M78TS295lfHvhEwIjNGh3EyLqzZlqjultaLZ6M5zuvuIGyp5bskqwuU
cdGoui/pU+/tMjz0vh7fasTJ/y5Y60hxueXCIwH8jIz/QZ0DNT5IeQju8V7OFjsumXYFnbByzOua
lGLd05LxxKsdrTUDTX+xzMQ6q/YAd3s7heWYdzbw8psTWsox1QodW6rBuVjgfa943TT3mmE6JzvJ
pucJH5dD36rNZ95GFeiP6/xg7PyCNo/yu/He3CFhSDoW1unl1W4L8xecRMQiTfp5Wh8vbZY4kFSC
+VhXVf0Y6219MY1quEVua+Hu65fYEnQO+liAVen4YGbqJbJYfu9/j4PxcxKZyl8KSMv1QlmuIRVX
WH9O6fAzVBTnm2Y3GWrH2vwa2miDM0QJnqBQu+dsERVXFT+969PYOrMckD65UIHAODcW62d0ZLY/
h9/pgH9APlT+1AN8kEEnMcJmEJ4ErvlXhjKy3vVvAdYcTfup78Aso1PcvHktc8Kur7QncBsd8Bwc
luBdOQcW13z/ousGHlSjs0gaqClucVqX3UnMcWq2AJFAeOgSZF3wr/mkOYP3lqfeN22KlQez9zzu
AfK9dZjWN0l2BspzuRN3Vz3uEabSGJdduxKoW9G43ucAQvquGkL1oa9K/3NUz991K9AfJTUvCHBH
t56kqqc5d5Fm+c+SCvvg3KZl+sksdP+zP7OXWFjNa2k4zmf/PPqZ8z3mU3luR7U9O+0Q/Cj0cz3U
9o8SRBaWOVV9GYKh+IbN3b63IvcT88h7TB6Kx9pXEM8PIG90fajt1rylICrYccZZd2GyjGfEjiZe
IoTXjMj4S+wOLcTUQifoPm8VGqM2DpXdWacBS8HHbgloGNOhwRv5IEkpYMO2eGxm3LawrL4D7MSV
g64C3YDh6I61u+LRWAIbKd47VzEecqeaP7EK8K0ro+nHFC1AjxY+BzpQSO6l+rd4HqYfYx1Z+3HJ
j5b8/13fRXJpq++7PucBnrZvAhfBt/+cf8v/t/P/7/pyXb0aYG575tHMrXg/MGF/KYepftEdUz/b
Sx5yGfWLFORMftc8qYJQZPNSLnkfjuXLiZyV4p1jnW+iBNbCtvSqRj3RMrK/81Tso73cPG3VpHCM
PW9X1/ANgvJJyVoLwiScr1Grh+Do8K4fenRsDtmoFU8SjCbPq+i/6DutqY56mKj3QQURj05KEii0
q/ftEkjSNhRI92s6qw490zW0Hv9TKvlbUo6QPLTt7vIIQNuWtZ5pS6d0evPoPpXcrp899h8oknnf
E/hMNKoyv3o+XFJ9dD5Ndu/9NBCgY7XQG54s18VwNEFvpUjViN1X2MQQj69NqZwM3Zu/osgwnDvO
KoKnX6BlXeUaYQacr69a6wEnbO/R7zQ2upZzY17xpHPXPoMbsXAdMIyT3rTjTa9DNLsXwx1x1FnN
daywgJzL5EsKJOjR6j66gKxgovfO1UzNEnGd1n/JnER5QSC6O+gXDxuxZJ7RdDHQjkGE3DF3DEHg
xcRjfVaqrD8z+UMW3/hdme0PJEaGr1GME3zStf1T1PTaRY3b7OqPqfkYBjqeGEo5f0nD9Degw+w3
B4fYwd8U00QdC+vfF/xkzsbYBY9V0TQvxRIYKsPDsEAucalg6AsVqQGyYbXlo5bCi0cyWT0OXtE9
Sn2phsHTEdPICQM0xGmSxZMdyDxesn3yEiDWga9akz4jOoRBhIUxmtGp4wkftPrRCrrkXEGteUgy
SBXGaM73jguyGHa8fedkQ3QtkDK+88zIurLsUdy8aR5uWTWOV0WNyrvMKDD28fvoPml8JJ4Gx71P
ygmv15pFkqhL/FPctioODGp9cr1ihOiK6DICUP0z+xPlMY2d7sVH7QndYLCD9Diggaq+f507rH4w
dx7fIgt55M7c9V3IolRQqJ8b9qD34agaX0bXRcsb3dOveM/0uyqaxgcfHyokqPP0UE1hhBIW+nF8
myB8+On8R9K4Rx8/sm/sXjfo2kQL136OXsGS/o5sdf5DSYw/WPiFXm4FLJQHrn7KWj7O/mCe++UM
box/BziwEouHkQmVPSHSCcTkjwJcot6ZPz2wBkwBs+EObdTxucZIfVHjnxFdqx88a+qQQuYNYGZU
XrJGQ0gG8b7xMUathUH5eMlNJXrzFc95dDTYtGIEH5o9lDvLHy59OkzfTJu5k6YFb27Bm6JNeYFs
gDp+iwAAHoNy6C9ylB4n19oYtFvuaMOBtcTiBiMoZqq6IIMtD0MOv92tWeaEIKJUkdi7THspkcyP
JVv1MRN9Qi6wnUfyqsqFh8YG3j7DMfDRKlusHFul+9JhYHkbfTVDvoJbkqG3zbrlANNjSaJo5x2n
tsDncknq5gRpybSKqyT9tNZ2sBPjHSYPkORsh0nBEuh5iN9TaU7l3eglFQ4WxCTY6khM8nAap3aj
A1EactBY/4fjZgSjSgjq/+vcknx3aQcfgSsjod27vO0Quf4YlfMtS781Uxi+0ef6uyJ2rKvuw63o
c+NV9Rz/bAyhsp9zHrPjFfGzXRUXSclBpuG9tl3mPViWckG6aH70ugZKYZu3X/vRqXbG4AQ/20B5
g1Dk/Wlq2il36Q7QAd8HWq5HVECUt8vi3yxmPKEOEv9RRXXMZ6dpvy129/vE6soH1rnvVETcHyAK
VA+5VoUn5EznXWKq1cNWIKUMsP6uZ2LJU7TOXu2+AJHBuXk5gxwiFbdkb4/Ozhlq9iz/e5EPp1bG
BL6Q7n9JwagimLlcZDuBJNNBvbD5Fd8O7qA4990YYECEdSiOL0ofQiHRnWcTJcfn1F56X60AYWCG
7poH0xdLpdS9OCwVPDgqxiWxitT/mlzycOoeHqIlkDwgmNoRXzR2QZbSrUDqSV5Vq9nJHHAFkGRr
G/kxQhbm0MUTy/tV/UcEccEr1Pq7FkzQ3/py+uKUTNrrqfFf8znvD0DF+he9i1HDdMbsyTUQVYkR
cXuYrH64FKBqUXCMwOxjW3W1Ug9NkKUXHxw1esxTtTplzHWfVbR2WTFg9Tq1aoWF9SL7zK8L96x5
u18TGwUUazbNH3iKfvOb1P5VWv5NZSEzQAkHXlNSJwylPxdlayPfxyIDGxrd73Hy7v08L34ZTfxT
MVmlprcEQA9qyLJ63LBMpBYsJD2zORs++/XQoGnOBEJKRycs78IMKqCU5lh43vv93OykNE7DDM9L
NOWkdGrt9LFWzB/JciZ2PPKntK5epSw2XdacEFpiTB49la2qPMY4CREPrDl6kpgEahZ8n3W1um5Z
EsMNNTzE+PisR22lqpM555iNqJ3kOU2I3KTbwDtFHHS/1duuow7ZQ2MW9s2fderOMa5UMJFex8Qr
2SLy2TzRUu3OczvtToVHBWc90s7pjFSMFEgwuqgG7ZWlTq0oU3XajtF85Vc5lyjb/fc076pYTgyH
TE6+na3HpmPfO1N5WM8rxX4ac4l3NWdbUfbYYZkHw/Yggi2nV4YaiiAM1ncHSsF6SfmBYab6J880
v6x5hvyC7eKTl9AEfadTr03YHv7xP221/z6v9mcWoNuw/oblLkjs3Y9dftz6m6RkvWhXZk8xwq5Q
xc9W66p3xVJNKvhmzTKPRKVEgkluv0RNt0O6YfjDY0foQemGE6MN7NTG5qFJompfY2ARRFDNgib/
aRXNhIYemMZevdqhP58dr/sLWO50SBFWVKNfvZ5gHWna+FF46IN5Q3cN0/bPOvO9E2OmOxcJ06jS
o4NmT4uUrffLVrDIjrudUtORIzRrIofveqwxNrhbuXXyhXnmBRLeZ7PpvV3Pa4eux/RW+xXg4u6z
FoycDJofitjJY682904M/7IC9cSCzjFldasw9Z9hMdwr7HpOBZaIExIM5bLhVyhsOiTwfS/wiJmm
esldpGgvdZsoz2rMlLfEz+i58u9MxiLYyy1Zw9hDk0qThzVPw8RlNxdDdt2OCljJO2Q1kkv4pirP
UgAH7Wc7w7iq2h4q5/zaVK9Nag7PAwOh1qnRQs+Zkg8zkBHEy2J+SPBZKTFZwSEH24Oqc1B2aMfd
CNXU9MAbWuljr404gC3BlPov9QCPPyvunGCwQP0TFKwW7+GYjSe9QGtM8nIUGM4zLmssmP4nr5sZ
SCBpqp8rXPQK1/KfsiVAjsIrneq5tZFrSlt0cUbGMM/zEkSpUV7cyZl2kqQHMZ5j1CggDDVr1pbf
2ObXyGqNm2S5SqWjSzbO2IU2xVHyJDB0X2ebCM1GqfKuAMU8Y2rWC0u2pRfs705FfpULS54fDjvb
a41DO9XsWC8/UgqjRM3vLBsBwiXLYln90XGUwxCE8UtRHgsIwc+tpkUv7Jn/HqPKvw6a8YAQeXo/
Ylb1LIE7o/WPrJV12vLSqc8xcUOZP1GVWIHS6Bt4Xne3xEqsZxb7rfXYLrKPc+HjfhS2DS5aLpM2
P8VjaLZK97ymcUiqTnWRmntwvpSHpaXfLYPnuHGfZo/RQT9X7BVVnfnseYnyZEV3wZIwovjvYLTq
7x2rlrfJTJdpIXwf3P8AZmz1xgSVo3Sm65UTOWph410RPWN41z2WxXRYW9RcRgFY43aHKnLzVNRZ
8GKySPaix8Vr6QfjnVSTgCGZvsMWqLxIUupqqKwfrArkuBwleTAqUigJyQNzuHHvqYH3nOaG94wu
93wzjO5H4NeohCz5upP1OEnFOz92Yf5LNRQwr+zchw9Sg5Hfsxppxl000/6KKWovSuDZz5BFnWcc
xKqjFrp4GYyz8ywFWou4p1qyOSNJKUAwxXysUgaMOG8oKMeGLVvJhrHvI/rfpLfut7oha6eYmTXO
OdWr+OROICaQswxfStgQB+xZkqPhoIy2d9rKPxmegXI4+i0vSD1HL2bbwA01EtYPRtZDXSPFVGjx
MpGAscuMWxZunvo8MtooA+zwFMxC/EWpz0d4+O/YkkRf72ve4uWHt4YH/m6xVvExh75JDLvmjP3r
W7uwhLoFwigxCQYBSi4Bk1qAk5KJdG139nR2vMcYwZdiegtX4NWC81YZdtffVH1mmaVlFrsQH7aA
MTJUB0lnwnrozeyruRCPuoVJUy8/AW8imEe28I+sCmE31CBZFEB39yaBXrXjjMFRvehv/Deqp96v
KNHRwGhyZB+luO9nGKISjZGdQfI/idnmQDifTTtU9tY75k5YkCTojMSuzRai3MW1GLGXu2VV5oz2
CXYHMMygL5hHZTIUKHbdX1Nn/umjFpEW1XnE/utgaa8Bvo63ouu/OdzWuwg7sFOrmT/CyfSO44Kq
TThN4d3R42RH+b/b3ZaYPAH2sMKjGXCvFFzS7tROP9RJYF5ajNputlGUV5tJQlLF9U5Ru/Ng2p9T
/rVljTD0IXWoPGGagFYzJncRpJ8V6xDXkJgXUlq+IK6d5WFJLEO04VghC8J3t9duDcoWQWWz0WWU
KPEl6Xj/7sZAUea+2V6DhKKj7RUl81nvZ8GtCq1fZhYqR8O6L4Z6vDWhPayBYUbjzdeXO5dNPzJN
r25Qfqubl1eIjks0d71eO0pUrFclJkHi+BVoJw81jAU7Xyx2LKVRQdBh0PGPDav0nPwaZQgBLBzR
5W9KIH94S3aZgbKMhm+mv3CY5gWjKLejEM6pRNuZBa88c6bD9mSknW5JiXnagL0VBF467wKdQAJj
gf1tgdWZ4bkzrbtkwd5LO5AgWpIDWxynOWruJav0LcwdApfRiNga9OJoYCs9z7cvik+p1tS4jxo5
HLCFNbZGnU4frv/D1XntSApsWfSLkDCBewXSVZry9gWVxfsAAr5+Vvad0ZXmpdVdneVIiDixzz5r
F0C+GJLnml75EJ0gxuDfH//+mWdQiI1M++spKecjwZAyWAd3IhVFy9XR9ZrIIqZLNmoJkopo3ZR8
6kj3Ok4xph7v0H5+/FI9Ge0VrEs9Qm5sQ+Aco/QLrfONWU3MjRbnqunSAEYZjdK1TU8OXphzEo8h
/fYhmJfqUhlsEbXf2ZEPZfWodzJkyWhpoaMstt14ADdwPdqu+j3T9+Z+nUkQcjwyad1X2ct6K2jC
4GIfJ7JYhmSbSYIoRR1oU0V/BJtgxIbLopHfCtNwwsVYtE2sSWJhJnML+x883fpsifJQty36HZFE
2SDeu7kjs3Apt+CXso3NoF8jx1Oa9HrA5shkcto00cBARjqeAL/iJ8lp6Wo6rdckR1RhlioEypZt
5+6aES0tXLhIFDSnw7U1Z/KNvSFqQVQMHlrjpP4GlwvjTT5RKXz+OvmnZCnyMCNgK65zHa4pEaWZ
gVw96YBvrRw6PqGZ3fSXx0xk6zipQrXa3i6GdaO1ci/NlIsAhy4TDldapMyKD7PAFzO/+N5VuiQI
knps+HHZuq9ri2HAjnGdQ13sLG1hEFjD7z/O2o6KYg3pP35QPKcbb2F+v9WcAjYRNh1vpfYUzOZ4
4NGwb/KLJ7W/7AvvXoFA2tPx1E+YaUnP8Ehg0Gve6JYpXWbmxwRgsJd4Ollbo4A5xdRTqv3JmGyZ
Xp2vd5CZO/JcpuuvzX+G9cBG2XHI1tz40pjjd1dBRzJ5RENjnghrWmb6jalLYo6eiwhB9NQUAwm4
DnNiTHBHJXKCJRgKXwu9DB15RYrAWg6UKV9j9osIymtALjP5oBUtHI/v5XR+BhNinUJcOQtEL/s8
dtq2Sob4foG4vnbeV1uSqpfoyecyaVvpcRCcjSm6FoCTY6VHvHJb209/NDisQaPIJjbU+uZ3CBYI
kIb26xKRCNfIyg6WgZLn5/o9xAUvtJYyitPpaTG8LUG42EdSrFia0Om2ckLSiu+iM8bt2qkxWtKy
3WreS6rVdWDnVbzpyxp9Zqq3tqM1pzXlC84SZTAzjNtE5RI05XIY9U9O/mnoL+60GfvHoSCqtSev
Cz1/4/jtuyEn8CwAkjyL0GM5veDItYAd5WlIimcVUA0a4Qp/NfAJTA3koqogd9O9LTQ9mEB2Obl4
ASTWCUySYL5K6qNOj+qc9BUPYqhujHvDSmz+b3lN/OkzTroeqFPzk69vq1kAXyvTb8y5VTSYz0Qo
Pk/4Jem6QEudjz7I1GtvQ6rRi9Da1DK6SGaYgJ3Y/EO+AWHivOezfWkUTfvSPwmTl1XGfLZ0qn/W
9HwzkTos2+EUryMBsvWyI57XIV22TvfLF8nZ6NVPRT1+GCOB8rpc7kRO5T+uV1xvgxBINDqNPsEK
XQOZHPEMAzZMuCfCvhkBguWfExcp6FtCgTVLO7SKIisVRhfKHddej0oXwZ9IgaPVbvvKju/JNpQb
Wjt5qDr32VFVZNUjC4EGhrYs38i4LyPDp+E99DILhqF6xS/KkKPkDK2KjLwk3JtOT5DwNScWZ7Ta
DFr5Asz/HnSaFwyvkwOBrssK5u7ng5eZP41W/FSZ+T10FmGBPWR+nTMUCveunsdl61U0CzIDL7tX
4iNKl+TNQAVVFbC/eWke9by7dFehql6ujdhfa3CJXpj5gVOsssMkArh3/UZpznXcub2d0jzIGge1
5GrU7RJ1aAw2hQqPkAO8D9YLq6aThLlx6Kvs1sWIEbRlc6mK5q+y3EPXOZ9DxsFLibvUK6tI6OUe
owp6UCzJa5lj5uq9+UaSZpaAqo46HOib0coh8sxTETkaafSmJpdAs2sVxZb27UE2SuMJI3pmbQSh
UqZ0nd2i+idi3mhDV2KHCrCzV5TMtH6ulb4VpHpvvdTBP4xnJbO5zbTmzdeb/GYKk9S7MsQeJiuF
Nl6+LKssI/gzT2m/fjfKeTWb5X5yQrNyuq2TqPMKmrNwIM8N5E8ajnNuwFh7zQBnsDHpqInhUMQx
Nm1nN2da5GVk3b8vWfvhJ+WT044n5eBp1OeXVJb7AQ9OobgncjlsQbKBpplOKeBADG2A0frSjoqW
E7jWR1bP8wlV3i733dDMiLgLzDj40EADyK5I7I9Fqg+yqavALbXnwQNkIzPzfaiK7xmcntWpd+bL
frHt4ou1duuUHUZRPS2MkYel3jy0I/DyDA7TVOCo5no8CkLEdg1tADx/FtrRsO5oQAJTGw7JON6T
aUSGoIc+Pkv3dxADaAp2WDK2iXqvBchfAMqBJmYiL/UabFN5MmV9X4DmCYx1tjfC93fK8Q/v1QCg
D9rQoVG2hLdfYJZfsEek5GiSxn4kFKO5MDeMhc8Fm27yRLYxyg6qsLS/9UqeCn1+G/mhOPq9Zpgw
IH2WL36vHVn5HjGXtcE4ulz65GKQTN/Y5k7m81418XbYD3O9HbgsLBKc/OkdqoDeXkb9P4MCdttL
hkq1l+Sp6QPBYso/FQ2sz9Eq6KfU2znj6Z29+LcsiVAu8KfVqn91RnkyfXk3emVInsN9K5MPu+Lc
yAgZ0Q1z+e4yUw+ftJlCWjOkPAiiP1fuDToCYONryobemKlo1MazdAzG405wzjj4nJab6kL0aE8d
kOloVTwu46sjEZXX0lMBHJ7bMldD0LkQAXWB4ciqkqfGKX9bqfqgkuUcdf5IYiRDh32qHybdf3At
isglhZxdJ9PRGqiy2zH+GCXP3TqaWweYtztMZwv1DnJKEYG4c7SSbmgXgxLFOwVy9xUGIUanBAnN
QjvsJ4uL7HIZiTxZWdCNKhpN12fg3/OCKZ+rqHocKhhRU6HpW9OC2TD02QMB8DKGbc8GRyV57//o
ahxPBiAyTmP23ovlkyYWsJv++CEkpPFFy/C9jB/94G+TCaTokJFR7Bd+VCIR9DQ4SozxUa1rPDwU
YZ3Iwy5BERh1vUKxLvbVOnkHQiZf3Qx4Dzv4OLU/hqQ2XmYezwa+Tp6dhNaQMDfDUMy5XbrswWD5
iZhOwtVEfs+adacka/4IGU0DYYy0laznePAIKqm/DMh13tozJWGQCBZnHvmc9XlMuqNDsZjI+jL5
NA3JFwF1dWaA6IVa+8WjaRHayTUrwlTfi80JoPAmdfF8thpniQpvvCYMsps7BEjlAxzV7rUwO56O
OXT6Vb+1p0pRjJdFIDxqMKfEt5FkfxN6tjzazZWQZSt4b2p+tpt5Y5i2orAiNCNzYTs44502q/aQ
acWdlVCQk0lbm3a9s1Cmum6dKWjTaceQtjU4VYQg9OykyRd8K9ipBZ691Oh4ArhptD9Ev8+sKQ6x
YymSgSXdykvVgjEDcS+CErftfrWTPhogYvpzHuarfe5HH2/q+GtrN0QtnzKCWWtEaICPeO+KdsMo
410+CbHV6+4dyMLNWK8Qn5srovmjEwRXK99gWL9Jn1vhUgnhgfIQCYJOT6g7mwzMJBb02tthWrKJ
hnTnMHcY7nEWpkLsz3wEATnNC5ntjrkV1vJk6s6py3kCU65wIQiVoCv5a7vxFJUS4nC1SQ1nlznq
Y1U3OGeeSxypAbkg3aYyuE5EiV+YxMA2snJed5hVkstVgrdfNch8V29bCD3kzRyOmrF1CDwKfFt7
FI3YTgBur4tUE8BBZRRqwUC9u9LlSP8oWNg06wg68H1KrS/T0ZZtbE7AkhkhhWjI8bQswdtREdo+
d3+jMTtAYUJsYsr8CjW+zFIYSYX1ZzmyDhyF3G9DTWLdREK0wQua+n3m6SZUOTcqSDkNNJ+7xLXN
TwSXXzKU2+NU0LU2adwvRBUVpvEAsK+KsMowQGkZkV409vUTNhkacWSaNPa9YidsuLSGUnvXmDzq
gLwNQc0N0FPkW2504KjlUcu425peBEPZPudlzTiScwMYM1ob6udZ+qT6IlIETpnuZhLHoXauFwcL
eyt+FsP/bqs1jzCytdym471bz+/uMH9DEt2vyxI6pvHRqMyGljyD6GX4Ila9DZ9krkP6IHorHqfC
vR8Hj7GMvDpP3kgDpdNpZPvvuS1JtK+sp1g+jEIH1Q1DlAQxEnd0N45UWp9LW5yE4fDoJpI8J/oY
ve7etpw6pqaeozTT7wgceTYnUjH9sd4m6fKQxvaEF9C9p6FCgEsew2xe3zz/wXM0TCLmlcVXSRVK
mVNgU2CCr0ui3GyiBYotMefB1I/0G9Kd1tbnunwGm+fT7Iz33JNh36bWRuUGJ7HJ4KVmVm8007FC
72ZIAHYi+uFdIBvcH/Gc1O5m7vQ3rSxptYzmLlYw91RMGF4JBq1zxzCZ5HfaYb23rQP1xVCXFBiz
G9hUlZy+5lu9OFBJ21CHS1KqMj80msnh25CHUPpaGOPNrTvLCD0v/1nc9C2lT7ksYxVqE2zA3DeX
g7u8NiIrN7G5KwUN6Zo5VGZQk41DDkwjxreiTq4KNSf/OOdd850+ZEOgV9IbKK3k1Wm7nCHSxSme
lWL3tkn13rYzJcfkSNqEA+3hlJBo3/VhKP+0MRkZRdpeZJJuLYJEtv6ijm1hfpUaA7tpDvn9yhvq
5DeOpGca4s1Ww6MSdDzxG19zORv6PErzPFzqZetDAV4W5Hb8XF0UFwl0toaxwI5JhJKuVj4w+1fG
aCFZ9tPE5Ul3NaDmeUuyUGzTesqGfQpgI8C05AZ9Y/7MFtip8tlw3HqXNMaHa2h7d1XoJz5uHqv9
aRpQp/C6f+DNfFJRz9vOTC8ryGHIvkURkgYLhWC97VMiXO8UuymPIgOH9SeWGKzf0x/5lpfYJ2I5
Y40yCDqvJvfFN9Rx6YGRwJkjS97qb6defNa8WSBR7rPCN3faNXI5bZdTaetQ37N63GYZ5zSd2r9t
5xeeUWwgmOqvy6Gz6ZNlx+fRBR8TwLfpgVih58IwtYgErN0Lg6RxMHcx7qEfX712nvWKtv3kViPV
JsZUe8VxRnQ1oxPHsvA5prJExRYFL88mJlu03q7HXvOuO+ZHZ+ClqvBMINg+NFy8oJ6te60skAyF
9TbRtzSSeYpI/7nyVPzklNriKVmdvVFSoIuEUD5WJyoASHucYT0Tdms3WhiNIQkjWN35aXLf/rLw
xnR+ZiYrVTrdl4KTmtMzT5PPxKII/S3tCWpYzIY8qPkJAGm5xcN1l7vTibYCg35aeRFlIiMOgaf5
Sm5drEfjM6m9T3ccXgadG7OwX8i+eDSdOhIJOYVEAEMBJ0h2uRl6nhbGunCI7wdLfxul/aW5E7oy
TrfBIrsu1xFjcvZ/d80sJiamQzdeig4OOAsANrgrvNl4j6+HV09LTiukQpDap8J0VoS74bvt1LZz
tZeSSOLATa05nBsKb93GzRBzt1DFjHXjMyou9MAW5U0Ty69aMEKRjitQSuxP/fjoluJoVc4QmtpI
TVVjv9cBVKtc0yJxzecdfWPDKDhR9HnznVbpHnDFTZ+lW72wf1KvR6fq6QKSpEqUYrYzl/ZSOASK
9l15aCciU0e93eAK/yyMAbuoSUK3nW3ygsZzLvG/xTXgYHvDj3Ac01s3qzEJz6daM+A7OUYaMPQY
z9ZDLBmhiOO/tdaeTKKElNOkT1rxATOxtlcz1BIdN9ZsXhbYY5EljW93lAfTzx6bmc46E4A/Mr5e
7LT8WIzptaiZqyZtAfpVw++czZelmM9Njj0vTj4pIT4JVk0Dt5m2drt8jO11Lk9nI9cqH0fg2sAe
N3HbUZtflUq1o4uXRtaCNKtnJgHwJmpC+uHbJFIUQ32qSuKUGvuh8mZBB117X5P5pHcgpP36bLKE
C9fbyabxwmoGclfLTTZnb1nZi/Cvs9tv2yq/4rbFa2k29xW0RulWLC5OT9qSLcHjHdd63sTkx+Ny
YlbbaI/MGT2a2oQ5nclfpiz2ywyWMCUbNM91RL2xnrgb8Zyvwop0eqowuBJmQeo51EO5qpykxKzY
rol7ZILy0xHdR7mutxOcL9pqzpkn5NUpoLVpY+TXDR5ML9mZfR6684jhWCMtKl8vDC/dQK1dd51t
bWzwBuw/BnmUZeiZPF3Tqk97Mh2g6GMDV94IZJ1fqrX8B+Ui3rjoKYFFRcddXJ+t8mUURUSA6l2f
yrd0ogV+vQXXhYgpjCX6NnG4UZifuKxlvEMRf4tdeUG5vY0B5XNKYA6t7IwNKUTHUlSPMjXfK+UI
DnopZS3zVJ4P5UlINsY6e/xnFUh0RBnE43bPaeyRUO23VubfnH6fmAKVB7D5ZCqvccTcy5vdnvo2
fqc8wI+RUqLECPUnjUZObxC2Mi52sfEqc4/LCFkvXyxKhi4hH1I7NW6rXThrvqoKbXcd3S152XXU
2M7MmV7522oFRbOKstjX/bluNBoEfIGNV2jfnHuDhVkIkcXeXq0ac5MVyEpCshLlJTdTNnNohJxA
b18L29wmtnixd8tQGTdaSQerYxKBToTLQc1LdcYzjN2y+N2B8bgs6BcymJRhVQ/aMgCNd4th9++f
//kYGPqc53Io48hlhAMQf2uyV0nCxt2qIcvgmv6k3jyRAeMmwMJx1RJ2/nJoXEbSGXL6cNCRDYH/
1LVGbc/vs10NCtVRxCh9QOw52rysZT/sJir0fmYPm3oEyEw+ki/8OcryOtnF7rNq80EYk79z4z+X
zM5wKY1PfGTsNQN2t1wXCTnH5bs2AlRtLEp7ZzZ+49rjoaHCruL4y8rFGCIReRHYAOFbQJz1mt/J
YVnyuptsvpZsqXZMXTx8sfud+ub3NGDfXliE4zE+QGIGkI5iJX3z1S+AftvbdtHO3fXbZdcOjOVg
n5oh3/veC/w8sIc1yRJrHU5Lflp156Fqb9tcTEFezo91Qve59LxD3wokTfe2MJkmd72fXtlA/JPu
brHL+/zaOvC1CtlQ9UehJ3M49BZPhE8KPFNlN+Rj1FGXdIoevowormcea+tQT4JAHZvT295KUgFs
AmeH7kAkMNwWJmphuRAak36T2+1tn09vqroGLap82sVW9Tdn63CWkDYS5G3d5qRsJT4b7GLRH7Cs
jZ/qb9ninv3kzxwserI9eWgeB84282qWx/yxml9iK4Mu5HFGSxMrCRixDpSE5aAaFXp+ztnZteeA
nuouz3TjtfBZrWHHcrpFYlEV+VBGdhQj6osziQtn7CdHr16Hyis3Wi8yjBbJG4wRRtg9c8c0kx5i
9GAZvJoOXWKHUA4RqcbwKntuJpNhdZP32Lx2W1eNYEi7KHYEmfJZ5tGiF7bVPedzZZK/mpEq44nm
CggVRtzpuM9ScYbTyF3y6tILC8cxmGianowSIKBugXyZmhZbFYKV3f4UeQf7pZ735YLObJS2fzDF
QVZyDJaExtSwIj65bvE5IvKx2zRaUGN6GMomPST5dC2gzXebEZcAtTIBd6L6O72qaKyY9ldzbT3F
Hx0KS2gUGrWrPA1olthk+5uE0cCRYuQ+drgr6waxc9SZO5kuE/N1IR6VduPXNpT0hbaHc02sGTsU
v2wdZ/pl3DCQEYpdn0KpoLwLVF+M9x2Z6dFAvNEVyH9Elz8ndheWI7qNgqhhzMia1FLtIZ86iB/s
CGkn4rAbM/0sZ31bUVMGi8vkdLaSWC70W78V1k7oY7eFEHlYu9wNnKLepCaBLWvC5pAkYjjO6O2F
h8E9L9SLU2My1eUzXTPe/3rF+oMiG2dDflM2yOqcW+HU5g7RK9MWFgMUia7OTtKlf9r1iPatpTSG
YuFBln61WaXFZjwPbyB6NrV9rT8bRuPW6WAXrKRl1rzUzmrtXbPBzSya5UYM155Qj52G+A08fG7R
U9eW5Ikzu7ERKbeFNgsGsAeEQB40jlmO/VKVfRW6Rh2HIFdqvJxMvbZ5SGRbDQDq+kjelopvUSw8
wlbZ26EQ4pqn0J1skb9Kh2sbG9LZ51mBgYnHnjGfl97hN+5sviXzRCgxicOyRkvG8aZX27cxFhfV
CdSnOibNvY6Ewh1VBzHvyiYtBnDfQ89xj+9ttMuWoJGJrjNVlkuvZ+N4bRPmybQXHNyJF66IWB1F
vaNZbMGI2frTuUkJb2FW9lN3hHyozHgz5curNTN1ObnT8xAz64kNqN/VBNGwRMtbla28SPsTpAQh
6yRfreWMkeuNNwk9VIRD3wSMkizI5k77A7+ZS7Tkd5M+aoRPe0zATB6xGzWDCV2Ln9ZEoTMJGxlJ
2Ky5k+0Y3BoPElP/7VkskuVG1eYBUEmzUlbY3HOiNX5UYn/q5t+k1h/QM4RbAAq3u7t1cHTIODE6
dPwJfIvPFqaz1UsmKGgZQq8ZGDJB99Dm6TLTY3ZI8cnTaTOk2rvfC28zGj2Ba1nRnOn8uZty9UjH
E/R0aHuFukGlwzmH4V4qVs61O8A+IoSJUURs24fcipcbJ9bpbXD0ETWWHDdp1FaDBY8P+VFqpb7t
vTsYFxSG+vIyKWO/DjqqsOqf5URHxJllaCb1EKrZNygUy5WfPjmng3wvHVpk1p85ZXcep30OweyK
06SwGnEcGBUN6NTXqNn3PXPjtwl5JFpDmDXhTtE8aD99M71bCbleZXwuRryVYvyZPQT9NkeCx135
JBEFyHvz4f7WDuKH9TzFHA9z6A0bBnQ+tev0WuouR+USXVDl+b0mWuj59sItt7ZN0GBFiYyJM597
ZeIPbf2rW/OXnHQqFmfeG6w9uyt0e27KL7wbpFdCP6Xfy8nYdPsHfqOcuyrNkV/scpeCwMVsGBVa
vq90Ap372LrrBj+/aQbubauLEi5ysLQ+9kCa4Ebn25tUzvOl9TYW7tnIU4K0jfFzWZpbdticKtgK
RMv4XN/U+EDa7ZJfB3Yl5w5C2zDIr+1PzpAVR4X80dT9OEw7pNe0sTP+hnBSJs14WztM5mrfaO3z
h5bs6b7qoJ3EZRpos62q/nbdK5tFcDTqB4x1E++Koa+7xF+H2+z6h436VuGkvfn3IafsiDJCeWgL
h992uEbQxGpfYX/Ek2uylhKs7mk+FP9+WqK2Yx2OW+MpH7Oc+0B/HcBLRIZpumFi7T3HsSOx+q9J
lgqm3NC0m6GaN33MQaaamYPIg1413aFTw9PktuvOzK1sM/XlRWEZo3dMd87qy27Hw0OwsTcWcIQV
vVo6cZRwrLFM6YOpQB3eWP0wXqbWeyhrLmi9lkHVGv1F+rIlw3vrsel7LUwWSXsD6thtHy+I/MiM
MlVf82hAEXdpy+ej8WI5OAvb4aPtILkw0UUpVG383r2t6IhF7SqGkKJ1EzM6ONFihZlzDdqYf/N+
iWJnksQX3hT9qLaAv3Euxhd/Tc6Jw1mFY9m2MNs0nLUCPcaYbwzyByhy1C9LLvAo17szrP6+Gwtk
GCd5KRf6n4J9KYEg3WvLnyI/OI8t45LZ1hTJukq2WkkyQmd4f66NR7OSL0pOcSDAIIfuoofusLA+
W+uPUN6+t4jJzv9chxt0rcrvTjFbq7uS2k8jxKhekuNstc99gZlCcnOZwxNzHEe/x+GTxOkmznoo
HqMZuL74vk6cUIhDJxl80wpj0z2ZOK9L+i+bKXEOPpafGwYVn41rzHjSanTbGy6AK36GkmFL5oga
xNetij2gNnn55Dv0qU2XjCJYIDdOs9xOFt0DW8Tv6R0OFFaVMJ7XzWhi3Z/68zIW5Q5bxmGZ4lvi
Qhh9QYsoDIVVx+VrJsvyWtX2b7+qsxDjLVUq2OL0WMS8grtTwxA0bAsxcndfqzP6KLdOngrK2aFC
ObH2nS0PhiIHvVKP2rIa5xEvkIkPeNtk+6qnxJW+9WsW1hjUzvCqNXJF5yrYDLhuJpOZHaan3kuP
kl4amtunKaQ8GYTF5qm3bDUp/WhYm9AXKXdLdl9CZggT1vqm34FVOuCZZCsvdJP5/vajdIgTi5VF
4rT2m9jjZyGKL9mnK3e/uZs73heREV5I3vrWWYePxEKEzPPrOH1OB80i48lsvCQUIMpQGOjY2lzm
qZ+2GJ9YYW9ymT/z/j+4X33b+1GCXoBMi+g/+HqgzRyr7ORXDephMN3ftpSv3jI80oWIQzPX4OS7
BGf5EKW6mOOAMK7uHfqoGqnBjsCSTeSBF4zV2nHk1+k6u7F1BJT2ZcSzF3Y1PrFrN6uWjOdzUisj
YncOk3KAP9ws1rJzeYLqpNlVLNyxo71ZY/YH3KxGee7UrtGxtTH+nva/tTu8kjOFGl03t53YGjE7
J2s6dGV/X4kJ+nH9ZRYe3nS1Gb0MS50uWnIZmDttr/Ez2oLBLjZ+XPOXhqa3SVf/rLCkRbUBGgHr
ddbpeHr99EbZqxHkWXpuG43USqs6OUyrFXVX7eRi6xtsczbVxRyOtbMzZpVAG2s7Ili6B5MvDGGN
x78QNz2H0oSJTtIdUwav/U6ywu+WNv9Nm+4KnZIHq9b4vUnlFA4qDuUth7BrBtoyvxhr6h9RNkI1
kD3u2ZmxUW79lLb9nTUSBAGmmh8ji+YKr6uHWs68t312Co5CHe3yMFt0gqus4gRT7x77N9A/1dKx
UjQxFOFOOKd2ndTazdzeylU3jnU1bedaS6KuoChrh31TG9StaMJZnfHuqXrjpes5q1iA4rSrN3or
bxKP4PZEJ3YBx5Hha8PGLzXGlae3UvWbfhooAWRypxkU/XPd/CQ09LqcMEo/0bJIW8xPR3a3Qpf7
yi+XjTSod0tZOOhBFsNCJUSWeL6TifXVimNisWqSE+jSDvvz8Tg0wmbMffJ/yUj5RPwSnfdCB2Wn
iIFjpuVocShNE8oIlZi3DKzcprN+m80jbg/j0CZltTWQB5zKuVOmf7XyUI62HUGKC17XtjdfB5U9
4bCkHIVDZcuJQY3audSr9Rhb+YNgTdl67rgr+nXnt8ZNzE7OsGg4NjTIiKbc5DlqJImdedYHZqes
CBsl//ISip0WX8xQoZozy5016W6ZjK0rJVUJYqNPZkHQauVJqP4nzqefYqBXka+B0T2U3Tjy0DDy
FzdvZur8ZMr+HacGXr8ZWXrZ7oDf0y9bACt0nNqd9AtJloZ9W/eIZ9qt1axPqe2+5K7a66Z16FJK
VU2aJ/A7jHsIPDojG6I9eGNw+jOEtun0lg0DNMTki63dscPq81dfgw0svoQlyGErDoi6946LElfK
5nWN/ahfVrFLpfHsk8Padf57Ol4d8Vl60maMFBjtSIGo1MmuyD1tTATuynvWobiNcXML8GjCeTU9
dhNajEwYhm1c58zgGIF2cftQMcgQ+Otyqkc/ylabFCVeQsfkZMFJoc3qbW2vf7Ds6rMfyCrTdBfW
PoY0fXryBfKy5TNWYHuPszQo2OyIJZcONIwEbLjiuSCgk3ET8GK21X/W+hhpuFQ7UkNVZt46hktm
KNzAHM19bOP9dcujL/C61oUdiLRmNp1Rn7iz7ztruNi98kJ6jRy7Ca0LtM66K0dn2NR4emYP56OS
R3OkG5zQTum1b0gORD2irQZzD0ESX6rp8tbO9MvL0uBc6h6Q4FkbM6NlX1t3ozG+VDoSGFSk60T6
TmOwe/AdihIKxZlplWsbEJ5UBnZCTxbEAarfePjoPGM79uI0ui48lJZkyII1G6CF2yBojvI8t0Ke
jSYbzwgQK229WdtjH5mDQWvVoRpE+5ALrXjgWH39+78PNAPzj3CK2DadGBZknCZG2Nv6sPvf/+aF
mpo2xBp2t/8+hB2APoQt3v/7RfI5yVnHPbWx16F9QIfpHrCLPbY68I5/H7KId710vr7/zwuuryoJ
MN3y06bRf78QQjpT+rOpHf69DrO1ulcd8fXXr/rvD2ZL9ikDlbSt+cn+fWxwBhnisLPBuPzfx8rM
Cw2gPrf/XgG7a8HtkiNo28V8K9T0v39wtrv3RD3f/L+PC2oDUDozDa3/e73ROVAsxIk+qXn574dL
otUuCQ6jf1/038fLZiF6KrXvOItsW7OL73IyPZ+6GONU087y5t8/Hb8prhlw6yZT+fjk90l5NDu0
xDqZR3YO6d2TgRCWjN/IsHbVedZZfP996tL7Q5hg1jv8+2de+vmOwQYR/ecLJ/F8IqsQ0ez6bfsS
6lxh/Oel/76V57evdF3E+d93mjMiG9fY+x/Gzmw5TiZd17fyh483vYAEElas7oOaS1UlVWm0fULI
ksw8z1z9fkD+Ldvde8WOUBCVEzUIkszvewePgATdu6ZIdmynleVcDGCenjpHf0gKhc+hqjei0Kq7
+TwaIwlllMVxPpGZAuorUsfdzK11aC4HML2wauLsMh/MuCg3UcmthVSW7y8bK0Prokuq5dwMojm7
8IbBrsSDmVl86pMEow/qiqTWx3miaujZD6RbghT6pq5FcEOI3d9kXR+fScFPyIE8vyBRJ1eZF7S3
EZKaqwpVhbuhLKylC/vmnrVXufQ6K36sib5x35ndkz+iZydjU35OezNdxEqTfTXK/A1TWeiSZfpk
t2Hy0ucptMFQvKYjQPbYzr7XPSuKhJwKGY5s2ao5E8eont2eFc2iPBKtApKboEJjWCHwA6yJWe60
9B6zrU8u5I1ExEHUY/Eal/IiQfh/C7rwi5365bPKnoDVW+V80cndLqIwHjZB7mGN4mjFBTN5dDVj
yRQ0GS7PdV6UQ6kcFRY/bVFc5gbN0ySThJuv5+LcUAYEh0IvVljucKr3frnXry0gZqu5WE8nyKRu
r9veRlHv53vg9ZwBnyaPZnZF5i/HUqobRWioEE995vM75AS3fWG27x91bkgrt9mmFTmtuct8/l5R
wfm3Pvn+rADPBiN9N7YRdpGkQG9wC0p2TWGGWILm/onbTFnXSh/eIWIQLEvNrL8msXKtm3nnkSO+
jLbrfy8S8xmAt/PUWbqNBXINbbaTMVEVpzgoaSYOUu/sDZvXlvs/0cmLi/Zz57afzQwpF99cwx7g
HzRG4yWVufWlt/Rs6XndeOtoQbZxrAS5naRqr0D321tcm90bbE2rlSgi9RFEYYhgkn8u1Og2HXX9
WuQJQgvC6khNkAtsIr+45sIhUeRl0XXE1mkr0Fo4RZERb5sClZQ4JcGVRN1wikxRb0UKqiA1SP43
hpactGbQtyjbeCfN0a0tN4o8RhFEgIwJl7vsKgV0ss2h9u+EGfoXViMs6TRpvXjxFboS1mvNPnxR
1d5wO3cNzFEhKvN3176t/ugqoDnfqnh8b9vaZPZtojvQU+ER77Nt56Jtitoy4Yy5joDnti3yzl93
2IWu8lIl6+d2l0SvcFYO3XGtB2N3mQ/Yy8qlQE5iMxe1qZ/WwsT1RG5uc6Y2jLtDYtmo+nh7PSj6
93F+SFDZ1t3yiiT464ibH0JVRPrB+p/r3EH2Bp4Su0F7l+GiAsaygwwML+EiUBVeAdrp13Ndl9nu
hdU9GH0UN8kJ0W+uk51YdQPyTHOp893kGomy3VyaTwQ/zdmFuOcBZ+Yc88E0TBfjZu6hjzrwnCWp
XEvfNz/7kf9Y6Ujb3cxVuWOnSLqVu6zEQr2P43ql6h3oCgIo9UYJDf532EH6a9iI8DGVMSKWpVc3
kscCQICpkthktHwvV0WJAB9x3PeecxHhfEJN0+HjFHNDZnr1jUVKHc1pGxmYrrrR3EHdzYH7VIn5
EFyY/49Kz7TUnaIR4p8Hzh3nw9wAD5V08DR4HHPg45Fj7b1pA1r4pbhuif/ceEkBrAXVwK9EDSuS
PGZ21nOEKswRPk7WkHAUMn1L9cy5BB7EG6cgnj7XJ9K5Q+5DvXOm5W5RQItR/Ib+aXbIclShzAG3
aXdIi/Vc3/jsiLomfyKLIxEn6rFXDUldJiaWs5rfKYdKcjUt5pf1gHNp2rdImZvKYa4qw4jWufz+
cq79aG8diGtxonz/o34u/lFn6ra2T4po3dnEUPG9Gg6+Pvw4qGp1CRq+62iAF098aX7WQsgHah7l
X0navZpGbj0rMn2sNa3eG5YwtrYW+msnEah+oAH/aGQa6TMYHqluM596GrpMZRw84XiJqTETJqgM
ZV2J4WCjsuUOoViBCmf+S/vroSiStyFH1LOp9M+eWakgSDObHXunXHVPO11rkRVVSd0v1E54OzdJ
2VrXULtsPXnOHe0L/uTKLYLZ2SHVkRkM5AggoW82RZLHT61KEm1QYm2jQOH6arlLTpCsm6e29PIr
rSjjjQpBbJ81XvJoD8OeYGT6rHUig/XkuofEb8Nb1/C+z2836jb/waLPbmSWtNeuR5ahnwZMnwME
JTmtEGxgannGFjnJbyGSpKf5INK+ORVGA7zWtJE4UNilFwAkT0IPjH4x94HLOb0Epg0Hzjj8KP48
xdw9yfOnJImz3cepYwEs2FDaet0UUAP6ftyj2+Jcz6U0goAmW2Tv52JYgmIBnrrv7OpakhCs9xUR
ENBharDMCqV8GlryqmFqFF/kSN466OPqOYuTJ2Ae3QsWzaeG9ehb1VpQslIPB/tsXGQ2NIGFwkZ+
Ckc7HvyWpAchY3vGRLdP4InX8JQncblMFijM6Vq+CLCW3s7Fj4YoVhJ8kMFZtoS7b4JHpcVGXCBI
fbQtv3A2VQ7Et+utau+L5mouzYe5izn1m4vFxC4yOo94WS0vQa8q+9SG15XAUmeX3iKioEO+WgVT
89ynVFx1GcfEREvTpA+P1Re29MrV+xBdi5el7pk37535P11rOEuYpSkvEIY4yc/3eB/fuUnJlcV7
VEAKDn1ed5tlDQ771ouS9NadthyBWoLV+VlnV029igiBAd1BEg7min4uVds+FnpYHuGyPLEnNu9V
aFXojVnnvJJIyobgySUX4nFuNFG1X4EDyXdqDk6wbkW+TSV417gW3kPgZnKdt4gj6GEPjwp6J+Y5
LVS3PrHuxxiUjZN5ytuG/Jr7lrYsSUVZm/cJ51oDkI2OvSn8VR7GEIhACtwRzVz3nOssTGHejaVL
4FTq7DAh2bE3R9RdGHW4mFulINM51NI9kp5HYDQI4uu8ssprCWKNFHoZfCtkclWmoflYilzCqfCQ
AxmT4ClXCCBMHeTvI8mlVgTVbf8beJH3kRYz1jIfKv1MbomIuyzi+y6GoYSAZ3AJXRfdKK3OSJHE
ctsNln4IeUYAh0kaMtphdmR+q7dDosprg99nLaNIXLIY+7tAVeR9P0kWoce7KArD3laNOw6LZPJg
aOSgnUh1xgQuUd2aqlIQ/Kd8Orz3q0sjw9tC+TFibqmHAYfkznCxIITcTo57DSKxubVE49/lFpoV
AUJv67k4H+hgSKu5ZWU/sYAQHvroMNfRQTMIBxIB6fau0xg407bewUrj8tT5XbKOkrh+1IPwZf5X
a+J7YHb+a8i1SjB9wOhiGmMjVXQwpjGxJKZQhkb1OIopfdC5b0b6PiZ1Ym2h28mPMYUFLiWK0wOU
Kueg1YNzIOVJfqvTSUgUYeptIp4NJW7YNKVz058vWQSLldIEm7gvkgaTAgMeH666i4pvj8ozPuqD
hwjDwlRtjulU8XGo4wADYFCv9yNE2nXT47heBb04ZqkerQMzVJ4gyd90XIWvZtCejaoTT/AWUtLi
1b91dZPmZl66Gn5/zp3gR9c/zmqMKh7rWRERRnzWy1Q8qG6Z33vtL4WgfdZaS39v0ZxfWv4ckzt5
t61KFxDKWLQ4i1dqzzMWxj8JUdVYzy8jDUGAYDrkTojCpH2jott1KKNpvza/TNGgVfBU/b12LqMM
X16NgpC1MyhXqekdoIwY25hU8RVZeeVqrof4TvB0rtSS3kYXeepN0s9JF3OvxtIaczd3qOba+eV8
KGyTXJlswkWOcsaP/nPLoHlfG6f0DwPz/Nnj1tjFPYE5LSnSs5tq6Xl+xSr0sSaZevVR37uetrMF
ift56O99QZv+6Fuj3btA46BBdtj2TvPBROiT6ygx1rJI0C6pG7jf88uPPtVAuuPPPnOzpZqItbQY
ywTADL17BfH3Q5rWKvHp6aWugPiaX82HyuPZBTzJX3zUtbo9FKePcmSN0SZM0DGbB0NxRKnpj/MQ
riRJU1UW05VNjuyXc7Bwkst06FXwNTlcLeT6Wic4I2SQnj3VT89FPEg44q5YOYOe/Nqwq1sE/D5q
cyHkikyrWM0D5wPSyum52pVTz7mi6sCHWSw5tvA0EpxmnkbSjSfMEIrFXITKlG0rgdLSXNQNKKMK
XM3jXAysYMUDUr/PHV0/R4lxP1d3AdqttYGHXDikw1OlkeplCyH3c6tiqjc4aY4XjLKNuyod30/t
xEZz6MImR0+JQWQ8hjW6QuxHp4+lxagJZqYirjt8lZ50F2eSf/+0xvRpWYb5GzJJ/dPHp51PGfFp
kwqB5gKW/nZWQk94XGzqzAMXPYmlv6ujT3rqH8Wi8mGiOUBo5ta5YexjZva5HKvpl1iL091cGpLi
wFQJxSfW1k7IWhdaYBCc0XbrVxXx7HVfyQEok58sXYQKrjOWQlgnuSbphxL5rLn3+0ApfLDThT35
egRnU6mCM3gzj61Fd4nwvzgiIH9olN5+UnXefnB6WEeOcy7a6KGaqlMHnk0ZkU6vm8h+6msRLgnE
B8e5tbZCPDGG6NHTQE/XBhY7fafYTyWksU1ahv1mHqXrHeHIJgyvHSV2HsfwOL+lrbTqEaVXMoDT
W7lhSCK3TJXtXByi4cuI7ywaVlV+X3nuen5LpyY3po04XzdtrD8asMaiwD7VsSDjoaqQizGyOuGU
LU9dYZJ7CTXLBRdq3A1DbCA39LO5V8AwfAwZx3FgEkVi3+TRKkxYJ3575/lNe4fREqHDGHCo61FE
8gYDmW54/uihNe5DF4r4NPfH9aTaihai5VwspxNOWdzpXPOYrkzMJZoiztYR5rZuhvKmT+HbswAA
al8q3K0qIpmNsLxX/9L4bfaKh1MCTtCbvAYM2LZjbUP078IH06q+OUJJXyNXB/5iFZ+FbhbrGmXC
I9FI65SPWoEHkiO/hkqxmrsWNnk+vVPt2zHGG25QA54kZtndjrnTLub3syApxq1VPLs5UEWl6FmM
KZF5qCBVrrPAsp8ADpzmrnWof2ltFQ6ibml8KCI683fI3K5YSvZRf3+HiD3U+3fIEtZU83coYQ09
BGnxDfhuu3GLyNjEajTuAAckKx1hj4e52JZRutJ9VX8w6upH6+h44peiGunFjqRRsoHtTJ5EKOGj
ik/6Sh3U8howfLcvtKjaIZuMjqgSxCuJbt7nYWifgEAb3+3qUMXK+FYXTBOIkIcQyhk9Om55XRHP
zBoEFzqRPndJ4W/Ry0qQv4u7/EhkDsuo6dUfxQaRZ2yGjXrJPoDeRdENsCOwgXbrxLqONbF2eyU4
kjaylzFx1/VcX9g6WCCIzulRmNk6qzssI7yGEcIJMH5xevv9BN1eSANXLW2y15NSPRoGWNCpVIQe
KJ6sHN4b29LX1mXZokgwNcxd5lan1bMDCQRU9EMSVCiBbeLSM08G8c2TNR3moh931mHEXHIuzfVz
Dy0hf0TSR6JMnYZQ36exXYbHkW8mGx/Xm+UswA7T9SFH6P8u8ABMVho4i1kIXY7Vg+XY0R3pdP+9
Po/lstH06itqG7DN21fUxnmGAX+5eLnh7jykg7a2H6d3UUeSo1bU9lV06hIB6OZZRbVphYyjdo10
Kg5oTRxs+kKpHktVe/DKqENSB6OsIXWezBAPlVCT0bHJiw4PEDGg2j94Z/YYkLFT7wKtvDsKvbYu
5nQwdHCLZnYZwsCaFMWaExDMA/w/sJalEZV7fWRZ8dG/qapgo9Zs2ea6eVjrg8IfgibZzsW5QQ3K
N2TrzauPbhIklayy5AbypnWJC7e6sVtl+dEBZRmWZuHw8nGaSshiW4+Q+uZBc0PTBP0qin0XygUn
muu0Ou0xuw6S/VxsM9fapEEOGkLFG8fxzCebLd2hcwABzMVqGPw1SjXqbi7KKHuoSXedIVO5dzDU
N1XdmE/54EFgc261PjROpC6Q4PfU78Cw1G1Y5mxp5rr5EARpdYRzBW2ZvuqYiY07lvm+btMvYIGh
njuuvtJUO7zthtQ8G/q3htgCxBnsKvbImEF5nRqzMotuVSNQVyrZofVc997g5l/EoGuHuYSUonl2
0m9z97kmMDV1z6L11/OEcaaCiqiVdSnbFiJpXX3x4FC9n4PNBXDtYvwC+cVelg6Z6ZDUvzZNQAF6
r3cfJdd9L81zVY/KxUdb+1vp57h5kvvZcx5Hzqm70zty1dME+LPn+/tNbZPgzn8Y5/Qe6Eev23vd
EJ1gNkYnM3Jvm2Rod8ixRKeP+vnVe13RkzDrQDbQ/aM6LZnpF3O5GtuX2AOYjz/DyU3M7DS/mg9V
MaCposcNBmJ/N7iaGvS/lA0Z7DLVS67CDh/K99N8nKGtlGGthZN233T++TCfi0VBu/j013/9639e
+v/23rJzFg9elv4FW/GcoadV/fOTpX36K3+v3r/+85ME3ehYjmHrQlUhkZqaRfvL822QevTW/k+q
1r4b9rnzooa6aX3t3R6+wrT1aldlUasPJrjuhwECGq/nzRpxMae/0a0IpjjQiy/utGT2p2V0Mi2o
oZndO4T+rqJ5rZ3qbcsDBnjt3GU+2ElhL9MSvG+xUILOYaGCSUC88cLIuC5HU7wfklG7Nphar8gN
81ujlmRcg8rPt4rmNYuPfnMDOTcMNLMAyeQ8IChqprsitbuTmSb9aX4lfr6aeqCckrKMA3fqszU5
ubq2r4Mmu+QBUFrXGH4pOam6N31n2Pzvv7zp/PnLS0NYlmE7prClLmz7918+MAdwfF4gX0tsXE+W
nmTXXaPG17hbTK9hb1fkN6aaYm0OOJMB2+iRDpkOP6rD0kE2sKjck0Jyc5UYqongTV9dnECWSChQ
17uWCZxUbX1YfX+X86Z8KeKywX3GfyyA698EZMMfVf0xjurmQUCauo3Acs+1dlOHJ82FYjgXY42k
Si8UxPOnMSbcg7UXVyXk/cZ8BGsRL0eZxoe5Nc2iX87f57+cXxHqvmtKiJauhuup69aIdVTtiejz
//5DO+LffmhLU7nOpWFrUL4M4/cfurFTmwWrl74REenQi+H3m39hL3H4UU2kLCD2oZY3/8YfzV2G
LGqVplfv/fyqgSmMjuiVb4zlkbAOfNiICy6xhgbTzKmytSf88PzSdY3ppdR/9MpN660tWHcVXu7s
0awS69aux+e6XgwV8fARg5iNmujNvkkM+950tfPcnrDLIWKu5zA5Xeu6RN54WbX2+OxW0X1PjPme
OeCPE8bAD25VRwA0XPYxuqWj2Z9bKf1j0+WnuYRI4HD+Ud+e8XlGga/NU3fRCpQfgbmIlWt8dGFo
baTvQ3XFKFcj65NdFoLy8JEOQcI+6G9Vt7gfek3D4K0llmTX03fxlM9SrofGVL+oqP/vAAtZ70Vr
CK5TOKx3wsYkKMjMBMNURv+ns07DS4EWwnxp/Ndv0181T4cvWT6UgefXfxT/dZ8l/P3PNOZnn99H
/OsUvJRZBUjgf+21fcuun5O36s9Ov52Zd//x6VbP9fNvhXVaB/Vwad7K4fatauL672l86vn/2/jX
23yW+yF/++enl6whLcrZ0GlJP/1omqZ9k1vg51NiOv2Ptunz//MTEHNqboOX5z/HvD1X9T8/Kbb+
D5MwDmxCHY0MKaY7qnt7b5L/UMlno/1lSc2W5qe/UrTPfB4l2j90zbI1R1qCuxBdjk9/VdB0aDL/
YTi2sB0JSB+KumF/+vub/3iAvf/L/vMDTZ8eWB8PNNO0pE7o3BTCVKVqaqb8/W5XoN2rMSLmG6XK
nKMCzLdNUG43rCP495Wli2GNoymaxCD2sTkyQyTNrHtfqbxjO3QnECHGXpfFWUfHHYPE5mkoRhRH
7dxeRckFLbNhlaJFnQ6dekhV+waSCZf46y8/+H94LGtyfvD+9j0ch5wEX4NfmZ9HnR4fvzyYrayI
K2Qu9XWOIjFcG9idlTasiiZ2d32nn3GCMPCd0oAEumz3c8J1BQvIdVfFn2HDs4tGsS/OM+/KTJwr
YUpkvnoNLHVP4lbX4++RrhSHmFnMKiOIqH5lrphED44TfMYyGIETlDLGwWtPiT8eoV5EO2GZB9W7
w8DaJu0Bmjm0UPUPGjK+Ravic1WSs2pgSDWT8jb6lRESAinEyfYb7AqY1+hqCM0D4+69GpX5ubEa
Ze2DTIM5FOW3gz/gW6ZdpPCUm5S49mKws2+IxVSfFbt9MD87lkJeFRhEQMAelwMPDUTCgAsdb4gC
p8GjbeSwS78J3BE2fhBrKxKImroxvcFa1NroHTvkMoJCPGZ+xDuH6iZsRiSESbsMGEytkwaRLx/h
eScyFq5USDE4BMyMDn3VTm6dINhmqRnt0Aq6763UWxkpyBqbJQ4mB2urchCx85C0caqY4JxUySmQ
IbaRet60IfxcchRPtT0GqzwBQKz11nMJzFBM3l55H72QkpQ72IG1ge+MU55kZ2vA+uonH1dvG0PK
W4HqWLJt3Bz6oG4SqILbifvwjXBcsEwmWif5BHF2Bohd4IZWGM7vszzHVE4JioXeOChW+DmQO55Y
cuhqGAblyimbY+US35LJEbCbK/X2aHUAjET3NHYKdihGli3UxMD3YRCgRRpiatipBIuuRi0flAxM
P8MP12CUEOoRPFQrja9g1EifESRaIiEHa6kWF6CkX1BZBf+b2/EJncadEqVnX2ucJUbF4QL6XL00
8GbSEuTP8EnXV143SRe2anJlIsEEkNdaRm5wVYVYHmkOFuKlhu52MJQWcDTol5C3zhXQAXSeyzUq
QIi+taL4YtXqhmdxuDJTV6JkT9IEdAegjAQ9V8zLuZSzt05PQKpmxWP93fT9e8MR5Cmw8XYhBPMk
C5F6zbjaIGmuWeEgEm1P0r3aJPE7+gXrIHWS/G2aRAXSEkOAd4ZVBsxnYcI4B4oad9ValOb3QINh
UeDUa0pktPgvrwbtCl64gVoF+FY8iiVURajtxY3bBRHscRIyY/BFM5xToVmPQaU9uKL+aunXUAWX
YZusEGy5t8r4NFhLKUhWt4dy9FF8MyeaJrvKXB/JnPbIWWBFsJFN+eimxnNuqA8wv17ZGwDXzi8o
x+2CWvus6/m5aqoHr45VRBBrmOzuHtaQBu27snYi5o0lv3bp4+xRdDuSx9wGTguGP7HhYEo0PlYt
0YjecC4qOa8ysJi5TA2ZqxrNWwul1qhY8jjYSj3Y19lwrDXFXQZGdlCdye+81590x4QAIarbamzQ
VEqhanl42YLeK9LHMlEuXf+1KHXSJabYoHJ+lUltlcD6ZCstFrHQ1WWvhgi1atlt5sdbOWo7w+Mu
7OEt7LEW26osS2BcjBKIw2dPcOP6uv3iJV9Rw9qis+cvCeRhnboA4zuJiZGqN+t0NzryDMg9Xeol
sihNsetxrUiKcFdFxte2y2+SaVtR4bnpluEWXypC0SDfKpxWd9KCLoR0yQJifC+3GUaBS4v5Z2EN
6HRAiMqZMTZZnH8rLf/o6yV84EF+63o4ejyelh2g8yVS1t/UsvsqQYtlSXiQJYJoOARqS8RCPKi1
+MWoqn6yQLgqbnMt8O3cZOjbgKCqvhQq0mFFg16rhzrjOmQWygbktryoLXZlVdsrK9yiPO3dQxy5
VRLbwQYAyvf8ZNRMAO6xQT43sy2SMnlQb3uUSEej7q9g8CarVkHeFg2ifucLiTKAzWbPi3BIz/L4
kIH34h279g44CFykoUKA0EG5x+t9nqkePmnDuNZaBKGCDO+IPM8TIElQrQhP+l/1zvhcK1p5l0VN
j2kNEwnSPXC/kSDQyoigMtudLQAWZTdiSXlBzBVjCKg2G6vyvL3RaFdJGEeXSI/3XgXi2sazciP5
NnGS+zfpyD566LkdcRLYaY6YzHHvc1s7czOJY+SCEzEHgXixv0uKXLvkdkP+npl9oYCyu/JKXEYV
V6DoY3kTpjS4EqIqUPI00PlU6ufYhfk5rU7uESqRKzKq0aotJ6Z3lIN3ziGrQ76OvnplGOONngwn
lPsEoAvwqC0w2TWc0OHGJAu14RpuTzF5tp2sg/GggcRahhE8AM12IyATwFptvCu/1QZy2Eamtrd5
rGJdpVb12gMusRojQmaBq19DiC9vU61MuVOV+9Gp9iDsxsfBhYc/xqp93RMFRcGhyLfY0YHJrc9B
B9GyNExkhKDlniz0UkmUIV4Hplvi0nYrNWbZviMK5Yavo52htjYWOsEpFgP4m/SK7yJyk1c3sL8g
Gzbws7rC969KO7jV4UKuhYqLtCy18iKnlRc7E38tk4sRj8YhHSPYC7YNLGZMSnjd6hbNpvJRzT0o
MHIP0dXA3cCu9/jXl0zfoQVwLcGrpLrEXbBCZ+dQFg9pjnhQMjHxq5TsbhjgMFf33SaLbPybJ5Wm
MYnWumzvFbD+Zplfc6HaayVOjhMYG/sUQP4qKNglgqcxPC6kZvL2WPsKrKoaEjUI4nXa2P7K1ty7
ckh3BHV3YRLCX42J2clrnIKPlqeukbbe+Q2yRa1kD4RY0cq2T5od1GuCwnI7ZF8I3Ww6y16DHdM2
ZjNs+U7NIhcOkYl+wf9MEhwwz2Yf7guJHxNGg0tCL4gfEhPm+Su/VXpzDPPx5OnaNztnNenkr2la
+OQj3HiFVyjmOaJchMjfpGrM6goEFMLrOM34zWttdOOCWK2/cm30qn0FveoIhOzSKgIkWtW1irX7
0qr1E+z8xwZh7NEN77QIae5SZynS1KgLhgiGOC6U1qaSay/wJgI3Qn/g9Ym3LdpW/ZYX4rsR4aaX
S+jzFhLpXKP3Bb7hhWkjqt2393UQ7sAbI5IA5bT0gS8G/tYO8SdRzAgjZ8QuI0Q44NDbO692blFE
v0vyUF9gr+MtSaEAKBdXum/vFSNFDEVVX922eo2Eni5HAKkLI8U1XpPPuZWTlNXrHIGMCFOi6ito
DtyhyEu9JW5zKZvcWpZSPmCleCThvMu8kqSEN2waM+cZY4UvsoBq02oSbAVr3WzQsFYt102ePcYG
MqOJGj71innRqg44ffE0VGjfoJR3pQ3es7xFngqNtcBytkHtPqdtf4c37b4oH/U8fAliPgx5j3u2
OzcVLFDu2jrwtkTQTmbVnFEjFQj0oacPxhPd8YAJwts58JWXTo9jXt+3+qLNn9SKAAbK+DDk3fCS
hzetWjyO0tk2MR83LTSCPoEOxTgckQ0nVhGUWFONFoyzDCibEcPktSVLr4jFchSql7xCLiX1k8cc
ntwCBjTY23q4tQzzEg58yNbZABDdmArKJKzIr4RRXbHCC1ZoqmO+5fJJ0CEW4DSctSmj765LYhN3
vSNxNERl9rIrxUIfk+dMCVQUPAAFp0O+ZwLUUA/op8sJZggSn9J/QSFZQkuDk63Z92Lox3MQ8dRP
FDYnZYseqFoQEx5KHm0NRMy+QqWuiC9d66kbrbStFSps4gAjPmN9UNpPtWi9NUILAeKLAluAZI2w
C8RUvATQ7FUREc5itBz5r7m58ZkctLUfhIl1XNWIz5EybvFAewriMT91aVufc1M8ZUfSB+4TClPe
yVQtiNpT0SUkttbZmMjE3/stGruYA7Y56gWorkuQdIkDwd5EQ85N3eaKjDSUhUhxLs7oVssmQlBc
zY0UoXK1WJXsAS6enXJgOczeH5EX8EVvluUidTp4R0/qzQkZjeuBORtN/eKubN/iBmFkR+sSkttn
DAmrO9Ud03vnti+jV5UsEQpfjvIg7eJehw2xzcmFe8VkIzcZZHCRvKVxigNWF4S3ns7ifHQzY2cm
DTmMqQ4U+gpd70UfwwsODCPciKBWV45r7JxQ5NcGG/MlD/ijiNEvHZwnKzPrneeOeBZk9g15sktr
OC/o7erw3LovearyiBytrTe6JVuiUf1iRbYGxChsrnWWvOXQZSvbd1xiqTob1CA95vDhlrKHpFOg
77gS1SZRys9ZV1inrgRLoHfKE1YzzTpsczYbwtk12UKx1GOZ1v1Gg46/yvFOWM6rI9DjTMRJZBwi
HRt2TDSuMTRaDn4TbFO3uiW1z+CQWzyqpbhjxWtZXbA1NCm4RpcpnFv81jRjHab+fYjMeAIlH57e
tYzr/jy4KNQgHO3ijRp2mAYwNE3zdBU23/XC93iO3SIcAOJGKmIPdOGU+06zmVdrgdG0e/7p0tVf
uO/gveSxtanIVCNSlZ7sECAPVrRnGNPLFt2AC3MnUhQjZEwAAhpE9nECnUQyuRfBY+T12zYNkxOI
IhaPSQk+OLOr1yJP5UKB9kPuz68Ok/x8ytWTJuqFH8NeKRWhDOH30SayBiidrZ5sW8USe/RwQLB7
GlF/FENUTb+ZkzZ1n7GDAgeQcPXBpogxeilEpMP5hgCdA4bZwWsc2NgKubbizlu1ofbZtnV6pDrM
ytB2toj3i0U3JN/SvHzNCvPggyL+PO1XE2lXxFGd8brmV+zzwAX35t3AxdPutSThXcJNIwxcqRqP
LPxwjrF4aklmHFzD7TdjwX+2JuY9LYxJyqExbqLkaxcllKMg3yR+hBx4hMRGUPssJd0y2AbMAKMx
WJum1pHjy/nu7/9HYumLpEf/OwRXuKpjdLv1ijUPK2GvUTrI7m2w8Up5nqttmEYYHisXzUExA8+m
AJW1qEXLI8IHwQUSE8Rmt80Hl20U9jz9xJ0JZbixRPp9aHtMLUYUCj3yBGSk/i9z57Ebu7Iu6Sfi
AU3STavIIllW3k2IZem959Pfj7XPvWufDTS6e9LoiSCvksRKZsYf8cV8BdJkn4uy+dElYnJk6aXV
X3R24LBQbY4luWxgJ27iv665juJGoEpEvzRoQ5Xcrw6bw9ytEZBdo157f8pB3bFVQHuCnPA8tQk3
1gVdCl/4m6RBM9vIbgR62A1ChE9SETol9LFTugAL05TGpNt9OcbS2mA6gginr2P4YG5HA3ppfyBH
Kmc5qzdmszPKDIJtgw2Djhyw/b8CExfWjqEvrR229lZXsXmclNwf2aTvo1A9lhQDfyx563e9rrws
djUBqmh31aRLHjO2cacMsnY1709NoBm4++VwV+DmDO5LAuHR9ESJ3z6CTPlsFL+b0LbO9ye5ouvn
VisIiCOM6ejJD42w3+sW2Uyqh+e45vnfglDZYx3WD1vz1WVeZxpENUIYtoDBwVpiBJJU/ro/fiYA
3aO0wRyLj4ra8WeyfIzmBJRJ2DEYhrh+ipW1LC5ZlqqZJvY5jHmchOakityEJAFfqkNSG12bwbmx
1xdpJCLQVrpbMQ+8pBpF6FKfgpJ/jhrHGjUtaAdr3VEXgBFj0yUK2f6ed/MxmyFcqnpr31jCIfSl
gzhV0nMW6bAJZUJWDbGY0RSdP1k5p+36UQvj4SSHy8++F/K5hs/HyXJf55l1lUVVe72ymNBjo6e+
kRMqDoxnQxaFP28LLyVoBQGEoAvrH/e/PdfZe7eo2mNO+Qmns5B2QSN5oDaew6dNXH+xqKEAmDkW
yzWyld+xsCpoPPwGgqIlX5ZKonagZoOGKhnLbqpLLuWezCb6UVtXtyxVShXG2FWVtfT0fO2v4Zy9
qBUkqIryb6erwRYlEAuUYYMpRD2EMCjP/J/VdT/m2TkmhPDAAZqTSOWbQ4LcsK3bIq5IcMQc13Ty
yHgyxT6xh3YPuljfw4IMn9SOMppwJVyodr1Di0qQ4XbZY3EpftQisLSrxoD2bMstnsw67ZBjWOG1
huSEniKSNfl3q5jrG9VB3pJH867GtHFqamBAeQ3kqaxghdxXCTZY9Wc2ipMOeT3gDmif8/V33gLk
z/Too8n7yefsBUB8HOmFWCB5ylUPSycfy305TdWe+raQ07L27a8IEYz9Hov/WSON1KNXPpI5t2qJ
UdN2bcIPd1s5h6STlbVT3rsjNJBJ93/o/Rkjsa9OJywL0G6I66e5p8npq0ZXB+D08nT3Uirch5x6
e5Lpg32ObJGRomFDiu4qgjWZb6DDuA7G4bHs8IM1qeqTsuA+yNjTUaimQQLL8K2HMiitUUqDgiQs
YoLWOlYRD5AzsZICmO7OWDEAEslwwztwZ/s1kS23sbbGvO0yKmhl8kpjXhyIwj4a4QiPs2QkoBTf
rWWmYAdyrJtkU/2umvTfLfj7+i59nr5rQovdoTTjl1D7pvR0oWyo6mAyxKc51R3xRLgQc7z4IXoX
CzsXOAZs1q/BbOHz19+zdcQ6uW2PaYdTESWDfFuPKK0Dm8HZ/6+/KB2ozAX6aXDvWwqJQJ4XLZa9
my2gL/Wsd8f7L2LlUMV5ct4UY+w+4x7CMozj1uXOFDlTXinHtE0QXhganBqCGGhycvzccP1z+VX1
cZ6iMpD4S+5ks62uRH6bQxpyp9h6ZuZ0tU6FmZPnz+GlUQ3B8TDU1d9/xvCVPeWHtYARSNhh8LMI
IjYSmUesNrtJrBVPUt1S3Kzsx1abzm20nfA53u/TVlZ9LiP+P0n3Hmbd/GIH4bZmkbN+aCpnjK3w
GpssJggyDLRN87hE65OWIVNtm5dZGJ8c1IcTmv+GaIUlVk0LJCGrgLmhDg/x9BLVmvyGZAaIhNHV
DphxuMs7fEXZ9GttK9VJmlp+KA2qQCJbestqEBLQ6GkciRdICoo+hH4u11/RBPlaGucHXGScnA0E
5q6gEPV+w1dAOKcKQJTkuwYh/bp2gFwWE7w/UARa4GTUGXvARRUKqTzkSPFHm0pxx4JDH7LWfdUz
yBAM514cov8bytYalti5A5SgvBati8FVOWNw+JnbpkKVL0yfhDKmHUbB3f25qZl14gHvJQ4385/q
NP7prQGbcK0c0cZvbavCtrrg2a0fYZq8FGYaUQY/yYG81ICf8NO7lIMUxb7uAYWTdwTHWcWnUiSt
33fD7b7xXFK7OzFAYSdAbnM0pK+OYogKTdm5X+ZlHNlne9s8SuApAqDDTACk+i21VoYutOoESZb6
0rw0P3AjAdBVVeAWTfha1cWVBQ6EasXhTZNMZ9Gy8APxHUU/B9oxtsZV6qbHEk2qQN4/rev8I57s
LUGEP8FQKvvGqsp+I1KRahtFP3HfpeBqBcnc6QIB0zLW4B52SusMMbEyrqP2PkJ5egyr7Gc0MZ7p
lBRJYdti3H1IesMPQwB4uGuovVQGdmKPnjSVNudjxfQGWMpmBptUpTvNpXjziQbjs6TjDCyG+Ybr
ZqeHTfR+X5p70rk0bkTFOUL429U6TXOh6Taq2V0k8EpoSDnn6zm5iUbMNLYWk9dI2LsLwI6qRj6Z
eQK9GBzKMYwr1b6p0+P9kdV6JN7sqXuOpogi03A9JanOyS9zxTBF+/tWKbMtuPR2dOkPYrtWxBez
N/oBVxIqRAqUOl5OwEPhYJh1/VCM2TE3tOJhyph79XHCwZyUdCWW+aFPqBTqdCYvRdPoXqHKCTdS
gtOWfSnW/ifefsr2tv3WVBlAjzATlAX47Srh6AoEh5OedsjB+oixowRQG7LdFJ6GrC0OwBqhyEzy
yhRwoYtCgbmw5jH9vtObIdcGwGlbdauhqw5Tbut+Bz1+l+kuEe28UdrzffNuMug+zJabmlPk6fpC
pj0scIDGcFzW7jdsF9UfhPmUiBYKW5ksjkj00ZsTaoHCNjyZquxOwJoPCqLgvtc6bOLIGSwfjEG3
+yCl9bHDlDJEbjAi776HZ4gno6DQb3leDGwSNFmMe10CBDkq+pvGedmZi771B/0LNUd/rbbZRJuh
q6mj2QQjhyEPRHgeWGz2gBrMgV1kw0XIDQy97UnQZTQFxbUWKM30CEkTJDzNapPOMX6M893UUD2U
pElFtm2M/QFHIrbwj/sWN8bVSvMjgXjcsTD3ebps/51qSolx7LlsNKPp/zcuNFX+x9DeVHTFFJgC
hKaqMoeI/xx2r9Tgimy0SGKtuj/PyvzQMjbQjeQxxq3o3PeikWbfMtk0YcUKNgDbDXncNjH3xyhv
xzRVaiNvZn6FGqkdjRW7Tl88TYyl/t/aRv4/dITY2Av+144Qb/jW/yq+5f9hCNm+5L8NIRbmDkwc
lilb+Anlzdzxb0OIrf5LxQ+C0RAjg2VTSvDHEmL+y0LMU20h00Ihyxrf8N+WEEX7l4krDm8chbYK
SFP9/8oTYsr/6QHD1ojvhMdh8uCEUEl7/ucFlk1FNmrghDzRzIlb1lCjGyhZWjw9SfbvAq7OTrYU
4RcSuMKCMhvuyQFbvdeprqwA8tA1jYabQfgy+Solm5mlvd5CKIyh6VdLgc+k+C5y69kCXcFwLfkc
b2FEWkRBeg6ZUdIl9ZaWMASykie+2QMlgybnDMq8B6EU7TYTh8vW+lgZOMYEO851PoXZWx6pv/JC
uSxkU+NBcIpmgEG9y8hmEFZOA0KrZbC2i8u538/iNYoqP4/4hiTgsFXi79treEHysnrZbL+r8pwO
Niy/oZt2uqIw+ezXn2U9+/S2C6P8UU3GV5aECAFev6GbJfQNtQ+fGBkQFepTYNtF/i5HHYmcyY1D
BqWMlkEcqNV3xGrAsxGDQnpyLLE86XUBipbj3k5gZhUmzb5Yd5wB6J6rRAuwL006USX5CyNIQKxC
o3JF8RtL/JTKDrDOhmVoU/2J/fXOVJrPpBoJxcCaBnj+NCxyMHQaQ5lYv6Hah0cF9N8Ksx1ftPxb
1nU6Zm2bk5T8Iq5o1+x9Moo8mJT9HLQDFp8tehBPgdVXl5IqICs35hODcWWyfBCmypltHrHVNE+Z
egDXj0ayBvWqNQ9QgPt9CuWoE+ZvBbkv34A2w5x5dB5WvtJDeqiNTHEGGHgwuj+roR53BsrVVjiA
Pp5Dakm7Mj70JPcoCJr6QLLseC+X47qrzwaJWFCv80mCKBEys3WmeW9kjICl0rZf4wmUQsX8fleo
y2UmxOV0XfPRv7BpoTFNsT9yEa9ObIzvM0FWiS477O1IVEUnHbj9tYhltBXu07QPjDZWvbCZ68NU
1E94968bi09TvKn8KWiuAusxT+zQ4xKtK47PsmpD9WwPU5rYPt0f3SpD0zbTLyU3cVeN05k8T0Cp
YedQTXHOBAche9aeB2adrkCo3lPScSXidNPih1UC81EhdHW3lqlMJxAm2o09iqCjrcVuJYY9zUV8
jeRed9ZD86aHMpNnScAsilTSIfM6oDc6eDq4OuWewkjN/lm0PYnQ+Ckc0gCgjkKpQ+3FbE0xSKWf
DDoAXITZBbf8Q2Mk12duM+dBh0nYD3SekIfejWL2w14pjwKA6RDKzxaaitqfwrb/pHj+Mop2O8NP
8hEUEyRDvlSRbonFeElHskoN6sq6Wj9kWxOfomX2HmdifgaMQJoeeBr3f4ZiSeLXafsZxitdF4a4
SGxEPXWhUEfU63tR9w6AXDTxLbqj9r4R0fxTyVDBlI6bcmuxfW279LFVIgsNQiT7KdFPbCXogApJ
qRrqmB8mie1g2kX3esV0N0vFxEXH88pSiZuq4En8FUyi0HEpmNYcni9ZT/Z2rZ67fA5MuWTTWfzI
Ac8a+lj7qpkcrVn7OeLp4FLHu5rFw96CVXyykwFotf1tXehsKekSC5RxwmGcogyqjO68CIRBza57
H/dLc8Pxxl6I03Y4h6HTtebAaHT0rGG5GVH0Fhr2zJwHbjAVWiFzAWU6UCflQhE5REv8hPkcqvAg
UailgYbMRhJKjVntl4ImNJvtdRhXuqdh5E42DA3AFgpK7OwX033mcvSIWlEUby27FS1wyuC0C0qx
0Q1PFLLQ9Lz1LGQSZ2mxlm5hA9onTYj3H99VOcjHhF8RLgzTVC2+9J1MqiBWxmuckLowxISLHGV6
KZsRmUUWPlb4iDE0lP89Jdo9yzltDBT6tIWyr6NIeqhlTsCYDsqDYkXPQ2qvl7yoNFwRxhM7Yv0N
EDmLrlT/6qf5kKh4s2xb4Cwemt+tHmYnEiJ0EJp+iHPgI6zs5VRlvrAzXASzyoEhgqOHyhruzd7Q
ThM1ay9N2zoKh7OCnC04UOWKoc2g2mqi0JSg0k7X8/Kd+6S6mzU5Q5jLOaQC5jGwfrrU26g7eVap
uDKoA66N9szf2efZ2TrlBkkwiiXej0wkniKNGrEKA4OeQo0a5XY5qKj8DK/1xYmU3n7v5vyF0Ln9
a4YGZqvV1zJZ9ROjOtXB5CzOUqcTYEwEi4GkvoW6nJwLtTi3a5Yfa6t8SerfsVXgA5IYTc6IJLNM
yIg8w4khAJcpXBkCDu5SdnSCLo/rWEc71WBpTfIMZNXkUQd5nAs00jkX7iRRqAGLwMgCLcT5pMKS
4KbXwDNgZjVw1VQtf6OGAxpIYf2WFPZztPUHtCro7UF7Gxb0yxvloYjYxaO0jE/dqAqnSBlWxlpE
mt9izJ+F9RGo37NiUo639WgfamSLvQav/sQYO/KRhefzVrehg2BwUqZZbxnrpsvR4b0x4tRRsENR
xMpdWam+qpBjENH3bo8WSvhsC+KQoi79uaHtFC7Dl1hpgQHb9Nwr/Uqhy/RNszrNpdk+QYGgP5tS
vWmfazhUyGcsz7kVvSllgZiXVxe90Sw/R6xxhA2n2G69DsQfoWUpPM7SlByoKL8maIH1MsJv6dvL
AhvCtxeGS3XJJKezbWrWQkwvqbTp7e0GRE8sEMfV6jQxzKpqO3FVxduspY0LEU9l1DZ/tuPEdm2A
e73UN6p1oqtqT4pv6N23GFHnZIHF2llKIh8qunJimsBeNBukXUQu+Jr3wKtbYn4BxNN1Z6tYBEy4
ixtL5oeU1PMDGzF+CbIrhrlc5zX5vRrKOylIzIdWe5BGa7xodNK1CwHxUVaTj5ZZNFMymiuZUNYH
m+a0R7WXKVtDzP9W0h+yk0dpeiS3GZ0J/G/mB/2plbC9IUfrD0Py1nfLdKArBSwG0wFamLnhkBNM
TjxBX3juUEhbLJUfpc0Xu0ZxriJb8yk9J6qXBjSdWUdoK4up1F6TnvSRGyx/ayYnWGKnRaKnZ4mv
FD58S+r42g6TvMuQspHjDp2CTUy20wfOYtMOD+KlbYrEJQR8NBPCCksBmxgWXJ8YJztTPMgoXCeY
GuLZw/7yKustPX/qEXm0xCVjuqWtU7/5wZ6EaFzJnmrmcU+zfqkbab8YzfeqgSEAQYiBY7wb8DiB
awvpC0WzHxrrBrLtlqBOpqn4Xig8axA2NFdGnVNHfLGoHJZTNYx3erXA/tM+D2H3gi0Lt63upKPi
FzQc7+XlyuHCMSAK7WaYJTsCKrjtqo4+xeoT1Ha1U5UGs3IvvxDx+TVRv7zrtab1hrF/zJplOKug
YDy7D9/WzXUHZfM8M3H3kvjFotj6dH9hV0pEl2I/YBdY0sz52zvvr8aVAJv4z1f/+qp25TGqmur9
7ZP++sg/P78KE36Kiu/8uFo/7x/961110U+nv3353957/6x2AWyhsOhWS9MdIat2x9SOMUX+z2tr
uf79ff/4FOrOZ1C625f8+br759y/w6rK7Mr+8TX3T7x/2/+jD08InwdAjyb1NnpxpNe2PNIbynrb
b6/e3/7zkfv7qBeQ1igMWrIGWBylpjz++Yz7a/f3DWhVKPt7W+eet1NtCr9sPf1x/473FxVVDAxq
th9jFBOfw5JcOWxxpl0BSmY7/Kk/m7Zu3MzSyiNFrNXR0ocISVZFzI2AbC/rvx/isD2K+7cKbeN9
bEZSbJi2mCEqBV6MGXbr9pq0eYPpRETTrzZpGPTi8f4CMx9N0GP7fv9RDNCZoIO5Qszjh0qbg/j+
ASmPOsyUWAJlQm/HuCu3vYNZI/vpdlIfo81tcX/t/nGVzo2cGl/eeX/bhJbpDxa33e2T//Yt7m//
7fv8+Tg1o3PQpXnoQlvg7jSI+jgkMQG8djqqa1R6iFW4nrPtD9BbSkz8GacWDFEMV9P2L23Bdma7
cvsz39++v9ZKEeWfK06y+/vuL0TT0xfLKu8U93+HqCwF2Rb2SbGoo4/+df8b3F8k23/kz5v3PxM2
CpX52m5os9y5/7fuL+4f+/Pm/YtEUm8Fuvxta6KyFAdvb98/cn9nqiyo6so1NEg8keB1c4mRCDrj
wW7BT2NSjRbC8+mkPZMAPhtZAUYhvAnlW2IrPqSgM+nGnVwqhEYsL+oWn7OkL4ccZajeMm3NKbm/
LiUocesaTyNLgPLEFNFvy+pB1tVTmbyZGYq4TNOWxIPEzFGL6luKDUM9tcni27LlGRYtMm3v93p7
IGzsESfxWnk6MKKgbqItOWrUo8syeGtF45jq76j8Teb/UIgoWHTV0XV+u61sI7KYKTEpNEA2xRDf
MiDZ7OfKIXVz+0Y4xtm8f8LN22VP406Y9q40e1RYhJEbD9HDUkoffdt8Clt/HOePUI4OCUdeIEZn
jZK1suo8BAanRDs0RHGq7PrkG2l/mtPuoR/YCIIEz2Tm9EXKL8EJpnyfInEE9kyrgu7jXzoiIfmV
sM5GN/tYCv0wVX7MxfIyhOJzgna9tt+0YQ6yKD4ranblhnYDmM+JYKYqW/D8NoO0FrTITW5pwmJe
el9ZKImj3WWtZ9wX2XGatyPBdRy5lUi0sTGDnKQtMMQ+wHwKV+t1LKpHq8DYEFN4w/kRzvb4zD4Y
8/qKCikCMb/1mUsPOZWQ9nmYzaAqpl9ZrjyT6XltbflWJvIDLdH7Fgx0Si1xGvdP5LVOlHlRihMF
chdR8EnLe1feMBJf6mTAQjntQ1Ohaf1Ay3Mw940nU4mcJ5TQaC7Dtj01HoXlp+p6gPiH51gHG4Ob
NMgl1avNZs8AAbfDRGNofzT7+i0itVitqYvM7QiFSklqr5f5CvMB2V/1RUG5GnJqY8+PISHDDI+w
YuW0dZH2m/npYj1Z71afeRW7gNIwj5L+HtMAm0qqKyyCp5gZetmkZF17zqDMVcz2Mzy1UrScOPFc
Fu1VGjOfRPCpj+SHJltvcE9cujw2v6jbJ1BXv8XJ5KULOVXyq93ghfbqGDP/GGBlbBttGzu3CI+D
bp51q7y0Wn4uLTUwhuSSWfqpMl8WsRCVoPYwMjGGIDd0yceQx+9b7aLMUtMveTBQFJUJ9VhX8H4t
DdL8ZykxCNTVdAe9j1o0Yz22QEIGad+H5mnUO98U0VOlmkE2vIn5u7poQdL1ZxOnZTyrh7hm8ekG
SjRgoVK+1XQPMqh8DvY/qgSAZsntzjKCPnxlXBHIk8XTgK3mvJz0Td0b++OkoVCIkzyZTwzz3cwY
gzWNvmZ1vOp8B+SDI9/5U5/zJ07UO22eziEqIJuXfRavj9TPHDORwiW0nD6NHgmYHgi3+XUbjAKg
yay7utJcrbbHHG2d5MYEaCKOKYmruhLHfgsJW/HzEA3YGWlHbPwaVcWoWa3KyGOF4lDKXHQBgFtO
38z49woAIG0qnI4dmJk9f1pf4uIz1ugRlstnQxGKatI+00hO3cOiK+W3RKifuQoZP5Ev0wZktxD1
iGTkcvjaxMtjlervdlF+Ul3EgT/0CYO846r2kC33I4POuq+C1pxPFCIzWkWhm5EcIze0+ptEOiJj
nG+GP+J5pEC8f+Xc4CsgcEHgHEvlTFYwiK3q3E/LZTQjik/1oEMLES1EbM5YU3Yocy0Arn60a1b3
VLxkUv+g4qRK1/Mc8ieWy9eaw0GGAmPr64PEn7hSuZIk5cFMU49KSr+sDSaQ/RHkjk/z+wVTzeNA
CXVGQ6hGYCpusiuxu5sxmk9sXx9CxXoDrPMiwISZUenDffEjSfFDKbyMmfQCnX1XNcUFc5EnyIat
xJajXgqywnYZUB/wc2N8LrPLQtfikymTxKWZpMJ5gVcaYVQJ4jIi4m9djVL11zxxhhhafIggqfsx
W36ZwWWzzhBtx2uiWNeBAC5ODD+38IbSkl3pyWWa0tMijBuD0VctTlHFc0GE6lTpmVOqtRM/ac1b
MkHtNjjoaTqlnvlBqPBGw9wHYuGXGgaT+VOieGAq4Buvx1rdKNIr9yf5cL/EtextSeJbTutQl49k
51wuyUCtBlaZjmFY6uRKf1jl5QJSimH/Esjp6ujdZ2jFLzib3UUHnBr2O0CMT1UyBhp4jUk3HMBO
Qf+c5rqf4vKWSTJUlbQvotINcVZC8+iei2E6UdP21MTiwoTLq+zezypY/mAte9wSSs65fCzO+Ubh
y5KjmEo37cMPhlg/RZR9GMx9w64M5HneLA9c0zVLd/G0JtVriqKYWTRBWg1t5Z6tnpr0RdY9Gtl2
9vRofTfb1ym70T9I1lCfXHA5NEi6Sv8FsdPEuFHyNLoKOd8Zmnor7ScdnESnKLdqMJ6Yuz42Xf6S
zDTxTvgreuAgKbwAzIC1H9GKh9mdJXCMQcxU71Ud7pUipjaA6XmyHnVLOqlLeqFCdEcpebfJwhdR
Ae0l72nKhTdJdLut2g4rFCozFQ8gd7Jh40+qLo/YFPWXtZY3Yt8HJccUkyEhSgfVmIOQ3UTo6X11
Bq/gwuc1DbeJLjhjdoAcnhRmd6HGFlOMRwMivC6eWmpfVqtz6ipz80x4YlbdSc1djDsOJToB5zHf
kJks6E4jUC5jVv2+OAMQzCkTWLJjMhtBNdZPGt6jqMgfhPVst9av1L6JXr9JnXzcmn4srPlNvVfr
2Q3zj4VEnhzLO7toAedMYOfnE8L0UuA6oPpqMo4ADrkFqEE5LJe6Fcdmqj+7sPnGqTkXx5lqOR33
ueUBotkosazhi7twRwttamdGCAElTMeGW3wjfeM06SbgTqlRavBUD3WJDj6Da/QhnHlhItDTkSut
eV9lsdfktsdc+0BrRLFEwRCz2A0VfWG1b6+kHMrvVoTrVwE7gHpuqPROa9kFgKKnFpNjW/TY5+uD
egBT19f6o9HJJ5MZTaWHQVnyQEMOzlEFCt8Lze4BOyI9ygwflvnHkK5PhkQzpPKWZrQJxYqXDctL
Yqxnw0KYRcc0UgPXk4yLltJqYSME6EEeNWC6zcOkri4K2AFQNRmPs+jfy74+E+VlPco4S0ywKLW9
4GC0oHKH0hwQIGNhZ00h41NuXn5UbNzEEQ2IK5Ocub9Nq3JQQIBKuKOYYrihHHpJmHkqBhlBmZuW
Pc+F4kVSGMhReckbNt/kWRGcXgfRenpYejDab3nFsz9+Xav+Nov6Y8bPRMEPemd8YLrnWCaOluGr
U0dnJEjcc+BpuC+200GiI1AnmjRaiSvJ7JRZOUBFMXVXXtt02RML3Mr0+MGhX30osBtEGPmqMD1D
+42a52hycV7S+KSly1Pc06wczWe+IaOU6ChHPFUygpsZt08QlgUjwRazHJOGsTvEdJDOtIZM9uQQ
23QGQz/EMRHuPHO5ypxVr9HUVtwetrPQjdcMDzlafkGqsjQkR9fmE7zPEwVOoOx1RwcGnRdwBWvZ
1RSMbkPhjiJhCte8VtyMZjouOrwqdLwbfenNJX1Z6exQy8yVZJwJz5zUnnEVhQ5Tvs/67kBP4EFe
TXavG0B5OrQT96iupCU69ZKqxo1hPEivecoZxVKOVoHVVB28QWcCpbHH7wKWb8Te0AlL+KXzkUbl
XT+O3qrJbolxf5obZ+AXL9flMBFbVUkOq7WrzZprWie9o7uF+gSshW6o2x6zsJFKANbjI0olfg5m
KBlNCjzAOIdaPVVBZPXHFRYG7RcacOtOU84JpuHt185nAN1DFeSU+xa/kqk44CsO7WbPJMzrCDdI
9OuZrR9L43OsxB9VhcxayzeocUebzW219bZxaqwJlTeUSONKc/tuJo7Su7ne8Xtg0FpeZtM8NHi4
kg5/UcccLcXGS3112PJLjKaDrdQZ6NYit+KR9F1a2OHsFxXW51CsN1NOvZEuKS03z+HSebn+QhX0
95CsXjbYR7lt3+viYdiOR7L2nLOBH3p0bXvY7Ii3iWz6jNdRn8WtEuktSowHI5ackkItLeUJlKaX
agTMNtOt1cUs7d1JaNqX1KSBsWvQz1tF80KdotmZUKuteUyciamP2CrZRMWGl03bMmY4KPx+askX
CSRTO+aOASI67FnbWQHL1HC2AkMQWgf2KOdWnJS2cscmuehAtXOF+l1FYSxguFgsvc7uPI5AcaL6
owrMUfR+3WUEpFpvtlVnXWoniSKP9lrPUmcOLsYTB31f4KgcCww6LM1avLzgkDoocACGPD8M2H3K
zt4V01doah6BgiEzdqATGQnAwWT5LaXLsNLUkn9BTQomblgrfN+eirekbPatgSqjar7IsQKU1ZaA
5bA8AwTrnaKXHPyNe32cDnWNq5vvbG7yzjgckxGNVnqIajUQsc0Ntcc0D5pAKqlc1q5EfkIg0Ig/
eduk+7pjhFj1GgIUA6nqmJRFKrv3V+8vaLGpjqWBAdVqNUC6cMUYwxaQBnf3D2FF2MYPobS6JJVr
7t2UIg/E+BnNRYnqLcQK7/LHP9SQP++7v3Z/8UdFScb4WzfwQCCEsPNmWO+EcyczlMu+ALlkgT6h
Dv2PgEYbUrInhLbwB0FKUohlsaWZva4TB5DapveXwiY6svp/qV80u13SqrI4Nv235nOXdEadw7th
0rcF583t9XpmrKRfaY/neQ09icNGMX1EpqzsckoyL9OYGq8Rzei21IwfcWVbATWmEK3ysXjU9P6t
qEIJYYctkVbL3Tv99WzbwvM6mRt7M2lOVRjL+8IY24+kkLgwo9I83t+MGR5lsaG8NcNcXCgUIbyC
LfAjTm1gpk2eB/dP6yPhGRR8CDyz+zkehkMr3zhYK7d16j9twYENh3uGxd1KaevLWCyYQn2YJJiW
1gpiToM3k/D/69Z/bdb66pudWlFx2JhBN66BXXO2aGF3PmVdzn4FCmsfTWEAdjLD3xhSC5yOlD4O
07Ncljnxlfp7Uk7Mb1abJ0UxYQIuBH234VXXqTlCbcw8BZUiT2RqjvkNH5WmACmoay7O0F4FZJnN
s/SiLf0vdaLqJFawwxZ64bVKGH7mpjU6aZu+TbkF/SBX1tNcjPgVFZifIcfVXqmdXg3Pg9hCK6FT
EzIvWPh0BM5YQRrNfmS07LbzPrKZVZ2VzZJyrORdE52JfycUKybBWHooBeDcq00p3d872hie3iwL
L4LbE3qYJaIVZ52C5pAzDlA0EBipW+MqqCRuPYIFw1a9iPzIVKnPBBkPUGSOttwzv+T3HvVArtYH
8iVIZUuwtJcRRwZ+69PahASasOXAZBUD1tSiOvS4D0qdqZ8pqAIY6bprjnn6mIcVg+OUgPMUDHnp
5CPXgi0dKqjtRj4EikS1CDwIq4tdmSRKrbqr2gFFYrsCIGnmuFaWbs78P1pjukC149TFvoRyk5iW
u8rtYWSmgliLFLj4xdh55i+D0zizlWtFBzzPb73/L+bOa7ttZUvXr9IvgB7I4bLFTIoSRSVbNxhL
thdyznj6/qoom7J77d3n3JxxbjBQCZZJApg15x+akwuMNceM3MnqG5/ibZF4axv8Yl4Hy1iFaqpE
O7igCFLizRq8mTD2gRlC6mzqbaJ5iwafRHADGN9w7fytykD7A1h4M4wTSQ7ra+Z/TSjPa7AAov3E
W1Xd2ZWxQLs/0MgCwmIedHzwymdNP5TGEYIAX+0eaTucD8eIp1O4NjOSbOvCjdfqUzxh+PlU2yf+
Fj6GJnkevS96/cQLsSJgGUiiKeVi6h7bnCe79iWOBILFWrkB9uK2s24xpIRuQoV1kSogLs2/ONOe
iaVhQGM/NJjPurV3AHrVwavFfbUHsbwt5+Ywqe5tjkuzgayJ1tnKjY5gf7tA5oFIHQPpsd2Npfk+
utOevPXfbKgQI3VRDTO85/RuMFxsw2G/4kMDzanR2i/ESORXSDFiS9mArmj851a7L3nHtJirOPVp
AhbUusCisrcyAYG9xeR9YRZfCj5MEeaHScSHaqwdRWcXaCLXkBiLFvWsNh62M9UrkGa1w79SkKpV
UnPpxt1Dos1UWA3Y+F8whebOVk6m86YSqxT9IWkadgZYwsNN7tiFQpu+ySPnyZ30XRbUB3ce965d
PUxwJ+bQ2fYxELNw6lYFWVnX3BVU39UJ6RmELD27eIIBy4YbH1CctdNZfQj0Yas2h8L0NnOCKCU/
/65KgKV6r3GNKR626NHYHsNi2gr9inZpB97aG3sMSYsbm51xueQxk5hbeEZIvNThNgIjQw09m9ld
RzfN/Nh376W+mfVNW7/0PEyDB3Fra/omNXLw2gN85r9D9Uk42WveTYlLwp2PO8ic3aXAaZOb6BvC
R8NjOS6UYWWWWwvJP+MAmbAIll36HLlf3fhrn/yIuT8a7GTLHOszy7rPXaH4hJEjO44pJTUzeMkO
uh+iLf3TRIwet+ki7Z6NfthHDTeu6q8Bcq37VqdKgiF1cF+P87HT3Vt8wfFL2vSKv4Z4vRGpBsW0
vmS5skrgBOYJKPOyW1lfLewl65lnGMAkoXNqw9tvj3jA7lSnuPei6q/9YKrPUNfeQGNSH23uSme+
MxL1tjDVA9kaHHlWfVc/1nV6YwwKKlHlcTTyJaS8tRYMQGYsfs3xXQeWoQePQN1/WUba1oG92GER
HR+ljE3Tn0wq8b3zXE5wAgzvqbNhMvFw/O4LlTnXGJq94/QjjzBL/cshBYt/1taEOcImTx+WKcrO
t1lHajmz0Qmxeif95jm3mRtF7x4SuLw0mDBoRE9jYR6UzA6XPIZJtqbIzdn6N00hdAG6r1EqroOD
X8Q2oAUn/OIm3l7OsCvgOLVnlo/FyL3iljhODLhVHLIOMJajY1uTon63aqnSsUVH8QooufOEqrCK
gPD0CLz5LtUN+4wlZ7GpDBvbsaGsvhatjyasVz+RLEfIWsXwBZWP6muSoqeOw652Ozd68OzM6E9M
TgmZpnp0bbuD+uV+y6M0OAeYE+GWgilFlu+KKQSKj2PTYx3n6WPUHFRET86yx1KNdjVqrrqSY+hM
u7dlGpxU3ii+5lT7yem9I3IMbAvEGRs179jYSr+YFOsvKlDvHWF5u07nGOZlLo8qkKVDM0GIid3o
yVUAgd34kDiEleuwl2eBktwZVuVtOyUfRt7m/d/1FFCdjKHg21rYLEz0rxeFUfzA+PqoTaoC3NTQ
b0txkGdT4WNRGuAsC+fRZu9vAQpsa4XHXA02JPKO/C7ILJj9tCfI5VE2t5BLccskyoV+QmWAYkEz
TmenQ3ktofC/6LOhfsr9oOdFo2wI7eon2UUAuOvjsb6PIanFJUo6BuIG0NqnnWzqiuats9FzeH4z
ijbN0/9b4PdvGoP/P+oFIh6IWVf7WfdPNywX0dh/DQ6/KxD4+4//yn7UfygGfqz8wIgjAGg6ZIRA
2eie7tlC7/QDI476HUhwg7QvwG1Nv4oGusZ/AifDH91wTfhahhAa/ECIO/+JVCBsNyDdlm2Zuuf8
3yDEDRUY+ifZQJM/R9NVD5y6rvInokb4O0AcVdM614bE+oHgjmVuA2wOXnPN+R4YSvhXyYmCR4U8
Ma0hP7RqRoVYf3FTAGxlXqp7BF6Jdvqh+jqQdr0pB6O7V2dPfwhs41UdI+DLmt6v0vgZIev84oUh
LS6qokdj3+yBRV3b0t1iyEyEpXAsIfWG5AC5XTRGr4e09D43IzNTBOzPg/n8GnBv3Rq2hwKbaFYT
BNhhCB1yZ5UJRRHiTd4O98GIBXIYrgqnjtfJPExvmGug9ax5rwihYlgVty3JUof9sCSpTlPloxkI
XRW4DXwQPyClcG0nvmbs+x6rlEkNVqbjC4aoAYfSJZV3QCbLqUjoudpBtkO7u1cArr3HeptuXQu4
OBFvBlEr98Tbs4IGR46tA+43wavuYHJCJB4+DrY5VgBeRDHoZ5cXKxRIenhUnaCjWmqc3samd9Ix
iiKnLZql+7VNi2STKCHKWsgr88Ll4CsJBwdIuFXmA7TKIejIYWUkGssq8DYQ0e+0ANxcUOLThCVu
s9J7P1jXY209hkE5HIOyea6yzF+SWbb681joBMVZs6Q2a9/NWtw85FZTP4gurAUxvRYtzIE/dSWU
7DAJcR+Qxu+2Cgbei0Ebrcd6HttzFfwFjZtQFheJnVEXxW4YMdEhEU3APbjJ54PsK3WKZtcB2cc2
/PnjO4VYPKH2ZmpDel8TDT5iI2ttGtPGW1g4JY3CXMmJMn3HS854LYfvYVTUa7vLvK/VsJK/lXwI
oYZBwYS9abpfa30VRnNwj6txvC90lAbioYlf5BnSdx9nzaBEl77rmQMraBunoQ2Nto5g5OfWxgt9
vjTZRi7F2qDCG2w7PgEYuNCcdd+C1VSO4d435nLdDrr9qoTxXhQrVcMlSaeNbz2BAtsPftuRjutg
NspKZtIsTVjIiK/heZ6h6Iu+jQqEhV90QflUL+7CKSzuJL91EiTXyhnYWXp1iYI/A7VLcpybghEl
bC1cTspvTjdSrkvf9JitNTrxlQIlPn3Lc/hVi8KZlb2BUy33Hv+nX81afP3NvNMAux9mC0wa+njc
8oQHyPa3SdGujAGstuy8jMeN9m6jHrl1MitaFaFiI6WhxO7GUr4pLVrXePkYd7wDF27spPNLn7JL
UKsIARggz8RJWDNMN1f1XykBnINOxSfpogd86QlGlxIkPuxSBViICI+mDm/OCaKHwi/0G32qs2/R
EGyxRh5f+THfOXlF5Z9HgzzA2vQPlnhIyGYmnxTXdj+H9zbFvRsnpjYswyefFjdq+appaXiwjDpe
yn4FIcmboZv8uyaaqRubxdMMh8Bu9fQcJgj3hGQrNiFgrtOn19g/ibAaf74UPN45/PYgldkubjSW
YBV90mCdYyCytmpH32MtMRBerpRTjBfHm6nONrIf2JnbbAbP3ezyuCymNzX1bKEO0BAZTsY5DJTX
ic9tnQrwtygaYa17UZMmVXJsiM336qwm6saN0iNwo/RDa7r1im0Zdg+OZRarseuGW7UlSk5qFx2N
Ao+O1o7vSQjZ3y3fgsRgqq9yqh6aH1P7Wf80tXBS53uhGCf0Z7RX25/g3yAOh0k7eSqcl0xlLvOT
2w07IV4zxCZ0X3GmpmbCdgrj5svZ76N/zlNGzCWSghW/z4Phq+39UsFRFpawkVH/Rd/cGsEOpTO1
OE1+BLprB2tz1JCgtnNE7wI7HG6qglw5ZgPzMlfHYNuQWX8uO0iaoAJh6qIi8ixHwbd/jDYRmiRy
VEq5K23RLbnz5V1ORJkcdefr9R6/9LNLS45O+fbp7pansp/5snFdJO/8n9eSDwjZI2exXSBRBpQH
PiUMb2hTyHJYYA0zoCRH2SfProdEDgQpvsza+DHvnyaH8CT+F2V07Q/1f+IxgijT1h2UNg3jEnp9
/oG7ld60U2MX72CSXWg0fo26S3cX86CEHZWH4zEo6vEoz4okb+ALNXeFoTbWXk4WzWzwY9IWxrnu
dV5bsWo9DpWTbkP0rBayyT4sOI98JkMT2I9dVY1LCA9Ws9Zrl12pEB+KVXciYIhjbLFV10V3ZspP
OZhPz5k3aFXqaMDqSfRDz6OW3TgiIfMAiON6kBoOrhByuPb1eXmjamC9HN3TVh7FufZc9PYO4u42
00fj1Yjxo5lK09pZqGq8tuy6fN0rz6ifDWeK/YcG1OVL6dw7zpzAbOIgz+TBnesJR9y+PRRNysZZ
jNZe36zSEXQe0LPgqKPJu+uQGZSt66GEu0vBqsAVWIR010OckXXsB5j9v/oLEeUBqqHO1be7hp33
4XqAyzAdsjTb4r2jbw0jwM/uOnppO6H5CEsmu9XAqS+USc128YgoekJgvZmDKFnKppP3JqCj7t7v
I4eckfusKQGRMEbWjcBUtPU7gjH5ykvN/H6aECsKkWagJEYCvCDzjOi/9TjDdOCLF7itoDoPgLdf
BlXd63WYvCF5bC4GZ8pOOXor28H0yPaYfXzKQf4tjMRKVz2J8W3iNkKleAoWSUaG105ybn/UALL1
rLc6BuKxc0TPVThZOZha6YWi3cJg06YDcNf4HRtHQV4hIRZFDoqvep2TzsySs451N2QKnn39lLrr
QFhWqGgysMvIMYYq+dVxn+SbZhbigz7+Mv/+dQKv9fc9Bnebhyw67DnHgvaj63/sMUZjyEsvn413
sFpl/Dcy2uFyrKvpFCrDwcYki3IgIB7ZpTb+iN8ttmaybxbTFPKzBzvSz3oaf0UhadrHPXAieZgs
dWGaHpieX112hLbMVOFjVumFeZkWGqi22mrjLmQfAChtWVq+zb0Xmis7DpGshA9R8BZbgvqZzwSZ
2Gb+MRgQqJvpYQir+UHtEu1eL4pvcmcBRQouh2mOq8pBMEGZdRh/2OLeQoADgq9m+YE8EIGcyYNf
xj+TiI3/6FNFH1iMz/OufYrFnuQSaP2xrjNcsHUDqbRZCb52SZa8ND1GypqOGJE+BZjwzWq/TK0E
N4IZfAbp3u+/T02cqjugheLDeel7pFiAm+HIUC7kbSXvt+sN9kdfHlN2nz0V1WoM4j/diPFgg47o
XeHwTkBf5Snpfijr67RNie8DczjaavZMItF6FF5v+5R0zS2CqOm9MbdvCDKqL7ENZBMGpbDXoFmX
g7lxErhNstnoabQy4HVtLpNTiL962tcH2QwUSktWCIE5qLWXMGmg7Fk/Oh9bFlP40E4WBdjS1r7I
7Y3sIlQ7RBRR8W0mXUc94EXuWDJXS+69FNOmLiSUJSNzaWYy0J3m4HOz9YMnSDXGoRQ6K7WGWO4U
Ts7NqIHOQ6vQBtvQTfG+isxdOFKSiKlxEJ82B0McgqxsCCE5w9mw4NHnLa9d8kxOkzNkUx7U1mlA
nlKCcGccIzvV6Tc5LtpruyynL3FrvpcK1ZEoMupzXIenrs0PSPIaZwX/p12tBsbSriPjlQSpThpx
MvYYIBmvwLZREdKmRz02vviNjYsgnKDA9se9FxbZcxumB8qL05vsj0S/bvKd/kO/E6r6PlJgJMkg
ebQ9rFZFU0bKMkaWA9dg+trXARWs7YSiEe+BP36NSW59LeAprP/ol3Mv7wJfZ6cRNNvcdIJbM4cI
DEJyfLOL6DmZQ3U1z/CeswwfZkyEh7Aga9vC4Qa/abyOlZBaRfxsnYtmCv4fCWZlhdxrSBWk7HGs
rtrOXlhRfBtVINscaFpneTAK9IPijFKWbOaqpd03s7aUrSl3wB3w1F27Hb8fp3tGxplCrFQlDJu+
WI6RUq8g82Un2WfZWnyvO88eQvSfp+XWl2Ro4KWFJWKYENDnEXsz+NW5skzg1AA9wXhQ9RDOZLAS
21y/t+///WPecv58zAMUIJ4gx2WaJJIsMlO/7RqA5NQZ9NPyrRk0uz+bTuktvDDTVjIVoxjI4mdp
nd/KZo3COiVhcvkNCSM7879T/wbs15jlofPz/rH17js7ANYpGkmNh4UO+hEPAJrK2GmAv8ZzYWV+
uUgS9UdV8M32tWttJw3+gj+OFjl2r+NxXgF2GurJ3urtTPA1dfF3gG3GsxXXw8aIimAlm6HX1je6
qh/8JkSFlewOAmhDXzZnJMEaFJxRe3pwgUXJPwHHGoRGEztc4U3ZP/pFFz6wMUC7Mxjga/FH1mbK
njdPi51sVuy19kOF95NsQiYzKW9R1oWHhianOS5bnuJ3djlNd3PVljoJKnUQSojtInS73IbpxVCj
qG/UD8zt5AXzIqhDZUHueTzJQ+L/mLEPvVeAV/gU3cxsEdV1uAksI2nZnWvf0R48dCCS7iIhb9XY
UbUNa+qzcLDDV6U3zkbqRQtDbHIrTCLROna/mkrRrFDcqQ89hhCWGR6SYIYHPmkZ8jq4S0SR19zJ
nxWSDBRR5eiQ8hMci+gWNYLmLvLHB4enKQ+HSNvraQgGT28gw3Noqrq5l/3EwSfZQoUMLmTsHRBb
d+DL918hkE5fGsxV132poEcHmf+AQZMN5Nd/aNOxOcr0TauDKwu9mkhG/OblQcn8hyRxmqNsXWfI
9I9c9esackYEguLGMGFHya2N3OTI7Q7CENCe/e9/dMum0+vhMegvY3/smeSY332/bpfkWWUe+8ZF
sknczSVayreG44UgqxoXyKE1HFWtyNaBm44PvYO2zqha8UsXmv1N1lbFX1XWnghK/b/t9r3PJ5iG
ioZ+qj3r35tWe8ttL/8aJDYaq3aIsLDOHkMXnqcykJQhZGQ1xS7XkgdXxpqhCCvlQO4+2uClUUVW
xJ4EMVkqQHqwuXqejXm6Lrz+CJv8wQ1C89uvkzSILz2g7a9DrebcK2GfHGw1dWH8N4SxAxK9N9T5
yK6JTk8bCXir1i/X+eBED6gzWfuSDPJN2LVqukAmAZ1zlWq+fHq2HonEeLpPFfCoJG9QGeA5KQ+4
/drraJ749csHat+c08pQCZEqqty92evPvM+BGFQGCEIocGABf2teR2M9UbZKqZSbtK2sbWaQKg3s
oHmIxGFCeQCv3m6CkGV260GT1O3wSWvb8r4nf/jMs+TJjc3yvhb/jGgBxZ+33GDR/KLVkD4sh4wx
N+MdTuvmaXSAGbgKyu3aODsbpCUVn6J73K/DysbYQQybYiIyJ/Et9hV3oHZikUfxwOMY3iZOa5gs
WZ7fYmlGARrzbxSDAZ80lu+8Vo71DdJ1/qMUugceaa2bOQBkWtXje6KwU9W7xl9OqmncuH2B3wAu
M7gx2w9p41aPRdyBoe8QlpODRtQ6+Kd6azkouwIN4nZLxLGTTQXu78EKgDFmQ4Kk+DykQCNxx50r
1GdLqxHaw1NiP0KqfjIiLzi7QW3c9zaE3WQyAgRE8HWoraTdqeUcfo2Lv8QL93XuQrDsvdANFLOM
xvRuEAetjpGlWE8WcMoQvM6y61JMJIUdHmin6UabjGxNxqey9rKdJPilIIzAll8h3TQPJNRvXHPE
2RzQOOGaWQPXiOIv2HR7936Vefe9OMMWFpH7pATRIZpDUqCaAQUQd3IsNXBp4cnkjtMXXV9DL3Je
y173D8GIHljOxrnKzJj8ZB0r/HI0nDXmVn8OXQtQFfhEhK5srG2VPsM/mtExj6lDtpp56qlFqHH9
zW/Lfl909RP81AxYNVl86H345jkqyrATTolWr5KYwCjT3Cg+C+T/WDb5Yr5JScISpjBFi2R+cYsR
BgRwhGncpBPQeEiff7VWZi89WwfQPqgONrE4cMh3wj/MKAMQwp7bagifAOhQWutRHoBp/BiUrLqV
rbY0bJJpUDEI7P2VgmrY0owbl6QRxFscvw8lwh4tP7bhBLiKYgu+raeumdDhFjd/lYKxHQnaLsEV
VlftOW+EKnGz5omR3U0okbxYiBvX9dw/+UrTn1Ut3/ESUl7M3EJSwEC7YxCz4hIUYFyx5ZOjaRw2
y7DBLIikgkfgzKX1Ik1PWtt9CuX6oS8wR4k//oI4MLJNGyQIHALaux1n/dxlDoSLfAIegvLhuNIG
tznLg+c2d2OJ/mwLwNZCXhkfR0QLbsIIKhg66rhfy850svg3FO6yHDVk6YwLgwu+gRu4W8fgt4Te
7Kd+N8zKRSffIZfyXVQA4BhDo7nxbDv9gfHsqBX+D3hS0MPttn22Uo+CmIYA21hq2sFRbsZuMdU6
AM5Kn96MNNp79tw/q4FT7/vA/dRvolBwbHz7uRMPWgsKxraNkHNDRwUreZm98sr4DEDd2ShRfbLE
vsOsnb8B2uGzjLL92S0aUhgG25HUttEd1oI1StXTl340/25VH3GcavTOedgdeUqAfNOKeEU6IV4i
bm7dquZk3deOhv4HGlLv3KgP6Haj32Twwiz1zFirUVEdGwMFEaO0f4xO2+z9CJy9GuXIZAwKP+qm
UtaxCnesqMDMNcA6L2fprz45KuchA5vt8pnHoJgrZzhiPUzU8X9TgrN+928zSbjbJCRxxiZboRvG
n9HzbPRdpXh29mKPUTa/mBo8miaMQerhZ9X1nQ9kx/APYV89hDiAbWRL9pO5FDVUMSrbsT6gYGRq
iOQixLRSp1RZEWRnT6bljkj8kR2UzXYI3UcNbofbkfjiCzpos3PoimHcBVZM/cYekd/71C4bRL7i
0fw5LtuAyMedYYBvi3Uqg+gWOlSY/Hk1xiVC/24cLmoVsqaFj+nrGBk3iptNz1FvBLsKeW5Eq3oL
/QUFQ2QYBIjAiiiklHkuaeiO99SmGKd94KNw1SkwF51aqY1lQWEkC0t3V5qxtxjEALovFKi6ycPA
2M4BG88gI62uKQ+6TtlTM3yw6h7eOjd90FU4LiUV5MyfZ7UckW1Dn10XjRfnGwIqlAPERGVU71rV
Pkl5yGTKw6M8ux5kXzTdzHNj3spuWETB8Tq11YPqMIYmiu6keBYZeIFzspEBqIw75wEMlKO100o2
4Sn4Z+9yfhnvtG6lFfNmuryqPLcPIGbPKD5M2JivYwffabfKwqMz4MEEDHXLdz3CmrbjCL8nUZ9l
04QyjGEdU9XRX3fxTI1zNDrz6A5Um1LRrKZGW5dlB5lGU5DlmpvmmLm72nPTV7X1EfToIRG5LX55
OqnVVY2j7zZ0+ugL1LKnaKrTByumOoQM/q3sxmYs2ul55QgRleQwFP506CO7X+hjm9xBMG6Az9Sk
XjU3fPfqYo8qrfnSJKMDUcTSkN0HLOk1dnJARTFfRC7s8Un8uJLepzzneU8xMkYngAxvtviRtW04
IVjLzm5aktR0thj5xOepdtLbIGHDr/sAO7PUq9YzpcclGPH4LA9myX+sStwU3ZSgPbr4v8r+EZuZ
tBhSkidMReEMcVIudF34Ly/Wlfi5SyADfvH1erJKJLErCOmDOJu89ONM9snRQfRhsmisISBOG2yI
yTmWMHQtbPv28gwtpPlyJvsoSWOhM8Bfj7q02qNHWO6xb/PVle10AIIv5/CJkk3so1+M8HJ2MBTT
X1uYYpDzb4pFiknCW6BDXE8G8++m7VcYYmjvyPLCh7Py5E5RhKa9Kmol7IKnX2eK2X30Xc/+T+ZF
brf69/kHTdV/93Tm4YArg0sGz3I9/R/EDlWvHjUj96PXKTL4VBDx66m8WWtEK6Jn8uEGh0+NnyMI
0OrPNBJDC59VMQ2tpsuaMdFXjRNWN26XFidqkctGBwGNu0+LD7iZgOUWav9ta+dyVLYAloWPBaYo
n2YkTX+ZIQfltMGY0mVm69HlGvJfKPi87e4kv4U4pgKP3yywA7xlPAF1VRH+hRhf67CjFf82DdCr
n5OxfnJbcKBIZPffUJNdpFlg/i2Wl2iof81Dt78sd2IqLHL52Ji4AVoFD9MKEZ8g78pXMtjIkVtV
vTKcoHyNAogpWmBRmxWjaWOdR/RiToqZdc+CwSu7Ifdbx9myy5thmItXxUj9jeFiQShHE3ENn6oV
lGvHeW5RhPD1YZWVxB0V75njJVS9+lRniDUwLGi6Imy/DqhDQZguV8elwupfwzKeNX6ZXMsryCmO
h5i22VctLEtjoUUJEbosElSmeSq1HnOjX+UB0iXOwlUw477M64lctypBDQYVNuumRB3uxGWuVQa5
2DH1E+LsXEpt2ajJyxjEq2t0Poq1R5kQM7s6fHdKM9hoHYaNYtvo1Ph7NU3Q3Kr1eC9b+CaAlHH0
WnbJHabsNwQ922DhH12/Fpp6a9xWiM/dgR7pcRuoMpRhXcycTGF6Og/9F61LjrYomie2QnVvzF6v
UysxNU8HD7K232MGGB1zUTSveTfphp+9Uqv5uOofU3+7KpokH1O11BWS2UiSBXplbDBfe8Ex1SuW
bYsfAhIB2uXALandlnV8mSL75YzRqDW4xxlEpBhmmyckAxGO0Q8ERepjFk1niUSQ/RXqugeFjBis
r/5T/+/zZWCLHs2wKKn5q3poHHVPBSxcKvYqSNL2pQya1zDxQRVk0b72gLIFkTIt/9VUMxu0dYaR
CLW/4NEtNVD1bVNvigze9UAF47FXanSfwjD/xmd45qr2ZUZjBP56rod7l8ruShWVw5Ts0V01WA+y
Riy7yN481JQg7mQRWdVSIRdh6ivZrOw8vGNX+RAmFJyLcpj3g+3fuY3gr7DXXVRTqsOJFx+5/FTl
B4rOldhzMJxlKFldmnJYw4jIRknlY0T2XYYv1xgw8dkqYMDftQL6pcgsWR61pL7V2qOnevNtPfje
Muk0zIi0YtPUSvRd8eFnw13qBBUd7ipek1tyR925c7MeWw6m/H41tVHaYxOoMy/WxF+iHdZ/bTwU
Nap+QEojJP3SN1uyguG74kGs6lzLP6KAQr7U0vG+HcboPXbDQw8c+CUqa2UzZxYbWsUpX1sw73IC
UgL41IqV9YBNkd3Aq2hqLT2ncBjQoMQmRxxg/VYLqI/xchJI4utAYtVopV/b8ozCpv1pjpKp+NAG
yNT9sVg2yZl/04Xohwxykw48ZJwDDEEfyTlCavoZ+Mr2ESgL+n8iHJZD10lyoZ9M2VJGyJdgWU60
IGA3Vfs6YSGam335HluC2p/a7n2IyMFumKJ8QyncfIwUuyCTldvfAV1f5gY8Yj/NjZCBhURb3edh
sZdIiCsw4gKUmIwx2IvRK1gCrNx4DCWMos/tYD8N2WVtNGUpoosSMyFH/BFTBYG0sKJ6X/X6sLcF
PCZDzfJiU2+x0dMzDcOo3/sBaJLtYJCMxHR7gRVdp4hV8CSnWzktxi16oRVUHPWpM1Em8cxdUNhn
U7RawFlsRwgZ7zryUTdsRdlWiaaf4nt582u2XCsH5DoLhfZ6zi7xqlOP26Luiteos6eNQ3l3Y6re
9OKE/l4GtCgAwJ6sg/EuaH3l6CnmuIibOnr3lX5b/VppiZVwGi4rIyj6Q2DAp8Z25lv86lcAyqgB
xCOw8nAVqoWNkGsJ4bmsQKJK1KwE0cpDEPLmuYBqQ+yFVxmpQ/g1JlvI3w+XiZGcblewS1MTz4HQ
RjJYn5Otq6qUEfIErgkMLCzvlarAjSoHotJ7wJVAnazkbOpRP2fPfaZvFC1wkHkPMawx7q27SKAH
+SO8RcI7dCmbuUQmVQJ12KnDx8ilcxYIQygen0fkxE8Lr1eDHQ2QUU6XC8seDtf137lch6onAhQj
xhmNUCqAi6EqEW5O4zSf+lqz9lBRDOrIIpmIXKZ0oZEzfMfKQPIVt9VYt+eyx4DAxehop+HbfFat
VnkINcScLFJUPPS6bVYN/ODE4D8tmMQCnNN4Aqo8vgwTbhgSUDoYOPVkwwo5dKE6nuTB8fmijYKy
bCvAEb04lGhb3QJgQ5whCBsSo+rJ/bVKTruukhdxnQkhXtsE1ChK0Z2/QBzfO5lN2Tz87GmmyD/J
huyercW1pxd4YgCJcpVsyIn0sP/yTtL95rfryB45kevMXkJaj32+NlgU1YUhALg96yDbqttD0JPt
yymF1O8aVMx1B9XlMkdOvMz2yAhcLsR/0ToMZvU9dMYWqRFxGTln7iPhZSH+MYpMP08vvdSqL/Ov
lzQMu99iU3IAKmPfyoNjvCFGax7CTvvouY6NQVaR7Erh9oxD2C3kyKUznNG2Ww/lGwqpnxePxthB
yBeXRzX3XimNeGOi47PXkAzd9bCEg0gYiRbcpKg+U/T4eR5n9rCXU//n2KXnslLOu3T8i9my+3q5
AX30y4XlwLV5nfI/LieHPv91cqnl+u7O4Nc+2N5wzme9oJqFEnHWpfEbrFHkOSno3FPGsIXnCOav
YkD1cU+18F47Zp2qngfNe65Q43ibKrtfJrCk9hmb/1MJ0gJ0arqjSvquNbzWiZY+mqWVjqT1ZdHw
Z5/Jntq6MUOqiZY5X5b9U18yB819K5YmaTQscAUEH+FgT54UKfUCcfNNAnFU6al6q4aIPlc+6Rp5
azXl8OSoKcn9X/eoXFqLLca1z1eIc0dejHJRUbXWJgl7eLgemIHYRYCuFLiK2aSwVZSme+f6XfnS
NV8k3MJVMuM2MmzrRoIxrotkEw+JPxaxTvcqhCaq0HMROghEckseC5yLD5QhKmipHcIUVGUZk73y
0FnUtG2vHZdy0nXgz4mf26ZH0pxPZKH34HojKE73oYYjXEuup52c8YtX6cpm6BMXBTkSu3Ka4XRQ
lXHUeBzTGOQwaeECXvBlmmz+MY2i72Xa9Wry4nIaGsnOIRpitlhufichtR3WZ/smcHfk38kMyoHU
JgxmXwNj8QYJDI1tDQIH8oD61sdZDoIDerC5+9T1a5qhVEgeaG28vC69rrcS4p7MDQ7XQasL/flG
tqOStLK48HX0uvTb7GcIxjnBNiLNBhRcoDdjJcWzCHkARNpQSNt5cBe1uIALIvu6nh+p1yiQVCSB
guxT44EUFQ3JstC0p2tPIwD29IzsQk+OBN/TyrA5uqz47RpKUP6AZRnDCXQcwFvUSi4/Rf1vX02i
F6UKAV33VIwu+CDVHTemj/uknKX986KgiocdUIgf9QhCIWqC/kmbTPNIgPQa1VaPKEjTPznGTQfe
/dKoh+Yd07r0KIeIFmGYIoBE1YeZOhmWrbzWZbQnZSmuJVvyglwrBcDNp8C/hevFe4/gmhbq3uZS
ANP4s1WDxyqKqgCwrGVZN+VtNkSYXF+hs3oHUzcJm6PsKg0E7JbyVJXfRVi74rXrriw7/NuaCtLN
rQhHZbBphUW01Qr3xzWGlf0yOJWDYpVsyYMclMuz8b85e4/uxnUuWPS/3DnXYgY5uBNlyZJju9OE
qyNzJsHw629hwy2wdbrPed+bcBE7gbZligRqV4XxQTgNAGFOxYxHx6lEzz2LoEgmHjx08UQxgX4N
uvD+hUx9V1ZnI0zek48OlOTFJdvSEJ/G9jkC1Uicet5l6gcwtPV9PPhYugm8XdPH69HTo48d6L8P
3IAs1iDA/LhNS/voGBbUcso3u4gH3zwIBgH3vLG7Mcv+Y0fEEAopy9Y0LOcxHeoljoWGVAfbHTfa
JSOUCHrsPHbgSqPlvBgQkC2Imlf4+u0/NnaMJ+9ibHb0gl/hxRJ7LP3HQHMH9DjXDbZ50LIA+n68
if+KV/bf42tRh1oZ0AJ1G0/1r/NSfd+23uL/h/q52GH7Q/y1Pl0//Vx0ndefS10//bwAfmzAUQh8
wVrTrfxA90BAfLUSqrniXUndGR0xtFcgWM2ltRefVvLT4c1FYTep/1owhhKinOsm9V8LVuCxxiuP
/XPyO/aYGTF7tFPAtNxB77aDsJGjtvDuUQY2+mtFSJQ7DI+5AWDlYAZSJooF8ey6S3PjnkYUOvVg
e2EV6L1upqm4222VTU0DDbketCjBCGk6Xh+pCjaXwR0lyqN9w7hXV0flhwHSJTKNMYgFFl1zn+jF
k+s1lXNRrYoJcB7AhRdPWhrG3TM5erAcHHS9eiotDXjC9vcheUWGKoKdZrb598Vyk6Hr9Pd/LnS3
mgBmG8zwfLSA3vxztTOoagc8aLxmLfYiwLaELgt96HvsC+ufhrKpsFCMEdSya2xFQEsZUp84DHnk
nlK0V6az63YrspVOnRQbOqWcLvPDrQWGFwiLFL+CKlCQvRW6zrBIlKdZXMvqVGyRIguh5Q5YmSr2
sd2Ba1sE0RjU8lxdvkyxADnLrSoD8DqG6EYdFhBSzIKqRDcnDhXuf8sxnnXKO3S87kDFar/lyJhc
eMgtK0mrPKdSCx+NzX6SVRqaYxlPoRQ0jhA7G8NGLFAN3XnkeGPCQjIoPbKq3vGxtQ5ki7D5g75N
4WY2d3xpXSTJgDqtZBLUqqHwQfFhz/ruHA55dkdjOrhglgelHfbJ9GbQt4bTTJDGwbseNZCSzUvH
aSM7SD18TcgYAjRToMpzxMskOZTtT7UohOpbPcTjaE63ANFDbT8QerHM/OKOp9az0HBqt7Pf3nna
0J49XmEZAu2Y4wY332ILGZxJ4h0BvZQZ8TRhLUJk8L5ozz7hHymDZ0axBTfU9IhFb5AJahBURE8+
1IG5p0XnemIG+u3wr7+JerT8T1UFIly05oy7xgDuES00U3zWhRW7LekRD54HGplUQ8YUtWA8oXry
FM+il9k2ioMcyqjRC7JxR8mTB3ZTmo+SFgXpdHFlUZZk0L2LD3K+28iFlZKGWbuApqHAdwIuW84r
ZxQ/gfy5oxqyV3zml9kCUgMYjB+ZPUAl6gYc2Izme9ZZ8+HGTvBBYJ5kqgIT0pnsTxGpdqHNB7Ld
5F9nJaShylfow+vMi24XiqNZZ9/HmzwWRVW+muFfZ6b0OEdHoOqiUVf4P89K89OVXGeVv0h1ddcZ
Vay6aj+a01VQ9EAw/fvNHbdw0VFTZlNYFsfv//f/YCcUJs9yTejMWegrd2/u7nljoOEWv+lXsKCh
g/TdNOP/vXAzkDa3pV5eQGWO13XOX/tgqg6agcZb0MvAlnbDsC8b/9vc1vVbcJAmETTTrfFVq5rq
QAUiFnk7O0HbFThFHDx6Y+90ndlGtQMhGoAZaRvcV+KsMmK0xGEBAMoUFQLJSG4GtBuf/elCo9sy
FCdTfNBAH7oI4YY9pqcaIqbJAMKfoNWtiwHm6XmlWd9SNCCcFyYK8eaZ72MsH4B+o7TB9Ys0lUu2
sBU85dUAKcybojTOi++lF01nOU/ZzxoaBF33repYFBVUp/LqDpoIPshCg+no2230MGig3ILi+/wR
7YuP9TgEPwzIhlW1PX0pdKyBmEGHlbU2RuNKY05HNwMfMCWl8Tx/BNT9sbOMb2lmQY5HLCABzBcY
enkOxdIUWUJadQIgvdjkYFEGWw7CyD0kWgl+wuv4twI0ALsfVqZULZbaxYZbK5BPplYGPWnBzfDH
VWW5WKz8OvgX0UiHxsTF0rMMohXnuijQYd7i10tr5xMD02jHk7Ncj6cV+DCCfpRloQQZF2vzOqIb
Ec0pkNzBdBiDqduDSOXHzeaI3AjRmP3ejgod1GgOUMYqhoublkij7RSyS4TRdYtFpGKLSt/labjr
snicv0wJCKnlK+PQQxluxLcknr4FrCae6uIQxWFdh9uchyCaFU3vftc12wnk9xs5Dsei2SZu4G5M
6pFX48FIQcSrtzok9sbPyZg1z7HWm2e9NUFGIHpqhq79DKxA88yBKEczEv7KulA/KoJ+Ee+EbBGv
z/WPMdSiptvUWJXPJ8hxcGiRLfYBaZPPpR1DOv09hky0F6uZBjYV6VTFJWiXUabbUuRJsqI4mcG0
5Wzoj00ikIR47aBXXfXmCwHbL+jDFWvmv7Z81OuycJqp1x9UPJ1RjSgeF84BJMeDabX3UEkKn0D6
SB1z1GNHlgJSeWI9hA4OAKCPsMi/hZegsx0jyqCGPPKjBhYimqNTaMYWpEfOuuqr6bPfWh/xc+jP
QW5xLNKlzjq0LWnXdG9+DgvYVTxDfAR5Hxnf4z8Ve+KnurLb+0Jzg/e/OEvmdMBHLEZDDPUOgkcR
hAtxmOyps7DikPgy9Li7JlGUG7pvSQUIFA7oZkq2MZZmHr3aZuueTfEuHTiemwBvjk6jm34DByme
qjwbsOW2tC4UrDLwC4l3gLJigwdK9NGJI8OwmwpLvLVxMIPo6+z13jGnflGPheUx0cHGLseR6CnV
xlTGqC4BiqvHIFpRBB3IC3rAr3YPVJmya5ZdHCmWhKlkYVHTFXG8exxCUIDJma6hkAQsHn8vm0QB
O3JqXFAlaVJI6/brrspBUM9y3FHFAYyrGc6OzTS8WWy3hGjlnCa4QbZBBaYyt6s2KqOoPPjV+G8V
qKIbgN7UGnxsfmKjMcZ65KpvIZmA/fbh4vj1YZqM5kQjW0BYfFqbYnAMwuEKG4AWX62sS5GLFqkD
Vlr4ZdCNM6HaCIMG3HmxjyLfEHynyTM5ao2na9vFm7SCqSVo/81H7G9K069CKumvhcYK21xdYv3A
ipR+KiFBdm8H2M7BZrz3Gf0yW+oo9dvuZwEt7VcLe227mCWGDI3AVKFCtQRICxHaOskyNJt6dt9i
cw0MetNNVQoNsN+8owuIY+ite7atdWwfu4270oIZj8hC/M3BK/uGhpoHJQWrykfsN4g93XK+QGDZ
eaHD1HXve2Bu8MCD3tPcc5PdbE0VuMgQkRegxHUiYxE/J817v4rbSwK2d7ysfm0DP9ybDchvGrd/
6osEivFG/37KhunjBFlnkMmBNB4NEwID/RaFsiUwXMP72qiDY2sEDRDk5p5ZwNx1foeXOn2EvJse
rv04s59bNDXuzBxkfRXA8XdGNPYg2Cu1Z61t8T7UM+dLg3T/Vzo02abbdAsCarui97WV1nrPEI2A
XKxRg42xaL3ygKbGXuK3pfEaQxBvyUUg4tqmB7FDvKogVSF+yQU+MvcjM7D3gFGuW/P9UNkfLTR4
Sp8Yycgc5EHXkWVizTI0oXzgmmvazaXt2dYTxDJj6EF1AA61l6tCoOlZnD18/6mNYAqjCHLqurWO
QaV13VftcL9t8WoAOkxsyxlbw/zkjRxbLXiucp0w+JE13/TIT75nJW691cibF26BtAS/hOiuR9Pb
JfPRhj7P3iKn6r7iXS/9jlVRHezJZXuo6l7HfzcUeubHJkxz8C1EhWxwHly0ceD2+cFLHfuFep6d
YMa+UuffU0N0XATQPi/Kt/guyGQ8IK4B3sdnc2vpw/So1ek7gtfpnhmegFUAW7zA5PkmL7YOmO4O
5HU8twD3sq1dyNsP3526MF+vJcjqtH14wnpXsKYco2F4PR5brEgV5QsfPe04CK7LruHWBXQF7mZI
k3ndjz6ee8lIbmNM7EsL+BIwZ+xAdjKRkw65EXiAdYDIXoQqu4qNzcEFNW4B5YHrjHIeGovqjqjO
7Uk/hNVUvxPt+6mWgmFanIVNCtbW3880HfJBZIvwsCzPdAsi0P3QfwYRW3tHupOe1bV3rOimCsAB
GOUpWQeuwUqnWoVux1IH770Ip4Mq8ecUCtI1rb3L4gy9ZXVeg1JtaB/ww7YP4Cv0obeRNissn7YP
vGPogBRnykFxlKEcPC/fMlSpoi3ApykcKvhmDhWsStHkal7LKNBxlNjggjW2pvjvzXqWvA7LAedb
E08YAG/G5DHoX97uk1fkzGJQigFylEfk5Mm4agDwAQ536gbrRE1K2eyAb8zNjePUTY+qeYnsFIHl
qe9FW/FjSmRQod8bd3SwOGChGzuw9W2JxoOVJRijlHsRI09/d0998xzoOYBs9kpn6WdnqGp0R+a4
rRWlD6o/s3ouw/Ad2Q1gnLeFGwwHJsI8zle60RQfzLGK74Cvjjdkr6BW+Kd0PU2dLQ85NDDTucq+
JGYMgLvZriLxIbDFHzwRZ2UC8Y4hHq0DOchGXuUoNbQErcjIAvstehygNbkwVoENXnZRVtUGa9Mj
1GZxH2pqAHJdrO90/sQujThYoZ0fA3d+cu2SXcjuZRzvSjSudBdymVVa7yl44W59LvPIVnU/Ha8Y
Phvo/3LQwvUxB/Jiy/XeEvui5qPegAaekDSea+6A+fUWEU7c/kcE1bCy0l3Fo5N/a9CSiMblMIu/
B9oPBoHmXKCcDZ6eIKIcftEGnq2bKa6fXZ27O7/PWxDoOsV5nu18l2R591KEQMV5mt18RZuVSjf8
NvzSA5Ig0xu3RKfaxFtwsvrlOhwzDT2K4OEjvj1Lt1ZzYugnGim77iXo7SNjf+XrIzcoTldDDUEW
ZW+dHBAl/NFxXxVcdoqtjs6Isk7ZoJIR77Ta+xlqVqKtoT2PVRflfhtTof7Kh+eVxnvNN/I23rPG
bU60I0y0e0E+nR0jZWcy0U5wBxRn3/XsTCOyi6j2nyZKpP1mChVRKvFaXpqSih19DrktoB6HDfSY
IWQuqAfKOQ+f0gFPMMRSgF3nYTOV/ixZCvCsaK6naGS7NouOel9B9EGs9xI9G3PBph4V1rAlG9G5
tVx3TnqZvaeIRewUy3SPFoNVKsWhCSfb91aebm/u62pIZ/T1QHd9Gk6B1+xrfX6kezyZ6LD41lBf
EeRRuTelyBtrgCkVQ4vWhbUFBtC1wpG4gA+fmVWdyRQS9A5Ywiczh76JhKUUSZ1uc4AwNsAz41VP
NLieIYZ0ZjQE/Cg7tyPEG+J8Ymv6FlBfCsOYdVvlgCpivHdsfPsNK7xMO+klcbGF0BKNJRM0llh7
A1Efnd6OTcFtmbMcvWR1lW1VzG3gooasnLXJW9LCdZtFY13McVO5qyFfF4zJckqsGnTHIPesg550
aPurvNA99aVW2ms7tJ2TKw6zG8BFp6C/q+x1l0FybpFALjkuAD9G507+gWwTFZWe21LSR1Z1WExF
88tLoauioMWkdBHQbU7xwOqCStOrt4FhBmDuTDdmOOXfwD+SrNGvwx6mBHsdKgLiVxuzDPIvEf+S
gjkW/D2RvafWYr+B9kgohtRaTF4/c63FcA4+GJOQfnLRTA4hDSjuNnSqo1vjjsYVdpTuct7BPwmj
8oCCwNznk36/SOlizQjWKuY2WxbK/OgHvjOyHblpGulQY3eKmxKsLJhRTXudcXGl9YS1jbIFSEYx
xOhZjfslkcIIhG69otMmZ/XWzwf83wnaIgoHVQf0MBd8MbenRQi2MCxaYKWvawVxMySW5TO+CRI/
tMcFHzLPA0spxLHPI4s0aHDjvbIFo+VWT3i5ozeAggcylh7+Zw0qL7OWguwDK8UBWtwEj8esseIS
z1gYpE0wCMF/4knQgzYITnmLQwfmdmyAwZR3tiYvC4GZ2Ue0CSYy2NDFm6HKgPvd6mkbbt0ugVxD
CnnQ+UofR6RxRB9XU+s1nZIbjW/5VmtAUHILjyG30XEOykqBWqK6oKAEkkwM/1FIGClHFtf9TF4F
uqOsrZ+EXHuJy87CcgrYOx0sjd0zcaBhNLCdi0W7Ox0E6tJEdtNEG38/oK9UxZKD4trKhSIDYJhJ
av/wvRliU+IhJ4p9dqEz160N3BRGEHdfHeBgFBtgdQW93yQ6YmEED0PQhmcXeUo5U4uPIhlr4RlB
915r8aC9tCM0hBojOVAj2ay7xlMBlka07lmvfEyMJ7PG4oToKwsAgn2yMaIuszDBSPhU3jXymufl
zh0YT/agAYlAzRsUJhhj8qbb9nhk61YdwJA7iBtA1UDw5bWRAxQZESQP5O9Tbdg5WRFhQxl+njTl
mUOe2GPrprOf7QTsZGj58t/Fhjbh1TefT3Zj+/ejBR6jLrO0z1gNlKs7Khbc9vNOB1ZdxoI/2gIH
T9ehk8zuINLi2lq7suO+vUxoY1mhWdAEH5QN7RRQTWHDyASZZZq+eSe/sn5ig8Cqvw5JJaS4of/r
hdCZI2YOGoZlpUvejj6rrFsv+q2WwY0YEskHBZNXDalyI+h/XB14KpWbfp/93ITsCD6J6uMEkGSL
r4xcmm4+oU4c8VVcl8X+5iPaxlF3wsPFfeKNCYg9jq7A4YR58tVK8w4qkYL7VAxz1nWHyPUzfe9M
aLERXrkITkhGEVIL0MyNjdIk/GzI+bhyC63bURPGxCBXZgWzAXEZwOJOPXhhsOc8GCtyJ1myGb3W
f8FCBzTmx9Q90GqywfR3PkAkj22ShO8SsCSRuUkiiLjN9bSm4d+SRhAmbvGGTQ8QxQvDkhu9C9Zm
Ury0UIlVox4jetEkH7rb5QgPHjKPXjUjoJr+kEcvm+2vmkkPZH4IWHfIKwBds6xGW/vsAQWb5Mm9
w7x5nxDkFfv2AL7+7ZyymYDJyrg0zO69CZIiC5sBYt5VNsT1LhsakHXTzcyiu6BdgkuyjPhR3T2H
cvKNnbrrRZoN9R680S7ujosYY8JOeuT0Rwk2bKYEgChd6EnXrb2x3MTd44UGnCDOaIPRBEql9D1O
XhrizdR6VUPyquD/KTcrYvfkd1VpOh8MwGvOtD3u8WJdzG54lvvmasveyyH70Y1mvaZdbclYSaea
he1mkaK25sluA6INfE28KbIowheeZeDpV9CoZniovwyiHQid9SM6EuE2xcc4U27yUGCNyDe3yCNb
JDqP6IwOqkKuY2s6sjp3Q50DsmFA9SGohgBlq9opQrNBv1+0FFCcCpFlonE0j/GY7MopxK6DCSam
KwtRJ8468AWCi9IvIeCAIdG4JZnt3sSSnWLZxQAW93AD4SNsHjemb9gILKWTkHxo0EfzS9wY0nED
4SNsnsiCnlwJdJfTb7iTAHjt1/UxAwvzjlWR9llL8GXSzV+Cbpqh9wjU+1j4+Foz+teGe/OX2bU0
EBgX0cMENoR75vfNmhxVND6kJU9eQVVQQ/PGznamNwWiIPmNBuKVQ1bHQIzhe9Lxh1cQlpYPPdO/
BF5unIn6JA0sZw9C61ca8cKYknuyea31ygQ5CsiZMjDX55+5eL+lA75d3s5oCK3qEU0fv9loaIzm
N2e2AYv6W2pI79PKrco3QVz/BxeqYdj/QLWC5wMvm6D7sEzLR2/w7yx5oG9Phjlu2vd5DO2uWNCw
ecAg3GNP8SIpSJnvFWvWQvyTvOgYTu+hNHNJxhGUahw8/kT5Jr3XXIo17DB+UfkQcyvv8HLp4vVy
WgN9790HNfuJd0LRFoltwxx8exsa4nmq3aCHvz6i3aP84KUDdp/BcGpAafw9JErJ6pqddz+ZhqyQ
6sAHM4bbEjmpgjfn+GhVAH+32BiTXzo8cLAXDRbEtfxOonFucLam/r/exOL/0EMHuHHRpNoONTre
4uwut7ThgxXX/c6Lena0kgRqst3wFpEb+V1kmfGTJZZWRHOUPc3W0azqn2aVJO22guJAFQLWrgWi
a82B6N3agYIQ+m/R4DGKQ1U0FhRUutsMMx92b7+1BtSi5xzaA2Cvr/wHptvNXWqClTGsW/8T18uN
JV7MxponqA4GGxVR5IH3aYCsJDUCU40/RYgaKsKFRpMZlMCzZloOIjAdGq1gmt8HhSEUMeviEXdU
DVQw0ZkilL0DX8YqtOp+T2EZlpbWdeS42Kw30WbamsCNg57vXHTgTs1A2P6xAYaVg1fg+4RWvtU0
d/G72eTzvrMb7cDjxH8awZq2opDUR0N34LZfqJqZt/7FNafsnIlqhahWoVqKbonvVutHkAGL4neZ
o+E7mQEHF7XpdByFmh81IpuOjzU6agG/ehZIAtCpPgUT6BKp297MjC1Y4LyL6r2vYi74LxtrL9vz
0X6HxSUHwhGyfR8sYOV5yoPzoutflPFBe3CRtiBrIHkI6vu9KtsUAR4kXQ37eln7FAagjU7tVP8S
pwUkyULtxxwlT8DNgohwSGrINXXhQ+dbM+SFUzCvucNtUl6OwQ83yp4gWMeOVeOCIDuZip9tBXRB
3kPeIuQmf9IEMB9PoqB3w37t2Ir/csFCRQfgPXV0ZfxKmINoePLmC/hVjQyKgml6mPTqHwkFWtCx
C44i/3MCFNzWLnfq+8Z20JUWYCXFD+LksdasGGQH+FJHd9Qd8EtvJrLHLrbf7BRAnoUjNcPHAeIB
yFNWD4LH294Ck9eNI7D4ybMDsCBqHf426JDXD5GdAcYaRw6eM8TVTC6k0iiPLul6NeAYQwrZ1JWE
WtJ6qyAPw8d2S0lqRrqKyvW2AwN0M28ie0JbAToxk8HAqRf4X0AsqO25qZf+qfmI7Z7hAuk+80JR
MqG3ErSWW+yjDYVU/zRX+Fc2HR5vKFBFY23ClMmiLgj0wNlfx8W1LtfDCLLNDcB1wMh9pBlUTkRX
pIqPdEnXSnIY4JsSV0ipPA2yaUPlxMXJAJUPGYsY3cXimvyGfYl8aC4EHtSrarTF0aF0wu4hDKHm
09pBjGuFQ9F1oq+tBJWAhY4V0W9HXuLxJIfK+KuDgh0G1tMOHMSa0a1rqCS84iZSXxzR+kYUYXmm
A50MypUjEYmBRHQN+dW3sGEMwOwkOsnmj/Yj9DrqU1VXn5JU6x4Tv3w76M78WHhVh7WAX/aRW+lu
gvzFWoYJR+Zr1kOOXlCROIR69ziJQ1C1OTbioVmnHDRT6TSf1CSUIGbqwxkzXScPfT/dDWImqkaO
qGHmzsBvF2xdxr6qU+M57G20QTp5uR3mYtqSrRGO1NC3nuFPDxTBNLGq2fh4jxMJdAgckP3FzMCd
RSR0zRg+iLrkpBqV3r7VVVmQQ9i617qxo3fHmb/npl9iMQEMwX4ca0+920RQ+kl6CPaa4FcVDsaL
boV2nemobBlI9PAVGUOaD1msKNt7A5LHqpAO5ojjAKGOlUoycyvaauiokMXJUWL9YGV0IxTNIF6N
RU4t3zah00GB1q2l3FDuYNUjHmxtGwoxIi11pkvauO9ssEo24Ll17x3DGe5JmohiWTZpWxpSbBke
wBVRs/6uKb857MU1k/gOmu3BHdbNnWbVCMwjjV0vCxCEYZOCx3uTl+8My43uALFBX72MpsAe9Q5y
tdwx5nctXoOnhlePUdSDwHgEnZdbYE+MhqDV00FWGkOywAVfMIv4C76NRrCSOdWJhn7EoCvfufZK
Q48DcGw52xpVWj1qIcrpE/4aWW9C7VvkUjmvSg/kpBmoXM/fLghtHdCmFv2uoYs9RBZBLJo6Xwvq
n42vxmECbBGK6GiUpCDZX5sCl78qJbbB4AAjoQfGsyOp78AKNFZ2endoIx6iqRKSD3RIhfaHGlIY
OP+gQ/CbPbsmUGxt2qgGzJMKA00F9gVoTFOkPRbvaG/CmrDpCl7z5ER/2TLR54PtVnxNQ1CFGc/+
9EyfELJgkcxaBbWenNA157wkELO4jY+LZwqlQ4w2FSwPov6f4oN6MJ4Rbwv2eFk/AmUTXY/ngpHV
kkCtwTe8DbG0D944VrhVTUtydx2QX7AuCZ730vB98KEDREtDyonS9JebWN3JQ4ebOmooUxrI0Mli
iiFeXgDVWVyLlogpKH9xSnPk1ysit5p8cdWL08IO2tVcYFF9dkd21w4luzPEWYwvlX1dF+/CjL3Z
lZNiHT8CE3876TjKc6E/tuo7LONTCRVvUegygXyVHsR3ev5A5ShFhshwWVlVohQt1PuNYUQxntfV
9MD8gf2bQlUtiqerx4LhqQus6SBzVIjMW/4I9GMHEPCl7KVHnt/OFCR+tyoaCCEvEuhUXThdg0yk
U1s36MdWEeqKVKqy2UBRbKa59XaxEUEk2QMuX7SV+rFd35lG9X3RQ2py4B67adgpG5jb92lYaH9K
QoeyttacBAx5boWFG3GwHW24lFBN5kCQnmgEJCKoS4bZHjaW3R4Gc35N3Kb7yD4R0DlvsnLfGfW4
Lzqj/Nx+zXhRvMc9d1ObLu4EPmjNtl2vz6tc3DvoID1qbFu9uwU9NuQF5N3jGvmnGGWjM1IoasTd
jCVWsiuwc7MagJXatrNefSpadMm2WK2HlBh/GCCXiqVG2DvHbDaMNRAkAXDxw2i+I3M2z8FhdnOw
NY7QP+y14MOfss2+YetufoBEO+RcQHp7DHOu7Sct6x879LSv2242P9a1+QKeWvsnL3+UJaCTIKcp
QHUQ9a8uM/JtljL3oovsykDvvc/cTmZneWRRdmKF2RNj2F0GufI6rGrri1Yb1hq7CPwhq+v0hFal
YDeB3fOdK0REQsGFZQymjAXS2FoDT/wWqzGnwetJ8EwLjQF4ADZznDI0KGGRMgPKGaLaLTvQ3iN5
1XBqwWKugv+/5tICpwoe+xQk1HxDn0+mzfOhG8EI14HgMlsH6Edf5Vh9OZAbO1nFs/VI5/SJz/P2
n/HYCQj3Gmv8k4L10hlheEcQlt5pNVtgfhcYYHk6dj4IYDzblUDhWECLJZBY1QlCIQKDRREyybxS
69t1zSFvbnSgEi85aLyzou+e+w7torNuByto9hgHGpKjWnsGq6Wfcnhbgfw6LOiH16EiFqbmwddr
aNslzNx0fmQeWx5hoV38gUo0FR97MaSFYTWkv5dl6BtDrDjjk1k68aYF9WwHhrJnMKfZOz1PBCzL
bp7nyqwg1J3m34bKuPiJ671voWIMsCoiyjpOH9og3ZsZB1tFD+Q86DSLtcVj6zKlZvpkXx2NcOCN
6c1BGZHA1OsOtJn1qX1zMGxZyVJlkf4jQ81BGV6IpY+0wtMr22sNNHcJVB0bAKtY/Ts5UvyBv+wj
EYErO1EKkrOGZjKRiAs0Nv6t0bFM9vLNTk6iIZyIpfBXRbLrmQ9VF6s7E01OYVrZDut56UZR8JAN
kLd00xkuGkhUjGThLfE6J3MWY63RkmX8H/Nv6+EjPm8df0q36CmBaFWLJ7MUHO40wuawucnc2dlp
JR6vwaOJ7cLK+k5OMuU2NFggnv5giacfx4UwdmVzf6Mb/EjUbAMY7qFMBN0ex99qZeGB4bcYXuYs
+Ez+SZ/blQPgyZOWDTrE6biN2wE43ZDoe838WU9DcIP/lmi6TFtZTZneZzN0t8p8Kh+MvvDBagLi
/Ln2rM8OYF2mUKz4/xdhiBrWbzW68amrp07yuqV/on0jOjc7nD95zHF2eN0AjudPjG/EEZfkDjiK
yB1gh+W/1pSFGvCy28/TXciuuMC766BMcLBm9fuS8qQxaD2kU/byJtfIi2Sde4PxmIQTWLsSaMs2
wYzOvDb4GLuFs9Ug0wSQ3n9F1Fph3Hl4+F87gtI0rW2sS47GCS1J0QsdarvmYI520GckbL4dm2Cj
n2UEJbGc87VmjVimCv0RfCpQM1LP+fT83xvA4ox5Me2Ug576zaQEt7FyN/QsQDnDHObbOcSz/d8J
nfnkPNqWgU72K9Gz5Him8R/zbnihF+HeZD1GzHsrRnGyAhVTeYuy8pQuMhy04dH3+605RACeR/0z
dITLj6NtdBuHD/Z9DmArpDgqex8lzfxUcWyg8b7yv0AKQCa1QSOT4nHoNrrm2vflH5I6kSRm8rMR
PYDeqONNmkM0WPKoYAPrXGLd4IFoUhorK9ZZWY5H4lHx7Frf+dDw2pJ3dkGO1ZWsxgYTGFsAOEhB
jN9JNheZYDBQkEz8gUbtEBVrG+DUI6WrauRdVBMMLck8ymrkpIO4tqkO/0PsEXjBm38PAFAtbLhY
HsP/CNBwNzsuQ9JFUdd7zWsTcEg1Ma8400Gr8/KM9gAsx8xt2Rx0A9QYwusLB5055KWxPCVrN5Ux
dizqFrDMX5G3MaGFP7ys2zCQb4i6psvf6up2B4iEGstoVweJM9WlcCpOdWV4MzHn0DvAWeXbmoEK
wQfyWuD/m41HgD+8/lnnIp+PcsuDNjq6uHnNeOKfpI1SjHxsNmobpIwG65wb+lGp8NGZWXcyVdlV
+tTmZym1C2J2EM1GRb7uayt6gcJr/KIX1X0da9qFTFYzGIcG7GZrcpLt94h0LI0DL/BlHRebwODn
2neSZzr0kTPsMgYiJGXLOvzjO4kVHMD4lMq4GKiDEgwqDxSG1+r+nHjJi0qiQq2TQYf1mqQKURw5
/rVQo3mHhFlQ355avh9brcdLNMS7QLUBaS5xqMPMuwMgYl/4bSQIGuG1CsEcXIPB5BoWB3X6UDRQ
apsTuzkoByWASgqMGnbFNkzk8znl9kpNCe6uWNswA+/VYqaMZqISeWyvMzETlWkb8CTh5fLXLOpS
qWyJm66chXJltGujZZqLH4xi0ECdnGa9L/dDWbJ8hUdCN18Vrgl2LXHodBNjOiXjYpyH/S9/rWvm
afTm4giinxU5KLqh7Ntq5KeURQk1hek5Ld5eRHXKXIzlNSoXJakhnanCygHCBnlpVJDsi1I3aSpm
8Ru4/RnUzJljtWxLNXzwfq783sXGO3XfNmi/yA3o9vUdSOPQYSG6+nrQJF+Hms0mQdybrAqo4Ny1
wkFeOlAwpd3E3ZRyaddN5UGCZjGvKvXXOI8K0HTyytXM12uTl7C4GqpLV/z3GAqnwL/9LuTU6ge/
1lKXcHtd13r//jtTP/e1pvq9FXrq3RVjtctcIIcdnTdPdAh5Zu6g1WWvSVnEiyEvQjaXNxOWlH56
gS14398Q64TYzPQCPeeze8wC/mbPHewpQljLXksQZx7YEOkUqYRWpwK5l/5wW889UhECuydl85am
8KBJmmiUSia7ZpAyjXRvCwBCsoMknwPCU8N5j3WVEX2nXX+qoETz3u70r7M2avfktM1snVp9967i
RfbCLejBi6AxZP7F9tEPQkNQKk9YoPbCDSVhAzPZmVnnyGCcjWu0l/Yn8lrO+HUUE3hi9usE6Klf
TJCyYTlBg1VpOQHNp36CuR7Tu/9gybBvSDLAf+TajmkAggGUBoMO9O+PzVZlV3zi4fQysaDAPire
VdoNNZiLlnLuYyHzluJNOOpZc+8I0EeN6zIkaXzpIKTeIu1aSieojup1vzresIE+UBCULEo1lYk5
CANIGdd5JRBQoAn/vRIVRZeArHRLkvyHcjLkd0ddA1ZoguN+7/k1mOlN/aESNLJ0wKtac+6cSZqI
8MfvdUBQveGBWH5+NymWoN9rUagmEv9QS5ioDM14La9qkYn/P9Kuq8lVndn+IlUBAgSvzmk8cafz
Qu3wHXIW8dffpcZjPD57n+/WvS+U1AnGY4Noda8FKwpDVh9jkSmdUcWyqtw8Xdpiwih70lAgsveS
0F6ABxm0Dm2VvHEmAkCOg/2XtC5LbKCbOP7rJOuzN7BkBw+BKtwp0Dq3JwtSTgdY3MWgM5ADBdLe
Y9ydRYzAJzN0gJ2DmdneulJjm0rBQIAPGKte/o3EXSfZprgV+6tu5aO0AYCmkcnN/wIVplsKLOYG
TAa/Exf0RODb4LpuOcK5o28GfgxAskZnfAUmo3ly4jZ7SYAavwpRiwZqKhsZNnUI/PaRx3n0QLPe
4tlZi5q9sAwvXtZG62/BhwNWHeVPJpVXjAuUopV7TUvzF1I0/TbIzAGMhLBSTbgHw8Hb4exkO/3l
zLOT73bTmUmUd3I6M52EPP+fZ5/+hPnMMZBVwCtU8B3tXVZm+T0B68oxVHulJMIOvz+GxTTBa6vC
9xxezA595ku91QCxk6cNNpexaUr22Pljy9aTxmbeOsWrxXdbJOWRLKbY/wibIOx8WscQl9Czzxya
ZBRfXXHWoY8xdm29jDYsMl0s9r3WC9cysEwUVHXmAY0zyILTkIRWmX+YNz3+5KHrt5VyuTGhYV6N
Hl/O0aaRE1iX4JoRIriaO/MQL6ouB0b/VUpec/w53OVi3i8hcySDo7ps8p6vmlxuLn0akvTGaQp8
vbp7p8k8qfXtf3sI3XHWOLrCZxKaMEDHAUY99+4hNA452pjRJqruJc0J1XboDeC4qUivPXl+3gEI
18aeGM1FlGGYgwZtHZjo3J+NaARY4u402TjKc3Ln9g43kXpPs1k++04noKjSi5rF/Vkp7GxOo+t1
AjeJ70DwGIHC0Plb5J77lmj6gIxYOR405jpnDuKVVRaP3l91Uq4txUMSwdTUejQdlM6wsfzwYqqx
3F+lPPb+0tNq3SGX+As8IqGVamrzSqwIGITQPsD8FD256wkNBLztEwZIZkXmZEkKAgdJ2vFq2RIq
yGwF7srzZVu5BXbQmgHFYTnfyS0jeMhR0HgmkW2N7W407HyyoNt5ydjpziJnXr6cnia/0dIZUBIQ
5wCl+Ed08s1NgAYETgcwq8AASZ6O/r1CvQ1jORC/1DFvl53s++0sQ6vxocgVLqwy4y4rzsGo7cie
RP+LQGRnApr8N4E0K+jiJdAt7K1gVblM/ksCk6Md8P4RY7m6pRmuBZ5DgVTmHV5Zl6BKIE7d4tUE
fu7Bs3ITrcODDv5hmWF/ITYe6dCA/eyUAVwjAO3H42SmF8wD9cooFxyNVvG6B8sRypzx6kwuntdc
nNHagD09AcChOSBp1YmA9/KPE/mxswE498WdnOhkGupZFzSt7B9RUwF0UtWsU4NFUwSAieyMFYno
MDFf0FDPzIy0ZEuiiUmD5lftjQcfo3GFjienBOarLrpjwbX4VKnDmCbjMY92aVHFYMzxkVsnOVnY
pUQ/8jxHL+945GJLEvIY6ua7D9SK3byknEas3SKFk05L3GklO601oQDfbXIks5slpQ2FVB60dkYb
IvZ4JTAtuqwd1wJImluqMOZJ1Sy6vq4faJo6qPJBihgg1W7+zPPoiTsaypK7vj+kHeBmprJkFQMg
kNoUI6rj2xigbV/GkrtvhWAPF9Ar3lcAHrh+SkOCisIiCao1ighVn4H6nOgDmD4i0veN3V8+LR8c
AuuhrMBVoj7XOdDNx0o+s5pcIhV9VkzB53/WHKeqzLVIUFdb2CjRpD+yGLxvYZvwR99ixmfc6OiT
QHecdfar2l+Q0ah5+k6rTVCQqfLtUAd13ccQXiL4I6gWjc/MX08+DlBzk/B776JDK80brMwNKzpY
esQ2fd5mb5EHrNyWYbuXRxq46BPrxlZkYTzZaiK82IJXcR/6qCqn6tU08rGFVKFea6pfbVNpLvCL
iKbSU0uUznOD9LOqQyWHsG3rnczQxUoyOmTC/hkDyBgdx73It20+gLYvNUCKazrhrnSB51OEEVrG
DHk7zYxKbAw3TLet19VvXpF9px1JL3O+Yr/IfLPy0tvq2NXbfTToim/AeuFH4uAeBGhGaGShOPyB
Rz/uxETuPWhZ9GBFP8g6JeaSWT4MP2gSGQUKRzkojenXDLoytwai4nQPmGlxaP6uvGXFefcC5tTF
iyRkTwcUhZn7DoRPwAN12y/gzclPNhpyS1RjHfrIzE7hGOSnWB2CwFeVk0Har7KxBLRBHvjAM1JG
5EejqzO5sKTqgAAGGvJizDI0mZTlmhDfe2FmS5uDgws0NByAxd6ysfHDda0Qhb1D9BcRGvzRqQM/
7DGu6nJD0INGhZcBq71gGF7RDDui1yCLKsDeZqWXFlg9gwukIesHoG6RekYt/EOoCeGQ4gFNGaTI
SfVwQSIpRfL3ABTMcFMCRfZIhxgl2PJEQ+Re0PPOWZAcGfYKJj1N5RA8gn4Qzf/kF0iUbtxYkzSI
cwmuXi87Ag4t3lNJiV6OzhrcEridXMtRQFOCkpZ5LlHcudZHfHtm2VyUQiOqTCG7HC37Cwo9VbnQ
kGya0gK5ZoaicNXNRu1r1Nw29bXNcxLONlPPHAknTcUPTDdCsP+I8jjLaUQy1Pen2JFWbXd0SEp8
Iwzm+6vRtL2dJpK/ZrKkmTsJBPL/0euhA5sY4Lgm8qXYDNnsMMM/kokh8CgV1T7o2nQ7/wxuno6O
34LPUgYXNf1eQvVTm63JBOnriwlp735Xc5SRZ9kGLTThhBjoWnHz5DnnCSyQqVmfPV5gHv85u1qS
35g9VhmKaXQZlwsqFYxQLXs2w/yJqgepRLEJ0lc9qmx8P7EhH3a6vQY66DBVrebCyM9VUD6RKTld
7UmUoMlo7YF2A6j42JEnexXfpopYYKe8Dsy/xI6vsafaRUNVBnumXf4wWATEDX1ol6BQ77fzhkmH
deUokaAjUQfs17NdcdyRscqknRLs1NtboCSVy9npT4FKtUAlr2sgTfr2ijdev248f6f3vQWSgqAJ
lmrqycx6SAlRU02L0jUv00hjW0dpJ2KLqy8hkvChXEvRmTHqRXMBRFopnkNQ4a58o/fRTm6J5yEO
xTOYlOqFNoC6mKakcNANCxzP4ExeSZ9WT14QL2hGVuPQNMfBRvW3CktyBt7mbZZ2KFRWMlK4aX05
H3mRgs43qPPN4UB4PZ2PzLRGlE8KErgHz26Xm2c3KtqjiJt12WSA3cmHFl2uhoOqzTZ30QnusebI
Iw9gYDScpOREc+XZ9wDsmRQ3TpcourPXUI98pCp+fAdR/uglzrYz2y5Yz3PN6FA+TMX8se5WC7S0
iO0kDKzmBLiN8YRSvwZ58afph/JxZkc72xHGE8Fvxn5Un/EcX+vOlnrgwXnL3pB7pRZ4VDfThHrl
g8T1lKY1nXIFFC40Kdp1d6qb7sEagAjGfTvwHkiGbax647RavJC4s54sg6pINTxkDCAPgkYbPrG0
tV2uV122IqNpOJiy3njKMwReRQtu9U7rvpnoYF7zRERHJ3PTJyF0NrE5hl28RuXKrYWde3I3DmVw
0kZwaXMD+NKF/+pFXv2TxzwDUlvEn1ChlO65n5pAynDESxVZHcAcuX01LWuRoUJrI5GwB9BjIMGW
XFsbgArJH30p6hXIMPwHwAKGZ7fInSV1nX0wAFip/2DY+uOlaDtqhYEfdzx+RUlkdfKr4FeODcUN
UhmACEgVGgCItNDNXATxr8INxYbsJnVOYAGEIKAcZzX5xSlz9MmcfFSENBHDpirWlIOlnC2249ND
Uo4AGLgixPMmyiYZ2VHW1lN2IK30F3e+JJvTv+RrA15ygUUD6qTmWBQmHV1jVcaauQKZMceGOwNA
RBKD0VXBR5CMDrrR28fc62/k4KMCESB5dFgsYbcZASbjCXoiWNtBjCX9yohzfcky8QBAJ6ASCxOk
ryZQcpdBV7abFLgnQOHpR7F1rcxeTHOU7QRn1OzjzVSZ99iJeKoD3FVVCJrRYQ4zhQVuxyVMwxlu
TLW0FpqCW8OOBfiH0VlPAIvyw8zBJriteukJijFGez1Z0uz/4Hc9Q6g68q+zj2eX6lr+cGXkxxV8
3PXKAAHRvhYBQKEje50gVfBIDOiaCcCxdEQCyOZN8FrxMHi1Cmdtm9J5JNFsMVOmX2PMFlknLzFI
piwoxu/OQhb/epaiQaWBkXfFomi0/Cya4BtKIY0dzVoUUuqLSimwYT8p8JIOwMDGcDb52GhLG0it
q4D4MGlNMi1eaploS+lZ+moixLSiFhW99iqw+vhkGCh48NHi/uJxXi1Nr9K+pZXzXAsf74KMIwk1
1H9nhvjLDELvSxMId6mIPJ8A91Rvc8CHArLnD3FixGkoTtyB5siqfsSh3Np9hd5Q3I3iGt0TtpZ/
ARIKapWA3X0qHD3Ei1ntrbLBll+vpm0LngZlWgEnfo0kiLH3A7kNDJS+gpfHRHViCigWJ9W61yps
fMXWiT7ZSn8tcD/9hM4Zue0929i1td+/5ln1ZwtPxSj+LUaV4LUUEHvWCqTpgBts5DPVo5nAl954
UKxoSgVpykJ44cViNNt6U6H01nDdfZCn3wIAYMVLEGOydYMXXbTyqbk3Bs3C13pt77Vh/EIH6fwE
LLL1RBMUJRvH3/mTdkyb+KX3k2YB8gVtb3fSXjNXOLu4Dp5SJvQ37MuGB9tByTjuxNn3SO8XQvf8
b0OvtVtkRMdt43Hzaw0yOjLQAKy3xoYv7qZ507xZbvpsRcB/AszVCAq+onhgvt4/sbFBxaVSDKwF
AJKjmU+hC7gaEIkby3Kss+8fLwHFCFhwKPmfLoE7aKZWEYPSuL8EUzaAQnAdlOYljnYa7EQ/8bbV
sWlU2nsWlVsSIdEHXHEa0kFTdjQiuxRcynbHgNXnxmiJxe0yb4He02gabqGYzQfD8kG2g9dgM4zM
SS4CEN4aIx5GxlXmxAbf6lXiTDdfUlDIAIAH092WYqpwVR5ewpFZhMV7gR5YPH9FMiHTEuTsDEMr
0ey/BslKMgHazuSlZEdaa2QX7YxZSwE0rulrihwabrzghQFYU5aUi2nhWwxZvWcp4P6mpS6IV/8w
N82fRt63KwecosvEDQsDQE98OIeRHM7M8T/hEVLtaUbyUQ+HMxoWe4ArhdtZTiM6tO0Yrikc2c4K
8r8LqaIJryj3lmd8m661awKs7cECMf0paur4/HZ6p6Xp7AsSHA5+RIal6MyMVxFQldX2wVLXK3Oi
xiN+PBOtvvrGRY4BO5BrEBD22EKxOTJh3ppYzTxh9utBycUHue9A/tE+K8HTJeyhxy5L3e+dTE5x
SP47+yHojok1lNtQdX+avNjXlq2DgRhdpCTqvbpc58BwX4Wq4ZRkXVCW595vlqjPNdwFycJi0FHs
DM66aaqMRdph9T+E8QIsbjpod1VUdY4g7vXTbFejBxmvPhnOoa6CDm6llWfNapY0s/xxfBzCxxR7
PWeW8de6ZtZbl/X6ayOeSx3/qSV2yPeD1/RPjdLFHS8WZRmCe1hNC/CErMK8i3ejNVhvBtNtMBai
nJwCuSkYnTtLANhRaeksZqi/VgxNmtJP9NcEW7oqDun/dKZJiVdlYLaU2SJG7tFf6Qr8z1EohPPh
j7K67391elJuyPaPZqS1YrvZSrv5WadpDyqmLF/qg45SgLysHkIp4jOtEUjb4pKRB3tfnfQhCNDj
PkafPFAt/xf+N9GDofhzdDrFNTpwJk5mlicnt2sk0kQo2ZuhZGgUZt+k5wePTdhfEGbKFoRqsylZ
+aCPWTcKfF5ie6VbEd58OzDwykv0zMwY9Do1MSjU+SF2qy26X/RTrXULUbfp0VN4LHTAq9FlRFM2
jNqJbLMczy5lSyJSgiTk23v/ZprwXTVaHCXPP02p9k1QTHUmiUeJodAJgULj2EuSBVmBtTnZwAF1
n90Dybli8NYF2iqB+gfssCDKgL6XFEBUVgc0KNXYIBqXMVr3Hkjku2P96MTBetRlugaWe7LxpMm/
hOpu6fHMf6CpaT9w3UcOvYzHs4F0+oLEjVtk2z866d0D00259ljsbdDZHL05PUAwVNqaZmMQLGq0
ME0zpQsli9/64O+r8axWxv/mSslx8qvCcGHXWY0SgRCfwRgM2qp2UFTAGUr+VY1IgJfhZZna/sOY
cY/kcete5CgtDf4od4Zqsqc4lsnu45Bc9912AbC6LTPDR+owsoYmegqs8JEajFC9GD191Pmu/0gt
XWSpZrNfrMeP1IlkDFYEsAn/MelRnHyhyvaf8e/HGhO1JU8aaiewpWHYX2p7+N4PWv53PRzQYYY1
chI3z6PVcOAgWuVSANTyZWyrdoMqh/QEjHYPKy1+G8cyI/HFzbprHB3Ua/6ijOpnXTTGZgzluAsa
fBdGKcQ3v+uSRa9GkZL5feF8m7Xz6N/t7rR/jEd2aOpCA2RrVyDwcIA6nbvJqVQodr6n305nLaHu
VZV10dJ01rJyMIAV73igNwQtxB7bFtWhrJJVMZESugCWj3x7oWm4vc+w0oHCrY5rHq5mRSdFPSFP
ZxVKSqRTx+sb3GoSkjXgL9d2g6dXonHvtfgRoxEOGR4cDF7Fi6y12dHtMlVgpetrno3umrRa5o5H
SytztIFCS97VD8mb9I0Ehdng4Rj17NgWTXB00xg5/GuigZnRh2QBJRkoI5EVwyXxEOAFLFh2ZT+u
uhCFObwFIv/HJABNaz2PlthSiDaOgqm01YEUDbV5wSs1AF6xIBmZJEMcAWkfNTaFbFe2PYKVMsxr
oC+qfQQ6mLTpoNOuxCz1wd9xNNVORAbE0UPNF7OOxBHTQRNIw1kz+gq0l+b3enSZVFjFyvbJDsoV
5anw1Q4XUeX3b2EnrI3bRuXBN53ssTVi5E7HXn4PGJJv6tUwlVaIzsWxe8vjsFthu3wJet8YpEQi
j9HyiWGiULLLDDWtnlnZk5pkpJUKFptGQC7Dbus8D0L9kAE7Egg7+tesBCY7jXxeXEahGnV5r3+l
0awdlOzObo4CqsdD1zq/hJPgVoEdxeWUuLrJfZk+2ImbjhlLSmQ5U0KMRfkCXavaVujgGhskUIzy
FEX6lpqSzCxMGywqn0hSmi5wn5ROKyt3k45JsLxTuAnytoHDLjHIowdpropBkxCbsShk6N/YM3FT
dAkIdUFq7n8KS2av2x6ozmkkGZrd9WCT+ObwVmSANWxdXf8Pey4UwdjsU/WJWAMaqj5k3big8pWi
aseFCG2xp+nooEBodMqvU6lK9VHr5KjcikUyFV/ytH0LnUA/Tnm3RuL7oqb0S6JDpo03IkrZ1bDS
NVM70k/talXK9lb0MZaoka4rA11fJQ1gMxWu4Zj45VOJBBrNsAKfZpQudrJqmhHS6kfL64x0V0ts
bDmryMj9c10VT9rYhG9CWtUxACP3Ctta419KLvMwfHOz8DM+QbYJFXTsjJQ/VH1xMmMQiyk5agyB
HEtamrfF2CyRYkAd3Qy3TzZozJ78LlD7MnnMmZMdAJvtYVeos3aZgWWoATB/7ANClsletem7ywCv
qKdZNI0MvV4CeNBa01Sib5MDchVRPL/+eSOj4TWKb/nFoi/cfkeMm9iuwKI3ZHJBU9ySLsSaCRBd
WuCVkITYMweOO2Q9IEk3m6JTvd+hEwU8sIpg80bBz9yPAX2M11FAzxUy+UTsBhNzgdCLc24B/oie
JiOxGViQVQ4oQ26eHFeZXaUOcNr0vyyDASoLSNTCtuoXOkjXFWu3a9Epc5VxM//sJFl+wm1Zvnx0
IpGBBvHJqcb//Fhntonkbo6dd7zih+YpHGocwH8HfB01FBEDgp16P+pzwzxlBdoTJ41PltcDG+Nn
I8nqHdn9Npaut2zvFy4KMP411N05fx9LXWytpc8u3hQB+2v1AHz2NcdBA6aFZBi33Y2J9OxbDjaU
Q5HUoI1QU0O34pcYLEB9ngk0oNfV14a5zYMedShetkZrNYjx1nXwgA5DrnHTjE9xU/9qTdRsD1jo
o6MancBxn6RbmjZaiyJGE8zJNOUAITzLwHimGR207LvHvPAVxVjtG8daEXC978GyEm3IFCxSbYK/
C4aEPpLsjAmxHFF6NOoW+CfwxSg97XIYwVw+YuOux96D4+lb1ywvmtkwZy7bDCXu7bNsjkAyAYbt
UPjuUQax1FakrWIOTPGiaKcp2WlNgNMNiR8cWehs5rORxxy+GzV/YQ9c35Jiukoa0sW4IR4SN8LZ
UV1IxAuki/uMg4Ynw/PQKCpF5ABqSjrornYZifRXk/jNsRxtmJGyJQ9NeZCbbwLQtgcYNaCB32W/
C0UyLBC7lYad4iUZ3wS8OUOUAaVYr6zH+bJutDfnf7+62Y6igmE0AXiauhqUvwQLv8rBKqL+upsw
jRhfEiOx9thEYweXGw+Eb0SoRjS6ym+AjgAQxA5hbz6YeJziS6wwy0h29XcyAT6Vq2wOVyngs4/y
CTyJzsNw/m5AGYyJkr8yUwyDXaWQsMzlzKNRvIuIVYPkJGrwhJ15NEjE4Dgly2yAVM9xyOwquouj
zjaLPFDNPKrQdDkkv56Nzv0x1s3ZBvdy1WRGcX7zh6jQVje8VamvocU82USgff1Er296dTPhlwm9
Ar5PyOzdh14A3yeF1X4tWvelU9ldK68ehBjSE83ooDsgibKdGnt2KqdLsqAIrS16j8ViljU5ihWs
rAGoHwLNcg0pgDkkyeeQZMtVXOASW9uCAYO8ZWjkpI9P5Ll/iiPxTDP6WD+K6PNK9d4/ubH7TDMy
tZQjEDie53+FkzjWbgBTgxZLfQHuuuCHUVlvERou35rYTfc2T5tNK8v228CDJRnUDLvfyRDVYAXV
8ifyBBpq8EP74BlV8uKp+8GyBA4hsnbuc1sG2RtSryfh4Jtsulr6FqamvexDPd+RMh2AAjtI4IFE
fZ6+mUMQPPE03U8z5XB1J3suR3vpgmd8F2D/Yh9R3Z43MRuaTMYrZkQ2Fs94HaBDeh3NstFRXDmT
ujW8VcDhciOkdwZ6PWiAIrp4h6vviy/CiZxdLmIUBiuQWsO3m1VT1sk+VNMx877LsW4ei9z1v2Sf
mV3nX/w2CLE4j/5DHgB/EjcBsoKB41gFIO2giSmAb4LD1cMtZTkq6ICINYAVB4NNsh1d8dz4TXms
1YG0dLiTTR6kwRMB6/TZchKqWFXgv8zyyQVEvAd09zrbgLfSXjptkOK1d+iDo8WxiTYWvb6ehGXu
cH+TDC0QMsng1mMak3iycHrg12mmMLZWyY8X2Ryc1LfSKToKPfE+rc4+zYUazldTS2AJks2NP6lp
TprJkYTk7dFJpz+hsbXaXqZj+TWIUGjTKhRfYrtxBrS/DV5/nohsSOZZ/mMPKMwjYCYvZkDpdlch
MHKx1wgZ+V9dyWm2Ve5dVptHsiJ5z4SDvVlbAH9Xu4R0HTT3Aaj2XFQ+GEWuXhPBDp3wzqPzDCye
9BoFynF7RJFtcRSfmC/xLJeGbFFeM47Zpq+BO9goCzKj0WREc15y5UZWdsngi6wmKnvCIhpWSQaG
aiI1owMrUNhxM++HEKSUvrGZTX5rd+M3DUO8gZJj2oBOK2pBiTKgVvOJ0sW9H/aPno23g/ekMomF
6zUrVPzGa5pKBWo+KlPH3k1pZpQHOYvZrBixHF0MGe/wRNtTNLKjM81mJCtM8LVEYItc5RGybqkm
2apWaR5gY8cPSYAWEjWLVMqoBAuLVZTdi6NyQnZUgdRD1/sDKWd3MJUiS4Q6kNmdHHpsLbiVeeSZ
g/yjYr7rsNeeo1bvlSgIurRc6sjbvBJ1geuVS65mREEAJIU73b/55ZqDmOoM//T7eAaKcj3f7He9
sqvO9rFvblk2QBnL2rZAPoBE+sIDcDBI0d8PemOBMV0HfRlKtOIYzNfQABbB2flO8eSl1sU4ANwr
MvZFe5kDkvjiRx7O2PwsOsvfoiAXO6MKwkIDeUsRAPAem4fF6UZ+nd7J7FRi0dwlOrbt6lAuyK/R
GYZTwKujWxvyYHIN1LXqREo+2dGQhBSbDiRjbo/LbcA8f6eYTjUbkjM2yk0QI8tf5Dt5zJdE8/kk
ZHP9Y+/ks+1NKPUR0R/rOT64uq9/1h+NKSj90aLHp6P8Z9sCUPhARVXCUR0sv83XAljQC0/tthBe
PuHoz1OSBZ6G5EwT7Gk2mSmH2dYJaq1ZOMV4Y4fWHMCvzy7TXNnEvRHsHZlAjZbxfG11Amw5RJyp
mDHR3FYf56lQslFxYNLIKbVhY3fgilVmZEvy2YFkNrFx3gzJqMX2YrGY41ge/5r6XF/5uD+jYdJp
hoNi1ULZS/8XfYWnbzN9c+evdGl2XyujZ9Nv4P7XQgFSBJi8wiDbljH7Hg2+nQMLDztZN0Ovbax8
kSQm9sJoSAayt0H4wp/cMAUpiXKpS80W6PDEvNEGBLofYjsOUi+C7RQodsN6NerJyfRRxN0qIuEQ
gEerEImgQ9iASNgov9QsT75EQdWc3KRCUYESZ4Z+sRKJ15zSBvXQuhfLpS2xfe4GlTegemkEgSu2
6PmDKbN12Tn5kdUaf6CDj86zAWVOKM7uU/GZZFnvG2BSVjbx4MtlFSchANQxHXLTqbZuDRSaa5iw
8/hDnmvGMUQSfgy6Bbok7IMPKCoUieNQobf0yEHbNI3SvuY7OwlQRg6lB/7kyYymjVdKfPK/cSPZ
71zm8BEzAc9INr0e851VhNNJ7uLN02iINx5rh50mNfeAx6B7oNGgpjSq8AtVdUWYT8M7PfmI0r31
1pDcQKF+yVd3CjI2uIeI8wnJ5m46nerP5jd60ecFODv9bF0Ibq99bPhhBeGXx9b2sfrs6cgaVOyT
NGjfR5P+t/NMRZIl9xeTUUw8Or7e4FTkQPHcHMR5nb1LmEAKVWj9vqkLY2/XVgb+BW/0H6TTod3h
qpkMSWPkbgi2wWicfEhGB2CuQ5FkABEMwyFaRACGBgSeggbHusTZ6izflxK9dNJtOfpCTe8falEm
L0Dg1jZ5YwKkHQCjbwOzfuD1Jf3plvILOFD8TzIfcOtQBqntxW9Dzn4QkNx/NchZ+UUO/DaC61WL
oOmSfa9+uam3inqwwjld6RwToQE1S/1UWyOzl0M7hMfQdQFeDrwP5PcnKxnUEhwdcO4aLIsnK+WE
WGRVpIFzRBOXnG4Ow9UKgJH4+dRDhv5/7dGTQOEmiD78E9p1FwPlnkD8TD/Fj5e7r4TmR6Krfa76
D6waYGOzPTKrgK0fxCsFu9qL0KvONCN7t/bdKX4ueoPiz/YCnfmRNdRIAIJxmg/SWZn9RxpJALmB
hgup4KVkqb2cGR5vDH/PQjk7ETckb10L/A8D4BAaiz84eov7VwvCm4WZuMWWhERGLRW3NU1ReG+f
vOLVi3Xc/2YLGnlBH2yGyAF9q4o381jP/hQ9UVS5U4TZhiK77oudjNs0ttgiiMHBjsVNe2zUQapX
ARpltNCnoY2eaLw1KNUkBYNnubrzFPR6QJGmIblqxdgvh5DHI+68hiGWKBn0jlbhekhJRsAwp6Ee
PIkY1CqkNBMG+WxHI7QOeZP63aGo8QnKLE43SCL2+ZZQLWOtQGFXVe8nOEwkL9AzOch1xzkYRgxb
7lje3I5CGTaTzL+O7uyGj76d3iC3k7XfSyDtrljKvTVSpdiEcJu2WGmd+2Fe2RGoJ4CQiuyHsg9b
vkQbnKug0gsRHrwKu1k0Y2UfbpIoAFG7UgLOFhmlUa4ioCwWSxb63sLNkwbVrABdz8D4cGhsILnR
lDyGKj4kvEsePQXLHrLyEo4sOq2ZwiUK5T0f+wDJKHw6JfCB92XLsAwBbNciyCL3sXErF0m0UlsP
cYPNQ3UgRQ8YPvSq2yfkuC6iqz8ZzPI5BinkGKPyr8077AO4IKU5zF2q1JtKbaho8f4cdFY1NQPP
PauknM3uXJXXoPn1luQ3fbRza+tdKFeUn41qqLZ38rup4Xv9Kq177wNHW5IY6yYb/P3cZ0Y9axOP
29yM1tGjbaJ/m8azbupOQ6AMxJ37WxvqhkvQBDpxUP47qAPA0e7a2U3LcQxuGEioCMO17TvElBLY
sSOwMoxPjkQRW7EptNgCDnYHvAvNeuOltF9QJ7oFyqP1GelI7WGoRIb1V2l9dgKt3JfDgEoMpQ1H
211rhc42pAUgplzid2cA/d7Rdn4HXtLG0NOlAKrBvsNeymtk43lqtTFbgBQF93R10MxFi9Yn5Oys
dJnntvX6Oye0zTB0pUBbJSNom6vKGI4o2w7Hzw7quFdulR2C2PKmfrAhDFH2XnlTPxg1gJk1Eqgh
mHWWOkEGtNJplqAPGoDpoi9HWzgPo/qSA0zaO4Q8ekYjpPtIIhqxEI1TqEplWPO+K3RAp26y1B/O
YLxdm+loPPmxZr0OaVms7JiV2xF/+2ugRxraNZ14MaTGjwrvmm+h7vxnlEbwqdLbbjNknn7Aqtg6
myYgq43Er/dAjLbaF12O4Du086I5syRLV4YbGat8zJEXAqE5aBsrVIzV5jmpGdtjO1mu2xQ1ctth
HL9baA1YmLpjbnzDYLhrB6gTKuVlZIKaYoEaJWNXtmW6KAM+fEU577h2mwKVAAXoSyRqb9IaLBoS
TL9b1KqBObCQsWq+Tx+idCzWaaGlnzUmAcSLPX7D+NbIpgZnSSTMnSfwFmSYBfBvRWI9dUmuH6Iq
FGvkoa2vWsE2qJVKf+osuVjgbwBb1pALoIMJNOIXZr0M8Hxa2upiulg2y6QS1tEowvDrwJchczp0
/fY6vggWQ7pRobx6QAHqmZmfTfTVv/px2O6AvPkIful0NUrUglG2wwaxLWqbywg5U3StOGrqqCkz
erkwpN88CQv8forFnXnRM3Ci829V5QO6WTOcJ85KY+sOfnGohWwegBqOuvS6qVcDFrf1pkePlrcQ
jl/a58jSdiwdkuem1bttVYTdIQ7r9AEInONar2LtLUolaMNYJH5KH8gbFk6ZhuMjruZzMjjaG96n
UObNo/wJe479ucwAUkhlcnZYXRSpYWtL4efJqsu6ZF05sv8U21660M3Q+2VqP+gPMZAw73mmfc1Q
s79Mwbv2lIuar//9BsMN+x83GBfAMTpKyzXXMoR2d4PBEkEXSZMPnwD87r5U5meHN+4XnpXawWrd
chUncfktDaNiYTPZPLZdyZ97Q/9C8nhE9m7o/oe06+hum9mS/2XWg3OQ0VjMBgSjSIqSrGBvcByR
c+5fP9UXNEHR+vzem9ngoG8CRdMAuvtWlRsUFYBkxRBvJ7i9GIZQ/r4aktfMoWvTN2/hMPRrCPTk
Tzq+ULzRCJZ4TA/iVrG/RWpXL4pkrFdqO4SbTDFcajlDO732GKo6JBea9hi14a+mqeU7Sa4ztxDc
4IGVPda6rT5Vwh4osPs6GMDBAQp2gvteNHLqoqUTLDnyqgdCCDhVdHJG4gCs1XAoWh9kES06P3MD
QkXi4Bne15g3+65m0IXBouaykaEyiaa+PoCuimls8K4wOlhAqx4GJWvROaYZ+gZrSUuCQxLckQ46
ekX9qDT2s8ljnbergaftHlM2PDe6eQI8sX4ghCOYJJK9MElRVz8EhZXsc856twB72oFZTbm0ZCV9
zmU0PA12OPxowsIJVd/4ZbHyMfKY9JZyz1jEWNE8cSux1j2khXdzeujl53R8e1M6Oob0X1XYPXJt
9O9b3euhswakMvhHwZoObNBbVYXNSgDyQIheZ2+BZX5uPb0/hSUPn+wUawHCPNoZ2yQAhCwpKRtB
eq+rlbfXA7l5DfONrnnpm50XWJw3A0CTxHCQxieJF/cR78cvWeUdrcgoP/l9k9z1ita5ZPcz/95T
6vKT1owumsNkx0r6rTZKNWaKIZaiSP2NDqQKJ7dcxPF6kQNgeudnP6Tea/211uZ8KYcA+mRjb2Bm
bWQnP/U0yDvq9l7G8sK2D/1gh/ke2Bsb3A4gZRHcV7V4N41C+RFCcWDC8Hr+AnZVUJyWjf8VGmpC
gtH4CWjropPULESv7ks1jGgfAHJnLydW+4C3uwGLQVXFP2kdz6JfXaUnW4LEDXW8K7w2fiAQXM7w
tlmY6AMRt70UI/IRCO7iI0Den3l2XAVu12fqJHEEOm1z4eV2sCHMto53jl1eoPWE0OKNb0krvU+K
Bh33rG+fbBlvS7Hv/7JwEkDl63NTDiBZieRy1yv+8Izf1ZZuaxDL9Zdkxy7TZMf7NAS2okB7lLrc
ycq2DZ2PzqhRr7e6I0sabYWXeUHTXwUvN2f2oAcvvGArVe0+E3CCZ1jwMCAPctL1Rl4CXZudjEF7
LCqPPYAc1zoFevs5SGI8FDN1XNVK4TCjaJ8g0qKmbyWHMNKmwXewn/fN66RCw6KXH2jfdRgNXzS3
c0ceDfPU9c3nCq1Obx0bx5WV6ela9ytUV3QXRFPmryx/lPIhB7Xq7xNJurUIlwRQAIsSqNzzzuzd
NmTA//X8CYIsGrb6+/aoo4V9FRea7xKPEjEv8VDsTachYgVgng4jZCukIuvvaWRlFlgWSt/slxAR
ko6lLR9IuzY3dGWblOke3fnF6LJ8iPrYkeLvuDu+UDd60Sh806ZZgCcsWthtG9BlSQLzxOQd+2Wf
+ebx748dpt1olwJeIoNJWgZpmWZZoM+8eexIzChTBVL2j+PIXLUCCIUeKEG3zjN80VVZZDu5l8bp
+QPqqtjBC5t3X2OV8wHvCV8pvO37dPkum3vQVOw1/zq7UMsYP/RAuvfxP23Ojko1XYIjrdhWFl60
PNvvd2inUhwe+PaatNYmSbbGz7bSyLB6JPAwswPvp1u7zZT9bM81Hficxq7dWb9Nqnh1ZEKeQ4Ei
0lRkuo7dQuxR1KRDgh6qbcoxSZ5V5siRyfWWGQBJzPZSXKdI9dqdZeawA17SdcCKhuvQ5xzQBeSM
XXa+TlM+dXUEKKJkulgt0J6bOtHWNKQecADh1fWI9k93Hs5eCiYvKNoeYyEaN2msae1Pw0Pf3kQ5
iC2eg2+Px4mkkEE7bY2uaLCJXEgK9dSHNFAm5auZcbCR1F/RKGm7WHAfkv132cmidf4hCofjXAav
BufSM9fhXHqu87402bGEHClJtJ84gSe24ol2OEmbYN+E2yv64VsyY6xjBPu+3BLtb2GAw6vWsS7H
senoeEFuPg+j1e/wvSWLQJLNZ2D6w500ZM2CvEkfyVus8wPrLbyauP1Xts6mYRsN+kZXgY8ibwXO
mY1mao2bssB6tqPGW2N9QXWplBT74xqdZ/6SvFBqTdY98GBLygUXvbkCYFSevLgHtKtaH73JWxtg
9W2wK7KSPHwMkHcYy6rQ5RXl9qMF3K4Nrk26kDl48VILAQsm72jXFppJaogMiD/BU9LRjVop3tBQ
NavCHVT0htKQt7id2eyzLiffZK384QlWGVtwwhhqEdgLGl+dsgozXYcCzEaoF/kKWsYgy4lHmEi9
8l9lXZ1SFMi8oJokCZ4JrKbTg6OLU+ZinbffJVaWPWudtCNEXzr6zDW8fJjsKeLJTvF55p/t7+PR
nj7scvA5PYt4DQuHdyk2G1y7rrk7aql9lweeeapjtYMS8RB+8wf+JvPCegKvrLwF9jta8a5Nv9gd
ED0igDJ5bWNpVmRKo9FBSDEMv1XR8MaSkE2ZAdYGV6HKpkwKoMyijdoV2lC+p5WuPaaN9VoL3A4A
hPjeVK/aD3msP2q+cWUHjhLaLML+Pn62fxCvB532kNVKGOo/GdpyzxTkxJ1N/yVyP2a5q3vBLk2a
YkuOmZ6bhjchAbDpy8TUIGIo9vY0cSjNgi1GyCujk/a3DWCb+o4OPe3nzWNZbBPOQ6pAeWSbC3Kr
A5CHtgjJM9fOfWvA1sc/1ZlyKDyO+FuMO/O+KCKxk0mgYwFTRo9AtEtTewmpJXlPdq0fAV8mDLM4
yJezVoniHZgK0RkyOGGwYonl3xVYp7ob4jiYzshmCgedqZClhYjte/dHKTc2y+yBQygMVgJZrCgL
clNFqsUtOXJBC9y76AwKnhSon62jHpvIpYAjkq3MOETCe0CqRAQXEWmsQs1FDOmAHu8poigb4MFt
6En4STI4fTiajyZwJOuIxwn4eT3tpDNgPqK8774P0kkBG+QPCm3QOnUValmFPoXGSXAbqsa1o0ce
3sBVLXGwpAtxWUkJ7jFtCe/prICI4hJ7zNLCMpJMx6QdbkzR9a1ZWp/mOLLTQbVfB9P2DrOFzgbd
vL7C7KUrpC0aEmYbndFVEjR0zvb5eriKKvPzVWbzzd+BlRx/4WWtXq/KAkKzjcQOoLkNdkQQd8Ms
B7q+yTlavzno5jDoTExOSprtFPu+LDmLBFxRdHZxVmwEO8Wceik5m+iMUkUWHz1/1wFttUPLQbo3
dAM9SWhSctHTNH7pdevebOr4U22FuJvr4KQhe6ba98XQDIcxMO0FqeFgbQc7j+JAwxvblWzOpK9D
4cyz5CVmfBEAzr8T/9DSoUrkpxwaXtXQNQ17k1QJa5eRc3WlOQmrf9/QFDjE4aIJsfI8qwD4irRI
aoCRpleKm3vfpHvAbHuKmV5BZlkCuj/GYCFea13BHL0LsEgVFdprBrS1g4be8hByVXvl2GFTePQa
shr/YOh1diiKhYW//iiJvGAJ+CjJE0mquBLX8e7asr4HHEQ/6yPWaiTvTC9f+iDyqN1YOCbOOPIY
gPjN5HFzGtmIb+6DMIUUmSj44qURVZ+L0BlVuoRdyTVS9Q9C5vyrYDKakhHuMki3prGgFBAH7HKd
zypNPUmFmu662gMKhrw9qJxdNRtT98poxH1yN+CFgUI8XR3BtP87ea43FzAKLXUhQtfbbp+A+fSS
SyFDvQvVXPkU9A9xb4+fFDHhH+MHLqFF+vdg9iCMPLQcKscf5FDnGQqAAWr8RIuo73IwqLmWLPwh
5Pj1YqrfuJ32Y9Sl6JEOla7yLV6+wK1xsQF9wd1saP3VbOO6/5mDjvcu6ar4UQNK5/Tv1QFNu78C
wQ4YUf5SQ2aF2MuJwVkyDMFJCsad5+vhvuWWf2rGNDjlUp5vU5aByulio7NCkjRnGMBiztosZg6T
ivIYtLJDlYJhiKAew5NmmTV41aaUKbDnfLoI1ScHXaSB7LGTj1GZLWMtwvOkBPm6OdeWQxD4iI80
f5BUM+qpvlEDITt9RFHfD/BH+ImEZjnGynsg5+4xu1U+G9gngcSZlD40zQDy3DQZdoDNJgd01WAB
GnymnyLLRLtVlhnf/aJcBGK5T1WyKb20QdP0UbrG9HO6nHtX6bR+rbbVvVpW1dIqtaZqnpl2IK25
ztfsekWn4Ah3O+gDba8U7G406vBIM+6u3JRXKtWUN+A3327JZsgR2/19OUFT/hDmsk1NZbYMtDUz
ZMsQ/u9foZ/s1//zX8p/a2OE5qRhKB91E7Pabgd8xk9d4PplVT9ZdRXsZvZIsjd5OqwTNpboFfZA
CzDRRIoM6GWcVBYGu8lBeR7WttYmB+9NbrWG5V5Kt/kL8PJ2lB7qrnPMaCgGjjUcx+RSfVBCbbBd
czA8h4EjeUX3hTovcGexIltad7afii32882H7gR0sMMvdZeYBxpUlwCqhP3AdjWH0lnJoRJA1aZL
ktGUP89FdD1/lhXv04QkFnhkK7gv+4EdrNHDHwRuczQw54LvCl1Plkt45LG+DhkZWi4iESL3Cjpn
4K1A9XBdAFAbEGwIojNLltBNU2lTAQIxT9RoVCVHx9rErUaeCemMekGA9WaIm8Yg62O+tZjVteKM
fUvbDugYsQJm+23xkCrTgCyg6fN30YBpIw3pUICMAnsFXF1Oe4gf15DrsosXlA+F6cKZYudc+gzY
DVV2TVO+ErYXSuqYsUH7HASf6GJ75WLctQCVFJo0aK+zn8L9xA8btG9k5yQyEi2erowgn6RwSvc1
9PKzRvtCrwBZsEihRz+JNH00h6L3DXq3qAxnDiXz/DoxzbRS29GSnwGPFNzvh7yR9+hkBjMhdkOI
zSIUeyAcsnD7CM15ZCLnbK+TaIoHihw0jiqQTnthQ9c6ME8Ud7GpWsSdIpD6B6tQ/KWh9N20lRcB
VLIE4AZDQeVG3rIrujU95GrJ9Jfz8KPc2YsNmbUBFMcuUbIHgKr1jXVpPLYzo2yxYCIFaw20WVM/
sy3cFHPVp4zNnIdcyozNlY2aN+kwV7jt9JzGWNF4UEIfgFs7/Boa6lsmmL7p0GP7pnboNLUCoNkF
jzgNOdo8ZDmVtzd2GlLEHDuHXLLmkqCYxb+Dl8kLUoStqzpdtwmaujwiKohK4CirEQtT5CaZWJZ7
QIsIW+fZ1QM5gkvcbJtrNZe42faP9SiYrluLzzHXk+JMXanWZ+yN46dKtNfzHMZssAYVhGAlnDzz
LKazq7Nnts1zjszTC7HbDjZDMe+ZHRRMVWcv98Kvf3/qoA3jZu9USKWaClNNsKgbtqHeaA0MgyIb
jaFGj8ws12AGBt1xPmi7OvFAkk6nTBoUCxrTcHG1ld+dUsAfVlA7QizXRzMCxf/HVTJZh2bx7RWp
jBpre9635RpdbCx1bq9fma2dOn0aKGt5HOIyO5nlSxdF8VHWs3IXBlaxDou6eoyrERvmVcG+odUV
pCi+9DPxvZe6LNpXndW621ZNfITEEDggRFIWQuiZkrK+sr5x8MOn2CD7mf2Z5Mt17NbgTlozn4/Q
jfl9iAzrPNTy8nw22+Y4U2QAfYcmCTAAM8g7NPezl3I/Sptt/1g+paJzrTmFbH8vbQ1go3BuUiiP
bPNFZ9t8pY9K35SikA/+4LncR5eYvif6yuarzSmz7aNPMMdNf9w8nvP+P6VTOfilx5W5itjwEhZA
wtOOVjiMoLxvuxKb8G0qX3my3oMtoeMlZxR6Gr04UPbk7d/lTbYpW1TMOMg15hSqQMlku1Qm0215
gJMOl081ZUYGKGWwK+dQo2uTNT8NcHbtqXM2aktrhSYUxdUE7fbI0dKUS9AmED20dEi78mc8Wn/E
kzMb0NR3ia+k/F/u09E+nHj9wk7Tj//5L+yByjK6zmQbe3QMSii3cipYeO9730zaRz748UqPdeWO
14F6B0o8e6PhHdovBYaMbOSdQvBwLx06vfWzOvQ2zAbYXpS5DZmipxoXPw0LuYNgPYhGQYCjZna1
wga3gqd7BXaoYrwDhc14p2uYEzk0rmL++3T209k8VAJTXld6N1W4ykgbSFrtqeScYsi5sm6t5j60
8VaPm6fqTGIfcxPiJNVB48nVlVuWasNdhaao2J0DP2p0vMSKFwUsYX0x2jC976xUAQGInYOlGjvO
Q1vtiiqXn8A8mN93ARDGZKew6hKGbogduh34U/U+TFPjhY5d2QOnl7ZYBxbLLkEmIt4DqQ2GGmKk
XlqRXSqVejO/YeT4He8gjuw7kx48jUfd853pjWMe0xsCPf4VtTjnzG8DZAsDw3dm7fqbXHKUabMM
xh6tamO3MkSLWFi1+UPMQRSmmaDWC3qQKRjo9VsRK2ssvEraozs6hBedRjIUb5DrQ3kak4PiJWoS
9NazLvxMZ7luh58DYYuELVfzv3j/7biSr1QFu8Dc36KBK34D8DZZqdGQ7ewqrB6alHP8q43p938v
IgE9+WZEu90+88tjXI/pWySlwVIF0H0fRKze99gjXALe3aGzRn7QBXE4S/IpNFTQhJMNyXVoWupT
KFH1itC2g6q61r5WkqasTLNCb1OYjTq4pd6PgyEH3xIDd7mYQ3ZG9xUSy6CUnrmqWgZGdUlpv08T
S5pwxlnzVe0lczNNLimkrobv00RSVBnA12JLoMiZObUGTwamr5PQhyNeQclBNl/u4i0N6aCX+jmu
RR9VsJjz/rEWsXxTHB5d8bbxGTuEVot1l2VnyPK66T2s+Cfg1QGLrPYEbYStKv73+ZFVbnIJbZeV
6AYxlDh1hj68CqO2EMi5XodBSiWFBBVmVX5YuKBqsU84w+/j/Vmuo6PrxvZ/jQMV8V3jyQP+oAp0
GotItPAn7w+hpmWrIigD58ZxE1wrHIT+cwzlYZE4cEbR4d+S2xTwABrPgejCqx3SOiOeKC3rV51q
KPc06ry8XZd9ay/iAXwdC+FtLt5BeBWlsK8U0vKwW0G7Vb3K10TERDt1qU66mHXcn/Pn6nRt0lrT
9eB8bfooZLtUn/NTK76unoLh684ac/POhyjLKRlldSX1RbGwRzU9kY0O/Ziu/XiU9jQiZ49nJKR8
kmIxh9GZUiZXsU0voa97Wk5KDb6ep4E058vrCHsMlhotZkczZphl0ljqGtCnUeSg5ufIef44Txvp
bC7hlwak8pJWW4yV/pmwRehQHVZR6mVrGjLWPuat4HA0euMkoghSaPvydVRg1lPUGDDjBCmmqRZF
sUhDLYFTukRdak0gJ3FFiqLhn1GUnLHgfhix6ip+bfMPjX53H9m6NOhcrQJv3hxMv+7pR0vG2583
s63W9Vqw8139vMNESwDgiU2nl63xCcpfj0BlAKaIJfEnsAAPqyBITZecDbeMU5dxN2iLGoJ7Ptac
QxsPQfL2AXp5sAzjL6ahKKeBGTpJE/ZA5YzYKlwONMyaIsrYMPap2X82zIw/kUlcvi5i/UCmf7o8
9m6bctFimfrq8lbGoN84StL0h1A5cfnY7NkDlfvo8qAiAz+l+Gsufznri/DYZOFpKMJkDSHyyCWy
WTpEdrgEbiQ+0cgDzQYW4aHENPHhCi9eiM7eTuSDhAecWYyDnAhkkmb1oMTW8AVrBvqqgaLURgnQ
hNz5D7RNSOZYroKNJsyIlljYr6oU3/mY1jlWwBkaSe0sBkckK+7RsAjYAK84ukiBfx2gjbtpsJN+
ZGZnLtukSR9rIwXgq9GtF1agB8BT/OgbH+x9BRkT37H9TRaZZgC5FMyde/R+F13zM8fU8u3melmS
lfdaYwz/zvXatLJeogHdu//h9XIv509hGsbLJiwrl9emsgGV5FqxQPMWerx+7Gpe3bVjgE7/qnlU
NKl+TFPwL0qW1q1oSI4ISWOReUcy/QdJnOfNKity1cmsBCCkzgD5b9w21qJlWQ4Elyx97kfF2k7u
XJO9PfRSQK6VZeIZ+zt6GmML6gtFE1aDDlXvTRmxj9+o41VQHwvspnCnyRrNrFgCPcCi1X/QvMw3
NVAR02lgK3yNVtsf86ztPDcU0zNKE1577AtjZ6M9iqr4SlgZu0vu5L1c48ZLH8CKmy7Hbx8F5nqX
jOniqcB3XC55ZaM04M9/qJGu4PGHJblMSKVotCbc4H8FmB8t7ibm2DZOIlws52Cva2OIIJOrJVUV
1b5rLZvfk2Y76L36xYBW9tUkBq8arNkOkgJy33AAC4mKHjSwQLZHkoUnIfg5hSqQw8IK4ZR2JSJv
o4MRstbdcbpSW9UbKyg7dDWCzc8Pv+CmLK8DiFStic8X8iboEwm/MK7Ja0n+bX4XXSryOfqd2ZTT
eE3txTADScL3rVGZeJnRNKlfEkqRoI2DpULXCFid31BHNNyZsWFtJ9uMkZzGV6DIW5DkhJT8nU6j
+TJTHo3nkhTTWV66UQYZQrUgiQt1czkjjyewMprXdcfI1XHyZALGfIVYjnXbP8wxE4yZjIEC9Inz
z/75QnRGNbTLdWavwsFmr1eRvoAMX+wU4JZ7UvUq2ALhE621CJAgy2anyI/S73+NGCWeTBFjUT1L
vZa7VVLXr4NsraqO8a+RNIDTvbHq/dhF3qmKuwootYZ/LSOAB+JaBqlVgbtwG2scHQZwgNDP5b3R
v9lKUK2Bb/bWqeFVrx1KUkDra4mrgYBgj1ZX+8Sa8VzSiNl1Sd6zc0kz/KMkcGbVa2kxyPQ0/b8Q
nFUUoar8boFEVVRDBYm4aSoKVktu1oDNTgs1vR38h/PaBPYUDbdp1fgeawU/SH6zGC170+E24UaC
XKqw2h5Ac0hbkhe725B+DbD7wuT4NZmMoVnF92XBf1AGeu+9DZpnuUsZSR73rmryaNL8FAVq/EtM
BeQdpXhhkNAnwMNvaWuVS5MhmkkNXVq4hj9K2Lq5TKyEzRK2ieQYOk+Fq6sVpEtoUtVXwTlnnlTN
tps66LKWJvWmJMdztTNTyD9m6XAoc/T1tJZXusQRf3XI++FAQwoJVKOcWOXJRrmcuOSbRjlXsC28
s1zVocRe1CY6+imxE1CdShT3aslfSLaS1uE6601l1eP91lBXA0u5O3XG9Ng87xh6Qg2Qx796Vr9K
K8l+qvrWO+UD0FiiBydPcmuD7mrrNikWLTkiKVIq7x+TgKHM/kUvvcrkP36CmmFpoLIxmKGaYByF
/2rzW/SHxT34bB/Om9+qAbkgRQVPTlWOp1YQWqGLcjxJKkgjOUdnB9no4CUJ4DwcIkKzzdZYdhT5
lDUXsUV+bXvnfBA9g7cnxjtTENZ7UxyKtzCI070c5SUAfKCJ3vf5aCurs11puq5xRtXnzllazAfj
oSPnMkfHEibHGajxIffgNceiaB/q3k4/aRG++pLJy2aQ/AcamYmcYLKitdtWRGDdgK8tnhXoaMdQ
4nl77PP6gYpRgmWI7geQaIBjfQSHApYuZJADHtPIpfUJstCBNq+VoMjcPmfytEc9LW5IoBIRCXNY
q3mSCmoJnrm4AcjTxvdc6ncClZzNdMEybq+vMNdUsaPkQDPAciKrChax4JwCQKF+UPByG4oRmUA3
/DSgi/JII7PLWjeP63pNw9GX1O0IXrQFEZvriTKl04giGr1/SsNsABMBcZ/GMdvoRYlpfpV3mNKr
FUQUDTRGiRGZ5sNHtin3kuZx3bszWeLdaaEM2gxTwp+TqPZzmHcLXcBD1YFpWxlS7m4Dzcm3cMQG
dm601YHCigAMDsIepLK2BbUYfiLpsJu3u2kz/NxBbGGvSJX6r+Q1hr4xV9BkioHXKF7zUP1hmTKa
lVtgYBU9b7HRn49fhF2TKv0je9r4H9o9C3zPCtR+FzMTnKyFYNb24/uJXA70GGhr7YCVZaUHTOkY
V/aGByx3pjHxxUkptqN1iBNMNisI8kUfVKHbFU346LftuGmUCItFLdA4smk0CwP4pQmNg/6Epap4
1aeCWcOp4uZL45Xa65xEQyvzzknYU9AhT1squCLQGRz6cY4R1OFmeqsbzFjHmyu4+emNjg5m2pcn
+8f0FthhbuCwmskOxEnCDcTTc6jOiSyrYgbmrJgD6kmzmHqESsW4o7PCzszpbHY02YAqOfb3Zxud
URsRNQ/NwzlkaijqRHJpu2dWilrJ7I1i+cUreKK/x5j43Wti9CNMvPQVxOTFvW2n38mmAsm+rcN6
cCF3nL9qMQMasNGkDXkZ8kGikJ7zR1PPXg008dx7eYxJ3uHvG8aaevuyoGMSgoZ4pkO0R9Zt8+Zl
AfdF6KQWA9qPVcly43aMi9cE7UGe3bE1CV0V0EJBRzl1iV80rzRf3xWxWZtHSDEPK9nkBzRDGXdF
ii+azvAdnM8+GqIbagSZhYC9MSz47ZXxuycnwfdMKatFnCnNqbCwLsCDboRgu5w8+S2YuDExMH/w
c2hbpsDil4BaU+gIjfKr0Bzo0h9jNFWdQw1bAYaEQPGMWXdgFBm/eJJdYobStgc7yrqHKLJ/zfYU
9BUHwKVWXSlb65hr+VHqsRwipWiJsivc5sVnKuL+qykDB5pZxveAaRqmT9bwWtiiDcfTgx9D24Ff
iqHhpgRIm8dF/jMe8q9YKeFvZjBiPRTP0kel9vRlBcqvQx35/nYoYnkbsLFzyoRpC1X8olJQpo5c
Kz/1hWw85HV1GMSvKAkVbxeXQMrpIgoAILbEVKRY1+AXW3bQBllmNQ/CFw5MqGIwZd9rcbTjRWQv
eKPkr7VXFtBVH/yNrofFKxbjcscoR/tA3hRaLIIr4blIDKwpAb4jQR8JvLa/CNDRgOp+VRlasWFG
ZAlzKfDmWOkJnaSBbIWixuj2ETyBSeWHd8Ay2g5BSMk7mtbgJLjkCK0XbbyjdiQSMqCz+UC2GMwX
mzjbAw3IOoBH5KcsBvqSJ56xJ+ZdC08fR2WZuVc7U30m79jKxr6yn3zWy5tSZuozuosKrMwDlle/
HyZ6noH4PQxXvaGi+UBSNhJQ36u8qLJND1oVlzqDFDZmG3tk7TQkb2oWW08Z10bR/CIGBKzoBytZ
ikyY8JCRIuVQ9or16OU/uJyk9ylupEfDR7+rWMClA56N2UnhPltkSWsBJqUtUw/ivPjaI7DX1MEz
gY5Bn+CjezcI9gXoXp4MHl3beevvh8xIn0S80ab2Z12FhIXGDmkDeFDcBkt66klhWmwxmWBur3Xy
BkT71TJLA+6kTcMOTRzkz1LjL4lAYczaYpumdbboY7V9AltqsS4YAFvTy2mM/eQUk0NItOO1M4tO
hayML0ncfJrg556g5yCKhbypIkdCk+sdDQM8au5Urv0ydZDbQm2ms7FikCRS9WApeIMwetA6+KA/
OXRxqy4HyBt+qrsW1BTjOH7XoO/cSMUXH/+p95Yx2KWjjN6uUDzpV2Jkya6L63JBrV1VARlWVel+
gDbAeNL9huO9W41cUPsaT6wwowcLUw5yFl2FdzGioejsFI8cbsXVYzhgMxwq8UuZVLQGJclwDwOR
TQTUYsNAUolNozvSOmqhvOZAP/mpbjzrmNgBOBegOgWKhmQxKLn3s2PFG4vj9BVEnbjvaol3MD3I
K4wNALKbBjQRLghogQsKQAwQqnF2CsAWcrINPzqwTEdfX5edpFj2lkOpFy4jmu9aR+cmfjXRczqE
R7TulSfqtM4x6mWzONEvV/jmUaP5V6NLnuepnfv3hw2jntd3M1MNsFsLzdeqDvAZgLbvpwU2GJi5
0UXdQxD6JVDapQlpUOC1vyWq4hIFCPglPjWpZb/yMh7dsFD6I8SQ/B06gse1Z7T2A8uraEFJoAZ0
7RytPpckSNBiUQ5v+ssUbxYOyWrUKVslkuo/YldQfVYkcxpdfDrIFh+hIPhtUIxvwOqqu7rIwwXd
nfQ4VHdZhv7EeahVdbigWxkF33j/ntv0/SYbAuz7vGKztV+ACCU/dv6QHxtxoDMf2GjHVHi3vnFQ
MHk7LBOvKeOmQBBmqZNGYb9uGFDWocqPTaPL+0GrlD0RENBwOusK04ltOV/OtpmjgM7oMCTDsAFg
1rWbXnZsMIgfjETSXkfseELn4kUC4v1o6lHmpCo6TYEvitZJauerEbwyr75Zy2jM5HOSPJjsRY+j
dkqy8tRfaJhzLfsc/CNqb3ZfuNxC2QFbxl0ufR+toHoG3LxadUrLdpYcj8chi86hodmtaMtYhEJm
VDTeDXgFLqMOHPqKtMwqrXvrI3tN29tDgVs62uOCh3+KiLmigsymu47wgqR/GwxrqnETgd6xCko1
qvUEcGCyiCLJOqqQeTmkWqxCyjoOv7EhWQdJqL5ih6Ja13mabuwhS17yiu8pgHd+ChycfJ2piEwP
mVD+6FehLYdrktVksdetIIWtoJPT84EMF42GJL05e2YBz1mTk7xtAix5OAbnDDrrZD9HG20DMIcT
lnoLxXUj2qDLsHixVH8vh3Lwzebg3+NRpR2hJWIc4liVF+QYsTetyFL/2nYQHeua8TZTrltkhr5+
DEG+AQILKFBV+rrDLjpb6yl6UBQl0t1pax4KTNAklNbTLnyQtei8AwGGK5vj8Sy3Aj5osJVHoB8h
RpJYlta9gcb08UJScjFNgu1W4U0RM41J+DtpNl2SqA7ZL4l0IbrkxUQBFHpJNPHVBegv9Tf0eSjp
fZ2bz9NybkGZF9RgNRZptkrRKQu6K0Uq77emgoVmEDJBBK2t+q1qczDoijsYeTURTBrziQimXCiK
S24g52Z8iMCfb6IBZ5kLtU8sY6B3PfZfoLvu797bk1CTnoeyDj6y12YU7LQiyJZK5X+vSzBoBfgz
FxLzUNWT3vLGGh7tOhz2kbBPb811+BmsAeNH9mDshsfar8/xbRQ/KNjxWPuqHOj+IsV8+7f4iY3/
b9sgTIJjY6kQWxqlDY3szgiOdOblXXAE0yV2eKxYdU00WMrO7KlSpq4VdIE4FHjl5r6RHjp2nExS
pSbnvDGEfKe4kqHZer9GL4W1aIryH2q3YHgFVyjuNuefZo8uPbx+K/3GtNpd+L+EXVl3ozqz/UWs
xSCmVzw7dhIn6Qz9wjo9iUmAxMyvv5siHdL++pz7QlCpJMc2Bqlq197T5lNO+046S4UtFEJdoT23
yUiHxUZjs7o7Lqa/uY3lzh6b+onLeQ0Nvo/6iy3mhujG6qNBPXCjx1VUzm4JssDnd8FKO02iwLKd
FgLTNYiGwIOrVtkzF37/CCoM9ijDIluZTSUOwJ7YIMuEaz+WfEXNzujtx+w5gebZY58kJ70Oo8PV
m6JmU7cgKIPqILWMj0+B3uj80fxtGNlMDppC3fs1T+SBorlC3Utgh7Y9gR+iANCjFBEWNCU4zW6o
g86Ww5WNnK8m+FfnSkTQ0vTt3UR6e9Fd9otSwVnGFdhhtPpMKeAmV8W6cxOUq0Seuht696u0G+0Z
qJT46FXgPKVmXWvhxkVFx86CYtpzY3kxSHBYd0O99pjdtX4uLsMY+19YfGdPTjRhzu2v1KIJbR1U
q9Q0E/t9QmpWHxNSc5qw6L3s0vet/yVnt/Sqf/6HnV/GR5rw6j+kpnJ48uk/1K3kjpWjmCfEk1/K
kr/8+R/G0Riu0lig+miKuCV5/b1Ls3FLQTgK25Gdzv4fWy+vhy7jnR7yMDHuTOChMwGoKGKQd9GO
rzGQuUQo6FEmQgahSLT1iuVt+da5DjtI3G7XMlVyAhD80seuv3fjYbhPyvCnBjLVtxJPyTWWV9aB
mnvcAd+HtmHizUMzDLWbrL8HF0N3EJE9HHABlmJNW1QTpFqgq63q9Sy6RzvYWZ+PunjRccgGiOdx
LCHAMqb7zil+6x6gxBZX0bXKgTXhXMno+fk8hlpk/zx68nNKB0C/+ZFeqyrcJFLge4MkAJErlROW
t0n9V0PW0ZlMCLnJbW7JZCZn+hf/kgGbVqbmJctL+dIhaUTb/9gxnE2igzMEAhWf7AkohTbZZHcm
+4iQF2Jkw9dsspN/48TyaNrdtDuKo3NtlFi0atYBEmT8TKZ8quwdkIFH5vEPF+qw0ro+vb/RrI9A
rb3uRqwltSI0kfgLU1Ae4Yx/nIF86d32H735D4XVzMZUiLxQCHLOXEf9EVtI+24OOoJxQgtUW9S7
T6FKFTV7BQ7XgPLY1EFxy6o4IrrlzBlxgCWwv3X8dIuIHPJQPRJIA4S+wUzWh3Kjmd0fbepvDa2N
Nr0CW9NgfqMdayyGYcUQGdhTE6rw5dFF5WtAzXyiuuTeV8e164cr/3ai0tRb990/wqZvlbWZRCLK
SQq+I55cosgl2tyFO5dsoRlp69rurGDpMCvhqgBliwjYz+fUB+RHeAN2t23ZO2ZgOCDK5MjjnarI
dg2gNYAgmBEDre3iks+T937CFnSEJVADV7s6q6MZmOttlKmKywz2fW8sKN5qT70E9aVDtW9KDvcp
q0hu0Y4MrO/EyvL9HCjt6HslHO3iDYKfHVDtrwgr8GEvbU87RXbx2T6pEPdV99lfRto3mmfxn+EC
sJd98z4/2O5AG8PWxLVruWFyX8t6Sy1i2JXCMgMlZTgz9DpZl4GwpB8h4DUR+FZZs0vqCtfRxO4r
GQoJ6ybpN0TW67jjPF1YAty1sj185DQVOdNUGdPHIOpb1Avjarxpa+tbyzn4o8By9tA0wAxODGUG
EC470CXILde14VXa+rd68rLrUD2EfXyPUMe7V9nm8JoGTXORF9Rw1QMovRDNwuDQZ+3uT68+hUSr
7qBIOp3SXinYRzXwZx7nFmXCqF5Ty8tdUcVNUFNWCyFmdks+uqHPI0ALAT3aptDt/6d6l7FrklvT
Zr7lOAiKg7HQ866LDKKaJYkxyvY+1WtzRxW3ZRNW27CQfuA3eurtmjzeR7UFumvZgE516Q6zEf9W
HVfGyRqNtZ103lZWZYf8rN4+Rp2TPQzGW9Q2+JZqx2igS5+2+ybM20eIvICftPJROz41HehIPdZ2
eJ/JCJHYaXiKCNkWQexuTc0iF+LBtF+pQfMPYIv8NGOEH/Y6MWy3BTFz5x798CfXXmxDZRdLRvJu
GBng04NnvDUuMknKrrQb09ehaVmJfdly4y0Frc22zECXQk3TYrissuoFOcnmWAl9QMYMw7k2fL+a
lnWN8Zb0qDyjaSFamX1JrfzTtDp0OHZh++U968dQ7DlrZFqsR1zP7sdZn3mRYV46PolpmjX0bxdv
oPuim9EFBeKQ9W+0kR4KkKRKJbR7TTX2TcHxxVCHJ77xsai+mnEVba3ctg4+S6zHvwysDAuLy6FG
pKq0uq9+992PfcTIx/iWAGJy4rMetNBHkNiNgwU5Rh0iQ5IBImn19qrjz0mo0/Gb8HoSZdnpTeGl
Xy2s/HotM16asdX2IUhvN/QQnuztZO8mu/eHffFHedwnf7Nj+ks5IvekuZm2ySbx9L/M7wgW4d8W
3Xpe43CW72jJU9N9nAqH54XO1BOxbjjMK566DbSosd4yi4Nm0ytfqj4atn1mmYc8KqMHqJ1UQTyx
+H54QEm2nz1CbAofcmN896iq+FSazX/MUVjJmoOgNAl990Cy3stlA23J5wGR90NHD9KpmU1uPQm0
kvOVjTRdP4bNF5uHpf0mLLUYS07bjtL1LAAFBb8SvzFXbjgJRGWaFHeSPbSTgBRpQZE0VDi5RZNb
Vvf22fewH/KixIdeHGBEt0Ph19pjozHzbKuEX2wQTYSlih5baUWPYN4Cz6pysYyebBBG55du9APq
7LS0Ccoi9feuZqsVT5rui64b/3Pmf/T+zQ/BqaAbWufcJ/vQMtJbNdrWbZKXExmBzxGkMVW6JiMd
GqIpQN29DaaNWw6ayHkEct24pU8DMqsFyiiWcxJ/WfAbg2WjrCXysVyYz2kfIGxNQF68czf/vUEY
SlAoqRZVNZGBZw9ogFSzBqbPQao7lkBMTm2ptZCYM0MtGBz7CP5mlJWbXXVXKe2Hj53ZnkyLPUni
n5GWb8LRMUAR+4fGn0Gifot039xO4mozgG73QN6z7ZMkIOhi18qsY9T7+Pk6HaJ6RyV14zD2uMfb
WQBdxlSBmAqp9XRw7qmAzhgZuIMtLCupCS4AOOP3G0SQbHgA3etCLUNnXZOBptnt9C01/5WqZvGr
CwOLNNPysFh2x/qGasB4xX6Aal3f/q0ObC4iK6cqsKV7GjFWtY5MBOyzC/WCLi7A9rQ6UfUzgCNg
TcC3AtXd30xQiVkicEk9KJyy1+Q4F1oTXxPqm9/HfDKS09KzcEItldZXMza20SN/gmQl6BuNuxTR
zIMUMQ8iDc9+SFGU5h2rq2JjFunENA+f+VDp5h0IBYygt8x6t3RAHNu8y0HWY8SjB0zK7wGW3oSI
ubF5ysW+vCK9lqOPzAmc6RXHAthzcqQemtjNKTbbvr8iU6EM/jsBA/6RK1yWBTSeCUCWMxGcTkub
PxMw4PSO8k5WLgThUKTRTgrSXduVt1oMpvamrx/I5DR6vDVKx1hjhVQ9mPEg94PTiFXVWJv3MrHB
DzQ81e9DFmvH3gXprc+QYzCL8tKD12ZV6np2pIBlVzbvTYpuRmBHX7UJlHDhQJbFQWZpd/bLQiLB
AwKa0kPYJISY+z/KSIH9Q0bAypA7zFCL82QjPppLoDDyOkLuYdomLoxPTjMCquq1rRlAEgME717i
dyeGhzxEMHBzLFWIm6PvdF8Y5DnnFJ+DLUGv29pRAYOAPCm4sVmuVc+gsfwO2Z/wZ8URv6oU/xF6
OS7fDETN80gPujX3SFribQJrczFaoEb7pO8PrtfHd4qBebAPO+PV4TrKMKAVMmYFUET+UzGAriLg
/XLCU0OPgi77Vobz3roG8csO8Qlzp/d++MZwU52e0rFlvJsjTT4xg/t7X0MmD1wzyRyHRdVKwMvi
vohL8Q/vvO+cD8mdDs0R0YvqYvZtD6ytJ1ZzbR21U5DWBFrShN95Fx6GJDR+atAFyJtmPtFYbaJG
3j/QyR9dIF88gizEeAOP6m3KUvEaq2Ha0aLMjyeoCGynikAHFWXb2HNB+dVOFB16ql7oTNN69YLo
sB3wyUZnZJv9Wi+7i6T/alpCW6V+rt22hdkfB9sft9CTcJ/aSPEJ+e/+0LV4I4wy+scflbbSwS16
7dt5Ne4BcTbuecjavexEA43uPLsbikECECy/9ZD+xbqR6euKG9iZVE3/YuDzJLvoa3enCtFte+7q
bxG4NqLMi55s9zi2XnmPKpPbWpgQXcRve2kx1Nvf+058K5nxxQ817xl6jM/YXHYv45hYqK9pxW1p
ieIYJx2gxxbYmeOwBX1r5YKyp0jM/RDH6aqw0uYBgERrazU6sOYQ+DohuF9uGwBiHyuo8gZZZIlv
WJjiN6zqG+xDjE3u4Xbm+6Vx1mXdf8m1ErW/UGNimtkeKlDUBwbIlNg+1dzoSKHQPIv3Q4OSaleY
YXomG7BC7coLy+EAwQSQMUJ/8R5baX0H7I46enFRnV2vbhHgxFciqq4KstZIfmSNE1j6WB9lFvKd
EOWvsWjrJ89zgA+EBCcWZfVw6SrOoEQjkh+61QW+6dj/SD9K1qZti9sw1b2bGAv1DWCnkOJK3Aws
514PCKJskwd8MNEK+8D+m+omxDfDr1XILyz3zJdSDKi57Vh6UB2Qww82MshBoTy2o41rOroowIBo
SQOs8Z0eR79AFVvusYhWa0P3kodRjiCzx5dXqCJ9gBZ4dAJV1zP10QE4i2KLGv96rdwWzD3Immx0
QNMDXJTZjnL3dKj8RJ18kRzTKZ0/m3iEetmyWreQgHjoB7D9VJ2EiJfwz6Er3Wc/MqFIEmdrtzLq
w1+8UCSKqI3DofIxy2aw0cVGo3GRWYdCySudQWPFXc1SINwxhq3WsuPgJ81PHprzyWTpJksMC51M
lthh4eN/P4MM5/oZxBxs6hzdtUwdhLmud/UMUthc2uXoOU9aoulBKYv6IcYu+6E1tQtWn+6JTK1d
yLPGsztqCUwHtnuAxluveOWgc74AhGJdCoM9gmdneFVhAy2OeDQ2GjFU5l63MgoIBSVJJO/pDIB0
eQ/lE9CzTzZPcWODB/JGmnW2TgVrwIEjQ34/3dZAMHAP3JD9HTqG84nG2dXJ4lOrO+kE2HIdNIEy
I6wd/U3bhhbQUGP9xsQaOun8awkWqT3ELOsteYVjvDVFlD0bmcUgzIflPdltt3gFv7F4UJD8OkO+
AXV503DTR2I6sgr9Nm7G4uLbqKiuWHfETTodn/vEUwej6x2IDenG2WVFegOsQLPljls/RVLlQdJP
X3hzp/wx/SEA3A4ym9cPVgKs8iQgc9DavL6rUhau8lTlX9PS2bffBiDwIAPCox3St6AFG6L3g2VC
/GgM3Sa46qBm/iuxWvM2n8bkifsLq3Oot2idtw4HHYWLVhE9pr7JLqF6Ncys3Tlanxzb0KzWgCu5
EHYMkU2tMg+aKDl3N6ED4Q+U+o1rr/P4uRi8fI+f6ZMrRXROrIGfyd50JkLwMrV2KGm3gghVt2ew
OrAvDjYHBOCtnFw/JDX7prjCTS+tvZOBGNyJM1NubK61LzIDBrBvnR++Vd26pS/WVVFArtXV8iDi
eQfGf9Ri24Obngm/NADfh8WTrgUM96tHsjWFvMjYamcPwMTjA0I28BC1czaA1zNs1h2KzjO3Wedr
z/mgzvg8oWYDnDqUE8f9f//qmHNNDMRcx/d9EGZg6WfZpnVFRxehXMDqSj96SlSSnzzsvVZt07S7
ZtpcYsul3+W1ufViJrcJdp7In7DnSQ/pp2GOqxoswt/SkoWB4zTyQQBYtCsE4s19O6S3yRDuaw7d
mNht8eACNcgbC+PdaOjiS8es7sS9Rq3srkRlpGNB00ew8myJVjxVJTjMXrymHX+CJOgW8knxW+Vh
aYzLs7rLbMDpGMvEXlmo3nEdCC6BoAfYZWVad2Adv+D2DIkWvtEbEBIHsabdKzMvvuJBwlcFAESP
Vt4Mmw4I1jN4+dODgB7JoYO+KWDmrQFG1tDA7hrQ9gKFnv8I3PEal2NXPgCl5RR6+6NN3DRI8kQ+
W9wCYFf6zZ1Io3IvzYztsqZhX8rijbLsDCu3badKsQ/bKnqr069kLtwaDz+/O3bhUOzdunPAU2So
C3d4BV6E5N02VJN4Sy9VsR9QPRl8atOYvrKSACvXFDmt/k0hEP/qN025knkRP47Ygm0gWoJc+fSj
TVDtfMgAOjy5o4lSCry5S4GqiJWh68VLl8dJ4Ht+9d27z3l6QkhAPPqQbAF21UUydRJlHFXkbUYk
jPeFBSzeDPTVki5ElFMvbk0ktjI94qe5lUqYpkMMtYrbrK2uO1mUxhBDQkfFFT8tvnRGhxLkaNoI
wSsXAoFrrVHuZq5MQtxjBcZ1b64hcpvktkuZfqlU1j8NrbuSfY6QUKTSs6b5XUCD4HCIi/ABRTXu
UWH9hGdc2R0A+IPYZtTkAdIJOFL3gFLPzRDJ7qbKmbroVnowGbh5SHTjwwT6ctxIJoiJqJm4jLu0
9PkKu1p9vZStL/XsVzZm9ciDEb5VuM5wTHtoUiegwdj1TdZqazmqwwBODFxouE2HFjBnWeY8+Lby
TkplT9TC9w5hNYXgLoSmoj3ZCoA476HRt6ZOMoG2PNk0SW1vqFnbLN5lehFvoDYykRY18zcMYov0
CAUSta4B/3oKpQ5qZ8g56JAc3Tqy+eVNLTLRQZsklqt+UAdVsMNi+vDXPGGcyGsZdDVHrXfudkz7
X4uHmXjONnWjemXGIZCYoKHeAhWJRVQUy4ewbAbUWYLNrO5y687QAfWYWhrWQQ98rN19mPgMmLTo
lrum/g3r5kMphzRw2j49k+7TULbvzcSYiExbhlyrJYYAmwsBEbDfZ7lAWRbZNPbCVHNJASe/j3Sv
nw8qb6BF5je3i12NvF8ZvECl/eQmEjauNYn8DiWaoFp0Acw7OnEITUSrqZkWECeIZfxQZBXy1YOp
VhUPx7ux99jF0jJ5h5qGNbXoYOZ6flMo8+vsH0emg7rdQqyot0oL+9LEJigQISW1mX0cpcfY/okI
+insNMvbma7lbnjR8icBBTlKkCs/5k8QP8t9X7uPpjuRjt/SnYmYFKlG0cEe+avSEZNwpK+eNK9/
yUXbfst5UwQOhJMuHRhhj72J+IpvDv3XClq25GGCqHDtlqV2Gk0I0CNDkK+oAwHPfdiPfAoPdbc9
K5t9hyKWbZRDFEBLNijlzf8Z6jDZDm2BssNaxc+2rx2gSSP+6WxUNZUePtEC2kUPttJ/9ZM/4nUs
EL5Qd64cq9sklimqxNChsvgNuMX4sRnFQ+0KuWVlVWwzrHWesb29E07qfIeyyzcfKl5PlofcGmrR
ESLyKyy+MmgkkEdVeRuvEvZbFIbAVzkK6UtoAt1CrRsCo7Ivvtn+sx7bFjKTWnIDflXESWI3vLPD
1jlKffQ3vaG8FyeuUYHiGd9lGmWBjsXZIzCI9b5MLX8XuSx5igv3J56U5nfNj+4qF7iKuEFW3s7b
4jiYhnEfFSh2IY/W4MCeYJMrG0g72HkcniqtvMgaNQrYo9fbJCyzB8fFEzP1x+jNU96X3IH+ZwBi
k9Ac8B3wuLlkeE9vUHHIVrln+RMyi291O4rPloePPTFqtce/nt5hdWivxzhqv+DnVCNu6fvfwsbZ
hnxE/d1Q9+uxaf3vRtGKYMRbvst4fwfVQm0HXWNvQ0wZrAGvC0JB5l3TJunjWFUnItaIBaIlHBue
zaz3rZDqJTfIsLa7/14GoRCW/REBQ1msY5qQ/7Og9MOY5V+Ly7Ee12TBlHufGxaC1v06b23xA7s6
vvJsjlWbmdl7jEv3fWgXD4iimUGrQQyuBqBASPFjGFuIhLAzPd15Pd2xVaPfC/SB6SDCNnTC3AF5
lQcFVKjmjkzL3jvwUMUy0gy7eyRGxqrEEytFkUfPK3mTYrsEzB/KUgcqLSU1WjrwDCS3VZcXa6hv
gjhOgfyjzwdkeSe1AxRAxoHfgYt21j3Is+jGBocmWFjiCGliSCY0k0vYQAyNXCR01G9iSLEHM5Sd
ZuDt725bWI9gBspQVGFsU83wHjmPtHtfRU/ZBPJtodC37zQJlt6pmWjRuAIAPTxS838HAbRZB3nm
fV9oOjMAhN3Uvs/AenUq3PYV1NPivgKHBJS5OvkmbcNcSwYAYjdK9zWVKxS9yrfBkO0BdYLxRu9j
+WaF8nts+v59EQqBnVsBMN5kp9HI95gB0y22Vr4czoWtqQ3q1ZIvlhwlftxa9aMbmwCF6OyXp/yL
U6fJ22ho4JgSBruHABNwqlKIY+Px9+EI0b4PB+z2IUnFGSDV8kUHvMDQfX7pYxeZ0xTKBJM5rtvh
jISbCqgop7GgICrHvN1Qr3I5A52uqY7UW4f1xZrmaH/PAYmqIIw73wLNh4NlKOI969ZogTCbYOM2
oG9GIKRb3HayxDqESb7G6t/ezbKvmpGDwwUUxFOJJtbvqBYGZC3oB6s+VVaDMlZUqW5wL8q35JIh
lXwjhryG1BOcRZ7Vj6Z1oAb5o3AJLGum0g9hwlvtsWJetwX6IEVkEh+52zZ7w68APJWZezK1PF/N
dhuLaeioaKdu7MYnvBNsNPEFK1R07LJEpruoQ3MazvSW3WKnclzQ8CqZUmt8ANn3nzB5+gyo15Io
iaImHRY/lEm8j+1Ur4EAu2oPmp32ZzpglZcf5SgOjdO8m8jeTc00ivGBOzVYHBjKzlGMMO7okzDw
IDvUiOus6DNRSosuKLXdUIs8WNhjX9LXt9Si4SL2h3m4aJv2ADVCaAl57Wb0/KNoivYRPBb1XSrd
ZJZRLUGKskFlWranqiErim7y0mseCyuqEQYNsX5n6fgqHOPf3biM0oCGq2m2LFrHFTau5sFXWLnW
Shbn5VAV+udmkf2qAVU/2YD69AG5zac5ZMdBTK9jST5NQMNCQEj7wOZIr+UAh9YaOAkj5HlBAzzo
6U1tgIrPaK1T5hrhGKho0M50AG2Kh9LPNtxYyCUjAGCAPJEGIizo6esUG5MjpDf6XRiKHwvvtoxB
HM9VH67lRLxNHV2j54GszPRINjpUCG8LbOXnRhgmN/82T8N/1CMIGVxzxA9S042b1CvVcwUqCHfa
tFZDx/ep34st7WER27pjNdYVECPOb6FnaCBrij3vMtzr7eoR6gA73uQ/ReoO26ax01M5JRXFILDn
YiaSvkubzshnGgERl3FLfmRPDQcpChtaeR1WoKtUC8NHOqtLpc1n6uOsjNLoMIag30l5mu8TVckd
6uVQt9vxXTVJOkGoy1w5odLPPaJwt0ChZzOU35ZYMTZVCsiqJ+aR4GS0XqL0qe9B0zH99/Q/4heG
5NHylpb3Qbaq52rny+Z5eQtk11OnX71DpVVf/yBCEGIfwW6zDMykr7YLSQjRjFw1myi5R5xjKzRH
30L1oTjToZquxaXZmFVxcIf2fGW/8oW8UxFE2Pdu6+nqX8Z7qmJ7W7b1fVcNxSoF0u1kizR8sqpw
R7euugnFzlNNuKU7nJ+bADg6zZPS6+QsIPMy3/mW4bHbhU+hqe2i8J/cM/oHOQndudFmRDnNl+pz
g3Rl0ZOaZvblt5vF6te+9DbAp4BngHnPmTuIC1EkeVk5HBpDh0zVxKlEh1IbFHaJWTjlkN/JljCo
d7TukCXQVeQdgnyguYKmaRI9F3oXQeq9SE8x2V3TWPkZ5N001kcnfzqkVRHhqv19NttCXq65yaEr
/9EBTpSsCpZxrMr+aAvzJRRFfLOM+PfpP14yQ5Ei8ud+GiB6q+31iVyVDp/4UaltLmSr1F7oUkFY
lG1jZ/x5ZZ9n8MMCS3bQxWCbvxJ5g1h0DX78wUUNrJ/YxZGa4Mou7llcrKhFh3TQ5e5qlOVUXyHG
V6h87eLLWmgW6KyPITynT7oFS4cnS2g8GK53xrp/Mc8kD1E6boFyy89NpPf3VOjvecMl1soKgnU6
ShOl26Zgf9R1MEdMNf5RL/NTX4kTOVOFP411MMzNVLUOweODRI9yV4Rc9/tm2tnZUE/UJVhtcnc1
DigLcHQNxCa6Gb+6UK2KrPalTgxxziLXDMhcjVm3AVha7JEwj1/t0X/wnKa5QMW+fXDS+kxerdt6
e92utTU163yqdtUiID/fp2ZY57+gcu99anfIs8fWhIxDDZRZAn2XaU/b++BClwFYQqO10lm4CcOm
WRFGZ4bwOBIignaFCkoC8yzwHxUB/7x0jCjsx6rJ0nZYP+04584jbnfxRUbdI9W1+YaHXKoRArBg
oIBtqotdldCiOFJ5WxnxeRAEy+JL3pqbXHtNjDbbIRr3SndCAMLf7/XUpAMClX/c8Dl+3csIcrEM
w8By0LcRVkLlyKd6kU/1EVRPYoPjANBVvidHOvytYERlhrMtRvVGHlUV5mouv7D97NYPmbbLbPXb
1tRJiSXC9MoWthnRuhEWFK7Aj/bb+eolqIbjyva3f+Vj/FIKQ2485g/cSxBAcC3r3uvBWuk1PrDH
U9MEMuYeKrYFNsY1tvOTjQ5GMuRn34/3iORqIH6YOrhnHkxTeKfexVUU+BOpJU1FsyBHOdwklf1o
i2hYG1Y+bNW0IUp9I76Yph040w6KDqHr9ussQX6Mmtkg40uJWCy12OTGQXKxlnXz7vExB824zFFN
Hv/2KqnrHUqWlJsC+jPB0OfQX8pr0ORVWKJiDXE75jnYnPEUMXAjBf+sgBj8LXnQmTCASRknXOzs
qGVlsefgp5+ALajsf4HwRPI4It+5SeIoArVEGm+TMbGRSdYye+v7fbdCxRDTEEd366M1pN8kNYvC
C2+LFmSe1By7OETKq9rG0OI8zzbf4aB3ztruMLe71OPr0YZ8BHdqcBLlln9v25W9lQ2IreZXFXnx
4k/yVj5kC7AANPqNVZrZGTQf4uzVVXZ2k9LsAmrHSRbUVenddK4H29xD7igIA9Vhm/+cbXP/QF7L
xMucNGZ2Giv+y3EqtSV1RQHez7ZiFug2IOH4/ygsLkqNxuR9LdJYtpC3KDjbkx8dUBAmjpHJgp4J
dQD6Ngno7rvcvscSm4esGG4Xu666FsH/atySje7Zadj8z3h8sz0WxnUOJk/DOUXAivnbYkj5tjNw
MfEB4U5Au5QDqMvvQ8+FbINEGoceKagDddDo2XtutzLf87r7Rnk5bfQh1gnChylJR1S0lQIvgIna
gg3Zqr5kD1k2O5Alb0bQPZuaviF/hqjAgywCYq4tdWRAMo64UTFd5gj3pPu4h3Qx01Wm7UYwsYHT
ezxn03VOBzH5ISgercJOK7dkQ80XRIpwhaa42DG4oTZzWRy4qQeNYOzjQOpF0RJE+NSxHcp933uA
B842iqiEwhzWbgN0ZqXneNS3CM2GrEIazAVRDlbAUwmnhtprGx/taskB1B82SglQB9lqtU2yYq9i
91yZg5MHBp4vR6AzdLB3TqdWn7p5EFsyPF53ycF7N1IP+ZDt0/BhbNRumv16nrlNA+nAi6JacW4P
a4JflkMOfkUhz2rCcFqTihSd5QjRbdLatgASTbHZJnAn9UwjRt7JM6BjYmd22PvOZTd15N2C5sLb
O+kA7V0qzaHim4+OdCrMIdNyUKaDkh0nc+ax1AEhbwP4SoiLOuVE7USgz0l7bgVwmVoTPpQOM3vT
0o5ZItttrvwMhGld0OaWsa97f7z1vE5bK0Mvv1iAhQRu4xffTUttfK9AGq9NxG4sh/6bNl0GyCQZ
Tx3S6xujYcmt34D6Am7eftByfZ5p8PPyiwf1QlBtF/babmPQRZs5O5V1/35gUEXbxJU7BGSjXtcH
sdea2rhPs1MNngMIr+Fmq6OMZBLhctkJoVwPEsQIxN0Aijq3qIOm6KsyhuOfk89GDQDHPZcd8kdB
2Dl4NADccHYchOdsDZtMDbIC9pHaDVLRn9vd1CbyOc8r3S3I2qNguVXpH7qyn4Rklzte1ivog1he
t6F7H90ul8GfxG6XeZbBkQhF0DD8MQ9thh9DAiXwc/bnIem9HwMwwrvFLvRCfXKr0mjYQBECwnh/
dtAIstkJ829SQHr+NkkFhF0fqNj6UYKW4/11uvK1TbF+ZhssTfNzpI1Qvj6gHgugpqAIS/3E83pb
qZofl0zVVS6LMl2U83KhUEm+VgN8aQWUvkXFUETlTITNrHD1eE2nMkY6dUy8cLWQQ1PH0pSJjdIo
NwMr3XT/DSH9rTwgEag1NpHaj06nPrGQ20y7qaxBrLoQ2n5UCsRLsJVqg5RzoVEWlePDgOtOOIg1
TaVDkMEdVzFDiQc1QyTfToC6/KAWVSL5pXzssNE/zy3gVecJqWmBzvVm0K3nWHedtSFQCTdXa1Hh
FpV4zSSx79Vd2DOsrcmLuoq+5NDlQyXSREQwK7nyNsy3gA84n42E7DU0kMIvPVe436X3qoPQxlez
mnH8tQeryo74MIDNDPfIuM/EGH+jvli4M7Cnmn0XEw1YqDNoSmp++C5TpmHUHrMhDBHKdZoEyI+4
ekL8AlX0oxetfR76Nz0Ly0fXLZ9mXfAPe2EM5ePk75p2/9Xpo3idOzoUnscCxelspyq3vsFU9Q2d
QRG5uUlKzSyDpU1ns5H6lzHUHAdIo3BNLzdXHU7f/x9nV9IcN85k/8uchxFcQfIwl9pXSdZq+8Kw
u9vcwX399fOQKAul+tQ9HXNhAIlMkLKrikAi33vWZZ5S3IaGpVH1yUjzpNZo7DzNlM+k7LePQ08r
pwFhDwSufTCUgfYrhLasOkJusvRcVxbbKdPffgm5n53zcXy7bBMhy0E0Pp3jQMIeqaQtISCxq/UP
xRDhLEKgI8nm1ekywOf5C/UooJk0f9sy4EZnxqfDlPmHWtOd70YPKguWCVDp3PsbA2z0KM0vwDGJ
dRkEPUCB7YOqD4VWxfQTT7IGKar9S4Sbc+58x7EbX1pa4d1lYJ5SVetJBKofb/KOn32CxWDBPe9I
3xUKuqqj/x05cgiq1w0OiILHLB74noCXBMG0M23GOaUAYtJl8LAbQImTdGlJKkFhNak1omJg5lD4
7GZtWqRIqqx5inPD2AiDeosqEAtvH/PbwLHwCaA2CDoQ35pWXhLpx7iMV+RRzYV9pha5UKuf8stU
1KULL7/E5msc6zjk75u7Mpqy8ygEXsvGjO6Bk1nTGF0qG5JLHKe/S2Vrpg6VXVEUbZXt40QGFiKo
o2Nbs+CP2pDi1KFHYnro/fTIemTdl9QkI84tZyxbxbgTIPu3uBoSRjmOI1g0RZ/X5WM++9pG+Tni
XGyJ007QScrPNat5f27dtkMiJwYCKQ0YEKkQso2TGQzHTXpMNGd4ywvebVigQ6o8MHAGanJtYeVD
dIibsH9OA/xAhtDSW8e1g24BGjWs7KHTLkb1AXkX30/WIzgKnumCItg9UsXJA/kDDITfaBNq3TTo
dPZltib1230o3taMFOhdIWc/i5UBtcDTMokzSpyTWWEcr8loir2QThsi4U1dGiCb6t7MRV2Uh0eL
QgNDe11bAL+IvTgdSZZBcAxjv0F9NEzYg1S7UnjQYCwI+l0jPqagOT9ngqKaLt0IzdKsDA9kLwSV
tRqMuGejHNI3luApvgs7N/rZAIazjMKG33vZWJ0BOHaXflrFPzOLgSCvz752nONNxwDIZB63XiKw
DZGDG2NrQJFBiUosX6/O9H0t+r7fNUP2Q32h6QvqWsW0v5zEhZmBlUXtdDh1R31avWCCrCLqDeRZ
qEkXKzaQjQm41ewdy1tfDYNwb8DRqrkgHCopvfbAiK5RAgsuHIG2mmPHBogDLbo4+bfA6fXzjTmx
C2DIq9FblnmDdaIdHGK3xd5Cs1yozaCFs3Dr6PrpStnxhnXPZZR1M9ITWY7McNityUhhcgTLa33u
x4UFor/7njn6vZEMAyh1cRTutZqxaFCKed+KAUgNXQZAfHYZCPTUkBFu0dz7VRXtw+qjiNdtP6rd
bI+V75UAmE1SYErni/q2X5obprflnrbWfAZ1ax3E2k4SpMaZ42+aygSsXvARkw/YCeN7z88W0oVs
IDG4xNXlmBxT6JIv8L4a1vhvnyCe4/eyRbZhNMaHmxb5Fc3sLMDQ/4yat3ptddBTVatWtaSlVsfn
+chMIPPFovlvl79Zb/1A0bm9zW18JD9z+xf3ssHbsgJtB2Q7xe7MhrLnWhFOEM/E35NN3AxXYgZT
zEADWkn/j9jeaVDOa8Iz54AD4dAfanJD4S7m3maSW2ayXHdXgXtgSbQyDtOjJ73eEQ0NWTh4V8Dr
GAK1OYO6shBlj4vSi/miKcMJlVKousV84nQgA8H7kpqZGzOky6I78qFLbWfpZZQnkEKTgVldBCsA
bLNNZXavdYaSpCoyfWB2q/wUtVzDG6l5JUx/n4+f2j/xp3mK93kyC6V+Fdjd8HEbV8TNlw2ag/MG
4Ll9KKy/9yRT3zTLMeIvzEXvYxwOtm9mUXFijHrvc6r7vY/RnOLufxfn8mXZWjPoCPWkWaC+heMd
hV8vurRFwmTrM1v/Pkp+ZVKi/GhmuZxAxZauNQKpORYrrx2ac2H13SadwnaB9FqDDCFs1Bobdmk1
IIU4anWAQy4MMnGhlltl0yjD9Go+WkVjQHhB2NQs1KpRlYf0D5B4NwPqHvQYbu7jnFY8hhqgCLrn
+2PUfotPXgkqqCYaWX0Ke54cozA2og01rW5IjiWIWr1d3QfxMa+t72xq8w0NQN66KRbUpFEKQbFL
WyDfla4uqwiQTF5YkYHsbYE9wg6OCEboMiZ1edehfIjoRpR9niNQzpYj3kX4Xj4QLQnFNygck84G
m556ZtQSI1t6yF20c2zsuJZBVJkAsqmDBQl4gvVd37rNvULOyoG2MnYN32m65d7THbC9LPbcwKnx
zeNwxwfqwDDusqCfHuiRkNVpl9mMTS91KYCL+NDUUYORgwPVhIIGXqBmatbrgQDbBrgoluC8LNeS
GCUPio/9yUwW5ZgFK9QIrHukf46o/MK3npphUEKJUVrjDr8cUIk+UlfZxhq1ru/BV2F17DyaQ95M
7B4FImBnnYb5DysM+HK0hmKjpxb+1cDBgH+md2M0GOemdJzlYPeVFNYs8kJ/iOd5TTBfunjAoSJX
wc2jtA2g70UlWgVmzNp50kimyXQPlaeByd7S63PMZxNVyUO0MgV2IH3SbTf4qcbL0jKXDdQ0sbma
NSDn4iqz37wxwbIGlf1AmK3qIOh/ovA9WtqNET06vAJdh9vg59Usm7tA5/rKdSb7jVfRS61H7Yvp
sGJhDs8+FBb+AGzdXXj5wB8t/HhtWz2a9k1YTvd86r1l1k7t9yDmO9uf27+mPH/qkCN5myfwZhf2
PJztYiiO9cTrDRgH9Wc2mtliSOfur9J/BqzL/6MvUZtP86ezY24bH2fd5gwy7KpBHQ0tFMOZTado
MN9onUgmXWtBghO6DtZR4tBGeDSe/SZL3T4brTBKvnRRHuoOIv7mDkCBsoWpsWGpi5N3HOvPD5aP
dx8d0gNNO25bjc9yFJRL7SMfgLxORzM8fIwommhYTck07VvdC6M3cwqiVz/Rv0SCGkGPgBFFeiR7
SpwevBAaNLXfPeyuz5ZIgPsbmYCRuZcSxDqXVAtoNDS70iTvzsDyRg4ov66AGt8/l1na1keMlwPB
BwYqOMt0fMj52O5tlWWCRLE+zVN+1/MGcM9lFlrRStUMUQuwy27hj26xuaozUj6cYQdl2tOBTMqu
utQy5rFbuGKWmwGktMx15PmgSBCVY7VbofTdyoNNmPsonFO1YjTC5jbYkKOsq6MKtKHj2PYMerC5
MjqsdQ94lW2dDkrvlrjoQP2j/gg01oeqbrwDtWhY2f6Nj4qjaal7iRPTZijTSAHu3txMrcJGbfz9
IPj58iGwI55JPajqUuvmYa+iVYi6V64nT5DhM/HSwt9Mdvlwnz6supVy/8yGDL5nL9VdPn0I8Zcj
9Wlt1AxXcTIERcX2tvVrHKEvKq3mG8Pni0lQLTcelsiGP79CVTVZO3aJ7Pk4uweAB91N4aKSq8pR
0zAiSfMHCs+BDgF81CiNH6MIYt7wO2iy8S9ajv2mLd0z4NjIieDcjS9dUKvv6PhX48AipANwe8QQ
PYnRoksvozlKbmhUnRfjr7qOJ48Y8YCAVfhK4+h25LZ/ck0rWxa9hbLJGFSxKLr3T7HRmc9dZ+2o
SA1I1HgLcp1YArBMDmnT0TCeKXzyXGh3iVo2Fe7jb6ZwZFCgWxfUbNng3W8ACKz7qwiJrKWikZVU
szTiGeamciHv0dtF9lVv+jtiwM/j4YuhpQPAE061HrjdniqLe6fcsqJ13pjZVx81ke+uVdLoZxwg
vVDxi9+4ydnGrzYTpTBUAuOYM2hH2GToy3AGSxr5qeKYtEB20ETEjX3m+PcEA9W8Bhzf3mhiGcmQ
gD/Hse+eqdX606U1MOc0ZRAwI7vlMQCEyK+3EnvTAdErYymiFmEfYyH4s+5tLQLlDUjNJL8fNQFX
h6qM4YTrpo2TA9mIJUcOlO6s7R2zrNzuaMeBLXkrPyOgJKJKqCD3Gzdv/7hhsaSAG5tNSQQ11VhA
RyfPAVVQR3N0gifP58g4usOMak2drW8O8lCwqe3DTt/Kx6a/IPaqZcrYfOjB8XyhO5R/uaA2oxH6
cyNB5kaqSRMdwtKh1ZSb1iEvwTJCR1gcpexSRIn6bZa9zqioBS8JkMFWevZycVQ+9YJ+BjXe/mwN
B2Mug/VkgEw/slBUG0IjjDxQ2B08mF538dATsDJbid8vmr6ON7ZhBMeIZdVpyD22Bp9z9KKJ5QZx
sfvfQFyq/2XiYGLR8Wx67kQMEBfBUa96xNjgK6yYF71UOiAyoYFlDopYsP4mkJSARnUQgwOs2vtT
mWRLwKIA+tVPquu3MxKGtiN9jZQDLVOV/ZJ0R26FRqivxEhy28t2te2clN9NGA2A8xG5JOWTIP00
rNigJUuA4IvLhtse2n3ltpHccEtG103jBPoTtR09SaU77cFrkD5cuYdN36COVBTbOJoPrrmu7/+c
UX+IEg/ItNKONcYSYE1d2l5ajZ2vWzFKe10aNXF8vqWN6YQk5DrXzH+IVc4qVs2sbqTuW5XAkP7z
6sawP6pbYXXj6Ay11Sim0XUHkik3NPZm64Vd5Nvd2Z4bD2IenD/QJUpAOD6wxLmy0UA+ofI1t5K7
iPihyM8Yi2s/vFPzB+SSlm7QJHedF+MsUSQrjbhhG1749m7kbv6CtN8XVyQs57b3UJmEvJlb+P5p
NLHAkolKlCgVXmh9pUg7BZzFHLr8pfr3kbk/Xe75HklTjx/vyXScXVFaNWUTyO1m82v6MbL34y/k
QE/bTv2nT6siPz4tKqNAgEVkWwlI54Iy/LPIq+Bs9sx8Eb05DIMzSX68jwFwL8fIU//t+TEOWJ2r
WWjsPU6r9eBMPR4m8g4A/E6LMOy9o7jN3wVncP94m4+PR733R//4eLPXLEfeRac+cx3wv1Rm6R5x
UqTdo944X/HKKZ9CrChWMW/LJ66zi02Nqhb5aX1jnf75Y+8LhHiRTWHB93/+z385pgkeRIt5ruuh
qMoCnOUjd1A2l2Gcjj60FN2Ap+musA1rXoYp0M6LItWBfATr6QjwGinazTGH7vvctxvdAs5vjoPp
azWD3kIk1qKobLGMHLtdWIOEpIGdWG3Irvxxbn1l/+hP84Ag/s/BwwuUCnJAyuhs7cAH2pIKeVTf
pf70Pn7bV0U9KqYScOCbeakbtyHWcyawnJqrPRBozTDAZOLWMcj9BHy6yY0fZtFD466088ePXo3j
oqJO6E478/TDFl4QqOOPsec/BOEEllLT2wNAWUAf8PfFLfviXKWQeks88KSqgdSboZcLAq0cpXRk
hsIy0BjU9D9G+dwBxvrKyQF6EWV4ZKE7eB3yD//8oTFsj918bIBZw5+vG5aHJSg+Nbc/loHRxhXO
2h8mVJ05YFTvMp4AvZW2R7ucGnmhbpimOGsykGE6zrWJJu+nX13RaWtyBN63OdLoTdzfduVUFEbz
4aP3y9f/umwSHGsVWFs7RsWGECs5YhVkHDmYlqqF6pPxpmuPKc7Lf8eSx43b1SyOD/InUe8MdhjQ
okATBkp0vrjERH+n+hAiDBb2UBorsqkB1b2xtXYP1t14BFFgOT14EfBtzCj8e7q08+zfp32ydUGy
eVJ2MzFjFMclX3vhoOzx0CIpjnfO+mbAMtOtGQDBo+xtn0IiKJ3uay9pHlAy3iwjngU/UQuJ/Aao
M2qjbBdN1RdPVROO29xn3Z58dQYKrnffpI7tP4NVb83xs5MZ9Q4HiPgvMeLkBXy6r62gwsnr5o8b
hy5z7HPnQXeMPrzqIj/GaRifx283VtWlVqdl2nLIQKzj0TeGIqPCATDfk/HymwRdkxZ6v43BthUf
IrauYxatjBSSRPRV7/kji8CFnfV2ddJ1bD7ITF6e7f1qc5ziOn2BKgfAh7ujbPpJ2R8jLwHsJSim
/uhlpmgKhwpf0w0Kkn5Sjxyvws06Q002WSsLRHQEASTWZQ5OtE1q9n85ED0+SiZmasojfqJ0vmJm
DutYul/ZwLmNmnJPA2eTuUA1aLFyolUEGZKvdtKzIzfbbmmF9fQVq3hnmcUdSp1EF28jnxXRV92K
3ONUlB3AFCUoIWoGKqq4Tw/NUAebxIuKZ6Rp00XIOPvTFiWI7WT9QGbRXjIHxBrKtyq7iy/OGwzQ
Oxj7MtBRqwmtoAS8aNDt9mO3/oIf4fgwOsgZo4ZYM/JsoY3jIuxeJKfh0BYpaK6CC21hXtaXFtl6
NudHj7/emG+6GR+3vAGuZ3TB610tNM9PvkSBm6x8QURDF5aCmAq15Xq5gSQZ9ICbqQ23ZZUG+wg7
OGC4axwNAbzvohrOMP0nQukgq9s+VtDUXIO8yFh3egS4CIBn5w5qxGdyCf1hOokACfxRzjSKMpXN
wGvjoLBSQ1rhBDzFSWyCzIcUeL4BUZmFD2q8MinGBZizNlntoX7CjvGqLb2wONIlDcriaAIyVoLj
G001AtnTD540IsNRuXEckKHc3k6h+tS6miKK9RwEOCCL5m0MnFph/4Lk5FYDa8wvW08gt1fIRjTC
8u4jhgaXGW+51odutfF625PQhrmvfyEPBJS/gjYQ3OAGffApcAGxoR4UGwogfMPVLLrGFmMz13c9
KvKOcwNVVyFgGTm4iJLWh76pDnOFVLPvaEDl9FHcrVgKvljyIxddAy8xm4pnyA2AO9R0iwPYOuZT
aMUoT436CoVpqJqp53NQDRlbAfM33THI2SFnWTuLyuPTXSEu1KILshccUhi20JyDs4WkjLkI2GTj
vOFMJuVLLeDnrqcj22z1v2uwOohvSRQefZRQb96AQEYDPE9+bESFhfq40UdrRuE6eLHhQwMURwNS
bvwzHzkZeVIM99+Ai+4OKNqtjnTRB1TnuC9RX14MZNU6dJWNujTwb22g1hfTqslUtJqstvxuPULn
dHEDGUyhXLNue9e9HVDgQcIc+omxhoCjdbiJ1wgqG4tZKqBy5SwqFsU+9Q48inFs/5XXo7OoczAT
AsnkfanBX7UPfb/bmFHVv5ngkiCeuBsPY0ihDSU8sr7Gu8bN/lAeHffZPvAwh98BzGW65dUcNbeG
3eXrZHAUqr0jbRT45l+gbchFAXd6QuTQVBCfvIB2CJYTArTjBJ57CkAqrknQTjS54dK2ASmBkgBA
s8hWOGsg4q0X1SUdNo6aSDlqodrjapR0bqoh9NcJVpkQmLO8bpJl/ETe46NsCuw2VbFSK/6S6Rcb
re7pQrYe9W0r2gWQ89B34YZs5ELzxab3/bJD9b0QZIxzlj4WhjHuJpQhQR/2N0AZdDv+UnMDd0M2
urDRvkfRZ3CiXhzl1T12fCsVdDMRDaRFGlxNNHgREtqo0RqgPZhx/DtypDAFvSAKVnxvobPgfuiT
Gitc0U0qHmw78KRIn9rsPenj+KAwvPwldd+/ETfkAD1P4C+y56LWnTsQ9wARIDgjAftu1tqEnPcg
utNvt8gtnbuoG7+PDeuPihtK0kLliXXIRmdPdskIFab+W9Mk2bFjPD1VWLpK3oTEASkMuGbaDTEj
6EKCJnUdE5Vm0DatE2iQuK796I9p9cSNfEtefYMa5nkC+TB1aY4oBhUK6aNaPhh3QBYUHcSp9FXu
kpKVzGiGLa+71wAEl+2CbJLbnJpGac5YR4zLKIP2H/2U0wWgq/l+bB9u3gS2U7ULDSWduytXvGCx
14CwoHodmMgm39u2fH2Q2XGwGan94c4t5+4EjquVFk/tAXSJ3YlM+C/pToXndacEarvtgvrYNs1b
veWv1LvxUzYaoKlSECgtOaihoPqJ+exwZNDWFTeRTRXjQ4GNHuE/fNRt6PZakr3S3PK56BHVNJH7
zBO/igJggEqub4wY/Jd6lZ6Jc7hNpug8OfYDkQ/TJQAQZV3EdbOmLtEQ51H54NjhJchEqfo5YqYM
qhOoHDC/91GHjrN+ujjiaJ9aOEUejwZ0+axBM7dkDzULFULSBS/dSsZFVBhAMbL5HqRmDDzkO6Yh
wOpKTHsVQj7KcaB56RZpyu4aN7e2VzbZJHfUheNhVGTnQ1gsbIJFOqftnn7yEiu1lobTXLpTU1rg
ecIo/eRRV42S8/8z1sxxpD8XBZKGgbWW2FqC2cYMZ9lkvBJeyBpUkfSATa8HbLPvFfSWBsg7EqTr
/zxQctSlNnMYaHG7BK4e/xsADa5JYDA/A0jk/cgq1qxr6J3i4JFD9XdAFWnvxPHPEHSBi9b300cU
tOCss4b6zyVwzAz3RwyoowwswBPyUKf2CRq+q8lLeaEv+YwfwNyLx7UPGkYc95hD2OEMIBlOve70
pxzkDtEEuIIcbsSAGpXeZsvNlV3G2ZJCbqe46qMSWs4mbUOlgfoG9HpBo4lFv3YOQclwcIIEux2Y
NL0GYwY1pYs1P0BLpN2T75WLYdbgxSx9b2kWlj8v1PhYTvMB6q97OZccfp8sBJXwfphQ3ZTZG4vA
81QgR1VxBgr015AhBipMlNTdltjJormrejpqkquKJJuc2NKCFlRC4CWm7Iknki3jBIJ2i2XOUvxX
gemKhgpKwSDTZBzJS/YjPUAOPYkc6HyJFA0NxX3R7TqzD5Ep7pwoWYN+QD+z/Bsh2uiioG/GgGR9
J+pmbwYoyLe/KldwhGpYRkfNMoZQzaGPWhDvJPZenatJ8ThRCHdj+6wLxOYKGV1LxneiLE65USst
nW4F/bJ8bzbuWfwSPPt+FB7bAuLwutDMSnJf2guvCo+BBxxjLVKpws4bewS5G+zkT3Yd85DdYPOn
/mr+ilfLMAfxBwtwWsrrsbvT+Dg9Q09L5jOhRY7CNdCirYmxS7kNtj89O7MrE5rkFiQ8X1MOhBng
EqLZIDUuZ6Nw5daL5QO2yVhox/HSKbQYlKhTLZWaQM7+2rshsC1EoCe6k2UhX9iUzRdyQ+mN9AiQ
n4iW710anHLNuiuLCe9t/xv3xPcKZ/4PdIkaaKUYYCHGJ+63zY3bdJtDW2pZseDi15ZYcyCr8YXc
yF6VhfsQWrtmNrIHZRE3Yah4OdA42dMU5PUCvLMhG01BNzFRpIsyAsxDNroJfthWGRJLlLGRIIyp
Co5XCZxaITXkOPBqaxxWzCD5QcKHbDeB1DWtdtpOlTN9wy+hAfJTEJZxwr32U3HpX6RLRX8Ew+3C
0xMP3F+Cr0WqWrQd6GtI/oKkLlIPX9kkw3fxZkB1b+MoxNQg7i0LglgEfEmdQ5NuzADOcLPzLC7U
Ul0onKI2ZELxsPLTkyw/y642ASJeasGur8xgr1zUBNRCpT8Ebrr0nkLJRL6NBUrcBfVvbnQ1Qp5J
bKIOow4OJtUINKIUYGwGexc2HY7k0HNEjcHg6OCA7HIwXDIsNNysR9G8GvYKW0ZI5zqdELayuqZ9
bJyqBHGHEMLRnXNXZd4rjxx7o0ddtyePMuwu3ODvHjaf7I1bmNcetOfDu/icJLZ7O4cOesqFM27p
65m5Jlu5td7sqVtCQtXAeeZLFSbOmaWdDrpZnGUEJTil08lr9vTl1TPoJn10o2+xb9d/72aL2Sic
Zvt402EMW3lTbaguN1XPRpOLm5JbrYXe0vIAIEibDMccRjF9SSYjOkxaie+ZU7lvruPv2zjN/2g9
ZLjGzB+vPFjWaYsqD73VKCBGtcnjTc3mcaWwQ6M59ACqQ1RX2QILtHIcb1+KmkZodA168lU55Pin
+j8mQrEBeERaB1xupjfvc11Hsl8Iz0ugGghPe7d5IgsYBPhS04Z4TzA15U+6feRiFNK/bw3UGUPJ
AFWT7Qn8d9aqwV/woy9+UH4AutzAeZaRefc3DqgKnZaRXf+HQ8i+38zgmXOztS1DPpWWFFs7ibMH
eiicSE+rBLW4OKoGsi6zIAZbWqCbo6clmwjosTJ9IJMKAHQ/W5SgLF4zry6ds2nUqyjSioPsdigu
PrbQRBz6E9cLqNy65i9/bOrdjV6cn2vJPmfDV7JLaThqQm31F96oOFwQCnJSTC4sIWQpnM0MjLhO
BwYF+rW8ypvf9os64sckvqNMuvxpJZzv7Q/zYAbnzhn8Q2lYS7cIwU2LY4EHfzLzBzalEegMXAu8
OhpWnjQi/MAmGN5JW11ATNOU8jy240CNaQJLAV6pPwDByXF70bOwIlY9w/tRZWV+l4J+E6Ws3qvn
IKNnpAy0QiB9eOxy/kRMVXoRgArW7NpdJDj3dJyqJ2UWv7lxkh+hCBiuyF7X+iUcRKc9EIXZVbjR
mO0uBgJV5yZy2jg9WaNIGeyCIL9EJWpl7rE250C3Bs0WEoAQ5BRdJFmyu6wonzps3ZulOUFUOWnr
LxQ6pHj9hywy97XV8uc5y9otEEGXUDetp00y1fERVeLglwYVM8gmnXzNaq22Vr6WFndhAb5/nJ3n
IJObfyBH+gs89hGyZ7lXIxcLdU2Qqtf6TtbmOvuqnYpHqsm1AyBMkwrIU6rJpQv5O3zWd6hoRlK+
OpZGXgDohy39P5+PurZ+WyqLE1Eci+oWM33b9FxSIvzjx2PMw+Z//sv4bztqQZg4tiEkBBrAQwG2
8nUTe/582FMv6nun3YLiTF9U0Ijd6EgtzSsCYJEj1tB7QmvpOVTEPTCSjsVOM7tqa2qRdqQjw6ro
A9mSR4Z6rKULsKhpa9knJ4c4GVQQ9Bg2tg5huDvbi86hjpJ5z5vzbzct2+r5twhqGwvOIn472lT8
aYx5tlHzAgRa9xt6JDKWWskOZhrKo1FlV8eetjHeN1VuPpgTZGPT+Tt42MFr0DJri9Ij75trr5FB
cpBCb4ZVYpfgCREV81Q2H/HHAZRrj2SxGMqsUAg4A2cEh9zzIMYR5dbCciznacBL+DgY6S/Uew34
VLPsZ2R5fC+7RVf8TGed73VzQIW/hi3LGvSFzRI8stkqqvQCFJVAtUvoXCDgr9Ge/pskRI7+M6lP
Aax1ipUcwQLOXI7g1sJ8ZnMPQbhqYRRaAIlodMnWoFT3agDnlC3+RWC7GcCpHX4CtHjQnvLA6jYW
yx8jIc9plXoBlQcGxk4h3gmlpO/4qtsPIA/TvggvMrs8vOdVG0vBcH8Ys43fBPjPE0lYFoB0li7U
VaOUoqXuUKd85dsBY9/HomuXpYnCllmwg46s1BZ8DtuzNenRM/bMx2bWy2+N01ibPmDt1hBuKCzc
TA2rXvq5bE8QY2mXZC8gT7hIp6o926H1l7yDX4EKe9QD586sijd6pgD096pHYyWEh3Or2ICYrDrk
mg/kPGjdACb1+InV8+USVHlx1aUBsoH9y95buru2LUiggh37d4Ry0R0WNAua0Knwu2ibDCkIZSzF
rThOSnf4ceT3/tBBcDMe8jNIVZxXY6z2YzGUjzYorF8qiCMnnvPqW659XybOK/lMDJDD1kz4kgZn
6Ahu5zA31jSqJW4DBqla28lQMX9ZeRnQrZhJzB+CX/ERP4TjXVf1WCoMgLZN1dYDS8qrWecuqHNQ
s5s1FvsK0jCsF5qdoYf5ATywpn5gfmHhRNfrVhACqs4tUWpQky4JdloCK/SQINXl3Rl6K4Ov/GST
5pnS+JRZVbOY7pnZ4hRDIPcoa3AFxVMJh34EU9ZGOV1HKaumB/rqcnhRua9t2FXIopalYBZIqyP1
J8jCLGNwUy17MawGqEU28qOuspVqGuVjW1YBUHQw2cvQQyrVsI8DBwKhCo03q07dA13M3mUHgKov
XbIZ76PKj1zI+W9tDh9aDh3cpgGrz8cZKVCOU/hs6cWG69PbZ343NnVnRx8e6qF/qQU9K3QdwTKV
DiAp6SJkoCbuXThb+0wbDjpeOBdu11y7H/tk3EsGV3xmL3E0DYXJGd7jyCa9wU54D65BvLKI7pVC
1AzSh+JQa3K5QTOYqwn79MOn8owzceyF8bM2eODNFyx8V2qMosuh/bZmZWcAhlpCFmprAB2H7S4y
nYeinH83S7tjWJJh7wkipx774SYf7AN5Dbw6BN1sbGk0huIUvhpilPrkQi05MTXlbLf3uJr4P24H
le/LhDRBgILEwoF6Gl+BGM25j21WgQIB2RhZM6qxaF+DRxkbdhSiVrOOhaXWJN+nnAPG9V6cGgRT
tG+FH+u8fKVrzryhpZnThgmKKxtRG4HV18DwlgWFATjFxMKtYh0UjrG/WtBomzv2U29BSCHGMm5o
kkto2s7+LrS0eeXz+FWbq+hpgIrKKYvNYFl25fT93e6GVXaKUKG89KN8Vnby75xgcyHxACmChnqv
9qCV3oj3shBAF910AKPfTDBASit7QXfwhQulqVWmWdjJV5lAJxaAIHwEezUy+ODLE3yHdCl9zmRL
2W4Kq6k7xuDgrltzT25Ul63cktzJ64Xqq6lo+jjFKRIo62XsZ243tpvpP977xpe6qk6cbn3j8h5P
dsOxoF7sut3KfSdxsIkC4jN6h6sRcncqpN2jVoeEluCKgEQTTgcp8MoT1VzN0XGxt3VBJ0JLFV+v
QUHlZuaOFjdqDfPZAC19BpAWyAi5DiNHNwyMHa2CRqzVFjPKI5ATTgsb+zg3Eby8Eei16ehYdCfR
pUJxGtV0yMp1Ok6YQhv5fTYNp9iMw7e2HvYNYCqPrLam5zoul2NraK+ZBvzY2ObJgrrdlOZ7nvF6
Rd2pwFFV6CdsS920BtsBTUndnI1yyiJrh/twLpMdt+dFYU7VQXNz+4gUAC7Uer944I25sgWi64Lq
q8aey7YE2o2tKIQcfRq5ibkdRskU21Q2lCDe5/40Tt6G7qimuHli8Zw0DbnFnRbWKJr78MhsTCEm
7Ebj99CPT4WlL7W8K5H1NmYwVohmBIJ8rGmirFyA/vh3U0+z8pjiGB3ZMOEgm0ZlWotmRjKXxm/9
qX87NXnKm3iD7kGVoR733J9RfPh+Y/UgypsmKzs2eUtqgnxo1VkMqkVdAH79QHMhhPGBbKOPDf9s
c8nBEROhHlF0lE2ChK4IUMQckrtDBCQTVMOFsjKZiNhD3UHZKPT3HbxsilY8QymB4UJLNxb0Wcgc
FHd6DSTNWB/JQqgtCdgCKng8D/FRAblUoB66ix5CG0c+g2IViuMe5Hd+k0YqDknJEpmXQ3qcQUah
XFDNe00zKXkkhc0ENeEyRhriaj5yviKc1AoO8p02uZ3vyoVC1LPJEXXTUYsut//4bHGjN5sLFVJy
ouxt2cd6u5KpYKNdQwXFOpQ9Q+5XpYwp+xxFXrHz8vRFRqhRarEetGtQ02Orq+GOcsgZpgUcyjrI
5LIGFdMkC49s7JLwoJlLFM7npwkqn3iFY8lzoksOuaduAekLvkx1CNsV1K/E+Az2bXszhb2+H515
S+4WS0cZiAQo2F/t0ou2rlfbW87b+QTu3CuwGu+THnwtIimtuXxa9lkYrAi8phBshHRD2VZ3wqoA
R6jIYlMA2VUXwCZAkxw9BBGT714h4KirQ7r4FIHLTQU0lvOS9J2/peNQdVras2Y46b53rlHcs1N2
vQWl/4b6LQezQdzi1YLd9shXagY6eZWHsNwK5BTcnV6ggVBur7iSqXZPMhj/L2lf1ty4sTT7ixCB
fXnlJoqkpNnsY88L4tgeY993/PqbndCwMTDnO464Lx3dtXWR0oyA7qpMTlnGp09F+uRG2i+y7G8x
cXS934PWsznYoheNXWhqg6qjJJ4BVSua1NDjZw8L5CI1RtHbOxA4jDj+FD763XzBYdy4MwbqmUFi
5HdnXxudi+4pOO+oczzRy7VlFbi8FsNGxiUV7jyBp81QT7isgC9l/azhlWBxoZTBpc+yjXEPjooq
uNJI7rjEW2VUBsXBQ/EFnrMTcBd3rane7KgHBpSpzL+Ai9N6Gs1Ovf1cTRfatFEEWmgRgUuniVTR
hz0uYaigCUicHZRlCUMK7zuhLjA89k7b7mtx4NGKAc0moBNx+4MUJXOwkrtgo7FQPvFdNoqfofCk
iIMXt6sYpYXapB3j9rClxUa2LGVMVbztiB04yLzu/m2rA6AkOs4gpTvmwAUDAn04/VoFFVptR818
1sd8/DVt2nqnmVb0Qq05AnYBl90fqBQnr01b/ZI0WvLZb4wjpY4dBm+K5X51gPv/6wCsyCsAlUGs
KOIFOiAiUUlo4D4Zu8nNqZWbU4sbpxpsSyhv1vrK/lzqYOwVBb99AQimamqOXHEoWfnLKai4wJOV
BHNxlfpMLMHtWbsA5ojCZ2uojxuTzbL0vHa8MYJSpGly+pnfauvVLjj+Q9mGA1gVp9qVnvMHfr7v
vfdLR7iF96NVL/6qs/xR97uUOTpYsfW6Nfb/Kw53YH/7w/b+h+6eMaBYg2dkqFoC7vDflfY51mqw
WXvR+4BWiPHyU1ni9Qng2hp17UJnNQBZTaZF6k7G4ozGix/XwK9Ns8VIbsNdqU6bEGqul+kiFVmt
1lIoY1AmU/t5qtKGLhxWWa0yoEruILPcyPjhu84ByeP926Sx7lXDycyK7ClJPf3quLN+jcSMSwFF
DDCYVgCfCU1uu1hTr9af0CbiXKSbXvX4ZZMRFmOuZYSwBMRo5CcfVtYyhNw55U5SwzBO68aHpLCL
/bIUKdGEfpRJj9UGMgfbNf60Ir85SZEMtfJgmG0O3z+y/DSbKHqc/DcvcEICnPgWQHGTrePPJy5l
7P3geClmwObboPHh4TEBFrQy2SjBjLJDB0gFXOEKKD/UfKIbgU76gE6ETsRoEmDkqybuZcYJyHJB
UePpNgcpZ6GM9slGA/NKRgUHrdDGFwMoY4uJVDBAdI9STjX4EOsTyuM/oFZ6fsmqESRqbqAAMiEA
ADjOw/H1Q6uA+OFFBwDLs+30xd6zmxDUeOWBJwo8bmB1W6Lp4YuqFIflVOJHGc3KDHTpmqp3h2A0
9WtthcbVjGsXLZNiHc8mfq2qzv0LUFPoFhFqKhYbrhebUqhW+rA2rqB1AjhI/HEjXkXeeNFQyga3
y4+DmYMxXISTGS4p3GVSsUqdsR5lfndT7AyUX6FjnwNRze/gAvXqiUEuOZMyAHaU4LpBB+BGQV/K
UrxKl3gT/h6GznJJm9Gcn0AUnZ5tccBXArRmGWynMS4bGbWgcvrBTrjReOUrZGpZAi+TQhlGGkrZ
EtUJa8AF6Lut/MfdZDgZScp+viWjtroFoKGgVgGSrmW4iVO1N1wB9B+HAWTMAvgD5WH1MQYF5HM/
OeXvfvvqTnH2G54+usuYTYDzEGLpbdXj4p2PqDhXJ78ma93y3r68lvOlGQwte2+aR1Cff3+rL8NQ
S0DqeX9/p2HGt3ppReHyKl/EEyjW8I5Pn+VdPMgyHN+L4wAK6be84//jeEBaiWQckcwqkEzDS+v2
1Obq7+CAya6jGDgDkCAwrTjl0M1VdrU1N7uGIx6dd55Tm7iwz2ugI94tpdHGRy45k9uAWDLAxXUe
nhDv7yHXyosS981HnPbWH5PMWURcUX63eiB6r+AK/JXTPY6Dl9KDPpjmbtbs+nNszNN1DOJoZ45d
/Vlpo/ozgGl/0QMDoCtCpEa58pSA221PJb16cJynlmJ8pAWKkeIj2GzjEy103/feIkU9UUl7axIP
oEaSP1MmN6WWXlGvL5va9RRcAnVMW+s3v6jLp6rrxpsSmuPNAGgroCrM+ChlOvA2bnJJO08YJ7FX
4CQebJtiRQvaWmmOq38KpS/YcHbA11cuFEmPjRmXzMI0pxg89IhM2RKUzm7pH9Qyip4nXQ+uuaYE
11QMnFGG69/w6mq453KAtIZT3x/sSjePi90jv0cyxvo3LnI/EGZ/rife1YCyehK81VEVP1sW/kCq
YnUXTbYi3nvxG8gBZE6LFVc0xW31c4b/DV70GGDEgJB7jyOXMsbdgTv9GAOXqMah1EKQz+H14FM2
VcobTmP3vdeGn1ox4CekP5dGDs4FYcEBqAQoc4zT5gi+8QRQ3SrwW9GAEl7oQhsFl3G91rUfKKqG
HgD+TvNxcZiiFHAjSa8t2y6RXTAYDl00AC8K+1JWx95rjCO+F65GXDcwu8VepNMFsfGcP8hOzdB3
3aOY5AAOV+X9Tp+3/aMAnkzd6sbVBlLXNSwwfpc5ChIE8m6XRO6CwSuNJ7BT01+6Sts5VN/9pcMm
yH3/bQWC3Fv6LsULwiXVpuq2qmUA1Ft4VI36PVO6DJWF2kZmI7Kky7bYgX78hNv9GeK+VXxT5zp4
S/wqeUNJePLmGFN8SBNQewR5kL61mjWaoGn1lZNW4MS0FzY0pEsxhzaK5lUwrUK+GHNqpgcL8Liv
MjDFjdZ+alFqfjGbBHG5BW7igz0q17qTjEtFUNvtEXzy6La4p8cooJOxzmOWfaOctpwlI/pSAkvd
MxBNZcihiU6hrZQ3ypdUlb4DDJE9pmcw/kzgDbp/A66pKQcul0z5DZR6buwWT+7HT28a+suy+49J
4hsQKc5T3z0BOyd7wbFs9uIoHboqxJKzOum8/Syey6WMCkvY2YDBGXYN8JBAMDtdNgFWS0CHPQXz
/F+6Uv4oHEqYZvTRRv5RZrEKIpLKXce7GdpOGjwKWffFfBz01AYJCtKkifSQIe2i/A94x6PzoyA0
S+wsvoCHCwhu4qM+Cie/Ihw7w+ZRrB7N1P0wT5dHH5sOU3oYausSmMb0tVVTPHK1TXEdkjj/MqXT
m5v76W+BQIX1m8gEdl2UWejoqzzvIofc6BLlKNecDWEdK8eiyPwLamL8y+LP9eSPCqry8NtNy1VM
LVexCaV04ow+nG3NpZA2vQ6UuyXmajfF+E0pg2CV72qXlQtDGDKBldWSoeP439QWJRWRmqNHBu+C
J60s/hijMb1RxCE2fK3Zbdf4G2Ye1Mrzd5Fdf9cnnNJ/Pa3zBC0hINWSQQKxo1xyttm3M8K/E7Mf
Tyv5w63obIXZs9fgRIyrVc6aQCZYhbhvXP2pBJFylUk8MpJ5TgDvA6tA8/Qo19V+VNMt7JXlC320
xer7kWp+qUZtgXPvx5/BZkmPZc/k/uXyg0bmoJ/MGdxaYHbQj5kG1JIcLKcvqNrTX/wsMF7k0si9
Fm+jIESjgiYenpFFmzysbfzt0Vz8nLYKRwNPi5vZn+hW2p417QYcGkw7Qfd9CFEptOcui1BuqHrN
75UgtKBocUxFdmUBRAU/uz70GgDe9tTFVrL6JDSUWedKgO6awEzBoYFwjMkZU+escbXL5Ir/hMRn
o2hJDwyZziXszdPGdUmPX+MI3NJl8/WHlV/f6gtaYv741TGwTNbUQYnTV+6n1ddjtEp4xLVXtbdx
2Pqi6Kn7FFfFV644BMmIUntO0XEOyjGUrka27z9bhZe/KxYbzbO0g+WhVnfluKhCLw5BnBXv7CCx
gZwg9lr8ix4V+e0cooZPCLnFYlS7usNc1L5Q0L1j9dULbUQGcY2eEBor4n9lM5hqpftm497vUqZA
xKnFgCZj41bEPY5uzEDFbSRoRXcULlNp1Kv2n0k6JE/SmUq5pBtl5oTe9hD1NPctHpmGnh6dp9j8
/H/sytQqgL7sZfRlpg5aeSjSEP/JqRqO+jHwoZ6P4FYZjEfK5BvmVGXvMj6X03gjoy8wd97tlpdM
GUu30BsZlY5/4nmdPOnjLDbT4BBpIKFveLwnbaShtJHa+E7mIWUMw0HKeFy4nByS52Njg9NMsIUC
img3eq3zwdD68FU3geMgVvhL+j4Yg3nyik57kSJzRLF80eTqWcqqJgUDApjXDlqXuIv/mNbeuYgN
IC6JcFTEhRNwm9gTrSWUiS2mosp2RRbWJzBlueafgVXtGnQroaFUkDmIYTbGD6rme2cp4gxNDvVi
UaRjf/AL0HVLWW4KlgfhTxl+qfNLBrpuGUTaStmDvToNYD9zVePA/NV29f4qCR4koYOUAeHxb8+c
k5MUcTbYqEnfSa6IZZ1VDSBkgQ8H8rsCLI+nDNSPqNLJvkiGOM7ILLewz3G9oZJbkcyRfo7mVQwO
3ilIvix+lElyun646QqIJGc81b6ZfYZS+WRyDkkwqOhrFsKmAlyi2U3XRRYZKG2wJv1NE8rUQSfq
jn721ODHL4QRmtff6JvPzq0XvmhWg93d14pztD3q9+3oQd8f3UC67Fy6zLu1lWpcIxBtXjnjYIsj
U8pATS5uDBtwoQo7qZDGtKPip7KiA73kODVnuY90+L9ljOn+mIVRpDNoyQMcL3qTcqkcR0FBdalc
Yh8lXg2uhfdcUtHaYMdCiwHUXCv1CGZjrumtj7pr7TkFlz1MOaV+ZcrIs2K+R6YNh1Rk4NXtU5Do
8zOuBbTkAn4KsJ4buJXt2km/xWZsdzvUQOs3G/WI5UFpzL9MUK48LRoQ9Oi3cBoqB1AiPs4Y6vSy
aFbug4g0mc5wddW/zRoEQa8UpbadnLXU/sSV0mZj+jpmXXuclM5A43DXlGhEEAl0sYHRMnF6aIvc
Vg4Apf2rHoLwibKgrVBCNkWfJQdEIGgkFiKIx9ONaVJ6BzBuKjhohyMHWhiCfoKzgawSPootrsuU
UvRQgGvi56aM5IEeBYwQysJg8TgrGm6jy92pXnnKDEXwInKn/eClIFRHL8WCuE5E9jZA/V2V6/Uh
FRp1VhNAErdOfRhy/OUObS9Vgc4GPT3pY88pbsAppNEi1DO0ChH+XboTCD6rHFRRKXOg4SYQgVcp
UG9N/a9Aa26eXMMTIGDB4B6zEMWvnjqpyt4bjPmqjSA0u/lGoF5tWo2qfR3R33rW+wY0ttR0PXhO
PhZojDiGASoKQeA+gYY0SOqnqmh/TR1gLuMY3KueJtVIAaWLeuylFhq19QkaMt5XCdizdrkBMLhF
K12WEJOJggkr91DjFSrhdfxx0IMi2sqknTpkf3r1qBzptbGVyy7S3wNLmdxHymjX51NR7B6pNSf+
M9EN5Ug76fbIlrJHdo/c5AfKUNAC0grxoe+7yfDSDsUcp7LO/LNNwD7FBx6fL6D6XDEYxN7j2p6U
4uxl+WUxpCwinJ8i4Pyk4+JD9586WmpU+vtFvdmXgRjSD1T9NBSu2Tmv/s0qi+iA7i5vLxG7V4De
RPUeivYfNkT+plb6STupWIh/U8cEXZMYpM12F+lT1mkCalN0NYVWbV78WUXNPIdeAUUTpxRKtdd5
5kUuOZMy99/6ydAyvgwjZUVySm0dBfwiK7ntxl0utybuvMclVvuMEzvcCuHJOrtmIE0tdn6UZeCc
+jTZRnNZtFlq4voIDZnXukAd/onT1Zp6+vXqhBBN95He0g4MSJBzTTsZkUsqmMPWZZWAYi1RVyLp
bM46iDlaFH9WVqBfcHqrXZr7jLLN0jI0I9vREGjA7y7S76dhFr9txKB/jQeA5//foRbfjc1myTR/
urv8EEw1w+vP+4fo5zwAEmKHYuW/igRFGwN6G1FZN0/2BZdm9mVZq6KRJzDRpfi/1jTiIH1q/B5E
bbYEYFTGp5VipNX7fsuUUqmnuZRtbf7XWrp/T0J+NEbl8POcqF7l+FOffxNHJjP0V7S8AtrZyLzD
5n2Cy0cy+YohTcqh/OLnffYkRdJ1eRPZrmWYqMpXzlK++P18zYj3nbe7PMqEMkuQE8ps7rublXsz
c0BWHt2o8P5MUard7ow2+bVFx/Ap82c8mQUoxtICxX12/ToGtquQccrBAaafvd+qNF+NwWEawnTl
kCpRfKXpqGc71H14zx7dvRQP9zVgQHdJlVkXDtF9Vk9qgrNibRBcXNUfeZXGaKa7q7t41tyjIv43
X6ZAoLEuXDMQ+ONM9Uwh11JD2RJd+nCfOC/+sB0F+4DHZ75kv9mBaV2yHnXqR8CIorNOrGfbz/Nd
qKPzYy+lVHFoCgUaTjdqLtW4Fe5m4z61QfZsipDSGcj/5bszhROtZbDFu4pU77lUfy/FHTZep98H
vCCMN38ePwfB4D/hqS7tdtT64kaZWrmcLHM6FCH4ZGSAh/GEbzZG6SWdm+MSdBOPAaSvyKAdC4Cy
3jOjRepM5bktszdXPLr6YrAUfQYkWgb+UbME5Q2XYdXN154PrZzS0sBLF97tWv+gz7mPJ1vh3vla
X3zU5rx9bsvoaFbOpOxBjFrs2rqvjj56cK7RGEcgp3aCECCroB8DD7M+2nsc0IbXsijxkMapouGg
wRzC/3pCQdFivtisLL06RRSGpdlse8esy137azKl0Uuptmj4cgYUdM+O9aLkk/GBA3rq3F0yZPpT
lBk+TlBToNLlWjXua7p0QVDdQm++Rb337kK/e6gqa7JnICsl53kAnZ0egZpOG7Vpz2WjKNqrG9ba
66K18buleukV18rvIipz03aeXBuwxTSTDvRXygR8gl0UL1vQhAEAW+Jd8kS7SC86cFlGWbePMm08
ShkDe2o3vGofNqlRhTci/Dbds9/koSN7b1ZT9Nwhe60FU8AuqR1AYaOXVw9AqwRGVNxfg8JnEAOX
UqbkIH9ve7vcUwa6p24AyxsMHbvANNPLeWc4intc6Tn1aerbzVXpQVhNmRzkhmNh5jen+0gdxUtk
Tim0kyQ6p7W2SnUxkS4yTeZWpQlAvwylV48+oMgOnWLa0akN6vTqhfhJJsCFQGMxlmWB9vIdp2am
6gXqHH37XETOkTYcele1otPGkRqAQcGF0xq1mf6ZgXqz73ahq+B1fghmZ78y1bp0AmexyGGJSt1i
ZunWxdXNr2YCaJ8E9IO3QG+tXlB4+zcOeHn1b/NQWkdPw9dOmSJkVGzsgnIsnxN9xNcPC+lvTpnZ
76Tb3Ly2YZwuFtJs45Xp1i8+eOHOcpd/ZNfZ+Z7JS19al4Ayef8Ytt5bxwkAPatPJfcEt7B5UbTo
MAgYyHdsRhPwfgH+nuwo5IBW9WnBhny03MiI80hZaRXvocbWNM64nz/zBUi+BXEmX7OyMfnaDY32
9MhMyoSZkaVrs01ILsMwWqLJtzduJZc/mqmh+a0bgWidt2lxlUMFjgywK9yFtV1/Xyd9hyp+nPS/
63sg5RytIKl2ixB/gEHZKO2XaWjb5XGqbPTyPYDflF9ngfazY9GikfGndlR09yg/tWOoUk/WoeRG
0u2nMrmHzEr+WvhNnx2A3jOC+LbV02seh+kpz0Jt3wuiHjkAEeQQWb39EpHaR9ds9DGAy2Cx66Lx
3VjY1R7gfOhKuSlsGXMSXdo/xnRdgJbZGf7KPk95heqOOyI7nlwK4L19h2W3nBFP0ejI2EK1024F
tr7x4/Ih8Ds1RaFe0Aixjwb/2Go28PW0Xq1exXJ0Oh8JFUfPioKbFg7K1WzRq904ul/vOKXQ17Wn
sehB0z2XCnpchOE/pjRPtEy7oMByccb/Wcq1k8FWcRf3qW2UU5Ynvy9GTAOowNh8k9FibiRjemhx
fYPqcpHhyp67cz+ZNtWo1cTDSINjeCpWaS8xtjmKz9qLz0rzVcb/MB+7Xrvo+KyTDYTLrCiHq+r2
aMMhEOTcR1Bxaq6o3DwHyHGJe17Uiz0hKHUPzOwLrmT13UhSwq1CrHwYXelMfT+rmgY0afTzOmwi
3vT9UiPbgJUA4MoDmjQOtFtcpA1nS+OvFLIvWB2a5Cm2p1/+R3yRyE9NFOQ79Kb3rPzYMb1Kg77c
cWlKZhqeyDo2g3lpmaZNUAOyVfMcY+cWjjd/4NmKOWshjs6zKj1ZVfIHj1XGJK3cvzW1/+aFkX3s
qiC4grZUuaSWL+4zxLRsDFyEiNmsaYLV3Qa2krShGswgSr7Dn3VxKbLR5cJ/UdGW6yW+3eflU4RL
PvwvpKWJ9gLQjPHDQlLvhQMO1fLm3AsZFalZdE/tFCo7mlCG6jznzbUXq5VYuOt5qO7iyGxwoN26
gBcck/7aiWFsQE3I2SOZXSmwpo0eqVcQhkTnJcJK0yVmfsnRqjFGLYitxGBquOPnQJlt58Mprbpv
Ut70+tqMCikbrS5Fg1oUfpg88EwskSiT4ZM5zJqdjFj33XBCr+M3hmnVqEcAEwhrbDzZUBngifOr
g7rfJ8pDrRRMGT9SHvSR8nUaxncTKuWQC1sug9H9aolIG3dpyy1mxVrMinwcz7XTvq2+wWXKn0Lt
AbptL38qYCXU930RjvtWb99/XEUz4ByZNosnMI7RkYL7r2AY60tbp5/Yqbj0RsZOschWrZJ+D7us
jD+ZAnhK9jZS3sNftlAqzaCBI2ZU9zrqUPddC/B1K0rM/0StjZKEbPglML3xrdbDv5JZN/4DiG33
yU4y3CCK5SMn/Lsz3FFVsmOgZJ8D/0M2183LcttjTctquevBSlPD5mVZwXK1+m75yO8flg/8lpjG
+35206RAMwTXaN2BCR5t8fGlqBLtk+Iq+qviu2cFHaufODiAmMenAxa2lE2KeWiN1n2jyBzM7BlA
kEAPE14MlMT2e9xF1lQGGvsdFIZU7TVUuuaMNqnxpeureNq1jv8KtLESjwSQpeBsWIbhvuy/W0iR
NAtFCxRAWJcYUk5bGfJusZIPPranh9ghC7xiyUFus2RYGcEbM5TROZOhRHSt9+rT0IIshVi9np1U
t6ry37jqfa/+SJHd2W/mHe4XN7UonG3cNxq0wooi4RgQI7gTFvc4aARD2YwPsK+iGNT60I3lJQfW
x/PoR8rNQWVvvwOTlH+zJx/T3kc5ZKyDHaVtev+2MuKUQnXunb09hsmBSwWVBShNEuZLDG9ok5Om
gUJgCU/PZfdKn6Jnp8SLsthSC/NKOXFaWbiHBv8LF6t8GPY9S2TuVMBZopoKmZPL7Nt79qsPpgIB
8aiaXYGdAhz1oJ4M76zmGacIqKq2q+xNKSxgQOIPZGpEzmsjrGhKC9uwr1HSJFcp4qweUYOfqkmw
BJLazI7MvQ6k2qOUcZY7tX0sQ7vbM7DUenrdn2dfCfHxsbdMzMhqNGm2KLEWuVLJ7BYLEEGJfKV5
V9TeycEx1DFz8IqmlWO7i5sivPnmGN44c++zCoDfzU6uaQNG2HMWotfBaFJoKZMmMpaUcSdD7JQU
cxMf5FaGB6j/sR/MxnupU6O8aY3ytZ2c8Tcta7uTqeB61y5BYTv6zUenCZJPVhCrH9D1+BXUWtpn
QxvSt+Y6kmE6mb32WFjWdLTIZu9O7qfmSmZ6Ch7pwxeqKiMCY7jwt/voNZ3AMxDu/ASYymbdtmdv
KsHVJFpR2GIim1SUpivsPdeDZX1vVZH6qLA1+7zpdim1tD1nDi6uf2x2ScYZaNtOlhoHuyl79OAA
SfmLPc3aJUDF5VjjHxAKICmovcDGL4plVmeQ7J2C2I7tt3+YvrutPDj14qKmG1c5qFEe+CrGULpX
Wsxj7o7nVZSpA0ZfAcysKsRZVOm/CMpxoGjEiodDLayDaE52Vdo3T5RJBWd9nZSghER9DI0pA2uZ
h5bUCpA/SuUd+qobr6oF3syVTRWCRznAleJhokbG9uIO8OcgW5EizmR8mRF3kgr8kZ33aZ9XB8Jo
qrZqXqO/VxCfy5TKBQN0EWhjbeKEa8HiXESLOpBshXQiTucP1lIssT43sohB6BX8TZ0cyInI5WK1
bDhUYEBvi6e0zWYdXM6Z+gpOLfWpFLxXDZ7DwDvMsejnDIAPsfEUNI76as3uqO/wHq7g1Qb/dLjU
vEF9pbrpUOQRjEl3qLSwtp8GEMNrAEu+cQea0Jh7FSHq8KWMJtT2qFcJfJSslt78RCYtXDuPCztX
0VXGy+i+qlVb6rs5FQ2gSRP0pxAHKShn7TP7QBdl6nM8f+szUNqFKYWVAR4D42s/nd0+8K5harir
gbLCbl300bozeJ5/VI+1EeDPmZ2fxsyY8L5Lo8wtv5vSf9Fl+MN51JMIpDc/Bnm0r5L8kMaEPqEr
UtwmkXCnrZTxmVobA3YbPz5Z8sXZw7qxVZ2YNKflw1oy2nh27+9NqwXHjSgT2xaVrfYJQcK8j8e+
90AlHnfZPgco7pVDVvbA5eC0GQrnGmQA4FUGdEJVYumobvOunu3RWXxovVnSWVcDVPp0+oUWiy/D
UEvhI988UtVT0gd/SAs6bDN4FIr54pE0OkpnmdrUAA0VrUHRW+mU7lM3zmDeuj9p/VSWTkawX06D
xsBxnnzB2CUf2ugXCxs+oi2KcVR3rWl6xxCYQGdficEmj7NZDqY4hpXLfyuzRjx4i0gb/83yX4Rr
hmyV08a/vecpUwzn/GNp9D3ghCIUgrVg4L12KAy6hh2w8By1w60qNRSuprTkYA3qd89Fn2TJJQyt
9ky1Q3WelriMo6AWe3C2CFc7+dlQ7Tq0X1/NNCme1Fi37K9aXSfPpjZPh8yYh0MrHqwAqYsnOzG0
g+eegg5oyVxSQRPH9q1nY+x/2Tg0TYFK/ABQu70GdxGNA93RX7c3RhA3SBFnhlL9GhmR8byxH2J0
4eJrtU8bBxC7rPOldtnwnq/0YNL3fIPaHw4zmOcOgZrpKHgzsxLMGOiBJrktWWtJhtt4+peuifoL
5dmIHubZtYqboyfPFD30l8a1rn6J4/rdn3GnJi7pr3o26osZc7V/YRbZUbrVabrz0SO3Cx000phe
7F3IXl65mr8z7Ma7kB+cWkssyV8eC+ONVi4f+bqG5l2yya53Oqrir2bXqschmrRjOE3q586J3Fc/
Lm7g31A/U9TO3TdwbaY3ZYRBg8PvpzRokgMtgH/lo2IRiHzCm6IOvFi7GacEz3SIhlx9VhzbXZkM
6B9vTD34RC8jTOJD2ynDE5fpmMW3KYj+5opDDnp1M4n8V67+XcpGoiQ3QOmsU/YNzzrEeFneVwK+
yxAYXZYYjBJ3RnaYpCep4IzaRSZM+l4cAPYq3nerYoAzp/QugqreA6rt1RCFAmAgt4DjVeJouXLP
XFEei7oILkFBA06+7ZRrGtHcKLLvRv+f7lZRHfR+cgFn/yADbouH1/fcolE91JVe2WOzSywvPluJ
5py6Ka+fjbSZPuF4rNgZwZT92SjzK7hjjF9p0eK35zQAIkvikhe2lx8VD+0fUkZ0z+qukDifBO0E
rkAO6KYEEO1mDOKn1lAPCRr2mlyx/rJNHJXOXu98bps2fRKX5M+GC+BblK7NexdU539Ymb/TtM7+
C3CSeDSbBkD7DLjDdlMnuJb5FFw5GxPwrcqlLbTSxLEHvNrINVrLlefW+2tj9tNIuufjK6L6kQtl
Q4kbzT5G07uuz9N4BrkzXnWUQbWPrhJqF/G/vL4vhZRrzjoF7+y/S6FbFN2z6wGUCMDnaAbZxAD4
aV99obsp3qryqXLxQBKhwzlARV+Rdy9x6bUv6Nz5UhrRcDby8V1EOS0qYVa7nYubuUw9Si8q5LKe
S+dQZEW33yjkMgjQWO8k4zdGzzTdBBuxSIBRUPniXAbNOUoRZ9KfSxMHx5M/Rbefmlmh9QXHoMOZ
FvxMldkZI9AB8FFK8VFapVFX+3ALWoOrd1flfX2zVDff13jPOerhaL2YYlC87H2YwSjx4o/H0EdX
G8U0oCmXA7oY8G4+O7ufuoNp4ktrOdZ5489IoHyYnrUMfFtiT27HmVxq4PveTxoKaPqmTOftPt+T
o6uRBNYN1KWXUbwWTamSfdCyKl+G0OperbpAmboQUVmiiusJB/1gOsu1d7O3Bn/JvHofa/MBHb6z
idcrHMCArSJ9q81hX+O0AoiiiWbuKBv9+r/6FKfP4G97NzPELC/RjNGbjn+kgjI6tOaoHcs0nPYy
MBWTaKh3u+4bVxzoNViadmvRiiNjUEn3QGBT5iCSlPbcD/0X/+3tXj94ODfbj/U87zUtVqM9YKvB
YmbkQPYYDfVjEcfaR9B9gH+hnrwTZRxA2D3uiqyOnleyIPhPqhigkmSoLkF9nm7WrwxCM+Mpc8zh
oxo0KqLm8ytOKZeNFlEU44Jr7n+hxyKywSjh49873tKQjyOGxoqjJ+a8krlBvsqbvrWLKzGZ9yIT
eVci71rP8H9sHADrOnTMfl+Jojk5eAbqWS3xd2wjk0tjHApUpwqbZUoV+K9Bhmc7Z64YRmUV3tZw
5UPTQiSwmEpXzuRAGy4XQ4aXarnkZvdUpJy2q51n1uxt9Fyukt6oV+4Mx71WPhtz2thBi2dQPAfQ
eJV8NIT4p4L/J3Y4INOuXYB7nhyUXXh7V6841FDBLQP5kOON7EShYtauspf6qPhiqCitpLEUr8yW
KePQyG29L75ix0+T5894SRG70FHrGqw5LdFciD+8VAUA9s3LqDpIS85WW5giXTqCjQwxuA77qjm2
tl7vVsJ1YOEkPRmTXwDuaJ9XuW33QeE9vgHpaDifdVCrLd8AP6YZDY6y57QJcuW5m7R9yjsKPDzj
QHZo+9Ny75BpA/pC78IcbFDDgSrehpgdym3TRH03pyIi6txiIxzjH9W8KCnQU7KrLCt/CgZgm6OU
3j1kWV7uuVQFlx0wc9IXLjkzxDINkl9R0peeNSeZ24PU9pb4s4gjQtpySIp8apd1V4YeqkcASM4o
MjI3ijSAtlh+hs/gqsa5C6bfqtbNX/FVo29KzDjclZZog3LEQDlnTdAa57RTf5Ny6U5PtEAtSnMq
Qg2IpboFLJMs2emGr+egV1K9CxCS8dIiZrWPzu/ZnNWDVDgCykKaLH5cV75fW3tOQTOJaP/K9NFG
lE2aU5zxx+sswWfRQzh1oF0BGC1xaIu8Ls+Zmn2UIsLOcpAotFxmwtaZk/9hO6PG73vJkOPXV3n4
xNmE5uRj3OCwb6NgL+PEJkgeVa36IZcppRbwkt4bKum/Usl4PNrKizg7msO0br9kCNp5efwtLoZi
n+Cc5vfglKHJ/jc/1LuLXtoVmP4gBc3EsOtVt30NDbv/bKTzjXLbCKInF6cvJy5nr3tJZ7P8XAfx
/Do4CUqQhPvUt/i9NaIKQHlz+Lt34B5a3a73KC1l2OUhOuiy3jgF5lzfOHRArWt3nHok4+Y0dqt9
E4Jfk6u09GrA/94NuaaGg6rWK+NcGFP+HhqlDsdK7fVd4ZvGGazGOCwV5MWGn74PVJSxHuwCQV48
kWtCWoPsBgRQNKcw/3+cfdeSpEq25a+09fNggxbX5s5DBKEyROoS+eJ2ShzAEQ44+utn+SYqyYo+
p2/bvGD4Fg4ZGQHuW6ylLBNlSTIz0vXTaLqALADeizatqzi2LwZCcejmLfNHE1iQZw2dqGvms/Ft
Ugq0zJ9ju13n6maJc7yr4ulQiWy3iMS7cpGR7ewQDNMBBck7MsvdsW1Wi11Hnxap3mcmt8WkjNMf
hWN7R7sUIB6vkw7ocCnwL3MktxBHzr/zUA4J/076zkjZNtYbc4u+IW9laX22lT5AgFYLxPys8YJs
myioejrMNqQxGxBKkfAGn176A1bUSjtbkw1NS3660ixX+dcZUWtcDCjX8bssv2fqUBaJv8tBQrWi
ISk018WaNrG1OzR7nGi0OIB817wk3UZDkfg96ehA3nGgyl0s77iI6Ay8TNEKpfHT/sZhrAa5rjIn
2CwedKm2SQFF6vQogVc3Mx/UFZf7vfH4/X5npWE2O39IAJum8N5ZPGVr7C3bTa0g3QmX3SLa0iQA
53KciBkI3qyRIppPO7+9uuBbAmiVBcudXDhcZmuCfL+5yuxCQvIjF5EV4YRsy1q3UNPkPuh94gMQ
AD/y5Us30FdyGZeFCYAkwKWCj/KX4eDm8vp7WKxJbYISLPSmoZ9/M7eTkY1XSLZzJv1ByKg6gves
OtIZHbQWYKRxhwMNOzdSIa738WITTZYECW1vr2+cB3KheUhDzqUZ9zsjbl+ohgYZxGILog08bhVS
OIGEUxHNoiAZaUnRBkWx1ZRH3A3gPUTvzC6KDXAEIL/6vWuf/CRyfxQIXqykXnlPjVnaO+Ssc1RZ
BuYDmRqW3nw3k6exfkTh4swri8WRtqp9Lh40q0yOepSA5acv2q9oTt1g2wvCVA29EuhcP80NFB7H
d3PIBDB+dUd2m7oaeiwlx/w0C+kUAL0e2MyUlA5pnEQr6Q791tMlCluMNENpPp1+sE/dpj1KeUEY
ID+16kBKGpqDV9oH7ubdplRXJCGp58uWWIds0C4AELRUMaZXxbi1GqBLCAbKdDqQgs6k5hsA2phN
SWIQQTpZxCPqkHOPsS1ppiHw9NDQmnFbBeV1vmUqV0/5Kq9ScA35n0rdGZ6IQlCPvX5tdqyfGQWB
qlLcoYvKXGlCs2cGQtinTjM8MXuMT9WYfgNYXALgArDXBZMzPMyH2BP30fCdBpGTjrNYG4pqxVjh
7hdTLSuSXVbJj+5GaYOczme4LgpNdoM1+I/9YHAweA3iW5Va4WAI9rMVyYvZd+wz6M2HEPmN4cJ9
qR2CdyetGQDJWETltyEzw6Sx2U8jicCFE7DPpnJqAW9/kbWhHcSErBkwZP3HUV2pMBPxreT2cqVS
Z+kWrY8pSm9QU5hbrleuqF5tLmcjKdWrJQJYv37dy81SbvjB5nra19HOsRnbB6aqy7VtBawUeJeg
Ha+HaLRG0K2uFgmvrA5Vnrbka29CYHfRZEj/o6N+0g/+ML2QnER0RvMyI3hIKlR8Mc1H13WRYCY7
aN2NSPtqfWM8X7pZkS25O9rOHe3yFmmY0H0JtJfQfWeI3/8QkXjBA0bSOkH/gbFbRH8JEfy30//l
bfwd4PH/gEhclt4AYKDA3pTMw2YQdLI73QMvTU0LAvzQxAWdeFdNWjLALJCeNMC8kLMPDXNSlyDw
vSyzfZhoKI1xN7U1GiLLtYZHjLoQseAsS4JJZwB75Szf3iqUseu47mpCzf28+PgwQSuNsBAFQrZq
I3O7sfmwS/lwemt1s3WhmVIGgJG6mPY0WnZEH3yNPMUWiFSzNOsj0G3m+tcuTiagGpmOf2c7/fUg
pySYh6To3rUDWQcsAKRyCvD0xeXW8N1lmYuMl+E8F809n97oabhMm4zssxY08dZwmy3tI292mm2G
ehZpyO2ytVy2m0ZpNUflSZtSg7A4yA7goR8UN/MmkVMjk2ABBriOQj8zpj90me+bYQo+OaOd7/u8
5bukLLQvwGJYk0EUTw4IwPPyaEi/fGoa7894Am1wb2stnkL1+GB6k3miGUkxWcXeLPPgk59FxTxj
J+TRS1P5yLEkXVk8GI+UyrOAy7Wqqnw6Uipv0VIqzy/1q9aZGvN10U41K5/7uqktfWUayEPIuKm9
taXF2bHS7BSQEl06n5VF3yXbEgW3u2jMHhctGesZwgvbRUhnpEHRnvTWw2Ru+QQ8NGCVWGcmdetc
KaraypKPQ+Wlhxs5DckhGou9aCdtXM2yd/+kLPVQFK69XhSx0qJ1FNaZ3T7mYkoPJKtB5jgBTWNV
uOVwtrEJPGfvZ0lZ23vbFs8kp0OC9ej+GpOupPiGFn7vPFMgl95B1wBneotHa/cgdO98F70rClh3
5k9mI2h8ZTEj7M5wtASWS8ZVgkaX2Y4mg7HmJcV5tgNmYR92AtFeJ/KAzen7r5pbsDuUizXhYI7a
V2tiX1Gxwx7r2I8uUroBfq6Qx3EKJihALIAVNekfNT37no6p9hUYdCo5jS8gOCeb1zZt9pEXRW86
i+NtnzkoqTFt82v6B81ilLLcaxIE9+QMCs1t0XX+a2v37A68VTIkZ8CPfBXqJpr3m0h8DyhFRVXf
oSwJS/0i/ulZzhc9G4avtmkGq6mxxxehuUbIjSF7yCpb22pBUJ2covIOVe4DtJJHSP+3VrUdayYe
S7PC3hDf7dd+EEAnFnHw1lXOo6OX458jRwWtE7uo5sT1xsaKf7ql9QV5huEr8POu16vU9XIfX1Oj
LtHH06MUS4tbdCyqJTItgmlNTArWi6tiqUlfFMt6mnz/dqq4AjgQXWOpYL+5xnLdZSq6OF23TSt9
3YGJZyNAAboByJK5T9pk/GI4zq72WPlSDqZxibitsnTB+IXMhmq8mk0wQ/H21cyowfZA7jQlmXVZ
P35hnT3PFqMWQx8yb9dwrdumKIt7jjo0y7pYCv3QmntazQFB/c+0Kf3XnLNmw7hkp7oK6mOOZpIt
uMbs54ZhBd2WLUiJjfrzHLhTlI/HLMjn5+wsq2PHRbMrKEWzorlPUQ71hmdeG1pBUBxzLoqXKO3u
0aE/viF30oajlotZruxJrqNoNEwSma94jUxujr6ZQwlcLTRk1ug4xcGNEzmfLbICJf5Xbel4iwPZ
VshHNitfud34dlYMghAv2CzyxayJbdC/6n8gsFIh3g6GO6kONMTKHru8ZUxCS7eAMoD30poUFrH7
1ty6+pANHf5WhgXPcKenX/AVq/ZRoCOApcfFA8PP+4HOUIj5HOUNaDrA1zWLoib/aLsoEER6BiKZ
f8fHUlG5/j7nMnHC8aBsLW+v1cgPs8HFCyPr9PTYd0F6pDO/rVO8ptwm2dI4i4ZJrMocGJidG84K
sna7tPLQXgXHVmMjOA/s+lBNVbAv34myieEapXJoT2sLe7NQYZNisTNs5F1X89h1+SFy4gOZkAfJ
aTiRHQkXte5EchWI2J4ZulsgZR0cq9y6Zg/wycoa9lnpNwfUk8RXzrhZE42VvdEMs13NY6KTm62I
RK7h0+w5q3PAyt81lbtlagfGutw/OIHzYx4pUc668cH2vTBv3OC8yMt6std5M+TbWG3SFvc+t37g
RT0+dIhMrMsiLe60xNx3qZZ/YYnNtwXek3cxin0fgwI/yAY4m9/bzvpggVbr8k4ERvHBQs1h4sU1
z0EWmUCR08RS79iwMmTYoT8iH2u8YDvMV74c8IMahfESGTZiMCkLdjQEs3q7y2Mfy0KlZSazjoFm
VeCIiM2XvuPpI9ZA20pPjXY9etU8MdkWVpICFoTVJ33M5b0Q1p7o+OgzjnjY5QE/fSDsm0/Nkich
ngDohFXEf/Rf+PBvozEH45uep6egD7RmNWTYjIFEaEt4WQuI1gKfdSNrNRNIAgx405mJhjSym08J
TevGb8bqEqV31zB9QJuR4P55NK0OSRcDKxLgQla7fIzR3vJ+cEaQLIJiXmGWW30Q+inw5L23eUBm
5DrkZrUzxmlY60HE73yQjT8Y1QVlThJvxq5+NDNwctlu76PAWC+OtoVYeYJqYOBh6saj6LowqZ3u
ZfBk94JF0J3t2v49jRweJWvRMO9Aw8F2662dtnJDDnzAAzooAbNJWpqtGdqwtZu9MBz5uWRWEiZa
rJ91y2kUJTyiZh1PvkfbSn0DZeAnIViVY4Co6FF7QGqyXd/yGCNBme1r2zktrMLENJw6NZpVSWj2
hYhDOhW+Ue80p3gtUFBLpLsmb+SzFhSqV8x8pVGSF7POHv1Pwg4+Idwd7PwWSwNaOGdTfR3SsnoZ
klYoY6aMaVl940vaOE3DorNM7qxt1mi7oY3EWdaVONPZMjRB8R5yFOqsbxTt78YZ29S1aZ8WKzoz
EOw5FIC5pHzhkFfBykgm1Nuplqy5J2rOJwpsIGbVLKX0IznRYVEvrVLo018DANA9OsTD3vB9NaHt
jbe21e3chCHQ0fT1tlIggTE+GD1MujjfiQj16qgZMTvADhTaOan3AegbzmQn0aCw91LvT2pB1yVW
orxGm9DSgl5MpnaxtbeIGtqpK70XTR4Ch67dzMJfJqQkT5oNC5k8BJN4uymJhRzkkfXewL4MsFMt
eLUi0Kdq0SPAevyHvjqDoqY+WujBe9Hz4qGPxPjmRn6tqGvqox/FyQvPylv5u71TJP1WjJYRloHD
n1ozeG67uD7RiEce2OUNsaYRHZLMig9uhNAcsCHTJ5JFelDgN923W92Je0DB/zbJ1Bg8RFmZtamj
4JyijvpuyfJQZojl3plnHTII77kjSiVNjfNB7rvpT1vXvOyCpknvyWubQ2Cn05ea5c2+tcdh46hm
ILvG8nnMZHIf5Nx71kBGLezcucca8XlGw6zRpVA5hXPkVl5ZoSXGbFN1xg7cj/aTkAAyygsBEGu9
3phFY6Bd2YqfbaUEOkAhA+8KKJADH2SXS7ZfuoTsBs1yujV5O+osmiRKwzMN5Qyq52iMvtpD5ma/
WojKDIRWKt9FH4KwPf9caYDheU+BkbwLsoDkNx9OJ8xg14ORG3vdNnWMY2Lr8fMwooMra6YypKFh
R8lz3MWhEbP+QcPb/1n02ZcERcAgAMks+6KhjffiBPmfLQ/knkaLPO+GBCRQ0VfdkPbFVAc2xj3C
xV7+SXjtp1TrkcAf8ViPZbQSvvVaW6n3BU+KCaV6yfhoagL1QECaPgLfvT8GcaFta3g+Gq4w1nIU
1pdikJ+GOK7UPF09uF8ZVdsYFWp+jCrelqhcQpkZUnvLYRhQ/QwkLagRnbmq/WnltIN9QvEQ+Gfa
CV3HHM+Vcw5ah1VR5wJdbdDMMnU2Gdxbs0A6c8WliT7/O4fzByqzpCJMr9OME15Zp1RPX+us9r6p
ExvISHQiZNkc8PDu14T5ze3ksUZG77RQ9iiRiGV6WhDEIzuarX4X6QFoDHw7RqFxHWQHL5X9PjHi
aadVon412/q1Af3x91LjP43Udp9nA7fTgdwaf+t1i++MoP7Oxkk/eZYNllmvCPRT8H4gzbsdyaVh
6uGV9b0CVykerNx+sNShMMaf9hQzrCQs64HkrBV+WCaTFi6yUTj2IbDwz8uaBIkPHZ2iD/6GDHrP
hsRujA8T+U7hroZrhGbyNo0KwPUqhkZn9V8MFxOykyqmSGc3boud19ef48avtv+BLV1xcf2ru6Dr
3NgNQYXcdVcL8CGhKrqRFQDi8LXYEpsx0RXTgbQkW0zwP0NVdK2qohfDZFQQc2oGcpHNJA/4xybU
drQftXI86LVjn+ug6TYy0IsXbgtzZVlZ/M3j5r71IvwC7QC1B77hfB/1QgEReNYrlmNOiGeIdlGt
RHtDjOMh67gDiP8CPUtAmrsA/CLf0+PcZViDJvH0ujzwhT2WW0ewOpxk1aVrr0d1d+D0xWF+2A+x
hbR1Ih7IxZJFukxggL4bTVmZ4WgAAHCbOyoFj4uxPwNU+Ncvev4x0zgqvTezzbxLqkXGE0id6NlL
hxILiY3DbXPDa548NzWXyO/+IYrM5esci5WwYVhczOPRAXrEYGnizgIdJl+XubYaU5fdo1VEexw9
fPR+Mx2lU7FH3prs0Ufv6b6wLLaiISkCrOTDTCLfTF527fH7a2u9FhVoig287Mi5ebKEI+/l0F4P
AsA1myBH42UrjJNXYbPQBdz/Y+gfpVosYmNr4o6L9oJCZPA0m7j3PGZFiAQT4K3UD9ZvMvyAu8q7
M1srO9BPlxTMz42rlsaeMRy5sPiWFc6zm5eAcDZtIQ6Ixl6Hkx7Nwzn4T3F/ntl/5n3SN0BM+xVX
ABECWCXZm9F0qByhOMBNvKEGEj6oIMQXVZJB9DuAAWYbFK3FB7BIj5+VPADO4JOLhOE6AAUnx7b3
shAqlFwgK+jGW3vofPTkifo5H0SwKsDOfKBh0U2IvJhZunIsvynXTpK8aL1RnTPpV8/dZDu7NmLO
mozpEDtvlt9HT9iX1HjBNxo+7KHYkg7hJuPe1oYdKUlE1zOb9Ho9ffSv1yOtUSMl5Q94X1DyEBAv
6QnNLaclbUhnk8UfBx9gxotcJlqy0RECRQPzr7Sj/M29tAuVR473HuF+uPoQlCvUzXXHoqxPOdZF
uw+yRuX65vFH+/l88MA0EOesXVt+7Zx6PA/WCZ/y71X66o2++Yc5YRUrkmI4oVVouGSOra8rZKa3
AFvUQnoNLu/CrrHvAd1io+34t9cjDceyAXvnFPvoeTamCpFX0M0udBJ0RrJgRA14JDM/JF6JRYF6
4ce4a+K94fMRWe7WSU/ZiO1qOwJo3akSb5aJCB82KehsIms6xfKUg5YEmWPWJQhfVAU/LK1xiO01
s2xpvSNZLDt+mNvsFhvqphN+rl2cIvqcpmx4zkxt3JY92Gm6NOVnrfKBs5hrySf0Tf+sh5791MyX
ztbkj1KtOrKqGp+58jGHojimIL5aBVb/amq9PI8I+C63lsXFLFrujESl6x+C0meXf/7jf//f//N9
+K/op3gQ2RiJ4h/Y7j3gP9fI//6nGbj//AeqiJT88OO//wlgOk/3fCSAvcA3XMfRA+i///GEsm2Y
G/8LjbuemfW2fuCaM5TTcxv3F4rFUwyfzij0L1pwoYAEwwtvFGQS66CPN4yfiz2d9URW5wsF4Fy5
qCRXSQTyXwjzkhKlgXBdxH1eVts+iBloIwDP5aM+bj1KH0HHbCweSFZEWnbxS0D7KxHoxvNZTraW
AZazG9t6qNbkSfIxzzx0CtnZynePiFFOiN+4x6zy5hP+6+Rd9X4y2+CN9S55P9ETPQaA59itm9jx
jK3ZeUdg/OBHosrHqALMa53MObcOuyqoVowqZly0tPiHd5e5aow0gZgQJOvS4Oji/7T3HafMQyrP
mUvNurGKwQ/Q4JXmDd8cRTnbBXGKdZIvD54aom58rAyVDpAAUdELI+xHUM5yPH/QXV3yB8MJokeQ
znzw9h0878jsl3dv6v/iXUqWzN4prl0bTvVUOACLtUAKWPIKFLKozk3ViETLoXCEcU5FV+ySDsGz
wtCvJqRY7OI2AjteOiGk8G5C2sUumPDibrwODUvKZFHIlk1A9/CzzYCYMDhC//UatbpHzUUFsbpH
cm2qCl40zirzen/LDd1cg+6vTNv0www3F1rub5mlolujcRnk6A4EXPly48sENvC2l/sj+yb25FZX
XISULhEcaVi/Hvz1TUqGFComNxdAzWBDi/UH8KFFuGR6RM7dSz90L4g5uj9yv98B1IW/ORL0Gjm3
yotWRMiNDlm+NSZhvrqN8Ydl5t6PGjRjZDoYJky75F9Mh8j+gwH49L6NZL9G9DY421KkqD0DO99o
VKhrRkHVQxY3wRnPx3Qt2nJ843gBf1CQx6IYKhE8xDJm81Q3Cn3i/qkpW2+NeuLxW+aEpiqqTBwJ
+kUv1c5YQigc1awO/50BnuLAslFWpmn5FZoxshqlXgOiE07gAc8cm5QnHcmcJ6fReOiWmr2lISm4
7Df9kDf3JCKv0WHoTlcON17LTDdeOpYZ//4F4DvWzQvANS3H1BGEBKOrbpik//ACSAYL5QPT0GH/
CzwydKAePSBW3adN5jxLrU82acTApmQMznMAwLTTpFdfaRQBiO1Z2ecOepRINIk62eTKvlP2bR5j
y/zLnmZ09fH/z35CT+Gmz3V/X1WoB8uE/SeKC54HLA6/lA7z1nZWDQ8ucxG9TKboLi51+5yISmx6
4Bu+5sBIRlvRaP0YnASUpvbsrvfd1d2ojOFh6BHelDVvNkbEjhao/aywrsUb7/txPwNU/cWwKu1x
PweKcpettREByDgvgcEYmPpqblCmZma3QY2CzIA40eLHkm/yVYS11/1sIX3weLaI383NzLODIYJ7
8pr8dto1etlfQF1ko0/Msr57SYclv+prBve2UYQNsK1OphN07rZV9fY0XtQkMzLA5G01fBVa9I60
05p1fREKDbhSoS8TSGcv36uO5aANX2XeBWsT2/IzurU5yhWKOuySafjWAp9ThRdaZaArgzy32cHg
kX+knRmevx4au1yU0FDsZdm+zXu6yfK2kRUUHyI1HwzjdzV1EpOzDu5XVEHYGQszgwM0Qr1Yoyj+
rMXIsQhLG6zPWc3nIcieFLxL750kS58915FP1ojue5170YGGqVZoj5W1pgEdWpm1+6Yek3WM1u1s
feNQVD42f/7aKboBXdRxh/b8wj8FdvlGNYlUelh03p3L8/Leciz8PnxbC6VAoJMs4mHyTn0p38RQ
O3OVorIXRdKGNfdbZIiBi6NhK4PoH7B+kjtwdfYrlEgCotwX8q3RmDiRFhhYyR2+5CBOVcYUPaxx
J2RBAETkP6ZGvyIlmb1bNByB2r5LQ/p4tcQeDmObXANmKtDw4d+l9t12HY1kQV3bqENsthYWZgji
5HzfmB3KZ0rO5UbBjndl+aCxSrAVA9bYChw7ForjY/BOLtaNyiBvgA0sB718MLirn82h2pSmyS6C
mfWhHa3PeSqRFFIHktPZiAy6DgafE406yRxrVQNhYK0VTb1Bi4w2e8xqu60PHnM+z3Yke5+laLvr
LE66LYEMpT5HHa0B6w40qPPQc/zgAhrfAyltZaFV7kcLty7YJUrbQ227+J/9bkGy3+eoFTZUaZY/
nBzcyl6bYvPKThQL0FML/Q25l80yChJ43WCBJLhR3GijL0JNRet6y9wAUyq709TmPqCt/6xmKhag
1PmA/mYQyfyhe/nZkF0bb9LcTI4Wz86lkw24Tq2FI5fuqVdNGIKhsrcHS8HOViF1OpCCm9xexZGf
7CZqx4hVsHkRCurJMIsR31+tuTM4CPjCTmvrEx16nX225FjvSqopIJnNgTu1RV13jVij/zkZnHr3
wY9rYFLajnA0lONsjYVMDkBLFq+BqAXa8pSv+youXlp18Crjc8xNQA0Eev7S2LkdanqPsLHVFC+1
keV3uoHvITk0WRs/VYCoISU5/O6uJQiPJxGCV2afbZgdBfvWH8YvWmpvs3bQX1irywseuA3WlpAb
ysxXZr0aytrZJkEKwIqqWudW1p/sfATIj66NX9ygyjadJYJ9nKXzjOBA0V9Kl11nJDldmMy03Pwy
Zr2+iw2kLHmCRF/Rlp8NzYmAAwzsOtuLys8mXrg7D/XBGxp6qLwFd8Pk3dHQT4MzmOfNR5pD5FFI
4tHhiHOrOcz3ORJRAlxeAz5SJjQExcHmVzQDu7Si2QoPoG4katwJPzkjsay1wfIKIfJfdnSG1GsD
Kvvs8wfjUs1ScLnlAqXYNCdp6QCWN2utJzE6rU2U1eVec0ffPq6+aHk+TKFXm8ie07ePNH8vrCyA
5JJNbDkPw5iJO7pGwDRz5/ZoQ5Emmo9W17+hPhrYPF/mERnGPHJXpYnuGrrnWYOqdHPX2Ai+kA3d
/zyPq88zcAVFXyPOCQBTB604kRenB9TFv3RlJy5MS8VlVgS8K9cdmlIRwUHsQh3GVkFBoH11zdpS
AJngXZZjllNl6b9sSEWO79Y0MmV1rH0UrgQba8zK+cdLHx/9WK9SEgz0KQYbJvryPkpAq7CiX7kb
Fn1y5knivEaoGA7rxo3QNNmnI4hOJRqkqmyw9r6RtGfk2DedrqFCBgCkxYPF2w7pxbhBlZwqmykM
OdvkquKGjWb+YEfptHM8huKUd0zXPgW97wLKKvz+6KN577CI6KwhSlM3uOPN+InW9brj5Wt9lNZ5
TM30Ea0mCfJv2DvUUVSsA71rNmZQ1pcCzKK5s6mLCjRLTfGHG0j01gWp8diOSXQngWC+dSxmfUYT
wl2sQmFTW/Yrhvb2x7HUo4OIwOner0SCIFKpJRNQf0XRXTITL9R06se3VDfxn8aP/b7xtOkegL9w
F5b/yq3hdWlqFMCPFih7bfFgBjrDCVQDanXmDHg3bjWjsnaOFgD+hNkPehoXn7gwOEKydXyoRkfD
ZgI7Hx7x/HvKXHzaev4pEv7Vohyz6LlqsGn6Dy3UVRiiQEdpOsWmn8CdakZttMv9KLjvI0txa0YP
KZrXLySiA3LPYl/xFl0byowOllMH99o4fvQnRWWZIO78OAdWSwaqHDpvC0A+sP1V2kPs9tPBjAYk
Uw0lcyrs35SsbkZ7XRT2uKmsWo5D6FnSWneBDypHVc/hJ179OPoOIOkmo9vfyCyv6fYV0wGaTjaV
sgFYqwijDgCJmujePANP7zLh1qsa6VX1YZTGmrzI3DRfbWeYdZJ11quw5V/5veuaGAQqCUc3tOO1
z7Lpv/EAGBc0AgVhtPdZbq1pCBzq7rkeNwXKWZ9GrnfPncQylbO63JFudMYSKRvtJUhRWrOu4+lb
KvP61ChHHmXXyciWZuztDeBJMFmp9+gFcbOdiy7SY+qOM151845c7Ut+TrQyOS3A1SietUJd6PFm
QaieugzME27/QGaL/N09YyAxRxV3v/WHPl3ZqDb+2k/m9WyR3ZyhJTV6m0YgOZKHX8t705JOer5u
pxPkATaNqv2gQ55W9xY6vQ5S6OLMUg58BVLQuGlz7B66AUStysNhwAFBaTOKsMOqzu89BMUOs89s
rozQeRWHHZ4XvrfWa1NuCPSwx34MtWtRtiH0xBkDkTAR51My+gDCaNgoSiL7D0IyGoPmBdu0Kpyc
+Av4ltxj65j8KfWc6cH1khWNtC5Jn4DF0h90fE+Rq/OQISubagA9twF0vjTF+G8mmI0XZ5CGo0HU
dvMQtefOimI1+jcz5sOPcUjZSrj18Mh85PAcoG/ua86ipxoPxdkyflssC6ClrPFyrnZUSbSUG9HZ
YFX9RtN+lRyNE3OwiVclSHMh0ly2RKazwLf6fmPjCbsi22KKre2/j1uYnn8bt7AC39PRVx8YvhGY
7k3g2vOD2O7LMTnrNUjQOz1rnvKeDcAia4stDenQCH/vVnp/yduheRqnHsS/OgAelf2/dYqFA7A0
rZOrBNuNkGXIolINKB2wA2YXL/6+SGbxuynrJs9fkVkQf/dkueYOQpmjGd9HjRe9lL7TArhCiF1g
FfELbwEfE7njCGxvaCc7YM/j2lMqEgDFfUCLk7TvyBwgiBmeFxx/rjKvkya4VI17phF5aS0//9XV
SIkqQuOuFN31amCoYs9NSDPfXK3GQttETuJ5rOMo1OXE9kbnmq/LUK8L68PQfB8iZY9Cl0L/qF18
QcjM9mSccX8lWw0vdTX74j/+Pry59uJPt0IX+/e+Fcrmu7QT+5peEGmnP0d95RwD9UpBqEM+KpGT
x84xVfWDJC91cxYFjQyLEnQs0vTUS1IxU/eRuU58bp8Xwml0+eYHY/D/vCGixtagW5sCjVGkmCd5
91+MY6l7m2HS2zBTATjHr/1T2vM3rkYkwi/hTpO1uPdTx35O5RhtZOY0KOH5Za9p0RuN0EJnPFqN
XM2FBVREQJUFVDDAOkNfZ2gcx9JaxVXICNVLwbZDtGzdiji/d9rSWFGBmEwYlk9pO96jEFkhESbG
qkD3IuCV8c0kBXkkbvbRI2H2eM9E7m7GPkamOYjwdQClVJUGL5YqSmyKD4NfGjKrtD2Z/fIZZPKk
mzbgpkEQNY1Ob302+CjuqlSG8yYRK06xn98pfNK/0Ot1fkfKYKu5OrunUQEy0Q0daEgKJES39Iql
F2uBNm4EFfT4bn5fqzNUOxir+aWsjMmLrlDH3XU6Mk4cDUUDDM8OB7/migPAUauY8UVhEFLBPnOC
dosdmdz32JYtcqNJuw/yXEftr2oIIHu8dOTeM0axZU2A/WkwAR4hcMUxiuNTz0zs53+XRcrCykp5
T3KUKJdku4g0MKfv/v1T2aCn7sd0ouu5ngE2HQM1Pkgtusbv6USr5KWBDXJ9ArKFtbc0I1qXQ1U8
IyGmbUpQ9YBC1xd3vmFqu6TQfcBeSQQUS8v95KZlvOoAifOToT+YIdqF+i7mnmrwG73RTO5k/k8z
CdssD9VQoao4Eu7/o+zKuuvEme0vYi0BQsDrmWcfz05eWHGSBsQ8D7/+bhWOcdzp7u++0JRUkt0x
IKlq713nNq+eTS9rH5JGbx+gmelFbTgZQWK8NnoVnamL522+Kvueb8l0OiPb2X3lodIIBr7PRRZN
iLl0BTWwUc/jIRN8mksYob1toRy9M0T2IBWLt8iQV7fc/DVLc9CCgW67tQZ/2NZF4qNiVtxdIh/R
ExPiLc8twheD4gurQflQFa8yiuVSMubeIhB44YngxStv5Zngt40rsZaLsZg4bz1kyKBx4nw0597a
QPCTTKLAfRpbvU/VBUV+Rcjq3vOS26ZP+ue474p114z1qYAG4cnI/BCS6En0gtz2hdQAES65tYDW
e/awoV5DOLk+AS9kn0QY6ysT4dShK7utQQJoEUuuppkiSKwPp9YUODL2SjEN0mtiYeZRtyWTnN/9
pFk0W6Z54SIeZL/WUm5vDKs2H8nkgC1tCPA8947qS+Owsl3YWhidaGkIuLY0/Ty4J6txvA8WSgqu
cgsBMidiHKli5BRHgTMX9yGLoHvOpXK69AT8uVj1fZJ+Y/r/7CFzB2JpyAL/aQ7JRn7697fQENbn
vZFruobBLd0Fm8zGevT7W4idZdxqBSYuzc7efwCGEHgEpIVoLR3ZTFiSSgFKJpQIdU8QEhqkQ9AA
YtYKO0I2jcQpGFmCGWzixl64fGMKGrEOIsh7Tr6sIIXaIfK3m3PvPaRqDqIdHihrP6fpm9CEYnYY
oSyByvr30+XNl5rmOch3nvdtAHyBTnwgiyYPuYP6rF3er3pv+EuyaASLCvJ4hu7XZxbH/S2Luql9
CPu39hE6VbfKP1Orm17rH9uVv1FrXyFhoa9be/xSxabRGEuf6eXZ14YjN2T60It2XEE7MkZYs4MJ
iaG9BDMYiH0zeTC9wrytAY8XypcG2Iw9JgG+V/PwqHBibMbhP8SBtoc89ttw4HKHteO0yb4pWyid
N5Z57mzwZeKmOrIKxSRXRo89CWgKNc6+/Jnc2t4FJVSLdG9YmEh/YmtZRWsaTJcPTtIR02TURnPN
fjSrUxjP1K4zu4KgWnnhRilOPUo4tQu6zW0zW5dRjHfb7JtiNXX5wwC6R28LLN9ufwgaXZymNrql
kZ+Go/CLOFHb5Kh53mlANYBdlfvDcYgLiVqn6tbEi12gdOPYbtI0/0ZtHzrotoRY85s72WObDwCw
2ZB6qKOgg7pqchlGY+vS2uOwaBmOVfvDHqxo0bA2f/INq1/pRtjehIWb7czSc/c2VGhB7zAAVm8j
497EBm7Bx6r6FhnmwbOQN1momfTUbX74zPnzTCP2jdshDHa+wE7eFaaGfHimfWVDuh6V3mqWe3+5
huc8JCXIQim2fTgtwLUzlWRdIbyv45it6WPsoOh77chD2eXmY5Jrw4WVzguoiUjTRwx6Ua35Mvf1
rvVSMMd41FAOdPb8wzjliQyXex1zdydKvby1LWaupHCadSD86hZRaVTVUG2eMBrw1OBSZNXHNnKJ
cl5uOwTo8VF0D34fVz817h00qVc/U2Z/ulFdofKBYvinLnLOgvYxdpqDxw1gxbxYGxdF7aOqs2F3
yffSAv8ngG7qGiq7WYSER7H896+trQ6aH7c8NiKOyOUZruua2PpYnz62BnABOqDqyekNFo2AFiSu
iIfh+PjLp27ibXSA0x2chhH4A+4RdBKGdY8+fgi5QqnCPpT8Rqg6Tp4ToOYnvnCLeETBJt+Ios2Q
Vxl4J+itXBNFzrBpv6AS1/j090EJQGXLLuihw6YK9XgGNB46DYDOvBtQt0e1WRUUIajNqvLqljp8
8ze/RvnNbSiPUAJJC+ZMumq5A5EBu3+2XT+5467hX9Kidxa+LuwvqA0IMWHTcZCKqYu7rhifqL1J
gLoIEBA+WFWSPbtNvuwaT3zRIXK+BTMw3pLJ2IhzhxU+uwErDmEjIS2uplU/jiV6fNdGQTD9OPIv
Y+QY6cclnrD+I8Sgm5+XUZsJCyspoHEAxum68ynEELWF4DYQVSe3RA7W5csY/O9gqUkjvOlhzqB9
9x+aQEBcGjLpgiV5qDkI20ojDdOX0FZ+m6cril2Jv/NxiFh20Lwm2hjQv32RwL0KGabfTSYQeHL8
4lb2JTyyCuyFMn0RAbsdg6K67fKwvQ+NYEcPjpsb7JDrYE0OMjefITCtr5DDivZkAoT8YZDuyx3S
59qiGpp6I73RO8a/Xyp9xFJOjVU/Jjur7s5/8pvbCpaeK0TBxddAq7sFSYlJAeG3Ih1fyPokPhao
Tiy+L5+kQ8iNRo7o1G0IiYSeedvHnbZwmgtt05yxMZdWq5UX7JfNE8vNflXI3H8do8mh0pCuCkRR
XoCf+ncH4RX5HmzM1VjK5o7n5QI7v/ShMpvkQSB1z9wiOcvITh6y0fdWUYbEIJkAobVAXwNjTyYN
r51ykUlDVEsf5JvBcyB0ZLpXoWnWbZZl90RG78Ywxu62YBsio8uSv3iZ9K6O8orl0398sP72WAtX
OKghpeKq3OGfET+iCLgY87E6QLUaxbNVOKehwwEdHVT8BkqQOCu8mzUdDpRJ4ZzZuSr5q8t0B2LR
PF3XjMUbQgW5QCmcKx49E+aHoEEW4lHQ9AROX8UpmPTe/KkzcrP8LOvwmax3/5RzcZkmLMCYyZxh
mXmZaPRlyb1wRwA4I9aAFejNr5/wb2aZVtROXp0V5xfX9jY1k3Kpd051RxcmXY4EiBvsyTSrzr1N
qlVRZPXkAMk9lId4HwRuQIWwPQbZGtCeNCgMHPdWAov/Pij3u3pX9RrEXa2u/A/IrmnxTwsODsdY
aFyUlGAWdx1XIbo+ILYCTWIX5IjyKAIUdRBKTxTKX3cy7VABXkmPtupC7XRXmu1dpzvXNrKNPfNl
++x5z4MduC9C1zkqVvjmKjZa9yX2oCnGABG6JHHX3Dt2fqL2ygHL1mCo1B4EDFsJr70z3Ty9sxNX
3BRWHy5otkbW+TrCn3ZHbr6wlpDTkE+izcdThtcH9Gb80NJzULwQvFxooeF36auXT79Lp7yaHFx2
+l0GqN9e2iaFVv2iNTR97fXWbYs43WkO042jfcv7QgOWKDqWdqJfCtPCrk6V/oK+L9DZVWPseA62
XwzNmjyMiwdROewifci7U3s+RAXQK4axo1HKrWM8f6DZvMxHuSw1W6rcaDbPBgsQRRCE+ArOrFwG
SQiA5K8FNavATsyM6Cstr7Se/t6URkjYZ57IoDJXLrOCjcHi9ztpRixY9BnUtiKQNT/2rsGbKtja
KLvqjnZ2ykpjPJzvFvXRPi/NxjVXnrTPex9XqV2f6qNx1JfD+t/Gvc/yPo5mQfjF3bsQg0e4T8uK
RZ6yeIG8qrEuw2E4dtToO9lw/GxLt8f+nbqm2yxGcodDIXw9+Q/Fj8qWyYrXDT85iFhv04i/3eXv
d3PvfPePfqiU2S2HzK21+yFKsgVH/hNhhd675aHWYMmWxRdW5/fTLh5M3C7j5l+NH3yR9pi+QLJQ
AJoTh7eabiaAF+jJ0QV1+Ejz1I3r3eoMpffe5xlspXPUOvelIg43OhTSAXNlayjLaGdqmy9eg9MA
4+EPQRRk6pj9Kqx9CBZlp7lpHmrx5m3iuY3ufKMZlmOGmHfd9CCmWpZxqEab34PxI3dczy08acy6
H6Rh3wqUXRptcITokvhNuyjG0DwEOEQe8qHQl5Fr2gvPrlEV08xQ78534nOT5veBopWiqJV/P3tQ
W6I8KniQP11sbv9xDlRJveDg+9ggxvZqmtXKlj1WRd+2Nh2WtF1e6tFj7qW35BBIYS96vTBuUvCH
TqNWh6sRcPzXQq9XrJD8JQkNsQwLbj/3qywo5HeFGF8llduczXEcz4OJOimEAkCwABze3VTSp2Ti
HkCebovcXLsPZF1eJTK6S96bzmvOQd5HUv4HlPygnYGqfvdh37/55kNgnfo62YVx2ePDh30QR50+
LfO1nznngO94xZcaol2rPrUGhEEjkLb4UOwAXuBXoIz7JdiQ4itEBXZQ86rvJiIwH0uomjcWkP58
RdywThruEig4D/S8TAJSkZerXw5Jp2Qm7e9RZ6dP7mgge5EEw2vU1/soirIANLyrHmXWX1rL70WG
PO6g1doCk3n3Ii8SyPVG4tLUEN8KhYACY8fCk6NZIAwHBRif0sX7iIDlU1WOH+bOxZjS3Da+iet/
370Akfx5+TMQ8HK55TAbAS6bf9qV45fL+8zQ5bF2WzOJF3o3yBdUiV8z0ABBaNSCtRP0zncRedGi
5JXxxOoOSFA96q+mG+RbVN6sVDUAXBIz35ap7K4xyt+uwizWn4Y0iqFjiH81NWet65hTYE6h5gT9
989zOomBV4tbPwifRyg8QZRauh3Aht1WWf/9Q9uE10v71N3ovabZ9rIJ2o/V62us4FtokeJNV/yW
+YK86sGsUf9obvrgazX8UsTaFz/RUH67DMHvS2oj2KAQkLewhMkG7J4GbdUj6QRIS8/MY4GPdBYM
rAJYSpGchWsetTDGGyVrQENU29wheoBNFEl6mmDmRrdNgyihrPYs9lFrUdH6E1s0W0Or+uXEBM3D
IF8CguZuZ7ao5iW7vEjrC9FJsf5aCM39fYJ5ALOcbInqHC4qfT5Aq969sKhBRakO8ZZadMi3x0jQ
UVuK12VlJR3KA8+NTdcdkkBoOGhhWKASeYBCTmPnJmovPF4it2Qb/xEzEMxViZCPUQPXdmzbNGzD
xRHScT+HaGUaDwAZBPmhre7HRaNizaT33HdiOE8a0JhvherU8nu2/NQPHHK6zXPN2pRqEUctzyfg
+bRLoUI+ykr0xpstM5Hu2c+TRTaE9trvOhT8fb8DjPlvbXPvfDf5AfMcdllsAdsIGFhWaNoSmx8N
kN223vTqbixzoAW91Edt4PDtrn9v+1PvP/oFQS52npC3hR+wu9r1VlNiUFmFq01W7VRT35ROVNZ7
3/s4SLCA1/zbLI3mDjfWYJ+su7KL05sR2NRgbVzJIAhhOiZskTV9tg87x1r0CMzsQc2w7rnpWzuZ
1NWyVGZqh95dLKAKCcA3tZC/V1vuntpm/8zl1aEc2IB1M2jvjXrVcU+7IwNynPGKd225JbNBDZAz
L/RHsoKgaVFAzPk2hkFz0rAa3wOs5G07vO5L8kgS0d73Cmg2aHfkbvSQEKYJqU8bPZxbw/GROgOh
v4Rd0Z+CyooXQx34R6Gwy44FypEXd+FCH/QkW/bp+LduTY7hAmRUYNJ5brx1E9R5Hj11G6o7s7pH
LzC7XV4h4TuycT3xz+IEKqrQd95krVl8Eb44Gbar3yNaaZydfLAXxF5LsxrrpwfKXZYFwGINw4fh
Vuj3G5pNDdearl5qY4E0qmLVRGVhbxKGvQCZdGksLNppDUEw4PHru7BMu5sSkkSzR9xJexOMw99G
aWx8EG7i3xkyu3VyPXhNoZO6aIbSuJHx4JwcoHBWuh+Fr5mogKoa+EtoMWsDCRaxwzc4ggLPv4wE
oTzbmH0KvoDSDy/HyITksbclq1BNBqmJk50hSLDo60JuyLRJPtxSMuRGDfqtGkfW1EE+dQq0/aSU
4Q4IL4ZukUEPq8g0sOQHH4VqFM7/Q1G2BHqvrV//nJkA1DkQWkDHjmlRBgrEQfGtQa/WuQA/ZTIl
pFDc0esuc4ws+NVkRdmiGISz5lrb7ZO+jW5ZrkNwDaj+HwN7jQUvX2vNdZZ9zMeL45f9semGcV3b
gfdclBzPPzydUHv1zNJ58K0k2go1lw3Fl9/n4n5RvhpWCIqKWY8XoeYawLvOgkgUr54v5Y7yiL2e
+kuHJeJAeUQyR5CDDpRHnE0SUnIgrTM5/7/GzjMH3G6XDiBsqE/bA4KJUG6ziLzc2DEjbbUFL1t/
3VeRu5rsAtGcHUTWABPuR/ta5Jl9Ha3GOzeOuWZMYM+GFIB9BbVhk0Cl6Ewe5Ju4kGYrrR5Tkx9N
zTTwqE01FflYpvY2/ehW+jZsmrBzoX5dNls8JECHZlZ9dVlg7KZdAuCuEOyokVvtdTuG8k0HMbBD
Z9l3qe9pT6EU2gHZyWLJzU57qqxE31QRqs1Rb+QYUOtytP5AvdBogARV5l+pE2WP8IfWn4DM6q9q
Qp6V/rMW9dqBqwljNT9NWI6s2FDvWA5vE8rwZ6qXC18L/CsKT0oIW4bxS1lYT1DJ539hSQSGrf0p
x0EubM/UHkvZa9BaHCCYnKfQR42cfEejodn2NjrU7ffRSO00PwcEcBde4T9njXnf54Z5HOvc2mWD
Zh57dTeqNrqjNur9R7+s6K3d3Et31DbPQnef/P7nnxZWt04y7mj3VFe6tbK5tNbT7mxk5rfYQNaQ
eiHDF91q1c3U1yKxtLcYKxaT/e9joTzGDkbbfPNB7NSnkBSFnooC4EqZ+ohsvsekhK+FR/A5giUR
JgrXvk/12rhFcdYAp874ZSJBxK2x6Vs33BLLwg29+0qGxm0q9OAWc7Zpt4BiP7stE9M/CJFAJ7XT
+HPn5weS+PNdSHAKCAp/8EDe13q22nTyGKG28NkDHAHrGZyWDx6OIRsorS/9EbXZfZXoCtXFN4tx
Q2025cLUhdoksPNLaiNnG+D3yY8NLXSHqm7YgOfjn93O8c9OkQTTHb789brRcJCdO7y6wR6dbJZH
5qatU1STzTMDHwfFLs+r9lw5yJL0Sau9NDw5moqEO4jmUbeZ+dQp1yJMPro6gTu5ElxUC/tHrqdv
rjRrhTTCWZb5h1nJdSjHyRXYL/CLIuMlLz1xgcDpNlKZqiTUrUMzaPqyVwmHIY74ympaf0+m19p3
yejEEDTp9XvAn7fU7CaVdbAx2YdBZeBtgLj57mvsKxtZxLZt1fd4MWHK3kXNDjODArkV9WeJoB+i
bPqOrOmiWwCzNaLpz23rf+jFRwZVSHwnXzNoBK+jLkrvUWITACXei69RxU+N1wFzpENKFhTL8Gcn
omAB4Rvx1Aag/ta8cW5Sb9C244iHLKhD72T7lrbuhy69tz2orP1hJsAA3mZqgemRiHHZhZUduGxf
YiQWHUhrtukVlRqwO4dmxk4aUXrFv2RyBe4pPwCm/EJN8yXkLWodi2cr55Do1GpE07O62jnhMC6z
TIBzaLbFnRx+dmYABKFyQCaEAT/vV4dP/mTqg/T2bxQH2+HJggnUjFUw+MDXtbvaC1eFAszj30+7
U32zNcCCMC1SNg1UoPCRPUkDuka0FSeT2xApmk3qlTrUOKJ4yJcxYJFIyoZ981ekB5ALGLTgLqxv
aCdKlyHW/XXWeP6G9pc9ZHvuXPODg+ywVHZRGWzInxx+zUBD5hnIAeVN8/UbWuUtgIAHt75aZZCt
zcyBLgTL4zso8shFq4JPkdJo7PDlvyu1iB3iJMFr2iX2t+SsFB9eO0i/rdMOwjs1qGafB4YoRbtO
nUpf0k+vnQC1hjqZ7ogGaId8wIFJHqe9NuB+9dTLBteCVANEbShyjCoW687omgvlbyminGM/RE2T
pZK7foetsfKiMZrXgdTTBCXkZus228aV+xqw2Np2iarMhoJFT1Y2QsQWZdmqPPGOIWnbkQh8xPsV
9l/uEZEnVCzzSrboUdgZ8UoJtsY+AXBlHfWtvxW9j8C3ogG1xAiCKsDeHvweqqOKIJS2xpvPxA2C
uo19dAYUXKutpV0Z4gdyUZBd8gGWc1CkbFNlWXxAfqm5CXkMGJYZG99+9/XqJJ98IZGMYoutWGR1
kOxNjVl3PJDJdJZGvOImMJLmqfVsbfPJwyqy/mUc+KV0v8QKYmkzd9y4hQNNK5H7X4byK4r2Dl/B
Qx03dV+mu1qztZfurfmTt21N3p+aMQmK/n6cu4uzamOaRoX/r7Y+uSEUd+lV6pWJVB0EftV71uXW
Wy+9hNQ7O89j27SpV9zvy21S9ME9zrirEHyWK1l+Jf2t0bbpikwQbOABSS5Z69UVCu/+pkF4EdBf
sDAnAScVMN1A7Cv7IPHUZIOrb2Zpp8RUVQaUDwlA8/IO2LYE5bqiy2h04/cSRYKXvsnsa+3zcN+4
lb2tLN+8c+JiWNBf3LJQtO+Xqwp8XfHl2koUOzgjSNMsdJHmO6KNEYFMG0PvIBr3jp6y6THS0hya
PomPQnJEOXOVj45jbw3gDJAev09DA6u+/DCNRuB8mia1nGCdQikI+vclqrkDMAvOKgiw6s6P+uqo
2gOFppXqMrfnVX2cm8gjVP4G/KuyOpg4qVZQ7w48Wz62PCwQ3+3jjeEM3ldNAi3kjN/0ssJrHBch
9ORd7d5yu8cGMmPfHAES+NA4wU0oMnmRUBFdUkce9DfQTZGPnVt8mpD6vVp9F94nBDLlETWovuBl
zvZN3YZ4wMVj3kUgtpHe0iCMrFqVgIlQD7VJ7oL7h3qqq0ILO+0+GxuIRUEzZ0D9dFGAeItASaAD
CnboYq1Y9iwL1p6OcHJedWbxqmXhlzTzvC+axMutdUL7kobD3+6o9x/9QgmAZVdV2jTLoO581fZp
vsnPrtxF0pQliluG2clMtXRJavB4Xn2AzWITYBKIxvf1TYZKt88fvFRzzQZ/VenNUxloxYpigBQ+
jK0sPJYyulIwcG6PStTj6Uwk86kjD623OGLL2lOQtWwKLf7rHAWq5y4t7afMPXzpm0q/ACKNpRWM
069diQIk6utoteYPjtTnY8kRXptdB1utwso1TaNNI0wPovh0aIsDga2UPWA7AFaDpy6Z6UCEOGUT
WY4Yc5Xd6WflNfPncpzSqEkOzheU7tqRXkGk5QiWVskAehuPSjDzEhAVs/iOpA5q4MCXzOYgB6o4
GDnbApRiMumiBoxZ+mpGuXhpsLm1QF39i4fGFXGZ6osDUZKlX/fa1RSgOfdaXKrwWHk2pGjXRTza
D3nXVYvRwoFfj+yFMDv+VyvZh+Gu4bwNH55DnMxB1MxsIE6Cot1S+UGZQFxuqnQINSBI1RlS6/bO
0E3dVMRwUosYoQDJmRI0hFLfHvVFn1pda4P1u2k4UbeJK/t7AVzVtmcNdGFVzHU228owH13gRKZe
is8KE6Ww8CJjb5lDOz/JLJQNjUa8eFIdBBx1ELDVQeBzN9b95RSpMPuw3E/1D8MGGEgFap1+N0R1
tFNbditSge2I3wt8+dRGCrAa8jrTm9lGGw6mFwghilTce9prkdt8kxDlOIaa6NROhORB2T3dUiuS
f9+h4c03U1sb8DuT4OjSlvHWK6Ni2dZhfUcXyF5A4jXp2j3CxPUdULDFbRXczw6Z7Qc7GhT6yBGj
IiMGZA1v9+Qj62f80QCc5654Gk3nwVKvg0j0owUS3Etka3xlBh6ek6zyjrqN7HeuFTa50ioDnuHR
gcbkpbIArldIXTfrgqPscgC4+l+mACpgCRBMtqR/PN5oL8UInQv6ZyNBYbpL3eBLW0AhI7Bw8jLC
B6tAkXOZIq1tqUIqjYH4H55s3E4X1Y3QkrGeeiAs3q40SCgc8SX0jBYfttcBkblokf7s6L/D69T+
L/0QEjkHqSOBGYAADmQDcFgeS3EWEPRcErEEu0fENZI8uLXaQJxRVi1eEoMEn0O5kChUP3V8GlFF
xZVpobvWixV9/+fLh4XCEOAv/93DSuN4q+lA55Q2kNVj2aW3xQiWKjQJQHEsqugm4XG2agzHfIFg
0rVQ6ng4lgIRmTTf5kFuWL8NCjQjunGhQbkaeTtu3wibHIr6kGOvHpke1qAOiWwP1aVqM7Tj8CWO
3QVtxiEviVQxgHunDJp810pawIyoXXwQF49QU6geoiTM91mHzASNDFtncmiwpejbex5x/UiXdBQQ
nGTmdm6iuxGpBEBGlB+SOBHkFNTt1Epj6tLYfnCahweJj0QtVPAChMFd5N5dO/FvJwvbfdHb2pUS
HAJC9G7afbR+86Q+SmmoWWhcwADKCfHbDH3RLfK4GbbE/Z8o/nPjxP8nKQBqTNzkzZPaKO9BHUxE
/ibQO/1CQsUu8/jWA93yF5zxk234iTX1d8wpTjJowWa3kSpsWpRnKZg+PHXWlaCHRtm4Jw1FahZk
Fg60SDuW5VuCLWqiwWvhoQgoDSqbq1TBhcZHdb3KLttVYQjERCgfCebVmziz6Q3JFufen3Oyck5M
TolKIN8/u3yYisZlYLZtvUz/OY0YmHXFu9CcPD/xz6WjP5CsDunoaEAFL/DwN3vS1iGPRh8fqHME
omwROoCoARMyXHvGoKDCLLFtFBe7L4vhGuQupPGt0HiTzTG2mWibKznQRY+dt0EOY6m36Hjk71BK
Ul/kVhpscHCsb0aOYpWRhfcpQViLs+xZWr1Yabn0L7XPoMbS2sk2drT2zkkCdxHVSfBddPmyqXLv
Jx/sZ6NOs+eiAKmFBqV855oDso0WQOUkDZsw8AMb0Wqo9qmqx5l9nq+zEkRqCuxbKe+XZu5pmxnW
aqs2XbVNqYDERHkGsulJanSIHfiRCxlpUAfFunclkE8ylIBa9KBcPRl+/Wy3TrPMEOPdTQm3TEpE
4hmUftRGgy51dOu4mnFHxuyPGAW/N5R/qEPog3pH072vDJacbVNfj1Xk3ZCQj5UBDKDHQbCiszlF
CwodFQSK1psiDF4MeFYlE6ihUzLsD72F6p2SXWr2CmnEBQjrI0T91thTZShNFPFLkOZKPh3a4CuG
M+qKGkvoqFyaxENPnKy9EKC9yY96Z+ekfOlCZhxt0uciIQlSl5graIcBW1ciSg5z06Q6UTk4tTDw
E+iPp7Ei3Tl18AOLBGABteyOAPx6u4EdU5XkN0JpVIcoN4tTWR6RrMIOBfKM5WrIS7HE64kshdm2
kOv0khwvSvEth9xQgySGw04fugdwQE8saPKtZqTfRm54S/BSEOYZEJnLW3wugVxZ+nSCeDdR/AaF
tvy8W6eFlR9zAUAMFMmKY6ructXGcND4BZZA6fq/urFk+8IRqCygUpd0Aez4ySpb60QWedjg6Czo
r9si8oG0NOAlWKoQhIUWYFysQFeLEctJ3XNTNt6SosehWEIjmb1GXlGsUKA5PmdQTNm5mv7Sogjl
qjGH4Gvt6dvpTKsV32Se8Ufbj+NNJvT46MoovfzuisK59g9eZ99iFMbYamEYI8vSGK2P/9SDVX9t
LBc7aayPToEq9jpvv6TaAMoacJs3FjABe8NrULFMbX9FH4xLgQj21zHRpkESIoa2GiTCRluWPrR7
E8OqtpMaqecNqHrGvnG/YojVBtaw1yu5Jf0Y0pmxaGM423RH4jN0h2OoucWx9G5urwcI8SN+ia0k
NfocDPkIKuQmd7BR6yOsk0436kdU15M+VMZREpebRrf+0PXhllzp8rmxQXRjgum56Q51NNI9LZMg
voklmbQWzuaEEmDirRelYbBDfzf/cSxAy+k+zqGeVHtxtO1qyGLxNoZGcVDlm45OAn+0yx6C59NK
q/UW8h8+R23bCCrqkB6EQoMxqlccGaeLU+T8kpr7xMvCS2IgoT21Byx6cxbKw6IRadYb5z7LF6MU
xbmFKubNpAqIvAmEUuLvZM3tCSR+UUK2hfit0g2cO1BAbkVzWBx1MECHYf2+CrNpPPmWAwDbmqsn
VbjVOfsBzXMcHIPBRF7LiHeDwZM7K09MnKzwDDvdsoU+8Q/DQdLUHce/uRp+YS6sDnnet7By4dUC
E+OxoD9wFg7AopE93Zp6Va+aGCH0+Smguz+OiZgd+ivqSvwCco4oqqEiYAynlX3o+nwBXimwC6Xf
PjZB7pzmXpdFfEFmFsstmF+oUZ3fUdiNBaJ/+GXUfd0/BPpdpQJysRe0uxqUsYPIh+HC8wirO2oa
1qYzXHInHS7U3odY092aQY/IaVKxoh5oafrLzlMlRdXYqcfiEv/3RnoeC1BrFjRPMuraNqrMcEGO
qDejnzpnKM/TxqzlN/4QGAfa1c17Nf6rfdJho/0b8k83gBjqiLKqJ/hdzk210xwfNoHv4yOzHNcA
PUfbKHWMa6WxDaRKbEBcmHmjcVRfIvk0ERjRyjCl2JJ0WhToKbSJsaUgM2hS81pa46bJbQwFnPbj
UIMv3Nhvjr3rAMwcFsYkUymhGioPvVnqp1pCM3zuaULQpSp1gdolAw7gNEEUtDo7QNBnR9KFM2Bh
AiZUFUS/gL6C9ATKLExtHxAMNDb3wEJRYAeSRCA5SgSYwI8pUGMvqL3HRvjtEY94dUvq35XhP426
2RxJqLtW5CjVRF6+JXGkLH6Z5E9u74NoHjtpLzbn9kOR/9BbHH1kOHBsHLrypJUCoWgjGEBHHqDI
/tFhKJsaku1mtKedjGPZEGfq4gtXWKMB8AgoJqL8L3UadYK6L253R52/+5MlobO+7mxV/ixMFvOD
QY9Tm6qqKIObvun8UffcOD9y9AT2794fRMSaoXmbYp6bnkGjzx6KFjtm6G2Ni7DQrSNdYhKR0ZWe
zKgucw/dzW1aiSjtPJg6aNg8gtrAbM42zCWF1F6i7JPCAY364whG4C0Z0Nnu9wiZ9CpIBZKHcoA2
d7FESRJtSyZ1iOyPg8qwya6xHbNzVUDAKLEyEHc7lI1VVmb59c3/UfZdS27rTLdPxCrmcKucJ9kz
9tywnDZJEGAC89OfhaY8lLW9v/rPDYsAulsajUQS3avX+ph3GJ7gRRCOK2p5AXY93DsigZiJ4sad
2mCyowQtxTPN1LpAZWCQwAMoA4EWkL0boSl+crfL8snshBzch0xnCwikWS/I22y12rbe6rbyDgl6
UkBcimEOFkIwRdrhrkGz8VvW5y8REA1PtpvbL+HAtzR95+T4aHWP8MEAPdx9KSE3SEUQqloYntbu
yihsvySsvpnnsmuReoQ9Q5ZutgcpSrtr0Zl2lqbEQ2Odfk0CNznO9SswLU9TJmBTsWJm/moEfXJE
TzB+Th8Od0Pyp/JW44vJn+pfNC//PkVh58YMP2qWXg/duO8RgB/4FbTDqx+bEdTK/n1WQF/4dUS9
/6+r5GF8rIL+FITqpgnVA1W0jgZ3WWoZP01DDSLAWoec2jxE6zA/UcFNq63LWAOc14HXzE6W9ECj
2aa1sccOfR7qCUYr0WjmdUh10QNN2Ae3q74a0ir50qqjjGdfCuWwsjv0ALlUYIVP4vcWOe5da0E6
TCsDfJHsiC/R2+8fTbe031yI0nFIm31mKVp9PN37Rlai7G6dhtEHTTcaQ4+0CpWYpe2BVxQiWPN/
x2nQodnVvbGc/xfz3PR/tvXR2dgGssp3fn2MPPE8l3YQ1wNM0ARDinmhvctAcOZUAZNpTAewVAQ7
ARNUM6KbeVqcbT1lpiJVlFuQKq3wXyY0bzrOiSNZe6LrhaXbziJMNG2XhCPawxo/erahsqcuLXRI
davdgQs7WTY6SrDLpgGcFDyj6sEd1yDuQIwEDqHNnqZvJngrUSf6jAoDf/MZiDf6vOZLV7UvKRaR
VZew4UDtSFbxemdFzUxjwRZomC9PvSbBtxZD4otE86TiQaOz+WDpieJpCh5oCnis/BwQ29psQlG0
oL9GmRfmeBQlKT08dspDaJTrAd0OumpdDwz27rdd+LnSIT3spNjSubJNLprD65VmFO7XD9NUiMm0
y/OrKUASycUfoPj8Yaox9Fx8RL0z/TPq1J7htztjzFakyUcHEuSjMy8NspPvhAuaGsCjNS5mk0IG
P8LQjXY05VAnDp0WodDXYhBsORtPzo3qylEBaWGao9hWZ/VHtwxWMbh4F3HG262GrRjg1FDsDuIK
xAwsBSWK73ynKVqMcojCLia7ovPXgE2BT5kmEzqGRWmdaxD43US88fwd8WaKTk3eYWvfOc6aRN94
Y0Nh0CiHaejafvBsb0HbBmxf0ir1wfu1ZCjwgE1+/Zhe/bidh/BDkfaPNZKUu8akl4tUg9BdXN3k
8UV0yEK3Ejc/r2830AWtjmkFmE0Yp82aD633GffPf4ghx7Yvri2Nn/g0wW+dRc5LAWzfJqiFPLaD
HZysqGzWeut7n0HrtbnuQ7S4Qz+D4qGu5SNRfmf4jR2YaxQL1zVGCNVDlXXZ+oHcNooijmz+y4MW
IQRuXDTXPDCqMMYVFKalgRbKCopbQRXtaD5glbETdletadhB53uBapN1KewoJzPsWjQwjqsnwKiR
SFtHWf6URmZxGH2dbfqQZ1+Kwdn9zQJVHLZpSlvMFpmL/q2uHq4x/rRIpFd/d5saEpZB4EwXVroq
Y7c0bpA5dW8utqIBCiJXdvPdm+ZQJ34schAPBkbdfS1QhuKK8KgH9SKaisd3K5Qj9nPZ+Kh3LgQX
/RYLyAU89LbQUHHxuq9RH5yIJenDyZT5uBx1ZONdBdGtV4+CDW5xkazaSyif74kMpMkqKzvIotLW
3G+RuSeWEVqiw8Q3YvVyX+eo50zDIEYdU1joF46w00R5SvZnU3U/Z9FwOwSdyHXojLX5Wff029XZ
V6sY8lL4wfNFGjdsGxUDmlOd2tm6VWK9cZP9CqWsH0SW4Qk0B8Oa1wIXh3TuqbBiaHIqq/9yMqD1
/uRGzr7Xo6dxGKL9pF4KMaX+zLuQob6GFTmU0X5KrPVh0a6z0QhWDI/fW4hNaBuQF5RfS9HsRSG6
T2DeidGWHStJNsxnHcPP2xrsU1EDRs1itqP5CBWlv7m3Mk4m9zBx+v31VtWXxqoFt/TCS235WvER
8hrIf16yXiv3fuH2O8ZdHY15BsjLI2a9Qavw6wB2xX9ybY2atfYrFfi823Kob7x9oI327od3hK8z
UPz/5PrRB6EdlLa1AbrD6pQOuqZdz2hoeaZEr3oNm7JotwYqdbjDqSGt5JHXF4s7n5uQ0+kw6P2B
N4C9Kf5ezfYGECbVkFiQ6qA1YHcbtUFf09xkNBR8PKYd9vmUVbErvd1YLC6XQCP/Tt6o1EzKgCFO
shHMDqTwoA5eXfLLiKuA6MNbW8uqr0HuFkB+xxYloNfbqQ7reZA/l0bJr6kqLQiL5c1Y6u5/jFPU
jfCAwa32oGO7v0eXVn8onLRd90lpfasgKZiWyfc+RUeg63XhYcCj/fMIVYdF1Hjx9yTFP3B02fhs
2X1/wN2vmTwlnwzIE3ya3bpBNvoiskqCRDUX5iqKhgq/AYM4Scv7M6an1Vvf9s5iskuRgLJkjx9c
he7rnR25kHwhSWzg+rtFU+ZgZdKd9kQK2bNWdmGgLgl9Y3X5yPztACRf9IVcNID/1q2rdLKNQe4s
XqfIxo4gkIO+11A9Bb2VbrQGnTm067iboyFdOIe0v9rNWxTyTRs04cwXzlILrnZp8uN6hevsHnQo
vYV+aSdpBmROR9AUFabXH29mOz8djvUY/kBnHrKRakTWkwmN47AAvvTmtI/7d3TF9puZ7iivGrzO
PKaz+VAqLiVA7N48s3dv3GaL/3QlNiVazQZ0RzhdzTcAX8qFYYI1xrSR01fXv7zP1gw3+U9DC4FZ
oNFf6bLYIf8BmlqerGnoj0MNnvT/doJeb3zIE8NCKt+HwIS7rZL0B+UmKPmQ6jJY62PRLu+yYJo/
XBfIeCTAxGw95dc8Ee+njDNvx2MSjclj52l7prTCBw9a4aDzwn+1a6EMiREKIACdQIPrOA2BtFrb
kKrdTLYWjw4RLjegSYAxRQMcbT8tqpAqGsP9cYpmG/Y1mjbG49HOzBgNE/hhFY2L1JqhuZ+0BkDl
SPUet22yhj5T/M0o8KWxYxtNDqn6+SpbI5feZOu5AfooHJB0CY9h15RZR6IIBcoX0FAPKFEadlDy
fOQQXpYg76qWs7GvyEY1O7g11kbjn4zHya63jXHoViZony5e579NN1Xsc9dhYxRrgY31Yzg6/aNp
mz/soNL2NNKU7GGTg9+oqzJ3GQO3/UhzLfRTz8BYr8mMDhTjT3eab72AbSA1dUzRYHYYFaG2qeWQ
4nYc4AfUEPgq8xnM4jRoFIs2CGOBUXfTdNcrAxSgxanIo5+5I3DF1HX/pdV4eyZbCsaDEH11yraJ
G/MZ0CBao4gULK2hs5W1TQ5Jmtg/yKxvz2UHkJ+LzqtX2YbfPA193w50puO8dn9A/woUUVBOeRnR
QbMhpyLzrk4gFBtfa9/7FoBO4R0wIXA+mkb+PEIi6CFBN+qUaImNAT38+Oo/0IIhUeUixCk6wltw
1Ue3CwRznT1A2nENhfbm4Z08uAo1L1AyhzzMsQBiCDkBgJQscJpI6Fk3SuGa8do6o3P5ISb960Ct
Ambs7ZjSW+VtLhfTj0hC7wRXXQfCjcB0oT4ysAu09jAc6lA/BH35rNeR8zCZpDZS0RV0IZcillq6
RnKmXgjwYoHBumUeatCG/aDicCdjl2mu0tGBouJMw9QX3Y5b8gsYWvKzyIGJS4H8WX8MbY8XX/Bc
gt9tKJFOqx1g4OemDUuLTmGCRmf1TN96ZreyjBCIMN5BxaNj6GF20tcir8QZm2xvMtP7vkO/buvv
yUuZWeVblerJeaoddVCXdjh7mEZq28K95G4EavWlC8ruCeldSrTstVDjwRcuuLJ3zXPznYbmRA+E
Et2R6OBBFA3PEr/nyJjsbH/0l8CK/+OEjnMc8LuECLCbrkujc0DKiQMt3A0honNdvTMZ06AHsS0o
Je8WaEhu6ucQ+H10oIp3YrFxFXf4fVoDetVpbj7gXi941dxMUzUcXNIDCKoZSFpV1ZwOFNKT4Zch
rpvl0KQBBBTxOK+NOVJ8vgz2xJI6D2k1UKu6MjYU1dG8Sg/7FIpW/w++AszV12Rz61fjps/wKdSm
Zi90BauehGzQVlydTJLI5aA3hW48SFtpkg6Dsmxk1x9A+LOkzTkdoJczHGTPdvPUnBagXX9cFPqq
YdJeFmDgR0exSgWQNRmmdvPkMZbup9zC7EyRkYjezVPkRf40N0emBSvHZ3/lKNCisdqCwU5/xue7
atE580CjAvrSe4lMGPhNsMhkqD87Lq8XWsmTA805SYs9u2FCxVe5qwPUk9m61zsoNCsHrg5Z7aOH
+Xdc4Atu406BPuKSK/IC4b7yvvh9pv8CHepPmZjFW2aVHEwfRv7YZ9LaQjt+OICvazyViS82tpc4
z1bOOaQlnOJdVgH0QgpQNYriK8XJmvCnZubXOFCFKR7RsG9uY7BvHhwegi+NsM5R4FiPHSiWd0hv
5humdEFibi1YlxZAbfxrHqwIxZcWHLN39qAtbF5NgDzAgvY+ATuNHFwK8xBKVrfDj1Un0vJNVDF3
LaQJGkQNe7/KS/pniBX5C6h/sR+RzZeJ2ppnaIcs2l68dWbmrfTEDc8GmG4OvnJqzKZ/Nvv6xilL
gAxKfRcpjY+azVRnkaNcN31ZTwv/XY8RjqhubChMUDhy7fCsRqIcRZ+pCJQF7rbohNLgtrKlHLJx
HSjZHOwn84ufcrQVjmql6GLUsJSqDmha0sMgqmQlMrmamLnTSISLhsfNviEpDnQvHKDwKBdR2wQF
tmHs4EqoG9JqxJGPhJQxWD7UY0Ge6+hhSlGHVq7E5U3h+tCuodALC6nCDQ5IsgZ6GFB2PURRIH4N
qvusctsL4EqAwCKld/SL/r2idK/uVYCggjV4koMksUfmaDuuHGhUAkd1jJ3mnUYGmDuedPdcKzSt
0pRKIzvb+p3XbyKlG5Vx76shBufR92X4JHj7TNNVomXb3tP7TeLW6etVTg4sFIvqXIu2/0yqJyae
7nFO2iXXealavQClHboI1QL3OxHzGB748EM8BtEoKYE+iQyuQWoHubsPC5SLmjNaN4wHDzqm3hA6
3iootrZs+eUWyQDM5MrMsRO6wTwQICLtt9j88UtjQaFpQS4iH6/GU7wJOJFMdtNU9hFvGtuuuUcz
aLmOAvSxT1gtyzYP1lgZFwICsVxLd7aD7QA1XtHch8WE/HIF35H/hObSS/vevwLMFuQpkHmjICYs
1BdzeoVS+RfKgoL/+QqySPX1qPfxhgM5Ac0bUxH9oKhDw6Ftyh2VbebhvAq0ElYVZvRvvuOfoQoA
V6zcAJsPOD4ji/kvhGD4GBHSQY1wF/ZfPkZkSd1Gag1qR/pp6v0Im2IzhI2/1VHlXFtRNXwRFvYe
CfggHzTL1Z49i51pfjbLbftq1tu5+9D7kFfOwnRDf0SbOtYq79AYNA8rxr1JG4BWiz+HtEo1LyAs
r7708YCUEvqcypg+PFr9P/j6ArgQFFZ/EVa/K0R19vI2QS4FSH4j66qzKwagShS1is/d6hyWKOwh
ZwqyBBsQ9NhLhgd0Zx4J81ApkblhDPZhF3gPNCU1NMykUG/GYzLk6cBuL3e1b9hXkIRyh1LN5E6o
CoiN77Vx8B7Qvmk8AAH7mjrDNo8bcA8hjbx0Rt//GWrOL7Mox7c+hNzpmBnFE7aB7oZrQ3RKZI8+
WkND9n3MnIcUQNPV6CXu5x5Egdh0FP531vVb8KUiZOOLJWD0wc+hwR1ThYxsyFrmKDBNIc3Kj1A6
yrONC0DgYGvsGQIZxlrPs2BFQzoklpEvugI3eN5W6TPNSeg6QY3hiQatKbIjMGs/Zp85ToptChiW
/4wBkt3i4CUBYCBdvo7iTgettlk9enEiH4Fq5msLPPOrzK+qR1pAT5N/MYcMXf8wm23RzCiWhqLe
pTly6IcGLCdF9TLb0lmQgCMiRRV/NmUD8M6FaK0FvfLsoDXZGiI9xvS2aJ7eluuM3Wq2LUPLm9/W
PD+/LXpHtJAqviMfb2sMIHc0pCAKlT4ofhe50dsnF5sfIj3lhOGk0z8X7vhSncoDLR687uZpSJ7B
iPs2UrAXCjabfYSdXp5WyY5CBhASuadsHXJ7Z9f1O5FsEgOn57kWmmTLh0ohIgpHKU1+zM0C0xMr
J6QlZ9vWMMC7Gpov2CcybacxiGLH6e8D4608gA4VDw+tb6DcKgTKiGXONoNryYNscCNE/zs59JUZ
/k5oNhAF2vq1BfV0O7mgqTS50Fkd1tezIn9l0ovPd9Nk2unR1zKIht28WNQJu5A3Wly7JdqB2fpv
YW38RzexVQPe9fFSdEYBwirLDq1jTG9rnp9t8bbQaBSf72KTN6AkAGj8+21Nf6M59AurAvZ51HVo
UXIQjLiabm9sfHTYvbdgC/HGNjsKS/80DWMBXJFciXC0H7mReI+QsvIeozz4XMg6OV59PLAHUsxO
rZJJLZprXKSv8DpaFwiKq4cZSorVGorTFjqxyvIU2rpzAs+QvmyifHgP9OKbhjLqM0Mf4amIhL4k
nRk1P8RldjPvgZJxtqc4f9pTnLt5P8mm+PPrklzNf72usr973Y/34/Ik3NpZUAEdCS7TZo2mhnhp
AFHzE2RMIKEIv+Mx1VwyO4kffLfnx7gavHXFnOot0JIHWWnJz0oOX+vKk5+hXwrxCnfw9r3bGY9Z
78ZLsvgdC8K5t7GgEuOtu1bINw5ylg43U8ZTaHAnfrzxh0TswD1XfMVD6pI70njtg6A5WpXrLbky
UynERRGz5hLzzH12GXuieWDzru4UTbmHo6ZP7oDagay10kB1LR+JZbDlYMUrjQp9uKxje4AsE+yF
OnC3cLTZdCXk1LPsahHotbk0HS1boDZ3BvsiOvZAwuSNTvmjqWJ0kRZJ9gnUjM5aNq13qqEAe+hy
K98mcd8/1XYP0EluJu/KXWSg3IQi7o072EbEjXuBlofOAYWXWGUC+5XW7a1Tbct0lbLROWp46HtB
n/BL3kBHnuYtp3COVZp0f5v/sCdRSfybVlrrJ/g40dvefo3TrkODFdoZol2JZOWRDshojDtXuBtL
i/k0RfNa2KbHu7m74eSvZSM4keZ4fwkDtZ9xBwGYzf82m8NnTgvSdnTpL6VThk9p0n634kwcWWNC
xZoOxrFzLQZRxUR7Sh207bua8YQcmQt1Xc2BTDkDx9lsb1thvEqddtxYZFM08rsbhfwIWRmPLcMK
9YomfZpeLtLBAhCO0yt1LhgQwPighSY6Y+QQbhiXh2IMxLuRjRaKwbwAe5Gv41ME51tUjfFjhJa/
ZSn04KvJ62OUos8lBSu8D8zg+6icCt3NH42QGTurAMNWVoZXp1w51Q7oCFWfy19eKSh0HTeY/r9f
6cNJ17wldPaeiICLeLQmFi4ag00HjFvo4GtAxa5OycDzwQYdjK1YxUkAQi5i7aJlGq+kHrogWRQm
bl1oAjbp0b6Ty7xOy5ePkVbYxQvxS3Vo/gYpaPFi0I4BlrRGzFRqjfxorcHof/lBiCJ8iDJtOfXB
UncsRC/kic683Fn6rt4caERtsXRGhyBEC/JiHusM3LepbA5TKJJin124CyL5BY3RyYvkKwzJ5OaF
p1h5uON9g23cJ6SWsp3hFe+NbiZffOE1W0f1hoE0LvkCFDfhEcVl5CNXV50FmYGUrT6mDSRoaYhs
UbPqMmHuqyxl0NaC/GfJjZdc68rHP2MPRcg2Iy5FXxL0kiyqxhGXFPQFrzHaFMjb7cr66EcgKkdf
GKqCIDfgSyUYSv2y1BR70yRLpzf9s71Es0KQIpNJvbZzTy15A9mANlzyoXEZ8XzntCVIb3+34dI8
z6JRIitVXXtzb15VxVce01Q0pvvGL3e6Z3QVnriyx7rpHDQBjlGU4HGAtWAAlT8r3KbTYl6H6JaP
XhvNAwWJldmvg1a0G4DSfxtKt0B6q3C2TQpqpxWZszI1svN9SGVJLzkKhncQttW4srmHjEGeSfyp
tZWc8HSHxnXf8vsdF8h40ErsRey6QkbTIS8Znhbg0/cR0u2iPbAMF5nVTZzZ0A8GCIFiK7WhufuI
15fFVmN6R9NYc/G6QPw5CPrxavN7U++KTCga6HwrVc3Au7o5/XiDmt+0Bxr9NapIg6NAcvhIPRkE
BkjBKGWOHBJlH9CA0mB8P2oN+GYVIGC2tYCjW1puk2/uFka7g5BPiybgD4c5SGv/wI8DuAyk1dDx
OqBLQx1AlQBidQGZwhmqPpqKWk7ZEXKdFmgub/t4HTjdK+q42SNJXALZiWsnNHYWNAwBEpsWLC5f
c73oDg1xv5AdmtevdlUJWlO9w+1Q9SOYZayvqlJA90wNIxNS34k6oK4/TgtTs/tsLbVomHrcyfpu
4d6aYkvVxjNoQbssDHRl6HZXnkn6i4Y9EK5nUq+ch7TqFjEEGpyVHQSrEnvZ12qw3Icxhdib28lX
uwNiZrD6GtkALJpVnBz0FKglWjWFY271PkOiX62iqcRcWz5ocGjoa068CiH7ibZRrLqitVF/arwj
DaG3/c0BC/eFRgx8e5GWsGca2R6wea71OYmgGqHeGb3axzsjmyLz7ZOBjoHF9FY+3hmt0jszivr6
zjLwQd+8Mx7i3m61Rb5HYtb+xLHbA76gyiHtoPKnUJTKTtDSxrbSstz64LB+Scu0ICAeAp3UMf5t
nqpTGnfQA1joIzSfboymU3IlIzK346E+yKCH6BKcaZHmU1anhwoKV9SnMbVsJAW4EyGraK19L3VB
VKK6OagdhFbwcPPdLqE+RV9R+u6CzDV+tJ9pIlCi5DRbJra5giCFD9nY39/jfOjjR2P6TuvNJkui
+kjatqRlS2d/G5rA2y9D1CCWlQx/S+X+zfBuzsez+jIsNUUF23bgri6CB/SzI2+dedg7g4YZ4hiD
0Z9taI0Bx9iKdVWANpz6DKzYlA+OOtBCU+X4J7rMPQ4lmOJkBi2mppTmJeJJvneBSt+hhNY/ZHhi
B7dCPrwN0GR2FSUHL1boH0n/sXv9Hy7b/pWcW8f8t3MiylVbmNi6dMO+GPVuCyLPGOAukNI6YIt/
sb/ecNYKy1s6Hu4gRDtbtLp+crIE4ukuEvJ5kb8VCbqryYFiOSCaXNHwGov8KHj3EYvW5eiCJL3g
pYvuVy3wTi3I0dcuchJgNGTjmSsGCRMahF9TZ0TeHwwS+Fa/+oDcvZKp5fX2MfWd4Vw7UMdpLQ66
dtON1pWws43PIRkTKoxCoLALaVlrZx9SGTTiCtNAZ1Va/4oFc/c0Intyj7vBAl0WNF8Xf7oaPK33
VwYyI5t4SehZaHo2KoxyEcg0PtKcjEELM9lMT2AuvlpGO0THyMuStdUF4OVBv3ytL0Hq1J1rt0aX
lP6zGmoQ69HIYr9oqZMcWTXQ0u4SFMhOGSB7E6lPryCFMTXnov+6OHkGVCfUHD4yYAP1o1ME4bEm
BaDBqMI1xDg5xKtAzbQC4j08pn8e7uYKycN1koBleF7QnN7Y9f4YDkC6ZFoIPnlzOVN8t3kb7IoE
YDgiBaeFfJAcXP5uv5nnWOE88yjtTmThV7H78P8TKLSNLxX+UnRdMMjFnIHO9k7AbfzsFU6nrUDw
2bY7GtABwgGf0QKbXFq1Do4X7E9AnDtZZGU2bCFhBBIuGWH137FKa7Kk9baQn/uxALa9T1fXB0xs
NLsVhFojXAoAgk4y4PK0yHFeaC7ron+d0Wqk7AblkQ16sTAD/YK3FjyAecLf9WAg2AVeLh/HGiyL
Hq+qd/ww9r2SGXWt6GQ1tv010YC2SEqOznjlJK162IVoZngUDvgcRyOT70b+7UrFkfXNl1z14RPD
D8OdMsxlAGYPTFkatj1dBdAlDe04bo9xZoiFNXYAFIXgbWGDFTwSf1AOdkEIpu/DNvlcJh5/KUzk
nTurAxxRbdarPLqZH/3hKEGT76PFeIcndRBjqt/l/LPj7T6xpfcwTzOwKS+SSjZbmosUwggUVhLs
e367mH/btMqu7mQF1riLcGpvz0xwEyoGisTUja1lWvaahk3hBwuTe/JEQxfckhZqbZ9ttPE//OmU
QFZ27SRQbyMnUCgATlPbGT6JAiR5aKvt1qKy05V0FX2ZE/wjROBd5jsS0hrdOqhQPsP/ajh3PN2P
foeuAZlrq1HUwWsNLTWq8A6NuRg6r/5ha2hKkQVI8RrO463XavrBUE7eH070NWiZhW6R3DiVPcju
y02ILf5TYfDpTwOSKtjj8soBgQKvJy+gN08fTaI+lt5uT3j6lM8ZaFKf/6fT4G8CFrXaC/7M8BTY
nbPW0H5x7iowuHKRZru2G/sH6GvgV+DbNf4qDQhXIxx/eh465YmdU5jiCPq+/FtTgTLaMvzhhSLZ
6FU4W14THcIBPH4ZK4YHLrLbSKg9eus0kQBggiP9KPEMAz0M1D6jurgOqUSa/DnM4ui3cdhaN8Z3
vlRSRZmCbaIshgYxfg1GDOnbIdCfaOTJ0l9CDSHc0rc/Qan9kBd4WqNVmrPR+3XnwHoOqZswy0C9
wKoFYVhQesP3/zMBWK7nNO8BMV53nwnJ4j2RDc07T9VY+usrWD1POVIJY/tJGxj6kFWPTuIJ0OYY
zTdfa9wlHvqLhxZ7vYPJUWASTXZvG6NX+l13QYxZBO9IGEFbSKlfVbbWAQweZBuao0M9GjunjIbL
NAWm3+OfTgDXgsvqw8lquvpQRijGKOIM3/iVATtzBhjLnqg0CPrT462vwVTvLsHChOZ6miSbQvxi
ILY4u5mOgjJN4UfLcOcAmT6Hbqhsmk/ouH1nEUPS0udfdTu2PjHDRopXGYDsqfkkA/8958A+a9pp
aDPAc4Xwt0mis2c6CLPaeQmTFxqVUeeec8M90KhX5bIq1tstqmXdcnbqVKBYr28DOVD9C1Qg8uIo
N577zD/gwpyewa154qkML5D7xMGPjQ1jUPyq8sKxlAhkeLGxwbo0xZkGZCtTHbQn7sABj9cie3sz
SRHQLewuRokHh5XVVeQsK885R4kTZAuvYcYnjt+X+R44ur2KPAiZqeyujFNjoQ09f0p5Ux1yI4w3
AG+UX+pWThbMzIxFlAn+xFzzrxZzjL9YuJbN95WBZseEa97G1VIwuraG84o0bLLKAFrYF0XuvOoO
B1OunzhnWjU1a4Ou8eglQBPEJ2Q3FmRlNCJ9kNhO0SgZwx7Pf0gSTUNf+tML0HB+AYromeiNDjTp
nGmVCWfDmaY956mGv0or34SbDwBqmeBuSQoJnhHwHKd51Hxzkp9Q1hU/eJEO4LaO7BsDOeb5qkLG
fGWrtnQn9PJVYujg6VA7lwFQ+mHhUjc6agiFYr7CEoB/Z1q/MbrzpGi07Kq4gTWicu8/GCwvBbhb
FPSMSbDfARyxcwaz2t+A0mrueisTYoBL1PvYKswasfFKG924HHm31YgG+o1D4+Zjvcxs9L6rA3q/
7EVT4GJWGdYaCsYgKWKQ3z3orvcFUKpYrqOy3zaWx88BrTauz1Zk7ZchcDq4ULeQP3G+TMvQPGcb
zVSXTIWJs8VDq0Ofl/4IbJbxR9Ap4Gu4ZP5eJVNC29EivpwgzyhKrzlmfcc2E0JeYeVvkPSeAWaa
3h6eCSk/IekJcn+Pp4esILDys1WEzfmdY2K+6eiNODfcLK1VlkIVrLTtHdVJpzlhpV9aljs7qqTe
VFZTLIQCSiKTHVVbPwLk9SAg3AMTp6gvwxCCrseCAGUSae02iXRoPCkFykrExcVwm2daTNWUH7C1
MDLxRKMgM9hyHPthP7vjKw02axXtw52C1ewT60t/Uyrgg931EoJIXrkjRbneMq9DWuWlvB3SKpSP
yh2tIiXySwB2jdQfZ9hWfWi8B+D2cszevphKCr5Xsu9GKkGTmpXgkVbDUR3oLIog/4Yv8NpwVdN0
Lvp14AH/GWmojy1k2XinIdZ2Taz3j7Xi1aKzzMpfwcgMLAR95SBD06+jqChWtEoHNI34s6shAQe9
7kRa8UND57m+HfGAv0zAJbdGK3BlrWoXAu6kEyekZhyzQGW/VKN9PDrhxse/aFOrRnsbsgbQzRzk
mYayWMXmIN6avhOX2SkxUf8YZXfrBFYs9L8jBa1HqbaIqsj+xlt/y4XamoMuOmkq/VsboIcAKkHu
M/QH+k2JXmSl3eQdA9UuOfqa/9zjYWWhmb31DZiS2V1zQTbbK3dXt8dFD3aupSmFVy36obxu4GiX
BzYq4EWmDZ/C/TV2oa9pf0eGtDBv9+7mLMXw02YQGOCDSE/eGIPrI4Koq8+Q7MYTCzRc1OF+TJPo
jz5ilwj5xcb5beJl0kMRJSrLaD0INEUOViXQY4FuzSgMnJdeESVEfrgERjF7olFQxMnKsoS5JdoE
y9avDrTa/naI0aL6FIftagyhDJo6KTjFtRNRs80cbAIySiBDLzvwAKrLW21V1RYw0GhJhiNymo+/
XbVQfS3Jl9zs0mtBghiB7mJiZp3wVLKMlygIZc+Oh/tbKtgDjWQNrU2oKH8akZl9BoFh9lwOtrUe
C6Sm2qLRoKUFwquotqGsodxNQGUfO3C1T4tFPxg7fUgDdOHBl6JEcdEtzcDHrtQxw3QJOsy/veIU
AM1x1rrxQWk7B/jzFbkZs1MYdFZk7rwhF4uytVBTuKtw4WFSHEANd7gph83lsTQoeqiZhSgxKD0b
qpbNhpHfi0MBXw781HEUHn7wEEliCX4WvsEeGKWMTKvDpiCyuyNXikeCl+bOtVBHi5REEnnUJR6W
saF8mkYSuR0QlZubOVw88AcakRO3xmvIUOWwKKQTy3LZABS0lBAXXLkK/l7nyKzRWYBEKwoTYicG
eZ2i+Tuzv821KkgkrFOZ5mI3h/QAx9ij1+NUoXsZSRHTe7GzoV6bo+AXSK6GOxbgIahEOv+s4z0h
5VWxlwxPsMsmG8yvUdi9GCauHHh4WTQkW1cU9UM5ohPX1PVrSJRd6jW6PdOLHYA12DTCZu96QXeO
RYByvAoJYhG+1DXDgFJ0Gq09yXRwoZnZdir61lb2OQR/+ImqxnXeWE/GV6oRU903MgLj6LkpiAo4
ysgxkGib/0fZlW23jSvbL+JaJDiBr5ply7JkJ3HsF67EnUNwnsDx6+9GURFtnXSfvi9cBFAF0rJE
AlW79hatbgNdpnLEY+ZApUDNRi40R6cV04w0ARIy1xnJxgLv/EJpGaMYOOJIVCA+tfP7ykHswIu/
oMx2ZQuufRPC9R4stTwsUcX24kAhbme2qMmgUZCVxeui9cSOmp4HmuI4jpwDNdWU7qjZT5FbJDRl
aTeXKU2OL7uprtCPCEvRlGXglnsD5YmbUtE/daPwl32X8JXXeP2R+sYEDEcLHva7pgAKjvpo1FY8
UHgA63vD6Z+on7rojA40HXZe7mqaZB4BBGeajmbKdXc7mO7BkmN6Rm79G3Fejw2WrNjqapuJ85oj
tYr85zlx/IuVKmqpQihTJZV+sQpj8ZWs5rmuVvNcocGnubLfcyGVd59oenxKANp6AqxoGdkGVAxA
a3Ng5dA9UuCsgrLSMqkKVGKryJmro6J8HIxkTU0/bYf7NEoASlXFcH5ohjQTDdJBzWZEXvdIoTNU
HwPaZ4EGLgKSSRHM6YpZjM7mw00fNRHH2iVhZ6HOGV7/1tXqYzDZBSDC9F3DXud5/MplMkLKVdRg
PzTbAfXBlpGj0NgWr1OnP2Ah7qF64aDHIAACu/tx7FB4nbYeUMKeHT3RAULmGwfbuUn80PEs+QDs
2xTOnPQQkZ7f6l7PlpOC4r+cRIkqoqa1ZzbiUhEK0+5TmVwOpVOJAqD13+0Uq9z7yZI6Z/OLuz6e
2srOt7PLhynwcM/vyeV2CiNyjnaQGyt8CqAerLpqC31TeapGma/yEikGQ8NWK6pc9q74Z1xPyXd2
kY21aSH+aoQXQTq9B/8zhDxXmaHrp74NoXuYV+29o3nFPW/NapvXen3y2ZBD6ABzBp6WzHOymGFO
iR2a5YDeKk5RUEPrC1py0IGWKnMfuFrKRVzF1ppG54Ebu9nXDup0CTBRs/D04Vfo5fIUc26AkD4D
tYil2MRVXw9C1lMpXGOdVSAFDMkEqUD/mCKa3qpRsqNDZlscK2W/hQDb7wGoqwPljkvEnmuXazD6
H2oP+WiamMx6aLGvrbLD7OqKYazJkw8ui+OYpgtUhyw0yGPdofoEJb7q0NL+htqWKjyms/lw06el
RbAGzxTKxT4b3zTn+YehsrbYHZ58cLI90AEkVF3o1Ie5h85cFHRMBviVg8qcd/py7puN577EAi4B
E3kZyLhXZJGnHHWg/biUFXi6Q/y8FyarwEMU4JtxOZ14IkSzzQzL298OayBybBc37rdG03QW5nAi
KEImLUi8DTPaGnHKD55u84PFW36gJp15qQT1E+gVVo3dQnf5T4bJ6Iu9mXm3voymKiKUek4TFuVd
l3nN/uYaZEd9dPBlfrnk3Ddfdr41uizixQee/w+dXtf9LHBqYklh2Q7IVz3o9HoOVzK+H1Tqk9iU
JSQNxR2TeXEPfL0BEFOhSsLVrk/t/5JxcB6MsVxRa+7XWWUsSx4mGxqYbQdWTLZzv6GnyKCjYAE5
nAJxnaMmgRcROjgIu6FFxefcJngy4Y4JmkwDrIQ0GfVxyrY2UgZL6py8Cxv43bLcJrYJ0hi13qRV
Y5Flq2bM3RO1NOnH6wRfgWmBGfZu9Oj5FUgIsXolJyRn6gVqh807Wm9mQq/385RTH6ZMKs85UYum
bPIesWS1qg3UlEFTIkr++xZoSs+F5i1dhqb0mOYvqMlcbKT+WXjZ1JWw8gfJWpPpHEK1lmmrA/6v
5uf/6IA4hYsfoLm9JC8Tx0g2fW01xXd/j8hBd2dgjXGytMJUYJz03dJ1pIFQMltZtb8u8/GjxRAa
/fcCFb6LrDJQjKkqN/EAb5aoakLlpqrNHFVdJ40SLoNGxwaVmzYS2x+MPbeqHrtMnDiUvzd12IUo
WuPsnFsJO4ONqF3FHffWSdmzc6QOPap5F9GoqZckt0Ps/52fMUhV7oKiQQQ+17VtXZvRkSYgt7HG
AmdpxBKdGC3z2jmVnWD3DGpeB6dE2tRv02qVR0MJqE5YYPWDAUOdUbOGypZEgRMMaaSuXXMfjfGG
TKhLqszwYnahTjqQG6r9zyF2n1uaD1pTMJ6vNNvRWRECUNAjvb6cLzkb/+kaZlxywH+GNfn/ybaR
Ot9ecggsDYy7yEMBIRKMJigN3fSVQ30MZMVZd28Csvxt8LDnsGT6OlZYtYI7mq1HZSZH8cKLzjw3
Vqk/ouYkndxLVEuu3LT60RiIR+vY9R+QQoc2s6jOhWeU5yxuFUI1PQLnfOnyx8A+jJaDFRMMqN8G
Lc5Dp3XAAFy7HD1/sCLQgnoekuV9/9b7jbh3eqsAeLPM1n3uld9Cs38nailzeG+lEf0liwaqaZVX
PpeyM8HABB9wmF18urT74ONoO6fdt7nk36suL3YoEATrhtJ/sttfcaO5UzeH6NzKgVbnVvSad0iN
zmzB91r4B2pDkDfftAZS/DmNUGfHILUJ2vAKJcLQLqO+HuKfPhhl4cgYyKuN3ll0kLW6Cy2pfwXE
f0/gdZBAiHWUhpf+Bv0EglcEXOvZXoh6stfjILyxp3monw92Bsiuo0NA+KM9AsE/facpUIOU/QgQ
I/3eZCzbeCkCmCN+vd/dtn7AA0V7smJneGxRlLygfim6ETqCRb2jJircgb5osy+NVXVHKVFW2URO
vxoENq+ohkZBDHMA6ELkEhVNqnylSFgOMKbipUdSN956eof8WPCfqX4WWy++ZeGAD1PGYb68YCWs
CTLRtKO17EnDGLyH67CHFjiR92OtDU14CUUgfVACyKAWWzPg4HfA1XQLgtl2ofkf0PXqD9dWrloE
yIWy7s0YBMT0BwLytrl+M/ZPfoVVO4cIKEgD5VSBEFvdt8VFXte0tQ01swwvOWQKwi10wcSk1YD6
tG4/Cf0ys7Zj3KYlF1VRQ0oB5ck9EhmAxmcoQIPLF9XfFOGlP6rz0/94bxjW7XvDQEjKYw7jDHAh
vDg+vzfqyNdU0F7bFrVWQ7sF/624NV9ZDQVXTefVHiyT+RckTr/p5hD+dI1+XIBLojmBRTk79K0l
V1zJLSvPIPPMVxtcSZNnxJ3JkyGehySHiNeUDKG0iNsDqdhF8RdKjcz9dEYHNy2N3eiJL3MaZR6k
9Mt1jhv3BreK4Ga4biCstosN5KgitXlNsRB5AATvlchd6KAteRDKL5FChUBF5a3O3fqBRsBTF690
FailwU5NBUabcEWjfYiwjON0rzRIXdj2tg2mEiDisvTsK5hawk1igDcudVOkCKXaTagzrF7yB4bE
6E0/NQvfwj4rLOVudqCBEqqXH6ajPjr0hlq/l+CmUpPTwS2x+MYXa1WpSF7sgXcX6ApjkeisFfd4
MO2gdtffQXxMgvBDYeNDFSqsfTPb+LZhLKTyYxUzx1WW498ACr43+9hBZf1Ewm8kAWcPI4eEucdW
1CcUSI8O9rFQML25Nw0avkKdjbkix3bCoJ7IijxQCJOdkKbjK6wWzdVk8HEuWUJJMmW+v8RSAhxr
mYlAW4X4s2Yl99QSeXXpn7jY1ChUdRBgvjqQ3Wd/X1nMXWRBDvaDBaIEhEKQVmqXblsgxKzb5nC0
vXhJKBTCpRBMJdIRorShmDDBzGigsiN98qUmHci/TuMJuEaTIIr3bo8a34naOVJ5QRyz5KRa9Pwa
oyo5IY82tWjs2qIxZUnPtmvrsx892z7PcrX87Od7gzggRYNgUwy2pGfL3DdY1bI0DU4U+0mYGSxj
H9sqivsgjVtuKj1q1jTqJVFyryPbvqBR6dfDORLWigYpNCSRo40Q+prCTj42/5CZLP09Df5pttoG
pbrN9lMQhwI2c+jG56lxqHrwVoeAvoCZsmydjW1aCP2QJQ0BMVesJ/cbT2rONuTiVW2yt9p6H+UG
v/Njn99xdZibdEZ9NDoP/Fu7ouBy5Xi9sbjxneejAVdk3nTdv7XTkNHJpmluXOa5bm41a1r7f2wl
Ddcybl8hnmG7HncsyERx1zRvth5+zkTeaVBALphY2GY87An+SshXOovG5JVDKXo/d137Z3vqIpZu
zQheqb+U6aOrVmWoYNY3KBgZ3krvFfkBRPJime7m7r7CWm7fNojyhclP7PPjpQhbGxXTrr7NpfT2
deuNRx84+pUlO9SVuNgu5uB9KlptRU6ubsXLSDkNCfZGo4uNT6OcsGB6AvkB8u2eL5aFwtLQAUUI
ziLyuLajZurH4N1Ll5EsjQRiv167I4ep7aea/cHYC5JtEoVAO0WMbyuvMp4K/ADBPQPasKA5xE7M
3gcdxMJGNXono+RiT6Z+EHw0NUyssDWoguImD10dOM92LJ7Z2LkPupvZz52Uztr0e4jPqsEs0bKj
XbYnLdIx+Df2TAabutcA56gPbdtCkNZ2Rjxc/dTYq75sbAHrZhHCMXacQ+Ow2WqF4b9z3w+XdjKi
ilHE3i4aIDWmc6N5ApeqPmGZDGMLaM9/mSK5FKGwAtpEZA+JjRt7V0TRNDVDcG7HBATJ/tsUWBP7
i5k2/lrUQttAQOZXiNDwIUEZDjihS4gY8KFxNn83ajZBvWBWmW7rvqkfsVE55JDAu6cW0hCDDQQL
IHWpNLeu7UPaDEWZRt//QMpF+wXMNLhGhPWeVbm5qKsmfLYipOwbPXXvBKKlD7YTRmv8D/RvI5yI
dqyvikXRdxenLmgdkL21PZKpuXgGrdeTX5jZxPMRh14GwqCRT4OfLRBMrR9CrTwNAAAfEtaiOFOt
Pq/NCTwiIGlxUPLbOhPAEOgF09ojmPqKsxXJ1thm0mjvUJQE7pMGkpKdL8XPxtBx+4P+zQ8Tb1t1
5rjlQZ+8AImwywwufiLdCSgVr9Um4G+8zKQMlkHPi5c8/RkUmgsy9vgdNf84iYxLz3XoegKb3LL1
p97oJALHIC6DEp2xqnu32WDdKp45E+XZDEH+qTjP6JA4ibHyIH20IYcAsi5nH7ni2YLmEEnYbqgP
H0lxHlBARy1wxFrnyGo8+aP1kfAGXfapgbrnWg9Appp1sgNDa1Jgza4VbD+1ZQZVzpifBoUuixpr
RNDdBoWrsp19aZTIGGZ/6gNWe3gEoA58VToQhoh3dLmDGEgXVE/YHZVbCfXOu3E0Y6wiM2uVmax5
GUv7G32DAGFc6lcnJCrLJz8rLk69cuIp1JptLFUeJlrYRqHLQXZgrlwlIW05rg3YCmgdSsmzozWA
mQkMD5DWaSHpJHnk73o7Cc9RO0ZL3S3ddzvaEzKxzxId5Wt2+5SNTNuSqYNt7WSag9jiXZEsyRg0
5747sZ1kRQZN34I3W6I0yYxBrNPIaLbEd0KjczPV6k/GytfkxQMvxnjpAcb1oI12E2x5CYFOCMGt
vVJCuo8G1IHOqjJ0QBOZgAHeTkA1i/CUxYEuMDqR7ih4pbd4LfTVcBkF3BUsFo7IVihGi1dDVvYr
4h/pszTeaX37sempJtGR5La8jM5N8i2spHmWzPgOYL23jBhKqYjJkrgwK+Rd1thNelAxQLXVRHGp
TAo14CoPGpiZMucB/D0NfhY2oj1tnCMgAr2fZZuWqPFQZd5ZnjVH3/L1Qww+21WRG+4PvTtT+G82
AKTS3SdWki7DogB6C+vL6qCrwwdIF536O8F5NnUzAD8lXlcAsdGh81B3RSicriyMjd2A7JS4AWTo
8oWG6rIjK/T8RANT3CIx+YLX2mXASdNyQQEQXQ3MHjTg2QAPIhG1apBv2pBgio2f/kPEzW/UspTm
Su1kDzqoJ4/UVUK/fi1McMSC+AlvO736YO+YVbFCmgdvR5m9ocgdMErPeQXWZPzSgGFwp+VJiEy2
1X+J/eKNPjNlYHKIYk9/qPDs4UCb0zoEagJoFjwUZsTgvFmlYR5jn2/mCP22Qn9BzTvQ5UYVi21Y
I6o5tWnHgzDc3lMy7bRXoq64rMRWFjrsVKmfhrcZL+NvOqIl93zQ/ZVV1NlP8UXYWftTCGz8ujDl
96Ivi1PUc2gVqgEdQNgkcTNwugpr23T4xeJB7HzFku6RDAo3wQ+/iCDgq2b2/AbMp6F7nTnsQyiX
YA04zdxZABl2I5tm7n1Hv5ueL6JL9Hsw7FQHOrRc6fp2pr0XZhrtfSpWphEvH1O+F5m7Z8h4L4Hu
dR80UbrLIbHleowVK+Tchj4WqMlA0HMo3USpt2j1ocmd6CWpQsgNJd5T5g36c12yNZ6f0YvWCEj3
tqJfUBMQanuLOpt6nQFu8GLWKSLRVcn2NMpM8w0aH+0jDbr2whoG9m0AC84JxXffXL+OXgwEpVFI
qllLavZhaK3dApx71CzG4nJT1Px8U5E0p5vqIDpxuLkpvMnqafQPN4Vfbb6rPPw4aq8F3M0SUOMC
vBmL4r5CFK/FamRqIyKaHxsyos4yybNVpTqxOpMHGaBOIcsaFJX4xSqqq/Bn7KWovkzkK/Kv4FSW
XrIPba3/krbNF2yBxE+/RclCGvnpCYV8WJVC6O9vPTsGNSRmFsCbWla3ZWZq75sBYHWIdqIEJgFn
hDaW+xzhyF9FUJ2tGstwLYLQUtHk9gPCXQLsDLzbpH1Sfhn0Nl/YZdX80p17C+uov+qitxYJeLqe
wiDop/nBv3qZvwjy8C0P672pfK7zW6N5mZ85wt06lbEdhF0CB1sX2wYgwqe8Kf0FLyz+U2uHZZr3
/q+KhS9tLORLzOE9uFZ0BMCqumN/cCoZVKANbuDpVghELzywKmauOGelayKR27Hp8zKTN1YkLVgz
wgDKWpa956A5eK4r8Ub/CXLEP/jiqJeMreg/AEddOY5OuJAQgbsnci2L939pUc4fqAVF8A8tNebn
A38gVq5r67MfcXJ9nuVqefWzEZZZSstKoIrrgKPbD/LuAN73oIFGtWdARSTpFqB368GoIP32YGSm
sFCaF+4Me+z31DdC2lWbTsnHj2rUBilrmo3OQMW41MOUrY2gx6LEwpoYlTDA+avvexDXbHVJbIDk
xVsQWaqBWiOjTsUj0aleu3TbDR5nCRs9uFhR1wgGFuQP3XYLvFj+nHs11qv1yPceT4rnCuD1e5P1
yYJG6QBgBXAQNjQuyAGIxx1rwH1NTfKSA1vhPtoTdaWFG2wASwYtrinz51REyZNlPc3muQaUNUPx
xnQLqQkyVSu0D65A4T8ixcXljqbZjDC9vaM8qj7cUZUECH27TC4d6NODQvHT3TRug/oIJPjyMXoL
tGYb9S2qLAv7B2ty42uXtSmKF93ovig9PCP8Bvytn0wd0ByTaWTnF9NUz4ojQ25jNu3UlvXzrJE1
RPdkincIUMGNiN8kk1s7TnYplI6+W7qDMLLAytz0kADJaiPeOKkRf4+4t5NhrNKTf2OBPdGtRdhX
0JzTGrzoUVD6/Q8WsbLw/T9blC22P3QfZBG6RXNnAim3zEL7xDqBB4JZbYD46n90DvQCUHdTnlMT
tENdkg57xANALGTjI8HfqX//5KQhiPvByUhKfztcnSL14SRsHL8nuBIUJf1frSw2CIoNH5zmK2UQ
UHqE2iyewcrpeiV3CDfdSg5W8grUpoGMSOzdgSO+QRYUSyn6PLvAW/+zxQALwBv/PIcvjORdxP40
R9yjtM0JEoSdXwkPTgfCjZd+mK3ymEng3JHnXVhtIx5hFo0N1oFklwLOuAS6maN4/GiDCHVlQeDg
m5ak4SIDtBGkMHfELGQb/EXauf+CBxwK3CyoqxmDVu8MrWz35O1evT3lrVA4V2+Pmy/2gI0fHi8j
gEWOu/C5P7xlRQha0NFMTkZgj0caoNxL0etL1hr4IioBXq0BVFq4XbSUVD7AIDcJro+YbYRdx1BP
gmwa519pKVv1nrEBpjLeycGNX52P3Z+saX1L1lGHYiGggX7w3IoXZVzzU+UQ5asfLWOVCqKBXA1o
wiwfoKbSa23ypKUVW+nMTZ5EhrNW9YFIlq06lI5NZ//WrmjLR7vP7C0VBoxG/u7qmThSTYFVVh9a
DK248YJjpWgYlSW1RNX071zzhvKndDvsLxuEccVqFE6zaSxUIupMx1/TJumd1ebJYmq3NaCZtmHU
Kw6E8hksbPzc1SxH8A065XNfnllPFYNgOXUlqMI8h/tpCnC+RAc3ar7M1mkIPXp8Ceol9VUIE62M
yE2WReKB30YdnAb8OdSkMwfcQFPfPHBjd9MkO+qjWaLGaLEFyoBKMswY+onYv7XSrR/prDBRy0oD
RJ4xE2PQQIe3APTosM8jYzroIJWdPOYB8p2nogHqY0VWQ3ITy1k7aKJJIYAzLzrrQNuRIgCJBjgD
dPSqPC3uI1ApPOspPqUbh8BGVTBh720BCSQGcq4SgGCsNPXxEEBe9Wjgbb+kR4BMnzszsX/0ujau
pCzHQ1bW7RG/FbxaRfra2UO3IxraFHUFq9r0+g0FqpiXRudaWAvU1SJxO49yMAitndCstwa4eDYu
mJG3DUCG38um+wIYU3XuU107c9c/ARJQfFdA822raTa0XWDFDA1lDa3fH0EnHX0FKGFF/U5ma3vd
5eWqVmZxogFt0WjaPY26Z9Ntw+/Y7QEBUuqI0iijLNW7FfbjbC/DpPyed9a6ABz2y1Ba/MitMV2Q
mZ2fBOjUIuHmi6TkwQ/DBsO3WQrz0Ry16phoHaj21UDs2+91mSjMv0gPtmzCVcNl8MMB0SGAbBzU
pGF652d2Dng/+n0UqA/xaL3kfiR3LYfOK/UXAGS37lvlABaMcphsx0CV+L0sHdSJyGQFNFC9T0P8
GaC3a7eQ6BZnaEKG50R3Ufc0DMW6S8s8AMVyaG9SDqrAqT1iO78H2hMVG0YcnunQcVT0dFn5SDNQ
VznU3SO0KCaruT+3iyXKH7UjWVF/aMonX1bsfu5CHXizsJGO2zVdiJqyrA65u2wUxXRGUsM3YOBM
T5EwD42v1D+Z3KCBLQL9RqQ0TFaloYktVnBfydAxe/EbByW2M6uIVvTasTN+ELvIXMFtGkm68lMB
gewrz8gn087COvjCRQBojbnuSQ9XWvohMEd/Bd48sSQ9XIdU4F08ihoU+hgAIJOBLFGWQgZWCUxJ
zeNg1+XcP1dxzNfCtsG342XaGXX4/llWjYc9RNxOJo2y0yG+iR2/8UBeaQEy2xI4axqjLiAe8YyF
RAv2urCngXny6VrqCnaXolhbqy6T00Abx9PkfZRvQiEiQACajW+wBApUme0tOYJFW1+FW52es0cP
o5xGYzU6ZFm/jKP+qIu4X0qTdUo50X6GwkR2B8CasQD7KugF0vIFrLLdk6kiNbMtlVaTraNsabQK
sr/cSDPAnpFGWrq0KSSZ+hly1oNzJxwPL+gWWtLbqXAnQ1RgYSQBALWmuR/cKj+C1zs/EhCFzljm
P46uZuKRgP4K3/s7cCLeMYVNv/n+Td81u2B3Wv1KjZtv303fH7+hiMzO/mkKvWdHQqkTGZ18N6CQ
fa05df7iqRhEFCMygm9X8VJE7leWIGbDWRd8y/vnGOWsLwxcYsdax+uTmvMU1KQphJqCmmoKcEC1
m8yFXF9YQtfLasCkocUQeFFLWZS2bUxtaH/0tVmCJWjMz34fIBJUSchzMzN8jK9OYBifnMC6MzmZ
IBzLsKJVb4tJogbcMswT6ZlaZgJ0n4Rq05ZeQDYHkaluodqZHKgvAyX87DAE1emycrDSrzKI3lNA
8t+q2AdTN5PRQ2A19hmP5b+Kkg1vrqdBeEiT2UNbW/q5EeYvsmfSqCBojQzImAXtueQRxALURELX
i2XRQ0vOQHDzjGJMsRhD33oQGfc2BLWlQ9YHR89tkFi6ooOpn5q1nXd4zw+ZBMAVrDY3NiGAneXK
79zyzkn5mvzSGHoAQBthIbfoufFzGOU3Hcp635vOUVGnKDyVBuI6kN7U8eQGbC5wRQCcauR/TbFb
WvCR17+kfqoUQednb7eyxOQtHOujdyuDatEAy4iACoI+LC7zY2j5+LoPBltCIVRbtQ3U4BYUEyql
cNbSNN4lylWWKDR0H0NwvoDF0kVJXZG1p8aEFE9kDO3bgNwtsKL+LxsxvUR4xmulnEY5uo/SdS9O
ohnakxchHdFzL7/PUd2+nKBh9Dus3BHLPK3bT+vp6YeIvkb1TWtufLpTkwaRq/T2IL/u1k62hjKE
e3KcqhNYJn5sATMCZXB+iiEZeE7VAT2D2bwgvFQ85poZPbaJjiIhRY/emsiE1k6HXbNqNr6+L4zR
BgUhzPzcRPW6okdHqsReBmUORA+Ar3aKz1WYQ3egZIH5uUmjPCpQ0BFn4Og3G36HH/y3QS/ir0gH
mlsbAONdnEXiS5GZ73J00ve0H7+ZJbsYMFSArsfQXGsoVziXPi9Og3xGrKo6zz2teO5RNA81czWO
Fg3VRuOj9mvQFq1T9Hm8gm5CCmKeMTi0gMjtNQdBLVrQz81alRDPTVr8U1O4MJ6b5Js5mwmnZprs
RPn7uA+1e7dqdpSwn1P6wqu0+zSQkE4IVRCsK49NG4ldARrHHdQs+i+ekb81QmTvecJfM+kh0q4M
9A4yVW1ZDV+wn54MEsN/LXl3MaAZ/sag10qxw5PtMoOLS5AI53WG2YDuoU6rN4Qmwd5J6LvO1b9y
KQTySKZKJv0+CB1nJRLaCwO8Xet54Ma4AfYQuXfmbP8ZmGc4txB9YKCZYVncQzG0ZZqeGv8A0a8C
FPL7acjXQR+C3g6w+dyJHwpdOgvZauVSdxCNoqV10jXVEe//w7S05rGLB3uMyBCNhq5VHbE3Qyz+
tzgE+QPtc6xN/wu26gXyA7/lvUi4y5P/SaoufQTn7UUczLOKbBkPbbAlAxpwpObuyJ366EBSYL/d
526sS7Nl0oFpj65EA+SeeF2xoCbPi0futt+FY+v4S3SGBQMe+UEs3vJ0kE+R6heqH5V96snuv0aB
L5+4liEebwJJ2vvcBA3G6IPaoXEeRW82C9pJ3wywCOuylNCWysN4cbXE3lsekhSuY9dPdACSqFs6
dWFsm6vUbAS8TYe864ksWBPyW68gRyZ8ZN1HLz/OF4r440QTWcoLTF5IZ6tMfoOI0AZcD9GqYBWo
8hRolrgIZn53GsVyBJU3ClebEaSWeOFb5edrqiZHjZDzNPwvZpRNU63KiWCrSUE0WuLNgKSecTeX
X41UGz5XU80FV9SnPKq/9ZjdfIuhxFxZC00Lfn+h64HdEwqLkFy3GC+tBIcjKnm9tasK9SZ8ljqb
XWZA2GxMc4V5dvfPP0fTURUxH+srPNRXuKbNTBsoPc/lCgT14ecYsMD2bOmITdsWHDWDCNBI6FCg
SMD6XoJ1ZecMWruhb1WF/kT156qfq/6rfVkPFjDXabVLsrTbtArbGwJzHTrM/O46xsXeS4P6DmUt
WNWq9arM82zr+wFSqhSbonagoT3RU9gSSEzwu8bgBZEokdMS0Mgbud2sgtJlEDOuUQwRIT4VrEAh
Ztx/6J1Om6TXFii3aVYfrKa5yIEmoLP50IJnHIVc40kygWQ6SCaf6DBK7ceQWcM9dgHYDHolO+IP
2dEYdeX1WG7+4BQ1EFQkM9Cs3jpVnl1uHMmbD1fCg+BnJFCfSk7XK9FFqOvmSjTgBOH/32mIf47e
U5VF3UGqQ6NDx9TGKr1ZzG1UbkMppEAU9WrHO6xYkRSGy3TaKDVTK8zZwgAJ7/pDJ005T0aGBqjn
951E1PVPF/0wrWlVlxnna4MQSNt6U/VVHATWPjTq6J5ZwQNhDAhUQFiEz/1j1ylmS2WbdeHD1CRj
FDBOfdT64F9DRzKsiphIRzfMYD/5Z/Hfi6avwcLyB9IV9X06ApJ8NbQERAAPHckGT6ZkxBHV8ZZX
U0M5xnV1vKjhemMfLOo+bu+9rFqCntfe9zW4ZZBoaO/prFGD//++ui3/zXRaIHmx+Ofpr1MFdXkP
ibJ+WWoR3xIbWW/6bEXNidgsjc2pWYURqGSvTRqdjf/WF3U3mBnh1z6S2UtiuRvUAMpvfmGb+9YO
5Jqi39f+0RDW1J9UfbJPOhRQEFMrmIX6h8Brfpaj4Wypa2ZwpUFqhrAA1M7ZErPr7DnbXi10hKYR
IFPz0ujVX9P4xyvMrnSZrKg/3MPsPt+D1vXTPczTEg/t3Lzew03/fCll8ae/lCyu90F3ampesGEZ
hLkhr2ydR+SuD1qXPOZJHUfgdtfC/WiBuoBG6zgHs5tVRpss96uVqelAMGpKqV2Pe3czzaCmwesi
Rd7DD+6mecwm2bu85w80Q5ZE8bnqt7O92yU2XXbugkRrtG8y8NuQDw3wGAWK4GypVtSkARMPmSWi
IO5muhSDluoibzNxN92eujQXnD+Qy6dLTxP//ot7Vib/oxTFMB12s+a1dBSieHipG3jTGYbDbl6y
fux4pSVdxOxi71yOeCUvqgpJ0MaMz2OcZSfDKD1kkay4X4QuXipNxEFLpEZAJpkvHM9E4Aew10of
nXXsVcOagK6VNeYEe6VB6nLyCCKoqfsgYoWEvcJkNQmllDYP212BRO4yKaxqGzjYlpH+KPVFqi9U
fTTQQRlgSX1kUuV1fbajoFwCKXLx7UY7BXewke8hVDxCCbd7n2qDatnrdyk0mD40Nat8Z1GKnR6N
5kqhSVUZ8VjTV5Az6TdaPSpZ0MZ+8vUYynwor9rHjWmfRuamy7ST/Tv43mOV7Z1NeQBWKG75jgPy
vO45qYOHqmX2YdpT9x4/1GmAWj1fB2pUjUo16rqyeDTjZAUgaHPn2jl0X0Fg9GI6cb/Kxq7a24lm
vqCU+ORDMOVcVln6nDfpnqxmJ7LSAahdhc5G63SALxRgMxyB8K4ruSMwJ+E1G3BTLVGpBoSSshic
6rkucn3tcAvwPpGObzk395bTDF/TIC/BZzNiSWmZw1vsOvsiCC/9ZE/9RmXv22z8jzB69xtvf1Ak
o0miv+zGyL9lIbSsQBOXPaRlgPeb1kP6QQTyORf+uKhlkf7lX3yS9v8o+7LuOnVl61/EGPTNK6y+
8XIXO84L4yTZR3RCiB79+jspvI3js8937/eigUolseLQiKpZc7LfMb4IcANlKODX8VHiJVFsOfU9
IcAz3eYnEOxXIQ2SbTIGM+pRY7tfbfOsoIiLa4YNjbUNJoRtcztg1wolk1eARvAopkNqLNZ4Ycr1
dquLIAUbbpeeeRIbwKrs6VKmi7rtGBg3QRAFmDgu6Jq1waEAywlq29FFHjh/gv96/bc6OLu1dNCe
cnMIvvll0IeMC/ltyqS9Ud3UgNLHTA6GCd1KW2r1xRrFBIFr20SABeBCRFrT71Xb/0RSYfirHpvQ
Ij4HKy2PydRXP2nJJNblN/1jyTjrvS2zBv1EwghrUyH3c6EulFQeO7yz9nzWVSDFBZf0GNZ+MSag
UStnFaV5Gs39mEam1Ze6Y+fi963qDWS0rXE5UQr6PTCSOk8ZKPv3Y2KJvZg/PcWLMrL6Rwz1+r3M
YwG6B2gjiRfWGfIH+YrZSr7J8xdf+nhNnqGNoEftwPFJ+78s/n7Knpfyh3S1P38InZJ+SFEW1d+n
rJHE2nPPAyMjiNwPpZn3W60f5FvN3Veg1c0HVPJ2t6HyRYgMgnwD73S9MQxLnWwxp9X9b2R2DC/4
Mrvv9RcJUusT8n/5tyy1QaCrV6+NRCgVVFBNmM2haZCI2ft2EgNAuRgFO6gVjQVvTzRa+PxB6QOA
w8CSf2ss5P7mSY3o8YBXxbMPYjgE44L+3iicEYlHhA/JxiZEH78ckZ9damzDbQ5NXpUcCJLbNVJt
mrnbkEIgK9TG8d3kMDUtP7cJaH5aNiIGqsxDBv6j03suQXrizp3Rz75mHWrwlIbLs1HZrR1pTj5e
M88er3RkzghK1wzOsdkWU0g2DVj7XaODF80HOYA1y8QYSRY/FjXfELhKplZAPQJeUW/2JHAViw09
Ws6HbyRcjaGNN9SZ3mZuMZX3fNq2vmNC1wCvNmr6pE63k6kAPab34hhboHaHhpjUZOezcARz/bBV
3JVpmCRgwDlnQ+u8xnVfg0oJ6eGh/F0UOvSG4lE+CG20D44AJnqc/PJRNtAtr4Tl/v7b1S1sFqWt
OUUxKm0uqakfqGCaVbLYNmaWnWTue9/Y3/Z6yKHUWjbv9tmfVM1dAT4Z1hXdEowqO8Eu0JL5uQaj
uhhxFyA95YlscZqexsC08NXqztF+DTyT0FtF3J5ukMAATsA1hbpil9vfMhTeQYxAKoBFreIZVQlg
tMLmod0VAZN7ilBOMkFxuZcDGFq/8/HTEUhqBPJT6VNA7BKrbfYdiZ/iz6ncDKDz0IPNjGqbEZVS
x8YI7pci509ZJ8tToRLlT6D7FEIsyIU5wZSCBwfPkblHjcb1f2utm18o41XoiAORP+XDlMZcMEgX
kHX9lnuxdUcNgkMJCksGQML7YNI2nqzsZcSZj3BxWtdCfCOzCW0ZK3R+o8y2erMzMwzAhPmzNdx2
w9u6vJSa192btqnAleglP03Aia2EVc/ct1DGqAf4Qkemk2aSA81EMcHNdZEkKC2nA52KlFuuqfE1
Y/UDZFDc3wLEq2PuZN9B+woC/BoCYn4O4Ci5tgJgJKRHkNme78i2BV3C0FsM/Dro0s3IP25LkGQE
e6RvGN5KASJHNEzNOmLg2j3i47EEz2uXPJVdA8o1q7hSD3hQeaw1wwupSw2Kf546MCVdSSc2y9zq
aGeTFy6itB/znSTPzr2vUOEycyNWMy1ikvhdJLQYZMVkNKn95EBefKZW7PX4l54FkempJz6zA68N
8pja3YjYuVMqhC3AahBgZ9VqkZ1myXbpQxbGA/nN+LR0aTKyxoc2y0DP5FV3OrShT24F8PHoxuyN
G/WOQt6DwkahdxJ1Tx54xD6CoOQh4/xJYzz7rfXus2aW5UsnzXbnIwtymrRBuxk12PTIIwAWuw9+
jZreRm3PrJs9KHWy8MjceVMyvvyxFHgKypc4B71moLfGvkGIQjdnoYkMUjwK/Plp+29H/ItrXpmA
cqQ5QOww+MkDCRxBWU0vncYzANdj9mAiKLbT/EJe6rYXJ9Fn7YGX+XTXd+BSQiW6+VRZwFRUrNHf
EjZ+8wHC/DcIoJEheV9b5AHWnhBq9e1bPCIPnSDTuipw0N1dD4Bw0ACVGZJtHUCZ0/sMsunlbxDg
BXdS4fO5mdrL+iwOBi/bx3qVRIKexTQy+42zn+faoL8eUYZ0N+KpfGOae+hNyb/zDLVySGoA72jg
oWZrgQLvDNIhQe0fJmhBLh5j7v9fPFD0dPUMIwFxOAoSJTPKu7IrTku1YZ2ayY5bABGbzqQX4Ecd
vg+DZJc/nUerzFBw5PhnI7fVkcl+WLbSaYFCcKOBYOFYqqMvvWFbzaT/H3bm9e/+tCX/sJN/Pb+K
yN+qxA4isHwXaCLA68tk59LQ2HlwnEyEax9l8u8jq80UbCvqKTisJjqKlUANu4/P8GUB6q8+/7TU
P07xHemHwYibjxQ2SVrTdRvc5bkD4d5ZaZMGGOptduBdVNGqvjmiZvvEpP6ymrD51++776uBNDjV
5D+NlZyDP623yHd2JgSj8r5GGeKs7EkTYoST2dTd6X7rPCNR24RFPLHfDorOoWJn/zsV9X0vVfsG
PgQjqpnDHsCko0A93zSnzitR2JLj/46mm9xvQrtIE5qOr5NsO9aGdwC0VNzFYnhk0uLPbSD5c68A
vQpc/kAmYeBqaHVtwoUAj7ju+n3u+DWCyOh+THfMrHxWUwbeagBcUJbCu73IWXFKzVrexXpqbJxW
N155rb6Rxp/ppxtwgk4/EdVOoh50SY/9xySrTuQd9IpSfRrupSnsewHsEYD3uCbTHHy5g5rzO1ov
d1kfWPfU1AJJP28WAP5k08AVyyrkNOZFyA5MoX1vSbEsR/Z81kQFW0u+MVE2QY9NfBGn0TAZMeI4
tTyXMmi2DaIXb3XeLR5giWNJrkWyrIelYEzmORDQffa5u472YsZHz6OUP6buOkpzg97g2zIezro5
oKo0ZXVwxQ8MF5mhvjCCa4WH2dLF61vtkdIxL8KW+BgLkifwHiVPSAgMkRP46YG6TDftO9DYnyA3
pK76qHGQcA4oX2YGqoJNoDNRShWVSYr0fZt4YYNL7C5DFfkjq5NnsgMWIbZx6zSgv/SStxSsDXls
vLmFZR6KvHO25DWvKnuUL0jwQH9aVe/qiOq+4mYAoxR+XNO42IUoo7Hv4iK17zzUlDpZ715WE9lz
bRq2zTxjHfBnfIQNbHsFEo7mR9U0zsGvJxHpGbCHo1tbR4Cup+9OO0GqCFBcbQIARNMyJ8Q2afou
EARa3CSY0Ldc19sNYbCaNDUuoBetQxmrFNUY6LYzmItgXWuXjsjWtM5f1gx/S+rv4HW+UpV27leP
fuLUr6BGb7clHvWXTCBuojumtkHphPw+6O7VLIPqcWrtIhwVkBFBZo5HKg80gHePYkRKsrTYZpae
HljX2LfUEC0qPwrjxTWwla+Rl/oNgQbICiH7HwKqdTGZpv2ATKwWjrjjnoKmDLZOlqZXA4Uzpy8r
KVT2vExujkxVwf0I9Nr9xisKBvEFsORqmWE8M5EkoGFNAUyCzMhz1Xj53lC1u6FuYfr12bfyPkxy
OA+JYdxDeexQ6VCkiFykdYGabB5pJV6nLFQOwpM0FYpN7wvTqFFj+8EKgCWxVDFeln0d7f2AVLih
8gJhGtoYfmwHqZsM1q0tAvu4bg7JLrntAgOafJ941gOyhu2t8oo3FA8g/KFQ1zWOXbqrJL6nLesv
2sR2jq5vJpt5ZwUhj/t1YiMFiGsc+4nLYVc6VbahyFHT/TT8BnLOMRcHz+MK9RIINJXBJ7NZMLWj
l+Af3mQmb9H8WhfBbSWhOhH0N4vF8QmJDxWRcgtK9L0NwjvegbpiBFm848T3wCoET12pkEKEoAtN
yvVMRZWu2nPArQZPfk9+C+x+MiowXXY/y8aHFNYML278sv5W4Vms34CgF6BVKbBTyKEmb5hVvqcu
78b2sbQ08P7qMTb3yH+zVown1BhCtTEpQGWwzshj3YpwKnlCDCeeqdjyy9hWyZNi6Qt9n/VeDcLv
cSouQTOypxSfFWT/4v9hJ39gs4p1nTo3p6OWo9aAIRYDgpk02SfzG6gDeeUJD1MvpG7dSu2hMsuI
ekY2lM/AaL0Wpa6ui0njoJKZPLZ351cW4Cn2cVBR6dpN1IMK7i0XwM0EZt1ek9RL8YaDBuRsT3LP
2vUKoMdx7k6jtZuyXn5zGlTPdTxoonxWbx5KVwsRqWquZTHyveJgtpShngwR/ZMJpoAb7NfoAeXe
O3jn4XXi/WpKywdBgptee0elUBsyjI3U6xy4MmZvKFhB1/f6QZSAOzxqW2B5vwyQy5dRWgDVuy54
3uPYSsKKa9UWwLw4MgDrvnkFCCvs0e/xAq2Ge4QHwSBdxMOPLgeIeK5BQfUmKhQL/W2dFBe6hpKH
3glHiFEtoYJOx5eT7AznwZeyO7RD0h9kVtoPoPX0Fhfb5N5vze5QeVHLPALcmKOUkU17CxR1p8n2
+jttaqAcOZTBKzBjz92sCYw6YYAW4+qnaCuQVONd+DAYzrgvwT9zmlQDMi+hEPQLlT7HPIXT3Fob
WgjAWBRICHbNbaFqWI1L35k9RaZDNQHlE6Etk2LDAQ+6y4dxO+HZ8OY5TrKPQR65T4bSeBvltAmm
qXsBGig5D63GN+RmZX4aVgNku1gn0vupUUVIA20AKe0MvDhnFBUmL/+vdW0AM/VyvBHTsDlW/ILN
0TfdSUAZoGNruhPMlRvVyD7HxZrpoSugCrr029YPG9so7mlykDJ+8crsm9nJ9EEkIBsHDVUZ42k6
edWbW5rBDoHeck9dPfP2ysm0Z9PvzIueBAinDJV8A4t9FoGjM7tqjdc+AzR6JDtN5wNyXnblPaIo
6z3iQAEJkByZkUhssf0ywNOYg6SpC5eQxRLCqK3yLuCTGdSRZA34T+JKnKmpUv/9iLo5QzCMjvDt
UvsRHYL7ManCdajrQD9ioX5ww2f3daDydTjSHGrquMUVBoIEsEQH0E/QlA3BPBtPnpBl8QTMTcKi
CRHjfvdpSIo+Bk4iGREM1GMoQyXamdx7vD0jp5JYiYxxBTzpA+Tm1YaGaI1eiSHsUtVcBoMtRAfS
sWNcx2zfzOndrMu1h7rTdsR6QGNzz4K2YQoUkpYfm8qfheWTG1FN10rn1xZAYPovJ9PUTslemqkb
kW25FnSNRf6o159orP/LQnLwX1hdjTvep+f1WUNHy3tX+v0px+D60KEjesAk82Drs0+DvAdlftmb
Uzj2Sb7jDLFxFFtar/imycFTNBp3cW8C9xjcNLD6vQLAHl+GKrdC05X265dJg43AEEqQ2wZFGHYW
9m3PgaTU/Ys3N+MI8XQwP8Xv/Sbh3db1upkNCjZQ7b8PkPc6Tx87dUaoISQP8l2WspMWNL7k3bry
d9yZn0+3rrf40elAXeGE+t4MtPzuU5CK/g6JHH5/eZQvXR+6BCxRv9e/8ye3CvwU8+D6d36PVs9/
2ly1v5MG1TycWdouI0lIUoJkAsxncso9JDtr/AHmLtlodG3IRZn40astoWVoSlLH7lYgq7gMf5Kf
pMWyeZjPw8upv5xhPb8hoIdKZ5D6FB8GPX/IfZtfezstrwg1aacCG/M6Gb0hpAFbBO4Q0vCAJDn0
lQq2UfnQZHsapwYshNB7sR1kLj68l0OvNZL9YBbpssTXJanfxlkeqqQOdsu62Pzy9bd8WvLT7Ea1
77+FjFA2NwBhRBqOdERUg7w0T0rEE2d5m4/GyHLwtdvzPuFve5E7A5hEWPU+s5bTPU3XfASa516/
88AJDBUrgDa9FhHuGtTqj9XcWOPw6td9dyFTOcao1bDrNJzwLHvkReE+Sss3cctN/ZFsVp7Xd3nR
nGkCeQRJUWySadB2ZMPHJnsc49N6ksTQk12Kcs0N2RYvE5wEU+ndaIn1p9FJyMMMplcDDCQX8qCf
BmIafLPMvxsghXOqee2l83L7MHkCuuZJijemZtb3pV/X98ybTsxIGxQ//20HTX+8LcvYi8iNBhxo
89xnR5qyepbAzkYF9GN3q2eu5/ziT9N5WX4+EU3A/rUMzVQFB/KlZrSa919F3XX13O5PvmU0l9UX
zInxtvamcPL9KgIIqnmAiEr9EJcFYp/cwNuB0vXUx/M4jgqiXlr75K5lffPQG3EDzb72Vwa1xSUm
HzTDsZde/GL2rrUvWOfsAfrzX2zTPdJXi2Gh5FyUY3UXZFUJRnrwMFM0/2MmN7FNf99/xlBA20xc
BmDy0PTteqvTDUt3OtlQAfYfLl8eHWD//exCN3bulnKvm6O5LRwGTE/rv7hjblwCrQM7yQye73Sk
uRypIMg2d7O/3cAq1kWJlj6rmVuGGj6k4HWiwzZv7KMTd7t/HCWjQZQzk519ckStJ1Te5kaCxRQc
zvPhukQ36Paxc9odeCLxV62Q6hKoIoZaDtSGA9BPJHZOAN+dz+rse1fjSoFohwGlpxIh7LSKyK1B
Nuw8jBzAhLls0HR9vtHKLj3RrNFVuLG68hll11/XTsqm3THTkpvKcMCt0+rBSZ+bfqjfj1YbDZiA
hZUhDS+Hmu1Vu7HwX/9pyj/ZPq2wnsqTweeTGqhQARLp45eozp72UDLzxupsgegtLGcJCujPQRWT
DmsSpqBDsIOI86c+GalhvZGfdGQjv06ZSOsiJ62LuaFxQ9+WrW5d/FlfQJtVCIK0/C71HuQ7c2+1
r912dFH0Zdk/yLQ03HmfniKsP4bzIqipYocUX8E4A/I2eWdi7+UN0yVwqocgTbUHMgWIluwz3G1R
OnuQDYob6SaW3bQzBx8iOWpyfraxk59t6qbeBSzK6eILHrxlycW1zYph3moH+OriuQ41tGHaFHP6
Duqmc+YuK/q7pA0/meiwnYZZOg3Oi1/fpZCKmHwdO3/gm1DkDoV7lHHMnS4d+T0d5VOnNgjpAYQ7
xqitlxN3b3kXQagbuClyKXmlNlbfADjTCbjQSnCZ5rTysnaWy21t1zlKhhHmFqBWRCx05ub/2ged
+IRdByod7cRE1XJW4ztwNIPARE1dIzejrveQFHHqbTP2Q0TdNAG7XJobmhHaKkC8rejFfh0x2mq4
W+bpQMSYk3mh3mpnPjQKpobfVhOtuawRx/XWS2pwz83nWWx0skT1L3oeh1OMwtgFWoWUE3DROQPJ
Nj2ccysFeroWf/cTrZCL//Iwpz75Lw/ztY/Q77RBpqfYBlAQv0Gt0zgOgfwB8gjzFjsCEp65nkCi
xEGwhIxOH8PotIYWQsnA230y+jaAaeVQnD3y0bhj3yGBRytTQ74f57CyXuRbu0INatE7VuRaYv6K
aI9JivyEVjrthijPKsS0h5BY0ahPDfk0kCzZFLhetrrSs1PBtF/FHFmqTRBye8ydUIud268ANCBU
j23ThUbt1AsLlw/fOoCAbh+TXCH9vQjKPTdcYwcuMHl066m+QcsekINOT970CtUY80d9nE/7AVmD
fzlVjRQLxPjubacEHYgOTiAESOobKl5RvpSKv/pKTogsAgZBiTUXHCIbPUuK7YL+s5xmvPmAWs4X
8ZKAG2IW2V27w30UBYh6JeB16bDbEunvqtDwmgK25HUcOivS7MB/qFQjdo2wk6utecjhZ4wdB3yl
XP0YssfK8+3HFJmgyOXj9F0a7b+yRJZ/BYAD5lnzvnjfWelvp51fbvPiiQ89+t5snmojcw5qTnSB
7Z2d+ZzYKjQjBUXnbBznho6MQIy7RGrfvthpGtkE5bjWZdaR/zplXX45J/UnxActx2kfajOTEK4N
XgYrASZBayGC3HKw+dfunTf3fCbEtkB8eEeDtu1UV9twX6rKgZpcAv1yquQj+IMpMxaBFh7EiHOJ
wjQ3dEQu6yg5k+3r6GBDrd5PX/K2VPjKMwwVPNVaneMkefPCrWTciEINt4F55YHh7jnangutAB7b
W1Yl+lNhVj7iIrX8Vx0k584eoK+mMlCQWuP4e10pA6JuU0Id7zbk1bbRLDz7jJ3Pgc/V56qFHBs1
oOxbK6QuNR03oQcFkYLDavt7kkoD/046A/hubX5n6iIKJpPfU/E4lZY3AE5HNep2l4JyGgXWriRf
ckOsLY2aIq2AsgD2wRROHel1124TKm2mfiLxrbH09XncnMehd+qfWTOcU1UOYemXHSi08vcjNttS
7raghqn/Y/SLH839p1XIbzCdIvT6Wm1zDxUD/M8mAxHN1RASIsptfloHx1G5RzeA+Lrd9Ddmpf0z
tIH7ZxfUdwaC/I/UkxKKR0Vrswt1EWgONiItUAc1+/ZIBBxtKYBAmLsaSHpv82rUo8Yp2hAgMAO0
sm2/CfKBb5p+KE4lcFCLDHowAHHdtak6krJ7yfCQ1Qv2GIDM6ZED/kYx9jFx/i+TmF67j6qY/pdJ
FJ+fzzQhp4y/mhhwCcSQewYhLlCqvX3jMwN8MZO0N66CSHTi5+fMMpMz2ahpNS++i91RAJtpmdg7
wJkampuAMemkpH8jUyPbuzjv+0NtKASjSPjTLsAluvHxBYU6pfzHqgj6STp0OUwV9iHxUJ+otGep
AlpKfZy5gogOs1IYyHjIH2vRz+IylxPR0TKPlvBFbWy7Qs/DyS2Miyp8/VLWIxApmcXBwd2/22iU
Gn32W7s+qFOgz+rz7WqjVWgu2ahLR+QMjFG5XW2NDbBODEjEBvKcAqErMIsSsY8PamhdCf2bFQNe
ArLVs5fhExoBRHGH4I24K5TzfmTpuHHiVLpALPwxQM5TgbBeGwzuzs8LgJLIB2QOP1EF8uTM9Q1r
lQLVDwy1/ntseijtzHLRZFob8u318TfI3+BBzJFUKUErUZ+J01hpQ6jFegFkBqqvqSmrAHXYc7Pa
6GixsdpeZpDfMqC0+8Qt1DEWXrmrGigp2VMHzNjcaLN+O3U1UG8II4Byzp92f55Vz7NogBdQiwQm
CbW7roBGSlIm52YI+HPjJvVOAaK6pW7p9uqSjcNf1LMyJLUy7FGNhD+RxQCm8OtsjlhQ49oQD/QU
ZGo/muDjiGxuK/NLKoN3Fz7ETRhAbm77ZUAFauuYrnsiCmvH0YYrEpflyVDJkXoCddPX3uhRoUL9
UlifRvk8SvaRXBpPK0+FAyZUVqvQ8RCEByPadOSo4Q0nUiyplPWtsCpvAaUZA+SdaXSFoXXSAIRJ
eReCoa3zyQO74GDvdj30dOfvZCJXXXTBE2TyNj2o1aKlP9iVPEw2TxGdrh+JiVmOygl5XPm3pInN
C3cR+KlmIke7xXdcMrE3yxiMXQEW1QNwSsFzm3aPRPJMM1tP928Qm48Gq1r+Gsu/H8+XTeYC0vbp
L7H+ZSBdHirfZI/GKINnzRki/Hv7pce16bXjTX5HY23cxsi7BM2JusoTYLvOVbWnriMTQDYr29lQ
l6WsO+lZihLsed1SkwUCyNUr6GGD56kahkedDRGNUTOhR2bqYePwOnycGDUtW4XtpUpyvBgCD++J
zrGuXd1b10ZrrWkD8RoItIjp2EOJGeqjdYWWO3kOTlO8L2bvdxuNiBJIk4RZDJQKGOJkJK/Ymfxz
4egRaoL0mxG3+k3NDRBZbCcz1AeL0R2QjEBQGhtlUJ7bHFEv8qaGvH3H+D1qGT8uzmQDvRR+u1le
10Wb1JXgPc42y3Rsmt2wzFFnMqb2ry9LKibef8CXgdbwx6gOBDASCHLF7rQxSv3R6mP/LWU5qvp8
VzxhK2htRVMYV5nZ9dFLmhQVRwCQTEE3bHtrMJ/8GEWkZlu3P2RZ3bOphbqj9b0oIe+LTxHz04qx
04knPTMtgNc8/RoAPsodRK3jWjuhwGXWTPoIssE0gqnruny2tU5wMmcPKokhtx6mdZLjTaiCqioo
0eIng3G2+zWMQr95yKDcnLmpxjzZQfamj2iAGsFj/Vam4xQZwRRsEwZpmZBGSi//K1fIx1CPFqAj
oxo3ENHj13Vhzx6a6yi0r+v++UM+rePLzz+E1pYpEOVWFd+yrndDLWPWUnBPdfV2IbODKaS+VMwH
jgZ8GDZDOr4i732SKBmE+jyNKusH4XyetlblZ+9TyUKF+etZ19J/mt4lSEFCfgQy2oBJTNfRRcQi
9/qoHEo9+hoMWvoUJ/oaCfrqSjEhcsoMs4/wgaUvAacvwSJy8Yr0u1fE+WNnNxvb8opfSKOoUIPk
8nMedEBno8oCKBxQcOATlO9jgOIfPLdE+JQF/EessWuXMuffZiA3zAHlM03nrdkda1ZNO8gThsRK
jiRM/iwT9MAo9C1BtOy5QY+SdR9jNrjophAVWHfTrNPuVkF87mgvBtICbzOZkIcgYxGrGPlMNA0N
06FDW7XUguSO0QITq4F7zTJ780xl/F84AOZBH2X0ZyoHXweJBiBJ3wdXFoAxTV57zRQnKGiMmxxS
WVv6T6b/VanZ/Jz3weP6/072JhPnNAPaf71C0nT8PF1oaXYyndQ6GpoLWian1cHWGwc31xDvzYhA
P1QO27vVznTDPEgLRU69UsGtnRuasC6yDvhAOlfCBc+EUaEkPVP9c4at7L3U3aMu0riNeJdvMxm0
D4DA98hz12MIju/0TL6yw9OoLA1InM2jKq6TU22gGn5dqTMs8Gtj0I23vo40k70NUD7QBbfe0vxj
ydVbWmbBzZhNZIe+oB9lDOqwNCBTJ7jRkZM1kJXMgstq/3MNp02siwdWoKQz3Is9C55S40Amx/Pz
5kz2MdOwi6KBT34sBvktL0X0yfaxwBfbAHE14Xj1sp5euHciKcDT2gtwZYOynRpQkbE2pMOm5OU2
9mIj1CQXF2BBxcWxGIbpkHw+9Ut/3Fre4B3Jm0bJb+1+OgHq2nOgdjYoK1V7YGf8B3sWDgBtXfXT
UahxnomE2jp7Hiszfm2kjpKWAPx9vS401Olh0ghA9EOrrAyJlCKF/DKiKwlyDYAw5RBnugpXnI1k
aI82V/FwlyfNGSGC9qgNMbQAirmSTsyVdB8DZKKGQ7UsklNdb7xxkmeGWNPSBHN3tQHUVVUhSjNG
SF5OgP5Sn9xXJ78AWVf4X9eggaowWLQU2nWyfUGxrRPSHaAHrg4MphBjWDPu79fbAn+z8WZXEd1B
i1tZigb4F0Ab19uKbqFsLoXtksgE84M7XEejriBSDQpjFDAx1GheyYy/cYa0/DzIq9CFMlXBTiTT
pEAo/xAw5FZJGVwfJogNQoCKBisXwqrYE6Eix2ugDD7FfIc68XERfMo6xc6dsMfwz5VI8GkQmnGb
hnovbdM/cM85L2wJxHLwj6wHyeCWIQiSip2Z5KCRXikP6MgyY/+guH1e7cuKvBigOVoV+yRrpzsQ
ZeRHiNK8Um8y0uluORog3VU2eLk4LtikyJbYVmWGyzQTijep5pxXZzoquZbRcrTSNC+SNXZzUi7u
F6qTB7bhLF22XT/ryL5+B/bgkoRHvFk8Pr4DnV7H/wmNAke2WWrkgxos0N286fzQQP9CPrewzaW2
04QoU0H8e3ZcjF947NZuwzx3C7YOaL3Nz2m6hCQHVm3wRnlYn91+bqHeIX9aLXSUDKm2G3tcx18G
TMt/X2Ng2B0CKVXsYi8R+xShwoMqLO0bvi+ulMQc/CyP2sZieP6n+OBC/jXyPRslSZ7a9U7uv64z
mzxnL84or1onw9YFYZZ2ABjy3LBOngt90Het1bxKKBZXIdkU0qFnaurMej/6YoNsFd5M/+QjUH+3
A3T99cvc0SzzA9fE65cwOsXSyRYXjG01S3uXIsmtiV1pIJXipReleWfo87Wm+C+kyQFlz/Ty3nCr
DKQUKHjMh7p/+/AA8akGTc2/PbpajSjmdPo3V/FlDVkArkhrmCjscGwut2YmRLMBJJldqYnrIjhX
08/anPUwm6THQ3CO1f2nRwUt9ebkFQC9xH7abYcR5e5hZUMywAbhfVSZ3nhGtHE6O6MC9n05nLXF
F88krpBQISs1zGvLDV5DUGmanVBT/NdUQ7EwhkrUGe8haCNpsdadP/UDYIvxNFrHwGYehMjJQVJy
nkWuNEkTU39ep6eV5W3e82x54IOudvLjk6Gr90YmSmpb6gcQCAdxcjZAnZH3TkTG/xin+f9hLbXp
zRRCgUCbR21Xtwjx6BYuaQ5uOK15Ija4jzESRf7oEfD/o/cxr3IBtHi/opEJaHb1/F9kzVgyBc0M
Sf9tFE816H/2Y2Q0spYhVYn/Sxr+GFim1MP0l0x0jhxMmZ3tbsjOqnOy89qNA78VIY1MSuSnIPmh
AoBqwn90+eRN47RYH0ss8WmIVtMtYOiBNkZoIDTz6tSwJH3wyjpbuLdi6UMAE2rwVwuRuQdWojyM
2JC+DKAgOQu1mZ/7y4Dz51KV3rhXxqxtz+2/YlXwkMnOvh8gYnJvJD0gzPWZOp1nQ3AbHGA/wA7Z
nRaHNLPv23lPC9EUuSUbNSn0oI+BKTgeiViIGhPE/zcnRRkKJhkShIBcq+sYOVL9uzWM3VEUuDYI
RE2NoeOd3bZOclhtnfFgY5P4QJZ10oKrTlKkq+KAgbpuBmZT8/8zIeVIRDo645tMpXmoefje/bTL
N2Idl4PqonU7L7RahxgIOAtAyntPzf8wdl3NcePM9hexijm8kpygSZJlOcgvrN21lzln/vp70BgJ
XH7y3n1hAZ1AheGAje5z6LWvXLK1P9cCjiwGajHgO9vHyFnaRxoZE2Bq5qYcfJKhxvZXsjRaGP8w
k7S6moo9nBUlUF1qewb+9nhu21hzqUMaR0vjVkvGgZbMwFkv00PA0q4Ty8xa1YRWY6Due/EQggjC
LBnuvTV+1ZUQfyvgYmZOesDWMfwzbHC4DQbI9DPosZr9FAL+EL1syzmM0abUd+PyrNtz7AEbrvmD
uYPzVP/bTlHiV6bjEdWqnQ8upeVQj2DJzllvDV1muT6g72l4pNkQd8uh0RPTK3pZcuUSDCVi14ZP
9jXEfvEs3mWAQ5addWPibzti59aDpslvy9Ty6QtVKN5jmMvYgOAsSj06V6scpNBj3Rw9cZDGkTXx
SzFc0DrqhYukdXAdGXLLX3Oifx2zxTx2hIBkqcPZArUKHrbyhAcxHwtdHLIEXh2dehXQSS270Ijb
iTl5dBVKBKQ2TA7GID0Cd874Ox5ilFiAADBYcKrQJZb2oof4+urRwnM1GtApjEMzHxSnSD6pNQAR
Wi0fXwGI+1Ql+DMyd7tLk9ewRpH42CTdixIWFgDy2uGHk/R4mkw42YvTg0Rnu9oEcokaZMR91vXg
lB6ML3ketD7qVlBVVujZQQpK/Wygq/SUFql0mBY7exwmQ/JL0G++yFmCgwbgp/xAb7IIDmwCwJ0W
cnOze3sBgxwqwVAsbn2dANk69YH5OqAJ9mB2bXugqdnbbpBrwzeUEsQnK5JBZICDgFf0BoDlO56e
pyHXsAFvkDVnctlpUBowG/nNMFGBEpbOd7JHvZTMlwNoh0nLkdwGeughqzLs/MG/5laL85U6U3vJ
Sa8A7fV5d9hHU6uLfFlxmn1i5dmnTItvjjbqf4+p5TXw+iuPUSgja3r9YrWGtkumNgDTo6Oy9gpg
26Dz7ZOe24On4o37NZ3Sm8XcF8nyWAP+JUtxYiK5tAWhrUXrqEA1RHcc7TZo3zHjnRgFnu+7j3cT
vjchN0mpi9Yfhh5Aitp0JBl50L7kXuUv6dWew9zVs7Qrl3BapUgCOwL5O8cL0PBaWJTOVKKEH7Dn
iZOfHVQEGKe4M3wrbPJzxEpjrRRNxoD50L06q844ezG/g7fM8EvZaK59nkrnKo7lHfrnrK/LaLxQ
s5feGtxUaksDscHcGY5h4IZheZ0aS/3JBsB5Un8mesUH75L/YhOtvcCV8XrHhZBqvBQXmaU+zMbs
+ATXgebZXxr6UZ8KnCo9mZryN4m1VrF8HZ35KHhDO1PuRuj4fSXfKu8cn5BBjFD7ZZa3IcP3F4Nl
dHxk0Vof79qLL9rUK1UNbuWsjqc+Hm+rPvSlBQ4MOllPXIZDztafQhl7SH16JK+GuVIkyezGU+NM
N5Lfe9vf/Fs8tzSXrxM3rR80qMT/3Q1MBQog77Xg2B3a/iLN6GmuAHqoVAl2sAtdCXlZZwDOVlMB
Ck3RvhJUM4noQhYO2GEvvTGgfrxZcPt6oZ9I8T+x8kzLvIgWpAVEIL6grE9odkmLvSwru98fx7Fj
O3ESZ82681Bp6uo4D20smhsgo73bAGxmDE5AyMikNlUVv26GqCkQNskmH0J2UtF6RCYR1Cr6wZIp
Q/nh2OL4AZeNAgeu7aMUWaPhcmvJyfZkMxMIIJL2lZdMeCXn88Sab3o2BS8qGv2jCmA4VgUYqCwZ
mqsmLeqlklTbN/VZfq3VYD84dvIzBZEkICaG5vM4MqzflKFLx/r8nICnC4+HDpWYaIBKWLRYRlI9
zjJ8DIda8aOsfO5RNdu5Af5HL0akYZjNVuAreuG4Sm03F3ta6tynoQE2uTMQBneDUUv4njYBV4+3
g1soLQ90stZoMShCDQU7DWZBMuC1eZWVxpzHD4x4aSsHF2mpauMkS4diqYMLYI0a41ToXEe0fuip
RauRitwtINZR6Px+WZbAOCvsQrIKLVj7Tta/kRydiXmD72l40Fy41U5hnk32CuU0mnbUWadSbCle
rHTlNTWT9rFhfU19Df4ytEbFTeG3OXY/OUgUdFvWL7RtGti2KdUNnExXZofGr0bHR6HEERs9rrPZ
RtmLrD711Oyq9/KFRh1rgJ3epySTkrE5Tgo62sm2idDujgquUi0b9tUZv4YpWHRoRDJQxsavm9F/
sAtHtMRqfwHhvnsAfQcawWecw1KlMk50kR/BfXQPGjQk04bCK1XbzkBpGtXXQsoYI6+DIokOxBn0
P0v/7CTSZ5/+l+lC/+pvliT5p3Nqqb2rm/hrjYasA0JILwENlxdIkFpBuacpuJWsKzhj+gW/c23A
oVPyoNpmt7igsbGuZFOP0nPVaQs+IPgW0R+bAdQSRbx8UYJYvnYRSzhl6fw9CgwN//TR9ABebFB0
wSxr9eWlGZ6izAYfgFwVB7su9c9dFqDz2CzMn+gjcNMJfXEh4BSBGJI5j6Cavduie3X+VJmfiFcR
BBHNpVL0b2PbtIfcnFEZTTJOuKhG1jcLxB0HVDofHSUILsSi1kgoxo2m6kozo63aT9gNcBExrJEc
ReUfihI4RhUqD1QF+W7xr735TycF/bsLE1PtdVcPVdMXxvyzQvNEDScfRTiTl7N6GOw/wUYxt72r
gHnC8UGxFdykxW1yVb4tJOpqm3GhmhJqEZgJuUR51eMzy0pyatT6SVKmPTqZ9mIaYfBrrlq/1Nvu
z26usZltwvAZdWUjSqKd6FQMXXcrTNTSohrT/AY6jBdQNge/EjACSFMFzrZIrfBZBOyIMhq6z5k/
WaZPcIDS6G6SGkj3AS41Ajyjr6X2vmXtBDW76Fka32T0qcztoPh5jWRrgkpOtcP5JP1F6G/ARFVZ
KZz9rkcV3idTebPqTWOfTl3k4TgTH6YW76V74BaiJa7QxuuYK+DzHksQwYwjmBn4DonmThWDSsfU
gKJXo2GadTorweQbxVR/68Fa9jAnIBN/l49L8D/yEX+p0lGiFw1gg4utTdc213FuxqC5QrvD5qsG
9zBNSev8c0pa6o7/D74UWRiTL2GAgfDnRZtx0I78RPZSjsF3YjfNcyd3k7ZNnztgAJ0AWKbtOhMA
bygoBQA6CFLLDjt9A7xl16LvrVuNpJVH/KYZPkW2FkjfsqRF7Y+ShA8UO4rt72QwxCZQ92P9HhtI
HCbePnMdNALUKlxmk+LanVzcTACAf0ZJ/yPvNJ6AjSIpTXQkM8mS0KS7dF+rIJDPRRSu3fUIIB5q
nYCKLjZZhWsHoqQ0tq+x1VnXKsrwXJrlGKnSVP9MMg1Ahdd5zvA8myT77qIwIWlq03pVLCt7IAx/
0Lvscmk0L/SOIWD93+VCRBYz8MjIvjQyAAYTok7ehKsYpln1Pg4N0HhMnRvUlpFokz+qQ3GiTg1q
3xDtGttGjgzGS6UXpw+bO8iPt5C8RyVZPWf1wz0lVRW24UWJKu2iIrU+p42ugGW4sv8ErP6OsggO
4ADQZjj9wDEsoL2UxPlk6Gl8ABZ4jCLeZL6UnX13dxRZcTNg3r+ASxEYXAdZn5uHwKoyV670CS0m
qIIVx7A0MpwWpZToDMZrCYemor0JIAnPbWcON9qHxH1Y4fs2QNExg7KS7Dg44dvuiTrX69qO9r0B
tDzqa9cB43HJcgVAb6wtXmfN7e3kt3WgfiZ7Q12AFG7G/ZkMhDtpE7C4pV3uclBEgkIUyIgEnChk
NK00x3FruTX8jUJT0LpWDYAALBNsX0BayS8DmwqZ1E7KbijQuUgmQiE88rldB0idIPfmoJETw8vx
b4R2T2SiOTxxoLHKyhT4FLYFUlp+rELHLUJDRzByFuFJR8Ilx3cLaFxwKikK8YQ5ncx0gLT1crAf
7dHNr+4L7Jz5eYfI52S6kbvVIC38zITyNviiHm+JkfCjFZHP2QQhRVnrQMmM2gZEmMF5DJPwS1yY
xUu/HGnSMwmAgvYBCgE+kQjJwz/MONKuNKu0TMJWHfVTNA2lYMEmAoxuNE1BiLRvFb0C8JoqvWjR
2D7YoYI6FxYX3arjRZlBI0TTeUzTJ3YbZPuP22iUIfxS6S2+POPxE+nH8tZLh3aupoNjzl/kLEbZ
ib3YYfXcp4Uf5Vl5GrIhRUEJqdQ4wMlzucyZb2moyA7aAlBUTBjEU3WhkTEX1SVs0hkYhiywhMAa
k2U6SoB9MuQhRrA0PWSpiUyXqaWeaPWm/u7NdNv+TTZcSI3iGx+ADYTgev/fsNwFOOa9B+zJSTPB
pG3J+4lRHxnhLtBB8EoTGXkH1CpbEj6/0KVZoj3gyMfBeSumb/aFGpWfw8AxPus5MGwmPCofUsbI
l7/bk5Zk1jp+MqAhtM3xndN0GtiWJKff8ebcfOqC/SLjn5I6+ngXL33p83lj4SWsA+bZ3Zx21LwN
kKnCSc2BzSMXe6MFMwcBuhM0PABdmmOH5ipXIL2P7F1RC9KPFeQxO3gMClh4EYoUBDUvkOc3a5AC
B2B6XkRAuas4sbFs1v0TDus5lfH7zEEjsK8CJt0ziYzYSgoA8ROV8Jzh+1Fr+mzFMcyNBOcwuhxG
zj6cRtk1ajr1uGI2/shO7ssAyHaEXaO3z6Any3azLiXPGWodnp00TfEWYvRAtHiTBT/kHrSWJFCd
yDzZOeB7yJxklmm3u9/GQeFn5UllmuxQHmGiGzYdchyHsQvKDUs3kR5aE2WJWYZKHifO8zNZCDMx
JS3ZrULVZV4kwMlEQFnloYDmYeJwh8KTeVIYhuXRomSYzOG7AQnIijsgSLKYy4nbkJbWzbGZQbde
Ku9SQxp20RItr6nk+N1Y53+19hB6eH1Pnwqtzc5kgVTS8tpJILNgFpK9gDZvkZKnABx9/9Xin6tQ
jIGtMtp2twe1dLGTrL0O4thrYw1gnLMnq7tJiR6dysK8DZMk6b4GrMJb2SPzMTiW464MSdNOZevp
YTPurAbcbvjuH/sb96mDL8WEfhKKSvIZQLIoFbf2aD99W5Ns5WWITlZs3xS2GhcF1XSxe7QfJ6NT
oXIJwJPUEUJTs87v0xC71xPgiC8oYCtvIcjM8ECKArdeSv2ajIHGL3FW/hxqwzyQqMavckZWENoK
9IwXs8abkJAJNw2npLu0NUKPjIWCRiTTrPqn7Uz3yI2tOEgiD6MrD9V8pkvRRJnkiXkNcJFDhmpP
IVqZANoFx8lCBWSRwUfCSDsUpVqhtMAMQJCMESql1qMQKFxchvZ1jHS7fir6wjZ/IE+07PD+W7Ac
wvJaoDKEj+YPZMIOrOo79CoeVjmCTO/N/aTpDF8bDK/o9SvcZjLz/YJn4lmv5vtFntKOTxNQ7j1E
6YCNLyzILDNHkFnQkITCrWV5bpfmqwjT0p5CHInOhvQiy2gxpFwpT5s22pDupHqycUr/lm2l3ClO
TPRzYS0HIR9aZBpcGVEKCTfF07AUYNijeW7w9AbVtNUQoy1QKVBnS/O0AnZooy1HmpGcm6D/rznV
Y7CXgSd2VS2AUvgLcyObuEAWV+1qvAczGdnIZENzUMA+h0Aa8xzQXniVZOAcBvRu+qMVlydgHKF0
gWTo1VQv2ajv+yKFiWxlxmOs99EBlZ1grxTCFMlbLypLtGKRIwoK0WYz5zzYhDOpa9Ya9iPQ/f8Y
7G75I65U7N+Bcfo4dX11RQ83uvaYQlcD9A/l2dc8WZSjmivqHs9L47UZALrGDCQpSnejZuqnGOSz
z90i8YjOMgOcFsQFjwPO1k6hOZY4I27S5bUHJIlHBZqiXpNGtt7WO9JysibxvqDZqOmQlqj3xIsE
RaCp0H5UIkpRR6DtAccDmNcsV6VRcqphQ5qDlxVNR1F5mSjHhUNQ5LOqOkGXDJbk1iREqzTe0pQA
RVEajlRrVOPoYBSwCvuLboXVt6a2DCAylLFPU+A/JABQmsojTcusztx+issbTRGizbXwq6oOqAqf
gi/A9sou9ywm8imGOzCoDBT5oRghS8D/TsgZkTwBxbGS9sOMPzKY1SfsBICVUY9h+ihraN9hIrqQ
A/nLaeMcSaY54UtaxcpRFF3SqLMD07ML4DQJBert+prP6y5ZLihRyEcAlu6FCY3MxDQ9LZ9jv1y6
ADiEVcpzPSYrBdPZhdI8MmqFD6ADycD8Y4/XhmWCTCr3ovkAKl5GzJO55Ecy4UwyEUEoyE6sJPVI
b8lAIUG75NCecmkIrXq/KKq0zwY5PdNlHBzG7aoeDMMGMd+7PHkfCTOhpdHG5CM7u2/SMy1B2vd1
hGgcw1/3vzT6sdU99uqo2QJKYn2mS8TqLyVgRvLpb2XIkdbnxFZrP4oAWyECkCJUeqS3SEhzGlmV
/B0kEcvepJNvHMD2WGSsAoA3oY9mtHsNLmy+UtGQO/Tv5EEq8NwBhkjYCCVLvTUDaglURg2Zzyao
DN6nXZMop3BW0YK6dOBYZNONVkzJVxgLX6Qg1M9j8KPCRvWcMpAsVUaBnSvmuqFG6OtBJxDJhIIb
ogHo7ijUHcFniTnFFVM+qoG5ZMdhNxSmB5Q8FYx/bNOHbzLsPNk2M2cbThqZgExM9hsNTSXaQwrL
vi1fLC229qtgHW1rtUm+1Y6pHKiCjOrGaMSnouysihw3UfLotDVhlWZVa8cSLzrjlWmbYO/O24q1
7ZyCAykHZXAiRAmUgzLDPk0zbH/ss/SazsAaBWB9jY74uu2BUR4Br19piyc5QAOAmccXEtEF56zZ
XqpbB81XaFVkGHMz9rP4gRcABrKpIZk+Xgbqrwla/844vc4YGp7yCvDwBLWPafWEWovsCd9sqUuK
VlMSfzDl4tzVYf61D/MdjtiUbdwxNHGeWoe7YolKcNO6qTQMHn3e6ONBH7q2aMyj7fT7jXwyQ3xM
f/u55J+3jz67FLBLgILBPtPzMhlAPA0H6fNiIKPjSJFyWlB0m7u1USsnuhjzoqBbQ1fuQpqThgtp
rk059EJF+m2kD4XkQwsXkbHscYT4LJb90OND4eou/h93wDJUOz2RJKBSYCdgAnnzGJlh9wUk9Y+D
Ecd/oqIjQCajGB4dq0yuoxFJHikKKd5hZ95/J08FxVrHYO64Z5Uuz+OI/jQQXMoXfZjtEgdL4EME
lrvtZ7GMXRVYH3qXhMaoWL/RS3auXEBggz0tucogivfIydT0N38e30pK2xf6Vk9QFtFaQMRnTya6
8MdK0ORfGhxaIhnB8PpIwx9F4jFj9shDctXqWUSPKrK3EQNlnsZeBP/YhXsLx5UVi9Gx+xDLUrSV
STGgZtlMqhAbFts4JctinPiozkw+oqmQoSqtACoQs87UAm8R8QiK9DBImnsI5ihPbaV7wlO4pxKO
qbj7yGJ8ZLMKTjfEfRIWeOU+5CnQPNVEBcc0KlcAgJeiolkMUVtZAcj9nyqatwxfsVUjnPfIaraf
zNk6CgX5OcCBTnGywIAYrQWGNORrkAHNyQnEOyGw2JByESuu3IWQXCrgOgBwNiziPT7pPx1izRsA
ZYiDrbTl/Hnbb9yOlaD9nl+Pmwezdo/Rs69qICWXgUdDIgXsaE5DUCIswLNn9mNbAHGVVPRdT/Y8
HvEJyoAb3amDBYKFAmUu84DMpTvSVWtS60QXPuc6ErR45/AMvDB5NAWgS1e4NOxwEFZgn4dYfLgy
WOlIul2GhEMDyiUvxFcPaFTQPRslVX920Ey1q3S0PCdsOgdSd54LwKk88CGbk6FiW0Dy17tJO5ko
JIilVL+QiTY2+d06KVFh5U6G83PG1hqvPRoqWsg7Iw3Zl0BJrICPg8Cm7YQBTu3fboGHIgfS0y1x
I5qTxmiT6oiX9WvZYpM6zs5lof4XYGTaD52jvtYAZnmki8F6FOocIHBRnqq7lYyZvPsL+bQk1vG+
y8SmrHf5oW8GdKJrNvzkR749Q1ag8+NGR+0GYEZiEDezw+F8KNp92ErS3c9EOdfVlv7SUe2H76n5
z7Isu0tmTvdL8j4iGWnRYmY8OADTFKIUMKorLzITMvC+FQCaDgGEwcK1Y6R2bk9XPiYxDpYWD9xd
iS88/9cUpLp/IhMv7cWNkrnS9goKZkT8uARK3IL/BVIL65UJDcMKUNwojN2LVYXxRoYDyV+zwx65
k6butcz+xc/qiqVZA7HRuZwAZ3s33uK3CTseZqrw1qAGwS9SyEmJah8aanSkSBHfg5FCRKARLcD9
3u3EfYjzx1Xoga3JfpLVGtnYAL6ZHMnnPdZmuQ9/eDJ+/yHIY4V8R3N+QpoWI4oJcn2J5sJFH/qf
/Zx+wvFbfwAa6lt+TFIAcSgyZf+TOUM//T2TxrzzSe0PGxdyFjIkK948SLOKOCJCyiIIl+2d8DlF
26qKOeZ3L+52fs8PCtlq/W0Y9hOgr7F0MxlIIsm0/JClJNrrRmmd6CIrFh6PNFTfhTRdmgIPYWEZ
JAbmPfgFCtcBEyD3VxzJPHEVmdKcRmTDzdNY5euCbuYt5io8H6aVKh/GxMJuDiBUVQmiTQZUq4Mw
6lw7yHQTYi3JDKZYIdj2kvFDSavxIGBmNyi2pIiAx7jrWodxgrwH4Hi0YqlgkFAjFy6DSz4Uh7Sm
XEZuL8no8kf362kGQ/yZRo1lSSe6hEaBUqc2e6UZV+bIHwII6c1jpWFu1buvCEUyc66lwhV+6NJ1
DE+skgcxX8W0B9R1K8NTz5q7AMz1IkkWYFpZRxf1dnH5e4PXv8tQsYEXF3Je+SHoiAN1HlTIgVw/
HcbceaRjbbo4FigocBIc+yviQcFN2JgVS/kw0kGyzJUh9gXXYDh2Zco9ueXc5ijZBxsT6sc/YCAU
nlwNOIr76nd3tLpfeNDckU2QiutAY1DxzRiHSf4XOMGHoG//DKS6Q15Ely6xkSS31mHnNvkcfJYl
fdXhKpfJr6Eooj21um5aWTeyD9tdNzYUgQWdWFARDwgE6bGx5icdnETPSpYon5J5zyd6WD4bvQT8
iIq1zo9t+UyKXq4cTxuBUEtTUoBD7kEdq/ymMC8pK0E1MuSPC5uRKMFL6j5CpSOqqd4ChRHAMx38
I58oUClr8idb//3qWoxWcXSG1b7o1K/wz3pyCrSVtzlAwguQajYfjMnMtiaXuv9/Z0thQZPHI1Ln
f8KQADhQAMcDWI//aboFDVjhB5ijBI6lHOlSyqXkE94tdM1H+yV4s3nKZqVpUP/Nzg/RNZ0dq9x6
6FN7OdNlsYsB1f/OvADUM5UlVKD4WRUV9xkpuA2ZDw0a1ZK6tLwWzVVemhdzxaNpTiBV+6ECiAga
h3V8MAAnh8dQGZ/DcJl3VR7F6Dfvi7uQ66dIis6sOqQEYDrAsFB/O5seScmVRh97GZFxj8pDkX+S
IVkDKhz0jBqt6RLfIvpBigfLAiqb6oTaF4dNZ6AUe8TU2Fph8YBfIqaMxpG0YvqR7yaUwyKTrxxP
94XElBYS6wrfHkwV2Lcqr3JQ7Qo9Bt9PDUSVs5NZ4dliFxptZGWSIzu3Uc9pGp3x+wfMIPnkZAT6
DPPIgm+sP1oAKF3DXtfV72jtQhbLzoIzjXpzUb2xwZfsRhEwGP1/lw2DrnqWPN59hbHw/a2M1m2D
Rkev2ttCZKwoRuDZUl55qAlCbycKcoPTIoYxKoPv0tEoUTvOmG71CYc5Ho69/2HKvUjKDcx8Rtor
VxvdivGfU+Bjj1/hSWEXO+vvF8AM4lRRzGkks42EkG1tKAQFEzYkq03npjRZetjIP7L9d5m4S2HH
l02t57pv0AgXGfrJRN4W+yA2HPJRP9GoZVMardSL3v+0J2DobkxoSr4D+I9WUYTstyabUI6sxgX6
lN9W/69+tFLUqDEAfmRPmszoTBcUxeI5IubBPEVnOZvwRCFhPCUxt8RhMj7/K6e41tiDCa/Fu0jH
jhOH2xGK+Jkwqaww2psoDNj1wZS4Td9PF7qYgFi4BJE+XdASJOGk5UgS0pFYTElWvXsCSQWNsCjG
3ZMMREp574pwYomkBpZsg45IlwKKZcUiCvpgezceGnEHPB5IOws/RV80HoaZlKfg9HMYJxOr1JPt
Ac0IS7xcmxwtqD2r2Vupu9ko0EPWF7Uv2QA0RK/X+CXMUODDDgBNo8LxogL0iwl8ht+COUE/Rd3V
O9IueHnyVF1NT6QtpORzN+naE8VoVJAvsBhLCbKRBEnHvaq0Q4bHP/sKspwazFPtgCNM9g1Fl4aN
mkS3iq9CCNpLv0Zv+oOTq2P5qWdfSyMO3Q5zF91Wb270enV/LVOUn0PjIMWopaDpJc3q7YuGBWwm
ZrN6IVyZx8HM1eIdktxWJvydFHa0lFgEBZvoOGJJKNor0YW2VAJQhGS2bK2BSUhmDKBgL8Bx4Anf
3xqLAAlHLUES2cVZvO3Xdmie6AJaAWQyjRCECjR3tOquCToggdtaed7IUYGBPKaIsFHTlOKJUCTj
Kwk/UouFN2FkWmVjU6kSukfTAnkv3GUVZPjkJPjqD5LlIM+1fBx7qwNaS1U157ibm3PILjQVF5LN
wlDYkIuVAiMJZ4a1KxTkTFMyEbH+83rsDq12lo8ilIhCo2EEao9UVG/3T8spDzgzBqfb4lmqaR03
lJbo/wP3JfFo0mWj/kiWmPVXe7HG/b/bfuQqZJxzk+agFn0BgUf6UDPocJTexKhUA7syXagUfKOg
4nGiY9X0MfWjTo13nPqQXEgowpAhuWzCCN5WUtg6CoRnINmfbKBdAUoy65yLuCh9g6bCIGM8dW8K
KZSA3EfzuJBn1GwqTxr6Nu/OqJ1wLnKnK/d5n/ypAHP+vBKRiQg4DFaEdCIQV2Ows61WX4WiGzFG
FFlsnNHD2LtVmnU7/Fb6szlNAF4My7k7LyYaSVk9XrdXyvAPnTRx2QOCh1vxMZc3yDWeUTX5KcLh
1CGpJLVySUZRQcplOx4NueEYO47HrQx0mOHGnR9CTcsHNvo0gC9gWNO3KR+yHXAlxssgGwNKzkak
/mlu9QGQ1nBEOpjteHFGEHa7jAf4QtrVXFnaBOdTvQ4OOoQgNY+zMuotzUEve2b60QKWR60rT/T+
Q69Q9JIlpjT6SMZc0e+2dv2trYBtIxNgSHlZA9C0jVz4050U0nItStAQyCwpQZcwsZF2oKFkjQA8
z9EZwLQ4JKnPFSUlaN7QEEQYNc4rWKpi605z0k95dztMBf6esVYHpw3ECccxeYc9qTJnuYOb9OoM
ICVhXgYatr4UY+NEU7rIcXpTQXV34M5kzP1EHC16UcoYaPyhZKH8HBcaoRniPiJZAVRYHH3oCtjH
0r+FWZxU6AMVxjTaCoW5MBSyrTXZRE5hn4Q1jcjFYLfwhGOnAmVJPXq5weiIL48xRGMd6gw11PC9
jXHYQzpJyyA1lvk+J6HGpkLGbUhDQj6PgMyI6kLyF7oQDZjuUI42X5obUTyyWTsBwbE/OTaOqBsc
8dk9WmT0APkz7GdOEqXOaFizdFvBknE0pVHGphtZYDmyq6klYM+ZtjNzBCPnf/cTsURA4TapVg8K
B7TYzyjkDBwvt3XnVLLLMIPX3tsOwcrgnCYjAs8lG5GaRoFcaIWrAF30OMzdkU+5takggbPxWenz
GjSwfCEecwIyxr32yYz2ErpVnx05NI7RrEluWafKM8kSB5uXAMfaJ5LFcpbdynw8k5IugT0YflVN
MQ9CMmQIPeCUD0/Aq1CeM3vUjwbqg92hTZfcayO8BqbAKnalsUM3p2UCDbCx/07bMrpI+hRdHHZB
hXDWwg7C7VwZksdxbOKjcKmEtQhBarpgcwvOISzC7chEhI5UgK01ev4geitFq6UFzNqj1YUXaqr8
sBdZNC6LRkwK5XRgW8KB5yll4HpqCaJSl4YVw9kLJ6vcVyDSdIG0D9CHEXUnV9LQhQyFzUYRKRWC
Ff0XWatadFmEdRVc9SH/khumc4ziLAJp9RDdbHahkdS3thejT9d3wHZ/EyY0An2OflBBDemSsdBS
ALUKwCCgXEhsGnUOLFUWmLtq5XZVktMyYMe2vcgJZF/Tu84zlKzx5q7RkexybAUV1YUKaNz056CO
xqFgM5LTRUwLkHHPVsF1QkxWSgrsSzSVfxVyiipCoKuk9YFTEnhCRiNhx25hBDzcgeR0SY2wOqQW
oL0DfJ30/jJrV7kci4cxsPv5FE0zuDtCZJ8Ep449WEhJjIZyHVq9eIiGfpxPo4EcAhmidL8xbjPU
HVNnKB1ID2qjgRLWSgKPepAVxzw4AGV9oJloS6bRZGfo5aeWZJrLBQAQ1fZuHOCD2rkf+f3TeDLz
9iLMirpuHkAOcQjzCsiaKSq18E6A6myaG+8jkuV2/aXpS3tPSrqQXJjJjYoAQi2zWm4xnW3kpgwz
KXwl0NAeOCATDHyV5KqgvhXclyOq4WkeWn16VQb0+8YN+NaFDY2AHgdibicZR1cJ06dY14zjVkHz
Pg2ni9EfKTx5bSLR1AHb4wFIRt8/vAsyyRa0Lc9jq3irAHQDYp5hHwKyqhZNwuxHchbk5vlPI2xC
NKbMdYEKUGZCF/5z0LDrw/hU5Sm/35VW3HpQBkhhd/Lk0s2SjdAK2eZ3R79P/vtd2eB3F4Hdgf/u
VvfBf7/sdzerRxU7o7mUd+jfyf4wgbcAJKIu/DQCBvaY2xKaRmetBo5JmPlSpErfGyl+VMco+JWp
3SH+p5M+6s9ZYPzB89csiW3rQ7NTrBlU32xK2etVjjuldDipuA/lvHm6mzLXPAlOOi51rArIvo6C
amqWGV/prVHvgEc255wRWFBIApu78HBAtex4Z0juAAyC6CSFRvBoh6QWGjIkR2HTSgBdoIg1qsYf
WqDnP9hSY1wzJP+uJhsNs/PZAHX8kUR0QQnr3SKpg+EBpN83MiXlxj1rgM63mFG7E9qNcZr4QLNp
+XIb964EuqWlybb7W/cON4iSPOtIYYU/jaK3Gyyzwkef/STluyUqvpcMREE8XcTDSsjoATRG4Gmv
lgFVlAzpxTYMVArQcPN8EoabWLSSkCnDsmtjABdHljxcAM46XmgkOQver0p7bHwF+FweCYGoP1xs
dqERtxFzx/osW6gX0CNzRJ8mC4hHFt7fyNootD1AAPKTgGlawTblwD05VlrymXCZ6DISqJOYS03S
CpOG4AtJa/ULvtUpQm9ln3lU0qyMBlCrHEeoaXlCjVppyfr9HsiEh2mlh/uOD8A5ui/qBTdVf6TA
SWYJaO542g9S+P23tquSRLJZzanSkM+dVLX3xqB+xVuitstnB6jLKGoqwTWjy5cNjgrZZHEEfF6m
HUZUzfWWpfOSNypx25ag8ZI3Xo6WAkX75ABchErUyHJVFkd1bUKDF3pQbzmpBlQuQKeBMgnvZ/xd
7N/f18Q7nFT8NS+AeN68TNELVj9leKvbROLhxfvZb9/HPnpHEzJyq+ZcRgapfDSd8EzsdJywLkhU
xwWnMWD4GPkdXSKnSdGikZ7RSwLYv04ZrugJucSD3d4G0DCCOqcZ/DSs0aqPT2B3G9ilkYB2j7eW
5CBk3EaR5DO6kMdTjH7aG4UhkxlIRAgIQiWIV+HSsklOgVzdyEpEo1E54zsT7SUz0vG4n5UvSqrv
t0b3Q9ZiMXQ6AjnPatMDX4lsWgsAV6ncgKVchoLRtA3JkANIYhxuSQGsuAA0NyTu5wToK6Hi0jSR
dZxqIz93mJLq7pThZNmLrcVxA8JhZZCqNHIY1qrFLjT6rUyrl/b/KPuy5bh1ntsnUhU1U7c9z3Zs
x0l8o8qwt+aBmqWn/xehjtnuL9mnzg2LBEBIbndLJAishdcbatWUscUiFFCoeTXOePdV76wprDs0
TABl7T3oTL3i4/AmPDzHfknfWf6066Zm9nNjo8LFdyHkqtIDb30XOKYhTZl93zii6UUnvK0+Jvu0
moS+G31j2hV6CwKi91h37eql/g/5oCYyPNf5Rt0+zMubSSXdgVbiyyoGK0YxTmY13R6ERI9Bkbs7
8GlgtT1VqA0aBxGDXUuusV1gNp19SXfZmsOjmXbuLqDVNm9Q32P3DcC8kR1hX/7qxyMPwIFeTANw
yAq9wpNeoWTXgGDeJA2PFzeaGWI7Mf2z8N1xl7fFkK8Im1tNbGVMD8uzaXH9c6z0M0FRUdPVABP3
An2JM2Pghzm+ES7rohFtcvL99Dn2iuYR507roMFOaAxY84hwS/OY1ECA13BWtko5ikaBehYDsByZ
gzQB9A34vXtlIhZGG5o7ElIDBp96p3MkdyoZ9XoNdRXdYJyVHC8Oc8U67q/6vq2PZZyf/AQQGis3
KTmguDV3bgpugDwri+eR9668M6MJSDPrwV/5Plck4BAP/ZqvlSxLIh/cU9LmTy6QpNztBODC21ZH
1HTe7VpdslRxprLk8a5IfeA5qDAVqZWNikVRKGm2JOHNeA5wqZl/Dnj9vgoCYJbJPl75d1Dsxga4
PubyWgeF73KLFyDg6awsGw8GIrcGj4FJR7K2tZNTGfTX5k5mt95wGFDTo2tujGArFVaNEZh5jLz8
ZiYxH0AqiTJFH7Fc18kjY+VaQ3wxAh5f7JitBDYmRyWyQq1lADLIfubA8dt1w9QxpMhhBjUtr+tl
HoRifetLH6Y1COKA8UGzyRLLifji2cm486zsG7LTvZsbIeX9RV3cTVV128qNkeAjQXWpQZF5uxpz
o1rfyDws4UHn/qJE1Gvb5oCYwQha2WS8mT6IvkJR97tMTh/AQwLOUZCwzFNrcRgFKGjJjOa3YXR7
ZVJUv6eWUSgWfuKV2xkbReS+3JR25Rq4ujhEcTw9QX2jXq6rvASMZtvj/MSt/G5VJjxZFlGSrIcW
QJd1JQB7KXtq2GVtdRxNML9+lNMwQx3tgKKpIJ29aEmMdRGpBPh63EAXiMr04QN3ALTMcZ9rGoal
Gz5Qb8gR04jdHhSUUhYEWWYtAEg7ns1YLAZkdgNCTHqgphzEU2AN0YFGszHiV7euSUO+UO1qbwuA
D84OZl/vrufJ6kastrhxPRuru765kf++Y3JodO0qsRAYnAuBdQfwGplj/KByXyoLVtW/deoJUtZ8
xJ5OmdCsArNUrfGNO3BS/VD1x39wR47U1DJDFXblI4MPnDDHMSpqScbeoYo0THpQVtbjkjSqYTpv
h0dLC9Ojo+UTwOqkuZ7WbbQhKYvBE2TiKw72bPY04Qh8M6Whhv8eMnn8iVkHzW6QBuK1nnVABNw6
kNDpQJkJpiPo/yjkUnOnVjKlILfzFUiobJRbJaM7A1Ywcoze/f/H7U2oqdjxsERhdKadAEhkvYRi
cg+AadNXzA3GN6QPnuMgtF5Exq/yKu3GN2nfjs1VzqNGB0wd5B/tSQ6unj/av/uvpR913T/4p/t5
l6v7If++jRJAWwM2bHewg593jBMWEL/BDNBibTGIMF+QWtnM3BOz0W2fLNSs2eBurhoqf9SbHUWj
8z/XJDXvUrxJ2/YTiJa79RTbfItMh+6LAN3nwrDb4UJD8CaOWfMlAcv3ZdJQtJXiL/yST0hWsYKs
WZNRahjgjctjH1zI0Lo8OoAmxACfHrhCrU7fk1UMYuwjMru7pZfyFnCeebfm+gBECzmptLX4w3Vx
2tA+BH38oFBhU0Jh1AVO2bqy/aoAYYmfsaWAqOJwJDUZR7z6eqslN72MfJI1Ne+GdDnASRyLyAF3
KnKOl7WdpQ9DkwQn1J1ryAbi7luXT4uaEFakRT6B67jMImPfgLZwr0Gz7nEK/JZPDT4omXXzUW6I
+l4+IiCx6yuPLy0sKIH+DjTlJQIZiHcawJx3E2AzzprcxaEJltfAYYbMlg31Ojd3NsC0YwuSOeSG
JqMY/ieSmKZdHOVwTdZmA4C0tGkO/+M+sPGUt5pofeefhjUO/+xhyDd8iGQd2G9kBEI9IIwEX7Pr
pV5YyZqGSkHGeWykp6wG67DETogk7KeyoF5ZA8ON5t8pyDjP4vSUR95COb9zEgT4ZwDF5fb6owBv
Tap58cYakaoKRDysyT07fqLG75HQwMtMbEYxJLMMWUafrbRJT2ThIKT3GCIZVk0Calu216UjFPtd
JwUjAHnMHnE4Q6sXEdKI9vSUp+c59abAwfNdPfrp8X5no2SkUEPlhmR2fXsNZavMeJJbADdoOpTR
mhoyehIcLpsLRNb3biHKo9+O7iUbcn6hXstZsEZcFOcPgedeNI27F+q1GcvOgakvsNRx+IqM4x5Z
ypoGUD7P7FDa7QBfbpcK8Y+WR7iGcv1+NXLlkZauVLS5hgNaQl3oWZOeExSgPOYl+zmm/fgVnCn5
ZrDbcRu30fi1jGW1r989vVvFnifJxbFR/5sV942fNJl8Te++smB4AFlJ96SZKA+XV7yz6uUNAOPy
wR5rEMXnDdgmvVY/mqiyPlJvAsipDfDIw53clhZa6UpuIKdAe9sfMKnV6uuk/9Ur9+RVuR6ncJ44
e1PaQCv67fUztICotgPPrAdcc6TdL8doNJetm2nTsMwzh+1s5vvfxOR8bwCQ9NlsRyBn5kFyzLoI
sRjdKFdTWsdv1dRti8J0fmElM5sWQX01TQGhegH9R7kCfmD81vw2/eg1KMwYK3UL+S78FaQK7mMI
YoFcL5AGxBxwyZVjmi+bCiX8yD90H6lxiyrfILznLmkGyRot6A+8dt+UKNKH8BEBJ2bkKNQRZeE+
OrwBsgm4pwaAsmuLugrzZYAj+60RZcnWzLi9SE2fnTO70M+Zztg57trjwHNvTyJSqsavHf2k5Z/J
UomVKY4vxa4xkq9l60/j7FvZgYlEA7EpoGuUAzWX7HqNsYXl9ekmlvel5lKPjNUdyvutx5FdL0R3
J9yXODfMw7Vm0/E8Y69+9mXqPsU6IIbUc+ZPTwclu7Mr5cJVydQD6E6GKr/765Ct4fhbHAhJXkCt
Ney9lo0LnrsDwJenAFQoOjPPUtbIhLdKNkqe4KlCI5KTxbs9iUoCSy2RALSs6giwmJMfAo1fhEga
YugluX4q8JJyAh1H07NMasku173HwkzaPcmxSrnOoqEdOuOy7VDYfu9Tzvcy7PpE7maLm4u9Ox7k
ZTNcVl0QOzRtf0UzGsDCi/dPFB+5X12bGhiV4YbGpEmA3ZcjQ74luSPtpiBnfEcmwMzUww0Yaa6z
i7CcDhpAmoEZGYHbkRufHbN4CFsneuyszviMRMwH0tVSZ0E3tt2NZY6Sp8rusu+pXm08vw++uWVk
rfuosA+aX0+PSRSiYJDKpJCWgQW0B7qMyF/ndl19slkWb/0u75ZZ3nV4OLHmw3gwQb/SV9ba9oEF
1GntlYfZDaP6FJUl4LRJqBia0wpkGyOOQxZkQ1qW14gMABdh0Xatf9RQFHPkNmDTgd/K1jRUCiML
tdnkrzI1twD0xWqy+m4X+n2ym7xwOFEvGKrhFEsZ9Yq6vPaUVsn+2460g/Qco45ik9pYMqqd59D/
TEUQnWeR2mBCPiYiOt9sTyUkLu0voQMoSrvsagbULSwWD8EA3DjXN39UXo20H5K5wkM+kdSyhl17
wveRXkTCm66BVA/kckmrUTbKXslmx3QdJvQff3I+u0E+absuWBQtcuRxIZlLbkYTkdkH7Jrsw2B0
jK9p7LgAC1xSl4xIT0PgvltsR10LGZciEdquBZ7YdSJZ33i/6dr10AUnJOr3h+QW3ugO04iGeYb3
uY3KvxUNVaOwj/6/ZATVQmAu7pDeelYK5e+/ZR3hxpA1OaSeX5W3XpWCfJGJmywK+bdHJYrTA9kg
ecMHrCnKA4C+HqBLqmSIdHNJXUDuatkCwE/mYe7eGzh93CJRbMA5uXQ4q/9fXumCZEqe1fDeO41d
HQlxFf7LK0/XBm0J0HKcfLgegHtsW/Dvfm9OyFkP2FFzLVAZAtHl2HRZjloMG2RXCy71TB+uk4wp
98uNa6TikIFt2Ulyc0JudRajms9ptjrHecK2csZo7/PpaR7GboN9iLTpkeWPABmGoWyoBwpi90wz
8sB4MguvRUnLu0Og8wIZXKvzaauZ3VsZguQhkRmHYaVhk5bxEi+UuGyWhqGbQCKXqj62/ANZKnOS
GShAzBe59DF3lfmNiialfW8hbVt6AlidvBTZku5+7HN/bzp9e8jKXr9MTqpfWit81TkQvqPaZRcl
r4G/AdvhiaxIjiwRZiywgvSBe4IcNWVMNloNQHwneks9FG+hXBFXaB3TA70Ifr3kncyGEEmJoLXi
Gx+g/EejsUDJwyrQU06jkKxHAAOLYk8gVXCVVVX2nISR+WwKrKF4Dwwf1jvmM8v7+mAWAOBsJsEF
sP/dhSlM4xMZ4+kfrvooBlAbUEefG7ftjxlY2RakpSat2WYqsMVwpYUZeTrOOBvgLsiLhcBMPqFU
6buyZ0F7AnKedyGPvm/Xay/X/PXsrIu185TyT4MObNYp3jAAZ3weG9s/sCjzQar1ezh+HJKWwM3I
2A2Ej4xZYJ2puRl4lE55khvHCMvwBRLMq5k/VkvTYNMNo7kmwtgoafGzbAGfSEOEfIJPpgBEq+Sa
nUUi2YFefniM6qB7+ZO30bAA4l+B7nhCbi9BXZqTYZ2mGNmpY+hf0qT2L3XCQPowVM3PGqimu9Ew
O28FxHV7DWTQejmPhQhsNS/WDXtZAh9zM5pF+NzbPTgfc/ORRpEF9oRgAPdRPJYZ8s2DfumN4aWU
+0fdsYGIScAiYC8+BIb2CMJHYHAS+Ag1zCkOEYqhjo6HHIJV1RrpimUA7BqHvAehhdmlB2+N3L0z
gT0ROBM1WPOzkxqS1qgQGQmFdbmBf7pBciK4p9aKZxs1986VDpbSZerl2Urlm8w5I4OB+s2iAq29
SjWx3R5Q43PCiRuVJ/GT+nNmyV1aypyR0o/CwPOxblaoRcVjzLd8ceb5Zh5RNKRokD8YoRZ7hVgY
uAzmcAzgrReeDZxrOvs3+wBUPX5/pBElCrTRkD1q3sgRd7arOU+AFEZshicbuS9kgf8lYNvasON4
q4T1loRk9+4TWAnIJ+idcVrgdt31zT5V7p5dZm6ZIfjuTv7XbS/Z3Wx568rYAst0+M3gk43YAnks
e6kz23oW7ZIGc9ME8SJu7RhBuzB/sax+XMeBHmxIK/QUNH2jhgMLOb30a+vZHcHUVGQvMThih3Kw
z7QNCez2lBRRBqy4D5sVKU9LMKLdbVbcCJg1Ut6PWBev34e0d8k65EOKDota0fD8UoFqeRP4LV/Y
EoTYlY2uTchBEC5whDoH/xISRmYmQPsthWSOiBPoHP/qI+D47LW6aJca97JL4HUrpNJYj1o+mnPj
Zu6FTZl/jDrvKmqdzFyGBpbtJWvA+5k7urbtE99c0LTZULoD2xXOhnujWUsvdvHauK6xLZAKKkAj
L0FW6jIYj5PEKaEeNbMmB83EjdBir9PUs8O9meP5AELVgjNArJEEMBYoOsZW4IIFCaiq+q5+y4Sx
6TXf+RVk1U8eFc1nZYpV4ic7BlNdvgJtLSKxEkWegd4FJESet+IJviuNCJuHAEUupCSR42ffKyu2
Toj62c8InPcbFgp3ZTLNTS+Dh7SNtrf5ur8LNKsgMvUosDwyBPw9S+NrpY0S98zcSr9kutM6xaoI
tDfhW+mu9aLTVIfGMRAybGTJCNLNmLokVA3JXOAO7+wRB8hyBjWMCeOYaEA9Rqqktp7pIVD6Gq6o
G3Z6Ea5S/KOBTqDtJXQD9lLvrBMBwNmqBXis2lUwM7UC27/azUDOmYdA/uh9UTRoSi6JXWhEzUyK
hvTYvZTHPrBI2NDtA7vZiIkVt5ed74DYLtRt3NFbvM9TcssUNWD6dLyLJZs98dK3lDhfRZa+9Dwk
+IGWEcyIpAccFlLpSBVZIK4fHQOcz6S6mYUMqmoW3vhT/tV0mzyT0Z/UpJgv0Ubam+d2/4aS9WYB
WADQdFoN2/TcHJEkG01zUzD+hg+t36d51MRrUWkrTTAUAEgLskW8KL2UoBMw7LAGUrAHYsBoqp7u
HI1d2G7BUIWoAHliAI1cNVNYrZSrpG+mh6Z2rrcyG3qRM9+BuqnG5RmgEMbvDZVDMckNXcpyKYvz
dh8jXWFWkKwMJ0AGkA0nvujZnKRkMEtDWYdFKhSYdTdOSGZ3KTJM8NLZIwGhOFRhD9pKVMt8mXzj
jO3A+BO1dMC/wPHDs6gcscut0t/WHk9fPMf6xTx7/Fn4ziNqO4fXYmhBNYEqM9S3J/UnMK0CZF5a
JGa1TrPY+sY6cBAgNO4dQYhsXXA4rC/Jwq5kYVP6UwLlLnsEdcA2WjYnbIHdVWgH/Zvp2IDBgC8f
FQ2LqQjsR98TxcEYDOw+NDP7YpjWfMeO117veAqiapd+uOMiMp1XMCBtKL1RGznIjG2QruEXeCWW
c6IO5Y2kpqaWeZDhBMOhnf5iOM9RRjSRXFJ6peWP5aro2nFFgRxFnEXDOZpTyhAPSG6BGL4k8ULZ
3pjddMkNjSc9ButZFcLBPMmYsgtIHtZ9Hg7I6seGwQdgtomf65FGRClKPdVIi5GDfhs/7+skNZ1k
7z6UnKaTkmTvFsotXQqMuT9Sze83M7gLYfES7K4C3L2B5o0SHOlwPiYrUpNhReQP1L3xMYFn4nAt
lxuR6bNtEQl+siz/MY7C4Ow6dv2EJXp6rlv3gXQkAvVqvY70sVyHbcNSZINdJ/Da+tdrNO8eipOy
aylRdwYIVWPKs7XTdT8i9+gGsfMmFfc+NZfG+hhYKzCEGosodd0jNXaB/AKvkl+yLuGzjBRgukUe
lzLMnIYfE253YGCvWwH2chBJJxaSxcjmbjbJZrWfg4rHlVfA+g/mZBlbg7cBPxE2Cyx1ll7CipcY
+Y5zj2SulKVSRr3/tiNtGYI37XoM5lm2twAnleiQ3slQ7OJau3lYEmxLKQBVRDApFnXfjUhGNtRz
SHszh0BWCPUFoMz7RPolQ5JzFzgqpjO5uzzve2DfA1dNLjwN2Ti6+eYzlpxp+emBWRMbGKxvSNmX
w3Ao/FoHdhsWp1HEb6angGffXBPundzUt5TkrBA8J9B1r1CHgUQhCd59A9VJ4z+ChipL6lHGNPnJ
BuQZGZ6pL3kAFp2UuHDm3yd1p87bRwVHyjVRBreav0/kcDakH2HXDOFOsPD1Zp2Yj0vGzfxmVUir
wbvlIy0cb2bddDnQdew0P7bISNiETE+X9cTKb3gOoaw1FS92lWVnVmXRchoigcRTkMxHONE8cSOK
PpdJvyX7AdxKWwCPg0vw9/QIWaYvkz062zK3xjcKsofcDKOdFoblInFt7xUFZ5HMH+5BdXKuesGw
OULCMAdX4gY02+D4jhLrS4rijkUFENPL70lkFRjA/xhz0C3UIkZlVGuc6NiLTrX8NnMXYKRHNZI8
IyNZ3xhsXcaaWM3naDkCuPtw9AGzKU/ZyMb2kMPVgUaSpl2PxOC+6ZPf7qUt9o/O7N5DNPY84EFT
YoP/ZLcMieodQg7M1Oqn1Amyx6xolqQkUZc4xZa73FoauY0n1jihFNVG5tXB7bFfBy7/v0SyPoxV
cOkzsE8gfk2SMjWuvcTWA5kafiem4W8dEbdPTvarNTXQeMtUSeLrnal7FbOvXQogoHjxzzs2XzXM
siHeASPooezAnr4Zg2odmbG+H6NYsz4lEk2Mmr4T4CSRdFAo6QNd2g2ZKpKSGRAAgHtfEEE28UOR
sPJtCF3d7lfEDKU0ZD7xCRxrJCR6qbpJ2TKpNX2VekBRtbBWM7uvWeOmJ6BasydbA3eNphuvvBvZ
UyxFGbARlsZk4FOXMmqi/YB6nrmPr2S7DVBIuCQPNIeVzddCOiXretBunIITKtvgix+v3TKMT9it
bkaKtzQS4jUJ2JckdKt9KrlCqckkQahZJ8jGNDQDuT4yONNyMzo5Xb6piBGUbAxkEmJRZB3F0B+A
nYOTIT3i+dmOxkMAQppwOf0eFv1Yfert8lMe4ysu5JEj/s3pkXqajwS4O9ndUM8DFDYUebEiYzWX
7O6M/+pP2c1euvwzb5Fq7iCJz29lhoz8EOa/MNZ8sRqjGgmr9BeTanTi9jAZ4YP6tGoKVmmDe8TG
0zvMw0ELUJcxE/JVTdthN8/zEzWBKUsXqGubAbpaha2rjyfvkoSayIqTJxs1505Gw3Z4qAc85smU
JGSPR6X0+T4frMiHKZm82jtHY7L0B5d5C5C8+8dUD0HoUtli7Q/pL8fqnL1p4YBpESeI94y67iMW
INV2/ovlVfwAdIvmEbQLzaPF7GCVYh2NWCKGpHA9iYNWo56TnAyOZV+6HGleVW+uJjuvlow2Zqqc
WRU7K5ubUum7qmgdL87Zj/KgSqpJRjOc0jVXThtXS2WnrqRkQwHsWMvy/tV4nSxoOTKva+7WMDcr
oFnvMOcI6KhqR6sbkTDvuvi5We1Qd5SbcvJOQ9XQFVK1snIyoJ+OgCF0+L8mzkiOdJdR4UQL03fc
DQ3nUnHq5rKIXNlYVf8lRYXjssZ/g20NPwT0ZVYUG31iCduy93FCgaXJko82w1unqYkSQoBWv8a+
Xaxi1Oru+0bXXvUKfKlIx60vpDVTf9G5jflSBQ3gKBly0KUVNuj1ydJyE4WvGGqcG1tySUNyObpe
sUfVmv4578AN1qfgbU9wfon3IhrmTNbcQ63/AVl10dEZfdtdTYComo3xBglNpKr7L1Ns8S094zOZ
J089LwCyn8gDxFulTCnaYBjqhSKCJ/UkqgLph/WrECjgDrvk7S6d8iblkoFB8ajUNxp7RFH3+2Rl
hxp0BPsqy8epAYLOLjVEEEBdVGtuMlcPgJMJrU0K6vKZhECSDEibqmquNsoN9e6G2dHkA5OVl120
N1ESHUu8BNUgTnwdCgJI4BJZQan1EdmdephkGyWjnpqnFEpWDUiFeb8ayUFFB7QGZULTEDte+iYA
xgAC4OwSHnyeeb+J8hsAhIhWD34SLEZv0rckVIzgxBqeWihNlvNo1E68OgdGU52LULL2OiDWRAo7
ELzpwG4+lxNGOu1xfnkxJGFvbhbGtKIugr8I/Pput+4H4EbKzS7tX80sZ+Aaaex500sy5iFeY+DY
aDlvh21pQ+N5q0xjmpOYzVrPhXfEd624UHCWgre1V33Hzq7dWWOBtHNSkEkLRS0VZKbk1NO7dp5F
IxUf/qi0S8RxWAx2FNQ6ds9uA+a9JG6GDQ3jjDeXMPbOfhmBiDnGB4K4YCaOaeZ0z7GDSqkyaZEr
FbbdMzV4VwE8JZ4+0YjchW0GUHY5gXlmfvEAbcr9LYI8zomaoNWvvTvZ0EdIWRKxvSZFr4XO6c6Y
hgzlYHt/AGHc33zmtrFP2sw5NAzbB8sJn21J8dv7jQkcy9bc0rAGLfeDjnQNGikLWxgmKBSj8LmV
Fr4fzRbkiHxYyYAi0bBvF2Eeew/UWCN4p2qzwkOwZ+6s8AFrjBNQnPPMwjFpvQc7NX8hi7Xe380N
HbHKvEFbX2u/4gDoPRL7o7HHT64VjDttEHp9+E9ZENjDrgTRbL9wo4Id0hCcc/Kli0extxI4vVwh
ibt5FFIWufl0NoJpjWUoXtIFko8XgVt1O2WiJR3bIc6EKK+Wo1CM5nUgFHB4VZ/JMxmTe7MfbdBe
Szty3fnD2q4i41xHzaouWHFuZBWLaiJd5mzEqKlXMuopYw85L2cEmZWEDFrpTcnIkeUuU1RHzktn
tbJWK2lUKQWrOBLFbEIKsqN1Ng2dHty0navl89JcKZTxJL0YflKslPbuauRFL8GzVkXaNrXEopWE
dn0GllnkHniHKi7sJ6GXP6uOT9+BcILzr57Fj7GBolIRxs6SJsR+BPoLv35lyLfa8dJwNlZdDt8+
ekTClH8wUm49daL+6VasXtfMc7xq6VR5CzwOBwzjY++cOtQK4bQ7fiNRUXIgXJJCmdBQFOWXaEjt
7d/tRNX328hOZ1d24VvHUSSLjiGC1YDp7CyS9DFrh+aJREVU1WszEWJNQ1KktiP3n+H54yQQFRtH
8JQg/m7Kgj9nSl9jb5hWpT9UDy5rql2HzIK9hSPKs2W5+jqIU+c5jRAw7+p0+N6EJVLienC/2si0
50Mlft15EnlePbRCr3bAE3ppHMtBupjrLvLIGrAcxVfURm3lsKAuNcxD0suQGchOe1fcdNVs9ZWk
eYU9PDl8DA55BLZ67lrRj7Fk/7Su5wAkaawOfhFPa5CjN9/TcE36cgLLe5w0oJMLM+cT8CIy5N+L
eWLcJaDnHFi/RF0EP+pCiwBHgbqBoYxfxjavn5W8EMb4xuLwBYii9bOBdcZsj3Wb8ckswZ73fgrE
R1/fmrH2oEST3eBE6mYsz5toOB86qUMmmsxTb57cOLW1iBvrH9vQ7VU3uuU3DVRqQOye6se8a8zH
PnF+kTzB62IF8sdp7/Sl+OY+oqYr/gbQSb6nyST15OShK+pHzwsrfBJhNjMjMHlcOPMY3PAhkDRI
m1dmIC54w3ZKCkXAQENqrNREya05MWOFAxJ/FUhysbTP2gfkDPvdhPNpEhWD2aysYszW3ojc/lmG
Q4MHUNankouMJKQj07yrs7VSFFdTHzgXs2mdZRqYNNMM9asVokMZ8pOO1BS2bW/SIP58r0CO79UE
CyDAhd7NI/VgAHtodqbM3z26XYmEFySdpZf5mJIXOPVtTD5enHK8NmESjsumCcG2lEbCWCjNYHdr
1gB2l0STaEpj4RtjsDfT5it4yGGsfJEbC0Roa8M1rFXthvqq04cfXpAi5Yw293IIkmfzuvUH9feP
AtsEMOegzsduQ45iNHxergkuc0SwEUNg2CQsEDzWHtxf9GFfJSVKVqsBSSZ+0+8qZnl7HtYMoBuS
u0stfxO7qTdOk+KkSq2iC7wDUYkfdNqzp/8T5SUoPU2zLk8VMNytsbUuGmJyFz+dsJPojKZYBung
rmfDCWklF4aYBFmbACMHjpy/p7d0LF/f84khHfwVNSt2nha9kHY24Xm/Rnaq1uyTGvnHodDto2oQ
j7WPcWYD1o6ENKYejtds0L2hCSudLTueWMu7ecYArHrNs7YZKDjcJT6d5Ij3eXKkXtBn6bE0+boo
Y2cHPtUm2pAiDGNW4DcH67mr5twIb7rjEFvY+NfxV8eqkOie8Wldld7wlSOehOM3M33IkXD+HLve
HhTO42ymW1OyMLV+P1ko0EpE7c0/NPUL8SV6fpYDeoL+62Rn18XVzvBRBF+a+AO4Vz3lSTWB7fvS
O54TLNq0e3SdsXorIgOYdFmgPxtJOKydQfPPqMyK923XiX3q2PqZDSYoj9qpfM6GLkYhUel/y93y
KSldeKxPZdi6eARlKBnwK+cwaBNHEpP/WXRcu+gS3P59ZOChSaMwyoMHQ0Lbt3bwqoUYpU5c76es
snFiP1bWN7uNzEXfDMO5a3MQV2bBapBFJHrqjHtw/OJxJKtYBl5ezVxNixEgz+xlaOrfGqC0HSkk
1vhe9emjqPstqt6tPopoRLPfJ5Kbd1GalelWhNmFDugDo68f6Bx/ypHz4gagpQctM53bU++3WElG
1F1vGSCJnDc8bmxs75i1Ihd93yOx38Xx0QqvCLDKA0NsLaZkwCs9zDYi1NNDOrn1Jy9xEFGV+eRV
Wu6BnhZ+Desi2ySGJwCvkNcnegDwFJ9VXCW/Hw6l5WgP2Q/SqeevLR8hReBu+ykxl7TYp/V8Gl9i
FsVPJCljmS7Hq3DNRh1ZZqD2SKWSNgNOU12Var/QNvPstB7PTeo6R1rTd4VzAYJrAVgVrPeZbJCX
1h7BQ3BO3FQHv7KUcQN/vdWY+opmKeOP87Pu1Ww/UzoQE2N5RoX4knKLcips+CgjM8owSgs+297l
G73bk9wKjWsxxbucRJbo8esaWvBrVe0oEF4M+m7tDpJD5rOWeuU3HrJpD7BcpB7IYW6avzSceD6C
w7h6dBz8dEieVoaNJLue7w29f588VHzas6x68czskIcIAjehOz1PulNK7FVjb4kofPSQTLoc/bz7
4TT9IkiQvdPbSMEiW5Cvi20tQJE2dLm3jST6BeJE2OlIaMA+4MdSzxCK5GCWk3CV2nKQWrIDtWf2
kPBvZJ8QKsbYxsEyr4xyS0KyrYC7uW+b8ueNXRGz2XtE0/QKtUImvupj4PsLXvvRL9d46fHn/Sg6
nEeyprMviWFVR4AjmDixdXQkvgA6Q2/iX2NRfxeWHn9ugQCzaatS32PN5j0OGo5SyVctbnyVDUv2
tUR1L8ckAvBjNF16iQXf5vuyHtvXyE78hyCrv5I0BsLIHuwl+cqU2O9FovFV5xv9jobkIhPNdKEh
XGR9jwoZXus3nyWeiHtkRLGT+uwAOFKtHaupV/RRksI2vOoCDurl/KGQLGWJgTxVhNzm/8MAAsu9
NoFilT7NWeji8Z9K/yQjh7avAZI4DrdILRwXlduZXwwrqTeTZWobGoZcLxYO6AwvQjjxlyBc+8ID
5I7XIz/44yRdTgJc+THHgdwLN5w1CyL71Ua0eB/jTYSlNxbJUp47zHr1/akHn18yzsW4sePO9pqe
9osub75rPvZzgWSjNyXwgWr8EuBrg/9LSQKJmUBD/OOfkULF9zRS8my0+LIO3HRNCuwOAagQargC
ShSR2N30KMYkVRtFyC5s/2GGXe5x5gZsOJBFWumeR5H2yR9xRBX0UbqqbeF/ilvD/1R0BuI3+mRt
lWzgHb5apnGiWWDC8x4TdzanOWE+BUdRJL/UFBdfgNk1WfwfZV+23baubfkrZ5zn4ij2zR1160G9
ZMly7zgvHHG2QxBgC/b8+ppYVEzHOzv31AtDAGvBjkyR4MJsaCDQHQ7xUPxZiuxOV3TC0uicK3I4
oLO56Smk2Ke+ufmeP6fmo9ddSWjbKDMUlOdku6E9cTrwXhOrqFJl+d/uvAu/rfdQMF0TRoFUyOiM
DoR/aEfD2LkZNi7f3VR/i4ug4Zbsm2l8Dv+MjJDYodwFkb+BYuJDG2vRNoUz66q1mHPP6w7IjAz3
eK127qkLKLkUn13WXAFo5Nwz8H+3tZ+mU0inS31dc0uskz6tbrsgsM8FfDEcvZW3fuzJ297JHeqi
FvXHosxhBKFZi6aEYVuDXaB1rAtowgo6aqMVATaPQ6CePLztavjdo4nXz5VRhi9sCJ6YC+FXUiEk
PcJJpLD27WmA+mbBw0mtMPOeQL0LdlMsnvYoVf461dRHsobvU81Kh9Po+4Bj9OIA6Tmw1ww9Xpi1
2+GHJ93BSRrQIVQTRZNxiw2EYk3NuDfStUCdf2v0Wf/khZ1c+qzQDzSKPWS2iIUTX9Oo74j96Ob8
Lh/6+qlZUczYJOHtAONFrNr7pzIvw9P8w0XfXH44jbZY0Ew/nObDXfjZ5vIMtVV/2WRRuOI2XJbB
RKzwDqT78S4aoDg+GPFwPXTWgKpqPVxzB27CqGjdU2uKpRBuwbA1GN1gNXXSeGuF0T4PQIE19OCq
t8Pi3vOKB9IJcHsWr2AK+tt+U8VDz2uKTwF2WEnD7DdUCqbaMbc0d9P4brto3aywVlReTlQnVrCt
Iqj/hAtHQ+pBDr9+km4H9Z7YOM7wMDr7JMHXaEW+isQ4YCsJ0DMKcQ0ZbQFkqk+mKIEy75z02uxG
+75h9ZUYrOjFCVm2jQvFrVDNaLCvAbhBxRafyfUIwNOC+rmb9qs8C/gBZB724qLMCiz+l7Iy9YPf
Q+yNotJSVWezFjZmefb5h9gxqMhKCAQcsuEr52KR+Y75xa5FtWsY7jcGMJTPPURvUjP1VrEH5QHa
+6ED7QdNW0PThhAJMNGpl1XeCixGaGK+Aw/6WOuWkIjjcPeCsuUM7aWzqQ8LJ8AX282sTvEpVquT
8GdBrxAVkJ7Y2P28R0sbt/ptEbX8OO/cftgopoB5oxfS8HAITh1r2jH+EPjhlHJotvHsmG6+LkG3
vIUWw7iAmrt8DX1nawDmES3GSFtxsEi/S1YBINyy9hHl7GClJ5ED+DJzdkAx1PvGENopKyVUltKs
exC/zASJPO+rUzXVItdbY/OheGgC2p7J7HwpFFYojSX1D2rRIRz8dOX4+SWpaofhNsaTjzmesaGP
GndFuJimXmWunCLiy08fcWElB2zii0OpV92C62L86tfAf1asEufadfSzpdSCqdKWO6mJAhcT51AX
xpkyqNTWcm5OGXHU6ucUQPUpA6CeS0ZjWdrFnT1Kx2gfN0DeVl3GDyPX23tRoVLo+pBNcHFJ3TdY
+d430trUHWM31Eq0fFz3uqPDFQmDNdODs9nxLX6psFgmMdYFgOLHH6ZLBg/+poNZbrvQA5mhdswF
RPH050wEl7O5r/hN3xxHo1mU6M9zHI1CYwoIkCy7tkSb7MkucvaDnJv/X31F3vyoIi1Y/wf5vAjW
WR6GYOXCAGI+SG59bNIA9anJC8sO1pZl5fDt+DVOi5W1xDwN/QazhyUNFDDMhAlKf8C7v3WaDxqq
D7sy4a8oKIB4VkJW5MRyLRzAtpQCL5RVg3dddIZg5J6ECKxh1WLdPYoGmEkjCuWWhT+nUHE1NGKC
YDxCi8pfG0OJskCs8zs6JBa2qKHdZu3nPi1/sqIA7xC2xu8sCHJdaWHydR7/x3l4WYyrsKy/6pmX
nCIAs04O+AInSx3obKwBpm78QMOKEKOGhyrFikaGfiiPdXZDDfx3jW5Bs0ynlQ12iVe5kJlRc015
8w+gaVFMxxsQ3uL3bRGciUc2HzzTPZbQ7Tj0YA/CPTqG/yR2S/rVHEKkszBPxkPO/ZMPZJ+29TV7
SiPKGdiZ2RK4SO0U6jIcFzwpPRDU+mhDnXSohaWd6KzPjWEbsjpeTNGfYiz+muvYxjRyK8AD7T3N
87AE8yMUCighjO0XF8iGrfDt9GQ1ibUqxgqWNDDywfpMdcLVxq9XhaYcFAN7PwXi1lmv6DSpebB1
GX9BlQNxsUqxsSaACq7A/QWPAbGhwA+JSVfER8/6Tl1YxUL3R2t+plF7/k2s+Uddfqk2OkTgs0y/
iYx0wAS8Ytg1SW5vhJ3WdwPPIVknTPHNLsw94B32DybhqTZW2WtRBO4iZailVXqbb8rWFEctDZor
K2w+putWANKqKQzoRQKionV5dMzjNgIvC+agtV8Va2pCn707Dcx5YrUXPVBXoekbGY3dDTCg7EH4
sEkUTZ3vaHAYhhaFBkWbUKN9Joq70SsWNEhdyWB9/Hmj4cGmHsAL0J/wE8zIbennQQz6r3Fkf5W9
dO5NB/KzeqCD2QR79nvqq7zbROTmXa4Cyippl5rJ9d0cX6S9BRlPNaoOiG9QmbizHOtjPE0YlADE
COyNLKZRFe+0t1GcgtQwVV+SAW5VnxAOfmYOYLAOcG1XqkgRZCDGFZ3WMZxEbXEi6MMHxARlQMFB
h1LcGiJt/bWjiv6ln10OmQZKlh3zE/VTBA32+Eh3NWiZoNK2qQtXM2Rw22EwZYAHyDzBPJ+ayi/i
ehFbfrikWugIBu66DLRuQ2XTxkVlps2dbkN107k5j1LwqGqsNPrnXBqdiq5qZk/60SoAaNX92ngj
7PYGxh5K5sSLfjRhyZEZ0QMsR7INoArFmpoGJFFOZu8/lazj1bJMR3y5QIaVQc0e2sy2l2CK5DCx
RypIT+0+dQVf0mgtw/wuwZYZDVKXFpvxYvzNz6rUb5K21YJ5Lw5JveUxntDYrxSYYDqmhsnW8OKF
EEo3GldTJ53OB5CmDciOqVSUBHi0Clkcr8MaMAoKonHvw6RTLHXPs9BZK/3Lj4O21S7MrfGIEjT8
XIKhvMN1NV6NXRze0ME2rHBhtxlAEhGI2YDnDfl6MAZUYaELp2Gpbje7bIQuC4VHbo1EA3YAUVEd
OXQ6WohyrwN7qKb5KKDq8t/+HA/LeojUO4ciQwV9aWrspXGS4SpQlY9a1TvAvgSGZ7wVqu5RuEBx
JVn7QC06jI6EoZMBFcVpCugTeMscgKCN2fmYEgo0L5WakqLbuimPDph3gW3HCzdL/E0G8MXps0r6
JI7uGqjD8eoSQ3LqoAU10dZT2fMITUEHL4uBLBbJQ1ZAU5sOqcfE0SlrSLlSG5XNvVXFbP8ppFQm
2HNf4sUMXKKxUIs+SwdHFyV5OsgR6GUntXJgln72cVXCpwEzwu7OPNBBAvscxyXfzQMUDGrnxwHq
M/xi5XPIK5owL1vFylKOysh0oKJ0Qe50fxwoO0A6gByb+Kgz+An89XVrN+MVvafO/fTG2goo96jB
uX9ivsY/s34HilJZlQbJB5pSg9lMEthswRqrvYngkekwX3vqmAG7JJHKZVkW0XOdCh1rO11uaFQa
eIeTVTkeqOlh5wcmbeyGWuVrJFPriebLeHoPhUTtCVqhoWLTSBgUY/oct/dpPhptEtFDgpONBxpV
89V5wG5okL3N873/fhrw2dN8v/v9aL7Rs4GXLkJgogTDMvMdyRcq0B4DnNf1CvNA/dRFZ4To+y24
b/CjbgX9ZQ764U/U328DabI5RtTVwsGd4JATZBB4B+cq6xZml4FGSruTdc1BLpVObi1xSzCmLct5
V5NiqJk6ElxTaktjuK+qzDjAnw44Gemcp91jW7s05+0srS8AQomc84QlVxEfmu/506hqWpXpnA2/
AnFN5dLste2Ya8OAmrUe+MWVBy3IBeHjJhhcaJxAmWiuCfJWCDy/eFM6qwnyVrLhtuLGggbDCDg5
6BdmUDaFVwfNMU9JoxQnLAtaY3G9k6VZQh8S2K2x23awT1raooMgcGajnjdV9ah259cMyOuyvowD
rD9smxIbDInewalIxtZzn8N3qJQx5NBVdTxw4nNf9u6tBrWxO5H4e4pKeV0cILn5Mal1sVQfudq6
A5wsW0M3bRE57vDdhw7HYizD4K5zjRA069GClVEwnoRTsDXQivZTo1lfs7wP396TrLCwkV6JfWbJ
r7XsvVOrDlXPIalmRKoUAD2VzvNOdEYRdIb6cAwtTXOcQuYBCqb8wQCCxC+LTZGk9XL0MvCwQdXZ
o4CVTM1I1/r78QnLPOeexrO6jJaVKbp9hW/NvZOYl3CrTfeFozt7E/7LVlJUZzrEwVidy8DUj0mo
r6UQ8RpyKCloNFG7n2+jpoQUPrQljnTbHGmPM8v9v/WpOE/F0f00iiGEjAcopCf6bphu4XMu9U0h
tQGTgwtXMMoL9tgIeOdAPKRbFWqLxIWQAsAkUXOgLRJ4P+69oU7uFWvl1s/5Df2156QmSCG0bSRQ
t/Hjc9xW0RfDGvk6x2L7KD2/O2IJlGMbpDaeO828qTLN+es91ExNexlUcmUDQ3ADdqm1pjPfwiX4
6QyPjEvffxCX9X2ChT1mqSD1uu0KFLOjNlEwXAG1ll6m+lbCYhdkiIYpYj7A6nPbxVvCgJIgdFj2
McuhlTb27Y2fV1uiwhGBLpXNdZfG4TW13L5mcKADK5iafiXjvSzi6iLsYKsdk0huiVg3woVybzp4
quaJEV938QiOzSDT77ncBo4jXzutBkLIHbWjUWmXAKMIxSLukuQg6rjeg7H1te6b6pxllVK3a+IW
i+dxBUQlZAiV7lrjMv/gS6gSEntMg/oFXnsxSs15FMU285FGKXhu0lQmd/laHwHuxjsn4CtFcTCH
jl2VlQtsi2FU9jU0H6xNYJYW3spb4FrCJFYQFxxctzx4YwbpdCmbTZdV1R6GgpuhN4yXxtTsjeRO
vx0aR3/RvWYZAjfzVKUSN30NECnqL3r+I9IH98Y1w/Fsj7BYZV1mvESZr3AoEKqp67p/9HNtA68j
4wV4K+fTtE2TPI11HK0dwynw6Md/142l2FKTPgwzDsCWU6OyK6xHA1rpU5OC5yaNUrAIe7Hqc6VP
9HNTZLq15m4dnRIngCqpIzLIrgjw/Vsbd4rGb+Pt6LXZdQxz7QZ/xDs66P7ANlXjmFBuzMBpc1j7
BTUcDRTlBiFDkl23aTolYG/xhzR7EC6y/C3WKvdUxNx6hAP3m+bG7qkKW+uxt+JPY5GKlCqyROSc
15cRll7jLgWW+7mIoa/apIWPyROUo5IIBheRq9+xAPWNoLGz722hQbs8195cbn5JfZ1PSSPTvFMt
oLYXSI5tKDuyYVGEfY2QVfEmFnW5pWafRmLBLWlfe7Cwe2LFHXWXQegdzSjA5RQk9pRk+tq3y/Yk
EG3WSmpsnfZp/M3U8A44toN2bTMfSgSGrUNbo3IfDEjBAIxvun/pWrxOuM2mWBEH2nXmiP4QZ/IS
G40AFdgq9jfzzrGR7//oizg8Unwbpv8crwX9x7mhOqd9s81wDT3gGtJuX/SxTq4aM7AB+BLDF26w
dunkiXOVDyP/0uZAXSFq+E2Up6LwgAQkqpqS5yhKwgsCtKr67IhFtLGfbxh0R8nENqmt6jXqeb2C
MZx2pFuO4VmXW86fAmowIL+35qbO4ffQtw7gX37VL6zGbDe/e9Y2wkkPka8f5mewZ1twQaK2J4tL
bhRXIE7wgR9dO+TXsgrrpbCluaOdzVwWMKrVR1gCvO92Mvc6tQ3njvY6KZ4H3NxRUqA1Ca5brb8Z
gyDbcdEOC2rOhwjqCYzzmylKlsMN90wYH9fRuAWqd7gMqHQNGNjFqPoMY4TLPGPrOiyt5zLDFZ+m
xY0UlvEQd/2KuofBUdvMVbmMGlzwXu6ka7dMqt17khQeZL/6dBkSLFALNf+hcOsnqw7TGw+L2Ccj
uk25nz+Xsi+vXbwOqUps/gz8fLkTjYELXzV1v+CrzgisPY3CYGKaAvuPHIXa265Oc5BngRCHXYq9
JchMFYNnCcIkmCuedmX4/bikfq01nIXd46tuYav7vozsE/XLsqs3Y6jb21zI8oWrGkASBo+B0ayM
TImkEa8yl3GwBEEZhADFpCS8l9ZBPrxN1CY/4TFhDf1Lm3KMFNew3gioXTR6taXPqC4hGdPlhgup
C6168sTT1C0z55gDErmgD5YB+ryhJLpldBI28m4IngOQDe2hqxmAFmGP/ULlwxHaOIAYHhw7y96R
2wZ10WAnxqeu1qzJ8WMKfU+n2KBN/b3hWmLRJXa0kYE2rCurSR+0AQhCHoCtRE2/yzLsPC2BDkRV
TgUMYYDHE8hzV9S0XNSE5/SI9eIIGZwH1tabvNbSZyCSvFXTu9gttk0suEAX32LB1d85Y+8vOO7Y
3x3Y69VVEb5ZSQJW7S9JpYQzMB5dzY5FzDh2Ee9WkpfVUgDWgXc19NEBjgHGkecRQKx02qhA00rw
q4PeVxnGQwihprOeGN+irCme2z5K95kY4GSsQEHgjBkrL41gbqRG7b58s1AROxPch72BZas9+WoC
aVvfKEMH+XHRND3b4E79TVdkbuJwYz8EAmH2UGxAp1H07UjusrTSrymkK1Id2k3Dt5nv3QzBsinb
Vyv12vsCf/UNVjHFcbTBJCrhC72BaHp2F2r4kMBgD77ChOGQpJH9o4erZ2VE7SuIoPYirrJuSoee
ItI9PA3YuKXHL+vrB6CAO9R68Lj1bMM49XaAD049i4vMMyGkJaP11B6s9sFL0+5ogfVyNNs6WSQj
mKyy7TxIK9jJJsUW+zEN6v4Q6PgeeYWd3tgdgBwicrPnzinffGCi3/BJAfcOZkFU9td6a1ZfUQW8
zNMw7eM8lTcePG63u9BHlXbabE6DU+eL4QFI9uiqzv1Lv155J63qP/aTzYSJ/jlelQymed77OfCo
igbcLGMx9FutEOK2hj/OcrS87oWN/nn6VGEBk6ZR8L2JfajoitZ8cHk8rBMRYGvArJuDg52sKd3M
NdxtUtndSasE6rVPjngND68I3E5oyth0IRk0QEtxBrzTgIoNB/0SW6bZFwsyHftAdsmicuL4tY3c
HyaMe+9kEDaHzJad0iUav/kcJG+dvfr4pq9ZABCSUVrh7adEN3O3HqSIFoWS4R96fKolih0b8EPE
HfXBUezL2IYW3N8RYQJ5eMPDH9SgA0uKYZ9VbrPQHdYJ3At/mcPSfXeTtaOPOnuCSpQepDcoCpnr
bhwuZzoABTcA+hlrOvs0+iEOBKKFAMiXwUp0rzVRCVwHNB9SKImu8F2JJwu5oeZXRYdNBNzjxZ3I
dCjIIepTkiHtAO8GROhJK7tbAg0GFIY6VO9nNYEtVLO3pHH0yv5UAnG7ozDqqnjbL4C1N1ChraFj
sLUTbYxXvp6Wa7BBugWzHRQnF51f7gy9PeqJ1u6Cd6qD35TmQW/9h2QogMCnAek2cqEAIzu6FPSS
extgXayJtlYQC41A7jIxv8Hgrdt+BsRfsPG2/a0YwU1qRs+8ENwE+oQGWnVUskMD/We4DgJXsGTQ
nt9/aFeZFe9HP2kWVARqdXAUu7jsF06ufRygZx71QcgUkymE9ISJfp+QQsCvqkDu/GVS7rr4OAe2
JdM4O/CbTQDu1wLvm2AJUScdpnYJWWEzgwPr5wFq4wvQbDSV7ZGJnLKha3UPOIzEzfddmkeL0pH+
w1B14waKb/1hTPPwGuBMbVlnXvRNj5I1dmi9vyyZXGKh12nhb2q/QnfwAIin/sbs6AC5PuNNs6JD
r3p+GfpDTK4F3XcXr0mpSAbwGfF8TGPHWgUhTPQ4LK0fPMdODvbQumD5o8kMP7rTAJynFiWAvv9c
cw8SOioAUhDWyuC6BhUzbsOBush3hH+268Begw3nXNiRRewE59G1vwY9cz6wI/UeqtcdaikEk56Y
lKhVOFMudUIC8e6CrQdeLNrAZ8GHu5/s9/oYnwui/FJfrIR6LUXvZVC9W0ByNNp+GjDUKI/0KZcS
Gjv+C7om9q7VUAvrfFPfxqo6Ttj3CQqvBjRUiLYaUyUdGp6jKYb6CEo/9OJv07guDO2zHnQgN2P6
iokhWpG6icSbJqTIPGiigKSGHT41MnXSOI1QjsYxQs20CCEKOaiceTZuKrdKklTpJT7hf//rf//f
//O9/6/oLb/JE0gNZP/KmvQmj7O6+u9/G5bx738VU//+r//+t+PogWH5Liogpqfrjqer8e/f7kB1
UOH/yy5rxxhR+95AXDXf+TbE+xznlhA6vs+TPfwuQZ9RDEHC9qDMLgDEd8pdTDpWf0rgViaWILt1
2r1lAOfl2ivIN6bf7bwPlnXowL7eBnPSsOFolxf58PozgDWgOlcCsKOGmQ915HfLVr3DexaWrno+
bKmVqkVEamIZzToHL/4qgg5mnX3vPKe5+jWpfw+gJA38hqCCtC7EO40lOYNoMh+WcIgZrnwsv760
O+qVcQo/8zY3lmRYQkFJ1w6g+jU3LteMFPLDEb+1gzx59MMO5d1fzzqseT73+fWh7yDIwNPMOWOP
LNoXUJ3eVYUBazzIVi99wC6+hla2d50ofNMd42ha1fBiajKcksAji/Yoxje7XpSXpNpCmRgbAD88
3Zc7YqbEHQQaLWyAw+JJnDUOW1Tqb8J6WM9hmWZOYSlE3VahVgKhIMCpV2wYPYuzG9WiPd33Fm34
9qmFx6yKVCya9zHKc3KgS2TRTmPvkb5Rjcs/X8ae/rerGMAfw8b7txX4rm15v17FgQsVuTKR3gbX
taOUVdytht2LDVQkhi8d7370WBmcx8rx7+TQQ04A3brG3W2gosqfUdyF1Ox0xaZJkq3pAvKLOgO3
Vb5Ri666ATB9vJTycRPT2nXIh42ejvz8awLFUhcl5Jm51BPggEYPxtINHloHkknWR8GOTSJfqcVs
nd2LNqgXvRCXiD4fT5GRJYsydnZNl/OzXQbsHgZd7pblBcxFi4TdJ2XP7lVEDaXqM7Wwpe3hNWcQ
i8IutwDoV0ezyH1jU6hTOMfII2pMLcold2yMOuz7qy4OVkC60lB8+B/+TobumJ/+Uo5vQTPKMh0D
hVHdcj79pYzW8stYx6p7bPPO1dd9B0wWHN+glFbzZzqTmXc5w7PzcjaPzmeiz8WUMffRWdTEqwsf
X3QeX+goqm/zsYUyqzrTfaCNcuDSp7NPo3+OE8I1lO8f9hvqfIW3J2xQiMTBvmSylqoVwVblHsuu
BO/M2J6mviQfq22GSw1kx58JDsq8FFvlVXSdjfEXUBT3kLY3H3Ozyg4BCE5rIFSGr6pfs1zjc7/j
FR/6Rd2gFKcM8FS8kYN13gM2vc3TsV2O0LZ9pLOoaC9neKX7W9+f4yanCx+2CvoaassC5X71kHNN
+ZK3sbGbvSxKpQBGZhdB0gAtAQur3Kp63CixyHu0e8eHZUpU3cbqwCvgeamv1bFrA3LC1egxqMu3
Lirr4Phu7dz3V6bMAChRTfPXJo3OwZRLwY6EONYAu8oeSjIWagz5sqd/x0Xu5jZWqZd//z4eFVm3
0svO2XVqzanbsl7Wskq3kMHAehbUoHopVZuGGxVDfW4Fs6MpRpNZvaQ2oyoNzUFtyoHRINaySfdz
XjWF51jdFUi5ooNUkwtkcsnagzt2CUQBovCrBlrScbrIxrDd8NgC8VldbmGbYrcLsfMVWA/RN4pP
rcSBOphXArcS/UiYFT5atVutW1QZTjqEga6yMuo3Rlea933N+4Wr9/1fdnc7GHn41tfpDzcuw0dT
RvXaZyhqanpQTDlBJTQQWyyUOjpsj+dNxx7xitYvYTTBHvOo6Jf4rzNwK9FHZ9RHo/8YlzdRfKu3
7Hspk+30yVmpGV3Hfnz5YNMIX5iRi49NFYzirwn1E1R4emgc5CjqQOIZOik2A4A2KnE9ZqjaKdk+
EQTRtigyuUnUq1tTAfSJC7U4UZPHG0BD2fM/Jo1FXd2rb58Rs2QB2LB3Y2rwCdBqg8P5E19ZyJAk
SqgG+nvS/jhQMewsUcY0kNaANasvLWUkYMat81Do6yiKzXWeNnhxVWd95mQ3HMi1D33zKJ2x99H/
II5b9WKA8RtsyrHYnF1pyH6mFPyRcwu0VVp6Ss66VVho2NzG1whcexPg7DXPUNi4fBlU2x3SX9of
xiEBMWKfGePTn5Pyx1COq6rL3MeibHTcGFBdgUNBzFHSgKH8ylaIuziC1QGT/YpzrBGXaQfNwtiD
VTVd53PwdNmr4LwYVhBlTM/gAl/DtlveVp724iilgiaAX69R5ckewqnFS19deZosv0S6KQ+Ogf+j
p6JKvJUuUl3a5/fsHLD5F4t1H7OhxO1Ak+QujVFAhI/31jYTbx9w2z2n8K5YCp5kr20Cixr10ud0
Il/ETuHd24GV4IWs8fYoM7nn3oQXFcUO0VuFmrO6C9CdQdrVeJ0C3gUntupDV+/Hawqgew5FqS7T
xKtBVhlxbL+J2ElRocDtxUqadmmIkm8pmmZPLXhzjv/U54Tg6GutpbsQIUzOsCHKblo3cVejJSAM
QYxu6rwpUbi80RTPn9oNllxTEDVpoKn6hyGHuO19n2IXlgTXtdHdO7AnPHdKrj2spb+ynH7Y0KCp
V8YxScJvjRS45/0a23uJD6X3KF7ojYblE9P7Gzr0QV/ixSXoFigDZuE0Mmgbr9XD8xzGQhYuahsK
KHNfl5flLlSptdrUaNVBpj2KpCVKK7m1MZM6Pkglw2K7OYRX8GrsAs2lNFgCGeNroMTkaJxG5sMo
AC9ZqSla07hMQaPTAJ36hT+sc0hhTTPAzh7oM7gd7n2l/whZC2eh6PZ7UnoUbhGebadfOXk3pssK
aglrrU3iNQXTwSj5nsvUuKYEy3TFAaz5CmTanxKTfg91m8jzxJ4kJDM/hA4SpKgpgcKSHuJ+nLts
jT1JvnK1xtjpaQsrHrxlrAmmEOFTXrpWbF5R08MmYQNA8kPp1PFNH7Ov1E1JqREWE89zTspjlp4r
kTL15r2o3Tp7GjRoz+Twg0c9xOu/hDCAX/nYf9nbRTF8UWEg5GdPiZDiVJjch7WlNTzoFSwmchv7
pdjeufcNXm54q8dHnurdFWCf5kaKvruDHRtfZiA4fWvjap9mtvVDxN5mCDL+SulAtmVTusskXDNk
cEkfiqS7E2mG9CTul8loOLvESoINNy1jJwyvfATACYaHPnutbTdYaFXTnXN9ZNBOCrQlVKfYKxRN
ViBWd1/+KVN3obwki8EAtAX+jyjbpNaPOkHBkzdttqUiRGo29opZCkv+XsGgmoSRFvbKD1kD/V9V
wSAqf2rxS+dcwfBSaNb6WYoSti7aXZ91Yq0piJFnpwBOuH51Zbql/Zw1EM+AIM+DDjWbG1CNnqn7
U1JeA20Bi8/6CjhEiC2kcboMYKxT6N1LqQOYEfqet5m0bKLTp24i5ED3Xi/S7kWDmcjWf4/GJJCb
gd8MoHErqkIKaA9f1DhQ0MuXLm+9aWTS+6dxioQUJ3gstrgtam/lcs+4NnnasaVE0/5jE1R4GECY
BrTtCxYBNtPbi0Cp90Ba4B61E+cBvu/RvpTuuJFOLV6YCfsBFSB9CzTQrNOPBZbxU2bUeIwyIRXg
PDCVaYVtvq463Lrx4dyAKF6sAV0JUakGDoLOohBfLx8oLVSqcfafxumttQZlW551mEsdIyM/Xf7P
rmMd6zZbX16DGGr33B+Au5prTFRzqlmNRZMayWMD9EEqTuWmWkmpzjoB1mRFJam5U2N9CPWDWj+N
lXHVoYJxQ2CIyh6vIijm31SpaT76kTWNoaytX3FhD9hDhrJKqvnXErtTuw+Sn8woYN3w6zDpXEZ4
Hq0CX3f6ewsUDBsGVYP5SJbMue3qS7zDg6o5KFs/OzNW2FYwv/X86X8McFov+T7PwFLYAbplbEBj
TEfV23xM9CH8Mm0jl12H0rE5lhvS9sBO46vjQpSgrhJ5x5L8huopQi/aLUVhUQ+xlLR9LUOtvomS
8bGoOqt89bFV6G5119/YXQ/S1UImr5eXYK8vM7aCeo0jTkaeYGvcwYsRyBBgBacp5NmqCBeyXXjV
ujDlL+0h7Z2VKw087cduNWp4/zD9YLirTWA0GrWDEzHYxoVhzu54rTCpWZauaWsnjKC91VvfMtdr
1tLARl1tF+MdtHygoPKeCWNSdqe3UCuT3EiXXghxCROObgsL77IHpxR3VMylOjCd1eEAwycfztKf
BgD0OrStHUx6G5TwPgeMcvIU2/9I9QcI/YDNF09EDDPUjRtopuJSlhdaRg9dTuC0Y+OKqBeZK0og
m5ISL/0IoQS9bNczL4NDpElyv4HEai+aZeVx71kPxwfa7TWHFlczgBuBB4eytmq1WxQpum2d9uzQ
Z0MDCA12/RhUd58BjHoIuRO+BTpuuSmSNJWUBW2wyemvbNlgI8B/D74wdfi9l6axgEp3eg8VWGcT
G/gYtdCrTgyWF+s6q9snMeivvXrX8pTxumyD7xC9Nxa1SmJSdzbtgL+a1ohTDG2lqwES2NPOWwqP
hQCrgkfHaUoU54tsm+hp8IytnQ394YMW3AdzKGDFkGeQNRicD5mayoR1Xrnr0y7bimHMt0DHZSvJ
2uiUwTNzA9mJfMHxkvP/SLuu7UiVLPtFrIUN4DVJ76SUl15YpTJ4F4GJ4Otnc9Ct1FXX3O6eeWER
llQqgYhztjkVE5ieDl+KX/ph92vtTBMhnnZpTbHdKNVDMPWG+hbRBhjD19AtjPVevDZ1iwcigsHU
Q+Rufdv4XnRg8QA+JkDepJyO/giIQ6oS0tKZ/QyJ1LT02ZPXDj1kxadQ5rSdM6SbbVJ9coieitdB
lJgLq3mQFnvRIunhAGglIoO6PYyH4M0rH3hW49WrQ/KMQXcizIp8QxLysVVuQdZhD8rUnWPaDeUs
OX8dnsRKPjRmuTMmyXkaXmcIK/HQd28iZIEX0xyi1gCZ0pqPOWhuZ/oIWmFEJ5rj90dQNjRFaA6a
EobM83D6CKwQ5axuT8PpLxhh4AQxM4gkRYADdtyGZhHsYm501vaLqqvV25eGISx6ZA2tzw02L+2b
Lw3gm0ACrMntrgL1qpL2h/h5PmR+0HOXLz9JnpPOYmfYtxxn2CdCDk7safFBB1qVxDBmZNXn7MvE
YfioVQS9pSXNR41n1Zd/DhIDn/M19ogNgO94zIG8s24atv/3KLFV6AmCUFU2ORVZN70roMpfDC+I
wA1bJMIFaMf4XqC0OddHOcya8uYXrS7mxGg1KTBT2fHS5NBLBvVKvNQ+pU2p3EG5y4YUntXvHekU
gJwB3VIgKHHMG79Bcg+gf390saIveANJytF7gppAtBg6N/+pRLmYGdphVJ0ss7XerFoA6o5f1P3/
OpMbFw3S1JE/z8Q9u737CLpBgMSGxKdrrplr+i8+S5b6lLv3nQ58EE/ZR9NN3Bstq6DGOD346z65
s/RBe9Bgf7etSsNcj2YWvrAwXlIH5dQfI7sOYBXBmR9otrwtizqBmDpEnulgMCg9czsfNipGBOpL
AxVjR97qRpRARmKSfKa6ShPDxrdBqzKG6PgRe+hYjjfHtCGlg9cgmtPk0tpqJPenG6LbKyd8KijV
HU45cHB0q8VY19a2lX2+Cl1mLtXoQ+iWeSwg4d8GiIYL1TF8xKADGg32frJcdVNu/qqGcC22ef6Q
Q+Vho9mu6hauSID1mc/DPoX8EvN3sEowLzLKftIdqEC5DUDhrE5e7hlf6k3XLk9DPX7tT/VuXsqD
WdTDnh6+Iwc8qocozoIe0lTXmAwsg+sDmvpM2m7zk9soYyfQTcCbIbp0ovedCu1t22km5CdbFfCM
4/VqCLF1gVXapaZh3DitpgU5r7rX34NKzraGnZhvWIR/DGq9VaulMANm0n0ZS2cd45f+vQjtyYcd
kpEhB7q4q1K2srvWe8GXP/eoNbg9NkbfRCu3MQ7pOKg32MkESSv0Z0dE0S4bCm1F9Tx3A6yuh9M/
Pwpcw/vyKIATKYMEgOM7PjSCTPPLo0AXCN83oz6sPLVAYrDYDr3ALVmV7MHh1gtcHovvhpLf9Njm
D//nDhZmUL9naDwONRJnFZnMuV7ldx9wHvOtx11/868dItDQAqtgdvM+L0p9kPi2Ueg799i3nFUa
ynM2GdpFXtKuIEUVwUIQjQohtJPytQc5hVvoEErra39IGKULW6svcZc9EK4Xqu1QqzDwRWiI67RG
Vp/Mbozh+1mplY0l0lOiw9JmgvVOXVlYfnSFPiNeWTPuZbBKZwVAV3iji9YLhixykL/UYNgKqklf
ezvRweMvbRIzsCImbmtNqq3sPW+rVTy8cVX1McjV4yMNKhwfv1B4vECSS2zpR48wprHWNYWo3bRI
kUmJ2+HLKgWfw1iPfp/PDSqPs1Xr8wJhdsTu4i1JgZAAyGw6ArYa6DxWDxMMI5t4h5PK/EiqIQYd
53OqBh4a0ZCYl4vYAB5HSj+vAtHIt2hIqqMzKVjb1sREzjvw60mgbmrlGgJcHE+bHdcHLP2FYm+D
Na4qWMH+sOz0V5Nl8WOoIzTvDNLYe47mnKkrsyP32nXQENRn8ZarcYT4ibSeIfkSwVjVLiDCo1nP
nib2TWK5d37SaBfZqDP1krJQu8gwxZJ6QcU+WoJmUH4ZZMGZu0yqFNbxTn4PRa3vtLtlWgI9xCbq
L0jUiEOcJv6S9sNueow1U3vzQoSRBkT692FUYPEbp9+pvRs8WOFMAxm4PwdTJVYgCsv4llUBJRxY
yJEMYnH5aNeatWpa3h1rTbGD6oFIlJ0pHgw7bBYlMqo/tXQexLE6ngeNmWOtQPIT60rhhRM5eDkh
RGcc6CyKKvNQhQPbfjn7535gHLFtbIcfs3yeDyAAE/IB7EbL9fZM6SzdcNx1n9Z6QCkukMKaW3z1
+xSrtPVVZ5W0WOuJkV2JoyF7dqIaOlAvkJcknJ5UBal29Lo20Jld2xPWEkp/H8W/ZGCpCMsWa5ry
ejmQl+pTZ3QFHLjmDF6fA9FKeIzipI229l40Q7H0GDYnuFONkx/XyYzX+GiHGnTz8QziZuPqrwye
ucFH+N4sgGtKG92tXyTeiwubnlUZ3Ih2NsPyPIHHxX0Rw8Maci7shx9q2Ba52btMzDFoEL2+GSrg
DqmvoXdf+1pjC4EDmD0TUYsIXJ0RwYgNnBgqUX0v0nANJcIKmYUCuzBIVweu6cg3TQD+OeDvvsBT
uz+VDKp3jQkhHIDFzeY9n1TnuVnE2zRuJWKbuGk5foT3mevBO8xn57lq6jFI+dHD0lMjmCcAo1lu
kMeozgVAhGeE3KvzEPv9uigNeAFMDdxl2MuILmn++soqcKCORQqCiurc+8HQYCRLxVT3wT8cxM3M
IqM65mj3I1jY8Yo7UH02PIUdj39Pfzv1pbO/D79+MRJx4P3Uf74KFWnGBP+ZxhrPxoQbTmVurNNM
g/nqVKRDmxe/Bm2ATY/k7V2thuLGE8X62sF2Qn0NaEn5adBgOfANRmDwSjNu0rQ8jXBHJ63LmkQw
fSjkXuvayXmXBvyut2PoXEIpZ41bSl50Y+zWCYwgV/qUGc5r1q2NFEqy5lSkVioaU6L42plct6mo
a1BXB4oGQRbk29N9U3rDKantHZUQ4kM8Q9rIo0yNIMRGh6jqV2qo4BFFfZ2ykDQAkP2P4VQvJQDC
CyEAmoGHU2RBL8IdIWYEcVzWh+OP6IbelK4N2cnQLcOtAslrM9ZadO/Y0N4APY3v+saK76uqT0+m
z+7Dmsf3VBWFDpTO4XW6c4wEoGz6/HFT9Wcvba1z4WyJ8Qj4l4Ky7mhZ5xZmAryNkSssEvhZahJq
RdhpywiSM5XuP0tkRyGYCvkKF1S7y997aA1uWeijWMusFtW64iLdp2M1XKLe/jrRv+9xvdQf5uhB
UHvOGq1cZ76ZgisXImT/+1dgW5naGWX4cq2inwjVC8ed66+/mt/19KuxVehhe9CKY2WkbykL5QOM
w+Nt26fxVkGB/CEzwlfSqf3dwelVvPWzyFwicsIjc2s3EIdtQucj0VmiDtrBbHnNpoHwaMxVhAuw
Whj/QtbjI9NJA6YiZePGEtoTcz5sgOM63UutLL/eSyxmEBef7ja6ybyw+lVrZXagkuPl5U1b5Z8G
0V1Lg2AwUJxysz5qmWPWjz2kUSJRiq1kEfSdmL4LE5dfnEmXcDQhUG8g4DnXkTChp6B2T3XUhdQM
qd/QaM3GAJ7O1PxnAAnrpwncs4JtA3SKKlDhLF9KSHiz9rXO9R0tYX53hf7rR9cot525q13v51Vs
UrrWaXBqa10iynrGrtJaD37+cUZ11Kqmuv9/v06X68ZIosBMzH4DT+kCHpEh3LgjiSh3MmTDXAnB
u+rctV22/dindPCGCGY/nwGkvGU42fZ4DXY6GUJOK5Irt3rlVcurXU8aY4v8EX5nursaB5sfhwqe
oWsWJ+JIZRNRl70xjstiSIC+ojo9rYC+Eo3wgtY23eCT5jmd0tXAl9YRWCvVbDtEdfOnIl8h6lgW
4AVpTHvte3CBKHg9xDUYx4g0HOagdbKGFa33DHyBf6hSUwQzNnDqNcUjDr5KIXJT5+/gUZa3QwaN
5b5UJyohuIGqLm7WMXZKAdVBYKi8/d1XDvJzX6DDd5ZWHQk4yEXVb4Eur5efisjaLwk6SK01sK+f
Wsu/Fwdj9c+bQstyKQL0GQ3rMtfQIRRg24brMoCB/h4hGvUOt74w0xUeIg7gYYj5+Uaiv3kwtVsU
va4DdQ/vOOYdzG7wL3gd7kTYQGgp8p/xOkfeawAMGUQL0Mzqk83Dbhs58V0P3ddLxkxrAqmfwp4l
mwzCd34VY8PH9Eva187e08IXVafZEiIg7aIMm3PXuc1Oi8CqcS2kcSF/ssNaEDsTT96XObLAuQYM
aFr75zEsRoi5u9+g25RusrL7FksYzksusrXrYQ2MnfBtBV2GVepb1tpzzlhnp0ef8aCMO//Wy6qf
D6UyYAvvF3FQIaTB/PgEICoMTbse+o1W8eZkPD8VwGWfSjDKQBsFwzuKAWfv/Rs1yDgYcsgByCyG
3tglj5tuCy3nZlF0OUAuEWiIDfPGbRyCu15l6bbyEGiTuuteYsBfsaHjOzPp3UUz+O6dfEwtw9yr
UAO4tmQHh3Es9PQWexlfrPu2rFYjg+6jrk6dsNKD6xTDElTuteY6m0QHjje11G3fgfIeJvo5yep4
EXaQYi5Z3AS98zPtlBcUbrmsuCY2fiLuPN5AGUmzxDYFMga05c1Qp4jf1SEs7ML6IXfbl5or+LQY
PkzUtEcY88YbwFO6hT1e7Gh4KVX0oy8hbl30hQMRgT1AlmYgx/vQcrD56/puoSp9WMIbCL6iMfcX
+A0kOVQgkmHb6EjVlx6wziV3l66mV0tnyH80A7IhmoCLWl2xcDlWcqs69MTtGa8ila2tRr2BmuAu
woS/9X2ULjITBOym799yg13g3xJt9SiKFrUBhl/NK23bDuySFla8DU1RL2tobkpdDrs6eS9ScS+g
v7JOX3MugIi3LLWSeC4vypxfwCaskD+20qDi323T34bJ+J4nOjZmEKbs6s5YGfCBhv2D/54V2Nqx
xm1BT15HHXzmIji4wDcowA65WReFcBcJgxmxSNwnI0ESJYrhUMgRcVoIaecLPALWhu/BEqnWul0J
xTA4Pkgwp3K2HvPuRSSlXAyJaIMkTqBtHCuwdyavGvHajuJFCgDBCgkRqwiKO6wwuo3b8W9W1atV
VjkqCL3On9YXD4WEDppWZECc+0APYbMd1X5yiL14AUOtahVGQFAK2+CLyJPtokJQfOEUEm6gYfXq
hqBeFd0A6W9v0o81oR6Vq+61reS5ycoELnwpWwwcXkG9NOFW48NcIUJeDzmlaLLEDQZgCNZZt8yN
FIJ5Jv6oyFVIROcL5GNZwKSNTAmQ3hzdKjuq1zk3oJuZ3ImmazdWlC+81HH3EJR4yMefhTN6Jwj5
3AEVBNGfsVpbCJduwjDcZ1AOhdSt9SPDmmLlaOCChKHTbX1f++azEzw2AR2y6k0U+cCXNCAyW2KT
xPZdB28FMJDwqhi3WFeekc/d6q1ahmMX1KLc1EZ2A/bLCUI/P3wwZ3MrecxAO18oHX4gPKwXqRiH
dYXQzhLp4YCDQPQEGL1YhH4SnSIkizxjbDa+NDiivWG0aWM/urV618Gt0hcPoOIngdbV/otw4u/Q
g05/GJ63HlzwWxD0WCsXoJKF6bgHowv7d8nw0EgdvYUIBjZr+O37cFgtEBeD3saZGRFA01nCD0mr
I0BptjBsz+sUzH/DXWV4G8H9qPcCxKyQnCs5HoBKa7+1ALeYoeb+SqIYf0+LK5dmi9BYXf503OaZ
W6P/GhktyL7cSx95DRL4IOBTb8clMqZunJx4aOe7ohudXdv1zRE/jHgDRQ/tpmxaWK7ibzQgVPbu
lDvaljMIvwSuKHJ85M4/pkkLZvDUwZzuYCzo89RkiKp52bntQKME6bFbijiqf3e4zvBvO1wvAeRJ
/e5YsMu2gqh27L0lCpcv8sk+V6kG/qHT2Vx5LVe+yQOlwUCdmsswgsE2q/2P7tTx60RfxmRN3u+M
iq35tC8badvFph0X04ZwKeGoFdhTkZrnQzV8FP3RDJeF5oiAGsA3U3vQK3EnT8yHocYPvxTajoCC
boO/DnIWLf48tEaQt7gb5QysJUD3H/ub0+UnUKKNd9RdCrHNaTDVeOolk1r1MPRFfa677BttSKkE
3t032oBSqYjKT6Wp7drz342jXa2RexWce8sv46jt71dQUJnZF4W565PoGV52/QMbi/6hg5VeCsXG
NmPdQ1hG39MuTU/U1PRjvRxsZW3sqWePnORWS3w/oFaEgdlpmktBLbIN/pqH2mo87v80DzUyjX/M
Q9f8PQ99poG7xTp3jDwozUou9DTtvidY95aTPmUVahAcy7VX2Yo+KBLRXyDX12yA2rT2Xu/7R1Z6
1qof4f5NwzVYRXznpR8QyGsabk3DMw+UHEch5hglw8fwEnfrMW0TYN1Aw3hQBbQWuOmMNxA4yReI
s/Bjlmf1Bsz4F4PW41SXajnEiVPIJlCLPi3pqYEOairaKfaEsORRh6ILtW04GRYhTmYctcnTaC5O
Z1TngKuDdK9sFp9av3T+Xbx2plmQmfUClkX2sbLlQz3FjcGlgPNm67yEOfw7sFBqTq0ONQLNVbAL
9Fr/Scr+T119Zn501R3xqSvL6qXmOYB2I5EMVwEk0DMpLvGQD1BcxULKyFz5hshDtLCMXFyyoR9O
GXfqQNWWv8r6QV+ZvKqx2oWsI4XUKJIGItdqFPC9oBIUKuuNkcfxUqfo+e9WGuCYPl6bUYcXsu0H
tjLCU5aK7JQLv1mWiPy/JxJwr6T8fu3gl0kGi6CEzx166L1MCR3q4IhJVwMJV6AGDGTqADYGRKt+
zhMHrihR2m7tqVgwmF64mYK15sTEb/pTV8XVk1/A8K+MCoiNg64f5u3HFDQGgHwNINlRbGkMTaEG
uHNSZ+5A7UUv5yl0Xj3TGPoUWEthr2iZJbLJUEyrFRDFPUyTVuakoklFORXxLjcfhzEv5tZr0QwL
tDqgYFUSCOM/jdWnqfgfZv4y1sLPvvNjtYa+Gtv1Bm8gMBSzJUdG+Sny4u+qS8Uvq9oiKNH9zMOw
WCBqWz5GWQRqeDOmp5557t5r8HZrB17fRVDvRDJcON9Y7axptMgRpPD85C2BFGIw6q1/G+qVv9Fr
g+0yHn9cksnaeapL7d2ox+slG+b+yyWLcHT3elUl8yXrEC9TjvXDN57aaxpt9CXo1wKxoDj7uGSc
Dj5ACX/7K6Hy2SzcsG+PY+xkCEvATAzS9IjMTQcdeS/VsgvVQEEpW4Ne4S+diYxFdb164rBIvFDN
lxmciaOliec/zUCDadBfM1ANzYAnVLhgSQQWij9+y9JiH9c2fwIbVW6BsmLrxNTVq5vUC+oQ2SJG
0LL2934CGReYknyn+qQ2xsXYG+mtJvz0FJqhE8Aid54Rcg/iKeSl3JZVjTewUajXxKgX1AH3Vrwy
WuXvgSVhd67Kvqvpo8C8clzYfZPeFlWZfZrRUtneAIh8FXt4QNvxsO3LWl04GGGPUylBwOjSTPJP
sdnNbb9L17b/blw7XUFMc07jXBG3xw5ODOlo5N0OiDjnwAvsIyO7NBexwIJC8AZShVQ5d6qndhl6
qE2mXpndgOzwe2QC0jfUzFgzbkVa7oGuxqqoyKdVkZdrh75P5F6Z48IZvBAW0jjQ2fVwrZvHUjkE
8nAPJPk8jDrbNPOnU2XEbAXCXiSMs4UdaACpjmLhQCHwSF8pFUUR+0f6FqmIRM/nIrXSt2N0iPL9
aWwvTMhxTa3/61iaGd6D6VGHjs6UbBztdG3KMn2QWcpu4cv9SNX4VqytwFJ+6U45SMR5h8CGzuyB
ko2DnvzzIJqDSWCur4OmKxnKX0D46CdsZPUlWNXZ0RuxIV/QqVaWCLjRqT81xfC5D5o/9aQ+147X
YjoNcctUX6Yx5Nythn/PGh/Rwj65p29a5thPTiX6oqc2DbnPufS77XdPPyryZTPJmshmTzRQAAna
Ow/M0q2LBOxMaqYGH9qMcFF24Zo+dQHTRb9IB2h1UJyp5sugmYXqAlz4r4P0uDYPiQOxCA/o6lVX
QxCYVsW0etZZ4QzA9f+thZoVZTHotAITbGHbiIC50ImgN4divAZNHUV6J1HRT4d+S2+dayu9kz4V
p3fStfN/NZYNUI0QFlxkW+y+FgA45dAL9sxTBY+xmTal+gZ6v1izXVquPhqIgQWr238ZQQ18mgqW
dfklmabiWVMGhhupN7rG0Fdi9RfgyInYEkuq4QRvinomdmkwYIL03sgvSAPKPzdMIwwbTk50vU6Y
0QJcd448S/kxghhf14amGnpo5KRGlgRJxe5JWviLbvCXOiqSqnBWyH1hc2dLpS/dqG7oJnHSa/M0
YnRTZ0uXACQoBhlfl+CjWnaV7a/WTeFohwcydfpSV1ag4pRlCafkydOJDl86U5EarhNQHY0VEf+w
i7qOdSR4Mh/fAgTsnf282O4N0SyjsBPBp+U1LbdrPgUQh6GETguyYsF1IT63QPQQqmJQf4NwtQ0d
+2SINli4wqzRHh9Ac1GXQbLs4lrNM1WbFbfXIgQ1kGj/U68QCClwyvDzmnpRdeF4Omz1vHyXFax6
bns8y5Rl3IPR0t7ZQu41JqpnD/6Th6p2i4DLsn524ZSzFoxPVGcMUunoLIDKAQN7KnY8nufIQ9ne
gT0DHicGVdCuOsACrwhoEM1hwGluTYNS34R+ATfFEdCg/s6SLfwXJ7UaA2DuPDLjLRUbXr7zTMB/
SmvLR79oAjYhaZGtgglRChkk6iV1fEus7/6rQV4xgqIeOvdllDZbc8jhKwH58Uds6uq5GOUaxAqs
0IWWQDPukiz52QJji5VqyH4qbg27GaxHrVxoPwjZdz3olj93IzQf1aet366A2Vvh397tBEisiPmo
j7Nr3fiHuv+gn+P00eE6y/XsOt9/MMt/8Kk8XXM3BSyCDGnztQKM4RlmGpBB5VVzopdkB84k69Ln
Hvz+s4ZA3ozuyTo92vzfB/XS0xDt8q16vBeGh2e718PKutS8V6HMwAV28t1QLfRBdeackfczj3mW
98seEhvvSIFN7Zng7bKHvgxkvDzz7Masnxs6CWi9xeK3tIZrq69XMDhPXPcWqmXGYh6qa/sSdo3P
NAiEsWzRYcu4QjjTfHQ8qa0rt2/nop/G6UYCzbEa7B5Wq1VabFiulXPrULU1QCVtPhfHzBabMFLJ
qp0Wmbnp9RtYHkdzq1nV42bUWn+ppqm4ZZobaPmxKYyKmTvBNr4FyzdqhRmZv6lCg4Ks5iOA2vEW
UdZxbp0+87YYtWEeC/JLtU0S3s3FqlJ8G1sen4udbPttL/T6rwsptWVWWc5FT1jm1gxNJHymj6Fb
Odt6iYTWVIggat911QosLX4E4pofcdlwlyEwnMWITVDV9fCnOjftjEMbz12Fxpr57Nq1KzrRLmDl
3raLIoXxpxcVh6/NVIawPqKgdDnsITaaiIfdPFq5prnWwl4EtKv2jUpdorFI9hLiteuksd1nq9Z2
tDsXHiI8X3pwpwGnwoF/0rR/px61xu+kkYXIbcChYAOzOqQvLP7mjyFDhgfioqeBdfIUJma0ravu
rZtK0OJAJkHE3V6OXrxLfJmsrIirF2zb+kVZNFCCbVv3QfcyBNFt9WIqPd7VhUhWxVSEtGkPeT+t
OEPvzH1osdik+jwtfhQ+4lN96JQHUBi8fQgg2taUSQf/aOQDVV5LKCkVRsArXjx3bl0Cdx+K9wRI
x6RTyIYB1yMzyBIslGQb2DKY38cm+cWwr3spQxPAtzQd7xF9SlfFaPGbCArSG6kNoBhHbrdvy1Ru
3YyHJ7NB3mlIDO0SS0Aj63RQTwNDLqjAffgtQ5or4jWAThLRf7oeJPvXLAzbH6ILv+W9Fr3mMDBG
JN3PH2qjcZeVGbo3oenmG9Gx9NhwI973AgBMlcr+ZIE2soY1XHdJoYm6LEM/fNTqKVKm9OhbkctL
mjv6r1CCh0HX61LwNuMs/9nw4sXqo2Sl3MQIwsatD2MLlyc6ux6+1Lm54y5AwDNv0PfJEVb0C26o
geux8L0rHQ/SlUrdxa4NAWEIb++jNLdPMUfYJi1M56kow7cwK2PgIYtFFg7ed90qQR+JnRqGXICw
w4Y2PcAgMDthYc5XdThojzCR+UVXirxj6IOrreK2A823ix98PtZrRCSMg+Hr8qgLZq6ytioeGVS2
FoMBTCNYXdLu9CNL+rFb0KlKGlYtQY7uVhH8RWHt+BeOnJphMAzQ+BVXriewBTM4Bwp5msgnTHnT
6vbCHMG/q53YOvDpEEkbbITpYMfcOliT6lCeJwx4sL9aqYG6/Ad1scj1g7uaZ0y51yz+NCgdbcAo
v0wMiLm5AjoTUZjpo3ya4svFEZVpd545rl2mQOvRtFqBIJhtmr7Qz3NdGXvjOYlVs6z9sV9S0ReZ
yZZ6pK1Ai3UPYurt0AxSRcnWsvME6T6Mo3momYqmXQ0wYvHi+QLXhqrsi1MCDv61igaM/qCfS9sv
VwPgUMiEY07qQhNT0ajZKbUrDr/jv13QqUqx64bicf6w1JoJaDb2rApXXYLU65JmMbtFXDvNPO91
Erfo6wlUC9fcaeLCKqU5nzqheO1cOHvSp4PMaW8u+mpk+zr39l+/OU+BjdPFKcIZ07dEc10v0oMy
6QjIC16rbDzHNsAnIsdfVuuyqiBdN4KZlrmheo9LeHfncSEfIiiWrqwWijlA+KtdBeXJbYtg/E0D
PdulWxXZE9emSHnpdz/wmAnmmRBWPdg9C9/ysI4Cicz/PcjJ0NNQmX1MoW6y9/TM2rCi5UCO4C1n
aJ16Vvrwnvqi+KV7u3kenimQFUeYOOoNW8Mzi0N7EYfi9xnkWD/q0srh+y9FRBshF/plyFxJ3WsA
YfWAZsN7FV2vE3/qReOvM/fU81pZIZ+PNPU/fhAkJtdeAtypNkBVDQhbbSn1Dl6uUxELYOTnVebC
6z5FVAzyFhPV3L/oHNhJ6kKHdtxB/yK56MpvNlUfOWCW282NxdINQJDFsTbgaUpVdMCaa88a+DTM
9TXHXgtolZtxrMz9tRud+WH2yPVY232pLzz5bZRWtUtV2eMlPEEtW6zWhrFx3xXzH3LbzR6dPo+2
lRj9TWaU9aNo0gfqwH38NHyrH+9iPujwNMDw3HeilxJExVo67ntRWt6iLiHWCYhJdxihTrjSVeS/
wdtnUU49Itw1Aax2o7Nphi1SVLBOpckjC4/i0v6WupmLyKupHUrkuW9gk5sGNLetp+vSGJ2XoXET
IBOabN8C13PRiobPfwBys7caDHGeKub2m0rLu61qjfYhdPPXrK+897zVfkIHtb3XQzfZebHw1/iC
6gddY0u3Ddl5EJCAsfBfqnqQX5CHFZsaghRrKjbMv2+Z5l8KHuW3QMb8oura7iV8nlq17WvNfcmb
Dv6HjD+KWAMMVkAvtNeNidvYLozIiLbgU40Pheu89klWfE8Ff2sKNjyUqUy24dBGWzA4x4eRW6/J
lNzQ3eqtNnHvUgfhiRZ8Zfeb41t6QLBar3ThXqBHEEIdQH2Z7eiv4EpqkOMoA/+x+YM39Jc6com+
ekCH8NZYC0BRrt2wtSj4gsoTC+iTpfS1D539HnudrrHb9gBF6XxVSWnsPJenT96otqblOm+qlt6y
MFJjj/+J/hB3HeSAGvYWF1q1NA3HOHSlWd43lvao8dZ50/BrCzLDso/+yL0Ls9KfUJBzkHzA3tqQ
rXcCwWS8rSyE0GlAjZf2wvXN5CYcYn7jpK0BaxVcQYe88CIEb/M8lEN/vKajHYa1jgjTw9dIGpUL
N51bKZ1NVXQocyvauq3/bqnUOdOBJZ1zhjT/PVhaEO77ez32w8UG2tI9IAkYABB1Dve56dRNi11m
eNXhOgmdJZqurZgVF8HXEQULF3oLTydqGLC0BSAfCpBUrF3XW/qjHi2p6NKFuNmbZ76imuuBPnCk
x2GgWfB1oQaq86a/hEOS/ejBKvNafx1a5rhlbcmSNQ24NiBPkx0QeUP03v74XqhRy+z3MtStbek7
AOIkfbO5DqI5whQKoLJxH6711zmAS/kO4r45/43Xa4qySLdjkaaLT98offxhsG4a3FT763R0NhbI
ZI2ZYc7f/rWVJoUZ79rTKnf+Z1Aj1SMYPa5As+/++G0AY1IZcjxdPy+NlFUol920QLp+YGqwsWc6
I1l4raaPTEXsd/XAQn7j039rbrBhQ1xyCAYlho/k8LvpwCir1Tob+B+vubEzLLOVZ0Kd3CmfeFz6
9w1QbqRGu4KEqgEcDJxvtOpbKRXkMhqmdiaeJg+NC/5AXRnf6omf3ijDOg+N0ZxTI68DGojw8o3j
GckjkonVLmS8XHuQtH0r7R21WyAErbKkEvsKnJJ7+Pm+0oQ2A98RcEzrJoFb8wmidtCmmK7kuyb0
qKv6yfLDYSuANcMKH8vwAqmIna4P0W00RtCLLrIzdnDRLVX1IItu8NhQ/0PZlS05qivbLyKCQUyv
nu3yULarqocXonqSQAxiFPD1d5H0bdfus0/EvQ9NIGVKyK42iMxcay1sK42DxexXg1jKGvxxN3d2
g5+c+i5a07i5Tw0jqIpGiDXObTJBvnYbgt762IDS8Zm6orAVqGNE9PmjH77gRY0w73buNF1unV3Q
LNDl5z7DVe66RZkFKk6xWpqRoaYJeyABGL5nZlfXDL/oIYq/eHgjmSi1ht3cTO0l6ifKt4bVybHt
SwRk2jr5ghinRL7C8o8otlWvEBDdkH9tWhF+Oen/Ngv+4hQ6uXW96i9hXWcLGt55IGSVReKCMQsX
7aCYMzTlZ9V1DpC2AAtVto6/RHUyLAbHqM68GJs7iPUhuzf1h1mwQXw+3dJoHkQH1D0AguLoCEq1
vr2gft/2jCXA18nT4HL3E3fv1D1CqGKvWs3XNNlg4QsFPtC4hGVhXrtRfAo4T1BSBcG2xLQEngdF
fbKGWJ3TfirJSyL7G1hPlm7k+1+GanTWedL2B5RTjtcaESzEPODRx/FVScVek7AEZqVq4p2HQrPX
IGjv5BAh+b8oUM4E0k6ZT2XrxjoGDPOL7PWKPAB7hzasbKxzD0l5YKe6fDbgCdZ0yno3QN4NChW8
R9pdnD3zBgro4P1DYWEOFTKAAdmTkQMcWKVN9QrIAfBXZvsLDMvVaw7kzUUCiMSmlu9lYDgDVIRs
wOkYt86plmQbkZl/BYqTTDSTGVQLM676O7USq8KTw9BXcjBL/owdv3khWxWqbwUoC/B3y+rXrAHN
dciCDGLrWBCqIqKFwov0AZTR2SrhVrwuUGt5B/A6iMq7yavqnmtgz1Ug4m0nnere+1Z1NrR5eni0
eKWGronTHmiAEm5xAKcgan6m8TQKCO4jd+R4plFZB2JQ4bEGL4LwAIdudpcHMpH345KzHayA587Q
p3mqaYhhg5mQLkmjIuTFDq4PhkMaQAcH6MJKecOZWnTJFpIv8yX9KJ0+JZkKGWXLIMrLvex9ta2d
0lw1IXZjrS9Ryh/7oGAHPO0lSavopjwork5G6kp9/+KUbnSmLnDyIFMRtWANn/w1/ttteIAIEVkF
6y1EmZpyns1w8vjWpNiqTbP5QH5veCaapyHlbOFJLzxEhsVfe7zBQiBJy51hxuI1cGW2GaTy1mTl
mTnu8t5ArnKyGu3YPSUZ6mpna6K8c1SW92CaScXWeHM9hH+nFh1MlCqP0VjcqaVHdjHKvr7QXFGB
4IAOAWMjY4yKehCTdWI/W7u8A72r128cMAA+91UKQCbiCUsLUbxVUGbiJJ1hIuEIfh9cEUv9wYcs
vzvbFrhe6lBQWFlKUIatqEkTRc1k/jD+YZ87ZwfyfayhjHz3OJTLnrEa306PIthu9C6tU5sLE3jV
dz2V/ctEBFflM3Gsk6xYiXYs31HKuuvwavQ2qansUuk1mx5C4O/GdzK7NiA6IBIBfbaW0Sv+fAfq
L7JRrFKVt0ckt+trlwCSTBcCz0aHqBBXz8lYNSdUGQ1LMjR592w7zesARokNQLr7clR6b1lgSV2V
pWkd51Pd1WuvidUhsUrrKK2eqxWdWhkqOxfu4C08hqJm6vvbJ53GQFZKRkX4NA/44KK40x/LA6i3
LW9D/bNL33P7yeOfqGu20oKojXodvIQW0LiY9FA+LLQS3ETsCDEwSCcPT6WEXvKVTlNQEa2rJgFx
JrJcTxO/brEni6ua1FjSaZP4CjwSf1yp0yqaVIHBNB0OeZotmbbT86STBZ0gr/wOgD8eQtG3ygY/
vmVDrwEaGepUDwnoMsam+VbIfdip6rs9uvYyVbw/e13ZHFVbAPjFveQ9BEs8eQxDqJYub7uL4BYW
bzVq3bDM/2LbE2YMcyCrPzFU9e1zwx12aFvXW2t/hMSFxk5h8jD9DqXgjtVeC4DzgQo26k0NtcJP
XJRH/MSr71rZkLRMvO6Wd7hP4P8sMpJxjMKxfLySB5SMxcICpg3vOF6/w/djbqNex6+RG3wij3F6
GWy19QJiqWDrgd1mF9ZGdE+c7Cc5RIV5j3PbRUqwybcJwsb73IyDWw19lwV5NIKfM2AU34DpgqIy
t5z9GGbeVQujmz14Wu/HRqefTR2LDcS7uoMv9S1FBBkE6o51ccBAIOoBVDC+sC/URQfjmyrN9vLo
BXqdHRpQoz26yHF0IIlltVa8/MsAoVZnCWoBtiaD9Wf+umTvGoQZ+78GgA93MXjn1OnLpyEykxMd
QC/d6QWdVrWf76s0OI5uBE766UD9MtV4NlMb+jJs3cjYnkd8GEye5CPDLEdAboxW1PcwPJp0Nhbs
tRQq3T36/74mwgx52ZfHh4eP/5GOYalrzicxs/itdZ38Hnn5qh5d8Ra7ZXu16vTgDln8NhYBvvMu
v5PNcrz4LEf105lsCO+D7yzDXp6aOSIoT3EFTWbydXKD7ZkBdvraKr6bDdj6qyzJn0ThWzu3LIYj
Rz5s64CH85SmIEFH3XeHu6ZlrSFaEl99O/CmTA27lQmLV2HrdRORTDMxBJdvKJD1Fo7n5dCuhHRR
6ucF3qv774lfl9/cbLwBptP9iHEvCxqoCzXluIojHsd4Xt1SbTcbJwZvA+6H4ynTY3us9XdVozpt
YXT2eKJ+Ohimb+7L3j8++mM82voVCkcnvqsymSdRIeIyEEDEfHkCxrzca/Il4JHWQQ/ebQgE2OID
7zvKFV9KNzHe2zoC54WbftWAWi56g7ef22Z0FkFjsbekBUVTlAbyNcEr4oR/Ge8hiIZWQSzkzYdC
ybo1w/IpLcJzHolhl4yTmmecZ2+t5V6weQ6/CQel84on4VXYQqKE3UcyKuLOZ0hVbrLGCb6FA7I4
TZOxS9g53hPKcZEpqFXzLkJs3+AAOAXqtg3FTrVyLZTKIg9Pc5f2NdBqePfsPFzVbRU+GSgJvBTK
BWMszxdBlcVXbHeTnTHwet+ncXlRCPNBpNw2PqdmAXpbkHdYTb1F8iF7B56uWZrChSZaG8hdlQOm
XKu4upQ2T1ce6/kXqGpefIMbP4dcbyWz5TtPVLvMced7Zg4oT/CVlXsbUN1LY+IWndS++OJU4Zmu
BI2hbV5XyXvhYVvCQSj6LEOV7UAcofaDGTcXaIXgvl6nwzpW3FsiW1deGzBarUTqI/0FrsUr9XGp
+lU5GubaBS2QgJCx5a+aEgSlc7uKo3SdoGRhRe400MLTYO1hL7FyaEyB/9pr5NBRkVIL1M0obORA
XQs50nmOsfLNDeIgbDm3Q88S276E/MNjzryOWnwkcKjOc/QGUDJRJ/jvtlOCk9bJAoaSwGmdaV2D
0d/gw+92CcrBvYbk8aLpyvLaTYf+e1Uimm72CbgkQpM9A2WOpz6Ygt6xT/45IhxwQ0l6cPBMyMWC
Gct5F85b6JXqq1n01SbuZLpnFkK6QDVe4shi76JB8YqbqOGse1afgcJXS+Q22TuWcjERWni1UDa1
T1PRbZgs0ifEtvOl7MG2nYmxu0gNha426NXF0sijtQyoP6tS+B+souAsJUAx+WjbKGjMrE3uePpc
B5ATbSWKf4FyCDcZL+QZCHMxUaCi5luyFGrJyPiluVbbTOoBCsYOEFD5UIOvjgNFx6zshPoMewuA
ET9Zoe1tMyH8o4SUyLYIOpBvIZGD/8Bb5VYGKtcScS2jRC4B6vW+8xR64pH3o2m8cdqLDZBAhGvs
jsbO+uPad/Vfrk5RDzfTBespmEs9JH9B0iWcBESmDujhbcRcSY2Y+hhj265UWqCooU/AkWevS+Cu
z25VeOfRgnhXOtTVjpq+j4fcomYtCIFyF5izyWfupFNP5YduQMyRWnQAIb8H/LlnrQ1sI5ejK9Wk
FItxdBUg7YPUUvPVUOABoz2Am78TiKQBDtef84lqhM7MCPjFnBv7v/ohaNafdVXzdT0qb/kYQAZy
rln5ebRLPg+lfnLrVdoec2SuQ+AjT74nFw8bDQTsFDElGxjBODZRfEedyZRlYapg28e1yDCCgfuc
MMSMJl9vWn6jk3jr45a2KDzEgBfUOa8pSpyF7t1xY4ji0GQOts8WXptw+x7yJeB/O4ko4GUMsuAW
CcTotW+kQCuiuHWZuPo1z8GSRtZC5N0hlC0wGzQ2dSd988gyD2TuIkhCI/n8NlsNv8CnCVu9s36A
ZNx4qn07qhZ0CuoJgPTo1Al/tEMdHKhBhwTsuPvp1/TBax7bDEmzz6H++MGiICxQnbqwBqV9Zvyi
GeY+1w6svev3u7FDIaVli3xr8kG9GIz1+3qI5JKavp2NzxlK/6lFB16GIFrPkThqHY1iJIdtQbIs
1iEkXw59WIo3VljbuM3brznqbdYNt/q9UaXxp1KjcBLfy1e77KAN6EBPJ1D7aEhAKmHq7rPO+/NQ
ltnPQZmnGIWQnyE1bq4GuwhAcunJp12R1CBkH53gZdQ20p66cRZmLvEIHgznnMTZnYypjf0Nh9YG
2ezJwUDiMks950pdFne+sUR0J3IPIpUvxTCFByfX3EjA8xY37oasFl6xthyyLKvR1+GLiTji06As
c0Hzdl5vnCtuXskYWoO+h+VXMlFPoXC702l3pa6qdH50ZgHKk2kq3JbB+iJ9KFHTEgddrf1Ymhuy
th6yAHkv1PyBhYQmQ1CCtWNepKfzC0gpn3UGIoUCrKUrAAwALGrC73j9Li50QCKuuMjUACVhOhyp
ixuJwK0HrzgngbLmhy+dJaAcvUQgMRnws3nYqFvYahuJLDmOpYspZquSr6B+CvYf+jIbCIE4KKLt
h04sAgWLdZtvaE00Ic3Ak6peFQZnq0cfGSIUe67LARp5fxmaZMTt3an6xcMgWxCiGwViW61px5/H
GAkQswtfsY1szgCvIVgB3qLP48QGmiuASskNVf3vQQHkjskyRLTLEfAtmQAjDNJ+qO9UK/JqvATk
f26YI4sDqw1w8v9h7qHy3v3C+DA38pjFMkahyRqUMvHC0VkGxowQgpsx6j6rgedvhlU5e94AIq37
MXtTVs13bdsCZTNZiz7vNnkj5IasIBSWa9AHYtWTNXIbYym8ELuAaSxez5F+d5ExIasP5dQFiHcB
5x5qaCkGiL/ja05fNLgEUR6P/XkSRQJv8k1x9lnqIzzr2U8QKw0hdJ61yNYmBdju8WQdMtM/M9VC
llNK5wpx5HwF6R7/pUfKeJmjqLgsWYDSoWgcFpkTmafWH6yTaWQphI2MPXXlbmGd1HSY/ZqKFZuY
Q3GDzGRphsEcFhoCxVsQXk0SaOtedO3Nm4iYoJftreMAP1Vq0gEOzPfaGwHE2BiAZu6PA/XBAWyF
FkpwKr1HSJ5hs4HSTg8o9pMWOlsjONO82RB9DREV/Wk5v2JXix9gqzUX+AbVncYEJspL2TQGsL9s
DSxR/TY66fey19FPls9j8jC1FnaQ/R5Tet1itJncCwvMOcBKlAcu5e+z5F/6Hn7/Zn2M/Xc/xLW1
4YKfyGvXJHoz5lZ7S3E7frRytEgfJxCiI9uj9f8b95hzGqd8s3np7bd/XpIuMpnNiYfJ+s/lTDY3
N51XGvdnAf8cRy2bA3ccXMwOdUN0MKxheGIORwyITh8WOgOtDyzzqeLD0xgazRploL/7Ht5/Df6r
SX5/9QEp36ztaaqHAQmzb3gPQUUI+JkqUDPj1vfM8V8dYgkZsFOoOnyOcit/pjNlVW9No/Xh0d9D
728HoltQ4k1D/+lrSve3b4OYM0rSonYRTKFSOrgZlJeGKSDhT4HUkOKfdPrwqYfQ/A8fMnugA9ml
XVrW8bY2/NdO2WL6faJaTTVP1IIkXXyiszxS8YmaAY+9Y5uBmwQ9/9VLChPQ4wKSiNMUjpSoyno4
09h6RGwv8psjubDJ73G9R1/WtM42Gawv1BU1brkJjdhc4DHeX0An0V9QKQsGw8QNEKmzU28KEGO/
AnXmZZ3F44Z80mRAVmsyAAYLMTDU9e2gRV8eXHe4kwcZK+idBEEUHMif+unQA3rg60GfHv2dg/Qd
j+dJH92oAgyfUoVP9md9NEOu7G6Pqviv5Br5pfQWrLSrrQFm3QV10grIGQHffj2IGsTC07pnbzw2
xYrpTq3Jxx/4UpqhffAMlI4g5qAQbaqdbwlfko68G1aIl4In8gSlkvyEf385gEUXSbeg/O3gp7Fa
xaxk37IAbwRV9v3fZviHg/QgbeqOtvfhEkLj3U2axRvoRK3T4xCxLN/ZRv6l1gXu82TozACnMUOd
QSVivaRO5TV4TJATnWYuHwHVxTv2Y7J5ILVTiDdyFovDh3FkSICIPtrNO1DQ5od1zHNOa6MVMaxI
/nOlj1XQykyd6eVjkg+X6XGrWSDZXGyo8y+fwlDjUgv3WSrb2Wn8Vzxw/MyPKBgKNwjGaAg/8BYl
3qJ9LcCXgHqfGqoJVX6B3nVxSSeebCvJQBcJes8lNR8G8KOK3ajAfkwGxVqQDrdVAW4lWb996GM1
M59C0e4fE2SoVr5AHsM+SRPcO83gLC0V1heIDyaLXlv1TwtUKllkVN/znCO+4TL7Kl0z3g2ABu2j
qsmerQmyO1ELvgdDvzbDtP7JOQiA28p881AItcartXkcnUIew2J6PLEwfK2AG07lFkjx/oeNyHw0
uuk35IeqpRSTYARkn3d5VugdKO3iKzT7iiWvILSALTTyILhE4ZU/q9YfXxH9CNYDjxBiNvrgiDqh
AplwK3pLtPdmJmnzM5TVxm5K8Q4Ysr0UkGC+uOZYgvnHDbaWk/EbaDrOrIDSgVU63+v4y/whXLxj
2yiDfPEq8Id6SCo8VYFpnbgNHhLQG4nPMimvgfS6NTNCsWmGTDx3E8dL1PjGwq1DGSzaqRAgMMx3
hbrj/dznygAq9ZPyPE+rneELECI43kuM295b4arg1FferwGKOG9WAalzkYN9yU1G8ZYi6fQEVkG+
dKamZQ0M9Le2uSRnFJKgKDM0qxVZTfApbXkdpGuyxoVsNzpg8abL813UG/GxE2AMSEUeowotm0IC
du4sCtfOj45brAtwigQrDirMswPk8EKGfbAhxymYztqzheufW983j4wB+T+1yoSjdrWohtnYVcJa
V1UHcs3JQC5kRQ0rBBhAsJzbSbkomRGAxYa7YIwp3RNi+e6JmiLVHgrFR3BPw0j95GFlAX5usvTb
lZ0n0WzWRX0DCYS5Z7FzwCauenHaqn6JJ5ZVsw6eQSZcvdR5A47ftsH+a/LIEtFveq/J1mQFIaA4
lg7qPx3ugBXZxyuuh63vOc2RxulAgPbe5dEvyCh619A3ED+CesWS+vEEvaQp6P+hEtce4imslqWx
eDdAHV7URfspzt1hh4osDdp39Htgx3IGlCngr7lQdu5uJd5illbi6ztYmMp7/dJKfDlLMFbby1r4
YlfiKXIf3JEjJWH8zKJW38ld6vw501l8plbR1VDPKhmDWjPmihujuBYO/j5Taz5AxHuRgmNmTzN6
euRrKEzqrQpRcFFHLx3oaN6ynpnnrJ80RpvW/dR1rdyqFvxB9dR0HIYK9VRUJxpUSrzfpNWnJEsN
hMd5vaBuP/JAaBWh1J7maBK7Wth4up8BvVGfIAdIXn0LJvJyLCdReCxAaRfvij3qRHxzVLhnMGMh
W5ECkOJY5zbJ27fIeSVX3irrqOrER3gOixoQZ1h7gYJAZOPpZ7PMPsW9/xOvtBXemLvx1erYfI0I
v94jmH6wLZgGts7QQJYqljuatsnKrzUz4ue+i9lLbHaoRcfCAqdCDWLY1POya8jMrCHFbs6DfFm8
NqwAvw8X0d1k1vxFqYGDnSd4Qx6zfMaLtFyCep5veSUKkIH62F1ZiXzuJmshPDWfuRHYnrIoE3sy
dKCeq8LIXoFlMbnpAfo6zP7WFkADLYEJNJGHM1AjOhmLqpA3k8UmYr+jsaa+2RCpL85gA7swuaGu
230O82/kTj0xKBz3WR98nAcqKSYEcBrU3ftdJ5egFP3Cq+b3HLXnIA1Qjl+SxAyWVTiybZIbC2Lv
i8dM3x+tKJpbROXXM4RK/ti6f7T+jLMnmPAfTxoXT7OAHxG8TrD98ZyvN9kqKG79y7iw52yfcb3n
epCneDq4Mrq12QCsslkA/PGnn87mvinRhlAXuT+68yobUJAwDajH7nvKnUVIAvCZW5zojA51OahN
ZUOhPvqnAXHb4hRYZtwvmB+DhY9nBxqRStAD0pnvc1g7SFCuoWAGMbNpfjoIqdt2NZ8CfiOB2nn6
24CHHvI4+P+zJMtfl39cRRufte9nR/Kibt0DxFH4CCr4ALgFFlc/C7t5ZQVhDoNibbqVe/TaRh4z
g1lAy4j8zTGcr3wQxU8ActcJ9CHfUYVkL/EJg8uAG/++xK4UFXF2i8qkCA+X3LJ+oOQhTPrip6dK
KI8gdHNvWZNuITiTHFLHiS+tEYiVsBIXZHiuWI2uRg569CrzYE0HOmMi+X1mjibOyOffzI8+EADK
FffcqXoQg2ncY5q/+soqBozpMfgvM63hvy7pr2F5OGKux6Vm8+NT1XStx8f68Ilo0Ac7mRoRhYB3
m8u/hjyu8NfKuIq8BcKxEAcEfZ+P5909DlE/VY5yWOowiHfUB5CTfwLG++IxgYDq5NamkbWAhIq7
D6dmWDjOUzuoX2QkNw3E19D5KP2YBtle5u8bvwK+k/yngzfIZwUVCET40YKMsdyVGgSh1KRDJJx1
nRvimVZlaXvYqMgZVw8Pv9qiBri/UY9dB/naCsHORtd0iqi8Otg1k3FeuzXGEDBjgIROn5ONKjrH
KT+QB32SxsfNP1TRsEtBHTEtrOERO0Lf9hMNoa4eyMtFE6C8kZoR+IIOhtWr+UrUV3LnE089+0ij
ODR4dhWIFZe0DOoDi88hB7sfAE64SszAI+lGKFCkZQx99BX5ovgY9G17qcpuYwvGbmw6OGNvAK8O
3qTGc0W+hED1ArIs2ZVc6tF3kNpgI4hWbRADJaxBQclmcOv0PdUo5exHFiNrb6s3sG/sLAiPvoN/
tF55DUjvHd1NKMXum1VGSMDmGq8VOUoWAx7KC0StPBD/wpB7/a+u9I1rHGH7PgJEs6ILdFAUBePW
5yS18yfPVA7Yk7233rHiM7VSQLuQ8hT9Psxs52WIrWDNWpRKzlakcPZuWlVI/MAa5n50EqP5iYxW
zNq7Gt4cKF+2y8QYD7ghps9kK6sWsd8/1ywQ+1/FKG1BTg4Pat8R4TYZ8W5Lzl5aiaN2UCtLVymH
VF517W5m47TmIqmWyFo3N+oqPOcHKkjAfjbZ/FGwZezEbEfNaUOB4tWwQrYDS3ZDVhxSe+LhmZw5
G42zl7FnMtZjOSwg8dAgu5ptWBMaF0vZKJhzzXLjAEGyoiYXA7sN7kr5LVKp2sKfBtcLwU4E3xTq
pJciDfetZcdqmZohyFv7pt6bdazuTtS6T0ZV/8pprOt67wayiEcaClqmaFfFdrLMoMmtlpWhtygM
Gy/DNNRA6mfjMmZhZ98gQFuFexnYEPVsR+4dQK1Vmi9G3gCEOnJrmdiIuz2jABZoM+nH4Zq8kBjT
1k51tomXAt5vqyQyz2IITijide4NxHnvUWx9HupSzF1RUvWbQYXBiowuUEqQxSx35E+HwknEIi1a
44maXWeqbcMiNQ9Ii1RcsftYPQZYKdh2mG8ZB3csnbufFslOeGB3JRf8BdStLH8+/BHjhUrOGPAD
LUEFdbQbfaOY/UWjxzvfkWlegAcFS8iUCUjABHv8cvVUp5wvYyRsP0OZ7lvJ8SSTwJ2Ish4FAuwm
fjGG+GXU1WtijsaX0c8DUJ2y4SUpQ7YyjNC7oNIZfHNDw56sfIC6HiiHdipjePnMxn7tpmV00wgE
LBug4iA2mP6C7K3xPav1pg39ATS6+r3uC/dXOCY3rwKwfkw3ZZegVh0pI7wSdwvgi5HgSvtqGdV8
eMYNPt0bthVs/SJqbkYIUCH55vtRhP6PXErwbiR5dot6cJ0XU2q7hcDlc1e0eONOG/Fd+MnChhrh
z4Qjhum4ZnBPHY9ji+3LA976i8sIiNpSRlX0dTBdSITBd2z49xzMZa8aD52NLCHtMWYmO+X4w67w
cIpAjSuOcREjAe2W6Y5Xab61DUjVGG0Uv0EnNQFMrmk3dgugj+vakLKvOkDNJ2vVJtlqhETojqyA
MUNNqXTzA1lF02FTZuYOGJkxtrCqdIHi9PJE1rgPPhWDEBcytio61nni43845i0ijWKcxr2VXY+W
/YJsN9R/HC97TZsDDWClJe9DANz5NCDG0+LKIE9PtjCoqosoTFTUTpONKHeGTibK/qdljPHAj1WO
QgKyTjVkB1SwFMBewxlCmQl0X1A2Yhio3mDGeIYKYIr/W7o8gzOgeeKgUl63qF1/qwsgmZjf/WAA
rYXcbj+1OR7qYyS9J8MBdskINTKWLa+/Vqmxhh5u92MEfn1RQUT5JUeiewsBF7lERjLcl4POF2E7
QO6owe167TfN7zZgmZAPqBHsvJBTjLLD307u5BSBlX4XWgJO0N24exyiuimYaG+pD7Uyhw/Z98BH
oQ8EJN90BJISyIsUqA75hwfKgC7YIP5fPHIIPSB8m6n/OgcyOOGmHG2176Hed7ON7vc6pqvQOtQ0
B56zas9tE9UrVQLBcy2GA37UPdjiyt9nltA5FCf/tB/m2fKv7boXRbYA0AG8AUGoVzTxOM0+D6K2
6aXCXtLMWW0Ey1qN5rkR2QLvQ/HnzIz1U6xQDEVNt/ZAtBEU5p6aQ4L/8HU13CVqrJ67yPwivTr5
7OMPt3W7GKDaaY4BmXM8KRJ5BskbiPkhL0/9vVv9nptGQaqkWwFg+XvuTgc7c5rbDbP2WXbDl741
wbbZ624tUZBexMErXt6HW1X3W+APhjeIgLZ4je9/UiuEXtcBoI1iSc0WG8ktNL+SNTXL1qjWuCmh
3Gsa2uGHjdr5uDtQU5oOavncwjhRUyFBh+eguAkj7d7aNfjZ+7fBMvzrYGUHavlgmTyZhcB2aDLW
KJI95G2l54sjANJs8au3V11xtac/In318/c/NR999Id4NJUYpz/h5NPSX5PsFfX+NfyD67/N3qTQ
FJB5BPXmyD3i0Zw8dU0UbLyk1zefRwjgdU74ngfjppRl+ysN5dHtUENYZCaEpSFFfYVeK9v2Qy0O
qGPmZ88TfK3NQL31TfMrNNz2F6rE7ApbcZSNQWmnEm8RbiNrYB68kxm02cEeU3ML5EV5BR1Cu8wa
2X1FjvypmK6I3cPWAOnFe6xH0HebTQExFxtai50EUSDULk4c6XYUIyX8VefISGGU+cJq+T4K5+rY
DOXhQOPfNX5sIO922AosMv0drFHJlbU+7gVoZZOH5SmkNwD43qveGu6QQ4lQtF45oPYGkeoy8vWK
pYKfgMB+LwULNnZVN1/99KsVuv5nCyIMOz5qtRGm13yNHbw3SOwVx6TN96GQkDue3HuQwAsoNLyV
LkqUykBCOzaJ6q9GUx1E2RWvcdmyA6Iy1or8Wze7QJFIArccDyBmGrMVzW8Z2Ss3I37H46o5NmkD
wdRp/q7KvvWBwka4KdUJEN5qSfN3To34OPbflRb7fvTHbS6j/G6FOjuXsTibhoU9RgWp8EVtOf6e
rC5Iyp+iIQDvmGy5AlQr/eriT3SMsrLAm5mOdvR6MtBgkAHtsNEdN17HkNifpu/BQrCJxNiuqEnD
bHxDsjNv8/Whbboe3FRuyCYGqZ/bbljNM+re78HO7sodOadx0p0ADLrNqwH4D3qXEII5kJWjgvoQ
lQX0vWg5urJfECFNTzRzOKb1LnZBuj5bp/dLwNvT53mshx0vNpP+ipzNQhm3CjzZ02egQ12G4NGZ
Phw1EcK1L04tt/NKNO/ypYF3y3mdTuY4R+76n+YvdRzBBKCB0BWIgyDHmD4BWD8x1uDsv/bxkjkF
qPbh83AMpxl6RK1XwpMrOSEUJFC1LXZT1hNYkMWeEBFp5ZhHwi9kZKVTOvzTj7oKFkL9A5ScrzkQ
7WD9ryEHt1ST8pM9qYnQGSosUV7QG/3mYWCgIrcWZGkD9ttiMNwysioC4CJX8X4EAwUCIp7zTAfD
RjW9Obw8euisSLrPg5A2Aib/61kXClRNLjIWnsDrChmAIPo4IxnwSmBNM6IEHWivP7P5uW/Ns5HX
Y7bHFR7r6zPLXvOZxU4W8heovQoE8RlAlnqoOPRPsLFZlJBEAAAVjDV7P4j82YTyUSieqGa8oFZ8
+sWicCCNkPBggl+o5iBBK84c40yFA39sVMeAMqkPNmYar49xk41P42iW/xxHnoMVRFds2PAA1EF9
41oXm0ZaGgCbAio8U1+p8/fKLv6Hs/NabhxZtugXIQLevNKIVhLlzQuiNdMN7z2+/i4U1YJGozlz
zn1BsLIys0CKAqvS7K0czqKY3IcH/KqYm42KBoiiJrHGCS8o+uECaP+dAeSC2grcOnPVEey7cuBd
vapCEOx6Pa/WQtZ8TIhXYnacZu0oJvEvhEJRzERWWK1nk3g0/uZVLDJPqE0+YWtNpQtUN2vR5UC9
3l6nGfiy4ydhWJhVQF7LIh0ghBD8gBoZm3l/aU8zpQkETjoNxfTosvMcoL8KJtoywfkruWZ0pXd/
CInkW52xECJJ+kPMR7ZEHYG8M8Iw23NWaJ9j2C8TNX+p6Z7a6Y6frsWQU8OPHNqjG+C0bboMugjc
m6h4aWupX9Ft+G6tOpsv1qHQgoxQWHPSda4tdcKwCIfipdKjgb+BSUunHcI7Nww9/7RwuDfPadLe
kJKOHoIaRK5koEMv0mXjuaV+LSY29xZaSrDy8to+hpalXvetbsEIwMRk6ZZh9BAX9bulQkhWWAoF
yojeLQs10c6WmWL7bzBV3QxZvQ3csPgBpUJvuP4vKpkgV8lb84E8YrXO2g4OgUKi0Evq1QvHMLM7
cOfhF7da/Y+GzmdhFWXDCw0oAdCEIDzRYupfwV2Y7xUoVPiLehFcCK5PKX1cvAWdvSLwE/wC2uRW
AduJgjpQtUOjIhrRWO2uj/JgS4eqdzO6abv06sF+9fN+G9CB8AukhWMUlupLCujg0s2M4KTUrrq1
yZFuM00hsBgAkWqoXf+im9mlWKnRpQ3n6+AH/Y9Qd9AmcDPIqrRxZXfYOYAhXBkV/RJFpyfPaZ3f
iZUKl2pQK5PB27V7NoXdeB2msXpppRDSTyMpT+Rr8apSOnfnFvHTLDJba7yGdtAC+otUmJhgm9SY
C1+x6pVjVPBSSBJj4QHEWhmE3L7Z2JOhsC7MODoAeScv7EAiJMpPz71Lk2sb072iBZW70pUq3Ze2
XTwqI1iPdM68Du7grusG8sgE4O/nXH4T6pJiB5ve7vuNGIIWb5F7fcm0pgCz0YfdZnI60HTBMS55
4mGp7jLVL9bCaSsZewJF0r1JanMdamyzphxQxMGPaEUqXVQidwMuJw3mBWRyU/4nhzLs2h/adSuS
SKZXNlu7hbTkPP4vjc+uptW+daB4PN/DOtsJpim3pp5TpTIzVOjabxQoGIQ8BeNglXsdXHRNMDyX
af9Jrbbjz2omx/qdrDrl5XuZFYGkXzDHV4uscttrTqPDKRrHgK2KZL54Uyf5IAUjgKR2+lACWWSA
gPKiB0ZyYQ56vtWmYVWsa7VOXmCC9HdRIo1rIfbDjN5t279P7Kw9konpl0KuKdSami2N8XZGklGl
nWURJLb10lUOmegsfq6g6jlkDXTpsa15twH/MyuYPor70afX10gy/TELCVfrsUTbOIiVC5+m+rdS
S289NZf+NExrExqS5C1U0gY2Tb/hYmw2ADcRTQh7i5xxlf0yy/gy0Kz8DzdNXgvd6V6DxCkAYAJB
z6F2gMMQPRmQ+tlLz62lWy+zrJXO8fBEU7x3Iee9ekWFV7aBnJeelDH5STBR3faWI+0HL873aqyX
uxaylCPshNam6QF/KvWQfPk4WjwN/vX9pT6HUjktY1p4RvdGBx1vAbAkbQBdp4dg+Wh0O+nRVaOl
7s04tP11VAJeNY2EgeaF0T7zIWXzzdSgap5uq3Vcm8BfTDoSx+wbMyoDCpdGuoY+ZIlTXfHj418K
L3nu6acmIcf724ZOufAwhskfTmpAXSTHFTzovS4tA1trjzQrXEeEC67bPiyuPVoCjKb2LmeReOUM
5X6CmTiIUWkVYN+6nXw3wte1n3WlvMg2A40RB5Jj5TogmU/+N46vo6R7v1CEEQN5Tq2J7kWqvhAz
+uizU9CkrRjlWqPoCwc66Oug3QZ92F8lyQCp70QORUuO61yEbQmdVunr65HutGOgDPTTm1Wtbka3
fwZRqG0XyjSjd5p1zAsYalZh6m5807d3dLTbRzF7dlbwlVqNcqDTOov2V2uhnniyspcgqjubfNJJ
y/QXXe3+5l3Wl6yd90PXLtRILdgSZNRCTvciblUR82J8NsjyaFHr2nj4tPj5hmWbUHieW9pKTIn7
EK+EtbjoVt2twccolwYgVgpNJ5dGYJs0MoZayUOcQvnzOOzh0ypHb2LfHqjW8UpNujDHsVqexzK/
Unt1aH6ch1Yf2FdjTzmG8EZo2j01CtRfRhldtdPIbEb3ZA8a/81B5OxmWRdPxFeqT+FHUEhnPbmj
Hp4NMdQkH7IoqYedGrEhEbZiCZ1+hcshsi9md0Ieu/WCf+/iWqwqLp2XPKujSUvXdCPi4rch7Q1w
dW9mmZwn/br2y8eh89tNaAGyt8jrEOT46eIphn0Uw6CUl67ieYcv8nkodNXAURahnctTp/a7/exk
ltVTrSa9Cvlilp0dTDJZlfWLQQ2hyrNqAgtxtWocvgHjEAPZLCZM12rXtqdHUJxA1rISimJGCeqz
tj/ZznLxiuKTdzMxPNtSTLQ3/ciEZyq0KEkRiNRd77rLxhw7cDt/Y1iLiRm5eoav/iITtoVVdNSx
AZEt9PS8oG1z9vVVmJhmvbQduV4Vg1GfjKapT0UX2JdNr34SCfmQsy9XdTnbzrrGUFrbsIUO+mz6
4SRNKwCBPaochMtJXtCEswZ2RF5lH2rV77WE2iwXa+nTWrNMrJVxBFmI9eeJnLU6VQ0vZ3k1reVM
a83rZ4plgU9hFetRHpMDgAnJoZcGmSgRiCyzLLR9yzqPM5rJOON+qNNcyFhYCuGneTGuquZv7r5V
7CeXYkZchEdTsd9l89DvKYI734BN2/WyBTCcei3HruOebtwhv+wJSMIckxXyoQgBzwJV630GuFe1
WXk1KJ4G5eYXQp2EjRZt3EGjdIMf8lzrOEYGlF2WAPTtbCeqgPkvoxvVfhZzQlI4tN5alkNL2qQv
ZCbJzkWQxuFOiYzy1u/k5DY7T4n5WHPYbss22KkfNrovh8vI8qstPVX0niVyRmgoiS/HoIsvK9vw
tn4zPBVupgCbodhcxYzQCcg8Liul1VbKpC0mrKxRLmpTdgnH6UVFJGu65pEdHNPp0uXQNtGIrCxt
dSC9PV36lPNLqVTSgfs0tpGfUF/oSfJTFlHjpiqJuhdDuQp3ZAzDO6vNwLZtwyuiEPKTJvXWLq6N
eJX2PUPHKlcEUPod4ETKkxvm/BN18IhUfX+nKgN7miah8NOh7JvMosnjF0RcXZOpBAS6laxwrNLf
CGmkWQO5yEnMUBc8LtQrn3z+FVHza6lvw73Qm+WQPNRbXy1/CpEJhfVvK7hOF347OMArfAgDO1b3
lRce7cmxMDkvFExYZ6DG+BefhCm1l5eAbJ9v45Mb2eesafRGs5pvJLWiuxIc8NWYUIxYG3dSVtv3
eaqecmuIrmXbsO+rZuJ4sahcbbvEuR+Bzac6qLY2YlavOvOClFG8hvrcvneAs9iNUhsvhSe2FAqk
7/4PMWlAWHfr8q12iuZYmEm5AgbMWjZUyZySHBD8RZBpS8vtKO4r8EYZuw/kCZmYZQmbcLYeSmll
q/lwKVuuBhBQ1O/VXCZC1EfpXZSm8ZJwpfrSOc4dHIoURcZ0Vhv0ueMJWoZgCH+0DfV7RZ0192Nt
h2slAbWp79RhXeTBAC7bdAn5m0tyVy4/yaYJg2K2FdF1/5MyVc72ij6AeFfqUQz4InBSiq4MoNNH
4yU4qck2Dqj5a0D92+eWU+/G3AiOKlXpG1NVCr49fUh/ZWKc4LXXQWUL27ts7MflVDv72Jryn3Uc
XgRN3t3oHgFV1QGEp+7VRqBFtVlkveUTYFWuO9QPhBKgwsEAjJRtUbtPbZ1ivpUEtVdylKhHTcqt
q4HkBvjJTIA9QLSjkl/aztDWgBT9dBLJZrNZEwBx2xQk6vllaETZXi7jalyGnkq/K0H5tdxLLslh
a1NHcXMyjTK/91tSOHqQlrs6Bd4y8fNmU1ZmvRKzidUbl2WXPIIUFsP51o0LG2i+27yayO4Cnwp4
q+MhMZL5ZtsB9EhoLxwyya+jWWkXRgYwKM+N7PU5bpTkNXUbjvkd/Mde4AFPovnLwU+MpyLU6P+X
imEt5MPg7czR6x6UsjT3mtUMKyHPWvNW19z8jgPxhNo0PPOASI+Spzg6pQQS0ByguC4JPkTe2iLI
TOtfSG4scNPrs5JPenYPxNmdkLnVmF4DcZpew52YEBh4jjRS66nnNCfdteHxNlq69TiQv6ZGO3B8
q4vrRHeMa9DzCWRabfUa54m0aLihqxZyUopLR47wfvdgppX1XJgeFdjx0G3EMAytA2063R0l2sZV
U9IFLOS+Baiomrg810AWfVYsHqv6YD2GUREfOWhUSyh/rWezM7olPKLWwczz/Klr3oS16+XmrpEK
ZRU2QXZtmRME8cS3S4bwuepjfWt3wL4lhTq8fsibSW5O8uy33Pa74LlWHG1LH98n+exH6PcKfVul
kqzc3vQPfh8Gh77Q171X6dSYI5rl81C8sj9m5wlhX/uNufSiYbgYgFSgg4emfLgk6is4/SC19fmq
RBWATLZFGr+GJfhEGnRKSIvvUFXyQzLwk2bkza1c+c+AnKavrm0nK08umoNnBsp9a0VH8R0KgCRd
K7lv7QxKoJ56q18JfaXrSFxkWbU1s6J9iSFyntwDsD5s5Kr1N8K6yog0eE3zLI2Wu4Uyy1oL6yBI
NnTLe4+G7XjLbPQCgCQl7ckyfNL/lf845HV0DRQcEDQT04NUjsPGKiqLEhDUbLe0J3Sm7ihm/2cr
ksHFQ5241CvJ2W3r6u0JVpI3L44IrxhWeWFXUr3xYMp7jhP5NGtltvRDiOUU4udxSJpNbffDs5cO
J3AAnEt2HiOd9DTqS7Uu34oLtYvhclSVfutMsqCzjFM21Tl8aFiZRNV478urWab3+WVKzdil3lfy
rVvX9t5W1HBBlU6/AN7DXOmqRjmLZVQPdlVVl2Wr/9KCunooHdW7jnz/XsxpkqOdOmfYi7mAQu5b
/i1XYm5U9O7eVs5TQqIrN0VmpvdCOau9daukxe15EUeh5zXrTmKu6tSH0DJ02hu4gQ7qukXaZvGl
mGyTjObUSpYPYla2nHjpQstyXoinjbOkTyD0i40RwQ21rOnUXEiVVO7O467OnzzH6w7nIUj024FW
lsvYZ6+49FUS5FZzgoJnvJHKEhhJzstiVLW0mwftg14F7VG1hv0sBaQxOkA5/Yrz8UbIQ7Z7u9qM
ehC8J8eG5CSbSqeDSfgRirIDrUhvxNpqdjX4kGC7RCUuZlmeECihzorfium2xMVVKbBoVBU0yGnN
imreNfulm1oDd6uTiMuKS+zFDo/iSQgvs63TnspURe/wNsmkV6r7D54j9ZdhHgcUZZcJZ9pk7bUO
BMx6EEpbahzVxXmcOGO3ChrowkZCgdEy8sY33mV2EMY84Zyb+JgBfXQrLrKqeQepsP48WwdS66yT
BPCWs7XXwc6WkQrcncdWUq3yqmqvhxFICFXVbA6IcdXqG4DPCWUOxhDuDKCQNEHpmY5ldZQFF6il
FeGO36PdODF+5lpUEj+ZXopLCDHbhZdHZLwtQgQqQQAravSHvH9qMzN84ldKvQILzCP6yjDQwnCX
6HKzSoY0enIr2V0VtVdtz8rUhxA4VbRLMRv4tMoBqHBPzb9/W3IUySYju3HVQ0Fl9lIMSedbF20N
e4MYTkSNy7ChZEMM/3ZXwnPKnuPrXfWeSZfadJPf3RU4m9rl+S387a5CKtqeOrdUSc2qf7srMSub
Uv3lrjRPlU5A42gPdfV8fvupvxgjdVEDzHPssqTZRooanV+V38i+6LVS/dlitv0v9Pq/2n63Wtbq
t3bkG0U4ZRZ+DqNrAK1ogHotXmpU1W2BKf0si0lu+qtPmvJkNKvnjUsBg2IcxOWTnniZGCXshJ4V
xheeV5lbze7WIAE1VwmVdv7yYwg+enlTTBfb7c8aIASUN+IyiVpbaa7ESKh+GI5KWJ21PkR/9UVS
LdmlWvxD1uqe/s3SPQhONzH0/joUs/JEO5pyogZBW3lXphmpX9Ay/RKM6S+5oatiCOX2rjGs5o52
4QsQwuiRIeF0R+S7W0MgC83vNMyHTr/O5WEjRvUk8mRaw0BwT/bCvMgJxhH+1xZiKPR4Vp9dilWE
S5iG310mkINdZ2W/EZNC3x1xObGs7sUQAE/77PK8asavVWGCWk0l430We8WRg2Z42xeVf5pOeSFp
j2hJZ0Wws7pOWYhZcZFUA9gZuwSZfbIQF7dL7+Wozo9EpD85mRUSUOz/J0dASdLwDhHNFUQyb6ra
+LcSEOtHAnYU06hG/2rE41luU6F6lAe9X3ZeNgg5rEvv+uAO0y0wyR2n/qRfTn6EfPI/SOOm6WTj
iSLWnavq+q+W+tU2rtM3ur7MBfVGOVvelviDyX9uPjjNgZJ0/UJO0vp2+h1b9iqgYJO5aeraL0sb
zuY80z+bg8wYn80V2dcvam+sb9WMykY9zaIfhklCqRp7NlLBuHUVgxw29t0loJhwEHets/D4bbwU
MmhESNTPM77CXmnh6eqdQwxnm7U55aOUdV9qcpLsHA8OYHb2gIMiF5cvQzAhrvwgTXdCLiy/6KoU
bRLYhCnry8Q8LGSzPKSqSoNGAXLSgyU18arSS2XdwJx06qZL4nc8HmLjXtMcKnwmkXjVVv5Rbx0Y
bqnSBa5XdzlSlIOzmvXyLoiOSaEdhUh4E/bVYN9ZZRQcmE92El/eLRgt/UtKA6zlLqyKvD+UKj9E
AUXKV+sKgqUfovBCjIqJ73wq2DDr+Dw3a05zs+ZkJ0o7CKkVVx92wotbSK+itONj7l/tGsCDHThG
910R8rH62vDc+hSE87cFjGwaWjGlVkn07LeSfrB08tdCPGsJI3ZzMLBQfx2rn7XqyVfrh8nByDlr
RsUnX19W/ItWrejhc6FnxnnF0qx1dg00ZPYl28hSg2igrkKaK0yjpSbf8t/apAXbsLVftJb/EiWE
za4DGvG+SrwnoSAsbbt6t2yzFpolSw/eAnL+s6ULlMaO2sjovracR6EgLNPIICVaGg2bH1VdFF2u
Pcht2h9E2Kqc+NKGafhldh5aMCV9nf3OdoB9cl1UpE53oz34EAMFI5SWcpduRaBQBAVFtLCRTHvX
lCB8fQQLZakoq8WsMs+IVzoI4eSsrGvyOt52nhTu5uEckJxlOhxiS0315E+hye/0hIXwJ2ZrUOy2
sLucY5lf1pnV5nVmFZpMNtAelnAfEQYVtz6rzcucY6jCzCnY3loc3T59IrO/L5+e8DAm5MWcXL3r
Arla1vEg/ejzauX0RfuTVqHX0nHKx9GioJcmoOGYFnl8BFVQWydsXB+0rPyzcM3mZz3SaNTY45ud
acmyd53spq/NgtYIWMB6h0BRLTuQ9/ZV/yNQi7Xw7wblsx0pOtWXUbH26M0ATDSxD10IQRn4gA1k
4D6lK9MCdj8uoEn3/6hsM1iCTT/epIUabkH5jHZpaoYnrZjI08aUUlNO4aZVRfCYBRk0BNYAtzKX
VLdL6hGnl1WeXKsJec40jMdDPF1mPfHqi8yliflbldhZ+I0HGuzHMsJS+P0im4fzCkJPSwKSuXBg
fVl0VptN//MNm1GSrvXWa85vc77rwAxoBLFl+jayvr6TVZ+iHj9sAChgOGqpc+UZPmk7p74TotQD
9hyUlW4vhhTdWDuNGrizvZDllrKJLVm9FlaRTJmKpkAvLyYH+r9OmaotZ5dJSUUbWAnOVsjs2O8p
gfFBm5/uoR9pzzZ6+EOGMliZbqtfOeGo7aNIaS80Qwkf6lD7KSuN+ScotOtoDPRXoYpEvxryQoPG
wXpXNQt5VgVL711V6NdgIS7EEet8IgNvHpokqtAXaU/W5Xw2E/NdNhBmFFNVnP6eogtxMzp+eaM0
1p+9b6lXcWgbj61sLrVoCO9Voo53lUwdxyS2Ejm5Kl1iPuk0HNXG2IHvCYLCNOwzCA6VegT81m6M
R6dolSVI2QnoMcxqLKB3MZAC02TTglduxO8LaEq5FuJ5AWEThdr7AmK20oP8IonM8ULMBlqhLD0I
a/ZiNkncP6uBc2QD2uPCBRFX83myG5An5YAK0cEz9he2rFNumoDfvJEk4308jjK3auitRGdzDx7a
qtOi4ARS9hq4Sf9OXJTQIx7d6wmIm8g+NHyQXLJlH6vBinbzZCPlpX/nQGsg7G21STKAB7Ctuz7Z
hGUYzLazdxiv3u2FLNcNX9hnFuSFUDKGi4K/59afAlhdqRygrs3v6ASmYGRQAdqfYlSSFZrrMFC+
VSNEHiyEuRoU5nr0EmgdYhDRvfzgKoSmfTXwngjAZ0t6woID5E/SY1jRg6C0yikv6+7RAQmOoPKj
pTvWNdWOT92ko9pZQ3qnBaFimmyNLLvQmlG7ELNjRWOfcChm498O03eHYhnTGs4OxT0Ih7BijUsx
KRzOd5iZ9mtc8z3TFZ8yI+UtLe36Z0ylMm3f5NbcINgNnVy8SREslzmh6oeg7bVVk9f1Nakyb6vF
SrsnVVpQ4WwMFyYddDdaR/YtSrJvXYKgubPysHzT1bpd6KZMe5uraiSjgNodSvvdZSg5BZtxgrbC
pcrDZHZpuYQfPDvsgALOoB4xpD8zN/qnF/+tjt7Xu0CJ+LIupfP3vfQBiPZh/DP9Ww80nwXfvOSP
KhquNNJwj2akWNB/TcmFuBq+01DyxgLGhfRHSfDkiwY9Dsqj79nvPr5o1PRs/aMGoDBwgNDeQho/
Bezxll2gdUO8rJEJPy0LeuC3Xu9Hy/MY3EGdiFcbAldd1rd6Elg3Ndv+L8qpX/AYrgbocNwGZQXo
eGKysb1IGmLwnR0NBwrehkNUG5R5BcatEJ3l/RhJ8PCgkmgtaPnzlHjltB6sFr9NctXqD2e7yd+s
67s5AGvnGeHRhKN4DRXcsxkQLp7g+krd9GlnNZIlJFIjdLfIfLPwr2rbpZ6MSSEy4X4DIglqCjHk
meVfffiYNb7xISb/4yr6tOaQAw2pTLy9hqX+UCQ3vaqmna/GSJtGLq2bt1OfOuxorbsoncG6rKeL
qWfvrwgwWpcBPEdZRwOBmLTjthk5ZKJikB3k1+wfbIW/yTZkF0Wz/G+f8zpqHb7ba5LuXbLDWiS5
RZW+nBbbFmz4XV3Iw7WilP5Kk4vipSSR6keG+9Ptq22vetZrOUaUKfqdflImo3oymvC9r5WejvNK
tfOXQTMuAQhzf3rD34w8yTYWFMqwf3SGdOJZHF6JdixMZUiegWCx/ENbxT9jmoQvYIiflpLVBzpY
NQqDa4YTMkfeUqQpZkUgSDVbkC0VlEXkR5+GX2ZnW6EshiWQ9rAaHMTh0UkJzcoFMVBxChRDUK3L
rZjtfP99dh6K2SCkslHOvXSkt1M0YUAKA8h4TK2flaXBpRMbHY3IgXsu1/aa+JS500NT1ehvHukW
NHu/fy7pwxdV2bOl7Yb9daWDOAK5VPBWVunJiBXYcf5q2fTuSigISyKzdBllZnQJm+YPOR+HqzHO
nQcYXRZyBx1iK8N9KIW0x4lhBfjUKgMCaieGte3s+8SQboE8Cm8MS74X4sKhgbYeiYudfUjAf1G+
LR3FUApS/9kYCOuk0QQ26pbeczOq7ToJgFoXs0Pa3AcJdddgvXsX5C1gDE6a6NYum7dKc4tD4RiU
+IZucKMRkTLoJloWgM0DDzr1Goqx1QCj4BLIXwfgHEXLlmO2ObbmIZts86zoTpwU3pUd0AF2xMNB
EBLGgRSUK0lxiwuxEs0B1amGnv5RBwdhAzGddNFkQ/ua10e+BM2L7mTBNjGoeRdirfhDtW3zWZW1
apsV8BwKcWrKi5Kc7nNtKNo2q5voLOd3cOmkU9WJRSAtYQtHSp7MSdzSnk5t7FNJhQQnEbrfhJ9R
Li8cmS2AlrMhs6qOjdF0N60fk8EI3YeE2oJ9JtGjLORqHOzZBlcPipv1+ywlm+sFUFnIo3mSp6SA
YzcgFgzeC8HL8hhKNAFciIm8tGm9+phuJZi9xQWKBKrChboYN1XMdlJfU3XeHtSwdu4c2z5xjBpe
azDJVhI+znLTdk8iNJfxN/giF6G/b+SzPv3gzQHYNWmR0ANzCf8T/HxVPxy7xJYeAUslxwxXthw1
+9ZRwYaIu+FZz0gIEl0ZQIZEK5bhcnWGZ3AP6rOWMCor5d0XpFyzL+3DVzf54jzxnZZY0YWdc0py
k9ScfHmx2x99sihPrCiM5xXn+5rvPpTfhHjWErc5v8dk4vUslVRfq5F79E2HbXMn18m+UM0j3Aip
vPEDYsLTbF0pCy/UbofMBlDEStyrpO7dK/Eq8Cp3nch2thTDyhwNbUGXrn8JfvlZJpRL1dVJEUX6
z9mLsJi9WDbdgmc9IXT1z15m5VqyXDqclE+earAAOwM0DV11q+1oGwBptOROxYXYEBUIVbAUo0Ku
afpSjPbW173mMKvFqS0tmzDzLjTQns6mX9wVasZvTwnT4+QuigetXk+e1FGrz56EhvAUNg2Pm4+b
kMOm5oGukgkw1QTindg/um0TXuQyQb0BPIUbh1o3fsPpLTcrQFVTP3seqXCHjEbN962XZjfWpCG6
zz80Zh//riFWgSzjn3180eg9eataTfYsVumytNhbSZfeCB/BtP2MDXVrDjyGxJ2m03uRwRahqW3g
MMYnddGYQHsZEhVcFP9a1KY0W7VTYkqYQ8CSRrU8ZplpEJT9iy5nGvPaQbf3yZp+p6s1hkFEFJ6V
agyoyQwC6SZqVPemALGLWpM22FGV696IiVSli7xKmiuhAWiefz2GoJ18GKVF1/O07OtFbo5kNfgy
VWvZa4L17GR2LLyIiRREKdez67Njp0lwDLHjbCQc5xKFkLNRr8UA9U7OhQwcwW5VRlmwAlyvOJQO
FS/gtkIgr5BcXXcxpaGfhEJJTBM/KQ75rB5BdW+zEcFSTM2aUaq/O/IoZ373fvY5K30a65pGWp6q
8uIg3HHef7GrNtkoVgCMUKbqx2Co9KMYilfU5Ns7N6o2kSr5VON/6M0qwqxsPdqdptL+2cHsL4UA
o12wd9OPtdaBq2Q1NF/9XkjoCX9hOIJEQJ7tvOYXlXkYiJvRFUquv1vzy72JIVGXk6qE7fZsO/ui
V2yZKz5cHxphZXAoTpZpULRKd9deM2GUF8NGjuvbhO7bJVUpHb1fqIhLgFX1jZVuKpxzJBXeOzmD
n3n2Mq2jmcPf1qETnGPVbHEef6M9hCBKz3dgQkO19AH823yxAJkBGIEmjhfizXwx46dPJhvArYn3
Jvx9LCZEecGm4DurLx9BCpeU+AiE1fzBFX7z/iGJW5w/hm/Wmq3mD2r+KOY3++9/pO+swgqA/W8+
8vmdf/nTiomPT0MsP9/hFytwvR0K6WhlKROfM9m+KbVl4jnUuNV5sw+zrtq6UVxe1Wk5rCU3dm5d
Ovb4RwEvx4y0n0niBX/CNHUR6uzcF1bqLQLZ6H65BIzcJCrpkQLwJmwr694YqJGj4N4/tSbgM19W
yU2zuAroWoEz0bDZcYPK80+rmNqvssv7/7yIqrvJhsi2fX4rwUBtWarr1YIYXX/hd2G0aRPdvoy6
Itp0ALOeX/WTTGqZlUtO1P+oJ2a9zg7Pev9PL//tav9PPXFXmfGnmUbqdZw6+mU9sJmGJ/1UJ1J/
Eq9SffhDl3VpN8s1sNourHQ0l0ImLiYdV5f6WJ7NZ93JvIw7add+eIQg9m/m8mAUW7+3lBMsd0C1
hjWN5YBpbYe8HfdgGTkHdeD0aPagKDUFe+qm0v3HVmsqak+IsKV5to/o5vcXunmILS3wFloqk78e
0teM1mKK2IL0Xjivu8C7bouUHIfpgWFIgSosW2BtJCRuzs4hVv3s3DNz0IFGal1wblt8++hPUm/J
Xb47V1wluQfjGbiPyXn94Rwg8vc7d8j3nrQYCC3hHMryT3ceU1UhnNPwzJ1PzuWRAkdKxJyFcN5N
zsWd/+PHUrYcKb658/C38//pYxGfOZuVVdlw7g7yqttlnC+vAsu2SXt78SO/nSBmpIn6E9QvAij6
r3FUnuh9lp5Ki66AAorta9rIq23oR3+zNijFO1v7zR5yYGO21nR6a8FiebcWa0tmU4FvE4Cm+bF2
B37qtLY0VTWYVGqKtb9YJwZt0uLOXS/7m7Wp7p3Jmq7OT9YJwE7nO5+txfsOqDtbV/CPruFCpkpn
pNK5B/X2WJIjW0eE9h/BwnkzirL5mXrGUh/S/E0a/WIZZKV0Utqh31YxwQwqwIxTr7YViHqV/2bQ
/Fbxb/UTokcI7LLsUfjXwaWCPy/KjzYnmrP/rNNn/+bk35n803EunXo36LegZCnEH0rjJJOxnf2L
m3KBBBX+2Ue+339LVH/j6woYQGZ1Q6+hdSOBnHKTwGm+jYzeXXh13NCXmdvBulT8ci101BgIIDAD
jYXhuPL2rDMqQBZqg3MUKrVEbWLxy5m8CZeU04LRbBY3Z21oimFSow+dTOTvVTWPf3/QbAoQoDET
E2IVOPWU7azXsxJQys5R3MfQUPEYT2W9DUdiscz0ZmYX+QhJVas37crKyMQ4StScW7xEU1Sit/uy
h/xqlsdp1K5lK8zPLVrv/VTDQB2JvRBGoutKyLWwhu63hQFrnuiyrN6ZMYWqQjZPTGvJAC4eZ5FJ
5f1ak7J8NUqp6iwy4vZXnv6+jlhCKJeyrC/6iBiMGIqJZlpHvKf5fqbo3Oh3wyLqk+ommS7En+JV
6yiczT5kfRslZ5kTWOWNmBj/SWZ2LQ/t2FO3jqZMUaXhRRz8FH14/T/Wvqy5TWaL9hdRxdjAq9A8
2LKdxEleqMTJxzw1QwO//q7eKELWcb5z6t77QtF7AssSdPfeey3MGMWnMMUDFV20wdbtO+2TNGjD
MH9TS+17XAX/DwYjLuF8cIlGV7815dCdMbXFP3fkbB2CdHGZ1L76jGeh9mxxQCsnQ3gi0WA7yFen
JojkdO15EsUoTRlq7m5oGJXcfHLLk1mIMfMoYtAN2XIaNyJ/BlRMiJpKxA61cTh0oKUjTzq4oAW6
jxYFJ0BLq0jdy/ujaIarZY81Ug7oCl8air7JmrQ40AHfi8vZLEPbYlguaDxwT9VHf1+T6EZB2mnc
61ZQgm5GOk3nGZoopvB/gsRYZu5vTe5DzfcBzNNi66Qceb6H1je+NKqfrLKqxzo3Lo1XNLq/Wryo
z5mWAFkRPG/JqBuvIQoTDh1rQR8gh36Ndp4PnFBg0X+qsSH3V6dOMcBa6S54OCjITgTVBiRE2TQc
sP2BD1cqrodiPFWBld1IZqsxQyFjkSIlSPaz4i44KVgbAhJgNiwBif63wL0MbGlhsb6PKe8L84Vq
o8u77pwS9G+1AO/jWaTl70hmOUfdRYuKIoyD5nfBK0D/T8BO655KcxxlmW0v85qyrfmxD+yfNOr8
HshVYeR7NAzQEbRqWolKIm1RgRB4FDCQ8TsNMI/XgKb/SleN03AKSCMKCLgCF3gfcLkLSHeYgtMN
lKZagHdaaz6gE9t8UKLEfMAEb1w0g+qv0eKAz4GEfamZ+zhEOenVjtxImXHUeQsgkaxpOCtUzOn2
WMQeZrmZlWukr5GOA4bmMXA53ryK3bzmyNd1wKv5NarxQ1i7xdcyBmw+8jP+MdYZPybY5ptM/dZ9
QmfVZFqj5vfGtEN92tIXkoE77PippbxgPvo/w0+0adUZRrjkvaGfZr0Grvmf1Zc7fRBY/KSgyHB5
0dPDr7bQokr+H+u5DYxJ0jd+VJ8GBW0xaFkCHhvysfTZ0aejoZ5mCKrhMH3EJBuamK81fIrTJ+4D
meTy4UtrN8PTieyiHGUPgPbBVy9R8TKnz5YOATpgV0FWtctGAYdbksbKlN4JuqJfNJaFf58sHORS
m0ktZXvImLRULDgPyXj2pXJBGn7kO2vnC935zpFDHST3Woj0gBHq9SPA2PMFMEjTrTA7oGTOY0uq
o0oNQCJWriqZzXQaF11eiYEuAyT6Cs9uUc1XGsWTJbOQTGoNowc+P7qHC8+F1nZ48eQDGHjf60BH
ow3SECQKjwPKNeb9UZLHDXsxdXQ8TJu0zIljgEZVzorsarn72mMitU1RP33jew1HQSbfOZT0Iv/R
9aMpHEUiY72x+vtwllGh/6A5BgK9zV2gfSsyB+1GelhvTNGCnilJJDKd+sVSNBfJkBaQzFIe4Sm3
wC9+OIP0EthNsm+L/CXd7bJ2kLUw0Zb++X3ccGB8Q/5piHn6+7jkbuhY7P817gjGoEPTdjdx81Lz
1xw0G8ica9hy6XN00KE2bsG4VpxoiPpKD7MLC6kxG9PUpH2spBUYbNW9P4yjR1ZJDSj8LGn7zRzD
kTHijBWvhtZMMVA33Dz1ef1IVr3G1P0gizwMRy1fm2LQVjbX+g05MQVLs9Lapk4JYu1+WLKk8h/m
g6ur/oOTjj/8IlS2JLeliOQCmxSrijmd1yd97y4piDX0y2lI1ldf8lDLFPkIs/DRMOqMnef0HUNt
mLxmXQTDEevh6Q6Knm0TBnyhgaXasbSBp6wj87oaU0c9goMZVSiAN9WOpKYDaWbDWUZnqG7VjmQy
KRKj9bgQYldh1/KQKRyJF7DevLI+eRCAlfwVu4Gkis4+O5Xlr9UoMHZFrdnnIgFDCFnIdjcHvFfA
xbS8oVXthxQIugfDSs1VWPTjK9bpDzY4ZygWOtTTzwqWL+vGMPQdymOc97EcxdV/lq2wvNFF7y3F
0i0XgHR5BEQg/JJbjaHNQsdehkdj4bv8qQS8HRjZ649lzI27NZnQwWfC9QYU5a9b6UsB7uKR4k42
X2OOR77zdckkCqp0cUl+D4qwVoYtNkoftz+7IgbhiukPn5I4wi5MqYcPtRvzXeYG9lYzQcVcIJG1
BMYVmu5EVi9iBhoo4GKjsThEYZY/dJjFDu1Pn2XjQs+H/4iEXik2RQrx4vv3SF0som/WqH0Vjr/J
rT7bK3VaoOoeB0aUGHSaY1dmZVY92j8BR3GKCgtV36ShMZ1ZWbDV0ZO+n0Ukn83apnZXlg88ojvF
PKSzog+3qoyEnYf0UARd+ixcNd6EMSpf6fVjuE280TPkhOfhoGA1Sa8uMr7T/tV37PCFb9GdpjSA
11Yq13jNBCA3etzBQ24o0avvr0iMdpTyxEcXFPfSqo3B2D07dWhoWQhfXJwMRGWV+XrnFGsGX9s9
luJuHtYLq+r/oe9PlSjVUoIFrGhI3707GX2xSKaEo7ui4Z3v9LuY/ay6rKffBcmwr3Pxm77bjfJP
3DQCgHt+kKH5HuQWLdBXgRi4SOV8fijrYhPoSbKmYdKilAeY9f5xkGsCbj4Objd+yYYQa/T3TnHM
kzVZ/ZtT7RrJYmjAGwwO+2o7fwvssAl7lMm/GZUbH6fRrKUz1CFoaNcGuhkNXfK4++b9CXAnnocU
BJOES5BZYQJSHXwzIGn2EzvZDFHXevODok9UbBaTjB5E8zi0YjyYyIeLsfXon0SHWXZjY6M12pv+
aRQjU1OAK+fdm1Pk3UMJNK0z6FuAter4w/dCEe7iTkGlQpVUpFrfPQRZfvEghe2oFw8frV7nLLPL
xaQIQcdFHnQNS16DFB9dgy6O/8HFA7TeI5B+9R1998bK3oHvoD7NX9v3Ivrj48qfrKa/XVoYiqhP
83f46jR/ZaXIulpNvwi0K9DVZkfUZt7cAMmlY2wbxm7UG3B8bPy8iBdBnXc707TiT+kQvhpBEv30
q3hYdKgdPg9pHB8r1+mWmlSwBOUgrep+wxsvB+5ad/FMcuWLg0zbz9LJ/u4Z8cz9ppZZsaZrYqe3
QsPzkHDAHhXmJ7vJv3ZWFP1s2hxoL1ZqnUHr4B+iEXMOUnA1WWjcir+3wk/WvRqNO4bHzsvVU3Ur
sCENDNNH6Qmsx2GpRirgK2P8cg0t+a5E5sVT05SLZ5PwT2HdYQcnshZ5hDerGYGTT2XILaedO3zP
at+cFCOqOh414Bgt6rQbvvso2Lr3mBV1j4KNOw+6hs06sWtUVCADard+QhKzeyjSHsntP9tQft5M
otJX5e9GDkGZvCJ7MnP+WND2lt013BtDywl1wCQBALJW0ZQK2A1QLuj5Z9XN3b3Tlbm/EIWNvbax
5Ut/tPpziD60c+moBrbjhp1rKTAhxZDVnw3U3+0nGS+1i9s0FoM/uZDxxcYvP2emsgXCm/Z1zMDT
0zbVV1QOjFu1QpVwB9wTQBboC8dSSjQ9NeO2Y1jfTr9V+2P7AvLZXpdxyN5M3oLeKzLbDhdBqSym
MwlycS97rwUcBfYk///Z/f1q76/7dzt5L//lrgJHfNMG9WfUPraAV0cRelqfe6fzv5m+WXj6MHbP
vd/Wa9/nqM6ofWtvaHG/qYp+OON7Fi4jxVRfZQhQhIX//CUOmNW6Z1EXNd7eET/a6H6Z4sRxNpy7
DnWeFIdlxk8nzylOZwouASPbM4KicZ/9GkKkuqsueYvs0gEcqd0/J6WZbiqUiu2VNPNPkWoCgRst
+K9BUH2l4s/Ykk59PDnlfgbchKJPN1ixYruYC/9UicZe6tGQvZpp+pXKTJNyjb8aaG06e7VY4WyN
TAmnrwcaW7FV+Eeegadykguju5G3Qwo2EFlV+l5uXeNc5S0qoB3fWIJbzv6OwuEFEHWytwAzFq+x
svSRh7ZyGKpCubPA17z2sB67WMRKA9ghgAKC6wlIoGLh8zw7cLVj4E7m+dSrzEvjMqR6VoDl3WrN
98P/1ZdqYe+MKTJ+jLlXRP4X7OqGq75Qi32YRepn1GvsirbE+/Uqj7g2fs56AaAvu5/kgcYv9gXk
ZB/jkTXFudpXMs4s/6/x5+tGMj4KmtA3aRjZ0si18lzG9meF1cWrDmrxnQv62mUil7cA/41WA6gD
AFOJYWAi5wFEqvyBjJ3yE7hElc+sDKpzxczPXK6fgdhv7do2vISwAqQZ0Y1UbCMZItXB1kIhKGLn
vihGHHy53oWeRHvOG9S0WH96d+cu3jEBnakY83pJ2llRqT1esGAhcTzFqpGrkH3Ahcr3oJm3HyOk
a7dgvq6XyOKDWFAOTdAaLDuz02+GtWyMnLXVdcik8Ty888Vm3kWrDEADIi0Z50CWQBc7enpLVHGW
WumvtJSlX0a3+xok2D9MnGRnqX7/Lc2UbilMcLvwtusOUR1fTDOO6kvZR2WXGaj2AKs8dIlYjmN8
McWOzO8O9HMeT5RhVwIe+Rn9T3wRxWP2No7GcdDt+DU3NBVAafk4WZROfLFoK+uo1CAArNBwtkYV
2rgEoKK6p5L7YUC3qVm7+TTMMx4fE9v5oU7bXoqO3ixLzfdc7orp4KY7pgX7wTVmflGiTn10QgdN
g1X0s8/ibjEawjmjU9oG9kEi10CyETb/R8uQlVZLO8LMv9d2dT1YL1fHVkWnLGvTW8fCQHoTjj0K
LidHsA5oO1f1J0dwkVsLYDPawEDmXm5IWiUnBaUnneWQOYCNRW5crS5nUmtW/GJ3r/3vdmaR4gfO
26HYuUDSXahKi4TCtfEhNvBG5e3ID/SpKk7k7ycTkKBMvRGzyfRZKpY7meQM8GhCBNgeK13/AOZo
/5D72GddzONhqC6awP3NksDek9ks/sjUqDPQa5HNO6/ZNQoAXDj12+iiyg9+7qpHt0nxncCmsnbE
l109WtwPl2U0mphRQY3NI9mgLE8dOtC4bcDxSEbkSOqhBBIuOFy0tT/o2TlCz94mAfC7h70ppVjF
KojQRtEdAaHqOIsYVT+bDmt0LwSR+VnpRhsASinf1VYsjiQDstO4ClvwjQwtQ6F2aLSoQOfVNxso
+53Bvpbg/t1HrNCXQeaW3zqjiRaVVqdnx+38szJi+iPl5G0USovidwyL3hult9/1F28KqlvVxbsB
t90Zb7c3ks/X7oudge7I8QvQPutnq3KxcVy6AWrwynKDzFX40huZ/xhE6M+VIzrMFuQQOsJ9tBI8
RMIcBHqmbldfXOV7CwjtxTiAdZBqSlEoIbaA98fkTVaRJmotnt38axiAFtsLAGMncajzvTBClJhi
++3etmZ47MtqVLKluFEHJsjpdRr7mbbriSFgcNlwMBha4YRdWXuUmIw0zNEGIJY1M4GXroX7vPLH
jWFmPhgA/eEhCRWxFDELvlad+VL1wv8tQeg5iIh+pjHQHCosEJ7Qpz9uRN75O60qhwf0tPeTk6ay
yakX9rKRTqAPQOd067InDYUcmzxf6GWtHgU30JEmpx4h1lMKmiqeSd4HzkVeJPY3J0rbSY7KM90D
Ms+9PckpTizXZVf7rGiFNwDcbZtEQCJ4AIjuZkx5urey0RcPmpNOQ3RhYNep4cWaadlbAbiHrWbz
4mGUBzoDyijYGqryzQJcImo7MZrlk5liPY2cK4An6gFd3PnjqzICInnvgqlnOw9VB7lUOcRjGCU1
oVoCCxKXmWMaXCRHrNq9KtVv5WQxKXPgYst7qNHBD+wSeUqKtga70aygW/wgXGWhLuDSn6eyqi4X
udq36zGOtSV+OUiBgC5mkQRO+WSh4vtFzc0WmAfQ1noEbVW3WPul5VNYVdgJsUGubeV2uhCpyb4Z
17M6NS+y+ezODqhi1TfXwUZHaFTBgXaSWh2wrhoHX7NruGfLrT7Fcr8paATbNpjhLsmqcurBQy9K
cGDIQL6GuH/gtP3PTkXvf9Y6kDnTo40ejHTWVsCLtUxurEjm0NOQHoykpgMNSwZGYDKcI8zPyhY/
fA/7d0DdK/EIZEDs2ZmWgdddGVW7xC1ij/fcemFmZr48l/KUxrM1yZS2+g/rDcWZrW2V4/0VgjMZ
hLKPADipjkON3SlPD6xHIKtVR6QxsPddVeoGBAmn3EYfGx3aVgU6pNGi3VuLwhNqmC8K0nKdxWJx
ZzM7k3WKqvyjiDd4+PZeU7XG3rQDSSJuYrepEE8uK7RPqMjzSKz3DYBqsXcPjkhYxSjr2/jaYKx6
MWIea8WDByhbYx/mbfnKEcPSRvHUmJ06x+iwYjpFVo+2aOk0mKLbZHVmoL8RIdVrDBFhtVMUI9gU
VEWsGwcYxtNemqqY78a6HHOpn/afyJ5pAZByab9OAdYV0oZAviSsJsJjspGK94B7pmFXHIhNBMg0
aECHIBmBMZECmw8ARKtKbTPLyNdEAc3kexdvwoi6jQUs19554SjjemyBjLtXWuNBDJ1cXvDxw6ED
wEO0m40BUlvSwxy1i0drWNmiqaJ2HUn4qlHCWtEZHSo3Z9MwIXwsUmdtEqydDnQHs2FKCFfa1XuO
M2nI8s5xDu7y5KeC8he5+WY64TadmuFRSrYFYeorPb/oyTU93QzMB0kxNcnLUq9tnRSvd09HeoiS
UgYRQZCom+twcr1GKrGgArpejdZXXbG+0A94iHNtobFErGh4My26OSUjh1VidSOcHx7zJIuDlBIl
2YhGsmkOdh9YyEvORqS+n62RkKLRZUHPpiyiBnziIMVA+1mIattjh35X7Ekm3WsdFM2mKF1+JEU0
25DQhkkrTTJpAj5OtPC0Odpj8U3J+mKZD3YI8hp800jU0BnkgBq6yCeRtE/+2N+IpDxFXpniUIj5
IOUDvq9Z7Wq4atiGaPfUtm4CSs7Ll94Zb4dSm8TZH60KrZkx9QQM+h8daHM3fapk51EeNFBUoG7E
P5GIDjUKRtaV6evekKj4BUkzPavy2XaWg5c3Wucx0wGaQCF5scp8NqxigICC2tLGUi2KgcejxePO
NJTRK+WQtOagI+vsd5chGdeZrn9OzPFbrWLrXAiffcvwSpO7qH5kgKVV2OYGqRX2DfgXqh1gVyD0
L+I/1lxurc7id9ZzELJGpyJZz+I/1nRJOxF3sf24YAt8XPhH5RFoTZrceDZBiol8LVa4pXbqlHJ8
A2smin3axD67Iol3LWNsMkWD3QDKk479apVTI03tyk9vTClqVe+SwfdRZ9mH4mvqVOEhHTJjDby5
6kVFr/aiQx/ZL5u/AeLZ/41exjdRVNWXmjf5imVBeQpA93zQLUVfZ0rMX5DynH10Efq/jXR8GzHj
/zKmo+Sh+uPjKDqKOIr+U8Wzbj/G9iqW7zdsgAU3h1lmAHFz72eo15BmXL4GZ9vZjKIVw08nAPqv
i3n+mvi6iNJLIPH5QGedQM6dtDEgM7CfK4nDSJNzu8X6SePLsMy/NSPL3izAaKjBUPwoq5otazsu
gNdQOg9xhomrPvDsTR3jhSXijy36Igi3IJWNV7kIk91gacDepnd/0VqAxUytBtBuJTbPSR8NDhgq
5GSADncyxQqAKniNUxV1fWNHsckkZLCj+Hpdc5TR0BYekIQ03QA5bVMApU/+5OjXZkWaDdAy/Tj/
AElZCNtahFnYT79ish1Mbh/A/nKcf5nTL/YaVzh4sKGz9kAWFLuEPcWeD9X72KSg2ImwbmKTnGzp
nmlYgNBiMWro8E6b1HrRregJcFkoddB66wXMSeoqdUHn4iSW+YIfkH8yWmSfpZJEaHKZ7Mkbhcfq
yjFsA/w4CNZnqn9K+hxYuBgZFp6FYGtvFh84WYNmrCjs1Ynik+hqT6JEs9TVnb28KboIHdDrjXm6
bewVMSF9Yar/qEUoxjBs09kEYdu9tD3rjui++JFmrHtx7bB7AdvzF2xqpScagXq12WAfK1lOQ3uI
XqwcmWE4U4S7gDxJgJSMgKSkg28EU0C6RlOzetN1SrwkJX4MFHC+PgUcysBFZYQKNHQklCmoxZsf
dA/kJ+8S3//0RKPLXbLboD12meXfM92D1Vle1PbOhi50/bNJSWYyoJFjnjr9nfLP7uVd0l+qybuM
6vuAH3yOeofakTg0v7goPwZfOu+PuolkXqe5NYCiGhQKRTrAmBQePWPlg63GArscpHAKzVMxVfmK
RXm+GY062gKdPn0183ZDBhQSE/z+yIP+X0LWLNKXvHPGHzIkOG91sL+nxYbrLiZdSJm95kq9IQPB
snhpoOlpFZa+40Vl1a9U34i+aixFtzvqfPRCeVOBcPtp6O1sYxpNswMTZvGEVk8bfwYsjCBcGC1Y
2J0CnFuNbXcPjS1UYKQK0Kjz6iaYiWBWEJn3wZwovwRDq+sUDFX1vsdlMOQjVRAx487cpDefR918
QjcRuHq17s1nhn+onEqNlnSqRRnv1k3X+qhZurX52JBswqB5q8o+WOE5JkGGQQT03QV56Y6oIztD
lwy7m5lMMvXTcmuyElAxVwbKwgbxBDmRLAM76QdOITAtvEzSgFA0o3fBVoHy9V0QD8nST0K+d2Is
pxNUEz93WNDtM2C1rDLwUX3PywG9QGb7M1FigIeAh+zU28wANSV2jkgBzIZ1qwDfEDUk5tpwgHDq
twVqWTNU60vPOXYxovE55fl9bLCkoig9av8vY5eulj/bBagHjFTtgUoELFbCL6jj/pCkTvR5FOi5
UqPyIu/lBvpVTvaEmyDlYJiJJ/v3cUjODGPcz/LGQDV+10Wf27JUb+TX65I9XVfNU9QugxtiUVTg
FUc9DwpXMr03+Qn9YcWiacCYU6GRZDWv3EgGWNZbWZTwCAjxkNFCjoxn32liO49JTctIktlXP3L+
a6y7a87xcqFXuyFzkkVS8/CRDrXPf5g2C3dc0S4ikoNNo1nWAMZZjjZ+GMvAdowtF+YvsAo0oEbE
3s2DDRT/P3HyUaCaUBPtD5sNIOG7Kiiu5irIzdjgGrtTpGAqpbAkn++B4gMw2hxBayOjCpOli6DQ
47NAD+/KtfCYaJuoeU7zFr3IDNwCQOw4kQibhQDobMdJR6LZiexJ5qooGCjzWye7155JR4cApSng
xrEXGe/rPZiMUxTUc8fDnKL84bQ9gF2QvE38EJx+XaJ+iuLUXAN3+GIr8RNnW0PP7BtbpfSNyTYB
5js4BcAYnbt2tvBlfU5TBaGHx1L24Nuleg5CBfzylHTlCXg+mZ0+2KGmnsljVvgWFK5UzB53ochj
6HkOFg3iisV2v3XStKjY6WrMpsUJDce6wFAuTrAXXuwAJsimlcxsTAsbGs5aMp5CSd8mjn7ZeDyN
X/LK3aatBEoZjBJdA0l+Lo0uP4eahTUZFjoqGK9Ps1zoKlasjl2C/wwWs+JqO8uBBqdPce3yuVJC
56dVmU9+JNrXKjP4KgjK+uiyCCAgYERbofkaYA4oSqV/YF2zyTTHLtqNKXAigpUuTUFv/1DjtfV6
WaOAmTD1Ur03XpPU90Az636ySyDuDW78PZdilgMg1a5S4A7Koci0HE3QiX5gkh3i6gQe2vBsN9l3
EoPq4WOnuM/6p04MWx3v6AXAafotPRXo+RCmoIsl2WVd3KH8I0tQdg7AvRPx+Spm+U+BDTbsBSri
RIy/M88vyZDI/KdTArEhpYYmtmGiAgacnm7UVnIqUFm8D0KbeUXlZJ8KAP55QR9fzkg2a3tLYSi4
7f6b3V2UXnqM0vcu3mSXOP0CQFHdQ9Rb0xvC7ltzFfRuvhviNH91e3OSC0O9yN0g1U4iH6uFAiW9
Ju6cwOY1yWenFtu6r+8vklggQSX5Rxcxjcm+FlkngaHURWSV5RnkBMvBKACWZqrhS1TFIDDBU3ZD
MrJQVHWZGk7wQiJ0RWWAxwA3CTm4rhqsi6h3lJU9IitgI6EwbU1RzkHmF2gbS2EB2BXwk1bw9PE5
OmyDkLPxbODUixSk5kCbYG8JyouGiRxSnQQNXaw6brRNWFyG3EXubx7OvgQDNg/nyGRsSAixWTtf
iK5758u5aLzOiZUdefyvAZoPbu2vf2Vroqus6p9AMcE/lTHIKUv54MYrzQuTWv1R9q7picqtH/M2
QqVwFoGNU9r6UfahbRwVzaODhuUbW2CKM21R5EH2Aq5uBnqL3t1bttWcAOCUrPAf6b6kVfdz0Ar/
tzbE6MoM3DdU/ugLoHmmL3hqsbVpMHdvOt3FCRDj4kut1z/lvPa3ioo83xXOm8tDfWEbtv/cvyao
Y1sLG4BOXWCC8gL95dugdkAe1sfOcnSd8DM2TwckQi3lhy3yvdqmNiAVMP3GK5z9ZpH6nbmi/ura
8egJADk9dWCYX4MqdkCfMkJ2o5Pdh6zyaliA+3YK2WkaQgYICZIz9tse9ZuQoFMFZs31LrlbsC23
/hk0JXvp+8Ej7GoaFRx7Y7J+4zqadRV08+i9XwrojgnyWsbUUNNkbt3sVMldN9GXxieXnRr5LqIB
6kZIMyqOLjU3ZtmpkVtz/UXzzkcPSvMFjYRehEX5oSutdpW54MkeNWMZylIMwavQA/hZdP7vFmNU
5AdurS7Zd+Gs8tr0t1EJCje7HJ+pMLQCIdyCRbb72AkH3RqtkS5JUcvvLeAFvwVVo63/1dNJwToW
NEM6FaMmqe2ZLAsnT5UHYKfF8mVvBH6OZphWNrfgUKBi4xgwAE5eRUZh1Y+WruezPFNB7RS0WnQM
9dxBWqU2AMaBfx8N0SZ0OyQt/ZNI27iZsUyCTnkutN5E0XiBHeenILFWhRqARUWejbrAWZizG1mc
1OyUlhHQkOX2HCWiyjQrl1kxGN6cbiIFDec0ldWIctkNza3dHKUSrbKtUY9gYcLve8zW0TjLSscb
fVcfc3TDKSA56Aq3XMw6EipAkjtcrNRm+K0lyAw3VvC59PN8gzVBiQewzJ/cZDvukyNJGE/mc25k
NpkSK+icwwqu9mXpj4x2vcLQ97/c3OjWU9kI1XdQQchcHwKkSqx1wwgMxejJc1eJbAvafVhrQkZ1
nfor8Ftfqk4ssNMlbpAfwU+/HevBPpghmubMSgigU0EWGDb27SjLlDTWNKTEQGmlMrcEGaD2nMNN
nkBu/ktXS/HrhWGUJlK6QJrOs/7Ec0dMB/M6ZE4C4i8bnY9SOcs1UYDmwXynnfwLcRuJg1WY/Ice
gKmL+0v80dL1W1kqoeDXj0+oxu5F2/AtT0vnszNaJ6qNHkPQsbluFj/6gDw76Uy1PCq3biO+zvC8
f/2bJ0vK2Gv0PnrUR6M9oUD54tm75VrhlXLxzMZj68e6N5ew5xqoG6pkUIDx9acTg2QaZkwbKlYn
Bda4PorDQrCBUkKy1o3LmMrqyfDfY83NCeT71/gUr9DsYZ1Gbeel2JNYg1+kBPm7wLfDTy8HUiiV
XnqzDJWpSP7EfbqeFYWSDha+oO+EFCuUARMgit3HJwXF1+WFhaYg0RlJQxp33DRWKL1yASicGBXq
RUft0KeaXa3pVA0y/VCbIBtEZaGxJBkd9ARYV5NNw1G+eKNK+9BajEgsY6fiGnNy6jMdSWQboN4W
+n+GT0VQBN6IivDlOCCzPVbJr8JFTp1GSWHYXh52YktDKy/ctT10wYqGA6gUD6EDrjYadj0rz6oD
MHEKJA8g1lnYFWfPJAIL6S/ATMQ3sWtLF9so0WAqYw9ueRu7bdHxNcVukil2DJSB1pNxWa1Yz+Qq
7xm0rAwJc/4mgArwDiqYUINvAIRFZxtegDY9cGy3ABkm++kUv7oDmbcfBpk9b8NJJ3Lv3cNYieKR
SsmGPkVtmorNOg2YrVQbBkaadoOfLMgFZbHZrLjaJlRmNtuR2yS82iCXj1K02YZikSEFTJ34qPoo
0iMRKWOdXa47lbGRMM3zY2T4IPvI+i2XJYBIgQFQVDXFTdFgbZbfW8UvjlQzGEiLOHHEgoZ0uFoQ
+PEc470FCEbKKQZXy0sMjRqTr/7kEGqe7oDFllK7gL/Hw3bIR48yv01oYV3es6w+ZmyQrRpRGC/d
ADNCyv2S0U0KOetHQPBZzPGMnhnlQxLxfZB39Y4PgqGCNGPHLkFHJfD7c0CAWKAV9sOhj1+uhpkr
q9vIMhUSGkra5KVTIqFiterR/t7FTnbmwqoeYoCX0ogORFerNr3j+YPP8GP3qVIQJDZmDhADSWY7
G892N75We7wUFIC+EX26WaPt1TC0zoDRRppJTuYc01+DJpN9DVwwQgKLQtsDtc86Ky7Aa8giDIKN
0FTrK09A+qi6dbmxHPsojAKtOR0bTiwfwPAndxvwQii/VcgiUNvqiL2DRVky9QWFwyDjc5m+NWuj
fDZjS6BhC52tTaN4CgdQfCniSzSN2d0xL0Ww6k3ARsto1C4bASZj0Uat+tJycAJH0ajjXRVXUzQy
SUr0ZSvcQcH+n3uzwWm8sts8Xo4FVkM0BUZfWnqKC6wxaBJMwwJwVQuaBs9DYPljhi6NSfu/+n50
odm3kheah3fX/atvqenMcyIQYbttC2jw0q3RMoPcai8PdAYeYpTiSS2ejljWvFeQiXLVkvHslmEh
N/nOkcmEFHNk0sbhUddaQLjLOpd5Gncz6UvmMpmpGKZm9gaUo48f20zmd+GiPz7zFcQAdJK86DCL
5mi7mpo+i0KpTmEV7qcqJhoWLNrT658OIhk5WUwj6nrOykk0zxRKKQqYspsnHe9jRXzoH8fAXQai
rryCqSpa///zLGSi8kYt1D7UkgfgzbXPsbS7ieIn6ip0KmOtgmX1wVXSrdbE3UFJI+zHywPJmSKa
tWOEAH2pmYSukBpdegBjbpsmPabuvJNgF1JhXq2LpLTspRX69n7k2EQKQexeo4/A04FdeFBkmogO
rUwNfSRrQDWHImvpl2KtBJ5smVQin9D+4z3HmWU8dC6XwloL2MJ2kywijS0N4Hq/aPIQOaOzEEHb
73wzEuCBaYa9CaT6BWnpYIxiJwxQGNMIeHTKyrBEsaKhhNE9g54VXM6IBqiCS8i41PsdXYZC2sMA
6glUeWNLNu1uwmU+9p0cvypWdH0KZ2vWFK4A8sfOsoNi2aD4VKKhWXH9qjJwWiiqnSwVoTiPcWvx
bVU1/a7sAPiYYV655KYSfRltFqGj3Rh///HOTFTjXb2xz+ZO3nb4fzi7su44daX7i1gLECB47dHt
7vbs2MkLKyfJZR4kZn79t1V0mnYf53zn3hcWqkkktkEqVe2d9rvAaU/eljVEX9BoGC3AgzL88usD
IbHx33ML3UxW3dmb5s7V3AxcvKvEqnBIfelNCHTKO0ea+v3Km+Ymb3ryWj05ebdlMf5qk3nurI5x
4DqukbxqDkaY3k8tiDTEVuFeUkdi7BdIWxreDQE/SQf08zYQlQkZSjPb7BiifmCCjUrQzLOKK6Cj
T2O7e861FjlghSJlemhpB+EOWhoIc0pFclUkiluMgDJyrWCynTCm4vIULXE0wEoZ1hPXsuGRlBSt
MUf87hLmlIqGfpR6nwbfdfSlvOKoGTx6HfiYx7Jr3yxWLJDM0V8rliQP+VC8O6bXvgmQ5e7svEXt
o7KSAnB8UvMs0K1jaGeo/67L5LF2tfbFxMkSOfEBHImWHXkLskIBsdjI0QZkvwopP07Mgehr6YH+
KnHy/MCr+n0K3fBgN+jIo5JTAZjWi4m7wgOeNKD2rWpskfprpse7mtirQFJVqokppGPLYVHq4Aru
gp7tJ/YB1CM0CzcEH6RoWmMTCx31DGpo10MCrnQRvQEhobz1ojB8ILvQs0Dsp5mPPtKbsAhZ+BCX
AlWrfp1uOLmRIQ9WeRbr9+RKF5oit4EtzgJd5Gtv9L4EsVHeTl4alicUmYwnGZPjgBbxPN3QU5Fm
er7L6JPELJA2UtGr0efbxE+yGzOKrYegFv6mdC2xbLkF/PDW5JbCArnt0QH9MMmcDsxDuSFwjgwZ
XXCwj91wWkigkkVwQ5Gyv7FzvMgpKtkkqGI5pCK5naKQLHYM9ElIcfSBAIOi5CE4hSEt+Tag8Vv1
hi5Rl2+/D6Aj2AAOs0CbDC7owQVg2afjLBiLPaiFT5YNmHXRlX4ek4+KCBhrIHlQnMlGBOhmnmKS
+SS9tLiY9RyB4sX45QRXbxWsgdWAesVszG6xzhNIZYC0FdWAwNWDyKgzcRzU6KOIRiRXVo3sQFWJ
E+d1bKXBKrU8ZLuGPDzSXRma6O1vbLaZZaS4skOeOAFKeGBtSBGrKHTX9k2xSXPUzkkQctYWEKQX
6i5B/joCjpODjYqSqbtJNmut+LdstktafhHF4wCZz32i6+i5bey6EJRqQTF8i4BuiY9dGNxaPsjV
lTwG2es3DozztS3EhXy2J7nnifALA8kc0dvPcbiSqziRCUAfRmdVPrhNy6r0XnneT/PWnZ8ix9pE
t0KY3qsNOcUpmJWuA8/Ewui3fUYUDB/tUec1Pedsb0udP9o48o6ArLZlYwEY4NoGslTYi9NYlpXp
AB3/JuNIOSDJlT+ifc/DroeGfeHs9aTbT0OQJuCbJ3xt5RVusxrU8FO/oNCwvrR6kEPkebZGsWOw
JpcpTheEIAhwkIdtb2uGcm57zPDmAyYGUPc7Y+8NeAP7jh+v0ZdgbEjbcKfdVYDiX5IW2DD1vWUW
RxHjpUkWVgnqg77Mn0g0RyMlyEKSKRppAXLYqi9+sQQ8TfvyMRpZqGgdGn2maJ2Md2BF37YoLn6p
KqBQGVaY3AI6tLvngcMwcW591zsThzUoOO2NCG0impO/iLOtGVvtZFuB8fN7bRrLbqj5z0zXksVY
5cWLbFHnQnGliusLgy3J9pO4s21k1Cfbf3yGrAmAlGlrSMhkIA74E4HBFbUAocEpigNdkQ+02Hpt
/jcLRWBQdu7nMYzM3bE+dR57OaQ3ud10YJEFQhsNcYrRgcUAw/GsJdSbyLfTG70tuxWBrmU2+Gn+
6Dsbz5Fn30KCKaEQDhB9cRBfoLz5AZ9CuY4LkKnMdwA4kgB4guyPduRL2v/HDrhSW9nUHvAnWewN
d/RWDSOeLR0wXG/pTUsvZaON80k2v6NRbZYtAZbUb804Q1/M7DeNHaUvZz2NKS7FcMey36QmmqOz
0Nx7RaD9MvL0Fr2D5bfOiBiOiKR4kDV+ZlWt85uiC4OHNDP4UiIdoI6T9tRBp5w6aZffEglqtyyK
5EMzWuOFU1R3fKmHOv/awykNu3I/BJlTbawOnZex1fzwZmyKEHwNYdRYxyQxCx9EejhkD8sk3kw2
Jq/x6o2qHwRuoVlAuJiwLj66NZXjIMkKbvQJGYPcQsxExsIRKyvhzRMwFLAZz8J2T2e/aV+fhnRQ
jLqEy+GsJeN/9vU8d9WB1DT2fX/byvyliSLjUNeWfuiZNA7zkO4qpf1o61QRKq5nO800MM5aNsVz
DfEeT4x0euLwVQk2m4M8X7AbTg5DCqTFK5ndmGC2KvCxP9v+C1fyAiXjcQ6ZA8suw0HlVAfkh/wd
ZfbDE9g6uwPzLGtJ1T5p571r8Tg8VVnbHaJcv5CTfans7bO9ijPbkxwYt+mDcFEaqE7SDNevF0HK
kg3VsoMfB91cc1k73Y3Kph28BGCoKHo34qKoVqTxx0B9dByUeGVsq2v8Lgji3kWrCRK4lkoF0x1d
PJ/F2jLLGhgWaPwi+jnSBL4APMXpVpHSXdxS4Dhx7kgGkq2HindWcjR5yA6u5LvIA/dpM4ThSwkW
u1VZC3NbqaHjuvFt7AGDacyN4KWoZPZsFgAAL5JqaRu5AI5nJvakBKo9SMxxwLWiocbRUYkylkfp
1eELiT5OlaupdNab28n9k6lkf0s6ejTHE2KRaG65p0ezGw+JjX+argdNfRgJ876OennfZXV5V6IQ
6QhUMblofIFaojFygCEbDQAgsdjbmFbtovWa8Wh6qfVWvQ7cat+yLNWOtj1ItK3CSLO4/akPaYHV
pXxAJw3cwgjQ1QmqnlauHWlf5Dh+bRTxXAwKhkxrqh+8QnNInqTWE44iwNRmoUqosmwLy0zmr1hv
+LNTCKfQAwAdOZkhynKvnCI1U1/juDELw+QmAqD9suEs2dVcK54DXwsOXZn8tP0wKbEj0H/40ooO
pMx70Cf6tgxRSwxbuoCU7Ab4rO1948vyOSg9EK9m2FCQ0jDy4vmGNFMAMxtXOGPTNyTr9Ky+Rx3N
DSkbayyemc4uH4eJMjwAQvXnZKGm+PhIHdrgdoaVh4D7gpLMPj5SpB4Jvxn63x6JJszPj0S+adVf
PBKJ6JFSu0120z9R/Q+pR9LyQ1zLdQ6EzF43j3O+ck5uQodfb3akNOac+KQEaQIUGey8tuBzewxD
4SwEAwOwFkXhQ1qChIDWzp8paNFOilFVzPpAUrv2mBUCnIcLWm6TR4vmup1V5iYSmVEqBoBEYPsL
oqgUq9Kl4zvO0Y9RZIyOmXLFxcj+wrnelcEYWPkx75DvAL6j9b8YoOQlB5bYRQTD8PObzOysJfEQ
gyAO6+bIBv+jMPcTazEpSpbIbGW3k2JiLu4U/9u3NGj1TaYjSaQDr2OqFgl7CQggN33SRaDvyALV
aclbC7yOf2kRWrVcoDwxm2JkDBAgIigvYswWXmABGkRBgPAkRg9jROzCWNGHO16iAisGA+4Ll652
h3f7fWo1fr0s22oh6s54GjigviynyBaObgaHWNrtCzY77mowkDAg1wAw7ngHS0RS2sLutTvhd/ek
nERRfRHNZunn0WiuMi5O0fw+B+2U+mQLhbAGwIXsB6h6dmgT8N/MEpBq1pAlt1XLm8eRo87pEwuJ
BNCt4WftI8VokipZYA3YHOMBXJ6d0YW3YG7Vn3gGimEug/YvX6/+crJafzYboGkCwKTf5BZY6vTI
XpNB3QIUqUUxyR0QB4ejH4XukhRjjvS1r5lfC9f6c+w0CPXnXJefxq6w2wRuSfFvYqO65DUE6fq8
fqAVCi1CmliY6PssgyUNLVEP1WJenlwtZWhILl6aBni5Yo0TdHWRgBHw93IH1Ep8iZPmZBXxmh99
U0cxdiZ3AxDyxxXTGD/iNZxt27zOFjQM29aut8pQK3yxIxn5dsIG5yraIU/WJGySyD3S3WyofNHQ
f1Pmqf8CFIqfXMOSuuHvhZuWP129GBcCL7XnXuJ322FFugcdZ3o0mrFcS/xtfFE+meoZhA/W2eVP
GaXjotWN9tmKYqCTmGayz9I8OwZjffLp+vFnZhxDOU4MscgT82OkmGPpjlhjReh8CfpxvCE5dtr1
iUMWmxMc65Xaz9n2gmFWuXGBVmIijZ3cKB65Ob37k0ZlAuCUwbWbXVghEckN9k2yOn9hnp69lKBH
jyO3e6IRcA+MRVv2/S0NNc03N3WaaqtGhFggA/fvGOXOt06NyKJACvfK3e3Bczm7u7bQVuTg6Xpy
1Lo3ASDdx9hw2BFo+KD36HLjq9T1aNnpvDoCd1k8I/P1gFpy/WtuCn1d27l3Eykz76kB/fZXwyqy
HcCM6jU5C6N4shrNffqvg9IcCZo2/h7UG7In4K+6T8JKsAQxwKMs99OOR4IIascYwHZorzJvcXTT
XRrgP7ibdkIDfqZLFxBkG7KjC+fheOE77X2G3360ZSK72fcUa7CHHaACAD6nYAXngMrXbbG4pMeg
ALMvmZFiOPtHwxBVa3RJTY96YXJ+3Pkx6HFp2mAA8kGp1+Em8Bpj3wFqd4XOXVC/lNzEwjexjP10
S3q6MCXsgKIjFhfjs+ekIaPZ5yLGxS3pIyDXLm3XqDdANslfxhrpqcgDKnqCw/8XK0a1YxUlC9Nt
AOMDnpfvliMi7FKhjFU1DNfxh0BDcsW5P4qrSVt4w1M94nyaNdkLWSj30tBP7jh1P7nrNmNPsfM4
wyRR6Ruo1qO1LhtjglpqjBGoS1Q0N2EnkVFFUrrt7fxkP5fGkYIun8lwuG5tE89RO+Y4x8mE2Trm
69AD9ndoEmdPQ4BtDWjH5/Y05DE6oUhrj7X5SloaWn4CUKCiCG4Iy6BoI+PGMeXXCfeAIBAIDIEU
INP4egUUQ0q7FOiih5JGs9PHkCSf3TXPbg8993PA+ma1aR/N3rDukWroN10Z5ksa0mWsgSLCPM1b
+Og23nJDWPcibmMOABht09dCP8zGdhUHB5S87mYR3f2LwGRH0WnG/yJ42o3DGkh8vsn4mqruE80X
T407VeVT4X1bhuma+d7JILaExGtqKsqfavejHGljhghUvE8GvyPMBnOE31MAwwR4OFfhy9HfZBLI
BbmhryoJbrxlUmVgK9BTnMKp7t/KLrstA6Dv1GecxZr/oIxjpSQLLQcMP7r16r2rmo3roP+bg4lm
BACglovGiIP7INCbY6AV75Fg2UugLnmP6im/Tp5olFaFvcAfU3FLQ6GB0UuWjb2ykXd+GQPRHMtK
vteeOLknuXvtbuHbNbmPfPQ2pj3aK3LIDcO56ZL2IEZ0ZpgBMPDQ1CLWeZ+jfKX0+nfdQzEL+Ghe
QEhp3IHuXSxI3vmA7c5M0FWdzRJl1p/NEo0nmzHh8tb0/IcgxhIA/zsg32M4KDQGL3g2qyRZxEGM
lSQsZATAvqQAZV/OxksLU+09SpdtxxapZ63uHtveL58TDfz2MgKydxT0t5bdOEsaDq09rMouLQCw
C63N3Yc/ORnYUi1L3rK3mOjBAcC3k2oYuEiJqpmki60REhR8OSEY1vahRGnlw4Q6aLJD0Zr9PJp1
ESxJR35xwq8sSadwVHbhiDwX4NZse4NlrbYLtKBe0gupHMG918u0Xk5vIKWlIWmDpLgc/tEX+Jzg
lVehkB/OkFuyNx5nX3QLr3dftVgPSdRusSFCE64aymxMn/0S56RN+wwCXTSWWwaqe3rP2U4GujMc
TD5+S3THK9HPYUzBMtWELn0U4jF9QJWz8qdgLFv8NkXaMk/Ny0CsMr9RWLI/PxlvS+Oet8Yuqweg
WwUF1tYxAMpB6/AYsVw+miNmM2RwQ7BSjtEZt/jAq/QbQKf+nVPt5sZtgDXzkkIzh51mCsG1ojdN
vG8A2PhYoqJ4Qusuyz5bMq+1jqQwa/ek8KM6W2YN0KhD3jAtQ1tkYy1F3AG+24zBdgGgKK3QrOe0
7V8qEepHplClKokyIb8vm/VkYaboqYJ9oexJdLYnb2A5X9qjoEIeokpHY2tjmxuq6hdDaqLXbTA3
1ALQCNu4GMpGuxyS9l/4jvqdHwzdKu9T7xDHbnXoMPe6ZWn35qTdI3Xx6I68A4dB9h4ZVYg3CEy7
frg2tVT3pTJNreRkysw8vDFF/MUGgN++NLV8U6DV5aXJWLVA33r6q3LXlO3KcGa0APt8/Wo2nr4e
43Y82L5vAPGzKjZj1mUvLR+B8hHJ7OyUKCdxdiradDxYWWHuewaq877MjBvUf1hAzsvD/gia9WxR
ccvDqSxDj566kCLvfOx7QYmYLUKt9zYk5Eb0nPiWtfFq7EMJPtuULjbGDn8s9CE+khxNOcM3O9R+
aH1zKf/EHtCiKOBWkDMqzmxP8rN9a6fuo7SLU/yzfLaned2xY0cnTBy0xZcy8x8DP3hGLUnxA+fZ
042SeKZX/DirzjfKJugd+0nrOzQ2+jWqWYCpQZ9VpwIvTm5aOZBt0VZHH1+n7Y9oWAKlk2qy00Yb
dIZnC5KpGJqbDstT92ZrjxEQmUDl4yVe8tT3h6leFq0s0bpypDYp+Uk5gaGaEZis9Uzz160tC6ze
kQsfiStFcaeUoJICIZRt2jcRCu9YN+g4JoDCKlq3wBYatyQ8m0yKLKqjQ8P+o+GYbeMBle3NaNmB
vk1YLyK7U/L0ya3ZuPuTBRbJlxZul/2yah98b73lLRIwcv7VxM2Sms64I1CYk8i3HnxiK0eI6M4e
NHlb94B5QAVQ/TQ7te61U+Cp4q84iO5M8JLe1uZYbIHwUj/lrest+qD6j+t02jqOueqhRR01eKrC
I13cXIbHANnTaUiyKgDvDNk5uYWzhtlw9kNVTL5SCFR3BCdPv29GBtSaGL+qAJ0a+R2Au62FUOhH
hD1PKPSZUlx5kIKA6glOnkINCq2eQoGQ6ORRAxLnx3TQ54Y1aDSsyF9fjC0gXpzqO0gfy9Zf5znw
1bBp/G1vg1Ptwc3WuYete5qBdA1s5dFfuV5ivVhWgDfytQ0PQ+QO0Pv96mv9PRl4vAavG5Km9+TZ
ABN0GTRA0cWR27oLXflHz8EFnjt5ct09zRmL+GV0wLeDwovbXjZ8R3cFjhmnu/ET2Wz3mXb2LX6F
HkD3zAzoHyD6WAydJQ9A/E3dHbB3+5UrhmyZdLIEXaTKgVpxBfyxWUX25rMHcqSdngYPtOO4wKds
kpbtWBw90C4kJ8w32rJoLcgYlOKzDYxmZZPyagNDQwqp5mqq1N2c3k8Z8tw7W1Z3qIGRu/m1S3eo
t+mnt7DoxR0qYk4WpAzR6D+9p2nIxgqY2yW/NZzRuku5z6bLYIIrSFShu2DmiNJU0pBNXHc3TtlU
+4YhYQgwOfiRtew8vuADmvlXZH02HAuTbYJEVAqHuOyqVSUAviZyDcQ8npOviOmM+MxIwXiirULH
yFfYvdf3BfVikXC2JkNyoTApfkWmqHOYWeERUuAce7YmGV1k7BhgCgMShCO29GfmrxruNt96v8IK
TUnpzzXcsKFpvo1KemmbJ7K9kNI37GTbJfpHW4r7NynFJalbjWLb1sD81/RlaayDMXMe5tpmO9yE
YB3+KImVZO6AaoAG9rmE4kyGfIpsuhXKvhCV5hmdxloNIkdvp9k0e8J5po8OAUDzEAgMipLqhLx9
NplRpTsPwLeOPfBbS32rrqJQqAJrv0+jTB+0OQJZ6z0YNuk5hiI6lEFR7a20RJOWukgBynUzqcUy
9saTLFR3kTdcKkhGHqTA2kksaTgrKJSlQs2yeY7ZY3b7LBSO/W5BeqLe7r9xbelP3u0ACG0DM5fe
DPSXPb0ePJWlaIZgSTKynV0TidbOs/LipUJeHbyml48HGvqF7TYC9MkAgA5zz7uLZVN8KeQ3WvG3
DTcOLMSpJw3txPbXdcabLa3l/3enos1x5o962jU1yVF/nCGYd9AiY0WiqT1OAOXv0ABefep1A1Ke
f9DScTVpyZBkyoRGoYneOeqiO7vOM9DdWU6Tkogu59ifyVV8Cj12HVo82xgMGFa6yVCauOvN/hmc
N4m7dTVwmPK8QEJcNCinOKtNRfI5yewIiDqgVedbIp+c+Cpb3zJ2RmA+a40Hro82Ey+eaJdFZ/E3
5rn8RlhFtAksNnwDdtiy1wR/M3niXsiVfavkZJ+h+GZTKk4FDvmVvRdm4zerb5aFnq2NxqunzHrB
V0UXm8+UCUfyQixCBykWGirW9Y3WVf2ahm0d5gfpFtGChpRKB3pIWDLjmRL3mUQKY3ZH40CEjOhv
98pn2YW7NVTjhkmerqvYRCE4zuboXEwPW1SGpto9nagBtQmrjqHwdqRsQ0dsEsbqNQ1BS5Pudd9o
F5O2a8dHFY1GFFIbutu8dvyLaPjgnaJV3Sg2zOprvP9woEfR8tq+jGYkxhQN2JADiATjv+o+afc9
N9s93c3DMAFjbTVUYtWY9Uk72/1XskoFoHg968WK5qAApJhD/bNMeu4d7yXfhqqXug0YOocG1bkT
U5NO6rTxGgXO2HkReO2FFd1em7olH1ADjlB0wf4abdq26+K0JApvHN/GcbG61EXs7FOZ1NsyKJ/1
NoIZyYBO+Pt2ks7mdHf2oVE2VM7+U7tJGGXskBTtsORmpW/zVFjvzEX3MEohv+tgYVkneQQKEmHU
Lx6O+G1AwH8HSzS6/QCFddQCo38w1eE8KbIWpThJAvL5MnKio+UhHQY+pfx72mj3aDcxX7DkjG4N
XiGfoGYATiOosJzwq5lk7fbjIxTKwPzDI8ikHbGeBJt24pb/8AjjoJtLmuqTR6BHa+vu00fIQN6Q
Fa3Ef33yiuIwfcPAbrUFNv3w7jfyWWSO/Wh4hf+QDPY7iWcrz0rG91aUn1mFssHRepylWwC/DO8B
pphj5YH7TmKKVcRaMlmNY/0Mlnn7Mcv1acYrq46X9gYVnMWmclwTP7+x21N9ppUnbAGYtm5P9Zmk
tWvRTey7WoeF5jz8zPdKOw/Jd57on33JmB6DKj+vfGnI1VNRiWnYf3iq2XdoYn5n+BUo2qQPQLwa
h0WffcO7CJyBpJ0//fMuACV9J+3FboEWAHPUSTOvCkjjBm69mVCl51kBXHCKNs8wLymuI87PM2uu
j2Xo+WguiuP4GqpYHJMt7VQboxWdIdHhUwyYv20cRg8XB1Lc40AoJJtJCpaAyYhkojXFSc07MC5a
SZjdSLOwHhoBDI0+Mqydlg/sIWo99uDnnbaycTi6Itmk4Km/C8r+1yyiO7ZleYQ+MuVHgjoFl9Zg
VtaOYpHMcA1tNcSBu5plkQoI4LYp4CxnW5yioRzg/DT0hO7Avnmp8z3Hn9d0QDsfcXp1sEhDnt5f
nHCiTAjZnDbYzmeqkWhdoJnU5WI6nyVNhPNe8qURBeDKN9dxOjWfAXPgQdzQ3GTidd1tYVre7gpQ
xA0Bf+Fz50KenuHxhwhgDguj4dcmEzL+jENyNpk8ZgiSeTYHExlqojn8rPTTvl+WjYcXfLwAuxQD
264FkF699NZAtxArQgf8TIbVtHy0PtqRLK3iky9h01OAf47HqcVljkVhyO8zmV5k8cIX41ej8ZeG
FwCXJ4jDZzUyFVgUjQqhLc1QN189IGA9q9FHSxqR7mOUs18X8inmZ35ootGwaaANtStK684Iy3zV
Fa6+mrbaVaIL0GSeRmRXJQ3yT7MJ1rzirqlXVowKytXQImcqIh5s5t5ylM5s8Eksjxct6AFvN7FX
18tadbTPio+21Lju6WGnEug1YMjzHEjaYb4RbiSXBNJmOWN/pDuBOmDDAjzmBN7mlP2R973drZza
WQaj0+0bowXMSaZbPjo06wTdqVkFkDtQlceBod0I6kjEL1K7qIJau3EVjaKtt/Jx0MA6TjIv9LGd
pbFQNr6y6UYApZ+ggWO3z1AXhdQGcqPDe2337UoHlhbqwLzhvc81sAw62RfHAuBuC8zCRZ92wzuI
X09mNPxoVrhIfZD8IpoKnvjawivz/IsTdiClOE/anaO1KviIScksB47xUahoeujJFwBiAbfnTZxR
qruwSB/71xmimgTO24x3Da7F9PEkIDMS9K8jMlu7fsJOTLLYXHQgt5G8rt8MpiH1Gefy4Pidf+Bx
DaRBERbvVR/foafSAUyP/alpZg8n056Fs6kWd8XWRtZo1TSld6jbdlxoisRNRGm5BWqXuyaOtdEo
wLs9dj7gyMDAprHiGMZYyAxVL15sIdGQDCeKYbpyXJBV8TGGcY5Bxgnaz7QIMZifTDHIKTQ190Ax
nFhbN0O9ChRdE8AcgOA9oFA3tMMYbLDA5SAFXXgQf+9dqe1mOXbjyc5lSbwg11mhbF2pn2wLFLxY
tQcmADY+8AH7flUSodXVNDJU5wqWH9OITifPI4c7sb4YU9sGqJknH6nLfUR9Y46T78NHUalEc87H
Cvy7K1GcunegrW4OgAjpNhXeFasmddgmB6PJmiZ2xupy2Fcj26AQGmjb6pFpWCpjGl75krYYgBdO
oa58yZi0dKQ6qsjzvLMv/W/QY9C8YeSnC3sM0Ra/6Fhn44TZCXCgwkB8gIWYaPTiLuNafnch133U
/ENEFwF+P01rl/MPcvppgggLCew7+sGRxE/rdt0PHOUJ5x88ab3wR65M5wgSGJWTaaCn5g77XIFT
y9O5TJHJG+y2+HctAp39yALw6+aAeZVGYBxrLPx2AHnsb7w6T+4bJ2Yr34q9V68Ni4UEYs0PvKSW
PfGas67AWvIPkQAia+z0SuumSGlZgqKSm+6nkZwo36GJ0v3eSYMtYlnsRYhsHtJ63XEg7KnOs1bu
GOaT7EJhK/Cq5u9aMhEKnoruajBkzv49wVNNJmoOw7VX/WBlWOcj2jQj2I6WZgH8m4qx6BCwaFl5
Az9ygAOAoEeVKtIYTL4SpBlVtqbhrBDKmnzzJl6SPFS1jbMF3aURO/lfKchY+kmzT6KXzi8WnmKC
w1kmjsDolrUDDr2MNBX7s9pXjHK+YpS7NmEdlnxK4YSoMjbL7ECHzlbqvgJftjnSgbSuiWhjOr5Y
kzIy0dvVmsEdnWf/yT72LTEdcZ/tyVRDAdmyLsBuGDjgoLTzXB6Hl9BI8ckkycQ2iYWWPNZPrdPg
R0X8k6TM9VRunMCtFmBzRvUpgP8ewRyb39ZWCDirWsbvehDt6BDv/7ewgmpcNE2X/Mbj1drCxo+t
BxNY0+87q0VPqRqiYKnfU4pdNzvgZH1icuVReJF/M1js1MhmZ661YMKSNymdVw2ahu5Vo5M3c/Mb
2aBoS97MTXIkIzstbqtHMp59qbfuSkbDtK7k8vSdxIpfXxu9Lzc16+QBEF+K6KzptwZI8R4qvw6R
KWfjG7e9v3Suab+Efx+yAiy5TiofeJRqX1koiuUg0u7pj3Ek6M1WuVtOccaxDf5jAjIKrFufxnE1
JjddVYKNLPUB3Nl7Ty4Am4jENBlQnRdodbikz57fYA2XBkgX0MfR8QwkU9IhOJDWy41tD7Kq57RI
vScAakxcqi3g3acYxJoatIiRlEgTkBPF8KwiOJDWBKNeAwLvZyCSuBRj7BKBCuZErAg2a74A4MFc
o/oAXbCqvSqkrqnTreqaolv09Mflhkxtd0gXF6hanzu0bZpsG1DwgRY6Np80AIYsTbzWvg6d91pE
lv2foNppfY1iVnRhHIVfR9/B6mKDGSYASyxWqutAE92dE6E2KxWptUN6HwgKKI7ZGMiCfhYx13eF
9Jwp4li50XeHAV+JIuYiv4zY+C7bteGIyu7OACru+Rlzi6tqCg5wtxC5emdsvtDyn0Z2WX2hDQaN
XOhogzGP1ObjbPm/+gH3cHX60BYovEbjdT9oyVPU68mqyZ1+a2u1/cyEIfdRw/MFV0OS9Xa96oYw
eiRRoBxAvzJMDlVeoXhZOfQhquyXyhjwUOEjuQrRfsOxA+gNF4Bat1/cHm2iYkCbqOOjTdQ2kSNn
IUOquEZvaWKiTXSIzT1VwvMyvS0Cp/x25eRaaEgFEWeAxRt6S8mpqezJqbPj20w5dRUWFmMe2ccJ
Bw3YVccRp+CEkTYRd/YxWkos4bebGYmtbevyKEYNX3tF+Em+pqkaRrSk29Cwz5KfqAMZbgRKpO4q
1pR7rfM3NAIhY3FHd9zMUDitp+U+snCMrkaz3D4rleesnN3JM4HnVdi0cux9HvMtEQS6WZItTd0E
aqcq7CpBieHlbviaO4l/31rpdxJbvEgAxa1Xaxp6VXHtVHlF9Fq5tndvZvF3Cn3llLTYEkfAP3b8
YkK3dFodJT8TUKXvcrlHYcgF7iVhVE42pJ391BJhhsYkjEuycBH5Sv5ZdHIguwlV82P0STaHOT8Z
PQ/J7fqXA/S/FVFRj+DGCEcQDw+NVu5wgMPWRIF9lvfoldnFnmeu26R8RIW8XOt6a6+NGKVUhDgX
pAEA/lE+ba919NdOQtJwV5b2sW5KaJz0OUrB9QRWgmlx7Qz6kxrRYhob9HEeNb91ZCn9bLJEHwj6
mITT30n7DjXV2ncUtfWrkFdoLsVy6w6vDjYxLI3NvSMa/3uihcMKKEjsYIOWZTLImN5/Dyw0RHZs
eAEnbnPX6Wh7clRKuMyTDBRhsXtTD7x/z3N3Q2Z6zeq7MACDpqXMzEBgQQzY+8ksaoAK6Utx35Ud
IGcWOdgB7hvXfrPLHPW5aLwFjyMuOj72KPU/jy1P69bIHNgLkzSJgv7INZ5VqxjcCZNqNq/VqeqF
O9n4yp0c8Sk6zXNhSFPQY5CNG+TWJmTOrzBpMxzQ4IL1wumOhlwUySI33W7d6oNTLICufVJnKVa4
85D8sgEIxJPNhfnFLcUUUp5iXk2WzO5keDUFySYbuqXJc6MobgBEMKIDMYsBXqRVOjt6ofQHoEL6
KGpjPRhqeYO/yLOMbHB+h2UUE+9A54Axyejil4IdOY6Fl3EAqBGSTTYRWc4R1VSTbI5YIuKFzFM2
pKWIST6gCp3C8II3R5ktyoppt7m60F3WNKc7XQ+1fDGPGxEE+3l45RKhW/r/OLuuLjeRrfuLWAuK
Ir2CstTqZLtn/MJqhyHHIv/6b9dBFrKm59653wuLOqmwLRNO2FsX3bBf5Eu8O9f7yBSUbD5yQVuy
n7t3IchwQiOX0HSAhcnL/8dLu4tMxnSVmEQTh9Y8UaJ1zrlyW38G0Xa/o+TpLFvyqDN4tKXNJnMy
dsGNntelVFcNWgplnnfJ4ZLdbCI3EWN6MbkLTx4dYI9dHqpf+4FZSNY25mNoAlrTHvPsmygU1xIM
7HjA35K0AdYr2D7TbYwn/2zr18XFVkF/8GIbR8x6tew+3VJcB+1DFTAX9mHoYI6lLjr/aNqpfwRP
cnOsVaTKuX8Ef6pxUc52ZHLjgqbwxZqC0AF067+CaoHghwvgoCHQDcGBrLgeezBP1UarfGGWNbho
cbdOtFSYswV1n/UCTq74E8CEVmZoK1/SAdVRP+owBSqXqLXau6EJh1nbT30MdHQ12pEWXy2XkLSU
IZNeN18UliSfOkzdIh94CVlmI6jZ5XVUyFXt+tjuZ21cs0vIwBdbs+jLA2GboiyLJrWx98O9Chwg
erz8De9UEmBqHZtNZgLNG0NJsOkwP9yM/vgTyYL4c2IO3UZnYLhluqaftQAVnjJq9K9Vaa0N+c+d
Zv29aQ6gprMdthdTvBCv6V8bMCQ/A8kToBuFcogkGYqThu8ly4NDLGlU6OBoZbIvxzSWw9oXGSkq
1f9KtunvtqDwjN3ZQjoUA0b9tW4E5eCZa8FPej0KkiZbWVxtVndvS/RmRVrjqiUZHwvQGJKmGjq8
sV7fz5ZXsLuo9M6mKROyU/VQht4FnBU9sxt7GuO5QZqa7HJLQ5I7A+/qKlebeBUNIz7ZSdV2cj6Y
VKZ0yqlvmlQpnZKK4t0Ilw6/SO2T1TRJIEfZe30TmdbLntSATX7zlnP79vWSlog6vtHclDnVaXBi
b/7QUScG1IvO+JZFAIwqg4h/xhTEuNIMSwe8Q2tsAWXOD1HJw1MmYgMdLsgu5C3exsFaPr2Zkfg5
jZX/YwmZOvp2lCHRMCXkHB3/rLDyNmSnN/yQ2214ctLqErLQastDjlx9A4zBTz8055BdkZd/qlOd
Hn1rw7I2Oyeyk5FT62JTFfqqrvJ0RULQkQBkkzQw5lfjWdT9bmxI48UNDiUHkAgfy9rtDSMuXKHE
AMsCdIM/FeGx1sDe6tHpyFhwzDUlONIZyUo7hwutFdGCmOjeaTaIU8f4LzGXLeZAy27zZd3ssaiu
16pGITrHkMRc1eGogAwUhzG3L2c5gKE2qjFZ7p2ClkpnAiu5/rbY38VQ+jZyVZuP24/cl+AfBaDg
ivFtCXkXA+mXCL8WBF/cS4E3lFTnzwoXroVPd5A2qqByyS4rKvLLVWLm9isV9a8rakvwa7zF5t2H
fg5iOjLm734UU+qGqA+QcFb15EFrJgNAvonePeLj0H/GaKizMkZwanMUOZ7pYMkB1cJEHbor7Ius
dbpVFbEK2PowK3C/AxUn2wV2b8ZehX6qnTBz3V2ClEXurKohGddLEAqM6Qy+91FLj71rUHKjoHGp
7RYHCtzKwLQtmYG3TPOEOj2qwLwFHXCQJNsBnewPoq6KB5Vl6OyNMHZed8GA73fISDsftKBcK8MQ
erQEMnI7HuopB9SOER8XYyWJ0WhDa7CoFWvailx0I+ArkC7onpmraC0eUVHZtqkiX6cTfgbEpn6O
8xJVgM5Wn+tCOHuSBfEvLahTLx6zHanJubDGZ85UZx9SgIx/t5FOPQVpF7j0wZWAAOvBKdElQAUJ
1B2HhzstgGYDl4oZmTS+0975lsEYoI6BIgpFXpaLb8wMy9NFVaIcFoOjFGige8CW+mfcNapVFIv+
Dz0Qz4Nk3kmVcFMDKuM97sLSQx9D82xxy9qmvq3uhTn6Z94Bx4qcoqB6jhow7xRIYk2Nyt4tZOzQ
Xxq3z7RTValvYBxIjsTYyxOPl5PzkE4SNvpK5Etkvyzx8s5xHkhMh3jm+y1mnxvRb7EuVjKYmlXp
PtNG60zJksyMh0NdpF8oxbJA1RtoqABN1qTultyLHlk92c6eskpDZ2Rb5vXFVulRTlMN44SZ6yP1
buuFZazCjqmHskP2Q7R8lmccwyBKCzlPyuiztKfpIZJnhXKxVwzQK8jhDIqzyH+Pv8h/t1/2dRAn
6JXuAZ0BA4YWncB/iNHH9aorwTyzCACO9nVk4bzyNUCk5w1AUlXF2gOKEB1vkj2vUrutA8ynLx/I
M4AYPamNpnoTSIgAnGEO3g0RO9AS1RPRq9OBWNyjQStXjaYNHsnuydhtqogE0ggfhalr2Wi4lqwY
c68u6sn42VVK7Qb45zEAHwlKjEU499VSiy0zARQeBXaN1zU081KMRUEhSNYl9SMe19FL0hX7LAv4
X0Xsb3xziL7ZWom3O4wQv4YD2kQB7hyemt4Zjk4cMjSsm8PL4NsR7pJ2+S6mdN9GgbG4a5j8mt2L
KKw3gNgKT6j5jrO7obe37nmY730QsK+AF6JuYktChdTJ5KpRIuZlKGUp7wGZoatFfUgCe28mmL9F
IQ4aUpOLplboy2Sx9VCEKapbczBFqciFScQR0k6EQFIaGMnL0k9Bzdg6043qgQ6pFtfzGS1tLcAM
guX8dSdPrg5k1rIf3MzTE1mJVq0Hd4mGDnHDHTr7sg1u4OKiXrYwtCBwS6O7XMXiTGd0+LXHvT/t
ebfHLAPwoNtVnbNOTYbpcAb2BZdOgbDwaw00vAJdyVntkrBSLCfb9L4CPTnJg2GotgO8BZyS0aKW
yIYouLLdPzuTsZEwhr3pCuYQk1kAAjuuL8J5X1L97TqXi59df+05G86edHGxtGyb4tcfM2YT7qRD
gu6o5yBKPs2JQGeM1YOowRTJJ3B+y8Odwvd518wJRKeYgIkZmeZ0SOzKmwkvyMf0o+Ki0ePKs+nL
kDRdqHfbwZne2KBiygs91J8ytY52WTya5dlMunyLJoPvbV7r+QFzQuaJDrFWfQrTKdoNQVZ1LsnQ
tdxWq6vLHCFuqzcVvMWc465qqQ9FWyHhPATdRhPAdTZ7bXxqwTv8xAcQYrCIe7Qa6mp8muShZDWY
LFCl3C8Ko5rajdHZo1eUGFtzS3S4nUtQ3ZHJYgfGD8ncJoY9hSJF4RsX32TkP7SxSOdOacUsUZC2
hQGkfdnjTO3ONz3StKbuaN7noAXmVWKgpoF8EmnoUADlRmzolGe2jzc9TXm1q3R4jgAwtGsqNLdk
PWB6B7N+acMw/x5GJV5W9awEiSIs+twHL3Ub+59tvbyx8EXjn+tUBQxRm/ygB1I3pR06LNEzxPTa
fMYX8A96IKG55yIPa93EF1Yyy+0Q0wH4vwPQmwry3+0tGYfkV/sP4n+0r7RHV0N4UAFL6zEzS86O
Oh3QMSRe6BDHgKKKmpLjdbRuZpnasbeyBMAdifgvpxaYn6lHDhO+9lZLkCZW3zj68G8cjHJwk8rw
giDLuBuWVvjIAXj12KpiVak6O9FqkY+Rgq/oEAmoRUYmubDMNYB1BWBDEWSOF6mBdWBoTVqMZwUK
hTfhlz2W8DcXVMrQtQxNhkNm4VKvoUlGBw3T5js21G9BVooj3v9zcNvJU6McxZHOABDN1oWlx67R
ar3jqXimHhN8fGabxVKJUYLCN0w/OB4HmNsarKaxqxaJGe/JavYaxsn1gywB6Elr8RiQXGV3BBcS
2CckFxzRvtEZyZhi9vg7Mx/v5B/ZfiS7i07h8L/j8U5Oe/1nmcYeu8RIgJEO/jaCvFGmTvFaOSdD
DcZ3MDj3iDeLzeI3U8uR49x/fId20/ptspcYJqI2XsDI1j0S1KuS6y+WbXePBO0qdbQinZpoN6ur
7moJqrPukchCr1HID1R3L6TTZfH2qvtPfnrQT5tu5I13UwanMjnrtybAemeSqZJZaLiQNXUDuJ6K
N58SkdVSaP/lQcpM79JyE6Z4wXRnn9Fk3e6SwIp4i+nRxFmBJkjxVAwg2duWP6EkCBwxaiHlTees
Iq4qHrWk3kyI9hc76kM1ZfKELJZwelqCCqQKup0h6eDQeyOOJViWqc+N2tt6K2iOvtl/WZrdSGT0
7RfymU2lVWD1X276336LRaaTrouPYl13/KdYWsEnN6+NajMIY8IzpP1samOO2rF8SBPjVGhV07Yf
+89zuY8UV1mpK4P+xuJxNpmX/NeSbCXHkhuoA0gXcUc76izyKzeaHP1IazqYuMsfcyNXkDNIfH3d
8CGbbWbzWUVWZD+vZx0JAO17AFBPh6cT9rgJR2s6ANUDG/t0pO0Dc9DXpqVm7mJEimWf5TI/vGy5
K0j8uh3ZzaEpVi2vIhFl4pWT1e+4ogKgIp6GTwD3Ac5KZFSHOoryRyfK0elkWOK97dFIogA/fQrH
v9lyXeSPGFG/2OpNvUJvh/mD4qLu+OLYRfscK6JcR76O6RX5Oc7NsVy3Tnm71Jw+2VIagIxJuyw/
8qU0QCojf+RLKYSqAHmLXVX70lFBdHy94+vX2z49AObb+s2zQKqX5XJnp7PAbrVVkA/M/WfnEMi3
pUvb/HMceTkUjK5uuSbAP3s5q0+ZIjzquuD59IZqBF70/NhcRWEengdVE4cSEJ5bvWPtS+y0jtso
QfD96mRN2puSMLDjXJ2iyr91Gs3RAU/QqHyTTnbaG18uX8lNpwFYWsme8Kjs3GYM8x36rXLMf2j5
UxSYAYbdxAtZWEbv2O6dHWlakA0fexCKkSsdSA4wg/x7PqGtmg12+4IverEHmAFSuKBY+pLWw1lM
ZvZdizgmlAc2vVh+Ve6joHc2hW4PX/SufkxljKkSmZsmDn8pKyNFU3AfbLuU15i4LZ7IgpU+AOIA
ZPiSNGisCwsj3jZ9mH0Zo+SZLJRkiAFWlSSvVd37O0XtW3x5Nc5bxlbZYCKB1OTlE94w+VdkeHSg
EAfGJ5SjTFTw2+Ex4FzbCtEkR31wquOgAj1rBBclSBBSJgmPws/xVGout6r4HeMT5575DnrKvgtk
P0JXY/2pKhr27md677ZZOH5mVtKhG7YsnlruZ9shUNhRkWl4UOgq2ynV40etAFUlQkenbkCyDBTn
rSeSovxMZyh+lJ+tJGhl+2312ZFnsZR9ZEeyj7R38chu0pxwa8UWnhWRLiL0D10A6tB63q1oUJzL
eXNefR1Fqz+TxB7R6o8WLAsETmb4SrLB/tMBgs2NAWZ1rTkCsR7+ikAuyE1kmxsDGebvEZYt/Nz+
VhUj2yVV8c6toHzrSiPf4yu3WTG5HG0H/7i8N3akVR3np1MifRfmbfkGpsVgFM6X0QE7WY52HZIO
MsIkI5BL3PJLBNLqifWzaXPlPPRTcY0AlJoBt8bi3TKt8hSOdbgC7b3qImnqv9FZ7IO1dXCUCaiY
XJlli3Y5I21R2f/KbpLx0Kn3t3h3u/3vdkWkDejxA9t371YMTAFKw8yTjq9UNIOiWamJiuip1bsT
rcbO0V6D+istpkqLPhsYE3XQQvxCorzwn7sMdLaks1E9dBngZ46kjAdUuYtwyPeze+qjA8YQ9oaW
oVnkWxD/AbxC7ssSawJYZiE8WjpR25zazsJjmq5KL6bHMrfPtLIAh//as37WkUg3MdeQ6PErrfIu
f0SjwfBIK+R/0PtQ+0CtkrFi7gtw0QF5hJaDiJQV8Kuy7aRY4WfcCEGWOmnpGiSv3TrOUHRXAlWU
T3ZnKYcpztDAYGCm9tD5JxIZw6gcMLqqGbsWlTevb9R6Bxyc5BFA5UDlA5kCYMVyECMBttzVM5Sl
SegAq+iJcROtaPmYe7QkBdPTlHxtInAgBfkWuHXuAkOyM8ioqTUpG71lF1+yq0WfPhYlWq/K6r9X
+0tgAh/TeEe9AUu1n5oC/rMsG/BlBU8ytapRwbPFd9ZlXn7Dd5R4pAMvDPGoG1m+l3LOGdKciwxQ
haAwm5yj0YIRAMhuzJtGo9ff7KpQPCvDnLEqYWXAdgWYIRJGYF/y8hIkDM2YY0C5kmwL8ylJ+9aU
wHlh63iou19MZyHp7+1pDTxoB2PHvyIzUR1HkSt7G3fosy8PYZSGZ1OJfMCKT6p3p3A6A9pS4htb
6jM5mEaVqe7iK/CKGmWBcbpzJYuqbVN3rJjYLg5zgFw4DoZE8QehK6CN6GzeRG6ZOOyZgio1cLHn
LWl93XJxWDbvRH3ZkmJefAG8uKkKNH0ZdZq6AW7GO0srnMeKO/ajasT1OQOFgCFFi7xBR9oGxbsc
ZAq/KZYg5E8ewHyszibw1SbHVAFyIz3uAizGFCCNNH1nDJpAKgn8gWpuvBdRNb7LEwckgO8WyjJq
nk8Qq/PJ/2xzdedlPa7bKtU3PaC9znqbTkB677mrOr16JlkoLPVMy8quvgLZAukoaUsiUlbxoB50
DbyINUxJtDiBmFvz2lgr1otsiTs6b1GnDA+kW8Iu10GKu7iAI7u5jiVsZxvqoQLj7xJoiZvZ+FEt
13EXF9ehdOX4cPfH9hPAUrCiRCJJ/i1g0uGhVRkoKHL7BUQ3XyizVred7UWDKE7OMN3Iq0K9ldea
/YUyZaNaATs9YMXp9zhkT/IpysaXohRAMF9dUCsxp0kfxfM4Zz2+B/jK2M1zmXgaaTsWiO9kMX9o
N776bvDc3JGDQU0LOjPVnaK1329kPCsTQJRO6jYDKOBT1ls/xKSWfyo6MJa0tEeJUC61w6Qp8Z95
b1p7BnTc1TRE1Z/FgFnrJDHEEznruT87s9i8da5O5Myi8W/OmGxqZmd3cNK3m3etqNZcR9H1Pb1Z
Jc2gnTpY0IvY/Da2WMhXK0XPZ4sOz75dNerhSs/j0E36MEJRmsdfKv0nAZUGgxhPSN1YLiGSijax
10qC2QzS2nEWurrNwkdjquMvYf7XnRMtgW1ycSIYU9qp7HV1Nwj2mSZeafY1yKZ951vNaRmCzUYl
2uo6it2LjGZfY3QCqn2Kubwro7M+ZPGNrebo1pn5P5ZyGJo4q01j8Wwmmh8ImcaYRLUBLe1FqNvo
Nr+AfzFe+g9mZuZbzQbpK40v0wB0XIbFFlB6wlvmmlvwUd7YkTHZkS+NW5NxoxubUBFnes4tj8Is
UGpPE2W0aUAUOz8eSavVsUDxGgq76LvVhMLy1gcF8ym01O7kBEV/MifdWekFIN4UZ1Ial4RJH3T5
ik7J0naAnREU6sGWzrMhxaH1EpGCJQWQ5u4UHxlTeBk5zZXpcBMkzkGHuax7Ea46M8jdogUGoGnW
IM7SqqpEK/jv69Ac3vsABB957DzaTrYzlKw7TZLtjkQjR19e70dfNCla5AaosNFjZ4h1FaGZnmyv
MbIGk5mL/BqDDBY5uCbjla0qYn2noOsoY2tzubs4fneoW22nAYv1Lw5+7unXia35EUlIJW1Qi4j/
anBytXHiyVldEsdxXGIAG4OxQCqvN5QJKco4fRnKckO5jauOUiqka9tq1qlW/f/yq/oMTQ39Shv0
Ex+Q8rFNNGnKkwkS0CebP4AEf6rlycc2vREPmwT8Eeu5x23Ay62HGY9pbo6jHjdqi6PmNzoDBR86
XmJjumnXI0UdaCa+lnq9+paPmbVSfSc+JmaXilNatNq6ivMQfShFaHlFNOqeamPwNLB0kDMVJkjL
nKY+08EGesF8BrjXwk3QQbe9U9Cy0YLnfOy1/eKwmFkJQG6MtD4VI15nSG6OIFoXVrazHFt7AAEo
e/AFCx+0bF/IhVlIHKCpqfkImoVU26oR/0lmpCav5ZDitu7pYdivlnB0dmNct5+DJFbnDRf537eO
iiYb50C0c2eZP7VOBPU2HfFX1xsSaL2qyxXeRZBhNjN0R95MaEhNGmSKN0970HzHREOrRpaVK42j
LEBCOjgWSiIrXWqEDHczCfJRzNlcw+wu8j7iyQiBUzZk5rQFtFDyeahDsWFtiAK5sOLPwBVqdwED
1jNpQzzZDqWSmy5pgUiJwZVMfCdla2TTUymSA+laTP9+GpJnwbuu93g2eG3Xay9kyTMwEIOn5ZEs
8VmUuUOfdydSFklfeK2NUu+s/e/XF2o2WPvk5X50fWgw+Q4MPiiV4eb69KAMPgX9M/nZvfg2Dkm2
tdPWPGiYhjjQGQaxbpf/KBPgtPCmAUPXi+8/GquOcglPJnT4tzIKT1dFbstu/yjT7Oxvl3ZnbFmj
bKECopXiB6dEFGg45QP6TK7LSMrKaUSjagj88k4i3dyZMJGm6IwlGwpBPtagx9s0j/6gWORCyrvQ
JFsUZFdO+CLVbVDlys3Jocw49ricdtNmHJvYRVFBnNshtNZ1hn5dWoadLc4Dz/E0l1ogzRseXlf9
lWKLgm1TgVYrUTv1ltRkOIzBpAGpqTt1YVMfWNEMHIAh8A66NeepA/DzekQuUYq6yUmPleNv/ZKV
bAsEBWvFx67wSrQfTHlr76kmZVANatBRZaKy000V66ZSRSpmXRxpRYfZW1awfKLeq0X67kdC2YOC
1/DyLEu2NhoYXvCKVLwk6BvjaJ06g5kmf1GQNAGLYPNEOrKqQj/ZYMBgWGnSgsxY0mPC1BybA5kw
XwXWSI7JKUQlg7QE90vMY81dAv3L3ZndPVkG8xPvo50dzOB2zP8W5IC9u7m/0UwarS0wBHoABb+o
F8VyTzO5ApMCUHe1nMpf7oh0RnbONYpRJYANDVB8iyTc2yQx4+hsOQjqjFjUdsqPWd9Uu8UkJVQ5
Wmsywl2Ywh422qAogL8A06SKX6o7Yp4ZX5pd7xJ0Eh0Ai2EjF23eiGYlj4CbaFfHxTQRmLG2GttB
oR2wULPCqi8hQRGDLfKouQlHkE16W2wzdez3ldYbRwuzEkdDHtBL6+Vm7cxyUpKczpZDK+HuaAnY
GHSL0CluyZ5fxxdfchNAWV4BbqDx/CwDfWqO5owonpgD/FNHPMEv0xw3ThT8Em299To05wFTp2ie
+kBtnmoNOKpWZ38i0SJvpumTkTU26B9hSodsmIaNyYPOG6UnyeY9KNIipH1sIKjP+5BCLac/sqIW
W6rx01k4hs9LT4DZFQ7ADGSPwHxKlX4nZTbQZ0g3H0Ok3bbSdVZRPX8+JV+u9uOqF2Y4lC+B6LKV
iPXqqDpJdUyQQrc9Ol0OwJQeADukgTXjdxNA6ZWl2wXtxZv0QWxDeGOKb9ue3BtpWDkhOK3b6KvW
KKXH9aF+BF6yeQyNIlrbU6F+Rb+mCwQ/FHeuFkAZ1vZ63mP8dU9TNXMVV9Z4E+Q7tQ0JrSksTmw/
91UVcqaGzIThA5Y2EEf68EtF+hJ1QXhcPgiRJsp2JlBGADMKCKVyUjFALO2aXg9mOy1t+7VuNmJF
9Wrd0bNNhATFKkT9NPRyK8nRwZthmOQKBkMysLHHq1YzYYP/ttmG1lTMvoszqPGjaP1g35miBwyM
xJoF4Nd8RrLYD/Wjzc534sWUFEI60ZnFWeepSlDiy+kfQi6+oQzus/OdqalGylZhw3Mr7+90u795
OPT0yAAkHbLwPAcn9tXo5sHw4WNlflLgO0z1gsFHxjNC2xIQ60YvS6O33teKLeVT6ZDKfCydjZR+
XdYk7Ppk9riT0zJuJjTWDQnq8s2gHKsiEF4sAZ8AJmt7id8pB1qO8XbQcvNtseol3pOS2paHllEO
shjkLuexcQBed0GNX4IcPbqbP+JDna+iHNjZi2Kxu9MuCoqM94/dGONXGPEiXLeZjwZ6aoxPtGF6
MKOv1D8/t9zPjfZOZHuAiwnXZDZ76FM+PdjRV1Vt2M5S0Lo47o0if04kQteEEfid6U+2O39Dz2v7
j1Z37X7SjnTQuK0dzXyIDhEeXCQyhkQHAsLVZF7r0vBeFetFdEhZBAAxaMkF310Ypmh8tqoLTT3c
zTA2FdJO+Fq6Qb27GX+kCUek/5mH+V95MWw/pVG11Z1cBQgwaOc72XXAosEFikH/zW7y3qtB6fDk
X20j3ZrubHvrj6Tb3TRG646f7BzDyV3K98SyEZp6oP0uS3emaub3zdGkWDzIrZc91neh5m7sumPp
Kq+CbEU3ptvez4ZV2YruVHQXa0LDApQ9ustSOepoPiYc4Be2iIH9K/+oJr79UIuu3jHkaXuVIdLH
qk7EYWAh3xj4qXwiW2qw+N1W7SYgKU+FOCusxliohkfX3NfEOsUFQDeWsulJ1QFzRlrqiBJSa4Hw
bdaSb9FG1R7MgNypPR9xgMZgKi6m2tnnyOdAqa8AqLYsSUvMLaTNCoAr1NzNDKFtY+a0N3/p9Pe4
KOgfYknBDR0+kM04RLOr7HRf/tJJEdjZDxD+gEhVYkbTPx/JaYu7SLTFWJjt/O9KxsvemKsDa7eR
iYcK/710gDquzbGr0dY7xH/WNjr3R/XPAH8BIDuL+Bo9T9qf4KQ516gRv45Fnz1gsij1qi7Q/rRy
JD9DTQUuVjqpL1qEH650p6h5k9cAtEa2919F9Qe2vby54cVxb/S2ARbdLnhLagUZ3ElBXZVFwVtY
TvugMsVLY8fTpwLYNgNII77YhV2c8ZEZu4G0mjSB92YTmI6kdRKQX1FI0lJIPyv7E2nRR3YTUlYU
aSe7KX70KAq6ju8UaEEGP7uqJM2+BZrlJstj8wvgR8/0PF8s0qxp9mUEmuhQGOCBQqZg7OXNrtrS
O/IUR/qRW/lN+oDek2eQiElFd5IRX7QXGeUdIoE+rKvmJi2B/0fqTi/EK91aUP/cBCkXh0btlf58
XS53pim39r5I62NvivKkVs4GiK34TdUVGBGuMgxe4zcYMuRb5ZlesfJkxDYaxWBFpoucIQatSE4W
V3uSt22kbEJmT56IwuTBLIHZRFm7yakASVg2YJWVnFfLkvJ9tEyldlmS8eJLoUhbycikXYz/rS9t
xEBkNg9eNUUfrVqeaqAvUddRpMYvdAiGrNmFA+YWF1mkIvvW12AlGbhyseOahkpdAPJQ6VpH4IeS
gaarwWT6YpcNIItNGNo/vcaywWpWpsFWlID7vEDhhF36rogUiIQtGN+VsZpXJKKDXXYFgA8MDMIF
sfXWJVq4UzKjeLgzoSUIYfRtOF2CkOtiRmcJ3tEOOjB49NhyEpTvlczTwI66MeKeP9JBVUz+2IL3
Y/RrBaSLbWS5IB/DeA9QYWa3MMYfQ7dDHxDYcJttlliVbvnJWoZA24NyDIqUP3KH/dGEgbZvda16
TNHzh98Y/XDokLcBGp7cRUD6iy1J5x/wrWT5mVoBIEAuMXNTqTEWX7cYZwDjkVEjp1vlxcyQFKZN
u0uFWnoz12CgaacIvZGzNrHVi5aok0YdJEogcPvQn5S0w+8xlh2iAcRB3u/7LzvYjYVvGGSi8wpw
jQA92I5l6TSA5AeKVuE4T+aUdZ+Aj8Fc1Em1Q5OY7adJNfnaMjVw7EhtpaTNQW98wyWt3QEGso2N
LSlBudR9ao3pPhqoEOu9njZJ77isSgEUrEXhw1RVCVCeoxbwwHU4nGlt47PBpZuKjn//ozaByIaS
qApwBB8Sa93xpjEOjAfOZhK4jBbgH6/myOoXzl9ogS6T7lUxkJucurDG+6HavZqp6hwdpftrsUBO
6RlEKvoD2begxdsENsbjyZ4BOUsGxP3dBq99qfZegLfjHbnHg+Mck6z5KzP91yAw6ue4T/NtwAwH
OQKUHe2c7ftUaz5VGIl/QF9h7AV9D7nKCq/XJ3bC5ID/aeTWlsqU+IpBR9oY+BuqZV7d606PH8qk
jj0UAv/QNbt8GEY9eMZ7onv5px79ftX0KALTjwPzYuGzCtSA+adm/K4lX46GRrKl3xtZcNAz3fkv
P7WPYsj96Xe4xCiibtM4cfFAQJUoFvRu09TGBh0lsbo1Kqt31SkxNnUeYBCoRUK/rMPX1gTvY9C1
ybGr9PC17PTkWKIU6JJ2KpVgNiFFjxqomwEYf+YFRTP6n74w6hNda2JzZS8UA7MV9H/gqqXrBM7e
37QpMm43vq307eV/v1xNjJ2h46nSd6Czz+Pgc1JE2XMQdE+EDFcHcYdBpZDNUHSmzod1VaFhkbSs
KjHWVBftA6HKSSQ7iqFYLH3Gd/0TiSmG1mfMI/w6xtH2WiRR74VDVLiD0HtnlY2hf7bHJ1MxA/R5
YJEmwp/P1Fax3DHm4+ZOUUajuaUguTRePMgu9m+ikcTK7cTTxnZa12ljb1ltvVORaDkstEqmntpb
TES9z/gNc9GJoBy6yrcW3wVxYYlC0W1R7YcOb0zhNOWbhoE3Yj4dBCB8zEpBVqYdJGOFXPMmt72M
qbUnpCxvcyfd31hqTvzF5hwcV1ul4vtlklYFg23a5OI0A5s1oZpsUe4KPDKhgwIgvaeu9PemJZMe
EjJX4eU3Q8M3zRACFy1x2niPf6pzgBGjAYBvkBVJXD6YyE2jvbhC6Rnt54fQsA9pVvNtJir/QCJg
hV7O6jTAV9CyDgZjawypdujbDpgcKF0Cj6JAricGBbq6BXXZT8s82k1tvpZocPDojEfT5Qx3K8Ur
U8V4pbN/YWdbtuIVwn4I7XSdScScWN566YwO4IdETjKq93fyOuxubdOcY3oFsKhRlMqbeC7+6OIx
eWm5Y2GwDk2FtRwqtkflfZGjRyFyHXQwmVmJPx2Y816Eb9b7myWeyPsuCBJ1CzbbWRswy36OTW6c
qHsO+B/Pxqi3x6XJDt2BIP4DrMBqbuIbYjM5TfbFgbzoYOvp7Eor8h+MBCwitq2tSoy3IenZjttC
i/TnEohg67ZEQo0b6KAlma9gPqUEosFsQooRAVyncPIDmXQ5+nEBn3BQ4xAzgjLSfHgb0c353Ej1
2DbKg2YOu0a3nMjDDWw8JAr7a7Hmpaptu14OsrcNRn7pYtIA9Ib+mMDl/1j7ruVIlWjLLyICMrGv
5Z1UKpmWul+I0+bgfWKSr5+Vm+pCrdY9dyZiXghyO2SqgNxmrRRQu+AQHZstXW+KevtBrmGd9O8f
wgCJ9X4omu+DAejrrYuXqJPVXngUs+ZA//HGSdZodwCSTdAU24pH4RM+8BoSa8Nalwa4kUOM069I
i6Hiq3bo5Rq/0U8NrSBfkDR7xRy/9iwKaW2L1ix3IqvTZ210vwPwNvvxpwFAbR78OvCXTcbYyyB1
vuIcX2Egy2IfHdocfUTZ+6WplmRMWjKel6T94FvYprcTXh4t+9bidwAOrHaYpX4zhti8E3iq3qV1
iak6WgeGKJe94WXrd0IyIucGc3NJzfujjwlXibuTp8bxfkec7SgWeZAsB5nrFHVWlG76JLw6wxco
L4KHopf1BU2k6qc0rW2n0qAk0+IiWnYR7hVCyUhBdiQjkyTu200UVR6IJUAOH1SKjnlsQnak9XwY
kZ2oFm2ZnSudmdvJpCvjYEWnkyOZT5auOSabCBsr9UM6mnlXlTqabXt5ngDq1VLatjxPWPSOd9US
Uv0o9PSu4M2Q4cXYTrLX6BsP4+FnPwaAc8V37dKVAhSLYVDtdDMLHkVQWcD3ze2f0Tcm5NXSsiN5
seMiWA5Bih4/DEFMxPcpN47AH853nH4DYrOf1O847pM8TYKV1crjyIx8R0ac/kheaxxNrwoPWmw5
57zStKUWWLiZ3s6CHK4ki25ns3Y6i4firgV2D1p77EuIN6A9gejQQVeMgaDo0bd2ytEQoZB6ZgWd
ydi/lCVq4GQ7W4QciR0bTAWLLg0eW5VyQnZJf67FmSkKhoQVxrMenQk8lTRYED7qb7NRsThkTSqe
mnrrhCBUzY34NRziah9ikn+NGxKotpRct6PX0hkrJEPKGFVNBh7m6wdT08MzdvGARQkxOQDCcwBO
q+0gyebDO1nQLzgGaY+knOWe8qIlvm+gZtBKpL1U4A92tESlcjjK9ALe0ZUWo5636AG8Op2B/u16
NmvpTMv1NzFGIcjqFSl12R/nt425C4beRcACO1mQfADu4ylH6ZPmdJGS/gdVVeM4jfkGprwPnGHH
c/zyS72QxcaSDK07t8Fgrqf/dMwzjiSq2mi8L+Jux33ZPGDftOzGGtU5PzPRZgRYSdEgzVTwTL8D
n6t8cVi+IljJvo77vdeG5orAKF3mGAvXtvU7H92XaWh02tO1KU5v6vtIlTbnQ+Xl9hGTyRGSNyT9
UK4k2VTSpGrmBxtn7VioXszSRuS/Rl/kmwZoLkc6jGg3PY5OtU1dCZgeJSfRbDHLcvQGTl6z7INd
kDTb+Bbpg1ninn9PaA5Aj1iJDLT0ws4frDINn9BZH29rJtJVwyI8kfTUxky+Pu6BI/29LzPw2Hc6
RiAUGwbl7EkmPFBXDdg2XkjxP8p05Tvl9mcbcknRub9s5WCsqAw3F+2mIt67wl8IUOGN3/cvVMOb
1Mhroqj39/lU7DM5ugenOmBbtPamK9oX9LoEqtWbDekd5R9cYvdMNG8ZOPnnsquJyqXd7D7I/jve
nIu7+VO6zftmV0DDmgFJi9K3100HsopZRme5gjidME3JxnJzDH4odFNSv8MnJdDSoccuHjmx9zZz
RGzu+TZLgp92V9mHqrLue4A5h2taOqlzP6dr6Mcc63Eye/cHu7m++0N8kCHD8I+PDI6aFNPXDeZt
tsmoUIUb/jMa8u4cCDG+JImxsIDP9NoEVXYyzRGJNWVFTk7Q2VvS/u0kmgSd2pTqF0b7RRgg6HZb
p/iit+5CqjJZNDr+Pmx5u6JimpUaLnDrwRPeiXYyI3lv5RUAWer0QMX/GnB4+4Trwbv+Ap8F4wNa
2xV9E5FCkWXXx79MhpGJueFgFJ2zcvomWM+yOeDUcEDBhgOLkgAFDN3yF6FsUrzUBSmQ48GIjX7o
2JlScHVQ4tbbxSfK3lFWLvLR6IrZbrxIqnRcyZi76QWIBqcsH+X1yhFZfgDA61P+b3b+r3gox+k7
y8VXZqZD4qxY9NjEnKnJl9p9lQGJqBd4agh23ovIVDl2UWZNjmR1izWH/zOWLMSbB1DiAzY1C8e2
mkc6YGzA3AaG36KoiJcfUBgYLUDHAFTb6imICrrMe+jQr23bxpguewycbX0d1tPaNsx2MeQANiNr
B3DpmAzFGOMH6/l65KGr+CST5uA9DIhPq7Y0XqMsfAUek3MZFJRPlfBwT0urtpyLNzrHOHCau8QU
zgV4usElNo60IKNQsOAkI/M5UnqSw9rfAhA7WdaWJYC95trgHG/wpSEPsulul5pDqUs5XivuyMwQ
BZoy6uMUQw9EcOpxmcxTbDK6n2+IjwQDq0DByjrAoaXyOFOUlP1obp0xwaSx2qcjt4Vmgxh2unrL
SzSnOlSDGTto0i0wc0AwJh8BUOIIPWIAhjLQtoPuHrLRb2ezjBR0+CCjACYKVgsdk9fr0AlSdMUA
l5IOEcFeyjxw9rWeHqce3TlxUsh6DZ55ES26kGHo0jCSTd2X/AXTutmmid1kU6lC4KyVAfuBEZth
g2pUtFQ5jvVMdkdndCBtiWrZpJ3Z8ohRDwXGcPL9oJhCKW0y4pOMkSYReCjYlIX1ZSy7FgXKBG3r
nWF98Vv2zS+z/EzKVrBF3LbsGVhG3iPQvbYkDjOX3fEeo4EDi+wvQ6E3e4wjAztfRbSCRlsHHoCv
aOk71fUCU8jB+XAB1MHeXSByMZ6I/IiWLELXFycrTJZTuoSWmYU+NGmwZZp0Bw3IiaANktGqsaLo
e2XXq5E11ltraeamZ4W9SwzVCqvVFzJA35+z4HXAz7PniNLLd/BwrhLPN9/SMbM2wgrwsbIKbwHS
LrYxVfNfpzo36BD4iuMhH5A5jL1821H7Btkg8RKha5fMZ+lkQK7KqU+T4uokH83ek9g89amQ6wBN
MCeukIt6AiiqatPCULJo1pOQAIzoVBtk2S2QU2oOXYmmG+XzzmZy5wMgf0AG0ADJUJkXIhq2ifC+
A/CwAPggY3c1qmm2pxJRalVl22nVJw3Dc+m6+m0ZgKjdWNiqo2OOAB9akDhook2XNxEaQliJ5AOw
hBeW79qqu+TbvBf4bEOA/uy3zh7RhnnbMnwwc1SgKoymQPO+Y3boql4RdbjHmAPqfmXn9VOTMtTg
Cdc2q5ziHtvfZ8BFoV1YH/5NROm+GLiFIUFk+Kcxrusj5j77TdI5/An/jX4RakL/qYkz4RYqH6sC
SxH5+Ibmn5ogqo9jUiA70sulzArsbhUhssAtctHJ2j/XTYcRGT2wFsRw3DgocHhJLZdpQ5ieErwC
SR6fUQ0Y9jbyaVvmNMXFNbwKGwur+4d7/UYq2EQZ9Q9D17A3p//DyRC1trUKs7gg/w7ILAmE6+vH
SjO1f7UYWVVkdYAthWq6D3qmAJMhdgC23R5tGEuiW8ukbSzyWLNXbpu8MDPLHqi+3a515P6/WLKp
H4IofKY6ehHq9mGwQJFH1e2s5OgEHLJ2Q9qS5yCJLkx2IG2cY65YxSOlWFE8afApHlXNEyt1pngt
8tIgOwaTRY1Jg4vu9KDBqPITA/5yuATU0rQkwhtixzEg8kdY0IrkSlTHOqigVYhbHBLFVr90Ys3A
N84NLBvtchgL610nOI02S86N5TZLQrtq8ckNhed9AymSvwKLSjhZWALUfGhNX3hoydrYTYwSrmqD
4arTIlBnBcYToADPoaQOi1loNZq2AM4WXm7Ju6qBVcKQj1PPscBeFcOILIvMsnNWYtSM8qstJhkX
nylqW+snReCDl5M88DKIT55SBHFpnhhvQMA3FMY6Kxq9eeJTPa7nTrbBDQEtC6VhrPxO6v+I5JW4
kvQu1Jdggh/vDXS0nDJuzwZ5F6FioC3aDgQKWymATQaQpiPAHCxn1fQo7eVJr/pKFMaOUkcac44R
fp81txIU/vhY7wH0wxAFmeMGDTscvd6v7VC/l9cR6NfTJHz9xN5WchZ5BVrgmsc0L6o9CKNqfLMU
TSKtdTeoF0nqW7s4wuuZV2LSHrBd4k74FX9tkE2vRf7qa056j/ItGkWFyYFjkPibVmNiQ0vTBtT5
fzlVhrkcw/FHKxPthz08ISErflkg+14gTS+fgW5T4y/c58fRDuSdJQbQvKJP8pXp7mOCNuBfVot8
WB8034rRcZdBqAAwaib3qaYZ21GK4lH4ibP4O74LIPspfjDk+dHFVu+uCfi7+ALN7meg/fyiuglV
XLRAoMxiBWAo7FMwW70ru0yn70osk+07C9KRL74c1lSYmYyoRpPl5SJKh+A0vxrRW1BWZV9yVG5B
dPX7lYlSMZSdyXmc7atRPyfMqa2DJsAR2aF/bS3NtvbXrpm0GLnGK7fBGzQqMxFvp/dlJbPbcIXm
b8w/q1XtWsNBGzBKfX2HBnvb5EFqOtw8KIjWgMkLZCIAA1UB6NDfvK7v6b+v8cFj0o7qp0qC4dgZ
LdtyXVp3VShwq8SG5rlykdbR+yr6XpTDzifmqzIXK8sMzB8W2iAW/RiyFz/zLaTBI+3ej3p91+Nz
uv+/iGSWzUoP4mHXBjma3wgYPAAxThSF1ZqWGStCvgABUXKH58SCIKumodxYxMYS+A9/GIZOfLL8
KtvoeRUtiHp35uRNkQ7xukHck4iUYLEc0Pts9hui8yWF3Rrtnvxnil9SGFa7FADJvie5Dr4/FD/x
XpF35n2DcjzIPFBgiFjId6YRpUtaYi4pfOKmfs/7/r2FZWdXCzJTFhSD7A0buHQfLNyR3aPZoFnT
tjY3DfzpgeaxmzfDUYNCLgCIwM5520ynwCM+lDoyA/i1xNrzXsNCyPPsJFE2RCNXpO2mHTQFScOm
Xs2bcQoSFcarDbjXg50WHK+LQ3GyQZW1lp7ng60rB+2CFfi/qlPgJ/xXKFzsbnWmP3tJFG4GQDuf
yCcPpLMOZYVyi0hALzL0/i9+sN3a32FuTwASK9ro0Rh/FcMA4D29cw5hr/cPTRagaSAesx/KApis
8VfT4GwNnhfnoINDE2iWsBBRkv1oePy/WNBVEr1cBeDSvavd9peBYvk3Ux9+9R6ek7itfThRqlHZ
CBj/h83fKrAZdGeQcBXLKOxKO1jbceQdeWDwZTuAsKzq0TqLrHz23CdeceHCBVQWVqan41CYj7kj
83sSgb+rWXmgsdrSktzD0b66Cz5M7n4XOYA+hCvawlfgbQVv1WhGq46H1pNfGNkFu4sVNmXWk60O
XaDyDjnLjySrg0D1aII1Ii9s6wltG9kFQKaTux1iMJdFoCEdzFY/tYCGnQ6NOktQILe1Dr2AamVH
HQgcWcqRIFSaMvAurDL0PRheslUAcsQ308CmvAN00IlXsfYl0H+QuMGICv6rsOrc4WqVj1KeAEh6
wTuHD3SNskVvjULz6LT2ekBBHpisHmv3UeIk+1lR4l8scB/7bS2Hel0IfycKbBY5MCP2VKRIExOj
IOid2FOZgrR9Hnh7KlRkbGyX0gX6lO2jnYiKwmMfApDFx9QZUHBqvsIIRnEPOMxQEU+4WwzcolFK
HeiMtKxBfUAobSWA9df2otjnBUvPY8ifqUmPVtLWn2mg97aadcpSV52Bn/gNv6OUvObLAR3bC7+3
5DoRCV/S69v0JkfCISr5u1c+eu+brE3Bl7ScD57U5FqCTgO/tL2LTY2j4hzJb1bor8rUS17BFVdi
KAtyqtUkEaDwuyqd5K60+NoHtMc3JZ/tDWb+wqtXf4iKergb8vB6EKgYbXPFKUCyWRsou8wR4+G6
OcvTLLzHTHBxEgKgIVS1wE0pWA08YwcqVjjFwzjK5vWDVe/EqA0nhxS72YuGf1rLbSTowV0NBtY8
rDZppXa4qAheKol/KaXvO4Y9EtWcBq45l9TU+ROyU2tqhHFLqz1pKfZH1CbDUtCAtSzE6IjiUY4d
E8g6ImzQfoWlSK2DbNCpFQShSTFI3PGuPYXAdpmomTlSP5uhwM0yC4vkSFXsUlbVqgOE9oZK3oVw
5EPJXUx6emigA10L8OZ9UGJU6ulD2gS7WHIl0Wf+yoKUDsam1paTWuj0Bg01gE0zGzwgqMS+OIVZ
nfCrNAv6RuhWqMZxsKTiHWlB1w1jVfKbteRLy9AB69rs+5kxaXFXS079MY+cYZnbnvasBfKvMzmw
qwx8RX9pyUOLkQgemnrYNnnCj+Hgpiv60AJ57FGWg3yyOsGPZSvTFX04a9165Nh5vJPTh9n/bd/H
TbcYu6K39XVpO8iPqOIsVaMlEzYAxGIQQijZrPhs+WnNm+ejvULPJ8iK/yyGG2qZmhZqOS4G2VGT
C890yIr0GZOGDprHfovoDD0t3rK0snRdjD3Qb0lYxk2wY7abTcvZJQpbwKfb32cJl0E0XyEDHdh0
BcdCL82CojNQCK3JYza2tewp6LO9pnkReuNGcAdlQ7wRhDDsuGwvRr2611UxUgsz76i3yddS4ROH
PjJ5DVIyK4CmxxuyIEUGQg4Dg0KTEwZB21UjsnuJuuB9IQ2x0FKv/CpKlN0wXRMeQftXviaymeS1
zOTO9VNzXSV19bXEKy14yYtHQKmAzCGTAl1rkHfKPULNZ3YH/h5+FbvFez8vQCbrJk+9jkwFnZGs
VzKpZHT2/8dOA/HpMtdBQw6+DiB287E50h3N2o6dFG9AY5ZHINzI6T6XpJmxHHrcUcqQyzexbkfr
aw4KxCct79JN3cRo6wMK09vo8HvAKemPSTYkD1HDfpKYrNzI1be5aYLtHla652wBKbbQCs18wotg
fjQs3ARQXraeSFaE4WrAaNuFqJJjK45WTiKMLVmQgykxxlwoB5Iph87OY0UVjj18k7fd2ilBvF31
ndwmRdG8oGvwRYyAd6xH8UtmeCn5xKAAvo0Wexd07WQPNLjnl0Fx1svLPNlHulFrqpUTg+52VqBH
KT+z8kK4Mb3dXtq4Pgsk1Piq8IdlLXy80E6NXliWaknP7KT0QSNFpzx5r6DHehEC824Iu7MR6gDA
8LUpTwPqQCDoovw3i6YEj7IqYTWTIZOjbYR3dmVi23+Lg73wsEtS7LDmZyLSDymIA5GCMM3o3bOS
HonzE9IfAKravjcgXUhJfihHIGqiQR6PUXJkyNNGdeafzBhI9Jwb/aZT1R9gDonHaPQ3og2DM4la
YGkcw7D+SToSzU6z7E8nMYwAjmv7n2T//+oUUWGKrtI2LpKHznD24gDtBSV6Iqvvsg5AC4lXwqfc
F8Vznvj/GurVqHLqCPNrZn1HhEC0tP9cknY2RkqouZuXfYIhHiMNqpWn7UEMj4HOAV21D1gFNALa
fbriTp4jAW5Xj2hRYEsrC9nFZYbcyDaqT7Hsu0Pf5OHOA3nHGUlXvtJQvX8Zq65byKKqv7tVuG8M
A7TIBSaS0JHZ/tIy/n0Epv6bzRx07aIMNIUET2h9Ap/vNWQ/5uLc9tY1pDCAZl4O95Fo+jetYN0i
UGeAd+0WoMbq3/IG16SzXsk+tSv4uGl0z8a7wCCycGOmZXP2q8C9s8GQ3FclyMRpWbf1gpSxN2KQ
Th3KjDl3N3mv+83ZRuJqWVehKlhnLtpcM5HvLbsF06riKrU52Nf8ytPugtZJXmwdvbZK7pZGvk/H
2F95ZjK+oWQIkjaZ4S/mDeXXboz4JlDF6FCVpSPPk28ORjDavii/NKp4nZaDuxhU4ZrMoijR9pEa
CmUmUKpY5+1ijJxsQ8yArcxIM9dRjx0belXHFjBJqXVdS2G2QGowzfU17WyP6y4f9yMDPCPysGdM
TIVPseWbW+mbwCRSSzooi/BmkSqLodTZkqM4gdy+qkLUuf4lBiTdjlL7JLKI+k4pAC3m76ZCAKlv
xlOJ45MlclF7z8n8jaGGU+YDesJLydpzS5XwqneRp8/j7zVVvA2rdFZx3QKLgUZayIaPcbAIYyfa
m2p05e9Qs+QWbnKPY29nD5m2mrEbY68pl57hphuS1Qq6qtU0eT8KsPBEbJp48jVffzI5myac3D9W
pHNgSfshD61PZEnDT1UedeAUr0DYKMUXSgJ73PuR9nHwPLZaszPB8bQtuiJ9+dtA5NbFiHV9QaVN
dLhEa671zZZKm1broZ3VLpstad00jqdlZ3bsZV6SdjaefWViNlu39Ptjq+HNCOxQ/N7lhrlwCw+5
d5Gb9yRD17h5H2D86ShCcz/LDbfDayEagsxFGiTGhuzIg2wSGyMLfCq/6c1wAJhmsDZ9LdsBS177
opfI9PuOH9zRsrWSbZ0JgDp44F3LJF9JYWhfkpSzO7dsQISnluMIpMSoTfRJm2LEC8W3PN+RlkIC
Aye4o6UKKdPwGjIHRknaBuIOOaF00QHR7gm0ZYxSGuqAXFe84DKLT5TmaINyXBfgCd/Q0kjC/sh0
QGV3VZg/B3ywnkwwVNzSInVVvncHX56+9Jx2bQArbW8HeEcYKlssWCCRL+o74AA44rVtW7CffGLR
uyAoHYr2owVaeMSCPkSfxACAjLkaIg4aKICoZWw9kTVhmgI5j1G07r6LtQ3ROE2ySe+Fjd4uqnro
AfmK9LhFT30mnDPGM6uTQ0tUIqYl9XtQh0fYW5No7vC4OVHvCFndRLQi05sjQ9v3qSrzI+Fhdl6Z
rmrdqda0nA9eYO68vqtPOlr6nUXsus2BDdlLxxlqH+RmYx5tPa0bnU3WCRKNO/T2Fgu69FBnwPPw
GUboVd3qgyzL0RMFpgzMCJIN/ZpZ18rVaDjOxu7Ztmt1fqFvuFq5QWBeKONxW5HOhG5QlpQpueno
XlDafNLd/DLuMRQUG+vBcZp147MY2MM++BWlPSzodTjHfn0VuwDqMoMaDxGYgc8jegHdanAPTCMU
UpS8GDp/1eK/vievP83maGRG0Zjyaux6neEXXCZeXS94m6e7skAXa+oCEaP2xmTVRmbwFZ+DM3HE
lUO35U6b/FPhjry0vV57+ODk4mm4Sv00/Iob/b0T2d5eK4G5TQNoNKRGZxnAvheZnUXbDwpazrLQ
zIPFEDNQUjs9Mu7ALQ5fpBb+QGKxfnCBc/2YmC7IwpGSGyyj3xZCKLIK5PFqPfmBlsb6IbXDySr0
tZ8eNtL7KtB22KAgc1FKeV+5+fXgg/dm3yTapbiJZmVbSgD2athP884sCFL/6paP3o6HRnIk4znm
qEd8XyHcLNdLDJte+9h4arrgSsP3GVmXp1QdgAXRgyQy0A8k86M43Wm1z5ekzZJCu2gDhsU/ccBY
mPmUGtVfDgxXIPfewD2Lt831CiSbHcg/t0btohw0QyVu8Z0qB1RQyjbuwO0dZz860LM3eE7/Y+qB
u8KcbHL6xAJ7cYx+2J47zcAhe/DKc2ZMs2F6W/O97zbGdaRONtFrLxvjlHtNu4mtAA18Bj7bmYy2
U4c8c7xpmXahjRFc9UFAa0awMVjxkyAGBtQDcyPsv8U8SFe9U0r8zEAAAKs8mJdyo3xJguwz09RE
J3yXdvqeimfmYCFll4YLT/aldUCrfXnqsAQcXX+MrGHVhvrwQAcLPUY7y0GaWijOqk4dSGEb/45B
nWH49rdp69b5EhiK2kYqGqsP7rScY8A9DXsUvTKxx2zNHTElEnMineElENlc3CkPeRW+U858jF6I
uZXO8U4TreLsX+hxRopZJNsBHfsgd9xYFm5EAjmIQ2/o4RugIZZZCCj+CDB/Z62SMZ7zKfrv8Zvt
ylbHAH9SFfeR6eMt0dBWGphskbL6Q04WlYEHtFLSSnMMbLu9XzxAVnvO/TmtcxAood+TSPONdAd2
z3bK/ZFMdy1QjjH9npKLEjnFHcVwsuiXWeZMkdk7baYefFEarym7Z7Q+phG68IlSfwXQ/vogxkpl
DZWOVpTaUytPWeLv8a8I6hgTVOjgoRdeVgXrXmvs49TkQgqhtEphGcB+ml6J+/TfPBcetjb8RNu7
rgjHB6aNJ+KXTWImH5SOdnOkq/GNIJ7Ym+6//ADnsOAGyB1qqwOnaVmFTyH38Q1z0SvSAzLmjsV4
H2yrxvhSaO0/RMfBohqMhpL/AEUf3tSUk8Z+O6EBc7jDZEi8zsGt+mUchskp7dHEq5zqwtpeXyci
P9iOqlZBh74AoxQAZjHuSeuU98ssQZ3YoGrHO5ubOnRDeaCV0AtMskpv3FLrSDGU2qbD9wIwC3gs
UxYCYA2fyxo7lUvKZJAx2Sl+uMmXulMoHtn9j/EAFhTcuYk4FeisWWu6oyHBmRrpsjP1Z1M30Jeh
8gw5PnB3hYVMBO33ydgv8cI5Jw3kIJ+NHHgX/+0QlOaT6+sgY1cDpOjh9e8bAeT3SvPx/KUJ1JtC
YDu697j/ism3AROrSjH08cbmACDqMJ/NMSsF2RyA4s1RPguA3uUpQFOUCDCaoP2KI9yQCsCVrtBw
gq8lQf2A5ta8H1ha3kdyTQtBclO25n2egii9V8ak8VMUfRZ6g66vGC1wynOMLPOezuhA0TOwwy9a
38Q3HF8WWyGrBSwvapTQcaoTZtqsImFvxNhnuO2K5J3ye2cXdgZI98jQigwgrvHS4Xtm9pNsisBl
uatDEZjhIiszsUCjqvkQJWO1syKR7nNuSYW8G65wrerrINw7Rwu0X6Cu2WE6yvkmHKBwkhM4aKsd
Zs9TQM208ozbztUp0+27K+mN2CHHYU9OPhqfHrxYrlmOYXowK3hnW0HA06EcqiWSLt4dYNuuok5t
YzVXPWWUbFZgDyCWQP4Ak+nfQVIv8O5meRKN0R6AEuiLVteaFXMQUugYO1zFo4XkhkIMqZvsC6rh
7r5RQA4666XiPLzKAFchzqSgg5IzpJr3XHl6NEiBrvZJ5tDyz5hkR6Kbv678J1eSRayY/OfLkEP5
+1okn2Moe/p5gfS1CzqXPTU2aJGN2mDHGn0GLxIYWqXCu0l7w9wkeS2nZYKiapn1eA/BVMzBRo0Z
hI0wM5Lo36aPnQera8dz40fVguQfwrI43Arpfho2NQztSz127H8MOzIN0Hg90HkobOb3OdA7VN65
1lq+Q4OAv86wQdgQOBEt48Z+vwzVkpCM9Lry17PW751Fk48/LYUkITFqeK6T4oTBVuBKqEOJYmoP
Bo0LKqUAkugAStrg9eJISgPd4Ws3QXMhaSMXr0FFh/sgaSlabiUnUt6iGb2G92OCpfgkWmljOJm0
eQaoHl4O12hhKdOdgZm1hdlmJ7L4MyStmj9DonXu8x9w/nVVtD9/QPp1KZpl5Z//uqRN1Q/4P/26
bqqD2lfYwTaOUKlCs8irVrHhrkRyCNl1LIHzZ+IzUfRr0rYJmieErTcHDgajV9tJLlJzokuMctIL
0JnQXY/yKqvRrkYxyCnSMOtQSrebYpQ22Mz9zsMgsTJO3ewy6n10aSokHtXPMXKmPQH+YTm0igJE
pn5yqokdBElh5IQBXZfmwdgsSIiWxat6EtKafKQZoBQdgXR1tpmDzbIMA64rvesrIFS/cJW56A1U
gHitD/cCxC6nStf0VZlW/J/fBlroAU7P8od79NzKyaAdHKYMfDtDr7uZpKop2170bm6dx7i0Twbz
4lVhuOH30MtWNqgW3qQFIDH07jk7s+ThS9w6GAOHAXni+XX1tBnmG+Omjr63QDUjzwFQGRsMlbs7
+7cnGZDnIOoDPrvh/Zjk+UPhlvViDOMewIsyf2gV8GIQoUJfj94zichstmVADZlsSXazpdWgQgaR
/0/fgBUg9tsLvc9JUJxikqxXQ+38haMQcFY6eg+kVQTdbHnzu+lmS6UbG6SpUErRL6bZ4q9W6M5R
Fh3Q22pzBBSkXzlH6pCOtDa/60qz21itv2tUS2iUuzGw5Yv04Jmh9RK42iRHoi5eS0CGHxpXN19a
7VeYYba42AMxJjlJUH8AoFUuXSOxD7wAjvlKV7Lp9KbprFbG9ymmyRdmzdd4SdEfmZnUWys2sW0L
C9ATsBQpLV5Wp66ojMccH/NTGdmvNSmLOsDYaRk2W/IFAI7+CBR1DX7Io4DP2gX40mSqWTXaxsYK
7T24yi0ORSVRGqewTe16G6TMeLRAnfT4Zhb9CKQk3bvGQtPXEts7+4ES4kbhYtKFRaBKQ468d4C/
gXcatOveUuYWetIaVkdTUr1VFomyMMwgmpLqtxgYTgifnCJzP8ZghjfFICegGThbVG2uV8kB8XsA
jl6MmRpmLRigf7fzo5EeyCzo3ivo2UhPWkz8Wpgbrq8enylINj2qKT5ZayaIZNOieAYUSbexA9Pa
SzPzL1qKfyQaw/IfTj4cUcJuX8mi1ru/LGxHHvPYFa++FfV4UP22KCTSlaFqkbvF+N8t6CoFvs6a
6TOwSuvanZ2mzqoSY/7ayBDwtIP/a9BzzHCW8Y9EAkkSWbLhMUBb2BZD7+1B6Jp/J3jlrMCrkr8W
TTY7lY4d/eAtx8BT5/WTU5w47SFMh3GHstixLcrkkhnZgb6VmuvFFyctDvQ9JN1thWrOO8s//WiF
zrYDfe//jIKUfnLhSXqgvSHpbtf70+92hRpcQhvmApfI0oJxV4OFaxPryfiNgxEJucD67YO8sP+S
FxWTZO96Tv2WikECh9MtNyS/2YMqO965xZfKrZPVXBUuPDvdNEo2Twfk2ApNsmk/pmrMpZKR7zRU
QGvu9smKbOhAsWYZXYRkuANf46Phz7eSAWipnX/URtM/Mi3UpjPDF8Gm1AzAzd1kZELG/y0j3wrQ
JYvPjD11IQrl9I6167P8RN1mncLUtEK0BHsiqdfvJg9mIc0pOEbOwL9R5rBxs1Pk8C+COk1iyexV
WgXeelqLpDi2XhjcU0vJEI6fG1PXCR0+cWDycWQYqLeOZqZd5jT82DnhEe/aXymLTelus00iElHe
mw6aEO9EZEqOYygmR7K6xZrD/xmL5Dcr8qFY7PcVpxVubUdMPr7ZnfV/OLuy5Uh1ZftFimAWvNY8
uFzl2e0XoofdICYxS/D1d5G4Xe7ee59z4r4QKJWZUHYVSDmsVaPyBX1uFC73P4YUIU9a9nnWHsbP
Q5pFOjDOrPrkuEydtNWE+y4xDq2VoA6BZPOpj7T7PjHNA8noUHilRkkRDgCciac3SFuihH5ZNXx4
Ygg0+wl7KdtKfits/8XPXPkNmKHzCUrZ5pN/niomq/9i/nedJo7TN4Vatd8u83e9v9/Kh04z4iHX
VLG/djvXvam05wB/Dx3VeZzFmzoO67kNGw0UYA8tDfcWybz22fIfxaT1T0ahb+GdjVffy9+NdFLa
L5HtiBtVoM+qo6jndGgFzy5YI1wl4xTr9IQENXIa5zvfMMAOGBSluTUFdi2eMhEK/TDNuiULKxnO
LnsTTfGGdrMdaUwhnksVxuY2DUck0ScrcOgA3LXlxcoH7966RwfrPuRN9jww0HNMDzqSG3YaXOUq
ku9yDgSgfcWH9NmV5vYqv+r/LpcV2l56naTL90wRfnDg6GBH+nbTtx5v/HvDDxk4mJv3/JJfJfek
df1ZTFrIsLPj9ff0ISJf888V7q++mI4OMkPTkP/QisC7J3w2HfXjGiDhzTqeFigkc++u80DCGteo
xG7XNCXyxrjD7gV8vVU9P9QKBv7XRW9ZG5LNw/lxB5nOwmhTS3SguhM1t0N8Yp5s2aqsPbDOT8As
V7AVOivkkzG6NkAFf6G08MkUtWNspeM0XF4nruaKP6KK3T6Rqg7tu8TNupsePbOgWuE9yrSxwqND
jUbuEmuTOxohoCZ3+KvIJQ1p6ecWEZi8VJiCNxpWHoh2T4gYn6/rQvLrAZIY+BBYgZJaYf28umWD
/9ktKQQM0ZlEIWFERuS2H9MzTdKhnW6X3IYNNtBDmdh73TJ3X7a1WtJb3o+QCKYhLSto6PnAVKT1
wXVIs0CDws8lvfEnaqw+BR11qMevwcR6FXFQZgFeFtxUNOaTkM7oIMLiS5hi1U2mIdB42wWZ0Pjq
IZQ6BupPff+HfPb86SJDFgggLxdqUyCRt9c8erCc3njj2JCCG1d8z6fsUK0T/xaUpeAznZreUIIY
fDWrEym4pfSXkgN7uNJleSqAW7+iCW9ro0nlW1/LauVVSpzwPsxv45E5S8kq8d2zHvvSHL/aoENe
eV1dIINUhtuoxKoyaASYdabfeW44zUKkdnQpCs+5pQla0aTTBEPnzjxRMstehBYquHV14GaM7747
cXfqRt2TTLUuSoeGfrivsI3b2BFTZ2QyrbNZG3eEj5UgZk8j1bIYuSokKhyPt2ce/NSxAmC1Jbl7
cQGwhkct8Mu1i6rFIWj0ckwbc4OyV+9CKhGWbtusB6tppSeqgU6CeFcKdkOzVz2GH2yYm8DEJ/c9
WhkXXVyEOxVUxS41rJ9OnrnGEcXr3cHrjO6AfrHOXvcS2MuJrxBibvTJ8xCu10C0Al8s3r6OHMQ9
+EDzFVbS46OugwJbGBMxjQaAq1LV2Zvvd18BYF18R572VBZe97NzilWa5lwsonuE+oHebGfNsgzs
8CdyDigIzdJvWvzgUlZPTtcN69g2OPb/hTyaWYvP7jv5w4i24UWU++1324qWbMzyn2kcP3fu4LwE
TCOCi/AqSEgNRGYcNN3yqIrvksLvJ75Z821w+r3yzOynwcdDNwTVm0I0O/ashckRl4lVPz4YVgFu
OadKDxVv0rPjx9HKDHr1hppcoLOm2V8GthBdlgzPvdLDugDk/k1gds4NfqlyzXsuX3iXPJKq3Y57
wf34WPcol0NpvWu35RedZWLX1LWzoV31L3FoBPEnsVXc+xfDLFd261SXbkLjHHUZb3vgdKGgKREP
JENE6JNGqlS8bYYRQfnJgA5GOGBb38hj7KNNYxyyZylT41tUJn+caEwlILehqQhIgdLj9tt/0fu7
r/iXi6uvNLbv406kC1YK9wBuuxWl8gkX/5qsv+buP9Rqy0vUjD5Ls9kEmEhnrus4+yBaB51rnOmZ
F2T8jv82ojnadk1zTZmaV01ldP/Zjh6rVer+kx09kCefv1+BRmT3MfdxZ3S9f7GjO/u4z9CJAc/S
d4/GiMZDI0nkRqJ44I25DmhTiuJVysjclYZfzPIKG3qSK1tFqxItWReD99k6NfpyO/cpTMNYy3JL
6crrLPU4XIdzj8N/tB3M6qaWoTikaBQ9ZROmEB2uw8JcIWA33pA4+VDofIX/JKk53irw9bvG0NoR
eEpQ1UXhCRcgkOf+OwUtrgmEd+k1JjHH9Sdd+ZPOr8mCv3kAShJiWBXqqUbdJuvEF+GaQjRZUxb3
OjxcAzSkUGVluCbZbwoUb7l6IIVk8mCZh2sA5w8FPzH/9RJRh2i6NcZ8wXyzX6LOM9kR6G7bD9Zt
iDCEb1roffFqD1xn0yxh8NJslqoDjciANIaMHwOGYB7KPJbU5UOHuOhPeT2mtzTKjV7v3JAV4DoI
4geSDcCEuWpYGXvXCIJILA2dgvt7m3ig3tKF1aFEGwdRRP1JNpUEJUDmAlvAR7kRCUE4+K5jex1y
Jk3DQSUCbZroeIRKHCQwVilgrk9OobtTp0K5slQcAqqn6E5Y20YAUJ5O8YptN2j/bRf+WAELmIT1
NENnPnLPe1nx81VeovXqXc/v7FWXi58DIkrntmyso5tZKbK1RfcGEt25HAW+wH8n0c3ouqF1bM0q
Xef90L8FdbakUjsfOERL9HZ0Zzl69tFr3QQNmpF664x01ohKhj5Ip2nPQWs5R1S/JGtdBerNy5JZ
w8auZ9lHoj2jWQOYcQop8zZw9Ztlo4BwCouP+CLh29kgh1ZiN84cX6zzBgWEuVklS9y9j7+L8E9J
kBv7djBvVRCrcUET9TRLZxIVnAvJrW5Lyk1nvZvRrJG4euc7w8tV/oea1RqvrAb6+R9yGqKXSm81
89Ez9nFBmrgqowsMCwQQYf1xX6SR90Ahr5QCOgP3+i0AQQXa54sSD7LurbDA+RZp7p+y6ew61Hl5
Dnmv94r37xqkRhqti6ZFm2u+uMrInoZ0CFD4iS+FurnKr85RyJ6sgLdVr0iWGXocF3QhRzXRDWsb
EPvgnv7p2txnBmDXsmpzvTad0YWM2E72YCO6J9FVfr12kTTPAeiTdypEqmj+AHQd9GCrdSDA94lk
IopSJrhipHjCw3wa28A0prEBsKQDMAkwP099Enw6JQOZAXB3SVI6CES2D8goTC5I4ZPBp1NHiPvS
HYxdzpg9Lmw0HKEKtz4YwEo/0aGuDAc77WnMVPnqB4HalQBPn2dJHqOe+zS4QbxBst2bda8OSJlU
NNaygE2fLS1Tuu9+U4DWLBEXN9ZXKzoj08AA3VQeGA/k4yoH6sAdYgfpvkhRhUEHW1qoa++deUSi
MI/sT0NdosYXLbEG1sy/TUQFhrOM9d9ljcD91e9VV412fWLtkuZAeWjemO0XvwnRHibEuLEDfGdy
S6N0Ddl3IIjwSoh1lDJzSUqMe4mzAo4sti+o8VjNSrPBKARWvmXVb5AZqG9JX5IrgJf9cJJS7mZ1
miGdUPObNunkgUSzGzpNgnQp0xb4Ih+uZn9xYJ5ybDw/xLPLQI7lcSyrLWlVdR0tXeGw9eyyH/ts
nzbZky9TDdDksCi3CYuq909KNnRwABy+TvF9/fxph6GQK20Bf4F0hO+mDoo9VbJMK+6tZ592MUUR
gkbNd0Ca88U9xe5dYPrvSYbyMwMcd2IfCF3emAINTw4eMTc01LrcdZVb7klEkySnIR1CFGm0C5pB
RyI4tgpww14dXBUNpx+zecY3cm/bdOxeo4kjyTu5CbCeOtBhBIEPquBctrjKwhpvbldzli0+nQ5Z
FG91ZL8C/ya471G/eOfpt9iLzWLZTCEYWwEIQaJZEj8SeTG0BUDuSbXsubFx4go1j9MQEe/gvrNA
PqlS6xxPoirEPj1uXUD+kLnEDjSvlHGaDVQHjh1UbSMWgDKoINT9KhwTNAyXZvIjQjN9Wf9A1A9c
n4CcugzVOO6x/862opDdY48F54JUGhcPYTSv5PGq6kr+wrMKsAkuMAoBRNq8umncrKpSsr3Cu+G1
kskqF173xPskuWVsgsqa5HmXNeusqdWOhmNUAkuuLB4AxBJdkB76QWIT2E2bLOfZdh6mw7MByEMz
eEi7Lr1zXTcFiLPl3TTteCQR0JPTuzbP0eaDp0oeAg5lSWp9fxePYXIhLTq0dbNLbalONNIiSYFQ
JF8kL9Jjbfow1A26gT1mRXtyQSq9tOulP+3JZ52sAyVxKAO1pmnyxcIfMTp/1lGLCueWXEUcdC+p
BojlbBbZmbXnpk4X8ziRo390vPaOHNCncDs0m3pRuZ4/hVkBxg+0b9N9zhJstVaqcdXtPCzC+qID
Ht9cbwR5R7FAU563n6+CIu5wwZjHZzf0qSorRImUBcwgujQdghFN1I3ZmCsakkO8laNtkOfdcr6c
ASirHatASPXpj1ODoM7w1StZYNfP0ZVkI1JbIsDTdtl+NtWFG5xl9IUNstAAYCqnoNFwnifH0jmg
NRnMzYgq7LmlkyWTuf6aNO2jleXpY9IKceCGgaqzST6qfZ2241stknbT1Q7b+XmJzLRf3dA8KkbN
Ze5X9UnYLspPXZkvukSbD702n1U7FCc1jbwyGDdW2ANgsQrMh9rT9cWXGSAAU/OBRL0JONAoj8SR
ZLqPyl0uJHK6ZOBa0YM2N2HXmUgVA0VxmQ19sifngM5LD4btmgsakkGA7wLzTH1Hon5E0CTTfb0l
542BjFBiF38Vw6iPknvpfM9MoDO709F5voXWVusOlfNr8ujzVN0aTnlLHukQJMlXmXLzhkba7aNt
yK0efdj4VCOCxXdxXK7me5Z5p5COD/WBZtOxtHdcTASEaBCplgrwicb4QI4YBzdpUIEcly6MwhWU
ocfox5s9ZeWw6lkUXMhRFYAdNxgrYAlMf+gRAdSbpmzeyJNVA6pbhpY6FNIZzkObrpuUo11GjZW1
sTrUHFY0RgToR50hfJSLsrsfMmXd2kziH4ARHdCICPD01jBWmQzaWdZq9RIMJirPwfRzD+hi7yTc
8uZqNAC+cQ18uGRNMrJUzLjLp47SiHsZQoCj2vBWWii8Mep9qbL4xU6LNTpnhjevFNbarJt6L93h
k5z0r3I/yddsAo8g/WryU09+Jjn5EUOHFhy33xs81YfS4ea6BYnJI5L6CgAdbPw+miPWGsr56QPx
ug1D7wsotPQy5n51h8q0Fi17rXGIUaZ4kkBw/NPc4ci3iMglc/DBvJtHpaxnczPLjEMe2vGJro7w
HtqGU/E2pB1qBIEVueuSocbyMzNBfTIJqx6cfFVnRVtQ7ATn2uKYUfY55ZzdkggBoM+2SaTQkkPC
f7Q1mzNv8+g8X6NAxdPGDZ9FXPJdyRBB66TtISAiV6M9iG+5BDqMsmwANA62c05KIOPy0oy/IZ57
B/ww8aST+LNllpUrUhiLBkDnbcwB09j8acnLSjylH9dMq+piIJe4upJ20NmVsCOMgRDdA88RrQi/
yD2Iv+Nf9WjCbXmyfi9HFygSX1iGn9zTwU6iL97ALfSQQZSDLvkSpT9oUNYyvdd6Qt9OKoDTfNhk
kTOuDJVHm6ts8jNWoBghq/+Xn9hq7XXpO4jzBGa+GFDQuxde1NxF04G5YJg3JhkNaeIqGwjbkMYA
E8fLrjbrOzqQL5Il1KhK4yC1zf0nG/KLztg6PgTMj1a59s2bqhvHS4xCOdQlB+PXqJXRYlRARHCV
Wx3tInJXRtaPX1NXAusmC1/Dski3gcwRcqoVe+ZevCMFbKrjP13SBCvqzy4920NZ2+SyBKWEHTvB
a1Z1/+4SnO/mTaaL4Kjd8DB4Vb2U6EF8ZSncOoOlvqseOSNQHcaL0luinw67P61BiI0s4zejrYHP
Y/jpSxpip4DncQfEAzx6UnSD3FpdJXexb9uHnDnNUYMGfIs+bHEuVSHXqGqpHv7pgn1a7GRQcbpg
7nAAFgP05FjHdvMtGbpiYVR9+gKCeWuJVU13X+M3vTYCq7y1LFfuhri3DwBTaI79dEGnBz7mYMYA
BgSbw4Pd5/XSNnn6GoGrdgEmzu7WHQaNJgtQatZb4Ifb28YBXG3CKrXwGsv7gVf4KFT9HU0mE8FJ
ZF0qJNf3pFq7zP8H1cwv3lXdMn5XJa/Z5LUPc/JqpOyz1z9Uuw6vt1+qdAPF5HVwTPPTDRi1qy5M
9wsXWesVGl7ZYcjY8Ji47imZHvlpJsZV5bvvch8cZtkk/0N/kpM+n/z8rn/1I00scVTE4roF4kPE
dyhIFFiFOHJD4VvWabExOzwJKV5Ls9chKkY+K/+vtlfPdCEKG9OFtB/85Y34hsULpmJ3x5zKx/sP
uRngkPhb5VT8pgC90yy7zl7P/lc98sIiPIL/sz+aHabrqukO6F6uV7ue/ZMeIJAXYA7rAJCLx0gx
YhkaWQAFFdOBUtfClfZGITACqMgpvZ33FUM+SH13jb6+AxYJu+lyfpw7y7woZzcF9480GWLXtWij
Idp0vVNcLMd7pVKKQrb1rkywPqCqiJF55TISgT5SNYQy2tUIdJRHbHrl/2pUDN3KENx6HNPYP+Z5
LxfUbUSHa49RlKLIoo/QqDE3GVHjEU0nymqBYAqKPfQgjUCMEgAMkZ21YDb3vvcAXyTsO6aTb+it
088eOrzXEUq7To05+IeQu95GsTJ9qAaQEwpUjf5u1Ev52SgbuH/wfzcCPEu4Be9Nv3JFx4DHwgI0
0zlBw7ZUbtOZPaATqOim7ouVAVCVI01QCQ7JaUiHvAGOzaRB8r7jX9zIbzc9oaFMjFdNbTfHGQ1l
Go5F1xxnNJQov9h2WK7iys4ffbdARUjfW1vPSopHCS7BvTJksaRZgAYFlwHFY2aiikcSoSj3Ug7V
cEsjiWbylZlJa0tDwHiBTatNEW4nb7/MafS7OV1ucCy8sNUnZFzErMstn3CrrlVzcgzkLKPCN5og
va5z6yXJqEqOZFUmmuWgEucGz/vpV1xUqbcv0FmKPKrz13TC+mY+EZMkGvE6/zX1Lzof5gLK/4uO
AqbANh1AmY5CCKfwEMmObz2h4nsXTef3nWeDblvbLyiOSw9BW8YrGlp+Ua/KMTKAS4vZ3420RMtE
xv7ZSJXOuKdZ9ETf2m5qA6PLQTGpo5A9nZ7NdaHvXbQcPqBf0DwmH/Im7e8H5RkPXs7MI1hW7YWd
iE1k5dVDliX9xUv5KupUWS4R8ymXdWgYO5plvdveRJH/Ns8ag/ejqX127N2hegBmLQMjDTaupEuH
zgZGL9L+ACaGc3BHeatUXkIAet4FCWqcmANmpSKe+EGng+0BIsJH8fonWYIm6oWTJOEnmWcHWJT7
ZrknVxz/zEWOMoZNzmt7YYV5+j20i53TZdUr4OjSzZBosKd1JRCEnACrzknD8poDQ5ftS+wCONqJ
AMYstMHQYIeiCNJADf4NujLECzKX9ibLhm7PHV/dM5sVINKzk+9VNJx7hGmf+yYV29qvxX40XfFQ
9KhQJh9Y/t+Dcpk/NSlgKbzOQkC8Ho2HFpkbUuC+84Sa2moHVM9x6ZQJuzcjqwOOXJgd0DgQAkvS
Hm6GqnmhSToEDtoDIqQ/97rs2X1YGePJG5ML6ZMGGzlA5bTVoT1gcjll3KIuO+ixQzFDUTMgWbaA
kKLZMiz5WVrO+mrvck+ueOv4G7pCj7XuHSC5FqRPhxicXCsTvFKbNHXHA0+ACPlc9uawA8ePvwA0
n3VXl7ZCbH1sdsDT8+9SZXvzYiTaaFVbP66aRszeNYPWAxHEn5pu7voAlU42YcnEiP5IiTZt1TXB
LSLXwS2dGbmf732Hv9KomybpbD7Y3TaKG+c465vMxNfebpNVyg2+ujpBvbnc8ASkWJH0+5PblHtg
C9Z39AJMpVIkohHJY5mrkxMW+3DScgZ72HdZC8ps10Udjm0810EU37qxj7qQaZiXLD0AVsZYZmiJ
eW7R2LzxJMoTadbyAQVQxa6zo9kMCPoLLzBqgALBNvPtS5UM48XxwOJtNRMz/Gi0yzBAmM3yPaRq
p0MWyXXrq/pMI/TixDcNODpGI5ezAnrm9Jp3rlhXboYQZq/i710WA3t+MsfGJwPMO1i6Pgzwccsd
B6/XkjRowpOGRANBHO1mJ1KnKyDnexsnAQaoFQh1KYx8XBC5AVI9zyqK5WNaN83ew1Zgg/4n54vF
3xWYU3Sr2kaRL1k6qIkHzy4IFcgS297HUoPhAfVCFS5QzZakQJajG71bVk2+GnT3hIr1/LEIcvHA
w3sgsgNd1RiMHwVPrRuaiwterBkzmg0NBcqvDiVIYxY0jMDoMFkCuDV/JMmHta+K4tFozL9ZaxvL
cjLIHEAZsSIdlo0tzUMA4LSN9Kroqa/LnxI7+h+ZOaw9J+Jvo4OQ8lgz7xboC8YhDFvgb0yqSJte
VeOsf1f1QaV2W6Pec5865yG0vLsxaOYqCBohVLmlZXM8CPyOfhtNmrQOJs1p7jr63W5q+BYZmsVV
abyFqU5WurfN20SACDlRVbfRcZmjX4n9oE/DIrEhVTMFKB+pok79X1U54joPhgP4YIa8vSiNdmdb
4VuPgr7bFMX7xoImUI9VHG0fkJiTGh10b2K2NINxhb6opz4AbWEzZPVLFQH60y1dvmmqCKChwPdf
cPQMArltqF9yhay8iqpHrCONu0yOt2Tkc6YPPag8lmTUWyBiaHxgy5OR46USUDJddFtPPprsMUI1
3zP3ZXxRvnglJdSX1ntyAQIb7Mrz4AuaO8TCy4PhYqeyOTdJ0i06wwi+6GJolnFsYl1fsfYBIfQL
yZEUzNedBMhuiA36a1DmsyN0r6tt5wIZnvwC1GTVIL74jJ97fVAh8v+1I8Ivysqe+ziIVpHjD4dS
oOkni8yT041g3v04OHcCG+jL0GceA/Rnf0bxV3xzVRr8GE/3rEl3s0qfROhiCuviIcJDEgHG5C4D
/MpD1QOCWeGwpWHkjtGN6TXRwnYQlVs2jgveS26eaZbnNltxoJBsaNhkrTy5mf2M+DHIJUw5nCNs
4G+bx7x0PTQeW+aaPirP2XGoVPvY4/sEnAbfBoAt/rSoqssXwkmKSyUb+zyiemD+UwGETE8ga/qm
cy1wX5T90vHwvNmKVrQrq5fogQXKJDhRHVZsuTCztYco6LtwmmGj16sVegWjTZAEIOqbhMD4Uick
EjCjJ/rvdEgB79FiEbygqbr1cRr5wBJ27P4ryYLM6YCS6H6fOxMqnW2iMsaueoLMJFmYi7essNDb
PWFqVh12a8D33M/6k2h07H83mtshhN/+YSQ9RGzpJZz49lpM0clRIpidRG226LDpz9eujY8cjD3q
FKYgZUqhyQCd5m451rck+y92DcU7SenDjkazcQsc9eiEGAmIc4jfeKI8pjOXq1enQq62NxiolEI0
ye2UEvkCeDhI9kzTpY0eopyYltAL4e+QTMgXWWcHQPaP9y7Qih99FQNiBk/MHQ1RiljsUWYtl5ar
0sfUbpI7Dy8/GpEGOvAeBxf5eXsyzxl6T0YHwdt5Eo0ch6QAZFmoy+yx8Gv7fhDfyZoknTP8hR46
fQMCALHKsqI6hKN8dduW3StVG0dhArm9N+pwCusfGb7oTwma8PYNb7r1EHvhW+25gAYN2YsXVNXO
jGsLQI3Qj2+DUjhvAD3x8eRkYieirH1tO7Eks2GMjbXpR+YeUJvuU2Il+MPBTLJOrYK2r49+ktQP
tc2eSF4LA6D42IEDAKiL71CaDgQvuo7toaY3qAtAVScBQBGw6gbNa3dTMbM7KHuHCuvxxW+y4dRq
ZLVoyI2Kb2qBxTsNQzWYC+Qq2Q0Ns/iHBq7YM4Dj2jMTxQ+Sgjw63SHqU60L4CK9NMJqlgrg0kea
1a61yUyAkwZNg2yf715IbOoS7zG8GVdkBIjMYiXGwga2Ae6KofBx4LlxB8A/N8DC0tHcvgOlu73w
jbb8YUc/gS/efXM9x1lWsYzPpoPIVe7VYlNhl/ccjxXe4X75g3nyvslz/7kWEUN5b5keJQv5LbdS
vtRhVnxzm2J2inAQKIYKM7hT6eCskyxZEeKmnlCuO6BILJDqHTczMCcJE8LozPyoWfTox0Gx2IBt
PRn1FYqNjB445qZrNPc5q9BK2Ar5rTOqv2oNQJXCbkATbzfhGinv/K1AnIMUvAZ/FKFjjaWb8M5I
nPrzhOEbt4X0+ZPld9mODwKlRrGRvKTjsG9yLb+ZlZrgsJl7Gxt2d7KDli9pwmv0CgByxkMn2iMw
IIeN8mW+79o+f0S54gtdN4/jFnspUPk4wA07Gkiur2kiQ81Dl3zrXZDsNQZArUst1Z1jgUGG5hub
vYLGnj34I9hUVNqaqzpCdQFyXjPFMHj79oaDQjliGCZKYURr9rGLcrt5NDEP/y4iHuL6lxaelOyQ
NR1iKD7HM8Pk4shNS9xxYFFgX5GN39ykuSDK7T6xChG7KtD+Nhil9yRkfhGJPXwDe7BedEDwufMM
KznKLi2Bj1eDXlU9oo7ceO1CVKzweFgjRJQDW6opXgPsWVE2Ft/nSM7e4QcJ8MIwfx2B7LGtM8HX
waRVBwKY2l5dAr+kNZ/AwLKUqG16dbsKtdiAV12Ss0rZ9tJ04+hIs17fLGwPnW+tYtGuGE3vZDvg
z6ErtMgPr0Hske9oqJLqUoFcY74PN8kfyAXdRxqimIQukI4MPdvTfei2AM0H7oOs48gfD0E+IflM
twtEw3Uc2mwPnDZ1pIP3cUbDHMu7EixFv6avOsCIRKTbyfSSZEUOItwRCdbZzVVGZ9cJ0rvKuAQX
8wLQkG9JkhTLgaP/KgfRvO+gvQEMR8EjHmA1mNYy8VwDZ3AJ3L7ixStbENg3Y/uKuCKId6re/CLj
XiyscCKBMK2vFRhGvnVB8KiiUH2f4t9lfu9LGwQ0ieq3edOMWNHF423iWegYGkEQXKlk8YecNCqG
Pm3eIhLS44ljfdLJdfAShZbYkx7ZzofEkccs7nc0wl8UVul0RaMCo6/OkHe+Xvt6ySI1D3lX8gPp
zma9lfX73K4eSfbJX4ISmyUyEt36evH5/iog/fte596QNn0+UmlsExRoFl7L14tfbR3kiRddo50N
WVzvyvaq8rbji1wl8RI4neMm0DY/08EfR2MfO/5XjrwfBxsVJsDkIFY5ojsAzQi9bM2FPFZce8dZ
JzKj/hip8oTufH/2QmYhMHbWvYsAZ9RjYlb2Bu81Cbxwf71kPVT9KcZzMQlRPoVuF7Hx9LlO+/wU
SEAW+LWFVl86VZGJFsYs11v0T8a3kcji25CmrYSFK6vLAD452dCM61Y5/gK8GfaAKTu3uTT3IIgY
XkPnRVkW6Dc9x1gDaFP8LPEWLAdDfy9S96U2o/RrUsR410bcfWUaSwnpqPHZcPGrAx+zepxCyKsO
FT/3TQs8rEGE4yVxB7buR7x/QiHFVoVxfuqiTi9sRJnttd/19ULwTj8VLdsArcH4konO3aSoqEUN
FYYNmgEzhcweak2sA9dOu4pEaX6JRfxTpsy7lAEbpy59AFEntvkFC2i+BLKudfzdrdlF7sZv5LBt
XHc4qhb10IMA8ihPk1fmp+hIrjMQyBlWNXHWDIA7QIIMPOEAXORp/Fzg7bgwQqX/CjJUGSJPP1nb
QDn4ZN32WgMwtbf3+FNuUHkAROUpGeFMhGV0+F2uibRs+KUbCa5cVE+hvbhW5mxPVuRElDUqXNOC
ryyE1suJ3l5NrxHHr5xzmeLdNL1/SO5Nog+tbtL6XUSqSRx90rr6mgyz1sn3dt/KdRf6WNBb3P3a
RQ/2UOffhxb1Nq3S/W0EkBkQQv6jgu/z/laORJ0iAAzy2UMnEiBoel+jOE9+BBJxqRx5U19rUGYN
7Rm0qvzg61BsnHHwnyUy0eVUwhbW3rNosB7gtRo32kR0CQhv5aUNVb4kDQ+1aJOvuAXhAm+BN431
EUoZESehZHXZ9c1a2Ja7ooQ2JavdEjCaJKNhVqFmnvhPBg5ilHhiTAGOidh6foa2omlYZtb7BCUd
mI9ZPeCV+McEKYOiSmzDMNmjGfLrgJaWL2HVBEue1SPqyyPzCQ8igG9D3hSWt2lL1m9piC0iMkuZ
/4xyeeeAUphmRXLl+j9j1doXKWr7rC0PcLiTOchF0InZGO9uw9Hc+GVXohQbT/wmGPjJdSQ/jWPU
owodxao0vE7EIuCnskmrG5DafDIgOWJhILwlW9O34rVdjWiXMkS0Lf6PtStpkhTnkr8IMwQIxDX2
fck98yLLys5iFQIBYvn14yiqK/qr6Rmbw1wwJD1JRAQB0nv+3L1MryzJ2el+ZiG+CqdXyYAHxNkf
rVGtNMggx1+t3XSWTHUFRH2WohEDntAWfRq4dWKNUGdlKf+JAfE4G+KU70Y60KcsBY94n47Vup5s
A5WN68QCDsm0jkTLveVi/WP68hp3euQEBzOu6RA/96wbnv5lIjCMklkMps3bRA3ZJ1CUbLcQoKfg
3PdaRJOqcH7PyRLBsCKBcM7AV8aPN4vWx5KoDyWF77ForjzKCaCjaRm9JXZSPYSi0nM7k+5bTa03
B3uen3743qUOi2bQ69rloQg+ewjazFJoRj8TJFQukorl5yjVOehKw2oH0OaU6ll3K+qF3rX2gSdI
C19e+jb6jlIuduYQEFHczmqoIQ7ze0sqc5bBz/y3JZ5bxQ7+jGGpkFHP4rRZe6Jjc6xYQK8B3fh9
yQqNlVYcPrgMrKm07SxQvjXhg6mrKbKZIK50MCXbxuO6oDHcSqa/S+2fADzH8Gp+YfXT5WnwA8xv
chEOWXkEh6l3VFxGC2PAxawYJMht+9zPT16KlFDDoMuTiYc5TOjKEAQMBbKaswrkXvfWMWUeBOvB
sJ8D1LGs/BwCMQAUbwK7/I4ymz6OQUEfIxlvaunAbzCVCrB0L5pCw6M2Bt5jA867A6/rb9OouOcB
FUzfLUhWXaJhdc/yriLbu1BvdaNFdvrQnUogR61PyHltrMcwKKsdy1sA9FUE6Mefp6ZcuOVzDLlN
/F3jzoPEguvvtCP0r1N3KkuGDHYAPXEajG31ayRqTo2BaTLD3drvZVNpbBoz6DSdJ1K9UkMM2FOX
0xnrg+bUVDH3FlrkLwibZttb8dbiHQMS2UcS5u3J1JiD3dbtTnb5oa0apNJCFc1eBTn2z3eTew+p
YiQtQHF1YVpNg7R70AE6A/tLRIBa/roAz+/mILeVm64FCm4Z1yVupNHLsZXw3Ck9CwcJAedflaA7
suZD6EbbMM6htIykoCfNLWuGNCb9nnXFm/aI+ka3eRhCs2uGpNS5tvX4rWj6GgPe/z7UGceDImie
ol74iwI4zjPcttWaDhmdiHz1ztEp1BXzVJ4sQsjSdhv7oQbb+Rzfl3e0Xf2kElEeWZKdu7jvQAaO
FJll4PnJssCz5KHzq/oBiVHPsRYNWJRQSkluHeu02hsDa3SwaRaQMIgj21n8oxMtPsbW7Tdunu7M
MKr2yClAfikyGYYcZJu1XtUiqBam1fRsouxnHI/ZbWzEGkDe1zZLY2AmFxGEM/CGseCxkeBlExSe
s7oMu9sUednkl5jUc4p07Fkui+xW70CBbV2TjMz/MVRu1yALD0Kk4+JjNRYNL9jzzW4DO8QK13TU
Chm++IRwHzbYowzh0vyEfed5AqrL+DXNAa4M4c7vZfPj901T/LPSNJuW1ovAcjWGdAkiQPUcjdnO
ibr2A2jGbMkihsxG0mQv06NMlbz9cMuoW3Kn7xH+dMi2tSy450SZjltIC0eHdjp0Gd7VzIU28r1B
a7z6SfFSOtgI+aDN6kM8DXsBGPl0MGemDuIMiKZxP6AzgAUBk/+fDE2Xm/W9d9tr8Eb/H7rkrGuQ
a0XWfw7TIHd8hyTE/3Gk0i7BfH6fw5z9YQ1mT7xUQ7jIaePNwXWfHpPpoOyhQf6uEOnRHBIO2eXc
TouVsTF1pbG5l5UNZIY1tlvTeh/rPoolqnxPkUwEx9a99j6CqTPzN4kTbALIQ8ZlFdaLP0wygaDu
xDcApxUu9o+hQMJQrcdmSGapb+FOTdpHu1RBtInCr6zj9Nh1FKTpUG0Vs6wJo40XpMmZh+Q1rAQ5
andEjEU1DtL4o/SFCQ1MzWiXRxBxJC9JZb1m0HA4m0avjI4cNKUXZxDJS1dhNxVL9wE47+SlVy8Z
yCih7AxBIZJtTXfAT8SjXWN5ZyNunVbnLPPjSwMVnClHg87LzgqWHYFHAJKtQD0GkHKdLNRk0dS5
WkXQFJybukIJyWbwwl1aJGzsQ8DOUgegDDuow1XNoUhJRyIQu067pZ1AEyEapXgRaVUufMG9jWnl
DjIpE1XAh4Llx2OAu5l4iXORVuNcHOhtbPpRI2xg6gaXXGoWQh8QSEM5lVQqPT6DMPkHD6MaD+yp
69QwhK21IAUUjFsgQDjkmV3QBHfFOzhknIsICvBRCYSxulAtkQRdrro+kPBkU3+HbSDgQ5mWT05S
6geK3B7TaCFD6clLERQrU/toqnwO55/HunJtij2A/hBIHLK5KSqsDyC2Z9/GNiO2nX20YzbvKJkT
m0JsoaXhExJcoLnWZfmm8uvwqY0TvSp7fG2mFSAyBYhuAF7qqbVnI+TSwdCONJbC34VdlG0TKKru
65rnmxRe2qNVueVaFEl58qe1buOO/Zn0vrNEAJRdxsyyFjUd5UMCJOkCDmnnkQIYPEeygXiGm6+Y
u2HrvfASwb4EIm9vtVQVkJ2QaGeUfEM9kH5qhz974TB8NSw6wYvXfKcUb4m0hyqqxaOl4zT6OrQ5
bn0n3Detw+P5YNt7pKVnx1xQfS2mg3aSVSD9GvBQ2JtDiLRGOhQuNpW/q6o5kn+TWxcQWreXAqvQ
Wq4YEjPWkQZXk9vAJT4Ecp+0LC2RXpyVe8vGAX5NtgipPSzSEF5gx08gyUOC+MHHyr5nXv5u0ypc
ki4vN6YIdsK504HwtfR6vm9cPcxNPbAe4BHym/o4Fn391CJ5bLCq/H2QlgBtOuKpDhXiHVya+4LB
3+bFAnscsOPPjFkz2N+gIc22eHGRI4VG5tGcsak4kpzPEYKtQUeCoqm7m5gzajXflXbI+t/6O80I
rmM/Pat+rE+9BUnEXDL33Y+KrZfo+Buxkmev7/yXOui7JSsceRBY4B3KpsqXke7GV12xqzHt3fyA
eyJ8gzvTXjCVUmgGhWqvlUpXRRqPz/ALfll8kMsQK7CDUu0ya5EaAmgFHvfRAPeDdCO8xJHWRFVj
PzoMIg9mbCd+LwGg+2qiFJK/gZdedTwgtuXIcpMUJb2GvgxnDPvundWSAthiJcGxomWCpIs+OfgA
eGkAs3Yq4n833GxM883w1mT3zbyMwRpnKu8HY/hnH9PsV1WwqQJvWxLqza0C6+PSjBUnVnyw/a7E
rttU3GaPiHOlXkbXZkhVZ6DBpIG394F53AUxtQCjlg5oV7sAtPKMbxHkqg8EAd2VnyFIPQg4mHRj
188jBx4ls1jwAQl2IOEt6yf+6KCuwxKyl3R17TmhXxBOiGZgGLFecdfqeSKy4IE00bhUVaVOqQOw
qAeoxA4xTLpnFS/XPGmDc85tb+HXfHiiTslmHtf8PY365wypmN8WNrq6xcaOZXl4EOBgyCtJ/0JG
zGdsWcEb8WsxbzLgCmLfQ94JwPP4dRHKFwBy4G3L873OU7ounD4/szzJlhAvpI/gGsjmPh/xc8f6
Iw9i6y8H6mFpZo9YFGPBnMGd8y1o++K0+smHSuxe9gWchYOwxKEE8SZCUiBLnQ5V3SF1LA38k+a9
u7XtJj6ZVnNmTHo+akh9tgihhIxAqojU6wT8I8glRQAbobLU43MF9P68Lf1qLfEOeY5EF8+qLraP
uir5c6LGd4dGILyZSmMVPQSBQ8/GNCSQuyeUX0wpRtpTk5cgk5V4BvJxnOMnqh9Nv449+SCbeIIQ
hZojgZiuxciaC7Qs61XhhsNcA/IWArsf8zNtltymIQJ7ViLmhdVE61srpAmzXZZVn8BptJcOoLUy
UfORS+wz03Tt4kd975KsXSUhxNMGZOC9Z9k5B6zjDemE0Bb2IyR+TlZYzZ4Ljh8POEkf/gQkphvz
JEAmUITf6CxEwC9tUf809m4t84Uf+3JvZsNuGnxs/3022p5DzyJvXsyqbc38+j5bPs3W/Z7NjGpm
c/3i12w1ZjOjmtmsNC33PGHwTf392ajHIQXVthDZGlp7bw6NheRUN+l/xr5rI1tB9ZDPsCB2d4iQ
qFqBiwfVxtLp1knC01+F3wMUoMta0yDUEGTN7EMDzoKDD00r5L38LqcygcxqkmFJ/rvhZmPMwSGz
H3uGDAkefmrssOM8D98zEtcrgDqLbcgBxnZ6iKn6Ovx0FXTW6lb2Z6C1QYg7xQsJ3mJw0jRqNQgf
nJIqewBmrL6aQ+xKf0/69vFe5dievU8D8lQE9i8rl7jtPh6LF2N1q28QG3Fb5/VehVSeFImFeBtN
wyeUhHB4d8OctD25QjrRmolwxGojCslVTodWB18+q/2dsYgH6VxTEWziLGdHU2WsRn/W5pm6mhpX
NPrU5C1SCjAoKGO9heV53dKiU0pPiHcivEMnAEoQqJwOro2FUCzzkzFwIYB5detsVdCmPJG87aEx
F9rLLpTtydgbM1AbL8ekG04pdD7PcMQtQDMPwaFQZ9coSfQyiOv8kuBWWAa0L85uawOyDbWQE/Rc
sjWWLPqYicbDxcB9HLCg3lRjhMiJ6MABIqFyGnoJ3WJjLXfhMHY7UWHHZtlJuReuDDYWBMQnrl+o
2wAffaiGA9jpxFbztkLefOxckHk7zD3tjx8RckmcGsFzihdo0AKF10dtME9ZEV/grKMbhbfqJgND
1KVnhT8P4LN8p9rbE7uIfoYJWMsp1R9SWuM8RMT/oqu63oC5E1wEcTlAoDNLFhFyDd5Bf3IyM9my
XWeFKz6ZBCyAKZFfM1VGmziQ/VYxPKvLSFULB4rub4lwrmYm2ffLJmf80yJIKyWd8K4uj+11GE6C
gU7enRzopy4q0SASw4tn00l1HDz2ofNDgHZgNiR+hXTxUa7dgWLVjeDIEUl1wULqwH0M4VqzfMC2
WhrbEA9WfBW7rNkR4fenPLSqRW9l8r3Mrb0T5vW3GzgQcuihCuXVyG7J6/gEzFOw4y4878ieK576
wZYgPXDUtw+nELBLf6UFMvQGfI8PncKvKyKr3WLdrpdFQAA3akU3wrEDdgAbvKuzxOFpjqcul7vc
InJnzv5R6U8tpvLPlrt5D4Kzf/Q2DaauqpieqQxYKuE40YmWTQx1Sat9aV0ASXuOl5lbDu2L4LXY
ALpOF6ZIkiZcDg2AnaboeEOyqDwqt6bI8yll0mPpBJvUCD4GWN5OB3NWekO5N4c+zKr9mGiBiPK/
2Ny71A6hyw6MmDPTL6jHoryd/lu/+9h/TsXqb4gkxcthABMBEwKuc2xhr8xW637yld9c4nAaQtUi
eTQGWW6/ag9oXVOKO6woehCpb00x6pDsnsL9szI9HVaRDTjR/bnxnHNsGQ5EVcnMtNp9215dfG+g
Ny70vA2tGSa3H26Nqv/wOmIfTalO8AZGyrZGLASXNcTQPS4Fz1ZmVre04KVlQAuzYfRPLsfGhEXV
UWENeCxIBY69DBhbkNuVcOtPlb2sIYiZd3O3B+9Lo9HV9AAN969u96L2QS0TAI8Omsy/BzV296LV
Z2KjHP7yjynuA5gZc5B4OTlLdwuGTfkBedotUmS90ZsRKCdtkLMcXLxCBdAZm566REKvE2/kWx1n
WTmrHQfvszx6gNuyOkZ4WQ4gXngwVQNCwutIImluYv+61VGXW3N4R5HgNPUyDUlqvyLB0Nubri4W
NqAfBdgN8RsEbk8hJ+y57jy8c6PqI6SdvQRERkJ7DTSulZvPTX3UAn07IIa2oZ7lvBNvYapLASAm
KLPTW2/GnsSQ8TdVApMEgGW+cv2+/AD2dWGPZfSap527LZ24Wpr6rqt2sd3mz0AV8Z0MgQMw9X3U
P3Re3jyyKIWoluQUoS1c3GiJr3b0IZAXKGzC3b8vzslBGRC3JLu4AvmPA8cy1Fye55QUSYaJfRpS
y750CQLSyirbVdvF7rK3q/qCyAPCB2lvbWyXoNhb6hLGZbcZB7eeGZNxsjNnVuyv8TKA4vFke+sf
W1iq8bpc3G2jcUzO9viXGexmNdn7OTy9pUuslYBiYjgDWaW768bx+WYyzWzGbR37tWG93pl6c2Bp
JNY+KJjmoWNnC+n75S6VcBfLSgzHWg/eDkwE1iobsaOwOIOT3ovVl+7YDNm+0c9K9m+Jl4nXonL9
xQgw7UkSYGWzGo6PqFflQ53aFmh+EvJjjJKF6ZRV8bNVBvS1LvE2iXLRgbV15FsddPYaeZfedXB0
PqdYCH1agPVBYK9flPhVNmbJQPFWQAJ4rzdmHeBP+b51azmzXFNIIUxFc4hzaMwbO1M0xsYOqhT6
NpRp+GO8eEo5NnX38e59/xjP2BXTvPdrufc1Q93nuI+HFTniOHm0GhrsxSzIvhzxBf466/6l7v/H
7o9RCl/FEJjtyFK2yjuEI/aHUXYwBTjXvYM5NEGX6JmpjBJCVhIRALx6xrBcNGMgFnkU+isVETy6
SZMfQNZVvgUFL9+yIssPTFAxN3U5Qb6BO4AjxLQGol4O6RA8NZXlnXQIziljNkD2F0s321ubos9d
kDQ9c1lReNFfG3sEZzdCRNUsCZm757hvfp3WPqiEt4NmYj5aJdgqWw7VsWhZeYH3YnvWG0+s8btM
ywXNqvwHwN8AsdpVcbW5X4B0vkhwA2JB1jqAi7Wpa3+EbrwxnQjuiIb04o0V7rho/AFp4lEIyYGi
9iCRJLEEHOzoKkMLhxbqxzHgx0tTZw5YwrqrqgE3AkSbo+utTqhhm9h4cJiiaUBGiHWogwaPrL/N
RMz4Ba+r3+MbQ0RYwVgSpcd7fVuH6UwFLdmaOnOAOClSMKPUX02DpsQdDwntg6cMJJdEKh/Lf5Tg
DvryeVOCsgIlZDHVcHK1eqtrHoCPB4C4RGEjY1oFwvaboAcm2LSC+DQ5WANi/6aVg4LqMrJ8h+iy
1nMKkIyfqifT5lD7VJeFBoGDzDY8iMQCJNH9TMYAPZrBQgpsAb4QaFxMF2JHTriCpEuyNK0SjBi7
3i/iuWmtsXMH/6B8NY0Rwt0PJTJATJs5TJ8RFCS/PiMI6b8YtkSbsYKbARggtbdoQ7aFFYgdvls8
5hIKOa1MsX07rekFPLlHCoTUWsK5c4ohTLTSQeSevUGMS9zV6RXSccGCO2J4gH6kWBCksjzRGsFt
t8R+XAPvOe9jpDFwF1ACJ9QJUERBNiODYh9lZn+4AxbNMm2vEBckDy3wzLMmweO3jsef+BrgQgNo
cmbDF4Ff0E1nmy6EW2yWdT9D3wFCKsNaK41iAnnAdAdXNPnLi8TVRQz7RxlXH57nhB99MmQzoYvs
vR1BY9gPRfOq0XHu0sB9pqLBxo9W+RMwAPmizZ3xYcTXuKgJ9gt5Fm4QTXTmfhN7Z5/jHoBbtzlR
kPCuHafLjhwQ6g34YcN953rZ1gKBym5AasWu0BwkCwy/LKLfZKMAvzgg+cFdy6Rwj77oPvsQacQg
sIGHNHkddEdPmRNCGC1qutfO6vna75t2aYoVaN2R9lTme1PEKnoDdLV4jKUUD7RtwIjmd69eXTQ7
3jI6ryDs8doLaNSWmT9sTGtH+k+37J2z7XD+3NdfZigX8Y9jGnf9zPRhAYH/jQ71yvSBEAqdjUgp
OhBAuP3IjqFeXIxHCjmnozm7H8gV8cv2H7VS9+Oxmg5R3zq7EGKFxvpezyvVDLMR0b5NyfSHsb0P
eLfLM89fdn3pg08Ls98b7sW2TOOFm2u5uI9i7IyJqeuoY89yUSAzk+bw2Pe1P8+11T2VVD5pSa1P
EFJ4SI0OrHPhes5BB2G2MA3ApC66KvXeQCIUII+9cjZxXrTPLR9wVxTRj4yBYkhErDhn0IA6BiXW
VS5jNnYzCFyPABYFjeW9Eg7WIZp72YYklXqJBdmb8b3aKudIgelOni/TE1LJkEoyjTtobysVPNOl
HQRrmZb2OgG2+FU2cmMM6hwbYi7ghk7xED+BdxGuY3NFojmmuBYw49fNXnScHV38vYvBT9M5vLXx
ri4iMfPdPgOskQ7BCnIHdB7gVXR1wopei85Si7Gs01XXimQDdjR3FfBihNh9rNaitQAJ9p3kIS+z
k4WU/SN8H8mDo/v27Hbt4tY2VUVgKt1KYDxmpdRlNi9rvAUDrGVWpkdquiE7ZSiqfm+qACtX18yF
6vFkD6cKWLThtJnd7ZGrgiD6EGdLU2cORYeHsELq1A57lA7+Jw3nHRQL7RIMIAgWrrHZ5V9l7/6l
8SZ7G8qqmFsNJ49YeiZLCEvV5w7/yzX22GTfTViDvvH0JoLX4hS3ARDXWZA+YNPvz0cXEaBUAxTO
I2V9Iqh+VFXmRbPf8wXdNW4a+7kaYkT8e/bq9EX/YsfgMs1HiQ0QsfuXrIUkVZLZ3cK0ukOcQDk0
x/c8tTaliBYcgs1zu+op4OcrcMS0n54VQjygUs7OQpbXQ9KO+awiY/HDjdwvX7HicYBnZQsG8njV
90P84THoiE8GPtbyi64IhgNranrORzi8TUMG0QBclf+cwSuG537XrAOo4746WbY1Bq3dVfCxQguW
R459RHgMuQ/TkE5aLrHw6d9E4rqr0cHGUcZwpiPX6dkYdIoBCj3YAbLXFNnDCwOl5ikZ4e+PU8TI
f7t/nAKJZRA+8hHJoDrbukSCCoLxFwu0KI8yw8YlyfRfsobWRTWVAIPoJ+l5kIpSjrxxLw2Rq4Xb
x7RyG3cIDap0ZfqLQY7nrIo2ZiBjEeS9i5sG7BtDr840ddttC6mCVxcX2wy99xCVXF9b3OemGuCy
YVM2gLHfrOoY2anKA/Jm6pSq5ziq7ReGIOcJvOdqZqqtUNYgr1DpGhzI/NUeaDSjIpTnFIksz8hv
nxuzyrFyJMMCymKKKhv6xQBP7/2COtWlDyNbZH5an4EXYqdwXDZY8+Gpg5r/qC6LGjeNmhpTsND9
tixMPYjr2Wlilpmo9vGaBNrVVPFmabo0LDxDz5rszJimCVPdZzFGQByZKzDVpsacscE3Y9+rzSX+
PeXd8F7Nmn+M/d+rwRSDR3WKtzKLPLJA6JAdoFUD52WY1ovY7ZpPkKwhbdL2v7BsDGdSO+wiamyo
LNbbK2I34gWo+kdj0Ugxi0HtJRK7fbYyvJa4hbVeYTv9VUGXbJZP42R4n8RIuvno25AsWNOzA56A
YGFOS2h1TlP6mNKYwp0QzsDO82tKQNHsFR+j25TCz/yvJAhfA5bHe7wXXmwHxB4zGit3bw7u77NO
ekBlKWyxq8p292Pehb8M7za3SnDRk12NTbrLgOZSBG8rx8buPbToT4AEww+fAz0/1FirFFHjnwMf
ySp1QRn0V6BsUwRUXkpaR6dBSwEyIvTgdvmFwDayFhJdHdxOWXPTAS8YPEbxiiRRCbnYAiu+eLKH
2DAQ3PDkRWVVbpVTsKUZB7fsrPK590Z9G0wkeRetowwe4OCdYTn7QYsOGwFQGG2wnwHB7KR256nb
VKMPD4mkqb3NfAShXNFuzZAOnpOLZmjSvZMjfkaa6tFcmvnwttU6SNaDo3b68ObSKG6CeekhW9F8
eLvCutJMHnCnnnW0/fXhi+i778AAawabPn/OdfGghrw6dLawbt/L78/Pwfy1I4AtLIx9Ydt4Stb6
H5/fzFGWvz5/Ujd8XUP7/Pb56x+mmyIAaJTyW9p5AIgWV+A4xZ4QgRFTQ+whW5Vu7S9M0TQAurhM
Kx9sCVOfzAqKjQpBBlVNRVNHpfXE2x5KQ1OV5acO5AAGoEBMkVD/ATQMelZplexMXQgczxGwtIsp
mVmg/0DgFR6dtalTaU0utg8+h9+z9F5XLFsKkiyrYv2FBWDQCAvEoaH8W8wTEPfNOoV/EtgJsRUJ
oDHTxRmIxrAxGfoUVTnw6YWOEOCZigHT+YkzdjGyIEYgxEiFqBy8pKUV1DchESQxgS/IzbA8ztzo
YuRD7j1Mw72HaQCi7n/pcZ8DCdH1zPRAIjCelXBinMxQZg4j43afHLi+dDUm5N2xsvghzYDKghqe
vzFFcxBdt+q0wBiI2D4M4C47ZSTdmjZTVQUQOq67IZrfOyU2VCXKApAWUxeCFsJSYX3gLcI6omj5
DlHeXR+L4cQ0L50ZSOGHUyuBTASqLl2EYJh00unJleoe8RZx8SZ3+qAG7IyBdAB3BoqBpdIdKPgQ
jRV5+wJtkm6tm6JamiIcBmpZZEG71o5kz4jxJ2H8ldiB80VS59LXjfMyKt6uxoinO66kfykQ3JsZ
Cy9LIGfixZ/c6oeFLXpIFyjElTqOUEZsC+cz9/KbaQPNGnhQi+oCDr9uB5VQyNTJpHyFmPXJDAZ0
yU/SVdGTxsJs7fqAeiKbUz52LlYFxsJNfWiM5Ombj4TSpadFvI8rYp9z7GfnxiIcDl5UjD9KV8WL
kETJKUO45cAhxrKoVCw+UuEuZAoANVMsX4DrFWy7yndeUvCGLGrGKmBrHLD11yAMA4g1OUH1VCxl
p/NnC1/krGDS+4odAM/hV4iQAljuO5FYH6EHSu1k9Hzc+4VaWU5XHAqsjvEcBxxpqLL2mof+MIck
pHzHL/5w6y/AZdpG47edg7cuFfiuzYW4DYLVvij7tfIyuTOHcZBwliDqWOw81fyq9JUbIXzzu3w3
/6PO9LsNYWwa5kBpwLLFKqoSdrDzqJgZvLYpOlMR2TvyPPQd8k/xogSV1SB/xP13UCDIlNU+VI6Z
Ja6d77TbCKugidnBf3KC/quzkE8CIu2DH9tA2ms5LFsLeRZtm0Ok1i85ooIpFoHRT2P5x1hpbeXr
3CvoU9Hb/zZWKci413HQ3cYiVjt+Iql5BBeeDdrBXrqk/KbpCFr8SMdHQsJ3JNSzcz9W7DlJvlOt
9OuQEHWkDMH+inn6FZ6GZO34uViZVg6wHwRsaoQ1p1aVxMsAyftPdlmqqy6Gi6nWVcq3Gdg7F6ZT
11ou2OUokDJmSMzrOJqdRe+yZzL8ZYyCyFLHYJrXFP+Yty/hLDbz3kZEesh9XkfYF1ONxMtwS4by
17zDNK8Xx2xzG/LveTmRyRPyc2dVDAWuxkverCQd9+Duh+KYDOM35dcD8F9ab00rkItbD6oUj3YE
HGDa26+mGkm37rrIE7ZkfpVg56S6GahWvKOfVfSlyZ9MNZTg2J6DNRQBuclK2+6iLodia4q1rfZd
4IGHOyDxldYViDxgBWptvrYkcCnGigG/NxsJnh9V5OWvOeJgk5XwYzCtyCSbm+vx9YQv7yX4h6dW
ZKwd+rYYHlydNFevFo/ms8VxKzZ4k+rb0NiYY6UPVMIRicQjVJVul9kOgz70MotuxaTDXpAA8rlA
0ghUaQsn3oyNy58AJn8JPBb+yPsqBiwiEo/a9fItspnZqhN18ipr7ElcxX8E8N7MvC4trwVCOzsG
WM2yB/3Wu7JAfjNZpHkk5tIe9LmhDeDOIIJdAMI2fqbsaiZRKZ4vo8S2vvLT8QhOgGiBgJj/biFJ
AEzQSzCTdmd7UONDUHvO1m8JKCHyoBWIYgCYOJaB3DatOz5AfC29tEG6KMFaL+aeMyTgWQu8xRhX
3Rw5gv7a2CleHgnwWkdTwgMp21NAfma3bkUjARirA2tt5kx1w6/JCBXfacYqqPK1QuIryG5wQWYA
u87f3BDurpA45ZxkgME01ggp2rIf53WXu7ukjttXWhUHMoTZwwSsfxxGOJ8G0bwmtkP3NIRnwnQC
rXC2kuDhWJtiQpsee0QljqZIhmEGJJ16FtrVFz22z2qaqecUT0lk99QqAn07QjjgQhrczyS31mDh
836GEDKctmufYOuN5g2p/QcExXuQ+gHKQtXo76vaAqD/P7v7oN1IHND7/u7eJwyR1ql78ru7R5i/
zz3IPDfgl34YLGQZuNVOce0+O5Vk2yaFd9gUA1/RbcyC7lYsc/yc1QCvpGkF3Gncui6cPKYoBQUH
d+SSWzEEFfHW8SPIyUP+Dgpfmdr6CfB5pmiTBAHzrAGawgFNtzf2+YR7CG6tFvOSbRb0yICbWrGH
sCDcV1u3VrySww1Jk3hhWlOn9Dey9xKkNmCimPruZmiq7Naag3M6A9s8Acm1nLjTMQyF4GJ5NVUB
cHFXW4dAaSBl2pTupohALiSY+E73euCd33t8jN29N0GQceZ2Idyn0/imQTPPXWSQIwAk+++JZfFf
jJ3Xcuu4soafiFXM4VbZVnQON6zlFZhz5tOfj6Bn5PHMrjo3KgJogJQtUWD3H9JgizpQuRTLGdOZ
Ax/oBmIj/Lpm/GAvHSuqj1VZ7a5nTEj5bLyRP14VaGfLsMtl3pjZRvZKVLK7Qb8bS0u5DZrENhcW
bpKnLLiNhxJMXdgN/Y0Xjz/mZhlSs9RT6BxzOyszHkyjst32NX/MXG4x0BGuqIYhdUfKltYmKrNs
8aVTjGRm3h8LxQUB0ZXZIpmaYqAXAo6ifR2eO7+sQSnX3DTAx5GM5zyGOX5On5tTnwhJAuWvkKkv
0qjMOr4e3kgGcl0F0is3Neywp7bQD3mWBD96HWoncM744HhteG9b6W/Rz/3aXSS9oiGRbyXnwuVG
RbU1+IGpcrAArTkiEELqyQoMeylmaEV5LoxGfQy0Kr1t+ukfKWX4gqJ2u+g6E84dmZz2aLWL2A/0
o3jhNkrBNGrVlmoSJIjA1bRjpaX6sBKHkjuSlPMDa9MYDaq4f61Ahkg/zl2h1babkN/3BaRFiuO+
xBTDzqyNOINYxlK5Ay68Koym1NytlMn2JlEhT+uaGxLnRZAKuKel5Cbv+ohfurz3sAD1uNGWlPnQ
EEKHi+c8FYQQclFeLCUvbD6we3Ey85U/X7ootSY9xeT7FunYWOugJvcoJEhA5lASM8z2FCRu8iJp
s0DKMNj20WlQzpnVTab7IVm+dNMi9PDSp5HJvoH6lhiVuSmq6FpQNgzt8+gZ70LsBJ5Ou6s8mXzn
JHaCKQU3Fieyb/WpSbVlV2H++JCBsr3DM+koulOgJGhRA8HxlXB4CEPp0he9eaOprf6UF9KNKqvW
u9TGyqr3kmCPQ4z7UKrhvTz1w2Vz0B6uq0Ph4r5nFdaH6M8c/Jsc4LfHBuO8iwVLFYG9DJTvaPCY
o2jZWdOC4Izjy64uTfm+d/TuBlRgv/bxOnrvenMTYm3xbPncT5VQyub+rBl3tmUbT47bgmjiXj33
a41yayR2+oSkIn4maJDinJh375LsHAzDbxd2bifc2qP0Il6sCaSQZUq1u/aBUTZvx8B+yLU2vUgm
9S3N7LpVY1bdoU7D7mCpHRagtplpO1/1jqLPEH15A4j3S2QnVajztVW/EUHXJUQTCy2iJR7id7Ws
Xa6juoHq6DxFBHq+e2fEsPgzhPVLydgoqqM8hnLZ70a3s5aQ7NCzDULvGNjJbzHYNkN3r5EfEi3x
IoOVlSUJpb8pPIpDND1do9+LQT3s5BV47Io7K6OkCOxtbCDVKEZLzcAkm8qrVKfsaFEtKRLpQbzg
vnmo/TE8a5IrPWg5Cc1UHcKtGMwkP9gjk1SRgx6kh2x6iUmJ5X74IHoq13ZQ5OfXUYz5wG93fPxN
Ms+EtoauXlrZIRfB6UQERIv3opGlg+hye5R0kE3T5ogQBsYRpu27GBQvRhlt4lGRL+LyhszjrzUE
EU4brIjvioUFge+w3aIJiTt+MPxb0RAXgENQjSBX5e17Ly9BB7jOCY7FTdF21lNhxcqNHUnkTGvN
eQ/9bAkoOH9NQCjulCbgo2vG7vudPJr2e9uU1kbOe6SMwqh6DYN4KWaNI5BPAI+TBH3vPIEAvxGz
eORGiU42k73TOMPDaPSP81lSROWkQXUPQc5GOGiRhBMDnVnbC9lXTBzO0vKslh36INN1GQpUIWZZ
l76PmqNvtbCXpgGIIK8NTP2HGNucfWOhf6Gi3HXTOsBeSq1H5DIj9aoW6rBCoQoLV9GZV5C1fU/Z
i1aU285JHMlx6pyMsbrvDcQ1RH+dGPeFDFdSQ6DjkJF4//Jy7UOhHUcnQ6nWfPbag8LjNYQjvbTq
xbc5WXkb8Bb3125lWvlL7LxqQBnRlqOFOcjWsY2khKSN6V4ME6NTKwhruCsqRSobrAPZ3RADvjb/
aPXypFAd/FOFBhV2tEQWVfdbBYFDKt+w9l1ouR+t1fwxXdN4dUPbXaAY5T7K8DaAYSTtHdtId137
fnEC5uJsBzwD907qpre2Q3nMJp9ySByKi7Ju2Oe6qWD2Q8h6MCdqqxt5znM0Tp83gxTuqPSPfmak
v7OiXs8XA/9vKDvMRRO93FqSWv+y4/5VjtBVaiWsKy2JB0A0puP3SuVuUVGNfrO8ScgOftGrLfMw
CogsesXJTlmUocPOvBtgL9qUHslF+8vak6EjS6i4N7nfP8HmBmFYxs4jGmjI8gA3eTRhcS8VyBgP
ZlTHqxr29YPmjfVKwcP1vkjI3Hso8t1p1LZXHb43d5mLnqXW9saFolG39gruHvzimGuezIEZdHw/
2zBNzkqHKhi7BOXkIK+4CXIrPpkKiWupTuJdndxX1BxOfu2YJ3EkXvLYhGUxFsGGvzD1DwudgEUR
1uWtwTf1Ghz+PQ3G+kfddfruugiqELoUTDuZ1D2GKGEci0o3x4UljxkVA53KEANznxgWL5I1HMmz
mTeJJI8y+z1ioD7zzKpF8vJLpxrB3dGRoRbTuJUjkp+0xb4ZLbAWLZYzAp+pWpl+o3ckWctJgMFV
OmdydHwVgwBm7PusIL0/yS8004sBN94IqgwWGK3RwGR+gOJ9EPERwsBk7KwRTAKLCXSpOJWYCntL
B5/Io6+YW5NnuJ4q8UrnXg86gH7M7MdmD2oB0r02OicpY8OTVJgI28OBrVnxATAmX6W9XR27YaiO
Kobw7H/d/IMAqymbn2lq9UvIWe6pj0xnb1MhW1tjFr1LUb6alzJlZ9Gb/XBR+R7cenhfbaS09V/V
3r9Ve7P5qTpk5KRay+87lzIEz77eVtXqhZQNSE2NjravplKKeBHVlm99oikGrnF6LA+Qq8Zg3dtN
unZxVVzlUus8jeg3uVqTf/gSQBsbteSzngTlIfPrZuV0Tv6hjK9air1vJOMr44dZdQugvr5XHZQ/
RIBZIShpLoJG91eVZaVbYTXqeLV0VtjZuGDhIctgMuz2jb/yqJNsRd/fER45zIe5qx39leIEXyPM
ZJjXQAbePxeyunbLQtt7FS+oAiQrPoaA0b70+drez0l6otwHrmwMaYsX12jYhs+HU3g19ru00vTd
PDDPEevqLfZdEZIxnu/1h2B6GdQO/VHRng91Nfpd+JW9mZtajXlk6oRRsxDxot3jWL6psQIlU8Xw
HInm51/LiV7R7tRgFbB344bPyTpxsrCL+53aNPKi5F+yqO2x+Z3rbLdz5zfAGGrkYRc+BXIIkkSn
wMUWTdonlOc3devIj4WOORLihebvYCXmmEg9LTKTfGakAceDZxIePLtIDshpAbF2XOexyMG3eorh
/PbvPOA+vyvUahaJUfWPI3WijS059j4d4/rQOqW+1oNm2GVyoSMe24/gj0f3Xffci0uJzKPC8TQl
sv1F3ckbtXPcn0Fl/Q4MKXm18rxaKoUePmRpARYUV5aTDzJiZ+qKcevqbYOniTNspcjB6pTV1sag
eo+4pwbL0M3SN8dX3zIkXX7bNZAzcZY0lxZgsczfvuaiaAtVRzGAA1hY1lK8R9EFroN7tlQ33XY2
byNOtfIWaa1uZ1pOeCpKQ1s3eGLdq2E9Lj2+yS9l2CA0mJrJT02Xd/Np5HbTZQpppCyUjqWqKT/S
Qao5cxo/VwEKv3rb5ne1FdSbRFOCI7Dt4kYuyUfifegcvGzsNjXer3fkrrj0vnCfCoQFFpN93w89
8s5eMeCWF1mgvyoU2woegkKdx0cAbG9KW1Xb0FC1reS77aud10tAtukPpSafr8YqmhmgiR8rCgyi
H1ATjmuSIh/1Vg4vdgF0YZ6AKhrc2Ca/0wKIMhCgnKVRBNkPpKkOwD7qJ7Pxhxu/JtEnJnjxnayV
0hu+cghtU9nZybaqvQxQf8U4z6tUUVOXzVLjVw+BUbyI/iIHKmrIRnLK+VNj+5pr8xWYZs1GQ5Ic
ZKXg3LR9hO/79F4qoB5mVUXPspuGCIlRUhFXhsZNAYf4vRzyceNFzrBLcm8PRqJnk1mb95mZ3Kvc
Ld6qIRjWdosuMkj5/i1ltyF3wZutUv2wByNa15Y8vGWj/+LUrndvqJV6KtuCp8tpNjuQcSkZTXyg
6Bg+NVa8E/1x52pg2oeejDphvR+sojoan1XkZvZBRXpVLGuESOtaKFaccX5S0bmQ/4j4wK66lQK1
6VYOk+4lL5uFuLq2cf2dCjdoI6ZbY7nPTZ628WMxD44zgP8Q7ynuzEXfGBJyNj7vVSruEYqC3KY2
/T1OYC+RIwGXMyqZu3bSYjKh2zdYFWtbr2ybO5DxxbJIyuIHMraAA5QQAqB6TNS6extJ5wFhtb2L
R9ljV484ydixbp6jviPnk3j5mwK2QEyqLXUjjdLwAwuOdNm0rnxnKybqSKSwbs0BVbOkR085IkH8
kmvNq5hkaB3CZVSYah9mf8eN5MGsofqMg5zv1b7ASiuimpLmcvXkOpi/O/FHoTjlWa+K4dkdV0Zo
eM+uMZT3Zlbu0l4bnsvciU65hP/RHITE863RKPVSR8vgOcGVaNu70CLBwgzPnW2BGE5Jy4vgSToe
zSH+baJZJ8OHYRbmScQqibEO4jh6UF07fgpCPj6sgAOCfDHq7DLHWJJ8wJYSecnpbM5IUtKs2mgl
1lNBe2ygLZSbeXn0blc8moKklPsBhmDLDwESAkjT4UkV5Ib8PITKqS0d6eJHQG28bhNxS3miqhzf
D35xI2KgvCmo7/LhyptEeQ4syQLLqxjLeYU61nFnqIKNGG0dNV+RBvPnuf/rdGJqm/8/TqdlJCQC
pft6urYl7x5N1/8/T9eqzUrNOuUYudk7egLOi9s7xlYZVW3N7hUEiYL2hZd5/lGMBr98B/KQrI4N
9gDjsLCmoEZtvQ2bz3Yrmobn/qRW/UfDue7GbBvj0bTGlRiCni7dooohL0WTnCWeMbHd3szrhNZe
y3Tl3s1i5a6OnIs4aW8oBjytRFplYIReojhBoGIIGlxBEDvN5J++4SrPkLXH26rqqBlEhvrcqFWy
TailrNH2Vp9LLelXXcDXZ5iaOZvpRSGn7UGM4oBw6mVLuoiW0oH/k9PnOEBaKwEBIqZ0ZTttbFYD
abs7PgF2Ed+VmHr7oIReDH6HLuRVsjsMlLK7fuiXDsCHs2jN/SRdxqoJTlaS5Xeiy3KV27groqNo
iXX55J+byE8PueUuW4i020rGlmzVyX1xS4Xh4Mh2cRIvXm/ASMNuFlyuNn40MK6V7aB7GkpSGnIZ
igNoREOoERnqeFJqQYx3iH4WkVuQTgsNvhBxuCnDwn6zERoWAbKuJKtIyvXD0MnDOSl4ptQrCrBm
UR8RfImeSRF7u46fgW1Mnvg5JcElZiq5HaP7mnlnq+uzI7cWyq3TTNiPq9xWojdYRc0G9dbiBkU4
0i6j/sqdMv8o+hjMmpe2E/k03tcp6j2JZcQfw3xqlHjIHBpptreBJt3ZaV3NA7LnvvjdEKHbxCZ+
ao3Uzzdp1UqvNUAAcfoUw7ylo2TVMYtl+wRFKV2KC46D8Nak3srvd9lvgS6FuxC21RM3pZMIQHvT
IWOhqkgzK/IBnbdsJQYw40ViJ/bfM59Hg67ne+5w5Th/B+qqGXz/sQ8kmZI78uhjqrApGuFfVQE/
s6Kp5VC5oLIvRGw1TYhIm5IcCLKDiPArfMGqIW/WYjQFYHksM/31OsFCOkSzE/Py7Xwifj4fPNKl
GO1kEqtNZS7EoOj6dr5Ax2lMnE+c/j/OF+nK2sTx+SICjDxT/vX+/nk+gHOIjaebwoy6F9RKg7Vd
oJFd9n18Z6FctujsvPwo6xDoh6I82gj87dQS6oHcxd5rk0sbSdHLD0DJzVIJs/oEtAGDbxVRFDFT
goPGs5z92pIP2Whk1W8yR7GgagfvIoCf53Qx1LKDAaasQmGwmrULbeDH2B5FALanKJB4VnSwexjA
iQ63TFxGHJIutDD9hMc7ftjGRGxv7OxZ1aVklbmtfmk0LrQrqvBgSXVzm8pjunNlhKjrsk7WNTza
ByWglN8NlfTWSM4DRp/GH9W+C8PJEHDMmxvdQqOZbOfn2iVbEO5uifG5Nmm0Q8LW4VbHvGMHIcg4
xQF8wiqdCqANVh5Sk19KS88uaROpyHAC959aoBPzSzK96C4AywanhEnP+jOWNxPsjTa7F7GtOgAi
NKU+AY2GDr2YJhYYYY7eFLXyW8Rd+/sxfzWKsbgtggQePNsYEa4Abdkh397yGbYBw4pO8gkHKcL2
WKwhXrpAcjdq5UZL0ZyDG1TxeVQbjtdztZliruVRceY4cf55gfoCQRlNyOmtqmZurLVBc5eDGZsr
eXq5vn00FItzHcx/i2u3pXeTnyfrX/8qmdKheM5lXN+o7PH7L8GJ29hBlh9RJo/6hdtGPIqa7Kim
PsuuYyB+0yGJHfZ5XnMJkFHATTwY7oDrYnMPovts24jbYs8WHLUekyCNOs4ed/L01mj50NqhxDNe
N6jbrpwyTD0aOmpb1JeoM9AE6qjwuih8ozTX1E883FORjCeXKnRKl0qOwIiLaNI6Yh/6auMjsMgM
Kz07oT08gJ++7WO0fS1Zxh8z97S1IZfjq2+NpGawpD375JAfzKzbi/7BB3ZgTCrfYrXY1X309HMM
LhotfIja/iD6oSI5W6WV3DmsHKU/ddbYZ7W1wBZ6KvhYrgWhcX2LV0W4EWtDRPwNYjO89J4h35u9
fpq7w3HcRhnlpHlptwENGRcXtyB/kRQBn2bWUlNQYo6FRoN4O3Zp/tChWVzGKo/vSYDciSifjyW3
cVQmQ6B8SDhbp9xozK1rD/wSeaOOyJY+3GFBO7ckTC8fYKrXCznVEW2amp2u+DzgBuYcopQ8+wyk
nrK+RD1oWgPkEpiHyu0pzzFBa1EujPtemSfYQZHfN80fESomlTI6MliF5Leir9TUbgc+vJ/jXaWS
7w33XqwlrkAaU5TXqIx8rp/4+s4jDA1nTofpqHRftzdiLfEit8jll+jAz31lIkk7HmHI/E/xiSKX
D0YK2zYNy2U9ahKQYYQIxPlSt0tvEPWK5mvR9ER/uFOc9hKp3CRa+FfQTMz83HdJf1QqeyFaoj9V
4uKc4TmKksbcLcb0KVwcGQ52qFEtHb/1w2ZYy1ndHb71F1hPtDIaIVrQplB8p4Ua2XsurdG8EWcL
VIyx0G1q/UWrjiPeLVEGfny6SlWSyQ6Obrv9EkntOFimOtmd+YLEugBjtaUVkuIUndeXzq/aFZZu
yuraJ44wGS7W6Hbx7C1WiJo8v/FqUincCnFQdqIfGejIlY445AFTAOOElDePs2OS/dTKd6XmSayC
I7aSDXKhKJp2J60keS0CRv2U49HxASIfrwvFsw62g+LpaJmwPbxqfO2Rn4Il99xyd76hilPNxpbt
pBEdBPZTp0if/aJLREz9WkhJW7Q8tfu0xMQK4jbpnnWIMXdaJ1f3cW2eBCW08dHdH6bbiKB+SjnJ
kiZM4pMcpfITvnozkVQf7eLWUVD5du2yeLUSvVkG+LFNFYX81cugF2ntC8Jp2gG5fYS5pm5HRuoo
04sCAV0IqratbI1GDx+bAHXmVHf9OSwoAC+WQVxsxRVR+Z4v1OfLu7a8oV41PFof7ML7MaRtvfVq
hMVOhZImN1HQ7StUj4IHWwndBcPxus504zD4g5feFqqfkS7ZkgiLkTvqrGGlepa6lKDqnIqmbU9V
4CyaUdYg4NICQGYj3NUWxa2hpsdrmFdX+GUobWis8wTBhDlQM432JIIaOUQjx4i6TWZDU1+Jzlox
eL9xsW81LTNWeurgQ1gkm+uy4kic2ZNcfWPq+cjvDtd2HRBXqTcWxpEh+AgRfA0RR+DCzxK3qxvR
smIJJWzHVtddolm3Vp6EiyyIk2Tp6Xq3RGoIlq+KaWJRSzDzS7ALSnqP3Vp/b9ZWtMuDLl/6U1P0
SXGFjm8rk1ee4pOqjM6oB2/EoHjp48gGFzs4K9EUaweZdertuD2KSUqdW3BbhvdrQN7WPoA6fEtF
vNrYL05lxfhYxYuax8SL6K7D0rtRocEvrlcMCk9eKJSYbsRqkqQUAMNxnLpesuvt2kxFXRz9NySl
LihMV39qk0xFLGsfSYOrYIyS6EMVhMomlJ1qrzhJf0CR1FqXntk9YrVYLeoqH3659QcbzeqPNdav
ZQLHUZUhT4EOs09mZFQ38O4L4J9BeWnwUVy6/KPeZC05h2gi/Qn6YI0ca/9h9qO9yEg13vv25LGY
u9k+NGvlkLGXWRtlrj66Ev8KKIXGLwfjqOmCISi+BX1ZLVFyKXdFaoOfh3lyEyflUbTml4zty7Up
IrwmPxZ/9xukFoeFlnIjF6MoHn+ZIPrFfOPviG9nmM7c9/Zk4iq7j2GKzrTZ1kdJlbID1RhQECOl
y7FzDp2XNL+k1HvNXLS4fBsXuwQqxW1jJfE5sOBwDSYcLpJHCxGayLB0zUKv2RUgvq8jVoYkRVze
A3wZ5hDqx4vOL8oPQxqgiBtJek5MA2BF0JQbDWW6JzTeX5VSaX65XY+AXpi/apAqqO1RJzECuTwi
UyZTTG7Q3yvHrTgxSnQkwCPy5o3rBdvBLgxU/4fy0skw1CMfaVDgcSI0dVqcxMzWv6lGUJak45qt
5CjxXtW5/em2DiZmwOlHDcYAJL3mvcjVGMC2kdJfyImtxia2PFws3bUraS0g9x5vrU4rn3mAL8id
4boiD+xx0DWN96PkfK4pwcC7jD74tyIsvq8JjBy1cK+2102C7XhQUjn4rzXFdSrTmjjf/Os6x6YL
FkXZZL8iC+Llt+v855oFRFf2XH+99yztfishSkKoEWAQqHKzL5vqMEpa9Usd8jdt9LUnBQm4DZ6P
3a2ErAogt5DnYj7/H5SC0bGufyHCB/fJyZy7NkeLqSpM0J5y6T34JQBwEZIp4xKGdPUjjYA8I/rX
nka/LPdAqfmujqn7HEjNfTWtlqOYWHmS/0Lmm9t0llCkiKGRA//F2Y3H6x/gxNBuJxSNDdzA4Hc/
hDGl8TZHDsqrPPOuiSJ9PrGVPyGcaX8kYz8ss9jt2fLwRJZIQ7cx7Xp8Gh3pTbxfRbdgXKfNq9aR
5W96qzr01C2P9vSxQ4HFeDOoaZQKJXLQuSB5G6d8LFw33soFSIuSHf0lsHgscuWs+nUnLnDAsWep
qWV7DCRlm/qRBGQ58Hh0qFJkggtjW8qIo1go5q9Byw8P3cQtRTFKec0N/2eJk9evSB3XKY/X/sJu
/6hKp/xpx+hez2vtPYvAOPST1CHs8WrF86Ny0cZS3yD/P+AtpyPsknfhTVnxPixJ50m+4rEmiyNv
VRtu9WxoiC827QbqmPYs9T75CP7PW83y8heMAVvu10N6VKZmNgmlct99NE2txiMpPYvuxkqVW3lC
g4lJ1zXEaOirLZYDZD7EKMYg8xpGDnU/YQ3RLdbgiwb7fzqTWKN3IZYj4LikUhIZBzcb2r0Up5m7
/HJY9/LaC9P4BseQofvhQsfbq/wj0o0nK9yypQhjFPoavyn28Wx37FbjGyzm4k2qy32GDe+j3Bn1
UbXAibaDlb+F0K84Cf9+10+rJz8YNqJfC/jWBDapeX2aPpj59+liWTHdnqZT1IHWyXTRr9vV1+l+
U+7L+MNMKQgIA8wqG3dVP3Z3qlFrT6BI5pawvJxaOZaz7Ow97WmKLKhZ7xtpRL04iQ41touHzOui
g2iKI9GXa8mvphqUTeP1PT+F/4z71hTTTJzKxIz/Ws4ZtGaZ8di+USqkzeQ+CVfiMWS0uphKW4xa
Ng9ZoqvQMX2VYAnuNUODejdNyDF/mEN45Inv1CKZp4tZ1wnzkxoAZkB1PyqLJznxvql8N7tURYRV
/IlEs7Bamr6sPuGi+Dk6Tn+ka1PMLf8eFc3rqJjbUE75XPmfS/0/5vqariGsO/RQSCbk2EJTsV4E
cw2kxtK94/WF7+jXpohrvDpYkBpDvaNQTexcsSfyjmIIQRUs6RBMLYJdk44kZPqkunMm394xN4Kd
lLdf+1S9/4xLpjgRfJ37rS+wAn0hUTxTzfTRwfZhr41ts+LWOLy3QXdW8gbCSoMh0rV/iJuzOY7a
RgLqsyJhtUMmqfgzkHMVB1PPMPVMBxKut+Lg3zGBox0jAL0ocvt8LhrAkqggubdpZhoPhTugnwWy
Zgk/23ioVHO4Gwek3jolLtFZ/CtYjPoImXwJtuJ2uOMnZCkWrlVUdRrD6rYjlXSUvwtvb2oNIAmN
r44U8tte6qb/IPo64NRQZ0dvL/oQn0SoMFAxRp1mlFrgP9hJ8DvTWjS/JayxwTjAyOAX6glNy2qr
Azhdl12uwU3J/zVqoy+67jo0NorCHNZ6MbEjtMz9jXczhT/9T5sGb2DPtZeqJz+dD5J8Tu2EgquB
OV0/NMNpdBSDkmNUPaet6i36JJP+MVvR88/ZdlUoZz3En1rMjjzjX7PNRhfnziYPpOncX2ZrPITo
cvOvc3djXz3ruMcgITrPTv6aPV95gRHIfO5ptjOG5c04XXnUWF+v/K/3PWhq89BZMsQ3szjgyCv9
SqP824HUVoeuH9xf/47xmDVMQ1PMdfqEEPMqU977Se4sLE33j0nlFs92ZMByiYbXGODdrWY6yOtM
TRGWDEEwh/WtPoelU1gXhM2XMNVp/GPZlOXzFDb9xL6CrPpcDW0wkncZ5EZxUhH290n/K6zFgPww
hicJQ9EdAh4s1qS3cgS1eQz79OxOWO6gCYZX01Rlfpc7tJyn5hRmOJX8kBhkCS2kfeYw6r+APmsk
n0WGbQrD+0J+UKbVKLjEC9EvVhMnDaa8nOPE80nFaiFK/l/CxGripDZSUjyziL9ZXVnZtk8xcBVv
Gkbne4dQ7KWPU+8eguC9+NOoufw1KlCCdw+I3ByVIIuQmXVL4Q8JdMnrvKXH9vZ5YPe2lMJSfk4p
V85H3dQXTKP/My4d2q3tNNsMmVkcjPVy8+2IMtdnXzgdOZHXgI1MipWp36gDhlg1VuBLyYmTUxIO
9mEArIWWu5x+9N33gNJCREAEWD3luCK70SXImZ05BtsuTBwc0vofYRsguiWaDc2sR4ngFuZbuPDt
ptzhSOCcAWpzB478eId4QI03IH3XAdAvIIglL9p+G6ia/ei70RwqxgwVgLNYA36ljLvdtFKcGP+a
LwZ6cFp/z5fzcOf5vbzsug7VB5FuyhAA8yUnOOI21PprpYrnZqg276pWqeBbXBx5jLF7THKqj+hM
O3vPVspDW+PjUdfgOVA4IQFQ5e5vHxc/uxuQt/eL75NwXi4PqBoZ62zCWAm0lRcZ10niTK5jb2RV
Be+QDeFeUiz095UGBTXPicDL1Vsf+75fSen+KEZZeeoKJdmI0MRLitPY55+hmt1cQyksfYaGrk8m
BUgrgFqEXzDv/uklTv42atS72KO2N2VUFm+kY7s8tl7dFgRhmDXQqKcoOPXBAmGG5FLL0Tw7n8KH
Bjpg46MKImYb2MtOsw0JBMe32bVWJ5cktCghJyWaW6EB8xEp7GUYYQqPtIN2KZV28+kK35lnc1DU
kz8NGjDgVnneG1sR601TQ+qxS3tyfW/9WrvYfE/FYIV8K3td8yz5nnYSrW/T9b530TtB3KaDmhgk
GB2Io9TWMM2Z+iBp5CfSOtZ8lFbIrUTzvhrCCR4N7LwooFo3oYOntdiIXZtiNFDqz1Gxibs259HO
tW6wO/zvue20shgVc8XK8hR8nSvOK/Z0385bY8+8NSTyvW1mbxF84euZa05zOzVD1eLraXp4DE9N
ySCHnOJ3sZMk/rSpiouiOIJk9Hl07fuvo/9HXKp75rxymsXBpi6lRVz0/oM6Qj4InMm1TzOBSBgo
HgV2fy8GqRkySCEaf6/gy6DUWuo+9lzSANOWBDXcpy7E/KTVW/UpL4cnNmlfWnEHxFPsVmqznsf0
UbNX0MqzjZBcVJA3X5S9hkJOl7fwPaY2AkgAJcMxOZc6m4ShBQ4/fcxkCaVTqQ2X8ydUr9qXJIqH
o/jUURyCNO9b0kbEqilKdHGN4rUY/XuqGBRd4FW/TE8CEIXJNF0MWmSVUBT+68yNdVfU0QaHDpTs
J/5NMbFrxBElBgzp3fOXHlV1VtfQeIr/K9S2U+l8XaGdQjUX3LluZfbaknON9Llpr41Uxjhb9c0j
27x+FclK8+ZE/U1qxdYvSIKvrpvlzwr/he+hxhi2ItRkT3sNFatWOEw0ip1fMH9+s/3Mm7fGsW+X
WIYCnBBb48FFWD7ruz0pAPbC/4ztWqXctFkbrOed8eh8j9Vld4GMPK7rrVFOV6c9UcPwgRHH1Vpp
TRUUluNvqfd8joqmCFbLVJtHEZ48DwHOtuAbMUVY6NAZbLVwEcHHaFG4LYojf/JYnAYtCkKHqwvj
NayVPmeK0Gu/OPqPZZOcW/T1fBM/eoEloLkzph16PIQvYd0rB9Hq4VvgDwSwRjTFS+PEXyImNuVN
C7FrUUx7+y407/LGJi1PWf3iOlAZrFzxP2LFfOTD1z6ispbe4M/dbFRY3/wfg6UIsFDKWGVRzhbU
ND9nyl4UfHiNPs80LPTLC54vN8rgdW9e4y9FQGOanzM1YHmXVVJn5TbC8mZ+IgY/qF2SCAeW6YFa
PBD/H3ff1Rw3kmX9Vzr0vJhFAgn3xfY8wJalESmS4gtCpEh47/Hrv5OgWqxC1RR2et42YpqjKphb
6W7evOYcWQNaQ5vACTh9Nz2giGWOenPccvzAdAKfHuhqxPinB2I4Sx2JPcDig26AmlhkMQAqB1D4
EW/z+QQiBWTCwssKq8uRJ9SV8s9pE1fLx7JVip843yJbzOe7u+kZKRNiFCvLv56pUQjywAXaxzNy
+Yjq2OInH6m/noETMLcDEonovpZHdk+IfOVMM7tcc3yaoEQEHjJqKKogOBzLZ3dpXVyT0XVQgeHf
TX+mO6oUZHXTxzoA2RK7g0+rWA8/3p3UbrnKhyJZU76+16LYJ3qbt9lVz/6kf11Qe/Du6gnUKbIu
I0xf4qL2FvHvrkheCZJXAHElPakSSiyTiuM3CS/TG5FlmPy+QxpQtAMYOsXq44xsRCWGA5lV2v+r
OyL2js87VGAcJUxKO2S/pJx7R6RtenUobhK2Q6TwgqDAK0ZiFz6hfB1sGEUjGNPH6Y+A0sNRG5KP
OwClIzk9ARZlm8TqdcIHmV71zdtAwuoW6PvVbQadsQml8o0L2+q2TCkKbP76arphuhWu3Xoj5v3b
dMPnXb+/On6XgPxb3/j9HjXneqysu9Il4y16odNFb0heOzHZiHSUHjGnCjtvFG9TtD6PtEFks/6r
OzSpanddTldJR0CqzPHKKvYT9VGktaH5yfgMTihgFWjqr+9VDiBvVByeSxC5ftyfIUb0SPvm4/vZ
eyS8Z7p/+l4lbYokWiAysfO92gLYEmV4+bb4/ZHjOgbDKvy6On38vDrdfPlZkijdbd2Hj7kmhV+n
Pw1qE3T4rLvN53fVFpkOKK9lN/lUEDcpQXEWKMHBd8H+dGBktirPTazPZ0IRNTzwZh6+R1q37D3T
M4NWi5uiZwD2v2XHgHI9eA8nt3Dd1YBxievO6oq2+ToZXDVS2z4/JcisFAEF9PXDG4dr06fpTnbt
885Lz2V/3TlZeMd3sk/TOz8cfH99ygVkZ6igkDYm06UfYcmDCPR9+jShSB9/NYFNR5lbbGhdfdw1
fTXd1eLB6VMrppJdyW5nSok4rmPgu8KMEeFAQMmTXlW02/OVT78liWZM30+3ZZ4nmMWZ2yLcNn0/
liA8rWOFv2lKwAQ0oXzjFWJyn/pBZrhdm68lIUzvEeMWHTmVY3O62oPu7Krs45shQxQT9XOZLSZU
OnhUJCJyGtibpkdB/I1MeZz3UGyFRynMounTdAd7fHBV0SpbFFr57WAqGc/fesjbuO+FFrQLvpJs
PQEbn+T7tTXiyGrXSdve57mkIpBb+cZ0FZAb7nXCjZvp4vR8VSNJmL1t+qrKqlbngyjdThd9t6pR
a5wdvi0E5hU0E17++21KA/+MEf7+XSGKPb2sFFZ8RszpuJ60qCwces27qSjLKS1R3eJ7vvj99x0K
bNzLd3y8A6VQNz2KVc694/OOSYpfRwdSmsrr77788d///J/X/v95b9lNFg9elv6RNglonZHf+ucX
Iopf/sg/vl///PMLSjBlnmiKIquKpKmyRjVcf/3xFekc7Pb/AuSK1oYsZ0xMZFq88B4HjHelLMV3
blS/NqRJfGTEarucbfltgvpPnuUJlexjKY/ZXQNOqrGDeei3laaXbiysKXO/f97r5cgpAhB2dueP
ZqZI78gxKJy+4ImpDLGsAwsV5OEickW3B//0tOb08/Tl55PTM9N3n38+v8txdIStCFXC0Wi4SVDo
SREFuAJgQIqaV9TzA5lkLG21zfGZcDxZ14P6Hgxg5bZEuCTKKo6vtOlusQuJIVdIJiM8qW0AGMr6
MBTutiGjDJSDXHO30+fYHd2tGwmNLcbF2+z76eK//G66qgXAoAEYhnSfwa+GQm/QNLAzFZL+MBkP
P3EiP6D+Ix0BTCb4MGlgaTTsj8ZMi4RHsfro0l3MrA2QgsEikVOusbXQa7m7WisT5Cl3NEdkPeCR
ARIFO0FlfN0TuTc8282oh33VAKihJPbE5z1xf3/cND0DvJ/dOT7w6bvpWaEBYWMKVkfFqLUGULws
IPERdjj4ZxhHV0EncKspFDFdABEq/KiAorAWJrzAJvTBhJd5qhJNEGTMeGQwggvneMKLSgnMPcXV
DBcJDEh3GbgN/GvcJmd/pn/1AuCK9emzPBRcCool3IT6Im87/SseuD0wNypn/sh0y8fT0410enp6
58E/D17/8c/PN398Vkv/anr/9GQFKEsUTJdcUZs56PWMsuGzK6RXZVdKkQH0GZEE5CgUOP34UYAz
8/GVgLrZ1XS5bVrMgQAoMcB5L349M12pVDncIJPac4LS40CYzvMskYh7czMuWfk+115NX8Uoa//4
l1chupB4sGxhXenTHZ5UuEDAy54+7/p4W5BIUNDEj8AaR/D2z+v/KxGfkkNa3YLfKTZcDA9O2sPz
oAi1XSGhY5Um9fikgEY3HLvhuW+0GqzSSPOIaWHwam2gqL/cEG7sYGcTVM4NfLkBG0E22CgmgP+F
8EhdingcasLkNUN9OXK74v6up4mwCtyxdgYe3rt/4w6QI3q6UkvdwTsARMF/S3LhzodDbDNN7P8+
UuXVpNpfs3woAxRozD7+cx+8lgCnfq//hz32+7bjh/7pvGVXP5K3an7T0TN49S/R5o/6x9EHK62D
erht3srh61vVxPVf+w2783978Y+36S33Q/7255fXrElr9jYPqFNffl1i2xPU6MHyZu//dZE14M8v
dz+wq/1xE7yV5dsfP9Kff+yDonkDsfTJO95+VPWfX4BD8w9epVRURUHUFIqK7C9/dCh1/bhEeRm7
oSgBY1SQvvyRZmXt//mFKv8gFJc0WSHgnlMlPFNlSLfAJfkfisQrFLsn9D3uEb781Re/9t6PETq/
FwsyhByqJhE+Hkni2YbME6KomnCsmijXiD4gHHwnzNLcQn3VFcg8HiEXSRQJ0IhquD/EEVXDUqWP
mQ8SS7/ZI5QUGnkbAOyp5Fuo7GLP59VoUzneymS4R2KQZ3F53eoS6pj0hi+A+QTcW7jzwDclXI2k
CvUGYCMJ0kmAE9oiY6vTezjBvB60oS2vqTqqX382obDuNPoAb1GrixSAC4LamK4YAM8xu9Z8lMuR
HJYpHe4IK5CQIrMK4RemvfdS57mj+QBAkcafIP7mdJmqvd6KygukvyUocbS8EQCriBsZFcpiXUng
oNMCTm+0xiKU3KJrrkSaPkd9BhKHnzAXeR08v/vQdT2ETYJK9wGk1Q3qay9Wd3E6ZibXiTzIfcDS
PiJIvMImsy97JKfLggv2TaUGdE7+gKyzTJVgFY97GpUoWZOKpzhPnjVkO8OmYYREwIgDEG/oboZW
sYnP9VZSRy++HP8ELcat5HpviSt6Vhd5HNiQDGBUuaiNsMamf1fg8pHeVBgaSPPJjSz0vmncdZ+L
IBNWI6tVs+cOaBAdsAV8D1ShNerkXPUe2U+yIzfKBj55cwREpJnKLJmtE5yBwdrGtWAAsI0z27gw
aOGqOke52Og75B4KSmPmRNr1jO0CSPJGFr2UCEsAvEBBKYIcCHobJwyI7UWh0q3aovYtAccGIAfB
2em/dKOyHkG8axSuaIB2N0a5ITKou+C9cgFZMSZwBCNnp65doPXHNwiSPY5dpRmChGmh5AUYz3UJ
5F5tFZojaKwjsCYZ4YDWu3AL6EnVXcGyQIfkyVveI+qOstxsnbWSWatcDcQEnAtHtTNL2AkoaLM6
HmSbfBT5ZumPBuAKfZ3EKIYRs+Cldn3fov6Acgouzq1RvM0FpbZ6X+utsiqe/QygslWZoOfhRKLj
m4TwN9KfSj0gnIgCtOqbWKc/6zgAGpDKlVeujCR5nF9t1IYKRmQOgtxuYnfY11WUmajtoSAQl3sL
kNbAVu3hQE/COxiAzjAiFyNK8VMbJHRKIi4JwNBospaYcJUAS8j1mD+314GoUlk7cO8FBsCbv8pa
cluBkFXnt0hr3sRe9CIIIPLtqeOH5VXW5zYq3n09jPM7APvbAUoLNN+7KXlUwNeoHkeFiKT7I+yX
HlrBy3HqehNDAG5iHlCSPo9525mpBGg2ARXcqbYCfbEeh+WNwkoMiqh76MGnIBTR84Em/qXdDk8W
UNTHugw550jSFjQqCUSWCLt+cK6QUz6jHpwrjhpjUiiZ5AwhXKdBJGKyxrvLwgg5J01UZQApQSrR
ZtLahhAOhfMeUK4zVGZoNxLV7lGaoFOU/zbB69i1+4qPrkMluw2i6mlBPFPMBzalKLDGagovSyqR
BLT4uLFpAgSwTBI8B+lxL2ByUw0PKL69ZDgc1LPxMRYJqjFcUCylyY4DeOTln8Cs1vkvIDwv8Wzf
QMSFP/4FVJRoUkjEc6K23VMh2Xm+vC6KxBhobGVutNDhKnvfTJ4iCNj9CMK7Etp8LC8VefCRQ/85
4ohNBYd3B9ndYIHw9bKD+4dPS0PyxzWNCgCqSd2DUpHbFBFu5NVvGvV5qKgj1ek2e2iKwFBV6RlO
4SJsH9RMtRshWol5cQUeBIdGiEoWcY2TYm7B66rq4Hm5TQEvp48dAKxo+FKRYOPlz9novUgKcvgI
DqgGDrsWbJfnPubAfSaS3VBkAF0exqs0T77BNb9zVb+E5dr9AMTRfeIBNaEqg1qnGEIL1OMoiA5A
SCKAzqnUlaJ8Cis1hQ4RYfY35DYZJLMsY0Dl9MhDLQMn9nJkyw+ADSjUe08VHqJBvYem0WpwFgJ/
AYa3eiVIKhh8ImVduaPNYQuLm9LIoNp5kIQY04z4twzC+yzB/+aG3pFt+H/OZiQ8XBy/fSAnNuPq
R1AHh/bhdP8v+1Ah/5AFrCBeZIYYyvSxkH/Zh4r0D17QZIFqIhY7krMx439ZiAIPq1KjsqbxmgxI
EfnTQiQqniIqr+JBQVYkRf13LEQm/mDVMcuVSgqsQ3aClWVJZmrwQKkWAS+3XRry1rApkddxQ60M
FoGuRTpvZyb/GDoHXXPzsZ4PlTg5VitMoCQIaBXqUTAFlen6gcAMmQQRmBmI1dqjrW4EK7azPYI4
oYnYLZBcTQ8+RvAV6O23anVZtnDaWEnUREo1MPDxFP9/3FhSKlpQap1ghetghcJ44EdEKySGmEDq
aHWk6SbmAB+yETuFhdJ7UR8M7OP4LeHHSjo6WR32AtNln7pu6gQFqdhE5DXMCUliLrSDTtDgw0cw
rhCsXHjgg9eGX1CmwvHu9UuApOBcogqaKE8+ugMBI6oJsrGuATng1LvmqjDgcrspnurVcJNb2Y63
YQZtuZX8lTqNIX/lFvaOM9MKs0qmIgExk8IjFe24gSAFHdWkRU/nT63JY4xxxqhXgHOwglfOXOpO
cnzM+dVcnL6AK6ypEiqWj8WN4LkLAackWJWlvI52b7bXse2agQFgqgQzKjc8s9EvzyZyvGF9CJU1
2AZUUdhBb9bGBlCwKHklgtU/hTcw6B6BNgcHrg76oPVlUeeadyBJm23FNZeRCqWdaJ6MspP+CWl0
hui+Xxay1B5tpgpGYZCyDqUBFrdqTZyTHBBI2dGNsPo7OgD+YbgmZMSvcNad9RxVixolcTD6K6s3
kaViumtx5X7nDKqPBm+Wz6kjmfxWtRZaeK4fD+Qqs34cxK4BN4uIarTb6ApAVAbQv6B2KjMSdGII
ZmC7hragdM4tdUXDQhc1FWX/ZDY1Zb8GBr+ACjhx2KqcZDYovrncrLOL/VDEzHLiJcDtez1EaCsc
be3EUgH27QDhygjvXLROc9JNuneNzsBK2Ayrv6NXlcMfwPr9QNv0JZ/wdcmq/IzOEn4A/AyAfPVd
XRsoPbjOt8QBEreFqsEVyQzlrbgeUEu8uCDZrJkr1cNfMbPYQ9SuDiLrBurUa7KKnM6mtrDYWvaa
S2Jm3l7YoryaaYpgATj9kUeenl7H9aYdIpMDLM/loZ1mxyVh6nHPFmAqKnjWptIE8PqqcrxN5PBr
5L07iQ20N8W8LPBM4zQRlqym8hLiN8xpdTiSqRwl6iik1PJRM+S/I1lVbxX8p71dlnNOY0/7EsDQ
RNioc+UJuE6hacMCBYd6a4JUsNCzPWeAlmqnOKJRGt4191PMl1T2mcV4KHWuSJEDH3Z9k1ErXg8P
mo0FYoLI1FD13gpX1TUI5xY2+nPmzpHEmVL1s15QuD6nVm0CztIEKiOQSAs9eYucfjJ25Jd8r313
AQS2MJRn28oObgTgaoI6NwGGGLJpUlMLJaCbIaSmR7qFfen8KGpQ4CJ2eU2aK3KujWSxAHyaJd3F
MKnICiBgW2+fbnuDrfhhBYCHJYXKpuDxkpAFAVs9AekhgY90NkUzCelNA5K5LE75iVRNU1D2iAMv
dN7kTJhL0WBLaLBXYRrPe68oFbmX5fBj3LKv9Ee28TFXAKZ0iwggzCf1hVucLaerD+5gSEPAD2FT
SmeTBZ5ICqkQSsR3mHZO2Sh6CMYtWfEXVsKZTjySxCzlA43tjjEBZCAkASfCliocW1PNCLIFj80Z
MxANkhXE7VUE8SRttvkBtY3rgHdHsdEPVoEq12cUWuvRWgaZksGtF+1Apg5noybC4mQnLvgR5Hkk
DkiRrTdKERs199b72pvUiqzMqLetkeM0boN/2gAql+NeZY8LCu3c2ElUFZlc+Gzm+zzSSnsfFOXA
hdwMG7BT6qIpPsKN+LMQ9dryV/Ft9+Lv6dVlsWfGkfI8izuidzFXZ5vR4OZjgLw8anFtj1IgAF9J
tqdqzmUpp6oEoYgDKbNdCAsh0lDsCBDP/EZjnkVMmL8hAVES5mxTZCLP2hFHnKh6bUetrk3vaNk6
UkauL4s4M0CUPxAxa0QccuARFiDClbd9VRhqCy+wvE+7+8tyyJlJSIH9jrO9Au5IkZ8pKEzPBFlh
DPLUEdkWY4/rJFzJDm8QE/4fFKbaQ7elNsAXQKW9oLjODRXBDs5mP471cxUClMWhFiiER4JnAh3L
cJWPsOC/PLuebx+OlHBQoHgZOvJYdzDUOLjBkeGNumXvawu2gl35M71uAa+kiw4x6itkJA73msOb
kb10djg34QUoFVFQBOadnU0UBLxQk8L2UyASm5LfeLrIDY5alwuzRTwrSIWrBU0UeTpXJVUnKWA9
R0fGY8PfYKOr9wmBf42mofcATt0U6ERVxufA1AEKd1O0o9UAfb5b1QgyieCKqEYHDDoetcZE8JDy
0wFheAVvcYqYSaBGjdm7obiPCy7ODEbxCdJ1rldMoHX1Gw00uDdZEvqgsAZ5XqojGVTao1YNHAIk
T7pGbzov4kF65SJUN/pVBIdf7iF/Xs0HA6jQja4BgXXJmDnxKuDMBs8TnDZElDG/Zuo8SgUFcSlg
XQ0bcFvaqO61m12pI/q/aMyfdD9EoRwQlgvMQ1mce4NzwKwryF5WLJBToHAKkPT0HsX2Cy060QlM
ClDjKS/AG0Pn5m4OcAm3o8h8TV/BjaW7/MMYraOYLGi3s42BRx8bE1xfOKMcrxjao+xUQy6ehQJ3
zJc7MdlK1bfLaudE67CmqIqIvQBiMGGPZYBrcEhkfpQsEHfhyAcMnVr0voVisc3qwhFlkD2qMUjj
L0s9tQBlaGu4mIBHB32HffdYbMH5I2KEnWKJd4C8+0Y3is1s6iG1pX33ijCc2a1yaWHYztkVsAB5
hMhhA8K2YB1+YL5IIpFGAFRJsCuInZqh3a7ofQzngWzzK9DMXG7kyfCJ8pE0NosOpNVSBby1IZYs
AJ2vYhe558io7OrtZSmziBPzJzExsKWhdTT+xBVbBV5Js7iQ4BkVbWkFIjZFp7p2K9u5Uy0eTE7W
8kyacNwoL6JgPEohrTN4A/g18ILmKzZeuVOsLrfs3J502LDZ9Ad6q+xFLtQGKddSB5AFNV2YEEsS
2PWDEaoqgYhcBQlABwdBReCA6GN/uRHk1L1wPDyzOacCQVDBUpKswpI3k0Nxk66pBTiPVWNzDutA
arYWsUpn0XHFemhm12KjpVTCrMC8n8934G/2KSDE5Gm+q6gkXYkrzUJN3Nfku/oybJesiDN+B9iT
BwJnU94HREweKBDIjuf+92gLGCcjwIEV+Y+1kxpLlvuZATySN1MjREyBxaNCHiJtTyXoImtJExaW
8ZKMmQE4RnUBMFjIqIH908TXmvZ+eYqc7CaIacAIV2SAQcCInfIED2ZhjJqDCmXFsuU3/U/QZqRD
+kQkugHdyNKOQs425lOWOHNlZk0ZcQ3AOTAbOxCV6cixtuIX+DGLe8/wLc8U9tmCghLYIMxmIY42
gKlHRhECKHPbS86TNOV60C8iQT/W1U38WjiqCTyWKxzwvmnWKwBm771d/KO36I6uArPaKrvwW70f
VurCgj93PlcIAeMkdgGVYlM9XvFhwQVu3HMf6qtcUwNgNq4pm72BTCEdKAtWbgzbJVfr6U6gKaJM
kJ3FXB5IqzqWCtymrG9HAK9JAg84hhj8SxL3EJf5wrHudCYdy5kp5wbO1FwG/6UFWkxvnblASkwK
jdcjVLFaIKIeHy7P3DPKjQnEr6YIN0pTvPFQgXJwi/ERKu2tHEk/TypqXq4SK7xO9jGIQnf0Wr2W
n7QNkFjv2NxaOsWKJ8YLcudEdCrCKJQAZ2I2mrRPO5Avob1bEFHvGkQFkNC16e9jE2O6Cdc8QA91
VCiameHb+YrqxXrcRDey3cMNGvyU4G0C9L4e3oLVbmGmnU7645820xpZKwMstcBPQx28k5OHBnQo
KB405EFaceXb5XFYEjYz4pTIR014Bkuj4jRtA+zl0ahVZDvVnovkKNlNb2CIiQstPFUlRy2kM1XC
cyDyBhQgzBvUVI5DgUrNf9+CgggFeR2wFiUBquN43dTQ7jLynSTLBYhyB4SMItK95vFy551dnAdC
2KI6UL/KWDU4MUAIFSObErC0AbncRc3jZTFn9sbjxswma4u0+L5D+hF88mDpNqONEhqREeuaUzsA
gtDWsnVZ4tkBOmjYbAr2VVTQAnQWVpQ+1CNoqhFd+c8kzOZd26qBMDSQIGfvQds6Yr8UI1oYnCn4
eDA4fJ2rAbI6JUsrUPAfIrMULO13l1uxJGOmnVVwMfRaChldqKFOtngM6uZW8d2/o5w/h2M6nBw0
pRQUkrgSxPiNQ/v7zmOUefrCojyrEQ+EiLPJ7JcD0K4gZPS8PQDj9sBUtsZS28aR/1XkUDjM2Fcu
99+phXs0sSeb46BhbYG1m5c4VeHA/K3ludtMq64axd20BF5FVCc0yPJHimC1IPfsbnfQVjauB3LF
EpUxngy58G/YwJBAcfFgAfFYj+P/UBHNcwjHUm04OmKiixHoN8VqjSpcnEf8hRV7dibCUkKFgygj
+We+nuBrAL0QWtSP4GouakNFhksvFQvL9owrDiP2KWe+qnpXbpKcQA6U9g7onfUuzvXmtnqObd9E
IizQja/BLb7q96jGWGjjGa3EUi0IspNk5PWeZA6poFGgHXMGAWA7KOPXEFRQlyfkmejZlM7xW8bM
DgrjrqZ8Bhm1yRsjEgV6zqgRhXmsV8Eu29U/aiO9TQs9yDeLB+Sl9s1WoNqCDaIDZ4nVlDpvCEYD
eBKDb60W/E0GefcQpAQlYdwvuFeXxLLrB4uhzNpMJkwsgMVBTRIaLmgOL3frkgg2ew9EgImkoAw7
BLiU6Q0C17diSRZawV5xfFRA6poiwBhBhI7CT3ssAqhdGU1GHBV6GR5aMD6oIIKuggUn7TkpBHFq
FbEsHrbjTIoCSgIA+4yyBeKhNappbEH0t2ruLSj8c9MQqRssg0OVRCrM04syLwUqKkwYS7oWNp2R
rll+QWLUuoxNn/sm66OVmOnisX8KMs578VDubC5weS5UILgBZxt8NNmVbACny2SOhhKZAMUbZ9E7
zQLznKM4wMVYdTsQdxuqFe60XWj4z6oR72KDX/YOnPiOELRHTjAhyBOA2T4/BiWA+Bm7QpUtAPqJ
NhKFzAKF7vD3x9awmDF4MltnwmY6gAchSZW2kmxlCJ0P8W4MlpIs2BuOupmCVlRG6R4Ot5oEN+bx
ZA2qvgSveqhaCY7Vd6Hscoklo0jCf3D9En79TonzzJED8CP0vqfe8SoopAw+ISU4pHAmVK8yiYuS
BQvg9IgLj67EqoF4OMKRgz1TQNIQK1omspOHAcKgB843UcJt+rZ2FazdVzXQhZ37CMoE87J2OFlU
TCzKGVm2KsIecy8G1dJabRsoIC4drC7jTV+DFxJoGpfFnPpwIQcp7hQBYglMffPcAVXMge4NNhJL
3btOmutEAF2SAcpW5RaklqTSBwGGyEKnnmscokc45qJpBK7y46GueB/KSsUBi3juFgXR+6iV9IxE
CxvzWTGqBEAvlt6JUMmxGFEcIgSPGvThcBf0mwrF6/2C0XTG844keYSbgZqLbIGTFEsEHsueLxCU
rSxhg+3piiWyKoZ/ReACEXReT52lPfE0gVaGTDghMVpIP5bm3UfbUgBROWKo4U7YoMa+e+/NSidP
7BwUm+2LyMMJ0xrFLvKdhiLdLL3tVksn8lNHOfsVKKhDRAWZEkguOO5d320ETUtHljs0wvkUbeR1
rHemvy2dpXDjifKZiZpp4KHnPOAUQVRD9j4CC16mLUyVE6N7kgCXC8Vmqcnq7NCCSGoG3wePvGvQ
AvXtYxg/Kr3T+K3ZA/278RoTPHILMk/txplQphEPLIBhgKuyaCC0fFXucoC8/qDvcCI2V5XDWaXl
1ZYCMrHRKNYSsiUWvcvne/WzzbMBBGzb0PY5xBdWvhNtlgGK9O+1jFxFYogPwspfct6zNx6p+FmD
Z+PI52UIdQ2J6r4BlzTcpaEdGPAhUUOCIbeckswUyVwgQuSoZRGRYQ8H5XEPB5VXR3IsIPsqqF0U
DoPfUcjUwPYk5IGGTZYZIDWq7cs69Vy/iigkQDopkmul+cJAMX5Uh6mEuVRzICkFQUwaAQf6PxMy
60qSgaaddDK1xOx6dO9V/+Xy+88qtsNWMOV6MDmbDFH9GsnlU+yhXQ+g2JsyWvelxbIeh1WILNqX
pUl5RmXDtvvsu5n3qALyQoI6XopaP97TOze9zhX/NvNQFbHQPuZPO5kaB5JmexCXlkRGZRXyQwJi
tC2YIbNxF3kPftfqZPju9pWBsrOobBes5VPHFRYBstngZkVZsApb9rhj1aAH8ZyCjs2fih+KnV77
prBOAmStS6hMjO6WlOeiwFmfhl4p11EIgcx+Bbq3aI7biNM5QF4g2xowYbHTLxhzJ36TWRtnnRvn
MfZe4I5YImzi5HFovsfpJqifG+m9RLnHwlCeXXAs20wgWG0nqTCcnKVujYITpMzLDqB2nPZRufKR
JIJQNAsEwnWr/Lws86xIRaAqj/MV0jtniqUjGvi2kfBtZQF/V/Gab4hS9n5ZBhuXkxmKMABSLCk7
2886sfNg0niIdFl8GQOFswaeSa/3SqtzypIVw3aaS6Jmvs2w7oIgT1yWkQtqbqy+FVzruoaExC0i
ufbSKj9nO+BASiXUYwGpA2H24zXQCQUogVLMj0IIonVBBG4bFkKn6pIW52YZehoo6LKGpLYI5kcH
SpzeZGOkPEqjF9Tm5X4+s0lgurJsT5S8ayeGDE1cvlRcn7nFRRBjhq0j89z3TpKvW4GPQH/rLYTw
zq1ISGSBZMwehLHm1kaPPEVBw5mitVuTGqlZE/iuWTo5EGifw/1SkcwZrYozDFAOkM5KcLaayRvc
PpFkFtjpahgzgMYxa7nZtkFLl5biyZkUjgZVZVlJMgIMvDqzKTIXsDXaCJPb3SPt0yArJH3qrOCo
3i+V40ylr8eTFsVrwHmBeQ/sF+T1HE+iFPogK3PIEpx81zyw/DdQBTWynqB6Du5LTVeRTVHZysYz
UJH5TVlHj5dnzqkWYBDXGjs44T8Em49/AQeYhtZtY/hXBEBSCwDm8lJPdC4LmdIKZu2EcsOBGJUA
OOXPj4JAXOABTJfg6P0uvCdA/9mA+MzgXuGEsFWEWqvdYBZ2a4AMZ/wq7Ysdb4aWghp2w3u5/FNO
5xHa+/lL5uFuIP9HmSfhl/SirHvDD63+luVLB4slIbNOBT5xPfIthATJe9PuooroobwwcGdO9cct
YQrxwLoB8EuFgksIERzyKr/LD9xjYGlXld09eTfae/ssbFGZZ1/uvrPT5aD7ZosjFD21bP1UtlIe
6ILyvRcvZXqfbhnHzWK/4KBZ0ghWsZaiWeq3wQjv3ffUbJDifRUZtVU/dPhjIB/gcUm/nOZByMdy
Z/o8VRgefMYmhu06jF4G5LJOvRo35UN13wKeA7b90jH4zPGJCUWommV7MyfJcWMTfyyLkkeiB7lu
zRbR2sQccQ7u3jx4hwtwWooGMUiBo4XWmMtni0X5s02TFmGaeyOG00VVV2kCHwRA1ewMVW6Z5RF+
pWZtyeAf1lHFY12eSucXyWfbZ/aHIgp1PABo3qrcO5Lcs8BG0C/YH2dlwD5FTSVwAOCKOu5fMSg0
NePRPpn/rgk3YaOa5ZLX7+yEPZDBrh9M2KInNfDVIQMuDYvvboG8hySDbV8uhZzOT9EDSbPZQlxY
T6SApPZVeA9W0S0qLXZKbPK2YA4r1xCcpWIE9sYTvX0gcTY/PHDMCHLF+i8ajdzf0j400uxGSV4q
pVraeJc6cjYhhkRox6SZmifaOFukevbsX8smML+xCD0jMyMzfdMWa7lOj/RYhJ+NnG8JsUKBwSdB
LnOPeogyrBKH6mTTWqMVWv7tUgT7jO10LHC2PYwg+eXBmixb8a74ka4FCzWGKB5LwGvusKKSpZV2
epQ5ljfbKbiS8EPlQrVpvWpk3XukbAMgiWX3eQb+tnLJNFwYxykYcbAgNJTlA0KajaOmV1tWb6jY
gInpt2ApNuTrFPsuogvBcvE2a8fJbNWYKQUIApZtf7wSuUwQ8yBEKht11A22XDNy6HWuiziTpsZS
EtvZpQG7CR4ZHlh9c8NJBIxIIkUQ1pdY8ujXpDWi6DsPoKakX8yOPmOUIjn6U9psCFFllfACD2np
LkGSXOZQU31lCfOpsbQpndviUf8ObYm2AT9l1ouRCDz7TujBJl2Jwp7jwsEG6cjSfntOMx9KmW3z
qusSNUsH5GlqiVF6O7mR9Gp4uLzFnG0KyhYlFclgCEXMFloLwGv8BoS9lAisaI3nuB25+xsigHfB
yo0oPUlI8iOiDODEg/b3o6dEDtac5/24LOLsLg3r5LeM2Q6Tg6PbH2rI6DDLTJyBGFYaztKJiYjZ
WoNhlPZmAAWS6aJq5GS17L4+t6YPf8Js6+GGCtwGAX4CCZ8L9SkF5D/g4mPvcaGpZ0cMdSE44xGF
nhSGJJyUF/4ow6h9dm+BwfroG+MKXMTXYM6EB9kAXYhzWeRpfQ7aBXBZ+P8RXYYtNtt2CvBzCqBL
Zb2rOghFxD9BVhZcsXgEC4QEDtnyD1lgVKPR+w6A+omeRXq79dbdTvJsHnRc4DL/0cPrfd0kBrdR
V/7272AdHP9OaZZdJ3K8GiKCjaxjG5gDgRG7evY1tX07Mqon/q570hx5FY4Ot170dZxTrAddJM3W
UZwTPmojdBHg4QxaD6Aoq42293Qt7/WsvK6AOCQGsZ7G96WyyrKlrPzzK+BzjOYgVgCF5zpMF2wp
dvWgOoMlJxv6BrYVB3QnG+woFOQKor0JzP/P3HdtWY4jSX4R51CLxwFAcXm1CPnCE5JagwTJr19j
du+ezKjcjKqel3mt7A5ckoC7w9zcLDr8R5Hqp7W/xEMIz8ErdcLaUZmcjdR0myl6T2Iz+PM+/A1a
/cs+NL5ExKSzkk4uLMTdDUysFIZ3an+atN3bbK3FdZVUJquv32EQvw3EPz3elxIZQ/mdFA/rt+UY
zwcZOW+PWfZdTbAeoq+p+ecd9CWEIdsYfGzxcOv0uk7bc3MbGbrCB5gKgf6ACHavemlFu30M6Yw/
v9nvnvBL7NJ6Xc8KcIZduFCYU0RnFReqZPhmld8VWT8/4ZdS2eD5UkYL3iNA+YXIRhHC+WkD49QQ
dLhtI9pdp1ff5LffRWWgq8BVVvIErlK/FjzpGOlND7MeV5/lj44PJzsfd2gTBSbUEv/8EteX9PUD
/rzUlwJEUkUTW5yjya7WBJYKu0rOaloUznsx2Ef0Idw/r/ebrv4PAvn/e7Yvx84BlluCsLFOZtn+
2thL2EjUqxHCKt1zvkGPf/fxLAvTmQpGQtEH/7LYkk+NMq9DgrI2N2g9q3l/aXQDakexbUJsW5n5
Qho1i0/QZ1cb9udnVdc//5eX+9PyX46+onW8V+TMgu6K6qeH2YVJkA9h+4u1bWnEqiARbPYgfo5K
FoqFSDCuw9L/4Auv6mJAJFXLwRDer5uJpz3GRisBRuP0YMbw1lYUV1QOgQA/LVrvz4/8uzNpgzaB
tsOqKfEV+IBJl1icCfOSdjvDiP3eqGIiVSX5p6ugknDAfFk7/GAZffmsndmLZew6rIJOlsdxCOli
2a07yto3Ndpfn8fCMAtIKNhAqg0Z719fXqXCtSiKRstVpkOcYerBuTQQp/3z4/wG8sMqim7a6B9C
Z+1raV4ZRlMZzgIQPMR8ZHNrbqUbbaaLZGybFwWfDJoEqQdS4eZ/uPCXDcozjBFLaWOhRoI8qk7N
cDy2tKQYkwn7XY65ifgt9b6DUde/+uux+PVx15f+00USxsyZvXSwgtFyg2amTMZk/o9eKZpu6C2A
tfUX7S3c4moJyvuw3WZoHO2sx1U3krX+eiGHe4WEmeGn2suP39ZUfw05eDhslXVCEwqYX4+bUpty
4ZjYm2ZO+rDYxNuqIiblmxZaMg6k7r10Yz6qTJYAPH5HzfpNsfHL6l8xD7CwurKrZpyM52imkeKn
kjtuKk9y5/e0D2CQnQSwTXC/fWz1d98UY23gWaIPgBnEX7+p1VfcabQFFkGPUHhyFyAfkVeCHVK4
fwNf/e2x/Gm19df8tIMc9KklM8VqgmK8V2P6QuOOlu4EHY8RcMhd60379Jp8c6f4a17G2/1p2a9x
Z4ArSjljWdOBRnF6nXtoD3com/Pbnw/mdwt9OZc1TJoksch4PrP2B63zBykJJi6FMB35JgZ89yq/
HMYxmZZImyfLTaZrnX/As4Vk8/l/9jjr4/70uUro8dW2gjVU5Ryp2xqWwzzZOMM3y/ymHfXr9/lS
ERZxNSuphUOfbOTQDHHGXXTaUGlAI7s/5NiVNshnk+t8Wj6k/x7hB8bWAPddZYra4pvj8KVqLJRs
toweET2yuwRCGPGUnTIYhJaBaWSI8kOdwupCtO2440uW76yey55jpPq5tyfT53UEbgB67xsThnhh
KdkmsyHjdDDMsYVrE+wb4bM9pdCBFdmh1UdxGSTFCLu2t3e9aasbKTLsXTNbUTCkDhQ0HbvfZSVc
CqcxgpReK8ZXXB7mUFpKzXdkHr1GhaFvHV5GG6ONUyhmWNpRLLwLYXj2oUkD+HwWfIdhqh278Pzt
GW+cW7qq7k6L1DExFNXR6B0nmNMBbXpuZjQVRRI0BV9tK6a+JorQlveyLOYwFUjrfl8k5lnrRW57
YunFEyTnu5NIm8ZhciWQ+FIlSfdWrlklQzd1aLzEdOpNNgnnJlltcT/AQPQSK/N8VzgJlBNqWQ3b
IbG2SzVnNbGnVAdPPoq12Y+VMT2oY9Ue5dhQDraa4UQB4KGdWjhPWhfbH0sE/9+mFib006wR2smz
Ouh7RWnts5NNDjo2cpZPB6uWqvtST0RC9Cafb6aaAD/o+XQH2zTTYK0i937nzJBgz+ahg47w0g07
K45XymMV6b6cFNWzE03yRFIzK28x2rf71U6RtX3CmQ2zNgZZA/4alaJnWdEZG20qIqg8T/YW72Xy
Fah903yye5NqjY4WoV32kLEvhXnF/Bc025N+djb93Ct3pkicAmK/ZSK7Y7nML8Y8ta/FmEaMD43U
btWin2iDJ61JpXJeQE48K1CSG5F5qSJ5amk9ZfGt1+JyIGmZJ6FSmNpdoizLOQVoy3g/tXCYa8sI
GuNt7KGogIByXVS55mW4gTbMjO0Z3Gm5dp2+teBB3ncC6vCyEYdLjKezF3yHIeMc9G14lymIcjQt
RQ1HHHUkUQmFK7WeJAYpFok58qi6dY6iPskqlUI519lKNUfzsLHGizSMg2s0lrKxG3kmjqpLuySd
Yj9rm/S1XdJuF3dJ49kRzwLd4oJmYmh25urAWVuJQyDrrcCThaeu1iXyM5YkoreewBs61uAq0XmR
IzbHcbrp0M/0l1bYm3z9ISr0uDeDDAcQVZVANVUzMFvbmgdqkq3mdaILwOaQ0PGTWk/BfYRJM3xg
RyOBoRFvOpgHDDZR2tgOs4zHDGZaJQGJV1wVkCRUymezgeuPtCw+nJyiTQ5Z4LBLporZOQevIJp0
6JM0Da1yAWEd3kUaPIknw/GKocrZtMzxOTEiIPZWloiOttlsQvJDa6XPWbZLCvcQDGNnsGhVIYB3
1uYS88TWUsQL6Ypl2cd1kvsaRGOeIA0GmSIredRSaD3lNh5eCNuKYOo4WgwDsWgGJBaRuFuLPtTS
FJ/QoVAqDCyR1Pdc4+iI6D1kqVO7p2mEgdkZeiRe1jqql/ERSv620iiET/O80ZxlZs5QV2HSTVkw
x0lEZn0Lm5vkWbZzmKkMKuEtTGPqMVI8/PO4XcZ5Kn3eJvMZtp3SVpbnkeSw9aUzQulpLJwMmbQ2
N01j94d4KFe7iY7DfVWuOzInS781ugHnHSLFm3iOIEw2QkX+WnZF8snjNN6ONXxf9KxeLmUH4bC6
TWrPnhbnwDXEDUk14ks+S85IrXypg9GSEt9seOmN1jI8dqOWHWxrsbdl50SXIdFNqsTG5JsCauBq
X88nO6psasSVdt9HzXCnzQLj8tCufJ0b4AE0bZJ8G8lVdk6syIQuWzU8GpJaUzBNK6b2+JwO7Ni9
cXbmZ13r4T6QycKN6nTaLgC9XCUvloQYjQmpM53DGBuVLKmSuXA83agHlK7wzrj0ULZdLotV5BBA
nNR823cQEs/m0X4y5XFWCSYeBPxD7QQPX3fnGaHlsXOq+KGc9YVxnoz7MV1G7sLyM6nJ1OJpQieT
1WkHL1zjHsKH8G5YJI0fTWVQPZBVsncoHsHAEZs4piLPxetgKbM/SmXW00VXlYrFYAx2DNytTGHJ
0GaSH0E16RljS044LpERlHGqu2ZmJCOB0pEFsK3vZaLJuQgKU13CoTG5RBwBBy86yMpEJ1PoflHq
s4v63TlyXupkWmSBmYO6PxWi48ox0wQMKLQZ1kRuatXjgyT1ztUZDNWXCzjH8hS5rsE1Pk6Ghooo
bU+j40h3AicWDqSydl6Q7v2+rwBI8z4N4thq3Wlqok/kRvuQwa6dxEVmXCItifx8QEKJqym+Q5Be
mG71YGEu6uhJLYb9l3HMkFLGIVBgBuwLjuHPAaUoTfQYVU1kNW6Caz9rsgS2K4o6bOxKqU/QQ4gu
FazjSVkub20FHVjD4AZFVIdRLXwYnxMwkT01T1Sv6hbnNDlLt7FjS3PHNOF7+FtebCFFNHMGqFh0
KpSnktwpMMNoVNE9fIxjixTmaO4icFigjL3oMkY1JhPUJ9tJIJ6fOwoqgtTeWtHYTnASaWFrgWY+
PpVUyULBzGwKASwj0lEkWmOXnO3BhC5thCxAGh1W7RTGG+arpFfwYm6sLqJwVh/vlFlDoIKgcG5T
nqsjp4lkwBZVNpq90JvCRNwdWxYJAIYEqsO6j0g3EUsZKqIkmcngFsVPpsaRC6BN7sqyJPtVvkxv
VYlEWE8V11wVvIabLs0FjFHqHB70MLYYCzZr0TR7iznUV3MZapAqhOg/cbS7u9Lg0iPY2ONzFJlt
RTpohnmLAuuXuMgtBuzIgdJ/mYyBXIpoZvYUKcHCK9QiKWzMSg0+OW2mnGOMGUG/D1IaRtuRWm+3
RgR7eiXj+gyLeDtOWGmMlU5ircoc0sq1LR2mqp2CKmlrm6hcHjwRtX2QK5r+mSDVJTTvk3oT22V2
zqsEYyE5n55zJDVqVcPsz900ulnXTUSOG5Nxa3wdrawJMW6HcZxERWbOMow+ZqncBYpRtWyI4vRV
02fTi5u83lQLCD5pgaMP/wHUuHpS548oJLOSDotV5iQVcTqRXBjFFd21zJNFVQywmkE7Si6l7N7A
uBWNbTt9aioHPIVyroiFOxeM80Q8U6N2WlLX9uwNRrP6a8VGYMFVBKTUHG5zdeV4YliTTL6J5gri
aZ/wJAkUFSWKZKlP0CW9zQ5MFHSBUIuiWaGDpJr7COCS4pmppcNISG4jD6X6jzZE1D3Avw9qE0Jp
DqXA9yVRLIrDsKTt0dBgSpjAjfOqIsr5yEWFN5rzzJJ4MXXCYRVOe72fXFAgdR8e7+A7TFbH3aYR
hZcWfEQpB9aim9gFih/V6jdi1NHQRxg3SD5WJkTgRm1woVvAN1ClK+9Ku4HThWLkhgkk08FLFBos
hg2YERlZzp/5lBp0aZs69vER7AB1tXIEcMePohqn02zyYSB52Zg+KuBsh1AzhmXUqm9JA6MKgm6/
+pk7dQUnsyTpP/98Jfzu2vkFlVzUCMCkgat0pcKVKY7Bcy8oyvr/YBUdow6AI6EH+HX+M7XHvGx7
rBLNOpvmd2OMmNa8/PNFoLmEJdDtAD/hy63T6Oascxpc1nn0rPGzkrUoUF7/vMZvYHPoYxj2qimD
psBfFuEqNxbHahx3piNrTkoQuzld2av/mSgxJFl/Wu0rmlOiWp3GLnXAQcxAkvXyECLoXu6vAzhw
fgdxvaDa5m8Q134DfEBI1FhlQDA6CvOKX5GCyczVwu7xLlV/8RSvOfH3MpRc+X1gMxufTc/czttv
iTu/2Yy/rPrltg5xSLVdOFZNNqs3wGr9QGo/9XtvdJvL5LfXyv8OS/rdF/150a9a88iGGS6OrQOE
cmLd+7DnAW7i/vQCbWv23UH43XsFNgfyzDqkjIHZX99rDXfVPItwEBwF6UOcR4tGdo/r0T+ehMY4
wM8LfTnXmRbVgyPwVL0b+RaIQvf1YVXRziEOpjV0OY/gHeoBCsrv2FC/QX/Q3VgFYjGIjX7/V6xe
6ccFXR0lcnlbH/XxMsjaBl7Re0sdWaZUJxn3XGTnkyTd7NkK5ym6l0GRJrZ+6ZYlIkJTWNSgcJJr
6ARK0qOImm3dKIyX4aTIvj2oz1377xbVP/LM+XuGOMfmo7ry7uOD71+arwY7/wudFFdw+v9vivPf
VTxAbwWx9l+2jKv34vr/+Lctjqn+F0I2dipmyPXVXAo79t+2OKb2X4DV0cuCxKsGcU4Y3PxfWxx4
3xhghGIeGiM36PrJAIb/bZyIf0LPyEEzR4UPCAa5/4krDv7SrwDfuq6jYth/HbGBe4/xJWTAubfs
oVqoM0z7awnlEFx1FfvVjr2mfcymbRX5bZWSOgHdGLhGyXcCuacsr7KbYRQ+haMM+q3cK8uQ6zGp
7M8J5WHtoAT1a1woEwp3vUQ5lNq5szeOfK/r3gxTD0wScZqDQlwa4Tj5BlA1IWBUo7pwLjeB+zC9
uDbdBnhLScYusDTmJPhtkW9sa38pSfZY5kGOKDP4aenKRpg2kGG3afpZFpDys8N12hPm7/gvQX/O
9hkF3Q92USnq6t3CFNL6ZaDiH7q39KVjM51dxxvCwocQhQXlg/YiPVqQ98V/n/1VbcsYoIdBunf0
QM+o8sXL6qgDe0gEBEjcnnEHeIw289NCy1sBWfjFnW8ty2/1rnPN0/AWpe5UH+oY/XfMiPiAUnoE
ZwykoCqhlWDaWRZb+33hRIBp4OxaOLvIrL2DhNCylV5tH9dj12ZrQTMSTCM8SepxpPLjzGDsheHy
KPcWfSNyP9W8Ud4pXWDEwHeebDq4HB0TCCnkOnAYVmSeYYaS46PNEHBiAACaKaq6iPuKRcWb9jke
xs9B0L4LEFXMq2DNIdVY18BBRHiT298a9ChSUl3jO/u+PWeeXuGG6xmzuwojOKwZXZ75qKuryi/6
rfQBca+XyKB66kv53qlCGQGsf4PaV05r33G2Sv6Zz4cS0/A1qDJ0pTXldEZqvsx3w7mlzqUUCHmk
39jerOxqGIc1nwteedrt9cTn6lmFmmcWh1wJkuLQyBLB6Lad7UTMbFLfwIcqIWvAlsaHcOAErGfX
doFZ3S0JTQcK90U78jQkZtgBSiftGdOKFe6dN713TSDCpbe2f+PS01GWcq9wIX5V2LvFpHpPISOX
+llzmc1NlkIKsK0DcPG1j9SDEYhfe4B6WH1KM5I/pkfHnzflEcKgtDkr97BgEiPtztWHvpM2iPXb
FipbLL2qzqaj2bm/8YXakzcXnvGMfKede2jBjNm1073KYfkOiA1QV9DOcFqZduosprj1cbq3r6bH
79SI4mpXM2A0LN61GjVPtSClDU0FXE9dJwPwQzGf5Hy0wqv8RTso5W5s7qr01DvbSfpWy3DNmT/1
S3/EGg2anhBGg9TDX0TrW1HMDswGMVSzWbcjD1bfku+5gD9ok39ZR4EOP5xn1/lB5dciATcrZwJn
bo1p0hWSLCYtzzW8GnLfOEj3kD9uU0zRq+urPmZ32ikT1PyufvjSOPnXs6I+wfirrYEquJZqP7WK
YgPQ5yRSnVU7BWTxKUhBg1To06pXAFLsd63or5ztf60HlQlYUam49n9tvcd2W86jg/VEmKuhUZNk
tfxwdQCCW/tNo3+D8PelVfqXJb8094wRMPywLpltFvNieUsA0u9AoAyLgfPl76yIGu83Wwju45g3
RzbFCNzXNXUFwrRwU2G6L9WkXCgcuuHYXq+wLlRqYR9TPZn+wpyepRd0ricoDFeeWbkzTvAirmXk
AnBv9NPiTv4P9VB/zV8H6T37yNz8Vlxarwr5fvTl7XotEOHIVMntK3+1WPgxs3kVOO5ESYHDndTe
A4y7WEFqbp30GTrUUnEp5sdSvJfaSzLd+FQi71zG8SEpWA2XsDjIMrevT48FVPnXWRrloYfOYkmQ
IEWN4F5/DPX71D0q8r2cCGKP90vm2zXhHY26jYIGMVoSR9XxZhUcdXRhDDYyY6A592Jca7p3I96C
EZNEOZyCy3AAMiEA5UCmi071E+ixsY6fVB57sEN1/ITqIsUhUkhvk6QMoGPfEoPNAP9hw9siLYrS
VeN9n9Kpv+UyACO4GxmAI0PT3GZWwBZ00Sof926g0mb3WkG/0rZAn9cxojC2pG5OsnOd9B7Aa0vN
cSAzZH0jNCgWXhNJ6dk4YYBCA/x+ttswz1BmuMsEIvFeQnTzYg0DxjFktuGZXFFbIQqVPqGUXkfA
Juh4z+n0sTpngvVLCn8IF0S4T4jlJ8klWw7OEyiZbGgp0mHRBzIAYhjd+RMPRXUACJF0j1yE2ri1
FK/d5lDZGKWXUdsNij/nQarq8OPFkJ9Gpj7MW9pUVNaf36Np19SXWNrCH7Rv6OhNR9NHnBEwyi0Z
xzUIsjo5BJP1/CFK9pyHPUcBsfSh3TwAqW3uZ7e/OM0+h2kdq4Bxv+VKAGt1A72CFP9p8cy7jnWb
wZcu6pMJZ4UySAMHeNg22Y+g10pBuwWRH8O7xYdNYfJ3KT/rFwdq/CpJ+lC4025AhEPpA8G+3tWh
daGT4cFgk7eMEBzFVDDAdtrjrKzD3PZTc8tSslyxdE2Wm3JNzgNZi6eGWNFdObzKEzqT4eIEjbaz
Bl92xR6unwpJ3WbDH6032bW22hBWKjFsX2zr9Xq/i55RgowsDvib4iUN6WZPvay3RKPfRJie02Jf
FRBAtXqmorykxZWD0WJcFpbCQAvm2HQZDxKGdxsiJa4KanlyacVORVLTiIqBIsBShUUVydWQsN/S
EfJUmgO9CZpUrPP7oNho+S7V8BXL2osAFl/m/QAweXBVed8JgqZZHzQ5q59yr6ID4Y+9dlfQqgJ5
2NcgLXxZniATWnsSs6mSXMx9cbe6i43rFBxgMMKzF03dtRJ0XNWJDaU7cjShmYHdVJHVK8C0aD8f
Cwk9zA2+DRpVxvtARxk3tDyYxzt9ZPxRfm4h6Y6BEHwChJXuprTHWHYHdT9bWxh4dNBpGL3ZjSq3
l1212WrN0ZYezOxhQv8/IWX8BABdH9CV2UmwkHZImngTpvNoB6GcdoMjbQPId0v5qbtPU7aKZxVI
QWqHDY8wisObWgw2z+1nG7mVFM7yxkThXhE48sZrHRmhWEwNttzyl/YzvUw3sCvQ8AAP2FCY8wYj
8+xWHpp39GJQ02XJU1ujqmImHqsmHczvUEXdGx5GpvJtA2Pd0m2ht53tzIpZuachyuKFWJ5V0fwa
uQrgPMU3Zapd05aOb8Pn7Dboi86grYLOTWL0VxvcbHfZGgKAaU4pqF7yXlRbvTpVtQbu+QvkGAAK
uupCZvDzq/fucSqfxPhiWYHdedBdHOF6KRNngBnWXBL4YHqqu3pen3WkTisQJsNuln/wLaSYmE8D
xoCRTqF7CtmKz0mjiXyQtVBtwUjGmVlliWrabZ07XcWPwlQ9qcZDwWkZE3C2slt7j4fiux5nxsSe
Rx8MrUWNShilhOAVMoog6jMaswJNbOwvaztChS/sg86zbPir8BMI9UnsizxsnP1geCrV7/Xy2vQs
Wo4CpIEzPjyY57SFYl+2JgPzpUjdbvHAis3SSwGWBXxZ8OJKvMFDZOzNZRfrge12uQfFuhLdNUm6
aDCLJwnaAPNJyb04D3OU+qZ45ixOMdCjHHHTyydmVy5uR7qFeS3G7HSDz2JUCJSWwsyG4mylDYzs
VzdKODvFECqlScaiWYJ3D2pqTxfMqY6a5+h4jQymaJa0TZdwyY4VbIqfiuzSD5eif4RhuCX58rOh
4a75nKHD9Qw3dBA/KMB1UAwwujV/pECabFYWYYzwRGx7xzX0krc98mLhlTaFwCbM1BMw15J+W9ZU
Gh9bMC2ZkXmK8ZlBC1gPEoXE6PBgQsUrmAd9rhIO9vJBgSBScpSRJ2syvs8mLrT7WnLNyK1hqgPB
OUdzHZQ928TNfB3Ef/FiF4F5r5AuwWWYaDsH/VU3eUrecQ/uNmjl4/WkPRnhFL8eoeIdZJB3cUhu
MHPuD8umPwMAp/OTA5GGhsBPOQmjp4RhBB80PyiFwjcWgry9Z2co8C88v0l1sF7Mg9bHjp0JnFRq
8wRf5gykwP5qN7u28Cv70sW4Fx106bSAsY8OWheoJcGekN6RdYYHC6nBeYsLBI2KuzM6pyLdd84G
acQoSlpGB1W59SbY8VYfiPnYG1tUD5pYQ0iC9vDsRc7D4LbldYo2SulNERpl6Cr6Qxn2VNmiW4UA
bKDdibOAMDjayDzz81hSuXnHVAtmaZqgx2hvjGPHAA8gEpkdAX8ArWQACbzGmSVJ5oOSwFnWb0r1
KUYfHLZXVeeXUM/JfNi6I6nZeI+5y1WK0kvPA5Uif7LSbwWiAuszIlD4cbAlfNNBWeG2lVsum1TA
zNG3Ci/DCJFNTLMmFqyB24sRaN6PmRpYi3jTBo6PEMd265ZEnvDqzXLJU5LuZHxkFL4oAXDTSu5N
+HwOnsmKex3IwdF+gpbxqmU4bQv0+lxc6vA9BbRhME15EJ7qSc/lbWBR4sJ4HrxKyzds2m9Uom9X
N8nC7+DDBttFpm1yr4Dx6kt+i5HtLvam2Iq3DjrhaGzfdy84tm6qMqiKyBHJLrjmXbR1Ofw8FAYd
Fe8yCsfA9NQtgmRQXQQSRCgeJxdCWK60B06DfQ5hLMnvMbbbg/m4/oPQVqU1z/RalfQ37AhqhTXj
fnTtN80nrvBu9aluZvtuNW7EFz2h7YwtqcFv0Bxo85CiRRc48BjeRTxc1JsVPRTpalSWabiqnHT5
1IHBYRNdu8s5ikNW4noK6EGjNSQekW0tdGcpEBTuglgBFlBNBui1VB4Qo/kuDiUNQs45QW8RKQnR
rYFZUeLKdcYqxZfkfWKCAGxDiRumnAucxr1RCXONGude/YSfEEZAAfC+Ta/LWe3dpicqSs8xD0fn
YEFhW7222iFHETrZZ/QNJ7TjZl8XELyiBXe1VRc2RAGPzVNzT8bUz4iGL6tQ7babadnUBQX+BKuY
EcN3FkEvwgxsAj2u5GGdo4ddTSJvUmszuREQK/BXIsiUmO15QSIEHtO7FX5GvwNogHo4xjTKEqhP
PTPCKRjpSkbDsB1SthkIsdUw200kZBxpDqb6w673orkt4q6P9hk/aMYW4EujQOg+LjjUia6cb4vl
LVFf+Wv9kdPF52DaWq8q8CkVUFl6sYYXB0V/zFu0ndDWB9UrA42jep+r49CQqMLRl/0ke7BwQ5DQ
wkUOMcIIBYEmgRqBjb7YV8fXd3K7RyO61quNmT+roAsBbZkBEAWLKAnSAidL6Q5ROGVhNx85kreM
XqeB1vIec/4T43C8GU7dvglzLyL9bjgiRcCqA9ANwuX06hzsm4W/T6fqFE/XCA+Bva2BAnUPreX1
pGmNp+9wM1lFTMeLfV1oP1JJMC6TFIMLuJ7LJxxpfNHnEr2imvV7x82Ai2AuuH40GbYMssPzQivI
UvY/EAQyeBh8QkGNC3bmNuAGBBAGCYG+3QGY8kY/X4WfYnwyF8UpVD3Nk7ypd9bBPglBjO2qraoz
7dIkJHaVg+Hj50yGV9T+WIQGBf1JTdxuYpUL60xILyAe4jZkEBNM+hrujMonRPMuChA3dJFlCKTO
TFxTMMZIA9DUbXX8KjViC6L6SW8DHbhPBv1ga1c91w9axuY6aJfXJd5AGhf6QN0UZgZp/CZdhdwC
k9MFf7HE7XhTPiQ5GbJLFP0wwZpjgkf8XOUX5yBdmFApmAnj5KrJSxKYnY+We4rSwjor+SGuz5p+
yy2VxA68xnGbhoToIMBotV5z+RQZGS51lc2cGn4WFfDRc6E9zdMD2Jfy23iPiNQB+6pdkMNi1BCa
axnb3EZ8M7cNNPvAQwAAZm8Gywdra/y0rU3VX1plp3OfO2zGZSa/VvjbSYJkNS0kAUNwQJFXI8T1
NgqJrYGkB345cFjEShxCTzyAfCCh1+5PSL3KFjD2MoCkrVYfoCLG3QNPPpP+BRQa/K9wu72BWpEb
HwZ/7YCOG9lD0nkOklxCTeGjGCw/StpOXjphv0KYQEK7s6JIWiPecPqkawyMnHpgDXqRhVu1PkBO
h3sTVR+dNFDFVZhBG78oHTRDnW3KwwFQX/HCDVLIsP/FFSgEf+xeQ029bRk29kZC9AqjN2EFuvmq
XJoH4RXI4KQXpB2DVgKkTgBHV50n3QNhdgZPg+9CtgWwnoy4OcRuKW3A7+P5fqmZOQRWBO6T37mQ
4YocPwP+Lrk2bADU49RcrfSMflOus4Gz1Pno69tsHyPtvYGqFqIdeLHEzHcLDrNNAcAu/sBkBrty
Zh8GjQ12sMK37QMSfN25efxarvqFixx2MHrLcYz1xIYwq7s0LpL3ms6ti3lUaAaGH3EQLW0idkDW
k5cFSiQ4zszwjbCY/w9z57Ecubal51dRaI4OeKMIaYBEAumZ9GaCYLGK8N7j6fWB56q7KotNqjXS
5MaNU+cUEsDG3mv96zd2u6fCGh+FVeMI0o6zeRW1y4p2gGlFSjlbqFb5GNEfq6up4+23Xsn3bdgT
WRtKzVYxRDY+tHDxjR30v8V2tAfkprnTIDPsFmngxLE4g4enIOOyvUC/7/X0wtGXreb7RjkknVfc
rermgEViLu10wavbADIMKvwVhVW4GrzC4xWwc4rWjhEMZ4+VO+kV30kKV8RenlVLXciWugAiw57H
b7I2ehMGuL4BLVmbP2KfH9b19iK5j+8bWpE7EgqX+TYQTGe/Ml/AZ5PzuCLmfBnLWo75gxNtJfxi
17KX50+izlnoDmP+YNq+LdJv+baeryrqgMIBJeIbtBzFG6x72aZ/NDGDIQPXfDO3xip9ldb+Y7nu
6cS1ezF0pJcUCGV2lWQTlFcQDQWwZm4uoAAsT0BYEi39Crlabct3/W56IsXtJlwL5wZ5CwcaXSXY
OXDPvGLTuxallb9WIvZf3t/wpqbfCCIuZ64fWObvuOIFXCsowWAqbYGdzOK/vni+HpY5BCksKzrQ
TeoG11AWqBKoydx5tySVkWB42zxm3yG52mfIMUJNmZnc4ip+qfeGQtzN0LtVB/hyWtHS8ZGAL4Sr
sVprbnc0iHI3YK8BmIBrVV6fn1nqEis/f/EJBMI2kh5yeAAh3Qdut2o4XK7ANgBEu7V5kvmHtSd5
3aFz4xOKrDWnNn83X813t/JBr7gE4n+7lUtJeDhXc6l23EpOibqTr8ttH+6ZPNFrIasVt/N+dhdv
ttBVHf9qmQX4H3pxqq81vbwtbpcluxjQL4DFeNa2wRb2IBXBkn20jD3kK6AKbr5dtfescb4F/cew
MQ41r6ejA/sWaP8UgP6Pt6NdzBbKVGghIX0A0Auy3MN1+L+ZYVx66XwsSIOhMWNhRRcV82JBllLU
dGNcLzMMKk1u0YG/TjnV8mjYB7qr77PQPqImL1/X79e8kLeoYlj14gKui7toA+fNam8H1S4gZ9v9
OaSfadf9A2M4dkIaBpR85oKz7nLafJ3f820G1QXZ459nIGvIMBkZwX+/UEeZfdmZQTQB9h+rd/DA
WlkpbgaZfj0/Usez6sNkEz7kbE8zGcTmVpXYWXMOBPbseqWCjr7TdQR38atwrLaZS2Xw1GZX1m3L
ZsrRsW0MhgK26BlvMTlegoO4PbITArZWQA53amIL8OHpGB6ZpX33dTDI/2SYsZhOWopiLR6UFxwT
v0hgX0MtdRrV7agw6D3exmfMk9jrFMKJ7G6yhatlwBCu/Qdlj/s8xlfMMbbKfrRBtWK7/5EZK8oh
qOU/xHSdSjd+TO2+FjJbBbE5yHfVYBs34ALDk6zgV63DY41qh8F7jKzdnvN9/kqjJnYMqTPPwLTJ
2FTHjC6Vkx4KL2Pge+nH4I2beTMekp2FFb8mb8ivP2bXebISaCZMRPlrn1DAjl74HJ+or7RrStkp
Ww1bim0OhZgwLRnPPHqarbgpDvOaQfE2+yFSLZ98HMVW6ZaSa6B+rr0+2OWlG7hsgN20Kh05sCdv
ZGKwVnb8+arnareCBwJ8gjJ9xck59EtPuHgQBljnw6NHGsg7PBlOeB+5iWs5w7X2nBl2eRRQDi6/
A5pBnl2JEADKtwitmBfcQkGdn3/jgpz/+Xj+W95l5yLK2+Z//ndl2Q/++qb+4x1fsqP8KE36FuIl
A6vhQVzh/XOtbJkJ24IDcfR9CftowNaGtcB+zluTn8OHET5DAJgQMo7hrD6k99+uvc8OGQPDFl1T
yH3/yx10qvqgaTMZMqGbyhDFlnw7FtfDEuwoOuPxe2XlP+ERfz2K3655sb0YvjTMcSdBL+Ube8Du
AGgzRNM67IxzsQnMlXU7rBVmTu/ttn5bsnaDci1I9oJkI86CVjnZ/k2xxlB4gNVgOAs+tAB2y6gz
PTPKX4PE+nfDeToPEvy+gikoS/N6OvZ38VvyAtJGx2jetg+0+cY6Q3+w8q/AE8DjlmxV6mhMflz9
oJ75eLJjcq2eg90I+6pwxr18tpjinJtT6Var5BdNHMi7x2hm1bnB3QRoJXn5Td7iz1UdB29Yz051
Pe5hZsSOcgB7hNPQUYVrx+m5cf1b/aA/z1tjv2CY0mO9714XQkbjirGd4sdA2WW6GCWOdhV4/Y6u
H6RJl5dkjB89B15rB9ftI/X6fJrcBYTaktN0s1SDIDZHTkWnx5hmqSrd9qb0hAPwLoaPTn/MvdLp
3pMHnJAhQwAQL7MUiIrjudurGHez4go39aSz768Ftzwhj+C7EH2sY4AuHdwj0pNvLzkg8aq27Gxw
Cs0OJI+y2gX47Q6LJZ/G5NHWn6YDGPoPRArGeSFEIPThbwiBzK8C2uPcK9bZg3JlbQaALQC/Y/EQ
PPjH9K5bK7Z1BjDYW9vwoHrqLnjX2L/W2sBuXGxiL7oyHGhHp/zA1yulHyUsUPbxO/+dTyfrJvpr
FS9Z0hAvJ/lzMolVFZrs0lRhKossgIlD5Rwwy48ceu/B/mbPUD87+H6/5MWXQmpuVrUDl+zrpxzL
6nQHDEU8Fcp2i1Se1bgxfwK7TKU7QbWcbv38V53cy9MR3agjuZIT7WK0TPPaF+94vpyZ0as/wp4q
74yKnEF6rvt2r+CKrSG1WtXFaigcubUZjm9nZZ1ktEv4K9jtM/naw7q9G3/KD8rTREsSHcF2igkc
2k53NMiBjQ6QjsUNb61V+pBe1RuGQHyHHYAvPiP5XhyYZkR7uullcSwSVlBmSFYgzOvpFaJ9bKOa
CxzhoL+0YMk2sG7YeuqL+Y+/LT5p/O3KAZOjG2aAiEXHJ8nlxCO9GvI9upBgn+34Wpl6bJRpQfjq
aIsJ0LziCJsmF9KLqNiiZDMsK+0A9pR8miqn9BdjF74zAerPGo/b4lyfQnYEALzaLn/kt9P9UPCs
W7z2VHNjzVfJcYmbih/pS3q8bgZ8YeqZ5gdTI2tFNHSknkT1UdA82jttw/vaZicBPdIdhLZnqE2k
HBanZaOHDuJFh/xxGlZ8wRHcO9xzpbVcr9MSFGzToj5BK9Nt4WvlULMObCvdmxbY8TueFN1b9Ub9
X4Aqsk/lwt5Y0ZrA4cOQG3A1s3U4QxZoKkOMLTth8TTVsBg47nVinBx6WlEGuWkTO32BPgWnAFxX
e5ft7Cp8wQD7pFtelRzoiBemjPizOQqn7InZC5PzwWECUQKeoGqh73vM4QyGK/lNWgFQaXB+c51S
PfkRnNRdSBe+zE7DX20CkuVJFaMg/OCYL90x3ev5RQz6t0t1IDjZAQeMVUqMRvA4PvSeFp/QZIoc
7FeLvJm06xskD3Y1HoqBh51vxtgpNhC2ztUpoEcL0AitZdON2eXvrZ9LQaFcAWU08VUfbNRyNxN7
Y7ljsgbVMFdqZ5tXi4tvcPWdavoy5POjbjV1aDhYlaCsuyTwFvCXjSEVVIfUh61AA7M33+cnPCPv
I8okEk535lbyFuo7N+LW4uKkOpKySq/vDk5MeWIt9sKvxS3dO8wGqiynjZ0PEsE3W83fOw08ZxOK
KSEnhLhcBj61dWll2MZQB7yZnr+zXH+3tGPlGqreevYAiirvhonu++B0ABzF24INDCCwTC6OGZHn
RIXA5ejd2gk9Y/t9hsB3P/CC8NP78RiTgas4GDJPtgKz09815DDVhv2G4Vlqo3T2qh/fFkh/k5sQ
UOloWDAQl1Uchf/kb6UVxVEZ8GCM2+BGc6VFcb9Tn5SPDI3vVoy8yAH+LI3+uNql3UVmRuKUZVyt
dxHF7PQbbavRoeD32RDFwiPm2BHW1qvFl+6OryPnvAa5liOYMmppc7/7RQv3+JNftHCCWRgij+LP
+48SY0oCA3LXfGvdam9C5cRnJpfDO2NnCLS9O8DceOvd2YVF0G4p19fjtnZ1j0k/MIXkKrfUGDet
b5d31c1CZQleyg1E2YfOpewgYhemGPSAkwy5A8KicB0csulxYawJ0Itg2JM0Br+Jzh96JmDvwnS8
k9ZLmTDfaresux1gkrgMxm59ssC+/jA++viLN4Ifo2lg86uT2Xt56idhPg9KyREcwVeGDqyKRB8w
SseDRMts7RFZxdo4aRvtUJ2WxVE57cO4k96t9eCRN+GyLyoeblRXA3+ElceR0dyOud2W5mii1zRP
GuzP1XE8x9vicdhUxjdVxIcm6K87UJdtSNQIO77MT8Awek4q3f8HQajWxs/ovYUSpJzHN/8m3Jbb
edu60Lm98bCQnNurcV95NNAfo6pHnSqutWHYkq2Y3Q9A9HvtRuLDg3NMIfeYHJN16FLsXjOlS0qA
SSozxcb+040c9cYAfFzccMF/b4Lb7Bu7NkX+u3U2F2sa2KRkUZAOdaED0dVOr8joZB6969bzYcjx
qjW9rvByZ97UwIaUEaAk1ODdTWlu4kO5hQWa2KXrbxsPXwUXhoXbvNR33aZ3M5rUu+ZegzC0FJ2+
N52614pxwBbAba2+BC58o5157B1x3QBr2sqTQMcQnuWddEDGvHRx1n4w9inQ6B3MnaPyBJAQgPT7
XoUAp7ytHWZebrDJ1snN8jVnN4GjMDuXr5fWT6dYwoxNvFrIiOtkF8rQYbB7xIluNcN4W4xpt/DF
4QnxBp2yWpvbDMENpjHn/uyL29Lh3WbQCSFzkTnrE2WvvptHxhuzEy4w8ip7SG4oC9YfWwlTpwW7
mjcfIVa0JuXGuCZ29Z7KJziXJ6arwS4gbQ8Sd/mI//UqEl3BM0C3XwyvxQOvW0Gt8HLgW7fejdfI
jHFesxOPGuNtaSAr9oHS5gPnQ65uZ1CYNazQVXdQjmW+bvf1enCkh4iJt7KyvGCVMmZfjkU0Nk+V
F/LRwCiwy5uOoKTRWimNi73mS945C9FCgs/4w7if3NUCFyivE5yRlbGVoWYLDkymfeMAjUM2cvy1
uvFRPo27JbTY2lZ36r5ogRUnx3ShDDLbDHErgwL0w1xDC4tX6iEM7Oh+3HX3oauc/FuKhJQ6yzaf
2JUIUF2m5aabvuRsdYwQoLuutc5p91RoTnTOTI8JQrSSjkbp8mnUp/4oONgLZPCM4lWLEbbxgelN
jwuM/u8A5X9Jh/OlwuZt/B9vRTnVURC2/+s/Vez8f6jDWfDK/1yHY/9Ko/nX7yqc5d//lwrHNP5N
tUBRkTwDJIroDv9dhWNa/4bvuqFb1ECkkhn8SV7UbYiKx+Q/4j9DHwMKb4mLLd7/EeFo/2YuLrCW
KYnGks2m/1dUOFzit7NW0/jLLaJzZZmsSYM00QsNTidHAQ4NmK20Qrj1h2Gtl90uqGb3t+dx/mfr
/x2L+hO6/tdlSLqxsBumlb10m5vmyrLkeSLdWBD2XZogGOOckrJdxZTQrxegc8rU7dcX/SiU/uMY
+tdVNXInuaTC47zYqRNuTfLlmU1XswjM6HEsb7onqwEZmYjYsCKIxAzEgrDa4X4flDS0pnYK+vDM
GxCxY2EGAuVA7oUrOZNfI3TqElTrrhOu/Em86cs3SUoerTa4K5QKu6CYLNlm1zbCw9c3ovwJmf3r
RmDz45zFm6Iu+rMiwvPHl0drbLzBjH/JRuegUaSDkUe3Db0+o9JR0gSioMn/FJij+p3C9Ltk7mxF
BxVYumxad+7IpDDqm2q6rWTVLQ23iNX9DGVRFbA3jfZdSSL0qF3L8Y3C1InHINeM/jBXcmo8tPRE
zOzW+s5v7eO8vHxL1uJpTMci4t93oVcNMcuYEx3Bt54ap7YYrvxiL3W1q+jxHUlT12YR/0xM46Tw
jIs0XWfxcOxbw+t1BhJquc1M3a0Nax0J5UZOO9dMIKMhJ1Hz7jiX5XbA8FzXT70OeynVqudoxAM9
GffDpJ2icbgKrfgZ2fx3Kow/u4d/3hkiAj4qvn5D/BhQ/abCEBiuGCmWTZ4Ml3OK/cDWGs6sRJ8T
u5W6E3bOa+IXc2ptWJqpcpQz5dwqu9gPTwqavlWrJMlqkPv114vps7VkkTkl0n3p6LkvugsRYrWe
+GXjpXXk5bq/NUPh+etL/FnA87WJWNihtQGzUnSJWKI/l6s4xVaRKHHjRRDcRHPfTc1GLu+airDc
FMQQPOTrCyqX29jHFRUZ2SxfuimaFx+I3krZFOdh42mUY5l8N8/is6Elt3UWwzNDBj2Jz4F03UHN
w2BgNcfXSmrtlRnSQ5He6/jQ+XW7KRr0UkF2Y/bFVRulZy2VVga24r4f31iZtrWKQzKheqi63YBK
0QqQjwnTQ9JCI1G1BA1X94RnydvXN0d23MUmvdwd/QDe/bw1UlWXP/9tKWlZbqRpIjCdMKEDN5gW
YDM1v0yK+phLk7EdOv8Q+XXgZGabEvBubRezAoy+TJr3ujgM2a0w7skyU86h2sOfiWGC+bhXMCXd
TuIM6pSoL/4cRYc4ZTZTxDWOHFMQb3I9hCKWK6tc6mi86xJmsVT/bAMIRRLfY24GMZP67sYc8bPp
ESnmtQ8UWuen2ZAOYVqznq270NIouZQBt48wOI1Guy/0GiSuiLxZMl/6yfyV+sXGH+GF1loF5Gbe
l5oF4hjdFDkUPD8vgX2b13iG84a8H3FxPMGhxnmEBvJBC8HUpMRR9ewwkMnSRu9dDQPdwInLj1Ga
ZfpLIugIPvJGcMRp9Oa4f00yyJhKezMYWQOZH/SpUhamHg4vLgkGL6LgJVlyzHXZ0YrGtIVuPJtD
E66ayHjTetMRfWxp5MIfbMFUY2eGvtlDigtGZlz8Sdg0jWMa0c+4i59amJr9gKIjCleqBau0kh7G
WHgpYuvY6AiILFQr9bKnpWN5P6A50IefI6O2Eri+VtwmRV2gpPdYuEGpNrKr5KyHBWBJyZVio27o
hErRFhNtSXVo2jjzJOFWrXSwPHFkMSTDsRpjGWVMgCQr6vZZB4lHhf8aTjE4aBNe+2n+oAum4xcw
l3Vc24P2Sh4yoGcBWc84LFIBEX5eXO5b31pgx2I7lvCZE5Aod5HvCY9WXMuuzALT6+4oyOgZYitH
bgD5KRPB5oKxcfCTYqHZVadtpslws6J4HXuEKJl1LMR2a/nogOUEJyPpKtTnYGVicxo9Kvp4M2Pq
h/5p4USxvKa6RwggVzeSIH0TZmr9OTz7Zw9bIkU11ZAA0y73sCLrzBT/uoXFAje2GPJfyQB6HaEx
KiAwFinzmfKmHMWtWGmYfE3RTZ4y8jF9EuwNo1xXYbApML91OviW9VQ8SQZUnzmEjwspPI/zY5ay
wTNqVcacsE1TvJ3H7uwLQQRFzHxuGtWy2y4+BNRndgGhW1fS5zHuAAECySFEq3CCnvciRv4+b+X7
oVMgiajhqxwONGMNx4rYY3AzphCPFYzDovg5F1pXF6o3WWCmnRfD0QiSX108MLsuEScL8nM98Eyn
dL6VonkTJdE7nrpX04D8DBGNetPp+gYpUpT4V9K44bduBMs6JTopUIP/rGUIpSfG9Z0BwacGqy/r
ANVCmr7NUQxfmQ8vCm46TaYLwpOLdlGQGBensof72W5uZjIaQDbtrO7uv9lF/8S5/vVCDU2RGKYg
YL/EuSb4o9rcpHhCquVjNkw3SSysKnMvEXxux4kg2towb4TO3DU8a9k6DnAuQccARwdtF8QM6ipT
21Rd+uvrX/Zx5d8LoGV7R3L/gSjgs61cFEADNh510bU4lJrtXY2lRFGL+mqrdYniGJZW22rjuxq1
ABb0GEVK8sqwtkRfszRz9vwalF6Z412upkcsljb4q15Zif7kKzB08yJxpNwE0wpSAfebp061fFiQ
dP04v+3EuFbstCHT6+t7WlwH/ugrlnvSZfzCOYwVNJMXiQyiUtRS2Za1J88kyYYlg/fYRHo9JEB2
aeoJM6zBYIZSaRDKiPXYSi+SF8F6qnw/WHUmazDsv8lm/WQFqJgpLuYdVCV//SZ/brQ2Ff3Sm3Pj
rHVVaJepehvQ/Kizeo788uc3D+FPpOhjyREgqGgGCcWmhN3Bn+e2ZGGp1+L+5QVi8VaoTK8axdiJ
jXDdyfouVZJ7v5SOasIAQ8m9ry/+yc1ybUIaDTxNgaoueh+haOJ0jIbF9nbatHp/L/AOLB2uyRBO
tqyO+f/DK9cJxlkKFQ3viI8m5vcqZRBMq0oqXrlR/mpCPK+a8FzHwzqZW31toRONRybXATt/Oc6n
OfUaZXY40H+1Ev9BlnxTN336BMiFpfEjhlO+/Kz0yuwNTIWompqdmJ+EjMowN9DNW6cYkdHXj/vC
iuZf71pF8U2Tr7LwLypQq0v11vfRgxBg9ZxYHRYVxUFhJ5lN4eesZTeGlD4OQ/Zokj+ArdSmDHxz
9fWP+KuV4qvTZRx/FnIFIcPa5YKTqnoeawGL7hpXuQArQLvv+p9JuFExYYFuDGCYpPK20tXbGJp1
18QPRpy/5kKfOKYMENzHMZNToswMhHilhIts1Uu3iZk+qiBfGHrEO5xyV0FQiGgqkXHVaEHS9qxE
kwHdPHXbSGGjTPGFUwSOFZPX/vVNfra1kPeEZ4iOmP/vrl7vhNLMg5CvqlRvjZCDbMwldBIokPvD
0CUMJ4YIOWwZvqlid6Y2uMNEzJb9YN2G86kgJu6bn7T0MxcbOL8IB2OZqEJiZuQ/v3PDV2KtHqyK
7iO+aa3B06zmXPnyNk6K56Gt7BEZz6hDAP76UVy2csvrXpiaND1ssfrlNz7pQsDJolVeOluIAYvH
Ku6/ucQnrRwzCJn6B5gKT/KLVi7Q4y7156HyxEQ4mYUUAEf2MHNDo3UaPd8uRrd2minbb+7ss63z
t+tecpcCK8xHDrbKC/LkNVB1xQ7M4tHs/XalzYe2nxKnEUViEXXpKoq7t1rXTk0Eh8bQcDtQZMXV
iwHafBhd9UqDikLtOVertF5rZuJmpYJGqBOuazApO/Yrp8mQR3GCblGwvDRG/BYFUMJVtW0c3b/q
tOwB97AI1NQsputEQkcujc2xyjjXfEQ9apg+f/0EPjlAl/xHSk9dWtC5C7IntsO5mPcdnzIufkY6
HgelOmlxeP31ZT5bur9f5mLpJl0X6jqujkhe9ZssR65bRLfj/ND16Toa87U+6chNOvm7AuGzdfX7
dZU/P5kira2IcpdPpu/POcDT6K/7Ce1HGW/9fHRDs/7mgX66b3yc/4YGPCZ92BH9dj4NhiiHatpU
XoEni6w1u6IN74aJDtckxwqrJbrd/Kqp+2OgF0/joHhJUm56M0FZqgU3Xz/3C6OQf84LnUKEGDkV
Ipx28QCGMcK/u2SBZ+iCuj4AnZ+ohgeEjzRenTmhXvT3AnPPtFqhDa6NuaFko5qelBHDH3a2NqH9
xav6VxnXDDaz/fL5l01z//VP/WyX+f2XXpxs2EKPchiIKEPMfgVcjBN7+k3GzF9I7bKTkfHKg+D4
JKx7Waa/vZtc7+RxLo0SwYq2yUuIRi3cHSmpUDHn17qg3+DFvDFif68Myi8smEt7wg2iSegwzGOF
yresRkYi6It9rE6tEWmTWt1q9UzAAB9yHaqnuVIfs6q3Oanelg+pEuN9rZ6/flig73+fBVRAJJ5I
Cjz6jz//7U7ikThuecx4r6X0wobzqAmlW8qEkQXSIZurDTEEb3njY0RbrxJtepmsGr9bBWCnMsSD
ArEwbORvnu8/CPHFEQUGaakKroDgrPpFPV5ELMWkzEtPLRdJdKZfhQF49Ygv90pojKs6mw6mUchO
YM1nQSnZA5j5mRLNqGkOCJUjEb6R5Wo9UnG1ZnpU9b0ThgqeU5Wb9CItcI9qI8SNdiUVIMWjUT4E
DQ720LpzND/9SvOLF6FrbvO4Lpyh5p8GKvJDeaHagJuM7YgmXkGylqivRhm9mpL6hhZwrcj+ZmBW
r7S7qpZeNA0b27zgXy4N1HI5G1SsIs4P4CB3xdZIFhMuobSrSXCLGiVZIQ6EFWlbHWNjO4vLkx4D
eSW1m6XzMQ0m2cXReh+3mLtzDDiNUGAo5WfY2cJQjjLZGXwLoWmLb3CXPfsdSp0uvwvjGR2ONmh2
q/MkqwKv8qwSz/NYHkUddK5Pt2M/bOS+ui1VxGAYm7SRGjrp2GZ0Hi6uwXbkywdFML3a4JEWVQY2
oKBnK5v3QNPW2sIiraufTWIneXySu+QU5/oPQypdMex5V90mFcKbfAjpINik7ah7ymYdRXPIDUY6
f103Kbh/9FDmSqPbsg+tgoEbTmMgn37AMkccfFy+fETjlbXVI/5M6SCYIc9Ni3d/Vq44FJyqln8Y
msCosupdPy21e7Mb7Lx5kGYL6pZRoYfGqjjQs4fexyJENPbtgNzfUENICSOyKwWPjiZQbbUy8WNL
3cYXfgS9/mMcUjKlcG+bAhZFYXbPCTef1Pl70AQnOdMQrCcnpcdFy0Q5LT+llVGAhMCJyJL+udJ6
gn51BJMGnuzhT0mNKwal8UkSzP67BueTjZAQKD4fpnIWkP7FWTlafuU3lVJ6kWraJY46UyxQ7mU2
lk83UhOfxaw/Kt0DuPCtqcXn1xY2o2bxCX2zxywXuviYTZz5TMmQ8Uzl//65W/pxrliZOJVeIUFp
zAwDd3Zjj3l4WWt7vyNdoH8uCrIXumJXjpBcxqdvfsEn5Rlfn4owgpp36af//AWGaYxCHFYotwbt
OjTjl8JE49+qd/jurMPchxVs3ihR+XNo8286LfWTvs7E7lkhRIbyX7ukB6l1mE4JkKlXzJXsjAnt
MyBTbXe9eBa78TlQ0IVjxlDLzXsUyeiUrH2qA4I1r5OYoPitVuqz3LRYsfaJtU5DrWeONCyW0MHN
1OvvsZji9a/VN4WWQSFW8G9BeZnK1UGaZAtPgu7dFMpbcU7RRejKjS/29U5t9NrJMcGW9eBQV0Cr
kqBtWUhehB7eR1fR9uXkVbF6VIQJykrMEHRBRb95M589HTgrVI44OLLZXyzSycySybKC0mvK7DCV
8c+alKRe0QCJm+JFr+qnTKtuMeG9C6b5aQ6w4wvKCv+ltVXuo1GJsJsO8aPHFvnrX/bZD1t4fgoG
bByO0vLnvx2M6lApRtsZhZfJ2UpL6YrK7hQTADKKVwPpIt88iE/qZ0zYlgPY4mkwev7zckpTlt1Q
jIUnoM+dpcU4T3eRw3w35lvqtMtvkSNVx+xNBfG67P3a0Kq6uO4LT1SyFXad+0JK7pM4vk0SYZc1
wf0898dO0WCEzOoRUqxRy3s1+faE/+yLXBQVJH5oionn+Z/3mydxaimjWHhlDSPdj0y3HutzpO60
JjtPYX6eCnxnaoIs87j/Biy/cPL8KGZNGhVTW1pysgkv3m1i1khmW6nw4gZCdhigWNCLU6VhSiRJ
V4XaoN9M33Mhu1X94ZuLf9LBmHAXFKaZMCz+Qk+7icnRaFqll2r6WYi7BH5ttkwk9qVRoP00bpVK
v43JIfl6PX960zAmSALSJWRi6sUK0wbmL4IqocYM4pWkig9R6q9jKJF6hDCvgDpYVvBzJsyq6iR5
/PrqHyP/i3XHNFDD4dmUGVOIF1BPQqnSaHlYetagPQCCwfAupyvgz3NfMy9QG+0HtI57vbm1gqdA
7jZN2bvajPGQxiRvFAjyFbrrqRyNVWu8NbqYrKq0kZ1eSR8wuU/XYzWfLX3QVsqmDC3ZbRT4/7Gk
batSll2zb54NlYJMRVGRa8aPEMQdMj2ljYYgeEYtEpXSYzbmVCY/y3p+GH0cvKBvKUn/KjX1rZFo
P6ykfS5FDW6SOb3fyobA5nSlJORdR0ODHUAWF44zW1QSxcQGTvRQuRISc9d394GhbiFpl6PXEhqP
srzA2ZVvg+kePygf0Qt33WPf+j81UVlHkz46fVTdfv0WLjwBPxb+gvbBmwF9wRT3YrfVUlUvrdFn
UzMCCWitfWgqVXDDBr1/j0SR1AQyauLMnRNM44YasXOqbeOSQHRJaJ5bADsbzsxeLNt6ZdbCVmsx
ZIBV+aOesX8Q2uIoM8kNWs4TsevoDQbrKtIwEDWSK/ql17FcStkSF1yTEU+k/gimIrMFyOfYeUzp
RPxyzpKQWgPVUm18s6d/1u1Y4F2IhUE8Fbg9f+46baBFYVKXhadE2Y8ukneJGvd2Vd8zeUocyDWn
sYoQJkwvpZmIYGD6TSn6h7Bmtquc5FrH0T/LhG9+1icTFQkuCYQZa8kNphv782el6ajJ9ayxH2UG
FW+jnLqRhe5Tnk8NQGggqT+qIcgRXWHgJ7Ma8wE/L5MB0Tqb/Pc5UY74tj30AxPt6S7kX5/H5jZW
CTUwCT0tMEFYiYnpySRuzaKa7vq+fZZ0oILxoZrILlHTznK+XmyfABhLtacoOgivgv/kxYYDhyeo
DOKvQHdbL9M67H+LAvn/bKySOordZIgf9RR/oJ5nLqV00WHPaoJs8timygNBQ5Ags+/o2p/sg5Kk
UoVaPG14PJcnTwEdtrWIovE6cLZU9j0poqCQNDaWUGLxi9uAIAtzWlGsfwcj/Q27KzDEiZdnqqNa
nL4LzvRbVQGXK9S0Pio8c5d22C43E/kz4m7Atk4K6TtauKuVdsg05b5dgAFz+Gao9BeQdfEDLs7d
CtAxzERsU+qk20WSYJeogpqRzT/DwyDUtonq/1dLmz8veTnJNHs5DY0qoQC2+mMMmynJOXCL5ptC
W/rrZF2uI6mywSnD9qZftBmBmOmdEvNsW7/amipbFiFmbE7dThPGdaaSp+ePj+ag3cXtRHBN/Nr2
6gbJhxNXniWgQkyLew23pVy46dXs+ZvP4dMnL2OxC8cKm3P5ogeRZ1JtTCmm8kqh7wo6KkOsBmoq
3xB3CJ/EgyW407LOM7JjKd6wFTi1sgy3g32YFK7aHLL/Tdp5LceNbdn2V270O04AG2YDEd39kN7T
iirWC0KiSHjv8fV3gHWiJKaymX1Ov2SIRkQCCWyz1pxjphWslO9X3thvS8/purEGAzWssUV5Fyv9
ck/mcVujtvCydZEru7TR7/IaQm1gLfy+2Bo6hJxyN+Ct06rgsaiLrVOFz1l1R3DDl5KK6JV389uu
9ezdnF2mUFEC36dfs/YCpAMOC2GrP1JAX/ruLoNPqBNER6XgFtniDunuyg8g8wQYW64I5y/eTYYm
kYTRmkI9//FJ9SZTQBc5KSKm7/4gZk2lb2qY0d4p1uAJ4XYnxf7KkzKd24dF0nTuvxxzWrz/8knU
WprIrpXpuiBGrLWBYLbNojMhiWEu/Pw6XzvU2cPiqm5B7QocbYWuO+vYC7iY99p7cbUBNml/L5yV
qTnMbiQeW2djnm40eWEhglmPPbNXb8OkA59U1shbi296oN0YMIld5iBMB6F/UJLiJSiGfaQAsXct
ql7Js9p6P3pprvTxmcX1XBJOqLSkgtTFtQ3pmb+IJdL0GUwrJYYREsvts7k4KVnoITqE0zuam17k
636UMIKqVV6p+2kQ6Qpz3lrq3kfk38pt7rtQzdg+J2Ke1+n7Yxv77m2Ytl+9BpQWwDETJdnIUx93
fjgzlXCl4BfWGwptTXNl1r04yvzy9s9uW9lFbSMSbiHLpHdIubmaW5G2b9t0k6rR0qvHK8/JhQNO
AkrkXhR3dHJAPt6zPllQaZXx6bZVs0POtazEKpIY9tkxDz1eBO2aevL3hcW0MEZ4wlg6bWLl2Rxm
ZFYX1pJDdl6zcvpu5gJlbqFtKB5+CAIy89FatSK5tX30Vm13H2T2QUb4t9vvIwbWz5+kiwMFUw5w
ALaUv+kIwoE+ZBy6GLQHZTcJsnPbOJVutct1/YBEepHQIMmicPX5YbXpwv42WNA3p2OqUto6f6wq
xGqI2vikwX5U2GKSpU9Wg9ccRnzKGT78eNpvmH9Q4Yfc72+vHH66kc4O/+uHcK6YyZLSTYOa6YxV
+z4v2HUVVOGj9FS7+bYREE+dqcqgwhlz1JnNxi+/FuJz+db7+z44f1QrpVfKhHhJxFjFje7e+OGz
PbK37Uvoi9SfYVd/ftIXBk3OmTGBCoqNMuesbtCPZtTnKXOTkg7LuHaXLs+xV6ZzCsFX1mkXDzUx
bVCmTAD3s52KJzLNGkPOrYAkqk6JEI2+8aF1Roq81m25sABA/03jdtLCkKRyNu0YlNxIA2bIGxr8
5Aae9JJMWNpFC5RYW71gRVVAHFRw60BHUYzkUPi4nb14WKa1fIjb8kqV6tobOpucGiM3OrVn7i0C
AAKxxSKtWqERvv/847y0GmeopBRGvxpdwrt17pf5NkZtagU9j1AbQTt1IFOqmRkuAjU6BdLc0lMn
UJgeii2yP8bkJACgVrTCrryLCw/y5LbRcbaQKmMaZyMoOksrcQc2pV7rHkpCV2Ibupv9XA4TyKqG
po6RDvU9qXWb1AmvHZ7a3++PMr1Mmy0ou2KN4uDHIbylqJIqIVWBvoIgaAukzinZGAo9vtqETVEh
oELGra11YKWjxksrxaZiMZYX5sYzikdFf3AJD4P22X7VctNelBVtrlzT99hZjMmqMsJJgHGtFdvO
Ejd1Yd+I0V2oEUAbfgXUXkxjmzw/nPz6tpU+6QAA0XvzaDjEhESqSZ41NOlJEFkPD2kkl6oep6tM
x1doljeo1r74fs/a2l7ERK3mjVjL2tgHunuXJY/U2Zl4c21XFQlUiiY+2i6kvTQydpQfaVeVrDPK
4NFI0CT7uX9KDPVbIsRT72f+Gusz1SdP31q9+j0P9z0drfWQlcjjGnur5tUpa8STOyDPbwb7YUAM
vMzV9NB1Qz/vpK6vvf4Yh+lwJH7xOHZ1vvcny2UT+zuu+I+yCxHn+w+Jno3gSPVgEzeWeozH/tVa
ayL8U1dM/64t7mIzAlpWvEqrdlaM6dl8CMq1r8QvtgltW8MniwSEJXPagbrW8Qq1kPTc5JuMQFMo
FNJkn4WrstRvc9+wF3pcfi96TSwKXy/mTWHvzLLempWm3CRK9jVwex55QeG/Qkhj9RACc5j0mQuO
OPpadMZ3jBsPuubFm0IPn/ueEJGW9kbF7nrmDNXbxDiH3qhohHE5AyZmoyeDrANdrljOjC1PHRrk
oTbOa92Yb0VzLxWshdFUoutrWKFNny3G3li2mYXYPQOrXrv9phnBucJqrLUnt+B9E7S4dnv26o3t
nAIXTUhAGvA87yCUx4gYuQe+E8CKFO3NVfr+WOnqdyexvoTsv9LB2DVK9ppH7qluw2+xW3xXNtrQ
3pa1sggy608ZBM9+9+jTDgTbzeG8gPlMQnEeIrmD1ANNM+Je4bBGxUtI+ENomY9BxhcqgCwlrR8C
xT2ZQWIs8rx91nL6cU1QDgvY0YT3ROaOARhZOXIIPaf9lfMZOS6yR6KXGWGNCG0FGNEhQmOQjC7t
YoM9wdjRgfQM/34ojIfIPdQW6bm2p4FpdbRt36nVLMlqYwfFykegC6a1vo3K6IUdMiQejfulSJB+
qRBygjh4dk3toFYBIt2yWjhRjPaaIApZ87T4I8UJVMeq7b/kk4egjc25Uhg3VoIGBVJk2hFlXRj6
zKTrDL8SQ7sLhbgtyRhASoZ4Bv2Rkn61lBBcSNQ91WlzO2iEIA3RYxqo1lKO6Zx4LKDEDuwGM4m7
bRG4h6y2Hzq9v0917WEwrGfn1LS9Nyu5oUyIJWGGQ6mT5k2Xpy+ppIKkSPe7owIrsaOXNM12VgGM
daC8shjT6ktG0lZtvjQxZDS6XFpBYFbfdMd35aHu0oT3UmpBDawzN41e/DJtqAKh+NXq7g/kvwiC
i0SbW+Vd6/2RI7KfecStmp69o+7+JajujTrCRAK6008HnBkxt0CfRA+kQq+tGnUjBZcTexp0A3Hc
zMvIv8k0eyel3OStmsKLSfca64mFGMh9St3mtilPpZWQWyTSkIqoumAU35CKym2JpMxOdHs1xh2X
OgTsqXrDsVAo6jmqSz0bwYlq49zWDDKeyltSfup5+6hvrIaAo6Sp9p4N2yk6NEn8Le7Jf+rtBNzQ
uB5LD8qXTDTQtsmdZ856NN8LimraLBNb347givAQa057q4YC8memnDqTW6h47VvtyNMHSrRgAsBH
CXR4GjyEF33LGEBdb1ioIz5pb/iqMHxCjSvxn/f6d1qEBFkwFuvlM0hoS/tO7/3GAqRjGbmzFa72
pNd9dOycpSzUx8yu4lVOgUI61kvp2PcJhS12OzojzMAHg29LBvhkIsth+24sJaqxhSAle5EjCJ1V
VXubB5UDHCfY9LkABSUxGQf1NFqRCO9Hz5EEsJObZbtqq5EgDIuNnO0c2ihAuDCNMn1vFDMrm6KL
HTaBJk12n0gSaX+piqFb2JpgboOzSzGcrFNA00UIxzPj9who3Y+yGTZ5158CLZkL0r552qMXz/NM
kO3lEikLYKwEyr7pGM1CaQyBKyIpYduDQGkI1Z5ntaZRlHHUnRIAT8fqCKovYflWDbBohyRSllFM
HiN0CvumccjQ7UYecBeVxMwl7nly0xUri4bPPA6DflnosIlrGR41ZpWd7QKbKYa3USu7dZWgG0kG
c9zYAt1GrcsfpRIz/UieLGrtNHDap9A1/syU+GsWIdbWTXJo4F1RA62WNbefx/XzvfQl8ZovucVv
xIxFIuHh0/NXCWO1nyxQan+TdcTiOj3ed42kE6/8krsq+t40iBf2EDirypget0XTW8corG4rbTiG
sM9FhBBYS+8ck8gM12G4KoVkPTccpWbZ5Ej4Sxtr6YwsyYWHFwSXBPjiBnBsU33LHMMnzcOQtL7u
lch4ymkMbELdX0Zt/qo6zEitxoCswYXSmmZeC7GNmZxaV9wFDTe5x1zJ0jl4kwoyG1/PGWEyl4mO
qOusjkg6YH6inQVxSg+PVmuwPbKjeIMtYtblSrjpHO3PnrR3kMUV9/QLKn0ft5EDR6qKEdg51bBG
Q/O9lX077+KSRNjR1bddMO5x3gwHawB46apU9211RVcbJXVZ3oVksOkhhuU44c3YkTx0/Ce251+G
oaaiV9qvfhJsdR0ckt/NcL1OM+zSA09OVDuB0rdWV81tuwAQPHDgSFg8UbRMSl19TlKoVQbS6YW0
ohur4JFo4vxOrcJoMegqOIOu+lrW5VNtkMnjpYfWTZ6UgFGkypK91lWPXsXiKgLWOgwusCRS3BMy
mMyxhY7mKsHckeGjbLK3jodlrppDeWjpmK4TNYesOQbLdGRgRch0cJX4IM1E3Y0NHGN/2JW2sU3p
d87N1Hm1iA20+SAwM2ULt0aYUw7to+8lDnLONT5WJmojsVZq3M80lsKTaNaAiZkjCteVfi797M1J
+od4dMk0GEhv6pnPjTzZsNUm3ISt2jxq+lU15jDhscEuS5kfRm2aRiz40O5YviZs0OedXtuL/k3m
dX3CxIf8zI2ijRHw3Mki3uHXGn0+6wb6/cAkJrXRQu3WzK0xfi7zl7iKFND+U6KP6Pda3CIPo5mS
tfGtYeMIZ8z9Q3RxzSojouDkVXvTLqql47O09kXLKsO6s4KE4Lwx/uEUbU59zX8jxr1dNeq+Zm5b
5N5wa4YVT6cEdhjhfkd6EcwNq2920MeJrTe6uau+mbnln+I0ORKhO08QranYnLdjAzWMEvEsjHNt
1tUW5CjbWbThe9cTLByMZp1yM8uu5kRzsbEIfRmRigLXJHCld75InjmkU+0uC3uiFBMUX2NVcsg4
v20yt97YLHjrMXIYvNJ9gP5t5kTp0YL8KSr5pjvuQ9766IDDH2pXWYRiUFz3/B5+vrVzymjXJe1O
mBDVPU/5grglxHaGnJPy0asX3JYb1bjN2zdF3rnhPokWI9En3kxnIG+AgN8W+WPqfgUYNug/dB5L
F86hnj0Nzk3SPXjW9zGqYFMNszB/EX05k8LE0BnR9fUWGrZLL6Tn3P3pBgfclJYOrX7EN05Er+Yl
R7tJt0Nak2/gbz1LrmN1G1bVEXPoQqc9m1b2nln+RFLeDHPELnMIPBLioPTpTS++RGN+E4t6Z7nK
1g+idWw1W8zxN17MUAcO3kHFQvJm1NGc9VehEdIUEUdN949arG2qMDsomrLWudkQg9ArFFtNuW1a
n3yTgLAPIMEdGYCq3MVi2KZQY0J1l2vOvsqGXWYoOHLfmE7Ztioro5QLhRnVhhinFP3SCCLijDLi
qsZlmeHvdKHQ6YA9DTJiDOshaDF3p1AkWedQUtq4ds/mBc5rOw17K6GZm2jwD65XPdbOg2yKN6V1
MYbpN57pPdTteNQyh50ftDTZ7u0x3hmF/xDJ8CTVZNr2LAfYrECjGI3NozMM9zRDDrVg9FIIyxwV
8UUn16wpxQ+nrp9Tp31gaXPEJZy31VH33W3ix4joorkTNPeGVezRMax8Q5wCM5vn3rbmITMj7641
q42tsyO27PtIL46hMP9I62Qr7XznGe7zWCZ/xDysWkL4na1/VbE8iy9JdYx0Wj44j7Kh37m+somZ
M12hPuHB2qlq94gMSTLwGEsn3MajfCOTfluaOuS58c7NlE1dEUHGvGMNULgzwPE2hWf6Im4gXnLV
BvemLxthnwZnXAyBdxwafz8G/h11a6YyaPYSmg7b7Q7qqgLjLyG6YrTXka/PXQNUeYJNSB9nBWNh
byGqjuW+SGhWQdYEC4WUCGAhFkkhIaI6ZPeYjJlFTADcqyl2mVnMEeFskTPQ+w038aisNWj3OAeX
Rm2sHEP5ojZzw86X+EKQn01+OgZrW192mkCKRtpcztzrxOkDbMnbNpcnAjAK5EmNr2y7jjDbUK7i
eNwBLiF7Y3g0YGal/dp1csilgP4kajvMpq4cZrb13SvStdr3u4K3njRiWSnR1sfDC+SVTEEDMRIG
RaksUgpDtLYXpsKb7DzSK+DMCtj3TBpx5u1KKVckam9rJoSSRoThKywcF06QrrRSnjQt3FmwLISe
bsNM7Mtoi2ly5/jaqlLI2HMB8sr0Xtfl48jOujSdbVeRJDpwRFZjtecx26G1N8Jlh11aTwmhCYYb
K2cpyWSLzoRMAw3KksBswijmMkcWuUVJoCY4pCFaggAdLd2Ylb4asFXnA5UPzV807a5xNk1TkwoD
oo72r618U8fXJqEEwKYCWwP4SRNuUb0MyXJyJKl7PZSlqlh0lKTsUmyssFipUbhUD7Y/bWOJ2+lg
KkbdOkHZNDf9cVeWbGxgCdIUwvgMawhOZtu++CwOIo7LhV4GwDlU5Cc1AOQkf646asW2txxrb2kG
EIwt+5a/shJ6s+5dsbBCeFtdcgiN54qH3eVDD1TBEtvbwCab2xQqIndcZryjJFgo/tGPp6TmYia8
58HWFoncyArqWt6tcpbPrk7uUq3MEy2eZ+I+bmJKMpWytcFGDiJ5clt33bjxvK1RU7TDLgGirXLV
GoNxg8aCEZlzYStzxe5ncYhvmgXqWOirCFZSCPi0YjjziJCDfuCHj2bmEYCih+OuxcipWOqyIKEZ
r1ANGzZyFtrIlQ/ggOWCTSxs3gQytUvlaBDfkLItU7tZlknBNZNr5HvPSVLeqqtwoKWjnhhoqPnU
izIB7o3fvknFlj8MliRaYOpkuQNxhWTLDrFF41Mh90hmCrc6gXgKdMzURUVOzh4OxEXjpHsbMw1Y
1WXOpKcUFm0cgKFZzdIQ5FSmbYKcvAElXjXcFARf4uSalSOwO7SnyaJxXwa9nu4HpjvqenjM3eFe
S7/ZPSx70A0eBmFXAeqwb3WHt+os1HcQxj2O8pitatsFi+hH0virYDA3ZcqCKKPqokcLNUhWfp8v
oonCTQCexqmhrZ2lfofcHYYk0IM4Il3DHddqnk5Gv6VE0j6C/vT0YCUKlYxgY5dXyjJTm5nblwSn
EdndtgbeDHXhJ2ADkN9GRXCIvPEuKMRaQNFpDCCbUfCoJeNGF9q2ttg15P3zaFs3HbLZALZyDviN
22ClINqvDJa2AVpfdV1oIDnVnE42xmVArxltT7cO1qUmCcG00USkC21gjcT5Wdl4iEfSZODJFoAq
ZLFsxmSuIfKPAawXHEVz3Pk0gLLKPGitMgfjPm+cCOCDizsBsT4ycpf8kMJbpvBce0kanr9qh26n
uq+93dxzd7KysFeDqy2MPl+yVFwkHY9mA+9YmkuPcX2Z2zAUW+vOVJ4xo+20JNzkBBFV5XioomCf
0HrzGsZ7yKAxg2XT4kVTAjhpFmmA+VishF8gfidYpcweup5dVxSpWF7i+TjYb7GkYBz2J4rI+yJT
YRSxU1T6jW4ECPb/zH37FDXdwqfS7rnuNlTTTZzaKzdAn9wZy5hMcbJnqEAD4lk6XXwsVH+fj2LP
Huc2rLStbSebtn5LkB7lxLcqkXnHQncbUI5uW2I4I56KJt241aKOodyxxohksY+jYZuH6sl6CYvu
pHLZPObCLkcXQkPJlf4Nm2zVgTsdDiv/BiDLzG2XoXektv+9KrrHEURrjYkvrbp1Q96pXhVLwx7X
ZWygo27nLjOVFnoo3+4VkI4dO/qmqdatHiwFmW11na9CbKJ61p3CgX172DX3VZmXq6or893PlzJS
852tRg+tlhHBOxTVLnCIMsWdVe1+fun7CczPn1+f/fj9B2ffe/8zQ0r66l//EmqHnuzvr9+/+fP/
DZ//+P0XJWCFzCDwmwJZu3e8qNu//+vny9n3cjfAM/b+47Km6KCFJcDAv/+fMXZU6X5+/T/+nbNf
McS4tTHRbc6+/8vhzv7UX0d6/+b7/wniQt0OCBR/fuv9X3/9HnXwOvNqJDQxs53lHwrDfNI6s1mb
xGAcRFPeVTpe8yKP+lnu1q+D0j6Kjgr9582kS52zCbsjBYUV5oXp5790tKZcCuBCdGU709raWjv3
IqhSinlFZXCpc2aDvpoAcWjp6J99PI4KMUPkcZ2t3RJidoyIWG3BVsVfQ7Mjm3R8Chp6lmOJns+X
mBsqm4fcktdM/Bd67xx9in8xyIWQ9tTZ+uV0U9ZBaQqPZa2KgEiEmh1fUTjf1DI+hE360EB+1e3x
j1j1sysX+ndDpK7aOBYQBgm8LapzJkIY8qoN+pLeaNzHy8as10JxJjabFs1tSwP7KBdRhs1Mj81N
RYpXpHfA1yObHsq0Q26H/GEca1ZVbOcTI7xtUgOXVYqKNiHZ2a39KzqNqWd61q//5f1q6rkaU0nR
b0gulaxI/0By7trGFe3WhZ71JIPgrnAcyALnN4U3WkUMNyVbm0O9T4nu0086aGeTqvvnd/nUZ//t
XCZboIaa2ZDvYvNfPvbEckrf7ZiF7KikDg9DKjLuMnpHReXtWeNd0TpcPNwUGI92GBrHuc5gZIVX
RgaaSeBacJSPQ5YunOELq2gPNePnp3bhGjoCJzkUEsNArH/2AJdBPA7Cp++fjUzdI0xUAAFm81qa
xt3nR7pwQzgCtSR6RBBeKGo+Pjt9nI5qzoOx7gPACAmlf1Hbj/+3Y5x1lj3RQ+RyEEyEOONiKsJY
zJafH2J6m2f3AqeBIMPEOYMI6WwIwPDFFN0q6bp21Cc7C360ORG16qBeeeAvfjC0ySeXEtAK5+xy
tTRHetXiOKkcn9ok/I6o6DTx/cxO+bdO6eehzq6aNLy2MHPkD3lsK7MxahedbT8WifevDwlcsp/H
me77Xx4jpRv0XhackmqYd6rU75QEQPnnH8/Fu8yEAafDsHFMcXbZmsEqLcedJDPE4jWu2ODNvHKI
i58Mrj4HDYNk8DmTr+T2YNOm5zSKjvwhkmncFKr28MKqfvP5yVyYbhBt4xcCbAko+lzJrLZOGjNA
IPUa4zd/IG0VA7fh76F0JtJ6KKrkMDrXTBsXT49kK0NHp6L9JmvWSje2uB9SGET5QzHS8JvMWXq8
DNv2ijfp0qGwZOnQQbiecqLC/npDDLEAwhNZ3Hijc3IUdouehsIRulOYWVc0PhfEW86k4AO6KAH/
yPPntqtj08nUdN3FT0mj7We2dy9H7zbyrsibLg0QBjozwOSTF/Y3oZpWZpZntpM+LzmkvfKSsUFK
ZHDFX3XpMLibgN/icuWzOptfqZcntkdxfq1L6IpZPy9Kb26RjPj5LXhJ5Q4NAguXShaRhan242dU
pD2DXcpxqmqy4FBj4liW+5DF3QlnCIiweO+pwcqljmZVBTUR63UKkTX0tWiSjU3kea3JfWe2Czgo
Vx7Fd//C+WjsGBI5KGpIoL9nQ8pY1aPtxtysDeXFEdbilEsEWVPm5kqhfoNgEcQjyP6K8GgPjFr1
HNEoVkKTDi1SEvIwasKNC7J6hLOOsnyB0HDXhECzdaKu2PApMtqUNI6nspdt5Ksrl3f6mD47gbOF
beVXpl1NeCuvnZIq/RndK7E2xI9exyiki4kmsDREeWXan67Lb4c18X+qOh5bzIkfP1VFJI2VFTx5
Ovmd9kjdBbyGQtuxz94k6uzPz/LSver8crRpHPhl4E8G4E55yNGMRvBoY6clep7r//lRLp+TToGP
RTIG6LM7NfWjurJ7LmVvDrOJHtWr/tozDnAd5pl1FeJ/8Qr+PNrZeNKiCwnzjKOZ5ttAw0/qw9pU
nnxx5awuXzscPGKyjoKZ+Xjt3JbKdpJTWrCVYamkd6qTwWYorjxIl0ZiNjR/H+XsOYrbUa2kJVK0
Z884IGfG0ALaNJea8X88nbP7Pcfu3w46B2pRDNvJSyyezUJcud8u3gkY3HS22CrezrO9EpO23TLG
TwuaiuDmN92CaqPQJdJIVS2cKwP+xWv382jnLCbMI0FTdRzNM8ih8hykP7BXbVLdG/vKx3T5xFgP
4OpBQnp+M1iFmuuqNTDc6c+ND2Pjq/80PUuJfc26ePG2m1Ye/zzS2Q0BHdNWW3p960ESQtftbDKQ
Ee1dOZ+Llw6AKOtpJmUALB9v7irVAzdtuBvq7G6aX2ChEDP35FfJv3UgA4sFsTFs3s9OxzMGmVqS
2T/2yEjKyCz2aNH5rKaSK1uQ3z8i2M4aNYLJ9kmz+mxkrUI2dNAd0rWryNXE5K5gi9dYJadgnPRf
XiByMOhjKsPdOyDz4/VrRe5rjWBgnQ6GauKpjfO1r/knJfLXiX4Q1T4FWPz5OPv7rcFBKfpYqmoK
UBZnI1I0OjGGKPy3WTQuVfkVWu8pqborz/CFkg+HeQ8XVVkDs9X6eG6Ohg5QJnxkctab9TLJkNkA
oA7+VA90/V1n27PEiOg0yLi6oru/eIaUCQBFqCr3pvh46AKmmOkVPGa1MuFB8c7j1ku6fvlvXEiL
g2DOtDFynI2FnZEpnkcbfu25aGxofoz0AxToyp8f5uKVNEGRODqFIwiqZ1cyioTruG3MZC9q9Bw0
fBQs7uN9Vh5Tfa22/mKkbibf1K9Z8a+fooZzhqEKyw7u3LNDhyKLIz8cEhbDoMUzguQswqyb9MoQ
/K6c/7ieQUdOc9QAFIun8Hzbp46GUgWRnawLL1GRy5AQ3ea07/rsRlHpRmN+OhrjmG9wcLRgiaiI
GQHxy1mORFiEAtUnPnLSQF8CHY9+ZN/oTv01rrgulXHNwvT7qMebZeXpILSE0nhuYfLSNg5qx0jW
TSjujTvDzBeUbm+FG1zZ80xX9/yqILIX9HSNybJzNrzS44v1WOpEYYYIuW2TEw4U88qM/vsmVTM1
ZAa4RkAtsJz8+LDUdoigvx6TtXAGntKvQ2HSwf8zUdEuDsVS0NBPjfT75/f09EfPzuzDQc/OjHIL
wjLkFuzBAebDPtBNAs8E7Xu2IU4RLMqsev78kBcGdjyFPKvcz/D7z4kpqLtU0Voth8zLOXEha9cc
135Kmy2gATtW18a/abl6fopEv0Ekg89C1eRsOTs4ld+VapKsO3IIK02uUBrMVHDf5lgsMa3OJfkM
w7BpBglo+tq+79LZ/nr0syGwsfJopO4IJV3v5nmAIrvtlwHNew9hfZRYf40T/1I0zvo1O31LXqv/
/BBw89//+b9LxfnwW494LLLk/A99+LvVf7//2HvNFt/qbx++QOMe1MMdRc7h/rVq4vr9PfzzN/+3
P/x/r+9/5XHIX//rP16yJq2nv+YFWfprEM5UPPqfg3PW5etrGn9Lf5z/l39m52jaP8i/IxwHuoAp
YW/xKXWvVf1f/6FI8Q+Js5RKK+MizZnJZPPP8Bxb/8cUrqFiOFXBQ5GZ8Hd4jun8A7eZhkiONgur
JPNfyc5xzva2DDoMctMiQWiCrLbzecfsXAj4vKkVtKFYWQDBQXTf+e3OJyRsp05ygDSlohVmxriz
ugTDWaYuZa82xzZPdVJVeqRgjbUTvm7temkfS5noGKSjYe/oASLgLG/xKvhb0yRCkg4y7Zfe7XZh
WHcgyVMyWX3NnYPO/hL1zrAdhffqWS65anlGdnOhPnfwW5eeL9v70K5ywmGmdK+KPEuCWieLh+xy
4k3plWx4GtH84Wz1Sv0md4Z7I1XEjSkUeyvj9A8/LPQbkWpfwFP2u0oa2a1mjP5c7eND7NfQYFF9
3+R+lmxbz/qzAG11lJ0cj3h1cSMXOQGbHrGfIsNEC/9Q+eq3yCQExPhdQXbFH0bVr9umBdcz+OUt
0bfP79/uSgOflChs2sD8p1IH+ahWoj8mAwaICPGq1Slfm9C1VxT7Nm0+SdgQDynYV2NdEc9xLCUD
dBkufrlTb/8aqH6NNHrnC/wyfgHcpQwLHoH6HkHWdKw+zgvSjquscod6NYRqsupsOeyHv18s5IXE
jDhklQmsSaGownmGg4BosKQ/CgxiRzJcC0tB+fX3i/AlH13vvOQw6veuliPF0N2nOhq4vHHhn0bS
AU4UNb1TacDd/fyE3nkOH08It6LNVEcWJ/a5c9sajJBekZ3frErIrJNgJjy+v/iBFx1Vj9wabjRr
9f69Pmq8PfW0pdLk6UNh+eS6+427Kos+edBbv7kx8mCjVk7y0IR2dxjSNtraRUigbG85iwDZzdEy
MnmsnUHCPOXFSsI3U9Phhyijp2E+MoJj3P4Yg8E+BSy9Tu//atxAIX3YJopi+sH7S1q4ZC4MjlyO
7/8VNCM2x260kDeZ/ql7qQwwCLPGGm7RxdpE5XneXec0gN1yyIJFmxQPRo1Gr+amabU22TZ6lhwy
d7Cixfs/319axwhJzhDDL98j7suEbpVSb/v803hnZn38NAD7QexkYrRY953vQlwRdlGHJnY10km7
kfE9q0zqrJET/vWSO9iBstEg3AlU4l1b46WQeb9LppNTh5jAh1HN0Omzz5m7FbQFwx6wJsF29KX7
hPLD3tt1gAWwsHig3aBb+rm7V8N83KgJ3d8ByDHguJLwItaZ1BntPmalZfbyMQw91PPQtBeOXRAm
W5FGlXu6c8pyrDe+Vn+vPUXX//re+w/M0sa33DSH968ULXMXUYGC2/aiaumFVbPMIiGOsZK3S6kW
4TwwjPIw7Rf6USELKYncmRp3CAM1g6xpSDZZEnX3vY6hwzI6fdEMRnDoira5r3MkIxKFbw/tbzMm
tUDLRTO41twM5Y4FniGo6GzEPgnS+KtUNlmNPS7C6Z6Mh2thSBceK5wpbGDpATAVmeclXA07Wedk
Vbny7IK+3UhokGcJzI5Qy/bvX9dJCTXfEI9FG+abLgr3Dg6PeFaBednJn//0RVju3r8JAR3VV4Tl
bcIwIhjOi937v95fKsWZlJTj0fMtkmb++kHtm1jGNyjx2UFbudgA3CSFwwBaNtp2f1O6SXso6mGJ
Ny7Bw8RLr0nydDJh4Gwz9jFE+ECA7Bxq0BZZVrYHZHftwZe8vH9plctaDOjCNTvZ/3zBV0FKq2fM
XUa6bObqLRkvIdFKLHF3BX7tXU6CWSf5wDuRZIc81saNELl5pZjwXqg6e6QIAmDCnij9/5+y81qS
G1fa7RMxgt7clvdtJc3ohiFpz4DeEzRPfxbR2mqpZp9R/DcIAgRLahaLSGR+xnf+IUHY2bpWz6Le
oWgcn3oxo8vlhAVcpEgHleqLp9AC74XImXmIAxfv6YkEq+OmcBNkdtNa8HotbnFbdyY0QdyLQdQo
sxs5dXeTDBJ0ulXMa8fR5AF5qPihC1qsWHjnfsio3FSXoqjiU91zRw2/QFPBH8RDtzSQw6qbXh/H
XpTXHhjENZ/FdC5Mr36oenznWNVfTWhQr5YXnyZRCrJvLm6WtRDnsrW0E5i6EIieHmmQDfpeO6nR
OuNhstz4HBVJ8GBPzd5vC+NSxU7woIaCKEtPiTF+aqhseys1NgK92cjM4o2wXPU++cf1HhHDyi/6
CSJ1Vz7mif6bytk/Yiv0FxyoNcR2OhY8ZCp+XV0jSFoJmvvVTnOQFETkK6QEaQPdLmdx1Gokfeel
mwhxLX3/oFYQXhWAPCeBEWhTAsx07NPoR87JtGrnBHI+P40BqnV+8LWpuq1upNqLm8XaQSZ2eFJN
HkXaaYT0tYuh1q0Gpw6eqVwiICrbr5EeH9tJxzV8HiXGRwGq8bN+TgtrR6TYfHT4Wghouk2mafPB
lXh9+JHWQsYBIhx42c9NkXYBVIsfg2oOOEZAVSDc4iV+HJdIcl4a1X0fS/MBCuV7//101qV/R23V
H6MR/mKCovLK7cpulwV4D7R5MLBbBU/Td4Ysd0GMwDaPgRenxQYt9GmLcK5+7LIOZ9EwaJ6a0g53
flyi3OUS6Rl64h5JMYY3rQMC5GSwsabOg6/tG89uCsS2LH5TA3yT6bz7yXrsAHAfQDeKMurdY9A3
qGF4nd/v8qQI116MaEPn9V4Euc4/544O6TKDvDRR5l0nxhxt27yfqeTW31SMXEJv2SV+/Nq6xnAy
ymjktZfg69NOzyVOF3Y71WDzkMwFxdssb1HVxGbZ75DY+jPyuvHWVdzCdDT6axHMVz+boax6yzc3
6PEJwk1vd/o6NuHRSnecL2kO7FQ1qptbw6Oc5xyxiaG9TG7eXlhUHyMtjvfQ9qjMDVn2PILMWaU6
vPhJs4xTZgQp6H3zKyCMcWtQhcRHh/dxs+mqITgKolJ0Aszt3HoHvgigQbzBMjj/J3fZT3SDgYfu
bJxAVPnrMpXyZOW6vIZOTNGymk8i8/WNCGFKop/Xb0cZN0Cly1cfpMxZI0i6QEhLL2/js9HvDUgm
6zBPGmDZS3C2PB9GrF18vcmPXdqN+aaem/YSIJZD0IqnDuU3a93pZrOTrlWcuw5d7RUUsKtRCPMi
gUTXZZ+Am8XIiOfxmIsAA3jhtTsZ6WjyG3lx4j9Y8M2E+Qm6u3uYiUigjTTop4oOOyqva87p0pfe
ZB2bLt6Wjte+RrX2WQvL6qp6IKmbTaUVM1nIKFxrRD97jW/5PDSYvQ2tjbokBNGXKta7K6ZGzcvc
agYww8RfazPaAmt/eNERL2xGUcNJinN07dr5GFhy2tXEMQaGKydraWL2KSfVDYb8KS4ieZ2s7MvY
mMYNhYXutYs+FlJMOx7UZKU1yXyh7DshMMM2oNDPcxS5qA6I3CREoCkTKP3/HlaqQsDdDyrwgPZY
JJzBe91X7xEBrnLw3e3OH3lgjQFuH6m18aSX9fcjNTYPEgGpGHJwn55cESQvfZ9feE0Hm4dZLL+z
dJ4PxWiVZ9/Ntoid9Ceo7OJa+DdyvtrJ0mvzPMNoOQwZCHEv8c7VBO3HLotXZyZIMBx2kB7kqwy+
GqQhzDv9YH5oSr/bhW7HsxMSvv3mr3d+zTmxZ2Pdd0hLkkpdsql3uTxy3lpTkSfcue3Ufqvs+XkC
FYwNFk0Dif6kumJ88CSyGWkrLi1sSn3qzP0sJHxVj8KH6AAul2YWXKNlzz56Et+6pWvMoAw1IOKS
lPi5gONhuvW0Kz0UbcauaLZ14iRbW0/m19gbX6J+Dg7x7ICNZ6Oxmisv26COCab+N6k2VRm++9J9
x3fIksDxMPnyf11MOx9XSymtftdidrZzZ3t4CY0Zt0ev+cu2JToMUImQFN0nQIvXgRYZJ9V4y9EM
jfeom5+awh+u9rJ9jTL9qxESPflink5FKEHwj6b/YY56dEdHfrIEBaduCSGNNMOXXbhfEiNOwP5j
M6AvjaiIpf79y7Xv0s7qyyXh7OuAyRb5neXL/6kK7xVmh9sv+1ckOKDeZXZ8c5amnqS3H2pW/TDt
L1MaFZjbLk6TS9cQPrIOICsrXNfWPN8CtIcGBr8YngZzQKJaWBoiZAZ3yZ71YzDDSyjbzn9QjbCi
s2NXPjEYQ1U/hUevMpIV6Ob8E9Y/m7jpgpvVI5MfNtSdcdxMPgxsxG6z/tDGOzYdX7rCnCgJ+sk2
k/Cb0li4K6Pin25ys7yBWXB8EL//frP+1yMBVg3clWtRA/0nisfKhA1XpdsNwowQ+RfVW2OGGQwJ
Ek+7ooc2Wg0QaJugcfcMmyWpFPSa3LM+QlH3MzeAB5yEG7Ac/qPdp/4jJxGLaC9ijEJIFUb9ODui
eUygs61wptrjQADFT+//8JM/1LuvT9tya1G8WaMo8+9/o1LfvXvsQWWw7SJDo/Pk3xVnjHqsAPpV
vE/I4+2hPVUOnPJ6WLc9RNKuz5qLahIB1Ym9f7V7HxvS2oAinZkYJuTZ2RoDY4srNKFG37RXB22E
oiYdJ2MQpfkNdWLHxnEBLJ4+B/G1Gk1+APEMyWKsLl6RAqY2R2OLOqu8mWKqN6Eo3HUhhvTSIHmw
GT3YYWgrVPCLuv5AIt78gKbNoUzrG1THbaIB//7N7fkfv5fA5SaTgwe+zA369fdSpvjHjKThd5gw
wATvJvNio16+bWtw7oNnPMxaPZzTYCzXmeeKmzN25qEL80+p58Fvt/J+3DhWXm+Ken6wHbtYkbLC
c6LLpHOKfRyasEV9ynHpeHXGb2VSeS9j98FclhyIFtNplmm362PjQ5uiGK75EWxkQzuGUbutUfUG
ZgDVy4uk8VgM458JZRc/7rJvtlHshtK3/5IpGuNm4n5G6PukdX+KUfjeKrN/k+hTyPOfHiMTzcqA
Min5YmyX8cC6e4xKt5vQ38Z12p//zFpRn6fKqs6zmUg0vGBgF3Vd4EezDKpGn2LLx9+SflT01fn9
GjVGxvX7xPdLKtfdYUkwXAop2aPrLM3lCOFjBcFdP78dqs0GokflKmUdI9Bl75Hg6nf2NIeZqv/T
4dtFmetp68HB4Squ62TnZkG78vXJI3CjcZwI/1d1mNc9/GAzy1d5igBdBta+PBmt711QGOjXKIOi
wLFcU3fWhF0tOY+jGRF43n1OV7BpIrfs/unO+YRUcVxuJv6/a6n1zSV2p9Xgx8FJ9VRjdhIC+9vZ
quo71GVIBGiQA9VEfelVjc8JNcep413f9Vi4V9N0m033khDY6sJ01/2cVJ9DO3mY0jh65WFwz57H
TrZrDZwP+vGzVybJc+fLZo/eACZ2qczP2pAgHexARc7zsxpJnbn4Tb2dHcuvgQfPEKVbgCBwAlDH
IPj69bfmOYgAgPMzrm6Ka3tuhciQLQ1vIgsDtQimOWKX/UmdUV11FOfztAl0AQueReCkGjODroTd
O5kd1f/pUPWDsnJX/hgDKRCjfnPSXVyI7EE1/WBkD6VZcm8r/ziYjn/yux7iZRJf8kF4+8DRLlkh
8JoSk76x8/7oj7rzGYFRbHcN/Y9mGtJDmyEfhuxO8cE15x2x0xcEUux9lATJWuR+uDHT3L84vvQv
IckYpET+21VjJEGcvV2Zn1Tv/eT7XM0xwWfBXNoMSXMsUADYoSE6nUw/m0467k+ozP/oG/2AVKjq
v51Ss8LWmk6y6v471Vrmv1+kjn6ag41LdsSeZ42mg/2Amk1+zVp/w6/efugwV/DIHqdYH8/AnlhU
xmMi2aRkOGM9TPPwl9sYzVNX2d56mkNCWoTOz+9NvkS/713cgf11PLXjWo0NswV9JULhxLXl7KAJ
2H0uepHyY5XhCUWv77kJU7ObdeihgOUmcLu9wkufIhYeIFn99OTYCFb4car9HxdRoD4gmEH9I0hK
Edzx70JmOepeODpWdjWgBFHFEpisp+G5QQmNiBFVaC/5LIZqekmrWUOAR6B0KMJgZbraZhisL3VG
EANcOEamZDmcy3bR+ej/8zYGvdmLG+PFMJ4EMjkvcN+dzaTr8JFhq5DlV1mQLuVwrC1jW5hyiSSc
57rJuqtFnPExSsUfbZbfCnuQu9FIOoEcvy2uKHOkx7SPr6rHA/rv66dzV0JWd4acGOsCoBN+1ne/
aWuq0Rfws+wqp+YQEjBfwJlSoCqIgFSbomt3kY1WXd766lBI61OapthXWlW6xQJ9WHuaXYFIjPtb
nfRf0xhI8Tjp/xlLl9eY1p4HzWsfxGwFj6ms11mALmquoYOLkhUpP3U4YrvirNVhG+pww9Sst8Of
JliFHNbmNLKZRXxL87sGTdukuUmoc8ZqNBM4ZrFz7lt8ngC09w+GU7jOyg/Eh0LI4BAFf6X1iMbg
mNjFJarSRdNsOYypIV6MSm93ehmhVNig+f7vt/s+I4jLBTsXEGeA3G2HO373IIZJl6A8OQQnfRhs
tiumeXpvKl373h3L0sNf60dfzZFq8G7620w1SDGMpDDk/vcp6ujuYzBUst7+0Zb/7M//StV42PN1
lrV1F34i7kINptI1u71eIhw39E56GYyK96qRo5jSNnjgaG2bbtSZZPI542A2/X3SCCT96Lnx4W1M
Xb00NnXU79e8n+lEGh+0Cks39TGe+phltpZowdYOkMXHcX5mNTfBHTaZmE+q7y6DqstP0tzxeoe5
3c2EaFmJOE13ZvOqmRDdUY/wMtjCvjEXmx6Y+Sd1pMbIJn30TcjVEi2F3rW2dZcEl6Yc7IM+JA+q
py2LgDpq42T+TRgb3C+tPBf+wkWASbLE+fcpwjFwRDgkJFuHZspRgBnMRyFhYAvkfQ6eKKxHNWbM
xgBesZ/XejF3q56d27SKgpGAx6mrG46L3iUiRZUuvS50UuPtRGmX0aUlpiFzU92GFAXruRR/50uK
vV+y7+ooc8LAwXyRRPzdGany8gl7Py+K5iNaJaipuWUOO970BlSrBh9/+Kb1T83keihcEI9M2sgk
WX4KzCY4pUvNCCdIxGFagxq9megb1X1vmqWW9N5VR8QOwbmJERE6qi23Uw3VqXb9DfDh8ZIB7ea/
tBx2U4oiBxvyh3Eue17hlohOkEPHS6G36b4y7M/NGCZ7u60/QaMKz+gBhJDDhdugAfrf/jjV38+8
jyXRSKrUCVZORoFNn4y8XPuoQAVVmD85Vh+9yDGUu0onodLY5rGSJi+euh6qzb+/PBT75ecYHjFe
3tNAVq2Azc4/2STWFA8jiKpj77ZZOW2yPmq2AA2CfdkOORqtVo93h69dxioV67acbx0wvI+kPp1z
O4GMUN3E6/p957vT9u1sUReILSxlm0Cy/UM0dVM2fvM819GJN2pxUz2tl7wbg+qj6o1p2T4jPyu2
gFvNrRpTTVsirAM64ubVdo8siNg0TR485mwJ/n+9FlzDU700zF4Ufh91SqFymoOPudgDnI6+xm0h
tsgtokIhUuPJIJ+/Kq02+urrw3+yodOec7N4jYr44pLrvOZJugi1j4+qCe10evTz+U8vrLrT+7hb
IJDhDSgpuZrxOwFdkDN3wTJQHx8AIck6D8wGaYpfg+XO0uYGU6/5WKVThfacSS2erd0iD8WhFlUc
ssoXF6eMw21VsiWKlq4au5/uo6iII7VfFRcTKZlVKaKIhMCvn6muVJ8h7RprF61lIVx2HqR8rMM8
Iw6htilqTDX5EA8d0Qlz3ChuL5FNhT3Gc+19ihq33q9T/bcrlk8d+VTVQ7SqRaVfJqewsrYJtfpb
TkrIWHQ+ed1Kfmuqq86Qr0+vU/a36tSV1d7apVFdLQvsI5aUj5YedW9D7yfTnhJaPg54q/644P16
NpNI1TVJhKYYH6dOqM9U3cmswpXjEZOqE6V0qX6KBFUxaQJj8hr/MEMa/TTF/p+lrIKHBkrUB1H8
rUY92PpXL64GUpxMioH8QIjrKb4u3cbutEVzDI07iRJhPpjeozkO8DSbWt/DQum1VYoxwBZxqGxT
LqfVnKol4YAD1knBSHxSZ/PKTI3+qA3mw1v3DmAyd7h/xCKG3dWjFVME+kU1/nLkDYZXbpy+pyaQ
++4uoehShMgr5GZYXwsdLPFMZAN1NLfjtWSruVVnVNOVRPMrdThOhrt3Su/z29hkec3BMNElyGI9
ejInnEAwpnkFe2i8Sgc1GxbgZ9WrIN/jwqkjOL+czDTk48I6EgfVDXlx7Y2u1Teqa/aogw4ZVg/u
DdAMaRowMQhmNjZbq7k3VtRQikepa8tgZ7/NyY22eFQnfprXxzctDyhI5Rpq2VU/rNzI1z6yX8oO
OhDireoGErCHJDA7qK5hcStzx7ZRimMy+/uNocvhGAxUTTEMD8+qqdX7HEnm+KxFrz3ye+hymcOz
NTUxkgYZLzzqiP0xrg3nbA1FiWtp7yDkIpEXoiDzNYnm9iALr3noh+F7Y4hVisb0w92wlx/1sTZv
46+zx+qTWbPtUNdnw3CKtK47TWbiXU3N8q6JcUpsflKZPXQ8QMuQOikobgOyxcWIGiC4EHW6jDKe
Mi6xKZG9zfs+tMzBDvQpanhLoWp/nR13eGuES9fGIH7v8bs1Y+tQ8zwcY0wJcWTFDvmcsCQhNWN4
8cas5semb6dVmxr6s2r0sZ35Yof5qLrhYNcPSGTu2rrTUR0IjW7b11NL7SuYoNMLdwcleDzankQd
J32NOzv8q+i7vxybvZKhgUHzxia+hgn2tknjTzsT3ZeX0nf/6NNibYVZi/Y/jezYdSDY0JMzBSSi
xvjy2IkszfsJNabOqhM22v0/XVEWpjgFcF/TL2bQlmvk9wUCDbhu7sDtmEQgcbIo6BinoYi+gPMi
Cpui8qZ7TXmD+bRp9dE926VVWXin8UUuY3NduucyNhproyYvY/0yT/Wm5VJ1PQJav+NfQ3H9dXWy
ACMYDvIYC7RLB09ytzppThIgbT6EuzEjgmS3Un0qRXVOo6587lsAjCFaW0nulp9AgEwXrwmR6xiL
6lPRuWLvkwzeRTKq96TY4q293Gni7U9o49tH1F4nBzWn72MBFfhjtNxtNZQsRwWaIHGQaTsqdG/n
1PCPa9TnDMtXp4Z+jHNP7OP71B/jLsJSR9WzrHbCT3hAMBu9iZNDrnWl63n57KeyeA6kOW6mfEx3
qqtOON6ItZwVXCjNFM8V/hC3dNYPqqdmtTkuq0nhOOv3D5qjxliluciPagq60K86KN+9HqT1WTVS
9PW5W5o+lWKdD06+USfaxKrPfhtG8VH188ided2X2widlhfbh/lRt45xnKyS7gw/CFTDx2SqCDvH
CTU6g3j0qCbjz6DtQG2hDNJ2EF/jWHsiyA+fnB7xsMqYQUMsY0lvhk9e0kOnSGuc+5auOjEgf9yj
RvugrsqjMb2Vto1wWp3tBplXSNlSIu8xdLpUIzkkwyWK+9FVJ7tlRuZbbzOEkzAj+W+3HCZUsZcZ
asifzQcq1e3TSKTWeEbKLrgECourYrNBrtFfO1JPeByX+tzbqRYE3dspNdhQe4fkvAyCfnuV+vw5
Sya3ugU9IbzTP4nZNQqsFZv2N4kSpVPyU/ANThppGx0aPAlO+Gn3dKPKsWJ2ziaqqLkz7xz+lrP3
o4lm7doHcXTKFwBhnw8hmsniAeIz1uJZ5j4jyUrBzkV3HLlxalPd+Bd+0PHHRTMOBBsazMAD5XDp
oYxvTI18SVCl+IKT17oEVg8INPd3QLXDPYIHxidSxf9JR+8h7PAF8F05PqlGiC/DXFWP1cy2qOCx
/03p2bzLFvHQU0QIYLPBscCX4h7POVeFXjUOeE4pzAA57dzbee3krB0zfSg9MbxUYf0UpVhG17ZZ
Hpu8jE6apf+HSklPFIgxSt2N9sVufTQaS8QYSxndIqSCbhUBoy76vwfSN5ei7eUhIvmNCGUJSCob
9K075toNc8Nm9++7KlVR/fmLXf4mY3E6o94KE/WeGsMSFjfmXGFKJFp73dn+NtCMnJyCY13asvRP
MOjWI4jdS9fixdGzS35rgmz015YTHQHx87NAreyRcG96bNrYvGrkopNwFcdTcHlvfHT4iB/6tSkN
3hOXAZ/Qc4LX7CVu6qzH6YrDSa/Gy7A089DskzHGwSIAStU71lWDjXZZ3iX5kGDYWPX1Ohb91QHj
etBCrT+3WYsMtlk6CNLbJYvvrqgaIv8S3bgAvOyqLJA1NVpCgrAblj91XLVLnkkLvXzTGhZKsbkV
3VLNQImwJhKIjEE8mtQl3pqmj74Z+pj+JkVrLeX7+6/BBB9K+gsGmnn/NfRURyqNshmu2/E0IudH
PrxptPChyhrMP76Zs/wj8hpE5TtTu5HoDU9a719AwVrnqB+vkrT2caZofvSc6esM4POimvHHUQ9E
dVXrtbd1TCs5zQJctNYnl2FpkmZ6LQpkuPV86q+xhwR3VwDadxCJ8sv66TcP3f/4aymhoK3kUeeH
+XEnDGHnkdcHEw/zYM2L9beD7HLgDRdN99OdOE9FuApYov+eBIKs0NeRo74k9bBBFbA/abNmHZOm
P0RNNEK3OA5amd9m15W7zuxLyKx8d7IsqGO4PdITFhDdYfzkJRnBRZ1Xa+gezXqWMtgHVo61DVLd
wM30FIQgDe/Abm3V2bSehEZGaml6aQc7BGdfgxhMkmpKMVVXv6qv0zxVK8Oqxp01dNODhcRgLpFM
F9hWeIMvH9O4dQ8FxIlNuSCP3GDoNi5yYIZZaEh2lxWANVMe3UijQOOW8YLARtyyBu6ehkn1myfN
vuNsLS+xhR/ATYftQrRv/rozryKQbDb2wEQf5gEkf3TWZ4hpEeXLqUSpNmgNKC3uYhM5Vt+Q7pcP
sWWtK9ffBSmV42LO6k1dGqCfK+9LZZFOBSbC+1bqV22mEhb6y8saxdTAqSl6hRPa6fp0lGQ24tA+
a11wtCYjOUZTn+Nnghcl9YJ1LUvrgCmlta5R+YZJTCKFTb+V5dwaFLPqxi0Ocoy+/d8fxSUERPAe
ahLZ6bvbYXao2VdV3uzg2PIfaP8omrz/ktq13GrmlJ4QhryIUCQPRphhczH6/h6xiuTFbWV/adpg
I9BirO0ypXZURwcvVxk1BF7bAFTePGN3PDj6ChVajDTnESOpPMBWQpcbUUxfO9bcgyqnExdlJ0/f
T/FknTyrfAqo0Lmg7RLU8oPWPlpp9jgNvQEejdCIimmLD1ayrdpsWGmhCd9mQWmgX/Q5HNhAKNSs
XKCz9Zjme3vUrnE1Wic2Ndo2MpAIRQXV3GimMe3LAbx93jgUw73Jf27c0H+ek+1iBA7wxjzLaWqu
ZZxVv8n7Ond53+VZRBHFMMjmLe+9e/hCUCUT8FxtEcesIEiN+bMnmv/ko5Od477ibR155s4e/OZq
G7F+tEL9jHJkf2jx8l6BEo0fnUa+5nVyISOxr2rEUBEjMg/64A6HOMX4rPTrP5zOSTesZzM17T8p
QFgviw6oLOyveenE11Toj2SyENr0s37PGvSpIQ45yQzRGlOrkIUTdbQLkNACbCYAIfvQtbDx3Xn5
V3tEu1ChJr3UaC/+JILzXMiXCNG7SwDU0ksWqZQwT8+qMbG+Bnhq2evZBOT578+yul13iwgW6rq1
qBAiVXR/OyFu9TXhGT/tzgWWBnFm21c4Y/T1jOc2aKa41v4a/frPcjCSvWUjIVNKr9uBMJd7glWM
qoPXOLV5JZe1CZj0I3YtkNdm+dSY7HkwyNGwf2+qg21vW3Ajm7Bpwj9y4Emrcq5BAMZyZRljxGrN
kx53o/tQp+21s6S4NsLgW5XVt7hJfiPa5Sx1o1/+cCh8gWE5i4MwSjv3gRm/prJCAwjnjhmZK5T0
z+NQW8caU6uujuNdp+nmmo2kXJMIdi8WWA2WPF+H6oe+cD1i7eZ0lfWSTq/ziAYgGhb5oRPWY5ei
UDhM2Kb7QzZe2R27hzpIKeyGEUqyWfZQF011I9m/SyAZkFGLMYLqa3Y3vE87GBM12AyTonwwfeMf
ND+Ns7lpRord3J1vbeM9oeCrrfhj2XOksdxG2lC85M7KXIrdhe/kJzv3qKEHu2kuvJVZR9twLIFu
jQ2GFkWSHBs/kCBYy9dmQcsTfdunriZl9e8Pl1LZ+/UeQyj21M8VPji8uV/XDXOa20RqbrYTAahB
uw6umJAEV1Qv622IGutadYlMDDDZVK2uszXZV/NJDetJZ5IBWS5QTehgMgLNYdi+jSHTuK2IHtex
kxRPBeJY61Bz+h3OCMWTGqPAoW8Qa5ZbIKbhtTfgVG40NDM2Sdmh7t0X82MamMWauFP/ZouTUyJz
3tTSfgwyS25igROYA6RtpXc64JWBqow66sf5IfXdZP8+blqhWbzNm9z2b1Paw8PEEoIFXJ6/ROCx
dl2uBacuFN01cqJsW2DQ8bEQ/deya9Mj5mV+9MgWgvUrbibKL1O/1azE+zhJ3GsNkvuHJg+9j7Mv
cReSZnuV0Vheysn56Dc6CtcO1kaZ5o2nYkaMICS5dMW5/VShuAI4UZbX1J/TdM+3hEBuAJfHhco1
oneeG795qWB3/I8fF0wb1/AQlyRusO7RA3ZVVJrl5vFumuzoKmxvJ7s6+2T1eXPAEM/bTazrf7r1
Byuvmi+Bm8/QJZrwWGX2/KrF4WOLZ9cXu52x8sJv8Grm860aoQaFSRRs0eAOnsd6ka7Oe5zYB/k6
NSIlBVnzTWeeWPnpfBPScD6TfPdXsW6KV9FlpMC0oDobTrcB8Fq9RBhX2Hlc31Sv6PNyHxhdtgmG
kqRjwPu+l5GBu4Edb1NR6Ouq18ubAej+wFMttomJpVVciVfgo9aHpcd2Kb0aLSnxWotfpZF+9UfX
v7z1Bmxv2jTkpiwntVEGZ91q8NVauoMP8rTO5TooJusRT+EwJCr64vSRfBCAgohu/arB1SnAbqfS
3BMWffplWhqH/CbuJImxsoZJv2QBQMuVnBf9K5O0Te6jmTsAIPAc+VmLtXPHc/13r4UbN9X8rxZI
u1Xng9JLWgS9qRdMly4E32qHi2WFPd5fDgHPVpdHSR98tVvyOn4eZoe8dbW18GLwH2khHps4JiVZ
tuHFDQpxNMkynoY5GM+80719EozAHshVbp3WNp/4rWcbq+2rD5lTo/vTT+WfkGG/RSQ3vlFAxFqn
KXCm4z+vtR3+TAPcqLRx/wrd+rmdDKoxVv81byOAbGMQj1iy442sjtIfR6No9d9EI4b7jycdXjlQ
SiRdWE3Qa73blqDLOUv0pxBlrMNh40SICo6xhSNC2uJtM8wuWcA4nXYuURIPC4BS9OImjczys5oy
uFN0rGv/ta0Bj7839dINAqs9wTVevY9Hc2Cdnaj5Pld1TTMOQQIuV6j+++yhwivLN9puc3dCrwKw
TQJSKxZv01n+aOy4/7mrTqixTBPmqepfJeD/epULZPoNx8Tpz0wOTYU3iUwmooSqe/RNM3zWMDu5
uXarr9S4A2p4beXGRL5fjLdqYpEThSHdXdlM/xmkdQKGYYIw4Zn6FlkIXapNuGqG3h1bolo25SQi
0X1u8fXIlu44gomLW2KrJf/VAcFZ5yStNylWFc4pHRuc2lIBpFQlzSbkelcTO7x2V+CmtsI87WNp
Bhgq6Vn3HHaldh3tjsL+2D2roc4Y/C0YN9aLyjD3crKDixisw+SEJu4z3bRO9dqg3JK2B6y9cAJo
auNBJqnYaDovGmA9X6Iibw91rH/UpeeyM1wE9YVdwft3WZ+zLsbvSsRQXeM0/5Y3r35f2l+6rtY3
IbLWBwm6bptYJahgwlPwENbAzwvxexg+KNxZXXtWjb4kwErhjdXK8sz2jC7V9zNe0S2bzaUvMcoc
4qhEUZjrjAaJ/T4Hd8X/M1hXkaWtrdG1qlvkx/alxosmK4JdZ7Hs4kZeA0bPM09DVNwYsB9c6Otv
h0Y0YM3RU+LCvKjBt7Dyz+r0T3PUYZbGYbSxRkD1oy0wRlg+wxmT3+mk/XP5QXaIjCMZNwtxOQLb
X+MO1srYbIUebEnlz1sjatiKzbK1Vy4OQnph+lB/QDHPaVE8ArzI0R3gaKDaYYbmLqut/uAMPunR
pUm1Kd1j4UTAgGMDqYSQ0FgdWkJgy0ACHNC3FLgkLufV0ajDKJ8xPcnsbM+uDIbU0pROceEOixc9
wdo7Ch3zo061f+M6cnw02kH8JgVrLIpZvy7FNq8lDyAfOyaDCIxk5K/3gl3eaA1Bnuyhf+NKWEUQ
vYyvoomdp7fGGAwk3gjGEttKk7UfGtomtcGR+kGfJWt7cIg1Bd5jb+fJBn1sh8Y8v38EZrv/j7Ir
W24bB7ZfxCoS3F+1y1ptec0LK3FmQJAEuIAEl6+/B5DHcjKZW/c+BEU0GpCsSCTQffocaGLE4cmY
vCwHOBont41TlScICXh3bkrkydeNRHzsBJLkE4cEFjRtaHs1fdqZSLQdJH24oX34Gtvoqk2nmAP9
gTQ5Eb+JT50twrnn1e7SdG8Do5WvbEtZKGcj8Ynkpb+llbrYykUMUTfKpWQne5Gh4FVfeoCegiRy
7M6WRCGmseU2ooXZGSJJ9G1MoXeeJ8LemG7J47mF38Uz/up6Lwgo3iY8Cd5iMtZznH5RCOEN7FmV
2YI0Mn0jQzVuqiG1QeaB1YYa+aHgpz2m7cUibXsB2HKhCBnOqYteFFhQe/JtGxVI8CCUt+cUwsVm
0JiEItCyHKB0ZWxhMSARhZrJmRm9Njy9b3seHswL+KPF124sgVvRSyaBV1+mRZMoG6GtHMIYPmHQ
fNevztLMPYy9DzIBeGJ3vAyqxjtHvvVtAv4D6DLbv9gigwIWYEmLXtLgEgxecyqc4a4pEXucI8/4
/U++ZqpLmh8TSABxVFT6UMDJs5d2D/bUZT8R5Xzy4pE9U5/1Kx8IxrsmzLMzyvPLufHA36ic3nu3
+cLNIR8Scx6dp2KYNtLypo3pMrcEYlaMxY+AUGQ9ovavxMl+DMGUP5eBmpZQRAS4XDd4I9PSDIC1
5UdmZ0BHM2ovmhzqP8KBkF1qAfqMSthaQe5NFbjHdflDAomZB+zEXkRSJjvTc6xJnTvA/yh15j3o
ufM4mu7tzucXJPO3Vuu5LyiQQ1BaQGvOdO0cUdvAyWoUQaZH4MTrnadwezlHyrLvMlfWEIrDm3Qm
oi4QIoNOJJ6iG9Ntcyl3FQMbSO83UOGRojoONGyOOEgilICA7qoKhQdNIXRJXuNowlFzan5S5oeI
EmVnHQ6QHhlwwICo42/9FNjAdQdgxez2u82t0l024CEEw6W/a5PaP+MJTp50LwBO+ewL231Cfel1
jDTCNWMVEATXsXZ0/x/zzJq2XuV/m6df3bzC5+uZdwZIQnWyg+775D+AjK76ARAtlIWa0j8wwNaB
YoWCH87y3rc27OdAGDrvlKGQRGVRdG5Hi90lzFHg/w3cZ+hFn42HHMqfoVs3j0NteWtQgo2gvUjZ
hXQZtDr1GmWs7kKUub563uQv3ap5mlgPAghPDTuUflorGzeyez+PcZoARcSrN7XPeIDUdPaaRCXE
kW3fegoGFbyiZMmeW+kw3GeWH6+smE87s0zQRcl1mdpLndsywNNhmcNtmbLRFT12E+94Afq4EgTf
/71W3KC+2bylyCqf9W8Ia0lQ6i14hn1DULjuoYiDSwoR8Yv5JQPDgFqhoEHSXfgXkrEJOHVsjSDO
k/czFseQ72CZ+9TgaDNDQuqja0ZNV4ZDpKEvaitiSbcQ/kYMwx9t6NtwBc6PlKtNVZftg2k86D71
CJ9Buh3bIP/i4/50F4yAb9DK8i4N0OEXGzgUu07Khz5O2KVh/C1TZPquJIRiIp7bZygeEIRg83Rh
BvKe4ShHrGdoZfIN5LHzNfAw8WsX43GoZ3oW1LLrHocYHK8PV8yD42tpKVtHdj4wE592bEls3Dx7
PL0MNAIR6JkPNfd5a2ViA0wu7uRWBqwNcNjfLdv6u1KifLDiNkOJYA9QKb4sl1xmkB7u8ydLN1kP
wqDIFZcgydDz60MUk+RkHDoBLieZavEcPViOdYpq7aiBfCG6liWaRU9A/wywviRnPL+QHqB28G4V
SGynrvNdCOhAgViaAIhZB96iqPzmW9ZCUTHIg3cfZ15USSr3PiVNs00gy7wGBUn5RDLxZjyCdHhw
eQsuhkA9TRND/VLHyLfh84r61t/G9HlhvFK/J98+TdeLU+7J4DTxKH0aoCBLQgrsRFX1h1YgqO/p
LqgWXK3ooBkquuqlhXrK3K9pvM29ZTP57lHTlS3jOkLsUtUaYNK4UKdXDCq4pN6CUK8KjnZFkUkB
CAXiXVPbHLiTfTQVVLm2oLGBCtI/9sLFB248bjYZTPvArtRW8Ujjvz7ns55b6yq3/8ZtJUHgHQ0O
S86ytzsIe/vth81KOmsjwg4UO9rFDMR4yh/sIt3eTOaqyn/0vHJOSLTFV08RJM91UVMUmYUvCkG+
uzghr5GfBndeh4dHVZTJmQG6MBe2xdYDEqjWrAGyESrxIKoww8axICHqJGrIl5LK86wZjyx5YEm+
QRo7vi6DQkBs+4oWYn7R0Y5VdxYGlooe0b3ilx7JeI/vX3SM/bw7204m75GzkfdqPEYTNpm5RUBI
FuRRfKpdJc656PxZ14MNDRpXkJzSjQTh5y7x47092fOmcueeDJ1HmgXywR/EPNC9Kuwc3ID5JkwH
cjY9mkJMFzIyeCbqQRGWwaKIi2JtuiQELZKNCoWFcOq3hOIMVfs8X4OEaHisiPV3YFXNzzJHbIoo
+YZgDuR5+WTtY8n9fW7hBMmpyN8IFcgrwbWJxV+dxf3HSIXWqmA5RIJY3Z5jSxe0Cip+gpEXpPIL
z3HJisR5fxdKAgZbhmOp6dbEXQ8CuUhWNsPBXKXDCGTHp3MNNgX/ztEirhaeNcbFqYeVV4/hrsER
+1jpJlFcQIUNgoUmnGBs5krUXbTLBLtGIm52M+h76fOQ28NWycTHuU4HK24rjWVqHY3tOoDswW2l
saPeqk59skJu/zsvh+SvEbqLONr57xM+Otz9eXZBWjlEHj2N7ioRKpyrUQGvhnp6/pzUihJhp85/
TziqpM2kCHWHqw7ghiXuSD/dxibPWVnOXNqMr6zIyjsbibcF8Dbja1xhB8wK6e//4Ea0G//VrR9S
F6d9wBe1PRwCccc7+uI7bYNbryefJxc1rIiw9u91lkD9sEMY0anlIslF+XNIUCSR5QN9wU2bLbrK
9QEZibJ1aPvTDrX3xW6AVDaoMxmkiUfo7Z6zujgzHQq2K7moaQtVW5L4MxUV2WUg1rhCMYjaeTbv
9qSqcchv3OYRKAEUi+ep/JmW6Swmtfw7oPIF8jLkpS+LbqE4S09ZBrXHQAybzEdkSdRk/Bb57zbS
jshbOeVmzJIBBd7l+C2rfhpzksa/mcE3R2fTMLUPdRzLpRX0cuMktnhtCvsIvrkGYbUAqvUDe6qI
z19jmeGYCJHIlemiqKCaKRxUjoqr+glEMVDmxWxFzdPHYQtZC/Eac+hXxyordyp3xYNkCPt4zgCC
nqxyX0qvX0+htC8oduP3rdU/+MgkvTBAAres6txFFoonB7XjiJsgt8gFIhQeopgeCAud7MTKwt0I
j/xlerJRnTcDB606uAjuGNutAfA+P1mpj+oaZHqMPdQmY0dcBGEqa1Xbs3Cs2zvWsfG1Sn9S3Kif
XTmM+7powU2mzR2UkBeknFok+/rxNR/f/9NrSsKPtdj47jqp9SxIihhLI+mGIFJ/T8MoXQc4L86B
hsULVLQAFUTqt6trHzQofEZrkFZZwxTe14kI79nYrIBKcY6xNim3c059C8VSPSYmwGfDadpb4VSt
HRyfd22goCHVu+UaD9Dx3KYdgEb4lT4njo8IRF3G70HPUKCe4OuOE+Sy6pvwnSNLNVNyg/IJ/tRk
gwXJ4rIE3xW1tyqU1WbCfu0cTF228HlfvEI/9Rmoa+/vrDr5OHJDCjOz570AqwLkstqtVdr/uho/
R//Tz1LeKyrW5IXV3UsXTPWD4hk5pGWSzgcCyjaRoXyt5YV3rKcqv3fH6K8cSZ+3kYxI9BT2uEu6
jD6NDli1tX8QecHSlVGAX45XvrVITIWUfqtCZOGpwJETaI7o0kE5ENULS+gt5M/jxKw7jzHA56Yp
fCvt9j0rWHMPQiUfj8R4mrkkjd76rhdgNouKQ5GAChF74fta++OJx5d46WnbEtBpkvod8rbeG6LU
JYMIddHivyOh3qID1zFqJLVNN4nLvB1NatQcoWcGA19+XMkKOQAmfShcatu1iKVgU7vmrWyvK9/m
mckEqhsEcEhozZGNV41yd2twz2n/u+sAU7qbdGNmlFnhb6deLHnM3qO+tw/4VzxFYKjXFUr5btTd
RnjBPCRNtDGjdBjFkk0j8pF61Ed106ppPLE0XeJl0SayomCeBqJ4wicPyXCRu9gd6ZX1a4CY7P3a
q/sOkPV8Z1xHH4wmVGdQtGchUv6UI3dNCVRSEppXUObswOvDlTO3cDvfmG4ty/TQ+eWz6RHtUfjA
LqkutnfGBhHIYis8iF8khgjId+WqQYLpfJ1RQ1IV2f1iifpVMvPj3D4xO3jwEha/8j4O5hRf/nPI
RbTOrI6BcK4jBzm24IsGC89TmPMKe9Jy+unizGh+NcDafZmOzdh0Rj3Ax3Qrxlce1FvV0ncYsEkN
fl6gSfb3wDOgkgvAsmeimn5LGVTtfd0FHMtb0RzieWbUbfxhkfl02phR5VkhqgEdgDG1cyXb11Kk
zQkaY8PzgHKQypPgiand+BGb0llv4wQIfsB6M4Gw4ggaLbDN6QIOpwZDK08s4AyxF3zJ6rCeAzJX
78zolFYbClqBC7CyzQNBSMCYGXOcuzTHSdNMolQIkHdaqAzWS5aokgNDnlpCbb14yLMUGSPLQgJO
h5xMM00vnaiHB9MZuBiAFY36jTmA0mr88Gd+ypt5yV8GRoYHP08vfUpqC9ljaMLHMbWXTICQElSi
vnfsAePaC/DffLFZeAyBfBS08sbbwwd6JLoxAw0wUnvp+nNjd1Rt7yRAHn2diseh9Y9d10bHxm3F
I62goCySMV6bwdqeIDw+IFpoRkfoqG9VEKUzr+uzHSMB5Let8jJ1frYzJqsTH1fGdusmcQQV25vP
n6aAwdHeIMmOr3bzSFjvvDV5W4Fro8xXoHhy3qijdioLqsd0EDboF6d2LlLmvHUULIf1aI+oB0qS
+6K0Xsx0Jx6KeZUHEmcoBK3LCloTVZsVu3wi7oudB8u+IsUjsi7uecynJ/MwD0dGNk5eIqasvcyk
SAb5zoz+e5Lx4iBJYbpsEuyVH/CETsOSbl1zZcAL5oqkNN8EjgPgCaAMfl3iW3pz/t/n/rbUFQyh
X/e2fIinyrLisp7FCmgdXyi7uV5GQzQBIomyvolXZBvgacgWiTFeh75M4O4Igd9atQtjNM3Ue1N5
uC4ItG+/FmX0UFXWAolPSseljwrmmWSokJyNcW8feRpNxyiu17hVDgh78Q+TsUuvHDcBLd9v9uvU
tMNvvg9xH3NbDn7cqqv6I4jxTMdMDd1Us6SizhTgc7xY87kyMgPfOycHkkmbruu5BKQIIyUPLKe4
k7f4vuSxlR+Rh5jsmS6aHRP3cO2ZAdM0bb0FC5wL5j343uwhKBmPXHk/kb3NNp5Z4+YS4MOd1wxM
0F9ewlzKLlELz0M11c37OhtnGqBi3ZbMrn3zCgpEeUcpgoc+qNSsA5hmabJ8Jt+Xy/iUJSGK+nUu
0A1revA8en/LBQL+VkGfFJPatIC+VtOFJwSg+W8TWj3drBH0UAgAFFIub4t8vkqQYTOT4bY6ltsM
ShOrrIrbQ10krwy46c21V4ru4BLmgaFYj7IQX58yx6pSjxibaTh4SQZQgHJQftuEQ+J++DpsvGs9
BewC0Zpl1rfrqsZmVjAuLI3qXVpkAGp+vrC5NKPSG90ZiOHCZQs6Yc8Nu12q31ViJTZAJIiOANmK
xh/Hv6sRX48YNesH14s8tTCjgDVG8xbYOlAdYcTYgpCDIMr0wYigUVAoU70azfjH4gxlQhOOvsax
p/kz6EOBywWa9sLKZA/6z/aYREV1aQUKbBxLMxcLDuihqh6nCbja6+AQguQIQgor8IiVl9YX/RnV
4QszaBZL+rKbI88KWge9WpSnFGwS+bMZNJMSC4QUVvPaoupnY7JasQgR7AP92tsoA7X9LaOlpH+1
G99b9P3T/8sa7T++Nzdz9Wm/BeKNHeJI17VN7/o+CGgLO35iNc/22IQ19yYK0wcSGuz/Mk1RxJDO
UfLeuIJg896YTM9EbnB8/dNEs5ZZ+XMiV+CV+8NaZplPr9vyxtX36+vyv64FvCzb/2oyE81an3+Q
mtxvkAbCnlLHmD7NxtP0Pv+CP6z3X5/GH9b6wx/1Xx+QGmwQIAfp90BBvLcNvZPVgtskiQVfBdSj
S7OBtJQf3+fiLzNmLH4JYZcg7UNAbrEdVXlTHspxfDS9CXmqSyPGDLTaaXfdodYI+y15m6ZzPI3n
CaJ7hwrB9GFm2e2gFkSgDiPHt9GMGOay60DbolQQ21Y8zIx70Tr/zATZ0LRC2qieGaPQI9EA0Njk
KNRCBPahcII7Rtr4PkwZGpQfbCxeE1R2/mMbCuzpq8rhS+NiBgDBdkFzAzj7dZqeCxqKXRVX48GY
0gjRwlow6OaS6N5MIi1OEigO/HEzDahzXIEiJZgbm5nZSY6i7byKVjfb5D0kFFi/iIqTSUd50/ho
eiZV9dkzY5YEs7D2NKkj3asFEadfPa8pLlU8tABQcnDKFmr8xiKXLWprinYOYO04Y7DHQsVf7XmW
o3B9yg8AsGVHCcUnMCyifoQ6Mjuaxs7T/HpF27Jdgl+ymv8+oJ2rhmH37Xvfv0zQdtMFvA/w4TRf
/HFd7RZLMpcKPynzRq5utFA7CynNEgkLDhxubN9NEjhA3KPHYAnWyH8ujTXLuEXmxou11hSAfx4T
rlbjQN0mIXPgBTb4C6P1oJdixhZCb20WysxbKOA0dqaRRRHvoHrfdeCI/ccouIV4C/h3E9Xa/ZYJ
3LiBTmHYTtEpLoGWtHsghrT1OmZWuV4WCWhT0rbftDgtHJsKVQnghtrVbpOFC95M3bpLw3rWtdAC
XOch/wmWxX5zHR5aFD1aqX1QJYmC9UChTR1RGi+vw22dJ4ep2VVgACGz6/p17C09SP7iBwkev5L0
UAkNVQHMNMhXjA0UmB9XlkdGOSvt/DXPen/TNE66IXaJsA7l3EMsrE9P4GUFJhZEdjdTWoXpqW6G
x06M/tZ4DTzEBGWjSMLrdcUSBXF/0C5B39VCYK7pjlTiOei7tLs2XiGimUR1CxL1vwwY58ixDpAM
Le4IKkGdmbHFpPRAfr41axjLbTXpByjbirznPgRSOU/tJ0vaqK7SDS2tZJxV4fiDMCtZf7GZy2YE
l0E+5HPTiz+nma5VRsC/yNKadxIb6BAxaUMoCyJGesi9mAL8C37ZW2PcSAaWiF/tYcv9Je6y3Txo
owYpw7VjiEc4uM+WNrZrS0AE04sZ7IePQXwC4yyk8nshR+hl6fwFAZXVSXevqQ7T9a3paxdc0F+7
v81NMOqAtA4i3Wl+h9zedEGymMxr3mUb202nCyHc2YV4IM/MqLH1hdzloAw8GROKMr2l3QZIdCWY
n6Zud1J9vb358x5Asi6zS2BIsWTvxS3AsTgiterNRwDfmQUI+Bx5HZbHIImLBUBnCB/TAd3bgL4y
owUFyDiYkC9bmGFFM77IjFH7/D7v1wVz5KPmKRmmbpEzy105XhFHwBW0wJgPXQ61Td2nfj2epmrD
HJ9DREabgDX9cDHJH19EdOlC3GHuQMgBkTFLvqd9FK3qLJX7bHSba0PdMpsBQTWi4qlPEavzIboe
1N7LJES4yknUrwAtdV8SlEHOPEnHQ8R6extFWTMrIkSDMkI9pG8L/1gi+KB5oNkPqqlBygqp7ynK
N4xact0TL3+Mk/f/AzryTy6dO/QrcPB+twOokACl5Escfn7fIZIJHH2Ve8VIma2caZB8/mJHVoEv
JtB+Qbs3PmRBVH2HDpCNDIGTPzkgDVkAhBLgu1MPazI2IJ8spNgh2DeuW0nck8MTsuAJUqtKUfB4
Ny7/jmz0Mc3Iow1Cb1QsO6hBE62/MpH5IPGQFulUcnDCoX8Jz9fTOkhvDn2AKltzSjdzWvzsVkwf
7W9zysrqX6IjImJaX6tKjlnBp73PQG+Jkl0FMn8lLzYi/rpzbdz6YjEqdTYB4zUl85E0KMpBWPyu
oah/yOPqnkZue4+C9BYp8nJj3miGUDc4pVN/bt6SN4ApQyqv2JqujzpqM4mNRXup3GpjzODM/Jjk
4My977Icxe8F8XepO7ykLRS0R1amD7WvplUNOsqFsZmGFU4GGhA339xsIHC+c+MhOphZWYQyZsAA
lreFEkArN4SmkE7Vi5uGRKmzaCo8aG62trD/nlSMFCGtQA+nKF/WHGTUiNuBjhcFcHRv+gi8Q4En
QwJt7AQDy412Cj0OevKbk1sxlMqBy3/5xclOaYkfh/Y3ninHo7jE5iJe8OGbdKtu13uqT5cxy3em
C75BnG+87gm1JUC781qcTZMIR5y5y5cI5vQHY5oav72jQ39f+az2D4Eo/VUKnFvk5tEil86G+aDm
4mlDVigVGr+F0VMp3eKtEgW0qP3hwyyypy7scPdrQC4W2oiMcucBFGAdvnV2sg10V3VWdAQuc2M8
WnVqG5S+tMSpwnk3KLz33xoIRW38XC17QdedWoWhdP8K+meUnANy00/ilIhGfAsE5XNEdfc2JGKX
g/OXPbjNwTQW9rDXqxRavwvf4Vr6qGh3fQEkHLhtvt5wmxjxcpBnrrJGZajNTuZjCLZwCCJho1qg
/ANQ5LUQVj+vQXWwNIOV5wL0azOng2jEtDU2iwa6+IWhDiZCncY+7OIF9kHety5q3HmiYrxT0tAH
ZGN+ltTyvg0x9pDgJgHhKBcADDAoRpgJmd3F4A0twKvQeUBr0dYG82d8KPoK9AOf3VFSPAILmV1H
MzNqun5lHa7dT2eG1OQ97TO6cyhU5mwWg9Krp0tUizmPXeKluzET0wwV985jJMPyHNvh1gzSDiYq
uxkUFoMHY+I5+1m7Ij+YXtSC5AdTdqKw2SLEnRTJsYDaq7Qryn2opCgW5hIVjZNduLvrKLiJQMXJ
bDwYcjyyhyYLUB2RCyBs6u9mf04A9psrbW8U2G8KIKsL4fb4HBLQKAjTpi2iPFlSsbkZEqHj99i+
TvsC4jpz/Pa6bUsZ6iYTLueB4vEPpPxnjtMFP2MJZkQQkpVIWdVIbn76CiTjgK52I+MLgLH3VNkI
UgrZ7oXOoQPItEUARX1D8gBQrWRUZ7vKUZEoomQTZElwkh4S1EUv1H2CQtKDC1TWzOCr3ICoAxGQ
nWsT5T6ZrhltOSHXbgL9g9kg3frAFJASNcmblcUCsC53vXM/IRwIdlEm3stE3vlu4r78yYOnPqSe
JiWQf0B8vOhf8AHoun10TGPi4T7hFORcQJT/NmAC6IPzbCZhk5S613VImn5M8BnynW2QWdCe0unh
Bk9f30cxEIoXLkpMK0hjuC8eSmNQYgtGwUx3rQH1XJCxCpH2/jrJdXl8ka39ZdIA0kKraE6VJtnw
Na1GHAA5lMdcLVLDw1HT5t99q5BqYeb0mpgDQVJ3aWxGDsPYbuuAIoqiZhQueUcLoL+kd6ykndyl
tRhOMdRFgllNO0DZyv5gVbBdB6zKPRbD/jop6aP+1Lthuh+KacPSJmDLcZDOVsbpW4sKQLZ0HWtY
Nznqv43zdV4ADjlowkJkyawMlBpeLUKmbYF6mHTJs3E4GXfT0M55Hjhkvwqbo4oZH4f5I22bhZgE
vJrpmj/SVTycOV7IrzbjbPyMzXwExtn59Lt+nqbv6nm3z+o2z0wxa4kfKI22UH7L9h5pgn3aOcGe
jiMCtbe+uSJlUM5YNNYr0x0orz982HzgoKLBtk5tgfG42G6N3JEHbP0x0E1hpdaCQ5lxPpoRYzSN
BOgGfJexu25E3h+bTqnjdbYbvlXQcpqDYRikZDZhr013ltC3A0CysQ9Ti8/fmCckoZeyqqOrF6L4
T11eWEgDTtaDTYud8VJZJaDWaI+zpomqRaoKOZ+CwD0HKffOSsYOyoFx9NYmT5uMvYkhliqL7mDs
pqlAmz6Ph6FdIwOMMlXWTSvI6kF2UDY5aK4HfLXByHB/s+UDl/dcN8YmJYoajItp8iJX8yhPQOwf
0To4agrpx5q1UJdxpA3NwoHs3HTwl3FW9s9j4T3XpRv8hA79HYAH/O0/Xas+eLZAJvsTR1DEcNsP
Vwr16C+rchqqZ+1a6lWbf69atX0MzvFy7gP1cCYokF6EjRLLuiqxN9W2cmTtBnKcI5Ix/9hAmyAP
I+itXe1h3EzD6gFloFZ1rIMkPLs8pbuhzB+GyQ1XWQ5S9wJV4wful85B1vU0gvIMl/HYx3PXFu2i
6ZJ/jBwU+wfjPmZAPyIWMKyNt7F9md1pJoAsdnZyRGYNQGy9bqELupVDVsjqOLsAIaUP7Gjo78sQ
shMDVXd2BJYllPyIB1TxJUhrOPHcdM2AQ+xp1rlVtTU27HHEQ+HscDyU96HugBkCyqFgTpuZMeNV
0NhZkK6wlsbFDHDbenDsGLcg/VJxCcEnaGyubq8OudZx7Qx5f311MynxUENU0nbc3F7dlmTWO012
Z8fpY9qT6WCaxgNeZlYD3FsPmrJLDxB8CPivCDWFKKQHr91xoPZ1SiatYBNP6QXE+PZBBmAYRykh
xIZc8NRCbGBKp+FomqCLhyMrkScApTrCYb/Yg5oubZaHoJ9GLNKE80TmqR3KBt2ZifyxpFO7hOPZ
7dKs2A9WGuyJvg+hGMv/0k2EihchA9+5cfmT383WIN1AJk1Do5czjdJXESqlwLcbHEEE1898BKlA
5hGkl7Rn5b6th2/XOIUOVkzag2KjcGdsnx4o404vMY3bLUs5RGnAb3X2hMtnccqnb3ULGDBxSHEs
WmltamW1EYpJERmfIcIBIng3jA5h/JfpyAEF6eYqCoLiBO3IFchZy/3NZK6mMvtb1am7+c0e9XU3
txL3HkXmwG6jKAd5yQr3y75fVab4BtCwzVhCQjKIm3regEpiVfi5fw5o759jCFysPB7X8w4RAGsW
gW5rn9Tx3riYBkDCDESM/ZoUFMU4LvR5SIUzrCEYZ5ozzs0YKi+Uu+0KUrsLB5xnRxvOxmbcUiAl
QdtVR3MTSlNtE2xZIh9/j7ix+ttk41ueQVjqAWANiE3JiTxDfCCZ91Acvo+1glpWeuKA4lewNSWS
rm27Qc3PhAM69/yfI+6nesvR7m8NL2i3B9IvJqtMnqLEtXdmEPtTe8UIKD2gFXindENBTs8BvcJl
ME4fRs4Lcu3iTWN4BPXFKiz4c9i72FUi/L+TDUgFAF8Uwcdl3Lwh6wuNYc00CE57umZ1D5JCfF6O
kvlz1NFgHTE3XruIID9FTnEKG6p+xBWOqVzmw7kG8/8uicCLFqLy+AddmnEaQ/MwnFp/VyLhgGwT
dK2AUuhRROlDD7J9E2pUu7hHrBtPRphUID8Gb26JNaAiNc3l3LjcBlCQXU12d1dYLNtFCVgfgCrM
dreusQV6wFyZhicTwBBADyM8Cpn7RWn6vzn1U3Of8EbsEEqhD0nB/rJHKI+Z3qRP+6ikcISa7o2l
V8resSx+NUNXpwwHvWyUxeI2h7kinfcNRVBLr2qazJFb5MzZ0fTsIA6OiVOubguhRibcgEH1hYdy
3SKTeWp0Y658vaFDPsu7DkRDgmroKX8F9o0gUNcEJ+al4Ql0ve0WxUqg2vll+ghy1EUoRmgKaN/r
9Mh1zym0SO8+VgtB1M0yYEBcChb/moF7eFFK8NclmhDVGqcPflQr4s6XLhJKjwMkg5gA+2dEvWkh
7J9eZjt7jmTSYUKMc1qUUeksfDzIlgaSE0s/OYpp/Cga02UiURK9TGlSHHIcwde47+k6D9RD512J
TaIsf5ieaYoQalMzczkmCugwkkJQOLIONxdzlZGUg0x/gsyhAyb7epKvntX6l2KMZmMTufeB7qm0
COcggwAMTHeb1vJBp98fhBrkHGw+9YpjC5EBvw4afTz54m3j++hLbgHIHKgj89rwfqAsPNW4v16d
YxzCdlGev+dmMGfhPQ4hBZhg64tK2HMegt5zZucd0AUQ2zSqm6PuGYVNo8kp8C1APYXgSLtAqRFf
Zbq4TjM+PLX/OE1rcoYiwcnXJ9s6ITEOui1g80lDIFmlL4lnAaUv/M1Xmxk27qGD23EsYrIw3qZJ
KNDt1z546xCP6UpsG/RipglRKgPkBPIXYNC9Y2GXHyKUm2zCERA43XOtPAdOAVdUNyMyGHh+QSlg
kaLeE+QAMN4cFcKrX7oZGLBQkp6FAGX+4mdmCFBd4UmHu18dJv7OKjVt6wRlCJQoobDIW1mpN+yh
ZjPsiZPiG/fZFamwBECvQTYDPFJdHWM9bHygo8g7wIX/meMnnr8sRkhhtzakWWZmSRBv1kldnsBO
GJ9aYj8GIO+4C8DAeDLNKDPoPZF8C0Qi/sONTXkcZMEdngtfjDImjymiQndg1PrzXGBvFxaIHHJ2
zKRdLSbUZjyFqQBVBhhgE7+xnlBTe1CdP52rSmDfMrL/oey8ltxGli36RYiAN6+0TbKdvHlBzEgz
8N7j6+9CQhJ6+mhOnPtSUWmqQLVIoJBmb59yrWwnDZL2kNkgZKXNG2BM6ks1DsW5c2LtfV3q38WD
TsQbabTsc5h5/RFOZuNmZ2FDpMF2zLva95q738KarAgn/QKCUpNTzHcOleMvQFHE8gIGxXYawu2h
x/Pjn45zDPxL5cXAGpDHOcet9aeyoJXI4C5IJZsos77p6FaAP+SVfvP16Mk+w2byp6giYuzkwgUB
5dd2uj5Q8gm3oOhzf3hsxg6SjabUnlt6gg9N4SdHEWlB054zB9x8ELb+2FQyq8cJihpOxyEYvMDy
FzN/b4pXzmXmq8/iAl4HtwDe7vYiikHNeCS4inGQzY0pO2eQSVDmlyuXKI6frYXXCEzO8bFycyrv
loEbW3KAN0I7qFVb6jsxi6Mxldd8BGkxdIKvU5gAKyvg/I5b3aneRKQKLOZpgeavBIs5y/yezqSl
dG8MrfG+K8PPDVmlB4vq2Pd+GQYHYx6yuyqe+/fRONnnInPyg1hzyI0f9NT/Q4wVt8d7TYn+0ECs
edIVO34yl2HgpYzbv10CK/TTILOxnvK7eOK3LaI3g+Ess3BU7PuZ56lsAoEK5fuyVTeHZxijw3uq
C6yHLv5c5lNwc8F1udnLILPf6X7nMqYdnYXxfPjvS8cOXIdc14/Codz+olfeRJmtbMtiFpn49Q/G
5ezXbDNkat3DTKGBdLVYt71idQI3zYU2MRwNq9jRuVFcwr6gmg0+xv2ozhlnNitW7rq5ym6QHGQ3
mc2LBQzXk+lQw+1pdnPQVCBpKwf87EOep/ojnWZLQC6rE+cehmsAnMv87aRN7xUSiF8SRzOOQ7L0
rQ6IBON3XepVNNr1wQ0snOQwNqP3Np+tcwte0K1ehjjLp/IisjWowA91+nCKBj26OCKKkxbaPkx6
i/86rZv8o2En00XTKnJ9aemThx8Sh3IDlVcRgVyomgw0f8u/jQsAg6g2PxGtzkr3it2XtzJzL01p
dR8pWOzvlGhpMGrM/gsEarw3xOofA1Wgx1atlQUSxHjL3/2bB6f4H1lb8KwIx/SZXNNOzZvweXZ8
Wt1VPc/3QHLMhyCI79esabtkSCXdGRcc/0dQv0QSfcAr2o6epWLfGI62N2yo+oLEn94VajPf6NeF
B1P1PsfRmDxR0mHdJjhQdn1Qtx8JLkSkb4OMHCxiAozLqaYLhBr41Nxb7mScUunCUlWaKPOsvcum
0H8UncyyTPsUmB5o+iFFxc7y6LGWoTI998nyx49pNuTXTQ+k+XCv+O5ZHECZHS69DvCxWSvem8Cn
qDCGQ5dAYTDs3GYA3Hxpqm2jMIFiWPlCQ/kTkFymc5jLyL7XwMUny+DPJx4Y4UFf2r7Lwqh3akgD
kzW3+ofJpzZDxM3a9257L6JYRVRbum26wk7iv+mhqOiayP07S9HngzR1um42AJuRx0CZ0/JZRMaf
Y+TWT1reJZ/6u3GYi0+2ZipHlWMyj9Zvs0P9kCBPUJxKP5I5nzZoipZkwFUfqCsfpgB0i9KbSqCp
4RF3vNZaETDSYAC4LoghYRAEjLCuLY6dwwxpNCgZVsr9LwjN5zH2Qtpx6RYPrDL6QL0WQLuLLgiC
ER7Ln1aZia7wFTogHFofE73w+TPrw34a5/Hk9iV4pcQFu0sdzhHQ2wqy+703iwxOibm+J/OpX9pO
O/m+CVGe6DJ6l1rQn7x69RGlZkHJ1+P4Sj/UDkiPICRX0IzBKnA2FhiBspnfgN8JdKOfqXdq5oQP
FA8lxwC6oL0SpNGD3ShkzVVDi65tEhFgzOv+lGdq+m7OC3unkp/401Oiow942N+eYzy0oxdTZ2Ca
PEK4QuXSdE5usr2LSSI+xHqR7vs2zA/wDgGtXyawwE1kdkwOytcpjaggs5dnn8s34kpnOwws7vQ4
uFl+B6FiMg87engG3rJM5SluW+VpdMLPUR5DX79Iog/zxL7GvLmCcV8AGO9Z8VuKGRIQKSEx0kZq
aGa4rZJ95L43wLB5rvP+MVAt7S6soCBIrJqXZ5m+GMLiU+7x3rypIHmz4FPJnaW14QaLyvzUhNxb
3FgZzpYadfExdKc3DVgQ13ixigvvVgT41JCahI4659Z1LvBYPxICnVSSY6FK68b8HmwikmntiZul
8sYMFP+NVwDxkOjaV5FEn1WRCeKq4++hovZXN6sf+71a5f1Z/Pqq8Z96epu5mbvvTAvA9TjMtJM5
+eXneOpOBRn2P0MFHl47MudHxfPqB7qHlb283ie9u0v4Nn5pFtJXI5iza5dm3Y3ek8+BooOgaY7G
H0WsXhpJnaYzANAgQ35vo5TslF8FH7XY1A4TZT1PSWd1d3NfmkCzR+Alj8aHxjSB8RJUdGjn42tL
pcduzRV4E5Gw13K/2BVzwUhPEuJgsp7yZftYzn4GrRL56EhLH13eSm65lvBgsTtfP9c16aXOicAm
c8fguqaboLB6Z9OJfGmrznYONpBMZ6OyIV+vBkr3tCE7AFUOLjkHMqKMbUHBpm58NmPjMihZ/L03
CHK1QZa8r5VgOgcUZF6yeA4OpcXLhbOwJpsEmDmJQ1F/FVlmOfnUH0qRZYDjIz5Sz/NU0XA+FaZb
r4VTZqkWB0WL40M+Lvhck/sEzJIPOGTfUhUxJvN1WAaZyeAZMGrYcdjvViKBSiNo2TnhyjIw0Lu1
kgK0DTfy3Flw6wAuGAWl4JducxNWANEve1Aq4FIq2J02kitVBYURFC6ONDKscmg37lFJ2m9C812B
C5Hv9AXzaqX95jhy1fkD/lDyp7evftXzt5sad0+1C+RMTqkdzCkcnvq6GZ5kBlU1b/5GpxxFF1Qq
LMm5Ok1gTUfDeXMUby8svuVNkl9e6Yk0PVRmb54Db34u7PJro+UtL8eB8cEp86/FmEQwz3f+qa68
5hbEwXgGXFN/IjtmHZQwMt5TT0AVBPhW56HX1FPQxXDVk1/4KrOcRvJ1tunKTWc0QNpZCqQDXam9
8ZLxEQ6t5pPnk+vvncCk5hwRMBYoDZIYOLXMaj5RRLFgg2b9o4iGT1FU4n702qx8IoD3XdbUhs09
rHbtgzgBxxgfAp/bnYiN1r3LKLgP9VJ5bKH5e44nNaNMovkskgx5k/tUAhrmXaD03jV3Te+aLoNH
TpEHS3+mSYEEPmGukxeXS+GJpr03p9a5uEaa7MWah6r1mAfqG5HWBY+p2/TvQy8rjm5OJZupatZz
R0nOKaPbefLDJ4qMHhQ19s41lf1P5TLocxTeAbhX7EYbgtIdMdDyyVDj8dL06mfhqxZVlXveJdWM
r3aVwjRrRgBbZlVFeZ86PKaadt+QwH8nqt6fgBF13fDqtWlEOck9fSOJfnTVqrnKAMy9feZdGpiU
PL66dflpqNX+RJVQs4LUgywASP2UfchLzQMuFdx6GXhwdccAFHzuGz91ZQ0BRZnoF1k0LyvFWLJ8
yPz/WE66pD4Qi+Q1OY6nfRtDdiEDFLt1uatCKAIz/sOBb8BC1VsDRngXYFodRO0Q3ex16ieln6Cz
Ep4sIF7wEvoTc+uVoQ/olXaBrh+yJlJoneINY26iqr+Xlw95z5iNyuVOZPe7qSWuVmbJLrLy6bly
apr+cp2At03j8A5ukvDBKvO7dnIiCGn8/lM9cyJaU4nFTNOwlSrGJ5vDS2iW1oecNvCnSVf+ErU6
EwikXMI4zuY4HbU8jA/qEsPPQfu6o1n0C2w1lNeEv/hhxGCn3RdxE71wxMhMjKAyfxHpBSnMslyM
wKDsg6m964xiuNIaPVzbIPgx07rxpej1AxH6OHrr1rPjwRdAaRF035/Deqouqd9Pz2X/nhxW/+TI
ic6OKA+bq5nH7+TyNLOb902ZA0NN4LG+xFVAKrIwhlNHUQ5PJjO+0qZ6of4guA0gie5aCCuei87/
7NJo+ZlKyelMUwo/vNaLwPLX2x1MESGtiUn7saKkg7xp9NktvOk2hmFL4TKrPHAKDr1LIe0Uhe8N
H2qJSR/72zwW5LyWmboMm24T0zr3yt0ms941c303c9hv8vYpUcqSx32VfWvGeK+b0/iVYFZ8LCyX
Yhs14WDHTz7t4BX0fQoO4ibo3yctlXVdBiLeam0gwstsbydGUWlD9JikVvboU8TUE3GM6+pMk3te
v4GrtN3pBmCB7kCKVAaHusK9Ojpcc6r+jqlU/Ubh2vtGbYcPRUHZzQhh39nRjfrqL7BbZfx9du3k
Y+x4AY+9eamTqYxPxtwN58zIvWOrxdHRA8Du0M9O8FwXh6b2pie78RJSZvaknRKlzffdlIXPTpej
VPv4UzUqBWE8FsigpaZyhVDgzfIfmR/zmGdZXedXb089nRK+BYaxOA9Z+0dAkRHgi+a5cZevtaSw
ZPhlmOXbX/o/s1wxB6zbzApJbc2pWt/1rvV9fdqXTfmN6ySXQaNGjcaOf4pVfm0rswG8Maer2VFq
68FaBpklbmiR14aUEvgZa58OczrvRLk59m52V4dUWYr+hYsH9POZ2snvaqxbgAuz1QuXXgOTv7Yh
GN0sgUkGZZy5xbbp3O0IPgNeO5Z3YwGhj0hGP7nFYTUYEJpxkiruGiq6LtzwY3g+zm1dFQ/ZTD11
plHQ7NMlPO5ECfIUU5Cexvsxul8lMUTm9AmQDEq3gO/imJ90fxXJzbGr+nvo1ASdYmd86wzacPb9
yLpMpls8+dy8DkAWh18Np7nImjSu3iRlxe8NuN3UT/6quqknUe73bxPD/Z4TS7mJyiK6+uja7kWk
CRKKt74NDFAD8duxGpv4jW7/SR2u+kave/+okZ89iGhzqtwpBvTF0UI4FD1wQLfeJMt8HHLlprXm
WRn9Y2bU0achnp2r1Qz86su+23uBZl3JGUPKYo4hmHYKJ1W4lIQxqddq8q+J++QDKXH1ij6/lm19
skDuvvgZBBOq5pcXDfi/fdGPM1HBCFoPIF0n766xo4+T6dTHbElqUj/b3s++6xxqF6wTKmt8GDCX
lygZ5uUNaRM3XdA8TWUSrjZt8fpX11fLK4+cZhku8ZTw5inOo+MpLndwAmDJcVpIiOM5LO5llhcG
OXyRqS8r7nm3nm9OfhWj33pUDW7GdS2I9BfNUv4Y6KDvg+SbBiMyxf1T8hRUbnSrQ1BE28zOP1Fs
+SRvAcDsfXb4qn2IoLg6hUHsXwAiaKFngsxQS6f+0xRwdwdprnrwJ6X/lFvBrusH+0MPVN9T109f
xMswG+8udkChE9Hipfrg0s5zEbFPKB5ytPLN5LR0MU7e6kW6tT7ZbficBwCWxUQdL3Zrxo95FURH
ZS6sDxzKqPksx/yvsXrPM8/6242nDxX8pJ/rCNwzpczSdbU6qsaF8E38yDHzx+paj1Lu00GxrM5S
ID0ie2fO5ackz+L3NCuHFyuLrVNt8UDKZlBF6V3+s+xo/neq3nrUwJx8SIDIpqAOQ8MvUs2D4uts
qSYonWV9ddzauxvHhO6oVNcP1WT2T2nXK+cFvZYAQFLe20mhnjwKRN5knm/sLUv3PzlJ/Y0qrOqv
kLL3FZ1nVMltdUZ0NYJpgVUpOCPbMNXf+tEZbgpvUCSC54tIFrVbIA4HZVztNp9VXm2who83MTWa
BvRMCECAiKuT7OKX4CM0A4wnfm+FICYx8GsKH+3xSXGj/EGETR1SmvAYzqBLNJmrn18ZxHk0ev0w
erCPustujlVlKtmoKLzUSdy3JBjayNjzNHlIY9f6GBRxcx8FdOxMxCE/pkZV3dlGD9DsYvWA9DqW
8eydxRq1NW0X3CduYm0cF0IiV39uPNgfo7BI7hKHL01ZgZXc6CGA8qfWApSH0qDQOXot3aR5kvf3
QVk/eABcBfvOKPUn36MUpIredJoWEexgSFrg8kC3fFy9cqt8Q3DQuUV5Q/P2rACLqTRGfBFnWctL
EMD9rWmetl0MkljHodftgw3FR8CtKMzPcE2UezKA7QO5VuqPlhDTPKTuMYYV6ugDZPDOicf2eQr6
I+l7cPsmiwxYOrj6RZwVXvWuhgqKXgl84b1f0kANXsb31qnCy9ZvISflRW/a/O1Fvx2ef+mzoatv
XuzemTBe3GSYm5A0zm/EwIx1XnrcbLf6Wa2x0Mmxbt6mLxZuytgt9SPVdtlONlcL0Fsq2CygL4Z9
WrIPvFbZ+3iMs/2WgpjlvXxLP/xeFn/JVqzJDJHVDMbBlAB7EQWkfV1LuMuNB6trvPo8jU670waK
VTRyuQ9+otHuJVNozI2HZDcGuU5lcZ3ebF70aAP/AagXfNSpL/oP/DxQ4UcadixIe4BgO20AettK
0dGwP5+KkR+uGGq1HkF3L7RLwWn3qYucD1K9VScNjwfLXCWx/ZLEtnhK2ReoqaundH/+8qyjzD5S
YeEdpScXwqe7qYnGJ+m/NdKhOnlG6B3EaGdZ9hZQLLGtAz+uvaEDlyqturbf9w++Hb0To6xJHCiO
cs/Mb7Dcf+Xm+q5LDIXC/ubHwNGOIHnzIOpc8W2VeLSm7mK/bRaGbuVBLwyghsQO2vBwatPkytFp
ZSF/EZARFvIX8osAjZhEzpfQTS8E5S/sMqXdw/+BkW61QIwRiqrAqwRRnrxUbPE6E2k24DJ9doPb
imiKTL0oI0GlTktpLulvp7Vb0FbIuCc8BvUFfvwXgJBACW2iuWARbQhEikYxVZqEDnx/tFCIM9Vs
PjWD/nSQtm4DrrVnw/yWC/agSGr5bevSlvxOUHxfsQmtH97Ssv2P9a807LH2/8mOpBU6zQUGQ+3d
U+S0DqUNhkOxArMuidyHfrKveZBm100/VBYssYPewTevJuNuc9420JZdlrXETzIqKH5unHuduzNV
opyZk/mP0AaUe7JZNHkvYt6OFGMus8yb1LvaTv6i0w0mAdGloN5TKxxecz+IhgTGlDB4DDpTfZvC
u7XjJR7c/irR3taLIVSr+3qRxMM1J/2Q5j5AWMsCGUhp7MqOXHY/pu6+TvtxDYLYjf4hCQznWpQh
vNBVpvdHtTKqg6uqJC+o1QEr0asvJCkI8Rb6eOr9isIswaZZp/xt4hXZRqBrXqPYiPIV0o1g3tg0
M+2Ljka1dh+U9GOBC9lyYymMBSPxpzS7sz0cnIAmgpCM43pfSRvzyKuldZVbyO/gPL14avctBZkH
uem8ugeJbibFdOfD5SYSruVdZ1NeMB2cUE92L3BAZfU8PRtULN2L9+82BekWMtSp99Z7ZSM3RHFM
FjBRugKuIBw9FLVKT56TPG4F9ouqWFRrDH0RQ2VIHtUMQEk/ilva45P2fmqb72t+T8vnu07TrSdJ
75k8Sw6gEvIunlPnTBrFe5qXeqRsok4t1z6IZlPbZuctnNgh6Ei4ypC10x+zqrhnKcBPlv97FU6P
o4hSuC8zGdby/DSoiP5r9eGFDvLGD7ViapwHg/IR5DAOAjbffxHDIj2tQf9f4pojcGiHPQfqCBhj
y//aZCrxWxksiNhBF4GlIV2I9ERn06hjenXyKFJomNEjvccXGil8Tm1jzG+FhnKOwAK8yWNfvRkG
LVnypfolOmnnH3rAoPaNooVPMhhTED0lASHhwtGt0ytDnobZKTTIe70yDKCfEMIgi/FrJ4XupZ03
Qvgl4SoJaNlNeyXhPl9FyiQOIHEsF0NMAuZSDN/ShZ9cBiIr9ToTMVC7b4VCOcwrvYiZqVYPps9Z
aRio3P7d+noq4v2UENGhbCjYL8eQb44PqcuYTl8yuGaOmg7mE83X6bPm5P+zh+tDOFNYw3MZuJD+
mdSnwP3Tn/qmHa6+ru7KvKXXKx5TUuw1GKPmgpsgg1Vbxq1urYNKd8OqEj1gsT3r6CyvNaW8X8Vt
mV1an/3OoMHln8u0BXcB3PiEgk9LPW4LNr/CDMrjQDZjL1YxNJr77FI4edkgW4vBJkudxdcV2XUR
IROOruudSCBbgwXfldfW1QDNLW1mohOr75nA/pZ7DwYNqhgrOEVD/aG2W+2hzlpj2s0V6GJg4O6h
ukC3GHSwV6edyFqvheds1CmK6wkeH8QuW5iqauxrN6ajcFkow1ik0bTA3XwO56LmMcJmYlh3XOVy
r3GAORrV6F3g3A3e2q7/3i2H9EthQrCoj2NBBVWUfpmK/KCRbCEOGcX33AvJ0UIUcMrUMj1XRdDs
i3ZUbtC62J9mANAX8EyQcRXgio2PnZm/GR0KU/UohlsgreaLm1fRTnQy+KHaPptA07ZACqx6zfa/
eQNJQnHQpvbgWq5FAwphJFdiSUVIoxbnJdD/f+pkRuCfWJIUtIpsLY6+a/1wfFXp+mqxOMuuOsHC
C9yEZwnX5VuAbsr+GPoxplmasLUYJYQn4k/bGu3bPFLtj7GitF3cN7UsxCb7bbb/3G9Qc3IJRn7W
TPdHYFSioyImqhMFB5n6rXPyIc++jJSiVqctjPq7dZvVUt2Xy6wx4e1FzG1t0OImU9+MxqNL/mNX
1i7RfVpT6/tpGcA/qO+jskQpspkQV6AOsziJj5g3RxHXwVYgPAuN00jMlKA2gx4U0ToDWvw/dP+r
XxgEN5Ay7LNsF7Tu99mx3BMVLdlD13Bw2MlUBpNCwkLLIGGzvexh08tMdHPtc/7OgjtRvV4vLm1k
A99P+pKEHNfY1spskEtynNqlsaneLN45SIWBXedO86EyUl4VKA0EwoQZhStesZOpDGQVwFgBPLhY
rJv+t86yjbekd8S87fqvOj0wwp0aUQu3OctaWVEYWna1+m8cQlVlD+TNfINGbsebaH/VpQSsW0rA
0lKby4tMxUfnKX+wKipw6gFyBVpwUxWedzx7iMF2NNAWx6Up++oMvnGtdO3lUPxTFOsr3bZMdhGX
V7q0g2zRijPQiZZrqD6d5LvfXXPbWnHr4gh2wbBzFhQMSzHuggzE9ap180eqPBYohaVerJr11fBS
t/h0jXXXNKMLCOjitqhkJ5ktRi0cQdKBNKlPCAENvUdgOrHbaEGiTW5VrDc/pmkwzkBhl0uu0Qjp
IW1g221V4MVVZQK+PywUjbKd3OF1exyns22kf4IyjcWoOSlby/DDswkVmorC+riuEbtj5iA7L4h5
8vmUaLZp62ltYGb+84OLFXREG2BQ/kUymNOCOWJSWEE9P5ZV3v7F246vLakSZ7uYeuATiNXtrW4c
4GgHWL5lFpeKXu5EXqeine3YLHmO/vSH9/F7a8XpSayiX11ErgfIKPbrdNmdfoX2NrrxZZrG6AqL
dHAIXL86jEs0ox89mggViXHUmg7RMIk8sXR1D6jhEgEREbTG6eKmHMUXfRHRTQJy5rHSBuu2DZZv
Ua3eJ58ohgnOr/T/KlLibt1kqbh4rA8pYFvXb3rFc8CP0OmSHeYEWOzI7PkOOFZ9ruueclo9hPmK
vnfvEPEXPLxQaqQe7lITkHHxgTwqfjKWQSe3+BCMFa+fC2vWorIVV70FSX5e7+duZZEvIuO0327b
wHE16z1fdOvTQKYerZSHKVbi/auHw1zwMqcVfXUQ9naDC4AHUNk7j6zwFVyokUPFPJLzgdbd4ryY
H0SmqsDdFV0SH+PFLLoXZnEf1aA8p/H4Vax5Q/VKCZqoYDPlC2iTzKjrhFcOaB4QmmboJ/dgLXIR
zSkSTk20+uzETQZBdKKXLN+7ph4eUkWjEpSOECg7NCW4yWzW9eBGfmsBL10sL6aFm8eU+coqWaAE
ZrNrVNq1Y4dmB3NpnFjgZtaZ6OYs8q8jreev9OGyYFtVjkZGE1kKbvw/DeKyrZ3IjZAX6MvjdrHB
KuM7mpC/Ss1Poy5pOHv4LPVBNLoMcHAtOrWYP4vHLDVDv/z+VScbhEuVETHdF3vKgikF3WPSYjiu
gEPj2De/b9VpALRQ/Vu6pGFI8U99MswnNSyjzz4IDrtSI7pM4CGneCA8NHkSf1aCwLyGXWMTC4iV
D33xyUsXJgJeHpYx5HjkLwN9CH+pTWocRVp9HPKK1l4U22DLQpFJ9P9YvZlFt26++SiJ766X2XQx
eAxnhWZ+UVl1q/nH9bKQXqr5bp2LMVW6/m6C9lcpHQjIAq/TbsYSIpaZDLD9fIWBZz6JfrCLn34v
lvzH9Nei1V+WWv/cd7vMCx+5YutZX0lVUUa7fJwXe/92ybp67IKAFsV3ukPxlaKM7/NaDx5CcnR7
N9PLL+DmkEC3NeveHHP7PU3Wd6LPfYV+dXd0DxD2UAv0dYDWhK5hCqsdXtgXZJXyix+7z5ULMC5w
Ds2jWsEWLHq76eD8LYfhZjXvUsdIDkoeq1cZXMg+r1E2DtnutSymzXMzJ4B8/Fiz+ax7bLK4O0Y0
/th4W75tGWzXfeFeJYG7D+lg2Af66MDWErv0exr5IbAbC9RydDKUk+1cB7fqYIpclCLLrF4sMgs1
OK1erxGLDGbbAdOxyf++pfjAzEI1kUq4ZFu3XXXb5sVV5aO88lnNs+31FxJvcIR2+jW1df1q8qpl
7GXaqrqdwRZYONnqIF754iX2TZRZpSr6VWYyrOvE29fGg9k1xp0sE1UD4Aavwr+WiNJprJoqO3gN
VYowvaVIUyozZSaVmDIrrEq7buLqXUrh5rbGlz1W22vfbT/ZahO35c5snKu+Dqi7pj50cwt0myy+
Y/b7iXKaYjcQLSUVNzTRzY+VEqDvXotu9jKIUovGqtiBegvKvih0osmn3Oy/vli5raFOx/jhuO7/
YueSLsUbpSkGJS7j5zYgtdU41TM/5+KBnmJKLWoek7tNzvmREjeMlNOme+EjO8DWs+4gLp6UaMhU
htmnWJa7ig8DChdIm+4v+H6rs9s26QNZPRqFliZAEXttntsDScf0wah52o/ZRQRt0UyOy/FW/Gj3
zuhFNBQQkMuJYzJmlbIq0DZ1d9cWavEwRoSqB2u09tsHl9n66eWzLOELNzXutw/74sP7OaWUcdRa
+xfKqamq7pBn52mY9Hsdkp8mH4eqPNFH6x/Ifk63rO4gzJWpDBRET7diU4osll0ZG+Ntc3q1RsR1
IZjY0+ooSsMIymr3YvkL7atN1vWB1hGSUfvPOtCNZ2Pp6UlmajRkMJeiQQsYoNVQChlnDYDRC6U4
tovulWHTicu2f5hqx3amq6B03JxiCQa7nn8M9CIHEJIvMqH+maYlKKz9KitWnynrKd3Y3AGqHA+t
rSV7Xc5pvz2t0c8XcDefaLhZznlyjOu6f0B0biLNcNaF4L1t3g05FBc1KRzYtf2E74LNapkGQ8vR
sC+BOc3rdPUhhplAM/rTW2brEhN472a3eDdp/MP79Y5RVpVwQ9NyKT5uklV0/C1bAjQ90oTXfvDs
jsawXKMkNqoBEg56Z4ZetPTCx7nr5r2e0mEaGqCp7pKsmO/7KbCsE5GWlkCtSXNFYMM9P8I4d591
IV5q3ZKqHPqP6yZiaXOru+bGuKBEsrFcQwxl9sUEbQfAsGWXaGHpm9LqEtsjAAfL0HtGQmUcldsN
JAvtTpQvplrTaWh9Omc0lej8sqYoih+rE97EAAbsLegEFqUxPnLc027iJsYf65dl20VNeNPu2iC5
yaJ1vXi/2r5vwYiG3eBEoSDZ9Gwu9SsUuDxR/jmQTNCvtQXBtRiqzP3p/d+XiJUKKJOnjqxZ57Ld
i51W7ZiYN9vptbOx3MiLtOXG3iz3eJFltg2bzpEngFjWNZvJWjaavNKlBijbbfrfbSO6/8HlxeV+
t42bgrI6dMnfYnzh/Pvp77Z4vVKVp5lo6yGF537oUr5MP/8w//6HenHJoaZTNndLZ5enIK7Q+dxd
LQg1UpALgZOwfw30oaDcZPGcesImO5nKcjFHOvD+63Yii1lm2yW2fV7s++qK4vNK9+pSWlc6J6sG
4WH5nNtH+NdLisv6AWXJi6tvl1v//a8u1ZCpB2NAbcwg2hmKWd1BUmzf7CXeMKtjf7GtAfAIpG0w
Io32KJHFuf21Qu0jLP9ct3qrM2H402pfNeLlGP26e6DnRb3jJYEaEF+LjutXOdA4/chUhmI5nFTL
oMt3RORZjkibnTq78KinEI+/3qNooyY8ibbWCsveb4tktu4km77Yv6cAxoYFa29UDrWEMdkpGSpb
+zH77zqtCgHeFB9j9P+nJf/r1q/8Xon/r0/5au0rcdtKhcNvH0WqerDj4ESgm3ZntQccK7N4WgBO
XQDTlu+oAAZB24vpjZep+CRgU93Ng/d+TgC92vVTSkp7WSyDbUEm3DTAPm26dVdy0T1MVbp7kL2U
wNEhMJIrNPnfhKTyQx5B9rCcHmVolvPdWgnMMaymDkf/S3TdYqhizjwHy/qTY7N1i42Ihlximluj
r73Eduu598kigRGxGMVDlQBvA4bJvY1B3MQgM0FWllX/3HJtI/5lGLp8PhtD9g18FAK6y6AlanNq
GvszsP/w4Cg5gV0xlPnQRydpMli1hhKm6xqx+9XNryA56iojfEe8VbmMSj8t0MKgR4WWc05AtTgD
mJTddwSs7gOlIiaZZjuK7fgui06sdNX9cBHdah4cLzn6g63vxMebFGhXt81kzSbKwnku/2yS1D2J
PlEJQnUGRd5D7FChaHhp92iRLuvKubypgK4/ulSSPYo+aIb+XgGt+5VejKrlQsgWQT+1Laid3tIW
qFb90NBwclgdl00dy7qqQQgi8D9zRlu66FUeSUTXBOWWmi+Aeckvbb5buunVdlaWP8FF2J7Dvqxu
UDVXN6X7ORvtALQoyJDe21Xmn8QqfpvLC13LMdiFRtgYNZN+1kY56Xrvr6LaBtaTGOyiyUASz6eT
iJvBqMzLkOrB/aZSnXi+d6F0JC26SwrNvUoATGYySKDKW6JVMtsMr/wC050B+FwcxefVkm2bbVcO
KCEJwLCkyUDayQ1XKU/CxzwAnfVQ2hoARgPE8LoPIAVld09dpadEHPLhpHSeeU0qCnT0gvarnUxl
gKODutRfgzhSjfRDt60raohl6noM96LLFbJiu8287UVv9U+L7EP9QXEto0vNI+Amg7+UJdhu+kMU
nW7o9akYpr+1ybBqYNRwEcPm9zvdr2X/3Xe9ImFvHrDLdaGu6w5eE7kngXUPsrK9L/Pgm0iC/k5X
ypMNnh8IleC+Z7w98iauhitQfEITwjPd7utq8Q80qkdVxRqvsqCq4uhSxS3YJIk9v0tneO2ctPw/
yq5sS1IdSX4R5yAECF4h9iUjM6sqa3nh1F2aRew7fP2YnKwkOrpuz8yLjuTuUkQuEUguc7M9JOzk
S4B62lscGMiHo0LpO/hqud+EDd4W9HS+ODWoAYacfZfSmXa9CZYqCsPJwCuKsf5qNm0HnNWGWT3k
tj/qdeiiuYgnJC7JOET8113y3bUy8MLhRs/0yqegO89/dHHOOQaNHR4tCK1cqOEfPYM1cesBMA0N
1xCwC+Vgg9Gm4KX66IqsheBA6eh+Cy6T1gtrHDXv/NSNUA9xgqi7HxlW1Hpkq8IZu1MK1ys8/Mg4
o0LdMzpWgngA6ywxepfOR2uoK+DcoUx4dSsXSJTYwP+q4rvKezveAeVjLwRXZFsIr6SVBheUDZCJ
mgfSK1SJJNDbRfnrHUPW/2dRBxfI+qZl0c/ezQDfMofhS96mxbkK3AjihKpLTW3jU303ln1XnHFn
1vrQPAYq/SOQHDQsA1A0pahXWOpF7HRwUSeoqkYAOEpQ/lb91KzKco+lIsVrq5GjvmsOoBZaJvES
mCvPZBkC5dgo7LrQbGocVJ5WQOfvZ+Lbo0BaJwHX5I5BrtRbpEhmEjNRzaJwMqcNkn+ka1IKVI+B
bTxHORD8pFWyuGm8aJ9Q+PtUWuVDIYXiQanxSzblv8TbAjx/qQVuHlaPJ2pMq3dRXtIAaw1gpszw
q1I+u9HfA9ZQskEgAZFrzDJWIpNsALPXshzwee+zXcvg5nYJ+sc1H15iHS5vCASG4wmEmDqUUoZj
TkdmdTymHjUDHabXsfxwN+oIXdNJeHVTL1XrUA+sRDhcT+lPUGzxZX2aRs51qYdZNFxDkhnSClrR
QWnUbZFcU0AC3SiBJlCABOqJOEZWyzaZu7f17voQIie7f4cv8MwYNH9ZqFXT524yvSYBM1rCIwsf
atZ34NBQrvtYepXhuzOqq2p6GxRCS6xvY5oyG7Q4ajIZpwQUorEZA9xNi5Px4c1xKzO2dQXmg9rK
I74t4wSk8Ca0NG5ZY7enwE3i4S+yokwI2HJuoUrStNNxAwnx1ghv5AMuqzsxs3ePk9ZEfQYYFVhv
TkFZ8WsMCMS1LUGVU6IwehFw0YCOBPUWGpCWgXvWMK4k1hKTvMsS00U8gqwqvraG0IIGdZycwI/s
WUghlx4XRnOGRkNzZqq3Dh/dFBOzdISiE48Bo9Vxs/f4PZMk/VcZCghcq6+Z9Rvm7pspo+8jwwpL
b/W7vPwC3vpsD6708AIm7fBCvYdhnOKZm7TdvE3jAPIKawz1ggF3jJt1jguAqzlNYP3AosuMDnse
zFtnD9jKncvp0LaDfsJNnw6ShlbbN665pxHZ+w/naqPe74bI04LYbXX/LubBRuuv72Cd+99ty9ti
HTQduA6AKWAoUJqkbC4lcinNC7gRGEH0J7JQQ7niJD+jUnZezGsCGIs4EIV56osaeAFWn+iUINIY
pZCQ2fY0OmGsZ5H1cPFw1mhxE+ilOTaVdweZu5PLerCpnYifHX1HFmoMmYKvDHxuIsZB7CEZHiVZ
fcwriWrdf0i80wTK0OPbRTGvgj6IfvDUKr4EI8jb6Oc1qwGX5VVUL7b190Pej1iyr7/TD/tqgppo
vTc6CESBTF8/Gynkev2lW+lhdaTu0KaXCHQ2h1HUI2qKVOQoKkvzwbEPqEYV/LIGpeqCKsP2+VQM
y0qRDQLaUQGwaCY0iuPqiMykUrifgwNO+8kr9Io1cCOn3WFUGGuydbzdyqJObzSSjRVfUy14ohGk
t8tr1KN23p3EFdXT4ko9U+PTCfLMWNUVV6gdv9udtEexBEsLKCjrvnhxuY6rHSVBnHVAtw7a1F6Y
GuIb99U0RPpsQA3pjVm6l9Z295kZY/ApjHRoKiAobVNo3GjjF5qSDiK8MDlzHKjgBL4HfKvDWG/I
awbzwelQ71+A2bH3WOOIC5gUxMVOcCKNE5QzYEBmy7bb+wjydECBgVkm6LfrVHKs86hnWFpxyKT1
SiNbLbqGPcQyKSDqYziHhyXNmJ2kCZGuiraMIteucwwmGKtCZVYEctRcmagZGETvOcABO4oFlSnq
hagLqmFcT7UNmFfGHedJe3NiAboIN6peoGIbBV3ktxp0sy29+inDmUFa4iWDepi1dyKn3WUpGA5R
WTA9UZOCSQlKaBI5785o2F6buuk8FOwE3nXrzS7qY6gHxSu4ZvBh6CDFHttvThpZt25mbxSjAQZ4
1qYIguk9s95Gxy33rWkAOqVWgP4pgL2tFhx0S7+N4SyPuboQoQZ8VRJ8Yuyi4zl6INNA9zMPIcDw
v88gR2TNl1KIDppvH3Yj7sHpbCMBael9jTrGIreujo2PWA0Cij41m81CAEDV/a3RHuzAGC5EAtAo
JoC0yp3DhNol8DIqTgAyZg5Izk0HlfErMwDPZ3EtGIfOVKHvAQeEYHlcANON+gd5pqZUvSCtKwMS
LpBgtTMt9NsRQKjqz0lYYHjFHZDjzAY2lK5xRtVUF26om6gx9cjdiMiBhCMFFThKypRp3p2RgtY5
VtVDGO9xnJvh54bnxX5d9+G1ujpxj1XG/amVxbQzk2HaTtLFJiQdUQWN70XcBy0XoYPGjhxiXxmw
RLjLxzkR3bkr+OlxvLjIejfhrksummqxqd6CAyHy7ta7m9+AEP79BXm6tSAVANB4MN81jXo8j8Lo
M4DL4Xkf/y7ml+2/h5hQ6VnW/+9xbmABk7K8JugHNq4BjZzfvQVasGBgnuVp8Ik3It2lccYPNvJd
Wye2LF/HQRjAPOepjK13SuFIlen0ac5QzAQurLaPDmlqZohCxR6V6VEP4tKoAaKulBylbMneUoTz
sdO+VCgPudKIVX18xBMJuDHl/Ijghfn3aA7zBlXc0Xll4qQe2QygeUDh8+Huq+5TUpo4N/btdHYK
OaG2z7T8LjiEDTJXKE5qO4+6rI2vjtlbB1Ayh/EJqjQtarvzYlMr1aopbrqTwV2PRmtjKnGsfxyS
A/+DoMhMeyAMY1UTBR4KkByOUGptOKroB3G282y8Gn0bnlDxfO6xc7zpZRbe0mo09uag4xDwYaOe
ZsU5RK8vD+bccKItS0GORDWVS6Vl0Q62n42o2F3GVI4JpTMgCFVVL0WOYbOLXOzRQUzdHQMLmHDc
SV8NABPBZ6u6yxgve7V+3JmlkmKOVUMBKTb2IjOs42qiCHKSzSi1EoKVBQPy7Ney5GirNrrUafhm
Jz+R70JlmBO6Nz6zYKMFOHm73STAYzvovhzSdivStuOoq3fFk16iymss3QuNKC7u4+QAEi13A1o6
d9+O/XyqzBQvcMi0FpcFzVzpePJh75Qyy9kypfOQKkkNcgysDXzLDKDYEkXsnJQVO1PPRmkJvmXN
eLvayBGnBf5KkloyZGLct6V5Ms3Rhv5Uw5/BLRu69nM4QxvBc4r0LYic8Ew2KCrYAJqhghUJrI2w
dbbtiVRF2EhQGIHNUDY1QA7Nxn0ReAGFhQ8RahzxSZxAvXCtnT0um6HRPc/TV2i5/eNF0d0dEcXc
jeUItWv/YSY4O+UmLXgIlTvQWgCCnF80QxY7lClLIDd+2chRgwuiBSAfMdRYcV1cOAuBtBnTwzAE
QeXxACTQE3WZ6polB/v6CFJDhdlqmhlHdOqujVQQLWRQgdNSMTTkE8gCOhcAIacfTG9wohTfCWHi
Y8/I/SIN8ef+aDioq3BP/jGmHneL+QRuAGwSG+OXu4TiTlxy6xAx3pw0HY0Eph3EFFrXnCb8eCfq
LUbyUyQZIydG1evSfZhOQTGttMbTcviUY/n15cJopxdI0ge1HE50OUY9+rNQL/q4F1wd/2ijkMLp
o/d7wYcp6/C3gevL/9YdNo7rV2blANzrsoMmgFAJoePp05/JNKtCbKlbEfJu/YPeRdEfkzw1Qeh+
O8blH/4ryJURXE/9GyCbU3F/HdsRwCXYNx2XaHIsMQ8Tc7lrgkScBztroPYB3YWQhwdglEf+9WOo
yTBuXzVm/jCCGsU6lp4g6egAESa4i/wCml5HtcQyDvMoWIxTbICadpRI4QQNHoNreA5+i3oZa3WC
IJq0xBt9Yu6cofqZ14HfTh3krlHh3ntcEeAv3aqFeIINTqIUfIZHGmm4rLpMjmQ91LfRJWPSl9IX
7hBsxkCrdqBpTDvcYQ6B5lNRJ5VzUi/Hn29njdDCWx1rKejqXQnOIM9SHnohSvAPQz51HLtqG+nO
+JwxN0AeHyWBeWCAbcyevhJz8NAEFgrpFJ0wA6kPQwnLpS7KXzZ8M6O2tUM9CJEN88j802nrcgdE
73AaFT1arxrqke1huIZoBtZGRQzmGYpHbV1htYVNeunr+Q1CyN0FbDOQk1SKI80wxn/EWft56s3x
sw12v13XJ8IHY3sBvhvt+4Bn7RnEjAAEJAXQj4lSCKHx2lDM9BFoQmYX1CrJ6FdVEb3sdTxeXqgr
9Dl6QcXBEZXvuCBWXleZ4rr5C0/+rK2LPTbx3H1tbQfSb8ijNQU3AHZKarEDm73cVhGy1njUgGpz
OW8nQbiJmgzlxHS8ppM5NkkQVH8/n6uj+uJzzyjAr0/rDoAe/us2wGz0PTfS6vBgX3gd1riH3QPR
OjxMIVsX7/OWg45O8NzweVFNJ/COlNhFhvMEGom8QjZaWWlsK+PiJ+PaZDHYaZbIxU+hguaLyRwP
srY2ZKOFJlSmQIJULUdjWujuPZBHt2rTn3TIFyN53zYz0Abq9tJW4Oi2bt57qy0ws27jME3H1TDO
86D+QgyYPDXTpzl3VhovLopiZoIJQYZNJ7YX2pY77IftuMneqJz6AuyBb2goDMbFNzA4VXjMATug
US2EBsaGCqyn1G21fKexcDw7kLGRAAxccOpxwN6PrRE1CWdK3W3UNzQM8rjnXlKb7jmWgNWr3dKy
ccJVFTCqxSR8CexNZgPiihuT6pma1HHj3ZiDHny15QXQufkIGLFu3MhslF/7yO0uYwMCEXsOnW0M
fQ/AYofmiixocyUH9ciGm4wRGHIHnypEPIQZ7TiOEHbo94OWPkFB0d6HqowjplqOIAWLV5O9YuNX
Y4nf23MtnXCzrWLBaI8PEP7TaUQNLaTWIDt063o/azpz02hBeAEHPZtRYOvi7sGaXskGIJjWXKkb
FDY0z2V+ajooHpkZ8szU0LDOQZWCTdgfy01BLoDlU/cSld0CE94uiD5loCuGuzEko43TMl5iaRqt
MuQTnqPga5w3vRb8mZr2t6yT7A0M7uW50s3Yj0quv/X66OxnUSVb6XQ/TPBYX/IOjH8j+8IHFI3T
oAS5G+7rgy80akCk9SqTct6JdkCaWYWTLRw1DVQxSXMI9eKzDdQLpOcniE5KlnkBBAKPNCQ1RbBz
ZV4es3cbkURAm+rdtnJGTIX1WkjRg9mAAfyShfW5U1yiveKHs4lKdB2Tmzy/s7lFV5XLElIbGOru
jd53iah0nbMs+c9j8pTQehZGeDSNASoEjSbBVqyH275Kms0yroSIIXDNbUgGK7+joaptkDfDcpB1
TYJbhCIQlBJEkp8S6lqqgJTG1CzDWjEw3Y1VOA3vpjPNsA8oQd2scRCyRVVOHbwGmqlvWYe7pOWu
/t/RAb+zmXSdnyeavm2ypvIIAfAYaBfzZq5BA+JaJtQncfOeY7cJPRSfuq7i6EP5DBRKaBw7PD85
msPn7V3o5AzmxgVbjN8mDNotUh82VZmbbzbSUNsJx7ddDWKs5xBpvxdIXIRe6gIUzesmeaEmG2bN
qwLb3K82rYrKDYfM1DafIrEBvtSFsIcV3KxYq1DiHm1bW2o3MlEDjqh2C4oA8K0NoQN9BxU8mey5
cEDZR8GWm/cH03aFN/aV7oG8pr+UKtvXpNqFZXb3wkpRvM3IvqqUYDsP4NuN9BebRiJPT24efMlC
e2tya7q0hdow3XXDMKiBf+4Cr3ac4ARFwvnCeAUbdnnzxVUNhdOwHrTvo+hAuP1hv1txWSvpQMED
CWJAomnth3WWeAH+iW0yxEj5rW9riScDve6safjTpCjtW2PW93L3wsYTuMlwJ04/3PrWUltmewme
TeQbh2s9iWnT6aOBghEJuhsyrh6o/Bi+RXmMARvfoTX4DkyT7TOyEe2xsVnkgSOducDAwWgPwynP
eHuJ3aJ9xuG7fW4yPJGAKS82ZKOGZ/H8VEZimVQybDS9cQAZfAj0936NaycdIsbhEHkxCFOfV8f6
Oh92keX/9jrKoeXANNUgxkDB9YCsfh78nUPR+FOiselgR3Lczzzqv0yt+RkcPNmfWSd+G5CAt9ly
wGqp53469vZfYYzrerBWhp9tc4r30RyC+Lga2E0EkH1rRq57UQpKCCtWuWwH2amujtpdnDV/0Gi1
05CaKChRc0FdJNeLTWkHIEpSvF7BJIZNHWWar+k1kvQrz5cLefuTY1oojEfcaqce2WZjuhlGMR3N
Ii987DGSHSWSKbmM6hxAdCyILs1gnSVTEcXVyUjsNzKtyWlUI+c+cziuwlSumrxhEei3ZvCXdPUo
wHig8nD/TtlJw2quv6tSblzP/mL2JBrOdUi9h6mrTc2vUxCFraYxFsE+0nA1qzSUM2O2lM7uZiH9
GbPAehqG7nG4kP4E0PylYHr0mcncnlnMX+k2olaivqXEBurxhiJO+Kch5cMxNlEOtFxgtGmKC1oN
m5oJ/CA2GGCWDGCeR3Kbjk4BGAA+YxKMUJu8TyfoKgDjY6gm4OBSwRYetMdquIJ/aEgwIKtJ9r1d
JRcgAPVbZIG4sKlAs0rDSczsRr28h4SNhdSmCEt2c1WTl40LDFI9Na4fRzHIiIF+LYFBQF0yL85N
AzgkSqU/6zkLP2v5KJ8iVr3iazdaTENdHGUBZTokuGo/7gt7C6H54TLa0F4kdcVIppDQSoHFVFqN
ZKdGAoUA9TPsZ8GSfuLZ0Hk8Nofz2Bdv//3CmC6WJ1XIVpVt5OtF0WzueFZWHcFJQBDUybJ5QyQt
xK5CjQTz8B67029hUeUoiECaes4iXDH/+/DOpoGeONRyviEbNXIY5M51BpCiq43zkKRq91wPWws1
vigqwXaZHLiJc2+u7vd2BCJ/t5GgkYIS1dq0cb11Ixtslx92S4OwVcWVOPQICesHR90o7aoOcA5y
iDRq97kmBs+th+pmgg56awtApQJDViCyj0V1S8qU7eI+15YYCnREU21RjTzh0Tfpr3Oetn7V1fO2
Vg+xugz1C4tr1O2sY+p1IzDJTQ/5zZnctm4g/GOOUUZ/DhPPd3RcdAqTQUIhizsU9eKODVsGy5cq
72waJm4S6Jg41Z17iPRpYyFbegqjYTzxjx4NyUG2IW4BXlrH5F6nrCusNuq1EjpEuv73g3mNf3hF
fYim5a3QjHXaOgOMyL/eykMMDX/3HslmOJ191Osbly5+UNXofVd7UGK2AxxCR91nTG99qFviwhja
Bp+ivMBX78hqr4z0+RPZatMAUZUmUe/Y6J+GGdTLjZjKHTn1ME+9unfAqa3p6SfJmh+sTaafDjZc
XgPSoxu4+XTAcC5mZugAdJZ/zGanHTgbIrAx/GqGwOhQdYZKttVGvYj39sEwgz9Xe1iK6GaWjvuE
7AHExQ5KaAEUPHHwrFlt8NwOvQaWEJ3hRtjg6Nai3OIZyzZl2JoaSkKy4WAXGRgwVDhNhJTodKnz
+JJTCNmU4lyGj9qQOF/yJEsPlGpeM9HxR07acvAV3BvgH1IZabJTWFJKcDXTOCsUbbMVOha2d+CK
Hds0QK0g4MShHuXP1LQg9j3xtHlzJyNbTGQ31YHERK7+EOAhBxJF0BZAaSZ/S1mTP6d2Mp6GHL9h
VPigwFCM9QnfqIDLo9r8nE7uH8lUZoVv9gCBrt5igiRZJ5ytCCpsWyHeDF4nkg5eG9cMYlxpIhe3
2iL12x/UV0KRa8nmwdHkeBo1ZvBG9mHk0c6sJAAQH7uOdXcBGRkJTuMmtTdpBdw7xZSGGJftyWSz
eTcH8fduirLzVEEuC6oadeKNkTFtQxKVI9dI8g6tUpHrVYOP0wUUlUC9J+oLG9TwT0IBD3JhhuBt
jqMr1OC6cK8clRXggpslbbhf3U4KPdsmvZUGaCdAwz7ZG26X43mOyr0V1i504zrspFzTqjY2rkTB
qmgb81Mxl4d8wnlz6vhob3RcFxzEABAgDfMi0p/YAOpRCMvmu3aYe4gQq3nUmMdOWP3TnTlBchNw
78HnrEiP+CtMN3x2ow2oOUEXoFvXiRXB3+HQ4P2P9o/AKUY/6S08OKAu5t3RgVOXuMLTFsTLgQWl
gd+6yUjk4X2PJF8Qyh3Ps42YfjhmOb/JKnBwlZaVR6vQ9FfLKEFBMYMPborSwhdNrOpZu6kDrApk
4K2pX0bUhF3aOGZIexjg3ndT/L37ygFhVgQgSmuboTeCE2Pndll/qRwHmFjlWGKEMpKns9vi5Lgc
qSaYVjvN+J0NWnGgk6vARfB/CKaXxNfBZhqj6vTwVtaXoJ7WAevqGPXfrOkhPBjZ2udYHz0OxsJz
MhbZZw4ut63b5PrWAH728+yG8WXMGXY5RmmDvnHybOTXPtk3U/fiWBgHTQvlt6TSACiGQJON+6Md
JHbv7FAjHgCScnMgx820/DpnLURrmwg0ghDa2CPhXh9wRn5bhsxp83MzQzU9mbM/oTLjhUpCxgQs
S+W+3bOIezAelXyGZhr4IXdjI7pzN8r+DNBGv/RWW+3qRYD7CDAtGAbUh1fPLCZxSHhTJf9KR7C/
6xoktHhrBZ+sxH6Gptn0YzBYtSG7pexIdy52KOa+2wOealCwMQ5BXe1rremutrqF71otPjYGSPFI
NZ5sSTC+UASZDHVtj7OP5pGTmtDtX0w8Rx7XmKC/bNrQCZ1U+rAQ4QAGPZE2nh0F/U5PWjB0Vl2S
b2cX1dZIVjVXVzV8SRSqbh+D4qWzg3PEA8y2h7rZ92n1r4wDpkSNVL08jssdSqV6D3Vb4H9e3dRz
5zy6Fu6jOVV8qE2nmJ8hM1Z4ru6wHRlLq6+ud0ulav1UrU/rUQz1ltlhN0bX1npcf5RRBFgFNHaW
AoUHUjxrlChVSMZoD8aBEOzYqojhsZ5hCXqod6AhdIn2VQkZJZqSZxLQ3cg5OhX4ukDIdcEBjV1D
LTKuHbE9NnNXH5HtuqV1ZIJiW7nfu0EYIkMGnohYhd/NoaBYwbsCqw73NESBGpQxMsC3P6CzE6Fk
7XJutqwF49qKl11jqEcNAWsfQh7ilgXXmN8tTcs8zKNh2Jc/IDdc7txMMgiejmZ6XrpJ1GXIZpUu
ztKlLvxeuZZuo551d1a74gES5CrAHPr0XBZzv8/14mk1/cfy5Gpo5aWr1hyhgg20ilpoeTkIrCYz
Y5Ap+LV2FgvLD8Om9qdAa88pSvdKL0rK7swckeY7suIyIQx8ty9PJYoUD8U4WqVHHmruxkskWRO1
SELrQZxy9rGZn/1lvPof598tJTrQf5kaCEBKPdHA3gnxAhk0zZMGrMyTgQc+84JIdp5lhNF+9cQq
hoZy4Ld6tsSRZtQlf59LTqZ/LztUUZJvne3Omn1Gfn+7mpaX0pqMHXAe/bE66JUCC8VWEe75YwMo
akVodE7Nb1kJ0NTsCKQhVDN+9Cro4VXeEgboceWRn8bUi0eQCURjfFunrMvchakXG9MeWdjVvb4D
3tZyI50y88m7BJKbxrTO8k7WOZ01pD4gWHjAzagSdhkQ5KTWvAgzQ8HTQNot2thB3VzItog36yip
OLRZ8kfCrXIfyIpdzcEMd5MIxNGunfwTD/mf4DbK/9DqQWH6beBuucVOfZCAMAsJsp88AQMcAqD6
jH2hZOxclDkY7V1g8jP9z9marM8pEImvgxVvmkazPpOpNJqNHoHLlUZy1pFK5OmVRmIeR587vTzW
Wm3jmVxrW01r3G2npmPjlB/DSvNbbP1P9BCXMk+3etSBubeK8s99EtuovrSBx1HPdAvMmq+W9Y0G
FB9nw5+GmdsXeuaPdZRuZwZ1NYpARhkCgb0xerQYnqfQshWuhxvw8it3cmSENOjd4eLROsSo0zz2
ZRE8mQVHMkEf7LfG0v8qpnH4l/tcyMH8V9fbP20wHS9zIddS3hIttO/mMmecN0K4y1z8UwYeECHI
WCrUc4zL5+0QZOF2RT2bNlAPOFxnKAM3ICFaNVvTzaYXmtCOqDtPausn65MZ6LniB4jKoj+gjAMy
VHeMX3AgN/D9EnEweMBRh9+SptY+g1qR+2zW60+g/HDPYWn+nQ1KRWNMmm/5VJgXB6j5TzqHdnaE
xOd7rLIZreNl3VC9pI1TfdLCGdkD8GBtaQLD7uE5kfXWClrpF3oQbK1y7i5CNYMqpirURpJ6ZAvs
nPmTKr0iR+K4UGUww9FuvaVPUbj3Pk7ZWB7Xdai3rq1H1nSMcW+Id1yC+BWXoz2+feIAqbI0xtGL
un3ayxbq6WN5obGlgrmRh17SNQAnqyHZ/mMOuVBNil2WhRTL3Ww1pxt7qLS1xoF494iHD9Ur4Zl6
ZFtZ+pjZlZD2E98e7BT7u6kPNjP9rnap5xZE3gOS6SbSRkC/e4OscIIy3RBaDW4MtREwZC/jNYZs
LEpx5Afe6n9jViP6ta5z33BfGuygKR8DOqiD8N3UgdTMJnkKEwFxPnWepUYrtB/AR2aXlDsh4Jq2
PIEh9D1CaOlet4tK/tShl+MVwI1COLFMsLuq7cN6GjFSjsQvjT+8dEyBdjUkICLu4P8fn3TIte4M
XII+0yc31FokT0dWgHEdzmTg5j6UaQrgH74kjGBgT0DR3HqgsBv/YyrF5vh/92XbFsflOwCf470m
q3RTMBuih1p7KmIjs67YM2yTuhf7wpn3rnDcZ2p0XoO4qw2+69P4buJAvN1Ss/coALJgSGxofbt3
TQ1c3GomxY6QhoEms1scC8gYLqtNgUxBo204uPwCNUHmxN2WipmoZIkqmlzLqrAT1DeriXoUJqgQ
isY6vkaXaig9wVdYb4fgngkbKNAFyRY55ASnb/AnkY2qa+YPx1JOQrU1tmkm29qGcnU05H5lV/nN
lWF+A4NFfhsGyBy0IXjouUhc0yuUm5fgKM/z5A+KQ4YWDi2rjbPWhsd1LvUyVZ8jnf1qXhaCNvEm
s2brQiuur6pp2acY4ncQB8V7WO3TnDceZxbwoR+OqA/kXsugasi4rp0zWbrbULYZykpqDUz7sJGD
hmtDNvKSjYadVk6+GXauTzaUYGn1sgyNa+gkvY/XiRVKtuu2ana/WxrsSt22zBj42iVA5GZpt98M
R4/9YE6nz23sdsj1h/ELxwZwZ9euc4VUdg6t9xlcJChiOQSsvhUsEF7J+/w5Ylb2DD6W/Nlu7DPH
0f1CdgtftluoIUGQi9TsXEVLHnIdBcdQ/NwuRtlazbbWARgjcESHQpkn+Qt5iqe984SCqQlkqsAU
q1EptsB3ikVjBeqt23iYf5KOyqqZcjd80F8hTzMjH4OfGtorqDAvgJyZnU0c5xPooiQykX05Nj63
cNncG7X+RDZqTOXF2+mFLRczBeRgQn4CNQCISMEQ4q22ZTW1RhUhUSihmkmxAC3GvsCtBzJBYEOj
Zq5cWe6aUzLRUdtMyl1f4ATg2GUKOuHOfEJ1E7JSYfCTJaBO1mJpPq32OQD6UfL4TzKRk+Kp187h
H1xNWk0UVpR8J4QNWQWV+spUEqyO+nDpkQ1/nH0hQQFMTmrWWBq6pfHVKPq/8CDKj3OXFZDm45tC
T+QnUG2dQB9gX0Lcc12Qqe0PDWPPZFrt1NPGCft4ipszKHsmNjiByDOEWQUQolpmnSNC3h+Ezv+3
tZpKoooUDLcbTcvPC55ytlC8ZE/Jt9rEFVc4Bkib9omTPY/gezYCsLRMMs+fO1BcPkshih3FlbOO
C2WKKzpriQMtgrUJtEnl4n4xYazsGPjGAyfGAwtGNZTVNggCCDEqGo11HtFjgNb3VQao3XoLJcCT
odHcjHCs+CbSCwtyoqw72vhKOToQnkA5EzNv1MyKM6PmuHatcBW4eXBo3Plp6OF0JLtglXkrMtTS
dvj0TvznIDVtX5nYwbLBaV6BBmxfdVPWQJ5bwZ5s1ITal0mG8gX8ghJEaHv6VdBvKgp7kL2K6Egm
+r2RvRqCGDDc+T9iwS+4xA4oaAOuXrqQwRDZtu7C5mDXMf8qmP4NKuvFc20I9hmqqMjK9PxrXufa
HsX0kD6ZnrsBohcWEXsju31d2LxB0JBeARkI93MLmZTFuBB/Uyg1WRTgxnuE+tvi1+ahO9V5czYs
Hl0yCUXICPWA34rAtTZRKOWxKOL4WzUr0HgpXnVjiF/aXn6hKCCBgn3CIKlMQ14VM6jquuHayxHP
JC0NjoLlJoAtpdwv+2y12QZ06BphI3ulvbZjcucpa6udNIIOqtJlWxyqMH/K3eEJ7NGgPrcr0Fqs
e8m6rmZ9RxtBCWHXHdPd3Ft3kK3U4vLVsyYdMpAUCqidl4e2dfxHhhcifCEmmDVkgmaCNlT6Qi6z
2n8XS7Ye2nRBCbpzMK+XzDyLFilePoJi3GqAAkSiRzz1nIsnC0I0HmRKu/1UxM4TOaipWikPSDUl
S/A6o1XTwL2JIgxbSepiJWpofhC6Tzg+zY3h64BcojHiLWoGUMBYSkiomaSAKJQ+YlyNDHLiZO5G
aCWSdRlDDnInuik+kq3KynfvMoeiyahDUXeLtBzy9Cq759pxcqzr7AY2ulk/ka3Pk6Mw5uh0l6Vb
uoai4Rxwm7OhQFHEyLrqzicDh7iNFFp9BNsP/+p27m0sevbS90x+Ekm5mCuhN6fBHMGkoaLSqbyf
lI3i5taZ8RK05TIp1IrYgwBBlrp78Cj5DGn17yhc6zy7MR2QHQ7la5JEn5tZL79DWMva2sg3H2YV
Zk2dB/lc/SXEJeOE3e3I2ycp5t0A1OaPAAzE20FYDFLk7fCWs+ndLkBehSJefdNElnnqVNNnUHdY
ek5k3Q+Vo3+wPQw/Qh6W+j8sTyG4rW3wknsrGcwbNbpmm7e2xe5M4lh1eHCE/K//Iey7mtzWlW5/
EavAAIZXUTmMRhPsGb+w7PE2E8AAZv76b6Hlbc7xObfuC4vdALm9NRIJdK9QdXX/sKRhlFQfR+W9
UKpDNfTq1vu/LDxykVc7VfC3RQ/+rhm/zFNKG4UUwAbt7Cx6I434T3LxFFtt37crOqWJg+ndJ7b6
V9UYfbebjTa54dPnD85shine3rdRp+gshbZ6jKLHdUn5dnrDewqWlH+m5sxBTyb3UVnQOTpMqROE
2MqUWwrpv1JPg78pO1uiqdCLOAS7Ve07F3Rbpzk2vXvqs67c+YMfX5aDV8sElfIOW8Q5dX7G0ix3
lCtdF5tDmqjK/Cu1L6lVSX3NrAGolKk8AToBnU8aGA0gObxWgFeLVMcMvIabCmvVrFYJPEV119Od
AEKGYMoBPwYMRzNmLvdCb0pd2tham7n0z4FmKTh+75+TtOpgAjw8dWW5L1xXXlFGLa50No1CXH8u
yVgM8j7C5mA3N8AyLymaBhTIh8cj4Kb1nehAM8YWLWfICUHIQQ8sV6VxMq7hazGtlxz9A3IxDVvV
9nG43Eroa5lrRfuo4R+D5Gih02QAi9wTzEb2f93k/j/gdB2YbON0aDRzb9ZsPt/yjIe+zkF3L4N6
b+e9v6+c5qVPgAylQ5wGMxbZhCntCT/qaGTpMmGyDqOblIKhMGSCC+CU+W2A+9webg3YdWYsv1HO
tYR2nanfAlO0xzx3Pko9FRSU8ZJH+Z43QXZrkim79bHXPbZqD9PVLgbuEHnpRUCFZ3komx41MyDW
emeCpHpSPixkECKN5Pbvsci+yVR9cWvfvVU89R7r+dERXZsByoDvPvAsr/dwiGp3p+yiCGmuigrv
plRsr6OqtzcU0gCYsyPapb442BBbBvhalOuy68yr7UIeuO2aFlYMCI2Sm9ekwsEfunndmMJe8wKm
OmYDYQ+luRMyim20MV0fSBYdYw0l94k9PAG76x9Sf65h0ZQLaa3qNG5OwDaNe3NUe0NUzQn6JkD4
WHrDQjEdaF7rj2N1v+R/DS85yW6VBBVBwAqki1DXj9Axu8QaXV605u+zOBUjBrrQkJCYASEVo8Dl
4ZTmKBjzYbftHawGEEN4ZL2DGpo8V2n+NZ4D7xjoJRefc7ADwJObR1tduGd344pOTR0PtRmHvp03
G5CSMEJJ9CTR5dIHqDoZW3iA5aBG/ptrHP1XoDhh6JIVSUgBgJZAxv+ZRmHmJGiip5PArhCFgwrG
96vZTPqzLFV/prPlsOQgq1ds01yCEAlIYGGJX8AfYGESN/w06AOdGW6nnXwrYAILO+VgDebOhqPA
g3UVE5Dz1Mn7geL75W2CITqloRafDfQdumpD/MDYyHZFoeX+6gHkEsqZPAJxhFiBgaYG0pnDuumY
4XdqSfDuF8SLn6fzFqaHANBp9AUNaNz8Bpbb2dqsZxFmVWrtscJPnrG5iy7AIj8Ql7kx4a+Jzgm0
u6JpD92tDLDT1D0FBfRPq5G3m9m14YSrc440gEsvLvTeDyxQuPugNx8tz8JGOIGEAhTTp2804MGZ
FG5L6a5tfMjc5VqyJ0FxHZRZfVqmvPeeFXDRq9nuYmzmEwPqsygYHJfDlHY+5DE1lYqS2Damq8I0
ezRcqvJU+fHnQ+uk0Olakn/NkfqSufd84NuBcwEbbT4K7k3HpG5naNQgXHLw7sAnQnGZl9c2AVXk
f81bcrmq7UPpf68Kr7u0ZdFd2DhhO0WxylBgdxWkj4sR3Wd9wJu5uEB+Fph6mOHhMQ+EjkpwSMZL
QQZ5AkiZS2R7fDe65a1J+60fTLB4SI3mucdqAYaT2XCgHFDisER20BqWU7URMDq95K0BgyQ7hW92
0AGEH+ScpZsox+p7hFujkqN6AAIL4L+uF6vW9sSemRHKitPTUu6gMgWYc+rozvblrwoIhbUGAI0j
208+ajk15FDQXZZDeQXXZlg3dcLWw+ThDxyMGd/gvT+EqnTB8zOc4iCkwZ944cfrqEwFKgzKfeJZ
bN3m/oUCmpAB2L3JAb3YqL7GCz6A6p+G62aSS/ym9GmiEbo+1gg7x24fl5TkCtK8Aj68B+zFtqQf
Sockhy7uPW4q/6UI4vyYWTIDgACcJziIN1o25PdrKS98ABd89UIvKcqbRTLt0wCeTSwesImpI/gI
oeqdT3g00VkrrO/cbpwDQAfBxg6g12r1Rn6DpSnei6W0QisevqFuWwGGko8303WGm8cLG+KP4qE1
A3sPXuAQFsyVW79hEmiEeDB3UHmPDoERHaWaWOg6wUvgyV6D2H/4jsfeihoSCb1lmDuYe4qnKM1P
8BM21wX0cNbalOWa6MOUNP0Vxg5gwpnKBEwFucywq1NugD/QZ+ZBGpF8m2ZAjLzEzS8sleLWxF6+
SiysmSFoAtZK4ZzLmtmfDi28PM4RPnTueOq0DNJcMzajbiUHr4bvQ7yhZ2rgz7+YiNA81k9YejjS
s3WiJ+bymP17WM9Wufvg9PkaXqXmzor97GEuZf5AZ3TAThdUkryPN0yP2oMCitXlxQ7NqPFSDnLA
OhforJZ+hLn+wZEtpVKgwtlmF12rQur27hyd6OCPAA4d6BQezdCbZ/d8qmdEyyBYyNGpjrE+7cbs
rWXVC9FKGyy3YXaXw3t1KqNd3vXmiSipdKB8HdlB6IMTuqFcoefSALip9sFx1Qvlx8YegvWAm0h9
E5qx3Gm5Se3365oF7RMvTZA8BxgQwh/WeE2AsD6nRTmtpA7BQg6OhQH50IZnM9oakNgBNGPUBzpz
gNyGUFgmN0suZYU4l2BhQCnzz0RKytEV59qZbljjeDsaXPJ05jA8Lg0FKjPqcl0I5ny/hggHP+cZ
CK8MAolFFSjo3eBA7Gg6w2//l+8b5vavPL7NQ7vCSgBHGpJZ9+7nVrFbrl0uSV17M5pgNhNjJJ56
7GCKcg8k23ih1KcDJJMuNKPy5f6eB6ZqjY69Wi+vWnyx0DCOpwrGzHj9GoaQzoo5IP50zDoNcKh2
0BgYfr+YDS/bDBpkvaQGOX7jY6oOfITPU2QO3X5hChLJEHa/vweoQE6jNEBX4Oz3FXfmISWDqPyv
29CA70kBKEAfwIVJq+3Yi/oyPR1HEubxa9QYgdGHiIfr4dlr59grmF1zgA+6fUrmwD7RGfZartpW
qKxCjUvtKedCT0JtOb6y9zl9keJDQ2EjJCImIOVsg/KHt7pzLf9iZ1ZFBV/wHPokUZVGD2MdbFAP
5Ee4BuFrQmxN4m3K1JlXogGEFKump9iyqr3dT+joAcYPN9SkAd4w9eytArP2QG2HyJfm+T5KbqgU
08h/zvvUqaDRda8XNrU3HsCfYfj1SHksvvbg3m47vyjlpgVopUKH/mJqI2lyk858WxzgXwaoI02J
7LgPWQ5oJ80RHkzWVpOD4jNem//zuloF+XpQULMkvojwnPYiWvNwZ4RQiEfR4U4foRAL9MPdMxpg
1f+arK+lOwF7u4Iu7mrWJW5XTMUjQ3Otnr3ygVJ0kGXtb1jLvZBCgPPkI50Nlfg0l/JZacPYCkpN
nm7u0Ed2/7z1H4I+5EyhG14ZH/ThLx87hfep+k/jNlDo8Tj6XEH0I4Gv4mWaSvNlqgHPjw1v3lPo
waMKHjVzuqHQjFQEsNGIai7QIC/cYPnjMLRwD0dEM+a6gFdkdDW5Qv1cpT+EqMISb6j3ua+GbSyE
OOCPO79EpnihCRBAwR7MqoOrUzzwHhq5S5OFmil0iIHRdARWW0tHZSwkkEh5ZGx8Z0zOWVMmoMI4
ABMucRJBkrzpftKgYdR4t9Pp33FJ12WlKMKR8RVwnNBp5vPwCDZiFSaZEB+z9W7iUfbTwwNtVUY1
BCe5EQNSHSTPs+kAKYAFyoY2aJmIzXMQGGWOZ6sALUQDqXvieWFJlQiD7yiiQ0zEriV2NDybwoQN
0LwHVyikxo/ZY3XeBg42Ef/dN6LcMm3Ag3fpG41pEO8goA2yTW805y6an6c/VuZgHvTQfJJQuR/a
IQ9BH7RQMFOwXtFzyN8c9QgYEeY3k5XiPOgWuz+LOmRNLg+dDm2r9HZmHGTQSUc/Pi05f0hkc6XI
Mt95avm7LM+nqx07ybqyzep9bP2LZ8TGP4Wv9rNfeN9KlY4hiqTGNoA7Ne4HvcsK8sb7EVQ9PELT
dNz7KI+u6omDP0hJbwb5iGE5MckIc+Dg5K5TU/hr3nXtI1Ck3WNtYY9QgNomzWbTGOgW6Nbpp0OX
70YWGefK6lHN8r9WZvYVhpPZW9amPRovKtvi7ZK+pTP6wDMgNA9ctvJLgqYmcOjpm9aGP0nAuUKa
JsTUrU0f5GkazYJx38fGiQvfWZtzesO+3DxDBdE8AwCMKoRLcG1KxCKt93oOtC3wSL2P0/wIwtAC
myU43gRw4Zrzc5ALWKCKwUofIJpkOD8d27w2jhU/uiVAzj5riwt8M+3XqkJtn0JesM8hjS6TmZ68
hElk5zusHOd1Nar2qWLjAM7CzA7MNpqnYACpN3K+0Ri0AZunfIgjiMbFtfvgStSh0qTcQKG0f+GR
3Z3iHqBXCpPOCG6DdEOKUsX7l7SGVMEMZhoaXf3LaKci7PDQ2f/uOnPTxZftT+eWzswaUnopxCQ2
4CxNJzg6gR4J4ibKCcB8GTC+86dNEUTtKoGj64UOlVvXF5QC+jCBXOOacgz/4MukD0vIC9M7FLZx
oDzNoMG/QlBz3uGgG8G3GfelGcs9aG4LLbXt3OCD+2uAwkhWEPGEOdsIHGlbZWFc8OIhTjtrbZjZ
/FUmCfqSPPrHc2Hkh93ajyCNUa0ryu465em3walfJv0SJBU2ps/KvCpgST6VG8otA1C2PuApVZzv
ecY2uRjMA3Q1zNPMW6CO6fQeN4l1spkLCPQstDQHpuhUXGvTyL8v+fvqoQYlO6rFka5xzFhsNMU7
LBtITwDk8K0BJmebA5mxpzBGE7+P3uPGqvcGM8qtsLr0W+7G22xIyi+QupiOEP7FvkrnSz6/xJNR
P6TztFM8Mx/rCODD2kNzkRmd+WgI13zk0A04TAXPsfv9N0dn2Cl3MLB6pCuZ62BvWDKQOfJq3aoY
FsdZax614Mp3rJtQOIMG3LMN2butCbjiGcKN8amCNezOzvPqJmOPhYVZ9GsGGmBIHwyWh4+5kujw
enAcq60O65XJxytPR7CbEetA24zN5DAm415uoAkHTg4ZktEsGm/xZwIfOJFrP3PadSft+KETTJ1U
FMVbdFDiL3XnvLuN5f506xkrat9+H1Xwe6pIlYJfm8ByTU/lkfmu8qpZ+3XbbFotAic0Gc9kCTRG
ZGPDZUUfOqePPsczjdNUy+JyBwDylSYul9DgfR4f4bYus+Q1MIJ/hNEXT+Ocmqexw8bID/Lm+9i0
2zHwqq+QBCn3cTBq21XHeZ/VNxrvbfAocS/oYKV9+xKr6OZ1c/N9hn9AmKt5lxW8BfFm/nChcXkU
o2xuJKaZ5tbHFLmowSnFdg4ffBTPU/hKZEHhHylOKvZmWVm/hqTnIW9Ucp29vovWwbSfGyCQ79HU
Apo5FbLFVxOPD7yd1KWc5i8Wy6OndiyKcwk/7tCwbPOh8ecPqobQgecSX1MLlaylYJIKu11XaKDi
gwfgXxsBR+T+S6et9oajMzzpy9NUPVNQVb04DNx+bUvTeZ2EAY353kp/DV9bnja/so79quFk8QUN
2wTPt8m/9B0Xx7ad552Ck94t6fBpmXlqfRt6APL0RWCA7GfYUXzH51GGdR+7NztKwNsrLLRvKwNm
tY7fgLLkg4U+t6N6pIPfp/apgON2GURdsKIciEYpqqZ1fWgG//c8SL8raKdBImHJ0eQskrD7nb3z
ki+qgUFr3ITyQi3VIw0MJfsxqwqwMOgHHHgP3HIGwdXnoAFxgXOphfpYW6/RJX3tFLdWFQC92Hkk
8prVuSaTzcYeMI3kKlWO7g7zoi9963zYTsl+zWHhl8aXpDOhzg5VaFSEmuY2twJg8EmeDB43N8pb
bvEpBc5ZhUYLtKmpzdBM5jroBUwfs9y6RvqQJ8Z0NlHgC3jpuCuaBplDFPZcdBNpHuXuB4GmcSK4
i98zrr1PFjzB/+nQ78oBTLrAybEnzoeHuutRMHbBQIMKg3koi/QJlZTfqWVQMXhSe5ASCWe7NiDG
+2eO2aNEzlAm3HVcQmA5yv+htzTv8N+qJZim9AanQw7vT6DD3PRIYQ/ZyEdm2SuK6Koahh478Dg+
X1VJyLgaKCBAazn1d6CBe7vKzIvDiIbSynN580SHGZ2ZsKyBreiYaO+5Qe0zT1g3moCuujxYM56A
LiiGIpQTF2Frid8XiCn7J6tgOm85iRaD0xJwn04rLQ94j13FwH2136HfOz/J1sF+12PiIxnSEEQB
cPNY+5ZgHYFXk3i0EjgXQQ+uslAob2E9rsMUbbgQr3MnvP8oyelR6h9t7cuNKCDABnN6YCjoh2vS
cJVBHnQs7LAaowhUruIn67DWxB/bfJhcYT7g624+oILQbSN3xh5U5+5zi5S9en796DcmPA7xoAAF
Ew20qvQeq6Sa0H21IJH8J8fzSuxUEN8sf253A4rKX50WopCdl/ywwe8LnYQ5FyhI2w9x1UAU0m6S
H5VvnGpI6YZJ2wZHo2bYTrAmvUaWgd/YfMh6kW7wwHHyEG4ocD9yR6hgYcf9JEvUTqPqpnRAGdhn
KShm52Dq1qwK4SjAnuxfs+VM/2Q2xAPyxB1eoJydbgP8uMLImeTwYHoF1IFLu9u2xiAPjTEN2Bs4
L3PKAE6vLBNViX4AfyN9u1dTUg7FkJiDXntXwkQFNFmZ0fTfMf5HniIOoIybec7Z1QXSualAxyra
0TlbUEeTQWQfKx152PZWa5pDszMfy0Jv/s7x00V5xqrq42T1xaEV4Il5BrahtSo3zBqhFqXDugPL
h87owMSI9VXZ9qGd1+WDGdnQ+p4VCLiuP+1RUSrWZhDbr3CY/By2CWRFltEE9O9N1k3fu171q8Gz
7UczzZxHmY/xdYTywJKydb6u+TMKXeO+Fb57MV07ea3ltma+9ZoOefpaym2jA9inzk9j/9o0xck1
cv+Rz631OhvlPbJ613otuPgU/Rkzcjt/mcCCKIGeUrbxpZoq7+oOqL+wPP7a90l39M0ehV49OJRZ
CbGX1NmCVfzD6nx3DZilcQOn+4N58fSNO4auQg3xhfJunX/kffA5Pwdg/Q1jMOBBhuaZ/tCKuDCe
ADZfWwmzXqfYiygCeRM7Fz32ZyaN6cjC+vWVoQR2nid/14+eGbY+FkAxcGhvbK9U277NXTGdKqgB
Y2ic3pw2NyF7wBvg6hGi4ZHn/dtspeMpL/I5jEU+vVkGtiy+Gcc7uzGwwYPrBvhVQAidKJ7x/ThV
MKGGE4Ue/xS3VvIi8PaDc496t9O8vCwHBrzHpxCEiPc2TvAQ/c88dlQpXhbwKqQXFgpwPdjEs436
3L8vsSW3vMXmEcLGXjGGDvRA3lWgPScs9X2AfuOmSzt1hEW98Zzw8oWWXEk9lCFzXfEAAWsFgHfs
rmjASowfcJRlTy4+1xOLwNiP9BoOfumbLLIf2xmYwhalysvQ8d8HE5T7S6awowUdZNoKVRnw56Mj
TSpP5RSz+wV0qbKxBDKa/v5Ipcdub83Z+USnywLp03P302mdB5gqJvl7GbXM59CD8ZgDZ5bYf5fp
0F/KDI0umTgZiEks3tc6DMYmBtsFNQsadVO/Q7s1+UaDmZkVF2diWByFxZzBS8yD+5VuEdChJ43L
WaHqW8zYfQ7o3K5oJGph9eSkWbKhsOxbDxhDA4wqh43h4PTZPrZ68Vz6RfLgFOwBNDrxHKAr+Bzl
rbdK8bo8UI7PSXue4/wbmgFr3iT+0xAAvlj0MCww6sD+6spIbT38X+woBBUfhNV4Al7Dyd6gWZzC
xcSvzykL9q5ZBlcWuMzDY6WvN8AxwuBYJ5cDGK2vsWE56zSDOr9t2N4l9VoPgITUv5+JYmYQvsm9
9VBz+CnQME0UQ/YmoXEcZnIW5wZCe6cutpwtmPXNE4cMaCg4z75z1z54Tun8imS/VVZd/pi0lWxR
jwwUaLuH6jIBTuiQ28w89Lx/XNRLFzRKl5V8Pxj9LzcuiyxfjQxu2X3jK/cBYJAMNE2U20BZ7m/R
rEE8c1Xz4+zOt87EkqiMA7Gv5xn6AJrNEuFBlpvCuRKRxQiCZjdNEGVdqC5mCdsz/OuviSbD0IzC
llF4l3P4c/39bo7V7P4a9TIXBD40ycIFxmuYaIqV0lZbgvDeB2beX+Kx2izQXjqrITFzn0uhkXTt
HtiLPoQ/GOgzWC2u0iFlzy7K+I+D2R/8LjsNTll96by52UexSHaDHzlvfuCF9ejy727cdmusO+Lz
DAnZW+wptYIEUbx1UaFbN7o6RRUpOvgyOyR10h+W0lWrRQVokHJLqOcKlDQOS4qm0S0HZf5SEts/
tLI1r6NKYT0HLxdvFXmgOHAQwfgqCeJ61/CcYf2j4yBX6gorV2cHH872Hvp6Og2Uhiz2LTyMVpTz
6JJ0Mi1s7Nz48y38nMkDHmc/aCL9B+kObeNaB5Rdvy43pXxhO8WRz/Hz/Z6U66cMWhbDFUUR+S2p
ULwAaOhn52Ad0fOIP/O2G3dYB4jD2E/lDf2fYGXWqfrJ2qPZ8foDlboOtLuCX23olR4NKOiAS8b6
V0+qb7G+GTZ250HO9Vt0NbakXUKqJbPv1/sWNfJF9eST9DZNwfO3APIG5blVAlT1arAhUnmPaQhQ
vjqc5oDvazE9t/h/ePLaJLqUI9bLnjGzdygqidAoPHnh/jQ+J1AYpfxkAR6SNNLZQwHMfMcSoDQL
LEGVe1UNiub0fO/0m+D+1KcYwjTf0gS/tOUVcX8blHlgnnrTv192z7mlu604i86V0msCw+hD0owj
VTez9KCrtOaT69SoJgVtmBglPjeSlptnxY/AnLySoBzNjwqRno0ErE2NL1oOix0A5f4Kl9yosgR4
UfHqRzuIIIaStw17dKtSPGApCT84DwIt+Dth8ffnbJji0AVH7/xXvhZW+VAKqCPoQZovqig2V3TK
PYgzBby/DyhnNDbScc0QWPb8IY34ubeFVYR53VrAztXWbuR18KQ8E7sYwdb30QqycuuSFw2eURgV
0M19mjxQFxHcM9XobEpfJRvjO0m7DLoZQYd7OEIs9y4u99cwzfFs3oD+EJSb3oAdN97/p0SLykJh
xHswDB8ocRPqUIYHjCHlpNanpbM0Fh1skAJ8I/UVNJkGKCxKI/QgLnPOaxtwGRrojKxYZ35qg0KC
OzuduE6t65+rWjKgiqoPRw7mU9w57ClnUBn1M8/bURgnyr0l4BjpMTrYQGdv4SAj1gDqmE8sgJZ3
n0BnN3FmdW4TaKSiUSp165sydIgiBxv4xJteY7TYTOhgMuhaRVnVn4wI6zw6g7ejXgxaMJEMoEgc
UtLXc+5aakvsmtYP06oAO6O2jQXfH/Djyv0Ay+oDfNIAZQEeGK46aOosB8r9mZZkwDc4o1lvoMQ3
h6xDk4O80hYPNTqjnIIhFcuAMqAUOa+RBxuFfuu5+7n3n5c8q1rgyQHBMZiMoZU5Tw8DbCq/jIAs
mGyIXnxI7DyNqBdOOi0tMD6xRoLGmA4r0Lp3/uj3G6MCNCqNjOGgNL8YnjNnMESd58lq/K0jbLau
R8Wfh2Iwrm7i7SgC64s//+f8xIPDL82nwVi5EVYpwX0+XaTn5/r+FC3zvTlPt7IvYXWjK/JF0FXj
CoDBD8xlO8pJh0HGQ486DjgGq84CmAriQeaqZxZiGloO7gAi1e9lYMmPbVE4aABl0+9yHq1TP8X3
qgD4zBAt1VNp/L5knQH5ydGYhx5qC10ZgGrKg+tAHD7mWZ9gR/WfcTsk1QFPabVqTRfjy/yoT7HA
tg13b+vqQGPG6SV2IASko1Hg77TSxRoRgCNH5YTajbxHkYHjP0uIclKOJgetHNdsHNsN5UbfvJSA
6T22LV5vpf+KD6i4jUBZYLFnfOlYDazqiC8ihWyCzLdwpwjcUowmYnQh6zYkx0k6ANBObfVbYV5B
DBHL/vOiNy/p8dfHwMcFEJH7C11Mazw9yGXNzn1kiR2Qq6jMjxnE2IcGsuz6jA4RYNH33FiwcZcO
yWUZ/H/O/V9T/KAct0mXSwBkAqzduwpkl5Q1+yo1UeWCAOR5YIXa5lWVPHUOsFoyKNRbomBbMrbW
P45mA9USjshAIB/mxjd3TtJYx2DwISLDpve69+HCDSVnKCfazUuq6lcW5+mPrIXHmF0E9WMZ9fVZ
ZIZa00CElUPJ5PRuw+hh29huCXZL1i5X+o7JYLGIqplqWH00uLZvZrH8VlTttfXiJoZxyCuYsnDP
KYqfjcXar03gZuskKptH5bTmbhwNdsR+AEpyiXGMZYCGYlZY0BFO2CkbwIZ0GhiAx2k7HKoYVlOV
ZqulOcOB2zXeUuCyUY4OonlpCzxHwPdBG65rbxCVjjcqnRTUsFIswAuI02xQ5P03XsZn7gIR5ubj
hQ1Ay3gmniq1NYxww3SLnYOW1ltmVU9TOUa3ChrJ+EL775ReZrWQfnyzHPVkzCK6uen0kGQ1+1DQ
yru6NgseefgcRSr+AqGk+mIF2OvS7t9EbWCN5gw/sMEe1oIN86kd2D8J+J/PTjSh5NIE4y4zWPvq
GgH4urn8+B8TpOtoo1SGGjrqfOdJ+GDfDihlFH0E1QMd0oA9TOwsZPDVYBlM8aJx2jCs4MFWZvxZ
9tK7QF/+qZk953n2Cv7s1v2jzfB9rEgpisGoaw9T3ATON37erKAllwA/hoNjZsnZUpEPQdzRWf81
QCFNock97wCVoBj6HuUxtgEYrV2oJYNUM3p5sg2Gonhp0Uc/xRbqeHnuyZfalc5zZoY0RhmZWVD5
DjJxppzBkmljSZWgxYf5y+X3u02u/TzD7sLu5IuZdf1zmm2wbszPfdJsIS02HaTe0OPLlp8pTyEg
CXjkyhEMYfBv+lWtq3pjY/VrPCe7EPY8ztk0gDu/j3i6JHiPG9++ASRW7ylH101UJvR0xZBiEZTp
kQPVTbehVDJqITzYNqyruQAYrDYiSPhVQKhbUYmOQCJuUwv0Zodt4k+7gHxdP3x4rGvDYgKQJXYA
WprTyNzGialeZzv/bgAj9bNqmhPKn/2bO9ZyA8ksdUa/sYXUQPYYudhwzo4JMGqdt+/QehPQYHnn
LMj2U4XOGYVpk2wzVPW+9E3rAJgK/lqmp0Ed821IPQHw4cQvPm/jkOaDZmppv7X5wQCd7Aak/0/K
qwpuo5lVsK1pZtjsFyNgMs3cH+B18fuM6xzkEfsDVAH/f6Ncz6O7MO5cRG1BpEXXs5oCnhhZNkI5
708VDCz5BDJtSzz8aMHBPFOmywD0KdwqPsu2tFdBJdrH0mudE3Y17jrL3e7Hu+dFzY+WSX+NnY6F
pWgJVK4AmZyGnSYAOFUZrxC59HfCagHTnlsUKjP/VEztdUKN/JEOPJHOo5/Xa9NrK9Tr/83jV2Zj
uTok+yWHEnIN3dfeCXtlXSoxvROtT4j4a1a6/Gahp3gNDBMquprWFwxdBRJ5bx1lP/OvwnqntCMb
by8sd9hQqK+WnnBv2IWpaw3m/qerPfz7j0E9qHNuze+8MptX4fVboLXr97HKYJmQ99bWEEH1PhTt
CeIIMWSqHeDdVQz9CZ3PGrMNPRuda7oc1GaUanF5nfndp8uBoz9BeCF+mc0Gq2IUDkrDg2YJy3f5
ZMfvvgpOjuDsuZFW9VCkNRjJOt93drlu7Gg8Gt7gvDU/KCu9SR4DFADWFKaRBwpAUNsPM77XUFKB
phhVNOGo6V+yaoIkLz7qEGsW/yKnebfUMmmG8tiOzxMYD6azqku/gk6k9ehCKegEbM9Xr3Y0GSLr
q5PvqK9N4ahbwRt1o1SEVK1Ts1dFKzB+AGPqQE7whqk8BTwBi4FOxRzhoW02759yNPFTfD+lLJe5
8kN/8soTb+ZV6YBQEcyu9ZF0azZM6Udm136YouP+EEMe6RxJEAJYI/l7Y0JQv1PWRxl50ypA0+/m
yrYFUKhJdiBfGS+tG8LmSwEszLMb0HIxdoCAEwnR8u8SIopTGvO3nKGek6GRB4BGsusCU75aLH2C
Il71I/CheB8lwfRYlLV7yl3IUNIAvi0JgLffvVEosM00fwhr1FvW4lOgCSK33j3H85/xD1GHFD/K
bdb0xltrdvc7yKhxw6iX0wUO0BCQjWoFTqx68PDk3QGGD+I8h8XZbqrQVHRlJeAro2Meo114jyd0
UXe2ju+rQPibAZA+gpnX1T74W9E8XwcmxRXcKRMrSLQRlgFAJcQ1izpzpUT/e8DJq/kq9MBfV/wf
ad/VK7mRZvlXhHraBZYz9GYx3Q9h6NLedNe8ENfSe89fv4dZ6lapRltaYCGgdJnMZDLJYMRnjrnv
CAMDO6pGggAdOg/3Q5lxJ7EGmhNeJkvXWRD0ZwkYegbVGxSk0LR5VIGyUeLeeO7HqnGSsYydODeN
52FGTRDWbbcGAsl+01kiu7+u1tNT1QXhqa2LbA/ygU6aagYvTRBGV1RUwQXhbaajWUsXwbDknRqk
z/etoNOmswg41Lrr/k+lWFtcfvEgdIp0KSC6T8rEgisYFkmvl815nR2nnTQY1kY3AXFft77rTYIy
AEMq8Bq+b/75faomjDtYnD6289LtpzFW3XjlqYgg8zxJGMIkb4ZxK6+baIMFnQWZCXi1gtwfAGG9
vgyIRctRqqrd++Y0mg+RbjQ2XNoGJ78zae6YfiiuUqTu42bIpbF04hL0Qx2ao0CfIdUIqk0hAg8k
ojx3GsG9gvy/Ue6QmkseUmnV7eug3WMOrjjQm9lF0+EHqytL8NImws6wAE0mzexkVdUesxklUFAA
QYwcguaYW2a1Hau0ZYsyx2+BbiC+iZdnwZR+j73DNlGO61WYQ/ClykgCOgTX5Y9/wqSet5UG/F05
4fpOEwj1eobRu/6pKyaG3pg1aDoXHZHkXnjo5En1AgsMUgvAgkdZBwrdbJS3BCq/OdA0UE1XLz3U
+bkMj4VtI4T5tpcXiydRblysrCzItIrHfk2QUf60mqgksqDDGD0CAGuqhFsWBsIN3L/BLzMMovsm
nGugZTgmin3fTJUe2u9xX9uom2RUFrORC5YZPyeC+ZrXSXBMBms5Gknxochq8px0Xc0N1NhcrBrY
RJfIGPLkUcZAhpv9otL7p62xMglUwsZdbxT9ZTJ+f3/XKJ0zValo3z8uidmhxqJzLsZGhmgKmmb6
aUbB8RQNg3oaYCwjDK2+vW/VYQmazAKR6Pum0OMdk6maWLCGyLt/ahoN6JmrJqaFfx0D8brFhA4S
53NrqN8PPsGtoclrW44iSMWpy1OyjPOLGBca1fVy2EJBUDxl/3p9Xl83//36+v7ADOaXCWh3OnXz
7+/v8SRn8EbyEaw3bBo6+JKpJjS3lVG4JVhFaKSp0aZY7wnc+U5o+y/HvqnnW4WIa321hEjSYQ7M
7/dtmoe9VOAZ1qAe89ibYgoCmgwMgCjNtyKBBqusPMpSE2yTPgYhad2MqwDYL2jmwPkbm40FOsD/
5UO9Eqx6zjj0/UNar5dYRaq/+hBaHvo5kAy3MGfBGbQI+ldJLhyGOlToiAXwpTJkO56S/hPKp9eq
n/LHPokhupCm2S4v42WTZGpit6kcX62pjomCRv9nqmSkrwSBa0WEFolgaFCvxj9aN+hbgLtASgPF
hM5ypm+tsKlrdt8trtuCaADKD8BdrMq6baG+dVqaEXxSADzf1HniImAnULRN9w2QiM+NAGuqPh+n
Y6UVmaso2gSMfSvtx3KUiRUkD2ZWNIfcUEIPivaSW6KSeoAydsSiSpefUglWUuLcfo0SGrxGXr7P
CT4YyHJ/RosLMwSKyETqoUU0t6EZUSOb6IK5CSZU62ZqQAOv7mFuMQ4PmtyUD9D9E7X+IU6z4UGB
CeuxCEKkXuvW+noiwk5HqTsEabqrimZzAVOvubRq50I8pj5+f2kBvlsApMu774xM+PMBZGWw+17V
KJBIiuHXfacO3svl474DZq0NDpBvgi7woCLa3SKpGN1WSIxV2wUmR2MLNkS3vBbwtYVCiBT4SCzU
k4qM+P66teRwN5jCDHhFNfUAsoByTzddvtebRFEVN7m4/L5ZdcP3ze/VqshEp259s2ZC3WYaR6Zo
QeBn4ixtE7mzeCpPwrnTEYmotQSefi4zXYFgYmXhQVOb5sUy4RwhReUn7KdL0prInCNVgcSFJD0K
g6CcVqrL9v562Vfzy9zrj1aharbRjjmbMwvJT6K/9PBugF1ZkCLnHyx7hIvJBuFvA+F3PESKaM5n
qwtVogqifJoSEXbvhQUFb7kbNhK0vkAqWf/sVrnlOQe9vMuEngxl8HzvWf3RwvoBo33fk4pix0BY
7el98493/9Qhu2/m65sVOfnxzT902OS2hu5k0tI72+1OaKsGqCqvHXQUxYVWYBN4j9/5b/fdYTn2
8GRfqW/F+h5zfc8o5TAc1qeUoiqjLCSKdGt3/6fu4A0spMbEkVsHu0RssPv+Zy8ZrQfB7OMPr33/
s1PHE6ryqffzwRDQqqA5FCG9Hzur5nE3JFxY9fsVCO3AWbX+vIv23/9ZOji5N2YEIoNifRf4v79e
mzEv46TY//HWMYKVT1Ukunc/2P0DuYJqrpFplX1/TW5VFFFzSMmD36+D+7heAjxUAeIgZJqGUlu/
kwbve9RMWGL2x/4fPgQlZo2WZquCG9griK/bYFOJUX5ULVUjoJYMb7pU7RSoXtwEHY2XGTJZrtr0
ylWr0uP9DR1oncTExH0MihzCNWYgsHb4CqVW5rKSmvbUyGjzJSIMnvXFFwFS8++bWqSaVLKSr6qe
U1LFiXKdxCLd3TcDPDIXaXpA2QdUWVhrMSkuouclDFoCRSh9bygjFBhjaR+AM/Y8NpVud7KYO/fN
dBjRJUHkIwawJ/1+ceGFEqZl+/1S3y+rWoAshepY4MVLoq16GaZKF2s1Ibpv49w1CVp90yyBt1yE
GWwrAoPqqQRM//ra/R/JqLNDmKSzHU1WQP7Ycf8EQtvURwZ6ur8edIVG+qaY7QEZz17XNB/EEcmf
1q37S/e/lhxORXnJ7htxPnX7GIXT/X1zzBPBq9APur/+/R3/3okrI9vwUYSU+79fu/91fzPmupRZ
BYTl/3jt/lfWws5VwIkwWAMURIc4q3NHUooBpI0JynKAYRoFsXQr3t3Bl993gLEqe2g/PqykSo3d
9+AwKdfUBJBaC5on3377z3/+13++T/87/CyPJVrrZdH+87+w/V5WcwM1ku6nzX9eIFpf5vfP/Ps9
f/7EP53Pcv+af7a/fNMufm/Ktvzqfn7Xejb/PjK+/fezY6/d6582eNHF3fzQfzbz6bPts+5+Fvgd
6zv/X3f+9nk/ymWuPv/x7b3sC3hqnD7DuCy+/b7L+/jHN0UyRP1+qb5fqfUbft+9/tB/fDu/wpL9
t91r08XFb//Dbl6L98//+RdH+Hxtu398E3T5PyxDNEzgf0xFsUxV/fbb+Pl9l/IfkIwET9ZSwc6B
B7z07beibLroH98k8z8A5ZXgGKepInrd8rff2rL/fY8ITV4T67JhIHMwzG//uhh/uql/3OTfij4/
ljjpFsfVvv2GrvF679cfayqWrFmiJUmapAKMo0sG9r+/nuIiXN/9v4wmBcWjmBU20hFJOqlsxY0Y
rBoc4cH6wsrnBlzyfrhev5/Ej1+qrAf91Zeaf/5SAarCEBLElyZb1ZcO+h5w6sPyNHhwzbMjG3py
vn6A5O8xe7NOMdVJ4C6+QXu7qelYkoWjxcO0o+iIp/h1/X/59usz1P7uslh/PsMlaqDMMOAMjWkP
uK0JOsnN/DIO+ablM9dpYnebXCARU1yJxVxhNTUdCf+G3KDldj7GzvRocQHKNKeJmgRyT25Mw4vh
Q9uDogrKDR8TOyjbNlQWpJyJLOGhDYcTzRsffv1jjL++3KpmGqqiapa5/tgf7rHaTmZQgYnFsm3h
gYHCG0+n5TXnQudZMVDOpNyP+yAjEAiZIFzYssCHTpNi16/GQSuJ9GS9Z7kNjNtj+zC5ILGH8HYk
sddukY2vcie24i8502pqOJGLGHu/kv4IzNk880l4yD/MJ5lBhpvKRHDQS9jJm4yHBY38hJu27Aos
cppP2SBCxyAHao8b6/ts9qfJ7MchJ4nKX465Py4CnvEfL8KoS0jnC3kd6PriySjywS/rabq0L9F5
dFaPbeiPAraJ2BjMnwjuJh76clNHgTuDG2/oqrx1ujNAkayywWdhkEDH3TY/4IGkQ6GHhZ+ht/iW
I78b/kLVEhxTMEhpjAoOqTZq72rRYa5I4wLyyeFITafH7LF5C+zZRgriFq8Sz/bCA5ob5dF4Xa41
YhNfXVhakfw43AwgzzFGDNZrJPxSNJp8ukW6FzdjQYbryIwvpKbbXqX42vQ5wQOSXRP665EkY676
bw8u5kfJME1MG6L502MB+ZESSS8uYhSxLH4VW2JButMkoa+zhkMnZz8DflQdQWzCLXbRmvNRnmAd
rejsRs6vz0b9q4dUskRMn4YIyuX9lv8wrsVBAEWvRLkRLMub7iNZc1I/3407rWXTOSip9jhJVAto
8JEOHHgaFKcHJh8kP72A6anRHjhuYjnWQ35BSONAvUiEWyiUeInY270LarC+hxKOWtvto4FH8/Lr
HwBlj3XU/TwT/vgT1gv+w08wJNinWLKiMMWGN9fcvIXlUZQusraRE0A9D1FmF9ZhNDJH1ypqIHVB
u5ta1XgDTtQSFkc38zMcY4k8vMVI4GVnrGnXOyZ0jBBHceUJNAUJXWXIJAKsSbKLZIu08QLnsHiG
C8rSuIPzqzPhtsE68wSq4rQt93NGoLOUXRp4VWy7rXGIvJ5CWqcEr2BBK2VvAiXsI4INGrpAtjkB
bp0Enzi9tfQpQ5O1esq/yq/pqdhKT21NdWeyW66/JB7qIDuUleE+2j0F16Eny3HOiXHBAcpNvYF7
kZu3FHBOyNgfw3kbfarTVsAzYD3LJVtUFmIHVBbIWDvwmEXvX64bKGFzI9mDP4Of8VFzKXRF9SDE
MURAmFpKMBMloMGPZIKr1K5IroGCs3G6zs810447cJcaUGqQEinN9AqxR18Znb7/mG/A2ZWv0rvu
Q9z7vecaW/+teckLr93cSq48W17JZyp4Jhdc80F7jr903lCBgXXPAendjxSmMbznrQ8jP7YcE19g
6SPgqE6I97R4osPKbUEDw6LQRxiVWomZMuMpCyhIBDMtIj6iFkeMJ4jx6xmanaS41m9ti3lW+wQE
9qTATYxOX6CtsIgvvHOyl2zXgFrL4A0NEBUkHAhwbHYpknyjSeBTEa0nwOLOJPMqT2IYZUc0PNG7
WxgSBEMmIF5akMPFmNh0iEbt+KV5znng5ROByCmf3HEiwlmydVqdw4d2l5gkOsOV7WpUWAXxJ+yc
K1Kw+OW+WLabBJ4sjrJZHqH2320WV9oIpbdsIMH9oL3N1+yAb8RMMpz7XZQBIk5w5AvaNPbgWU+z
D3EpMBRkP8vpgF44Cbi4h9WLXWzTE6BmTvUcfYhcf22Oph+DuXPqT/UeTWYXVZOJGhtURycyPaJv
9SJtChtWWi+N22DqdI0rVEpAlLL4sgdl1CqZvC7sFs+3C42AaTh3t4ZPX1DaySMG2GcgYJVcfyTy
fawLOjUAqHgbzvPruE9jN5ftDql1CJ4bza+DC4Bz1NLBXfD4TDS9RrhSDJ1KsAuJdQIMzirdOd0E
6QZwZkC2YbOq8iBzF8vtMb9qgEEyszoOEdcAYpWBwCAiFZ5U32hd+UvLbCvYLXYWcfBl0JCOZMBq
afW+fGjxXtxbH0hhnOJFukKSeL603rDvt8PLXEPsjmjHyDNIj58So+HCMALSE7rdSNXkeg/gDXpe
UbYdBhJ8ddvmglnqSf4Kh5PoVx2vBH9SMFNWMQHmzbZOGqxgv0YTrECq+QgDTFpHbES0c2gFIsWH
MOXNMkMtC8e1hf4owat0Oalg61k3cYBEeAohhX0e+XCwEGJUnrVD37NYg1B+BWUd2g17EQbBcLkk
0J5Slm0moB3yXmFZtl46hcPeFFbImONQ0caDMjCQL/c5T86YTCci7mBXTXu+sGA33mJ3OoOcdJT5
uhaLr7VjcTSjXzLcE7hIH0Y0ZBh+eMohF7uRb4pMMBci7cdVMcr1CgMUX3zMFgYpxoWfHPCUKG8Y
GuFVeutr0qck5rEj+VWDODDwyk/FDY4phSwcprCHiEEwxAZtXMz2Kc4zJ7kr7syFz6/pyWj5su33
msYlmYUtqmRPU8PgRyB1flDRBQZae8tLqIbpDDm68RGy0ZuucDnYq3bOLK+z4cBCKwflGcRVhaN5
cUCnZ8yrYUvlk/QxQT3lNj0NCFJuHVwJF269tzppb5g8QWDc4rhwitxJTzNfHxtPc6szhquMWohd
eaMzbNNNc84dw5W55Fqcq8Q4La7BBzewgVijwQW8DqIeoTBCJapw9CmxfnIV7qG4ouoI/KIzqgTw
n9gv/fIFKnSv5q0bbfjK4dGZKta/QHyoWh/udVUf9yCOmX4BNenH7H2I9kb1JCGRrtxOZPPL4DVe
KINryLLWgxW2g3SCAVqEREZzs+f4BukomnMIFZ/DPRRFDlAgx9JGVIRhIU+RWaCxgrmgtXG6HMtF
RDAyz/OTySTH3AYfEMT0AZXAzQxLCl1MeeCQuNHbQ4xfrjoW9LExboaGRsVGfJ9A0elybpo7CwqI
Dea76NC4g5tDYstOqeQofntBvH+QVFJwPLk3mJKiyd0wpaKSzgwLNnIERDdmsuWiuAJfNiA17SDF
SWMn96Dj74HzhdfFAzgY2SaOSXAuXhMofn+V23Q74+vCa761eIxpqnNb1m6LM26BygwndeZj+Ilq
QkTGkcKZN74Ueykn7wB6PjePOoNndMYCpu0GDgXBQ4G1ntQe1lxXRtu1u0m8e432mlM/mWfVhn46
cFo8Q5IW2TFNvTkmIgMICYu4xKFjriM6YYPswN9jwldc1E2dVCSU6XSFfnb1YqHtD6UWVoAdA03K
cKvMjogDXssK3FoWt0700rtA7ma7NRtNU2ptoZOLFfK5PdR4JLcFrjL4oc8Qaz6qMLb0kH35jauf
6wSdadLxwW8a2wqZAbKnJ9nBV146EUXeVjJM3mnJjd4vWLsPbhh2sJNoaX0NPJPh9kGbSTqhY4sJ
D0RJsuD6GI5x6y/pET80wLgbMN7Rnp8VmqwS1T7K39JLsRkMEh2yg3EqJwJvZXBu8E2xDzJMgYA5
/lBswI5ZjkQMRzwlN5Qdee5VGH0BQSTdkAgIBrp83fOrDKDyKyy5VjFgvrylfu9UR1TrDjnF40Zi
t3aw0mBQrKO5tU3WMtXT9uvxWzay6REcIZxm4iITeYacDoY+kQBbYZFtUIEHz/Euf2lfQq6dQhwb
BfxLz8DgYgbNHQGxnY01rGowynCz8/qh9iydjOfCoujlwcE3c+qYYSt8NnyNztscM89wzbiVERkR
3fIMsVtonx8XPwYqLuHWM5CeKcnfRzi+IYTZZKfupmDeeMcpLgeJ9sdEIygydzWBeK++EfwIEJHw
mMYsPeqAYMlEelDfNb/34AiNJYIaH5Gn+tY2PAML+DC8oIulvMaDL8MhC2GxxjVfiyaetm4kYDZs
sfxl8CW8ZsJjLLMCq5XKFzCIEMSKNWAmJyPfw0e9sRhQO12zMfZ1vG/XQcNSHp3RU4Ei2Vmza0c/
Tq6Ba41x/BJe17sKlDlKBIieFnc0tlUAgiPJIgJ+xmfTcfGr3wPL+DhZTA15/569GjVgDsT6ykB2
M6myl8/Kg/6M54XKSK0RSlS0L4hxSweQw0h9QMN71ezC3N/YpnqCSXIzoxcD9QmU5pFipl61X0dG
stdB7SSIK1ywLK0t0HatK7gZQlANWZmA5wuEd4ZK9GnYzQy3apM/tof2iEYUT0jK8mPG+wtukNti
wEOix8ZfWxn/wZcDj7h4AbEAAO+r8Sq9orkNWT2QAgR00s9tSYovdOGbhWluArElmnwlj9DFBAs6
ubWQLLdlZNlslrnyCvMPFHY0SP3x7qspwPDG/4X+Gl7AgPAh3TFeltf4CZA2C+g73ivb2HJ0wCoQ
nnstS3eYvbGgTjR0EDLQjsNo3OveBqq+Y5qk75hxrX3FoViXEcHfbhMbVnKOeQBpZR3APbXwFMbr
1FWhXjPGZN5aDuCKeEAQoBeOYOu2vgEo1aldmXR7MC1tk2bX6lqeIZlNis9hHx/nS35AqiL4mJXu
JaqAZ9Z+WqeG5V79SG144W3DwsnPGcXEgtwH376ZEPG3L9CgIXCCG+Cd8NlpLD6YGHEjyWWu75Oa
RA9I7JnwUZ4zp3PgVvAhfUKSxnwrdh2CjYR0O2vhinQIoIDVwQRqyPxRZijCRHzQUGMoWREjmaAQ
iFKGgAFy0/kdSOykoeMbTEq/wo/UExz8PEe7FTkJ39uUAlRueBUTH5HeVGQS3C73U2h5UqxaNNhA
AqxhiQH3my3uX0W021ABx4xZtyDo8xZf5qHdWv54EF2N5qwr9+G23LbbWeUhHxBbK6lvvWCySwwG
CAruQcQww8QtTJs3WHbk1EaxKcu56gF4cUA/HHIpXvHQtSTzk2u5idmyw6mMFLTKICfJDo5gRJJg
v8Ym7ShctEu4nCAvAMT7p+kg3EPasl82SLS5afC+pGvyA6dv1jEYYocImwR3cO7zTkFhEsSKT/Nt
tOxq5Mmup6oj9VRubOCMCYqVWBTsaSPZhqc6ceaqWDfx/I0YLwjVEYgpBGFs9yRyGLhC7Ju2bsur
CBGnTrEaCON55CpSZzax2LVaHm4g/S6MFz10ZluhaxZpIk2FeyByOsWJWw/Ar9rLGaqfTougjihU
cCZgXPCIZ/vqhPHBRDJuwfk8ytvGhYY4qy+YUh8Gvl9v9IwYUXRVNPFp4hvHa3QbGW4rAn+2ZqOD
/YU2prwZnNkNKYSmULHLjxjsmCyafWTi2OWhqfeheVJgxtvZouUJEGgyXWGhfbTBbUEdqoOiAcTk
iWRxMyb504KT1DI+NbT+1D1EW2wga/1s2YfXgAFI96FgrUTil+8wc5zHK7yC1tCn3cUu1iIfAWGg
nJvHLsQCStrMVs/FQvNnAXEQFNk2+bHgOhaXjuL7sYaQdeaSuL4RWZVxpNYyA/jIzniDwY2f4Ha7
FEVn1PsSp3VR1hAd+HEnpN7AxulLRkv9kIPsSsaHNXuHRAw4NzVrYiK45W2w8a8rPmTOcrRkCsyW
H1CdW16OEhEuoZzQnhpr4p34ya5x8Nw8i24EH0YWvWTXLnJzG7EMJC5o5gibv6kooWPw3+pJsihJ
InA/CloH6/4f6klLUoRhHOprlXNghl1TrExc8RU+u7X7N9+FHsQvv2vd/8N3jUClWxYUN/HoLLaG
SkBNy53uGU78HPnR9dffJv/lt0kqGvOahOaH/lMRexQiiEEkKGJDWfzJRCI3P4QnmF2QyQWS3UE4
g54FbOqwdMG+zLaOf/t7/6qCLP9wBj9VkJMUhAC0VdczEGnofl/nIQNrW06B2r2+//UvlsS/ur4/
fN9PrRkrh6XREuEXD3a+753cCT3D71A16sn/5zf91I+JZCuOYOAFE8ftjCR5cYuNht8EJiP/9Tcp
2nqonwue68jE8ASHSjTWi/zDoMmntO0mET+qUlfbN5KHOwOKG0+li2eRI28fGlYde9iacWMD8VEt
Oo0JTMdhAUE6pJu79gYoe/WuPI8GpIOYiqWv2ITBsRxZaaDDAeJVqMF79WRA0Lgf0ZRghmB3762f
v8nzWjx6thICRjnVnjoWzwRUH6hQV6z9+hCelx1W+Ddhi4ARM7OxgWzfXuZQ12YxlrdD5cUb0FxQ
xXyHgu1xRsmK9X56A75aJ73TbfQv6TAwyFagsDkgIfjothDedcZTfKpYNVLzxZw5ahSSnaNoNa36
X6Sk0VGlYPwxHUAT2pckeG82KIPZY4XKm+ybvvBm2Gg5vUFG+VjYIVbD/EU/wjQRRUqyoKqHNoP0
6JXURP1ij7t3mvX7FGtsMhv1iuBB3i82uvL7AYlWilUJZZ9XQIz8ySWZDQ2hPSRFbO2S37KL+Dqj
oIm6z1Z0okvJEfVy1e9srH3ncbOqxxDFTrF+V4/rR+Wb8AjuBmb16tWU4R/sQhKcB3Z9DR9gBo4Y
do+74AzIzYlxndC9QD3pAPi93yEeM6HSboOYPb4vlzWshnKgfogvIALhge69+IIKPmy2nRRlpHX1
pw06C9NX27o5BgqQ2B1kBaCfzedj4IWr5jCFIi8K/rSa0Si0bhqgzTFZsFzTiQOBARry2o/QifGg
2801uca2uRmBYA6gfkjBUq0y0G8IqmUYwfjfBbQopPOovg8zWRs1graJDS7km0h7ahI3g8IbSwAP
gxK+h+UIeDKZRBBF92HAgyA9K7m2cFM6jpfyuYRGNhpwEUG4XKHjRguBJwtRZ1u2S6zqyS45abgq
MnK2ao/FyjVovFscVMfuAWXmZH5w+ru2jvJXMxuAmIYFYT9J19WfVo2kjctQh4QnZjbJRpvQbi6R
QootngGe7y00u8rPdIdp1he9ervWmLCGIpYQicSna+QO6PNgmRW84G8aTvpfzfo/ntnPa0wISc6l
NtY1ZuTjPnSh3IJGAh6fU7xBQdNfTxHF5BNaq8hWFVytGLF2v0VOgAzMujdqJeQEKvqP7+HV3E5o
VY02AFBbjaLEDpn3jYVkaHgqUdbHtPCgnponeS8wgPTs8c1gv54BTeOvWj6qpUi6qFiWrt+7tT/M
gG0CK8s6sRTGgHRHBgRDoUMz2VmrERW1B2NA7aiw6+IRMmO0Fv1EYfktOkps3Fm2Zjmmk7rZgOpc
M3AFUCykrJBYQDWwoCGbQ9K9h922nV/C8RXSZf0VNUkdqxQcA1AcMBmUEMbP3LU7JGC0YAFc8ZDV
1icFM5L2Hh7UXfMQo981YoqIoG2NWMo2jj0K8SbNb+ODhupz3JKX5Ul7Uraa9mX6PWoygCQ/SvVD
m3giGsdICF4bFuN+qQ7IBrbBkCWgkg3kHQ98KKOfGkyxwtGk6k56730w89E/x0RfyQTiRoLp9AZL
QSDtadQwA5W8LcDaAy/fwgpOvlADJn1yqEJU8QyDtMDviBnSo4j37nyCbRPKOpAwQV4GfCRi6DX4
owoBiee53oSNg+rtzhUSjnTsLeElaxzoEQzQJbPFx4RabvkG9QtoXGlHa1u/JS+1m+3W8peEmpYr
Ik8OyTSgI6Y+9BzpgEjh9lEx4xLsRxcSEP2jcEwQtSdOxMuDCvdtLgYQEkbWQErQyGzNWRyU3r7P
SKkdQPQGWnSk2hnH9BG+GWjxTjhHMJ6BxUIMLvvhQrBwjCMb83WRxKR8wxcNyNpGAv0EWgZUfguo
6CAAfVtPu+UTg67LFuWu9aLXbrITkSzuZxfa8jTzIihdk9JVztDZBstAeE4fce02uNOoP9HSldMd
GLFkRFV8sYOdscWUhg/CxBgVgW43OQ2tduMm4GuKEzgthIscxcu2kj3ijpeu9KQjfpDdzJkOk62L
eLh0B3hMxMPhbXhqIiY7Jp40BUNL9lGS9cT7KJDsteeD8jUfqejPXwsrEF1O6IOh9zbZJQIhOEVh
LK61acsugMhdn14bhWra7urryNG+QrfrrUH5X9miuXYI0IiD8BomJwi7I2TsHSUm5oPV0+pYwzHL
zVgI3iwWCRMTxowSsd/BE8QumvPwFh3Weu3I9mu2GwEl6uQaR821Ax/nnM28CjhkbGJ0bAoSmwdV
epywtsjZSQxcBZAzWBAaD5ICijpPr9LjgAIcmibId2r46+5hHxGSWbIBS6WjrXsw56Nm+rZg2a8d
1ZNRPwzBJmOWXWITBduB5Oqjorh5eariZ9XcgiAzIZePXEH12pQtmpdmTgBliJsMIsdC5AWcHYyF
/gsxFOiLLPic6RITOLjLqY8u4Ef5VjGgaOADB1P2d+vdeMqOiOY7O3qPH8ZrFDxrLVA3UHEhg0my
jgIPgXBjZPHz8Go5gHV/ye8oQOvbqUEdOP2sHW0DxCagzcg9mtSd4Cwwk3q20fyBwCwytoPOFj84
KPu1JjmizVZt1ro4qv+bincc9WwH1GtaojLZP+tHKHPUqCurNiCgXGapja7c4sOwrHpV3+cng+ue
4qAQfS4/QhVPCwqSeg/aCkFh085e42NI14fM8vuGjVuUjAy/wJniNuGenyR/9AoCwuJO8x9lr0dl
4qjs5Ccpd+Kt8VA+GTsYanrFFxjB2qZyBQQ/HZuPPdokBmmA1QN2E94EvJnQ4kAuiKDU2MbDsxnf
QFxFSzp4nqEz1Jyl2omiZzR9cgjpgelwVfbCRACnObYoHvYMuROX0EqGa+wxQEWxR18H8+K2haon
n23kvqhsvVWusdNO3Vdr117qdRuQZRA6dgT1WGZcFdwQqN1eVxTSGomMDCHh/6HuzJYbxbat/USc
gEV/KyEQaixZ7vOGcHb0fc/T/x/K2rsq6+zYFefyv1HYTqdkIVjMNecY36j26ZZtNK3gZZf9HN3R
adDsiCf5Qz13O3qiBGl+5sickOeoBxKsWle9Ra/flv06JCEmaK2eUDNV2/Rq6nTcINUekSuITbg2
CJ5mZ2JaKt3WP4L2hG+hXImOyYGbR3bGFxNs9ed+j5bigBcr3VEC5aSKv5ZX0Txr0U4aP5tPA+rJ
1aY6/I4nROs91kr1oBhHircYJKJ+K342IwChrUwLAOwuXkVYmdkbRkp/mrYE3F3yYiNRPjK/e+mJ
IFZ2yxRuy/lmfIkYhfXIYwGb8AFB7mm2Qagj/N+qxbZdE+E35geZaPzcvpZv0jGmmmFCNnnl0co3
rQmealPvY/ZGtLHEi/3BW2OlLPl0K1q7L+INw3IDvtp2JWs30oVx6/Uk5G4rWO5Hp/g5FDttDQXa
1k/Std9PP7i7Ktf8qyxvxaPk6/9QaKxSnL9vtDTb0G2DoC2d8JHfN1qmaPSmRPXuaF7jM0KjfyR5
jdf/UxfgP+1S//o6f1OwWLAkFyWmnFnv9Oqxo+dke8pO3qv/oBq0/nPh9Oc7+lsHYIiGsepN3tG6
H8738eGdFHNPd6wvYYsOwH5X3wnWPGXfewoHx36vGLH0rzXuLZ/SZ28eK19aFQkIhSo3P8eH8Id8
ZfwF2fch+2m7ytFiKst06Uv209gkt7XOjR1qjMZrNvS2faohhm/CyS9Q2XM6TCUCt2ZL5syu2xKO
9yQ74rh8kVbhSkvvrnvtfdryv474/0mYe6l+FE9d8+NHd/6s/j8Q1bKp+EuZ/L8ktecfU/yt/KuG
9v4f/lDQWsb/mEJRDcOyBHsBoXCq/6GgVdDJEpOlWfLaFdJxTf5bQauK/zEVw0T0KCxZmOqqu/2X
hFb7H2S3mmELWVZUGKHm/0VCq/9+BaDAVRFoGbJsGIomhGz97Qpo1AG9fBHV5zKv1F04AkJY4bN5
P3W3tFUpaM1rZGrTWTPj+deD8e+vVIyHW+zzErdpuq7pQzIs8bdIQvcjDLu/LHBsDrYa1q7cydnr
qAUvIVvKtLMgJLciFmddMWm8CvoTY950T5ZejNdco1iqTHuTZ4O8U9dXC6qG1IOsHrZLn665Q9qP
JJv8oQCaZcYtyPP6KJtRg4xzNvH4mngjQnuBZDHIlVtOcbElNrK9RP10+8tnff21Jv2uzfy9a8kR
5INTNYLIkWeikbur5P6yJYrJLorw/Q2n2IgXKHFZWV8KiRqxjyZr34k2P2PjRCOAi2mjyl1+DdJ0
ecjzGMFQmPQOrrooPRhGqDP7/C6C6Gu0hokGs+CeouXDIdXYNgFHOFVgOhx44AzS129jjXZLhVHx
OGuDeUxjmQZMUKtvch1L285cNh0M9XcpvpB1Vn0Uooj9erGaXZ7jF030nHSqDvmdmQqFGF/st/im
KayjqD52jLlPbYnNaWm7fS90CQx7PF9nOplX2Y7ZfE0CLbM0gvUrh40E5P0x7ObJs9JyOERqVZxV
/j9Rh4SR9kI+S9qEaKVvxtv9q7hSx1sx01oJrG1XG+K1y+iHCRHa3wBL7n55V9WY4G2xjIcAj+y2
yhL9Ysq5uyTScizauXRJSjjCWMyf7w9jr/iNmoD219CwdIPZevHqoW2XBNh7FSO2CEM/qV+kAP+o
ZjGKbSbKvwjFSC9G5eeStVcsf91n1o0kZwyz8jrEq+nRmMZ/uMf970vPUk3UjbKOZv8/nDiIQvVO
GWGfqEvFNqzJ4ez2tRo9DUaHJGehP3XPqCWpI0ZvFshf1Ynhfhbm/cE26EX11G7Pihoq1yER3v07
zVZqR0uGiaW/MNqNPFjGSzaQxiKb5PnJ2Tyh6x0IqCvzuD4OuzpOjB9DVZUbqVEETISLHA/xthkr
9UU1Vk5FYANY0wbxkhDa5cOyVLZjtxsFFTnweUWpkdpVdAqOsV59G00sCttF4inwgCPh0wp2WPO/
0nYU8/W/X37m368+cG+6LoRiqTpsMNLofq8UcFRqolL16o+rTwFsfyuUMXRqyGTnJZOrM+koJcM7
TZxhA8WT16kBEdGxKd96aWLUGlMsm0Gu3O4/M79Obdzduow1LFmKi1wTT4MN4mw2oGR1MZZXhUCw
1p2t6NMeyHQRA+SgVI9o+yUl+usioZGWd/pzo8nvsTrTkuMT3EWaZF9HbWvFZvMYrA9NEaPY6Rae
DJ8p2i8q5JWWsywpK6qS3AYsYsdSlGxIRqgncmoBsKmN6TpNS+OLedXcmGGF9TQjCn4mSDNlTjeq
qvzaMGrv9Tj+SqBhz84KI7UwtX0qh8M5kyDHSEkH55t15p5tfP+qtIYfpQhnvxyr83//nO4V258V
HdBS3COyrvAh2UJT7L+Lr9WZfIWorvKjJbOKk46+k6ehvnW5EC/BQnmuJfUt07sD0YHdQ2Zbz3D4
5y9WiPAl69XZaQyFBmkyLY+1DJ1LyYblUwtpDytdUzzaRZad8LFUDuCMLYyijZ2r9YOIGQT+nl/D
AkQvSKnY2yp6zmfpqI0sPfy6PZjti9LaBBnOUY2WNOq81AzUB6BpkqvnWED1utIegIH+w4Do3qT8
7fAIDo/FjR03i8HjWj7+5SailLOiSZNQjoHSwFlt5g9t7PKfJsJt7Irpd9I95o1l5fqT1JHeKcLO
3KSaXblcHHSyFaKvkiCej4CeyreukXxRb8WgD5exDY2nZRkVp2tL09W18gLuk7K97qLjHdDdWdqT
rqilrxsbXEDBB65zUqoBlzyo4BIOEYCebaXsDUsPHgxlXODL8RBZZUJcNdvkweRHaW/8Q3Gu/T5t
WU8ZS9FXr5C53mT54vdjUsRRAFlIGY9x9r3o1fhshPKwzVpsBbVVGtum00N3VCP9aSwHVL2D0rgj
cIKdUmIHZ3HFo1JGb1HT5lcWKAgiWV+ds9UmTnBcir+/s61pL7VZeSaDKZxolQ/l2epHzV+Esbxk
yNZde9Dbg1LmNUMazsDcSI1vs/1hhnX2VTck5DJtDFO4YcsHO3g8ZyVrikqC4de8R+9agxhj8IZt
pRmHg6qXNoSlrtqMrT59FfnyokrmP9xYtN/7zvcDZ3IKYYmChCUssdZ8fzmZiqWUjCKZu6MCafUy
BYJ7RTtl6KtIWvs6ZzUZ5aokOeWaj9yk2rDlzphvlDWpCH9EsIU6HK4Ewe5mm9rbaKeFo6pMzsnR
qZzRHO0XaNpkP83tyJ7SGFln1XKv4ZjeWBOWj9RSl+e8niM3ktLw1FBR7PReT9xskpEBhl25tSHP
n+xcpowA9HD37g89vdEuHF6MuZs3odaqSJpmJobCCL7+9+VI/D40uC9HumZbXGpUbBp55L8forzQ
iqEtxvpoWEXqVp013miGn8oykd7EmJXweDPhiNEYN/WUI0stufOmSx98Q12vyel3OGkVHEI5vhph
VHEbDCe3MrIXA5yx1agh0hQtLQ8zxRr41zCR3f/+DtTft8ispOwBuOFZtuD6WLcDv7+DGkevFWpi
OhTjqJD5NbWP6qxGMJwAkgyGvW25KiDtG2jyV2pH26uVE4Vt41uQ3jdd15iv+OcaRnZw8qQiKJxS
0pFsjm1+SfVkX2aJ+l0I4ynJ6vlTGkF7CUh370WcAd62s84rdHXcKdh4yybR3hezn11eKfenqswf
FTv2emGefnHqc25a63d3Tn1g0Sb+74dDrPvnvy6guqZppJxrfJaCQ6P9bX8tGTAwiSGuDwZpUDR4
sew+zBpuZkm/VdG4aa0Zva4RpalbWmAGlRVFCwz3pzAVBu9yhmshnmgx4OW8ZeD4bjkCIug0W+xE
1VtZqsZ3mDliO/TRN0DWRJ/10vwyZOQm/ve3ovzueOOT1TTDZGtnCJuCRhh/u3wleeZTUovqEPSj
8ljFn6OsLh8TtAa1BSPZTHBBw3iSjmBVsDjUnY7qOEdnN40Fow5LVL7B9chkwTyDnNTpHpEU/A/D
LUURq7P0t2POnlZRFFvRBTdldBt/m/G3MeEcpVQNnr7a7yYckbr9MtK5baarmJV91J378smKK7eO
lX1jonjDbxPEzUZLs4cB7Fk0T4daid1OLp2wq86JGe5VK9skS/fUqBVxTyyU4sh/PXWAQKKpf4jR
sVdt/6WM1JcLOTqfqVZfRBj4kejOyQgWS2HJ6CD7LRsDFM0HfZddmRoPGbntQU1QVmG9dxqpB3Hs
LXnodUPg4RcSXXAqauWs1IC19U0jqYd0lXQzf4+7cieGERHnC/FW21mjylCG50XUnPk5B5tLY64I
YENlDjXdgVdxyYbCS1V1lzb0QdMfNuAY6Przixo7Jig89ZgFvl7tQ/RP03Z6Mhn4fcO8khuOnD8E
7Uydd8muJW82wg4nPzc67oRxE1GoR4EXsoxG7WMjXSbtVaJlZRN38lWWngJMmL11JK486XKnjfbc
J1PdybQ9vfaEMY/uWWjdgmnYmKHtqiB+UYWW8z6Z+LAiNlWTcKdFehvq1JfXBIBU9iuNV2iPkRj3
cM4eDbn2qjjbEXJyC4zyeQBkrcy5V2mAvQiWTs19PPe7MYmHDWv6Ph4STzbbxzZbDmJp2adqfhmb
z+Sib4Yl2CwopqoMTXTbuiCB26jb6uaXUJKukShcM3+vAkjZyuLZSf8Y5ppTJdgZTYpA0sme5GlT
DchoVLFvUnVLM5EOqSTQ8aluTG+YaAiql3mjl+92WW3hWGEKCJUvrN+ID+iUiuu0oGkI800VXtvm
lXheoOok16x91Ygni8f3cE53FuSsBKhBH5yiaxCGr+GinsIIDf2Yjj+znk6HbXyNw8EPLVTYob3L
LOJydlPPEFMrTV5tceAWctfrj/PM6RIeg9c2fLNIvWXaMmmwEi6kqHCfFC8aHg7tMwfHEqvhVpq/
98xtcsNECF5uUsaRKeyiUnnvkUUu/dOg1ls7szazhJMGKPZz13yk00ti76vwS8sUonseVMd6HcPM
BY+o54+xFLlzfOg6GgG7CP6xjdQ/ehBrct0LwGdHJZFjtDtPmMTiaMjD/SUAvn8wOZgZ25zgw/go
w4PGTI3IymTf4Nb6MtCnL72xdbs1y0axt9DlKAzKaKPp8/q3BHnndCbydSn2VQwrJddHDHu8Sm2e
PHcGJA8NAnq5AYzUtVcpFl41vhIp9mD26db6IVacUirvUx05r8DrvW7FAowZnY1oM96nnQ6dM+Yt
9s5QYFDoEbbZ+1mUXqF1KKhVcIL8Vgx0gpQmSXP0rPepBrb0cbwUbn5HpQSHx1c5/dOAdlXyWNb1
oagHT1OQHhrFbmoHAON0luweVaO8MweIS4AE0yY5mmAuZuXM/sRvk+rBKhQAfIZPut0magbmIeIA
q93VOu0pnEpIGTgw2LSPOffuDG0Wl3YoFY6UMAfDnruMJ0Vze4Wpar2zUj+TLnn02PS7sNpWuE+i
fQ1ivfcWTA6th5ymCU8V1q7oILgqllNkYw+cAFy+ivRbrCgHg8wTOCg7O4I1p0rOoGlrD+8MNQXY
7QqpY08054O5q7jojhNwpz3v6zU3rcFplSD4KEi3i5VSOLBZW3I/uh8ZbNxn6jTFZZnJRl3diTqn
tIyMxzwmmlMAM+QWlXp2PqTuUl0IFZrcJqNeGQEV+fUANY8gkq9pOWfXWDHGJ3sa/Tphj5FEOuvD
oAW+YkuxI1v5QZUb7ValyITaQPaneDF9ieCynZpEiE4W/El0qF4yU+svtWn7qk3c6iDX77lV4+Qk
kMxjuoDMvGktqJjDB60ohZ4d5iyssxrI021sSV5UI+ke7Oa9oxj0beYEKLab9l02BobbNdh/OS/E
a6bjOFt/rbIG8zBLaODv34ZTLm/zuKXL0km0+syJGwxzdRF1b2PRCLIH2J2ayfgKAi7H6FcPDsWb
7U9CG941ysaxHY2XyVoWIuE1wktTeXwf7clyJtGXPj29h0lWplvbhu4cdY2z9AMj7pizoiUX+teD
mgyMjvKEEJ31bFlsiZhHhCmcWC0Z6NasUw+1kyfPla8NWnVIwmTm6tTjrf7vZ2rIhqyF4Ii16ZdA
nuWdJQVk3Fg0gZqezGwjTD9LMf3xmvf/eH+4/+zPb+9/1p8/mw0G0iEXeKeVuDqjWKabnGOuDUHH
owbPLGjK+lpF5zkF9QhBaNmaDbqk3Cgs5/5P8frv9wdwjfwl9y+Lbi3Ay9Zg5t/3CVF9akEHMUMf
HqsPhlR4dY+Bre92ZRbgaVP9pHk0ePI8Gg+DIdHuMzaKjvlGmVxqbPoV4Q7qJbLzaTdUCbFCXPth
9zAKlRtr6yRFvQWOvi1K1dXK0ZcL4Uvio0cqmChn8oS8XlIe8oAKBHkEPNF+Fl4QfUkEO+1OQ+2e
uWTYunqtuVo0P5ek0I85H0GhbJamYuG0b225EDwZeXVB2sLAgmGjj58br2zTQwklqxeYcmkBtTW1
AJkqLFdESe9qmZkPvkijwtURp2dQXLtWO2ZWdJpF7A4qGpLEYBFsXZhxnikhZRwQFdB/L5LlLNMV
lgirogG1KyNUEFy/2TwyLkS7V+ieoqVeniieFGheVdlo7xb4WBB8vlQ6lImRhLO+dqqBlMUkOS+L
5Je1xH0VakJsXMneuRiTBma2AW8+bal9L7ONALGrD7mEAVlWn4al+axp1DTNW9ZznwqW19BcvurM
Sc3Oozo/mW27RkR7uVAuRNSdy7i6xkbvhyUZ7fgNzOz+4fWD5UgsfEMOtCGRTmPLXaPldiMQTpim
K+bnYUJPjwGfWcFOz0c378QOLi2W7GAHjAQri4RqO9031nLg2r+ApdnaUfpuJ/NTWXRobFpPRngY
IomxuSMzcRhzN/sBA/xgcs0CmvaidvDiQHZTfCBmA2Y0Cz2cs5HVHWgu+nFWHUwWNDLsdjMxPY1q
uVJbHMZI50zdSIioMub1uSTvOjuGvXRaZMohFZmI+CjxjCX64rJxdTQEAyUIRtgDO0ISvb7E3zkf
pALuqJAcglYdOGp22R9EGHlGMHhmLrt2px506O7N+6hY19qoNgTeUW+WnsS1kKmTK4/Jk8IfOMpc
QkSmJGXOVeaJKXalJD2aswVNGuFmxKiiYmlQSo9uCmAO/oRpwT/2KlNhKCU+qr7YmZrBvR6nXh47
RidthrVatUZXsVoIkhOoXckp0hqfwbRv+utiVW6R2E63ukWov/W2d0SW7uJIbAMMUBV7vlFi38t2
Fi64Gwyc1gRSBYxBc/Amy8jRS30DiX0YMKZHO1PLniRwzEw1taZ8q0V8bOryNMRkPmEAFHh1Sop7
KlRf+5LWwd5YqvMSIgphoTR15YWdkQ+X6RjIitsD6mKd3i2jfFgmtEPiEXzRYayYsgLgrvsvgHEg
VZbObKA7DcyHmYgkdhTvctldqjJ6ycst7deLQW7uoDVc7eVLiYyMbgpUgBL6NX8yfkRzfCprHAZq
4RhZ7iG39hqmZWE874VWUsIrLvhmGX9AFKOEApedDOZ2WBZmTmRXsEy1On547rERBJosO+iIT+se
ydScHiw1vJVdBZfwTVq0UzI+tCJ313mPtqxGNs41VafwsUjpSQ7LgPQqWU0hGBVksN/JfKK38lxr
i1cs1WEoX42pAKC43MJl+pYZjW/38TGH4s8nNJi52wf4pAvVr/TAVxkh8WkiOTEfiWAJQC8r1ygN
PZFOfKyo3dT0HAvDyRdMOEqyk206F8XXtc4XAn0JtZNAghGk0n6hvS7Hbr1mntgS4gZWmIrsDRRP
Oa6/nAIpn9yhIhbban2oZm5iPjIK2Cm19Fnbwd5e1ui/wBcavPWM67/kc2RtnrMWw1YHXSXDGScy
7TBtuqD+ZGzyUTfaoezn88q8moOCe8khM5Ytt5fdhKHRQJguIZAdWs9s5M2CI17K3lVOkBw1R4uI
c0zcxpwP5aheivkSLfqPcXzS4F+yW91obXGbIzzRlj8Zqtcu11qDAD/LfqON7oLh3JS/yo2xn9sJ
QmzplGq+o4Gw0zs8ryWESqtFoogipr0ZZnhJi/6QV6PPnNnRjf6mm2tQyynR2BTsY8HkQWNy4ELu
xFU9UhO7xITtyaTwwpwTmAGJpVVfmsBNYpIQCtR5Bi7xVHGnEWlioG4GKdoa8NaKAi9HqW/NoDvD
nWM0RW5aX2e4jKNTJ8tQYtXTZEckQ0tb+rtvBCi+pJP6FGkUK4Fa7bWRiczDTOGh0W8wEgCrefJM
Pfio1dot1ehCZ4hW7Bsz74sOOiSfHsLgYI3cD13RfZFDdWdUJ2Pc2RJueHdKL1bzYn8NxseEbaii
e03yHIgjDGZLbs9yjC3HiE9yXL5IZn5rlWpbmBkztOXIguzHsnXQuvw9U8zvgxl+aORcthD9Imj+
WVbCxe2OU90f1l5DVs5gzrq9afDHRMhGdfNW9ONxap8qVg4Jp3Gxq3DWrLGuAwb9ONP37ZMmtT68
dGeRZk9bOl8fs5uJc9OoR7+P0HFb0bPRfijJ4kjD7Iuu9GV5pgMCmW7V05ndLtCHg05mTQ5CP2Bv
iRN2DuILkdmvsxgeaB670kBDXSDlDZbDlD+GLV7v6aMEraws5V6C5qCLcA+41o1MgyR0wuAoNk0V
tX2Dnb/SU8cSxyJbS5cE511YviywRKcxOVZ6fJ5sdOOW7qVjuh+C+Jwo1kPKSzfL9KCwyYnzGIvf
nmKStCFunxkdkkLsadM8APq6MYL1m2i4VRIo0y4iXyjaY9cHdAMCUArwX9QqET5IGRkV4bGnYJtj
zjybqI38bKQp23PpWZICMucV7Lnd3gqLvY6wbAyCZ0mxXoWtXhliEFmNeL9OHzQ1YeRkEBWBoVXq
HvPcPucqTAi1O5SVQdx8uLeSxMsk5Vqt++UGDZu+XKHn72tzfgiV4mUOlsc0WU5qvsmkDpiw9owG
4JTp1HCZ6msju6CaC4xGFSzV3jb80Qxv/TifY6s8WUL3iVyyBuMwISdWSmUPPvzFzrtXK/iWheMm
xKCah+0Fv/0wjR4hcccMC3prTkcChP0R2rk26FtlSLnvz28Aofdp1m2CvPioEv2tiebHXA5eWqW8
teB2pnWljOVzzp5xLmUY0NOrTVWn14GTS6lj0Cm3g/bDWIJrGPa+QkgxW31RwoWpy0e5Q34UYQAe
P2NUIEvVX9sClvVAXRFVZ0UkuwoO9lg4Q9jvQxu7HOPPutRwxyUsBHDUavOGToZnaV47s3wQKBmZ
xQP18jvN2I81TtAkfLSIMUjn7KGR7EMbwxMEehNM+i4p5xPzqE0mF7ewiL4UkXkwKPXXU1xOwi+Z
MfiQK3fKaN76WjtOqi8NzBoXMNX2eIQcf7VM49iyKZymF5lbY0+CQcEz0CX8thThoarpRQi0xtNW
x7ahcHnZNX4DM3Bj0Zz6hCzu6WvWv1bC9C0tvI16u+8D80gHuR3jE7cAqvQaaLsukk0pqSRhfTSW
6nZzdWKGfRg0ceznjO58hzUggdIRvQ1t/K6l6pMZmjgr0Utr86UynzNLP5p9fC4t4bdqdmKGcR50
8yRrwSGw4afP3iy3W3OStkCUHVnxBtXYFQpGv3ryzG9TKdx5hLtjrgmLCTLX5dKH8jXhMg65ShcV
fYR6DiPmiSiDq7Iiu6j1Gcg89bJ5DAvd1a3gnEqYi0BUhsZbaZiHKpo8u2OL/6YQJhpMtSdTwQsr
g3S7HCTCEBp7euzZyLLH2yYJ/TojOdrz9AA5p7QTL5YpWhe6H9CTGTe9SlxvIyYoqSaDFJN5Lgnq
nM43OpTaNhysUzHOrqmDC3ZgHG9VbqGx7ipjsJu7mqsm8tn7SqZyNbtxW8c9t5X+rLTFJU85hdvw
OCMGKVX1+0AkBMPeW0qbok3RSwZiW8arvg7fjqq+ZJnCOj3+IC2XBdZGh5Pte+iV02sma36WLxdG
Quc+HujDAQ6qo3pv59luzMtHabFeTNO8MfO6KqPkggO9IaIdB2TQ2cOEiWro0oOUQKGL6Tbnyn6Y
ceen6kkrkIOjzzRzau1WOxj6BCN+uUFCvbAXf8jC6KT1ky83n1Mckf2kfcz5/Kz3MNw6sTe0eT8O
wSkttL069IeStixhWMdx1g8J2GC0nFbOIsYbqFTmHj0CrqRlpeqOfmVXRxI1jqbAONRbeNAQdPeA
crLilBA3LskMXqd3EqEfJ6v4WArpPe7DqxSEO3qrs4e2YEe7a0LaKk276mevT041X0yabrCecfwu
bs2yF8/UQFridcJg79Y/2AbgY3zxJMjs2yFyS/WHlP9stdoJZJnYgoECA3F3nbq4WXVaHZKJC632
pqB1wcvvQcruAtnyWopgRRLH9LHWys86Cn1LKjkLsZ+kMh6SV67BIwvUVfQ4aEvlRuitZ6bWgzwX
bB4fkHnRj5RcJcDOVCj7MJz2YqKHVHArWnWxy3BKbGWvK59THVzMND8HXUs4HsXKjDwdRAYJZdjV
ifLOpZXvH0b8Zbrm9OFFGlS6ov9urdy7Ibbe06+4//D+/b1Pcv/2/nBv3fz5bd9WmaNk3UR0MTiz
39o99b8bP/fnSG0nqAIwUTJd41FEtALaiC4EqSNYckYmAWUbF7QVeKgIutpIoHqdRKr/+Nn9K2i9
dvrrF4Gn04eMQaBVyoB4JZ2XAmSIZGH7UAp2LNZ0oAivyUWPalIY6CfJbcOtWTE5URHjHJSp+eOh
ItgeHcf9e3oGa2H1r38PmEEjSpz29x9pdlwderPit//8lfsP7//5j+f58ymWFkJQ02YteGHaYPfm
z/0w5eNM7nCRsCKv/0BSzpta2LErS6pCAg8PSakGG4075NZUcppPpFIzX1XyX19lKPw4dBgn6fS/
9etB69ZDdf+qXw+FRNSAnwWUmmuH7f6R3V9qLiCnMJn7nmlBwmg4m+igDCDhaDJwbO9PUIj1iP56
rvWpLT35RhxMt4vCmo+shouQabbfrK+46Hr+62XvX91/VisWptEA8rGfZOwkeIr7k/35u/efJagD
5l8vc/+XBE8XW7f0qU05/B2A5EOgrce6a6rGJYP+BmEcnXEyPwxV61Vz7fZz5Zr0jQLReWNHggai
wfFnxz4pB81lD8NW6nX2B6S6tfUu18FYKZPXjz35GUDEpvm5nu2vUnUOwBVhywgvTTK7oxE7+fAT
pddVFS27snFX0hOX175COj/MP7uACeCy+HLfHvOkdwlac3RwNlZ6UMLMMeFqz5UO1Q+Ha45vpSkv
TGcx9sQMQuNW4YMpruUijpUcHfWyOGeNvIs6eAfqFqPS0FJUz4Yf9ThzpHIf9uEhbANS57kFpelD
eRyrcJ9JnJXE11Wl7PSmIN9yAnlcP9NO+alL7hiUx2FCftQ35RPKo0MP/WTlWcSqvse7lcRONyTb
FEJYNPQgQ+nMgz5kEH9smuVUUjzIOaG5rX3QpI9gMB5V7GLj8H09DEtg7IwcONFIHmpGj26pd0GH
p0S2XMR53mj1FMY/WrnxouRIf21PcoOr1jjLMAwOVI0yYE0p2AR65qgK6A+Kk7nN2XaF+0qXiBdg
toQIk/xPp1tyRhy774oE+mZhD1CC9VLhACyWM4ZUcqTH1wpOXDgEBMTvEABtcA5urKF0K1qZnTl7
4Rg5gPwDdldp0rolJUzES5CL6s+WcUlUZvPVTTWnZzlf9loaP3faQKs+c+aFvW2kPCZ1fFp3jl2m
cpA45IO2TdsCY4Lc3cKoBwwZ7MhBoYBkdLIw0tLw1A7jXiMVqLMBKBSKl9JKq9pVXKI7CRVQyqBV
rqUteXFbGdNNRocyLeDq8faGsoZ1wewpMPaG9NYCpSkgXLJAb9PoWbFuCnuUocBOptq7aIJ+dk58
usgbORebbLUQg5+Uin0s3bQRh5CKTTv/HuvvRvZT7bDDWRTuU+MEROikhWuQmUGW5r5SAdpk0F8Q
cgU1zecKn3Fe72Qsc7EKW9IYHUQyjlk/ljgEQgx36/jUWEL2zcl2gsS3mAhWZ0y+vDO5T50yrI5C
ECE+GbsaqLmESafQjd0YPDAljEw6mWlHCEP9ERe21/JiSTDsYmCUWqp/LiXDj1URbtWbhNwM0mod
GSx4zC0lpKXXL5817Sbz/9F1HsttA9u6fiJUIYcps5hEZdsTlGzJaMQGGmikpz8f6H3Orju4ExQB
UYEi2L3Wv/7A7MuHhGAZKwdVmQQXT7JXMAQDV748YnLpM4BOIuxCXECEApwZHRvOVNplLm5gsINF
aY+Mz9IdyiKc7vrpGIjgN80bXCtj3yT1e4BkWYfJ0euZEtQ2/E7sQwmON1isLYhuhsbyrcP81iQt
K8BoNvE2+T77mjLBuOBiJ+G2iOdtLTRDykso8MUzebM8BSYHXxBBYynPaZJvhthmix721RSRShjf
mMdtnY6PT0hhM/AiMnLXzENoJHsRgVNCzMxhv3Z0SLr/4/BDJ5VsBQioU6sjCtqjyPB+DMt10LX7
iDFL0Ht4pwNcxVi8na0cT9yMqDRlH8ZJrMtGbbyBuw2aRD5DyWVC0Q7ebkDkCC636csGhODb1L9L
S69CfnXPv00XhBIckzHdkEvLAAS7LpDQDmNO0ufXQa4Pc9qh4aMOCfQ6if9Oyl2VlglyRhB6xXuK
5TaEh/lxnsqDzLt17OZb0gHWoyXOUY6rAlix61FGsR5n4EVF8VfHeA0xfAyb7iDoJ3TcHnsMGkPn
ZBcQUIAxRVkc6yq6JsEPZ8Q10kXLG9eHOH73ypoBfrCrGeoJGLkFW4bXI1jHudA33F0IZ0UGJFkG
xt1MsY2wWgtwuzV6xAPlQ0zz0hTRng77mExyH9Z/ygG2uxOtNLaTVqCwQ5l0s50GgJPyRGroqzA9
cG/z2DTk5TJK1WNytNqOWvcxzrwnK2Aa0dQvrZ/jqtC0p4FYu4kcb/Ya0Kt8jvZJ3Gxz5H5p+i5N
b2dEGOhkYN8snnGUHyysKPsaRnpzc3GLqTEs7NOS0f1EeAGC2IiYoX5izcXogL/dnylSCDryvfA0
+f1a0VlaAIKBbvclC28hHO6BcD9D9yTRAMmtuZ6wpqmCR00f2iS4aKXZU8NKn/oC2IB8axvTpczZ
RnMEBOrSBtSHAuZP1GLPNkmso+GMt4uKHy+swnoyUm8vNO6AXfxXtA9ienFqwsrbYBlAYU4mnHfP
6bYlpk4u/+m0GLchQobSviSkxlisIIaaftQ6fRu76ua48kcixS+nU8csqB6qPPzBeHYtS1ZEk+5j
6Yj9PAGtc2D9EzLGC3PtqyQKR7Kl+5136iE71dZtHo0Hq9KXFHvgqL9k6fQiov6nnXpfs6ILkt6b
SmjE6xQAdfbOwjafW8NHZ4GXhDuuFd2d85RbBYHYGYUNBVOPcbXAUHGK97W0LkmUku/jPao4+SkN
4zW02FuIbWqr7KxTrDpSzIK5EWJvR0TfJug0AFWy9lhDJwgIUAtfsI2J7dswIvbEyhcAaEueyoZc
xl3cjFtazk0MYC4V2yX56CFZ7SFbt2tslATctaLTRNTF8m+wpwdhglcMfJk3P7Uzxs7wxdVTODsP
ffCQaCqEREB5qM9iYrPos0vkuheWw+VjvysFQYvTDRxs7TBSScbpYOjF/Hx4SNIcdpbxkNvdsZGA
Jv4FrPNN2XigRTiE1AhIEQ/rLLxmJGAok3FYnW0iHe+b+dcYR8dJZg+pjRd6CLiYsNs54VYBhw8A
33mGc0Z7zoxfg0O6LtqCAmlu7FNd0PXovF1V7h/UQLiJtKukJkrnZcIf3HovqdArrE4xo3FhIqkf
vvVqzbcSXqJe9IzEwRUALNkpRsPa/51dDHEMcdP6u6T/otdcucjHO/3qDPvWPkQ29/1TFbw7BpSm
h+ndigmQ36hXO8WI9cH8Ltfxo/yRjnCNNi2cXnMd/XY/ow/WFGKAIa9dcSNeNw/uCk91hHQYkfO2
MWh/0SyVLoLpnWb2sRJ6PfxFMOuAn+fsTzTRfqbY74bulgf9zKAtd09zGCZXaRBqCevbetX58JIO
iqm2WbHGkAkMVNwcvbGEvO5bLZa1ts8kB7odv8jGLAaJcDoFGrEFahCL5I9DJwrycJbTIs0mvH/5
o9zCPCdaB1+tNF+8MhmvBunEfxqhqbxiJxi204hJsGtJzG79sOfD0G0HrzYIgU4uJambHbupjeLX
wCCkq1JsWnJK21zlFUOJUMS7vHfkelx0P9XIQJ2YqZsXECzWkx2yz5K8YtUzsvdots+FCeZGMnK4
DXvsGSLWtLd8muYtC7R1jgRSJQKaMZZalEvi/w7G5B/s0qJniSdo2D4Oxqk3BxRbtbzcr+VV2R5i
Pau95c/N2RAITGRjT7/svH5oZ/yki9F6lVLlT3dejR2RBLhcyq16M3VVzMeIQbXpN3KttCmvKbxY
dkLjZINdXu8HV+QpuBRUIevs14k8k3RBEE+WzFfbsqbrHMSgKI37636JqTB9bJleezk5j7MBgLu8
M/d3i36S3pWk2TiZp12zyGhMatMNMrDkMHbG+JIR1diWzNPSkJnL/Tvvhzr7TC3beYpzjzCqyUTT
2YTqTCZje74/8khq8sfi2hAsc7z/ZEgooAyWVlvfrL+NzPRedNcwDZSi25TUjRc3pcxe5HuGR1o0
KXLp2ubN7TVWn240B6cBlv3OqGX2VJs4S9YDY/bAqfH2Cang+qjk2SosEAyZXcoUl2yYz1x8kult
/GzMed6ZVeQesnqI32A7nAr08qIs62fTUfFFuY5aFfbofJQlA/Ih/YbNskrISFv8CsgCHdQFRN53
QaqiJ3O0vAPtQ/tCkyVWWTbjsBnGz67tUcSFFnFBbn80VOmcSehzbg3CmFvu8MkyWiY87XIaTdVD
3ZvuLQ4y0ue69lqA/ayoCrGDdN3ph3AGcOuhGc6BFtmHUfyKVG5fKoUriZkU/kOpi2GdDAmBIjLI
TkgKLUv7X7rBj4RwQKif81DyP1Fu9ZBbqbh0/tM0k8mcmMbN7NqaRMK+PllBluGnOmDm347pthtM
2DPpeIN57vx1NFmLjGG+RoFtNa+2wALROFqmrMtN0PoZLlDGXwYpl8RrnC855BdpQoVVGlCrPASd
EJewUuIyk+BTlwUDf5RH5SbT+aOhIm+fdulw8vwGT6lWpb/r+nGm12PIb+fb+23SECE3ZsWLq3s+
5SM2kvlUEV/pRsklN21vlz6D+cttBHH7rEDjz7lQ+VY24pdPrNODQ/YKdsjDABkNEC2XBb8+xMaw
i6zs5o+sZHHvvA1DQabY4nLilHpPaCMDXeAo35XuX2HZe6Ck4NPvsACsptLZzGAHm/udnRyyLIRe
3drOGxj5UA7PiSO35VzYLxKceExj710hULsmEd7FcTB478K2IU/1PZNot7H2s+WEbNYVY25XIdzQ
Vv+aVLH3aEvQzUgMrx0ToJU1VTUONHP/SoV5g2PkXaPJ6F+J4xnWjgwSAAFMrsk6ik/Jc84CIlZ1
Vl2CRAyfo4WTtlnq5s2pmKKpamQDKnp2RRcHlijhDm7Ngznr7IsMWwzztTnc/BaCmVfLfB3bVQa5
IE9eXRPuMFGK/pdLtwDyLX4rxTZVthXOH0YeMr0bUoBcC/vTpEov1djg+d6a7ctc8ipsCBpd4KG5
lF77iE7BI1e6R/Wh20eZ5N2jLolq6Qo5P7h+NW4jGG9grYosYSUD2DKLdJWAbggYMIy1WzE7KYzy
5ltJyORuMlfZIqO6H8zEInrZ76b1FEIMcxQWF8v7lEUZfqLLp2cOwlU2FQEDwwJP3xl2c9iU4oIK
DeFhnNVPCUyXhHSqc3b/zYHduxtp2vJXGUGqsAcPmUnDvGIIuR+dKbkMw5LyME8oTaNWXtsOt/jQ
rhwy02F+VBFensvBNSt8FCCl78o0slbxIlGcsi57Gmb7Q45Dcpiztt32yyzU1Azv0hFdoN1SUdwV
YAhp843qaKtZzX80g+d+uEEiN3UaWI9e0g6HsNj9WwHsLkYnOXvIw3qBlyf0OLKH3Ws2z+PGVkCY
d2VRYSUzTUe5Cxdx0f3S/dCH1qEg6+4ceHF+rFz9p20E1TYDWirN9FhVrIMgJycHHj92FUum3WTQ
BMaO1us+LPpuFcx4+TNhoSqxSbIzjbQ5Cj8uTmqWCOyyqvso0gSWUpl9Zdolg9r//KczLm0jWSvX
Fy+h4Y8kFHs339Hi5X5gIU/WiBzxS4VueBC+j5tokd+IOYRzmoUMBHyvfQas2pdT7l6dQsAkzKxs
J+1J1khLcZyM/dnd+mlPmxNPfnSI3OyMCJ4FLvIHhmZ3KaY18b9qwmq63g/W4AADeQir6uk/l0Zt
oRgaqMOp+LZBMalfnlvPGzJSy0sBBfTM7/U3aGQihrCxdYBHamT9L0vVWOXEdrMfEkmW8cZuII9q
1zS23GJ2dfTiCQWg6vYZjBpPjcXFZLp/SYaquNxP74+YnhgwLe3Dfy9ppCYbZIHuoiCwzqOrzbPu
3P8cDEfK1SiCame4waRXQbvwX0ermY4tKfIqCKtzvRwsow33nhE+3S/5KCP+Xb8/+s81XIaivDwW
VsY+WRUJpJhwUzpec4Gh1EJ893rs5ZbzzpCoW4oYYphq8J1W7WM+Mx++H6KIpb2XCgTpfy/dn0FM
u7hInn+/7qiqfRgklhF9XPUvNeL/PPWGp/uZ7YB3SEmk+qCL9Dn0f5el3TyGdJCTI2EwLQd2P+Jd
lGH9u5Yvz4h5Ro+sfIOSUx6KmpKjtkvqu6EIfqY2gA7sherm95X/2ET47qTLFxLdW+uyL799Zbh7
Lczm3E8KTt4oMBUK1BliTnAgTY71m1Lyuc0t83lYCuqw7vrjvFxzhKwWpXuSM5pMgM8gxtEmzeCf
vtcUZycfLqKynJvbWuEDdEksA3po5slob5N2jp86h9pRh1n/EAimWfdrIizqcx1Nl3sFm1uNdc6V
w4fYnL6QWusIhUFiG7t7nHRmZ+8oCdxd48a4Pi+YCLT3zTC6Ybt23fd+HNvXYe4S5lKdhfgyz7cR
2MgpSJVx88weF9rY1b/TbH5Sidm9RbNbHtw/du6pg98X9qOaggrgW7kfZhb+CNiDjmGr5MbtaoLC
Nb0ojCTnLYrT/ztNiZQZy2tQOquulP31Lo+NcLv1rMT5pwglFvg7s0Cz5zlGSiXKV7tgVrcK88lg
ubH1Ops1SzyNNGzqMIcOj28R7TTQCcXOe+IO9EumLfY9PDwq2DJ+mLgvFr5OewkKW+6AzFqQTAqG
wqnmt7Jf2eh+V4NXRX+6KFvTHLp/U895zN1h/Al/el5HcqZIHTRTZuLqj0Wtq0vsRvxKnT3npS8/
pAMMSaxtfEqX07yN9xUJekfIGIRfzp39Zs+3qh7m17tkmxPh2u9OUMRPRRnDcKxKeWjg77ynU0aU
Ny8nljo4pgR1PkN9JGPGoSNndA33IXxhBB1UzvTvh0XxbaqtcE9n1xDwWHlbu6rqq9Go4jCkfoy8
o2TgbJr5Aa18fS1gp29bLGif5wrgVOgZfFpGxiWs6xejD+2bY3iYCat8dX9tuQwvnT1h8aSpZ9VY
1R9dUxn7ecgJx/FbXm7+C6qtvcsnYNfANCnc/Sq3H635AgcrXTcR85zALuW16cLqen+UJDMjnAiK
Y9b1+AvYGvanrapDxn53iLqIRG9yx+AM6ubU1JW9aRIoyWaU4xCxXFNRXderrEdwpLIX2SbN6b+H
EEnBv1OrIRzIKHEfu3+11vgR02Tg/ncPPa8zy9maJRqZ6h6MLlN7F4pwON13hUQaw7Fp1VkuG4XZ
dDVJbJP1OIxJefBizzs11sDcR4J8ti4i0mC5ZtVYcTPdzl+D+OUuq+8qZa3H0CItrhytU24cJyqx
g+351V57efihg5mZcyt+h+7WaMyYIFkh95aqnLfa7vE8HXjm/dYpGAOvBTG5G5+wH4inQCey/8/B
D4v45Clsv5kaGMR2tXD82jqZYDUkdYPkRQPXe11ENkUJsPYeyc7IXmvbLB+8Gat5L0iza+94uwr1
zNNsZe1TY7rptft/Ls2Reghq7ojel1d3HuKnzMjjJyeYMS4kqXh9v3Y/8I9/tWdqL6Nyi226NE/5
cghE0z+YOWwTgxTFmxfP5qmJzEtROcMlneABqvA6MIi90ByM/y5POZxxreEaZuA7ky9jtU3Metyj
s2WvlzNSeZ16aCoHIpZns8P+08qbFyZ3GNAxWLJCoB3p1+NFRSDYQ+2Ky9gG34VoMMTyjHKTy7S8
Gc4ivwjiFHAw/Z7hqRzcwE6f8MZAVWWl8rOOXs0cAdIY5Y/tEJWvsaHpYNlmIag51ZO9MB2twb20
dXX4595Qk06TtYaD0UpZYA1qBZJJV+7gIu4xCBILV9aMEueN5lCdYpdPn6aWCVrb/2qZVCJ1r37P
XXSyEJGCZs/NkelN+iPogUarZn5lPR4gkZl/2yrPfvB9mBEYiece/EJkm1EQzDBX/sH0S48dyYdq
GLfVt4Av2KwG1teT7ztPfQcx4n5G8VPi+u9/3s1gSrgrNwdVDWbqRByKxb3hfq0J0M1VKn22kp+m
SspnIXT/kmkxbMwRY8D76RxVITQh8UQ3EOFM8lE3ybRngE108uQkP/PCfXK7QD/7ImweM4+A1yII
uxN6C6zXGnx03AwY//6PvB+mqa82kRuS/dICQN9bQBKpG0Ro2IiJqStwurs3y5ED1GSPY/DhjfFD
Mor6MN2/AIKEO4yQaAuIc77dH2VNbd5GkXKtSX4IX/qHgO7qKBvkRVIU7iVU6Td08te26KdfTe5j
xt5ZfOTikjYFA4BNKKv+GoRmREY8JhJsAinz88ZQW1k/+51l3tolRXgw2/P9bPQsuG46CdZOP1hb
3InwD3F6EpawmUA9g2NEM2t1CCdCcuBSsZF7cXK2806dPWzXysEObp4rwtuogr071e3lful+wIcE
rniNi04cV95ZNfMb6DISJDHlZzFLcUz6ITyMWTNcglCVO2GaGLk2hIW4eZm9k8G9QBPxJqGkfVSy
bZ/ckkFBVVoRguYp3qikFVfplqQHmLX3VEROsmmb2HhzXBBVKxrsXxXQUDb5wfdg9+tsxEvHmmrx
7GVww+sy/5v0C3dFDr+G3iYDz6/0m19QGcZtz8YWegMyBfuQ0P4eM11jGtb1LrUyYQESceC/R/Ny
TSxfTUbPvfx/nyflujVm64DcxPmw1PwM4lY9TYphW1JjDpLkbkqDX88ozwmkTmprfpGl/s8j8X/X
7l/97/Ok33pH6aPcvD9lXn7Av0dTnz27/YQcUPxtg57N27TJ7JoUKHutZP48ODFLRdp0O125n2nj
eqe7IQxTA+/M+PBlsGrG4XCWNrqg0JZofQ73Jad2IJTqOHRgdPn1C5qwWSp1iTwgUKx1nLf7abCc
dovVCXQHStY8HTd9jG5C0MH8MDSvMlOQ5AZ2zB+J96J06D00i1DPoIjIN2Mvh5MxJqbexFYDve3u
xHQ/jKDZCmhPpkZxrOb07x1LRCLcBHkL1xFcMvenRQZEiAFGArt/kF5hMwN0qu6icCj6hQNNBN01
c17KsZ23Iiydi1FqjRHMEEBlC/W1kAOKXz2Yr3WjzZUpw/hTQc2NY/HCyEa+dRa62jr1CNmxFHWn
ZFiqw9w7taaEnsW6+CJG8t1cr+vf7cl/Lx6NkkRuo6vkccbKanM/HRpeda866zqiw3yxPe8Cfi12
o0zzQzdlROpZ/bSvc9X8tOx4y54+vQ2TX51VBCqflFH9s1QiWmW+nhkIReTamgKRa+Hh8RmMGIlb
Vr5yu94/z4ClGHqaaBTMhOzgDpcfbzk0GIatOokZaVm3waWoDRI1C7sWO7eoW7LgRqaCnnxotM/C
xkq9pKiakqofxcY/QFMFPilRgMpOX8DlWEBpN0bzUimDfX2Bp70poVuNcmbgopj2g8VE4T/InpsR
9ugw5Uu9iBV3gfuG2Ym3fTvBrF7bXWtv5NA1J8xMmhMvIyLOZXmopCv2dmvYDcp3O0XHAIJMR0Si
7VS/VYM29/dL98N/kWXbEXoHP5gEZertZpU6uXnKhgA5eNyZp/7LiTJ9Ajzqm9X9yv0J9wPM4gmf
1pwx4Vy6Z4cBGwNGJ7XYiDtMworS0Cu/XKTS5fIwCkPnfD8fEvqKEjb3HGrvEJnRtaPq51M6FPaF
VS5cAdJj25076SL6cHGgCdRL3r4T1a7FOsms6sbZPxDLE839LB/L9mkKy243yNTdGFMP8IJD2z8k
HnsAkoCzMN+1S1ukBSj8/avKDPG3Wr7679RmxhAVSb+PFp8m9FbrIOjqx3L56fdLLXaibpHVj/ez
u/vG8qzMHmHWqvlJunl2FRZTsSHR4mceN8WG0Su5h1Wkf5TjBhckgopy+3eR2B7sYJOM08AwGY13
OV65YUW00GS+u02PIi0aLD5By1cBvolsw7tzcIdjVhnpj3j26cmM8BXbPvlI+jbI+f26zzfB6AO4
Trb//klGKwlEWs7vf3A4WQHUfnCExkTOnyXG/z7xft6a6RarP4PS1fTP94OXxP959N9ryhEbE0uh
3QzpDVoB2cH0oxSOFvKm9lejy52VTOsxJceKZZaPywTEIJlfmYEtUFMDfkZkJlngyRX2qCiB36N8
3oepVW8NHc2ran4YFeV34oqV7gYoGi3NsoUJfk7qcg7+u2uNP9SXTD873KJidZJutivbeQ8piThC
Zd20Qa6Pq5BBRWNLgGvYXHXtPBV1iO2tqM6OxlG1ypoPfOygnsWHBVCHYkOLB8cpMpxHtn4Up1Tv
LMJWUX8irWrPpm0zVGrsN51h3mbUmiGiBCiBvhvFMcNr8RS6LDcYFzGhQkJjQsKVxIsGVf6JUuaZ
QfLOjmeSfMAVAkW0XDrAfIdzO0bDubTRRZZh9exFUF2S1Lt4cAp5u5jPpLKj38rILPTBYQQofRm+
mdh38WkLX0Q5nkUGahEPBEa08INTlhoSmqKfsVQPaWe9LWvJ3oyjTdnJD3/ErKjPqyeP289zyPXJ
f7dVchsT/Xt5SzPHoYqUiMNNWEVMAJPVj87n8zz4YBnTTILYYKD90PZ5CiOGrAhgcyR7URa/z731
WhAEzIwN2Ug+UiD64rfd9D9Yz6qVZYxPaKPlvnSsjWZ+3bj2tyP8L0P+kAl5DWWj0Sg2zyombQDh
FfDe1yD1V2MU51rRWEYzioiw63b8pp2fAKcY+UPbZ9xMRbLLQZ5WilJ7ZXuEPzuMuF3ojfnihmGg
ZGuVfxyKbL1InmPm4YWa92Y+QHhW7a70i2c5Oy9x5V/BzLK1D3bVNAi/ujF9bZT9kUZjsrXc6dgH
0Ki75eYOSv9mV3juJgSPO1gSZoPepYP5GGbjYxQ5j4VsYVUNxK6D1U6oCyDroLUI35nAhVP32fbR
d+16HkQclOaovoi1DtbCYXyKeEEnzu+QCNI5wWnfmXBk7nICPKyaqMJYTRSB3aEZiTpKzE9PwKqE
Xck2ZyWrZCy+EhuDtKbDJlpIomPhpYqs/1F74YcdGSBsXnFilEzWY5g9WHV3NFhZt1k5wWOiZRsX
PlodR6taY/BcgwXIGg51WO+Txk82QcJGOZvWSZqPTV00W3cq9tFY4iMyRshb0nIvINqvek8+UW+c
0xicT3UdYoV8blet8i5oIonQxDuLJDpK0W7hrvQ2kGZ966ziNfJSazu1uEsAsZE27IanZB5wMiJF
I/BzVD0W71pFAEtGgnDnca/LBjrfmHzX5IhBm96we9QgZCUrGzMRTKuOfJZrFg+alrZ5NsO02dW5
pL6PUOtG/XooEW3DjEH2XmRYHwTEzqfFmT+N5WeZAOYQMusugaKvxBGt+lOmgj9F2qabdI4u1shP
roDUqvkrgsMGwwJFssANoQVQ32m4witfbZ2clnJCyWgjYR6tw+QhNhsb01pPUN2b8jGuCSWTQfth
CPUdMnBdbB4G+IxVL6v1bBnfhm/8qCChyAROlK+OE2CZVkc9+ifpVQ/YpRCG0SVML0vDX6nK/enl
rIaFPf1OwthBmGh6KzQGZFALWvPAdWAjmgYvbmbDjZJ9CnZF9QswOef93skMiBh+x6I6tS9N0X1Q
PH0jPHwORPxF5bsPCW2OQoTx7mh3NEHkEfq/0Uc95132ZqDmUv1f4Et6LMOzoJogLMnExpFQbWwD
xlKSIP3NM2bKjlzGHe0vrTTJFjVvitnYK5USj6EExuBu/tst288pwiEEUbWnDYhKVv0LMS73Ql/A
FnGtB0w991J9eUFprasyfYpdAkZZfQMfRmcuwmln+83GcTuSb4LiUwfY1IbiVDVTsZtyqIZ99drP
+VdSd0yv/fbDyR0NROB8YwzhrSsEueOEWjIiwXSerUtfji+ibxES4wozOIcob0sSC3xnS5AGHkFY
C5iBYsdGeoqhGymh8YgVfyxOUQ4NEP8Kx8evsfK+jXH6gMkOXmrxjBD3tqYV4WruY5zD9cOsKVYT
xuk9fA4D0/wY4Cl3NwQQyvCndnBVYdj3SMl5dAIPliGODSuAv1cr5mfKyMJstCCCAWuCMLO/LAtS
lkDsbi9weZONBDDDWhoS5uNVhoojgeGJnVcX2RivOxbciV5R687BH88fIdWo7s2IBJbkHa77bnea
Qv2qiZDLmSSOTv3WVBN5cXgNWEE3bf0wIoUam+XQJzLaECucYUg/jKNDoO2vsIWvG7IAIVEmjhC/
JlJZm3cj7B6VFf5Nythd6arE2clzehxbHAuRaH/ri+HvAFAeuiyboih/UGq8c/fone2opwm+nzWb
Jhp1/W2DYq5ra0Btl9fr0CygYhYw+Zg2HSHUX4Y0vlZwLwsF09SSR8PvcYZUEwltw7ddGKSUypLt
39gJ6o2iQnwVOxhBUQ8QxrxNR0yKmqaiKWt/uUzlV7m23rHWIz+VD8Zq7PRvs50ZqsbTWQ3ZY6IR
DAdhjaE79IB0pyMcA+FqqatVkQFZVoD+hf8cGEJfKx0TdgUCu8LWDS0yklkcoEb48CEkYA/rLuoe
2DrQPrAQSQIwmaK62j5C9SwfZ2A7/dpDiHiArDXMLn9DVF3qtkQJroAJRAq5zJujD25PPEadg23b
wbqrgZay1PzIdUp04bCMYeuBvoF8kXwSM/RqbCI6soKqiuCHLohHmPNt+Apasxk8mwjkovkjFkvm
yojgvrXzNbsbNC8HhjnzHkJGt8py1V5xUwqpea/mWP0Z2lG9Jt4VayoCgeHEdR2gRVYafzC6KhOp
Ad9IvMPOMV2njUOPa0a0UZ3I6BzynTXXX1WU1Te7s7BBzyTUGhwFWlltGMinzJD55/UplFjst3yh
P6PRZVKjfIaU27QbhqvdcIc6/sSCW0cnSEfYYLCo5gV1YBtlxzZ2bmXAehwSxZRD9E6dctfWXrH3
PZHhK7Okv8Tds4LdggBL5jukvzGZ7MXvgpXb9rBPqvzh4LmBuTfV/LsVzXc4IQCx6YpXdWQtHkmo
P3NhA7wLImZxf+V2xlSrFcFEmlgE0X34pJ1D+B3jENe13psbdv62tgsIstgAD4nx2mRhARreUAPo
rwKKA7nkF1UITNe89ufYGl8K0nhSkzHghjiKBVn62D+kkcHuPS5Zih148tCPH1kasgFE9rRx+vTW
tc5f3NSKoP+ZRwsq2M67KCcZRLeKXX6ArtynPng7C4SLE04Q2YeKziaeSn/XhhTqhbkr6/QlaYx9
mOBEIUeiOVLqn9REO9j31XycIIPDKsK6VZqk6DVMQUh5EDP3OoZ1vGKY7euoJ2+4nMM/WHuF29no
JG50kGhrMw637Sh+GSl5TFmzGeN5FRhDfy2z+TrVdbs1DAgIFBu1a/u7uuZnY+L8GfJ9/TyaxyKQ
t7FGtVw1T7O0v0wqtG4OPr3a+vJd87FGi4QkelePVMHeRFutjDOUuQUxTiBlVC7RX/GRQc5BAF9s
ZFZC7kmqfluKPjxEcfgeDLOxply7OR2l6ezXX2IC4LYjhTcJOIfYhaE+RhrbJKuMP73SmFeD8XdK
53hrtt0jxt0k2KKi3HdxRvxJH/RvLjLUIZs+KmATjJTxONbNZy1Ev4n7iyu8ajd2Kwfux94yICZ7
I2B4nsDWMbm5HZvJgQ3Qv3IbMDq7nnaGHz+6rWKgwEdrZSxDTl9Sz3sY3An5FNXdeDLz8myJhC04
7P+Hq/NYblzJgugXIQKmCmZL70SR8tIGoZa64b0r4OvngJp5/WI2CJIiJYoEytybefIVXsJmDGyY
Swlgq1qmLjgE9Jy5ehm8fJw5HxNlBAMxpE2kty3i11BWJ3iJ1lqktQRiVSncExh9Df520bDildbe
HkrIwCW4c91b5qrxlx3bxWWVui/ROm+pR+CMCNB5HGXInyw7WhKdSDGyOQCUe4MaqVPj85CN7q1N
wTwH1wiPLmmJuywCXpE0OCp6cvxQKBeSQZYhEj8AJKjWMmkD4RPve7Zl4LlnFw9yWmcE8lHlEYF+
Vr1srH5TxvYRg2t2yAr+Yy1q4sOshgyKiToRw/XaDZ7pJsJOTXCVukW5U6FchIFojsjS2O6Z7H6d
JF/rVeywhwbXq3fVxi8FoSmcc/FE1JpjOrvcyYYFdbpN3WHoppaJHLFnJ9yz7Hf0qtyb+NkWraRY
hzbhNCBVp8p9Zw8FMvmGUSzzotXIuHZlrkahC3vEt1irBg3FQ/q+w6KvMAU71Kz37siZLFu0414I
sw1lqLOsL70OkZDdbkFfks0ep153ZcRBntIc3NpEcGuyusraHRwLOMSd/wEAUJnyl0GFaKm3qr5M
EwBa24YrbxfmOxsUYO4pft6i8jeohLRF19Vs99v8s9EntR4TFv5dRuXQIncoleSZjrCkGo8OVBpX
FyXLbzEAkCq9hR7OCc8ZnR0NzVdq28YaeDSnhUbVXLWKADONBLsAEIM2r8/yoU1XOlxGw7U/BQPY
pg/EMSHiypBkpuiafbZKrTpYCHkHk1dBVLJ5Rz0DK3ChxNF3EXpe1tnEcnQOeSkpWYQZxoHBCN4C
GjmrNnOpzerZKwzkJ6cXZ9mxGYJDQ51Xbm2qjQsvgZmbegXOMd14TVOFN0IiwPNixZ5hXhVBryIk
AS0xoUyDizBeQ4rOlP5Cb/Gxitx8DZ8Fh8GEermxUFYHf+LRufMhuoatZ7FBIXE7Z10HebbEnEaA
YQJpL5qaO83K/rgqxiCcscil5vCGEv0eVRY5OAlpUKbDmMkViaEhCTEmBXM4zM7XOWGKXvyGu7Ef
a1oI5djSq+AS7nuYLT1MpILLft3WFpG+ekBmlqLpRuGZto0JoEymV4mbolESAaHjfqcmE2Xg3Del
AOXm7ouAhHatRGGoHOxS030u3AcnT0941XIIw2iOnBCulPvCaC9sOlNx09GOtDgrDeHd+Ugz/OTc
eearO+g2DdPoRAtxn4wVhsZGIAkzv1zf+YocKJYhwTqOgAvpVsjo87PX466hMMPFhGAdGwfcfdEt
c9//5aBJA0gHSHkwfpfznwtwdS/aKH1PdMiOesMQ2tG+Z+1gfLrOiBfb/yON3uN8Gvaxzb60b8E5
so3/TKP2cajHbYMijqYqi3T2GlvR2C9NZrCG6ATXBHhAD8eya3XazhR2QQ0Cj6DrfJROlixrb9w7
joJon2FJ9kSE8EW9ZSFVJicr6LK2AKLz0rxz04jmSJMSyuX/CbRsNxpW9nA7xPQTtgGKw+XtbsNO
C68OEcnT6BFq7RvbzAUlFCaY6sCCBJsg643DxHs8VCPomViOaF4ZSTHPz5wdBV8gDQ9hltxXetbu
2z68L8LM20GxeypncWmifaF1Z6vEHEGNnI6ET2LlVE7LtlUem0BrQFPgZSsdazqIOGJzLP21dErt
nI9MuJEenPQR856mY0z3oH71o0zWjYEnK/Bo8RtBfcKnrC8g+Xb7XjrvdnkCSfMm8slfuWW2UFSV
9nRSntIo+1IUpPpWPQIuL3ehbtas9IeQwOzo0aMKSzLqBPep3EIpYS5TLEYoML9ngrh0qzrKxsQT
D0+6C+kKFA5h6057dofprXfcrZ3GZ+EBgIlrvJOWi5kwyZHJsP5lnKreorS4AOJaifTFQON4N2F9
tzQrXIwoLJl5PCRZ9SFtgMlG9C5SBRrMcSC5uL3TrIwQu0KP16hzCOaGzji5OSvsLjsgPzi7RPDl
mR6sfb78qsGs4uczaIpanenAyklfbZrosY/xIzTVfVUUH6WZfGq1PGrIozbNRHYY6FEHwWxQBlt6
ZaRYT8Ja6YODTCTul5bT58u2cF8rE3OjaYH5LRCFwl6kFpc9Zkj1j45ywGhwesM9cKqjU0/tZv6n
OieTG5OCmW9k18yMiQtL4l81YROI1NMaMukQvakc1I1hsJYFvyjw6ltY3SJ2MsRT0NwZTq6OnTZu
BaMlARFI6dIGZZLMIzrg4UdgmWuGgEOcZTOorghXgQYTsTMZk0xMIm3ZEqhLnwanNBD4vqTg6In+
o8eGnJSkhwaG/dn5wSeb48eo6e6Sojs3A9GGVo3TMAcxPRn9qxumHx2E/0WZU0MY6mBvyuCxD5p9
LMaviQieVTWY54DJlKG0J6AbJhnZHb0bPFngIfVce8oks4k2ux8H6yFO7iHkE/Lks0VOvO5kFYCV
w3scrMcmkuvIz2n3W79Q3EO2oHa27mnBJQmlIcP85KwHA+r1h6ZK98id1JKYhvMYbQOnCzZUy8nW
c3F0Nq35XUXhBrbigTYEldH0qy4mNgKVZawhkv0eYwoSes2OIOCL7rKaONDMbjC6iSNy8Ucvlit8
KdRMRH8dqvoXGsoDclJ90eeFtzOp++V+c2foOMlnL6uLTB/FNsNwNXgvtAY2wdB8NSUr9aiuTpw/
1OSDk1bTV21a4z2ciKPFo7dwOVPr7myY/d6dIhx8MZ92bQyIhTGg6kMEnJeZuW/lL70c3ypX7QYr
RbZev2bjIQX0STV5RJMd3PmMLHZoP0ppvrQ6INeueQls/7P8JjXsUfn2iuXUSfjgH7lGuHpJWcMD
dJrC6DLGIt0A/nmq3AxidYN1oBrfoK5CEcPXCUWBmm7QXsVknDo+rEqsq99+GFxBu126gvEgn7eH
gqaFy5SjamYnQn0HOmCrsESpONtmAimeCjnxMbTutJbzCRJjlFSV8Raz4V45nXEF+uIsxqgGaV5p
fBDWC8TxD/Fe1/YmUiHqWJZvC7Po32UFUi3BEWocW5/5x6N8O/Pi2KRiZ8+D7ikayIdMXrvwG+rF
VZqJv7jEtdg2gYLm6Kln8Mj7fKIujI1o0SAuEeXIrpPxAAFszKZQa1+kziwWRuOvEE3ZRtI/XRsj
KYojXNJRYgmg7oYwkNVRLT5LqyZ/heTkCXcq17c6dol8KXFHouC8Y8/ZL7o6P/ta8wdR0yYek0/b
BBXgdR/EEoberrXUvU7Bv3I1rtqAvffoanBzCnArY/fZj9E31UwJ17D8njyy/yZ8azhNdoE1figG
2u3EZ2yyJ1bTNz1ih30Ehcjcqna9Ne+/G9q3SQZlMffTUxh9J2Q7rTQN0rPwa5o5AjSRTTEzp8Br
5qTDjKOvLUo9A+u5oRTPadPmC5laLEBTh6juwuOjs4ZiM+YDeKbqyyhZqYaMM+Ho7dJh+hVqPc4l
ScxtwC4wy88VFXOUk1+qdA9GjuiVygBsa9CUBd8uJSQIkiO7ZYxl0TO1hXPjbOHkJt6AcN+FqtaM
JpUm6gKeS+1ERyKHb697kzFMQaCJdZMwE8J1pASxFbA+1n0KF7AbSYzuLGYMrNpeQ++w0171LPzO
GBWWnuW9OYVgPd8AeCww9wZ95C3xBi6hK5VUGndW290bPUZ36mUOW7AgJXqvqkzMmzV24+ormKWm
OXU8/F6ouwtG5DA3MXbEB+Gqt9QEDEBtQMyMmaFkFAxKhHb7OKQoiQcvwz4wRqz0WD9XZWitITEy
nLOUa03vwBeLReGumePC6m4rSZQdfeuQS0L2NFfjLLiNLfGRKUEtCzTLC8fWrIXjPYB2fuv62Aco
QSNkkFdP1/tV4PcPelfkmy7znn0xPCMbxU+SD0iJwqNlyvvIoCOgo5dj6dIuEilO5LbcGY6/wiWK
s31i6e6jrNlm0UOl6U+WRUZ4GXvvQc8iBbrD3RQT/UcFkbRveW0S89El7rJpcmLDE7khkwTfHbEF
RegJsJCk+WGGha3Kydp+UdV+x+hwHUIqjUaG123U7C+v+EZy9pZTgGMrzGO+thGkVvN1ATvRC8KD
aoyMXigPecvH5WXPdYF2JE69ewubtJaVe/Y5b7qXNYuCJdKylzXb8nTYWZLCv6fHW2oHCEplu3Kl
CewzoZmCVNNgRbiMkCitYtN4AIjrLU0I80Ob7+0YjIZHMFWe658QreA8O7NSnCHKTimY+sZ0jQyd
MHIBKkGRcD7K+jedCLgcifWni0JcWKBeQnhObU1PuNRGb21jQWB9BRRgdJBHohmLUUH562xsH7mg
IJCE1i8RNu8me8FjBfIjnxDbuNoG3xkDFzo6rWIQFphZaTxhN9AeHfI90HlsrOZYRO1bEdNhDpS/
bBP5KqvurlYBkxBOtUWosjs5iHNnIFL2ywowisMuza+aZ10dYlt90Pna9g3tOErmKQ5Cb4z+pCKi
sBWWA9FH2ZmG1ClQw9MAxYSFwUxXiuHf6eZnTRFDa/H9Rg6URLzuyyrHOy7iI52saFGzFHbbnN5D
6T9XwiHsBdSoUdNdrYUGSL8vP3SrOFBcexjrmGGkegeFDne8Dy4ziXbCg0erb1zFCt4GDjyP3OOs
+a1lDkFN8s4fYv5nd6nLAFZpRv/DD6m+5iV7zgpPTAjk0LbUIi6SfafkJy00t/buIqNKl3ZSVYAv
iMl1wuCX6ebPbG6YezVswGG/RTA3LJ3Mu4/BM23dgVhzKuh2EF8Cpcq9013opUzLaW5pScyGlAyG
tamGZ1/Ck7WLebmVNsd6TVHrtwOlkF02UV12yoBIf4aBZ6JZCbjSrDh97Oo1CGNitqS4DpRcMLx/
mq5aeSQup26vzpPM24Vuqi87MIg6ttks+3b+wrLsJWEZY3vsCDzsv4i/7QEHJYpo38nvMtfeVAjI
UFMgygidicpL/ouS+Dm1nrHNEEpLl37BHu9PL8gXz7Jt2xXgZ83WWYUV0s4EhcIUd/dSK7ZFHJ3s
GB9rPvJ1t8kd9afvkjloQVkfb8RrPvXuvssgLup6hpQkIDKQ8nNNKWpZ6NqujCl8Ni4DR0gL3APq
MUDNouZlH/sUScLQfTAlR6iU64XJdDoNSH8aUT9Rb5c7SahyA0/k5H/70+BeM8qZdvvE3trGbvhA
6M4MXYQBkzEH5o9DPGQYA7E39yYdtdyghg1ub+I6HCJYTBa4FtAEXkD2dZ7A8e+bV6GhK0ox9FOa
TaMTl1WHUW4lOGncpr9zsmrDFGRu2JCt5hKSaGgbFUF/nEK0nK6lqHLr3kMT6vtYdumu9rpn06y4
qkzWA+xBf6PHf3InBAh2F8AeiZkl2gAFTepyTrQUYPpXkNUsB2wu0xDyO74yojnQi4B62tdju2W7
ibhKrWsWmCxkw1fyn+yFbrP4FWg+W7iBizxKenZXNiDUMH7vvTBHQpAHcwf+w+1w11CFt7z2YvOl
T2n5ys6XwJ6pPwyx+zsY9WHREoKRQd5ZpEXxOHonoxltAk4QMrteuuvxEkQjH6Ny3Ogj7slkZpTq
lknFsrId8g1ltsInV0PtRCRAunTUKoJz3zknxioGzqQnNEQ7GmP6EpcJhZHylZVZt0/14U0fUI/h
KHeSY11S9JN+R2EPt64PyLBOO/jaYNaiKNo4kCQXxpDMKTSsOSKXEtyUs/9ZtBXxwJ63NadBrtNg
xrJ25bXzs1Od60RSUcWCJ8OOGKlD3yb8I+SR0qxtJqpxzu/CJXWtzO14HXbdtXUbfhnbLLQ9qWF1
q3JCJywp7m8JAnsEFQxNJtKQSSA7yvTiYUK2uOxF9qT30X4ILOqg4FSq6beoQJzG6XObJV9dZL63
Lhebm2rPYUNZdmrVhwjkh2cCbo0HG9rBiHKsKYaFJdPdl6jJao61epWWJmRy0veykXon1Xe216zo
2ZJ5xtRsdLan7OPfqRLtEn14oUy0cEqumyB9iqb6Y/zU64Eim7aK7a1eOAY992bPMt8hcYrqIYgr
ZN4uBsUKMRu8CVrMayfAsAciZDOAACnGKxqiVyMwv4qxe5omqpW5TF9qL35qmwbXrLtgz5Cp+DAw
TY+6c56q9F1PESFJIwWyp0CRl+UzRgGaAGLrtpnYStJWJjptnR05WzkORxFZawMLzBbo5UmztK/A
zhXZCQR10YVknBjwTc6VT+ykKKgH9surrgb07gLUH3zQsX4LCclg8Q+ZF8FImq1ofV7aiOjxyv7M
LWdvetWfKi3ObuOoRZPRbvL2BpvqZVnF8OcSG4oWbdaS6J4qUHt8mRcW1/C+ScjR9fKe5Qw8qJa6
DKplinfMygOpXaIBk+dlFl3e6RRlgE7j6qxGriUMZlRZiegegzcPWfEiNqi5e2D6WTkTZgWaetsz
o9HOBlvW4rX3LfFVasl3YovvEaRd1OLusSk1t6+DwvPgxOa11ajRzEEBDTruBYkb9OWNaZUpBN12
O67SnrTwtsleWZnAsUJmSFGzAzaeEtWaz2+YFCdH4TufvGcIHKxZwgkOUCb9K3KRqClwaTnuqRYh
zJJtJIxqWSnCCgKsisTdGoy9vYGuJf603Ia8mkhAuiJ+3My7dd3n5JdNWB00MNeAYzAr0pVhqb8y
2vFidjnELmv4mJLiKSJX5BfmvHBHdCNVG8JaGXLJKAVkO+WMgw64IaHzlRC4eYdtKFgOqXcqUvVq
6da50+33ItVXjm/+SQp6l+PYOcsmWHboYVaG3XufPpjoed1kQDhq8qNXhc+YtDDVMz+k4ZduJgO7
+jek4d+mRXEBMc5nlo6vamAN2YRMG64REF9QAssDDpal7LprgSgQcQPI3ZehMh5soensy0Nojey6
/KAA1WUoncGqMpbwabgMKHktC19aS/JBX/QR9pygNW+2eAhQE/t0hdqaYaRNque+xshiMM9VdD56
/TOvx30wec3atqZ71dI21EPybJFyFBDX8k1DlNjKjpHmR0i54Xa9TGFabvRKdSvdc7oN3u6vtGdG
0gR9T42dVgRgdDIAl4b9E/Kpld7yC/1Yvwr+AZg/VrR3PUrHJqsZsfOrUcdaMb2VCq5VYFI3Zwny
DdaJ4YF9hzIsxET9qkMyspx6FAp68FmlFPv1yv01GWxmgdxd+4pVbifvegV/q2inntITfSCcIOJj
opTs5xGcFptye5SYrCfaVzsza+ZJGuFERGE2EokGhjjbyKZRq8ZmY5Q0gPMo6kk9FmT8sI0fR0J1
zWEGqFCbXtbghpel2X11muOfa/FRNFTRbdNJWZZMvxlN2jt6V5tGAVOnvBtpfzp+yPfc4TMNaEL3
gWEtROiwsSw3Ro5AwQV2Ms7dA68x9NMYsRJN3WuYe+POEjm74XEo17JNQZcbwxZbWr2pNJvcdETD
u5b5ee36yUdvBoSBZD41VsCcAobTQ5FsQWyryJwWvg9o0Y0uWdt8t5VeYNgGOz0644unIKYrQY0t
FkDkAiy+nRnOep2y3dGiBRQBzllnEZagvl6ifprq8DWz0HtbvR4SFqKf2LwrrIgx1ciU0X9MYpqP
3knTYmPh9d576wAxS3v1p3VHirGcVBq+BL2kVgl9dAm3BSh4a+1UJSr2BCLaGAj9ObeNeaLF5xCD
z8vrpKBE0J3YbRlhUSB+mmUTAb6Ssu1ONpQok0b9uiSPZ1MP1SFuxHsK2INCfH0nRLonA/RZi2nV
mNaGRMu5wAlWTpqGvQyN+L5sAWibFEMC1HPbCVrGAt8WA1KwUXMTBp0pHaa6xZfqvAqbFbY+sG10
bXNHTVy/jjotVISWe5m0/tXE+4KYHTKZnQNo9yq5yg10hGqkvIZlj0w0xsyYD6aYyvCE55ruN7CK
RZgwVXIKTYbPP6PncpENdMIcqg5m6YFqStVTbujfhan7W8MlPgMY2sh8yWfXFSwiJzK8QB+RoKvF
tLMbpye4hB1Ao7F6O5qckkkU52vRjNWhFpBPb4fbXbusyzkX78Gljgxv2qLpLeeInZ+bOLdqVOoF
Mp4eAwE2O1SpdT9ynAIXv6Yv2bw3bYE8sTkhkNM2cWDiZp0fuh2QjrNlE/Jod8j+xRyX8/cQzsE4
8S0dh/zlHbbXZTejQ3FAAwa93ZoRoX/vFjPoyoLTzAyoskPJFZr83NRn2ug4H/zMp/uN8ZJdKmjU
20GL/nfrdtedwankZLZA7PZawXxTZsADWTxz83YgDIJ8D1FcxMyuTeZsnpjJbUHRktDauZd6O7R+
Xv/cylyvN9a3BzHZNQh55yelhlnxhsaPbL7o6tAeYJGr/x6EiNhUDycrCzWMPuaXlwI4dHiHbDOM
pUNRjAWCBzTS1/SaN2H3fFWpIm2KzojICqqtDaJHf6CJVdsgqcxhIjhg/mRu//DtFksdPoQ2vtc1
CdYAS+gUpEDhDgm27QOK1o0t1TGbv91ePNcNorEwQIk32kvHKkoY/okFFiAQtGkIR4SOfxw0PnU9
Ivni7zdz+7Zuh2b+3vyWSAfER0T4fNzOg2gU3rozxEfcoMPPj9pvEVCLUHxItvE4ImVdZUVFf469
uGV8UxD9TXadhtcco2vLb5m0rjmAn8LXVc3U5/j/PhdB+4zY2N3ts/r5Mf1tJi3psQisWkUvfob0
1rqEH3e7OSQmoNsqGxqiE+2vn8d6dDo/P+5uN4PKLg63w5DN7OfKRlhwowlHTusmXGTzCTufptKc
HCLeklezYeP5czL9/3l1O7n8JPM3EOxOzJF+9XY7JdveAHlbQHwxVBwjuAr3AQKH7e0jdW8E3tuH
rf65NH6uj3/u5k2GVBURhs3XmoEKONxuFcFE2a6mz4gwgpJo1dSHn4Pu/ffW7ROjm0C7t6aDH1bt
dEhZOB1GlaBjmg+J1FokgixJcnQx7LiBEvZVFV3b+UBboVu6EHI2wvHZN46CKMIqZ54E1xRevTHm
yzWrmEY2Zd2oojQi1ORgpfTsCz0keRqi8dBmlrXsvLBFzQTupb4dqO+HtKPPf59voFNbmG3c7G8v
v/3ADF3iIXLKBLdX3X5QjlG7iycilY3IsI7S8i6+HniXyjFp01IYznIeIgkNVY0D9NVysv7+9ozQ
r72LsLoPZOBzhNL/Xpl1sMKDktF6NNNVSdn5KjU3uNrVoK8pCbU/jw2GCq6amxPzUhUmWm/u3g7E
4aqjBX/m9qrb67EeNfcjk0T3z7N+norHKC+z7hxm0cXVC/sYV524kGyJMQFbNPvkWFzC+bERH/Q6
o+m9mkQawsZhJc5AWL/fnvL3eXZ0hACp3d9+0TCxOeYEmNZoPtDvqktUSvPnj9yegAtHkJI4sYHD
J8koyJ/TZelutTQgPBXBJLqAEE28XvjU2iN7nerkVS1SmciL0LpDNfnWaZxfy/guLxoZAMsMM+72
9tjtwPQrWeJQCPj7mDHG6WleD45R5e9Vpf5Qi4yupZOMl7JcK+peVxfipo387gzO1rzY9vgYJ3p+
bNvQutwe6ka6gg4pUSsNqcftodsPY5Tre9tkM3B77HbwrLHhy/73I1rFni9gSyVM4nH+PjUfGuhO
paKHPz/l9oNYkkXV2uL171+/PQ7TaJHUDiEm/7wrj8UXJWn68rdnjPObz9q23nS2Bh6odKoL1OXc
lf59OR9qF16tIHmunzAAucEgL0bhyIvOiLws7LFCeshj4J/kBca5mkmldMLmx24HD1LEcQ6/Bh3x
9/SKNZmebeHRcDsOFKYWSdU5a20CUlr1pEMil39WdhwfFep5usKIBzqH/rBiJQrbe7i01aMIp8e6
Zb0+OWqF6e+zaRPtUs2HvFbhJjT9cC6d+5fbD/SCvGXTQbYj0dHiaFBpcqdUv7895eex2j9W7Pkv
P/dizbiSc3EcTGFuyQMPd6VG0AZ24+mMLGAxFcTPzJ2uqBhOQS0/mbFemoaILZ9tVqwilPcN7fTk
LNFiLJRmRCuvGcgxr9dTZDzFvektioperDLc59L0dw3A1MbnDTNqLGRtL2wHJUnj3Q34k0acbq0K
vksPVmNUOtGqKexFRcZOk/neJkrbb3/o9rGBYayK/HrRmUm98Ir0SyWEjOLqzU31265SHRD4Psgt
ql52T3y4X34Kz7B2VhAR/YF4myv6jqFaHiYW6yW/5i5T069AI4+Ua/84ouGoMOly83awW1dnfTc4
2vJ2U8z3bz+RaQFaCPJzm9xPjWLYuD3BS2P/v8+93S+N1ABqyqvqf275+TQepuybfBLixm4//L/n
/vzk9go3bkhHz/R9pWlQ1/8+++ePdlCoUdPMv5v/5iUtW39ze92/fvntpz9vbALc4LQxccXzW6Kw
aS3q0RSr0fX/97Zvz/7Xr/15YWy15aouI7xP8yv/vl/j7//+8yf//sdeGNdYdr2vvw/96x/7/09K
6qO7E6SFodXmO/j7GgUdbIn5DpDmqB4rKeMtKHdZCnUtyrJ/0CLl7YLRdxakEcyMXYFkFZ5bvLdi
o38Q+lBee6ox853bI7FTq23phj3BnBgp6VXvnbRHl9AwgtyNfTcey2K4WOO2I6zjRdlafUZMTyBw
rJwHkfYUIWaf7FFO9UgXKBklzdCIqqnFNnysPaRHPH+lial/uN0KcvS7dJ/jI/r2miq71210S2se
bHZ4lLcAz7DRMNh25Xb/6KEineO969TAhlUSZWy4g7eckJJub6+6HbQsXyWN2LsVhFSb+LuTKejO
eI48yKRPTpJreVEZLkkwUlLfztGDhYJAod5T074COnG7R3rCRAMBrUneYFQLgA/cRzC6N/mYY3Ke
b2kk1+8H+kU+vT3Xo73UPaSEdT2C9zSIfJpxhXqHKQ8LBlPn+FH6w3uY8c+7ORt8XUcuWsrGPyIJ
IQrQrJ2XLHe2uFdJq4sU4U6DdUfLNVhC13HeXYs+MX3g7CwSW7tqufc20Fl4r0r3nJnpi+/644eI
kQHR3nj02BYcU2mWVBpL74z+AaNSob1Q0nWu1TRW97wYn0pKEYf9AGU2Ob2ZQYYNyK+sV4cRaNRE
9OBpOYnYeTdDbQ3QDu7st9Zoxt4VKVF3BMhUlE/aBHhld5S3cyCNaN1zGlJMxPJ+L1mV7krKekB9
ws3tXULEWU6mSTRON+00pVHHp+SFWrbB0pHr/lMJqmBu0g13AcGkB3vUg6XIjO9E5uOFmq/6OVQJ
lTki07eDav5Aw6ot9OrK2Tk6JZic0Gx/GjvA5bgvHG3cVrqij+84MfjepsWfgBBIQ2/vES11/nvQ
5rv10FyyIl12M8asBViCGyWitTDfrVtdcEZ56gIEk6JC+ZxmgfiD2+kZJkXzRhMUfnteths/IhGh
sLdQGpxmGSoXEzlhtCcT+/6iHWnTEtyD7d5gJ3b0bcs/tn3n/9xKxK84H7RTmIyltaqQsRFxZJQP
ckbRIfN+rn3Nu1b0WLiEkPRpnQ3Zs1IGNoeYtaXvuxJqDYLaPnazg5n5wx0FiAYvnb9BM9DuUQqV
r3xgcK8JUjQF82aZCJhryL8HLa2ujVV+uWMSvkJVVCtk0fF95yO0kyVtMKtUXxEaByIJAKyEtrkR
Q1lRPAe4OoRUEs2G/oAwMMNEDXWQMem8+8Fin5VMLNv0+e7tMbAnB6+siMqYeSQR84Zo2vfBA3Cf
ssDbJKyoGFPCkKpZTVASJrSB4KHLvw5pfR+4pXsUHrXJTAmItvMwUkVcYfmkX1I7Lu/6KnggQoBg
SJ0213G0gIpbpMHeE4zsHGgSR5seqtOLFhXXJEKMDO3RBzXUvRnCsF87UearsjKt+7qVhA8ECWwH
ExBt6XenOlbsgmkBbYh1JjbaCuWjGxbBHY4dPDfjPvfCd8tPZ0tPOtLMqYS6Pdbp1p3RwpjYsOZ0
r4GG2FhiQFZ4G06eRd1KSNc8BC6x4OmMuAn93/Rd3HMrWKKASApZCTlOC3+MYr3QWvnoy7peu0jx
N+ztnFMZRl9ovYsDJjzQLFrIBQ0a8dNVPnJMSh9Xq0Zxy6Y++NAHgA6Fb1GotLNjWDIr6rb+SYIv
zi8tbK+9eCwnl9NWpAliE6cZ2N3xrWEZwfRr2PvYStp5UGRd2/bPRuKPLPzdr5F0DSJNjQ5xDVev
XZAoz5SV7G9X9Nib9Q7zWb9QM1fTzOAVZPBoC3r1qzGaF3B6X1/dmTdQZD1l0t5HjzTfxfkhz+wK
7r3Ud+4iLSifGaaZY3oWsU6g7wFB8z5z+dhMjni0/OoPQUW5SIxTM3MNpISVbZR9flfNd535bqhH
aonBgliiwo7OYJIwdUVJ9iXzbdKO9a9xRqOG6O0qw/beUX+fb+RaSNVLDUjso8aHT4lKZ0jr8uIP
+pVZ/IcQfxHJmBoClrWT73XRJuwb49GbEou44KBb+o0ifGymBZbKiijUewWnKXcjNIdHnSw2MOZc
3pqxNPR66Uo5EyN1J9r6uvq2XBvjZd3Q5xX2nALLrA2RIyVSfhDJnf3OlFbVa523sDScujgDmVAb
J0JwDL9eDf1j1IJ0KXUPGDj3wob2pxbgfx44jaI6efwZ32Ng7HsYawEgT7t9r2R554gECn1C/zfP
e/5rzvwl1yNa29sInN2O3kD0xEBl9Gc0xLSBWju1rtNI/8MiVG3dYHW8BpZzqrCovpBThrUqw5F7
u4uzR1ugroSKFXPl3obBSgDpTD1zH0eFeyZRN9uFY5jhrehPeNH0d3AZHn9F2PdTKukFWI1MUFNO
8inH80DPei73zu4H2/zvLS0Y1RLzHwjWGSHlwkza1TbtiXgsadLfHiSt6jXSw21Cut4gm25j6CGr
XqWMZRhgsQ5zJ183Vpc95ciEoQPb34NLLpARlMYaRUV7KdEroUQxn2/39Mqjh7zRlKE/D1mdnWxJ
RbKYMS6tho9nMHE//4eu81huHIm27RchIuGBqei9kSipaoIoqdQwCe+Br38LYN/bcQdvwiAodbVE
gZknz9l77Q4p4GW0hgWar+GzLlFqIpLOd6EhgtdI2ASwDtE66sXGaCtk4POOqnBkbTP6E/NrRpUD
FuyG8tbKwF2XA5kgCpjCrki+1dZ6y4wu3htEU6xTgZGmKC0IlpalX+cHyDFEidBsQjXFa0GPkcEh
q3kuyoSh21tNDcrFEDU45VVy8YI2JjIDY/aqn37kzsqQGMYUUvgb1avuY7rnnrH+WgMoytb/ruUj
bgATZKoTfDU6EajqGGZ3bezNPcQXvIHzjukxdyDRzS1v0Evd9fybzZeqgCFa2y6IUkSlgjPkqx7o
H6aBuyeFvbxRgNTebNWh4YReeRHyUXkjC7iuO+s1LM32jf/pX60uvWOnELUcytBp750MyUTxneqU
u7jQ0lyx31yNqIc6TIsLYbZoeu3mnqZud9E4lT9Uo7q35tBf5j9w7XX3TB3LQxEXV5C14bXxJaVO
a8ffXkBn1EjVX5oV4G9zw/TgC76jVADQEjYO8qlhkKCwmpGN1zYHX4/Vr9rm7B4oToukw0o/vRyO
fO9kcquUVfpZsevbBpWBdBNxs2P1buhe8skm4m6SIl7rFqqwEIkjgXbVKjNYZsM0P4xmtu4Uj+DF
rP1uLXRBdQvnKk07UtIK3zgL7I/0ZPAhhkV1H0T623Vp8CFmgAbpZfIMw/id1of6BrgyeAO9pEwX
Ft6rC0Qj+MDxAbVh/doWaXNB4xOhQ7h2ZRn/FPHNw3T0o/HPUG5rzgOK6dIyusmyFOYffigIF0lc
Jk7TZUUVAD6iZuZVYIM16wJUWOHKo2WPxB7G+Dyfy05ouBazG1j5uUo+dx5xFpkv54eZn0/+JeZL
p7RAfYKFrsvePim56+xHqkQfsTosi+k1skHZXdhoT22p4VWSUoGaVJIfiQd96QyQcF8U5RUui33B
/8qV3gyP2LDjg01r4drg/Nir6vhFKxMvTV7Cp562unm/YxiYQBLMcaCw8eVlVB30wn8IkTbHpJsU
utPWpP3fy/++qgQnapx/2j7q79XolDt1ZMKTo6mjmw5db74N7V4w6I9Uwn3D0D5aykiSWaidtZyx
VTZv6VWQs1VaQ7bSDXpgSTlE715EOjTMj6i2kYSKKqAPhwSiNaPsrI+5Rv3aaNSk9L1fZAbW6Ymu
ExmS+9IRLZ0D1imVQdunbId2idJW7PTpsvXNLdnd4z2VF+KF7EtqcgrhfDh8Jp28svXlzGZ789XQ
9I8eMRoOPv8HhX6BIBQsWRWWGZJkqCflTC2rJRyKillhO9j5r1BI+CZ6+2GamrNPAobmSZ8Wq96u
W4rfTDnRPt8AeShvVkTgfZWufRLczmFhQ6CyxoqagoMhelR06wbgTzXz1ZMtmKgrqR+9BSxTBPI4
axCjYtFXhHkxDuG6inKxsKB83ZSE+25+Y7MmQCRL6sTCwiK79LOyP9kK0SV0mL4QDqAntn8rkffz
v08Upf8qzMI4zv/SoIqPVPTZYV6/KtRX2H5jcZLS8HHc45kiWKOGTZB3v9EpswrfJVjHJUpsAF5O
yboelW9lLt84qBPhO73U2bTKClPHazJ9sa/yBh4NNtL5q5Hj/CFJIV7nPjJVOREQE4HYolNd+zjC
JHmQ5rWaXzenRR6Stfu89H3zQ9A2oPPckCGJ4HT+Lmc0slUGKJO2Zl2sy9Ak1rk1Pn0gq3+TkWO/
Om3AJHeVqYlcA3P3NrQS8ztr5HeUqPIXE2t6h10ZLONoMHZ9VKIf8V1c6E17jjXeCiZDa4PceVxt
ANTdvnG/WvJKI8N+lU7gfLedu0oUO0UKBxrZ06Lmx1WAYES1+UmSQ05gGIJW2hoUxJ2/qS0lwsrY
dMcJ/gQtisF1jDYBdFBB3Ae8G5BpgBZ5sJdAZH3OkV7+1n1ooU7jzXaqi6s0aOFLw6HjmFWnLAe3
EaiFQwKtra0nolwMijKQqvrmWt0vMuTV00AiyNsA8WDBmd3bCjtfj9zb0HxxW1k9t6eseutdSIVj
uBG9ehKDUTJK9PamwfHW1Ilfmr+FHPIzI04fTWOl7eOiD15xG1OCWsNtvgI7gn/FoZvZklUzv2QU
bvBq9P/40zc5UozXatQQRP/P8ZRfAXSrqgL/nU6rI/LndW6iKI5lTi6VblFkZZ71hwYqU4mJ8Sds
x1oppYXDcbocCvRADixUmaTyV2Bnbw05EP6LD5yGAu8fN/M/8YccR8/tj4nM5KOfOyyxVpXUW42F
hx+o7/ODFbfOqS8IlGMV9j6r5isIG/WDUpCDN39iVxbhV90olzZJ64en6WJb5M1b11o46ooUzeIY
i0uaBGJR9/pS1rH5CiHA5C/Cj+OLXuEUk2iLkfy7K94piP/cduBY1o5f4wgDs/DHKr6jgkMAQDB1
nbPl4VCX4bsRdAulVk8jlTsqQWJtEP7rJ0dnNkGQLvlFyBJgrQUTUoEMk5HIs7D1U0TLPgwt4Yfb
NkEUDifUJkon709eRuZV3eTuOu4V+5wrDr0cTXvkpYUNwGCtV+xJ85SUzRX3E4JD22f8i7OfeQBK
J1loG+re/qpQq197t5XbPiW1R+S6sfJ8h2LDbFq2d2WL820i+Y1tLbb92H7nlsVB2h81kNHz/4k8
uZXh+aRahLUXbHVuN3BReOV7LyA4Wk+zT/gnWasjlK7qdcJSwC1qZme17nQmxvWrUPN6BwXMXDtZ
ZO3pDBmI46rq1oqJcWFONtDxFV9rtYJCpsCgMav78wHgO6ZaDRxQZxTlOouWRkjsRFuH9X1+6OOc
AElZj5sgjb98mZR3X8ZQl/T8B0zU88n0ii8hlo5a6CGnz4Y1h8RsK3CSfmTdNnNczl8OfA4/Zzih
ljzruaeyor5UpZ1dWpnUULg88dXxe2zJSiVULfKPM3iWAA3oYpY2QjhowjPokBN5fcGUtEdDSuGt
AuldqpcQeZnVesr52T2tcxEv4bighWihkXFuDbo1arkNkVAT2Fqv6Cv2GR6Nzt89/xR4n4dV6MMe
qSWli5OoR+7beNdRjUA9pPr1myu9guFWJWl2n34znBd+J6zv6UnmDPa3Lzv6aZAK+6Z9sywx9R9r
Y6Pntvse6MNOVOnfdoz0q6rWyaZyIQHFVeIsnrRMxWf/sdP8UlQoGWZop567UMMS8xB8I67szygB
UfpPfvHn7ZOK+FSEikKqQH5uAlUuYqCvByjA7iH0cRnOaTS5B86xid3gADkeHUeK/kZ2LUAQNSNL
sy8lIZveMFzFT1xQETCuIp+2EOp2vg2GAZgCAqNghciGvgedkflBhXuDlhtnl57CE2a+s/b1Xt71
qXb3/BKfcM3eppkaAVLD0p+gmVpSOpsQqtI6JvTkBKoPaTbabjcuAv6/vDU9ohSmILdAmt5P3f2D
MSv4myrIsPIKGdYzQyRCt1viCE6WjYyyLalHt17lq//9cHpC856A1+cyADlQiEUX0nOSVVsdQExy
rjfD8MtRD7qCMq+UcEBrEd7x4Kp3ZuRL1+ySs+P0b03Stm+BHrZvkugh+MuvnquX+yzjNEQIRUwF
qmvVWynY+VQLg0oYNGgkp48R43KViRjwJqOahOHGvs16ogALjAZNlbBUCOS9vtOI8/MX0xs92OBu
tFF7uf2mQOayiV0Ef5HEtJHFlrMxptKdbkhBAnhinGoCfJDbZZY8iW5b2lBRQf6ZWy02lY+mxzTF
0WU3FBP9uIkBwfyfL8rM/aOPwjnPGNmS8uNUoBieAZdxRxcVRdLRbutykYH1AokUo+UcREwega9d
5790BIK1FjJg6FZqwyHIim6vRhxO+7D7mT85qc6MKYrSXeU77qkwIgcCjSMRZDWfdZIpWyK38Jp7
yrUBDfArZlHCVRu4VzxY2sZQ9GveBONSn475hSDq0/UYA2sTQbug6TpD5SliIa/MSxckUxINbHdf
KXSM3d7EC5U2Y7GjPZ5WzcRkoGPRdhNOhFd8eQsSmzsWY/lSsY3h0Ps+zkOJ65yG/PjHoVP10oyo
1hUnxnhca8rBqPNx5bhacQVqyZ8Qv0WIJQcgcZaprIeO/PnviVwFnsakUeafkSf9VW6MGMdd8bdP
w2EVIRPY0b8vWOKSZkuLqLrPp/doClUatQoCUUMfDaIlci0g6y8xBo0vzQ/Xrt4Z/3CP7V0rzjYW
kLyV6SbDCd+V/1KpsfOHYpvIG3xHh8DJjS0VRcY02mXEyI6nGugy3brZPNcfUIAEGyRm826T7BkJ
Of72LCIRjF7SVfV6j6G9wI9vmDpNQJe4iFTD4KS7r3WJeaKbGgn0XxvUlMMun5ojJGQsywIMhCxH
wJMa97EdJrd5sS9C/5ZVqnkmtGuyBJfJd9T/CCGqPzk68iVc6EXbewPEQiqpTuX+zYmHAZFULefP
FkCy+t7FpKSqdtggvEGHN4GOOW5oy7iLRvIOFYIjCUI3zJBuwiAChuvwsWxTXc8rhT2tZd04YnBH
fvsMixn7/h/BungzRP9dxLC/gQJ2Cy8YNmD+qXeULP5o3Pc2ccYtvAzIn5rX7zMNW1udDtoJ4AHu
Q6V7JNaofiA2UpeG4xdnCJsNNKvi1KBZwjcCPg/HelECv/K9Rd9ZI/a27M0CEf9PqX7RrzPX8Eyz
VQ8C90RTfWlOqUt9PiQnvUVj2pFaND9Ug+0e6PyS6WsuQBSEl8pMvp/vclBop7keqHT0q10NIIIO
0F/qcmWRNf3EIm/V42DFpOf5BI7ARd+HGnvQVGO2zN1PFbJ4IQDI5Lkiri15CnvZGgdraOleZ3nY
vcLBN1GqJuUpwV76QoTOcLUFKMCEwO3Mju2/TqAjzsp7yOiJB8HCz189Ug5xR4GUHNBSoeiCyauW
7QL3tU/kDqQbDVvNpk8xuY5dTLBhikPYwTDfDLXY10EPoxdUE1a7nhWzqDfzqhr5kMI0czy5YaWC
x7ERf/s6nB1ndF9HAlfQpHeviuWGm/kuKo2m30u7Qw7JBPj83FczVspTLxlCAJZyz6OS/3WpyymW
O3CRaUX7PjH3NgFarzLTXufsHzPD6xi78la68S3SGdYEduVen/9gGdId8cNyrRJNugwtumc0N/SV
aZU0ZeuIAU7+Owr9g+OrzS61Df9E50pHpUuxgknsRVpRdWkcq3+pGw+TEHlA9sVxx5Fm6XveFCQS
jJllL0F4MEebiimnY/2igiEV0EqAknhBrtLFtbEFF8VH0GYE2IThsAR1In5xVv2ODGapWQwpCqvf
3fEql0MbJOK4Cfe9anaIvfDaZUXY4F3jWaS3/z4L/vfZiNikF5nx+P9/bweKHu8YLq2SBakfM2gB
U7gBUyQFazD95jnUgFYyTETntUr1Td8k2g4vf7bWDCF/hYSI4eNtv9JGQ1zfGsqpcHTyRyoQbPRl
dE+Vv+tY7qKekym68Vuqx/6nZaPnDfAHnsjD89Y0Ck8exvUd4jlmp0kzns0a+risovrNCLJJCALO
alCIOqWBsE4nrdRc988PgBcZl9Adhcby7RUZf9mYpB8zgv1gKCCH0a1wuK3wuwyGINVr0uEEIu5W
9FTLlSQ7iDBoHoox73ZWoTvFJojMArgznPZkOmMmDXyouhxx3Sc5PNiQBsug0SRiDqy9BJwlgaTi
GlJB1u7jJMXRhRXlvR1QP2Nd8TfzJQwohEz83UNOr4RoeRCjbcbGQh/CL+lT/jrK32dsASaocmtn
WkfbHw/hgFHpYHaOd8i9aeiPRn3mmwlHz07zs/nBo0lKuDmZYUFhhCtNB4qnj4bYa1hi519xfhiS
d8Zm2Wekjgd72rd0BM0pHOMvA4zU4ANyWKdaZyxFq7ODevFOEFyGt97XDu30ML9eJf+myKWBbq2J
KB5puDK45Q7qOXxwW80BbXP57uXNZ18R/GzC0TClEV9xb5ngjBvca9LHgaDBjQiYomWeiz4ns7Jt
SrP42BfoyKWC1QDMFrkL00YzLxZ94L4/f1K9JOaJnEAHYgPi3KaMDoOZsF/2dMHLWIPQxQPuOvVQ
5blYxWD0ge5K86ZgwWO+rrwHPuGgwLshkE+XeCm9JeNsc9V7Wo+BK9SxxY0o07bPqQ+Q/F2IrhzA
SgULyJ5nVgRXhcQlJwCTalifGd2B/xQcBlsCP+jvWYiggc/GUAI0K+jz5NYbEhnFQNlJdnYk7eRN
ccxgGQwxCvWahLfQNaplWjk3pYv77//7xKd0GpXAOxpkWjDwxXg5N6c0DffBpOg+2xaTAF8kh7a0
JgW/CsvMFDhLlHmu3gRVuNH9cvgs8RYcnotkocXP28oWOvqvSHB/pF7QP++6dOz6RV1iz+qT+NAX
efJIeaM48Ro20QXOjQiPqX/BtNouimjr51gmgsDg8EFU6EuIB3OdOn1+mXuUShaqZzVjaCernYGm
YzULSyjyVnrpKO8eR+hdBNh9ATovg1Sl0manH+jtwCtxjipSaxnZ9oc6UtPPUxydYvwaVhasN7fr
V+Z0KQOxF1Vm7uNRr1bOd2pDE9an8sl2Fe0eEYdXpPpuVHh5CNTylXHhto9y/cOt0mEf0FlEPfVN
aIl30KopoI+sI57iNwTHHNLVIEmSDlKckSnRoPablR7FZJbg400svQOSKBWOv7bSsD55OX3qin6S
P9VJoA+bnVIwSuQQAqREm9CqWoDrH6TWnulfdhYh/g0mvB3t3FAjBlcZ1vQYadCnzkrpGNFiOqVV
9sw/00OWQYV5Tj6m+kXDk0S9Na0j09z5eS4P8sTGvRGlb34j+3XdCI5AhZ4QsZP6S9T1/I3qirH+
IPRg21vu0Swq6hFCIfMpKcXk3jqxaBzSKsogNOuhh/8Yfo0OvgsiRTusCb3VHvNlGdjaKgZj4JVF
7i0AexxT5vJblIXFJq0qcaI7+O8zbvJ/n6WnXodG6SqSua5AdYJV4pdhKvgWp4fULSBMxZNEKyzS
I7Em+SUu5JsQckKz1QPu98DrVt20Y2LLBRsnSMd9vkMF37SwVfQRQFeUpeEGwTHtfIPTSBaW/JyR
PBlTkTdv93FA7z3Psfc2AFKkoTavOICzSbkV8bG4m6qzoccmp3fn+RalgXE02u7Q5vHnEA3KJXaU
6l2au3ncg3qsOWuH0av+qk3oYRtASMQEP1MXeFWXJFlC+FAyAWMiCf84iXy12rWdq8GXWXL4Rzye
HLpe6jccyRv040yjKNqFbpxzsL0cP8JRp7kl5ZuiMV0zkxr/W2O32cZWdWNHnraHNzO0FvV0Uiia
1NlWXoLncq74GPefoFAUm9rUKC7aSHk0eb3Abkl3dywZOLkW7zT7otUHxh5lBHKxns4KbLKuwI0q
xddEtgr8lW9r4itq0l+ziqPWO/2VaAXHVE7Pw2DmdjTkvVQ5uthiXZyyFaQjtw30u+ta9ZZaPNpy
rktp/DAAahWCLb2mX6rpYp5ak+yYXOdnKYQ8R13Vo0W9LdlX8pIjNu0/8+yH+QNHvfmuCQN8UWKg
z3LpioM0aFjG1y1ZUw/fUX/Qqe58nb0gLq8QRenh6Sl313yqbZyw3vtxVK1qqo4dxpgCu6HczFIR
la7rgj72hvoivqtEDixCKx5+RaO817ZPLzgaqClks2L07u5QMchNr2HEjVxmnG43nQdo8qznz8n8
sZkvHYfm+mCka7NPlQu+zeDSdAFSFKhFUEppR05Hu3IaeTuZF2+e8/FywCzoGxcvLbTt3Hrv7N5Y
Y2KSq/nSCQp7XwPhIN6cvaEZ/pLfRET2pJtzowhFtx8al8jTqpsQ7q88RqiblMofdoBDVzLUnJ4M
ozNcCVmQi1EY3jQDJ9xkOvTPD3IJEncbocP+8kvnYaWD+t6XlrYiv886SD3vTnU6alhPIaPrOaMq
RbXdpaIp4ckzu/QIzOmeCNzhki70m0IyIE2NlOxgL9/1VTB111FBlGh+CJso0Xh1NDKltEk2i9rq
pmktQg2NZiX4Ljqw/CsbEMHJvq6N27wJywylTqXXKgdU7JhplrVA9PlAV0p1QJsdXwxGbNC3TXep
TbnhIXEuZ5SY8OvHIljxyUx3RlAi8RJ8bAV864takUcmelF/DCkdTU0ci1ZxdqaR2aQgTrJT9B80
hURDqpQRHBy9CM7zPjkmSKMwq3xUPVTW+QNlFhAeK+wN776tkzKE1TUYgWnK+eM5fVDLqZ3yXABp
/4d3U2vUDcfJfjH/DZxec5fpJOkbgQKuiAZMERlZ2gMRu3mkIL+oNWnNvdPrp86kRMa2IN4Zabrc
Ya6BOHu6HDn7+irCK36tkCDnulmSKTfSObTpUk+ndo1lf1PqDU7vqc9WG/rHIIxgF08aP7Usk72j
N9VSaiyZha2MF9JY40skuP/mD8/8BaDaMEEHCJIaw5NTrUCLGA2Xlg83Q9tF9qNW2DCSBL6IU/LD
2r5Bt3/SYBAQd1AbiIaB02Dct5HR6ZPFIkes2GCwPDWUxQzHkp1LLumLo5YFcdsMDJD9DVezgUEz
2jHJFhoYO6QGfHVSyXgjD0PKiDxrfvmuFJDBO+Va2+ak4UC82ivvqpLd5/cgzSzztQEwH3lRsRss
Dzo4HtedJwz36Nsoa+tIre5NTnskpKf6WUXmB+EJk06rscGEWzSTjaFwTsh6rLIARTItqmWPuYAy
Nb5iDtS3bTjoW6GWwbkPslUXNeLFDCiRdOL3NlM/EJpS7n/oulst2bbDnYhaY0mGTLQqybE+Kz6+
Mdfpds+KFZ4lJrFY/h0avcYOjuNWV7vg8t+DmzPRHpTm738vYbJaF2FbHJ0YdOpcqmUdY0wRQ0H1
KWeWqRO2m3D28k7P/PnZkDJJiSK8bNweXVaClGgqyHldc8vpSGOYNto3lXa6q2r2vXIquQtbp1wq
Fj7ezkE+TQD4yTahC09XZJAR4NFitmvKE+C88U9lYsq2Qc3tU1mSPZ8qHybxuCcPa9HC7Oyc37TX
lsgpsCzgtDx0DQUR3nX1zehcB7JASYyZ4rzknH4XPUGOL8/6xabxD03rn6fOaujUcCXV/4mB7bTe
2bV6tdWn6VJK4b8Fbp3Bs+dSNZkcFrR9OEjlA6cmHob/fTYaIyt/I7ZR7aIwstVPKkCyeYgKAduq
R9EmQgL9OcQWNgsRfFV0V1DoOUu9dpsP1VLfa/h4P4ixFn08kGOqpui1HWZjOv7oEz2a/MOh+TjS
/HpYNo1103QL7BHK5iniqX3t5pf+NuFuPcU1a8+kriumB2/QLXJR2s28dElTE0vNIygnCkrkGyWG
Eced2gM+nmeGe2i/0DkyezHO7XQVEnB5jTWQD+RvMcqZLucv+JH7Qt5vtwoksWPzj+Ewql7Pl+rU
RZ6IHnRJo0tSTpCM6TQEuSo+JbX2e74yWV85QKNfSmlfrxV/bC//PVOiqa9ONu4yryIIgbnt4Zka
PzP6gXe/DT6Guo4WfO4KpHg8o/fMNj49C6fXlK7/96thy6+Wdvnze+fX5++YvzcNoVTL3v6paF1s
TWeUK9WNjQ89MughxlBmu8y6zsqGqDMRfw7vnQ6WXiX6ez0XTgV5tWvBNCKWzjhlRAHKnRqcnjtc
GoXAR9sOs938rXXVFDTNG8lnisBCT2uDQzjk8mBr4C9ihdPQwAHg0daZskzwCp+BeLDvJXBlAlF9
mWFVffQ6C/Ck1x/aKSg8N+SOANGQVODx1a0BXiZtEF+DcmiPTpES5yPs5L3M1L2C7tgUdXHPjah6
Z0Rlx67yiEPdf3Voh8yv+i0oXmdoHpaqle9xJ8cjkpf2ZSAL/DEaZ58WxDobJ3W21dp31WEFJU7O
+YL58KiiMH4Ar1E2UJ2UzXzZ19Fj/obanSRVpm2TycN/Pv9DXdGNiOwnGFvrfPUOfjPfKf216wTI
BVXVOyp9jiyFvJU/oete+zGs39Igq/Z9jYwyB176B20BABc/+HSxIG5tBbclmX7FuxnQjYrQLNXd
Lx26/Y7YUsbC06Ui6zeiVOp7WvfNuSFTEuIlrwdeNUBrKJLjQH/1oSY0yZDu0nj1T8U0/W1GTdnt
cd1SEedMvTTUGrsmDZttCZDsaFjJJs403huUeMt5eewb6sFSITHRQF7E2a6+D7EJZEgV8m9LRIgm
6h/e24kE0NZvVtiTNhRk9aKPBKiqmv5G3Lje2t0j/GSs0vhl/QqQUBzThFLtea34eB48OOJ50z+U
IqeVT/V/FcFgc9JQymMqPWXHL2tuSQKwTsNIMVb0/mGuLeKsjK4+jZf5CgcZ7q+6tQ/kl6IboUjv
NLwKVjaU98ou1S13vrPpRlawnHPjhnLM3lRO6+w0w0jPfQbzKu4U9T3V++8GIsc/EZEuHN5/BjQt
LzBIgrgLHp3RIrIv2Hw0/s6H0u6JykhjEpkz9qLRaMSP+6sXxrhqZaEcqQKoZRtR3hqW42NKetay
1PXyT6Kqu44IkPcQA9qWPiqMaCgXSFJ9DvfcFippwZNAKHRMZDlaziZax8EvhvMkY/F4FGHEqMwk
R6zCAIKYMXrDxziFUhnBX7is8NbDijQS/eGbNDzNAksJeNP+xaiZ8IXMNWr0Yg2cmAOT/Qr2CJe0
Avqlh8htR1JXjXaDYNvGg++GqaffWlOtpZr0uAoL2c5cdsyvFcO740J0CDIzXqvCie5dL8adgfeU
6GGGyPNrZVH8zsMYnV+KH75lkBKsoG+oDL24hjM6SdomzX6T5p+zq6jR6mDndMpWCVS8T2UyycG0
KTGHIqYB5JYt6jw+FIU1nAkiUphOucUebA+GuyZ5z1sBCT0q9LUNSf6XDjQoq/L+kkXuJFqmOJOF
Y2xmRTAcuBXYGu9hWVP2gs101wdcn1XpLbGlcrMKrTkiLbmXExRnfmiMEu947J17sFPv3ECnlOHw
V+pwZA39OMdma9iHwFRAkaRuclSSgciXLnNfNIRRUxapuOtBlOGyhJ1XSPXOEFm9S4nqCFEvHjy3
+C1f5wqV+jnb5Kf4Pub+uNYSqX+kOiRGTzqChKy63tR9wOwDq+awIRwyUJHh5M6RjGIUQElKdHIU
TorBLemIxZFbiXlIXSrVHrH2gxoEueKQD2dZU/P5vWNvDbwU10hqoA99ttYu0+I9WfXZ2c/1z6AN
vZdWl/b7/B+gP7TfOYl5L4zgnBc9741LMFGE/Cj51ulhLexWry+OrOmxVsG6HH3rCKRZrJibJQvL
dR+NHfUnop3bt1p5LaFVPiIqv30Wpu0x9o2bnjvlgR8HBwyMpHZZoqpYJnN0N5PRBdVodyu0P4nu
wbvqfWU/1z8GsI7aRJkcamxIkvyzpR0HBvwNZ6N1OtpQW1Qb1ffuYUl1rjkkJUYZgqGxnbK49Q4E
JQrHpdqHxa8mB6TgtVpyiaed1JfqKU+QWdyKMJ70J3Hb4eZCW2l2+R8ZWvrRrMj7IIgx2LadBXUz
sx+SWnqbVaSSzc9CeiC4Gexi0+Jq2wS4Xn4jaMmabuGORgB9U/z7pUZhtSgR+FElzusbwDwJ6Utv
rm3mB3tFUzVwYYN8gwgXyL2Z3hNtHC6xEqeoKnqwzaP4baMnPhlIJLeja94Jzky2DvrhF2Q06iOz
ih+/kM2PqTGhMiv9a0wZXxLMnt8kfMatTTVSEam14TOd30SG4lqQvv1XG5dZplt/ewVZm+YPDgJb
9OgSwlYGj3klwJf+KX+AROV/iBT019rYdTutmdDLrZfuQx0upp0n6Z/GgKI8DQSyyFijxvzNkHm4
J0ZL1Bo4GsJg3OEzQCWZVZ3yppmIKa1hfEdfWx2jSkV4P7UQ8pLama2qObmQ0kjzMjkL2mgubWyD
67ADZ7wgcubhqN2WPps4C811TvkAsgEDUvhVxKhXM3GrtUZ/TYsmXGH3M7bNNJrS2vpssHjdDQcl
eJJYN7bNYIH1MdvPp/dYoVeJmUwaFLytjp9Imp3EFkIjc3JnJUgwcAHAwkoJmwaOO74rfueTMViK
99RHWahkf3jP0QpbI+kkOirwVsVjnbtmdFfNqaul3awxZlnVS28f9zQKipBCMnVoscbagr74xC20
4k/Ocf5Bevm7K2LziDCAeniaE6YVQcsRYgpSRPxHQZftVHokWQN9WBrCPs4dARfiGc3G8pz3ZX3P
R5Y1a9S6JdU6NX3vsvrSfQAfYQ40c/JRbNPEQ+raq+60lXrP96vko64gBry7vpXf1Fx/zRRX3KJO
3i2tYvUlNGIdNiFOhtj+EX3iX0snNe+e553wQf7yk6kqLjBxcfz4JQvaAlKa+rVhzv9SaIhJEqRF
OPk4duYhaSUQeV3YutOhFI4EruxUOVTxrelK/VI3Dtoj/qoPJHVg7h3D+Gpim3Zlmf6eO4VgK29q
UJG9QcrTxSs9fdOGSXBIYmTX3RBXm8YbgquhAdzvW5KJCiBqay3qkzfqChqTPh7I+ZKWGj+qDjXG
AuQ3n+Q0ne/971JMl0ZZJVB2DHfTjLUCaN4jKhaT32q+mUK6xLRXXXBYtbp7vumqRr03ZoOymY06
1YhvzSfycfbulOwluZ9BoZ9SvfIpx8VuBdHRitngLJleFLjiGSXkZEhOl5piRRdaw6dSz71/O0VQ
PMlW1/bzUczIO3msSHDLCUu4KkX04I1V3km/0fatRy5eYeIr8hsSJ524/aLbhU1kFOVrnVfiXI/x
0aAKzRetRiZZZYl0Txu4fPWppfZaCR1SkCyvoZw+F/QJbIhTYQJrXQ7b5zUZYQhjiKpa5CaxPlGD
HF0D5mGsyxTeDpASfe+xyRq4r5By5PFKyRTjVcsd5ewTouX+P87OK8ltdNvSU6mo58a98KbjnvsA
S2/TvzAyU5kwhAcIgJhRj6Mn1h8onXMklbrU0REVLJoUCfObvddeey1ERW8J4NeHs0AqaGTPumBM
hS0Sw1v+aBbDyc8sOh3HAR0FTJdSP6YtLL60aI1dLMuAcQW4dzYwlFXi2HymMDgz4hgV/olFKBvM
aqszaHzsvCinis8KCnJgYAXapI0+j1Kxdm9LSFiAMqRRXC6baUWROpH1N8kPUDzBek8VnKZEv8xM
tTm5N7B+MCiq9ThRzzvLGHZGq3wpoqtz0RvtkYqtOUtgcPtfkRB2jqiKzOWpGXMYC3CK8QBSZzfK
e5zdXRnSLoos2kOl4haS65Y0v71sqMQg4zchO3KsP9SR5tXiZVlqQ7yQCNPXMoviAAnVK2v2g7jF
iEqNWSpMBjhMWkEtaM+o83Rxw7+sK+wV1EKXt1fShIaZ6Bu7J7pUEVNUF7fw5/aAqO2iK8t6c3uF
cVy7GMmKkKFPW3ZPQqVEUgqAWlHcFtlpwBO+ruZVIwnzulaOqjgVPCf6Xp83zC7z9Hg+NRlEgQqB
qqk2UyUCis/Uh/c6KmsLKhP0nU0vbw/Qs1TsABGMU68YBlsydb7bVEqb6zrB/3vzdZr1Fr+s6/nX
D29/caGgb1Ab2dxehWeSi+sFR4V4pCYryjmtdUOE7UZPUlRTm7x4UOyWp4EyhVx9G3y3EVjQ5kQ9
dsxhYPwTvcALl0YSjDvOIk1uWpZbTtSa4SHFW2RllIhPQtA93N4Ku+YSUJ7i1k9/cftAFXIRhtNY
BLf3bg+wI3YqjbOo3JYp4p9ya80yxPCGSqaCiTiZO9KbqWCllp02eILlS4bfQqBxipTNxD6kw22m
p8Bzj9A4jXKIu93nIq0otwJad1XXN6x7YpjJ16ReaugJ0zFYvWqWjLjt1EIC+yp14zo5Lbohujzm
7B+XCr+EODcPN+J/lvfLU03xgKnU3Vm1RhipKK2HpuLR6BAcJuaFEog6TYHaDMxr5JkX2UkfZ5Ve
Q5kHxkatcnpIusu3Zw2iaXME+WmcPAX1Se6hi7MT35qlLSw7FqPWP8RNVs1M3EXsquiH9dfq6dQs
f3smV9lBDKlSaQSEX9+KU0xmR5I1r1UreTMdFaq4p11+UyLS2tNOLDuvla14c3v/9iAIUkwGSgRb
SicEQWJKEKIUW4D78kN0LoQ5hUrxTSiGLsA8HZphMqTPt2fYVWRfn319T2blBaixxbxu9loMyt0Q
7Pl0bsVPtCLPK0WqZ5R4RLiOXSBc88vzGFuniQp9XeVy3a0Vw7y4Z7URXe1cwVw4jS9KTofFbUHv
EjgwaHeT06X7uITC2RuLTDqZi/6iKevL9HB7RhNPttbL4OuLIVHXyANhRBRDcZNv3bOxWlqYcdBl
eUPz6uv5xaj7Yq2ZRRugzd15uAFSnhklzQX4K6nXK+LDVbcM+1S02jIZTGGVlbUEtICJxDW9PIxJ
r8yVuGGFmEClKNfAdxRY9gVA/wlW4qzTqW5FTXSii+Ct7kyAfFpo6KcJrbkab1mYy0cNwrtF9eRr
m76e6vtxTMNDX1987PCkZU+oVvnylV2hEV/JBLAKsUiQzqgH2FJrQB6eHlQS6OXtJWKmjLLBQPNi
qtcO+fklTNSzb1kVrHWZ9lBkZzEtnr5cpFq4vHSXft5R4fn3W4qFKeMtERYrnQa7KeyDZq7M+xhE
8Bb43d7rzyYeqQhXQMbBb4yGoUtYKPMsLpNNl2KZCnIkIuynq4uTRrP8gJu2/bVAd3vNwgVSK3Kr
8ijSZpKljCvNCBPAXGoaRsqek137ZqEWab/RUMquvebUnp1Qg31Ytf0ODbB0DdF5Z15TZa12qvNd
gEuVMfHHXT3gtBbFFhoqUw3qBvDenuWmcqVNAtaNPD1cca52NdGauF/lxP7JqpAk5hQbR3po5XvT
mLoTNeuo5aJyP5bfXhVTSUkVu2GlF1+oXKG8YBjhRgrHHGEiXhKlbLOrZBzEKYXLCm1JN8DpqBRV
uDjnEAvz0yQYWSVmAC+lds51L3undKSFpJMnAzQx1nwpFWik0AuJQC+jJ0296N9em8QtvlZqnSNd
zubOzEj4MuF0cQcwzd3tPfQ++7kIlIIt2PReEQ7E9IhHikkBZ50tk0t6UMeKlmZVDGdnwfr2rO+F
D5MCxYxqUOMCCVrPEcVoKcfAgMCh24ZJuSx7tXi9ZobJfhmPx9gc0Ye5XjpfgCoLDtGJWwivUAUq
Gfaqit5zaum7c3aGjQnXGxMlPdEwDapgZV8SH/og+jZdiRsS9JKlNT3cXt4exrhBHX887RC17VdW
e+rQleYZrpkoN5XKsDzltKvydiQO/Uo4GZBKbtoZAiYY5wYjbbGC01+cGjxR/vXQnhVhHSOMtmqp
NmEmiVrkJH+XlwPC89CZEfyW3K8rrx4VqxGs7WvARWsQe6xIm9gt5Grxz51dJ0Ih8b3kwCDTFzcK
TSUREEhkcyrGfvsGf7rb2+cuJ1sjy7Au19drRV4iGIW0LxlfTmGaNBFqg7i/faBPSnlq1Rrzf783
6ONONcMLSCVGbhCMZKcYjHqroExnx4l0WsCAaJxzgaUi/nLKY3SiwnzO+js2o3anZ7jZTm/XuCHT
5UNHOMRqX2E3fUSBdy4jEfDWagBGV8UMd8RQBnSf3HBh/5zfmgb2EFtolMCAGtCFMSdxEZPsNqiK
i7mo9WmZNyeAEvfXo6BUrKb61XxV2xBLXbrCdIqVZoY1UtQPFLc1ldLzGePwoSIFDFW6wJXqvJOM
qRCk5AIyPET2DR2wX4rzXdS28gcFRjieWVTDDi51T28BoVHOKVcVKZqHw1d/T3Vz6iG05I+xe0Y8
JfwiSyZtK2XzdMrIulMqmbQ5nce9gmmxF6mkswPVlYBZZK1Ooy7PWpQYF1RnhwXiLMIMM9EBkrJe
BckJowdSMZPix5DujY7sLmqu024m7aleI/AZNeJzrchUtc/th5XgnYlETmSrCMXDp5M/srR6wA7A
fBbjE4gYleC72GxlNz9Z0Q70DJYEwevKQEFvQcO1PDO6dV4Ip6WQQAm8Xkt1dXtGGK6sQkyDgtuz
f78X//heeNb0BWAmPrhDPu9AsGZaog+b62BgZzNK2X1EhRsywOn8jvg6hZIBFcgRcZnwPEhvJL2D
LQtDsa0UfZvQj+fCKeu2SkJBXDHoZmHSWAvw8nCGvIiJhzQi8dfIirYVDcdXjY54s2mHBVAXAsMG
cWoPuYXxL9ItRKdRW1rhQawYuqgzZF/rfmQ9vRAL+z//+M///q/34X+GH8WuSK9kmX/kl2wHRtc2
//hTU/78o/z69vwLLzV0JGkTNg1VU2WMUFSVz99fDzHqz//4U/ofGgLJtd7Rh6UaLbIAQjrsUfDE
ugCb8RdFV9cW0PynLOMPdJGbd93EaMPSwvJO60lOzBLzqajqWzfrcl7GRn7X1RFKRFrWvFMUcC9D
lbrRJSzXOgVozKwuoBypaGwLYZzEuNvmtalo3WyKig1WpRkKRKp3lCnBQ7GnfS0KGTXV8PQBLXE3
xElCaThsRohnyGyb9M9/bSFPoO/B1f7nSwTqleUARefrp5rR0Lx561jOih4d+omhdaNpdTGS/TDt
7Nt1/c8fLmxzu9Dv2J/AFgeq+PHlf69j3NCa4rP9r+mf/evPfvqr4KPYvGYfzd/+0V2R8d/Pf/LD
1/Lr347OfW1ff3iB2W3cXveXj/p6+GguafvPATL95f/rh3983L7l7lp+/ONPepPzdvq2MC7yP799
dBtQkvjdAJy+/9uH0zn+48/jK8PwD/u1bqP//b/Sj+z6l3/7gbDhP/4UdPk/DBRRZBOfMkNWddH6
84/+458fWRod0ThJafSFWNOQztGRjxivxn9YhgpOqFEDkzRd1v78oyku3z4yDdGULBHSnKWbhvbn
P6/Ct2ny9fb9etpMX/TdtDEVS9b4NvQ0REkyVV78OG0uxkhLWd/LLjyw1flV254CZHGCbpW7yhKt
mPfBobXCFV7Ud8lBfmKWHRH3dhPnu6v3i+kr/Th9vx2HpYqU3ule5Jr8eByi2lxi4cJSaR0lX3eq
l2GZvKHx7rPH26XuJMHf/6As/+rEv/vBn9YLRpdMCY4fRFJ2rjvnvQoLdxeVbnlsH+U72jut19YT
AqLnx1F128QN0bGI7PPb3x+IJDEC/noLvjuS6RZ9t3LlMLJkLeVIGk/y4yUqBwvCi6W2OS8wjcQJ
AI63O/ije9nTgOIWQbXWnXIbLpVli0Ob184wW52jnb+gZOWNvJ2tLf/sIZLgsgu45zU1kjfrVXC0
N7yu3Hw+usasXg1zZWnONe/ihvPehfH4IXnoxrgwrt2NbuOrjEt742uLelNs+2Xhja+Zm69Ph5aW
RhtdURcgcNkFkQeZTUBJEyc5F4uITXHsH8sAWuACoctAfJL98L27l56pRJdu5FkIA9i5gz3xDKOB
8OuC9cN69f1GIEm/uZz6j5dTLLMrkgZcTjUAvPAuwfm+tWHUf0kXvxtEzJJfjVsaPNk8RElhhk83
97ubhz+9RprM/Gl9a1u6ZqC4ytPJgfwUXD3IsykpKOKMTr29DF6Ez9DVLueqU7yMlyD/SB0xgOmE
p4I9fMk7Zzg293T7nWFd4HARBarXrI2ZvjDX0YvpkZ0TrXmckze6TAl3uoPDlxDButJWnoZ6ntdY
Wuf0cc+NO/pMT7GfBuEjfqzOdJtoIxOiDU67vatNt7D7yJ3qUX8LE3ti67hG4l2u9Mstwnfsht9M
HxdSJ9JRtIWk5aAcsEXfrnq1ZBc9EjG0W5dc8FPrbOo0imsAZFrvNW0aqY2F4RUpCRdQH9FV/dEI
uECYvQB4Yu9wtqktVl7vSS5VADpY+vQLjh4CPPaPmiTSrxbAWYdp2IeUitZj2kHRPTaQHYj+2maR
fWr0uUgeJfm+cDXVxfRQw+iIXJo29Nf8FW2HzD4T5Diz68kZtxQ5PbTDdTs+oldja08nynqWzaPV
0hbjKx/GJ1oED7WTQq5isOC49tLMEQjHY6uBQG8nL5YrBsJ2asKz65f0fqp17gkmDvhTonqZf9AM
mB2tZ+iQ3H18yUzTEZbCXPc6t3lN6W5+Or/SYdm6p+AC7GZfzrN+j5PcvN1J7+Ihdk+OuR79fpP6
BeuRQ13lWD10Pq6pnrVUP68Y+TiYZWm+6KFgcNA/GFsulZrNdXN5VZ305M9HW9hADawZh/ibtHeM
qwaZNHQqohUC9TgRVdN30EcuBsAnMbctOuZ+yRJLky2+VZ1Nw/wbdf32eHpII4z8HIygKsNFf9Yw
ZmRGkvwJDKH3+ITgluLGVNF6lyeqjvF4G8RkDsWuxNwSNuQqc6etgjZkWjQ6W6Ok4/TZkaqPNTcd
6wi360pPij3ukNDjYt9hCCHhU0KKss+f+itKC3513Z6zAKjC+mJJvpK9aRSFgJ1o13w2PiG6vvRv
2gLZh9JF7GwT0zDkNBgg+elOea6Ok2FuyGI1UVQ8Sab3xZbpkBS8E4l3ag934Ux4xIdoiFYYBpO9
N4ZTMriyDQJ9mHJnXGRysXf+ZAR6SKZLNHmR0f3vaj6eI97AVExRNMRc5+RdP6PFyUtWvcc0HsXN
8EV4N1/hyaEVwoU8Y9GEQ6hjPIJjWBtastxy1s1Z3h+xPuwoeVIGsi8eiCSVT0dHn5x2eRjbzuDn
uxcdsSCHhf3qKz694F69xPMHKW68G8VAmtGmqryBOKL+hT2w3z1eNrlbrKHeJ40zrYG9GzrSh7bP
7jqouxCaCpu538t2jRi05p2Uz0TAWtlBQYA42cJUJrZbrtNc2GCsDNzzin576SZLyltPBj4ZhLt3
9eF8x9/hjqIgg3GZDwZyqk46uiNlsrNXQPLrgjY5WPx72L6jh7MzeEikuGBfVCpZu0yotj3md2cu
TPVhhaBoTvMxPraPaNbayeZ1eEX7ocsCOAoGlQqYF3e0o5o2DDFZD6LMriln9S6GHLt09MgrBYyP
DFffRpvkod/pdxDiusIVkw2J3aU4iKanUGzD1/Q+sZiAqewWr3hTAVosKcuLsAAzPz6QX0M4NC52
tKqWCBP5CAOhwhrZWYgwJ6QPDNdsQLXpugK5Y5KIbUxUOafwQLdSFXAa6h05LfPvEwff/OGMkh2a
DJWjZC6a1bR1FOpKk2bpIabt7tOgEQYLanwDn+E8nGn1APPUXPWDjUP97PBDZMZaLJAhHa2UlmS3
NOeJ7NLqauHxDGE8tZlTsumMbuNIiDXYyK01qLG3trqrCB8M02ejee4ReePfxHb6jpyX+pEdUMll
hUxdAevHZeWKT1hRowIDzk4HHMqVsa3Xrmzrj90b4udy6+h3V4THI3wMPYluYsETZczg7fYTdwNx
F6IKIUBrhHrvqc/FR49CnKM6GuwgF9M+fFs/VWzWG1T8HHxdcsm+vEaOsqT+J4+sMbbsIWHODMv9
iDUufb4EoQcxw0k38TL2siDGyYaxnc9o2LxSDMB5xeEg8Uib9rYgXseORp/sSG3PJkBi6Ocb5IpR
Y6j9K+7Y6xqRP6fUfZR7Fb/v/ajyEbiyBocmcHrEYtqzcow3XBhG8hNSbCLdbQUC9ZbNO604h7gq
8QUUsEKf2VSarjluUijcCFfIK7TIQyJqCS9xB5fFSNkOoiNEj2XijPqihkyP7sIWmTGGfvvFOia7
/lM4ykF+J9B44UoubXAEfxkdDrnTIwvMQpfap5l+hyteUSDLFjTYKihO/sAsaNzLTn6HYjXsYbNv
rGkTtxll0oPiiOKm4RJWd5HpDKi7MCswc0at8wJBzlHCjxzdq+fuQSqWRTfNmwYJm9Pu2mB7YtMZ
D2y9RprcHlg4vepsZx/xGgUVBrk9BOMH0qEP2otUOwJly35YwLjQaZ0+TdKIAV4VWFlKWN+anmx5
Yf1Am4+DsEqMMt/7U07Y4Ft+xwbAuSy6I84Q5vydgekobrPGdaedN844Ex8ua/FhWtBogwXMdq+a
g34mQLctvktsJHtgj/1ouMnDhe09gzLkxeeAq4vNo1w4MqKeV2xyMG3B975yS1afjgaVac9pn3CU
2ltz6sb7BIeodzaFxk7cyH2fpoebra/rbtYumsDcVwd8JEVbYci+A1MviNQZk3pvt4w7VFEWCcSz
u+gBgkQanNRDeFqjmJs3Tm7dka69I/GIjxHbSFmhpGqnz5jtkLRvxFel93XVRtdwXMDu7gdbezur
NtMXp+zEtTaMhthDg6fHE3aOOwWS+wvmnlJjcoQmCAyx+9PqonrnO9QJmQJ65BaKq+GBl9qRjjcc
cUAbyNWsuMx7cZkXEHpm1nhIcsd4OyWB1ECFJJZyqo/crWhMRHDC1vEuY/3C/usJL6QY3eaX4QOw
HrM6QkwMydEeYVXOl1XksrDhu9M+UmLCxxqkQ6woxD+mlm9RNOAkO7uhi5ddTFtxR4TQvt4WJp3+
lql3ZH0KF/nFhmiYY3dIgCl6Le2qUSDl1DphCLLOg5d4l8QjKR1Sn7hzNq0M6juE5Rm86dpJHifV
4dDNP1mSGQhdyDQh4PZZga+hB4prnx6ZvIZmX9BYdDqUt6CY+bqv10EaIO2aItPrDhe6/fA9cy/5
vEzRe7VVdiPJGc6BsQidobIRcf8U7toeVo+jDe75KakdAzUkRD1iT7msYMkAoA4mmpOzcQOLMuw8
bC1Fw6Mtip8b8QCkx49wy2OtcmjXCEamU2K49EFRN6+eKDUt5ScERdEOc+vJvNouP6doPARwD0p2
G7fw8iBZhNv2QbZLB1/nYavuiRUJviGc484MGOwKcM/u4y2RsMv18JtPuseR7BwnEq1L+4oWzmqq
C8iPUck8s6zbudfPcmyTCiffsEPppj1Qhhac0yNemHxsOhyEc/ZRATg5+qH47DZ1gJckKR2P2du4
bQ1PYpsmJKZr64jDgpUfYtPOsBZgubebuWyHdxamZDMVT+jHyeEY4fvoFtymQfysLq3n8Rmynh+7
1eN08LJbe1ageAidzOhawXN4k22Neb3W3NaVySnVWeaSzFR2MaPn74GsMtA3THJbAbIoX8yNceyP
4gwShC26hZssxDcI6vm6WE5XhkOP5hnD1GnmuSe4CI7P0LJgTHig3WwnnJrbuygebftZ/Kg4ZMEO
Yg8ksppbOrlDwOSiaYhO11J7Vtfn19FFuHSDsxCh3HUhb4QZRl3e+bOa4TMfUAtyS1fYRYH8QjpY
zwtowk7nW65yh2ITVZcHOk98Egc/nydO5WHO2Tj6icbRmcjRByLHQmKS31e7koiEMRXNiuPotcH1
EQsNGK2+5oBYztJV7JJyuRY79aYlk4DHBrv+oM37ZcZ82KRrbc4YwfF9l5CNT1qvQV76SCH2gkP9
Jiod9ShCqHLYCLwknmlMC9I3nzUMrECBycvxSNsc25DSPW04JUI/Ha2HfWzdNRP3RN9VK8Rl0WiZ
y/ueZshsLrpUxo5R9cDyYpfyYjwANMzzuehJdvZCK7lziRZKuTjtI4f1fykQvGpBdQ1KYyG2K4pa
3tjtDLJsBKodVhNlGylzI55rsITBGnK2bDtdKAvRHfBR5HrltJqDIj1K8vJCiM1N7Tyr8LNkG/Xe
lCDGCE/YFSPO0iateMqA7XkJVMKyxlLlyIuIzcQtV0ioHjLShngnK7NKmXGlMHzAWBPl2v5OfZK8
clEShbYVyzKDjR5kzLCd2i+D67bnxsgzpu6sZALj2zerBKe/41ZCWxYWdYCJMQl5Snz8gTrixbTP
T8hrNAa1xTkrEGz21rburICgmXjTgSK90Hb8joFCrlurNlfkSAZslX51d3qfTsdAGAm7Eru8TwgH
PHGGHMyueMSNe0Vpi7MD6+nZ0u7Pkh37yRoLRP8yW4qErjbDPCg8k0FlLsvAIP2loSoyV/kCxAe/
P8aN7IiRnaq2SamudnOKAU654Uq4wiLzS+ANgZ0CTEjZCfPws36Jt4ZrgiBNawoBq5MHMuabT2RT
57eY/I32Afrpd1y3hTXHtKOwL7PWNzcR/al2xPraco6/wd/ECen7d+XgK/QoiYZhaZYuqar+EwTa
l4JwKTsgHDUwnro77nn4WRpe3Djh9vyInHJw8nBR8DUb2ZkDvoqA7Lp38prF6cWaaU+0jMcsZPHb
BM3IHqnZflwiOk0WdwHBIQ3wKlJ7krSZ7sQLCqqzd/PYzaP32BuW8UFxsSrAwMaJP5KtgrMQ+wLp
QBEIDqFoUPH/1EbTlMlyfUqPlkeatWpWBtEwWtcOQhZw9NaFOUMy2dX9hFX7qdnpI2m90+4nbRDP
cP/+oim/go0lkyKJonDVKL38CHspEHG1CnEV4KjR73x9gdwmNopbg6ulOxLyhNghvIA/TsE60xdv
rCCcF3OFxQp6p+Uky/GeBRv9Ao816jfgrvS7w/vpluIJkrYCqpigyekXTB1c6wD8EOB3wLVF3tsJ
XWn395dEmnDFvwyj7y6J+eMl0WEsaCYUPJfFkoVb4vzTY7s8O5iSeqGDiMwaafrH3/zqdCZ/96s/
4Y+KPmbn6MqZ9k45b7x6noEDI2816xadR5nfL5h+TJ7fAfbyL0/XUnTKFqKBIPVPI8BolF7vRQkv
1YV+n6y6p95DHyg2fPJnOu255bSMvqAeyyLjG694KkFU8LDi9foTgihEPZffIL//l0Oi41+i3CKL
yk81hAEhCdqEFNmFuLOJHOC5AyoNu45rQk/SMp7r28uqddJFek9ESFBBc4EDVjAffzMWblWTv9wV
699H8lNx4RRZ4jlUOJLsQfLHu9Ql06LFhfza8jFy8pGieci8Iji550WxlklnRNt0Y+Z0/659AmTs
abp9RzvZJ+6qbOULnQOeMBeIESo/WkT36erq6B4Nom6+OtvKPHZpYVxXR+bS79bHXxVKkAz+11X9
6UabY9RjK61OIyy6a+fAem75Zq0t9jnaSf6/Zu53v/YTep8VbV0o05WjgZeSB8z6yJ72fyO4rhK7
DFL2jN+e4q8qMNNAVg2EqDTl5+JTbiJxnORM3fTp/CC8188XQlymbAucCqodCPdY2xrO6EQEcql6
VH4zXlRqi3+Zxd8fwE/j5XxB8SYSOQD5ZYpok2dZtfMvEaa3ZHqgINLMerps4H4Mdrgv35LP6GF0
tE9zK75f3cIf7lFO1uFFsB3IMADs6ihMOQDlKvi4979b/W874s/D+/vD/WlI5KUmlWY1HW5APx9I
y8x4Emv7+lDuGudy326zw3XdfCCDO+FJAH2wnZfEedxOXfbLbeTqbopQ6Mp8SlA3B5uqZ6xVT/oK
uwFlzym52lrZi0+qr84qFeEoJ566SmxyKWM/euJde58UTghnj8gWpD8HUViaB3WJjgGZzt+vsbL8
qyKPIcqyZKmQDKSfizx6XeaZxPtwelHrY3mv0YYF+C3ddqXvh5V4D1ILMljPY90G4axpc2L9AeY7
Lapsyh97ItVPGh0Ev3gFxIs34yraTTGB1VL0oyISzZVduo4CLXUq0aZ37b2AEODJC3Udrds1kdxt
RgxstWZta368GP14NoH5yU72tBlSBmg228qK3cft5u0KWNhJjtmscbKAnj8CeEAzJ7clUnp2wtVp
G6+ijcH77YLkKtCWxX29BCJbjRM4UYCw6K7gTcGI6F7JtNGNJ5nI3OsyB/UQPHS+yMyK+3KWrbVN
vZ3KjQWYHbHKXb/qt1guzKLNZWUtiE/2BrHJtNiCdAbKAv7EHD3ewNpPGVrNb5hPU7gpaGBcBbAD
UA2R8ek9Jq+dhevcRXFpoBc0nJlfBlBn1yKq6hyYFqBOsW362ZHExk29bGcEqpvNER97lbsApKJ4
BlC9uPD7HbBf+L8vOJP0s2iFEDMnlntnmnLsLiBsb3+7TUrGr8qRBnb2NCUSKcm3Avx3BcLaiNu4
QVvNjag3ofbU2eoGS1nGCxY5o0O2CtL3GYIpEhAP6DDfEV5SJxmGJQVECjnhpnPT5+gO+M4HHr0+
RDvcewj7BBI6653wq7MjqgKn4LysOyo9dB5Opa7yS1E7iLReZiDXLug7ahAFe3I3YcUomlPGoppd
2eNG2OAtmT70q5J1pZ22Hy+en1w6PKeFFzpA75UdKV8TwgPQyKrGq12s8k2yMUG8Z1oQuRTo5lAX
A52AFf9ntnoHs+xJ1cKuwUCwXGJMJDP+xVyZDStt1i1xUwL+wDmWkYHeyjzZjAFrWBgIC3HZ8QWI
vUy2vQ4WNTI4zsWusSEmN6ILh6Q2DqKD9KqQOxEmxx58e8oT9Ae+tvvI0zdU6YQAGZmT2+Sk73SO
es2DSpQNkKNi0YgJyW9iYuNXi7hhmvAouNuS8vMqIWlFqPUGNsDyHtquBGfvgO8fcs5utLaOJqlA
9nJeXx+0moCj6PzxS/cklo42FaSyAw7l7mlXP+qkFs8UUJI3/Uhz68Gkqv6RPAoIPkMzeiOwAuq6
PuPEjZo4KMpj9Sa+5Zv6UDrx0XzLH/Adeoif6qk1lxOXN9ZC2k/wUgZWkf0m/FSmjennneC7c1am
a/Ld6MbWb2z6inNuGS2pbdLU7SASvWXNsVHupH7N8jOl+YPXfJF3+OvtLq/XTeqe7/WjdTDutXAd
Pp/eWMH1jDw6AJr6+9VbnRg2fzlGE2IJCo+aqOD29OMxXrTBorOZqvXEr5APrasH6PV5UF32V68/
6IHsbGG7rGh+9qs92g/bjIStm4WHjlW0clBIfY2XZxpXKKpEfjmzNtIjhIuH+I2S7F0SqIG+QLQB
WkVjK0vpiYbz5wRMSPHT0u4/keRyNOKGl+j+9IrqpvSleaQclW+nkm+zoG94I4NuC5t0fplly3xl
bWUP4Dc+SK40M+eIpVESaOxsUcL3tUugf/rSRC/3lRF8ul1iCo/ywlS/yf3pUVt2rK3ZbMJGYAPv
p+uvHWrDhiRJTorL35Ha8/1Uf5dILC3vvffLhzEYIJFQfCsB2yoJFgoznnU23RqbytUWfEJFAjRb
E+2IsqWwsZyrL7rlA7WfV6qPPrsz+ASNiS5szQeO4bFzp0IUKHmgb/NHopf4g9Ub0Peq2pd9dIQz
gCwZ9NtHw9Nt0zYW8Trx46BbCOvL+3VLUbH0cHkC71DgIdXsVVSfFBe8l2NjlXeIItjz9/R12KcV
jZjjp/HSoRjvqL4JvGmrxxpVjBfZp7zjCvMzRgmsTMhguJiIYQa6HVitFpBe/I7CzckW2Sr7VbXC
1w4M7vRRvzSUFUOn5QyqOxmQJKOS+jAdrOIZ+3pD224QbuvEyx60d2GeAfRlj2rqVaQc8/qO9jEW
H2smr+rA9PrFBA6Cab1Dwsjs8JXooJ/qPRS8Xikf60wZ4PD3trexZ2t9QN55sorurBWAEtCI6eAM
mjuJB1wdQnCg4DyDYzEew815c7Gvb+kL3bOAXK0jvVqEDLrdP00AmLkcKQ3BDLDTV8UL4afa4VOH
7ecnCJCffETs+Csu2RuIDJyfCTprAwl/oqCIMT3gjPPXE2f/ri6TRVkBJxYzyBd2tDAPgFBfCjZv
bS4Gucc13SjH7skEUgcR/l3sqfwq4TVhrCmqLquSdvv8uxXnPJZ622XMZnldQAhZSSt1nc6t2QQv
dky5ZH71hKUexDPjMfENw6aAFi50N5+lb9o+XKN/2dAnSUQQgdpVjrxk90fkNlv+/bpzW+5/XhpN
uHuirkGvk42fslElQhAb7Sey0WPp9mRqcIIW3byUHURxjIOyCV9Od9VaoPmSgcTevBsI80waHZ2Y
Gyvuw20x+/tj+mWe8f0x/ZRn6GY8NA1idMSSsD0An1G+KecK6Wm3lI/UoaGN0frnqNt8OdyRqRKo
V+7prnki3XD0JwoF2/juMp9iNRXgPzyKL9pz+ruU8xcrtmmZBteMFVsy9Cmm+u4ej6lkjUXJYfYE
syPIDTGLn1CTi+mJYo0xAvq9W7u7T8C+osXvxpj8i5jth9+fUuLvfr+7NFZUNvw+Td7RTnLPnuBV
+9jrliLsim3FuoN8wT6aJVQIJvT/t2nwL9CVH47gp8GTiBaCYfXtRuHTBcNEaBz2f9U1Wb/6reRB
F/BM47fTS/rF9Prhh38aIXlfZ+d8OvVpWQqhHclefiwWia/PlZeeeDldnJ+o5fzujH81r3/44Z9y
yqw7dUiW88PlU70yfMQbQ69YV66ygDQ/m4qtsJRED0KJo+4Uifx84ixNEWr9Sbnz/3B3JsuNI1kW
/ZX6AaRhcExbEpxFalZIsYGFpBDmecbX94GyqlKimKJV9arbyiwXlZHhBOBwuL9377k23wj2RPRm
UAAZNxEWiZm190iumtbN99foP9JEX+a/CW0of/+u97/y/wN6ZlVQj/y3oP5v9MwPQfqCOvofv9LX
f9T+73+sQB/+eg3S39VHefP7X/UvebPyh6KIySyrICO2cbj/JW9W/pjkzrJhgyjBhWHyRP8lb9b+
0CyN/wL2GRVTQ+cF+5e8Wf1D19R3BfA/VdH/ibxZmd7Uj4swi4imyLqwVELEFD4Xn9/kEo99G0pl
6EBGAI8q/6gBy3ijMa9oWZBEuq7Lh3wQW/Dcm0zKVp1tn6toHb9R7z9huiI6DbqiHS9mCbzM0K4g
uHPcv4gWd4gREBeIS2k/OPeTVgUe40p5+vD0rv68wk8q2OnCvlw4vQyF6LVpxT/a9IaidfUmI+yA
1uTUlHACRMUsn1O3+5lGy/z78U5eJHRhy4B2xXQ4ent7EG51ZdHT7yj/Bl54WU/8HUleigimr1b8
+Qb+rch3+uu+XN2H4Y6qhERq54aOmdoZ8kORmjML6YpGAeb7izo3ynTRHz4DY8exwZtGMcVEGFLm
NqcvlTb998Mcr/XvE+TDxRw1DnBvJFXs8agydvdym+CqnE5SwSpKy8V/M9R7KYtihHG8J4H0nw8p
GR9OHICVr/ydGNG/pupWll+/H+n4E/5+UQzAysBhmALI53tHOKGZJtOEQIW9rlbtempSl6tznw1l
+h59mQkfxjm6eWGP10smMxzFSHJJZuTCTsQyItvRzPIlEVt3dUtEcCCvvZGiRGI4GTjvPFiMhnbm
FTi91piyiX8BEKIijt4BN2mhMnoI7ty9tuSsuK/X5h666iy9js/XrE++4KZQZf5nWSwsn29wSdRZ
GJVIuiPktnQ4Mqp8gDVIEptOSt0mWlpnJs+Xrtr7M/0w5PQsPrwPeokHfigYspt3C1tfJIt+TXn8
2t4XiDr6Sfy/O1d8/Zu7+td1Ht1VOVatwCdPjImkLS0EgFSlCOxEDoKC7Xy74+S8/XCNRytL3caW
HbUMF268tcbpO9rAl1zrm+9fD+V4i3l8L4/ejyhWXQBBjCNvzSXgl2lvS1bNXLmPLs+9JOeu6egd
8YsaWt00VeStt1bW0apbimWyNM9c0+lhTEOz6FQYljX9+w/To9W9usVm9Ocrn7BtG7diKXMw+/7W
fak5vd866qmmZptsHcTROEmfqZlvMo7faj8l8dvEWVB7zcLM5ZtYNba2Fu36XMLgDuQsfmrB6bqZ
+9Os8nVNO4L3dI4ReVHbGOk1ZLq9CWb/RY8SR0Ww0llYlH3zSqUVAUJiVUWSM3beMsG0bQeTwRHd
83CXo2v7/rq+NJD/vC6BLd2mTmW8b80/3L+k8qFAJnroBA/Nor1TC+wgU1klXxQBbKIZjX2s3Mt0
f86C9L4YHy+i3EfT1kAZTFuVz09OkQa98V3u6KBeNwj3M3kE8E1Q9dAvZdbR2Pef8zh0mvZ3CJXI
iHS0ctHKd1Fix3L/LLU9tnWwRE0J/OjCIvE3xvaiDPiU3Ii89ZcAClo2NPgp1E3WP7uNdREk+YUK
r05vqTol+Qtpj6joatCBCkK0ZteiL6zUB0mz7jCoOWGMjMEoNn4p7y1KJaqhr72efNSSKoSmzQpr
IMGtvTZNf1/JqOap+pcIM0b9h2cny8RLNwaqLp+igdehRtGtC7MZ1kqE0WYgl4OCiGzfgWxbaVHL
HacoZUm3GDHvfCS9IzaYJFQohYwEoMrnPh3HpePp0X94AJP38OOrU6eB1DIpAIBA+rTlK9nbtmO8
NPNq3hlPZt9cEuzkCFWcG/jUV0Tlmau2AE5nW0cn7aQaW3q7YlrSByqH6CqhIV2VC9zus/q355A5
8P0sn9aao6nGCkGTVZWFCm3yaDlXia6uu5oBSYwgspECHaUpt1qH9p3WUupugzMDfmnecW9Ng6qw
wdpjACA6+lAqtmukZseIKvadxpjBb6JbR9cSyYr5GK2LvXuhYHSZmlDojdyZLq+zVxxYSHyMM5/Q
E7uVT7/l6AuaWv5YhZXGi6Y1M4FBWosO39/f0yMIIWu2Tc37+IFCo0hVqJjs8NSHIQpnYeGeuaGn
vshcxF9DqJ8na+wpSqpMQ4iVu6Lcv0j27rKiQgwOcq+dWe2/GEP/fHx/jXb0+HJNkXR/Gk2m1wzi
cQFV8L6gDgLb/FJ6OvthPrEb/3R1R48I+EgMY4PxLHZxLCFoCNHwjNv+waaKjC5gqiL/oAj8/XM7
cYD6NOzRe9GTfRYWhEM4wJ7mJpkYZkkVEPFxa6SQvvffj6aenCbQUAXNG33SPBw9QwWZRQCAjJ7I
Xn9pl8qm2FW0ELtDdp2s0jV18uQeFf0K8LqTvebbdK/efP8bvlR83p/stBKYJvtl/Vh14Rt2VWvy
dMkcryR/VxZPA6JiKAl3mcYRNYwuObBs9WxjyCt5DOd6/UaG2DrWCZ73bxPLXBRds2kr+aamrVpg
zgp0A98DzUJixH1OoiF6aQnonk1taJjqvEmKPydlz9ze1EQShl69koHQ5AEtczJEvr/C6Zl9WetM
a1rv2KIjLvx8kyNpJLLDm24yymzqlU23m9JQvh/k9Ov4YZSj17El9KCpNSt0jOtyo++8BR4+NMD5
YVrCqvX3o6kn5+mH0Y4mTtCWuUyIAKPhTewe9ARHX6PO1BLKQdPODATjUobJIl2VYUISKzKhidgR
0cf3e8dS5YVe/zK9bh2G6FgbErGNn2M40b1nHeaY3iepSjzKsXLm/Tq14TaNDz/86L1ua2+Is4Af
XlIQSTy6adHK3lebDu3I2XKIeuKD/mm0o9dZVd1slHQeCoH39OaCm/S1p+nWXiSLqZRaLmhmoReP
8SVZyy6hCnRu03/qtGbCxJNNuM2yoAvxefapeuIqmcsFuz87xKyz1AnQkGIVuhi37uWkYuchzL+f
HidmvDXtIQW7L404tqPZ4bWGb8cNTo8RU5aBRc0DCkU62JlhTsx5Dcs11ARblilyvRfwP2yVzVwy
MtH7Mac0tBBTqdhGn6JtlUUBRPysAujrZWkqbYjpwhAWfimbCJYpRfHYHzfxbWkTbBn/4NedmaFf
d0afBzmaoGraQ6I32AN2fnNTD5w+4nKRRD9Vdn1Rqa8sVpD/9Gkxom1SoWXzyQp1tD6B9s4bT2FE
H5C4pAGhIgq5EO25FerEN5wdprAMKsQalAn56LArexqQuEqlCiugo7bWtlbahxoUVuBFl6Dq5nlv
L33ckFHEVx19qKDdoWs/iWmZK4BSxpL06bRfaqF6mNBdUWI5ZPMR+3E9kRb1Sl0GEpkFIeHxIEqL
sV5n5Y+xeDPCuzG7G6QDgN95WCCKg1PgmebSLhiAZrjqvorkoRHIq4N4QUjgvhKyA6MU39itwDwM
mxjTyyTNQS/To2nC4dnAex4mH6f2u5Mxkrl0gDt+FXHNUvyW44WyU30n7GhXd/auGuJ5oOwKPHCu
VwNN7fE4EWWQwKCy27Wlws7FxCrbP4XQcEk1TmfdFBb4P/3X2N+nFV0eQIN9lb/Z2XgHiWALhHY+
KM+lULYhvmERp3s7cl/dpF4OOBKHwJw1LeFNhJy69rgm6A+fuZQ/E6QwiwNWJPdKgwDu+8hGJTAB
lbIZqsQZR+PBQniQ9dZCH6XF97Pt9CwA1DN1b6dK+NEs8NSud1uJzW+OVhh5GuMjem3p1Zd8q+Td
uRXw1AulMhInWptP8PHGnwJkXQ415+npUKUXw4LksGGadIog54F50A/nNqtfv46seiolQKHR9Pgi
FKxHT3I7wUIRZPYqEfqljIMzkG7Cmi66m0J14G7XqCc8Glu5vq3AQqRYQ7TIMdKXOkudONfP3Pfp
8P55FzL9JgposgZIRthHh/sMNrRtk1PrdM1FLuEnHPFcHaoa1RwiEtV464v775/0iXrCxyEJX/z8
6SE7MU2o3ISOpikgoktHK/SNKitrlQ9vNb6M2WWmSiSXIblArGYTVxyW67a+zsJhV+okIikRMP9k
q2hYpeCvFd4Pi7y7skD1LAvHjuSZOaGJA0Dp3uuI1kpm1ZAbfPXxDZlQTtWJ7ajhgndRgeEKMvN1
YF/WNN9JtqX8UzqF90sM/i35SKvArBaViQrRlJ1oLBeBm+yyEtW6Em7NxlqOLDmAyR9ISpiliObc
pLz25fhOogfpNrcUw+ZagB0jxaGEA5tT+yzFjgx/d4WoF3UakhAT/R3y9w4tryvm1MyJ7yIpDLzY
9/d++kr8/dOmDP351pN/UtSl4NZ3xTDzud1eeubscHoENrXGe3H/y74i9QKVaEm+GgX8Ath84bnv
knLqzeVY8O8hjoqwzSgbymByETX6xz8Nc/KixHW2lfA0jPM6wD+ClvTnpK35/v59Pf4xdcmrFrCQ
AO8c9836QO0r0OE0Y0x5LoLbOuCN1X8L5df/apx3MeGHHUwaaYnVGRx+iEnQ4YtonTtrmmJJ4+TM
lp2kpBNzYmoDIl62AU0dX1OdhCxFYQoxg2UIJPAsUQHLgRTzem1WVvVjIKEXBoZtgW0sq99ZWMx8
k4KjgkrJffT0R41ShSo69vHWrhL0/yXsjsM8iQmKo6o3RfJ65LUUkDoaiNBKvVOMlyjMnQQXiE8W
mYCoOtIKTGLOCsWS0u7WC64bQmDcuiKnc1ykuFrT6RinZxeZXThgsB3dQ6PbPI85rERDn/dyN5M8
hOJ97qTaq+CTT3z8AYL3Uhn5fFmJQ/T7suhdkAQ1gXq3gflDM18a6bE3b+L8tlXglsJR7xB9kY84
g+e/8PvRsdN2puTFwaOGKGsQAfpbP36Sqng+0B9raC72tTnPNXshy+hODUxPAgoJ8rIgbtdmo/FZ
bfEMNl41zybRmf3WeuAM8vGF9K0dP2ql42v2Q2Xp4jnmj67HoX7I1AQRUraWi3Apxifqc4su7w49
mAwvqNdV6c9t+yLIccZBbCG3eE7jddFH4WUUgVISwjFCczkCAjB7/ypXtU1lKfvSyrAok+8Msxlk
UHBvmuIqrt1LKJxB/1ihR/X0mzqsF56hzhoTBPVgbJoQ42hHKCySKLkigshDe694JPBa8yEm17XG
bNyhfgmXmqhWPXcp7dln9G6z9c3XuPoRDS5i4mF09GR8/P5lObXkfJjAxy+LlHRKqyoJcBb9cUh/
Wfa5V+TUgvNxgKNVs2m8TrMDBoD1gTAKtHCGIfkKCgHy1RqKh4RH3LFuJ7gEBSDHOnOgOXXA+Di+
+nnVBn3ux27P+HZ6WVlXHso8tTlTGfwi7UEzxzbg38vAcfPXkjtyWFMGKT06ITIRzD2p5fDJ5Ryw
RxDNStw99Y1gW0YcySop73s8toJvtU2GIwp2Uzp336frOv5aCWuKwIOhJf5cuT6sgl3bdX1R8ZNi
/bdUXRr4sMGDJuCXguiCpgAY8TdXbDMWyDo4cz/EucGPbnpTGEqs2wT8+T1U0FGZ1VZxiDUALMVw
jeMDZTluWZl3JPE3QVk6co0PQUJfbwzLTsk2ZdBetbZYyd54SAN/we8mqw6TfEMWVoFMrfA3aUrK
dwE8DvB92RlOYKLf4rSTgEmAnwswp8Nh/5yvhSQeZFzoJml7sUB82eZkpexVEZyZa6deJnpM9Dhx
swgMfJ/nWqcURC/X8JO8bJGwwo9+878b4fh1zcLI4wPOCJrmz/IY4ln8/P2CcOp90QVsRPqMQNmO
W4Cxonap77JBMMgUjQgJIjSAnV125kJO9A409cM4+tFGFiKulVUW40DmIq56Ln5hjWnEjGS2ZNuu
c85ZTrGp4b5MThP1It/X95PF8Lzj9tS+ROdi+TXo2N+BkB87RI2Uks2k08XQyBNsg19pBUOmpjpr
nNnenb7mDyMdb75CY+j9nGPTsB3mXrbi24g/W6xYHNblM1AYTsDa3FqnD1BUL+oF0LV5+hPcLRyF
75/yyRWLNgbWbJWL+9JRVg2CPvoqw6I+d/GBrLydfjG5ecs1jd+9ezk+6LhE0pX9embgE98DhCuT
I1yhLYqK5fM7UulxoUQ+Axv3IEnE2yS+l27YESI/ndhFExJTng1k0ky2hXN7UOpKX9dFUOmWZan8
AE0+htkKsqeFQSKTo+API5BmbSGBbdxHw76ygJVIxR1CLGhil41SAWaHFyOkhWJWMz0PVtO+yCU/
nfS8eVCThxTh1OdAlRPmk+eA2SAzCbvaslFEOPWgKP2C3D0YPOU2rtBYYshrQP+6brxrPRwS6rgY
QczY2jCvCLwgMGLlEvdisO8PqydNT0GhAI/pSA6uVwLeXhAVP1QVPXObEcUBM7sCDknejWTNU1DY
YhgxyWkrmVOYUukbP/xpIixv2N25db4kKmdmEpNII2um9IVT1ngEEcZnZnHZu1vCJLZCBrtmhPsi
lu77zDtoegKksJnbwn2TKS+R7AWDBs60V1675QAnpzDWihLtLKvc+LD5Ig1m8hiYv/QivUrl4rWm
VUL3oL7TI9DSnf1WSfbGDbnkuGhIP+nnQkWl4ZlEssfamz/Ev+0iXeQ+PIMgIK63hIF8JfBXmQDP
IOcTofhWCjyKOB1aQ5kP/N9tj63EBG+k48ced2n/OnrP4IcJVwPHZrGf5kWDKz4jXsPJpV2tIxSv
s4UXgtwgm4DdPciwYmmVYMC0Kw9wIrp9qwL6aNNdSKAkgfDwcuiPFd9wMz/4arjzCFwGz65pVOrd
h1HN57EIHF+/J50XN+NLQLI0cVIk4GlXEa7MTK8XKWQNEV0Rl4sh7bdBqADpsqDFiEAU0FJyG+KA
4Mzugwk3riRBo9i4EJ1YkHBEI9U155Gv3+Rpsxwz+zpLrNeEjWMZcQhXLkDxzgKggXqkLTIcbV3/
uzQeVRkeWuIt6/pNhHRpuvhnEPFQDC3EzAUgIV939pUswj053kwgy7rxQnkVpOgpAV2ToIh9DKKb
0RMQlM+7oHAiWXpWa5TapJSG002rSbE2kvGQNO1FpRhzeuwztceXNYbebPpSC/mxTKDIGW9jQl2t
3nZsvOvmZlB2rhhIm76Vmcv1AE2MA01glU7Ft92k2JOrxobIcELqTaf177TiRktwwGCIitungaJk
GIIg8i8iK1/lBdIiCpFR+WhSgmv7ECKqTfDRKtLSRZsqTtr9GlNtFvW7Pi3msQaHVSnojMFwMoxZ
OnQLuezmAcaMOLeWqopMCeufFEkEOryGfKM880GQ0Z3swkGe+13gDBx9Ij/cq4Y0V3uVo8+Uv4U/
w6aeEZjbvDNnqSo7Bv9Om8JhzEPtmk45GmuvvCXNaOePxcItqyXporNMuR8DwuxRz5jcxvBFGft5
ADxNC95iTg/ghFyTfKJWIqIH26hpoRdTZqVBRGF2LWFZKaO3kYJI2mYzn1pcXplObtg3NT4yDzWJ
NViLtv5Vq8XCM7dK8TsOIS6aqWM0LHLadWP+cmlhjC9slRa72l1jPisLR3TAhbhCmAiO7r6Y46oz
78ry4HkYa9jpKeaDbOZLm44L8TwUR10npbIwcowF5ibTHSxbDnrJS6f5ex9jpRfgsktu1Awvr4yP
R/8hp4QktDNZuZGzp1y9CEWz0/KAdxfEfv1InwBqHmjF4SEabkf/RWouDMhmRr6Iut4JYm858lEN
27uWCahqK9V8MjMoP/qjTgpICD1vhEKZ6OteUNXSLxXMwTRI4TCyB3a7G5zqiyoeCMm5jEqs1Xm+
NOQnyU92BcbiSKQbVOvkos7JgPY1cEKxRggU83x8caXsoZQBMqHNMTN1odbBbvRUpzf9y0pCH82U
a7K3Ssb4RBi9r8dbeiH3fnDbhWzm2Cui5X5UgylZcETvVxIS8VrWb36N9Qra02hGZzZgJ7p2k9mf
7hVgd5V2z7QR/HBAKO0Ig2FMmEcFRlXMk0W09VYDUOjssjl3GDmxqfw01tHGp6YlXjYJY3HahXeG
GcZy/B96sWqe6oWxLAl4XZZUKlffbzZO7Oz4wtPLokFCN8Y82o9HoSqHetAxOXF9yjD5DF+wc74j
C/LMFZ66wA8jWUe72WIs+iqdRjKi7Ti9+9qdlt9/fzUnnxgIbw0hLPty2zp6Yt4gqbrfDSQGoqmZ
A6o9vOByvmuuWAr+m9mh0lJiT2xa6heLlWe0bWOlMJZ1kFrtpsBpaC/0FYCX/bmndKKyj6P3r6Gm
U9WHiRj6fR625M061LeI7UnRAt7kxMTFEZ8r6cwe/FSrhNK4zMy3YFKAFvg8WmAYdMc0k4LHAhmY
vqxW9bp5aRd0VSdftLv4p+Xq/7WlxeTA/veOlkX8j9tfcfsLl/tH88r0H/3Tu2KZfxhTe9ymZSBs
HCqcAv6J5rflPxRkcTRM7AlwhF7tL++K+EOg0eRfKLy2/JP3+V/eFe0PRcdvwpGF7aKKjPI/IPMr
dEg/nQJ0WmVs/3UFl6M6nX6sozlnirEftNHQl2Hr3tUifs58FZDjD/ZcB/ZUuDn0UpshsznUvbtp
XXFIWgKX+JzzPQO8F4VwidMkXthFAme71xY2PcpV1ZnkBXZQJqQCfVGYo9b0vWVKGt3KnDIv/C5q
5nFJdm85huyqg2bbGaYE/42mDZXgQMngvhJPF8X6qz4dOyg3HHoJUDI10jvJcp9SA6J3Be2vZDfg
tubddAlaprykCktrkELYDiDyRltLAZHp5vxDicyN52vVjJ3PW94cynbZKP7z+79TC++ewLBN4ObT
5gKIM7nGy0bv7HlNyc5sOgRvobGY9Izo+ojE81L+pjBXgJxmDnHed1aP4TfUknFZl/zGrtmqRvRr
+ll9DRIxUvTNOFp3cVsgJZi0t/6A1dYiijt6DhU26KacUwD38tdm9H/K7mjPx6YCAuuB9ogqXkyv
W4S+zkkhiJ79BtfpmNDPtRWSQcvBmxfJT8MoQ3CW/nOS11y1Rlxm0d4l3PxSrnBr63yj0/4i7yF5
2Y7VOrUo7wqiSI0OfWIZI45ME/gVgXh7/38KO3iRsqeijUC1avJjwVxJvBZGmbodCjdbNYnYEMsM
Va6JD0ObemwjDnpjomwLSzGvw2IjypojpjJJIskKNXz5MbGTeC3sm0wnydzUoEs0ylIv6RtUEZIr
zPTgK93XwZUuvCqNqIm7V2b2wgQeZ2Ui7qyxeVQSLAExKrkw7O7LqLPmxK0WVtnPkwqkp2Z3z6bN
kA0HmM7yS0KsCZKM4csOdn/jxUhsl7UalweLezeTunoToNUl52ilaN1Gk1S86m68Sdto3LkmKbcc
fDm6FJxdh6hMDkPCDSPG86ocdyppzDNTglGL4eumoxfe6SOElqza2oPMVq7Kn+Np3kd81hCGCmuZ
ZQhFTTJlw9DctSH2cI6WSInBPRcNfHsEE/5ccBrkDG5vFDKIAyqVcgitL868cqGb4qklsNPxbOUp
Ri+5SNJMRcNcFrO8bcVVVmm36Kg2ZY6tPg9HHN2jcqXL/VU9+CX9T46MTWlflKWF3LzyOuJfwJjb
1rVeFTgveEUBz/5AdPajr/kq9XJ0HeavoRT0l760sNO1KvtkIwmYLGLc1FX41Pvw8bXGhVFTcTui
ZKMISHyD/ZKYsHXziCkc2PPUdHniSb5xeYFUuqGFDx1bjsNsk9fwR31CKt0nOe2uEb35t4bSgfrJ
BQevzsONTQAU7VVdWlV0EJj9WP5dO0DNXEA2aAFVBRn6BTfw9yXBbzx1JBZpHM2TFkAvK1Gfy4/K
GGdry6Js4bbJaxd0xI9VmbVrusrxPdu772p9VjZskxJheuuW2ghNVbJ29HRcmXVbrYlCY5IBXbC7
EbtdmD3VLVhU+jN3vRF326RgNkTGvJweiB6o5m0q57BnTQLdPK1fFu2t0Wa5I7fdjyrCO6Ct8ia8
DDTiAWyJRZdWPSz5MXtKo70d9j8HndSjwfNoKzty0NdOPVIjpnHhdP1I58dIZ1bn3qk9sKbMdWx7
OfojxKR7ktI4Ior2OfAyiPISi5iFanFpN6Rht0RFWBAWXaunB17QSyMEXofv2HOyLG/wZSZzrXWl
meRrhBaF9rpBDOF00mgtLFfmzNMX16kJCb0mTlaoyavc1gAXleKutmL+NpCKPnlVW+Gm92xvurli
1YR+XXmyXjutCUEg4xi7abzfrRGkMxfj/BAvWl07EIIJEFUVb2D2poO7tBRdEyyjeNzkFedVhagD
AanIU+oRlkH6YPiqe2EEbuVERfBUpfrPqtZTJ9cpitR5w647U4aZHQfXue4nCDw5hOZ226zzGPZP
MyT+VTCQbSAPMYuEzzFQ5Qu1lH5nSb+SSUgnrVvlAKzakOZyGnm5b0OmyikKF/R6kW4xR2nYJf0D
G1dv2w3xSsmmP6c2UHMM5crXg9qpVMq7Vk5stE0AbahtuwLA5mhYb8RhEXgRW+lWT8ht9a02X+nM
InJkBzHcFkX6YnTrTlVJ2azBY1gpqCY/hfsauCRY1+NBjBanVDurDqOFLk6xo0u9BHDD9qQh0nnK
vEtdWh7ezsemt8SxWkYJmHk728bdaw66pJPqje5H8oXl40/qOGFmlf2ICc5yiLH3V03TL6MmUG/G
oXNpzhecJgYju6Egv5RzkOUYTPga1oeBLDVDKQC+xtKyzzVtjmkznhs1Ra5Yr0BrJ/GDTSMV/IzJ
B21mlcWtCOiEBjJMHwSv1W5oop9YWdJ1KZdv9JTQ6fJR1xPgntU40glu7IXa2v66sPpwFXGg7+MU
FHjxVIbVjnTE1pVv9VzC/qSk2070xEqzyDWNtWrxmqElDS7uSiM4UAG+GpJwLwfAVI3Ef6pNq1iM
arbSO0XZNn6wqXLpWg2q1SAZr/mk6H3fJFTCkfqxmfd5FywyV4FrPPYEJ9y1CxFmgPULyzukYIVq
GRoHEjII5hQ50Qe1rrJVlIJ068wZJEf4Vwi+LiOlPOgJ6oNWD9qF22u3sRhKVjn9op4iD/vG22Cl
IWpDqRziw35GfjfiHF22YWCv7bxcjmDQh8z3L1w/XcUqBVmTIgN5MOIF3YGyimehnB/aJL9RjYKT
vW8oqyCsN7SK51mmeFBjm6SSlkGQJDNCmZ2u9Xacg35Ewh+dUrEfx1LrZ/lNWRV8hGHkx+qwT91U
zLyuIuUnte17nVTwieufWD1heZ23qNt2R6CjNFe2lowuNTR1f+5rWb3J3Q60u+f7S1NCqNaqGWWC
SiCk8yYCePKkTsI4YJuy4+dyNJdLN10PTYFnX6dGOxBAU2fmWyqvjQqcnd1VxVVnTAhnto00+Tz0
uO1AeR3l44UemuvGvbekrt8l9N2ofe670O82iomYpdaWamO9hlOJxGtYVfRDnw93XkqpW9H1XdDK
b8TuWXNWppmekgnspr5+mfQKCoFxw4t20+TuW5i1P6Qkexp7uFuhftN3HTrxNjXJ9FBfR8IYJDZn
jkszNNDL31bg7vqGslcT99mCk6jT6ZxrPbaxbYNft47CbGaLAdUROZqSQugBH6cuSJ5tq2Vl14Ju
haRyEdXFLjODH12MYE+GL8Gm17opM2j/Jddf4VkVNOYl7aeI45dSvivRBpIt/KpYbNctl9Kr1Bkg
hZVbcyDOxE/uUHWsWtWgBhvwDPwY0q+nJOtO3HtpD30roSamJOBvwlKddyEy5CYomRClthjoPub1
uI889bcdPbSw//upAKdij5GY+ZGgYCf4C10T3aSfE5iQZB76SBD5yCIOCervJE5nI396ZnvWj+Yy
b4InU0qJ74mt27EnvMuKLjrXXNvxIfdA+dhKsPF/6gbJ3FZ72STmoc0z4ius6L604k1Mgy2WKKBX
XiPWqcuP99w3061vShk5Z87WKqtc0s8LP9kmsbw3G6M99ErfgVfP8q1SF7ColfZC8duGvXdxoRID
vI0K45cS+8meh+k0RnxNSGJ552p2vpJ1FlfdyB/tq9QsSde0wBHpKTmXii+t2rJ6gAFi7HsN4Qss
F3kV+U+V956i3mIMsVXkSG25M/zmujXVpaQ0ltPzjOdBxQ4rD8xNHFl3ruAU4IeDPa84d9gVuyre
MZDi7b5zu2VLxGhjJ7tk4DzHi4bWoNN+ZMnKnM4KaheEpDwML4KKVOeyxOg+pyzL69mze/KzglPR
yRNehhgGRtd3lhNBXODT6C1cV6cqaUrtPJG0u8KVrJVlGY7rkUSR1ImNRka/zzQVkktWH4SbTWt8
NktCrSVgh5/JhK8cUUMU1zpzWXY14Tc5fabA2Mo4Ah21iZ4zVy1nitFe+lVDBVuAaZRafy1ESeRV
3NjcJlZXLjxUVED6PlsnubbuIrsIZ0qhoz0o7B271N/WoWI7JHmQUYfiV+8/vP/ZpOfPvd+Jtqj7
mZKi8w2eR7d86rJul/vBs+dxrDOwHsxN9yauOB6+/zdtLPEc+LPoEKuZNyR82wqYeMReHog2p1at
yNui01/y9CZOzfG6JKOShoS2DeBDIYKdj1I8kMIsDexecC0YSvSsB4Jw8qElIKCtlGXdiQHSEljU
6UjgFl590/DXt/KgLVwZpWdsSVdxL5JFnPs07Zo9bBXoP1UU8/DGe5Fa1nWXiAtoRulKVhEK1NIv
ISXtJd4BR9Vr7T4HDGvXpG1F8bBv0npRtBl/VU2PoGFnK3vSC+cFMkSG+Pn9vNlY5macDlW2+vbv
+05O6wOq8mheKz5oezK8TcGcaZuyXpQKhFW6ALd5OTh5MXTbaigu8jSNOIeuGr8hTVTfBrI/bkKS
c5BAd4NV7ju2DmltX+hxudc6ju5hmnDccV2DyrqabUuybErq/7NBcc1lXJQGzPWAj2mnDYesizhj
2AYWYcPz1hhvTAW6ox96j8Yg0+MzLvTRlSgQoE4xQsxXIwtmLlsbm5zi0RuuXfpVtrtIOX0BitrE
ZQgeUCVhLQ6fg6rn7fVvYkoWmU30xv9Qdx7LdSRZmn6VttlHWkiPiMVsrpbQIAlswgCC9NBaP/18
DlZOkbfYRNf0pictBY1J3BvCxfH//EIW58Js3ob4zWgHsS4VdNKb5jVufc9FxpDh8EYn3T2F+GVN
JEbSvRr6ZakzdBrBJQSDnmGpqK2iWW5irYXeq9IbeNSZZKqr5+zpXYWbItZjDe9iFQZjcpKJzZ/E
+9QLrynRHqyAWSFD7SHl9AHscjXnIA/2AOxeS64Jw23+FXtXZowBbfsp714CA76pH3Y3TgA3hOMB
TVYgC6dTO7daIYgFfnBM3JWxn9zwzMg/AbSII3GFzrEOxvP7dCDfOV52TfrqNmJvkvO+iCqCu3KW
pm6kmycnboMSyMp0vIi5L/WsPf5sFoqvWm8vhrryt8kIeuJldr9MvfBrSCh8F4BIuob5WY8JSh9s
+2qajZ7mkbPP8n06xZ9TChc1ONW41E3utJXtTZzscplv1IKoxSTlJPGmKqJ5IwMOGSanQEeCHTk9
yJL6KGjzZy1jjul68qpT4Py4HNJ8OYaoVQl4p+y1daaKJFZYAIt8qU3euErb3l52DuIjl1NYbIMO
YRzSgGvhTE/VUecY8XUs2V2Wvk6uxp7TzDsPGXiYw6IrQm/eaZK1sJy+ZEaBWyq3oVksdYiUqjhz
l3rKmvv+Omx1zXn0YHfWS+VxWepFVI14MAYciRK5rgrDXxYG/ZjeJRrXdb+8Q2Zxxse9P99JIWbz
gEulCnnP2u5qdMa7mOZhmmUHO7HXefzZr5IXa65v02hMV6Yw513qjXJV+LO7doaRSA2bCKHWo1rR
kx5DTa3p17M2ndyRQSzGet40vvaQTYw1tUC+L9yjrCjJ+q/CBQyqR9zh+o16/e9bwEgQM5u8s3n/
o4QgsoN5zQ3l6M42G3c/WcRRwXtPDnbDwajQY8zM7IT+q53LHcs5WeAGuKSaJui7Nk4BddsmWZmV
dSWsfcVSC2G6h3s6+g960L+UZfOYlOxDPwHANz94ZT+b4lhgvT/RzRSgauFW5KKI0nUF4ar//xOI
L2o8AGRgk9tGF7uf4t3QZUc3oZsc0FwH98vbrxEDzh7dqzBmdr2DhmkZPKgr03Iky4n8ohYB9W5t
P33zWshpB5q0N1Xs7CsGYdQxKkvYGKyJfqnkIcx8R9pXsWXemR+JcX8l9//jjhxPNwlyxWfOV0SW
n+7I1oTvt4grNwoTzoaM+h1kzIleWxeG+dh9EQlg4mB+ZMJw4W7344tNR1FkTBPvp0uGjJnn0cQh
iEdZV5siwBDNc64UDNwSIae14oqghfdVpJyxy1RbftfhHjxHr8hROfD7Txblw4RbYNR8CjvoC2b2
zVbFTcdsDmW08+pi1XHhpPm+qpphqthkCvEBC9D6tf3240ZwSRLwolFA2e+tmJ+eoBXbuh4qWchg
MvHUlas5PiQjue5r4cWvZV9fM+b3VcT0dROWsIq6Q0wRwB6lh83qEHFZDbCuO9abuLhSS3zCCtxZ
YL9qkZuMr7PDnlkUFvl1/ID1dyGEzJolic9rLO9+yqG28/jUuwyZmu+j/99q8Tz8Nn75l1Dn/17Y
s7qa/xsQ/T8jydl0mOb/eZ/o8f4/PkW1jPL/2DcpxmfNz92i95/92+rM/stREkDQIc+yfrU6c/5i
e7XBwxBFqOyBn9pF3l+MKR/ncBulNT0lZvDf7SL6T3S1dVhmlJACcc6/0y+6bBYh48a4w2KNE/hv
ec6FukqjPzpIwuwRx/QbM5q2aKnXPz2Y36yfv/ZAHefyKy4WG0iJhm8NfMUY2mevCDcCni5LXV+g
oQ2HDww01af9kxv897exfiFdZam+7IG2Wp9ISlXyr7ARyfPrws5OBZmyUDtkET9oRJn9+fYuZCc/
vhHSG4sB5jK2f8kq9dmYKn2eAjov/RHCmZ4eC8ynE0NfVcG0rfJkGVn9sZgk0rrkEGXTVTvZuFRb
O/Ww6a8sa8J8dE3c//nKfvco0J/qUF0dpd+wfl3ljdg20mIeyX4OtbvSSnchoE1idEep3nXtPcp0
/GBdvJDY/uNh/PSdF81H26Qm1JWqKgmpH0jXrVN022TgcEoAZi9Bwcac4xCO6hrsKUyWT3++6d8N
6J9v+oJI0HqJcGq0HLSFgDB0Ui/sjwgRF332Hzep/AmZOq5nicsxFrtTX3iy5Y0Hxc2s58+5Z+80
viuJr/x+2ovMPveiOzZoAPy2gHK3nN38AwKIoe7kcqS7OnIj9nGBSu9i6ta205lJgm5G9M/tMK+S
ccIGAqf9Jt0luX8q4ZFrxFBJEgYdnwHQrbrpU5V5j2HTXv/5qVu/ioV+PBLXxsSJEA6UjKpf/nNF
ATfIk1ZPN84ajjlStXTMdr5Lg7RgdxQ9GrxhUQIB43f/mJfzqsATSe/wGMRF0XfJzarG1SzHK8+M
gL/hSxgc07BkkFg0x8xZPU5PXUkujp8TQTtvbI55NFadGHvV7iM13IU93N93wxuGO63IvBdEiork
BmGHdFxae16xesPNwupeI5QUS/mswvU/LFYJ7uNz0IF4OWeT2TX5T2HjfFB8XlZqavHEgQZHW2gk
Nh5xvz7XLHCZwAP4vku66jhtomHa+nV2U5KxacXZyjIjHPL+/DIvJA4/bh+5rQkeb2NJ71+MLAuR
E0BmzCTWH2KRrRyPuTxEh4qItGoeNhkUvCQkZCxeQkI6xL19qKTc6Il2UitaXIQY8Gsnc/JPXYS1
aic3avLPMxriaF6NrrwVxNQG/nUxX9VIOSdL3FvTtNVh19HH2mhFCu5dXZdyXgmYgAPD2qyg6/iQ
duZuzXVNTvjBhIJF+ZsZ5blYD1LsK4O8i9c+h3QPtdb1VyJIdgbAbOkf5jTbedazCROZxvS+n28E
WF4aCDwapmXbBmu4S+t86jbRiKsIBv0TtNI2eekaaEVZfIgtG2+L6GkEckztYF06LdzV64qBPWIO
Vk79xgaXmCv/5Br9Jogxfa6zHf23DZgra7bYwbq6m6DB9iSbzYm2dhXRAuFbDXhguuluNPv1iKu7
bOQ2p4Om3pd64DrH9wYqxtQ6S/7fYoCDGXKIbHQUqs2wHitnV4M728Wm8LRd6A9XVqhdAQT2NMWv
ezlc6d64E0/yoQ7L42SiZ3L1vY6fpU+72I7FAqrJwfFZfGLzLKzumJAJkcjs5Lt0OpgNRcRtWNN2
9MCBuTQxgigMEsdU5jP0hg7fetM8xORFs2a3gnTTqT1a9byNTVw2LKKywWWqSJCmHh/m0TxoAR1F
r10M0w1MqJ168jBrITKkq0mSlWdHhxEcM3WmlWn1m6q1DxofxaJEgkW96pOzY5hnT07bXoRbr8X3
xPdWRZNuh0w+THXxwga2HhuTHRnGSFmPV+bAjdnep8yI7tykvXYbeRdcycKGZdFsMuFyQgkPDWkX
cxze0pi+kQny+wYhnrIIkGh/ZHvtecS6s16JEfco98YjmZfteVvICKQPqF+3doHmr3zzEUOJHZYo
nyD/LqjcFv7krwX1E+YYJJk6W8c6J7W36Fkj1XpZiO/0+vEbsHfqjVfpNaXkCk6wXdFhDh7SsN6V
9CUjYAs1RMIkPIzS3lmEMGt1tzFI3aZO2HHQEujw0B3H+gPt6K1aiBc+pG5VNGjDcEwjbVPn2kl9
XdHPWzk31z6f5oY4j9dYjfnkZHn3iQRVcfMb9WWuMxEn269T0eLbEK5ROB4aNoNEAdIeQQnkpYKK
MYxPAm+GUZv3YX826g5nnW6pFfpKiyEI+eM2N/1TnItdSZeid8etWpO1CHw9cI7Qmr2UGEnuiBP1
TiKxtjuwvGaAJ5DtdE1u54Fu7vesGWiwJ7dhvDbRMgYGhRhd6NgjqaTf5tq9+h2n533zSsam21t+
sIGisnIc8dhgJje2ODH0mnvMyID1UlzkKGXjjPhstNrqkkq8WzIXsxij2TdAQjq7Yc7gHGeQ+pYB
2s+7BhqGw6UiVZfz+09ZRb80YH7oKgGdl5jSBYqmaeWW/pp9gVRqY+FY3H+8nOSIUEN9UbpST9Rj
jBU26QkAiLLCY32g1iI71kvZLq15mfFPKVhlxLTNacUmCR1iM1gPerw0zG5ToKDQwL3VP13Ddszn
hdxYJKBgs3WnBAJrPYYpNtEPVbLTZb+UMf3fnoJWjps+dD2amXJtmIwtfTvq7qGW3zkNHRJ0nUPD
VxHJqwZzK6KDw2I0ZNlNrZsb0ggqriSlCema8l5gYGWDW9HZ3gnzwTM6gK/44BjDWvJ2VQ2RyGRp
1DABqBls3H8i8D07QHWSL/qMLhYAc5tMW5NP1jRskp2nP++Nv9siyOPxlEE/eu/LomtGEpJ6rUno
qsf53oPakgN3O+YHW7Cl9vXL4g7rZxueISxmvHh+3ffjwE7LyvMJbsucQxaHuCbCMhf06tLiRq1t
CFVgehDYOmW73pxWRh3Qq0aszagoEMBTegZMv7mZt6oh3+u8OCf4bPXJszQeWljZQVlfBywsXvvZ
HdMTxI9lTAn55+dl/K6AQXoGY9LzOJJdIj6tFYd5Fnj+SkbxUzBcOxX2Uo6zNIDGqCPOiU18smPv
YtM6jPwXd4SNzJ8MgYDbMs+2w8SP7Z2HOJzz2wfV1W8LPd/HCUgV0YZ4r4R+gnFMJx1SKxU+DQZW
C2gSDXp0O59fx3bethnqcL9bI/ZbumSU5kP1Erno1V06jXS0/vykfjuyfrqUi9Pa2Gda1rhcimON
V25FWFFYlC9x4z78+XsulHrv1R0W6ja24vh8M8Iuqrs+rSLNbC1/NQ/pU6nbZ6E6HrW9C4wcE5mE
Z80BDf9j151WHStaBhciMfvjVF/bvrZR24Yf1HtNJ9EMpblE6lv1m6xjiQi7D47zvzvlUIsp+yRo
7vzi4rEIOdWpC0Nh1RVM6alfhzVRKBobzCNvjkQYjGccJF8M/z7NVi5dYG9ObtWimFFv/PnZqUdz
MStdHcUCznO27mBF/+us1GLXCqtR91eZ8Tw24brQu6M6xURUvGn+EbLwm/M77vhgz5B5KccvnW+0
0naLJK0weo/3WWchnYMLGKDxMqetVVLWtM9/vj1LV8e0f7lBlhWqYOWjfyn2TkU9QlThK0tFPmBT
7JiqXg1RMVkjt1zGqU3/mQq00tbqjyhQQwHbwLDQkJwDcP5ODRmalUhd7co5TBYJnzbDY8YOeUqp
a9LT4IerOPGV6nmfYH8y6sF6jsgpo1veZdioDv16gIQ040nNj2cjFHbWslrKsyeyUy/87fyK3Joe
tnY/kuQTV821MdGU8TA+SKyzFzqHFmlTJJ1D0kSHJqNarePbLCYJsHd2ZqGv9SDZ12537LqM1TK8
Y/3R0+pUpzSDOthmCCjpQY/U83G4bktr17I3eoWzsLxuPfClCr9QG7qaE6oC7/i9vOmOaoUrU44K
uTxroLZojI2uvUbiCJVpWEyzfTD0eetxklMzr/PZhnH00aiptJKoQz9Z+ikBhtS87HsNXCxqZn1O
TxICjVZwLlamCmHyvWeuWsA4djfeaa+EKFxXlEk9D9CJ5m0SE7BbcmiImr1h9GtVPxsVklh9A3EH
CVW6CyjiQ1278xKcJgy5bQd0mkOwbl3zYJvtUQQ7p4yParuZaviX5nNU0S63iU5acFI6Nj7dap3H
XfinpmUL6b2TFUv6P+exSVfp3G9aeC5GJ7cBxUUKJFSCiOmYRkXNw+TG8IXt5cQupirFANMMVUOH
/YuW3Iu030jOKBXHJZi664au8eTaCyi3h8Eioo030bdQrTJ5508EBaebElKY+oBo7jZ5hgauW1r+
vdMBEYzWeWieLSfdORw8M1du/YyjRBJuR15H2L/GQ7nJvAdYRUAT9Jl8ThU6rS7qHjMhvsRtDpn4
KvJn/o4ptJxZbvFgookLN6+dtl2aroyO2Cais6mpbKxMSB6PWK983fgK65QC3jo3GpF60n3ExPsU
+Bwk8ulKXSaerEs7oQiKGUa8P+kTXTNTgELDccQIe+yajqDVFae45ojXPAvDIV8vu1E4qhdQ+DrD
1iihHUK7LCdi0CdnobCLMEpu5wniEbyHHMilcBKYnXKh0F6nVXKec96H61p3dhrtNclHdRXyxghW
/sKekifqfnvcNBpNesBCNW7FOG0la3APv1bNOVWAZH6zn9zkNFFt2DoRYmIAFmn3gh2kDZg+ng25
ZN5G8ALjIV3VWrcWGfisdI96Q9g6nDETJa4V8YI4HtG+Xo/DwxRezXp78+dF7l/RO4z2MSFCnuH5
ps+B9ddFHApH3PF8OGlJ7V6dWjJ7xD2yO84cBNRQU/UGHLN7FyFgZE/bJoA3bPl3f76Oyw4S4CFO
qiB3HlZjrO8XSGmhV3qtW6O/Qqi2hr20DGA+B4zQKWs/KHMwQbpc1xVSKXDy0CHreKzuv96zkfta
nmvSW+Hoc9BmOPTh1BK50YR32bRIgco7s3pRiFpjJ7dY564h9m1DSBeh9ga7cdE57XVVhXdTQU+u
Z+WySH+gMduxwITDpkqBdsbhVeA7MfndPhSYdMFBO44zbk98XdY9WkX8PPUoNzWhnWKC8Yap2Tvk
ERZTu2s9nc1cvQCAg7JkckXOzpg4ECL79cxhO4huqdBiOLX9YvCmrTsh0xzg1xdZsguC7ogm51C4
1rlIgCSAIho3uuOMcgezAleS4coX89bMQdoLFJVhi2N1oz/7ibsaknst1HZFKjG7DMWiydx52YXy
c0yKMXxSbDqM6WpoWaCjrD+W4jQmyRXWtPfmDPiSs7bP2cmuxTkZ0oeGRFMrutUIWGhr+OQe1bfT
Gl+FhfMYroTwRWHtHtqGIZ8Da5iw6XH0USe4sXzWE4S6g7Zm40Flrx1muVLoRsrJNDK8+7Yvns0s
ZMUODzBcdoIFndRymFPtq1aH36YRLULiARtN963mHzwBJsUCAhnj0Ejtzmmbl4xSrhyyndYH94Wg
EreqbiEr7ZQl8nNrkSLvAyQkuzhEDj5UGARWEF+T+TB8wmdoA7fsEHj5TQu3ZOGwwys4wcyLmwHs
y+I6FHAHjf+uanUkSBvli1603kkz/fuEywCzvjWCdqN2tErnjEgneJpGBOkOEKu/VrOwsbS1ldu7
0eAEzEibAL0sQWUaITuVT53DxlKGhxILp6SWd2oHcUv30cCV1W1JkEnzU4isuE2IrS211ftX+fFO
ZkTt5vYhBXJ0EWU4VbpTe4kPczxxxlWADl40EMXxIl2qImDSbhUGIlz/UzBwKE+4/SY9ucObHur7
JI5g0rBfavNdNnivGpM3zfvXTmqfFn6FQn+wxUOhpae8IFDR+x4MxSL3h60f2LumZGzZAdiJSz5W
9NhijRSk2CR500odkWvnIfXs+1g/Ga28juruykrT23fsyM8OYYODHXUP25M68Dl1fQ1/+dUGuAiH
7tEWkG7z6IuIqHtC0j0Q57xE2N8JEx35lN62rfupsvDYH6NdY3p3mFI9wdRbR0PwROos/ebWfRBe
dmO3qQpB2vTelcKXFDYwMIiDxnsbIcC8w0ds5+Yol5rALCLA4SHFSbmAaTUMa69keS3AR0v2ReFu
C8M6+N2ziPy1Ol1NxXWtta9RGd/aSXCwMrICKaXVn6JjiOADsL9OTk2DgC0U9Vl+VWVKVNUvnlFf
1532ybNHShfjEGY3mBkDC9BWN80tGRmw88HHZZ6/zCb99cxyFjihnAc7PKjDWzwPHxzgfrPGeqRL
0M9VGVX/0gdsAbCzqdGxdvAHCmNnqcojhYk2NmnrwEl/3j+Mf4EIsGUk7kFpDdF6csT+dU3XIxGO
Vpv7RFIyf80ECwB5DnlBmGNTWGkbNW9FsUNa+8F+osSKvx4T6GgTjOoZnOyVscwFUD4R6SWEPUAi
RQkxT3gNAPSAPuwUikOyzhaUFPfS5NnSX0InPnGqPEVhtoswHVNIkWTsvj+Nf4um8F/jIPx3yAz/
A3kK0G1/Gjerl/blP77BbWmnq5fs2//+X+cib5tvdf3S/kxQeP+hvwkK5l/wzwla803aPZABKET+
oWcV5l80gDDQwQ1VEE3s8Z7/zmITf2FVChmKMBVwHaFaZH8TFIQiKCjrfaLLDPpH1r9DUDAuOEN8
BiEMOhQIA+9mF/fmi0O33us4glgxcYaGs7FltzEFAeZRdtYS9y1EzmWYybbx432Fmzj6mX1geveW
RZQ6wR737dBsYyuLF23qLDnwLoIEozwRW59lSFyFHA60GlmAOcAKtR0gd/XG9LlIy3M907NSPQIv
f+wTezNwmpprYxm7KCI7Ia98LXVWpeMfq3FYYS2y93txm/nAn5OHeYQBK48+BnYnRkGss6ZjJeuu
pva618kqCeVjUZbkDkKkldgFt0N01cL0srKjM+5HHQOY4KnNj37fonKtoTkLohXDCCItWdiwLvsO
QV70bcI1ox/IpWg7THrSbW9Pu1agWMSawerMZaq7S/q1axPfTbcJatSTE4SkcDGa7jKvEFsObrzR
XQ36KhY6GIOEyf3cpRiQ9tsCygASWx1lpP8tl2xAQOE2AqiliMZj39XLXCNhQe9WuBEuuwCvizw6
YtWyjzkGI9clkEXGb6U1fSsd1CSFrG79tt5nQ4wVRKYdB7v8qk3Z0s1oE8wFQbNDcGUk6i6jbqEX
Lbu4US6ynKZPor1K33krHe8DtPW9sfdP2OPHEDNV1LoF1MJfF0vpEIxFZPQ9RhsvPZj6wt1gcoPn
6q787EFz5lC+od7a9Mu1R2h8QlDzR2lu79DRv14Cfto+jB9m2sUo5zzfIU/lEjhtVcuI0uo474Yn
hjRH1xVxsNOCMYwuchV+a/5foin/a6vn/28BlobO3vWf07h2Rf7W1S/NL4uj+pG/xf5o89nRGRZQ
e9D6K0X/PxZHz//LgsmIPSpERofsdrC0vxdHF/YWeCXJMR4WHSCG/1wczb9UoqNa0n6YBNj/zuL4
PjD/OWqgIWIwT3IctvH0CjDsvzjXQTnr0hAB8sZP823XJrT8kMc6aPHHbTP68KV9Ks2IBpWLmqw4
BUF97P1gZ2fHLsfZWI9vyy7BDyy6jqLpU5g1HN/6c5/f+pVHG5BUm2JpevFNlkxrOUefu6F/cury
zkKaGqTd2suC59KYn2x/xHW+fi28DjcArL86iNpoN4z8U+R026QEG3OdDfrAWz+K1pmFECL8Vo8f
WGC8p4X98kAsmqMkg3gQRTnvXlIX8GQezNamMxVNtbUMa9qKc++UC+RxkdTNN+xQYY0M9h16Bnme
kzy/0R2WrqRrrrSY5dmwZXTvJIa/x4fsOszrTyMSt6dYd57QGlGXu7jXTlob3kZd7C0mpzW3etjP
x0k3rt1gTHe1I10cdar6zkg2kk7aAfeik2V8t7Kp33uGcZPGZHqYEdCXAaaIlhp5sR0c6mQar/IC
HSZHlHYd0lncB6KPljPZP9uaXsUi73NnXSSDtcphWBywHViXMT63gLnharJpNSYtNZbs8/iow6zA
hUoYd5mIIqgyGol7ge6frRyWfCnCK67lxHEH3EW2/oHDGBEPDVqvGg1hN9v1lTuKHj8zGS4mFz2i
KDUW+VRm17Mxv4RR451MMZXr2o+SLaQy47rv5zdn1J4tERgvnOu/yC+Y2jtHjWh01D37n+bqzY/X
+jMz+52Hc/G2MTXEToOhbwCiMDt/Zh018GGxQRiDDXTgcjkmz0UYhWxDdN9LHdXBiOvhVFQjDnTF
EyhCjblF9uwjd23TobzzC1vf5wWebvogjz5n7Cx16fJ2zU3YwPVu29xdVPX8rVe/KCKvvTIwU5jM
xr/3Bt1eG5lfLVyJJQT+UXdRILVtN+FCjL4Ak7cQSHIWGhljdG2bKNsUWZ2AjyEhxTc0Xwi0Lx80
KMzLngE7GF7NMJaYA/znnaf1U0Mr9Cqz1/0oJESdbDtvwPcYSwu51Zxmo3mYxY1+5G97f2pPEV5m
qITtr5buRlfVYthgW5Bui85YNMgcVkmJs1Q7ggX1jtl8tsPWOHW2cYWP+WOtwT0IsszfD95XT4lv
HADiUdTl6s+vGHL45WED+j00dcrJd09HYgJ/fclYVuJqWEsLj4pkVVrJfZuEhNJG1bVgGG5nFzzD
mFVEw/svMzLAGa7juB6jwD5msZceMKZcFDhWHLRx5ADrxCUyJK1Zx6mTb0w8zkSNbhSOht5i0iUn
kH+OerR1/FtbM4tdKvVdF05YS+fX6ogzCDxbw7Rstpbb38XBd6ljhGym6YM+91vfaPdxHcVrSFqL
XOUM4RZRmI+mNW3yqpGHOAUBpjwajUgs5lE/lFjSb6shxu9CprMyHgQ1i5udH5tf5Oy96sK9JxIv
XJZjIRZpjNG0MsiI0KZpUfDQi7eSXldrNF+Q7K7CbjohQGWdSB9i1z1jcxKtg3h8bL7NDhEZojIx
lIVXUrcW/iL6vIyzId9Fw6tlV8skl4g+cOUMZxviQB++So9eTONqcuUzUEa9R/1RoOgBnC5y57YZ
muSE2OaGMMCzF9nGzmujALuWWllpvOiVXI99hBzXSp8w24agIjA+a0dEn3FWxjewBKd4/FJFnfka
YEWx0BLrta7i733hvgg61KEOV6Sar8s2mw8c+tFcWf110lTXdqW/BHB98wJMOzMnMOtBmguvH/GQ
SmhGOIV1Fn6rL0FaEfvQuULw+lzGAdaSLoYZmi82WmlGCBZfHbvN95k3Ew3ew7jHKQCi54LG80zv
KLq38RXumeLHARIAEgOYKXrZYnduRcW6j6UHmtXAFQnTiMaWXJozmbwpi/YxMWsSc/WXtgnv8U+v
D0mOaeJcy3bTj/oZleetLmnIzwLIox2QS4e3VYAEfDS1L01v3KGfbiE42au2IZ4Dqd8dxnBYXerX
WXirj02z8dv8yquwAckQ59utnnCfVbqfOpozCWFFkE34XZpP4xgtMmdwlHal0CX8C699o+OXbD29
WuP9OSB8Qo1XCiguEKyzTdcT71LPGj/ctvEKR4fbynXdhdPJaQMC9hi36VtuiWbVSsfYB231PcCQ
ccLPYVnuizr44uiDtcjHL2WJbWPuRgcBntuQc7BuAktfYS4GZS197WvHW01TLCEVtsAKckIM5VUc
UsjiW4Eor3xML0bYg5ts8redjxCkh49kYQ4xt/7LmAy3pu8cA3IRN5n7ZCTAgGVLQGGBRCPICx1S
Xb6soG7WGH0s51C/TTDuX6EPdVNAst4N/bOjFkon/ZpHORL9Oo35nRhVU2Qshqae1pExVNiXIyys
ks7den65tJripKXzrd3Z5Zp4shszK28MLUUZ5Nj3vVs022nU073W8erdCVskIugZQDAmh/q+Mhr/
OJXGuq/qg0x2mYG/3mRmYtGlFW6Lpv0Wjbh5VJ3xpc8TsdZyomxl/NnN6xtjML1FaKYhRFuQ7Dqs
b8TwqHMCRj43PdfBdJsU7mOZhdee21+F80A3rS6fnCB9GYfwQHe5Zlbr7iZusPhA7Vbnk1zXvdFh
uqlB58URZ+k72lkL7H2X1OifE4lEkFasSyW2IY9xU1So/eHAYNDvFQx+EFo7iO8TK3qWpkYkXJ/s
Kwtzi2LWH1sz1q6S1rqxcY6iLaCv7Wxa2h5oqRHLW9fi9CPcrDhHk+7z1mR3Y9NC26ZWcCixRoJ6
EGS4UpQtFHZM8/vcS1ee1eg7H0vPygvAz115rkQQrvIOUaCW2s+Ydgi7/QwriEjUuHsLnfnOMTW5
HHT5bAzjfWbpAzSeEQdR11iEUYyo0dFb1gYor1R31HCluZpyelmj7h4xTD+Y0xzhZ1AC8OeYd5cC
h0QtlzAohnxFbMxs0wTA474VYUyCXLtWDSd6XbiXowwF2Yz1DF16w4uex/qArROMWC3rqDr0cxAJ
bKR66IpQkVddG3/3vXqbOMXXtMrHZde1lJizfp+M7Y3WefO2nmE8YQOI3XSh4/sa06MO8NXFKmyZ
x5hqcumf9MH5EuL0vjCmatjWuvsi8/ZkFv7rPKJWDzUDdlgWIuJP+35lpc1DOjIJ6UY/D0awhAj9
1pTmMdGDU+zjF5VDjMFyiLlaVy6y0ejWsVWsFslspTNvgtSwAGme86LFdZj6dT2utAi9Oc/UxIG7
MkaaXmg002FPFtl3rRsPvp6uyFFeBjPL7az7L7RPSE5pz6kuXpOhNxcUI/sehlxgstBKpyR/akhw
VcVUy+n6p5pur5TmAS7ZLeESO+GG28bJYY511uMoToPF5CtsLF9lj1cYjf1X20ofeqtYZdrw3XIb
KM/FqXdoR9b5cJ0KYmlre8TTIKcxYOo3vflG1IumghxOwuxeauV23MjvdXSsBsypxlXDtKRvC3Qw
JqJaWC2K9oZohmoq95yJxkl/rFxIj2Ov3aM1ZVEU/Rscwvi2x8PWzvAIG0CsekN/9LMqwDHMDJdD
8X1MzWHhRXQRYtGx9mYJmWI+IRcYeRllXi5FUB0qkbwRG4EsOrtvpp3lVq9uFT8YWXTITeyBOgvI
jPaO5orPwXd/JohjasnAmD30m76ef9e1ej8Vc8DZwaJtTcKIVoSnMS21JYR5PLGKeN0bSXuoFcvO
iuSdZuFY1GI94wrqMqwlmrEpELNvKw5Km76pnZWV1GdffrX89GlszWxNQ4L4Ot1uDzlmzZUZD9tg
KL+LPH7hGL4Mmci0+9iDS9yYIFxBhtT1BfLfu4Z4PM/lEtzpa0FgIS2jloxGwoSBicTw5M0F5kv9
fZIBqkG6OLt6+Lmq6dWHn33a50s2woLUQP0mKf4Pc2fWGzmSXtFfRIP7Ahh+yH1TZipTa70QJZXE
fQsySAZ/vQ/LGGCqB3bD8IsfRugedEEqJRnxLfeeq6ggup1lVUh4HBSXk8k1YDoQYhiQrQiTg8Dv
ytfEUC9eQ+pslCBZDrqDYQ/doiv0/mrI5KCrMFgZuF6QDbjQ3lv3B+tMFKm9JjZ6Mj3pql6ZAGYX
+hS9jloHk9YOjp2p2Lw3kLHPuhABlWK18UrOS5k2Fv5PAsEcIi6rtN9zDd3YQ36xNU02aSN3g+ax
PRJHdCeAPDqsLkKa7prm9qeWQORB8fbUZEKbJeH71glRoBTwXYT+rA/s8ttSvsYIxitCWVe15pkX
lb9KKfgpG7kNrejmDTYTRzXyqFc3XOo08vLBBZ6GPoXipgsqtaCp2oc1qZ+J+gg85xo0E+y43IkX
juk9gFu+qwD2iFmyiymbKFjQuqx6j6NF+NwqjVbv5g9s9MuLW5nfravvZ2r/eigYsobiE4mlv0tZ
1GrVSFK0nt7KkI2yxHmbwMFiBkzemt5t43Y/GcJb2oYi6z0DjWb4RbR2WId0dvLEQhETgXkD23Kt
utbapra1GmoJI9ww010R0RW65kOTJDkVnffiRtOaly5DAadlzAG5LOY+qAR3bhytMqbvaJCqt90P
P2o3JPOWWFFiXvPE+gBtFUHcC7tllZU/am89QZZJE4QwTk9OpdLdn45egtlCQmjZkNbdHBpPpT2F
A/tXrX/VB151f6yzZegR/dghbZ1iZBxQ6IzmkHj5s1a1v2iXnpsI+F7YJesyhgW3bUTxmgHc8WM1
R7FB/vW47MzGvNatiYcUWvLQtzBvrKxc2UWcL+TYwVQZP8yZT1qMWIWKRHwthY9xH8j5j8SkPjA2
ft189a2zK1MU3NpQxHz4RPKIVlydVvvOXePHNEuL4M9FQ/kmJ9UvoBDR/YPGM5q3zM6+fUXrLbL2
1FE3JS2XXxcmX2FQvyAfAhmMsDed4l9QdOmK6zVWee7f3H9IvZ1fxm8lea52Gtv8TopN1nWfGWNR
T4PX54IiC8QMDJOyWTr2LHva1RJGWhckJiwA/6flKWTTyaUsukdmXHdUCFFuoWqU6p4q42D358JO
fnjS+oHYc+sG8pcbGz/aLnxLfDocSFeFry3yPF2Mrf0z98qvkb8ixLqLYuKyLnSKNkS8h7KB4pgh
tpE9hrdea1OUI/Bn0EY8+rVNCoA3nbPYJObS6eylFXRHTFPhpgO/uTFiN19mxaH1IxMIdvygeyiL
rEZciwL9FrXKovaNj7wMxTbHGdCSLBTF0VbVwK2GgT/chahWM2BDyJ/DMeah5FZGcW6eVcL90MeE
2c7nyUALjHoKRjfTdp/FdOwY3dKIi3lDV0B65OPvS2xNeDJgfDOwSOmojMldRogOgaRBYNK65Jv2
72fZFYSW0f41xjAsM3zcnl1uGFUy+lfZNdOIBspbEuH5X+fRVA1F/Vxp494yqTJNUz05IJxWTTZ8
V974Iov4lb771BM2ApRIv1kdQxjXrADEJU/Az+6jRaJl4SR0Q8MBnxGg6grgtS/Hte3AzG9Fw/Qr
NbZZTs0P+w7HFKaXVoKDdEL0L5r7USRkLhl99dao7DGIyn696iei653YXNUSZWLngfcefv7+pfee
OKWwi/CNXGqzk3ihWEmI3P1MbPdFqp4Yq5a/GJ0ZmkH/mHqSzCWTw9Nwc5wZNYkC+ctYiQJYlUMi
QUewqT93IQlqxB4hdmGvRG7u/c6+x7g50GLFx4rI70VR8xYUhf2coEawIgv+/MhgAzUEozmaPIu/
RUFSpetegQpdQlN71j1eOiz2tOPpJlSA+Nq+vNQDGIXAeKkq1D5T8NlWtoEckKgoaB68pheG2B+Z
5hhoE28InS+RXex9PgJHhseiQOIoA0iCEVgNs3nojHvGzmlphcZHhVJqSmfVhE7HVgZJvnS08tGf
KG6csV4rtB7l3cMFMRkDo8/ZtVeNh/n79TxGUxbehjL6EHGyqyMyqiKtWuY0eVqUfPdmWq5UKJk9
dvJVmS7Luboxlg1mbGFxxtRQtTM/2ZHdfi38jF7uVzQAouvCYt/XZX/gpD0V6fTRk+C75Fq6V7hk
lxjaHoupe5HNDBOCTgar9256zodhgxabPrMpGrjj4ch4KvmemYhygkGQjNVnCsrJHKandBirXeFw
XaQIhQoP+VH4jAMKa2txdgz/mRXdOS9+dtaIjsSPv5to3iLiMoqzPXgyQCU0GImyX+NpfAvHZ7fA
ytBp+eMkW2oehDNesdAL6AJtdxp995ANEVew7+RL/asy6+8Y+ggd4XBigv3OhZ9CA7U93lvyB8qw
o2Trtq6KePsq/u+070/4otbVwDMTtwK2ZRZ+9U5GOMPQ3Lt0eEwL826NyYjge2RXCDvatT/cBERq
XJmnmOAFZO/to5oYrSpaFh8fRlJaH1VZH4ZWPwm7fzFM8zP0iT7ISmzOr7+/tZaPh1zV/gLJ3SFI
h/dM4HeOqQfGDyILeJFZf6ZRf63wQKxCDKodxhG0jRXtb//WdeNBKXSjU9fu0lYBzOsR6MZqN6qc
gMiekz8vTgPOCPQmJCRG3pev858UFh4fH7pMrLKKuvUt9XSWaf6H1ftbuzU4NPFAq+GbeXmykExL
GJD4/L4iglQ7i31nPSxhlZHeUPAaekH/GLyrKpmV8LBKS8HYu6xcpqLoShTRkWHpV2wD2vfRq05R
SmFQq5OVcTpbuQdRLQ7hgkaPlTAe7XXuMzMKVc1geVYEp8rbuKChVMIvD2Juu3ai+CG0AFgClM1C
wp68AQJ/3WIAmQCNioRkZhq5TQAMVvnWprcTf2WGx74yImoOdfYR+O9SXV1D3EqyE+s6Ml5FUp/c
cPxp1x2ict9GQV+cmszctmWllkARt0LqLIeDC8g2TEoqghb5Q9ctd2fr5ks5UnkZnrYJKo3IXLdY
0meQapSiczE9Nk6WnbwkLU+w6KJiLfMsoLIa60032WS42MaV/s06TKI0To4ek+Ti249ytjz4k3cM
vIrNg4OmZ8gNWo3Ju3McWhsRVfJpCo1rZqiffuf7pySS3a0gNWMcv+scBlVRTIqX8ppjmlmXYcY9
0Mbxrg8givajkb5WNjEcoEFTMJFGeqoVf90wK6cVkxq5A8yDLt235h4roffMpfZrKudZAOvvVa8z
N1/EeoyfLd1qGf04BT91SGM1T43eNLN6XN+WftM81VWp7YK4XntjBcDIarSf3LuLKC7SXxG3jyFt
e+/lXnTEHDifkA8iCtNTnkAZLELNPfV+evdXYc62qXCcYD2yZWRs4jgn8pV6tvPFOQrH4StT/TY0
UzLSMyS4qd+p3UDS9EEJCWgtqD/IOg2ZMHT6jQmDvxk5y45xkgenXinmmfkQP/uI9ha40qyTBdx2
HV+alO3NYAwBLd4wPTa9oVD2ymZnZan2mGu2g6fRdH+F3Dea+q//0hDOcDWmWxSPxZ45lfabJvWS
+PqFo6X41PGV6mMTHlyhGNF4yLeiBrIoQahHPRw4zhuYxY4q65OdOcGhZVbOqCV/MOYvv/8pboSG
nM5zaflY3UX1efB1Bq9tGANHNaS70S1vQrV5sypZnDOMeZffXzy7J95iQBkqWkxSminBgA7GDYSh
OLZt+g0817xllvYuI6c89WPPuTal7V5YCQ8V5+ODERv33//2+wue40vQR9+kbmrrid8k74lsjkwW
WLbpiDqaaP7S1nfAXPitBr99KlX20xyI23AMrI1p1xGY5+XhYy5VvMPIy6PN3yV0nOrODJJ1lY41
EXF6+uArMI+qRC6FqGVaSJQsa0f3Ad7lij+CggL/rS14ewguuogMHwr0qhrLrd8fsujmatvKvIsy
G85FNujrJrPEEhCyx95vIpZw8Ma1RqZPFJjFVfPpkCa8ANWUNtDfzWCTV1X+5qXur0TECsM9Fefk
8Bi1DYgbw4PQPLW3Bqzx0RPmD3YvaPAn44G7Ub+QSLaw9HY69wRlLjxzTHe+Aok2eVaFQBAtfwhe
+2Aw5Pay2j+S/RDss8ChvIrzLRMpCPNlE5/l7LzqGoTljF9r4opK0IErv2JAzYt9g1sNUMIvVLfO
E7IrFUdmp3XhoZuKpeEh/ckrzua4YRA9Ou0V0hnebc9b2wYkDgBp/tmZdkGlv9V+5B7cyHYO0gtA
lhcxFj+X85K22ieWT+0bBqNHdvo+jNL6yRCl9UzVAVy7xSA8ad4iIsV5mXumdu4ddUwrq8SOGJo4
2xweFt3fTYQIn/E2fss+hhc7xgly8zje9hNzNBmNFTr/5jvmE0PD6PVbhqeUeCk+AlImTzoJ4ccR
/jaKVUbzTXcOs4jkwVLD9RTlxBFRJ9dNZtwi5/r7lWvGUT40AkArQzR35XJTHjil9lpalCg9aZKs
Ir9R/jfbuJHT0YsbGHVDKnjq4vEhDxpoMJPaVb5N7ipw0IUYtHqjmWX6MLK6VEwwj5GQBwyR4TvD
rEOAZ3RRa4O3VqVHckcL+5u5TX8Oqu7FFwCO2kF88buujtNQvXSuO1OzJu9qcZPsLZ9bvx4xEoX6
R5DL98kTFSx54MPGVKolGwXt0ArYuo7PDNyvmEOG8xcTzOExpp2Rsx0s0Aptp5I0e/z9JXOKT4Mb
HE7HIbas9DGoeQUMHuCqDsRpcNN1NNr6Is9c7q3ROfTN0m7AX/WR/14MU7dlgJ6OgcmGX7uA98IF
m3jAegfr1KbwIELfj3epYEvSW5m3HdoaKLSegpAVZ94KDvWh8h/MQO+ICMLvkrocuSMzl6m2IaQl
lrzydIDiKxomeLZLR59O2aW1htMAdhQpgGEfYa7lhxoQ4DD1ycYZu5NWsHXVDTg6pq0eIfcwTTsP
ZpF8uxfXbst9lmnGmnatWo5OdGjCMjwEol8Z9F9b1zCeYnsS3P5UmmEaupiu4mJpmrWxZV9DvxhO
eEI641sazWfN0GhjW9AN6aTdAyEAd9iBiSjMmw69bEufDyZJe2DxcMkqEcN1S9fxjEckD2/aVHsW
uO42qNIakgZsHA129MHm+8mcDajN47bxzKI624m5adoguVVcxrayeAUt4wTIgfFHhTmhZ6dA92CJ
TebWiEoAZcE0kAer4iUKxr0XMd7xhMNJ1SaQNvPoOIHo5r0TbKekuRljK3+o2+RHxbxiG/epua3S
9ho62BV0bbBX6dDdjDB7lFN+OHQ8/qshNV5yNRRrbmpgKt4db8lFdA3XegrhDj/7Ko2t1Vg05crs
GCbZLKD4/ugRm4deo67i3RyKjImMrA+FJrdpnh0sd4jXFualRZ+ox6lsWZgFa9yeBaWut2h7/Tjo
sqPCbaELYnwNLEbDjfOVmwyrYz87mFF+MlFrnGiUX1wN+4SoesZupmudsgn4fmIP9W0sih/56K4y
EQdfrUif7DQKXgOhY+0MR5beISFvuRzFLmr95TB0/XYCDnxrckbFadRlp6IviT23011vD+LU1jrQ
cQugjW0Q/ypHd+1Kpp8NAUhG3mW7DuQi4WV28YoZVFu0fku4Qeg7lzTSz0Wd2V/glxcJ07eqysKn
Mh+tY1pD0UsrpiZiatsH245yNkJYQHTFNi9I3qZp10e4zDWbNL7IKL/rFO1CUrv6ymmGTSv7+ou/
7utE9NvL0Nm3midlQX0wPTikFbgslDZGHZhbw5xTJyyUn6E1jIyigRnTSOUk13FIgukvwhbzT5T0
+wBOOg6Bbnjs2EF3RsP6bGyyh0HDu1WoCdssEVu+OtizywMNlkNLijWFT3/dkr/YTZ630qQ2rJKm
veElByjh93LFUoFcttSLVi4jR2pY/7MIsq8s76gyZ2ojr/O+MCNnOwQYHxUZagqo9rIvaFT6mbXi
hQEWO95r2t1Ht4C56CE3afoBOgzQFilVswprl2GBFTz743Dpg24r8DrucIKHK9JgakKc9G3UqeZS
xSEYBZoLQ4z91kr9cU18AZHbmZ3slWJWbcjgZx13a2iClFMWnvcwZx8tc2PhjdYvg4Wuw3Rzl9VY
zb3i09XLjcjHvT5Vd99tf2KUrEJaotjCv8thI0FNeCYtNRYI1KikHWyAnNBht1Gx6bWUyqKu800T
jdGxB8e5jKiveIkSEOuRv7RFmz56wufg7SmQ7LG8JYqTScR9t2MUyiuor0wBgzgYXs2uYsxrJ8Z2
iq2HMGW8w/T/fWAuvUsNyq2kjvCMWBgrLMi1AVmTfi1AL0yg/YhmoZoQ+8bwiuVoBRxtKKfccDul
g36QthDLQUYPcubTp/66nnn1Rg+5nn0P6XBTsbVnqr0TMeueOfcYvr79mXzPCPsHUuf2GP+m4s98
fE80d8xTWOHw2+IYkijlXjKQ+g71zCKeKfvDzNuPGEdyYUeLUR+eJUh+OBusQwoIzoWx4USubyU+
QQBbLOx8Ukduha7ARZvxNpl5/2UbvIFIU3ePKABwZPqpZWYCKP6WAQ0nMoAw9rnKXkZzlgC/naNW
QR8SxAxMc95A7tpoiOL0ouYsgmZOJbAm8gmyOakgJbLAm7ML8Ae5B4+M8khOJGUMu5qYg5G4g5TY
A5tB8ZyCYM95CEx5y4M7ZyQowhL6OTXBJD6hAVfizXEKc65CNCcsmJzj1Zy5oM/pC/280dXJY4gJ
Zvju5pCG2iauwZ6DG6o5wmGYrQlkLi3COd6hrdtl9l5hXGNvIqsu5JphuzTNqRDxnA/RKZIiqjkz
gvwkuXPmHInKwRfkEy3RzhkTbT2TFRxyJ0DmlLzGzo+USApwKTNem5QKi7gKTQeQzN5iHt4AHqf/
zMAm26zWNjq+JtD77UIO3reYczA83TkPE40yw4KQyXcXfXEO9XsqUG9lwzBfeclVJ1ojwZjHvK18
jubUDYuZdzvncBQEcjBZZ1ROREdLQZN2CBhx1T16wByYQDO76iySPTwiPkIGFWuvZwlVmRTHqVvf
4rDfVWKCIVEy4gjmtJAoYnugx9Xe5/j35kQRe84WieeUkczu2RNjux2fVcyb6xNFXWkrg3ASj5CS
CEVoP6eW9HN+ybz/zRqzWzW4k/qchJMKBR6RJ0X2YCXivQ4bcxFbPVhMC5JRRUyKa20FoSnMMF8T
vatR+dwNIxiRcjhw/Wu5oDrw7s2cvZLiVzQoCoxRDoewkE/jaCEPGZt3ZzTZfpM4MkhkkYCP251I
INWMMgBJzy6JLWu8swKmrhHtU27U8XPYdSumKv6RFA4c70X9y0dTyTCvq3b8/t4EtKG8H5+aOXHG
mLNnGkJogjmNJp5zaSakEQyQC7IE4D2JYJzlEcSBjOTZUNQJ4C1k3IiahxSUiXoALxLfJ6Jw3PAd
atzwAHNimpNymh5lFtyYdUgMeK43ex4wNiMhAFF3nkRp3GJV9AuW0l1LOvptQEwm0TzDnNETe/m7
3bNCm9N7DGJ8/HLX5ZvS7sZLb/8K9OJxmDN/ssx/bcJXMyd3wZ5TgQwtfFT4AVgVsmpLYzirRAh5
c5ZQq9jq2MQLZcQMsdtM12WOGJQ4q33ZWveq7+1rMn8g+ZxTlM2JRZpv4M+DZENC3Xs2pxpNKUsQ
isFvncAjqo+9NScggT1GzjYj0JHQgioOcHJya6xcQDtHVGWRRNzG+emzQbVgM7v8WinlWXHgjOTY
IZ51QgzATCImnskiFXgpszJclM1RRhbG6DRZuF7EvCSd13dmOC2YMHHBz9lPPCD71JLjPq77vT7n
QzFRnJJ230r2mo7wmjNwa8HKxu1vAeNMJu3hqp8TpwZJGWhRwni1/MjnVKqkRZHRkFM151VZbveM
3JYpP1FW3iTfyFB7Ao0yLTTrU2cAqNHerVmtPSDS/Eqs2VpMPJY952RFBGblDckeJRFa+I3zOVHL
ifW3ykWBRKowwkBAy23aoMklhwsns7WpEbghyVk0enpuNTK7esK73JKKOJ7MQxn1N3earSvqTbUx
AcLem6qiz2bi1+NVxjcjpB+DNMy1p/L8GFx1xGhO5Zpvo6+lq8HLG5RXpr4wNMt7SPT2QPAQoU2k
tIF7k+wsy/qcZexDWzfbkBTLXMRydnP7fDLs6bkdqpHyUmfanbN/ztqftZvql8bTeEn8kel51tGS
TPjO27r45dd68NjO6jxeR/TMDIOQaIZb3dI+pU55jhNTI7hWR7BH3gr51MYvbzBvde4y1bCrOZ6r
UqeRQgteHJcFAEjw9Xj9HuJMu/QidPb4SqhueywnAVJnwzC6tYb4ZlFPHQZDycgrDh45/q1dYuvx
3QnIV8oFk1ANXallo6ZLdI3fUUvsajeml1p0X5XRvGeWcc5M9Cw60cB6TVehtfanoVyx7HxBY/1u
meH4xAY9pL/aEkAJgWWmXAOMBxndkqcdsJg8lINurbji77Q4yVWW5lvrDoSX9Q1qoCTzLlOQ3YQD
ny1PDpLFGAG0brWOw9ZddLqDCKzuiPzDbV8NwasCBXOqzXraDOZIt4kWCUt9s5a236xKo4C8Zn0k
MTuySBM24WUMT3pZHZO61JaWCt7IWpk2SLDviRmZG7Japw2r3MH3DzUdL6Q59YqaaxkTq/M/K3//
hRyE7tewaXxJBHUCE/T2n7pftyJzi5KKOgw2Vk6osWbyMYSDP60ztJBFoKzdZM2lgcbqRY76Fvzy
bsxpMom+9uF7cTOpQL0x7Tdw0ZrnQJdkfjUIvn//qP8r8+H/xVb4z/Tj/9h+VbN1r/33P8yG//Hn
v/7/YCQbPp6X/95cc04+f4qfkfz5h7tm/jP/cNeY/wYCHPOMDtoHKdpsYf2HuwbKsY8fUXf54GFw
Wgjd/+GuAZtsOlhobNOanVIzNvkf1kP939AqQkuGcmRj/bGd/427xuQnq/+wF6DRYnOP8JwfAALR
XzxZXq4jj88bjrra3do1718g1iMx5Y2GjiqhOS0+oghHFkK+PmuuhjFidaVe131/HcbDe+KVECOd
A0NL6JHVmYYML7YsnkK8e//0q6XyVFFV/rMXYrao/eVnhRJiQyG2XWRYOpajf7ZCVK5VA0MNxGbw
KCTQOqR1trXKa2NHl4GMcHu6dp72N8a5f2EfO/Nnh/PCdG0dahC/7z++a0bggxoSR2xMOFmaUa1y
ZHOVdYp6xSvrMs6Xa7P9QVLXqmZkIR+y3Lr7exfreTAl6053wcO4mPv+51/Gv3ijf/9cPFC6a5IQ
BMT1z5+rF60jlOTnco1woyQsqEg7lwkSXkTOmGYmGnwNBfzg23/jQPr9UPz5QcCr8jFlYRlz+Gr9
+a2duhJp6SuxgRa4QKa617njcfFcJIiLpQoJpQ9lsVZ1iDlb5YsGxTSzmnTrjAXDyyH+8tXorDUd
eK5oH3169HQYbsao7pY+vVdo+OVz77YP6RycHiXXgskbLaz5xMB9gfMUUz+MIFdfBi2jRN04uiZP
MKZ9vZCQgeRWD54TA9GTj69R0qyxmewn79lXzrbzSI3qjUXpIq63pyPWkC2ZD9taw9RSOc/88Vvt
o85sji1Qm6VTEeXa1nsVG/mi8oddM5KBQ2GxQEFx4u67GJG88cO92B04GDOkn1XTwnfVZ9SarCbr
BnGBIiiup+2s4zka62+gVob7V6M8nwIlSoCBj1d49t39+YmkM+k1527d9O5NZfs8XhnRTfRHRPFG
stXEyoN0W61zE+nEIpCL9jmOl+oFnEEFfLE7IN2JOsiD5C4a0BmzJyL2wBqbP0WwoFfxKaQQU8Gq
XAhjTQQB1pi0WplyFdiX4JDFuxzFAfkK0zZPraVN5dXTBkZNs07LfG3Wm7F4I4U3mZHIw1rUC1dd
DDxyLnhLfATJPUsecnPZO8COPlu56vplV8/fUQybTsPbtMnLfV0sYrEh7MD29mFwCLqNKk9mulb6
Ji+2JMdg3eqKLey2clixjomrq/T3I0OAbKPpjwLGZryX1aUskd2CDFyHYh20MAQ4+FY2/TLwCEIF
/ac6OeTkz4uDXuuLQh1Fvm4CNOCHul+lrDV8DAZy7SW7kb9PHe2UfUyHpRbeDG+LQnhEs0dgebNt
kgsPXVKfTXTBwU1Mb7TyY3yPkj3cLyx8CwACC5wkq6k+jZW51BAw9VSSzJuM4VEPAHaelThCtoSw
S1Ha/orrpfT+7ij5F6T578cHCC1XEfpNGHR/Pj5jRFBTlfvZRnfAT796wz1APexPoF0AJVnawiXm
N/ORTqsHpjaYv8xlYjJ5jNobs4XLhD29b9AgKs4dtFeNTXxO94ytnjn4vdT61diYG8pQZDPrroUD
Ory6BsZt96sBbGJa7E3ltSkgwdgoXvCdqNbaVXTraPLhMYNG4Xkd8y8deZYC4hHkXx4NZEHbOmXZ
KjQo+4atogvrc0KKOiRZGw1chLktxJMTXnOwo4AXEWKU0WPafaDi1PWzWT6OxV3zrkG+Gf0d21iy
k+toLQWeoZU/Mq5glJJfmMAwB1zF+hLKwBLuxcoszc2AutQKrlZw7sOrT7Sqs8P6OTXPene31aud
XUSYLR30zJ7zaiWf8L+xps0dR41wc0I5Rb4nO0soQLHWbh3xNiKNBy/yNx+vNWOW/jiuGf4C+qbG
xDJH4fCXOz4hEjN2vKLYNNr0cyxasfZqE+tXaRm4D7AukiSdH+xE4/krdJIdhVxB5EZ4WiRrQ6mT
GVePejc+BDL4IAS3oZ8bvkPHlDvYHwenDT/zPjw5ZiWWlihmc8PnkPT+OrendNvFLWJQa2cPaFbK
FJqeLI0PzddWxDXGfwPnp0j6qz2Qmsoi1gnjMCoaru2/PMspR7OdJEGyQTPccEGQxig1stYEhtZV
aw8TTegvMpOgqPQ6PS6+eDZBEv2Ay8DHrQ/9CFRlqjj6a+eX32VEZjb2hxYbD3o7nILQ+xiHXGDn
n4h0A0kA3xdFlpbt48i7avbgLSiSZpzRPkhdaAEWmQBJZWwiZuxt5m+U+V5Gtrd13KpbZ+W5wSTJ
G6VheUlpT4BxN6mxdpr25J5zgJ04Ylnd5JGG2qPaMU59mto4WflOs+7rSWNsm9Io24SS8Uah9ck3
BgMAhoic2frM+4mK4hSTTbbOC3FOEbbi6HvSi2ydmllIxzpPVlDclA3/SVfSJ5Zs0lgdDgl03+fE
F8dqYvPpuTyamgONH566doammRGA+FGZSq60tvZXRV4Hi4B12H0OQTY13Tz4dYF5AYjE8XeIrZ8Y
zpNKRn4mqZVHz/woXOVcQXqlN8y7q0qJ+AR5ZYmUy7yGuWNeHdN/diPASA2ikxPsIUCJBQlVGJHI
EgbWiJNTcF3bCFlTzeHX6gz7TtfcA4fQhi7ef0yxnFwHdFfSsE7lNKD9n+Phc3dip45oe11b+iWy
ZpgDbweD9/bVKgicGi157garZuVcdTdvarqlGXfBFkjYtszS7BKb+nNk5cZHqFrnxCe0iLxIkke1
A+8jEI4TcvR7Rfj7n0ZpAqhOhvikpS11SZd8lWMqIcGzCyYtU+3zUM4+NCfZmGx5TimxgzxHRAyn
ZElkdSI2cYQkyTOH5tSExgtLw3CTSlgJLNl/Kl9ZDwjXSqYRsVp3jqttoNI1Sx/cImaEZxF4Pqsc
KE9WKYptKYKZe0UYk6jwOoLsqtNgaxA962Zohgv69iJuUTC0d4o4Bpem4B23kByP8SFy25aPK+f2
dT6m3EZPXaQ7q4ufbR2mc2xQ6JWqvDl91q+QPaHx8kSwtQYGXZUT7Z3SGZe/JxNFUD0SJBVALwnO
lhMRf65364hB5QIRImHLeIi2WlKyY6WU7GMAZjmFRxlihhjDR3vE62NyDxBB+EoM5r7UUS3WQf8y
YOokMcgie8RBWKN1x5gmeci5PxFGLdMMCXusGDmEzkWrvBpUHzDGeCKCWlaIx7X0y/PlsKzDlDnC
YG3S+quRBaNZC1WRmYldYiTNysyNb6X3xjbt5UkWc1mRj9MaxaxBdPkgDknliEM+mlcz7xLuKJK1
jHnP5LQW74YPg3+qs+gyeth74rriNjMdKnm9+BB8TscAAeUhz/oWlZxW3KtqO1SyI4SD44eVJ6+k
XTiwStSv0U6zfTEyXeNYOFTsV7NqMghYDbSlrrzHsNJeCoIzFxbrEZxE9rJPuTxLlkzbMOxvtVAe
fu9V41H2uAwWrGQPBnHahgwiNpHkyiiGeBdbZrrJwxbYOdzQRYy7byFEhjaOHDYhUadXBQKDImpe
fUcLD2ilj5zXxhoMzywwB98d5Vyb1lOKA4cp+Wuf6VTG0UNafdlZ7KzNMHwXBX63arCPrC0lat2l
hv1r6QrrhcRXZ/a/xlveUrVxMpluWWlnSeZu0VBYvFnk0XVTPm49vkJ8hHSajxySQ0ugrCOoAFOw
NAZrpqmriXzocUiH+SrVoAnUXQ2kLRz61cAjUGQ4q/EwCN9INyPQvoVNT7FKwXNF2LUWdaOwi8DI
Ww48z8z5gUO2ONRi7C5LBR6OYrtDZdwepxC3l9mofvWf5J3HcuRIlkV/pX8AbdBiG0BoBmVQbmBJ
BS0d+uvnOLutJ4uVlmnT29lkZVWZEYyAcn/vnvNUZqetZk+H1mlNFwe5oBjPCzbqzt7AwDfNwY3G
VFyVHkC7B/vdYbp6nocuC6aSJXo7ClbJQAZJvU+Tr5/A9L6e+PUwEv/jPX5fxvdTDeukjJOL43h8
5LENfIjqIUgMzQjY2m30gUSdkk4Eu9tmCxO3TyiRb6Opv2dJ0vnqlA8+4Skg3K6usHwtpS8HU0RV
wyREsyKOVzpHg7htpJP+XBbkdv2s33jASwqR9VU68UjGHrCng89jTadXjJ36jn7GUz7P1o4657oe
RbjHh71WuRd4+pd7YaAvTEshmPmpncNB36jMTeXafLfmSAmEs9yodhiu2QsVPgTP80wqYtM1JiaH
WyWO3wjBbEOLpWNsj+woFLaQdFb52ouYSRC2w/BvpB5567BzTApK0pkzIHADMhXFKStImMLDbQi7
Ebd11IRUKcizw0vDI+kU0PaXVDytk2XFjEhdYyInMS9E925zaYEXoZgXfs79ShIms9a9fl+MHqbc
wmwR39XbMuowvhHg2sfDYNNdYVi1apzMKMQEnGpW4EyiX42RAafB+5eNJ3EG+0IrqoVJy3TAYsVV
t64ZvrRkcWSh1dsZicYa7UPVcuUuZaIDQ9EF0shIOWTsF69ya3CuMKzYxzlPjqlrrFylwb+Uu9oh
bBftQIJc84uyGnHya/Gxc9+92cyY0rmEx+7dZg1yoRA8vPj6G+tsQBblWljwwrHaOTz11zB6EJ0Q
2werJoMzqPV6mG0IUU+5JTneHkGTz3Gmq/u8ap3Lrz8ylquXEYNBN5omGIeaU0fnOSEvla44dfKP
r799/dGk83liHt3WWB4aUwwo+6r5k8CopjLFWbXXWGr149gyTQWtCzNJswz9igrgzDpop9ahuw/n
NLkoGZDrTealngg9MMvZJWnnhD7MJ4F0uC9apSXuQQb8rrJhCWl8Nctab4pszxyztZ1k1aluHW9j
xbRVi9IJaV7xyj3F8o9cFVs9i6qLuEC2MDTRsLXHhm6/XR8rdWBH6qGViqK0veKDXoUQpoQ+Og/H
IO1cYRLUc2YswvTYbnKzb7EzON5d2UXKyanjY4ogaVIr5q54dkhULHZWE4WpXTpqxIq5PRMXOWeZ
iYUht83w7Eb1jWbUa+hd/bqKSrp/Xn50I9m5UxtSz+ChN1FsobCpR+1E5b275GkE8IhyN5sR51Ss
eXAKFDDadQkg3DuvOd/BqW4YMTspPKq9cdkn6FMORTkTaxus90nEI3nDdrlyip70PRA4GtIEP0Tm
ECQ1Qt+bo4zVUs772yKuK0I2mYpCX3pyyhTtcDleLtiD2dEtF05tEufIme+btctlMZsA5LE+Hacu
IwWltTckai8g6Fl+jcprgRFlx8wV91TUwjlljlru0tR46edna0HZwNaSi6Suj3xJ5m2rpNZtqTEw
NpWvSNH3V5lltuceHek2DZdNYjV9UMz1cNc3xlmUJiwbKXqno2LS47LdpLwKkpikITTIZWm0t3Oz
RPuSkhjLfhQDqUyKm0TGDZkdT2SK3Buojs0JaYueXS9a8I0TMiCjatQHel2k0OMXmk3RfmmTnTJf
MRGcMAKx9U7m11mDbS1QfB2HS8TIlABT+w9BhDNX58dlKtt1368Udbz2ZDZeJSQ/yrS8ER5HmZ5f
iNHHebFvdYOmadhKn+1GGw1U1zJ7z/KT/BlxfG523yaeL2ROf5GJfYfo/iIz/KNM84d28QGWUq0B
BpvlRhAG9CihtKmZsxJ1nRWL7IsYQGAGFJib5lmPLZIUTCepCHqv2KQ+LoOoKUfROV4kcRA+u+AH
YT0Vq1ISCaDRFKBm7XKi+TEORhz0uVKvxcCg0dDsPnGWW5JwMEEdhEQe2vnZQSQiSYhIMhGhntx4
kpLQwCUGsAmz0fF3ZsWFPtDhlGRFSUNUSNbC0MYLFfhikRRGTLK4A8uoZYRJchp6Nj7Uktwo4+46
4rtqayQcpDZeWaBK0gOI/pkl34ELxaXzNBwmDJmr9DEHEeFZTVMbaKTsu4dIny9KYJIYqITumZ9M
cBVmBG1io4xDSoUxRL2wJJHCe4hNxaaoWkgVyawokXrXp+NND8yyIKdbJeAtieRcakm8gCWsMxCY
r0M7kopxGJSu1OFqUZIGslX+RpKhUSVMY/YXGjjFqgSzWT5iQ4O5SUked411GFnlL2A5Nrw1kM4s
aR0BtmMb9OmL/D4C50nBemzJ97iAPjXADx7NILFYT6XKRy+JoKL4wfqX6DqgEMBQSvcKqcG9blk7
t57RbWVBRop6Z4AaGZrEEPO3TjJIIYEOw1I+AHwUP5ecUrq8MX80oMfy2o7mHcnkoGc6MexY+2Dg
+q4l8VSAPo2SgSqG8dVUSwapQUcJMCmFhf8qTd5DJ7kJwajgUnaG5KpoWA9sGt6YIKj5CXHCnR2L
R6gTnLaSy4JT/rB0JhMZdkW4yVqz6caEHL2qEukC7WIo2mtqcBSLTTizyfc2EFiBrB/571gxtih0
VzaoWCWZMUfSY6rkyKhY7JZmec0lYdZrd55XnUxqwpI/yyWJ5lnuUQAVxxJRA1VbFsZ2QK7J49US
ZXNZquntTs1mDcjcfqsK2ax9aCQD1wHDKZKKU8DjnHa8cOuBK7Dz7i07uVJs8xru5mxJsm6RjB3p
3UMJdGcC36VAeCUwXi+4DWvJ5wlAvTyfkjVun7uSt3dcQNaXQH3wbDeapPxIA8DCkjZuCdgANDzU
AIG6zbJZEoIDe4qV0Oxj3ZmBoZFY7HOWNzFgYQNgaErSsJLMIYa2RDKIC/MJVImCFuCJRmcH3UyK
EGxxlPziKpQsYzJTY02KJ6rqKCbEqyZYWmKwJK5NEnNWm5nsLI0C3qdb1rZItSU3iRKLj2HC60im
sgau9CRlOYNbemCXOfglr7WKnFKKPEG/HSWhSef2YgDZjKbhgeX8J0Nl4KCGkc/fYVmiaT2Gxf1E
y4eMRLrJJAj6RYSChjqSEbWBRdXYvgSCBrYCIy0kT8pU9h+OqnxoiS6CCH3HSvV66FPaEgo4aii5
1BFAtZekahrDrOoSXpUUqwfOKiTX6lVBNHWRz4bdd5Q851qLCuoqOoErScVKPhav/5ZH4nqadeo0
9OUJg7krIMltJunagnlfX7Rttbx+femhQSBH1NeuVQFPZ9FJzJZGM2XPzhnukXDJJolsDz5fHNlD
SRhtyoI5mi9VfYH0To0bF/EG4HKebnXwK3b9NEssdfKtxDqUkiNeJFFcfqHFIMagxjPIccGjqQRB
rsn+2RnFDsV5ssf5xQFVJnAGHaC+lCDM1nDJVX8oFvXOrBwcqdNLUqp3aTncZADQJiC0DRBtlYqG
0xMim+aORiQuytBNhZKiXiRPjWf6MoOedY3mrTdynluQ16SkcdeEj+Wya4V9ikwJxQFbSWI7A93u
GBlXWzOrNaDuHrg7lZR3z5pRZILUcEf5MIw/3bJ64jZdGQDigyTF47F80gkZQb0QbzdfbJByo6uv
LdLDK2fA5tYSwd84iiEHAn6QcUzB0jHYvwiX078pQdZLya4bkmKPvOl1AGu3JN+uS9J9GmDeJ0m/
N2DwRkPNTDZgIkLKaohVJweZb0HnG1SnLMU6xPe9DivG1iSqxTtCtHviSwdkVsRNkyBLItha9c6R
hL4AP8d/OjwqwPu1ckYihBxVUv3sv3bEYN31AvBvS/I/kw4ACo5QlOsaNYCQjoBS2gJMtAEIgfAH
5FQ5PZQCltO8JHA97aTXUnF1xPaKn4IYU5TjI6CcvG5DOokTox/MB1hAQl0UYHXS6ErKQnrMamoy
Fo+FhE4NwaHreVRvketT4U3O3RheTDgD1lktx0l5rcHWq3B8BLqFENsKR1MTe7RvXVZebYNbbY5l
fY9BX9bAwMvU3YXuqzkXmh8bvbkW7bK3++VzROOQo3Oo0TqUCAd9wi0DgR3WNdL9EFLiZnQZfIaG
GMJEEIGQN1650hmBdvM6TZBIIJNokUrEImfUnSdH1qFiAvURJ5XLIUZFMaGksNnZ8uaJbkObbmYh
/SHmAwERnRkrgxZomPSh5x+znAFmWjLf69J9geTYN8NwZw+5Eri6do545fsKwgwB4rP2pENjljYN
C6uGtGsMoSDy7sSbJpk+yjS+NdVuL58ngzRzdNLRYUtbx1JiukSmuVqay6Y5CGn16NF7EKvN2V+F
DyEcz0qlN+464zkL2epaYhz90TFeMOiYPoZI2HnF9OgrRIc6qQfECiT76vzATRD5wzADWDfjQ9WL
R0c1U6ZP4mLTp3KrjHXFo43AMkEYpONKu8ta8t7ITQxpOXGl7yR6rKX9xEaDUlnuyWX/TY9iuHMQ
pcgTFg4UCwUKFQ9bfGRt0kl7cxCstNQqCoQrSTiqnCeHUiIyFpPYbCTtLBqaFgtdi4e2ZR7cYZuq
9JHDoTsUBit4D4UNfnpmfkVvJvIX5FlW0Cgm2qZu20k/TBOhuqBhS8tjQw1rDExUMqXTot9VGLcy
VKzaTI1obp3BYi/KkZQp/CZOmkXaacTU7CeHKTjhRIK/Jf9pFdD4xfsymI+Zty0ql1qOKjV7OmNt
svicVtWr2uyQO93ZCHJaRDkOwhxgbBJD0CgI/IBapFUnQa+TebhgRmncMc0PhSSk70oXjyPme2NK
09VIYd1hLaDYLig/Ah+SbIMPXHTXhCxuvHq+Jy7YZGRpWY+0Y0P539FZbnpc9irdb3rIQYswSIB1
oQ/CbQIvL35YaIVS6RdKy/fCmK91B6/VkJGe60XHvrm/klF+P0NSZCIr6vP+c7FRekzpuUdmFA9Y
jfg6ydQ61MFm+yLvjXsSy3TaUCGNbstSTrl2MLAeDIhURTzPwgkMki6bWNqUegsqoaUfPCJayseB
krZivCpFd4IeWKkomRTpZhqlpAlZ0+INB6KinymbsX1hXNgOeisM09OE5SlKA81nCGBOHL4GF9Cf
wf6MU7fMmzFP9rkJDVmG0Y0q/VEWKgKo7MlCh9TdgstfMEL7aCOdYtAlGwntxZqGlFZVfY49ms25
NFUl0llF4o7lt2q/RlN7McTWDwtKa9uFFN4Jjz6xmLhPPa3leWhpfqSL7QDOEFUT/IY0ZjXSnRVK
i5aY2+usn++KpaaWhOLaz7LizUW9hfrus5cuLl1aueDc9qJTT6Bm/So0PGbxRtz6M5V8Rcd9wBCl
cjUNfBPS+CXj8926lx6wpTHfBzO6aQS+irYMQmkMq1gVrjxpEasjIoYzXjEDwdiMaGyRxjET9RgZ
ZoQXWYssTDgUl7mIVwmqskE6y0ppL7Pa4W7MwmebBSLR0Ol2Fu17P/EGtszuccq3JHlelqSA4pNu
NEqnp1ba0kIuL0/600ZpUjNanGoae/QNlSmaogvGtQL1Gnksbcsv21+n0svmSEOba+Bq05G2WdLe
ZqFx00dtPSb8UFVY11bVK5eRq9/brcYrAQlcLG1wOVo4Cz1cm4ZPpYLDq6/GZsOjizdsjr9GWuXo
+lyIkl+9j7N6uwzGvo5CbL28VeyKSaiEmvudwl2z5oGtVA22bCrwiMtNTjJaOxO9HS7S52iRvjvE
d12DdE4x75m+cTPFVHcycjJJdm8k9bWqA0d6VsKmQp3dFQWK61iLHtsxZzotvr05Wp4adeJeUrT3
vqPeM7uc6BBL+XF0t4tVH1hmrdFJeMcM9jdsk2hDG2flZqBphFkPdi/yvaPHeABV/a7OY88vqvIa
M8l1tCAScLLpJgXFV/Par6VVsIt5AdmCF3rU5vNamCEJXA2GYHSSU2qlLbHY9E1T2w3VCvdUQpeg
Wdrk0mbIZJIbIf2GLaLDCuFh2GEvxaGHDwUZIqxkeVE6z0UCfko//DhnhCnQJ4ovjyJCxcHLXsuZ
ZlehRZuJbEXn5QFQneQIWCeUUHNQqdLQKF2NY4u10c5fkS5iIJU+R7ZPxZo2HNwkI6Nr1hPV9GSr
OCBhj5+8baKWhl+QFO6RjRGI1/btqLGH1ZP3DJ2kLb2SM3FjrtMIyXKVBkLaJ4eBwASFWi5K6aYc
pKXSW7jH1KVe1+CeW+oW76blMXl0XUrF5bzQsqjCcVxF8xKtXXc3a9qJNRSoqVRkTi0ef7fldbvk
l6pCKgLLQNFczQ7ytSpWi1srMbcVtigCINw2mDhHjJy1VHNiZENkz+QWnJ2LlHdGBKfJoJ6IDIgN
YK5x3dZte5gqkOp4/pHiAM2kDFSTWlDk/74jRaG1VIb2Uh6aSI3oUne6LAqqBLKkZFTqRg0etkab
3DlSRKpPpMAxw5lsFgtoPQAGsj+R8iNtpyRwpM50xGtayQh1hOm0kspT2Iaz5SFBxWxmnHS8qI4U
pFY4zVeFidB4EaxDC2YsVub0A4ngVZJ2w9XQhwEpzPnAlBYQQiAmhwWtZv5AG/NJUvlVkbLWNkHb
uuBvpX2VSZ1rL8WuiUkuebDQ9MV1+qzhtyNmT6ih03/MRCTcgZZmVo3aDm3GCe3UteAEXpi5caPK
Ebcda6oRz6yLb9b17CiI1AIzjBv+0CJ0tbbU02ZzeGyjhsXqqzFX6GvVYfGVWfeZ5UAeCJJilrLb
9sPDfNtJBW6CC7cKk7NQ3LUGXevhyhWaeKpgddL2fXGcc1nhNtHI8Gc4disp22WqCZs027mDrX91
U/3JMJqdExPkIDKxrIi0Ob6WOt1WUeaD5pD108nx0QNCzEPlN8Rc5irLfSxWaT3fkkBegeUk66lE
WoYrWFeSM7CwQv/y0zG72y5KxNb8Gi04M2qP+IzUDvNg2plYaXdN4dyoMJeAHjmVJ8GQKKzF8Pcr
A4txJnXGiRQbT1JxvLjMwR6lqU9bCB2OS37o8CweieVNax5J9WrQu+FY1zpXy9dfGTO0cBtVV3Vq
5yzoMspbIuuYEnoaivA9GuLkqnYHwUjW9rOe2oDT7G31KCLFCdoXOwA2Hp90QXiels5LurRi/wVE
z4JFMxlAasdVck1MHqODMV16S2fvwz7C/gdEvu6a4pNd7XTZZ2ZQZfWwI6+iBVlJsSB0J3Ex8w79
4sg7XnJspKOjW4YP4G1aAIqHJslNokMHT8k4PeXKY+wdpkrvh4uZbBfFpBU8XDVjS18Su8ODaaT6
7X1SgO5gxS7XTpU3WxQNH0KqK3otv1+m2j72dYblM4mYgIjJI2hsYA97LGZG9E0JfinXJQeXeWdm
x8K9l+1TQhkiX0rg1Nwqbl0Nn6NedoHdW8vaI9YcMOd2UOMDg8c5lVWzrEzNwj08pOmuMfe0nFlw
jBbPvOQztYn7ufmtZweKNR+iQj2GuJvQF6s7jMp7LVZXRkeqYuxmc1Mn4OPmzF1gW6226wvrsUv1
aVd50nZcaxjk3Ua7Vip2JFGzaYravF9Eh0RpOo9TM61tXsvSUFLT9WmvZyUyVtNovFsFqwQGj+E7
oJm1NlIV1AUMaDc0ININFZaHoWBMZVp0Zyhva4fKyTkTCL2rWtFsS7DRw8wioSTRdk9LkJV1pT+5
Vqpe8oA+Yd3IfNc6Us8nThdW7OTL5rXMZxZgNH3WlunIeGPzQqP1FgdRTRFd8GhxHqveNo9aT2tQ
lDXfGsPa6jDHL5pQzDKlGZ9i/wU8fVAP5njk4qLWS3PRV7OjbrGAskcgk8odHtyk0PdZa9H2sxl4
S9JnGnYzu7szhbOU/HTpBMsAo12o08ZQ23jruJl+UUSIv4hFztqgvJg1VWs3ddMrhZSdpbGKkZ1t
bcHIQoCOtvz00IrsNCwGoz073WaCej08MqmNJb7o3SCnwRssAvhHKN2NhhHwuW8iA0bLi7YicgI4
Cf1+HiDkXXbhAzLjVa+Br1XjTD5kGi8bBSPZINJAj5V8F/MGO6dhyOgb3brNa7dcN47W3Jd93+5i
ugmBEREVYjZqeHST5kYYUJ/hrPfsJRP1Ipej1w2EIIYxtVcmrC6Dko1Pxx5MbEDsItNo6zBHLJhj
6D9n5F5MlRJwsu9fHNaolFFtsDk3v1cSmK/CbrQrpUmYO6b0d6rhMbGUcqPCcvuqGkzWW1VxSfpD
bvfmajPZgDGNWepr4dbVbnF4QlDsSHZshG0u8C66mNKHeELwkGGBMRbjfQb/e0mS5UrMXOvLhJU5
KYmRTopIbg2uYWERf1h4m9w6U/+Jcic5DMB5XZ5Y+6VicLbQ8nbXYxPgxgwyNRFPjNl6GpveCLyU
B1Ic5lTD2okruCzVo1J8xWmtdWEN2A4En22uuFcHXl2raIqNi4Ws2khlw8dBmuzrqQ8GxbCuGDaU
bwS/mlJUMw8Wl5Uza+BVYtVvNdOMD59j567npFt2KNiWXRKRFYUVV0xSR2rP8nJwCNC5fXuVmapx
nEPGuRPpYNi6yRujIIp3yRVFHowP5Q3GcN2r6bRSj/hRlUuiAwL7uREFbac6l2W0T5KQqLrlhtuy
kAHwhvRUSbdwo5iKSgSofPdM9xVX4XCucRfs6Y+vstHWVuqggq3FklokEOdYVKIL6O571aqhAQuq
EBre9lVet+HdXI3FcemfW9qHnjpKw2q+9ypkG3otyosckEhtWRkqGuUSXLObTnQ9GUAKlmWcaM9j
SH6ApNaW0+UxPWN+Fm5PCaaP3g21v6G9dqV4S3Eilt7R6vSgHJedVS0XhmGlPpWw+pKS2Q74Vg1i
KnXsQg3KjCj3exQOA6MNb82iT2/nsCIQq7Hb+vpveMDCXRnmH0ptVwfTS+oDeYdHjbGlW9ttzlPm
KfeL5mSXY5u9u7dLuJTnARnFHfslVxsLxou4Arzzw5lpUUGQBOFoXio2QIQ5RxeWHQ7bQZ8/SpFY
W3Iata84pXfTjIt3s9hqQwiKUnknZyW7Syh8K1O8G5dJzYxbCvtDYzUIhTxyF445XeZcYqLsBooa
BMJ8m/BKaGSbUM10Mr9a+NihXaeYBqr29a/RpZbbj1Frd9dz4tUnfaofIZ4xubrGk50qTJHtRhtm
wzCfvBxlVFSeBMo2ZM8FobcU2nzAjmpUxq4N0ySgbRhhMGrdRywWld+GoYEeybWDqijVjVrq+U2u
X3g9EaOY4d7+glShGTDp5QqT6uIsbrf6PC2Qz+eKEtFqanJnz4bozXDxJ49abV6omm5vUL6U/AcA
21XJw4rqTf1DKSGK9UM0J2wx1OKi1ybTzxFGeBF5Gi01D1jHGd6F8GlFkYQlc90fhLYcTHnvQf5v
eo/klsfJMoybsRlvS4sLTLMp3BRx8VDByDKZQWVcoaNsFzAQyrYduRVZaaGc3fTMklEVqnc60znj
RGeF3Wg0D/OZqTEO1nq1eajSK8qoN1oqbW6CaTh9/ThOFFrcCQzXzVi1qn20s5JjvDg5Fo6UYXoj
gRpT9NdJZp5qJyTZRXRovAqL5QoQ5BzLYeihCtkZ3ucYQ4thukts50ejspOrtQqv6q06Rz+i0KIF
CyzQzM0jkV1MwtZNrqaPmck4T7JMDyOyuI7ushyg8OS43lnJyeIjaHjrLIreijJtzHl02Qxmu9yo
LhgGcD8UNGjQZ9/kxseMG4DfpRYvFK60Y6h3zL+2OjIsVfgDq/FpTjEHpIZe+t4g3nmhvYcmOh9K
FfuIPkhOJrGcqF9Rf9BXk5vdKcK7XRR3lwJArZoE8r2NeGGqrvABpIlqxjSE2mllUCFnH7FD3nNm
SBgQejx8psh1LTMnKuYwWy1rwFQa47Mf1NemAYhUuZo6rb1UKIh3wqGizlI5TUG1OYk4D/UWV3aJ
xYiKBfU9xuPmD1annxbWLr6tkkRO/pthXP8faUJy6T9RXn+bZHjuEQT/40f5/g//R/JWiX9gFOLf
/jK66+tH/BsudLR/qi56e5sYvGNb/OM/cKGj/9OU5KBrq4ZFU1L+r3/Dhbr2T88mGA+PaNuGCnn4
H7iQ/wUiYFMIdfjBFnXa/xNc+FfwgPlUtOXgHg2WObSDzO/AXtg0owK96mA75oG0nCPHk6ZG2kxY
xCJKRYIudHtemt3IXMIyOTMMnHjj2xI1ga0M94Zx7skHJku0CzNiJ15NnQRi5MGI0z+huJJZ+19I
4u+/6zdsQCEb7moVt4d6YN/pbKJD5k9+eokWzM+CJEj/BdTCuUYf1fW/fvLPMOMXJPe7A36D6Pi6
aLI2HFCsvTfKLeY63dgBSyexAeEPSt/505whyUf+7YjQjJwMFZPB9xGApudpGHYwl3VBSkX5s3uK
z+1eIK0K7ICVnU83+2o5pJfhm77KAr7w/+oz/+9vYH2bc+QOvOgbb3DWjNxYLzh6iLbx3D1P4myG
u452/9BcdPQUtPbDSdItS6v/6lfg6jYNG9bJ079BpHRlGKdsMfmIUDZYH3lex6+WmirAxJjuTjww
UeFxaRVi1d5tZp/mmcFKyigefrqxf3H6JXPz/VxoALeexvA9oNZv9Kba2rQj7IVbI1eZxMiIEEZH
lvRcIh62RGP+cO6/z178uhV/Pp6cQPXT0CxV0RVz1jlet1k2PNN3I/MGXpLtdKj2A5O0Vk5Aze0U
BX865/KD/O2DMkDX0ZCoUqn99kFnsrFGnFv4H5r3uXgdrc/WvPv9d/lXLvhft6720yG+fTYl0RmE
ENkOMN8TosMtUURcEQJzEeOjxYeZFj6B0c3vD/oNufz3US3DALZ0HBUi+6/f6KJhF1l6RIvt0O8w
gAeiwUZvzN0LHidewbZ3JdoXGi8Uwtw1NtB9mV+J/NEgbc3W3W+RvZGh3QgqU06FHR/Di/mgLDS1
GX6L/6ZfaNBUPeOEuxwPrSjezLndK65N7Nm8H7q3BfB3IUZeNvT/zY0bEnfQ2nWeFnvigJ39OI4T
HCGLx9x1j+3A2KhEM25HOkDqkjHMaxmuFkVBRzOdSoWVJfNERtPdQcWuEX2zMch2hEDuxij+JGeK
vcd0r37/LX7dbn+7PGxVY5Wlm475Nezwp+sywalUVQ00GkWWy7HJ1pn7Us4WvzHTATNlP9IGHWMT
hiu+qhMGNLa0rMfiKiUiiSAEWXt0dpLuJku9dYPhSSfsVRd/ONfyLf23ixiyheU/MTODUPdfz3XK
sFmC3jyrG732Gzp6Ed04oQv4N4aZsNbrs2uPsi1ujsu6FX6nf2oLknTjDbUcZecXk0aYioZoau8q
PoXWzQfRMbxPb0kkTMc86e+HOfSHJqSxuW1ZZv/+e/7V4wYAUDNUlaSBbn+7C4lnsuTWIDjC7E7D
gtWdbJdfiLwouOTvD6X96q3/87G+3Y5SjCeojjjr4U09tHtjFwdsZNmDnoa1HjBlbhW9/uGQ8kd+
v4pMjScMLVLTNb7fi+nI4Hdydc6ara6xGbfmdgpMH4TggwFVOHXWkd/69elPiwZLLgr+flyHPRAr
KguRx1+vCzi/qYuZBIJes6XHcdUMZHKoCTFGlL057tPkjTIKlRJq+fW9BuTmaXjE7YMrXsKpwHXL
PHqKmINJZgr197gY5GnCiS7YvREzE1nZOkXtJwxXSWJvu4wEUwAYBTMDellsYsqMrd4bi3rU59Lv
F+ZiliJWgLyZODeq1Ybk3Mmt0bhM+eeSICXkSRLj8k+o/K4sfH68ao52QZhmWvrXTtX+ZE/4xTek
E1uWaLHBmuP7nROb4+z1JDzXNLH8JdCoTK6GFfHoLaWnq/gPZoJvUoSvhzKH81gLYyUwne9vmybi
mW/0VIig6/zMgOpHlpbQUzVU6y7VzmlNT8vpj4o1XPz+GrR+cdn/5dDfLvuuMAptLGNv3c8pBZSc
QFHJQgKQwEsG4r2fReY8u1OHGKO6pHG5d+p0l8fJHls5yyFCqWwKUWj2nRFEIO1T5x1dVd2iTdvl
9Mtd09ktg8q4GwtSZwgGlALojzJv3AzjFSMx9gsUfI+Js9aMdWxW77MJ9EPM3lcGejaGIWdiVJgJ
3PrEVNEdTdOd1Q3QHzliBq6y3DmEEEJ5e1v2D6NyZYsttv8/PIm+OW/+fYpYeWEuMXhpf79njCl2
i0pVw7VuU9+eC2jScj0xlkSfWz/XGWCpmaTgh0Ne65gj7lQ4Jp1oYFUBk5OrNdp+heoKV+N0kVXu
+venUfvFIllnTLbh2CocvPZ9Yabobu91ukFMqJSxX/uqsFQCpNG4sg0kyNOONBeJtfmyd06tpx5/
f/hfPMj+cvRvFxG6UN3gflHWvEGqifzaSxvfIFz//VF+damSXWJyM2YTDDTfHlvzVFfmGNt4MZL6
pnE/xqE6/P4Iv3hhcsvjYXMMl3Gm7rdVdgak3aWF6a7NbbQzdtl23Jibdtv/4YNov1hd/uU48vHz
0/JhrEcdhzFpwYqWc/IYGtaTsIhmj6QUqXTl1YfK0Jy236PjVrVpk840A/u3KfmTQ+HXv4gpmXPL
+fveqvIyre7IbGJRRdwXvsswH12h33+rv3iL82n/c5Dv2yeSHCYzJDhITJwphl0r4j5ovM8k+dEN
f/hqf3WN6BYSBrYhFAK+G0Vo6tYu1YOQ5eRtWT5ZBHR//2FkBeL7y1P/6QjOt81gUU8TRkrw6y5Q
fSJONgOlWJP6fHMQhD7mmqC7rfbdkQbNA7mAnVBXyTtgInOegz9tjn/5cR2by5WrlQXetxVeoymD
hTszXA8aPcOIoGH2h6XuN8nGvx58hlyG2EgLPO37zrMri0m1mtLjVUjENdqJbba178BMDL/zMYn/
YR32q6/358N9uzUo/y32sHC4LF+Y5q3smNkFr9hvfn8af3UYHuRsp1EjsRP69sUxF0QoXkHTsOcU
ZuJFKK8Wpu/fH0T7MqF9W2npPx/G/euNjkSxGpl37mGtEEgITgsT5ezhDuXNHdzDTeP1vh7Oq856
lEAhlNy+TdGUkqIdbEyZBeExswm0mVdOyjBN3qd5pZ1qZgAsPQXs5AnXAChog/tkJHjDLGyjwxrs
GeUjToyNnQ6Orw708FEEETLqbubeILrkuG82BCK8yMqxHw2tuUqi0Fc0YhOj3InGgz92UMMQ4Qxf
0OjsWxaheXo9ubqH7H7Ej00WTUHZhklmqIIu1n1yUkGElralc2Tbbypew7HaWEYtF4vKneNkRMhi
jKU66sU66EI0AS5SG4V6/dzntJYkUGbR9jMIASQ4+2LLb+p+XZQGsO1w/KoKo22pp/jSwjltEfkm
vLjF5rfrPdTG2BhXLTIvYzI/4qzZUVEKRqTRpETDN5eOXkTbUgNjloMWa1rMZZfvTcZ+5c5y/ftT
/6tnHs4v6pQOpI31VUb76QnfdrUYi2hmd+eKmxQsZoQfoZ3l/w9p57HcuJZt2y9CBLzpkgCtSMq7
DiJlEt57fP0bOBVxjwQxxFf3dqoamSc34bZZa84xSz2/bcr/vpQwTUmcRRFd6sb8G3XTvGKKVZhh
XfbHuCvo3CDg//Dy0A7HNbTBsX35/QLPfkCGzPESYgm4uenPv1ygT0EKv5iPJ8J4DwxUjHc+Z8bf
x5hBzP4z9xA9qOtoC1mXqet+GyRTPOqpOStHIIYVDQ7txdN6m2Pogp4+PQNEAghdp2iB3nKhQg/3
0UDLO6clpGN62RnpWwAUgLrrhY3C2RVcA2DGsjZR8PTZToFWeN1ZLTTpygGRsk829NrGJ2GJuH6p
LIet8qDC+Lm0+OhTdWY+nxBMYPJCMeH/KEu1ZlFLbSVajguN2qNglMYIEjxyPXG+qHJF97Ao3mWE
JHHCH6RUrosCVsLE/Cm8fSRtlBhtc/gHDynnMOmQ1ihvvHczxWeC1MyrMaDA8EwkbRNo7Owty4Hj
Qt5d1zgCQG631JygyG8qhCyxma0lQh4apJwVnSgaQA+ahTcPRFbQnBr+KnC1JAZ3bSHd6HYpOFbQ
yzDVUkfN72BYLygwLcTyRsjz3WRtr5P4GlWLMybSVknUTVbfV5qC2oY22e/v1pktK5URqvwW87Op
zl+tRCpFEzI8m0npNS7RplnlTsjLrR6MF5aaaY7/8cyoiysSZ22RvcP3lxgZtu/xyloO7tfEf0bs
AnPD3McWfdX43UfH8/uVndvEGoZJE4NjCv87G49jKzigaerp8NbIFvq7jB64eD8qFdRc9bYfSTAW
hAtT0LmdCLtIph9tqixa05v7ZT7Q0SWKqldZiHKp59V8rW124cKUc2+/yYoNZJKFG+369zHShlDz
SmeMViWuzr3B3kw4yGurbugB+nH1FOabAP0uNvrJvhMn2A9GoQJV1p3KbZu2IA7KXlj0TbDSMSE4
UvEXryBLsL9NvGbfkDgilFOA+q2UwmZPm5VZYrEQ/deGbSsSX7qYyvL3xyWL59YKzjRTlVkyVO2f
Mt6XWxcVKtDxSiJTKhAfQiE/DG30OQJ3Il5Ve7Bwp3UjTquyr54os1qLahTNk6iQajZ6/j5VKndZ
FjWF8YY+VEgDWHJT1Ajhtpf1O0M3nc56zdLoQbX8I4gFiHpEnchQk9SoMtfGpM4jH8gJTTzLRfrh
xYitpH0lZi0uMv2uGa+9Dg4BvCWk7rbfBo4+RFdNihpP6u9MbJCt0a0iLChiL68xrgBjDx77FE1+
kUm7ThocMXzLXBjO2GXcG7k2N3qKbLuXGoKbiTNZaR0e/nC8SoLIqQoC5du4y8kfB2YStcomw7ca
+YnTphQZBPxXmEbAQY14La7S9rVXZDt05WShJ6x3hm7LVbomVs0OVZhEY7EKXG6CMe7wjGxHjbRE
NlljWe7LpMHf1hFtgxlRbu4GZXQEjP9qz8HZi5C7V+UhQPvQgXrU3iBMb8kxAcFbQImEIz5O6l5k
ECgbohLNMxniInY6k8jA+CYPrKVXDcj41Wu56IjjTI/yIE5MfWUlJKWwLlTjWh1oo3vBezK6GGqg
d5CUdW0ANQutcAkN+bHL0psgL59cPQTgaZ36xnyqR79f8E9ifjfSYyA3jwNJayAHG4CI3fCsWbih
vEj+kELxNSNKFDyT8pZrLhjQRjuqIgmmA9FizPWYa3RJ25cu26FG0p9bKVklcvWax527qQwqYEV7
ErvwvsjilV5h2PRF1rV68gzBZIIjRA0GFoXMzrFC59Joh6aSlnlMzI6rrgwigGOf8nDa3qr98Fwb
/c2o+EeVbe3k0Slq8wCW7MptrKMoQXcKvA0uvJVa1rtKDw4tmSm9UOY2J5A9zPhVZvU3ktTclFn5
6OvSi9TFyPVJGlGwPymI25Ef98mSqIXdSCikacThqqi9C6eic3MsPWpzmodEqgWz40Ppwox3ReqD
3tHbRLtyD5DAUffVhdOs8h2Q+Z8N0NdxZueHYOiJXC8ZB6UrtsmbPFX+SlHDHWBFL8KIfqiF4UoS
173p7or6YDb3epk9FVX9JMnevu2V26jub6VWvm490O/qXZ41t9FgvY65xV7Ry2/rJH2pEmxXRIrg
tPNUeWHJxirK0A3/PtVNK89sJVQoUsmqqnJmpS/xff72Q8WCWdYxf+PZc4tl1x0l5QJK7+wYE0kP
OYCimeL05L5MpoIyFErVw1kFnXRQu2pjsFOKjcb+/VLOLHcQh7SJ2acb1IdnD6YiJhvjJbL7BPV0
o91ymrlws6RzO5SvQ8yuRA8LgXAiFPFgNFeQA8Jw1Z5QO2Vr1W6dBMdd6ZQPmD2Du0uH8DOv99er
M2c1DhLFYjQFHTHbZbqsSLdoGxbVtH1J+/Qh1TAd1TGRSmP8f7zmeQGuLq2kV0kJcYxigwdxcDBt
23zN5LUtonjVvOOycuo1QXS3/6fnOaGwv742WpYg2U6p/MnI1Ejfqpqn3wc4V0f5dk9nL39eGEYK
aZqKQwI9RNWdIP4wlR6v03tlMN37q87cBX0Hc+mYuN2FTejF4acX+st3MQgmARwxZSv3UG+xQ934
KwSxlDcBKwoXZSL/1Jt/fOr/fh/zjkaQK3ETlrxBUkanN8/JA07vRk2yK1PclN51MDbFgt2+AysO
5yXKtoaWMbrFfTBG1wn7Aq11YStErFPUSFhZfMjZIhJqt86ekzG8kTv1pAe3kSdvIjndSmW8IQfs
BEtoL/VPBTRG0Yyu1T56h62Zo9sLRdb9O63xrksjvrJkbWERQhPIJBW5BN+Xhm2AOr3w1Ken+tt9
mD7yL7dd1wRp0BoFQqUKqlJ6GwtxoUKeQh++DOPdgDpaJw8UINKyr061e6xq6cJUdX5G/J+pypyt
VZIaeVoyPYoI6WiZg7gCGpzEzYVv9/wwE9JbVjnpzDsQqlTnNEko3NVCSV9/XVmk9gl/f7+fZ+dE
aNHUIyVNtH6WVdDWl1VvOSJAZ7/DxauAha1BePSX1t5z2hNiDtCUcdKQKY7P5t8KW2jf9ay98sG4
c9fEzDmFsAFcuuwdjg5/J4FVjPR/cal2dH5k0NgaKjjJUq3ZZIRyfAg6qrEOsK0174kdHCSb/Gpa
0jigmyVW2SUKSSK3L8m7zt5fcxK+scRPa+j319UQyJJs8HFi5E6PI50PlUzh9qWXkksfxvQvzT8M
SjqipCFDUaR5oZ6gSR+hHedvKPz2yAeiqJ+eTrajXjmdMiwtSHVGCDBVfFKSN8n6/P1F+s+p6pcf
MK/jKyoRglWn8AMgJmHYIjzbuB9lQg1zk444EdZptfYD7VXw6FrG+6AZnbyxrjShuDF1DhyjdKx6
/RAP6gMVyL2nYNCXzW1aKycp7XeArtaCS2wOoplxGE/4f+70UT5ISnQqoJho0UMaaXbdCduY+R/G
HZF/7kJTxD2d4CXE2Ht5hGAX31fBeNcF9RFana23dMIr7X1s09fWuh4i9cZQxqVXE0+XWqCNgtw2
S7oRLZvgMlARW+f3Vkc0nR6B5I3qD6iFvNWA7YGdLdoE86mOi39QBuqsOpbosuIwgEHJrdZCPNy0
dX8MyvjZr3WHbOGVq+oDECMFyIgGQRaQf1EQakaMY9iod9HwDk+BDVF/KPVqI0NgHDQOz+C/B2zY
OIqWaZ4dJZnQOuJlikBl8pZskqKb/F1IaV+64PZFWE6DvtSQRXQt0WFw5STyReRdz9V3JD1IYrRO
QX95UXIDq+84+tqdSchmnhV3SVVP2+UYlPp13A3LQPDWKQEyUb4xiLWZcpMM31pIGn9kjuQyuycg
RzfQUlmPDIjIKMYxQcJttTruaUTLWXX9TVQMGDvlzCcX2XVqD4BvInP6uQqCq1BO1kKdXBMTfGcR
U2SZL8qgbsPE+ltiG20gf4eJduebGrZS2Ub5fY2M/6EOsfRUY+/044MJlboS1RWLxY1peG/oHfep
aa4jAjhrN2sWRc6v8cfwFCuFsO4k5u+sMXaVEOLrlcy7uiPhKoMsAApUfNNCGGcpqb7DG0mWz1IA
SEJpU+hmkH+8QxJ9xPLn0HROA+p/ELZBGa2MWHfSkUSE4FoYPosASSEoiBEutpsvKSZHHW9Hg0Dc
3+dwlbMi3BDZBVtuIDAwhe/VZGsPgkKYh+uwGsCk8YRkJZ86HfYoQRCvTMBoHhoz97rTzD9mfp+D
iPakaGdA2vK8ZqFJAfFOH6VANyuXMPb6rwLwSSvZJ8pTHtI6L4BHRn+KElCzukZ0AnkI4cgEAxcd
kEwgMdVVFv5J2MPhqNdA9mjPhl+/WB7+izpxBJ1Ohu+tNWyoqjpZSputkN9lKbdYfe8imLdRvucI
/9QWwicdlwfB75ZMLFd5+ZjLJDIS22YFxHcE/LAK7EAyPmiRuk09754ahIP76T1iyhCikPhtQrBo
+8VNY4eaTkwTS1Wvw/eNtXWlEHPHeboG898pO5xUS4lMxD7rT0p6L8Yo1xo5f/A7cZXBqs3Dvaq4
K7JEKJlEBPl5K0W7H+OuYL9ayaBZ/fXQ65DGRkKuh9thEHDrZjhOC8KKPUPe9666jfTARviySriP
RfTcVdLroFkHjQToXqNsno5EMZOVqRD72VP2Da1rJJLb2oieSKZyOFM6shbuu8G9EWXvilMczy+H
RBj5Nm/gVVPXL15Y3CouXULf29CXJMstjJ5xIq5LT8J13zpRqK6nPn4ijPRG6SEoRLhrQXmTQHIT
anoXED5OQKAfeuG9q6K9ppsJfrhiVwzSE5FPT5ghj6Hg3UgNGB0AJW2oXXeqe1IwLPml72CZvovK
twErqCF29xBAP9tAuQ6BYUrRa0ZrLCbfZAx0l6oZkD8X6I0XPmZat/YU0p798Zqmx6oEqRqCm28F
nYCB7EOPrXXpV6SlP/Rxgwq35VheC8ZWgHRNlS0puncz5igdUQ9jg5srewXIl4dVf4Q4OU4VmwLx
x1B0+8KDQ1+DvemYfRvxMGr+h0sMB7JA6GDAtjKkl126KBt4mdid/R5bDSF2AnYKjuiw0hduQdoW
wTLKEDse/kwpfIWfC4HHrFE/JtvIvJc9ky+Us2JPOAAUwpDWe473pSzzO1FKoQ88h4W7l81Jo6je
gF97Dqp3WC83dSrbTSttteqtTYo7HzC84kOqw6rGlt0WQpXypPfSxqw8YQqCAFet0CLhUYDtkmAH
ZJu2ns/HSMOyB9ebfkhsegudt75yHdLXuA10TbriBRPUldRHD1MhDQfqqqr/0BXd+e4DgeQOhCOy
14eV38JoouUhoFRzFRz6+h1mZ1oWPrQEwSGW0fZk5amRIrvJB7uK1AXSgy0TOtHZxSFIH6L8uSIU
xCeIcASIVY8VIHU+i0PrqQAzFVuaQDnhuEsV8y6L+k++VDAbm8BSVm6i3IbA9S7sms/VEWSV9xeN
5tTgmp0K3VLIwjpQBTJF7qnVDfqFRtWZ2jJpAv/++7Njn1llngFKhWNfd1uAPcpA57juozEkTpdf
UiGdOwJ8HWz68y+HHZKOPbxHXIxvcoq9h6WqX5IjXLpfs/NUBwogGVyURqH5hlO1ai6V438MoErk
VxnmpPybZBWzXb+lCUPUCAygaQJ99Hyp+Re2nj+7mt+HsGbVFSaGTs4ShmgBLrSFsfdEolsFr3Ei
nCU4tyjECgCIPEcjFFTSFegz0P69Vz3zF0lD2SCR78pOf1SxfF3Yl1s/XpjZj5v1WNgxgqan7cp0
kL2HTXiviV3suOxg7Rpz+iZu8V+XSnXPCWVZsx3Kjf4BUNUqAmySSe5Gi6Vt7uYHbAKgBzD/YYpF
xi6FxPoQZA1jkaXMRDWOVWR89RM6ACI25vpUk8Aem/yjOc5cgn6TCdx5ZY0vegQlZoTM7h0CH3fg
eBfCEzckDV8zQd49B3gDv60mwNwBe2FVf6xCRr07VTaUv4oAhYOw35ZcXYot9768rbrdJJWAhbgC
qGinFNXq8rFjwzF2zUalEAGNTtQ/ZHKihHprtEsPrIVL5jMrhzNWGQF+ht0izSzElWzk7lINIBCO
JOFUOWGnxHsp+km0+nrRddDoPGM1CupKrvqj4pMtRBS6C3h+7KDsxYbjl/0yHtiGSKLz+ynnzMvM
GUuGXoV42vihhgIpCSY0nGaX6M7UcMIXF14X+UeBmrO+pIsGx1TU8D/afq01hKYYGnwuC9RBEju6
LQTwCUW5sJa5k1x5CYfVxJavMm8t2uVasOMLv+HMRaLUNVBAyejErXn7LB5DuSLHGiIOQpVYuu+l
9r8fYao3qIqEFkEy50k0SjSKcqkygiHSR2/SnZLl9u9P6my1V6ZsLyuYa7DAzSaFDkJYwNpIP7p5
EATgnJ5+tHBrApimFAbhrTiqbehkefZK1XvpDjqVsRKRcEQ7Hzgf+eUXftGZvjWegX9/0WwmAEch
W11Dibv4699zqHN33bo7ENiGxq12wmPy0l25p8Gu18b296HPriOIMDVrqoEgv/6+jrSwXi2fbCBH
IizcYDuoFOQSDRee6j+ROj8qAF+GmRU7yMYoE12kBOGxS7wz16JjPLVbrNvGIjuqTrBLli1kWTu7
T3u7fIRLufj/MNSdv83/Xqzy/WLTRNfzxEXCx3FcO9GPXUl7i6PeHfk02NOXBkRSDtQO4Qq265jZ
hSninHKYx/zv+NPn9WXRNtBPExXCDgHWAUWufgPBZKntkP7bl0pq59pZ38aaHvyXsdIsloCaMVZP
UP2S8PbiIPXdk5o19613HVsyM7l0wDz0Gir9Npfi11yUni0Yjwu5azq7MThVSMNSpTcgjMW9XBZA
nOGDRbiONT3feNrwQIronQTtJA/DRxVGsNmqR/KsiYWDe/77i3pOBvTtgmbbES0WW6MceHjCxjuO
LNyOtwHTYRNteEqujL8yM96lr+OcU4W2kyZC6MSfhmLg+11sdZdQkY7zkxYR7zZuRi/fpVbeTP6J
k28Gy7qQ902w11iIvWCvem9ipT56GKouXP30an77gFTp27w4a4JFkAX7vKZzoa71HbEsd+mp3tSO
uqrXxYtwUez6oys1G262NcvAEOodNLhVuBWdBhmqsp7U2ZfsMWd2QF+v6h8H3ZeXFPA/TWMyolbW
QEqW6CuOlnUrbfCeyMK1wSesLtzGM2votwFn010FWiZWBpaXoAHZBHzD5IGC/jwQA7WuNW1tqMFV
LbzHWAh+H3r6tn95gD/KvTEIBavlUsEwAU47Rtbb7wP8U5D/MYLMwqxQ5cWzPWs+GEYT6V0c+SsD
cbLnn1qkrFZJQuCkrcleRldx+mRC9TiiW1N4HFYxGNX/zY9AQSgbKgctcmO/fzDdoBWx1XCZyklc
Cgv/uVhPQm2gZH/TnWdfuqs/lq/pPf0y3OyaxbJB1eAxHMbVhWZCgUyffPICL1zVudcG2T65h4iH
6FLMJu4isyiumQxTt9oVlGnAptUyy6p95QWOqN9BZcJ/WLNv77wLr+y59wazMb5HLpOu5uwKgXkT
Qq3WArLmT1M68VcuXNw/zZX5e6NxEkNdKqI/mYvY0koyJSPwvBVLF/ALwTHrVyGNlhK7ATFsD7CZ
11aToEZqrtgTIUxUWAKyuIa7AVkmqpOlUoGzFVDjI7QzY6RHFmzRggSbzOO0AgqzsD5E7xh4462p
mcRpDTu2yge8cSuNEmZOv7CAIiKKf/L2tfP/NObfqk72HjiSaOxQX0aPUZQ7MrFwhuThPzL3Hsit
nlqCaniv9P0u2MTO3nWZkC3qO0QdzaUNfa0MpYZECI55vdSKK7X5uPBKXRhBmm1CtU5v/LxhBJoR
CVsgz1FfdFu5aWwCJRbyxjtJ/+1Wj2+FLDyU85NFVfmxlpmmlvu9xPmBIvkI8bAjx90q8gvv08+W
2myc2RSQDlIujSLvExTAneE7ohM54957MJgHwmP7iED1KbzpNtnmwi2dNpE/XuQvFzj7VJIaSGKb
hhRrFW1Td6RPE0YatPG2AdGqp59aE69FAYuzjuPBRSqeXfhWz81GX+/wbJG2/CwIJRnwqToxgTFT
h3Fuu/Xnhes8tzh/HWa2ODdtKXud6nNG0tsHPxLXBUG3eVBNwO9FSy07rR9bbYQF1K5KAJ5ikW7j
5iRpJNUZQNAGYV1z+DfCN7UULtyCn+KH709/7kCSSOLJlYGnXznmuvwwcttzhGW3Gh0K7tnp4g5t
eqg/Hjo2QQN90ORdnq3oOtfdEUTmrcwG6U6W/Q0DbkiUPBuDeShGaQ2AdMNxPVukyd+kfa5ljyiz
jhhLeZ/DIwwjFI1ddP/7Mzr7JlAFAKHBAdOcu6kLX/WJXuHrlmoEs0CJpjy8v7+PIZ+dQr4MMvvQ
PMR9JO72vG7rKFiyKcwWg9Pf65+xLRwLhEuTl1pbS5iHxA1Bi+VisFFeX/QRKbNEVbRz00P/8ktm
X16jDV0T65TZcLzTBYQMlFePTem/jtFALFN6ZQiZXTS3XSxeeYZgAsYObyu6fEVbrxQV10rYI0a9
I7ZiI+j4wQfv3TfrQzPcGtFnh4BeHMhjafSD27vMmH5LXLN8F8AISdLgJS1H1K5BIyxdJd7r+FfK
IbmdyN91l656DZIsNFTyaXaxBBGU3PqW4Il6ihyvj3mSOCmGfasCwi6EKz8zFlVWLdOCppflHoc2
WVGPWYoVFXA5rB09x7fPXyqEfmNUsIVzInujWj4GpnSISwWXEA6RpVmL5baRxsxBXgwK0zOLtTIM
d3FV79XYIEtbL7tFEdNp8fKPCoimhsazRexmW4oR2yVqdRBxZjCsoYrJuFtJd+4zi5Ke798bQn0v
SfVN0iD4GS1YAw2NbsvIH+PQxzd0k9f62i/yP/wg0uTGtibqwXiLTAMA7Zhuu8w4gfs/ZkV73QsD
pnHSsSMlwwClb0SxX0dhe4WQivSxT3w3TuLLn5rhgScrj5Il7JSYu2QkdjC+gU5FGmnaKorerImo
XaZLTAVPUqq9hHHleLGFiYQCnRoCEMZyTNpUZmt6fBWKnkPwpyPR9C2AG8L1/FRRz1QNsjsS87r6
Tx4Eb1mnr3roGEKo274fP1vl26SLHQMapPJLaEhrNdbATno2kYkUUpNFFSoAvwn5RHje9MWhSW4T
nnbl9uukbrBBkzccDmiouy3NXviBxQForVNH7cEg5F3CqNZBSM+L98TSbhJ+CmTnJbUSsGGEZdEP
IlLous/yuyglMEuVSDzVUO8JIz76jsgYyVqz118YNRFFYen0cfGWEFWh13cqSj49eRZ6Y+G2H4Pb
TBRo8jORxgu0SFGi66q5Re94LRWZk03ImV44URncy/5wkEqL/Jrcd2g1XOtjtUlqpjOfGq0mRisv
Um5dtIv0ZO4qfJJiESxdY3hP25FeaNPfW3i/kLysRISrS70wYCWKy8r1/soSDutQeFSF8R1P4ItJ
d6ZEaKzTQx9jxdaENxkIslGIy2QgF7lJVrku7OGXbmQzXKHnW+HoADIn0TWFk07URzhhjZ2hzO4U
RbgaOv2kWcWSIPEVUER7sEy2fJjOwM+5GSGf8rDNdXkFnm5ZVyPyc3mX+P0S3N8mJ/svJrhbzEbg
yYeigxQQ9ceRHWCSED6jEiLJWxMPfxs8eLk/8AGBYje9TeLre5U+aqXc50p5b7TZcwViXE70B2yl
z5VFtnfRbP0CR1vQO5mWbGJ29FHM7jcfF0NEjwCrTAJoOq+yJbPJc1Q9S3Cjdbe24aVs46KjYa/a
gcxRvMPyVsHthONf4BkEqLEaFT5YQtPk+m+ufgR5/CjHCtF21U6k8A79Z6G3ESzOaNXQBBlrOo5N
j7esWzRBRjM2XLO6vIcmjwrBQ4J1YKxuDddCJhNtZE9ckG35pmqhZwvcoRr3m5uicAQ35wqS03Sa
E/qfhhLvIoUKeBGv1O7Bl0DKIdMX88AehOym7UunTcyDldNzqMOjhmwmL24aKv21p6AdhjVppSY0
idEXlxlahyl2FGTsuhXgQwjZrgjbVdsOKzmsbvzIOsWVeIj7k0FgziIuNGcskdLo5KNXJkJa5iG8
Irc9MrYFGtSrBpp1HteXdiLTyj/bGQD7gByDUeaf/+fPvxQXaryWFmqMaR/a2t6+OJh2vaDEZ1Og
d35fis+sxN+GmnamX4ZS6kZWCoOzn+FdEyAO/bawfx/hZyUK+vHXq5kKRF+GGEh2SQufq3EfUhLu
1vmKtosjPAgO04sjXxHOfGk/fWZr9W3I6aq/DinEkRa08O/HcLwJYUS25qca9Ec1jRE0wKgRiM0c
HtvhHSYuBBHPW6aScRVK+AUNIqU0NK/GJcvVPwej3x7rtPX68qsa4im8tOZGdLsadEy4qjfdStjF
u+oCaeHiSLP9lU/UbmO5LQdjzqudbJJgkS4J1OhZdtBrsJepSsQKQ7BDX3LhsDb9279d5WxHlZGw
IMkiV6kojyKmQIvHIKWFk7P2/P5mndmqfnvKs0OLiJS0lGsYt+AAl6pwm+YfrnZRbX7+YyQB1dIV
JI9zDSJhmlFPcsl0LBgcoFJP+YYO+VbfgO//r536/3wq/zPWXG4YaAmvZc/XmJXXKWR6F93X7/fs
zNOBnaho8PBo91lzB16fRzX1FEboNSQWOKXC6CZ1KYW7Fyax6ebPXgN1KjyLMh0ayEXzlx33C3M7
D6eyNIA+QMdV4dmUPoyscCpNOYSldaHyoZy9ti9DTn/+5ftiUzoMvToNmXpwY5I3NfWvM+XFq93I
1sX2SBjpuiNCKAKObArTdy9cC6gQQw9wsfgZxKWwUSV0L9GjroTXjUggBfbhioTltojJSansPlEe
O1E79jpZyd2hI8/CrdFMuuNSq5t9HaIacWu2vPJNS3Dr7w/v3HfNTZ18vZwZJ3/v9ysMi8o1rJAr
HMLmPvVSmzPUzvNitD+PYfdOyCk9P7Rvcnfh3p47uJvIHSQRY6X2g6pSGW2VZxIDR6Sww26vyCWK
3zsccaL8WetHQfQvzOFnFiaOxhOuAqGFpc01L60aGrU3vT/D2C8r/3G4VHU+97Z8HWC2RoShZArx
OPKm6MZauoeOjBlST80Lk9S5O/d1mNl3kIXkU6r/TIdi/C60ki1Uh8oM1nXwZDbBUyvly166MP/L
5z6+r4POvgSti9Dee1yb6+cPXSF8lHrpDK4EIln60+rJbkRJ2kPETzIlwITrEe7qW3ad18eSgujo
hRul4MQTdI/6iEKirCunDa9diWgXGeiUll13Y7pSEnOhlDvEVLtAev/9Xf/ZBuRk/vUaZuuIoKAE
tXpegJx8pqb9C1dwnQntJlAEIGHjlCdHdc5HC5kerbhfCAaKafgCxk72I9uAmePpN3S8l5r5aLHx
0JZCJ2ESaZadTN4g8XCoBa4bcsZJW11Y8Ckk79IkeOklnq1QXalrdCu4hirccUIHA23Zv9+mM2vg
t7s0q6j1AktWVLLaZi4ADaZ0lMWZ/Pb7IPI0r8wmc1baf9elWalKCwMCzENWDXEnPHfH7JWcklcl
XGpvlrGI1pWNuHxZ3ZHoshyeRHMlv6U3wv+mZaJPLExTE2XwPPOOfwOg0MNCTwvMPwjqCbpb0F7/
fqU/e7UqjvEvY8z2w75quSREs2VR1wMZXsJdaocr0sRoBFyF5bGuVlPP+3I76Nwu+dvAs6ldQ30Y
K9PrPugVsUPxVhvw7YV/9YioZN961siD7YMiXVTuiy/DsYiyG1GNNyLzyYV7cOat/fZT5jMjIB+i
rJg90F27ybqHVrmUNnRXrnLDDqptuCmX3f6SnfDMnPVt1NlEaaaGZpQZoxIzbqsCud9kgPvEUYcF
K8AwlGsgRpfMpj+FDdPzpqcgA1hklzJvl2ReK5ZeNY2KFN0et9kDZ9p1hbv1MV9f2t79ozKafUdf
R5u3TgQtKOJ+Gs2oOAF4qMqSdB906jv+l2cDOT/4H0SR4w3mStS4pOBaz6mp7SIs7JLm79xd20l/
aEuRhUyUlzvcZ0U6nWWXfZKchiL4g63WskdQnX0I+1cs7aHWVxfejzNzzrermM0GViUrvTK9H8Gj
u+7v5U89deJVsiaVxYAWuxCKhf9q2crHhXHP9DIZF0ED7AjlJ47JJ4i1Hpn+iW3PuXid2V+hSIUZ
AUtKotV2QSTERILUEeL9PvbZT0I3RCpYlqaa81p9FoaIyyzZQ19MlIRxJADc+b+NMJt4ht7Aug/L
ZmUU8HI9wpWD5e8jnNnwYFL79xpmM0wxKo0fBFxDN4Treqw3eWcsSbVamvrr7yOda6V8G2o2g5gl
QkOffsXKPUR/gk2xDtYk+hpo+0InXvvr34c7+3AM+KjAWCxQQ7OdAqBxuTdHbh1qOM18isgZ/X2A
sy88r9zEAcOF9k/f8MvBIg0ztZEClTAVA1koTrDk1Y0uzLrwnn4usvzT/44y2yyE0IwH1MbssXUt
dwrdsIvIIBujdBJVW6pW5Jgep3jxT4bRzjf6z7akTzCO/cEC18Mug2PWqjBUSv13VSvcCppla/mD
55PkYB2gh1z1wJTjgoim8W+MQyBubyXhI6hMG48fdczPyg1Onile50MO4jUkwrYjdUpfqaStxdTM
SSRpPvl1H278jKgJW2xwMkPrZCTCfszapVp6mzGd4k7T1ZhWG0//I5Wyw9A0zftDkpi+beRBcuoA
TNiEWcZ26vv85yelsxyiUVYanDM1Ve6LEDy+iepV+Wi9GOdYzE0gTzjLtyoslsHw950Pl0zOQRAI
i1JGKBK8ifnVUODrEMujVj+JJRHd5Z9QM0ikLW7z0d8Wg7lShfakE5xGWrsJVQhii+XGjlTXG0XH
MxQq9aJSwudWMG+AqWxdi7Aci+wVYuZChyimpz7KMHupTjR4up2Y6tJrxIegArmS1H+GbKTEpESv
Unkld9JCbuVjX/mZE1v6cxOEyop0M/mlH/u/opLrji+3+gKjjE9TxtyixnhUKu+kBfU+tYTbTpPl
JZuCRWC+G4CTc6NdWABza/NObjsq/QxaNtdGKZEIqzkV+rUIU44RdiSC9dtCA/wmmPijQcBMyJvB
LBLHh0IiJmRK4qcO/eKPmyRv+JCuel3ZyrF805vXmPZftYEQMVNeq0Z7b2JJGah1NpK50VyqSANK
5hZ+TFNsXE0/YnOySQpzhCi+KvI7wsNf4wjTUvvmmURaerhhXYuIV2k1ZI9eBUFOo9KuGUBi86np
MZwq0CckjVvRyfLDVcpDGJrq/zF3Zs1tI1na/isTdY8a7EvEdF8A4E5RokTJtG8Qoi1h33f8+nmg
qphPoh1W190X0eEuWxQBJDLznDznXRZG2K3aIVz08rRLyJ+nLLihU+1Wqsm7p6+GsLw/ZPuhF4+j
CW9EKXd6/qikqTMFyVqdeM0GUkMlzmdWvivGcJMVlmtyjtEmzC8xsRUgJwaTd/D6L7glO8V074ve
bhJvAnVyQumuNdQVhmAjtBgdfZe++TokyDgMSBTnQ1GAD591iTunQTKoRp9Em8wdzlZWs6liniLL
byoldHMdwmAk6jeNSj9De1byL5HkrcS4Og5luGzwslYMb1ePpV3T9wb4tJPz8rafLfy6XJRwXK/g
zwXnUI40p9CHtSYNbg0zBidMp8tOSBAtCsy2dYAlmqDdVW3IrEH0xzNnPQjtTjBjW60wd0oRKJKK
77TWKeJjmq5rIDkh+BnBwRAuVMxpMZY0DrQvhSDaGba19NYKsf42WpAIDfEA+tmR6dZBEMLZfInH
897wn2pfcMfsrtHUTeV/b+BganXtxBPOPrUGi178MrcMxKa0K2wQMBBsgn6LTVPRPvtRbyfkmqGI
onWa8aFAprjyJchpQ3asHbnGVd1kP+xXcnBC+qAc7sUw3Aw9FU0yZ1uo92JN5yPAuMfSLrFPqBG7
bdTWjmwWG3rYqNagf9QiVS1shUDDjMlnn2KM9GZ09FhxlQjIf1CwG6zVVP8WKwVSSIeyHRyJrqsW
K0vMBD+JyL86V33Y8q9Ob10nCFlfAOpLNs2m2EhuexMs9ZO/CCSbP0S7XaKT5FLSAbyULv2H1ok2
7ZfP8lJ1jpA/5aUWYGnUzEiDr6uCFT5NmVFy6hHhJHoG3sDmna+LGAvfTsW5SkHeDOLaKiPXDwJX
l6TdSAepLM193vF+y9eCNoqo36qhtGwNZqKSPYY+DHR8qCexWLBB0vKzQYTRKT0qxdGIjO9RqWHD
C0HPNXCCxyeAt+7l2pOX9I07tG26zb1mgSD2vtQRe+4kZJyQs1Kx3RURPDEL0/bk0Y6l6ZPX8gbe
vBoO9JHnKilHA3KKOVK/i/ctMOIhVsCQqqPFbZbLqR90uykJrZW3V+Wbtr3r0s6uCqQrJTSqAnpo
opm5sdoWLnn87TRq4nf4kIHrV2B3lNy/UQpxh76yo6gP6BavYyqHWrUWRH9WGsO8AO21w71Kyy1a
GRKSZYVxalvtRqXza8nDpkeQ2ZFTLbMlWTiNQmDXvQAyIXuGTmXn0w9ToDFvbFM8NgArwHqGzjXp
MfLthugmUvQDB+JwPczmmqJIcE+aaoknCNrbMJWTL28Z039/sICp//0//P17XoxYIgfN1V//fYMA
PEyx1+Z/5l/7v499/KV/3xYv2UNTvbw0N8/F9Sc//CLf//f1Z3OhD38B5hBCv25fqvH+pW6T5u0i
mNXMn/xPf/hfL2/fchqLl3/98T1v4XvzbT6qgX/8/aPNj3/9IYtk5v/9/vv//uHhOeX37riHJv+v
eyyOfvqtv52NdO1PWUazB8EIReP/NBL1/qVu/vWHoBt/UmSBzoAGlQgWdk6s/3Y2ksw/+ShnDxJ4
PFV0k/Swztsm+NcfkvGniUAtxEBUEqiM6MY/cTZCyPrDbqDN7BXsKuh2SCbcNoSLPk7/LOz8Lonq
dGHSDo7GwU5RSxtzYZuZ+rIqy40UmxtthhC0+YLcw66DEYwW5umjuqhrfwlXaqMkxRo86gZHrxxY
SfSit94eIE06jjvZa92eAvqErphckGOZBk3YFqdi3ZXEYaGl2UKfCVVq60plsVIrZnC/bOtiH4jq
KvEDtzQWY5zf4WmxDBQKg33qlOq4mBpjg4vuuogQvCqrrTVhHGviOpQkW1lLXUPP73Q53sOnRdNx
wIsV+jtrqtcklK1aJGrNg9Gqqz7L7wLZugPTcRcjDNhMN3pj7oc23fdBdBL85K4z9U0WI21ae3ZK
XUjq5zzdLc3oICcgRIJp55nqqm1Zv0cdQbU6HXZytBSbmLCIc0N2VyXICgvdKk9eralYI1X+MIzI
biKspUDsyFCgSYcYf1IsgC3gu2m7MJV+aQn9rXrfB/jsks7BUFlnfncT5d22hW7+bvbe/bXpvbdy
uirDItsKLXQmbyHrjGQLKpgfJ0NfqFLoSWGKl+VG41XKEL5hITsxoLVB0Rce4BVNJGfmIxY84gDz
3Lq4l/Go6bj3BOtCkf5+wsexOFybQbEWyh+yefQkOCQAvVEVIM8E86dOdiEYblbCFppq9/fP8bG6
ND+GCcWVsxvOXwjgvjGr3m3pUx+gvTBmOM6XGvU7UwOmkxxkI/sGh2rfdxykYlqjv7/oxxP3zxe9
Opi2yJOEppcgCdOg56ueB2Oyy6gcbTO1Tr+/1FVr6K9r8YSY9cx7Abi2j++paZUwC5rQX2Qi6Ofc
T/Go3FjIFrdJbJeEb5sE+rUszrosXH5/7as05u3amoUIDZYNsk595uo59aAA4FKkgmt6wnZK90Ei
buN80YjBEn+zefHtJsBeVG93Hg6ZsadsNY6iXdU+VjVYDyu6rXwkH4TylMqXvGz3QXgMhWqfmsM/
K/D+fa+aperYoyPJJ16hl/W8k6wiCgWYn/l+AHeP6usqiuTjpJmnYCBLSaoHNiUCpLkzaussjeb3
stmhOnYSh/iTobuqN/99O7i6oEIPYFu+lhgPtUmpp8zzMGEWwRMaJElleAngveZjdS7EEHpqu/QS
49bzWzdJ0tcanHvjp3utjV47vXz4/buURONjx+rtlmhza6ZEAODH1+RmJRsEdVI95HmhvvrlU6GV
hySFka/42FHLj6oevaaQsXJtiUIZfseThx+Jrh1x6AZgZRQKmgPFOVcQ81C/TMVNHsVPeHW/KmGy
L2T8XfwUDVJxMk+1qR7R+l9UFA+02mIfVhNAk4qDzeu2kZJLEGknyTeOJoQ7s9AuOZpKUbovQ+1o
SRaixBdT0A9V+y3rhCcITAclK6iNTsfBTTtucUwUOw/Ki6bQulWkG7mRllqQHVpd3yPwdcmE4DWN
io0llV8T8FfkYdZAlwwxDOUB6NoPbY4OMgSBsq7O2pTv4ZWjTQmsKpvCB5QK7TjUD1Rk354lr7Rj
mxtocvTqEXz/Y6sfhyHZ+1GH/MnouW2LcE6mHYJEP+SYycdtcmjV+HW+9b7xMuSRtWMt+bsByQiL
7V9JHb3VN2Iq/6hpHhWDdNRGfSNlxLmA15OXlwnesp4bB6PWVgk2ZF2OCQ41fP5IvK89akICJVsn
xNjVCTxt03BvZhmvSmkum465zIHP2JhV+cU0KbSLbYddCkDIWDvpkXVsguAijM3ZCwyMCoQeicHW
otSTm/QCmBVFl+7HCuUNJV9GNQtq7KktyZF6I8X+D2pVezzsXyl8O5lsrNQSu/XeNE+Q9DcDwkR4
nO/korwFjGJRqwAQ3PShK0/rpmu+FVb84E3+3gAVJmIZb2I85JSUf22xb3FrF/xvYgHrm9pcsshH
Z+iBpGVTCnAiAqnXPAs5ptPWXKFQyBAmTf8qehm4jVjcYFhq/nWvpjyg71Sumgbw7NjUFgmyuE+N
r76K0kgKI1xDX9ZuW5n3g8irjwFT4D/KXh7hT5Ze9MQ4DJ15QAtzD5gKI7TXtGAajXKlAH+R3Byo
mmAEm7G0blPsXu2kZuKEFdYIebsxmMEySyNWSkpug0UhJMAt1i8txUYRxwnGAtoiFTpVgHEvUxIM
sw4nceOA67xi9+mwt4x+MwjGYE8G8p9x+rYq+v77UFU/+EbgCKwXoz4XFizWQrFOXd+SnYz3YTG/
wXzAZM3XvvWxZQeGsJ7XlGdk+6hBQN9QYwZf5ss9IXwFVoRrhgEyOxnduONZBCW4tMO95dXnroBF
ruK/Y6v1xFfOE1FsZKcQ9M4eVPZU08h7V7G2QAefG6X8moc+0uy18DIND74gxQtgyUgxs9eOZHK9
n1xG1X8FyorGl4ngsiHczWuszJJXMzQQiNU3CUCPXlN5DCVwGkFlEhg/vJwFV466yfRMNoII6trL
9vM9jhmrTIFo5UvZN/Bgy0oaXzTkkwkXpy6wDrVJzwnJTpWtQyz5Xryc92UkrTLB25CwKVV0B0no
TN7HTEbXpLeGrzmCc+7bp5s8fFR96MJ5xG2xxQXJK3TuG8Ew77VMo442Qx3fbq3ykovSccSWmp3n
U1azxhZh4NbYT0l7nvcUD+itPZadazQS5ufJYVKVY1kmr2jz7uecVw6MzduAd4lAI7/qNxiGb0V2
B8GvnKylqoatbz5Mz0oaETYytx+LJdzQk9Zqq04zNhBID6aQXTC6cMdyfMQ4DX14Umqv0DeDxztT
UuOu1CFDpdvY7+W3rV6M4ldLH27aCvEJpZOaRWPSeZ6ie58yMcAZzpUUCdFV3SAjdhfJ/XfRwh0V
3TOZZStiHUEqXfhT54yyeZpfTK4Y+MEf4jnS4F3BijUZESM8Fnm1HaaUPLhaSjU3NE9gUQsjR5II
JnlBJRY+ay7xwlq9PIfYUhVBk9FLC18lrX6wquYm7zUHTeKnOaoqRJsoyQ6loB4x6VwMpk7kETCT
MlJiUGjJ2yiy1mbo39aYhTuJJR3LEGfsSLrtPPUQdoyCEJWQAIp0nzXpJVS902T4rxMxrai2mRHt
xLY8ewWfmSNjJKJhCVA515C76YD4xnLptNXJkpNTplbnJOKhsf9bsMf6aMzFr1rHOkgmvrrSD0Ev
3YjP83+VonUq2u57kd1E0sGqgU9PGntTF6Tfy/LQNupxHruBDXZ+UrMTTmmrHecXHXoyk6FtbqJ2
Zwbnoh12jSbupKhZSt08qvO2YeoHRW7OvsfCVmLfQpDHOkijcny7Q1n3L5bPEI0GvyCG6cWb4Ad4
REY539OzPQtCL8/qqEdT3psBpn+U0x2xLxHHbpQfZQp9XPdz20C1DC0qdUHV+qGrW4y564ZjH0tz
nFq3xV8SuPguwcgtEELQcMTjJqrOoh9cMkU6+jjSd3RqnPlBq7C8sxJka7xUOLUowU4g9ucfKH7+
OkTKN/TSCw9NUenBUI1T2ufnqX02hnA3h+453fL72faQCm+TAGAn0EepfGTGHObPl41GV8k/FkBJ
KNbdD7q042RGXqE/ENJfpMpbRFl97jP1GB/LCjPf+dfLnHsuIazZiTXclSgh4MtU+UzUQlRLZ6oP
81l1nKceOvTs8hE5UV5K9z6ZcKoLbOxlTWuBRHDiRhQFuPtSFMpmYarIuoV1XC30XsV6ERy9UdCk
72yVQw61XfkbGvu4nqq6q/bCg1ZzCuj8fmX64D3V4KIJ1kLuCR1CoC80WTr3CUutK5LLnJ1HkfAS
T8ZOBvPe8um3rZ++0Yi4/TjpX6WM8D6n9WnHhAI2sgjTIHYKcJILgT6RVlkOcOtNyCAMgXq0CsIk
KHAV5M1cEKiM4NIp7TnvhWPkH5O8BVGhkoUY6HURfoiMZsDN4exwmOLOzW6UGZYukXW+xSOBwhjN
mdMQWqdQFF8ts18lWbYfQ6JN2QkLYZCPXrEExHEmTUUITWLSzFE3KHgtAm/ES/VNH/nfYPjWM/Vf
OA1j/Gpggtb4eKNU2BD2FWpqWsdcj8f5Mav4+5QZL3UNR+Itz82RNwQDXq2NAIn0Ukotx6xMxNkR
n/Eigl6lN8dOrl7FHpwSgkibolA3BgXAsh1hAeChkYbha2J5L8MgLbPefMLcfVNoyspMoteiIhlQ
Mvak0coQQTBzR2Me1eaw9kT5mMRkCJWoJwuZqgV18bxCL1Zv/UvSh5ckwSRysFasuWfPIiVDhc2y
4a6im18c8QPIV1mKqFxSW1g0e6PmWAliYap2K9HxCA0CW+F3Pv4hyeJtykoNN5IIaGUlEEX0IC2X
2iyuS/oI/QkiSg3Hlj5OR9NaKfmsGmj3volqe2XEi8xsfxiVCtc/w4od9T55FYbRq1ZQfazGHvdK
1BfBXj6ntcccD/dqzIlCQcAIbTrtLEvtyjfIYBOP1n8Km8UK1lVanYMwwtbxUa+rgzwAC/BEMP1J
rlA+kBPXz9FZSAX6iV5dLBVPO2oVQmFaTpITlhaaw5OyCeZG0qyOFkZMd2vMYWH4DUNr+atKl7b4
SJhL3Uf7bJAVO8InxhVYsaGEGr4uSI6ew76fCjGwJcojDbta1rHEQ4myUVRhUMtY5POUC7t0sMUa
6kiubhWaRC6t+gq6A4J9qXLMR22wyzkceiEa661OyjV4uSNoEHi6iLkiT6oryTWz0xOVRVXWBzNJ
RdfssnshT1jYMlJKqqY/aJX2DPo3dlUpxfjaS06dD2er7gpksj1vm+gZ4gFiVy/yBG5VPZTFcihR
qJUbNaZHEgQrCcmGlVQtfTHKYExYlqu22ldxkMZN343wEVXONBS2bpLeuoy11dhd7z1bNdFOCloZ
+5b0rqv0tdGS2eLT9PaTiZRByum65LG6SGoe9e2fqYdCIKpAW03IMDa3kcS6SmDjMWTJI5nmKdal
I740lp1kWuiw6YdhdV916lH3rBD/O/Yuc0AdMi8rtD/a2i069XkAUQoAkEpeA9UrNOkT+HOMxRBk
zJCwBDS7kD0GaO9Jvbn0peYs6+aLlvvQmgIEpDt9sPsouczHt5Lk0dYLInI5xVDyTLJChQNtU5Xk
495t0VXnt9MbNagjE/nAP7jop9bIQXlfOaDc4JPBU6Xdaw9Afd7KRmhgUmud45juJZdITe1gNdGl
jDSMNchE6CHSvjzX5P1dZ249qT7XGrcxR4N5xpRK+KUR14YWXebUVpAx1UjyrTkfNGlAzIeLuVwx
pv66QiZUnpib07wNtFnwOtTxayfwFHME7H2BroQHQ73H30trdBLJLLoYQ/ykqMCihg7y2ro4pnmA
D3T5Qw/MlRIcwzz9HgoQZCMROHJBI7pYNVRosWKicIy829g4Zic/hpP3XWzMUybTcB2QUrAmlZYg
fkMiW2L/rS3kO0mf3ax5ai/Czadci6GB1rayyYwYlgK9jmki6NQDkqzMLRQ9R8oFHeqTnchGGxJp
08b2LYvsOmaM6H2Odj1ndwA2ylq3dUF1m5IOb0DRURfL+27WiRGTR2rCbI7jl7BIUVxtiyU4HCII
b9pLH9LMx8Cke6Z3SLt1WfvpFwLrRo67h06VvlBXOA2Bt1WUfc/266T0amuoaOifij+Q1hXpdGqO
3JOoqiPxGRlUKI/fs4Kpb8QkWbFwMjtKJjLFUvT2vG3b53eVF1ySjjUQ+1h8VMbWLzCz6jl+tQQ8
CHSX0CdOxlX4Gun0ehIPLmfZPsDIX7/NQSx2m0UmVedRjy/+6C3LDiOPpCbHkAvv6KHWWFkv4eg/
fVI5um4bINwBrAfRMlzD8W4wrvBFSkpnIhumYFH00UJskSjRDeE0FwDKoNvMKHlBwzIzd4ywWvch
dkpTaIQoiHLGEbCK++x2frqf2XRDfYMFiVQnr+tYw5jVmIzQljaM7jbKEcd2mibYhnjo0QFerCNf
vBUm4dYyy20cFds8JfOk8JCy5CTqDNPW1C9VqNm97rtyzIQ12d9y7MRwdhE4lKmk+pEarLRavO9r
YVVPbPRpbYBAiu/nk5rc+ntTi26b1HdCMXXGcp+15VKsED+7lfTe1mLTnWp/NXtqEGncmUYghCy3
b2YiuMQmiR1xzor7KAXvnEHJF78L4Xgox+pBtOgF+4hDR+g/Cf6GOd5bp9qv2N0w+8mRiB4BqmqQ
TctB2wYCJYsCmwS5dViDyFAnbNDYKHv6Xoy9pSx3ThtDIBD6hTXfz1gulCS8tH7Jthq6fa+7sPrs
Ahwi4oe7oJ6TXCoHuUlRqFeNXZSeY5WZSygl4OX6oRvqrQGcZOKIF0vaBmPajZJR+6GXIMXTsg8p
lSmhtyionGiRekjYDcsgvHSS9lAmI5Y8WFoIUUshBLMDv7Bu6ia+rViiYmqJeLYjJ9rkBAAeaIu2
9oOvrdJRx9RWZV2VlrWyRvXFEot1qRabohpvOsFGeRbzv8SR5MnmDLvOqXYBGVT3o+TvkStyRU+5
aQX5E5HNnzoQME5xHIVTjxiTbhjyxwJ9XhjUWkJTcHWZMk6XIHdNi3BjBNjVRZhSkabN2/Inq0D7
iCqjmstlDXIJLj0DuJWr2rzcKllTeswmnOcHO/egrtPZCw9ywMnsreCcjOR7GtqInKCdkVtoBtrt
lOw41IDB2sy1SaClOUKL6qrzzIPA4Xj0ZOctpmDKdJ4P5G3UfSn5FmmuBr+VKHoKCfMqSOXuRtIv
oxJfYoE2HRXOarBOqVGdu8zcjGGHbVN9Btl3jDtyr9RA66ew4DdzVLeghQbANHqlPLeTepwrNYM5
hzEKURhJ5m/lGWU+zcxn0HYOarnXnTtOwnpFhUirF/Fk3c4lLWHSD/MJb35GgS7cRFI9F2pbqzyr
2Y+a6hg1FkJHqqVO3XXnjATdoP+eJKI7DuV5LI2NkWsr1tcpz/Iz5ffzPLdTxTziUlHG4UUOy3Mj
iMeO70xylflnnHqac+q01WWUZan9wr6yCGjmaf71tz3Dr8qVF3J2M+ZGGnRJRyn817cjN1EYrJEY
OfGcF/lpOq78AMPGZlFFJJq+R14MosOpOQY6laYeR1DFrSCeCH104BLrFiJYuioUceOjRIBSJSms
VXNGC2MyHHHkoDjqwhdBb/ad5R+9LN/KDa8wjKqnZOSM3AEupOB9qejkjR2pmy+8zBURlAjPc+nS
z4uz0XHW1SnY5dRUMTDJ0LocKbfyoJbZBW5+iaz6S0BC8tcu/49wBqc85X/X0IEPkIP/DIqwesnn
Jn59/VX/H6IQ6GG+2whmlMMHFML2OX0Ovz+/RyC8/cbfCARD+9Oi86XQAEPjg5bo/wEQDPNPQK5z
s1QhdMp4334AIMzN0zmUyoqBqfz/AyDowBZ0XJtEFXM/iJLSPwEgfIzbSHJw0Na5K+xCqTf95FOa
6G3pEVJR/rbEZVXpdtS3nyF82Gs/AHyuLnG1FxeJP4STiSJfVCQ0LM0tohtDd9tJn7WdP+6+fz0L
Hpw0znVZ1BnUj5t+LwKNTWOepcPovEMbtomoE3jpJ4Svzy5z1aQHn+spNTvvIvLvusyyB7BXsfoZ
qntO4K5GzSC1A2ctKiIYlKurDHVkBJVPU1fYZZvqR+kEbrbTbaQPDr7zH7AlfsL74/9lQFLlMG1q
iJ1e4VB0hRa9VFjBslv2T1D64W27kesJtuUgnHE3a7N1TzIwLKdwfDdfAKV6t2h+AX6QPzbw316f
KYP5J4ACA+P9fXx9gkyal5jVLCbYuMqyWKaLaV1dJjtb6k/I67sW7kjlxnhWEMMEp7cu10DrV4Ir
/1PDMhwY39/IvGbewRdSONwkUmWwxKjV7sObwjwa2EL9/nGvgD8/P+48zd5fpYOcMio87uxsH29T
BCucaoEah4uG2tFc6I/CZ4zWX8zcDw82v4F3lxQ6s88ikUvqN/1C5YBoQy9b6Ru0bJ3mXt/1D8Hi
M7jjz/SEeTRhs86AKjhH1ycVwQhReCmQhK8Xb1J/Tul0a3QqUFgoVp+R8X9WkGXRwEyYT0UQyNnT
rh5R0BQ0K9KQq8UH2akPiZuvYBcfcYK/jx1lFd+JLqeLVXzbnsx1uPyMWfWLDRXRSf2NMYzv0hvx
4N0Y1yAhxiCXwmVRntr+2CifUBd+8Q5REVRMCVKeacHu//iAaR6PXUs2sow5xYU9qt3POgDD30/O
X15EhX5MWNB1Sbu6CEJJciF01qw11H2NBU4ACK/YqflZmv7zYJGes/EwM4h2Pxk6WVQsmySuwGmV
wg6M80ql6vTJs/ziGgRSBawOL0MGlPRxwIBUWZi6gQULA2snxylOmRoH/N8P2C9mOUxxa+ZP804s
mAIfr5InCQR82UuWxq3sBE7iBstqp9rATBYYhqx+f7WfX898MeDDvCDYItcQoElPYksIB0SorO9V
M4NTD3n38vtr/LwbEw3wLzdl2O/6T/N4UHJtkDXA3OXwLYReUDQPpvIaN/onIzcH5Y9xjutoBtAX
YFTmTyz7IZbDKdP7iANnZMv1pRyQ6Ym+RfmD+Zna2s/Sp3OEM1ACNbERE8GDfnxJddOYgYJF6lLi
ALYiu3Yp9PQOVSo7uNeX45qa1u9H8Re7PCKKlENkhFYV3NGuchIrbOpySvVo2TuDy37khAtvQ/PI
tlaKQ9N49ekm/6v5/v6KVzugJo9GVkVccdzK29lf5Ktk06dzOkdJF6Kbbf+DPf4jimmOZR+f8gpa
r06KXgDMQL1OhKgsaPoXwwhWxVS4gYlrWDOpmAQ0+W409KVR4eAij7S28U5yxVZzshhDQfSCTokv
rZJYvfd6496qAwRCf/82Phka9QqOFgRtWFkDQ+NRM+nQBNA+MaG9Qpj9PRCA2XWO/4zJtUgqehlW
YNGRXjYuDBkVQTNXuMRbmFiLfF/vy1ODBv+n+si/WquwanWdPYGy4DWvNtRHSsUDa9WrDCfA8In9
ATu6YdED3v39EP4iwPKqTZGKI8Rwy7jeTgNLzwnmCOA1brFXHsJDs/S+GWdIy3aw9PYDoncr1SZB
C+1h4TvRInM+C7Hyr/aM9/fw02arBl4S8rzRxl8DhHQY7ZUMvdKGQO4KTujU+35vPUGpMVD+mZcb
90V114Epfyd9qjX0c67+cUyu9hW/SdsIaTHG5Gwe/TU2bYtkB9iCbBU2z+ofy0jNq+3dK5in+bsU
Q2/UUcU/iS0TnFee0wrMxU9Wyi/j2ftrzCHo3TVmfeZwGt+G2Nyin77xN5Lj2TJ8/MQxP8uF5xd2
HQTeX+0qMZV9qVRUDNHZJUVncjMXXWHLKV1tq6/jW1hcv5/Ev9wH3g3g1aYsq4gRI1IfL0uk7YMn
ofrs8MYZ7ZMnutqFJaFEcSNSCJ91D4zJ7NKVnsrxLgN+Ci+q3yuR9iiLoBLHAMZRP6lbdRh6V6aB
bpt9RKl2drVqhtGpAE+Uk+fqfetqMnB7Ckaqmp+t2McHS/EXVgaOpdPURZXpKOpB0cplUBlGMr20
jb8t9OwmQ1Mk01AJtIR204hhR2tPupMtdNa6qLrNlC50qQ+j/Wb2N+ClVllufoMEPzpROKxTuXpI
jAmXtSL6IqbDoZ+sb0MwHDW66U6d4h5g4Irnp3lJx6vacDpeizUaIFW4nqQA7EMduRPF0Fx960bd
UZ0t7dgLXCqHuR1UtJjywPQcsSkDSLj1WauUx6qUHqLWbwA6VZdU7QRHV5KnhnKhlepPJp1UUZjO
ceAJrgC2Bz/y1Mfp3bSt1n+FWlfgGZPTtDNwBeyt+qg3cmv7WlpsOrmdIW7qugvkWUr+Vgb0s6y1
hEEDswFQND3EvbaluR4Abgmg15mWa2GQ4Fv9ftLCTWP4Rzkx3NyQEatoEBAo4ynF3d5cTN70LYoz
jECUdJPkwYUMDj97fxRdb8BG0qoNV9QwC427Gf/cCxzrPR/HeeGxL4IXyZe/16GoY+mFeIpgJLac
eTtgYasiGxdjJz3hIIMSjBQcejyJxDqht5l7N7gcIhHTQBsIEeKPgHgknbiF/FTbKVX+1RgKy9GS
bmutucSpBAkQKueUireJZZIeYALvFQJ8VZVueBYTxSNvQIBVqDtwm9SqB/CUe0T7HmtZIlHLO6iW
5VdNC2E90iIwg4jyY9Eeh7R5zcTgqx56KHf7wxp5C9XFQNpbqjlV0iGmvECfameNMx4wV4EUIYya
zw64MowGKVxFWb7P1QazMy04SEE0LYdAeQ7MrrnBmnLn5caliKYA+czuIZ0ajY6oP4L37Kr9kKnn
uImf4PhKizT0MATUinhtBf0atdDXzqoqN7WsfBF6g4BiN7yYyAhvxbHDkmhaFbGyHSfxq5gXrxPC
Bog60OhreQmp5ecbORNXfa0Yu8ovDgL/jj5I79R17ObKeKfKw3c9yjGIUZWClma5Ek3yDDqm8Trw
EXFtou6kTfEPiHpLcDOx09ZQ8fKipss+RvfNKJwDMUH80oofI1N1E09bCaP22McxWJe63PCE5YpX
AjWO1lSNz5Kdm3K2ajFhAOWmb6ZcnB6bYHhJcgOdSkTbfCh7gu4YBtTQhF6+DQ86XrIuxNu04WDX
Si3rJOSPNqjkdTdqxK5R5LaTuKQ/TZ081AcY5q0kPOY+rf0K+sFyHBvTBtvwVWpaeZNMcbwuGmOb
RYpwQiiudMZBLldFLUJf9vN61SaGDPNTkFaerm2tAZuRQO1pZ4nCc+OHeNFF0EHHgOgtYSjnNVKw
prS9FcUIwHl838iAqws2B2VqH+mPrLFP3pqV+nWsmq9pMK20WAJ8MuHOp2Vj8TBrV+qi+RIoSbxp
De2h9kt0R33hYdDHBznomi3ujj6dfwiFqjpvDEJ4M2gJahpWNCxRigy3lRSIS38qfdcrIqAlpuft
RzOfgfPWOpeVJwSfQAqVJLdRliCc5QmRq/TNBBtZSzfhCOFmonO3qAfwOiKlATrmxbSMrZ4eWYIg
oRjf9D2GpRkAyHZY5glOqCVumfLkArX+pkOC17L+GTne/6XuzJYbR5I1/UQ4hjUA3BIEN5EipdSW
uoFJuWDfdzz9fFD39EiUTOzuczVWF1VWylQAiAgPD/d/+Vv0xQsqwK6kRofQmy99mralNRgsciP7
0wXR3hylRwA3a3A9N6HK/ExmZjgp+FP6C/6+TLVXfRpStIRRc1Vjy60j4ceORFyhS1Wt/WS4l3Ha
VOrpaE3W0dOnY5WbhwiVsgXoz0NAk1IZTFJaI7wF2QMqst3YfXgri/amnD0nO5AfErCoST4NSfyD
WLTV8/Fg+vVGxgySo2LMV2DUfuL5fYRvci3saVlM1nVX1uOiDxQH7MttGGO8k/lw1aUYw4RBQ5pY
i8VTMaqwp6dwXXXKc59691aR/jSqfiOSbGMDKV1Mfuw7CooCoOVjtJgN4zqTvR2d2PuqQt8hVGKc
afuftV3dJYpxg3X1yfZx/w2wFUj85ode9K5aD/eYlNNBT+Y1VdZ76NY5hIweekgd85yDtJ3i6DVL
6p2KoqXeFEe9RYMFI1gUXweYbXzUZdTX2y4xdn4W/IhG42hUXDBbyXaqCBCbGcQ4XXpDrnLmND8D
bbgVNq3AOg3qu1oHm9zH8nScNCm50vWm3cGKhv+NuLBbiILGal2dmiD/aYcjjvEVWRKZxS4wLCS2
2uHV9qxTXxjdssccFBxL3a+U3G6dYAbWBFgVRyq9+lC9oU903RTihi8HHj8EjdMPocKiAnkV2N19
PioPfV+sQtGOC3SiRpRbWTDYxC7xx0JbZ3BTYWAJiVJ/ZgGVJxnG23RYs7NWbZ4/Wv7kaCI5lED3
nKmzNqOkPslKvhnNDraA1q3HBsfUqul3uhXtEEa4L8bgdSREubCkqcDq+W3cQEC2EitZRNZwr9Y6
oNMq0mnRc9PxoylbYEC3CVTELQrbjQzMI6XElarkb2bWJzgS8lIt08INymFYW8rKnkS7DrxqXGQt
YTyZcAgdkiFCpgXUXG/Jd0ZkX41WdtfZ8IWi1tw2ljhMoXdUpPEXW344eGa7VuDOBdK4Vvxko+rF
Rk3ktUd+Dg6ygCIvM7tBhVImhCMnVNPfiVEC3gnjqyLRw60fqg+BVa5zVQwOpa+HMam3eumjCZKj
2uDL7VJFWG6pz/e5zLYeZOG9VB1otD7r3DqPw/m3Y0ha5yttIiAG9UuLNTV3o71dzxINUXdTTVq5
kDr1uYFesxPIrjqmXWnrAVYS2lecELoExEtrTrrs3ZkC4eu6KZ6goe6qzLyzzRK0juo9ihRlAQor
j4NiUw6qEbTLR4w5afYDwrFaHLo1e5n3dES61L7JO3En+/rvWEqMheHFHCuZvU5Fxc2wP+ZTJEgX
NHyZfJBbowocBIvu3sXU87UUqGjL3VjgJ4L/jhambE6158P5uPs2Zu5vokrQZ20CPAE7oJGq2wv7
FPhQXCdEi2Y/krUyLzxP1zj9VQ5wihL7TIRPAvMHOEb+nzrMb3zNt/bSmIDprX/jNG6Dhq1Odaos
kXn6Y4i4RosdsZtFHoFYNKLkWilSw8H9BYrmgJTfAjveEC2Nsb5v4h6j7zhLF3aGeojZq/eN8A6c
csVOFuFDPgcof/ZmLWWfY4qC4V6eOnkTSH147Q9Qe8Ug/VDRZ0/S6aoaop9v37FAbiG2Xry4WMbA
bECuG3ShLV47VpKVF8XbMAzu6iy9GWL/Hq/X0MnSaK0auavH8iuKjhOGwAK1l0x2wSHU4FcamANj
4iA20azaCrde5GBOZNg3OFK8mmMGm73Ij3EGUxQe2QnljOumKRWE4yd7AR5RW3plfAta/IcnZzgF
TIDCWvCXjplUz3KINjqkhJfRHwErVjOatfcOo61eKQZq57qc33llC823OrZWfJ9q2DRWBSmIMMMQ
UhaZQGvH+zASK6+uHio9uEnLvqMsOPwADYDbLQkvBUkwFSQz1SKSkHUZR/IKib68VgoyDUCkirlD
r+omHLXN1HCE+JHqtmOFrW9+iIYAQZLqkI/azp/0fSDFr54JMswa0NQva/MkAcch9Ql2rEOCUnXA
fXM7StMKC6jnCnUnOKyItIyTDTg/ia/9yaQOISNmRtw/DLXpYE3eLboIeRRLUl+0YDq2QXBVD4h2
60pMtjPVP+DkbYtm0DnuZJwZigFOU7RvMnGMQ/t336Gb6o/2fcYVBsC96UxJ/lC0mr6UO3A0oHGw
R5+oWhpRFaOLOlB7lpmn0e+KrRRmm95ApAvj7b5psQS1EC0I1MpBnuTPhPxyoeRXcYtco+I3jVMB
hrifICZv6xG0PQe805RQ4qSxeuYRr4o23FSadz81xV3TkRh6CKfQJtMd3dO0chlrgJpKU7VcQ86J
bSM5Tz+S8zTRhDV9coh1RZ7P0245WuazkGa/UZBrrjfaVM2FOe0RbHturRF9cW06pQWOoGNUqivQ
Kz6sKOuxCgz7UZXw5jDjiIttR4XLfCblMvGvCxsnwpBoj1x8JLxw5UexcMqqrraZ1+G13GEyHETF
QU01LBy6CL2YPt4YafQDpr9BeMY6fpKbFeZ7+3GcrkShO1ogk09zcOEj0S+mMdmW7dBtxqBIt7g0
3Ed2u8SL4Sg8VQaab0mLMsVjJKx+gkF+CYKJJipkPyZPvVVwb3f0qZQ30OLIy5P2lxhTLr3ZhNKI
0P+0Rei2SXGI0vwpU223LAA9T0hk11IfoMo56Si2jMO6E3iX+GOGoGljD7Dzp8pRfR+zcvJSCazs
Kk2ZlcjT1XWaidoFIoYJPXyHhadz7LR5mjy0Qv4BhelGrmQTk3hd38havyns8KgplU/mlScHwOCW
E80VgHKUT6Q4ANUGNdxGqUAmHcuIhWZUP1vRFEuptC3SOwnAfuYlS9tIVY5O3NEnIzHv8qTQN3kh
rnKFw8i3onQASOO3153wm+usiHsnLTlQlHw0f1XRgMHzqJFjR7144MQaue9wXaoaOV3HMr8q7eJ2
FRDi1moZtSsxgHDlwq4ts6S5BRaKfFAjYc4I+ZlTXvpb6fJxqFIDMLV/qPwQCFY2HtoyqWAVlC+j
1DR7dUAC8Ps602df4bdKna7O/sUzyuKsLo51rx/pElU0dO+X2Jw5+X25q9f+/VyhzNxwaf/MVzDk
V9GFitpn05ePI78pDbyr300hFZ+6ZWTlh41660lbqW7o0t13Jqff43KyjXfdxrgOt9qzd5wdYLig
WunC2H7/Cb7sDFj/+gLaWfetopLhyQHPMXe5axwC+9W/4xD4ZWtHAy4ByoZ2Hg3Sj/VKjfuo5HF1
mwvvYOnnGuy14eL68FTe9dvLloRflRB1xlE0aNvgJc7ey/ciK2g5oxHEqDY1OOQgVS9UKb/sHb0f
Y66avptDzwoCblBURaPtFCzhytBVBASB/zoo+xMoEOffMD/9qhQrTGCR5ixZ/kmjsw58wYWbCatR
YBdOtDLH5bxo6GNiirIw7r5fH199x3fDKWctGeqOkQbxEtnXuseb53oyn/53A5xNVCpxZQk1Foap
3ibyTWTZF6bpq2bs+zc4myWo0aoH8puVF5FHCRKT4KkJf/3v3uJseXfEOwCVDJKhgobPwKK/ZGX3
5Q56/x7zTL1bbXKL+0aqzUPsw1tlH7HW3hqj9QJ3vX9DhPerptX78c46DFM8x8aSLoYRPuvqo5k9
2YVJleSigupXIej9QGfNhcy2/UFReDFNWhlHse72CKq40nV1tYCo4JrrqV/a+JbSqrrYqvkseUsc
fj/4WasB3TwyrpC3zPaj267TdbviVrJo1nB9LsT8S1vprOXgT9ibRT1D9Wm09zwKflllXXKY/bL3
9v6Fzo60Anksjy5qtJI29lGNN7iJaatnFIC0pb/zlo+PkyPQUdPW9nXsCOhIa2TEPM3RsBeTLsrU
XlhE6ln40JuhMcL58+pNvxIR9TZ8HydwzPIFTNilgc7CCDXMovM6BurKJ5W7a6IfB4PKaX9hnC/7
q+++7zmQpJZKz7NyVmuCvBOVUAMkXsanNVD9pY0MgmlwNWBiU7UQLaA8HNxBEVxaSxcf4yzgeKke
WqRz7E5ccYLf+OI4vhseUIrERMXbIoO4Q/Zv2azxmFqZe+twKXG4EFbfEpx34SgxfV2psMFedQJt
yeGpSzdZoVygCXyBOfywPWdw7vugl9qRr1Ty/LW3drWEpbfpndHp9tVWh0CyCJYhnnmLqsLfaZFu
94obueNCfiRRqqG8Ly999kur7CxU2YWK7fd8lswHlmdg11iXCAwkO8zSLuDIvswu3i+0s8iUYgRl
wRrn3Po1Yz2Z33hhbU2HbNtbwA3eiVvhfn+KXZrTswjVxjWqkPMpZqaRIyuzTgQ0Id+8EAjfdv15
O1mYoK4xGAbVeq7z05V5psc648QLdRfXNASdYd9eF6t5C9ErNdYoqjKF22xaWKtkR+n2QlLwZf79
/hHOXpWbilmkE49whc3ecSD5T5ayq7vzNtKX9dJbXCdusFhIB3q+s9okKIbvP/YXWBQL4W6U7Syu
H5+RGgUiykWLYulbU73ZCgdSrMeZPjlQaVfdOl3BHLi9MOjnQ4hkH30UWQEM8zl91IMh9Llkxqtq
Oa2UZbKMjjNwGW4spgX5j2R9CY39GQuCTLQOrgb8iw0m5exDU/0OK8sIkhX9q0XUblL7IVb3Y33X
ai/fv9vnPIJXwuYXhA2ISD7rx1gRWXR4Q73GG23dbJNVh58U1OiLYJ6v5g3QJfAE4ISA1M5RapbZ
+cCg9WSFgNNTtLXw8CIg3EKehFb/j+sTrfJy8/3bfZH/oT4H/dpQFMWimHJ2sCupP0DOFwnLpXcp
VWqYEOiMpziKO/35LwwmTMtA0kGRhQHeG5D7x8/ZqlTawDeAy4T8jm3KYhiKWernv9gGgldCMQ1n
G40X+zjOJIs4bea0aFiVD6NbHTHqAyE0OfWdusKScuFfDONfbALBmmQ0WQcLdn45HFCVMM0Yud6U
/Eh/KbO77+fq80q0589ms7+IMZ9+f20GWtyXeJbKO3+TreK1sg426crcfj/MF8krpXEZXUpEmwC1
WmenY1+2MV1djxEeUGFyyoN5OycAYqU+Ruvvx/rilWZkJuuPj8ZWPhsqF6KwyraNVqLmEqAANdGb
686kFp79GNR6EwpjGSdP3w/6+bjl/QiSBEjrjQbzcWnUVirT4+s4/as7+kZAIuivIq2oShcG+hyk
5oFMJBFtGILym7f6u2QmR1GiBOQYrVBnX8MfhCy/p6y2MAXtMeUCzP/TKcvuRSGQTYUVG/WDeXW+
G6zK1CbwdSlf5aaMhQLaY01020re8vuP98UwGl6DM5IWMLJ9jmw1kFyxobeXK1vDZyxfInWw9NCQ
+X6UT+vCYoR3o5zt3lyKKFuORvGv+lHlzkv9konhpx2L0RbDwF8G8S4TLT5+M3Uokkg31HTVq+tK
iv/ImvX3+xf5HNZnLy/CgsaORY32HLQd0/6KKjPKKKxYu2Q7LWuKK17mGK69hs1yhUT4f+N0M49K
P2oGDOqfYdwoHY8ZCCeMS5fzFq6dwFpIDnF9mZ+6dbLOXe1S1PhiYXwY8iyJrfJWL4ukm6OT+Buc
qDvu7GvpYSZ8oIN/JUBsXkKEftpfvOVMGUKuVxgyH/fj9MkhbfEIjcAV2pKpK8YQanjUVIvKtFCX
UNKDmMrH7+fzixVjzvxiauoAuABkfhyyErTT2iEoVghoqu1dkb5+//vfKl8fklgyAE5/uH6cWZwi
8854t42Vxobkgkg61T9vjT31pgZO2qx98Jffj/TFfL0f6NwHEWf0Wg49SBhjeZ1Nr3W6r5vT90N8
/lgzIxr7b02GsviJZQi7w2oSjMxWRjyL9h4ajJe/H+GLzwXpEpy9TbIrz9qzHz+XP7VlTSORHB91
d+PK2upHawFLd11emJjPnwsOJ4RMrhbwIlCB/jiQKFLYPyZxzyseMvm2pnou/nE3+4+Itv+/SXVD
FXk3Y59IsqeXDJrsB47s/Bf+L0fW/B+QiCjiWzbqx6hX86N/qnRb2v8QlWd1VMVgw5Es/oska/+P
0GH1yDI9yZmxpzAV/1Tp5vfZdBrJkNg4RARL/49IsvMp8//2IuwkUvGZvmHO2b8GjejjnGeY2te6
PeguuGtsu32iCnJuITLKxa5ED3LT++KvLtXyepoEBuLGiGh2KDm+VmtIUFlHclPgq73407VadFV1
FrqOhr+yba93a03fSUbxU2ijhvhUl7ix5KmrWgTtOhoLbzF6XbxAye2xnPC6DwpYoG1Nf68JSVeA
zg1A8PRXawb8hxKN7iwl/nV6Li0nC3BeoiM02fU0n/Ssh+CP8n/IAl6wX6VFNoo7KUek6N3kfkHm
VOSPW/7tk9HwMucbk4ZWyZt/6PvwleCIY3u25vpajn+zXdwSlZHwbIyfLcJKVmWQODTXUhihsZaS
UlJ2CEoQtpNXr2tp8BZ200+bQe1RSEx6f+H5OlIT2TbKGsUZtNIAfFP0Tok5TFXs0lZJF2NdAG6y
rFOZgyj1tT++rNzlVjpsRk15UHL1j4pvAGtqHYsT9ob5VYuqU2QVN3mVgZNNNUSgLIAmuM1EjjdE
0boUzS/I9j+UyFhaJsDHZJX7ZDm9aJ91Q4K34hfNSrVCwpr0VJf4jacB9ThUG6K0052is5BTr8Qf
WyG0Uqlch0CJZWtfx+WzWnTSJh/aK3wRoCGFGsoHkfroxQMANt9PF5SBHhsbSbMetLSdL2A4A8eV
tF0ovRoPGdqP4MxMhIDQ0NIPcW2tWlm6k0vQw/6sUNKVtzLt6Y2XoMFSlndGhQBhDaIZOG/zR8in
SATXubn1a4oRqYGEnR+8xLjHo5bx4/sV8XYGf9xDdMtk8l8cRqGVnS8Io5IRiEtiFkQeVkuEV8Cm
+RBdA/ygC1BEzpjEjyKYfkhmcWXbNwMqbc4oJcFSwTDHKXotX1QCeZ/GKpYD7hYAMvGwGNpg2TdI
TJdyTFfXR5ovOumx0u49/seFd5j3+cd3IHWb8wsu6Ny8zksAWQLE3ELnxrUkWDbIORSLTuibyipf
7Fy79RCMC9NZJSaZRvB/6Bj242pIyr/hoPvLYbyBCMtUjpHkJCJYjpqx64aMsmP2x+u7xz6rV98/
8RmPY96GBC6L5jNKATZGCGdpSh4UTdwNFvK9Y7zyhPwsRdPf2ixyrFzYlnL2Cg6jBVEDxFLO3TIf
24UdVJdImB8PzbfHsAyd68gcwEm1zw7Nrgi8tilN9BR7WTiqsJ7SsrpFwPjSQG+/6eMUUVcgIbOE
AZkQIf2zUF10fmZMonGjvAD1lVmQfpocJZTqOTDCQ59k43JCW3ptqeV1mOs8jdLQjleD7aj1hA3g
frEVFa7dRyMMBigVF6bkc2RE5psTQ9UMPod2ztbyWEB+QWUORz2WQv0zyCGXp0WJtGpYpQ6gLceq
fdNN5IoNO/1FXfUWRsVDpo1/pPCCmMFZ3vSPmcH51cAKje/2aWZqyQcs1VXoGY6gT8piK3v5y1CK
p6lJOeqEt+FAaixoa1F+oaD2+VQlEpDcQmV+I8ud3e1Cqe/lrA0bN9aAlYUN8BiWMK1mH7Ggzm5K
uBTGFqWrS6XvORf8uEYsbHc41LF1hpN5XmxoB70GvmhXrkVlIe/LddeWD36WH02lwMU3P9LUEP2u
q5OjJuq7C/M/338+jS7wTpUhPAOYPCt8maLv47I2KsTV82Pbc3forT2agO5oWydKkL+DcLr17OxB
kdRDr+5BcJ9Axz8gi3wwi2o15eWFRzqzypwXgaWqlP4sEirI+sbZTNT6ZJks18odFPnWasCD15qr
oe4jD9UzOjnPmt9ugibdq+FwFFJ7kMbo0Ko39jRt5lXce04bIW3eFXdaCKhO3aIRy19oESzsbzM9
OWKB9zrl1arhi2eT4TRWeSHUfQ4xH9/hbOM3AKc7z+cdsEjfqZl9ooL0ykxvLkzfHKrOpg/rAKo4
qkY85TD4GGCEBG49UqcKA47qAR3mWyuZdohn6uD5lezBKO0d2cZvvYNp3kH10cDEt2DEsZVSOqDx
NsLO8qUV/eVDcR4pbCZKPubZ7SeMmibK26FydRsfvKFdT5J2GPMEOhhq0epwG8XtJgmypzE2AXoK
TL7bu7HjZwU3JKiKQ3aSuuLp+2/1xUpXZ44olvQKXDZ5/vm7HFDOoyTt5Q5Vi0i+bab8qcUVoO7y
I15/7vdDndUq/7GE2dLYccxaAijjfRwr0hNbRhKrcsO4KBdKVd8VBv7iRYIh32R6OA+G+KWWHT2Q
0kczXeCtFVpknReeY96958sDwR6imqEJAI1ny8OuFAXiUF3hpeWdsL7zg40/3NlokqMAL4LqtdHN
XYfV4vfjnvW8/vn+SCkoSAPIqn5+iy8lManeWFWuPxq/zSJ7TqVycMxAPqSIY0s5jrVDcey9Eobs
BKZH16NnorICstrjdlFaykIGr0gVPvpbo8OngLxVB6O79H3mbfjp+yAvY+Buo1NbPtumbe9JctmU
lev59knRMS1Uiqci38aTj7VPXSkgWNXfrSJOvoyZoNfL9xVuBEsh+RgO1b8gFi0zLV7T+jopcfuK
wqB06RnnOTp/Rv3tOJQ5FtEz5Ofv1m0M16vEpG12cc/vs2qJHvTtqKiHUWnuCqV4UHXWTSvlz1U6
Lj3kM20RXAgz2lfhDEEE4i4pM/IpZ6cE0SNt/VlfELj0r6r3MMsrxpjFiyRwWd/0nVIuLa1Eij2r
0RaHojulR1/1d4mNaq8+dTdZ4huLQu7o4EcKVNcZtFBD5JOUv1g55siFY8MyCWfk+r3QC+8o5ZUM
8BPFzwI2dWsiyCDbjbas6NDCWXEGdcrdzvC05fdr93Pwms1sNKqjBu+paGdbBi83M5hmbeui1+/p
vQ3bHF24yLbWpjWCuu2k/lIONs/gxxnm5KU1zCrR2TPnSgB1r4oWH0jFbXIwKmhVu5jDvPga6IZM
68lFRiR6px45PQPZhrS2V5Ya7KeCNpUJB+/79/8kG4iorzWnAnRz0MJQ3lAK79ZbFHlKjD2H7CZB
tzdzGJVxeB3XXPjCx2z0rxHX5KamLoauF5DcukU2DNfxdapryJnWpE5y+DT69k06WEej+xMUsQ5j
AS7ckBiPArohhdB2H8uYSEXoX9bVa4Jb6QIdP4cqA3LxmhOnwa+0m7ZW2DwF7XDqbOsqg3KgmLWr
D91t4xMb5FlukJe5D/xjUfOJ4qpHMa+3OkeU8UPQg7AumnEpxaDsgRO0ZrPs4opee/SQQGv5/rOd
dSwNREM4g0niyFrne+X5oTdFCDGgCzu5QQJXLMGMRhnkB78VMZKUSKZL0IVK2koLgTcKkGUD//bk
pmhjgYSy/Z8eQP94Gox8AItTenoriLybxCCF3ikX1eT65VQ7VLpeiiILkOZsEJAPo12voFM+FYa/
wK4uX07YHi5A5P/5/qPMmdr7hT0/hU4Dl5YW+4lr0MfQBatISVE/xTzGm5LlhIKtqadrfyjXtpY/
5LpjVOV0Yf+ewZzfJgLxOqAWJLMaF+N5g7979aHoA5RdYmAkSXZvVh2LpGoW2kCVI7UevKZfCyXc
jML8JaXjLXPGJvqlIFOsDTbSoIkxOnYh3Zm+dhMrCC1+/0nU883ON5mvWlgU8JT2J1c1I7KaCLVw
iGrpeLRwkQtt/zYZfpiVB+OXkkIvWxGlhipCyFVbxiDZ0xFZC0lfgw1y5BZF29GIF0n5Kqb0RZKb
xyaPYBEparSI9HpfFZeaKOenJI/MDZawP2vq6kgwnX1R6hh15lejW8eSBmc6gTvu61trGp8QBnq0
wmNcD6iMBvaFLPpTHsHIFo2w+aJuKzSrzoIxAtBtg73J4DYGXtDVlCEkraZPxe9IS2/GlHg8WHG1
EZPy0tjl2iqHVdqEr2nWP+ldi2A70qpv2tmUPLhfW9eB4lMOGy+cj5/u+W/PiQ08z2iRh7+tyXdr
ri1RvUfsf3BnKVO77o7qJK+iPrzxWy7QuXYlhfJu8uulVtYFCSgV10E71AW+XpLYcu9H0a4IykXG
OXshfzgD/8z7QZmL2PzDwQYA9OzspiJd5dkQ9e4sfjqMsoIFVmctG11+GMZE3/VtBAvCi1dC8V44
D/uF7FXhGrXtcE2YgoUIW7rP2vwKnl5X+2ystFAcKUiKG53qZ6RE/pUhiqNXeI9pgfny9ztG0T6H
EZJIIDyEInrjn1ZBm5Ra57cSJEO3rTsFHpYhcSXPspWOp/ha1eK/ScDewI4kWlsj2gbhVB0UJBvu
vMRbQbVJ3EnTOF/CotrIiDiQh/dXedAudTUal1nX9RusBW6At7uImSMuWEEBlJVjxqm27bTidxYM
yNI2yaOIRzC6aQqECgK5G/hY3vY4j4eDsh70ZNjrSV6xRwrJqapwK+eDuQxT6uYyFu8ccnzGKMFA
Sy7l0yjPquZ237p2mE2O6dvyOtRUVJIoBcAWzO11G7SIcvThvszUaKnHAcrqfujag7ehuLpLJviK
ojJuZQNVeXPEK63Q459yoxwS9NFzPM4MKX+YbBhiRpL9NowT7f8KAWQAGmr0qoAhlIdkVejTXeDl
N6bZPaUF4kyRpuwbOtPOFCXUwlusyPoeljdrogntUzFAnavputMiUJfJqPTLKemt5RD0Kdq89rXt
SYnTN/q0NDpYkthFuXBbJEfrdUfSYEHb2gB60ZNfNXm4HfSUv5twJBn6cNXaqrQVWrBDggE9fdaq
iFV5gelWdTQaeVGQSCxUnyqrJyuDq0sBjxdDv0KmoVypdbD1Sx+VjEjF/htB3xXFD+R+RR66ijq+
tBOf3xv1/Opt9TQtRqBJ50MUDasM4FYdOohQr+3a6Femn7VPF5bzeb3HpCGIZB6lJmqQ5qcDQMJq
KTJau3d93O4NX78fKvM1N4tnQ8YsXei/62q6NSOgtPCqR+nXheHPrxMMPwOrhMXQgNTO0R9TiZhD
nFSdKyWQM9NBI4FDYGdj+uhunFKcyhcQ2/KrpJti2HKFsioUvXK4sF6Qp3qr43zMDngSS57xUPLc
TDsL7ilSa1Ygks417DFEvBsVTwy7uw4/mDnTrn3ZWhogiyGIRzci6Z9lwMeapW2VkT8fpywraWt4
VXzb8aeAy0hO21f1MW/CVVnU+TX+oiVS4P2sgh6qS1SuWTy2JJamgZNiqMWG48nSn1rMraC3X2wN
zbXa/gz0QcUIlr3apw2hWQvwAq/wTrEHt4UqhxMsQmHVJFZaH5yyTmuvYXD7fohvjt+tw14e1gAB
ifxWIlxJtNtpkLUbGx87pbeuyhwTksIuSsxN2L963YYXkvgvDiSdwK7CmJmrmkKcBX2SmNGu+r7D
6rb0XL1qlplpXOciZ/kbqRup1l87CuINnFsn6tW/gHhMV2+FtY+n0sISHQ9MfdhKPdI9Wd/2Fwq9
szTwp9yQ7Ae9YdCL/AdJ6sekIlA8HHegSbqlVGprr+6VteQl6pyFZZtJQ35UEjdF0gfXcJps01d3
jS36dTeO/b2BWlLYtPJR9bThaJJM6dWQHIZJw7VYidcq7XdnkKf0yscAgQs0KQI5oDKU9l3foERu
a1W9jnwICQM1p00OuFnYeEDIZBMLECzaBieul3CaujXFx3AxtbnhzP9W0nGr1lq1QHoBz7kucotG
sV38V4kpCBI53GlgOe+45Yx20F7XBRWf3muSVSbRQoumapO2Gb2y+QhGOjN1/KhFI2CEDZtOBJ32
FMTyusjz8qAOpHVpgBg+xSNv5cUTiyZGKEEu+msgaosg0IITDODeUaVCoo2pq40TZv0qmedQwTdD
VnPTnWyUQIKc/Ki3k7XRh951Gesb39TWJR5Be1WbaOsmPVs+ctMqwKclGspDjsG7U2Bc3MiF43Wp
6bSF9RAIsrF4zHELqHHpKYquuTJC9TfSA3gSKTgVW79Hb9BWHQpEU5nxvmpE0eRXWdnpnaGCoLM7
On6xvUQpVLmubeMwFKF+NGbCKaJN98V85qbcP80KZ68WzT60+itjW2Pig2hKkri+GjVOnUGEzXU/
3Y6e161ihK3ehoN7DIHZxofDqKR10MjKevTDn1Pws4mN8UZSjV9ZXY9LcxjzZduMCi5b2HJkZQhV
uJHrDc0x7tx+bbv6fEnKy2i69vXoUQnLVwp12X3SiZWc1KdAHpvnuIhP3QZ9EWmLr9LASpDrQzRO
GeYkbbJMc+B1+jTug/F3McLr7/H4mhTPtXw2lTWpv8wu0ldB4F9Nlt6fUnWoHR2XZzx9uOuKLMNA
K8y32FxmNw23EQtiN6ij5EG5MrQ02dNQgCpQoVxCPH0Z53Sz7jXjJVHNbtGbUeNqcYH92BSoe6XE
iCVqvCucuu29iadLKKLdlIyuT4/UiVTmkksTKxBq+GTYDz1N2cnQpW2ATi9JU4mgX+jZD6DVx17s
RSJuoxxeb+zlbmRXGZbfAicu2hVu2jTDOoVEq+ktZhdGeJf2VosDqnwbleZNbozNz2wqGc++tqAQ
nziV+1uK2eQXhRO1QruTYh9fNZi/AWIwC1lLPbxuMu3KU9HK8UpvuKtmOfwyHpZ1YIqD12KzXc2x
1fKNguUjOqdJkx73jmpY0ExIr+JSIl9ax2Ms/Zws79SFMRMl6oI2gGKS5Iw/lUmzFhUEt00A2uMo
Smmnt5PYAV1DX0EL9mWu3vZ2qP9kj6u9TTHLi9NtoI2QzkUUbDPR/UylYtwgj5ZdDXW9nkhJPE2k
S7ucVmnWYV4bGzflOKCCwhZnloIbySpQ+w/gifb0+aX4BwIdNODtDqeefHqica/etr38f2g6r+W4
kabbPhEiUPC4baDRlp4UzQ2CGkoo2Cp48/T/an3n3CikCc0M26Aqc+fOtenwnNd2UdNpTusHmF05
yWvWSfYccbSz5C8X81Ga4urMgLF6XkbsqTW89U/dyTXq//1J9PV7X6zibPcoL6rcGWk2R42PvBLO
zP+GlPuRB4S08rV6nAGUKk7jZywBp6CmXxbBfCnoJOBKuSTUWpxQ9XiSJLhFvuZQzW8Vru7ZfFJy
eTSU/9jULWznteqOg80noNf1vlpZiB+yHr+BOv4rxVYaX+JOgjggK3bPti6eA2cSR6BSq4NXFZW8
O2a2/OoM2BrVQMJImt4ReFdjSDAV8IGli2Ur2wffrt+cZjhuEy/EhFNwHOTcJrmZ4mocv8N1ta6D
uY5cxXns05Nd3dsvDqiSKVyao2xJ+cI7mWyrWkgOD+qjaDKQK7dfrMJy734oNGBSbneZPyz3qccv
Gb6Tc1qaJJVAWskaIU4tB8aLVwr7utbbry6t5aMTYqCYzOo504GKs2oek39/HIlxIPCzJpLLb0iA
LzP92aklyo3+NPfheE89SSLw0puJw/1GbhXJej3p1PPdkFGgFZSV5JFRYpDya6KVLlwrpTQIml2i
OcUuNOoWHXE03LhIWxKU4VdViKtlszzW2wanb4L95YX6qfWzX4Gb5YcKqs3JINlxl224dah8IHMF
hZ/IDe+IY5LiNlmdeQ+f+Zt77HBLMdk85e7nYIjwV6R3S3HxPXqhIA/hvhBzn9CXf6YBAaZOMV5b
C1lDLyUcKDJ5doF7MC2IrEaRbhdy6ijqmKB1kN0G7cdO25yVeKtX0tMwLVVRfivzVzd84YaC6sag
Esbhske7L5G1muW05KCpsrH9CTxx+tegWNP0VJm3lqYLp4daVG/KPfxrT6qifRvXRsToMTcMBqpk
PR0Gj3dwyKXY9ab3VLXrIYBpcsClCMVTw9rn3XHiVfbU6sKeSEhtu+OmnDhPCRkv+/SyDERIO2iq
hARR0Iz9FcGtvIZTfiVn8Xnwe5HMbtpGlSAlM7uIruEkcI2jF6ziJXfhTU7bOByq2bLpqBZGRkXg
4cHJ58F+DqfyuE50V2ynObcTOnJTXxzCfJx2hVvCNITBsg/K+WrK+a/V91ac1TAyWveigZ8R3QUa
t2DgbVv9aVDbUefej7YHLmZds7AUdkYyt4BbzZzObes3QqV8EJE+wA0LOoSum19Dtn77UGJ260KI
Hsx1ZNbGhxWGiX1xRHoo3BDqToPaocmg2q2BQyanUFCTxHatOqxBBtRGcyP/b5lutJbc2U2T2V47
p3uv0uwiBTa0GnuOwKsCGKjZiTrtkQC2aDT6K7Zs+oEqaBKtrCTstNx7ShzKjpoI0Na+cN7doO4J
a6PoCpK8hNCx1R2uNmfbksD5GWuxuxlcT6nf/rE2Uhp7r54S6g8GWOO3nDJ5sXxKSZPd3bM9AP9x
+/Xiu+mpl4OzR46u456c2qrB7YTRDOhhboGfXO3iVBTbdap8sgv94lkG1juMCzCNk99EbauCY20Q
Szib2UfW9+JRu6V1EKm37DuxXOa+9PZlSZrNnH6qsnWOFl35YbTfvMZuLgBoRu+1LdcoH0vKUcKU
+OZCsgE0FIcg9faO9bt3bqdMdqT84PrugWLAYpmeUsa0SVGZd6NvqJc1EK/SYK2BiD5eT1mvR0V+
Um/lNaln3RQZW0n84jzakZxgqfzrtvwwRz/G+B8tkIz5XT7tgluxXcOfjExylWSRMjNqnqqGx8r8
NbuG3q/erPaachDYYGocQuUIBtLH0sjb678n0VrdcYdDr+xhNE/5Qc43pdiGQmrMRcELvFlDZP+i
nHcQKzsEDnn+p0X4A39H1fMQd/P4vGTbi5IsfzWiemjTvOHkZ8fGEsCr9Hb1sxbedtAZp0V66yXo
oJViPjk3Y3UYwOygtDKU1UE5JfYQfnhpWqOD9AVBQ559sion2JmdJ6+M35hwjvPDoqDczNChlC29
R2sdubkbyXL8vK4HtL/wDlRKeG07/eAGuX0h0fqP7gZeX43fDO7k2dLOmPRr4e+CEN4qeVnExpb5
scDQkJYPGelUR+7fIA6LtTs27qf2K4bqpdslszQJGpvDT2MuSSjunPox8L5aB5yYMiv7sIXZmYiv
i9VCCPIWuXLoqV+L6WTXzVh98F4bPsRghFE8rWdy3IFv+jOrlxa+xIoUxCN01s8mJ1SVp42uQ+t9
bznOAyCpY1s3e94774o/NLgL+/xzaSW5tlbqHQrffZZMuE7GxKSDVpJrwEAo7hDJd5yIK0QgCG8U
a1xc5fj87xvQOs0xXYdfnjH8Ftn01eSyS+yb1lc53oudP48TR4QayiVSfgFDJAtWiHmudbW9R3q/
Dkm1kklY/4ap5T2tDvFtNn2L0Cn871u6YV6oS62PEgP3i3QKa6fm8cHDs5FsvXUSS/rWFqyR2Gpy
dv9+pFATJ8cg9odIKdSCXJD94drHXxjW3TtAVinUTFSTeeDhMAqNMf52dwZNJU72Vqfx2B62jqi2
1WvaaG677JJv46eh7C2ZGuQMs6nfM4PxmTelxFv3pOz6Mq+jqiC0TnUAV3MUN8o5fBvEd4/FiyF4
L2VmE2NmNmd/neaLkfr5MYsHMCBnPdbjJZTIcaYzJYw7OCcNCLPLYCbpOuuPKgKpDIyJCU3sLjPs
SFf8qmr/IsFSPK1zfWoLuKVuDv9sbeWBSxv8IlLNU9M1d5tB2zC3LSd1n1Ome5b91DfYPKqVpHEb
Pkio5JGnynzKzMw9A0T5WHVRxqMEVXmTD31IuqdWIX1Pie877tnQ2X+pQX9kdYCecKdmjF7JmCVQ
64Jn6zuty/IwuPO3Y7YBxL2+TFhz4tW7CJJGERxQfu2YNM3JHYprn3c80KJ5Nazt8hoAPkp0WMto
gyvc1RkotPF1qEKVbI3+mrrOnHeN2R+s4FYyh/kLws/vYhpkBLzwru6tL89+MB1VnUQt2l09kpM3
zuV/Hu7g86L56jX58lYpIGNeNvtP/SxPfAeXpE9tRNBl8Z+XN1RV69xI6lVQ5jvZeH+ZJQ5nRpV9
Mg2N2pfZkhgctL7lbHe+CwvNGICi2d99wadUwHWdRsshKda8T8Phuds6Ks6ibqNA/2kZ+kVO9jGW
ojiFef8M6kkiNGR+AmTzcfP0YdbFdCb9dtltKB1gibqPTDv9fujtcF/2vxpLy0OWMiN0tifOhjNX
g0kcpaV3hakI6qyIT4chGi3bi92E8872cWgCR5zjdp30bVVO4kXHygZB82Bb41GkWJkHhv/RIq2T
b5j03F7+o+vh25GrBAyHWwuc5wudK8mqwh3iys24bM2voCl9hBfCUYMJXKwMcdVO01clqKI8AnqF
SU7NCEZJd8qAWOo8TWwOnvOQQmjU6n4xl/mULb/rArLZVIqk+MxX5e4wJVHze34bpdXwNOXcMmJl
PYfVroNfGEc+pN/VEPCu1PWxQD+gcC4+PdkiFvm1HRFaxBWaWjvd8mq4RoNdtT4iu85J4yBEhk7Q
4PIMf62tCSuqCkaidV1WWDfAfzc4IjMziJsa9nUwuZGyMnjNfuUlWzV+NGtBVN9kq5jg+DcrGOGq
YaMZvc9hXD4CNTaPrN9qlaFqjePBH7vvnpW0fUlDHWHmDE/llL3Vy5zATwZbPuVbHCziTFBxfpGB
3NWNrfZMzUl2M/2vDMETPneLzuJ20MGG7tNPDUyPg2nsvLSsLnm3nMqi/xwUDU7W50dbQ4ueOxNT
5GL5wAt51Bej21tTxRnYjTu7C/TeYAVPFN61U5kZTQ71eGd7kZr3RY6AMzlH7lzWwBAkE09bMRfi
sz2J4WBnyFiF659Tub6CDMcrnj+B24oXTO08nyrBjMpZBF20CTAG3dYp+R5jX54r0l7T1B3xl8Oh
rYowbgYYzbmtD2xHwf/21+dt7A65dJ5ph78ab7u6tH9klty3Cxy0m1fAo28x1UGLEkIqIdYQyCor
uFZ2/mZNGVRd6MiNxtxvwzBVC/WkFbqc59P8q3GK58xibIuFlqeohf2k8uyRwemnMbgk3+f6y6ts
6yjCg1Az856yyuLJ5VQAwmc6w4/hDBe5cRK21IQ7+pxfXUmdUHh1ZGHGQICckW/RN9K1ZKc9bx9n
OYR7Fup01BvFwqTK+5M6q750F5ftgydVOx9VyXepT5dzGmz+Y0ph7oUEyIetDPZq8dJkGdqoyQcK
VSZmuyEzu4gDO40Yh1yVJHzeGjwsGKqMmr6ObVwn78PitQdvfl3bTRy7lqoBUMiwz7niT/WCF0g5
6/JYMtrh6tquhhnKfY3MfmyFdW/oMtvrLYys1aDQHnUZ914GWnA5+yK9wCrwo4Jhszj0XitPtTWm
ESxiBNTt7KbKJN6ssw7kAcWzb44HxyAudSINtBPGj5OlfxzRTPG4mbCpKv9HNwuxpH75sk5rvGRv
ZpB9VBWdWtUzFRSd+utI8dWnj8sWhxNU8cwvzb29QKYslPeFNLPtqrF8G1Ln6IQDWnHd7pe+tfnN
WsWBrdaDtZZHp+NWkMNUv1qZ/Z/fh+Ale+tp8OhB6lsh64G/PBUL/1yND2WLIiv74ugxTWaHYgb7
Q3Xjl/pXZXOG8jrvxlHQzZV4FRQbr4ldgu1RONUqNf/aSMbcMfF+R+MKH6Su/izeSKz2wGU0COeW
9glMn5sxOGTl6OMHLbIoM2vAvEud0CYCaexC+TaV67zv2vmPy4Tu4vvmmkgHHODmoR/nDEEY0bwX
pb4l3o7I8Eb+N/Xyw6jBKDdsfpS++mtM2Ci2QzXRaQ1O1UMqhn+P+gljPHUviHXyvnDF3vEz/U6b
+lQF7EI0xso4pdkOqvWme5d9nIZl5NX8PdowTtg0zGKfFM3LNP+gzKsL4cFs3FEYcQNPVm1E07Dw
TR6NYz6GBL4y/YOtHqWDj0+g84M9I8ptVyvjEDh6OAdi/vw30TZCNKhQbluUtUb8ryLXqO4wVzmU
QfTdhzSq53oi2tr05i/byYmKle+phXova7KBK5+06owHENqt+xSuG/AVg7ADPhAxqzpe6vHgVtPv
xdCnGvLHDpo0jS9ChCfpkaFpgz0PmEHI59BPIA7CQswr3t8ZjlppwgBwo5aVaQJUNxyjDsDbfO7J
ZFjVHhMcH+1XoDOAFrl19jsmEbrWCq9W9iY63laHLlWtXFOEdt4cc2SdVkvSjS9FNxgxln7JnFM8
SuX8kEJ9srBz2660qaMdHFokodmEgE8w+ndZ2eooWJFHUvebHYWaxnz+tMIjz2C3E2THAotcAirn
6gDv+KFmh6aS2LSBnHU70o3Atnj6zcExdGaDkVHGWL5yWzx2hUmYewdxerWNPSf2sseJRyc5ZIzz
FphYnXntaW8H8LRBBsG/b3kHuxopPYcR6k6YZ2ZGPdiwkrEs1R4OH3jP1jtScvhoA6QuBE7P1Qrl
m5kwDizBLDMD/9mNSMlVbtFRDV8GDMdYmi4fiBoNLi7/t7B7f59lr2SJ14kbTmAIPffiqL5NKpeC
xxxZVLE7WwKlQFfJh6tnHtp9V2OsLlTZJ03vstFWVcd+Yy9PjvDWK+s2xqkxK/IDWJlDOT1Nh0ku
H14OsLqoq2cSDwqCjosq6TlGBHa2E1yFNw/z3MGwnOoyqldwNeoOG5U/fK+uZVwV4GZnnqaz5TxW
bjIRP9MN/Vu3UDKMuTwTpRnPadg9TV2DD3Oi0ajgzU0+nw79rT5tdsczNqD+NRSrAefaaBnJbT4c
T7a4LJXxJXLTPWL1/C62rGZSwGjdli9+Xpgn2x2jwc7WUzd25n5W/NtgqwdtX4Mc6002Bz/1nK90
lqk8BGTnfrPIWh7nDWa4rz7acna44hB2jBzwZahIFRaz2LWinzD6ZL/SWsP8Tb1koeAVmb6Yxhxg
fCg6ptKhffK2R8PH25aRdhaHFhhmV25vi81kg+0CEY3TcMrn0TpmikSHknW6mBv8p5o7KlOOuJnO
FO28i9ZmuJeqVvubaLDiTrlu4mNEUE/KyuMIEaN/tVLSeQMyo6a/5sy1gQfypVY8S6EGl1tatnXn
9thoWif7cfi5i05dPNM4Wtxgh3Jqrd2Q1zb2a/47jtqyvVD2qw5HRiczHmibt6gdHZl0PqFtef9V
huUlc4Hk5DOXNOuVY1a9iGFuQZ4ScuL748nmWxHgyehWXGvGgJqlveLN8jDF1OwSUV9GW/0z5uRm
EAO9JNfMDPVxG9R9Jdvjavg/Tq3+LiYrYAMdb623eFxUH7mo1DtfnQLO4Xi9cT1sqZ5VVdCpZzf1
PP09dDxOU5nOcdavaNJMkE7hU13cpjQ5WRyWlQOFzkxGUQJvvdnQJBhVgyzcpzBTF0pvFIieGrjB
jMS8D+Uwn3d1PjanBcw1P9DCRSv4YBtW62KtwjByWIaNtO/PpwIT41HCRo/K8JuUhfRJWmUyajM8
EX1MuSrlA1EOamflg42WjDQVBspIpropEe6EA8BKkM5EKJQdqnsBTffIF4xEFFPApC+t7JG9LED4
dnDxDCLKp9y4YFW5c1Oxn4z1vWr5AbqFtVq3YLer6fx2LwPczO1o5IdpIZauHqMmVcvjgs9Rh9I4
g2GBj+6n474uSkzQhnc0N8t8tazpFx1+n43u08i3Pa0FX0CFHJ+2c7kP5QrDsUoH0ndGZ2/WhRNZ
pt0lhUuJyPklIv5TtywbKwTlnrKAKxty/kqHuNSM8BWAdA5Zt1hZ2Mm4aKrlYF7kfUXA6o5QoESJ
Ub2tM2Jc1zcRO6+cNXn1wjy+uAZrPlPSx9Ix5UvrZp//TovK8uifUtD+Bgxm02ffNas/+97vXrLa
vRoiPFWdXh5ziQ9uCZTC8SqJ2Vy7dSdtN5l9aTG7hLfbMwpCygKBk2GF6H2VmIJ0Y6fo6V7YVeQl
f4c6qM55Px7dYnYexk7ujYaQkl3IuuZh8/hG/vNpVKObRRtfnaatKnxK/pCYa/E0md+Tk+jVhbw7
Zwxc/eVouaDfpZLvkKB/yVCpE6XbtyNmSckvTnpN8WCLisfHzO+aqZEnvyvETohuuGmPSSVy/3Fd
6zc+Ue8uc0c6bos72iw/NXE3fO4ti7jk0sQWO9R7b1ND3K8g95uiKi7p/yS0rd43k3QeMKQN3PiD
u+Niqk6G96W5Ah/sLKPJdlv33sjy5ubf3dHjrD/VWv8tVzoeuzUfhkVDugsEjxWRiBax6PG/fkB2
c+Qvg7yYjfMdOFlkFGMfiYbCp+/xKczZJOIGJniVUUeR82BED6U1t0fH2z76hTvft3bG0ot7tsPy
QzP4T8PKl0PIxgDmvR7SlRdntlLtis65lpqAjLAI3hpUuUM3UnalPfKfndqacodKBiazzxE1R+wR
UIYuDSFBxTruqzJLcnvEZbgSSDByLWVqg+Jnes2QiC44MJ1oHgxd8O1t9P2YTimNtxfbMFGaFp9W
MOfv8B+ffTm9rAPxLkzOP6s+fyyb6TYTNHDpEeoTpWPx3uryfXDcy9oEVgw3OsmnhRVub428tZSJ
zFqx93Lms/O62/Lylb0kIr887++iPWM3j83Z7oq3zGm/WheyY5W/m6iAXKDsrddgc0jJvmUCLC+C
9CCKjdtuS+Z8T9r5cFr/bmnt30NVXTaNP70YZ0lTxrijEPR2Wp5MAhBIRKpsMtTtF+1vbiLr/j/u
aWwhpeTb0ZqkB3XMTitKQ9O/pKH/XNfu384HIC3dXV668or5+X6cGMxWmEUGepK9obsH5VMZomWL
Kj9y74axdPtT2YwQxVHMdoZ1mmvxrLPypZm5Uc3G/xkYezcTNkvLr8OoKrERDJgsNnj3NunMkcZc
vstsBpWOJY9tN+5tv1W85c1rJpz9sPh/W0++mx1/d7IXyV/T47kKFp5Qvt8mn9XskWeQZku89fWD
rD1A9G71OyBhAK4GOVz9xbRIGulnLiUEKKZe1R1bYc/5KHjUgQkcvO7DHivvbmjoQgcp4qXEGO2F
1ZiYOjRjbFGHhdLGZha3wxfc7lmLn3eoWA8Glpxd2HdAzPMMc9lK4Ewe2dpaaOKKh94Kn2WuPCw1
YgeHto3rYmxwZU9kwWxHOx/aWDg4U7QuHhz2n+J/2/NEgGlkIXuIGXQws2Dcj/QFm/NNkncB4wBH
gmubl9xgXlSxiNfaPKQu9Y2DD3xb8yNpDVchYqKaTmPV4AIRBAxQepPB5kV2h5tHAiMQU3vWE6v+
hkK4ypC4BeP8qDYoRsy5XmKfjCzWi28Ugnoudk7HKW73zH80klRFIAqrCGW7T8fqfeyoU0MLjYn/
Hw1wHKZjugd+BeQ+xQ2Vrf3HTOXVe76xcyUrFtkkCVhsUjPOAl7lFnjJaDL4FTzqVDEiHlN+aiYN
JBHZbGSU0Wq/oiWRDtAx/ymc2eQ0Dq85Dbshiamw0XacBe78kiFDy60bUEMJPyJxANlmHk7Cap47
0pxJNiIvg7RBk7SYDFsfSun9NA/rvmoEdpRfri046UjIKL2/eWc8t6xqYOlc0Y/bIWm66k9o297O
fl6GxmekUX0YLOXu6C+wGgB/zzxqrWzI7GS9lrRdidGpz0Ys5FjaLyRXVU1xKLNx3+eblZghS7kk
FDFV15X5J7dYsMCDDe2nVex519Nzvnl/fBJ4lqw5TsIHkhr0/3kWaQ/dSdOJo1JxpC4uJ8eGqcip
WtQjr4AG4UUOUSq01rhd5jcWs15cCRCH5bNdZmIzG9b8rvM8yrC1OW+NIjmu7B7zUeHlqWdU4ptS
s22PPm05OSkx5KAvog8iLLS6GEix0vcFC1ixV9MipbRhYivZDpVHWes7Egp2NWkP+2BVfrwpeRe4
23haECOLVtBau4xy/IbDLPhQI84s5ZYHp6LtspA8Ro2viDGGeiikR5oKVC5O+vlcrNVdsdnLbtX2
d9lP2WksbhlnGPI1C/IeQzBRNCaHG3R97a4MA/ujUTk8Mg1f9aqZfnr9FtTMtyCZ5EdCxBwcA6sT
VaPZRNYm15Ms2Q7HIhcas8HqxHZP3lga51R660TPzPWDDV73e7gK9/gjy6MBJIOH2KU1HvMXiypv
34PUiaqWTSwnBzZnUaSzP+gjsRKgKqlVO15DV3B6MkGNqMW+qn4igybkhwjm7qNup+9/9YNmXKuY
27Umru2wYslHwY7h4a38gz141tHVdD6l8LeTNTCDy/11/gm4u9epfMKPRilht388Q9gf/i0/xx3k
9Mpy3xZX/ro9alYC7Z7ypFtuUQg+6KdStZ9N6+ubE1wnXTncu9J9dPPtrulpW1JcUhHeFFwLLmW/
NRuYgJ3/Am/4wn3/m7aeVDJ3ipxVwhRZ6Yb9kYeMIeeQFr8rlZE3AqegMNu9nzG30SO+aubCR86S
Z3NejoHXvw5lQbEqeFsnjySXYZ/1fLw+U+h51g9D6Xw1bXEclu0Sju3RCpZzlvruzgjdR99RR40v
/NbB90lIGkeUa6Sx/Du3gv+kzQUDg+pk9gLjgq/dCGvvIc3M4bJ2c8+XD1Ojrg+N0yKtpB7dwgrj
YRzeYV7zB0EEQ0/AipVgxmFQXHxNZfg0t82vdiHuxfzohffa3ab/mdM/k+eOy9znADMtWKUSvzg7
/KSGqfXqMVoeu39RR/g2au9p7ru7bnS5KzJGyTr97WTlnpi7eKo5OUcKMr1yinCvxc7cvRUmvSLZ
G/eGVXrHhQEoVn38OIx+z0Zf4d6xxrfaaR5bY/3oJzIlZFLwPu4CQ/8ox6TN874NxMJ5DRN3CvIb
nobBqrbuwNePOwZTJnvX1PN6OWGLlkP6vdTDkRiQmDw60ZqY8Icv2Yu3PAt/6dW4g1f2uaz2dSv6
8hiE2bHuWQ2gcaGj7+/bwRmvvFtRERBnVlXmVZvi0Ng9PsHF+ttWc7+3ZzvYIqcWKUt4IVsVqIAD
SJvjNFgMm/w8rc9eU/3/31LqN//vz8h+ChZHJXfWWoPGxFlCpqOApiMwn9XnlRTIrRI1EU5QIEpP
/bE31h26IBxiO7TeLTnZMYljfiztW2U6/2DJbj+nReKXIP9nL+UxxLrxTGe8o3qnTxf19NAgCDIf
M4JzwKzFzfGuuBjGp6Crz8YEUmWisI866dUXO2xjXxNLs2WEKGZiJDfNVL9tWB3hwLkWrqMR9cjd
Qbs9hYAH0SBb6ibnlupHJxMIt+Y666eDe9sCyiWhIM1MdFIhq6fayRjA2/hghMQ0Ihxapn//jH/R
di2OLT1M12LbN2CvdmxurKifCx/XoIcDLt9hF5bNQ1qRYupjoqD2NBQfFKp57pcYMAfu/oloF7Vg
xbRYBFcqvB8MtTGhdy+FhWlCDPWBkXE32o9L9nddesTOwRL7hojAO7h8jr3bhikFD1T+59c4R4mC
2G3BdE1Vr6I+2PLYGuU7fmZyJGW+xBn58xGrSXvaYqJPvJrtUQzlUUHjY4KoshtFDYF/BMbQ8tqK
hS9dnh+AQhxM1QN97cN1b1fi0dZ/LFymLJGQLNSzrORd8nEDkhmuCf6v9uwk+GZeJd62K2FvGGvk
ZCYWRuhtCFFKug0rcvdbdt7B1b68NH12Zkvus8yoVjRmNNYhzVgbLMM0LP6wLH+ylUPJ47JVbVnL
H9sV6UMXErtlazZ007J9ZWb9Ns7K2ONJYRFvSZ8RLGizRvWfLLu/xbL+9ifIV8NYHkyezqgOOwiL
wchCKp7qqWe5vB/k8MQiIIM8y/kzFR5SrHspFU+fA2Aya9YA/t2H16fbPgjzD1myN7AscEdd5nP5
RsTmZrXsyuR/6cWnG7sl3QtSj3gCw7PrzAxvWTadscKytFV9tDmBWEzmpqPRmMGd0txqGBjO82w9
tlMYHns5rzFrI0UUMrOJu1LNyeSIH76BQfy/5Qqk84PDZAJl62xtKxbPUGJ0TBlNGZniQpmAN/iu
QZwOSJEYZtKOOSHr2qwbYYDIzivTnoNk02xAppkWyPXzWI37bSIkyqrE2RQnN1imPZxQRDqTOTVM
3vqAcxd9IrurAbPGRkdOjCuso8yDP6sFNJtTKI9rBHCHH74Q4j9KgZk3PjYhJT644V2u+vR+0hYa
dXOxKsppVyq+eZRWl95mYmGDg6IKqp7QZ1yaN1FZp7VwXjUDOj1PzQvxs9nTMvCXZmpVqnIvKfri
r6Wb8uSOeb0jA3w9t5L3dfiFI3CNdYG3v3arvxXqqLuaW2KCvnJ3FUh1smf1Xnfrf6mvf1t94EUN
OcuyESTOUn3EMDKxAPW4Iisy527Z6XwCLBfqyf0GK5jkubsSLIOyx2YBoUzmeufl5NNPuHR3dZB/
21nzVen02RJsrYVGY9CYdcVLF3I6LoP1LXwK+rV1MMs5t+Q1X/7Bs23t600+CRPI1UjZO/b9cdrC
gWnjMDDIZ5CVZ51MHKNLXJZ68KdMV/qP2Iek1CzZkeH3XUu2WVQLDu/NCSN/aH+vLi/LKN1E4CPb
36z2tves5+5HpXOFnEwxm6O4dYw/lumSUYdGBUlJsWK4PLvBr3Kqh33XmQE+7fE62riumxzBcaDw
zBdu2EK3sW0OzcFcvhmFo0orCstVIAYV3n8z77Kw+bBnVxwYgQzMEFhDL8cRl9sGVyaTN//6K87Z
cq/8YYxCY3mWbsI2JJ0OgaAgweJild3Bt/hE3EoVSO+szcy9xz3jWFE+jNsBJz0bRfhjtcNfXaWc
ye4V60FOzP+RQ9j4m0mqW3wTUQov7Hbrh3LX2pKlfccJgXvPTnoWKMytuXcz/Z9vttgwnMvgzcV+
FFvIPnN3V24NDw0LJPPiGxxz812FtB2rjQC2PuAVhNkbc75dUchb0GZH6DGx7//H3pn1Rm51Wfav
GH5nNucBqK+AYpAxKySFFFJKL4Sm5DzP/PW1KNttZWR+qXYD/VBAAzZgI5VikEFennvO3mtnc8Ms
Nd7Mmvts1lo2vNDpqMYNqtPy0OVybIdlRJvcr568NthioktcNeE4NH+pN0E0uGJtrQaKpsJ3q6U4
CaGbNMLlSG6V7ee+W6YJoh2tvuI8cSxquzSmBhSh01GOt/SKBpUuBANQNx78V9Gy2HaR0KmL4Tdd
KjYal9WgdMZYMzV2X/cMZVSLOF4NLSXstYh+VdnjQvBbJnFgtN9aUy+cLLWyRdJPSAjLqzHWmFan
fuL2/XBZe+NLkWvCprRyoslbhCiRJpL3FHX1ogtMm3BbGt2M23xvPAlJQopYX4ZL2r3JruoN3r1+
v+214SrKMZiofrVvp9fAJ0dPzDWfd35NfaPF+z4eURGkEzsOTxKx1rMFlKDZzxN4zzfAFmQ9dz7d
0o2Vsu6NbMtp9RITXPJ70yCEwdtX37TO2DVDJ5ETWLpj5ZOIprTYVGJmUKLp0eOxhmOlh7HdpKJ1
3dY4df1J8bfZmNfLGiTgu1At9Lz+hsyBjiCBLGXVCIvMv+hZQYkabC/HCv+4B5hODetuibz4IcKD
v1Q8dNNj8tohK1/EdGiReMxJ421zLWvoSCrUPU1Fw0MWkfZLnXzofPN6EjSMFSoSYC97DTvY2Iz/
UtA6DY07O5hQebWDJRHlVbv1mDwr9bBJGIMI+1odHmTjBh3aPV09Qj1S6V5Q5665XqMEUzW+GWwL
s0byXbetjh16y2EnmcDi6CxW4OoY4iF2gdGId2GU1Xgj5LN7qCQjiFdujUFKj5TrPpvlwkm971qa
LuxfFgToinZea0hleO6j+BsxJ2utmvNLPZQUweC/tAw3iRp9SCV/O1Gxev0r4QaX/VbS04tYr7CT
lt31YOX7MqTQCYXwOYyGI5avHW7JO90U7mPsOKCVfFHHBdDt4lRbCr50WwnVm1OUGIv6cnrNeVsu
6h2IxWoppCXdv6F+HtgqqfE33ySRnQmS/yxINMe0HokLSrlauG2thzAonw2JsAy/ehEHcatKwUJV
Bu4NKQffBjOgy1mvO3mlydi03lkZKdK4aaL304V8kXounGL4oZkp2WjKVl0i7rpgjNDQxC+q7CF2
bd/gXLhxhJ9CZujlJ1u/n25ltfkKBJWRDvOjXC2WpqymC3G2/1JHsKUbg9HRtCtTew1pBhlpcRLl
orGxJVxLvsGFEZ/BibA2FNXXIdSOKq2HZjInJ+Bd6AQSHqCaduDBoqnOdickXDVQot5u0zJaGdz2
9ImGaaEN3XFKYNTNV1/oeLH4fNO4UqJFlkfaKvOw/4L2gYTROHJFuxjHW7jMdF5H1Cxragm/oj73
USWuwmy8gxlxKKOwWhMQHC10VP/sfVGW90l0OYmtutOq/hgDjT0MdbbtZPQPoSFsukp+TasuWGp9
wSxNySnU+0G2S40hloZWKfUnRxm4W01TP/LiwZ+UmTflmKXrIKFZFTT1pay0JaOWArXyVK/ezRtC
NEMzc9LCM1PfYOCi91dlgx13k+EIKUg+8oZuVF9ZrCPVDGkwNQUd7KPk0cR8F+AMgvUmlUK3YjDt
YctCeoFXzh36zOd9RZNlHnVEHadoMoDMpVpaZ7GF8zzD3h6KYrA6SWFgrptZyZ8NIT88EkgqI/Nb
WqavuoIVPsv06xZ1RLhIqCWRPUy0UNQc/ffgMfgw5fA4FkG3zsgQVivRcoUuElyL3pVTIDZ1Skzy
70tNX5jTWue7tFuNjX7ItmlHvShT2YXycksGBmGmVW0sjTlmXBH6mnvBXJbkkIYEAA1j+RJ3yZI0
xydPADnS+FQS4jAJbk1bfWFKvLJbNew3UoK+ra/IOK6skac8pi9D3DQqDytyy0yV3aZXbhOGdrbZ
hjnbUZCnhTAws8LmJhutsjKEzLXwGLI61ydPoYcXMg11JXJJJx/pzK8t26r6g1V2Roghb9ENHXrI
OQGqFxSMPKJckiscdbTn5a3Sk17C69nuDf/R6wC7aMbek8ybNM0CJ9XDtyFVsaVWuBjpEJ4iMmFp
myznfz2B1SSZ7guh0i+qHsGm37FrC70jLadNFdA3R/DudrU49ynD57YqsPnksYD7hG1co/u6S/9D
n2dDBHh2PP9XaCg0G3TSSeqjfFsz4bbjMAtWLYs3v0lbwGCIP4GDvMO5vvePE9mB742OrYLVSppJ
Kx+gGyoqba9XZi1bZxLSmmcVuvmC/U++IlL9Oi3Eb5PW+46GGsCa0gNNb+rftEmXnZHcFzpRplZO
qz8H06vHmR0CUF+k/SZIwuvKkB97IYdVjOiOHiaML6QXAP3Aa6HrVjIjpx2vf4sL9UXVRBQ9UcL+
7NWcuQcZNkshr7OdVwDI7apPzN0zwOb8vCGookQALi5L0hm0TBGz0p+wL7itqh+kKWfma/pPbWJi
rkLBZJc1n+HXtyCO/B8PCk3oPeRDkkhzmBkdHy62oU2CbM4jFL89plXx1omYJsfyxKpOXCreA0gL
BNJ3x8qTMxrD8i5JKFqGLJWXQ4rJgKaAAITYVmWTpTENHUELmXym205sECqJTl7Jb0Kp146RRRcQ
nHA2qJXHDrLbUy1O9NiVyzDx3cQzumVjEFGfB9OqmViCxRINoR8/+3Gx0sitd6mO66UxfsUz9SCn
TBNHKjtbNOSMO4Edtdg0KQ1dsnCFEK+7V0kYiAZpcLTGu/OSYj+YVrr3yxNQM8MuTeUGniBmKmsJ
zYow9C5oGeEXR2ZNlh3H+zhTrkvT2LVwyhbVPfqY2vUsNE3jQNODEiTghniNmOHiRsF2jduKirTx
nWAQHukGRHLBgDKnN6J7l2Wq7KwIZAjtlM7F/HVp9MJhllqBao03uTxoyEl0Y3/wJsO606sLRgot
vpraX9Z5tE5DiR1Mnj0IGq7srBXNnaDeD0nN/prmpWUO+iJIuPDqCNNlbJ4QkNanqvok+eMHxrJB
RguiDNWSGJPiTjy7ZawxBwLZlzmvCWT0Q6Ze+Hl8b/Z1zoQvaGxTxgwWGp0jq+M1vZx4Q7Usw8Ap
T2PkRLqCqMMb1lGFWiet8RcldfNgxMpLRyrK1A/qRmeCvAiEKSH5enDFIsg/4Wj9QJ4BmiPLlgxI
Sma+ZJ6dQsefFCFdblebtykiSsZSLXd9QXmEQftGE0roHUG+eX/a/hFx/yJ8qeidfWv+Y/5rL3kx
VqEfNP/5H9/93+otPzylb/Uvf+g2T/nn/Ee++7X1f77/sf+Wz6z87/7HzRoAc9ftWzUe3+o2+eMj
/PmT/6d/+Nvb+2+5HYu3f/3+gkq9mX8bar3sOwj/h0XpB2b/f1Xt89PZT/8J7NetL6jwNEnnNsNF
p89U/j+B/Yb4hQAEU0HVo4poYObgClSyTfCv3yX5C6YURbF0Rq6SJs2ZMXXe/vlHKtgymeUOZgLJ
s8o/AfYrxvfIF5NDc/NolgjvAiyqeI4D5TGNzSSg2im8i5pqCwUH6k5ntgAKk7copvZ6DtUerfzU
RsWqmgAy+Tfw7JZ97C0V8+iFhIP2AjKywTyIIS+6kjzhFm1/9chse66m67nuHWtGuOP1EA+AeXXX
U4HsSAa7oQl3FVpZAL+blBZgw8YeW4jfOHE9HZS4xFLRnlShWRD/bfcw+kvFP5B/RcVO3i4+kixU
FtkgIWlF3hj6KJFSVMIoZepjMjC5EB7BR7J5R/YGTORRFYfbRtEWgOHQhtxIVbL0ZuEao/GI7TE+
seUor0ycElKL70lz6vgV9x6zWwGNJbhsOlrKqmjuSxEVZTc4IfveUtxK5TItfDvD2ToAMlCEhnx6
5mDIPqssXpjAfBW0wHM9h9hqUQgPaJVR2H4lWnGv16bd4AsQKgX5mg/1nHlXe8cWjkzQaI0u1lbj
p5Z4k+yi70qWo7s6uSvKqxD1ZXgTWt+QCqN3NW1pvI+92hl1OvXhSzYL9IuTMV4W/uOQ3/XDqWGE
IeRXMaMD3J0R3Cj1FhWpGxfXlEK2OA52o+6H0aM3iCU3WKfoGqXwIcTlkrBzjXkpZFb1bWCYV9e8
oTh9IcBw0yLbyh8FPzh5U3cwBMLOBX8Zj6M7hxhI2NtKge+ejR5XYHyexrc4f+i0OyWjLwcCy6tL
Ym1fcyIBNPEqRHPlqcpipMtP6196QuPUhfJXwSMmFTmnnF8k/lgCpEIFLyh0BaJ6q2jpLi/7EHQV
dWNrsTVFTNHk9BTa0Q3FwrTVFnezUKxh9LkCL0xJqVaCHu2LlCYMmku69cvE+2qGJxVHqYDNirZc
eE2dtaVhfMHszR3wxiTgWO1tKVBOin6NLjijtlWOmjW9Rj5OEUO5zbLJ7WZyFSbI+c5mqO5l3cqS
r5XEo5RAvucTZtSEakeBF65wJ6D1pkVllP016vqjoqGU096ygYuODXhSthrVpG9Z94puOL0s48Hc
xEh+Gu1e1Ud7bMNHYLEIa0Hu5wsmSau4wNoCO0VFYRVQ9OQp3FjFO01SfIhlaxlHTBLNQ9Sf0tBk
15Vc+n1/0XDbNdF6ijF2ZWyPZZ0t01om75pZZXCZ0TexfGEx2x9ExImR0X5lP/SgSPHjGFvLUpsn
xpcAzC5lcTN5BEmixknYAtf10eRlytxvgnRDlIF5q6ZQ52K1XbBUPqnpCQW+oyIltdUBvShKQoR5
SDR3fsO+35QXtGrZASUAUR7FCRSP0Z/oHNzTr3oqPNrJQsysoL+k+pjUZCvrFzGiYfwITm2xb1d1
WxtBkyRsfwsHd+LOy6xyIZcpE/SOJwPX7XLsIEHG2i6MjaOIbsiWBOaVBo0Oz1pIzbKhfc3lbgB2
mPVGRuYWeyH9YzYlanFomF/XWMcKggmHzi7ltaBtsiS/aoavOfIL2xA7Ox9KJ8mHTdA+fHjzXP1R
a/+WtelVHmZN/a/fv8fh/rme63CN2ZLB5juH5ge6n1UABrg9qDKlhj7Lrgo/AYrKP31p6BAiidST
FUmdP8SHijukDA54gxoEwUpL9ZSSFm4rz17rlCtM8Ldzapa2QJIBEeGSsVv2xsTvsyir73eef53o
35/hjJkthF6WqyXsBbCJZje6tad8UmG979L+3s38eIh5t/PhNNOkpX9XcAhhPbyAwFx6jr+iW9m4
klutkoV4/PV3d4bG+vGAZzUdStE0twyu6xwtKWkusShLH0GDbe611ZxElrjAA9+KC+OTffxZ/MUf
R4YtjHlRMwgB0s+uZk/UYCr6suGMlZ0+jXfBImKvbVvohlf6Epua+Mm27Yyf+dcRDWkuYlSC8c7u
obHQOxGLH99f6RQbjP0umBnL1YGf2Mm91C6L53DBuNQZ12T3IBpggwyg8tdX/Kd3MujJ//0pzs5b
NKdBaqrWcBqnd5FkOrrqDPftKVii69P3wmlOYxvXYuEqG8Dw+KjI5LJ//SH+zcX/+0Oc3WcWLZ90
CGHgNw62UgfL0GJYGwSuK26xqj/hm51RXn+88Gc3WZtG+hSKnDJgY1cm6a4+jSdm89L9HJud3DRr
WH8u6hrJFdflfcqc6a3fsWH89Vn/7PmlviV+ingAEV7j9w8XZgcNkhYPV2H5d105PRh5/FnA8c+u
LLI2TBWwRnV8rvNC9uEJLjzJGCBKGE639Nf1Ir5W6fcsdE6tovmJyv+Tk/o3B9RYFzUNIO37E/7h
gF5tqqTMANZEUewUV9myXM3XkyCmg7z7LAv0J5eQs/v7YGffJCCBVogqkb7PcB9PHaSFaPmPvyTS
p4jxYaAFPfZ8offUjnZ1IqFeGQYcO76tGvUfO0r2gmzEfvLCkuZH7GyV/e4YZ48gpo4mDlKVhUCy
8aW5dGtPzTpYpqtppVyPDtuDNzpl/3df1YdzO3vq0CdNlRdwXCRjPAnBItx2O1SbPPDVxWdf1VmT
6v2p++4sz76rFElsaREn5syhyJLtu5arsbKKa/OTJe2zy8mu8uMtL8323yDnQIbgwGN3x6DYR35w
kdIz//XN8fOb/e8reI7vTcMR7pPPoTCNOPICgMEONQDBt7Lz+bo1X6Bf3Cba2aNMF7cXxpFbUbZc
38RiIGtXhSrvoPLCfO+PEk6YX5/fTx6vOcWKpD15/sc4u0HSJE9qQ+MGMeNtWNZ3idWffn2EH7Pl
mUd8PMTZXRFHiZBKtcY9mDGl1K1j7JkUzMlTysZgTCJa//Vh1BjbTNpFElWLroP64YvQ0hIwSp98
mnnJPbvEfBqDXhIEcIZFZ0vykAMXr0WT9SSwRaJagkX86J8agtCZiju0vNa/PuB8AX91vPkL+LBY
jtmsANc4Xo++JliD0rs00h0aIST0nxBdf1ZafXduZ+UGjEhEjXDJnGiT7mp3znhlo7IgU03aeQ49
XPVSXiauXGy9Tx7I+Tf/cJYGuZ60xQlSEM9uXCS5DS4dgSO36xqNlZ9fYMb5pJyan+pfHUT+/lIi
kCowEVnE6GzDdbit1saKmIhV/ck39vMb9sPJnN0iOWJLpp4cp3jRV4wgFtlyWstX4ca0233mhstP
K9OfrGe69PcR51bYx5tEjEtfY9s7v1EZEj0JiOjjReCAnM525BO4uTPvJmOwIE7c/PFE/D/odv5P
SyFlJPnhWf2ho2nn2VNYvX3sab7/jb+6miaxoZoKzBOmJ/Sxub/+Z1dTN7+oMjN2SZEpTBRieT92
NYHIMKnRZqzyHCf+sas5Z/GgiNU10m+JffsnXU3ZOF+6+d2aZOBtlXnz6sZ72f9hZSlI7KwELZWc
ycd8KFYkHSmt3C4i8Nv0hHYjK4GNZjFfAEff1eYwb3T0yDYZp5RGQPeDRubgwZyAcCJ1T6RnzFhv
mEbBvg0An8JZQ6jGbuGlBKUqVbPyLfwaR7QtsEGGiFTjXttWaKgwZC/kerjudTYTUnQkEcEpCsEp
fPimhbmqUpnMAsZSpaO2BW4q+XrC81eGmxBNxRBoTmUJK79aWRjXjFjbyFrgL9KgOOVVytqciOPM
e/5mSJbdKsk3wCWJ7Y1Dt61V+oAAYra0IRxRuFEQVmElWOoVAdNhvop0FDJFsepk8DAlRD3WeuYZ
YRzvegkRiFgtR86JoZBohC6aRhvS617HgY8vTb3urHqZRxdh2952kwfAxtubmXTliXhzsd4OwtM8
tZJkdnKwtWjjIE82tGLRZNdMgvelcofZIkTzkdbSi9aLhz4raUFJMqPR4k4WwgbBFNfdMtvLwuSr
IgT6CnLlMuino2+0u1xRBLuMM9o96qFRpNVE5KUbYU1tJxpQ5KoYya1qZdezDmacZLRxZBq2Y7jR
ZSRUQ/jVkFOwN6j5xvEBx8T9DJDASyAyjWWOr3xrw21tahFce32Vj189NocKDLlGkLdQgrd6DWUD
4krb01s0hYVYsaWYWQANjNBUrEUcM6RvkpugDKk7mDB/J+8Y9Wzqp2EJAJW2dbcTUAX5OGp6jE5+
1F9a+M68NNwyZlzRtVw05YjoT6c5DQpxmoCRpE6hYAPSzX3EV1kM4R650FUdn8xAtAMBN0CRbCMS
XKM4/taaGKew285gIFgs9Mwl4cowckxV5UsRiFdVSgMMby9YH6B8fbXqhXBv1g04PbrabXVTF+JX
tFkYLxNg4sgNbEYGEMyRVfaoYodgh/MSORkDzkHeoyO7zaUC49YwAZwT1ZUoKK7KKIyOGMFMcjh+
U4CYusmkmTYxk8feBxLoHRBnYzwwFx7IZx9hoTQ0T5LVfo3NWW4ZRzRak+RS78a90a+KwtsJ9aOZ
dDRwaQILX/HMA9CCsy5nt8TBvnlZcBlPNT5PyGimb2zjIdi0Y/04VnT0+qH+GoRqso58VJt9b3xV
GfPh9de/gg6+MgK+NN+07r0Iz4c/YDrBjgM/WCo0O0vTGy2VbzHE/8NS4X3ZmuPZacBIzHbO3nV+
Lym5MUA7CuUH+OOrBGo7RrAPK/nVH0XBxw7hz9ZGpoYyx2Cd/mHik0tdpQYFB8FPtYCkvVD7u18f
4YcWw3weJH7zepijbljTv39nT4lv1jqgBkcz5OtIFy4ISztgGcYpYK5zzXKTMr6pA2tTjZWK9sY6
VswmrMbiG8jiJyNT6ZISaGQbEHLCRIMJYL1qhQbhz8i3WVJ8U0bhj2v//9/1v8si99H/eh/P/jkb
/XPmOc9n//X7zROd5N92YdPUvz1lr78d3gCLfffmn//+X29++YvGWJKkQgWlhSYr3F1/vfllRp0q
VLhZBiTq/Offb37jCy91kTHbnJwJr//Dm9/4QhC9pFtU57C9ZCQjf33SP+9lBsD/vpnwrjD5UAhT
QTAyZdJK0LYiE6B7VqD6rOZaaPYTSvhm2ZsoGw3rYIYI7ozosS6g43flehrjldVmO0UJsd+V5Top
ZIhnzaoC36R46Zp1ZSdL6b7BziExVh+Ab2EtsocU8HQuXWUWpBscRa101eALlFDnCDLaDtSXjD6v
6rJ2i1RcRJFq67N+X6i3gQgiRBeffZhCJtqPopMDlrXZvDFkK4HRWDaNh8gQwCaQuUQ+B9CLWwkl
vSBhUxESQKjixaSFjuIzoRuPDHPXMHWcErnyQFJA54GlQjHpFf4xm7oN0XW4lgr/CvYmRYSm7QSi
NUrlZQqil8A3HVz3dhMM1Be90/jSRhzLjaCkl5oxktZtbM3ouetvU7h0gHfwlRPszjQuxBTRjBMu
otlKLh/MxDp2be0KorQWsHa0YbmzWEp9w7qf8nrbYQxPZGXthYGTzwM3vxPc2RVpCvhlI50tlwUn
DzBETlni+5egPtZWaNjDiGO47tyZyaF7xTJCx9XU5irOB+fD/f6TFfHnNw11LMolWpLmu1zkQ7lY
J8rURY2IwZ/SxfZWwYI3ovPibZga7XE0LUwbVYUdkMVof7bBmdfC8xtWokxloj9X08bZDVsMbV5E
iTc5kr4Zkv0YHnL/k3nN+03/q2PMr4QP55eVjadXCJUc4ya40uhJCotsjc1wI7mMzJefjWZQofzs
pDSCscg0Rahw3gaNmkKwauyPpHUkN/WMrwrI3FH0laeE+1QZFhZz5UI33SEfnVJnTtqAWSCRoSRI
IUb771lQ5Ej7Ccdnvfg2sw/zFpA/XekG/m/WOJNuORi4bEGr7cKYMxcEaFC6U3olzEh/kXvDsUnC
uzg/Vi1W6gegEPh3T3j7wOfONFSKodHA8XXKw9dU0069D0FWN5ho5/4MfqwQ/4BCU0twdulTLKNw
EEmcQV8jjeomDxt7lONVL7Y7+MHo69ubKs1vMrM9QaFljNwupLzkDn5ofVBbfVRiatTdSWwALwru
ZMEWYZmwvAoadF/YUqscBb3aa1WzbUHh9TFjy8C6FeXgSmdmTbBkB70CV5YQmnDf1faEJP9VHONj
kjWwlzyR56hW94l+l6fA2eWEygsx16CjwYm8ZT0Azp9n/9lwMwU0/+XBabrwsSwiN4dfjz3tG536
y0r2n0x/ektQgdnxkBIZVWOCCguHpWsfgXKXm+Iyr8zLLHhIpJs6Ims+7q9wAN4aIpsZ5MIgCRiU
ytcA1PYTsGWuNNsRNkK9uoyxyLYMVDP2Gky6F4yjoE3Dw5QVeAsT+vfEv5JCFjOEj8HY76HWYMTX
DiNkithgnIg5Kx1kyJOMoFHApymjGuHSw81PE8S1hHyTtHDY22A1L2lB3LkETewanJFd6DmFphDP
1KsbQ593cV7P8ENej0Hm5iMrIk6l5ZzfZUSIMwocFTpbMFPMHku53HvlZd88ybOXENQ4CvVAHe2S
9G1iOCzCPMTb0khXQsagsC+3Vs4eBOkWYRN94cR5xrnqCyHDkzWL7NGnl4pwFHxhrbDGlU2/sBiB
jFnB9i/CmsBaJHK7eYANIhQPmH1hrWncMjrgX2Xjxe1lh5GtxaFTauGNWOj2FJ0K46AEhwA5thj5
jmoJyIfbrdZhy+MHxE766uHuLDAtqJBojEMTjrh7sLqPvYPofKng0bFEoiMIgFEyTEyaq/Xaogjv
km6fju2pn9g2Iw1p0Bl4BRQF7MYqFlEoTjexMkM7CBeRngaveOzRvxXilRBe+Uwxx6DHx8oaGszI
yDKULWeUMXdICiEQyoIm0IJCwcZPyGT+runEN/ZIdqumOzyOK/YCriJJ61FubjAhrBKcQ4yxVkIU
X4kGyDWShHoOb6Qpr67gBrP3LmPXMEEeGof4j3fGPyoX/8c1fT68Fn9o+fwXMji/fXovAe2n6rl9
ffquCPy7BJS+6BrxyXT5JJU9t0p1+HcJSGjY3HSh/DcB2fGi+UvSZnwxZIu2j0llhl5c5D34l6RN
/0L2oGyZbEgI4lTkf1IBnr9OER7j2pNJ1zRlYuPPtx4DKpJ4ipTekfvHQoxQP99Y1enDhflJvSBT
rn73zp4PotBdYr6nEZd2HlTWezmpdAYHEYxnC2PYpHTofyuoVfFqqEEKYC2b9IInsJS2tbz3p7s4
JkAkJfEjzOFkKyuYLUSeXkpS68TQCIxRswOs7U36nMUzBpD7uDoFym1VDItff/p5E/mxGDj78OdT
G0FWvEbO+fAmC3AEFSZpaLJ4lASEKM8s6l8f7mdfyIdrdT63odtRtuQVEzShKqs2oxFUKm7d6H+0
av995f/z72QOVTVkg83HfNofapwybUk6sLAizeKkl3l92Ur37SpYiq807sgB2KYb+PoEhS46ohTX
vz7Ls2hXcxa8a8RbM8cm1JI1fb4MHw4vtV2e+eQHoBVpmapL+2QpHJtLVsJFzMA5vNWX2bDoVmDq
Pjvzn32h1FgoSJk50zQ4O/MiZK9mFZw5XOg9Mxs3PVqmTfqOS+/ym3LXXZRX3apfS59Mbom3/Mmt
hIZaF+EIsb8zz0YbIzCYDlcJDxu9Qmj3dmIcrfml058I2ySB69EHqGXK1HvpJag4mBmRXTYpjs7B
0aNqNaCmkeTLWL0zcu76DMGegqVPepaUQ8TarSqUjaLmZlnmkAizibTcJYcK2ygs88TfYyW7F4E0
G6O00dt0402AlBLmA00GcWlwZ1me7t34wQ1OGyeRr5T42oh6J7FMtxA6WOTtPodRqpDsNzWHPCN8
IMLtZATrXhvdlOClupCAWU3bttMPYea7UQApwefl2WfbwhKWZt3e6fpU7TrctTZmqWdt8q5CJWQq
GsXDdtCGXU1Vm/OWxG3Eyb3WVUMlUkDZ24sAysw6dOJZu1or2wiPzAiyoOZFDF4FaAd05qbZmH28
1CBq1ChHoRWsDXBKVevTpZyRvHwD+Oc3RLRC+cFGTH5JYZUHiWpPJ/gihB9VdM0Mq6FgejIFoGj1
bSd/07QnPbkReBgrs3E87zhYeClx8omY+UmOipIarMqbJD2PqJEKNXIH7I2dpCytQsY/KdkDkR8S
3nLrNg2A91OEC8K4jVpAa2awLHVzloqiTwQeFFurkGbpVHSwIHb5PNGx8AAT+wXlQdSukzAhPANH
y5TN+DVb1SHzyU8k8aFm1JwxbC/aOURGYoIuPgxpvcJ1x+V8i0p5Ceu+tiVGUiMwXuxIEeS4xn8u
wlPHVtJqCHkRjRXtKESg1Y1KtJY6PibmRJt2p5Y+SM4cR/tAvFMKE6Bzs+IBLtEhSrG2pyb3hmor
GSYzjShK/doA1D8OBEzUO4oWaArrPNBZxx/TxruIADyMfF2ifAO+fEHcKiX3nR7cjAO4df81488J
i7Fb6TElh7GkP9BRpnswMqA0dCSSiOyUvddOh13tYQ+Gc50hFq27mwlJVqSKTksJWfaoWoY3I2yR
reZfx7FwuurSqHQ2ksQIUKNZk3E7AzFo1voYcq2iWXtevQIX45CL7QR8MSa8eLNiuy+RD9SXC1x8
zpjWjs9esTBIpeigy5/QoI55RjTWgyd2APahqheYqWtyAmpCCKDMSe03OdMd4tjo+t73bGcSKCjp
6LEUmEspKg5Dca+Q7pNrBBSYxUowgdpmxsqULrjPtI4Nlyw4bQ92ZIB3j21O8chJNEwnhd3U8pEq
nU9g0a+BUYFqegSlOLTrrvK2jSjuEhGmWdwjRe3cQky2VWcerSlwMh8ag38lSphfqWUBCYw9RMRy
XyCb9QrZLSxtqyTFRg/021ILdmoUHKTqJoMols9RVumVNrNyBmHJeweNe2ir3X0d4uIPb5r0cQr3
ga4vJgYguQlYJrjK0EL2Ou1vq9todUDLqATDzOQlV/BJ54tOROKSJOjL4lXneST5GGQVxEti0d3Z
xxvuqA5ko9mVhun2cu7owQG0yz5MQFYUykITLs0JsfvEA6i96B7IcKifJ/BiQHD7hSezvwSAqSt7
wSqWKYYaXexOqSw5FjdvHnO3ZT4ye/T0YP3iEZ7ZtY9iXpLFXeBJL+QPu6qnH1KTVaIipLqYysva
f228pSZIBx26ij+guOw3sqVeijU6WB5YCLiApvH2ml9riV0tazB5dGp6o6YbfEawJWjGwxgRLitg
IBPtn9qD/+ytTABEJRvvGhArvsiD2h48JbDNAvFhka3azlx2KnF9bO76pLmMrHApx+M2BJdkeKpT
cQMm2AHKx8m7VsXrctg0E92uh35i795hwuoTWm89i8y0bMJ1zLjIh0Jpl8RWJrG4HROV9C6cACKo
WqY1KmiiUMaVl5P8Nt3TmWGaM7jyLOotCYAS5FVuTldiBYOI61uANJZDUkH1h6FnTMGXSMIKCLvb
moTiyL83AgZcGVwdLXC0CSpADDzIDzdG3l9bU4gi2/SfI7gfQp8u+5IvD5xwBE0cuHZeviN3Vv3U
TQtieF0heq3YCGJ2WAtmBdwA9KXq6yyVKutHi1JUlnCYsx8fpqU2iI5FZArA5nECJWnRLUmDiyrZ
ca/Dtl63PF1jptpES29KU+LlrK/NQdk1TXhsFPyGFmw6QA7G0kweCQazRevZUkxbG46wT5yc5qbP
3j2VgnWsz0GNbyFQZTGzLsT0yFhymSnFUumEfa/cxeW4EIZ+rVvpGpnpigQPu9P8NXZl21PbbaRD
ZFIwEPTYsvtjMiXHsg5cjV6fr0dLI2/Rzl+gKF/Kc6Cc9jBjdOp6VZN82mYXmdUNcLoCN0jn96kG
s4G4KVO4GkkbDRR5FRTjHpWwPQ1EwzT/zd557catZev6VTb2PReYw20Vi5WUs31DyLLNnDOffn+U
11pdpqrFDlcHOA000GhZGpx5zjH+UFy7bC8kN/RLFelerwq3yJXsepPcBjJsJdwJVd17P83muRS/
ejHSJKaLiDEZuh4Mjp7utAYCtOHfd1p77VbVK35zaBk362gS7gRMWSiXWBlDJESzBjrC5K2SfhNL
ZCwkxRZ6NhdM4rzowUuxviCzmH6RjHgTd6GTGcJdpMHYVG9kV+O4HA6JKTmTR1CqditdzjaDR/UM
Um2DUzDuDbh7bULhLhRRf5Bvm+Eh69+wvFiXA84RIZr0YMB1X9mJ0UM1XGvpt9AY+I52PVCvFMfr
Xr6ebNakFA2t9IoCLLJmEPQ4Zjx2Nu2gZfddopDCeyvy4UasccVDcBjNKyQIVqiOrkhOO9bwyCfu
oiY86ln8rVDwNMvftLb53pQKZo3CRpfEQ1ZxG2GPrGG7+PGdytZaFuK+ToIrioPfPAuXcGvAZRmF
PwlTY6WMNwpUaKlr7A6Dt14cbhIFx487DWvlDtNMBMmS9ELtxSsJqzmkh9cSmNLeT3ccBdswNFZa
EaKuVa8DL0WPTj+okYS2oLWS5ZsS4bO8+Spo7Z3YBgxaZA91jPuDthkMTvoEOg8FKjzYbCR+SUYl
m5zbJj4X66hSnZovbait1+pbQ7YElAGOHfW+U8aLnrNHV4a7UJeR7u+4DADFRyFMNorr2JcudcKF
yVXsHfGqhWLPDVAuEH+uJ50jmM4eFzoXIyLLdxizFhGEERXsIfgxIkkteeKuhNDPaQ5R6MJravir
rRMiRV8ggNew8AN8DKrmPlEOeqmvYvc6FLu7MX0elHEj4QNVGgguquNjqmmOKya3KBohw4J8DCSn
pGvtqsQXqnf3YowRdfQj4pRs5K84m76WwDQRT9i4csvuxwsyf2nMaqOHSP+yuFIE+wXrUsJUCpNe
G5N73pbfleTGyG7YvsTWRakYRXiUMNwp1+mU/uPYF9s0fRtJ2lXUVy2zss3uQjK+DRHygtGlSe15
4bk2ZdXnj+B39IqqwJGw5NmbKUEZqRknmfC/oIvFDwytVv0aSetD4PiX/2W86fV68jxsRCxoScJO
8YIrdc0htHG/5xsLiHdke07y/Hm8GRzs/TWqg2EhPSMCOptjzpQ4Dsbewn023Nd75WjuO0d11KOx
8AKUpgfevBt1yn3U2YDZWFNS57RZklKN5KWFzu6G9jKYZCjGY15ccRqSGLwJelAOqbbqK2s6RhZI
vHNI369GngSfkGMnfdoJblhnAn3aHZCO9b8L7GGA57PHdoXu3LbHYcrGGVI/Lr+5zyUbTts9mz5x
jmJoHtDuAdFqmT1/cA07ii/cOqGcgdmPdvh8QOco6Q+NnU2gUdSUISdZbSurZtPBDNFhaFhXMCAB
l4s2uI8NJbWFVNG53M1pM6dpdtLDRiSjApPQzLq4HccLlfdafrfQMPncFFLJ+8EDAEk2r391JjZ4
FuYh1N6gUgLSn6wFj+i0OSlFjlWxsDLONknVZbJ3FtCwOSNAEcpGl2ogNo3WbNDOY7er96L7sNCq
swvwJMzU6pOeMxV/LJSU4uqQxjeynt9YgwgCpVlJ0WuNkShOYZIVH+uITR2FqBGW4XQa92qB+lqA
RCJ6oTBhPVzjFP2/7IJZxRGYhS7WkxKi6l2KxWtCmcVYWpxL3TyrOEIm6Do1oP2SjhHsU+Mde+E/
mzlkvUANmoo4p7oJHkKMVsYmJx6SK+qnO/eGR4Lj78qv6SLd7HyD/g72ju8/GdDCShBWxtXR7tES
04Bg6Znh1PnCnvZ+7nzYUKe09a82vW+4J2HiHvk2XWU1kORwWhtLte/6msyRb8MZ2MU2rKx9uy9u
hTvTrjciz2unvKL+xRXcDq7lhS5+L3x/9jmzaZxrOEmIFa3GTeAquVK3ktNRQ7pEgK7EpuL7cIVW
wzF5GfB/w3RoDe7PegoP+R0JCnG3dIrK06z57HNmM1dDos4kvQcVBX5cuSdBFN7QSQ/jxbCR7BLy
CMZN63pDPshamStwbYh5FNckFlYL6/vc/eG9vPDnOM3mN4Voyw2l912r26Rf8CPGbMRGjPtOe8WD
yda+/ycBKWoowPLhds5LDqVfJ4Vbxn82/abZgsi0Ab8drANJhuUTTp2G9kNf/yPgvEzQ4C/X4GDK
nuwjzEPORabkVwzyY5SFx7rFZYibsWtQruXyGoDVKJUfWsXlVKn3hsgLPoP/XjZXihZvsmLyFqnw
wWa/Vb1tPrp22k+Feu1GgdXvggKNtGJd8g6WBsgH3UXMX2kQ0vOmgl7Jm91YY2V8m3YqYqn8dV3d
ZmK4iVtvu9DT09n9oeEGSgkUqzSJMtbvW7eBk1Xm5yjVV5vYQiZog1D4o/SM04JyOTh4ntTrfKs8
GQBntkvknYXY1iR1c7L89ZwUgeQyyrVeH40YhTAMFvqo3IbBIcTca6GpZzc1gzIeCV3TsrTZeir6
BLVRlTe2dG+AdwTNvydBusEAQVubuCOUq4kTEVwrXxYCn51cJ4Fny6cvEx2URzr1cXKF9Zh17HeF
3aKVb2eOwB1nId7ZjcM0KEtaVB5Fber3k35tWzkTTJ2Nozn4FK731Ei2ldM57s69Ng4AjXdLhK+z
F4CTiLP7Wm/9dTip23JfbX/dwJfDzDlYv+6FJ3Fms9WLhljoAYzBcDQP2MajxbB+a2xAZLcxsIGl
xTFjY8zD6bMJqkzOQX3IwKFzdOEjALH2NtGm3TUOT5m19IjbxCrfLt1Dz78z/tFKfVZoklGzleSB
8UPzBi87beuDgR+6zInwChK45NdIaSS65zQtPnbsIAvz5+x8PYk//fxk/gilVfVFS3wso9YQTZDt
Xr1JW2GbOMG9sv882vlLwEm02bK0xjSqgW7T2lt9k17ke8WuttJRWk2UrPLC26WwwtvJ2mElrVmp
z+4KO5CVSGLiXzkJaNuH/fDka2ZrtVJF7l4yX5Mkx5H6ndcuwIWlc9sQJ7fIf2U0m+c1e7FPzCya
Un2TnEC0U47RZXxcVUxiNqBjd/wpLQHipmk6b9NpxNnTsRnVVMSdjy0cAgeWfiLZFMwZtplb2o1A
d4rfSpQ4tXChqfK59XMaeLYRGQNCSlQyyGqOuCC4w603kAnoUwr/F9HkLauWhyJud+i7r7QodzQD
EWllelSTaUFGR3f1I+ngDSiHdU71KNU92/JUu0LSuFL2YmdceUFtY6G1cDOdE1jfVz4nhcVTjZqW
OE8pNG3sm7lJl00MMwiR2+mmDezVXuLLnUVXGJaCailoH95o03Q5WWyDW0VYGjf00asYTxSz7902
oZbu7ttVAyBz3Cjb6Ma8qJzGfj+N1+6m2GVOus3uPXtp75HPrX10Qk2+CEUm4AW/f06ZuloaVOP0
QO24C9Q3U/qm+OHaw01xWe/Ea+jka2/dRVz7pBu0eK7Fu883BJDQH+cr4BhUnzTSfwg0zPY/fajl
Ev3uAa1t78ofm12QgzzuE5wZR+0nqiJbdEyPiJ2uogK5BIgiRfgYefoNBk2XA4a2JTUa8jMGup1B
xYVLhsbQPBsIGhRDd6uiVlkN+oOB109kqLau5s9CjoS2hylS3HnXVtO9xalxEOXynmKEQ03yYKCq
pxgKwob6ZWEMG0rBTpmouIpj+iBEygGvmmODYYGFSiquHmvVcB/Jj1JiU/YlnhGriDGVkb1Gb9qi
xJlcBaHwEDcdCjXYJImY07RTthJcYyGrx7RtwLrpWJGPzfgFP/kLORD3OD/YiuH9xL/kPi+VDbhP
kjIPXvC1qcFLToZXeohSJ4UZQWtWlSBcFOgZWf5DIWPVG2dgB64l3D8Q+UFXVj1EpfJWFm515Vn9
0RxaceUpylELuoM5ErrnshAou1qtt+gKrOMMuxkfcHD0FgnqJq6xBDRkliQ0mjq6zCvdHjU8yMn/
ooqiKl/jVEW7CCO5fVK5t1aUPWaJvlGqBvMZt2CxR/khDCgOoHz9BXdpgERxdmsmSPjU2uMwUjfV
gYquBitq8Fct7sQ6CGxTD1I7LZWnzK0Piis71LFx2ajW1oDxrJ4YuInhCO7LlEdiszs2YfV1wuQg
6u/kzaOkP7eehsKVspLTHGfdci+oWNqFVFRyRb4oE/R3/OIGPLttVMMPMtk3Rqn+yBQNhSnhp5uD
uG0C6wH7YnwBvdeF+T+/vqHUB3FAYtMB4AdGbHYgmr2I2C2GIbZ1r2+HTXYoLn0b24tt8p3rxjpd
h0s343lik4i6CFkREy0kFjBw/H3RA4+3ZBfaHjU4GAI8awfdui66B6aPDo6FBNIqkIBqYLtYxcVS
9DPtBQqHPKEMpkZBqfD36FHSaF0rIy2Gwu5rShJzhZNGsn4L41WxHx4ogDX2uHQmTvvY6Zn43uR/
BDVmVzseuolQIQ9sx9w4KiSkcI1YJ3dUrkESTVPfsL2H8UneNc/uuFoY4WkEPws+2+DqBvtEcwpe
281P3KTscVc/t9hkr4RtuZaPiy+QhS6e6LCnh0yjG2WLMPMUMLrCmBljMkdaZT+Af+PSaHR24QTX
lBo/b+f5qCR3eIUgfTInM+dSBJAqImoIibkyXuX6+T8JYCkoP8kQceY5MeyctGSsBgZxPBooZvWw
Uz+P8CHt/j5PFFrAf+SJ4DXruUYfLHS0uTuRsEUTOdi4N+4FE5JjuYeOna+tvXi1nJE4w2JgTUIq
Bt+Jagyr4/fAVleOydiCWu8O0VWwk3bR+k2/7jcYSnMNWTr3zw7VP6LN8x8DouPWWBAtVH60Gt55
6tVCR84PdTqSo5ykt6GqgAff23tyzxG4cohlXQw2nstH0uA21U3ID/jihC8VD4x2kB0/9K4NsFZR
ceEB0azE8Y66/r0VKSs0gH+twn8L0/yviXv+v4Z8njDK/5wBt34dktf0f/ZVDP+tOkU9T7/3J/PN
sAAwI7cJv40xg9XItfRP2LMpTZx3GXmhf4h8/gV75rfYv6cqHEeJ8S7y+Rfs2fpD1mVkN02dOYBY
kPFv4Z5n2zdLQ4Y+xCHJBV00wYP+vjr0IQTj4MOj6sThaCEpkipYUnDZ8+Gr+Oj0pg9B1pGWDbE5
l+qv5hAeEh+n4ixLxU2BnZdjuUlk67np3UvjeO2NagfEorsQECKmeu+X1wIOF2sxjy/rUt4PWHGB
GwyvlJYklWz1h1FWYAKAhMBS9rLCLwqLQ3OdNoi+q3mT8X8jyjf43oZkTLqudW0ihEjqWrGCFlNC
EeJ0FesgDpvuoFX1o9apaD5GzPXQ9RGsr2+ivt6P1Q3j9CAbGPcgTCgYw3YSzkcdZeEdPnuWTj2K
wi6LlEoR8No5ohgFeViygik6Wg5lf3JIwYROrGPnZK7d/DrkTvm4+pmRwzbUFHVVMWAvzvcBz2hJ
7WL84LTQYjA9GPHj0sfXMGmmAVp3nXtpBpiw1EayNrrwRcVRHr4HHpoYxTTGPhu4Ighii2Gy9qM2
y3FVduneLwYMWxTrKs874Eemeivogt2rXQjDRPiqR8MTgFUbKPst2tOO0kW4tMERWAE93bZYnMKJ
e8HN4s6N023ok2cxubUCrom/y2oWr8eq+dF6WNGLtYuxTeBvJbMFxtDCyBlk4VpscK4VQ/IFroIr
VCKumgI8nQnRQx71g26ID7WcJOtaanNIN5GdyG+YpKIC5+71QJr8lzBlg/o9AveNIW993uvWB5Ly
dJZMLFaJBy05wXmeV9YQm2cPVhxJmdRLlWrbBxPK03gNGu2l8zu6HlO3WzcApdVH422MACcuqlu3
xfisF9s718Q5XsAxXU6+KK4qo7sdyOjfRo8KSqUYL+mvstjtBNHATYQKIDxC/EyQFdpWQO99dO9r
8C9N4iimdC/08vM4JdCNHAJiq38h3e3gKyiiYqDVjjIiZMFd/BWqGnq1zXUcSQ8wOAmKK2eDhyma
Hua9x/OoH60vfOcl1rpbDLNfAtDKNUK4UZ4eUQ3aJ3p/ZagiPgGish2z2NFjCq5BS5uyS6WDcplJ
fH5SYCmYj5qLcRUAXbN3pIr3Ac+mactAKIH3Qyxk26aJroEBAKxEndCtdnqE+1gRbKpe9VfxUOSo
GyDv2ZF4jeQYvBg4blMh0aIFbr7C7C/iIYjGubr14ebpYrrS5Hu/lS6R3uS91R6M0r1EnDbPx13c
vqK/mcXCRZvmT01o3NJ9xxHPzy6PDq2H2nYubdESBx471TejcNUaqBAMu0IXvuJvdxFbj6JWAl4D
yII/dL0ZhIMeI3Hh4iOR7H2l23S5Pz19sBMIrxqUQKv7UfCvkvZ7NAa7RL2Ux26vNcWFVV9MNZA2
/YZrjMsTNlIv816wkYndYAbnGL3oiEV2MLNbKbz1gL274lYXflhgb8ww2ETADhP9Zyx6WxjNRwWw
uRI132r81y09ukdA+Ji1+ZZn4V0loY+Kj5SsIguFRHCgPurxaGOxZvveZcO9AQ/yteuhsIEHTge6
KdcSsBeJE+OX0euqLcSgqjCVAnR3aHJtr3o5Q/JDTJOtSXUmRs69RCt4FDKmhbvp4mydo8vLsbcv
hcTBA3UTyDKE42GrZc+u7zoTXkwfzXUwMSDVYePXr7jVrI3SWDci6vWCQC3HBDiFmqMu7q0s5MWM
tDrGnEKN8n4EALdF1Ke/x3Kay04Jjj05lHp5PymsYJqDFgoZAWTtlA38LfxUKbJ1VH0wNI1+WvEu
k5WVQq/Guu1Pmu1YYAURrt0JyMJ81RfOWCEVHGRwCpwxJjWChqEh7UOpA1IPbLDeD3WF9x87m4Xb
KpbhiGQoyQEsHyZIXGxdlkqzittpD9u7gYSUhLVxn7ycxMkFcLXhKhu+CcOx5ZPGPfLdK6844mi9
EvlckDAjUsUKCOuxZgcbV7iUrLR6F6GILfE/2xpnH33KaKxM8Jz8W3xdVqW1S/hAHwkuVKaVKSh/
rFO2AecppnbTP4gI0VH1G+WbDsXboXvWzPaI58Slgr2jDD1QHl6UYViPBoNulofOzX+M0nM+6jYG
Zcj7QtLzGtuTX2O/3vjdo1pVa7KPMqYrtbQSxccKjFheI50TXGYD4okK3kSSayOpu/IzFoKwtvKb
VsAqXt2H9e0YxnaFeLTR8AeyZKWrjFqwUwo4UZ64Nl3pypJA0+GK+piVyFBr3yF0ygLgS198sVgI
fvpUNBOq/tgMt6D3Ju/IqgEp3z2MwwY/IhdJ7eKptBykCLlJwHAwb2td35RyeCMqNxADR7/auxp2
gXqIsVYOnlVbZ82L4VlHJPE2AV5lHq8FMz1aHnD4CqZhcW2Nbz6+Mpr5nGfdzix0nLhytLaVXSTA
tc0H5I+bdJdjo9uOXwb1uvSgajYPvaHtOLVXXaJv60Lf4qDp6GGzwk0WnCAejuNXP3p23e8iRkZV
tPeHN014y91HwJF69+ZjRCRjozta4tros22A5ZrHNhsGAiTeQy5eSAWTElMTv8psuTTtNv0ahOVB
cpOt7H6NW2tXFFuMJ1etXJAKfEL018bnyVV+Zr0BlhGsqZESurkP060vBCgd6Rsj6pH7yXi2qegx
WwCwsROJNpgxwRK4r8rhKAGL8Trsf9IfanwVDd9k70VOMHTCSgNFkhxxoTzxgUU229AV0CpHnJxJ
Xbgskt7fmEBlOVnc5itK7LZvHjuYxnmGEWc9rmWM33LY/qVeU77w1rr85IbbRHgWNNJVE8zWmojM
Q7U2tX3mvdbA5U0uLfDLQcOjKmCuuAI7kZk+ecO+wH6Tvo1baaXr9yMD1VgXHSD2GFd1hFrrZw3b
lcIoHKm8EQrzsTPgkyNkC39slebsMZaZ4TuJcsKYueteXbuD39iin62x6QWy+tJmN4DbmPFAw7th
bYqYA3HlxYxqkoJ3sbKTLjIc0zq9XiEWkQFjx+ndY9pIzW0LUDNkQcvVzx7ToB7GR95iPkoKh3Q2
Kwe7+0M3lvdi8VPgPhVpF7X57IkHvx9wTX0OoocAY3ZfvDQ9eR0r+KZC6VVg0MggQeFExW1+2cGX
6XvFLh0qm0lFkogjAL38TZJmKzF3Uvc6Ur4keFYU8Eri49Dj3txgOXLXs0pbHRBq+ZIb5g7fJbKS
wmtSDjYo1C9aFn9vRvyQ7xLxIeFs0UDS4sI+updDLXBSfu+bY52EFCF+5LBhjAjLJQk/W7M2Njmk
L9xut5jjOoN3DCoBvSpzlUSvPs33WJpKeCMpSCJx6ZCjhyxSd7WiAza9lYpgW6sCbn53fsefLDon
9u59rhS6Um4gZU5MYccT1RcTSSUr5D0jNBey+yD6AiwxUqsAyccpXWlAcsBjLOsfjFbbRCPPG+sh
YM73GJCHRgbPSGE4SB5UAnDXbQLcPMulNQo8O6n+VtcjxHIEvqGi5FyJgpRXSCxumvaywxtwVHdW
m28wNq+KnuMbB/ZxJxk8mLSbxJBvcsVdjZK8g1DvSOYDNdNDJKqHKqovLGSRwnIC+/9MWXsyOhq+
8SB1r5J6oYYGygNA45OnjDsZRAjRe9YLNjs0E6L+SYC75teosd7ljEkKq6drDkDdZbjQCIqhB++v
lbazA1abXl9VQ4dbOtZbA+JJkMS6/GCqKVYPykpT88vWfzS4IXVJiq8ed3RNW+vlVW4i0gEOd6+A
zS8UdTUOxrpl3Y3CS8aMkWNWWnfvK5fRcKu5F2nwohlfhf56GJkmkDsV4UEwo71K8rKDft1798YY
XgW45oyIIsiA4MTou5Br3H6Cm6wRHjCI3qjmRpe3gebaHZB2z7hJWbxcoBqkxwLdybzrLn+MNRgL
xU3Fv/L1J6VunIl/LqQwLq2rzL8fY8HRk/vBKF75dSBaXyz9vke3JaUk0huQLahTlzUuneN+DNSX
yviaWv4XwUzsRISj1wWSsPZMtoYx4mYXDC+NqjV2o0wS8lVxDTjrRe/6rYStPPLvyXWFbItZutiy
tW+SWH5JDAMdBa1BU2mAuQNzXWrDpxDfvhVOiOoqrepv2dhS0LCM6zjvLr3Yvzf92sFK6bJIkWDh
xoiO6tht6vElL6/EBJKV9zLq2opSvy0q15FwGVaPaTKuOwPkJ2bCirSCmSIJoL8rE8O14qcctcG6
9pNrPJ9WIlt3Vr1Ewhdj7JxmKA5mJe3RtUARZ1yZcUKQ6EktsDPUY7peUdFdSbhsGaG5NwP2/eFu
CJi3yd1QX8it8mhV+UHDXkzt6q2ujRce1hlUNteBmd2I+U0sdo9K49uilWzw8DmyeutVXDR7CaPB
EYMRnu4b9ZBm8l7K0B2I4XQa3T3jsyDgOkuwvWcLRRKqpFfIpJNu/T0lUpiCpSqtrzp66TlD0a/N
CMRUpq49Hm2fPyeXQk3ZxJNcHj6XYRZKhBr99DYcg1WOWhj7qVwtSTJPWc6TTPmvRgFhwbgIqRpt
DoVQUjEo8jJUHUwQsWj5PgjffYU6ecsmjKCahlAeQkILzZvTmz9EnaXL+zzWhSAlqoiqBQDAbqOv
8YTeFnaBiAxOHaCicDj4V+jNH9MwvNM1/L1koMgM5CztqySJK8gkzrlRtiuzcy9cnFS4LFwHiMIL
lX+jaCV3Pdas3E4XuKMkhXt8g20t4QqEEcO/P9KSLDOrMBtT5XnawMSKsfbQq3b6jFwYlPap8Nse
3PDh8ziz/PN7j5/EmUPBLNcAAqLGqiMBOPWb13T48nmAc/16GmCWMFQQ+4W4Q0ME5a4rLnzpoY8X
UtznVsVpiNmsIYskNGFNGwzlqcdDfWS35jK4lce7z9tyblGcBpqtdO4BvQU6V8V/PrWjkaqxFXF3
MrE6H3Ctpp7GAhE3PGw+jzuvSXwYpdm690Zx1AuPTizt7mewK7amLW3xhwCSX679zVJdcmnMpp+f
bDNSzwohLUGRHc/Qzm2OGAFjRVr/R3Ncl5DpsETwOFPG8iRMngyZWamBihDOtYyYzVjdcUW3q3T/
efedzcFJyCaAJ1EmyMds3MLBMjspp/sQK9xl6VtQ31VJjEU0jkNVvm2wJQpjvNlxW5cOnv5qJZod
9MOFhLHK0KCjY11YExdau3O9i0K4COVbsV2YxB/Ts2yyKiaXBugLFd213zsj6ShqYyGoOg1nLvbv
a0W4EKSvGogzf1ygeZwd35NYM9TgyL4zVPCknbh4yJPbPOO6JS/M2bNr5STG9POTwU3dusl0XidO
g5mTomS2lVy6mClBelSUlyJ9qJZW59nTQ4IgNHFJqBzOET0YciH+MWSqk160b9VP4VrewFy7dr/k
x+aNh5O8QgVgY9zEX5fARHPY0q8FqhlYfCBJ+av+ctraMPBYKmXDDNvGNwlIxTd9Fd2ou0UBkBmk
7FcgDirRMGmhosymidiOYaJ4NccUOtXIwRy8rbHFtPRxKdIckPRnJIW7Cw6jQHdnA4jN90DBg0je
a2trTnSosC/o1lyCU1Dwxq54dPfBenDqcWM85eSdrsTdUr+e3dkZzj+/YU6HaIUxVcKeb8h4dxv6
+OwhBkGadCr0PH2+SZxdEyehZucU5YMsd8OWzWh807sXN0C91ZPsz4OcPW1PgsxOqkYNM7AcU3tI
RwvabaK9fh7g/FZ3EmG21WWSXHixToTSniCkSHZdJpe8effRBZYzR2OTXPRP8QYpg3V10G+tXSCu
lrR45rX7+dR5l3c/Wfu8W2qBR9g0Sd3bajd5USi7iUeANM2mPiogWtutv1nSOJSWxnD6+UncSrIk
LzdoPGbesk0aCNCAbeCAUe37n+ZLZkd2/GOpgr80R6efnwaNR8+UPBorj5eeVmw0yd3WcLQBVS25
C0zTY34pxzPh7+UwW/yZ6ftxnb33KzmeI1x5lC8A5Upr91heLln4fFDhZ5vRT8PNjoleQMAXaB5a
esqtgtapJdZXqf4ytFduWwDs41GvoMrRiCMpdu9JwsV+9AKnaL5/PqnP9TCimQisg5SSuBH/3sNZ
3alDanFPqI09OcMOI23ELNduePt5nLPXLANlFygKuLUikPx7IN9XlJ4KB/e7Q3DnHREqsd9ULAA5
N6DPLtN7zo3nabxZB1tjHKWm1dMwW0c5FsVM3a5siPxQ2W3B/k+udafhZjs6KnlI42UD92Q/OCgR
mqvJrh4ePu/Ec1vcSRB1hu/yuzA3EO/miaoKax8hdt/afB5h6pX5KjiNMJsO0YgYkY7TONPyoXV/
1qXvxIqx0rsvGWpHEtIvn8c7t6ucxptt2ui8DaXXEw+lpIMf3+IVvNW7JVzcUqtmG3dZ95oUCZw/
2vXkGlLdSt/qnXSLT/0+24s2/Jh7bBC3/rZ4/u+aNw3oyf6Fi3BfIrVL89phZ8gDZVJtF0G9+zzM
2fvEaTfONufO95Ekd+lG87KlTgu3uFq3R1JDB2EF02EyR5kcrPACfakuipvITrfa/vNvOD+SqgX4
gSvNB3D5iFoYDLdpAZj7UHmsqn2u3r+H+P/gpv+VJmzaP0c3XeKMGqRB0fw4RTa9/9Jfot7iHzz0
uCNDhwb1qukspL8UHaU/ANPwBjR4+ii/23mof1BtARwDHEpmb55u9X9Bm9Q/8BPmdzRUuCdhPOnf
gTZ95DgBkzM0KNtkvYyPzwcTVmwQCx4ol4MK+WDceVtl2268d9zfUn5nfrhiz/Z7tNm1QRuKQal9
P524Pj+li+mscR3cWVkCHlybZYub2eSfAvIsms5RxNM15NFn69wsakAwWDpplKJ17znJ5E3mLfqd
TWfkye78IcysXcjuKZarECZ/GQ7GW/c6PoDaLrau7e4ifyPcGodx09z7iJgt7DDz4/tD6NnxHale
4lfeNIDr0emeMHs84AuLqna3nzyDli5+yrTxf9bU2fFttK3HP6ep6tY8SA/VOtv2e8GhyGiFcOLC
/WRwGdvtMf+GWtcvKLn74q0nlUiDVJGTOfE2uDe5yqxPlt7Nr284BXtJsyvTr65Amh65ROayNE/f
qkk3WlZFV0DSsV3Q94608zZUHfbGNsKbY8OFcdvsst3ncc+GBe5kGaRRP26wFnxlKR4Im8YgVrrR
yYe3KkgcXTUWIp1bP+Rq4Qvx3Oeqps2mszSyjbhTqHBvHtBcbr5O7euc5EH3bWUDhG43dgsz7NwS
Oo05n9s9ieMmYM1G1ZuSPzfDMbIWrk9nQ+BXCQSUYTPm+MrU0smI5VmKEN2bHB098zELv3w+SPNn
0vvkgPv/d4xpXp+c+JWQjK4vEkO5rp6yKyqZOKJal+0hPUoHBTtO6YvgfB5zdiv8FdIwJ/UNCXVu
dbY0iyoyhLAgZBsIO2Sg11A8Fwbn7PK3TmLMlmORYcNSG8SYxHZGG6gIEKB1j3SJu1KPJBCWaNQf
+aJsqacRZxdqRYBz1DZEnBiFVKMbiFp4otuA0eTj0uVl+mPz3eYk2BwpbvYDFj8jwQa9uDYgn1rD
N8WT1nnZrGAwrRNUwMe82Xw+cFOnfYjKYsYbDQ/mDxZXymiqbTegcyr3ytWkVoUi1WqQ9HWdyAcD
wKCykAc928yTgLPJWeZtLjYdApGTplDqtDuF13u9aDH3kSIJHJOq3aSAAUFCfzdrOFkEQht2UlYn
GRRj7QV7aUCTq35XH2Mb17f95MlA6fMiN9fD9WQP7N+irbrrKJGDbQLvvLRhT9f73/uZzzHAh2Jf
Akx/vkAEC4PVts6z97Nrov4l/g40DoeXsq4vY3wptp8P7DxbypKE+ahBC5CAmiNkMHtGCYEoqHkx
MrKdvp9EX1MQYzXFLg1KnOJrwEVDyKHNFmkFNOxcG6X9lR/4D1pgASiMsAyqrq3qTU72C1/28RT5
/ctmU8AakV5soRLa2vWAAgpIwBUyRFyOhhf/Ca5OeNc/TUdnv/AGW4o7jdHJlNCqMPbybOqRxF2l
Ogq3lOg7XV9Vgba0WX28Jk1txMeGDQsk/Ty7mmQQ0FzSGmxW2pt6G71OdOv+GV/zlX8FrJ6HEFpL
8aLW0jxT/eew/x14nlIFI5fG2G+yjSjNfsISRannCHG68pIvET4Eaid+Gaxdo339fFQXGvy+l550
bhKCf8tT4nbd114jZ1UXa1X43jUlJmfRUvdOU2S+nE669/2ufxLNsDITEjFDGYC6y4cXsf3agCdD
SRkVkIL00c8Kcluj6msDI728NZdW18dznPE1APVPYHu2zak7Tj6g6QIK6zVguUlDJvyucg8sLttv
+bG/da9BsmeO56jGwil7fnAxhbY0CFPcwmYzGP4iipEdUdG3vq79Y1S6a10ABVv/0HpvE3vJRitc
JEalpf3r4zlBe08iz7IIkhp7npJY6GE7kjP8HDbN1r2JATM5JinKumNCw9286ZDL+dtA85+qsr+/
XT4MtwmB0tCBOunzavnoJr3nyvp0EI8OArpRtZI35X14nWwaRvuHdITWOD2tIjw8diWsSiQud/FB
3Bk3S1m2j1edqSf+/pZ5RR2qhCcGI9+SM8PyrnHCLLc/X0tnO9ti355eysjhzSYXSK2cVxYQKyEr
LtXR28ZIygIcSim1+e1dnC3Mq3NNwuWKWzrRZBzjfp/MVZCNYoSYgS2aR8VEwsVTFubPua1XhqdE
RWsqgc4zrxi5aZhC4iUYebei2IKlVq9i1zhkUr3Qd2fbchJpdkus+iDEBsqAW1/cWKCho/D/qDuP
7rix9Yr+F8/xFnIYeFIIFZlJkdQEi6Qo5Jzx672htv3IYj2W2x65R+qlbl4CuPG75+xzbm5XlhLn
cW+UFYpMGvZFSz0ehbWIgDq0eBipuEr1yh7R17ZJ6RRNem8k1kU8VnCLXv2523cJCkEM6iY6ySC6
ibRkG6DLjjTyd8yDGGS7YgQU/R4Yr73WbE3hRhH4xk1yX2rAXlK0bEg2O+XMZH3yc3x4guUlfpi9
2nGJTO4ZzVUbeHEIaTClzp/fg0M/s78819Iyj35oqQkKUjSISnRyeNcpsOkicw2z3CnF6/dj5tSE
LKuoyhTqSKp2zFcQutkKJzMsnLy8H/qDQBZrrMdnOtfx9duf1fVjK0e9S8Qe1wUKrchreWetkk3u
pFdziFJ9ZXmxV7+yo2jB2EyeQCx75oX1A50hOFvql4hC/NIL2djqBJEoFg5ashk+v9m+yWOcTxxW
G6ldR0JgNwK4V2g97Ygbb55XEQaMQui5+mfWxB7UqXADowegy3Qwt8f1UOo2OkiruZLnKwkGQ1Jx
B9wYS5TAgle3lYiMtXjakvy30ZDU6jj0LD+8E4AMT9KuTrp9XkbXWgo1ZH6qxNCOJzBXRvISc2eU
xNKFJb2KkLkko8X7ZHrVfCMKmlfGMp2gx+U1XJBg4FSRspfHO4WoE8XndI/MEjDzrcySBlAAafpb
Wl41NF6HB18K0HY+++QJmc1yOWVtdGxdfOvVrP1OhAMZkKsJ+e7QI1cNQrS3lu+Fkb/zk2k/91AS
kodOxzUSmW6R5F6sSZddO9jB+JJn5AYU75jo8OrcyMqzppONlHVAU1JrV5XGxlcgBcCRrfzFhzh6
lajg3kD4XyoOUwAix18K5bce6rnePmltuo3DLapmOyOqddJ9OyxkDwOFi050U4q6HZoVwcHa2kzS
n2CFeXloN9nBqGRIRAEJBD5XvDQ6Dvdqcy/Elp1OPvLhghi+2OsNBHywjFKRbCtUSoqW2JqVrMui
ckbL+BmbUNLIY82NZtfCgolk04YQbHPiszNVJwNsU5WJN4PtytpuVesB+tbRqcCSz3FxiHID2WhJ
nuy8L8TyVkZSHUF8HIfCUUYwgsjDawgrhaLu2nw3tr8SbdyY+bwNDYn0WWE1IIXXkdYE2Q+D6NYh
1amd4bJUf+v1jLKVKw+VjL6g2M3TXW2BzWnfGk6gVJNd/HG2ZQQHPTKIvSCJRZW9isCqLiMkwexX
Sf9LQdqML88LAn+Tz7C7sVKMUrcRMTeFGBRS/75tp7sJmVOjI+BSO5ILzZea+O+oU6EMU7JcUiwe
wrx8H+fskI6106QEJ8yvsOlhLb8JZeqJOTtYFW1gMRX7ICasQOaeO5U9YbCAo9cwuwO7BckezwA/
Mpn0YAIGyqe6aZywq7a64d922eQU8rUkTpt57JBtmxdtUDk6DQ6ib6v9JsDqmCubNAn3HXjoAjta
MHBpIit2kOueksukQFdIuWFkGVdjTMqgHN4pFcUQQkBG3LEpNy7dtU8UrWCilVXAd3V3MwGRodZf
ixOPFl+HBBgorb8dNGwiAaInQjbqOmQRU1eeZFym8ZOQ+baiz6sBlkkJCCWceasTVo/FWqZ22xy1
2IShIUaoXynpIa9eVZJVNGyIjfLWtz0c/3Q3CBMhF6HXVIlnYUZQlfqnbiZQ/JC19QC1jRpwCEFq
/SKbHogbkF1YM/DkyxVeNQplhD2jflUqJwt++4v4N9VWwvhIPAS2FKDW7cXYx0toDCEwMrgT0jLV
Q2UUXqPBzy0a3uiVqj3LQuxWpn5tdLeikcGUuWuNuzY0STGObFONN22SOSnnzjK5N6X2oE/EaS+l
AbBEMDO1JZvAbw+mDy3Xkt1BeJvL1K6kdD0LXNPj+gz0xlFjfa1IZGHUr4K5q6rxEIi6U3KynI1f
OtMwMbq2AGc+JEpFCS3w7f5aGF81v9syi9iFQHAHs3aONzrA3Dxl1no2dMdqiPSsXpPAR6+SudJo
rfs6cmZ5WEe1iuNi4diHdhj9HIenKmjXQ3Wptg+B9iyqRIsqYC+QmPVx5uWCdms2dxjRCLpXV0KY
bBj7Y6ivZ/F37PduI7dO2siIq7WVH6CGNURnmEZ3Eh+rvuIF545fArpIgdgHIM/NNY7T1cCGMenI
lcM2gaJgpY6lbYblRdz7Gz2dnDiID76Y2JIYbcQKMVMJjjcxVxP2MWmCHBTcMTM7aUfcEYEudf1k
JNKGWGDXH+70fD6U7X1cQII+DL24zqreXijoYV2QFTq7dXEdSATIJbIjjbMT454jMetlRGcoxMiJ
MSaqkmSnrbI1tUOWlkw60DqybN0tYHRdtH0VB4H2pnXv7CDWphnuVTCUcUCEK8axoi9sFS2h4Vcb
g2NHgn2nQRWsgshTCKUwwt041WT+YSkItjFGmtKotnirPaN5UmVIPIJqdzq2QWj9+kzoST5JlwJq
0thsmAsJP6+Dp1w1nNLMHgjsJnondnsKUG2fOpN0MYJgN1XSRAzNaZisRvxXZv/D78qNELxFVrab
eAgJ1xyCVRYeJkQfgkZEr6J8ZxI/6Ge3bLPXvRa5dXJlxMp1nIjvi7VHad5h9YjEFajMgi2RSdZj
ZomYA1IXTaqnWBuKCVutNi+FWvYyc1gVxFN0cuRWUrwhdNSLiJlM0i3lJ2bUatVXvzufmluVXnD3
tDEk4dIs+12gJO7CcI8sl0xINzGVdQl4aFC4Jcn0lRIEawvMqqyJVJ6e/cZyWz+2BTHwqoLcFvW2
GivSlkh2jYlziUmELn4NstdaV5E22VYEZqB71S1SKwzSEvS11I7uKBi2YKYb2Y/ZMAg7ieT5CARP
ShJMENWbAD8qidz7Jtlok2oLZbEyhdso4rs2hDlY+drPiJ/MiYES341Af46kGy1UnWx4bfwUOxJm
HxKIZut24QbMce50YbYW694x/Tu1+S0VCRCraKMD3sMnp8xkDUY/ev1RVNTNOFjuSHFGLiVHytRL
dfzlp61rSVyfz9FVWIx2hUhVKbCb6RulrrF+1ixpxNXwEfKUbA5MLIlsbHR5l+ZsaiA/6d1rOWEr
xKMrSPK+wYduWHiNy8CptGeuHjDCA4QeYzI5GIMRtjZcNJ00XGTa5Bl48qzR3IgkqlBWhJ+QXwy9
dcALth8qf2M2vtdPoTNz7JWrkQLau+FHa5mUUtKclJmQ92L2/PmukyxAAfU6HBiM+fxuBS+FWt7o
ElxdbNkT9v/UxAYW31RTs5nGhzkhub35VeHxm+vEbuts0/HlBRDByj4ni4HkKaJf8Gy7cXDwqZ4F
A2l5eYVNAbgPksFghOg2kf1IJnsuJCxqdOBe2VTBq85mqx/frJ5+Ijxr/GiShAkZdcIhvdZ6DOb+
z2x4Hwi1mvrHihjmlOjLyXwTmmgvaxrZItpTp1zX+VNV9zsdP6xssqHBpKU0ULWAB6fbKmcnbWG7
rajTm9lL26l3vCuWkfpqMbpNEuEjtbS15Ocld6hNb9g8Olo6scNI+b+u0/QN1yAJgO3ryAa3aIyd
QjZXWqpsqWvPV0howaCHj+bWmFqWQl/Hey2uJ4sqZtZvEM3YKYuKGPvbGDDQqP/opgfTHNhQxVwf
eNA5VlFLzEVN8LJpbGqYbdYgsMUnSi/iLiWcX3pAcHXRvyZRjMUMv/vQkQJRsgS/t8JoB0bJCFJH
Ev5Y0f3nnMhCUfyt4NeSo9LW05fOX3etD/NVc3SjuKf05k4UR7D9kN3VerGY7bOWp5LHg1bKxLZJ
L43uP3SyyA9/SkjrspiV1OAtJeuHsQXmkZm1I8r1l54fjPqiwt5tCfuKcqYcc+im41m+bOdpuE+r
0hOnYWtm8lbU8su2LTZRlr/pUUqmyaU2q+umRQceUqrD2DorV52JNW68kjBb1gQySRVvZ+j3gcXu
pvqlJpcUnNZRHN/Dm3dlIdo1Iikp/b4I23VnaquiHndFIeI66phwMN+G2Dj0Dnz1FFwLsnFB2tqT
ShEATyCr4p2v5jyyfBOx4tK5bmvADmE1bwyRG2W51jdymriKApAAgNuMBTthtcqlwQPwMxJ/N+Ph
WE/mizQa2LNaJ+PMjsX0Ma+rXRgEe86lrH1pgLsVYrU1UmY2nRKCQJgavyNhOuQp4JZOhczGlqng
bGdU6X05WI+BdCssicmdti11CYgQ+TjJ+FKybPnEfHUETtb6zTRIDKPAMThrxjHBsoF0P+QvefiY
d4ory6k7QPO28p0SBatIfwswv+v+lTYehOIW5aYbT8WaeGRHTK8EofXaKnBk840ETNKwjO7S8Mt7
0R82qsVvqJSO3DfrOYj5mrdWF2A9bMt1HUClEacfplodDKu5FUXTXymiMNl+oTNPsFMtm3rPG7w1
Q7YoCRbHoX0smpytvehlRbCRBXUjChxI51Jmk5K/6onGfTbMEQo0sg4FnVTccSXzsHBLGIJMOR2+
ewtzvFwZbJz0hNjAiuPOLcUu7pXMiXPOjHf3GUk8C4nspH1C56s3aaZstVR+Dq38ImTesfzpZawQ
6RIZHHL+EuUHE8KEZICkBGKQSsl1pyvuCEO0LkvOVAhs6d8JlNZe+Z1FqmsMbA+TZK2pjbN4/svs
VcyofbMfBpIyde9tyqIVPVW49tTRrdrfzHGvoibbY9HbWZ9gQyQnm8AlYzbutEGEz4Dn1zc9RRe2
RJKyBpGFRqmgUJPXYYpuB843wKzBxK6b9EntXwS5YwNLXD0u0xw/K7yWVROYCAHNqxCmQIxmVIKp
KIv9vcWewM+ehm6fkEEQGeUhVnp34rhBNrWfPI7j3WBQNCtWMiZni3E9I7AQH8FJr2LAQLmiU9Xe
iKyh4l4b9sX0glvYFO7j7kJRZ0ewqPnm6BDoH309wSG5naut6RNzWBQO6wZgC+qZDVyRmZelXQpa
CiDHEXygJP4PKdcOs85OV9YwCf8ychCu08pQbji2Fv5D1N3oaZsDG09tv2N5ac11DB1XJempal5k
Nrf+wcA9zAneltuHMn1QxfVcX1cca0IKLME+7+7TQsQWD+WkV51BNi9HUQCmSZla0fcWi0ZQV0A8
2FqCnJjqImAHmNuVT85NQDkGkkhCbbGCKBeq70ZHMFRxz1bvsTUOrQHLgiVvrhJH0x/1YjcUHKo0
DNwdQEaFrRLdFfBO0x26+LoZ55XMzwxoIwXQoBCcFs4U7pmfjHpyBQHKI6snMYwqpxqNDDN5ohKE
lRQojzN1QbRKWJ06637iK5m7uf5ZL8lRfoDXNGfz1a/y+Be7XcKynoJIc/XU0/yQkDo6bX+nCZs6
7B1dPMgkxleIYFmpBAXme/gkm6TDiath4vOqzF96O3oCJy+JK6QmJfYO5cdMIpbkww0qbam7D6d9
XjyYxbSSwysc5k1V236DdzC9yMQf0SysGovUa7oWPXlVEH+uuZxeXUN9nmUcVpQj5GBm93stD4+c
MiHQh7zNhBGfrCz5oZ0R/gy73FS5btjMkNPEh8B/nrqUikx80aFDlbvtrNwE4i9Rv+VScyNIqtNT
zGlnUsXM+1RTGem4V3HHjHPfripAVO1YuESPH+KKRaVZTi7hQ20QhjTXu4gNZMueuFbMvWGiLJLA
hhZcYlDSaqhgVdpPiSQ+dRAOIl+4FbuNZV5oMhI282GKfuv+Yz3+0jhByl3kmlLpdL1/iHGrT2FI
Rce/6OtrKltNBHJbEeyOLjKx3EEN8Ro5vzeFJ1GnJwt7C6KXnIC30KSLDHe7Xox7XwVbSy0smTRC
1jIs9/pe5fotgCYzsg/xa+NCbjmtK9f4J6kWYGwkP2xi1ez6y2qWXaEUdvKkumYisJ9jdKfXQRBc
jdS56jmBwj1vW246SC+lQpStCplRWD11mu5qQC7MwljnGhGX0EECGeaCrFyNGDOho620yvQyi+Ea
v5g54udmuDE65dYgxJ1Cix/q+940SRgjQteARas9GhLjgNewnHxa6bmUyHLkiFc0+maeYlfj9nKI
3/Tgtld3NWaO1gpsdYZiObVuE4wbgkLXhfAiUhRqdWHPlcOqHu+qOba7bNhG6VoYIEM095S3XMNo
vOpPaiKE12iBARSkHKb083ojR4zvEDJnQTxtQmFRt5wBEkIibCWxdDT1QZR+aBiy/ewRCzbU1hI0
hOxJCdnxuBGEVOPf2UNG+pIL6Zrk0KAvchtujnL1heTFe/w1tlQHm97MKFC9ZP47CF1M8bjhgE9k
enYZYuoW8LpHPGa41jIOLLfB9FwBs5kHGDz66Plh8BAkxM1X5WUdweQJqNH2/jrtr2qJaiz43A46
SWTP2T4t6g34jE5InGJENZeXd3OMoYDoH6b1Jr0eBmhXqQRyBpJMH+0WZEtakd4Y37ZRDFW35kRe
MRm+xV3jEeQFQvtejm6n8T0tr6ug2CbmlTg/KpG1rTWZmzjxIBD12JoR80lpt/TKoSDz1EQiNmVU
lJMSoo7pqmK4GXv4LgRWhhErVO5qQ8xifqESLG8MuIBj3a6Ki56TaFDdd8bP0iq2hfguWAQMoPpr
fmeAcayx2E7sIqv+MQJ1EQV7LYzcjh18mRabjDocCN99H++sKmb8VXf1pLg5gYEFx4eeHN1W6S7K
VtmVC+VK7S7kad4DEj0QKIzGzon72wSehByylteBa1kipRZwUOmVmanPQtrb2KgpLNVMGwNpeTOp
bfMu7uXnBnKUwCwnM5FZJvBVWXZ8Jd5HdbgF+7hLBPm+1+HA8/vGPoKQLNj5bLqs0Lxum+Kxzert
kKRUG9Od3lhXPnm7+N0dqe6caIbRP81rgNuOj2DEV7y6F276iPihRJQaJ027XdDIK+K0nCAPriYd
C0teCxByYLEnh5oyu8C6rCEZjMil1chlFloB7gEEL6rqZfMMDli2fhQ55yhg6jFnUTjeSBp9QEej
3VbZHYXBDaRgL88f5uD3so6FEtmVfMYSO2eR37TUj0OCNi1CSs1lX8Ber9eA0VkrY5qXWpWTVhsV
+xCyoYtE8T2B0ocsAmIh0y+L3gfFd+r6XlN+SWy+rJYZwSmtbU8UWKzewVpwByq3JYXwylQucgZ6
LrDjTa9agaylNrKr+vfCqcBfxzoLd6JcZdxGiW9leWfl76id7YTzQ2VI7kwgadSF655tepvdUw8l
req9F27l9sBZ1M7EZiV0xbYsH/zupZChhm0zdnfyshtA+sYZMWZU6oTw5iwSJpApX6iJS2JGXUQu
fLlMkHcL7QpKoa3mu47To+wPNywkHOacXIAOz4WR3BbQVX4qUJiTA2NYRuIaUroaxX2r4UVsN0N5
ACy+rdWXQQTtVri4TAANwbqLZGeyLv2Cbd61zgUQMZorzVTsLLso6ucqvBD6+4GdeWQRSUV8OcGj
YBsBpY2dC/4EqUh8mQrM+YMCdHsPNi8BmNWY1L4n4P1546rBAdzbSE1DYV+o9S54OSdC2ZVTl+eu
v8uvq/K6iDiUyByMa9lu48ltzcSZzQcgc2IqrYv8GlqVXTWz3au/UiV0A843VhEhhJoY2CQvophW
sycjnMFdUX1On8PCM9hbCcY6Hl1dvQ25tbEm8jnxZVdOUOMcku6VMLKNYFdWex35iTUm9+k8vfhG
AA3R9KywdMDqbcyBnRVodW8uCm/KenJ0p1VNvTSkwqUk8q8hawiWFO2IXtOOpHhqoUuetmtB8a5Z
tIL09xiOD5lEJjTfsKHuYqoTlwfELDKOpPm6WGplzeOcxtcq+zbTfxW4PxAYR9RwboqG/Icy8/pU
uZeRF7bUP5eM65pSlECtTspvK+FZMCAspjeC8qyjI264Qssp+apx5zaUGCRhWmlDA1BQoQhJ2jIl
gNniWwGHggDv6aRJZ0C+BOAuFRGoY8zzVQoYKfA3SmvrXDTR4xb3vhuR2ggBkKPTrUaR1RJgoRg/
JxBsZeg/tsW4AqmzKnODV0cZvgHolZd8mU66GYSfOTuLKnhRRfaffRteB71p+3lvL+e3YQAWFQWu
7sd3Y9v8IMmZ4jCJd8IF4iiCVX/nHE3VpCT/oPK0tnntY/EG/J9TsIyLVu8Y6SW01UPN1Unl9y9/
96YaVekHZfORiEcyLbB4JrLyWld23HVu5WnfNue8hIu877NI4XMrR1f8iRC3iTygn9Y7dIY9ic/B
7cAuF+kBpUWT65bRkymKpZzgSBM+w0w5oUFeZMD/vI4/up0uFUUVmpaL8gEmNseg+8UOBFPktVzS
RnKXBSBcnfM0Lz/08zMbwKoxk+igOBXNOG50lv1aSdGWLo7UZp0QLoFRFh389x/wlNRNkTSI7rqm
wPA9kufkKDjyAiQjlwDg9ZL3mdUo1nbggCigV2ckB1+v+XkmWbPYeC/BQ39e9AcBhd4Z5CtVCTX1
7qlIfkwUHX3hnODoj17uy5tDk45tBFapYR71ybyBcBLlwfK5YAZdV8un2i+ZkP5+2pwTix9bxf6o
KBSNrq0quoZ04Uia2nH2GuR6IdLd+KTyUvJDPqfB7V1lh+Bguc1acDlrLgaK5nXgsselbH3ennny
1YIoRYoJjPkLA6ey0mKITFAfMWF4zXtPnlPgRijKKQFFJOIsCWxUT7/vPCesG3xQA1g3yaqyiFft
s26jUKV+oCqHcnBnrmenusl+jvslCISEYKe8hL8kXPuudqYbnRoaKv5aCcgU2PM/4voP3ajhTk9n
q7U8q7/LvWQ97lhu1n/XU/zn0y44G5PioqXzjJ+fbgqGoK4jlEVDaHM5usl2yVoRMcTIT4pLXe/a
2obrM290mcqOO+/HNhex6Idno5M1WlXS5gwU8LAk/wD8c7hB4Ti1XexdJFuc0bOdmgI+Nnk0Xiat
qJuxRO2qdewESc0RlCdBFqFXvk6ZfqaxY7/9Xy9VkVVkpvi74BR+fsB5aNoSEm2B2wdhyWK2pxKf
s/H1Enorf7zV7P6BvQS27bPhvCcf9UPjR5InTWvnAbI1QiflUHHraeZL0OcFojevN5VV02q7RpcJ
O7kcq8YNAn2XlunFGP820H10JtfTnAy+/+InP7gCtsowiIYByfH5fWTZDOsPQCRWt3KdcCcAbO7c
MF06zZdOpcCJWiL8mOyPvrBF3VexyGpBcjqweXajnWUr6/hSwnr0P0AbnGxuUWDyWFwAHucilUGo
pLOKZCX7rd7ou24NhOoQbOsfgBTXZ7/p8st/eTiNY6OlsaQwGX1+gRpPV2l5XDjmxWKN4E6VFITO
K7byioCb8zPt180Ilxgf2jv6YIaaCaavMfvoF/W2W497Mhdmezqc930svfH4yThb6CJTD07PY5ZA
G0l+1cosZBMAZ3ahuSGjjyjdvHjLZjBjhXguk/vUKsLyTAgDOwKLNfrzu0RjGmWFRkdBDgZHW/MW
PEzxNu+kXXTPNlxeUUo4/0pPCSs/Nrv8/YdJT4onVR59hqX+U78ZgOFwMtK81AsdvuRTzh8vp8P5
pMBTzeqk55A6sQS2HU9FhLr7Q6TyfseBy9JHiEdk/cS2pJ7z4p2SWi7bHhmwEyHL1vGXTIVS6lor
Wgw8qM1/cqHiZu/p43Rlbjle/hS9BfYz7bmLRf7oGI61GTbaOb77icf99EscLS1ZF02jQpKn0057
n0KmX1/LVMyV4fb7Ge2Uwp2GFMJgFZE0j2OFO1dmQF0a7EqVS3rHLXoaH9PpEtsTO6YTbKdiBfN0
HXoRiJVwY93oXn+R4Boaz21QTvTnxbAClQ5OBga4o8UmEcY0UkD/O/NwWQS/pMBrSa/6/nFPrCm0
wT6IRjgjaEe7BAUFvYjbjW+L3CgQuKwouLi6rtSMV/ufeST/0j1w+oH+2djRN9RGZWJmXTZcXH9O
5a2lIsbyn79/oj8bqKOJ59MjHa0XqjqkfSeypx1sbrP36R2OBG09u5Sl1sPmnAnh1Iad4UeOGwQX
g5Spo+Y6VY39smL4h9tyG9pLEmnpGmuckJvzOVYn3iBTqYI5f/liyvHiNAlGqYQdh7mO1Sl+r/uH
IT33/k6I6j+1cfSVMlHrksxCt99K7wbyMKUkydWgNjtnNtZIeLbNLhpkN41k+8ynO7E6fWr66F0O
g6iWZUCw2QL3wtey7bzuQKl+RerzuXPxiQkF8x8vEffAMn0f93y5NmJOWiWxR+CVwe1aD9Hsal6z
JsNilf+ouQMAH+VNZ/2lp47k7Mk5Fy+GSBEU7OcVQ8kLEzwAeozKpelLzdMpsVfI1RuH4ttwaG+Z
Tx+p+Px5vX+LmPH/LehH47P9axSG3b2+fIRgLP/1f8X7qP+QFFCHlgXGiMOdwVAa3pv23/9NMNV/
cFu2BFGynlE1WJaA/4z3kZV/yIbO3I9fFYKGvvzA/2JgWP+gZKmyDaWmoWuq8ncQGEfjWGV3qVsm
uT7Gsln50vmGcRyq3iLdIMf3iuFnlYnUwLrHDy/j+q857yOc4KiLf2nlaCSTzCBZYRIjLRV2Cxx7
PaOtDc7SAI8OAX81gwUOLxyPJB3vu/yuFpsxRlwsI/5YW15KTQtB3f1sjz+aq9DV4hWpomfmihON
0pbJ6KHygz3raKoIBkVKtKhJvDo0rsNc2oRc3n//+o52sMtzfWriaG8ud1IUR1GdeFxirsoysWOB
usRAFkc9uJl4p+o33zd47pmWXvNhJykPUZ7r/tIg95CpTEW3O1OM/LNX+7A4fnmmpct8aIKCXWg0
Gk0g5EtudXt48HdKuNQFPeESfc3d0KLXs7NDvtF26Ig26mWunfl0x/Pfl1/iaGMzibWg5gPfDrw8
E30IeZijbLJbaj6TJ7nC4JI8cOZrykfr2l+tyox7hjYH+T8bvw+Pjq2iqwL4CDDAfI37klW4brn0
/FPyCj1MLMLW94YnYe0/CmsI+q/Gr+8/74nhuJRiTVNRSZ39ElDU+74q9gh/8KpkhzLqH8SSMCAK
8FYpn1ndTswvFF45wLIjkTkgHC1umWLkjd90iRcCv+/2hfUSF7f/i6f50MTR5MKLDEM5b5lcxNDB
gEsGwu84yQ6mdWZDcnIYfmjoaKRbPQksFFsTL+v0n3VNSlhFNogZ2bVQhOQNVRslOFeGPTkSP7R5
NPTHMLB8a3m4ZELUOFyn3G1///rOtXA01tUac4iY8FRkRKEA/imXm/9bA0cj3ffrycJan3j9+CgM
l5UenhvGR2eHvwYUTlLD4qbEko6tpFGBLTtQ6c+jR53kspvdCcRJZke2dYEeihrqqr3UCALj7uZ/
078/NL30mQ9jWcvbYSbPjNm/an2XzTJhuf3PKZaUv/ZM//LIcnquYm8vaQAamTmOvlOW69Ab6gmd
LRaTJBEw9N2TuIKsk0uN+U1OsT4JtpReWzymSvBRAN5bqBIX89X6+y/6x7n/ZfL+8LscfVIzy8Yp
9cfEkypH3bGgL5whyRG93CVV8kwHPTmFfGjsaJI24r4ELEhjaoP7yyTeK9Yp752r355r5uhL9sZo
CWXD+20tGAyiadeZ6iT4D79/d6eGG3nDf/mqpS+FyikumlKahoSolOY67rmSVLMzE+KpeepjE0df
R5ZL3dBKmgibjazG4Or7fUXltffRlxkE0hTJmSF+6t19bPHoE7U9Auax5RNZxmuH8EGtb6JzWeWn
BjlXFZyoF2g2ZuvPI22oNLlpBr6P2PfYVetom6J3WNVa48hlfG+Fwt+s9PyZVj62uHzKD2NbjBiH
ZUGLiw5c8/dhTHPRZXEOBHmyS3x4sqORHRStD+CZdlKz2hZ6vIFodmaKPPmBPjRx1CXmYkn4TPhA
ftwiFiYSqnlu6d/f9+1zrRx1gyDsOjPz6XhxjMG3Ium5ep5N68wIOjX7LFQpaIKMIq5cj96X7MPg
7+Q89VLUcuxT8ZCJAFyKa628iwj8m3NEraZgx4l6U/jRmeru14dkFyMtGzfLXK58j3pFnyYkclQp
2YoRdYh+avA0VkN/k3LKPtcDT7fFDtGiBvi1BMhMUWq1j0IjCJna0T8o6n2ZRGc6x9f+xxNxw2ss
lyfmFw59XpdceY4V9+8CAjyJS6MZFP6Zr3byURhS7DhliRve4+GLdxVjS0NuYBM6vf5epa+Vmay/
74BfZz7UHaaq8fM5QHxBpTdAK0KIybkXZMjTkck8GiSCWabpwG24sHr9p6ka79+3eerBdOCWZKxC
ugRl+XmW8FsT/q0W5R7FaXaG0kqYbiJMrd+3sgzQzyuuKuqc9yWu/AmeObb2V5DZuSLCm94X2rMy
iDhksgctlu6QmZ7BcZ3qDh+aMpbjy4dpT6inyI+0lJeoFT/SIj+UVnAmjeDEZkZVF24+YBGNm5nj
Y0FXq0zeml95yQ/tCWZ5asdO9mCCQlYbt/BXGSxk5NrZ4/dv8cS3otnlH0s2uAQ+qnflY96ZhpCA
RrTw38eFnaaJs3hTvm/m61K1yDK4yUdAwFXFMXhihm5RZuqQe3IX3kIcWxlhiTHNP4zlD1+nkPTf
haYTtZUTz/SpsaN9ix8kTV0FPdQCfxYQ+A6wkWVSNKdQOldiPt0Ul/gGD8YkeNTVOzRomtmNORPv
qz5hFNjK/Zmeca6Jo9lVTFAqzzFNkFcIlqGDl6/s21b0vn9p0tcz+PKJ/vkoy+/xoZNXXVunKig0
TxdDmBBZ87PA9CqUEdGFpDwSZHnbysIPMZI8a+iezrS+nHqPRvOn1o+WY/ZmXZhoU+75MugKUiom
Ym0xshTRpQjKR2yfdeoBTR3bY/D+fdsnRvenpo/W6KEcUlYr+qY2/yJSmdTU7sy7PTFVwZpdLgNB
9nzNC29GbaxNRaT365BG5sgppdcO1oUcnxNCnRxnH1qSP3/ELo+CYiZvmNxe/8JAtjoM03ugRajJ
9Ytc786c9U6sLhqrowWACYYgi+VRc7JU+Nmg8tXCvsO8P3jBnGx9q7horKxeFYHmyCrem7//wSjM
mrqO4GvhWH9utdYHQYpCWs2H/g06/2HWzp3QT30xOITceJgUagiu/tyEOUVyqONFhGMrbdoeFTAi
27EhUsm4/v5hjhmuywYAkQb1bh25o8xm43NTHN7nuFSE5E+YSVyuitkuvWC3iFZqLBHXeCYuznIP
T/V5U5eRdLHmWLT/udFRSvP/IO3MdtxGtiz6RQQ4D6+iRA2pnJ2Ztl8Ip53mPM/8+l50d99KUYLY
rr6oW1WAUTiKYEScaZ+9DUnjYrnfNWtlHvp9cgjXUIYcoy/wQvyfxMWmzzK/4lNtDyJe0VDP+Mms
BFRl7gLsLdfGT4kOzgt122jb2v0Gak3rI98uJbCXviLtBc4nJif58dNVGr0eWgoauI4AyBMdatTO
K8Dqgjh8qatoIQq+YIwohJxPly3KH/PmtOr5hthkRebQ+kCW2A9vmDv95qvjxsracLdwai54BbRT
YfxWyPwoW87uACLxsmEKSkYVbDXY5T7ZjDvBRhv5oO6rdXinbIR9tnDbL9kkMjHp2Uz197mCVGvJ
3jD2ee5UgLgag6kRlaYqQ50La7u0kyQSoBoIOvjf7EZopSAYrjVm3AhmTaCAbG11w1TsN1XdiPfB
F/r/zwG4UqZWFkxfsjz1o/6bMgro1OmBqcSmbdpCBNBeAgDOAJAzpFbQYGXyfXt9lRc2cyJzh6iP
g2meCSZKQVTqraHkTgJ2U2dKQCC6a8Ro/fdmNItSM+8LrfD5Wyn4PbquRsk3a7Ot4t9QbVmh7vb/
tDI9N59iB6vtGt0a/NIp6/h9MPKNrJkb0YwXArsLn4fX6p/FzF6tjGFZoywwI8E5oj3mHSwBzVFX
l0jUz7/NBMxUyYKmjBq25tPlAD2pAxUAqtOI3Vorj33z3g9LOo/nTzDYa6pmZM04Gm1uZBDKWoda
g6BAwnWmL2Xw9wnmqYVZMCD7zIlmypA7QhQcZHTeTKG7SRhnu37Ezj0Yx1cF7CSbEg+fPu/eFEES
ynkXlA6jlBvRZtifx8jcMzxuow64UW+WIOx/Tu2JK8EiSbMFtAoHdhZ2DwPzFUXCQZiQ2AIimWi7
b5PbfMNElGrD2zFhnRZWeRbrmFxWUmlSGHJaHvjTQ+GXvma5EjaHAzNCNowzVB/6Vf4+/BKZ0Lqd
VDuGXUpx8YEJp6Wq+hzLoqqTedriZBqaLJ7lh2HFyLzn9aWj3jZ/oBC+066E75Ra1v+HxZ756pm1
2dHxRq6h4mkk1471M9lBlWBHNjXmHzJai+kiVf/ZhZuZm3kzz2A8PVeDzEl5a91hG4kEj/WC+zpP
sWdWZq9UkFty0mryFICYj+lDcNN9ZLb+4O56W3aaBzgIg8VS/Zxh+s93k7gd2kTSzz9nLmVsCVU5
OoD0N7CFMIQKVx+ZvR3ftJsJPiO+oYJg/a7BX7tPSyJkF/Z18tO04Q1jgrTP9jUO4liAKglSZXPc
+UO/VuA2yN36b30Z6AsE8riU2KGAMVtjl4maKMWQl1Q17VtlCJDGy2TNrpvU3F+/hhdWBDU4tQrU
qdAnmcc9JWPQ8SBZpcPk18pAnX2wfmpUN69bufDATJE4P5v6EkiUeQjS+1YXqmFcM6xVHQp/gLkL
mXbbNFofFpjuaOneuxEIKVSdOWJ8rijD0lETDaXF3jDdpeT8zFf8SQz+83O0WQEqNku4dPuidzT5
Z58JNGTa4/UVX7bAsAkaM1MYO4u5RG2sx74MaqdkcNhMu33RGgsB8qVPh5KyaJkUBg1ljkUp5bps
mlgpHU3Mt4JrPGVB9UatyLm+kumwnfqGSbbsHzNTEPEpFul7uQwaUS6d1M3uoWK7VyVYFyV3M3ae
A+zr6f9nbnb2lYyWd5qHNW48L1aCp9zHYlWgEJAdhkb01m0Zvf0Li2gBAdakXsitO12gVKSpLwRR
7fRFvGnc8BAXnmMx1KozqQYf1XVrF78ajlaD85jWwjxMsQIIiYNcLR1Bk3fl+CtTmTI2loKhJSsz
f9OOtRC1FWfDaguKPdURedZ1mbYLadNZAMk9AlD4n8XM3kOthNlDyDow6Oa9wABkLySbvO9tSmtL
zuasnPbHFIMKZNnmNAVz+pWqdqxSM9VLZ5qbSg6MBjugeO3wUCys6fLW/cfQnGrbaqqmyDWNa1WC
gi4aZk+p5ooL65l+7tmt4sjJ1AzgqJ5nRrnYjTqxLFby7OAH5dH04r1otveRBrErFDLUeRxNaZai
rguBiEniQomEsR5Swmn1n26zG4ixz1UoHXHbO+KGStNa3cv73ha29IAcaaEaM5+6m9z1ib3Z66GH
WdNUGZ9tkk9qXsu1d6ce5E36jAKDM8liMDN1MJjHs9On7j7/HiyzFl86OZ+XPHtRwjDU4ybFxdGo
0/x444r33Apb9/et9j1OoL4xu+OQtZvrF/1CGH+69FmAqySVYAYFS0+P5sFiPMxdB3aDAogHUf80
8fLXxfPZXs+uiBiYOYBwFjrKr3p0p0ehPeQLj+WlVVnE7RrobzDZZ7qZZdB2PSqkPYp7sAXcpQ7z
YOEasoMNVLPr8oVR5yVgyoUbiUnG+5itwaPOr3494RmiApOF8ODVwzpS0LUMlpLU6RjMbuRnK/N7
H3tBZ5ZdjuPp3jV4IcoQKkzYnjzxw9VK+/rhuPBwkuJJInJWJhIt8zZRrqh+GQ5e7fj+i1w+hKPk
VIa+apsl7OilvVNFiqLorirnwKXQD3PJDKfP5d2aGqQYDdURr12K7yZ/Mt88VQQdxWtGyCrOrnnR
xrE6joQ7TTve5UW/DWtTXKNH9w3maLvOEX8Zul2fj+9Sk1ibUbV2btY/X9/Uc9ijKbOr//yK2U3v
myKEz8+veWxEG602CEuc/Dm6KV5g2NPWkw7KiLq9/l5qd1AXA6lbmtK+FOgS80nTWBan1ZpX8OGD
tkLDJJiYpLQhYd1q7ybXPrzzbNTrChTcrq95ekTONh4nTHWS2Rbjz3X99J5bfqKmkkW4pEEkpcH2
kPvGWhTf4vyHmKL5ZzQLJ/dS1scK/7E48yCi4EHZJ2OxJJnVpa17YIzgFsrf8HczONrBOlBo3GlL
Ifs5JmP6uJ/szo6YHNRQrpRDCQRv2NzfB5v/nbRfrIZccBgMiXNdLIoh5/XSJpOjBp9Rw9wngXXr
fwx6y0BxJkOhA7h+lcIyBvwjHh7bESo10/AXkoeLlxYVjgmHR645d9JNonTdGBJyJy1E8xSlBTVw
VK1YMPNnbu7s8HyyM9tSvRdk0zOy6bDCs2J7uzFAMHjcqQ8BBZjgof+RrfNtvF3CJ58nR4z1mKSB
hD4ak6Czeyp6MZTtVd2Com82Qd7sWkH6cv1eXDimbN0fqQw8hkYechro9G6Xt25GnWASbqvuYshT
mlUMjjB+54bABWOL8kbxdupC/nL+7bCrgadFcIQW3rxAXOpVpQyRnkEi/ApFnq1AOdYuAZIveOFp
kmdCNlDrZohjlrP0euNJtGOyqXKrPMtEVNEhQA7ih2itRKe25d2/CS/AFzH6PBFDKOZZQ6ZVSk9M
h4npPH7L4MDpDMEes4WS9Pn2TV1dChIqGmKIsE7x66f3DIIksIW5VDs5pMtUFHZVFPyGVHjh6J+f
QGA8wHlBCdEv4IudmsmaUglCWF65WcmPoapupKiOF17Kcx9/amP6DZ+WElBXaQu1bRwpkaHUkixG
2H0DoiZteMqtj+vnfWlB075+Mib2rgBxV9RA/UOtr/D6b21ZxUtufjpWpw/G6ZJmD4bbQCGbe0Hh
qNvwoWNcvHHaVyi0bNA1C7t3aUGTJ0dels98dtooi5cQXBat08C/AxcA9D7v17fsQgn4v4OF/zFx
FvEZMequAyZax9sZu/QZCFywBezJKFyaO/rCy3BpRRT1aPWhoHoueATlUQuCtGydsLZedHM4ikPs
LCzpPIidChjUDRFyohk9rxwOvqiXjcyS/KN6qBBdqDZCswp20s58gHoJ/QEVmWyo+V5A0i6qVF26
vFRl6b4wOXbObWJmIWKZJiuUJzr+wd/lQb1zJXfhw13YyCkUkDkchniuVBWVYQHUKexQ3Fayre5K
aBtEVrK5vpdLVmbpWx0JWV0YVeuIIcx+kTkRH6fi/rqRCzt2spSZl7KsVoDVA09YtPJLGLdHuel+
jUWyECVeMDON/yHTTBI1VZ5OX4dUoJKvZ0LltHm0VQ049xsTiYK/T9Sm5h5NWBMw6VRfODVTdEGn
NFnWO1FX3TB5xfh42ZEKIC3z19sGPps2H1hPRUIg99SQGreyMiY5GaHf2VUW3xgdVKkW8iDX7VwI
52n0MlxJJAiSkBG8U0OFXnc+SoK1U/yOf0mr+Nn9Uq2jL5Dcwcgx3PgLxcELZw50BQ1Z8kLWN3fr
EBjHPtg+cZKcAasdPXRCudRevHAW8KvAmyec7DmC1RijxKX+KDq6l2zjON5kvXaXoBNyfesumpmK
dbwDhAzzqmqppHlT+Z7otNatmr9n+k9VXHDiFx47mgrE6DRJaYjMQy3fdf0CmEjrmJUCkg8S2Ca3
MxUmNZj5FpvYf1ohM+dnarytVOuYsjnD+FAVVFsPOJiDLKEfrQABD/vQa5lPEZtfLjCHb22BiInU
9NFdG6QSai3B0DLmPNZo+7Q4mpVlWc2N1wnKLhgr1DiEHEZ3vdXvhMgcD1YmSU4bVvVGKpPwLjOq
xg5CLfyOTC/cDGWQi7s4b7oPOQsQrghEq74vG78+yjDCrvVAMle1FDJOKKnC+vrXvBDLnKx95vjV
puo6C45CJ/JkhvoYMTmEkouAjA+5YDlW/oIju3ARTM4oyQHdjXO8WJZ4AN4iwsBGs97j0P2VBUvk
VBdKkyQGn2zIp3fbkDq03aWa1PmPtDNc2IfYX/XvlrEqukeFGZOVAZcCIkvb+qVgTj5cW+EWEIu8
dCUv7u6nXzKLRqk2oyHlsVotdl+j1LovEJGL0vorPLNP1z/kpTvzedHTxn+KE4smkXzkp2Clt4xN
EVbrvCZbqL+6pH5QgC/4nekdPrsynxY28zvyYIWiq4wkmAI6wI2XO3Is/dRF1N3y6kukVvssH5y0
bxcA5safGYlrlmcHtnI1lHcRq3BcvfI2SoCAjzJAqNv/7komYIVB2mRWbW3TqHxB7GrXx5aKEoP1
3jXuj6AX9+nQu8x2NJCDlOIXs0WDoDZ6dyKn3g7K+BJVRrSBO/tGExODUZQwBlcVMd1giB9pX95b
Zn7MG/EB2m1InBUI4IPcURX30Fn+bwFBHcgn5W991h2NNoj5FHTpE+Fx7PsvwdDdV0P+lfP/VXKH
duUGyKeUOY9O0pGxNubOiiH270bpFfLn1zI2v3UqKlA+enOo6smUhNZ6Zn7LAhVakKxzV41CHuL5
ATGMp9+krn7vo3SwHyGghRA9Gu/NppoYtkJponWV15rvb4e6A6PZdkeQzOJalEM4YFr4PyP633DB
6ms/QRMp8/MXnDRNC0kEUNz4hzFQHtQsuTXl4MYC+GDHJGFbTRsNu8ilftXJze9cMeFYJlZY0zGO
b8rCzFdjFfJC5upalzrF7iTzVyE393LAzHbgotOj6nepnNplbcBhqrhHM0zvEl8NoN804BnvnVE0
1nEobBJN/l1K3p3ry6tR1w6u2h51HTrhqW5TV8nvYDTfRbH9VRNpoT9YMpWshWieB6sm8H4pMQp5
FWycUZrBZB+JzzpzF2VdHmpdWiWhuC0lA00WpKfUljzfL5/I0p2UgUklHrY5jD2alu/d9tk3YRm0
fo9pfdspH11r/LRyC0kLhNuaTl15Im0XRHIatToI8shIUfRg+sZGzOLIwUG8y5V7J7itHeVFjKLn
sGtMERvWXsrD11Eat20Yv9f1uJWlD0+Oj61/pJu5NXVYnHVxA4ZzlSGmQz8TzWJAlK6I3HXsO2Ul
/iQDRzjwoWMYjHoMwi/KRmQvmQpdy6G1Akm1VlPBEYL+JXazoxJ7h3IMnTxnhagCycqd20CHrn0H
dWjH5bNf5VtfkT4oKKHJo4HwjfMceajA0QVjL3eaLVSGTW8PlQHtVmvMjUeZuO+LI6N9tou0xzBA
SO/G72Vu/dSL/gD24XGUfg46tNlmUlFaPjaa8K01zS8Zqo+yV+/zVnkjU7ClSXXSQu5LLleeeheV
yo3l65soROYHmTW01RKU5kaqlbCQ/QitcdMoyralv1snTQr5/pei5c+6D6Rt9iSF0IcP69KXvulN
9tF74oDUpPqY9PVOyNFS8jjTMuXsOqMRbm6GKr7NKXFn+h2l340vG09VYVlOllSo/nQMy0qRv1cz
9Pw8kWglyW5HI4fQv9fZYFU4mG4NM0Zwx4N1kEdYm5Xx1uyNrzBzgIjolEMsWQ0Hihp27ufqLsqR
cdWQ5xHCrt2AheuBbppPoRIOdpqIX7pA2ljRiC4KXJNsiObaief/UGsEsWT1Wfar2Okt9x5NnMhG
EeZBbaHZF3qxgnKY2MmstkpOBK+CFBXiqrJDM36M4Qi0RxXKcL1+6mIFSLp1V1Y+mj/ZcMglyV0Z
0XgMKvMmNACrM6xZrks1iLZgAxHkCDRx5TPtyDixvkpF88koBXFbh/JTJtc/pJjKlW9A2KwL/qtb
Cua66Cg1mQK6HkMZoBkkfw3LGErmqrWlrjkWNQ9r2sO1jYDVb2EQQf/k+T4WMggroHFOfXTPqlj4
igTGUxOkb4Bt12UWfJWkbDiqQ3/f6sVHrVhHyUNcRPCNb6qcwGVYw+6lG/2wobg7oiAWq9ty1Exb
KerE6ST5lf7TM0zv0Ya61LjSRPFJMJpbNakeRbNCB8X/ISQaNNWxjLaEWSL5KBTwhAzGC/qmX0tI
XFcSQ0htrd6FsfF1aJVoh1IJugCxfAzgRF35lpFslD74IOuEIZr/urXcu1Ab0QrsvhhWePTk/Na1
4CH2+VhGNrzJ4fhRMXGyDYamsTUjfROUrrCNIj9CC96vxkz/zeCdx/PrfuS+dRjC4SeflFZa1SA6
Uu27JviA+OmnL5XTi8fy0iZYuXBijJ60yWvvoRcg6M6qUF5DR7uHj/ZdT6N9Hmm6LRkwVkvBUVeG
+3bEOQWt4VTIMAKSjG3RCJ/EsYIDfXC5oU14kxX9u+F6/ianYgIZd/Bs9qK5NhX6sXmjhcTG3qM+
6DRtdVqKcWhtus4PIdXv6q2uDp5jyFn4EqUS4MF4bHmXLXFdSAns2kEmIMaafUVaSn+tRf8miRXT
iSzcS6DkdxSGX+s4/TnEhuDoJfIvkt58gdm32vmF91gowW1CfMBryQOb93SMBIMnJQZqFiCH5LW3
uak8Dop+WykBfetRQo+x0Hb6ED/6ghKtQqMlWi/VA2G6A1q1WPkhsk8DKUmL6iZ+8VVg5aiDvVp5
e6sHxS9hYKaKRy1vU9h9kVUL2/JrPohOZaVfu7yy4da5H8Zw7ckD0jCV+1x4lbsqk2nIFn77XHts
0YbTjeCpiXR3Y9T1unX5GbFX6WyaBq19D7w3yYoXS2tKvDzwaMmYxAMMvV8Vif4rsOR73Zd7W0R2
ok1bJ9ajFYDejS8Kz1Kl3sgROgWBazGGH8Wv/Wg44MoPeuk+BHp9kIpbOSZYaILdqErPQ9Adg+JD
0955+OzBGBFi8/RJdMl4qjWEw4Y7r+QOoj1lA5Xait6grAZRD1cqnN4Jz4+Ydc9jGT6Ucr7NYFTU
I2s9lv62QwxlhZwzSjMWZ6zhKzXWUQkMwKpavSta/RH14oMpqgdBzV07UCl7DZkEVzd6UGqgbC0l
hpK62EKb77gqfIniflC1dTkQoXBxtQT+/NF70334gBUFGKPevsWedmuhv0bJ0umzft/51RqO5E1v
KtaT0HUPLrrIdlcGrp0Owa5VrX0QGmg4hvVRwHusAs+weYH3Iu+sPQbDF1mV7rUgWyFu+7VpiCaq
HPnRMssjNFYNunl9ux17aVtEiBhUIkGkcpTqoTi0AsJSiALqVr4hAbsVtLLedIm+4WFfZ8JbiVzI
MDLu1ULNUEPGnmhMSiHLRUGmqkwnUOpdq1dHX61u+1h8DKvXoHlV5Xc3+WZ51UFtLPQB9WNb69uG
d0YUqr3sqncjjnqsm71uvmeu/J0aIAzpsbDWBGHdI+VCpJwffWv4ZvTqTSG2961h7cSovHPHG931
b4ShOqBHsfORJx6ijMZ3/ioW3GFoFT1xFzYqOzolsWZ/tDQf9VZg/GpEY1NPyvehKN+jtLVwmw+t
luJu0V3cqJX0wUW9G3LtBnkJuwqLX3GBHpnUWL81y38tw/agRtnOz1onN7uDksMu3U7k54LtypNK
RPoRBqXBA8nTVOhwHlKUq8Enikg2almOYEh8F5ShCk5EsPUyuu266hbpwZ1W9C9eXj8Kbvra4go2
rVndD0XKMc2zGysxP6B8oC/aT9qKnV0bqbACy/Z2PaO7lDxSkWAeGfZRxrhmaWzvlmJvlchu9qX0
Sx5hHdWGjW82sEsoP6+butB2IooXJ/5ETZ+yyFn2GEqS0SQ+KVtP0hZvviNL+qcJYPl2ZSTrP+Bp
Z6lbeL7AU6OzJFLNIOMd835wqiga3xLZfPG15H4sOVVpXi7gsi6UrUC0qQosL/Qnoak9zY/LwBzS
OlboP1nKjZAVr0LtbTxRWkKbXK4mWQblWLobdO9nq6oYAHS9IoFn1LI2YXxUPQtFRyRJijc3TndJ
lzy3SnOQlW4lwHVaqvcuCi8Jz1QSGjedPBAPojjg77rhPopeug6JKslJy49QRDRVrDcKsnCM49kF
WZFbog0Fp4kk6bycFsPJSwWiiwWbT8uZ5dtZ1ciCIKq146EMPnQonJRLtdhzqAP1mk8mZp/GigGY
JB2fRr0tURshuPTXkwQwIDZzrzzW3Zo2W2Ls4rtwFa27G7RVrh//y2fjn0826wjkndgrWoJj1Md7
rXxWcmStFsozfyrxZ3WLT4ucVbZH2citSOdYBLBeE19SoPhe9vvceNEl0BX1c8r8f9xEN2Wk2WbK
iETqoUH/A8KKPwJQCG23wFeNsrFrFKSkvN4KOtp/sbhtVeWuFr2FX7zw4edNtLFKUuZxJqFNvzk0
JMdqaixUkZZMzIrwteCqciDKtTOmA/QbzU6vov3ff1qo8acLT++Zu3967bteq1K18iWSTHedVEiO
Mr3Qtt/+hZVPT/VsIRG6lomW5yL3bxDsYpTqvVxZqJp05RIi6/ysnj6as/s4tiUBrcuRQXeUdKB+
rb3gSWcKd+FOXGiinhqa3cpAKZOhtYzGiTQExML+2GbRNqx0UAJHLUCfKgv2ii8/jurB8IRXA0XH
65u6+Atm1xJRRzPSkmCA7A4yPWWdbNz9BPRikLL7Ff1LdwSqH3ACmgZzALcbqlInVN7ojA041nrc
5YL/4PbjNpTTl+tLOz/4097+Y0o+PZUSJXaNAk5DZQsomXgMw2jh8106JrIB0wJwEomG2uy5cc3B
EgWBq5UGL1H+ozHvB7KEv18FoECG/2jWTP3H01X0cQZUTsA1qFq89d3cZsZjc93EuWvQpM8mZqc9
SP3eIy2tnaHog40f9HuJhsUqbdN7KS1gr4Z/bqUW4RK6+RwpBogEqh5Cb7oUzEicLs0KvXwohUYC
QFUem4J7tkEtm/qpss62li3fj79JNTQm0EeEsu3JL/01UTIQ6+lHgJX4Q3VyNgfiJxFauxValSgd
y/GWashdUfcLFfULB+XEyGyHM5HmD2T6tPbNMl41+fBDjKR41bva619/yhNDs/ekjitPleJMckZL
3jWxka9K/iVS9EOhJA+lweRlLa2v25x+/KnTPd3B2QviJlaS+Y3F4toXq370Ju1U9CxNysXXDV3a
ReIH5hcAMlMYmp2XrrTUrvZ13EySZ6syjQ6DgERnInbP1w1daFwDCYXLQf0zq3/WGy2EBrUXcNOO
iZZrqcorT/Bv9PClU2lW6Hed+zrKkJNPMmYecsJ1jibpl+u/4dKuTrISzP5OcJd5KC1bXhPIcc2c
hocoS5Iy6FXaIhItHSqM101d2tfPpmYfUB60QjDrWnZyHJwOxbTrpYiY/j3sAAwAtDsA/JjYpw98
et0FPYzSuOASuKa4cd2ftf4t8kPn+loubtsnI9Off+rQmalf9MJUA8lDnpSnSDGes6Rwaup81w1d
yuaYUDANgB68zZAJnVoK1NxvjUjpGKUcNrDHO766p5uyQmF4BeG5t5a+/X0ExA6CDtGMaYrnLL3y
OsTmpJYMxfUqZNm774If7noZXb7ra5teifmN/mxndiCMJi1N3mXZGZpsWxWdQx9to/rGKhmFtZ7/
LaUQL/DE90TKCKL1LJer41FSBwXR9EoTPko/upet6EalpmH/i1VxoXUovQF/zkOPvoQOJ5reqapU
VhK656Fxm6AwSm9iyBbWdPl0fDImn54OQQgqRTJ4QeqfySsEWnZ1G7yEb+pqcIRt5sjvS7jrCw35
aRv/Wd4sCHfTFDFT9ngibG4mJSf4aNfxfe4ox9jJXlRKgyt95UH4Z1f7xMnRcN6mdrNwdP7s4tnZ
+fQzpqjs0wW0xqm8rMgy8aQ6bNqjSFHuAXKcZ+8w3Y7qS/Cg31dHcxc98/9v+XZpNP7iC/DpB8ye
GRDZsHn4fufE9WGqh2nJjUQuV0RL7ujSLQEqyOi5yOTAGdFAZEUlfk5jWNucAC1qtAX/65i5261a
aCiNWFqyeOmhZgqFuW1G0M7zLIZsLOQ1DR5q9aOy+GsXxAsYqiUTs8/XK0NfEmmCDqQxaQ3HVDjS
ol84JJc+EaMmsHtNYEcoTk7PSFylSS+2PWek0MJNUgT3amY5JYpVqyCX369f++kXzw8kcbM0DT8Q
OMzBynD/laoEi7hTpXTpQIkIC9HCxS0zLVgQAAies3VDz5hWGUk2I4+PXfAzaopVJi3BoReMnBUK
0lAGrMC1qtAHzaXRLstXIf/xb7bqPyux5hl2luWhJ7NVnV7dqWV0VzbC63UTF3IN4ID/mJi9i34a
hkOQJJ0zmBEs4MbvvKvWhey/R156m7nSUyzHS2naxeM2gfao4UGgOU+hAsHUYwNtYgect1Nod8KY
rnvhQViaJrr4jT7ZmX7Hp6evHl1JrEW2b6Ctmo+3nnGbLyW158R4HGO8138WM7s7uRcOdWoFijOM
5pvQaG+qoLirWml/VJG7VV1lV2TaW59Uu97SFz7ehbEQBmqQGSIkhXYESOzpCiOvDdW6Jyg1nrtN
cdfdVsXK/Obdosv9FdlOmxGtTlwJC0jFuf7ilKOdmJ09SlVkZJFoYNb8Hn9p7oaX9t395b8Ztwgv
bvODehM8F+9/q6r0P1aRsVJlRDaZNzxdbBIIihx7aufQTExyb+VaNX3Jv88MGctUdOjAoNoEV3pq
pNXqpA0M0s8iVO00/KaYHeyrC5n2hekvNpAglW4agffZkH4U6XEi5VXnCEp53yXCJoCeO5IUFH2D
l26M9/i3vSC3+6HOngE7LQ1sXrgZJ/Zntz7xaT15oIGdxkDydxMB32GhC15lychsK0cYFQLdA/rL
/AZyY0rwPRf1btX3wd97lJPVzI6jW6DOEHasZuwZD9DM8muRugsB5IXg4sTGtNjPb4moQi1l8sU0
Y19kd4iyZH6CLrllez+vv8iXL/WnwzF7trJe6lwjYch1FJx2PUzkRd5B7JB2RXa7sFV/XSOfGNv6
5rrhC44Z4TT48hn2pJUyz3BTo2G2feg6J0rgoPTdx6qsg4Uz8YcpZOb9Cc9gZvnDoXXGFKBCFCqJ
fkNP/LfyM3rqj95NtKl3wd7bh29F+0c7ltbjtu4m9Rnl1/UlXjqSIPrhotZhVjsjVU6VUkN/ZiCR
ioofvtB+mKn7JQLPtLDMC7O7GutgbA5kNQ/0/K3KpcKnctzKjo8DYkql6jaqggDNMBjeSozMBwsl
oW2qym8MoPc2LbU1OvCPQ0nDs9TXY6Xa8LqD0QiH+zhr21UsKIad+50BPjCyr+/KBX+sTEqPVDfQ
ziOPPT3bVlfkmscshKPnzZso4alqbTNG4b0gWOvrpi6dsc+m5FNTRWeVfdjoZLDA/pRxFVvpwmIu
fmJ4sBhMQiiK6PzUQtJWiecpHLDeUp5qV7irovSLpyl/H5dTjlJ0APTUe9GdOjUDKMF1vYGQOa9u
Je0QtCDIF5q3F/dKx9lRy9aoacwiC9Xv0kj0YE11h2LnmtlvIWiWhP0ufvpPNmaVhcjtErWozNbp
ZfC9rW2GD4Y7rLv4y99/dxhgp247STGlhdPt6iC6HIQkIujvdXA94k1aBQtRyaXtmqowICSZoTHm
yAHPUIu8GVoqTYpu94AD+8XdWjIxW0Us156e+L7iNJXHsHhrt770948wjAMmQzq8w9JZ/FEleZsY
iSU7reKSiX1rImV9/VNc8GQnFqZFfvJkuprGrhs0ilMaYvc1iSOZgcQhtTMjNW26qtmaMRjXuW70
ws5NgmmkZDy/UKjMrosv5pEytL3iWDkddWb/V7Drvly3ceEsY4MTMFFQkPnN7ksx5EZdjBQAFRrL
ycTcoCcgY8Pvfq4tLOeiKXikJLiNNWaWZ6aUcGyZWxQVJ3MtBE0HWCgq/6gNwoDQyhLb8MW9+2Rs
dkeFPHMFhkY6p27elPpXynTM9Y27aICwelIDmoa9Z8d60PNuYNJRcdQh/wg06VedaN+vm/jDQTbz
+8yC/WNj+g2fTp1m1aEh96kCR1lX7tvcql888PkO8XbymORM+UaWCtrYR1TJ6pXGUdRM2IxVLd3I
oubCCJYa6yCLgj00TcD/UBDg76KHLnmXKsAkRzH6laTuOK4Fo/9W63231hNXWYvM663dNOhrsKJ5
+SXJALZ5+kAXK7Yg2PNDq1spYcoszCgXXyCwLV8yKRHvcCODHdeUqwaj9Z7yJIkl4LBMP5VioO6b
vtPX8OcVQA7jBLIjr37yspRBCNpXuyFP8yMkJv6dKALdqpC6WIrhL381YjWUSAyG82deW0khrS8l
wmurUbdDX638YUkF5eIxpx4EfR8lfB7u04+WB0rDZzAJ1rruKDbKipWvcs97abyFEP5Sh8cwYVuZ
WCogXJk7OxMuwkzzOIN9vg+l/GfkBeYqTputD2p3RGou9ta5oW2j7memj3YMk1VsGUtVnUt7SgcB
Se9pLA6fe7rgQUoFd1AzFX6Zx7qU7czz19cvwqUt/Wxh+vNP90B3mZKrFaUH0yIB4J3g9KLYb6xe
2yReuyAaeGk5tHZ4iSDtY3JhdrHLutGDwJB6p9EVO60ekvbj+mqm/Zjfajp/0CdBtg7n+uwMyqQq
UVZWE5eRXq+iytr8F2lXthw3rmS/iBHcwOWVe2kpyVos2S8MS5a57zu+fg41c1ssFKNw29NPHeEI
ZQFMJBKZJ8+RK/Ge5g1Prn7vUfQJUVinIxUDg5Kn+5ZCAWAcwOK0knscwI0PjlVEC0+w5cPkxYHx
xmeIWP/k2eKQr2AmG/WOM/KGZi67qGrblYg/AqSz/VPUxn07NFe6IMZWv+jXNENRXeI1p3fPgrkx
vH7WjY+YeGaWZYdjt3LDFFgliayhtFcqdIiyByByi14uf8c9r9xaZPw+lqtqyAtFAcyln6wp6me7
AHD+NtHlxF36MeO8pvcqSHgXYfgUEHxtJR89XWI5NQmgBgQGXQyJ3qEjcffJJ+YZVnavgBRYcEqf
cMouO96KEANBLGhJAqXIJiFRDtH1ccTDGpQ4bpfe52plTYS6l/dy3wp0v1FQX0l+mL0sY2hlF6MA
sQOMC0CPHMIHs1Xqj5et7HwxrOXLChNHOj0qx5TKQK4qhZMqOcC5aTB043Hptca+bGuveWaIKDAC
yYeeFvL40681ZGK15GKqfrZWV/U6zLe116NdHTQvcyIneaOcT7VDjIuHswYCe9SHtXPW6NSgKEqT
DN258JcU35eAfU7ytTIeZvGolJhBmO9qTCDQBPyqYu70bWVP9EPMjkmFCTMw1ZjTyNkGeadWbgC/
BBIP4IVFlINOt6ES1UaUQ8TuFZpFb/r73Jmv9aAHLQ50r0Nf95pb9V58n5z5GAfpQxoA2PsROV0w
vcgvf1HdPvk1jAeEaq6VFYlnZFSY8tMwcYhZKq3nvad3ouCJGebbJ3IzmJC5mD0An44Zht0wU4Ds
vWzfJ1MJukH3kbJhoMxIOTWU3XO02W0m7ZXaOVmWOJq9dOztsn4p6tcFY6GXXXtvdQBcSyj1foZ5
ZnWynMdZoaogj7zqD52/8nCqHpA6wWUzu/Fua4dZTNmawiQOy+Kp30aHAlBlvmp244f34l1xgKdA
qOy/YCXfc9itVebSbOZekkOCpKrJKhPa7HrWXjdtpn7EyKZtShbJSYS+sWO83DlfbzdmbGxrK9hs
c4lRyQxbiAFixf54E9vtnRgHa4jvXRHMBlYP3nmH1+zmfE2WsaMrFgygyviaqr/9mrzW/l4yAr4v
pKkoZCIcstUMEPkMRRNqs4fBwM6lDuCMz6LqiKlrghKzeZJuUzfUrYpHf7h6I5ORnNhlEoNYqdQM
Y3JIt3pQj3alO0zmjVg+45lq5QtXdWnvBALwhKbw2g3BfX36CSXSRUstJP8b9iXnkDqT8FmFVoD9
s5O73OZV8nc/IJHxBtXw2iBsI5roU1uHs6h6mYShzqqWn0qtdAal/gEC8W81pqeBhcpvCiK8cg7o
Tqq8yiz8Y5k5oFqu9qUCVm+vV13tCsz2Qe0K0J0R3dGenMgWLQA0dF5c2LUKykxVAf062njMDk9y
iU4UMNNelEDio39IKK/XumcBBREN78RVfYF9ws146epiUiyepr9i4tDWx39PbQXZAzQfgeBRcC2y
yUEmTLMhEAOcnBBAyufvULrlxJI9twe3FSrqoONB64+5dxUhSktlXYNqpHaXmIeqByk+ht1J9D0u
/ubewUQQslPIKIhnmndVFnVzkkaqN2CgHwWA/D6d5WuKYUqX43N74XljiRUOjHpRK+SsWrwEaBbX
aCH33U1gVUuttA9AFZ4Os612SYDJcX26o3pyWMKfk/pGZtGrugio/o8x7jlvxt3Ma/urGJ8sG3HI
UnlC5kVl34TQOSj1r9SonawWSW1Zm5Zai1dSD9mb/lhUozXKL2TE2Kl6n0ehT8AqJaWajrlP45mz
YXtJL4aZoERn6ipqo8xtHeJxuYgVjsvKiJoEfWyld8Vt5KMrd9teQ97Ixtj/NeYJOXb3wtLWLhMc
qiRECOrzBXZHB1wIV8M3QbRosEwW9U2/cpLYMq7xlMfgOyDRfzEyBlL8r2Uz13hFpBFibeXiLYt2
QK/mZx0rnpah9zCbHJ/cDRdfplTm1u7qFvrmWqd6k14/jFLzkugdpxS4a0IFm6UGTRiCNs3prQLX
i3szwmnO5v6ul+YDyoK8NuPuydrYWH/DJvkQU1nPabao3lxm15iOtsLmjZiBHD5QwHWKVvl22UN2
I9TGHhOhQLctVsqM18oSqu9GWT+Nc+iGvXkFXrcHUsBPLttb/x6bCAAPoa+35Gdx7nR9OsS2JL3U
MSSi3+XgwOvmj4xwZS52j9vGinxqhQ4UFFD66vZX42CDPaEIcidpMKcN4CJdLKG1hgNAi7eVaPFS
uf0d/Voh4yXm2IeGFsNLKAJPVj4CXWuD4KBpMKRb8dChvO1k3GXB41ZYOZ+9FDxJYnIF5j97Et/+
f9+M8ZGuLsM6h8SypxXL9zSSvk3q94E3PstbCfMohDRr0hRzhOnSJRA0PzVfTN6YyN6EEposX5+G
icKzGKWSqsItwM4QdI0HCcSgd5E5oUENThAuEfz+jbQxyITfASTw2giCYo88Dm49ropvGNW16zvy
VtnRc3TTgZ4igkbPSuN6zYNF7G4p0MnQ+1oFDtiqUU36tsZ4IpwDWYeiBlUuWqnC6fXuHrUvI58o
s03A6iD2HLcGAkjUHrMIrCL1N6l+aBOd897l2WEu9yUxpylEpPGUKr0t4vwZnTRnXFZ5EOMvWpm4
s/7ZuE8/2qwp1JG7tBKOsC73QP3cxVw6eN5qmCChK0BYZy0uxlzVrBBFvXL53bWBJraceiXHBz4f
u5ulUCPOq25dijg9S2pur5JvwswJ6rsX42a/mABhgsgnMhYYSQtttBYqvHRteLgchHg7tv77ZiH5
AEAZ1QV0BEAQjJb5lbrEDvhHfapygHR7VWx8fnRRoGkLnl22HbuItTYkMwbd0YZ14AiHKLk1Eu22
Bk2WnIL/pb6TMQGIuZZrMzJfKhEXJ+ez7aYBm5/ABI5Q7wxqGkhlxRI8hQTcTdnrSrgzUFQtqbaq
GbmX93f/G34tmknVaASRe1CALZBYwWRGJqJSSp3LJnZrSZuNNZgcLTVNakQzbDQuJpGC0qm+Kx7E
pb6hTQDeNsmuHyAHEDncL7r+4bOs42s72dcq5uH7uiTN4plVYetl+6tR0CEVw5tyaA8zMPeC+a4u
h3xSgstL5nxHg0lESKVKaPiu6dWQpnYVVk8FKa9AuOPoDXHb2jg2BUhzLhvdO/MoFoG+G3MwQKww
11xDilSRBAQXEoPcTDvWmAhu87+I+xhtA20OOgXaWUmZyFSfehlGwC92PQvkukUBtyfhTZXz7rHd
a3Rrizn7UVUIUjzhuSleUad0yKt51/3qHvQ39JM+spvyV/Eb9ZX2Z/kcck7F/lZ+rZLZynbqO3We
sUq63DfqdSGBF0t5vvy5PjEXrHeukBnAfyTw8bPeCR6igbZiSjzh2vhmvsZ26syWCi0g3V5eoQeE
hxmYBDiHcQ/oZ2gr/huzwJqqsz2BZmyNKS1xGNVvBjSACpe8RN/K0Mls1QrvzKs0MF6iuyYAlYRX
+jyG3d1K5NY8803NttDiKcHJAI2DX4926VEr+9Bd7REVH694B42Vwx0X2fucW6PM51TkTipldU1W
yA8TxDMjWMiWjpOp8IwwsRvCJ+K8KNnsQXnIViYNbKL+ojacG2L3lgLtNp5RUCeE4CoTsAk1Fozm
Yi3xIfSXY+4lz8TtPOLHgXydf/D6Wnv3w8Ycm+ctMZj7JmVldyyIrRTiS53XvGmevZ3b2mByPKDk
cUxSLCkZb/RQDRpQB4hl53HO215Q3pphgjLFYAWa4zHGDOZMfjFw9bmYZ4YejQYm3aSejT/yEopW
CYo7r14aAhXUoaiue4L7uAOf4YeuhpklCkpnyUIGArmsGby6FemzOIs8iQnevjOZYjRLgpiYKOqJ
TVxjJqK3W7HgPphXZ2FDkA7sNJAQCOdn2NM0TTI1V9PFC4l2U+nttSz8StrSEqGqC11Ip4xVVyeg
XaoKq81Au00fwI9sKcldj0en8kfGTBxIY/wQhJuXv9b+LwNOFQJNO/zVFXhYYunzyOKJJphBqf1M
5JsQ7+r0CP5F8Hq9Xza464S4z0BksLI+sAg5IVuMIl0rIpj7DfPrKAKOAKiuy0Z2VgW5vnUCD6A1
4HDXf99ks3FUhFoTox6YHvASvU184ktuesXt96yuzHzXrR2FybiAQutA5titL95YtUEEmjuhY/4a
nNBqGifh3io7m3dijznB1GjEJIpwX0rZNDiaMovuZEqhJ45Ecf9iCzGCgg4BBvgxi3u6hUozhFOl
wlSbk9soS6/MEUR82l2i/h5F3Y7D9E8e8uiVlN0FgkYdyA8V1ybbWWrzOtdGBZlkrf0mVEisEiRv
GHxwkxBVzVEAzaJsD32DuwvXqPg2gFEmXGszEFFVihFCuTXIBX9IYtDQ0R8NHUpgVxn4g+p6Bith
DcLXELSTj+Dps6Xy2Javff8M2HFmtcDhSfHDVExWXPKAlOtte+Ynm2UxIXEWs07QxQH9x/I+Klq7
MCDMN/RuoXCO83rDXjLEhDO8q0DJGiHrqA29t6W+JXajpOrbXEf5HYYHBt8YQbJy2VX2Rt1McbO8
Nchujpshtri/BliVQcc3LzOGtiHE3LwuhmRVcmTpc2eXEIFMhvvLlnnuwjipmMi0HRecvzh5WLpf
pSxd097gND7knTviZHlMLoUnfgg+zxWiCgZ10LfaiWs+0LfhVg/mp+4nVK6RGmDQE2TAqSXKEE0o
feV+gqx4zXl67E3J4KeYkJ5TUN+V2LfHiMkpqQtxt65Ik/o+SkFU+dr5gts5kxNHT6skEsxn1vCo
/+LHn924ujHP5F6Yloh0vUHw7iVaWGC2PXTS2FoQiPolKMJRSoofIMC+oR2teT62k1VgmBrAAcxm
r0qszKdWkyUblBlFkPhg+Mv3wsXA0wR+Zit6fl+5HECSi1W/6U/lMy+X34MsnNhmHIAsC426FQyi
j2TAsmvoAMnjWz6GqHkn+bda0DwqtRmkdOtHGhYieDjpARCV1Iqj8Y8y84bOdr8DsJUyBh4VECcx
x1zMO6Of6s/6RX0oMbkPYhzQJQNt1NxOkQ4tdM3CgKH7708bnlArHkYF1Td7JUjt1KhDoaNBI96q
EgXn95VRqhwX3zvSWyPMXg9KLImIJihiNN/nLrMR/MHSwet+723g1grzUikXCWA8DY7cQLjVApID
/NHNdB9rk2uGmM4lUWoJCxQQ6rbh7OKuaWBHMbeD+a+zh2GZRf93sYJL1Julp7SF3PQzhiMw04XS
GwYIp2HgNSr3QhjmVv8xyuyqPJZ5aVDU3MCX68xPUxyQ0lJBqVFYiS16uCX0W2W5ql4uewzPLLPN
kDXPIkAEF8+ID1r1DAFxjrfwDDABKUn/U7qIIxBQje8l5T03927U7c6tn3Nzt1XhnIdDi51rC3Ds
op0t0tcWoLpQBGuvFlzer71SzCoG9p/vxD4DOzrKZhHCmuqvXCTyFZrqUNcEx6WZ2qozupJrvEHw
sm/+i37K7maCFBT9Vwx8YFDmdKmjFnfF2EL9pAA7cqyDhpNLkrbn/BDsAuIcpRhFYhWNhHGmca8V
1MuXBiRJg63UEvywPAwgYS5F6prTnaxzARWre7NpEZ6kGDTC8wvKuszK0BBdkniNl9J7ccQEZZD8
VNE2hJ6vcpX8ng7j7WLpP8KO4508s4x3oiMfR5U8ouJS+CkprLnG5UVDd+DCFXmWGC+tpVway0zG
vhbC/aIridOh9xq2IJovJx4/7p6ffO0m0DCnftJKk1EONZZVVTJ6RIcBSLDL54BcXg/ePKcmBnAe
q0MTAmGmj/GfTB7yB6XSymuzh+wtRpKyw2DKtLFmCey9VjZCCag128SfM1F6Smg4u1lTqdG1JkXF
bScN+W0ojDVwEaMRzHqlB4Ney5Klg05/wVhRm7miHuqNPelGA70BqRmP6dLI30M0K36FZMow2yPp
hqXOoWGJ5kLdEhMaR3NRZQc0DMC9jgaQvUNT2V2rag8gvJ8/qDbV4A03ZDusVLwKu6V3lKoKLajJ
zx/gEgCftyG06Y0whbFPNQGvRuCPqDMOBUhvp6LP7hO9nV0UgpPHNhYwfzlgrmhJ3jWlbt85e753
RgC6V8C+IUORlckpGqL2okpFCj0HkE8DuELpD2PgjRTv5lK4+P4xszrXJp4qOXQmSIQIRyVLA0l+
MELjVnhY7sXH/HvxND0ub8pfvBK2JpnUsUmVAao4uIU682hEf5T2Pcq/Xd68vXKhubWxOvRmWboS
R5rYIcIod5PbH5SgsKPb8aq6Qarup7fSgWNv94AAKaOu4rkY82IiWpf0kMHusCb9MWvAs27hda59
lI/hve7qfgsSWcHFEBtuCR7WdO/0Y8IAmqyobUObjvETvYnapYspupFtOvsTAOCZ1PBkkPeywG2I
kU+3s5vAaK9QxLNsfh7FzKkkDHvR18ubuLeH25UwrhiBhKsySxn1UOmQ0kMDMpi4OEY5x8zeeAAK
yF87xvifPEpS0UQIZumhhm6IQyaIufWJ8NjLFrruDk3EoKzKX3U4fN76zQdUIECYPeNBKQheOJle
flw6+TFcxNGSy6ICb5XcOd3yKFvQQcMQEOfi2v/GK/MTOAD1M1VhZY7rHsm35BXdW6MeC/3h8s7v
/n3wCqCLBkFv/Hf6eYEelpsKw1xe3hoHcemRHPIyqdUN2St/xSfjmSxrOCWMm9JpTuiEh4yXH5JZ
+0m80hNS23TRnCiSX8RO3fSDh3jdo2+BkNtaSF0Xd9Zqauto7CclXDuwhi85uVe/hDfER3U5SHhA
+jV5OF0g2CPAIoEaHYFzsTXOvJ0FTJWKxMvj9D6JMDY7jMciBR9sPWdg+4nSb7Trau/ffrkTq2zF
sxhSFHLCmXhpblhpeD1ofy4b2ImksKAitGHkE4PB7Ctz6omgVqVCgKmk3nxTOs2zflzu8z+IrS7E
l3jjMjsf7dTgGiY2oTtbUm2IgQD3lqvmWLhz8D7b1dMq98urF5+7/aklxu1lMwFyDYzV3tAOqPGX
QahJ/97vT22sbrNZjdlpKUQaMvoJhc0eiCdB8M84SD4yqA8MRducz3UeRGEP2QLINQH1PkNtkjoG
jVEIuch1YA8i4CVxte9rGby3jEetRaEWMwFN/F88V3YeS6emmfiNbhCdjUygeNRCNsTu7IEc1em2
mK3CR4XYqxwF8sYYwadO/VHKHs9zzh8zp/aZuL6QJg6JGFLE9SjofOOwnvTW55nZKa+e2mEcVMin
SAQvKvHCW+NKslKnvV6nkfIr3tTBDifkqSXGQcdmmsio9wDAODOGVzJ3nZp/ENCyjq7wlJAKax16
QB/AFu7n1FUEa8D2cgBC53f/6Y9gPDgtkIQmq0elAiTt8/eZXBcoqXH8ds0gzsLnxm+ZF5OeQiUO
9MTUM27bQ+F2H1Lt6kew+GLKq6uveFDtHXDOyapYcI5WdSA56GFvuSLyTXsovcKHpM+fZgLxpUVc
aOSBblSFEPhfRQTUTFFwQtHuDKcYIsUR5KGhn+XrJNATT3CJC500+GrV2fkHNybsHowvi2wVw1CN
YtRFWFxjgmbrL0WQdFZ5P/iFr/iGYoMtAP7r1jYIMsIjb1h/PzBs7DOvx7ELJ2WUsdfzuxHbwnTd
gjIKPHgPzc8xiG5SGsgy2rABzQIVUUJwOg56ZzfQb34Ak76Kk65B+kCjHoC9tlzdju13jvuuJ/HM
fTcWmPSmEKp8GqUWsc+0iGyP782fxdVsCN69yb+BQMwnh/5Bz/06cXjl8N2IvzHNhN08QUWhoTpO
jvkSGw+YsrXV7LknvNreTrMDR2ZjiImvXQ3NYFmDG+mY5X2dvpc/SAC+8sqvXdm0stsGPQ9IbTX3
9VX7sQTm78t7zFsnE3ZB7NYaChRMvRnSTHLaWykBM6WcOWrOfRXvxrzNUpnA24E73ABwbr3KsmP/
lLmpoxJbwrWGNUJB2UWcBSPWpHMS/f2whMKYjjwfPOosxctQzhVkrJAuVH9GZ6JATxc/y95aR2fM
3Co1S37Hu8UFz8G/f0dqAEQAWoNmjng+O47R21xuFCy5Fp7n7EWPeAievUOIQRIUldExQg+b2VOh
n4CplRrNgyTZYMuTptaWhE7sR57M+U0zD9B/FQpkKETObJ300V26THUgmh0ByF8U/TKGbJmU9937
Zcfa+9gy+OIhTA4xijNsn9p1lZLHA0T28jsplpxSO+ax7Fw2sptH41kABrLPNoPKBMF2MpNIpiP1
AIO0y+hXkkFur8Co9K+0OVa97pj0l3GDPAl98vn1svHdFW5sM/EPCvVE1IdRwwoFFzTvQZ7VRy3l
CRrsfuGNGSYImignd5KOEzpIQaveqjMnAvCWsdrf5NJKo1eVlk+4R3TNK8nk98noGNrPv9gszJjq
AKpgVJI9gn0hII0cwEAODbk/dKoeS236CTVPTolq71IGr+g/ZpjFtGWzNAnBeZvNX2ICwVQpq5yp
8o3peqE3ZTYCD6Y+XV7a+jfZW2prc93gzQZC/W5JywQ1xRi4jMgo7WUQOInc7jdCd3YdPFkbJ0we
15O5IWU2ANM4xK9C2ARLNj107cQxsxsoQVCpySoY5MQzSJEoxRCEjUVEE8iBOP3TmHo0EOzBiztr
/FMeFVsLIHbJp6Zk93Bt8qLbCi7hVVIASdzpHuYVVKO7ukNpCHUfqVwsaeRkiDwLTMJtzEONPu44
+FndB8WsQRe6nQrnsiucxSN2HcyHihO6RNToB78FuYoru7WXuH3thrGFrhbeiFVs1ZV32SjrHIxN
lmsAt2onoVU++JMiBZJeW03VgBKEc4DPEpXVDBq56ipOY6CpxXwiMmpyoWnT4KdgGFT04bkQx2t9
lRiChLqvdZgVL/o/UdP7NNGuzWoG9fNwUKBnXor1rTQnTl5Hh6yYjkQTX0MolfOu+TXgbg/i+gvB
jQQ4uQhWgrNrnuZEGSCY1vpxZemP9aH20rs2yA30fuW/wKnBHAHSeiXM0gFfZw+lWrR47DT56Ccj
FMNb47EWhUDNU47jsiGNMWMyjShlEgRhAS+zL1S3ynQUuns1hQQMUORRfGjxv/3Em4Nlk0LWJPOp
gcqcc6kccWdi6EsXoM1Qv44ob9Qx7xWzcyq3e2gypzJUdSggRtMIXQ9q991DGr5ePhxnwHisBWII
8AqoweE+Zi+etu0xp2Nmo1/F9sqcZY7Q47WhSFFas2gVdmJDahZqd4mbeMMLL/87GxdczSvIfoBj
Qh/jjLkrnqKik7R49CdBOxBQELTyEbJ/Dvg6H9Qq9Yy+ussMFK5y6qDqCnRq+HR5B3a2ePsLPrkJ
N9cTURpQadfp6Mf6h7AcYjS9Lhs4g+EzayTMBZgVxCQCmIfWLSaxVR4wn4gCTuzQ5hGqthgcQS0l
jeyQV9/gLY15vORzCFZCpcQJFF6ksrejgqc9c9bJ+1wbWgTQVVvVNVj3qSpKOiOHifhmgW651QCG
+Zx6yS2QGMRCp2KILVAo8p6fXLvr0jdfLQSroijP2NPeqX6VaHvZunownPnb6AJ8VzkZZMQH7pN+
5+BjYu1rtcyXnDulGZUEvpI1yGSPU3+rQ0cXms9/4zEbO8yHw2icqC+QpfahnCXmVv+k2TXOY6Db
uk8gutZZoDKwEo9XtNl1mI1dJrDl6OF1M+o2vgh0W1sDezJx6nq8HWQC2iSWUlhBp9jvWq8dk6s2
AyoC65kSDmBz59Y/+VRMpjFCHt4QQIPmK5oATcEwAETbDc2IB6panxfMpbq1w2YXOZozEMeAneJ7
6IeDA0jyAoQx1Fis2V/5Hloh4HXmdq68rU2d2UToVueDAdSzT4rQR8e5AVtpdxu1URAL4oEm+i1g
Xm6f6LzhEZ5hdlPnmGZl2I1+05PMCilqwRUN/W4J75Uxup8mBQcvCzDH4l4+EZyvyRZOJWEB5aHc
47iDcgTIIqvRoQqVcJyTZ4V5LeeSWBhKgm9pmNFVs/JVJoOlRAmnMMgzwzyMaaF1Sp4uo9+SP2Hy
npuvkvJ4eb948dFY3XYTH/ulqBKjb3DOXLW1wD3nZ8+mjYlMQJSBTRaD0AZHzGWjq9tdOAoGE5P1
Iik6TYZ35AXAaYr2QnOQGBQpEMo0IEv4a9J5GsL7+cNXxGI5WUcao2azYJ0LeHvRf6l7C6DUlXCg
Avlgbg+89u5+iNR1FUUb45wyaakUBbo7yJekpCucmbY/JdB6cHZyP0r+Y8RkPETJ6jGJBLh7HSLt
WcCoZRa+MDUvmaz9W3za5w0OjlbIrAFWfcafJOk9QFUD0vS0DQoz9Ap6XyuVS1SeS+5Gyo0h5lKr
qzGvhGFNtLCe2DGumm+xozmkcIFz+l/y0r9LE75sKozNJRLyUuqwkUWtvWZT+0DkarHBSnu1NMrD
0mc3uq54wAn4vZkHLW4ja+zo49JNraUSGnK+6+7J3/wc5n7tqz42p2U9IcqfVY2kR/0afMWXj+H+
2QdBJsHIDmrnLAGd2YGsolk3GnDKAXKH0y3UWnVr8FDvCS0ZVIKocnKMno26/q8bfRllljZBfZs0
KmJnm9vGbXSU7SyoZkzwWb2O84h5thGztit2Nb1K+vU3OObT5YXvHk34MUZukaSh5Hsa8+I0XKpp
zQnLtMD8TmgJxvfLFvbDzcbE+oE3YXWMcqPUkAT6MbL3GyUwnCYFsZT2LrmFl9u8FZ11fT93FdVb
GVWtlV6VuXAFfYjFQUK06alce2aZHfKsMe20l+3ZrF0tEZ/zsvXViFxJdcgpaezv5z/GWZhHXNJp
mXJEBpphKrK+66aPy9u5m058rY7Fr9VKO/eLgONA5xfMRUnDVaPHQSR+r0U/H98AEfQuG9x97a56
HP+3nwqTOaF8a4RmDYvrTCAovKlo4WRMtdX/iQMtqI/r6Qjx+LVNYmcvHOtnERAAEqD9wRiAOan1
aDLeA1LjTArhPfpjfK849WMEVZUb9T36bVzHbvos8gRVzjb41CDLAk9SXS87GYWKbsRLYlK6ew0E
ck4lFi8FBEMFObvVosKWUaTnLPXMdxjL61ZsDgoUeVEjIe3gN4tFPWjVdN8qXwB7/88RWZUlO9qb
6SScDT4LrzCqG5D4QCkBpK3scjValkKWIi8uhNrWFihwlBCinjg1dJ4V5nJuowHA+R5WMvqcKokd
Zj9mcJZyNpBnhdnAdEHfaSlhpVwrpd1xei5HL0MMcOer2R2Pc+ZkjTu8/NsZdKDjt3vIIjtDWtJY
ymbYNTSrmVI7EnjUP2d5ImNi9Z2Nb2hd1oltCROY0qMVscrsicL1l6mxJZA1LVN8uLyZMmczPydO
NxZrtKqVscY5IJYc21WHJCdIiSsodnPUX1emlBZoXcENA2mxlt/iK+08WfkDiRjFBjUEV/X0vA7O
bAETh/pMlUG/2wy+FLnUU+2IWMnVQICxmZzWmkcn4wKVeDZZCZw6a2nTqOghpIf+ADWIlVRdOY4t
cgKC2pNlFFxFrb34szmQKuvEU63labGmX/oYFGMWiELtmqNsd1rji4tspVSwpvjH5c99fkuf7q7K
ONiMikyK2jMq/kAPQjtP9+ZAephtCT0Nu/V5sJ4d70LijJF+UP6ihc5OJTapqIIdFpd0M2uLNS0h
UoKu97uJ9z5ds9WTBxbanFtD63Zv3LjrdakP8zWct9BTANGeIqiOWgMO3M3O5T1cr6ILpj7xkhtT
Sz1GZSbhjJqg7u6j18K81rtjFR8Ng/O1dnePoCsB7gJAk1iOjVooetqqyDLGtP0GIoJrMqtPDel4
zK17/q9BwPY/hj7/fbOkSG3kpWxQSyd3hq84uVPZYKqPgJp306D2jSNISy9vImdpn4XhjUU9U4sc
6cDgi6owOHJivuZzK9mZYXC+1hnYCVFbI7jzAFOAFMuZlkcO3uO6weCWLyADH5PpF63Af19P+Ueu
Ja4YDS6VyHusdDeznBxrKK1YppDhHhY6VyuSIEu6V3WqfXRqX6VOdy/vw3reWGfa/jom70nUWGqg
vzX6c4SZw8Tw5YSnG3xeZGd2gImoVVgIYioiolaQdXJlW0vQxKhswW1zh/hpYmP8364rm8dedJ5S
robBewWIBdonEAM5PZSlqVX6oq1tLm34iDr6VPSYAF9UoE5bOSBR9ZRI2rETdWqVff+hxbXmJJR6
UT5/U5fQbVXiylkJkCOP02kvXGx/2frvG/fDTPykRevLXhdbKNxKVjcM7hjrhyV7uvyB9xx9Y4l9
cYppR8MR02D+Un7ow7WsP4chJ+viLMZcfWy7GK2kSrgmDYaCLul8yNPRkWQMYqec6tzOnYXvuU5f
YkTxXNgF445yXQhrNDdqO69L1CreJN1b9IewU1EdGNyu4aHc9vfvyyZzQFphyEV5QbKX9Anmv2TR
z1TtuhOT75e/015U366NOSQG+KhaicBOjD5UjzjYiqBoqC0TL3Ii8MLfTp53spPMdSVgtK2QJgSk
PrztMVwNmSBLE+46TMRX6M9wZcR2Izy44REDRWg0QSTv1EeGHnJskHCBQUijJqZde+G9/AjyR0vI
reaRTz66G9g2Bpn9HHUzqvN+wAmLSNBCjAf045e/2K7bbywwe2giUi5mhgdrP2nUUjrZBOs8Blow
/fi9NWseFPCM5uLzIvmyx775o7g2y4ViRVGTF24+JtTO8lZxhKTXbJBp3pBCbq1Ch/g7uqp4wUoC
BpTE6FbXrueyF4MpJtj7eqidKlfXsUrIxfZV3h+kphCsomkgy5y0IJSbZgystVnbOXE19t7lbds9
UMA5QGQH3WuoE5x6gm60EwqbeH7qQKi32LkunJ1Z5jEtn42NfG7Xxg7jceE4onktmL0/vy5u6cRe
+Ft1TB+B8KUJLi9p9zRtTDHPztzsorytJGRkBJdHmKGKeRRy0cbIJqbiQIUhx/9+EwFOhA6TuKoV
nhFMyBqKXZWKcsWIelqLKSbzIKiEkyPtbeGJFSb2SbNUVfOIpFbOekBhMBSzCMJLEzZuWEXvqbY8
Lgm4m0YFA29zdJUnLa/reV5lW69wA9MrAKkAhMpW2bJEH5CBIntqjeTFyIjTEglElY8gafDUCtOT
ZYh5Y0gfy/Lvyx91P3H7Ms2et5hMJI0Jbpvku+YvQER1vnYPPeC+t8DymtsFZpAyB0+zqLTS2aY/
LtvfDS8b84z/wmf+D6MT5o/Vw0h6zDVDgZNbDtq9eL7ssG/PkCpUqDXk3qjyeePTOuSM5Kx+y6CI
QuSrVSgqt0cJ3C08hMluJNhYZp6gkh5FmVHDcq1AFV6Z61uoURyKruHMF+9eBRs7TH4iRLJC4wL5
SVVLAdKGA22X58sfi7eU9d83KVCqoKKoizgpdK6hyg6gSlJ3T83w/1wKi4jJ+zGVBIGiS6HWftMK
jpJxbjXOSgjjdgv4b4XEICCiqlKr6NEjILexwUM/70bMr09CmIjZJHIrFA2gzSQv700ZLGFapH1k
tPBSMcMA1f+Qdl3Nddvc9hdxhr28sp6qahX7hSNbNivY+6+/C/L9IhqiDxI7meTFM94H4G7YZa2x
xDuz4MwdbBUf1s6EnYgZtb5NWiqVPMp4gtTOdBRAXE4XF/Mv3LUwqr4fnlbvUYFdlExVvdWHGJk3
Ni96T3jWdjUw0OziB6a2PjWHKhA+XVbCj90l6ixXEqlLWWlhnOjjMtMWyHioHxcXEDIpCkmotXqV
5cBZ+ZHLK4Zuqsu7SIOxrXqsi0wAZRsmOHO3EG9JMTsWLzeWN33USgpjXkAkrOqmgNqbORpX9dB6
siAex9q6UcGIBceIjaFmucOseb8P8+5pblE7SMLpVkatxJZ6ZQdYVJCWp8BlIYVXR1O1SxRZDmbR
tzrZnuSzIKNA1Mv1lVJjv2LRhnMyibypL95tsR8os8IIW/lDEIplUCrqUR5VbyhVjsPbCB0gljVA
PoNZV/AZMtc1ihoeSG/DEmloV+EDGUsbC+kHoKm6l1WOfl5Gx9eSWDuOUkuMwTyNHDjDRKKk4+UQ
XJZAs+i1BAM4lKieyOCNeZsiZ7JsoPoI2iK+UYOlN9pu2PU+uekC7hYeexLI0Q3M3ooYh9UNoOv8
ajtY4W4khVhYBT+ougBEYLAjfO3QHoWauEt/R2N9eMftzW6IBc2rjg14C65J/vCp6mos6+JtFS8M
iJd4IRItEPXYdrdbjsA9RMT6KnjQSGfxsOejB2PrlE+TYEe8hfUPuRauwJBUCidgYILiA510N839
lOIP/DBvFkxJ5d/aDot5SammviwVXq6AtXVJ7iYVS/NZzes9fHgjvsmnoKNgraOfnAk9hQbIVaK2
OlajRw/b+e4EOOaAIudpzvBdwHPfuaxbHxwmK5EJQ1Mtzo2iFnQZe/TohnIWU3IiAdxhQO74kfU2
6CllnhfYUGlDQifHAN4R8PLYjYEYdGICkGKxX5QCrGZ+sIbEGYVbcQH+QXiVCZ+nuOOk8ptqBrAI
VCIxRoL+5q/anauNKpMEgBERUWwxAhxiWJw5l8k6t7fLXMlgLrNCvwi9o1n3Z83GWyS6E5BJRh7A
QaPSb93wWnGMGhOnDhdqYfNCTaCdSCpW3T/YrqlWlaknHdCV8sFvH+b0xtS8fDzpSJDCI8l4e00f
Eom3o6JTrcD5ibLCdsfVuJhbrYFA4Mq+Ei86YMvaju9kl2BZlaelm99uJYypZPRRPNSDBWFxd9CA
wJPwRgfZcPHzNKiRgrQVGwgsWqHSZIvZNFijGieCHfIaZHCftUaxi/o/Ti2wguhJV/lJ2qdtTVTs
g5GlcqcstknOQ+BkMwVWBBP6UFeo5jLEulGRYEBeVl0M4Xi6+po3J+gNx6q2/Yf1fnNMPMc6k9Lm
qaphLbTYy84YtA7d26ixvOVQSrHoWr27bGXbyvAukZ5/dYWGPoIBNMbWoN7NO0MafaXiFFl5N8io
G8gjZVVPgds+152b55qbDVia6R6E8UVpK44H5qkeE3UxCJlrgwyfUYvnDAChJIJHLG6TjPup2Gyc
UQy27EQGUph9jk9Fd97jZ8z4Xxse2SO2e51TBQuvwsrTDZbWQCAWGYtIpwKzK8nNPOKIAK1EKNex
XI+RpO/K58u6sR1A39WRpdsQiEDaMpJ0v3LTvfEt2klgbtXO3Q96RqiLy5FHowaTmxmgKP2f42An
WWtLWUAFOi2UlMaO5nRPzNEWjC9ieCvHIDSJwfpsjjtNOpRRwVFT7mEZZwJOcAB8lFj4K04hsHyy
Q+QlQbZv91jZCMYjzwtzzILtJWWjZk1DCt/VdndtmqDem9sWVut1oF/NWAS4fLWbsXR1s4xjMSQ5
LqUxlQCJpmLxs0TbysisV7R+w91lSbxzMQ5laNH61RY4f626lVW7Kw7JtFvyXaLxXt+0sHtJWxjH
IqZZPac9tFMy7tDdzVA01K+L7iaK3KY4tMtZDXkGsZkYrK6RcS9hlhkDkIF/Gr30LKIObN4AA1Dz
MB7feEKgHiPw8TrxMT8AqIvj3DZdAFgFNBAMStjhUpmsy5BqpetaeLd4L/5orzIvdtW9dV6ceh85
6s7a8ypqW9FhLZBJwQBlORFJg8BlOEzqs5X9iV6uBVAvuwo/qmykBtBudD+vZC+fQfUrSWjO89h1
PoysUm8tYxWS0hejcctOHpS5ZWFeFExPoJdwB0xR4GUEkNU6qK+66+VYHck+3hEfzJ256MWH9Fxy
3MuWAa5+AAuREhkTyhoNzD1PP1vG57Q+aXLNMfJNF7YWwuhHFpqkqBXKZwW0cPr8SKAhCeAztEMN
0hmZkztsBdu1OEY7ylqalDmHuFj/qgKIlwDbBrirbh8Hl30K7/O9HXylJoD+NKO6x+1RPu/+bBE7
84A9JTyDt9wTvGK3YOAnep4ejcfuu5JyMRA/bIMz+vNmmasfkDbVCAxLGIJ6rk6iEx6soyQ5yYP6
Csj74nFGot58jwbf+HT55FvedH3FTPpJljjtzBnJ0zA/dX2Pxknma/q9bgq2jin2y8J4OsoECVD7
KqUQ45bj6KXsllNntc4yqxxL2PYp/5giOxkrRdEQZ7kGvDcRXUe5+KJL+ffLB/nQaGI/FxMa1Akc
V8C/1oHU1e0L6Ei3owhaw5n/5t/+QhhCNYAajv8z8c5osX02AbqREjbK6YkIll0leLACVXnhkhRt
3h11YQAcBHsPW90hizBKs4ZzkUfy0l8lyFEMR/hi2tWV5hCUY7U95yapDbNBFnNG/0hkdGI0czM0
E0Q80gMlJrs2xMdGvJnGH2KOxXY8T2uCBa3QbvGK1EfuHvtWwF2LZ25XMFtDkRZToygMYWNL7oAd
09jDgqv2lLqCU3l57cTEHq+jwbEeGwdouryZv83X+fpHMNrU1GqHaSYEKUrCQDPv2DeupEAG0ut8
lDi1Vt4nZlKMWK/nWBVg8U3ZupqYfQMi/TPno24a+vtHZbs+ddHEAMmFzk7gYrpXfIrTRQdejoNT
nmRf8rQJOKPc9J6jS2wriCQVZiXfnGhQAYJtAjSXiYGNFJVQiw9UuPVAW301tpQMXMQqNWcckrJ4
GP6SOdHBcHS8pCUP9WXV5qE9fphLe/M6q2tlkplSlNCGihEkBh/M5HfzQ1863dFwyr1wUB6Gs3gs
ztNnzrekynfBQDWqT6vIBNowa9RluIQid7LH0UOb5rg8mZ/Vm9ZFY+jGuG33AAbe9cf/2qphj8vE
JiMs4y7OcNyOfEny3FbF+3rhpBgca3jDDV+drp2MXCI0xRCjxRGK1iZlzcmqecbAuJgYFdVOlnCM
dBk+WTpGbcm0PJbyyHvBv9WbL30qxo+QMhyRpdIkIhi96aSctGN5Lr8su+g2dn5CaPauEJhHjHn0
oy/wPRnvrIxzAedrV1gmbKLFrpj8qAxO2tuRlznJyQhC23gMBUqrwrMMjlh2cToeOjkZOnzFJnnR
rcdeOZXzK8cONpPRd+NjN8KqCm02g8ZhNYgAzG4vQOSWroofPYbsge16Dq8Ev/3Ke8XzTsakwB2w
R8BUA6k5qN3zChOoh7bgjQxuphirozF+JTfTolBomTOXboT+ytB3kXkaw3Mrz/Zf3iLjTYS6z5VU
pC4MG4tvmKDklm4T9+70Roa4eDmw4QT/sliOlbOdbVUwG2FUDdnP9Ul0jBmrCqTs3MtCtl9Hq2tk
UhlDUoSlLHG20TFs2q9XvhIHqLXXDUJQfOAxsPMOxfgV4H83pjbRrEGcnWS27HbiwY3wFINxKKlc
NFY40BOJJnZpjtZwZaiJAwpG8NR2O8798SyMcR5xokqaHv7PebxoJxDtnWlajbesQyEq1Kci4NU8
PkwpMlHGoFWgVQTQCuyXqbQEMTqTK52K67TAcLUNajfpNrrprjKfghyPjugsbuvVO8CLYsI/dMKX
y8fnfE6DeVtbYiYoSorfYUpfCgtkOiTmKCjHlxiML1mmMU8XwOf4kXHMyTkGXNsyRcHlY3BUhu3N
ZGUSkYIWXIbFsgk4LCQQiMm3bf45jnmIjLwro3+++nTAghrmUYPCAJPDa9re7oEQc/k4HJ006J2u
RAxLCNKsFENsWQ70JwuhTH6tUdqReW/j7RLEu/cwGO+R131WhdQz0vgyn5NbA/A3e+0OrG8O3bTG
owRaJ5/zh3kXerw4wzsn40xyWRinqAFmYNb2zgJ4y0YHo6+cBrJg/F0+xCKOzFXXy71aSnhyHaLm
S15SfviQo+u8XNlgnMlihZqhLG/ORPLNR8vHM86vdlqAUQknu/83L/UP6xs/XYkumxhzBdkEW0VK
pHwUVAEyAYpWHssfegAs3VN5Nl2sVt1rB1SQjUB2590fviDfJTOWMMnC/+eYjdt7kwvcXjd1zU9U
GrnnDoptO5J3aYxR9NncZCatljWuGWQ79BBdK7IzJ8fxNKdxqofw6s8eA+8yGfPoE8wr95aEprIG
nlBcpHXqhk+XjX27/i29C2GsQJcrozJjVPwH30QhUNlNO3Pf+tm+uCpR/IgfeGs1297yXSATYM2x
zOjkveY34mSX/XdTjhypP6XKl8L8o3f/uyjGIGSSyjUWqXVfEB6E2LJTgUe2yru+Nxe3cpZx2WOH
YUEaXnvZC0WPBs0RvJjl0HVJEOC1pp1cc1/9VLc/vnr+ORg7hZMk2OQpE0hNT/rtApT53EVn7Ywx
69ymSMcpl79x21m+S2QCqULyfh5LdEqH6EUQX0NswNV66UrW42V9pJ/k0smYvDwlqoU1JYSEFJTh
fTDsaE1I3Rn7y2I45vyWIa0+G/h49UxpYFrmeG3JO0s6W8m3yyK2C6bvlvW2Vb2SQZbQ0moDVafR
GdzFVdyfPRHE1WtuSZFey6VrY1yFAUhFqQU8Mx6htEtR+PqIAXjVlhBHy2uMIH++fDieOjBeQ0k7
dRZNfCYNZJmYpM4MwHQtSBe6PLgsiXuNjL+I20mpTBNHEw+zB97Yg+kmwHGTXfHIe1NzXBO7yIBJ
kcQaJYiqokdjeU6GF9FKvTl/QAuIk2T95uX0j0GxmwvEbK2oaEETgXK67GKBsXDLwHiQDtmNOthF
hAb537oNhcm3pTGsdHDX06+GKDbstWNR2MqdeN+78R1YEZ+aB17g5BiawvgNDOwiSaXzikl+HxdY
IY2xqqCnnNSHJ4XxGlrcEXOO4Z20CBPObQM6iM41lT96rrx/MibjMEoMlOUD5paW/jAn1SEqOk4f
5zcp3LsIJs1Qlb415g5fqPXiT+Suuy+DJKAUaJKDqVdbPCb3vESKd3eM61imBN0IDL76wjDaGebg
TawrhSYnz+BELHYarxB0syxoxKK4GKX1IBOOgO124ru7ZbFp4kxMyzZCV0UNsrsC8HYVIEIFxGFE
4FekGA/VAzCBMWzocBwUx/cqTJbRKl0xjiaR3l7TwGZw6u4LCYw3SlizCWp1x/NTnCCpMu93PQPB
4bRAS+i7SdlZnhJI3r8gzaHGeSGqsLMRaZqhgtTio9HR2/gzbWmgiuqSV+S7Ds9T8HSfXXLKGq1M
J+qd0v3owZR301N0lgKyRyIFqrH52O94aC2/aUP9Y28swkaZ93k7TlCa7LHad9d1QKtXPWXESMFd
xR1g56gKi6whN02vZRoCjLBrH2dvPi9fKXHNVXYyn5eHGPGaVyDnxRm2vZl3lULCDN8werSuxcdl
n983X4XHxVGfm7t8skEtf9keOJauMv5kMNQhNwBR49fV9zbGNB3hDUpzwrTKJB8CKeUoxrKyn0eL
nSazM8U/igg7+sBB15f/ilDKvHBVJv8oilRTwwEXqJ/zT/MVnY0Q7wfMJdVgpBNczb18fdwPxrgT
a8C/FqVMoakcncWIr9XPGfwYek478BTyqKJ4jpPtXDZtqDdi/iYQU5dOdY2koB135k2Gzh5wUJ1F
tfPMtgaPV87limYSEqtdzEEUcbfpKXrRD8lufIjvk7NyZZ0HL2+BcwWkzSvt9fIV/6bu9I/Vs23M
EeS31kybitWzdg1MT7BE1w5G+Go7dEM/6MHOVd3JtvokuK9/GeHZ/TY1rztRfGvYanZzEq6RrLvp
vb2A2RiRSsnt4U7e8YZ9OOk629AcF9C3SgLo+TAYdl1HsTul9e0SL0dJy+4uXy4vX2fhugWpxWYT
HZii9eMElZLSiQItQIWISwjGSV3YTqbWhKICyF7wSYTP8fTahweS/G3S/GETRMLdTTp8thooIOLq
H/5nj3RWISns/DtXJCdMaIzLMQXZLFraVdHu5QOFZQ1dwxPORkDhtP4F/yDHoWqMy5EsoQgTwDP5
neKoh/RG9dQSBS4C5iTloPrKC/iW6W4VHwGCVz9h25gVYHR0rIwj3F+nuVPsDT/1+9JvUmdwJk9x
tNIpApGjo5z8ie1rhlKuqEYNFVWDn0WG3q/hXHlFBu7haH61qgAUA3KLQoZnHR0JNJwVLci6pmug
9Te7iofJSF4yz4seOlWtlcgFUPlDk1LrO6iH5URVp3gyzsBy32Pi+sniREdOsNfpn6/ETWlpFB1N
aNJRsgX5JRp4yyK8b8W8iCR9MMxOhASrusWQJ6oqzpQqbmR+UarWTgBrQKTCv+zDOH5FZ1KYRcot
omgNZnnAbI7dHgB2AGJ9+XZZCq92rjN5TNfU2dLmKAHQdQfgBkz36uOc23SKJ3MGIOh+K66IBNgG
h09Ax8t8dcbHkDmWSbjgXqlw4an9LiDzLffmTj5m17wHywd2FyaJYjc3FXGoY2lE0ReU7F600x2t
BYgdrCGh42aY9QRq33fLFe+wxxI6f9YL/yfes/1Oq+3RoaNamo9tIMrGMbIIx6VwVIZtZZIUc7vT
gJx0TBpbj+9VKwM63yeOxlCHceFBxrYzjSRdOp0uOIxO74me4Se34ak80Xkvch0/XJbGsTy2rUma
MO27+u09Fh6UXQbayR5ekvfu42Vj7Hp6pxSSKEv0UIfZCQMVgMsYXCffq2Ov2EuwOLObgz0lvFO/
xrdW5868FwvPabIdz0TrjKihJ02Uwh2FxK6QlylXWXSue9U2QUgF2L65O+jKbha+qM1kX77pza1e
+b12wTZCk1jupiXCD1CDyZUdADvsE2zJ/IuQxNMgxudgo3iqoatouZ+rveotO8tp3fQqQmLBj+48
DWJ8TFRHlpHRQdcpvlsAV6SS8qZrBNtMPpktsEu6r0PGffDyLJH+qFVIGsRcTIQFrqau4kBT60/m
ohwjMz6WsSjthngMZpnsumI4og31EpWLW+dWDSppfd5XzfiU1rw9BXrMC1bLrrXp9RBKIq1M6cqx
bm96bfDBg2Ur2b0xlXZiqjuOOnHyR3atTZmtIp56qBNFJ4S7bQPBW2C+1m33iGblf2dXZtw7u9RG
4rxLVBUJZC2XtprljlY04I8CwQY8fdfbVjvaUWna9cKrBcicpw2739aFcTt0tGpEuywZqmHhZ6Wz
x4CmWoYXRXaPw2OZobHbPfFlw06dwpseiW8pgJmwebufHJVnSRw6Ida0gk6T09Jc4WdB49HMi+c0
eeGbXXWL216RSuox9NsGdjztukPn4UXixF7Enfvl3TGTDwmxWSvGSHvENaizi9hemhclfOgnnifm
2K7JeKdWiWYJMPS6H7YG0GZmFI+Oo8FbkNpOWi0sF0jYWpJZ8wDmC9iNC9ijhKGuybqyMp5W/ibz
fxdB3fDKCdXqpIQdnbDq/OakvgA0GKXo7lA/S4CIqK+je/L1ss3/Joq+S2QSf02xhBgIAnTN2cod
BYWcOqiggW+TqGgIprAGOnEYDkAPdHKH5+R+U759/wHMU0BNtIFYVCPRO7Ns85D7n8y96k4HbAv7
5FP0b/zOtmK+y6T6tLrmomn+v7jZWHbxDRjt5RVo2CoXuIzEqSjLeohKLupIu3HH45bjHpixirFO
sNtNy5DU8wg2HiPe0NnFsX8WfQWL5daNzB1N56kuYyAxGpRRPqNZ04mxJ+kEexqJc1mTeCKYoK30
mGew6Hg45ZeqAVkYWiLn1cg1DyZGYz48qkdEXJT69UNxg66ul9V2s5OAzd7vQWrO37veTnz+URWL
6ZloWZoDAJUO6fngj/foI6vYUWvEIL/Ne/lz7tBi6ppTjLGTnrb+8TgOxEE9Jtbw9FefieW4KTVr
SY1cEQHG5UeZdSYF4UzP/KY6+35ljEtpIr2deyxM+VK9h1exAYMkOLkM8vA3JhId/CvYka0cweVN
Pm1nTO+SGV9COhB/YmcdC88W1j0arP6r2q4YF7tPKKsUCJiyen/5PqnlfEzS3kWyrkTTh0qk1jxp
d2ljBH1EvCo9D8bsRIXqXxb2mxfHuzTGd8iDmYEcCWn4T+CBNkh94y7aA+XMqX3hhnCUZTsreRfH
uI0yFBcC+HPNT2lnC7j8dbJTQIHQDdHOKrEb0TmgKPT+8pCMJxnGWJ1VcOHikBNmlDKvkT2KDUU5
tPRjY3rcrIhnd4xfwRrGIrQ/Xzca9li1U+2gdPpA9tlNaqde/IVbqr0cgRSRcSsAycP8Mh0ZAQe6
UwyO/iP/nLuCp3mToz8vj8PV8iXzuWK3E6X/fVAgF/4a+OSsjmTMJP6sYI535DDsrDNcqBSovnQm
pp0DX47XRfhNaf9dKpPVNDJgaCz6Ts5PdNa/P1OkDHKKd+KOV3x4G2H7vT0C6+rXE/Zj0RWGQWU9
q7e9V1+RHZDISxeMfYgWgtO+jcinnvG4PKIofs3t1V7WJWCO/foDpjIzkongB8R7+ZC/Zt5y1O6M
c4Z2NNK6ILouOUb6myLZ+/UyLsgUxiW36EfVv/Q/MCu803aYMr2aJTvCvrl0wAjUUfIyv3DiYL7j
GOvl+KiIjEdqEw2omxFC8nzIriq/PIe72Z9drPk4447n33lWw/ijBP1oYo0IXl0iuE0VeWkRuWWN
JmNq2JyD0b/rkiIxXkiTiDJYISxUxYbktJcfIKYt8TqkGziz297nh+yedIhivMkQnpEy3micpaKa
WlrYWkY3VvDiz4+qwpui385DZRAASxLKBgDS/1VRzTkbkh5JITKbaCee+4flaHnhaXBGN3KW78KN
TmzeB/wAvPv24n8XyjaNBSXTlfytaPdzSwQwYsNTX9vAiE7Qq6acKGLmpAewmXkqb4V5U31Wwhnv
R8SqaVqCcfoQONld1Tl9SYFKwBAgDZxseFN7VqIYlydN4jICxxitgEzw2jZL3FaWfa1Eo7bLy+s8
n32Ovm5qzUoi4/haIVPbRcXnVK7JlQxwweMsYNDceiGn4m64y9z4Nn6IYs45t1PylVjG3Vl52/Rg
1aGjKfqhdfzMG46AmsGcA93D4CXI26FkJY7xdfA2clfOcDd0tIg24KODiX1JBWM+PORv3oUyni0J
W4xLizhZvszOvFS2WQ+2OfGIILdLMqsjMU4tGkY5BaeyhFFwWsemSCjZQ+KQPTp91ykHyY9nAoxX
A0BcnY00txqrq7gHBQt5lcrOFhLR5egjGxhMIJQqILZUwP5iADyGkYSujSwiFKOa8K2jD+zCT1Rb
vU9eabLaBTzNYL8WK47xZklXyqIuWHVgZvGneC4Os5btx0XlPUE5x/pQlF30YgYXUR1YMVpSQB8K
QOZWYZtD8nTMffAcJudYbM1pDCM9SSvQNslx5FUZRmsU8BDqvH23Dw+Ln9cHmFSAWUiyzo7sTals
WSjDNCCuje6kkwReLOJMtxTOSD0VZ4nzRmSTJFYc4x61sMrkCCAnQVGn7iB9FuvPl9VvU4AKAH0T
LPeAHWXUAXDQANeKhDqYCYRImT+azR9p+LsMFkco6StL7pawDpZvogkaXGknOE1kx8Tt9x2WnHmX
tqkLK3lM+FJL9F2jGmca08zVDUBS0BJV23h/dXVv/mpVHMv6eVLyBN8GGMuNSpyxV3lBY9OIVidh
YlWcZjI4z3FzJUiD6PYLIPv88Ya6vMRX/kTXVsKoqqzO0y1RBe5SXFuSfRcx6gfUm7+8MfrhVhL6
agEsy4jjqNNLXB1E/eXyF2GTiTdrWZ2AiUTCole6YuKLiG0D4rHdPH9pw+/6mHtisb8sSuZ9GiYa
xUYEJNYFsjq3OYWPxpN0BFKvYwbpZzT9PN027fHUOeJRc+u9BBCImFsF4+k5EznkUQorecJ1dtbD
ol5P8xfC46rj3SjjHkypMCqtxCnz+b4lWH4ab4X+oclfpWyxL98o5zRvBfiVcqijLpq9itPUXe4s
MjxqMnrh/PWyFHon69cKoyLsZlfUDU3RLlDyarmpgdSY5JE7CwsohoKxvC4EXsdlO2C86+SbHq2O
pYW5ls3Ygw3UgFyJL3RcD1RN98UdxluP/2K8dfsaVYpxDGpDhcV26gEbWqO6jGuc7fJFfswO2Tk/
6vfFbvCKu+KATxkYny5fKpss/bzUd5mMIppWZs4gH4ODn4p0j0bl4hZGSFw1BIhzNCcaJzn7UDl9
EwiocNMEpKBssk+yYcxyncRVj0tdwHSM9DZ11QhTPSFQ1UJ7/iTaiulZrsSx+s3L1QGbpYLGWZLf
Jo5WH3OycsUkbdEHYdIEcV8cpC79alXW3eX7pFb1QUlXYpj7xChpIxQS6YPEIAelfLakwtaW16GY
baVQ3aL6USu7yyJ5J2MMvVdqaQiTtA86rbVF7d6sbtX+6bKMTWfyfizWwhGNi4VYZR8oHcGyKAGX
qGKaNtYDrvNZ3Y25zoufnFOx1m6BMWZuc3wvWiEt6Q4YntAGwRNa+wImMwWLxX3mxKUjvV4+6rbZ
r85Kw8dKU+pBaHUdvLsBHucDQEnMxyRy0Bf8UaKkr9R48vFQJzaNcCWRyRXyPgJQiJX3QRMFMUl3
i+gpzfe4yPy/PBqTJygZyRV5xGcsm1ehkndL+wlcwPZkfpbm2lON2J6kyA77m6rQXaH8Pi4cH/6b
y9UkYLjLIFJmm/OY6TPSjsD8B9D1tOZRswJU1ILiOPtifxCkfzEQQA/FmiSeZ+BhAL+ICGj+X78n
cFj6kVRDHyxydt3l2pM+8vKvLatfi2BUBpCJQpW3E3rZZWVP4vekv+s1oPKZL3WNdaCxd0IlcS9/
zC0DWctklKbKhKxNqxkzHMq3IjqV6p2Ue5dF8G6OUZc26S3QJ+PmJkMO9A6oXkL0eFnEh+IKjQfr
Y9BjrqxNIVmSKTWwJvMevWLZSSPsdVh3tTuB3hsYxQDZS7F8wHMvtPnwQSkswDuLig4MfFYpKiWt
TFnB7RUJiKhl0LIMYXkjZdJJ6LPbQTG8RcvcYUx8pEu8B/bmva6EM+rS5bKmiATqMmKsOwQRkpP7
ptvFzuLQMfa2Agw/75W9aXnaSiijL9YUCrnSLLjo0jYDVAOBG+xHQF3CNr5JIBa1bF6FWdnybLoM
PEdTAj+uxJo7matRrCd48WIWDODly0ejR+FeehiFyGnrO6IbQRqFz0paA6gdPGiWZINP5dQ0ulMl
lj2N11Oq2bHUX4cj2CRL2QnDwmnIDAzmbN8PegAUm4OaL37Xam5r6PsIjOapcWxGQJsNIphJdceM
BxdVfCeX2j/Ro/UB6QWs1DesQ9JOEzxqOyyvo9ruoiY5FNMC8jzyYC7WCcQ9L4bcX1dizkGk3nIA
a9HMM0bQ2swUBdytbJHIzmXAwOQo3yldw1vM2dLXtSQmqZGrpqwVmrMlM4h4bED9YlDGLh31c+Lo
rVfe6Mci4C4gUr/Mmqiu6LoIRFpN/MAzoo2Ii0oBqfJUpbYKDuW60T4B5WqHJ7s7jY0bjcX9YEqA
/0jTa3Hk4p9Sk/jwC+AjTLC5qLJqMTecKKBQIjG4HoHg0nvJrvJpey1xFFgqhiMSn5cIfCiUUm9o
yLKGBygKOia7UTM14dy2S9cHc3cay8UessIGC6hbjQrwTu+r+L4GWLs6KHYPcu7JaOzL7nhLp9by
mS+dhYqVVAJOPI1AEcNfP9afaUH/spQtr7CWwmSsmrYICmwCubg8HLqO3FZDGTSkOsj19AfJ8UoU
u0QDCo06LXocSFTqHWgnb9u6d/Mier58og9jym8fTrVAQSVZkg4ql1/9gNhl1VTpcOl6Kt1EtYbi
dm4clLx2RSO8KRSAiZm1l+vloU+mw2Xh9KOwamqsZDPhJJKAzjAlYh/0WXscl+Sz2s03kxU5QHd1
pAzpM7rel0W+JfyXZDLRRDP6rNaAwRMMz/lrf1h8A4xT+g/BpnArljOovhGAycCx9kaGvSxel39T
T1dHZjKTocFm5CDhuknokRlPgfkmlQjHuW/eq4b6PtJVDf8xaqq09aRHFe51zOrWVo0OGAAdwpTo
qdMXYY7tWZH8y/e6+Tw23mWy+xh11KcZODCgr8XV0D8Ny5WYXGX1sZpSv5ose65OEpgNp+hTaD5q
Zem0C1RsuimEO84v2XK/hg6KIEU0DWx+MF+4XKpYrirkC9JoeqVY+JLSeJ2YP4wTKsC9SNxCKZ0E
cyV2LkUHIeaNTW5EHQP/KKAf0MGOpLA/oF7GJCO4fiC/2q30KOicqumWt/1FAqNFcdEayVJAQkTc
GmvfzvIpOxggtXfRwIHZ3PM6OBuO7xeBTLKr55O61DK+rlAI7ii2oKnA+iA4B5epvud8P3o9jIUa
hikieEGD0YhiPJKWVIVi5ThcvsfAf7JLDggYDjDDsUrrheiHudIYXJa5YZUQqaK4gpY7iOsZgyE1
hm9IXbZBEUWBkNYPeaoJdgkV8S4L2lSNd0GslYxW0cWLJuPD1VBFpbWHglfT3BQBbhigt+no8Ins
p2ozOSt0fKo6PFVxY4cpJ2Rs6oJlWDoewhK4AZnvU1KswnTAGTLdFSOY1/xImvmkYlTpv18WAhIY
FZF/GyrbJ4pJGcnEgqBiPI6jaltmyZGw8fyFpv0jge0SpWJS6HAhuKsC21b6/Wx8nUsBXSLUE8ht
HD/3Mk/Vtm5vLZK5vbowVDznqUgy2eFy1gfiZHLuIUv9y8PJv0b2qAQHy6DCD5oTXomhDBT2FkNX
M6Zz+sJH5uJIFroUOY/AeUsBTQDvy6IF9kYQWf8qN29LTRUVnFBtSs1OujC1B3XmlWN5UpjTpfLS
GmqroLBXAysQ1ZgYw4iCo1kuZqsmJ9616P763F3cjdBqrA/H+HahGGZDWHC4bLZnpwAu4VV0LPzQ
Tb/2vS0L/pPq67vMLTBhCrgazifd8lOmjilSEYFFV1nX2FsduOQlSC+NzC+r8laJw69Etv7AHSJ0
Un5MXcb4EeMOtXLKkpJ+QbM4TppiK/1p4i43bJ7lXQjrCpdZnPvKgJ8asWRpN5pwbodmlwtN6ESR
+MNoSHJVd4WOB8Ok2llkoXwr000HIcrsekrw+I8M6HCoXOkl7r4UhpPcDroXSyCh1VVBcjF8NxyX
qRzx7tbyx7CQpW+ElCPnq2yG49V9sYuizdSLid7gvnry4/9I+7ImOXUm7V9EBLvglq22ruqlevUN
0W7bIBYhBEjAr5+H803EadM1XTPvd3POhcPOAqRUKvNZSPFmmSi67HNZm4EY+tCozmkNsU5XxmT4
SNEU+j5NXswon17kaicYdl/rtEF007jXjR86uckICi1Kr8S5mCwJ2ITAjrhwhl9dKnvXdwn18MF8
qM/Vw1YCg1YUZ6Abw8wSQV0Pd0bmh98/3KXuDxw7/426bMhPfYq+a1HN4c610fUNnDsjb4AkaNXC
nrTJ48XPjZnJsP0PgoJE5JgeSgIcAKsztEQF5+vtPyUIxJ8Cjn59kqV7821BF7oHtZ26ayXdpa/4
OeTy55+eU/nSgiMtnnPhbnMeNA+LNBM+ogOKTxrU0fQCzZb/RXvtUiL9HHj1WbnHyOTkeNZiV5ID
DCC2XgRP6T6YYHABLAOe/brFxaUa73PQ1VelxQTZ5qXG6+LFViODtDikKUgZOAITEsjJ2QGsdr//
qpdS9+eYq6yW2oXwneWG4hQPjn1baBjGUCsaDRL6gwxq4PK+D3ipRUw+RVzrAVrOQNtyeUqFec8b
sBTP3abfTm3kBlr/gJSQWMVVGOeV77kWBGSCEDWVCGpkEPgCMDYDX+r//mAeppE2qksb/jrrgW/v
VW45ejqI93v9OSOYHEQFGsFd1KOd9u4epBen8bW+2oUD46+gqzXj8km0Ge4eG67tZzLHCsom8EG8
knCuRVmtEhj9MY9XstvM4pW0e5/RYPKTK+/vwmZHXxmOGTAihsLyWsALXTRHy3QfJZIbjUm/s39T
2FT6GNVBSK8O91N0XWDuwvL/K+YqwXTOOM0G8dATzMnBlD8tUGoLdtDSIWbMSOxr0PfLz4h5APqP
cLj9J7F/TmitSTuD4hlLm/xpOjP2pLXRc/Xml2z7/fv8QhhGEwvP9m+sZU98isVt380bB8+2OA9B
n6z41ey5vYNe3wdMrKuAxSLMog7o90V3DmcGBClQFNyQx+vaixeOyb9+y+rsmLKaE41lciMq0JKn
V6/4g+ZoIFueeNlTPWEm1Fzpo11KNH/FXH3bTOfOyBy8a/S030egxJ/mn/6pDzocV5hXQHBHu9rJ
utTx+Svo6uAYnbRuPR9BBQgcJIHPHI2LM92M+2UaxGJPD8rb60Zi/wAeVv2Bv+Ku8oACZqBvjH8e
VoFDoh85bms3dTy/+HEJCyHxu3t0fuf3afz9Kru8gVCLeLaLongN90xZx3W7xyKbWpzQsx3S4sjG
j9TQIr2s4gYU3O8DXt5B/wY0/17VbmODC9sSzH9VHhWyAxDjV5ud9PnqQbX8S19f6b+RluP60/5R
pIXrzGB0wLZk28ZdBpmLFXs0YdjGgusiEhfOKHzCf+Ot9ivrKR7MQ7FTWt5BCTjP8ez0//fyVttQ
o6ym4p+rkkdv84bFheOdG6NJnDl9+j7U/7Ai/32c1faTmV4UPsOHWuTR2K9y72wXirYN7R1oQi35
ZtNvrhuU/w/b/t+4qx045yWonD7uwIt1V3Zw4dWlYurFsDY5e0EWynmjye3868rjXijePLTJXAO9
HxPuqquwdl3ZiqfYCCKSUf+4iBzLrR2oqHsUsDu+ygC8Fm+14QvAzpq8nTtALzzotS06/ZAx2w2J
v2Fwk3CuleIXd8On51uVALyVs6mPSDAygYXlH2NbHsuwvplumoQfu/9gRvn5ba4RSkwauc6Wc3lh
TSxmpPkZgKEaIhPO3jvgtpjf/wdDiL9Crjo0OR0VsXktN16hQmAxolkrQo8bV/LX5RMCZ7Ppmo5j
4z9/pxU9ZZWny0IirViJne/o9FbdOj0UGXuA8s0IIu0laGL9/8ZE7+Ki+RR7tSdN01JzpyG2vi+3
HEINUPghbEtBEING5AYk2c6l1wVvl7X/JZN+CrvaG5zaLu2tXOI2BWbuYERKAbXfA11jPmVLfwpk
TsnaLiReGzRiL378L07IS+kVjAr0mTGKtb8MIJjNxlZCPB4d9Gxbc5BWfCQjuF8+MPhfAg3z8xos
ZV30AKStw2tZd3UCvIT5ZeCslG/WizbGwldbdKVgy7YBYeFaobeszM+vdx1nlQokjHIKtohljUm6
ETxQx3FrZYHcdsc8EfBl9DclyEBbsLiO5qn96Vy/X31Z1evfsEoP0oEY7rTo5KuQ36j37uRsF/9g
87GkyIH+3j3ksf92je59JewXVvKcVsZsLi5B1U1+R/W4hqlp+jifALN9n6Imqc/8B1StjLfvs/16
Lf2/pyW+Zbpo++jrYVZfWpqZLlL9zlw/D0pn8AUor5woSx74+lX/jbH8hk/lB4FMVmf6eKOieURp
FyivDfvJj79/kktRbBuADACnMONZA3g1B+cWlWpK8rkLXMcOUg0Eds28kvXWGWB5YbZj+BZCoAu+
Rg5h9kdM5NIJTpp6MAM9l+dgqTsiahvz3u3/fP9Q6xpxHW2V5rwsh7106ttJ76Rvhd4/efAZuO+m
6PswX2ACSxzH9QiKtmWqud7gmW/mukUdO9HqGSK34zQGUN9ImAa/AQjD7t2OQ9kHBIt6tl5Er13r
sV56zs/xVxsf58vgVBieJy5QU33r/8kIbOK4I+5lX2+uPOylT/g52GqHw3egseD+NSUwck8Ts8vS
+3TClL7PPfbQ5BlsfH2xLWlBgW+RPw1V32BJfAx5N4czPFX2A3MAs+9LILlm1t8atnttMV9MB4D3
OMjvNhD3a71TqB25cwMWQdK/9iiLsJL3Sm1znKxVgNZ4AoVJdXsd8fuFmbwshM9xV5cSQocaghN8
TiogmU34Aw4n50ULSZz60EgM0lsj7s5adK2bcOmAAa4RkCrA7zF5XH0Sin6JCUmyORFTG1atGwDa
EHt8DkyUMG0+RHoDJW0gkb9fCpey3z8P7Dqmj8jLSvmUmYAWKRyS9RAMkPkL4VPi9UPyfYgvzYt/
3ujyUv87xmppK9sz52z2oWDjRpYRNFWQ80DcogicX6pbP+5jI1SorJferxtXoRlMIEiHZhX2z8vl
4mr3e13/rn/Q6l1rtlVAV7oDfzLub+AWiHob6Lwf2qaK4TpzrdpeF2qraGvS5jwUdDDtdP6HNQzJ
pXBAvzuSgJQCYZAHqO+vTdG+zBTWIVf1r7I66vvKA/bnDLluipiLq0QfZ3aoRxzKrFfhcZce0gdt
BKBddzkWVhHToQKigeDwXuojmNie6VMKPy4rNCNxtO7INaCu/vVENWDC55mm7fk6KCt/r9u8rZTh
/MOPdh6s0gnc8VRZOQQL6qD0f/KKxlNxLpQMvl/LXyQE8GYNw/ZtC0WnuWAQ/o7b6HpTZIv7n3h1
hkBNgf+RQ6gsR6p+sX4MQFlVAZLiwdQD+OdmV8HCF9LE5/hrRShFu6kQc4l2po0psDm/za29E8Uv
UdWBLsdYus7RrK81ai5kCcPwQM+1ddv+OhnTHANSo5ahJxrg7PSUFtdOvyUFrAokSIm6eLs4f4Ee
WKWh0a6zwW99kfQD27TtUzaLwMfIu8XEUQ9NY75Sw1w4bUF6J66LL4kR8Bp54dfSJsxHPEeNR62F
gECWRVXKHxxcFq8smQtbw8R4z0Yr3MaCXQuVT5CjbQ0AQqHlgSJpkS8tQ/OWPS82V8OZHa/txQtl
IHjvsDYEdAW9i/VJwirc0DyGZxuEsR0N+PVSLS6ba3JQl8LYtu2Bt+ECRW6uPlnu9h7vmD8kSpRB
6U5xM+KGwq4hUr/0nrAm0GD3UQHoy//Wbfa2LdwBzm1DYtbemXZyW9hqD23mHXYBOAJWMBFQGyf3
qfYxVHSbuJlveZmF9gCh9HaG3IYRzbp9pSO9PN16wToAeRimjhIYZ9vfeaCvp9RjejokhQRLbspi
yYuoBBmxY3edx69U9hf2n+kgDtiHwEaY66wjmq7wUp/Oie1pRdymqb5hxaxd6dRcfCbgWUDnhezp
F1h3I/scELFMJkxvw6w2wxaAfs5pIHU9kPLalfpCOAfpG28RVQ9mG6sF1BKtmgeI9iXA8CRpA03f
Lo97Alhahhx6zaPvSy9xyS2m6y/jKCyoLycUQaJkZt/3/y3sVUVecYJ2QnoGK9vZL302fYqKawfV
xYckvk0WnKQPwOrf68TKvZTmruoTU7AzRv1OMHf+7TCkaF56ZO+y8srCvLAtMSYCRB022QAsrK+z
dV0OhrGUzaLIawC9hjuf2lujoFfazxcy9l9xliX7qXAspd90Q831xKxgPDIZoTWfZ20ISWGHQ/ru
Avz6fR699mCrN4mxk++Wol7kl8osUKy7x/XjVOX6638Sx8LDEV1HdlvtbA90nNLLmJ4MDtZD9lbV
XUCy8/dBLtURjgXksmVDpsQx1o4qChXoJMCkTJbONmmCLkifcyOwnxZ0goSpSvY2H9szJ5ihX+s3
X8gmiO3g+QAgtpx1rcZA6+KdgyWSqTL2cLUwyiuZ5OK3+hRhdYdy53ScJEX9qfe4rOmYV0IG0Smt
K9XYpc0FOsJCyiDLrX31qWo1tg7JhZ7kFQs0IsLWfVDqd93zoL0mDHjxpX2KtXqkauDNyJWGD8bh
V2pYDqTyS3/7/bK49kBLKfFpU6nWdFla+X1iV+7v2bHzYCAytGrvpNHhEajhKyDDi9/p00OtNnFX
L0frQHC/tt6szgyt9IdUV2JcKLWQ2//9SKt9K4g32VmNFzeY1qYkEm0VM/GdJ16M8fdv79K1x3EA
1vBNKIqhWl29PklqXcP82UgKkR4GV4YFPOIbb341RpYMrNzVJQQCBvjFWKDWOuqm4R+mev7+V1yo
0B2Q6jx04pYR4Lq0bLiNpk3v9kld1lFOjT18W5KpoC9dU0VDDb82bkVFcQ2TfyGsa/hATVqe76GB
td4LOTMmb8ReSIV2EqkfO6JJtNk6unp1thy2k864HYz/s3YPjtV/JkmozLAP0Tj7e8m2as5obbeQ
jI7se+M2BWlYdKG5s2/ZaTzS87XRDmZw+BdXpZeLFvzSKYHF45cEDQku8B28yUiqrvhBssmBAV2h
ypD3FoRDhgpmxsArFq8Zb+a7ybVV3DcqDzJ3fLUbe7kEVyJEUoaGiGWlEfWUEVTcxm0uHz8k76LK
8W4HezrkwlG4RvqhEPZwHGc7x+zR7SITnDT8ja4MmFmK2F3m1XOavmr6fDe2wxg4bXWvEx/Vmr0d
7RJHsf5RNtZhqYIAKp8eGo5LObFpFwKU9YdrdjJ0+Ik5/BgHC2Ziwk2jZsrckJFx6xjMCaaJyqDq
jCfd8N4bYoEUOlJMyvl7WtYvTQPp+qZTwJblORiHNaQYbXAznKl5dGrDDaesiLlkqIpnYQUqk3NY
+JAEMTr1U6bTTis9Gdc0H2IiPAHJe36LHJ4HvVHd4Fr2wHN+o2elDA0ne50mlsWOGiJFoSTX5u0z
YGcwStB4m6RAC8Rp5YXoP+yFM48hIBR1rECADAeXv80W/0VqXJJtNSw6QuNby7Q4l5MVO60yI8Os
9CunxKWzFjcUrBnQZZZqc1VoOq6ainrkuDPft2xT/frHBz1mf5wT+Dp5Fcz3U1Jsiz0kCwBXs359
nw8uXWCwLW3wPZaa+otyO2Cl04LjNhLrzG7GSOzUSdzSPSRLYoegC6Si8k0eq+N47VJ9aaN8Drw6
soZ04mCg9UbSjwWgUGmpzsIYvJ/fPx8GBxeOrb925CoQRwtYjIbfJd1cW8aWzCPE08cG3SatzP08
mTKV/Wa0Z00Mhr+Mp6ysm8AoVffSSmrPIbDQ1d4lFt/WqFm2JnL0vpc0S2jnWBFzymHrM6OJZgss
ZLdTVsgtpSeSOGbUO+4Yozwott5giJDmpL5zTF49CrC5eZgiGzuBznV9N7Ap3WZDX/HYptyB2BNu
yiz2S65+pyZXkGOHaVoR+mM/9ts5q8qtbTfcDQW1PJLgulLGpeGmoTS1Yjd5pD2IjuobLqXx7nFm
xnDOplsiOx20Ifw03Z1ZhDMiDWTW5ZssZ+lNV+Yp6nKU8G04M1GJIC9A2VWS+kVYGqSNeTeYMqkm
ghnraBZnrawHAIBMHnQV9Y5zM6KVl+kfZm9/KI+EJBu2eZFvlV9ApaV2LazidCdH9Ffzqa5i6dFu
Byo0KPuZ8Szd5sSL7nXgxqtbuV3ICxlq9bhhGnvkqX42nSn20a8I9K54Eja9Y5B6KqWx8cgcdlqb
B7IWT01XJZ2wHyQtgLdDa7ys5GvW06id1MlkzW8jm0+9MG4mrbybB+2F1eU5LWCpl83vqu53TqG1
geJjeVKNcZsp+ybn7rku9ZMrm2PmtLdyZjnSSIsuSWdunLZuQKdrzd0oaRlNkLd2rM4LS9q9lHW5
q3r7j8H9Omib9K4vykNlQ4myJ39swLcbQ9/h9bAQFM+NSLMfcGu/nX1tB2WuO5dmtzMdAANqtB9d
Vej72YWAkajBfSAaFi9o8RoafH7uujemnjXxrPUHyf0ds3Ox04feCjSIVQeGrUHrW5xrwB1uRy0j
UUlxixa+XQWpntpxqg3erjB1SBEyF1qcPex+mWGjiZiqMtFaRwXChTOSmp9UPb9NnjuFdZHDSgjf
pHDBs3ZrIQJ96k/CJ1nkM8wKhOe+1dxot6aa0l1pZ0+mVGLbl+xXkUJdkVbaovFf89jr8yJpoEoe
DCNOAaG3Pf52r8GMTMJLBisiHliWNH72juLpfdS6n5kxoTNed21AGTvzktf7NvOGAEceDgehDYEt
xj84ZGMjxStSIH0qHTvG5nYdEE8+WxVebAnqZOjqZR/4rX3wcpa0rIpmH7WtXRpDMPX8zRjSA5tK
cLe5z8Opsh8VN4oNTSFCgiXEPBETrzw0Po5e5f0Az8yJfUhtRG3GyS5Hl31ntCOGB2Z15GLQYruW
P1yvf5aOF3le/WwO7qOjuXswuR/8ub0jXNvNGrlnRbOrm/aWjni1xCKL1KbPwHxp3NjQy0M3qi6Y
ZqmHWWpMNxUn1q7JYb4zNH3Spl3E62Y/2/UuM52T1StI7tBfzigkKBoc21CLZFMf7dn/jVf0Jxcj
C1ImjyV8EFxteFaqbWDTZv1xJayk6vEhYzzBBkkqLj9ARHtoSu0IIuJ2Vs658cxX2lNMawb3hESH
5FGXL4ZcaO8mZLaavHincw8tIO9pGl0LmsEpgBnQrwqk6b7YPnPDkuO6KXS1B+PiOEzab6isn6H8
sm9ycMQKt7zPdagxmLUuIiOVu05Ob2XL3vrR+m32Ob5W5Wmxxms7MrJUROZQNxt96JA92/Qs6vxJ
J/jS3mACnOkBF+JX3rCH6C0wlG3lJa5XP8yV1UW2121RkP90R4UF5fcUH5bXkW/NEKtWMLDTtawO
dYOfM+SNLnN/ooI5206FP1EAoDR2kXSVsYH+8/0g6+fJswLdkA/zVN3pprxHv/mh1etwKunGlG5A
9b4OMHh7tkb+UuKy3S1iBX6+NVowuFSuH+fcP/MhO0zm1ATctl+7QkZ6N29oNoaDzbZTXR9ndKin
PI90bqK3OG0saSXczx9Hn9/WJIsHA3Zj0MuU7YhhGtsCU5nUkxmLku4tzThkLmjXOQgsVZluqE33
WtOe5sF78H1+wofPYhMejLA4zu/cQX+rqvYGij2HgUzbrDHeU0V5MM/zEAw1uRMmRFJcjfLQyIGC
b0oR5pnz3nrVnbCqLMh4uvWJfh7xyBBkB5dE7Jx5fnMMEdUQT9IlvIfQ5xCaefBAGxh0HE4+EoFV
CJmA4BM7cwMBfueBC++mMNt4FPNN5pBDPkL5SeOn1PB2HvFfKBmDiqbb1LJzlJXprzZXu6mSO81q
Em80otb2Q8fVorGew74nOHbBM2FdVDfj61yIYskwp55QCEkRXHxL6TQBJgZm0JiFHdSFdjvl3g0g
gedaGx7mZrjVevKbTTxavBStYrwjvbFrM7YZYY9FSfYTiIG4sTwe9Fqtgrrv0jDV0BTTRgHCuGbd
ZkL7kJ4BALyZ7Uhmv5pNWgWt3e2Umh7Tgv1o/eapbelDNUkjEpkGLJM2zFGaAYTDzJSGdjbCdFuX
d6nqn0tD8xMwtDau35JATNXDbFdhYXq/HWFtMY4IsypvcQGGQGyuPetCvjSje4Qk6hHUz4gTcTAr
7NXaHm5ds/tNuH8SFNm7mM4Vg2oZkJ5oeEQW6w7zbP2wyLQhE9+mbh+C3YzJIgNAJsU1OCnxsYXB
2oj53WNPIPDLWi1u8pJHbgfZiKzTfmdes/OLzrtnXSnOZt6X0HvzXnLf2wMRwwLV5Dk0RQVAXXWl
YR7j7yEDcdM6+usk+LEYxB7a79B9qQrtMKaODHNbWTHAADSYZYdhVA3IcC8yLKl6hhg1/JE03se1
5x0mbLeprXdUOmHRQTNeOgxpenSRYAHo9n0H16hKHCFt9pM07ouOqiewDPUGt7tbpbkboao3L/Xc
B1qPuNbY/rmqKQYBtezAkTR+6ryFUYqYvbArmUKyNqqQ6vJlbHTjAH0helpiVMHEnI86x0qZBc2P
VPj12YfUaVgNdhkqjZwyns17XDrrR7BCvIehKzW6U6bXt0E1DO0DSUf7cTZy6gZTJv2jZmbOQbjD
7O3SUtff3CL3NuDfDFPQmt1IkhaV+ITmEYCR4WjN8OX2wHAMe1NHUZlKO+5qo3zKLDrtbTE3e2nn
OLz7rIMuH5X6beto+u3Umn6As6PdjA7tt16p8Z8EeSOu/fIZqhoYjXTpbZkaJzLUUT2oU87qR3+w
oHTnzHGvZT8HMn7Uyk7KnNwoDcIxmokMMgi8p4y96IV6RXv3T+UWidmyfSotEA/pezMw5ES7P7qV
BvhoLXEG+vBo6nHgQ2PrwxTNrTWrk1chqyi6r1x4dAx6rgeaxt7sof6hFWIIslY4kciFtsnBfQPc
BGcPK6wDH1ykWQYz3Sw/EqM7jPaw0wEKr6iI/ZblsS5pZOdp4prZD0q6HWv07VwotQOTZ9OisdSb
3hj6ZnbjtP0Tt8kvVG91pI12sdEJNePG7ZvIMPonp5nKQMy8Czwn3+usbGLu6v0+Z9mmabAJetw2
smy8B/5lw2a4OgKcF+heS0OUHwciYajgaBuAhiwUdEicbgmgcCtO5kwfMMyicVqOsC4BamhTpHYf
0hGdB1BjYHUloJWnxLFpaRPZPrjyLqnmMBMduIZ5di9091iU/ZOJ52EzlG0Y+9UUrH1wJNtnwrmR
lXXrWuarR9QQFx1to95EruE1eaxdjDWm0iPRPHZdkENoP2iKCYLzdLYg3+vuNNubQqwyFrh03JEh
n8+uBWp4D1mmSM+9yJV5nbQQiArTWRyyqf7oRP/CtQpCJu7O1ekhJcjkpJehY8zl+1ir31nBnwoy
3psUKTZr+K3tGjSSoxyDwhjsqM+QW4eM/tRT9WhIQw8dB6p9abOjprzVBu4GxJjAdFbdr0L0EeZ2
4PbbPAY8emsYFpodw0FiAF2k5Im23j5Xi7R3PewkpU+ig40AqcBRtl/FpD/n5vzeFIQFgKul8Th0
t46A2IHno3pA/YgSycM/L5vB25BBPrrM86KsJLFZ2yKgsoGvOUEKNHoCO03QXaFUQxPlGXKnd6ke
FDR3Qt4O+1bTkqzALY7p8mCqEcU76JoVGSFlA1tc0sErEjsbYuDupsQta1DD0dD6LR/IH26iGzqM
xkOLOsdu9JumEFtWtEkl4ILgkkdryp+KJn8zmQ8Rgg63CAnlQyWHU+ebODraQ9PlW1ngoJ88DwJM
BY5elSVjD5JQZu5huHKYaHu2RAHxO236wI2JRXMx4dbE79q2WRYyHCV89TZJL6Ra92iB7YrDtsNb
GW6Zou+2nu3bfErsmh9N6b+lRn5qfPrWK/1h7KjatSAcWormT+2guRjOdhoOb2G9ww78j/BnEnCZ
PcsRKikY9EJPTarhTlR9doNiSkF7B+VMV48vht8/dimNqqn5mP0mi3pLO/qp+15LdTAbnjDLxXol
xevoyiqwnOIJl6t4zmSMimIHgu6mLgCBttFtckv+lAFlEM1Vc0dz2LP6zi+h1C+vdu+bcj7OhDw4
rX3vTmxDZ++PWWsyoPgn5eQ/9p37MNbymMOGL+gpqv/MnEAjS8OyKXE4UAui/KWI5nx6Goh50+NP
pWHscI/dVGV7GvMJRjM1mMIttMGBgx7vREseK4fp23FCmgAfNY+6Kn3Ke/Vj6soHDX23prY2qTCe
CUuxpwYK343ZCDBAeqqZuDMKHpfjjHIHTCegTyrl/yh5PgFLBEXYonzuBeRDWH/sq+rJrdB+HbN4
xI/iuV6iM6d+GwZoSzM9gbEG0i1/nJT+jvPoV8olSoZpPmqK7b2C9oFrOFHT+E8GshUUUqstIwYm
Ho5xU878UNqODNoCVarrbjscTCDw3PsSpXzPk460LWY946GS9FR1FBV/s8ktltRYMktvcl8bIAFC
g2TQ5v3QkhtzJju9yn9ABpJE7egl3Cu9Z58L64GXVpkYvT9iF85ZqMz+3NrDPVyuy8hs0ywgfbER
hh26bQt6LfV+e26251YKVjoZd1NniVC5rI9mo1wyopX9Gsbyl5eWH7Oh/TaYe9bT8gVdjAQqzE9a
5x1ln0UYrHvBUGaPptMeW8mdoEQvWC7G3bzvUeRKesO66cVrbDM28voGN30o86qbUnljRFxBgpJZ
R+wN2MYKHrJO38rBn+JZx+9pBlCANWjLKI9t09KJqT1FtWO+QAigipq++6jL7nbWdRWggCkCJ2vv
Zl+1wci9W70RyHi80EO7tx95b5405R+JQzdVbWHANpHHtE9PaQqXs0Y7aW3zYkzlPd71rVFxCOHV
P1GsHJ1MjwbC0HsGFK9i80OO9kiWGbFi1rkZx1/EhBDvgqyoyM1YtWakMrQmSGkdbBTydlEdSN4C
q0fJDvCAF7sxPhqzfLQoMjzoEFHui73m9m/+BPk7z4LEHu54AXfTD59nSW3ikPNT5zUtGsToxa2O
+SrchMtQaDyROiogz08G33g2OzR0BJXPdYr31lr9k13B9ktPySPuhIdCVM+UFRuJy7mX8XtB1bZp
0TQxMnLXoZ3bDNatXzgYsM5t4GvOtlYDbgISzjn5NCHx4C3h9rzJNXsHVcmHxq2Bv9RuLOmceG0e
bTrHtJdVmLdZGlLlHVzgZblfbiYLBwM3oW9t7DQcwcpr3kaannmtxSO0hDGaRKFX4ZYwyadC5odp
bvesQsdJVVVcD3IO7FTPUXCTE+uRwL0x25OufjfG9K03piIwUwbLs3oww6rR0HnjXPs95XwMdarQ
xbaNg8xhyQDjUfRu7NIJ3Vr96hiFbaQ2kj1Imig9nOFOn1KsHsvYC0VOsBYG06cld+ng/xx860lY
+uOQmiCtOO9aPt93NbSBMu3UNSy0dVjlZSPSv/xhCOOHx8z3AoVnYElgcZEPe51jwcElV8+2njRe
NME+0Gs4NfYAwH4+7N2yPurakBhqesYIYZfaLHQHFlpOe8N6hSbDuJl7YPW4hnt/h5udGypgveVU
HZe5QM+dA8r3bWb+xp0vte8gUI0LRXlA6XYu/4uj81puFdnC8BNRRQ63BAkFS3LYTjfU9rZNkzMN
PP18mrtTZ2ZctgTda/2x9R4ML/GV6aUt5rPlpqe2NKGbvQIy+A6qPUl7PrqTe4TviFKiggZniDhk
/HLR9oNwfavqAk9Mu7V/N5ZbNZ7dYYg2R+5dxHujeutJwMut8XdchXcw1G3xaymKKJ0FSjXtnoqp
dHEytzpBlnoWalP32S/JudbToyqVi4s1VjE5UitpvEyK6fmsS0/27CaRUrZpoGl9saMM2AiJAPFH
y7pOFsI30ZJxWg/XHAjVqckZdHFrM0FHVW08Lg1TUQeqQv3CksvPu9926tbAVNI4b8lgLr2Y/h+f
K/nMmv2ns4u9Yqc7F/qP556dCPgx9+yL3Jq4NsbdohWvTYqRVRc3xZrp+pChXVe7Mqv24/ao6MOR
7u2ndgDZUjGkiJtps6wv5XEj83OybJwM7VPfi6Bh/3LNwZ9AArNyplaJRIAaXHX1nsj6Re+mvzdy
OIu12Y9KebGtb2qlo9U20qBTxHPjbfFsZrvNys/1Zl6MzTwwwvibXu0nnJp1Nd/LtujDlv2tW9J3
m+nNYk3znM/Rs76Kuo5VHuC90P8umdhtk+aPrXYRSyuiMnfYm7vQy7KD1r+5bfPpTd1tstyPZf5u
+zpwXRm1af3l2ckrEP6vLZeYw35XAhIusxFMDvWsgleeWgBZL4e5RYG58lDdN9dCiY2ECqnZfpnB
3JeFWPFRHZ81m195WF5a6camlz82Vv9gbTWNiXrFOyTiJcsxGUg/X56b7jdnEhz1m4pUwmAzmCSn
sN4mLO8vMGioGlx/BHPreXfaXDvfceppAXS37Lini0NpP6Akw1nNI6tEl6bJ48jn7tZQTs2yR4eE
aN+B8hwfLWTlvak9zMIOwTVD+F0IRgk02FX7TZtP5PCehuRAmiD9Q5mvjtt3w9zjNyoVjOZ0JkQn
KB117xp96LUQfjOnumaz7vTHYcsPiz19aO0cKfN+tZlzzc92LG7CjGqg0WYgw357zOw1VNkRDf5q
qOl13aKh1H23eHBRc9gO6uj+c85UwuzIwdb86v439m4w4i8bHGqdCdS4p1Vm95LyfGB/cqLVgeev
DM4TbL2Sbb5D9Iwy1rOelvUXP0kwlc1ey8w7reBnGT2ukkGfgIykTi9T5oRmUwYLiHujmL+cFKHe
800nMj+wl++G5V9vGVdQvkCVhFud5pnNyjRBP4uDaJSDXpJYLLW/SvIO/B9NnRJufDQZEVViHQJ7
hFnptaCbNr9YcCduQPS0ZDFVzSWgUY5qcRiDhTzKyinDvs0epykLx0Hzm+XrLmggygQarQln4wEn
Z5zkI1/2zaqemmVCiNmnQb0U71WZX6cCd2Wq3yGf7jokvA2m8VDUX/a0vAxkMxaFFqySQQrCauHu
zgyI7LIOwfoC5IU7ndbsnAaCvNRYt1VfdEPYwTTPRUGYbRXVnrFXhhRgpvxrmMUZkOPNs+LV46uE
3clrLu9cHLtVY1d8h5gJ1d455Er9UDfDR6vKqFDqQ53zk/NvDMYHG4SWIjEievXYkreUU1HaLrYb
hTnBCE1pHu3+u6yUfaI+Zo0Tj9bnpHKWGeIVkhNnkCt8xTyVznwodNeHG39ATRiDbjbLU5Wnb5ue
7xZlDLrm0V1GRBGSVULlppwo8JWqbxrqW15UVFNhf3ebwNsaz08163lg8eC0dsuHIX9TKsbksY1o
BPTL7t9mPHqkqrWy9Ae1ezHGeGjlTgrO++Kfrmuhs2XxIIa/iWOFI0rHfrEvuj0OgdZ75750wlZd
AW6rWKzbqdHN2BLDXtsuk30cMd15zn6plNuW/iglWWPaNW/5fdJ9X0y8cvhg1O9tLEN1WneoPFQw
C+08bOrEF1y8e6mElprL4eSBiTERC0wHdqqCmbsiXs3Z5Lvs3HBtq2dWH9MXafZiNOJQOkxS0EwZ
6JXzKdbS4KLfrgpMvtt4UTOSYzroObEepfnlaNsL5N2hLpLnCfpJ4eY1hjHs3Ppg9X1g1tpx3RDA
ZMkBdDzQvS6o2+R77jbfNR2mnSxQdA+M90UvpH/PrGkt+adIu11tkUOWlTsN0IILabiv5aDEevuv
s7JItQR3n3JOyr+Cq1IHB2LemRp1vxRJaIxA5DRfipprBrO4A8xlG3tH5pHRAHATPzS7adSzVqcz
UQfjFlSK7pfmsqOHiFtsCoWenHUCNiW3iG+W2mMvx2jyZlZu5XeqxYm6ioMDnLT14ubenyGFSJUq
1/645GAY9ES6vdhRCxqok3mklX6PH/ov7MBTQ9lVeXON5cHkFnUrcycS4yB6UJNkC+eOZ9nGwZAR
TzslqFRVXk03X568bDlJtYgLSdAysRj+MmY3pRuPpZi/RlnGxtRErk7OWK5zm1ZeUBhPbjnHjVa8
dCzNQjcOpp4fbQqWRg+wXGsfC5clw0iAbtdEvG+GOJuqfkW8GKkJ3unx29O6YFn1t7qxL8lWEBdl
kjwyHVoN26+y1xYr1Gz5ottK5Fh1YBnrk1MbT4KI/2BxnU8ULIeu6QE3jNi2y4eEH+uU1mvRXMy+
CKb+vOXqU6/rVCXhu+uhPrkd0mx7qLYuUhhQKOSx3xRkW6BhgRzmkNBOXzc33yFtVdd42AYB9pYe
67HAh0Eeq/kyevpBs6rQVZ5ZSPQy7is+Ua4xcyIxujvmIxVC/UPbwL2lvrE8esJ83LJmr4zgnbPL
o+ayMKS+ViehcD54mkIUvWGht7txLA9A0VE50xgvsMvqeNPmKW6U0yj0Q9M/u5o4iBrlP8EwiAe2
Kv8zzeLIDn4Y1jFcJ2WnzGyFcgyKhLugVP/IUh4md/1ZoQDhZXd2l5EMth2JVTuM8rG5q20HLdC7
fwOoJBJSGGL5BJzOEi9jza4P7QSVkJqhVzaRyJSjTWtgk4MedZZ2XXtxMSuUGmzu0lv5sQvu7dEN
Gm+qeJ3RvRppw8lJmJTv1j+Z1xxwA79vI1WjtdxbRvanBoUtnSLxkV7up9YLlDbbK+b4DmDiEsGd
PlhaOURlKT7YyvB6Ga3X7Kjcuix2W1UkxrIjlT+dOqs/miOK2PHy18RKsXzl8qtr1aj3UtLj9adk
mP/0vUL3KRsFIPGyVxXvNOYeuxWiCaOCu9FI/XX7+bdSVG5k2h/rEtyiNTIkDEVm6U9L0U3XxtCy
fc3PjctpgHE35AQUjKBKP8rGpD5vZh6ys2hKc39rTobJJ0Icf1qqgcw+bLQnXj+evOxa9x+M6vUR
s8jOq82gcf8prG/KNvvmskRWz+xbWcy4P5U+n+/0ed79W/CybQZEO1KQJJ/8vrnk3dfmPIDEhLVQ
L51lHWpA0kp6oTJCvTd+xvUxN/qOdq/AsKdjarhviGz82n2UWb23OwQuQKsDikbO2ZbCQU9Rw15f
gZGmuIZ56XQiWJcqyKdX3h0SUPyiGLA1oqooTSNYxKTutF5xQ9XS4cqdZNi5bTdGueqaD7XWw24p
DQKIYfhV0619Tryh4pjSptDMbEjrsu92o8LUuzT1UeXTMkfvR8yJ95A6xFTmjrMdkk0sD41SEWqX
JgSPClo3tHpuj2WeUTmN436XDHDHosrMMGHu9Pm1xtBYSvfWzNV2s/tePZfTIkw/BcIPoMGnWM6m
3Otu5Z6RJhgUg1t/tar4TLP2p8vUTwN7ajBthYLcrVmjLLXpf++KR1Orh+MyqGxOFmc07Mwaz1tV
7LNlGw4lzq/HSuViMhKGI3fQ5bkfC3p+1+o36ybjceC827d18a+ZHsGr/PWugZt57tZ18YKaKMTK
lR9OIfZG3711w3CmmmPvjtkZvIq9gX2kXJK4d9IkxOv7RgQhnbO1Ec26frJTfWe3/QFxa0R0FcNr
YWjUE7aXPAc0tGz9d8t0Je5LUfiJ989Td93640g9WLPcX2clcqd5P5feVdE2gaTHUEMwrweQ0qBf
i8qvDPuY8YEHKUIbfEoH2dPmt5aIJ/q9m2xBm9jhZuKJar4mhXi8pDgSFnYzJ+B0t4r0xuRCFL6+
CL9vdaCpJexGeUB2F5ZDulPc5rFzxgexqefFnPfdqEaIr6A2AJxz9CJKq4aj5py8laCqdSPF/ooW
hBXNOFgpJy7/6h2z8zIV0Ij6m3+wZUDeAOjD/cq4WpOzc7XuaC0nt+j8ZvvpxvTXUKdzLZpIz2wW
at61Id1rDXktS3o2LBHrJaOMOb07whvp0xFRwQLDg3buqnYvedE6HgUUa/6ao33hRR+WPLzzDtJU
/uaqtp/SNRzs9VDla9ym/QkBQiQrkps5ey1DHC1mNsXLYm+qr6g/dyaA+CTFuR3069xrexsIURVg
1oPq+Wb3DuSd+JqZPPGEHRrCbUrP6Px+Np+babkoGkXaM8l91bcqwEnT4U0ULJmdPCz9XSMVAEjs
OOyOaGB3y5RGUoEyb9o+tEUd51ty2LYvZzsRtXhqofi7wWNIGl702TyZXfnulSyH3VXMHsnaVLqY
EDpCfmpNd8rz/jHXio+pnP4QGrlPyztl41rvjAJhO1RR456VMXtlMTkyDkQEuD5sJhEu7k43ELk1
UGCku+l1zj7vcXCqO0fOPxBuD4nzr7elP6YsYtvjRp4n+AwSW5HGdYpc/3+NHjRtATY2Ei4KX7EQ
lbgZI3YgLSXf/WdWzjUvbMen4mxmWEoGgWp4M+Y894eh3DcSsF1V3hdUnUnPc1WYkZUT09UXcY1O
N7PYNFv4JNfcdUp5HLKjtxAhgk1ByvapRK8hEfZWbvFmbVNMRua3TtZQ2ah+JYpdMr/ZqxrbFZje
gB+eoU7joe5dxXdbcR4ZYhcDqNTwvZF2BhWgym1hKkk/Fkhb2neV91Zt/07zo+dkKMC1UHM07s2/
so40Lvcsjda+PrYJWmPGzxzgoEOwIvU4ay8DwJ+QGfda0CqwHPnjOHzqhgV8RczMsv11V2RNC4rh
pgelVU4eSGr2z9hgdyYm0pW+Tv62WQ9dCI081Q/5nB3qTHlsneRkWsCrdeuxPOeUv8zhpLSBB8yj
GbdN8UD4lHVfalpYQdCxPqFOkRdvU25p2p4sZwxGUwsNh96o5q9bL/tShzeqfTUVl3IdfjnNjylu
p2prw65HEmMyINfHvMmOqZf/YSTFajbAUjrmtfUM6Fig2DW9NdmZF+taMVeB+gdqDlAmL4u1K231
3E0j3BNZmose6aiXXVXGiTnt+onn3QDDKNPjmHixvdl+W6+vbv3lrmkAKwGsGCvrKVdv5MzvQZX8
Pin29tCzGbbh2je3wuCTA0sWyUVvruD6/jAe8sHgur0Lr+egMn7K+7dB5jQ3cGDURZCCZmlfm3hf
3BEIywjntmHshAtdWnYZinQk6iPV1y3y8louAPMFsWGoO2I3jFZoZ5wooxfayvbYi/lfUxiH3pD7
Hptx1xnPhtk+GrYBBcYN2mYot4gQ6daDh+il7YfdNB3wAB/usvMkK3YoTyndGRXiF3MvbmomVsNA
FYM+yF1PCY1GjsgPSuKF85BHCFsQj0FbLSBqmfErqweWP9oNNO7khQcZJQuR4fkmYqG5x5z6V+79
13SU4WTKYBt+BPNllqB1U7xDusAga1yPLgUEWAe16ddx3pNKhBW15xgG/LnPfN0xg5nJxWPIbWsv
Vg1yDHXne+vVf2m17qzkWfMaIIv5UJVLYNyDKkV3KXrvuKBgG2fUuQORP+20dwymLADItbNcXpoM
1MELKpGEdgogOmjPLjzMKsw+SBrzmG5NmLtabNnduQCB9s1CR/i4fBjp8EDtAqquDodIcVGUHInb
zG2uOTEqtz+oW2hJsplziMnlf88Q/9VmB1AWQE9k99vcCO17ni+nCnJo1d5NoR8dj6DmzgnzxfAb
omwIkSjW7DTCDJcc/KvLOIJttrbzo2bScbBW8YY1GTEw6w2Kj2DoeenKtaZbgugEjYu0I6NYrUNW
1sgZG2Q3Ff/sHSEM4BAMVXEygRt1EwHf1ocliQ7dUJAK47H9AFoMTZg249kYEswB+vOsb6Qp520s
Ji435ohkQuSj2qweIrjbFyCYL5XTR7ibQ2CFEEp/X4Gom3yLnCg+PuSwzD6FAua+LnGGjrJP1bhb
ZkYM70OrvwyzBiP0rpjhEMncKAQKcjyzo/fW8kSv82tRPmmqPOdACoVcdq2MzZaxX6lQyztmKIv8
Y7SRYXbILVr+C4V3fmqCJIdkK75TfqxIu5h0VX+yt8hmxLWwwszls7ucoZ6j4g6ljXN453lBrnbZ
uL4oy2PXGEHiUain04piu1FqcSFCA2T9wrLnVgdX1f90pnpT1PxFNeeHqqx3893EtIzGT5tYxqGT
7tUiMWmnTwpF8C42UiBffXHC2ZxCIzX8zFN2Y63FCPN0HlkrVBxT3iyhoLrhJqoB1Qfd1v1lVv72
lkotS/HNhXtjHSb9u+6yHer1Y55MXzTHXua8uqwjW2va161vVjUASdr/FaDFCp+yyLqoLtWb3V1R
8hz1iVUtHWOSWjm8KA20Ky0CZN45vRdsZAYsancaGbO5zuPOk5EOyKE7cgcLe0i8MjC9EeymIqrD
QldF8arfFemlNvtnMYqbmotocrqHNNe/BFqTkbtGeG/maj5psOJtSod8V++oqYpVj6+vrfdmnkG1
tdD7Bfo1/WaPl9yYn5XWOzmVGyn2e20nR+GpvkNxgLbeRPPQ2eOxGdgvSsAmlm30KydcruGgVnHP
rV8jqhvgqMd8BcKu7voHcEn7W6Pta2qB6Fi5xvtCVL9hgtivebKzJkqzNfuwdOJU4jtZBU+me5xS
5bnGCjTPWO/EvIP4CeY6C1Pv3VumJ9cZPhqgsRap5MJ3kCGKmtI5IIgxQpwXFMMWwqcEZf8p2Wyy
O2E0IJYl3lIqCVPlfPKUMgCe9j2yZdSNTuMM+0w6I2ykN5cIHuGU8WTIoJnLh5L8po6xoKUpiYSL
5YiI3kBNvcRNlofSZFatwZtg0AISbukzMoOkzm+r05F0LePFVjS/S00Rzll7gm31pdNGWacHSqcE
fDgxkqIwNQf88WtMTSM2AuJCjCaU+UWbxCVJE+nXjfjDAXgoKwKl7Me5yo56te7RA6BLHM+10e4S
lFO1uCEu2Tc5y4CB2rvPPN8a85e6ch+yqr86CUBw9a9xlHhUspB59hdw4iy28i3pvKs+nUec/lG7
ZLcCks+m0jRAMTFzfeZHa0I066m5zfarnL2ZvdJbgr69eq5+FEoWF3j/XXVBrNz9GEUNQQHDshkh
KjT0XoK+ue92baOOYbexypPKgyiAGGfXOtteFsASvS5TuVc6N1Ad6yoT86uqx5tY52uFRmBUp7ia
8+fJHC69MYe25z57Q/a3avNrUg6P9coip6qob+VGIl46xxlTXI4MbHSch5HDwM4hdzJmm6TUq7gp
0s+Uk4B58xcb93nWIb81owcIF7T2qM3UxSPmArSLuhqIZUQlC7isaMnDYopHa2yfhHVnKV1nn2iI
bEcHnkTP+EvSq24U+7mYIyNpj/hqfG/Tg9YpmVasBFxeCTq5hIP1Oteg4i1Hp+z7P6Wo32u2SkNa
XJD9i53J16So/0q1enGpcq7S/NFbsriRTlSRPuBcjTyDGYZ8U1ffXUXcMS6KSkZzIl4tQ2MBfQBD
2g+YfhJ8DsS/PzXznTVDVinRASXrW6J5yUOd5v8cpb3lzcYOVtfg63SBScpsLQMuZCxf5DgcVme7
6MVSfdgT70JabtJ3pdxPrg6Vb66XZOkUP3VAYqSb6iEqXSaAIT3MPQ/kHQBSFzcHm0q6Y+E1juo3
pmgOOkrvgFZgO1g2dXyzh9S6jBxue7Nasx2+vOQ5o6MSp6Gqntdtu6ZKdXL0ZEf73U9pjGfiHwnz
udurDKk9EXodKjmyr2FK4q4U4AFJyu47dGdvazvf1JHydYX4bRIebFETJrZgSEAq4Q8z75C+5Jmf
rRUZIXRNncByLoXjfmIWOSHLugkPpSvfcnFwBh3LOFtL4AzJ16QvZ7AL3pcGm6ft/tSusducuWH2
M1yoLJBsfbtD4K65YgUkESTRpa+PU+SZ2DVr45aYHuaHBM1u1yGay2ez2qXtxLSYZN9rhekC/va4
aVP1Ym8aPEW5ecd+dE9pzi08o+VZUWqgPf3ERfI6y3mkn64I05WT2dqMByor4iSdXle2lElnQMiN
/B2B/vu8IIkou6tROc/UZTSUfa6PWcc16yn57wSbG9AExbKfsRYSOM5LkCDOn9GP7ogfuBqFkR6t
pAcvb7WzuqA1L9BZ65R4+8ji2e76U10I9LPaejcnpW+zqgRVm32ozf9Om+tMPQheNBQN0MpRCaTA
op7052J2lNcS4x7CML7a2fsixpTvuYaENjX2sEwT76U6vDV9S6qTNf3kQ8spBR7+7CijvDmNSxuN
omB87FndZc0V7teVkU9RVWgqOK6mdt+DSsoyoQkT728Js1ogisw9fFEEf2VgMR1qYmfj3562pNtB
lfePdm2CnYGVGoE2TnwkSZFzk3Su235Mkzo89Wj/UHrvUq/5rdviOy+3p0znnmo49EPwiKdCJsfS
vZ8J3fSnGmDglhUmxkuA4hKtljHtLAA0WkGTYlqcVgu2PNP/JAYKY9vMftNy2PxuNl+6me+FLOKF
Nd1iHESBsXMsmlORIvZuBvM4H5oZXGnK3xDyHDsjuc4IcazitUr1i2EMsdYiaVhdtDLAz5SKGrjR
kZCqOFcQ/LKzvK/pp4AunXgxyOXH1IDbdGnEWUnqh7ziXrPNkTejtIZDsoz73pHfzfIpFyMy+mtq
4LJd2Ui8U1V4O3yCdqJFaj0H7fqe5iBr28e8EDIEe0QaWpQs6pdT3p+j4py7MBCNE5bCe5fEvfjE
c85n05Kw7c6zJutg4z5bVfuRES262+AMDe+CKyny0DgHcByeUTxcUw0SnhuLYS/oKmptm+mmpOMj
MqqDitqjxYQ1azlLxRaiR/nqt/E5w/iWEQbqb4UbG019GYRlUWOMvp2TZ3igVJlAOsXeaTMwhFhg
yuRo2fSirPBTCzqnYlV4mDdhkPKP8HHSeHXZ8lVU7zMhkrfM4hzebHMJ2qI/invcQObwCmqZ+BD6
EpoDAV46/qxUJ4+uTOWvmSAQyJEwmIjR8zHdearBJF9da8IskF6aD+ng/hGme57T3Nt7FRAghmxM
0MMUIgKHmFNtBCP8tpGK6imYl/Z7dMRpUb1DORcMffl8xSSvMi/lsWPx8iTQgJRpcIob5bsyGCfV
Nt83XV/DRcEfQM62nyTupbvHNhq9eGM/IMZtu//fZXkotX5EC1tA+phZHuu45YIVeULojVuEnHbf
ZzgJKxyK/pAV+aNie7HVgRgqeJgKU1n2jdFwjTiNFswVSiYYjtwppyenM1AAKC5P0qrsbY5ljq5J
f12WAk2G4mxHt7X0aJFWciOPeD2p3WLGw7B8WMI6u8kAHlV/zY2ILbOdfBd4PzSaAvdpO7JxS/Xg
mTVahIKqhDxtd4rq/qaD/iIX5CWm0bUXbIDuaa6d377GQIWvodh5ZeFgAvLe6wKVWYn40ZdczaXh
4nk2ePi0rbT9TpVO3Obun0USLauPRo6gdbysuXQ+5baVd3VLG+OyBM26wzIqZpHYRSsXgCGC4dnL
E7MaY8pknNKGK9dOQeeR9TGdM/L75ZpfFdVDqrIiPacb4DAh/AqnxkbOw/yxTuWn6eY/41gc8tp+
2wrrY3E36x/hao1vOH16WYC9WLQSnWSn+Y9n9P+WpmqCYk1Xpua+CZuySnYTfrmdbo4dQrL8n6sa
2DOQgNICEfOE/Yz0RGIiqdES205MJcslrSX41phYQeepL5mr0ogpt7htWhkoOYI5Q3gvrjv/kYN5
WlmRlg6xDaoO38Av40zp3zwjm1CFUVsN/Fg1HlvVlC8l0HHSTR8lPT+cn31Ur9VO9N6jU9WhM2bx
tMmTPSCbaMpl3+G4Aznm1JuQwk/bdlR79YrJA+0hOlonP+BXPdW5mLEissMl1UnpraeVMKVgqty4
N7kvl6KJ10wnQlCqL0YH3CL0uYtUs/nt9E71O1uafwu8iICaSh/Wcjsq+fI1bOQ5efZymNSCiogc
RUraWnOMD7S4u6LpHixY8UXTDvDx6Tsa/VebszbwinsR+HYdZ6qeWrXmYSjXbxtHBuDgPUfJBg9j
GU5ju2vSq4VW5Fyswg6c2hmB9Nr8IhBg+MrQWY8q1rtbJ035LgpvvGaV/awo+NcqywJIy90M8Dbb
jnkLh+F4ro2TpFKCwssmHpbuT2VtsdVyMzsUCoVerpz1Cpp2Ffl1FnNL2XR+QbVvB8osxmi21l1Z
MWORFgPMosJauNZB75QWAY4KnGpL9FrVCDCN4s+CD7OWtHrtPRQnud2msdduA0wS+B0Qzi9VHDsT
ZwviUv5iQAGg1LbuoqRbplDTM/TCQ/+ZlO3vpOvPpryLTl3+SeOFrmqdVtnvCRBscZN2K4HdDOiJ
xZesZAZyvOaiDOIwp+uDsXJAq95PKvUFEQhG3ikz+FxsysH0rr9lg/N3amYaOArNo58hw3WjwOCW
bEHZJr7HDXt65s5IOO3x1NpFDeCdar47jPZ5GFCZL+2k0H6QZR84V0VoJ7gn0la7lXPrXBz2UBof
tBEejMUJYXfJ1ogHgjewvJSWRJm99ZGqJS9r0pZ0gbReLLLiPPaAO21vP2SGiAazf1ra9SAc7Zb2
9HybXP340U896hGihzzcCKNy8GpkOFszYOEkbLq5x3CZoT4uO5Flp7ziNq3JhvY5hE9tux63Ybnp
Ge7PKkmiaRvRAQDDbsXF7kpgG/O0aILdY0B0puP77HTnKKvybbF447q7mYsPTPJRjNhwFyRUPl2m
r/yayNaaa9s1D71X7uEQ/xmiPqdKIqPeKHSW/ORE6tsailX5TqbhqVbuX6PevMtO0nV0z5XBQeJm
3YOL7gj1006k+YtpO4fFKf82OtodVxg/SSmPniXvgn41Vlz1UGzzqwM97mNLQ0IIq87K1zPxjR0M
r4Mx+0rVyvo5G3iV+Ya5UlDJDnQxZBY8mGcb078qLYx9LsByJ2leWS1M2896+D828eZFiollpzId
sCIHudiyZVHRz9JHcrnG8FHJPsmU5Ng5NrqZhQ53hzsrKD17IKdkYpTsZOs8seMg7WxqHMle4alP
pU2v45hPJiS1nr5JXSox/tzmKVM2Fy48V8F6FaScd358QlfjdI54l1uRP6CL5O9V+KVTK1GPrBFi
j6pqi816yA+u1JB8TpOEW0IZGuVewyCA3RvEy1mSq8q7s0uchfl/FVyXYGidCJtiNF83cwJZAdCu
vth0/iPsPJYjR5Ys+kMDM0RAb1MLpqBIksUNjKIKCAABrb9+Tr5VT0/b63V3MS0FItyv33u8MNZi
CPmdmsbrAPvNzNmn5BFi1KVjrhwSiCtpYf7IMeeeBL6Yh7nqm8/UyT211C3GO5ngbzQ9XDNNHbtr
w6YwcnxUF24XNfD8J813W5ZP2g78J9wO9qkAeHuyyL0t2sGD6qJVUBEf60FgBTAtPqvGlJ9OV+NH
xbO2y1jHuErKqf81VW5zzivX+dW4DKHscswfjGLwr3np9Wijc7CEezQuFEaOx7jPWzKLqf9oxxm4
jWAKtmVmiK3M/J8qk8aKcS7X/3247tUghyZge9TnerhA02Lw2PoFQJrWXDR5FR38MNS/rIGfuWU4
Np1iVO4GCU2xGSchV5HljU9zJJKb08Wti+GP8Hg1TiBcYl6AiDcd5zANdx0vWZXd0G6HBmeaoYN+
27jIY1HPFCUGF7QdZ384iLaRN1kNwaY2IPF4zWivKQ6gWbSuOLsh8/2pCM4iQD9mnqlqrIppptuV
6QQF9xrh/WBOpyfTzmt8o5G8EJFB3qgFIRw15ocK1MO1q8lFrvi3QGJJFz6KOm/+DLbXPQGAiMeF
i7r6mtlD+1KHtiDjOFXZIvFb8wYCIEbUHvznnBD+sU6mYTmNDXN1VuqZRCd8Zz32DA74ubY7mbto
BoaXXmpHWLtI2/ZJk2DGCEoJ5vi9jfw8CxKpodDzD/faJx5LmSydscFPmRlG8NI1Su4h3LXEazCr
wIDugw3pXYw9VWidKBWsk5hi7BZEH5x2i5E5wppUDvNraf4HJxj0qJ2ds4wtFj9Yc5Cc7bATOPWG
ZKR+cpNrNBDAb0dogEf4/sWePanxJku5lvLZAUkURgnVeYnM4CayXleEMTHWdfEOaQoxPKrD/r2a
PSIr0qS0L2aqQJImw2ay1CDWc1zg8rXrqFh5RiOqlaUQS/P7/1qPXvPi1bp999q5Ia9mk3pejB7D
WHqXHpoaLYn71cGKbrgK5vysyeDAkBgHipq5ytZuzV6tZV4yzvLMSu7qLmPE2Kn2y2lhBjUEyTgR
R/xENBl4paFcikUZhynhbYLU5B0TY6MmRgeL1jdtiYWKOZk2QsgbtPDuQruJ+ZoPebRXgR1C8+xi
hv7h4B611RtbJ1Zi5TRpeZwag2DO7FocBKm9pxwcHwsxpHuhUuhLurFCEkq50p/S7Zju1CnGXl1y
XRa6pcum7iQ52oRMd4oMG3/PzUQuri0wqQv7MzIs8TFlnLQ5XiZK9rq7IfLFD07oYwny0X/qKGwO
poMkOI5F9QkeWT9GRV/cJhOoid3XBBap2pZ9SPPCEnDLOHDH5XvL6H80XJxb3JjpZzNKKz9NTmpe
ZJDQYxqLOwcimJwf+TimtXONG7rNWphs+Q7UhvrtyWr74tjp3F8aUH+WSW02xylDSezGtjw4MKdy
A3Rv1z7JJDg7ubgGVkmXUJzMhIW8COTPnj0SS5NXlSDZJ178IMx5XZcDEjXlb2/Vv2tQW6umTs8O
Uf7FxNeJBpNe2tDcFyrea4AHi8lVSJuNs44758fOpjMKzJ+isF7d1qF74yc5OC9+1fFldgzr3WIV
j/bZHZz3gKjrUqjiJ0uqI4Pag1eMG5S/jaunvTc7ejHX9t1jWraLfnZeWu2N6GzNDVPLxRsp+ZvK
YO2YzW0Ecgsx0A7VWt65G/Fkk0QK5WMTZ+kB9hFuGKX1EgDYZzpNGveSvBS1s+f+wulsMgJUI3tN
0+bBEc19ftA/TR7j7qosuOPd7JgiBe9Zj4WyjDeL3+TY7a0WI4xyNK1COi/Ckt9qq/PdUOJlLw3E
d8cvt12Vn6XPSW6mBw83UteKZw2hV3f6NhThIwlC8p313uo8/nTwXBX+seQAs/vgzY9xb8PYY92H
9I6p6239MXkBDYu3VXKqeR5LvQfX2lnUOVNpIAemf5ApNlnn7e2YF+xTAzd5tZ+ksZ/SbOvo4Q/D
hH3SdY/TyPxsGjmSXe9RpsW372FKCkv8WXA3lobzHxbKOYHYlIkERoWaX20VPLc5rTwTxIcpcxk7
SS4oT69FN1y8vq4WoJcQ5sIMk46Ncl96vylQ2Znsio1DiiPMoqckCK9+nDEB0/Yd0CGrTeSTt3XK
HnSw6X8i8xIDQB5+bya7PvpZsplj7lpYTws6W39VeH5/6KPgOEsdHcdBHGi0CV/SYoKAWTYdGCu6
8gSJGEnq2Aik3Cx6z+f0C5MPHVh9YX/EDovRWZF7IRngRlhwCey5Qf1bwu24R+GfjJHVEwlJD7BK
4W2ozFUliauJUT9ldf3EECRflHOE8NV7XyoZvovK3ZtxFrE9IuDnkgQ0O+3ZHyIbPLJLkD54QScL
yK9QaIf+0VJol1B5Fs08/iRGdAqpUs0pxb9YMR9jKBBY7fPsZB9C1zCVAvR9bexCAroyal5wDt7C
0twj1CyJAz44Jg5WS1IYmPc2TrR8PxW2Os23F5Mx4Caz3fmYBQJtpDHKvUFRAWekX6uQ0IKCcrnw
sMybbbOzqupKYsjY2gS+2S/scxnNyYh8AHYmc8yfKAoMpg6kk1R0iwZIdTmfPyCx7aDkhyfKFyfN
qCOYvvfRDw0Ywz/GqqDJnhB70EhitVQWmNqoMytEG8AzwpuAb43RU5WxYxkFNkpN3oJpsgkkNl9s
Pz9Pwbx0y3Jrh8FBjO5jS5pcOxqrkRzfit58K6tw10U4c5vk2pfzLzr9TWLN68wnm0OKXuAmsEBA
JnG95cTBuBE/uUW3HyznpW+Cd+XRCraNc5h64l1V3V8mO97cYV8jLonMU9+c8qfJrN8KA+iGanDE
EPTZ50YIX7IYrrPjXbCY4yboXRwpQURovV26ONVC3FahJhNW/HQNS5ox8YXJUftfEq9cCacnVr+r
+r0N+lPtfozJXiIU2lGw1rXLpU4ucwypov64pXms+seCTxn3cui+pf7z4FKpkQOh+H7oCm9xjwih
DjwSO1jU2R6T3KoL/8jqaR5CpKlp3bl8Obhsq+QTZ9FqJuQThUfGndwFYs1swW3Vtoi8ZZx3S10/
R2a57vXAzU8X4urdFDI3w0mYZ9iVgvslqdDb6DDaz5RrP/Y2WiOguVCDsDFD9pkYS/YYcDpjulYZ
+2Il5uzAf6QTX8zehyz8rV+zvdP2P5zUObq4P+L+TxY+MBRYgZlx6mvXM4d0XnUlDp58Mfo/SGkd
cT4rtta5xjrKLDiHXVWQmOiQlH3niz54AwsCj/R3CXgMekuc+BtHvuTkNR2Q6SFcL4sh6UiUoB9Z
3YcpqonxbeE7l+RtLEKalvkSNdiiw69SIScLCyYGhefA6MLD2h8MmDHqmTnxe2yUx14WSzqOW8So
PGX5rx+pfOV2sJywl9zn50rmfzocXb5eTAIDTCEWk9kuA+srxadUuZiTSf4wgHFglyUw7gJF3ZWO
6H4FjdCnR5uujO4Cyh/XIbib30WWHevyzWk7EBXmytbilFiXHONfHG9k8NA676JHPLLeJ2KFJE/u
HmimMrRFqY+37k7qwIjvB8ivwV6RgZ9iZPMgWTfiCldkadouBncbKWhgS+QlzR4rEe2r0VjM/msx
OauEH3MZwWK5C5UQalTcIbqwoqq3XjwLr00EVmhMLnPk8u5C/uBbKIM1T+Fn2RsnUITrVEeHxvIv
qgG8y+dRSmLR/ZPRyaUrsfNnrM+I5rWILoNJOpA7tCQsJFhMYjsMuws80ax7ozAf0mmrquaa2xix
43mn4vjS+o9d917KT1SxB7J1hBCHDUcxIJ83q/6Y41Ns/LjjWynmteWiMzH6yO5u1Ca8sgKGeGyx
ZEPL0m7IQo2CwoXh5ZQwQ0iGlU/4IwzHVdAdq+4xVdZyKn/F+tx3zqnD0DNFeAvCE7rTSo/nPnuB
Y7jkwkT8e/XNkDCaWPvFU0DVF9bOGWNutEhieUls64xstmpDHyNqDn/OWVTxuQq9O+Y70u8hShlC
vY3vintp9n6EuE0ZQQfm8GZ1IPWziLufJqlWTvfYpBdXfLr8pzZ/i9iBUCZ/EmIbYZ1tBneth4HA
jbNRWBy7/M0f0p2lXvR943rwqeIKcly2Dyd2gw8CM/peje5i5tds9oyNCH0ZmoUx7kVrlyLsDVs5
wGR+yQOOnnw5ihFzL7m6MV/Y9c33Lp360fgAG34z9fgTF8fCJ2tOwYwrxMwu/UQ4N/aXGuU/xIFk
l38Yqy4rm4zFocM70cx8bjkhG5xZ0dxuyp4cc1Vhf77afEwRseLcab/biBdNWVhZUxtW+ZoSCfEu
gc+hFjmctCZbIb2R6CRqr39K61tXgCZztph0r4OHM/F5ZNZW81xaRsAlvi8C6rhi55iYyIF2zfly
0o+T9+3L7/nupeCGnOoH0bA6rjUe9P1qo13wqt8zyRhmJ9tgplRlh0A7JQCQ5GaMxFlYrLVEUpg5
iPJY7IrJ34E13ngIO4pkWF28wichDbTQ04tbnnLG4AmnNIpOpfzHUTfvdQcACykzKt5DmJwjc0Mj
wrNovhsOsXY5MRdzGal2EG3Jx3A9VDXpuelRTECY4QDm6bPB3CoHi1NDM7PkNWYY4RK4HllpTPp7
Ct4z5xun3hqP3NKcwJoNv3qi3LX5IgXDBblOigEaGbYSyepFxW0gSBfZQ1MemEvbKHY2rltzfqiD
5qnFqLUr6uSrbIEX9TmzAnYAeenjUNsvhis/ZwaXUDCKH8cMP+MODa4Jhy/TbD6yMV3XmeDeTvdO
7u4y51cdyk3BdzpntzJ7DS1G4WWHqdJa1+T7ekXr5P62kkOWv6v8V0hMxJQteuoTIR/s9KeC3CuD
8JXob9rsoQN5AOzOXX0eyPhq1a9FebLm2zi9jyPpZQdvuZzJUGYPQ9I8NMyGiG8iqqTtLjT8TUVC
AED+AeRRsZpSfgXIYQg0lnOdaq6IuRoXBpmIEheAgl/ecbNXUcXyDv02ZcZVxsEZzwkOBYxPVfgw
WS6/jllCBxywkTun2Q03MZJYbkZXlRdXzwrPfey/p6VNWrKyd5mp9sIzVwQUN1btfxFOWweFf8FS
wc8ZpbKOnjES7EuTDdJjczZ0ccyjfGWb6mQyEuxGf+3Nw01a5N9yxtlLT2h0IcUlhtijmEnNV09w
aKimo0R11hHFMadA/7sd9FHE7MzyGvscCc6GwerfYiSERSsHsg4GoijYVrT3uF63RrwVeXYl7rJ2
7IEmimqn7CHPdvzSmnHX1QVzGs/6LqM43uIIXdpecB0k3UrleIQIJiij0rqlMR0nJAm/ATEwNfFN
t+5rFIhnKI0/qKkUucM2NZONMuQmtpODpdF5DX/oV+waeJi6fs8c5qQT3MaJ8Zi0xTWerXMyFS92
Mu+r+5TJ6m0K1lG9ZCLfG5miyouQQ/ilbtVdeSjiR8bxFzg8l56ATh/SpuneebIL77GOmsfCjr7B
gX7OUfLM5BLAfLmNovScFvoPsRuCCZ4456q6BC3+fygIqkvDtWnkfxIRfg/9qADnYFFxnOnLK0Wy
7IMmW9PKXWdLksSrACY40LzmYU6WyF8N3FvWMQUtQVVrz0e8S827U1bDsJHiW2f6hs8PF3DeNotB
AO4tQtwE7fgDAwWJ065IXEnxoe9pE3BCO69WUAwxmUQezQB6DU+Pctkm79FqWh1ptRTSFZmD5iKM
mERwx5Y6UOlL25ovxDtwz9dbkXVfozJeAKSRJMoiLDO+CCHuBvKzLig6V0ZH3hab0LvKIg87LfaL
D5xN8lSyVeTStVwFCgfdDik0PoaWwFNdJuh8uOTXc0X2nIMjFZc46Qpi04ZBKExdvNYE+Tu0z1Ez
fs5akcIrDp2V/o684pG/RIKAhnGY83cTs0Dst8wZYG2nocUfKk5JkgETyI0Xk+5zQ2pOPtSRx0nk
M88zrQcpJeBvCXtVGJ5PeKL/7TrIy4z0/Ac/EnLdp84eBLZPdazf5oGEehqTHTCTdFgLzxbLova7
jTPgQq18aislh9UwFY+idxd13Xz3uCYbv3kyMhmdYgn53PUYRorCgp3Wt0cSVr/UqM+jBeYnt/B9
CwWMWKAQhQ7Rhnl8H22My7Hd3RwFO6lFB1v6FRdzHxcIChHGUZGW0yq3Z1wWmf2atcaNp+OXcsZd
EjoOWATsTkygvJXjjQzZhsQ4OUOqHooIOM8Knni2EoaQF9iyzKb9CMdRAwQtNoYP1/SMNf4e7NK1
qL9jpzKbXWQIZ7zkUOLtUzPlVKV0nTsQCPY2Hqz2gOSVf0l37qAt1emhtnRwqupCvXBoGKu4hKTS
xspG2mfeNzQQ08quwoBsNzhvTJKJBsfcubMUFWUb4TuO5fRit0mU8wbNn9yuurtCqpw/VtaOrLwq
E2w7Ir43DSFS+AZSCedEO/tOdTUwnRC0i3oIQG2ZcdAMomF/o9MM5T71MUPj38dHUFZ41VZFVVQz
bMc56cjsAjAZior0U83h98OAMMbyOzKugkM707fk+dFO2/xEokY/JQXOOa9uip3CZrtEji53pAIg
5WH/fvPaeL5OhVt+VE1usdAPW4SPTZTMYwS3IYyaLz2134FOWKsVY4G3WuDRYdjTVYzezkwxCrVd
STMe/q7m8TT4OASaFNHMCN5i5e2aHo0tsXdSDzezn3edQ6sYMn1YlSUj2pZzf9+ERLpQHutFpKBs
Oco7IIzjSOVJlvMlrr2HEEOrtBsuAB4O6i77ZNEvpbN+mYxkI2oMvzy/jRj2XmxsLSlP0svSpVU6
xOBcfzgrU316KSm3cJ7f+hD5t9dP4f06z1l+vPACrL0aFCqWzEPMvBYdoSHomozZm8+VeQixTU0L
oQMfSoL9InPbpZNqX/OeI4k+bGVk01b08gGASrIMu/iD+BLMDPvgGSl0P7Vmh91D7b/7FZ1c5/8M
YiJwOrl09TJeEcJeGWRnVtwCIDYKhvrSGW/h6HxXKMVxPj+3kXq1HBQhU0HLTpd+p99KID3Mto65
MV44QslSeXKjompas+LU2AXCiwBckHm1qqLezd5EvskesxWxquek658aN3wv0pJczXiyjPCasWxh
4dctxv+YiNFcB59cTc+RleJyYduC3iS53Op23OFNJUVE8Lh2c7UUhnly1IDaxL+v8vHq46e0HYkO
W+q9O2bi0hhdvlGcsiQACcDHXSaIzGDWgKu4G1toKpN6CCixahxdQZr91GO6hOO5jaP6bJeE292G
gawxrac8/tUJ6zcAQMQS0IUz6AHWOCSKgQQ4pU5tx/hVkwrx+ozDxdwOvf/ujvmlcQL2h5gsALI7
A8JG+4kP40M2IR2MOJrC3hpjyFRPThvmRyujnnd3fcEqjafM7hmww46oJNdGpcVW42AYvB+JD9yp
KnVqudVlb91cm0zDXfJpzfSkqhS+lEFMiCvxVsXlrRromZusvLYug1B8hRdH4a7UYKQWoZ88zKbe
SCItnKHJw1DWZ4GSusgziYsB+CnUxY/U6M9S8CFCosxXvX7o7mxOzzoBDTxCoNhEebErJ6YJtjM/
pKZ/DGZKTBVsMk9vCu3eWlV8YE6KFsgQ144vMCFtK6b5fQ57ImkMQ4PpmAL0Ncr+kFf+VgBO1wXm
j8oiGznvG9O9W9GNUzR5Ww8kpIUgXpkE+XgSKgdPF9T6Oto3AXNL+CY6nVelNW3aqt67HgCI2CcS
qFIRbVo7eRJR9pz38bQYisaCEdNcGg0KI7BRKtgAaclwzQryrZV2CJB3tyCTPWPBPBo0hrzWnruX
OZGizl2lQ/cAW+Nci2ENIHrRwyF1nP7YlslLFHrrsfGtvVfN91tlW/WpxhQJ5n2W3N017JDa+l1N
xtkmcGQQtCHrRBsTse5l3zTeLXGqz9wLPvt6vk+IHs0iBk6n9deYu7+oqG08iLTKGnjD2sMoyGNY
k0RLmmnBtGtYphXfslDzwxxUZwNdD7jvdPKarKekriUZrgHFTWP9nQZ1ciZQduxUm5exWazt0H/t
onRrd8O+1c3BzVJG2mZxy+l88+jO38DZ2cvyuRTNrnZc+FFVyVvyykdhZM9wqfZKZgXmR+sYduEF
fi+9hTk4rJdhaOF6QFYGkIiENpmaGlN6CaL2SXjdzojU8An1wkXRYP40VMEve64s4H/KwhXPekoM
zB9hMAG0TfrFPJS/+ip9ScMcg6wjXmJvwqM7d97CkcNTy0DxaqeGt02GkPgf6O9gBHcmc+OU+xq1
KnTzLRgk8TbKhsUNsJfixaSc+4BOz1jfkOITTI6RYUPB0dVh9CsuTdMIrtAiHHbR8hEah6HCYLMa
PDP/ivv7nM6Bjj6+msXMDzxMMFSAaG92qmj5iSV2naD1EreGV2ELSJER292id8sZrRH72iyKTREK
/lEN4vQXG08Ckv5R665M3blQTiEE/8yz0e8yJvy/kjCJwfJHnv4yrYQUKkc6a7PI6obvdZybfxqn
CspDymY3ojjtbDI+CIkcOF52M6ORqKJB8jULhmSLBg0WM8/vjzYI975NMJdOo9mFJ+b5ld6lAK32
TY0/y3VjsWCxBqW0B1NiHuH9gSHMdznVAqxCSC+QG7JVVY5Qggi6jGABs6fU8fwtrDHc36U01/Qr
sJzvoSEU12w7gkx6i8ghf8jRaDZBiy5eY5y6L9DBPNoD0fGUht1kyWRvoWB96Xm074W4uSza/neE
bd63QjpXYQXBgyMZGdaeWf52kol0X1TqnZ2U7ZGSBqBztk3n4b2nlgKn744vIYIBHXb6nbbprWmD
s+eRyK2kApYDbZC1ZNGpTPRLMobfSdTa60gOQH7ZlELDWv2hDr0RXfFPZtyKlVvkwxIuBfVxyxpS
4LXmSke6WzfWdI8eYvcAgcI8Nsrdz8zkIq/4tPFshvmu0ICUQ4CCTMuwz9tZXuBPAnA1GOnMrAEj
baEKWqjYKpf4NkbcMPVXqatLXXHJq5EHI5LEMmnZf5pOmXuyp48SAsu+auUrsjCbJUzGSQUqjw39
vNWtXg6w0olWlc2WVZo8ZmOgQMZU6ToI7jMYPzhNFpTK3hAsGeDh3WQTKWunVgASggbCn+EvnSl/
JbVjAUO2EWzKBAaOUq8j/kKO2vFox0NMJLRSwCbYKOT71iUqs4EnDgCxKvWHGuOvISf03M2B3vlj
SsTSBsFQslAcIajIaOjiNytDru7bngChhRN+0YDswLcM/hnyh3WreUx2iSicbtl1jUVhfDfCB1P2
HifZOK0zO5kOcUPAsxResXNVgZndy+on5rZohfbsXyfXONl06rupnN/YS5LvUtH3uOpU8N3IgFm1
rDykkEFWoMWgZjIWGqfvCKHE3WASwqDAItUSKDhohrFxAODkqZnpdSWGWh8V6JmPbGAb0sKzK2og
kcn0gMLDD6od/AbOOaKr1EGDb1XQACascHMV5WjYHmA0wvGAYY5Lh9Ui7t3KQS23pcpllElYCugU
mzPskgCh0MqlHnK/yFckjAzH7yp3Po24GfjQGN9Kj0OBQw+dSuaQRVurPuCh5nvFpLXo2D/NJYjn
yh9ouFMrLs9Rjbk8CLP82DcRG4iYBdvarTaM5RlHxuzAiNzy3ZYJck9j7PmSEFiaAvtcG1TAE1gh
kuPPuCMsmbgY8JxKnb442cAHfz8dLQ4nxLygvTopF2vT2xzFnvsDEI2NLWK8pS1/sXXw0DeJy3qV
AgajPzYXr0qxrtq4Driw3+NB18vIrn8Cz+GxmjHeZC62TaOa36mUUroOF9t5Y/8ZjYw09Tif0ave
EgtohyPta1NIOmq2sk6s49mkooy+hjC1yMmgFYcCrIJgvLgSsfeiDIezv2r+MMa1NkwHi99BzuOC
NTI6sWcl2c4l3IU+McelzgtvzSPr8Hdt9RD70TtYTbbZmPJ3OOF7LiZIc2ICYEwfBCYT2OHK0i6W
9MRmOQgkz2KNfDJTZ0MTMEdc2Hk/skNH1M3HUPo1pNcgoXcGLL3yEE64qltOjTHVE+H9sXNxGyPB
xg7EGZc9GsvENWM4GeZdDo8HeS2GfjqkJpaSqPEYNkUlOiFsMnY1BKl/SpmWfBSk2o6JU5owHT3c
erbX7oq+zE4CWuirI8SIYmu4L9EYJr8cdikhinUJvoc2282+LTd1Ufpv0WTluz7G7CMShtD2lBtn
y9TYgnkEfvd1ND/4M99HGTb1qUkDMtduEzzZIwg/FWcEdSNiE6FfVy+DW3gHus7qUICzeKprH4v9
YLshHhID4OYsoHXUiAZPdZa1B1bwzqegq9sN1hYU9qmoGTFmU6fvJPaOfUtGYLkbFVuYzgoYcsR+
c8sat5I5ykcYFiMSejVY2164NYbQoH1VknjOsmwm5OjOJLQWGgmaN/LPgBCFn/jugmR3Bzwo3cr7
dI2Bx9mOjIYbgj0XtuTnG7Pwi+OXjL4ZdZsyxTIfZYr+1MOjjHPa26ZK1lQNiqUXde3eygY/fuuM
Z/B3K9/xHyZZ5C9zG5II6zPBP69LbxcW6alNvH3oADhOo6K+xFOndq4jzr2pYBPdQQc5E0SOl88M
ePEa+cE8R11whC/OvGhofpc+ceE4GyhNyFEkABzmOUqvRQYNuHeYd1mtCZ6wDdlCFcsHVrofu9h/
4dM/3DFieTc8OhU2/9gv8HWCOLHHFxuDhG8Wx7mkhmelTwmqFqdh1FFYlTHBXStj1mQt2xDAVpC2
FzMhO9TkZOZaV556HUEinqNn8t77DjQgvcwfQr56ZebuLWfZSjhqtZTl1G0JFdS7NvJLVp64JL5M
9wlRhbXaEx9V6ozyw4jTAtJ82+5o3vfEMwgD5wkLwSwD6AJ2G9hD4Ycop/l33w6sExpjNdClwIIa
QiffGZw/Tyqv5HNiD9PO9absj504DSE3i0dsOdSKLF5spYduFnz4hpIPRloNZyvKg8fCq0oi2I0N
CwRzOAo8DF9CQlFHlTxKllK7E5l5RZu6mppxWvadn+DsAVV996/dek/YjyB6nc9xCKlWzCIqmWyW
XmGdRxYOvmd20+LeMWbJlWzMV6f15a7F7Eux6qdRi6ieiesAsngtZWs/C9lTLE8OIxMegrIExxCF
b3aS5+GOVuB+qPnuY++71G4K5JBRyfjczrpe+QCj19j0+3fLvO+F8HqzfSQI5534AKNVZBRuuhZm
ZB3qLjJDqNkVNtZ04lRFEcydwxBncFlkRS2CfNEPvLZQFb+hjPWJrCkbxUEzjdyoQqAtUF5dQ26l
b9PQJPsEVlBnCba2/K01heK6LPJ82rDC0SoWWSyw+0irte4WGWvdJJlHEElOH0aKadETJHdmTZg0
inL7TIq/3tvOeLeBgnWbu7A8DdEMTZaUYYQVcFabXnc5FtxRXJUHPTJUKts1NET1Wk9u/RoYdmGt
/gelTmRsmq03voRPZy0N4ikZqYAA5LcFJtUALEU/xLafVTHae/tOpPAAcIBvuN9TIST20OIIoJ1V
6ikBxirki99AXZQcluPqv+/l+4cFzf9nKd/flqESlclVB5xqY7jZxuPpYv+ityU+uxoFjkf3lYVG
/7KA9R/WybqexXpyinUX7NPfdoGycJBd7OiPG4e8FZnMu0d6XXP+/fd3Jv7xdQJfeIElAv//LV93
HVybDQZTdo6KDYozdsCsP2Ybmt3FuGb+Ew8PzTO7epb//YX/6XV5OdtH3BaW8O///S/reRnJUwm2
bHKsgMi40tvMyFPKk//2/sx/2HDqC5pG0nXshnb+9tUJ7TLgz1jcaKJaMCNAxYSYBf2z/ww7f93E
H+xOX3n/tqv8n1bI/vVl7/sk//L2/K62xh6I3KbUvxT2fH8ul3V/65JLHJI3gTPZX/77B/pvr/i3
D7SEc18mIV+kvfUPkDV2YDYf2m3zL2uV//EH89d3dt9R/Jd3loy2bWeWNHkdljcQw2AsuqVYhYqz
1HvjoL+BxUI97P7lhf9xA+dfvsi/bR6NaNcybH7mxgX3gVk0EwvH/Ldfpfi3V7mfBH95d7bLyKGw
+RT7DZI8KIYNzLp5ZdziJygIG5ZiOLDl/+V4+adly+5fP9O/P+xMSQFZz+YGX7NB+8gqpXW8rLbB
sihevK25+vfF5f+wSvqvL+nen5u/vFEYPXKgdOX4im/CIguAl5uSGH9g9r+kvdly40awtftEjMA8
3BIDSbXUknpSu28QPWIk5vnp/w+993GTJRxi27avHIpwsgpZWZlZK9faOoKLXLIoMmzJCJfpsqFY
hLRrUy1Nm04OkM2KIv3jpE2woBbqYdd0gMB4melmYN0BxSdsBG9qTYc0K9jwnfXF/v0LbGGxTIkg
ziMRbGogrrwT9d/QGKZORXUryKTvtw+ivHoSeQtRZVk1DEMXPNWe5h2ifFhTDlAG0Wykr/u++7l7
h/zPyT5AmJw6yr1ErU4Zvw/9bmPDV31YV2VdsyUOjCHsd3ouLQhletmfedOdcijoNkLNauz+Y8AU
txNocZvAQuxL84e4BZ5FKzrZWMSWDUGDm1TbinQDGrSR3js5CM3OnfKhSzNrw9Cqb1wsRrn2Tr0i
L5mh8vFT0smkZ2LCqKEKGl2DHHjDM1ZPwoUt4TLSWp0O3hQO/hwPUJ3C4raLaWb0curF6BrSaybR
t2COOE8U2rr8Q5PPb27/hiWACYcRukGuQhOJc0WShH2lg9dVdd3ThJmzHxqYK3RbeLyGBVaHhQI1
6n2FQt0/3+Mro8Iex7tIMxmqHvwghAdLA5q0p2r+aozxxwrGoA1rK/5vQupky5Ip66QYgv/PeaCo
kNFyQ+kdDQ5GTZi1zjbylxWdZlOzGRM2JAhsNVk45PXY9Rl8rOQvRrsDUcPbuQXuIG1+DGOj+r2m
bIWVFUe9sihcTeUAQaYUcqwbj2ZH5wTP4VE+ol+8r3/dxx/4em+h1N+InCvH0KQFTRdKtSRcRlhm
HPf2qOqo06Vy8xTRsGE2iWf0LTPKyskwdQS2dVWVFMX8/feL62hn0PSZsor5gn3vwm3rMIBglH78
HLnqW+TFnxX/7DYRDSon8HofwilrH7/cPhprfmOBY1VtWZVMxRAyqF1glpYKl5Svmz/Nwjy1hrQR
ONecxjJNaI9kSePNRDj/hhIwO8zDkG8nqfIDsF300Cd6e9JbkBGppaU0zsGZ3F7Wmt9cGl2WfbG1
1m6yurhamHcSWGokdZo+zFHbQTobYVBqFNpP/8IiW6WZks41KF5Aul2UdieNFMLdt6n7Ajhy35g/
UoReb9tZ3c4/dsR7aMjzsTpD1e33c4RK5pNGtyoi0WY8mJ7Sv4gq9N//v0WZQuAE6TgyeNuhSGfy
lhoh/2VU1lYSvxadL40IgdKoz4VWljKcccC+9rwFojYdulpngzodnVkbgIVrG19rLfs0LUpM2UJ2
lKgp+H2RRqC2sxEg26E8aU5zgNMBVj6HCct9/zH7udtwyNVzdmFvcdgLh+Q543/tQerdK18NUEq3
/WLdAFxDEl9LJzhfGwBSlIzQp/e+zLwYb5foEby9bWGtCjJtCEBtyHsWM8KeSVG5A8SVoEzh2I/S
p+lL9J2x/7+iF/sLk3i5lz9DQDSrGwtbi8aXVoWdUy2tDmJTVnwZMvPdbN4DDkr2aMSOG4bW/PDS
kBD2x+Zcl0UHoCWS7U+5gqCKXvVfCj14EynWsZHGn8zZbWRHa1/NlmVtuU7hlPrtphduUVJYWv1c
yr6smPDHGiaDYokWRuPh9rfbsrP8/cLOrlSzvpBhmTSYFtEGpkbmz//NguAcWmOgmJDA62Bq2XdV
4kCdc3vjC63FPlumfcK5NUxKuetVBJ1WFxM4CD8c2x9pad5LtDlRbhs/26hnqXGysWurridbqmTg
94b0KqmyJzg4G1JXMOMnqaAFmACDnv5FaLD/WNGFyqLuW0gIdqQbvfVN2v1q5l+3v8xyQMTs9/L/
L+waZFjIU8K+BE3wuwnsRgF0xdAVZssH77alVS9TAHwy20lHREycZhCiwEwV0pYC1qc4DJ+njOm5
20ZWneDCyHKML1zZmKcaSlcidz1k7XepQLIpzJXqbbtrrXttaniyqvJ/FYRsFbwvZQTALMG7oaRX
z2MdcUfB5lFaP+pCR6Pjx+2VrWwffLCyahkMBuLjQg7fVdbAi1jLh4JIvtH2utxvJPBrFiiDbF2l
SNYlU8jFdEDQszXSfmZew7MDuHNtUqWND6Qorx2O3qqiG5alA7oTj6mCUPOULusAAISSpEvHChWy
OxXSTqSI9vCLv6dGd0Fv+oE/O5MLxNMvXm5vpvza7Sm/JKCXtkrNx8V47SdJEZS61qU0e47Ws/0Z
6jd3/la/SCckxt6qn5jn9hDt/LBh9fUOm9RGGqkurWXVEvsgcVLVgyrns5+dckR5HZW3MngrXC6T
g+bXSF8j1eJvBaqVdObarHAoWqhNMrBwMNE71jMztY58TD9arn6AVOEjZPEbfrRpT9jc3TmOejiz
lrpM9XmDfWHWXfcYBD3Wh+ol/2ltGXztUyxQl2zTUAwybFvwXCnVjYhZa7pZ/uxLnv3G4nHovX6n
O7VTPpy3nOd15L82t3zmiyBTpIFRqwVKkjCIdvazvUhG+t0BbIXt8SGh9w9m+6PkJp75tLW5qy50
sVQh1szhfDbDkeZMPf8058fy/G3DR7cWJ2RUsga7QJ9wMqa73gUJ8x0lIyrq6OvgJsfCB050qI63
bW6taQnqF/sZpzEk4JSIvgQ2JOEhy5Y3MqnX18L1FxNOQGnIjGslMS2tooE/4oOGsPNk1nslA6lb
Tofb61mp3a/NCQfATmtmMCKNN0XJhslymtyqKHwV/oFggSeiPkV/zSl23R28yw9wnvho8JxGpgph
OnFyu3aTtrTdCbYo3YL5CuLWBq6TitnRh9s/9fbX5mq53vo+BXXK68Ei7fa9OX/XNQkOx3kj5stL
EnGdZHAqIU+gxJGWHpuQZDQ2AyHWUDMd6PZu+UN/0x/T+x3TuPvY3zog8low0G1w8HCw0DsRL8pi
7lvypdn43+hzft4h1eQwOnGfeyiuWd7tHVxz3gtzYie936Vj0+0Gwy9Afdv108AM3G0LWyuyhe0r
2yYq5Rph7sEZPM1JvYLozdD1qfLtvzafXlZcQtZVhbcJRLZJDZe/X5zGqYjHutFGg6tx9NN356N5
ZGbdjZ3Ghe9X5jbOnWKjB7tyPhVdotUFVbzCI69wYFCRaPpYrjQfnGvyCSUmbqYmzNw0TmE4XoYX
DAWOpNv7uvLlLo2qgu+nWj6Tj5qq3y58nyj6AO7dhf/CCHeSopO3GbQThKvJhhcL6BIcMJm2yLh0
p7ma7v75Oi5NLOu8+GBDbtjgRpkU1TrLjZHHtBkOuW1i2X/hAC8369+rEHyiqYCwKu08+B0D8RVg
sAIoIPPKBAvYWav76Zy5A9j021ZXkrQrq8JV1BqgUHZhpfoyosvxBAtePbhNmBCyc/e2qRWnx5RJ
mxM5Bd0UHTANGKLodyOmyuwuCkKfCYYD5J//4lORuy/BUKavJPZhxihvNXjsqIHQGFIy4M1byd7a
Sbq0sETHC2eA25jGVdQhHj0g0MeocTB9LhFNK4J8P6B2dXvb1r6QSXVq0PZnyEKsfEzGTM99wbap
s4/G71PQv8kz3Wsj3b9taKW9ZC5NcPg4FVnTdLEXsmNgYNAnbaAdPnizy1uwM8vwLRCXQBAfx4eY
kZSD/nTb7FqIoGDVZI2aS3vVhB+l3oT4Eq6VdmYej6m7M2ig2yZWCiJTAfMB4oQ5FIWL8vqLDcqo
1520sER5wcE4oHQ3eeNp50M+68RH8MAOU+d7GHSsR6RkUQE5Wu8M7/aPWLti+BEGVbmkmjwTCWEq
yw2yPvaeG1oG8eh0B+vE8L6r9eA397G7dcusnTcahUBdgPPwiLK48YWbZp2sowxDQ0ipv4POPDCJ
yghFuuGeW1aEtE8eW1NuM46bYuoPYw/bwJdRsjaeMNZ85HIpwt2lwB4YmCiB+v2ICsguhcWn3P3z
FgNOYvNxFIsU6lXVXBcWkx/LUCSwthcaQm/ipH7uw3AjPq1tGHN4oHpNHutB7F9/lrTONC3pQrBv
BPpDCKsXQ3hHSU63mnVrgePCkJg1JYqkQZ5B/WvueNdtoOJQoeDNwscAlrDbvr26JqI6/6g6/wqu
Ng6zFdSKrvqjCdVYpd2l4MURpN04x2tuYF+YEXytDeCgWcz7xfR1ND+kubzhzKtn9NKC8HEYy9Wk
JI/RADwMn+q/0Jv7Bt5fdkIn8vLC0f55R5+o9GdFmpAfaRJEn2GrqqSdxSdw9s0+c4G+e/Pd4BZu
9SF06sPW9bXWO7gyKuS68Dq2mWawjfl9jQDxG6CTPqF3r589zaf8PATebfdYuzAvVylcmEo0z+o8
5eyqWli/AhOFePN8rg8lKuhMTYCjTRBR2PDJDWfRhHDLfK+GIiCagFoX3JdljFDT5iPW8sPFnO1y
YctvuAixI88HQQvfna8/nt8i9eOcH2Aw8Ou3yr50trBoaw21q++2nMJLa3ajMeWHte6u434Omebg
3jLuRzp4qmcedoezu3P1H7c/3gqyCB81iFVLsSeRrF+bbTspHLhgVN9GzvogfcpOI06jHlEcfzTc
/k73Ov98AkV/tEFiu7etr2XFl8aFHVZhF9gZDcZzK/ooVSiLg06B4rw6SkZ4SFWbyVUd5uzi3W27
KxFNJXdUNRUcAmsWIloOv39id+ro20W/h4cfLg5kKbZC9PLrBf/BisYAmakzjyHmJbYmMx87pZPf
MOluJkztJFsd57XGwJWN5Zq48JpKyTuYAzl88SfjDjWO5/QAq7Arf1KOm5FldT1AfHQ+Gc9pYq7K
2AAA/xpbC6ACTh7G5PZLZwu9VGYdyXFCN/j5zz+UbOhIA/BMrtpiKQ3dB1ym53byR20+pJRMVZG8
taQNN1w7BByAP2aEXezDDhqVHjNdbj/OvO5CLIpWFosbwvsUuvUq9OQIHhf9cxiFz7L2pYgYcYXi
PVtUOz/H6M8qow0DSvnPK7irXyZ66ojCXAdvqh+PX+rzR0v5wQB/Km1k6cpyE4muerkBwt0b11CF
TOhf/W/LJ39E2g7FOjgJ0TDy4ALZt07+vDtBi8UwQ/Nmt93zXmlxXa1UuJzlOm4jiIX5BuHnwt55
egnzYwcZjPGxKeBUkxPmaZW7AA1GlEhOt/1sBaRrXloX06kZebim7aHsICZ8n114Y76kh/wIVc8n
1YsRMdhvHadlS19tOcye1Aq8uL6qjM5xGUGewpbrxYepgjxknr2djnrt8NDbmmcUm+nP2vmVLywK
F3WtRpEWGFhsPze/6lNzCL0QYnm39iCMRkR3DzvsRgq0ZVK4XXbF3OyCbEc6HPIeheYjdLTx/va3
27Kx/P0iBELwaZyLOiDLmuKfU9u+KSBDvm1iLXOk3/A7ApmmCQD32gY10AA8NZvIHBcYNeTBhRMf
0hMqm8cOhaUft+2tLunCnBCPoDOskyFJNcIeWirVhMxg5v03E0JgKfQpjhXEcfwxgVuSEUeDMvW2
ieVXvvLwi1UIQYVBNyAfi1ZsLOEAReNryJvCLeI0zfvbllaPL7AwjRBuM6sstoX6Eo4NOcMH4EqB
7kpzzl7yaLk9tCrQubgqz1jbjXJl7QgrCu+whmpYoDaFkMXDqGmGPJaD7A+PaNvKzaF4C+/we6gc
IEeXjxVj+V/kb8YHrg6vdOCKrOCgUGDC9QZop/f1F1R7EOE8bGzHcpLFnb/4YbJQeMSygVTqctKl
w+wrXuYHbvRt8VblGDjmh9vW1pz10phQcMwq88+JCUF3mfUOshpuZGxcT2s1DS/Nf2/07+N5ccSl
sZ00NKhUH/krA9JfYlfkaz9a0nCXVqAPqYD6139blRC5KOMrs2gwCdH/CKuk/hEhjM+3bazl/Ffr
Wrb2Yl1qkyK/w9IoEMO30tnNns68o4d3ttN6sGQBNaNEdHbuFshjLf9VwLGBiwUdBZrg2q49qWic
2rHmR5J8P1QwRJoPSiu/bCxv1Q0vzAgBQCtVu5oTzEDBWe8VTz6eHcRq6ME5Sy2z+XC1nLdXbn9h
TziPvPLIzLwkmp9MNKz2pYuKrHVnOIkPNXjnzO8mdc/w4RIUkj3yh5v7uhoQQFTbkgTSBGzz9b6W
1jmI5QaNPRhHoR9JwvtOghwxbgaUJ7P0R6UusbzOt/xoLXdC0kKxTYbSDEu8nuAsZ6B5TnRqfpj0
QCcETE4t6ITkbqtOXd3jC1PC1WTApxDWjT36c595st7AGl4yetboPN/lHyEgQ0dTrhX4rvru39zC
l8sU3Bb+nMqYJJYp3UH0um8elupjAZUa/nSsNl7UVr/lxUIF561DfTg3M86bGaWx1yf1NIQx15cO
CRVwUwjtWx9uu3gj4V+NdeQazPgYhsI7h5BqJCaqHedzMfnGM+M2rjQwMuspJ+iLucbMwmGal5nz
2yd17aZWmW9A/0wCtyRONJZJFvNUzk0NPZiTdScd4pnK/qhoX2/bWbsqVKgqtQW4ZL7qjkb5CM0w
HCg+k9EoLmqONG5lg+v7ZzKkBNze5slQ2L8IepDhbKBSvrz11k/l+4g+RueOHlzgX8LHraCzdh7o
IkgGdJd0mMWXeSYMOr2X2boRvoLzgDprH6uPRda/tcvywRjk024ogLQY2sY3W815NF7n7eXlg1E/
4YY6911lQxY5gQMz7pCUMY+JbzxB7wGP1Kl9iypGHO23+kXLERNDLHxJqiShHcn8q3AEI7hezrTZ
8ZRePyq794NtO3b0bNKusqyN877mlTDPmAseWpNkMZqOczPgL7Pm24H2FrrHzuvr+B6NRORzcmUj
i1n1G41BDcNiiuL1FJMR4rhah29GNSm3I3mpF/kIZHW+FB7QvXe3B5ZXfAcVUE0jadX113jBWEYo
ZjdAT1cpH8wAtq7787m5b/QeoUamD3Q4lsz8n1dk2DRpp+A3C5Tu+opKc1ueCwX4Ux51qOW+zbam
wVZyiysDS1JwkdPMSCCpEYxdflTN/hmIkKTkjL9sYTrWWhZXdgT3JzozuxRYxBK6UWU3n3QDZFLV
O9C076dP8j722m+w4TgDQilp3bhD1j/LXn3QqeW3gvaKq5L/00rUORayJVYC5piPaoLUn688n78i
tFvdZe4ynDkzrrmnheDA1+2G0WaWuvaqe2lYzPTz0YrgzQBJR4qFei+k2L58bF/QLnL6Yn7J1Wdm
cN3uJdha8UoguDIs+FEu5VqZj6y4u4s+KE5wd34bOchotfvAh/LcaU6tM37MPm4Z3thpsRToGKk0
upYFQ6j0VSpbGHs7u4SMQoZ7ztA3MqvVVWqAXJj5YDJPES6TQrar1mx3o18qPxW5foa6EJII74xk
Z2W1G0j1tZMDYMgGP8wUCBQN1ycnaqtKsmXkMKWapD+nnoSSxdhtMU+sNTOIqjS/5eUx79V7Xt3G
CfJWHSNHgMk08sX5je1peyTpvfJgbcSbtRqHwLngunlf4MoXbowgRZyt6SS64N5vNggokO36gAJl
/QIHJ8kbSk/RaSy/wse25aRrO2otz7AG5pmrFD4fkqwQshXWxBCl7YSA8zOI8ooGJruC2DTq7g5B
sn2CIo+blt9q6OiQAkPEuOA/W/j8t2YS1+5szVKXIU8ZvAfouutPDGl6U5BFLEFLcqYgephdGDYh
3vFoLcnVwzKWTwatu7fzrjU3vjQr1pmGFGI2A705QurYwmcSd1DcIGnRgV5ut7BAK2dUB8xC+qXa
tFXFyUv4S3c2mTqIvuJtmz7CJgaH5gcz+nR7VStfFzNc1ywN+UYRDD7CAsb4KGYaZE26t1VzTLca
SysJ65UJoQiYcqMdaM4afgejh1Ra8P3piMncXsfvIC0kVVdWhINPonMu5lTV/aThhQ/qGllW9lDB
e9MZSkbjOYVqH0Ii30i3esJr6wOlSN1IyUovQPDHUtfLBupiHUoYHb3FNH2qiE4b3rdqZHlv0y2G
qGk3XDt9NwGRVOQI0L45OKqa8igc+be3cM3jgJ79bUJIOnoUelAGxkQ+knDbL6ZCeY/oVSmFG/Fs
zekuLQk7Vmdt2UslfHWx3RzNTEaeth9Sp2nLw+0lrdSfgLT+LGnZ1Ys8SpryquBVHaeQYavLQhiI
w+qt2fXHUoXWN9yF90mnbuzjqivK6oKnAia2wMWurXamzLxons6+2VDI57Zz3qFCxNOoQXNTkn/t
stzZ1R/t3ffbq117gmNyhiYfdSgsF+Jjaanq1ZRYgI5RiZw8nn526GfZhz7YQ5/n7hh+SIy9Aisn
gI302H+iPaYct5oba0nl1a9Y/Oxi08+xGg5w+y2DF6C4vOyxdUeXTgPw3UVmCCCFtl/wIjLqNGj9
vmw15tbec69+gLD/0lmbs8EiFGiH9jR8/B8GHOk+9YfjVtK6cilcmRJim03C2kHlzY6bn+fkIKG8
DH5srJ/S+v3Gx107NArgV+Ch3MKKmB6HHW950oK/th7KU/QZnsDpZ+GEKOrAquvSF/OT0oeTcgtf
sJbq6BeGxfQYUdYoBRXNdj6nb61PmRucbD5h+dX+JB23gOwr5RzGqOcAITIXJXZuwOjJCYfVgKTl
N13SG/VAFrxJl7S+mX/MCD6qNq0ZDAFCQjqg3nSZ0Dw/zMm3jU+2REzxTrpcjOiIZVpFMuqqOGL0
FB5VdzyiovVQnOaH3WkrUVtdEqA82peaAXWXEFTR1Yz1pllGAKq3lVWjFnMXDj9ur2gtnpJ1/W1D
iKc1xKem0hq6r0BLGXyrk0+zdA9bq5PObxSQJ7etraW9XGp/zC1Lvogk01AMLYLhfKXH8B3U7MVz
89H6q3yTfZodxrmHD/1HdN66ffiyYXjlKf/KsOAeimrPyhBRf8eoGrbnD4VV+YsMjlEmXqJEb/pQ
eSD6u10bbzzTrAWUyyULLqOVlEraMvdQ85zYVO/iriW2HOklOYVubm3wkjW8ctCLDRbCV8ncd2nB
MUlMyU+KF9+Fh+Tr/zyXbEXKtQRm4V5C6ZS56FeDt4xzZKPacjeFqF6okqdHobfx1VZjx4UJYTVt
uov0sp9nH8BovNe/83xo/Izv2jcl6AvJ5d1uX++82YPK18m3C6XlgL3azAvzQgbaxbW6i2dWmNwj
ceHHd7ZXeufTctUlXuhu1SPrcfmPvd/38MXpYCa/AzHNx/ufErRxGP1b7lb9zjiGj1sohE1zQgaq
GFU8SNOyvFP0VPrjEaG8Q3FaWiPh5jzTujW8WscFF2YmIZrNMsTc88TR7z8PXntaNrPzd8+IDvKU
t+Wbr0pKdkmmkwcU3CJzegU8L+UFJJVAc2M8D57qggQvGDPyY6f3kBDaSzKEr17714a/ihF7scoS
TQo8Iuqrhtcw77pKVyZleZG1i33/qL9Ebvky3iVfZWd3F35O3eFFefffrIrXOXzO5iR1CpfSl9Fn
9Hhf+lTuHxfPyb7OHrKS3lYKIR7M3wvlrZR+DKULI8fXcTynvVDO1LqQFKj3OwR76jL3+iF41zB3
XWj09YL0WIRbkLTV/b0wK0bxJK+qHRxzdAPQfP7QJe8G+ePt3RSjmrgyIVwzMNpq4WgRQHed11nF
nVkFG8XSq6b6YsOyLIiz6MLgLYKNotTNJDizjIkH7uwJdmy3fqlcYy9/YrD4oJ9uL2nVnk0ZsUzf
My8mUkpEkdzG2gyh1UI9GjGEEbjqu9JL3in7yLPdrct2bQsvzL3illCl8Qw/OHzf8pd+kd1qNzZw
+cyXcXnZv6UogtwJRvRXN0+OpsHYj1CeI0fsoW+B8hylEePL6CAN4xYf0ZrTXVoTLiHQaKFRNfg6
XIPKm5CEfWGOg/F9NwX+7S+1ZUq4cKZODae5YefMHEG6qDoaGZj4pnBvm1mNjhdLEi+aeLZnAGjY
0Q6wwNwjvPBOfac9mryNlwf1aXeSN5KgVxXc709ma7wI6oTjVxNdwRlJtWA02cQCESp9RuDvHD9V
aM7OiDuHle1a9vhgMiLSwpzcyeDubq951SmZNGLqChKXV4Neal7Yag09pp+iZiJbjhpsYcf+f9b4
x8TyEy6ubyuw89056yTffCxPKoAVzdU+19ym26nJ78HBV0fgYjmLJ13YynnNlQco1kgV8lN9kmwH
cZLH5Al19qPpxT8RdA0PvVc9JV52KHzZC16UIwzU6u/MxXTrw1aXYOVK4H0QRLfGFnMsBd81JluC
2Roe5SkO7gcN1W4JxVIaQMxzAhKYQ0QH5yejsbbOpyJm2PjWpeVX8SYckC/U0NmF9iU7dZ/6+/iY
nYo35UN0UO46p3WB0jNioiDZW9yl99Wpe9+dEIRCrNfND1sQibVwu3CAGAuOiKJDnM3NzEqDtDM2
yatGXhLUN+lhvJP833A7N3DKjdO8unyI3NWFV0zSxQdhFY20Km5q1d81mqcidW4W8tv2PGqo3daI
rYYbQep3t0vwPdb3x6By7Xu1PtS5PGgSTSkrcvInpGg8ZOge1HcZD2wLP4VCUpc/2BsvQa/acL8/
9IVhIYVEwyUOZqj9/K6Wj1FkkgOUT02anWJkCPdyb/3qA/OX3NXuXEgbVA+/Y+KtVQune65rGSv2
kr8Gz+UpPurH+j4Bmhac4Fnxds+Bj0rYp/ytdp/cbfmUsnLlXe25cN4ZJR8qbnbpN13yb+xW/rUH
//2Utfvwi9r7mX6IHiXT01xQXi6yjiAa28TNFMgi3BAe3PZtln+9HVNXrit0Yy08fEEIvOIbNpHG
sRb0jL+rT4kmw6V3P8fWhnuvHidUk2Qonuj78p587W5Lxr2zJLIX6a76usS31EHj5sPkLlXf/6F0
WF0VDEJLAWG/xh+0ddEDGoPIvP9sHHQbXGXuLzwFxmP9y3q/0GNOb7by6S2bgnPtUDHWdmoC7L3V
6e6GX9MheFMm/ZYTb9lZ/n5xbUx1P0uxBI8VgA9vbp+VqPuqjuqvHFkQqWg8rdBQl0tOUl96oa6C
Se73RdCceLx73nX6vp16B+p3J9bgIJfQejN2ThajfCm9VLnhKI1W7cNq5/wLP7v4IsvhuPjVjZWr
QwTEzy+UD/Rv3KirHSM4//MMYYnXf393IStXU9RFm47vroyKIynlvqC38C8WYjBSQfIlS6/Gk4HM
ZTRDoQEdcxBlcFIBwii197eNLL4iBipwXqyEmaTXbFBywjtZmvCsqc4/B57KzvrWTr2q5ZdAfGlC
SIm1HJ0+6m6D6rrL9v1SzDudjyLEAmFl3mnj+68Fv0tzQmphIyVjzQO5YdypezX8UplcdHqC+vZW
LrGWw12uTGRrD3ZNCi09HK5BjlzZ1y5CMCT9HNsHDcG5Kb+bsg9Z9LDJl/MKsSLsqHiJZ0FXaghq
mr4eujMAR3kPg9f50CRAEHYPA5MoAxmdi+TNf3IWQ7jLWyud5iJcjlb1PZk+jah0/jcD6vXZNWer
UApUsPyiz/YItezKd7cNrOWdF85hCKGzP5fmrCzVZsuot6WFbh3Le5V5CmSWEbh9kPL7ydD+zUH+
c8ZECEWcNL2VmnCjlHpEVmkps3MeM8vv5WILObZ12Awh+iUT19ScU7lEJyBdZFvIeJx6BzDRU7s5
KL0RPAwhCA6popZqT2k9G+96uObnZusxb80C1HiQe0A5YNmip9eaGpuBRpiVxi+p9hz204ZLrznE
pQHBpVElr+jaUq8jvOqeLemXEjXghHftzyGWjqiBdY7WWJ9DE1me2664drteWhZ83W6Lqs/Ry/Cb
s7LP2relku/H8uNtI6/eUJZQcWlFcPiOFlvbaDj8QuyRLy9QL9KwH99Ip6V+j+6AYyCemR026fDW
wvCl4WX5F9cwuVIbpBnLg5/uLnFjmpnxUbK84DdZin1XUOJVbozy5t1W6r+afV/aFg6BGhYJTO8s
WjtkT+0P9Rj5yzvwd/U5+Ny4gMKAMKJUllFdbY80bW65cCpCNHxVJDRlP/us1e9mG64Yw8l8aPm+
VP0LiuZAYZdR362RpS2HEu5ZYOlDZVYRpzGe9wyjusM531s71fs3LgVeSAGMBk2niBnKqlniT+zu
/D049KfgE/QwHwMGxSQ/s53kTesw7OkW/9WsuLzs3NrnlIaJdkDcPOod8+z07xdWMM0tTr18kpTf
Sf72SMpqUGVJf69YSCnyATrZeseKB6d3GZsATRG5SwUHo/QhOtze39XP+MeYmFTkAd4T2PSUK3NQ
vFSqLSfvTdNPp/MWG+5qcX6xMDG80taCVJjq3c/ui7fSvN+9VIfzofsLYkK3/2L55Opvwsf8sPXi
oi5hVUw7Lw0LYbdC67iEqGHpSEkOonxu90njjAR/9Xt0y6DbWPzpfBj3VFO+6RSnZUhFY0wtr/bF
S+2k7+1hYQQ63d77tetGha97GZYHRirCD6xGRcmkT02eZHYIlPcxxKHZuHHlrKaNl1aE8BSoyDO2
ydmEgbX8cPbOh9ILHpf5YdTPN7ogWwsSYlGZ5T1a7fBFabuXgUcm2uPu7S1bu0BVDfotXJJw8Lsg
v4jzylAo6VjkWDgAcTimh8GHRXazYbh2Ki7NCPfYmPfWIFXsWT1MTEsUewmYejbkG5fyatfo0s7y
Oy6W0wSolUlBYjLEbtyV6HV1/uAG4KS2XG3dCy42TvCCSbJQl5Jp/EEyc1rytP6o7fP9dP9/oJ1Y
O26XqxLcIBzQEl74d38D/cM3w6FwUsd+2B1qhyRnY+pr1eeW4SSdKEbiJrRgGNcLm36KuP8KLrpz
6ITK1l2wvp4/JoTw0XV5bZYm3tB4SLi+Q5HSR43w0T5kHhMCW6CkV8C6JYliMPrvFQmpWte2Y70z
8HHlmatH8fRj9n5p8gAAhpqM9HoEVHD2qbg2DtdqpQentw39vk2nXCwdgnbIeVIsl4UmT9Mv5ZN+
rwC3ed55tTd6Ub2PJX8bHrX2BXlqlBVucT6hCCTc6Y0yz1kEm1j5Vxq3e2lTDGhxODH+6/jH0hqA
tk9EtCNOEvR2xI5Wddft87mV0RY+PycNWSHphVMwX3o7Tq3cdZAEwsdKm0OFJVAE0NVoGrfd9Bsv
wTzgqfWtu7MXevVx6UOHD+OSvniRF22Q264ko1d2xQf3yIaYbQS77KuPwYFU200flLv0KEvQjEOp
h5xj7kF42+wtH75vp9nsvyzn7Xqvr3+AcB4NVJ2zfOAH5PfBAU1dt98zXFI8/R/izHIQbpkSziWS
zG2PtDKPuV+sw3y/UHWlTn+nfEYc97CdRqzVGJdeJKSE6lzGCVqunMss961eccLi/aSbB5RmNiLO
2ong3QggirnoYopw/Mkuu1FOCtO3quhB6vODmWwRNq/dcJcmhL2boGuu7RgT/AoGvI+5sjvEyCne
PgZbCxFDWR7Hhl6g9m7U9Sk1CmdItjibVoPW5UqW33Bxh7apEZ1pQnBXg/ydP6TP3QE+WCd4v7B3
N49LHz7+9t+WJVzbVhZImRrTEbO7EmQg7OdheP5028b6B1KZYkLA7DUvYZv2aGtXfCC0lO+QooM2
UJXR6i02nr9X7YBaBxGzCDOKA1OxpdAwV1Uua/leGx5y+bnfEp9SXh9UWOpVU11CIRAPMfGvmv7c
nEP0XaW7+Ngcdt4Ep3PzUU6c7NtMuWzSMYpI/g0YjD7QPF9eT7LDVndnDVpw9TMEny9z0P9VIC3X
m/59YYVJXOupv+u9AIv53e7fNIdJSWjaLg/7OkMb164JX0tS78be8sG/OJmU7Kf6s37+ZiVfb/vK
StQ3rgwJoUmJx0kLYH2kwFlGqM/v5lPsjS/GU35sf8H2hZj7saae4Si87E7/Jm/APJIwy/u6Auv5
9To7I2jmqRgsoLODV8in0i+QY9+XR+N9+BS3JwCmpOjlVoN4pRiAD45ZP8Zx6deJr29VY9aZOrO9
qRSD06i8WNbIyO778UUfTtlcupK0sdNr0QabNmZJ0V6P4vVKISeajs1lp5NTcFhoee130vuWIjbz
pDf2aat8fR1EuVExtmRlXAavlmnaxTlP0BNsSuhoJMvhHtqI06+vtmsTwsnQ4oS+Z0InHJF6Pa38
KE/2LYLpQ9U6t11V3VqN4CtFpyRZdQ7BYtT6V6uQkPPTAAO2byztl6JOjhSBykgeJru5a/T0pR/r
I4E2VRJX6cOfjD9p+1T+PmagqtKmPqHm/ABVt5dbf7XB1+H8aR5bJ0S8zI4i3vwSp5MYk+qmt0Mw
72vFftf02ZFX1E0Wg/V1QfAKnZFhc9ivz8DOOA9y0oB01PfxV+1X9S6jTDA98xnCwt3dgjnYPHav
w+ry1f42+Ur6bpLiolXIf+zjAqgu/cw9O7qnfZbcM73OrSbrupP8MSdkdoNkt3mOEJUfZMl9ET7G
k+Rxe+17W9pwx5VTxsp0hSFQZu2X0yZsZtDE5w7GflpgDQmzmx67n+EX49R6ij99qB7Pj9uP66sf
UKerIMN9jYa0EEN7LWzsM2WRX5yjg53BenYuki165uV/8iplvTAieInVdUOh15rhy/P4MJ+lu2nX
etK59tWyvT/rmiepWx2+1c/2x6RYEaRhD/tJw15a0l9VkDgzysNVqTpFrG6c7RUkyPLZ/t7C302I
i1TMjIasyG1eKBnGOvHCYT8qzwFIJ31v/T/Srmw3clzJfpEA7ZRetaRysdO7Xa4XoboW7aL27evn
0HcwlpmaZHdfNBr9YKAjSQWDwYgT5zz8p5AZQvzISf9aglnxtNviIP/8YEk99Pv/dtlcSEvlMq6L
jH1Oez7WTXi27fxU2oUPnq2X6zFto2L7dd1cTFPV0FKGBV+1vKme6TE89LsZJH1g70LVMBZY2/ZT
4BUJyoZsLPzr2ahAlqdYrYG2qA1hWzl3IhAtChZ0mRSyBX3aYL9h9SH1pCGx0uERN7oQX95ZuOVa
l94ylivjz98b2fh/zvynTfabVjbldhxDU4L0QZY72k/pG4Rffc32zOdudvLzeJBP+Yv9PEeCtW6f
yE+z7PiszEYYNht7irgtxzPwIbdopfhyj3m3iXixfSra8HB9czfPo6mC9wmpIRsX/WpwrKMeW4+9
bfLZjfXCmaXM6cKTOZH9dUsf78SLaPNZhOCrpbIBYZt2gSlilH4yqW9qYXpm1PiWhEXGoNtK+vs4
SQ5DM55aq3JHkLYuRXjfo1DYRRp4E5e0dZIlpI5lgGqYdpFT1XLvQPZGsC3bh2j1Y3mfAyXB0qZs
X8LEzV4z9VaqJmdsA30+SNPd2Piq9W4YJ7UU5ZGbJ2plmfM8dQYzVsgmBub0oCw/s/5N8B02fWxl
gPexMarCRMLSWFtU9+tg8AYA7Gd06ljvoX2ZTvYjAbeCFKhOE0yBdlT8wqtc+1DLGDm7/nO2dxpk
VdAiAGcV7ruvHghKoHapQgzXMCKW6KTsKVofHVTgVE/+S1TOvKy9saFkZCEKhk+wiZy7q9IQkSjC
o0ttrZORP2Cox6dE8qz+CUhNwdI2vuQXY+rXlfVtM+pTD2OFAbm3frqV0lSgF7BRSf+6IC7+Zllc
NHKuICfNze/5NHjjXCnORGe/7eLBqdXxeepRZqzb8TYpkkNazgJ/Em0p9/1wn+sY3QvJblSXH3ME
WRUZ8u20dHojOwxouF/3l432GUQrGJ8T+CEYpSN3PmK5j1SNYia3Qfss2xv6PvYk9NFit6swzAPC
cU/3WZW49hS3ccwTudcczI+Agin/rcog4gWU/ra3dyJc99bnXv8w7lyNeYjCron5RX24kSVwW8eJ
d33tGxfhl6WzT7G6HUANmNn1jEspT3qnjX9F4V/q9Ou6DWUjPMAIwMMYQQavMP98Jjimba4g/sQH
+84EKjw/hEfIkaDmn54VFzoeLjmqAA+IhABYtsndD18Mc45U5HpXEbvH3acv2qHq5WCaWtAtNYOj
1GbsDjOaeDGdD62s7ASL3rgGv9jmnIos1TxqbIBxBmm9V5yXDhUhEKtEAYUaL1hm5MFZMjQpIZ7o
C2xv+83nhnN+Q2WJsPlClt6ox+IRo9Kojdu34Lk5/mfCUDg+KVot50fZSIwBc74Y3fq+7KRvY4Du
8y9t8iGl62kv8p546MvtVFE1XmSWed7KfadUnlJrBBYsqjJwBt8aSBc185smkm3eulK+fE3uXTPr
qRHPNVx4dCdP+mCAGE6Gb2O+Q/LMx//u+/EyHaGU9eGkILePXpdd+Kf0IAVySF91b/DVm9QHdaeg
sb3Rk2MhEGI0FvSW8cLhbrE+su2yZgp7tV8dpoO2H33Fy3f0N7TF3Q9sE8RTjWN6ynbC1u1mDDJA
/wTaHFO+UEtKSo3OKBJjtADEXcpNfUYD0kNwOJQnrXFUT3+LPE1QFf5IDS9Cw8ood0Rwac/9Mhsy
coTRlxzEAnoIvdobgXppY6eo/X8OKMIWryxyR0StwIzWSKGxQ27sLyAv6XT0w7tGkBRvR9uVHe5M
9Pqy9HL9kYyRb3bikLe8hCCtXjnj+wDpDurJ+/hlPtSlI0FTVeS7zFOubSx3UszIskqFcSA1qATc
ttXQ+k0uA6E8pxjlRoUapD5274E8ERWjyG4hAwOqjcyGVvn1U7QZBOFPFjgwQSbEvyO1TIWGY4HH
erYUTkd6h3aiYt/WAwRt5E8b3AUz2loSt6DSROaw7IxdhoEUJSj2yTEJai/FjCdLcRsEDTS0/xU4
Gy61Ms/dMbMmSWEW46ms08hZ+oMW3TSz5DQinO/W2/WLIe601KmqY8IYcVYBdwRjuu2D9K5wp8cO
vYXx0N3+jerfZlhYLY47L22m/m9YyF7L5+XGPqWo/jV76QcAnpFr7hMQRgjdV2SUOzzSrJOxMTHQ
VYV3Zfs0Sfez/XzdLzcTbN0EAR1ILdAA5R/IAy0x0pPgqxkQye4OqKN60a0RgKXlJIqt28v5NMW9
F4Z+koY+weO/6munT8DHmDiW/nJ9QZtGCAAdTKhZveAHHnU7rdsW6LO26Yijy+1rBxJaFBhSkers
5pGGeg3ThIa0C//eX3IQUlgUO5el5a4lr6opPNHsdXMRvizMPOEZgBoGD7fRmgVUyBamdEoVXLUg
6QwN3Wv6xVMXJG0NGIHiGehm8ghx08SR8+FgtbIXj+j3kfRbg0mFru9uegXDeSNACEPtznN36Enl
J63ljrYqgAdtZyYW4/Bju2Lys592GattMyDch0Bd5N/onDlpfhMe8/bNaInbosiknfX8ezT+vP7Z
N5NrTNITBmpExsCdTwgNJKrO2JqsanG6tnOofCeZL4r610hmJ1ZkhyoijhX2/7z8Op82ueMJJbko
HkrYrMORHmewIIMwUZu9uIFGKkgXO2Bmzen1+kJZcOOMakxIESN+QNigDYi/r5JMk5S9KZmytVMk
Wn1PGznEXFaDaoKWqx7Rh3+qL4uYxzQUkd8ZOpbKs3XYkkEn22C5mHrbFj9SXfTg3by2QD+JWXDY
QWmQu6OlKZ9kWUdYsJ/ye+Wmw6DSeQymtxLFmgQ07c0PBVio+3Tf3wNoDloqW5SkbB0zBAxsJzp+
bDL9655GOGUk7vALWMUoOfVQfiGP8oHl091v+17U2tkKHDjOTF4AoKWLBq49SqFZEZCDaHXl9MX7
XIuqJpsLghigoStMt57HQ0mdMdsYlFLQN50weIydxIQeWEBYPtlkTrRb3q975Ua3H+9maKQBG4IW
8QVT4miFfWmlQHCDn86dF1f3p/2AlyX6cWD699QTMPHudZub2wjIDihhAZ674OLDdMoSKqQFnDO1
gHWk4YulzCLVxc37EV5JwJ+JMTqcgq++YY3D1OthAmFMybyBiClgXVF1sKb2KR+zk6JDHgaMeA9V
PEO+MCaqY2TLj+sLZXGEO/JwTgMCHuBtx6XGHxCpoKOUY+61GsAHpz/RvoNeg+6EVN8BzuLrIB28
bnEzbQfNt2EBEYtxWz5dLSilUT+CpSEHpwAI/oLuBOKjfeSzpoQUUEzLM/Kj7kUEMN26vteG2Udf
hbc2TON0pjN4k40TkWZHs+97cOhcX96W55jsngDHNx6a/GUha5E8RhGadJOJqUVFB5zIUNLu+bqV
zaWsrHDXQ1URqR46ZCJq92gYhyl7SmeBia1bb70QzjOMOpaiDlNvu4Eah7kk71Lqlk39J4lAsg0N
VExt/VXXT9fX9dHDvPDHz4V94GNW3wiN1DaeKS759MASRup2+/+IafybR+pqeR83x8qQNsyjAifH
NMp8jpujZd1VpoBBZvMxsbbBJaWh0qZzwSCcamDfDTfZfrzN7yQf081Bf4M85pQ+iAqpW3BVdW2T
he/VupS5mYo6hk3jadmBA/iAqQjUeDWUHhW33M9g6UjZ9JYoYgo8UuUOl5npRTxIuMsX8Kfl/UlS
jlQW5CeCs8XHSy02UTHvkBS18cNCgSoRBMPNWsl687jXn6GgL9ar2Dx207DXH4N+JAEJwGjiiDmT
NtBeUMpYeTuXWY6RXlcSHhwIhdG+qQ5pd8IUIfTviGvIjn2OjlqDwRo4zLE6Dso3grK4ePJZtK1c
MElGtbGMCate7MQz8xfLFD1nhBvLBRNbkoY2lioQ76DxwNiAiiMbWwDmkjXKMPdVCcLw5msBjTEo
fYLtm5HBfT0HqM0kBcO4gcsCzH4eFCWeJHf+Ge+LXfwilCDfStfX1jjv7wDvLDLW8m79xHSKxzGo
b5Pf+VuUOOWZ7soguxtRGhbrjW0fu89lsr+vjntJ1HGejFHdNX0T3kdzKPkUEvRPLeiEv12PzRup
Al4FkFPVoY0DuBJXOdXCZmyTDC25cSqcSjKd2lS9sq33vXaXjG8A+vyLbwh6cbxDCNicQDfOeU0s
ZcOSVYDoMUoxRq+zQMXKuEXu7EHvyLu+vC2P0QhcBeJseFwCyPl1K+W0LexMnwEIhMewEld3mh5a
rz2AAdKXBK/ZjTO3fmrxS+vTxbKmAUDLOoyOVU/3UHAW3aXMxbm7FFVuLMkGwgS7x0WXRG1zjKpP
FpwSFIUuOeHycTunOFCvLTHnn7vXd3DjEHyxx8WRVtVq9GzRzcSExsMMGXlKFq8w3hLr1yiL8Fcb
6YkGwQ9U8cGWjXET7nyrSZJJPcEGxp3sy2PrKXJ9MuSicAzkeS64kSrHVJfCheJwcH2dW99ubZo7
7BoGr02VJBhzrIFwSfVkj06yKHdgb23+462NcAe7HevGkGxo4oxD8c00JUePwYKSzq4VxgcpLA6z
rp+Xsjq3hmDyZOszri1zl2DSgg21afEZk3YG37CNnoSVzF5KzSSIrMjy1DCr/OtbuhHGWMOU1dQg
Nnwh8omeU6rInUR2i/Ez7R+ipXSJKeiEbFQ3mGYTwLf4DzR/uB21+kVDhI5wHMyqcqDqdNat8a5v
uha6FJnombzhJB/8gWCiQ68dQIOv0aQZtCEDATbwgXfkrk7QYk93haseskP0XhykQDx9tbGHH4Qp
jKIL552vNFQg+u4pQ3Xm2L2s+141u3n553Mg5IsRzjmsfCyymE1DSebgTxaA2eT3dVfYcL8vFtjf
VzdapgIAnzMLpVK6i019fTiHlQkU87nOBa6+lZd8McaFLIUYS2c1qM5Yt2ZQPbMJbeNsPCyuxuru
O+Eds+GDX+xxNxrIIlK7rmHPcKJzfK/65S4C0QZTSWQqc0nlpA/2QVQU2qqgrM3y+GIVcWouGFKt
w0VquoAtnfT7GtJs+k7e2wfqG4KzJviIhPP+KQZvYDiwfdVPsXYPpgy3wRVgV4VDcmGesHHRfVke
986SlykualYZ1p56vz5nRyCxkLbTxNF3GcYrRa2/rbKiCcSVgWlssHeBWv+rj45ZI7c5Y/9ID+UB
ncdo37oRvmV4qPz6kGEwewYTH1R9WUmRzWeL1Gw2/Wj1A7griNIeBYwCZb6w/lWR76SAOCEhTg9U
wPXTuH1CVpa4qBnXrT32Ghpi/bHzOqi/ZoFx1p96L95XQe4O79ftfdzb3L33ZWu5AGP0PV1UFeOp
LbLMZH4GQt8bCpBhGLPTR8XTEOYPEFfazUTay93szcpNBcK6KjtaJehCkmTXRtWuivIgTlVHXay9
pINybNJv2lDC7IDlWDO6xL1uOx0E9DIjB/bJCsIRUMhIOYUFdJhkKsiMNkPzahO5mDZXptRIIx7H
U/W+LI+V/j6aggtn675ZuyQXyZa2S7toBrkbkPg7uyjOSkJfr3+bbV8gloK5WxQrLzLkxe7bqEDR
dAco+L29o48Y1vHB540WjNP8jakroUHuYM9JMdK4Rxip/0SPHcAakkt84yG8g0AJ5kJF4XnzVK3W
xx3rio0XQxMQtbuscEPjaexsvyTUmSJR9Wk7gqxMcQdYqa2KoKHFLgKIckNeBUMfNSqh+BfUg9Ap
cIkb3klAkDa30r19mETI8K3aA7LUz4/JHezQzMN0KPEL+mN42/vQ7/mV+QQSdroG6Fbjj54UtPeQ
gQkyzz5IzwJf2jwSK/PcOaf9qHdJBvPhy4A4/VreUZeVqaJbzGF6yw/okjzQN4HRzWtpZZQ7hx2U
M5OCjfZ039Ln4mzslkO+s+7DPbiujtEzfY5P9K79S34U2GV+ehHUVna5wxlrtZESVrgajwxUVYIG
H2sNpEA//Q3amc1QgOo62grgu79gzCxTo8VYEyq3bLJtXjAemUCiQXdMXPgyChKmZ2d+Xjui47P1
gsbkKXpPeEPLYM7mttdQSD/FcynvQt343SfyCRLtstvZldcZ9TEeYtWBdGHkzEqSO30OgGDWAsQx
yX1wfcPZfl7s9+qHcPut2oUkNYw6MGxAqUne6sQA0+RfcRT544jG9agKAvxm5FgZ5PO6olBDSUOA
13twaiaogd5b+rnJwVmZzIfri9sqK6+3mWf6qaACK2eM3Cx8IXesB8ck2eUDqk035SvGAfbGL1Ep
e/O0fq6Px36HraLHVQ9uqkK3HNJEhdtbph9lsYjJT2Ux9sqn47kCC/SG4jYxWWoVBhOYWI29VHnz
uf2e+NktRGERK79F7xZouCa0V/AscIvUGTJHeRFD3gWf1eQuBFDgaAkyZ3kXoR4UPeVW6FXG+2LG
vuCTbrz2v3xS7jpYmqUZAe1izGO45k6Ma4GiQyAmWVE3Q9HqS3JhX86rxtJRlUaJe/TVH8MN060g
59QLAzZub+IdorhTUD6qjvlmgvdX2FtVBafT5EO/UpSxXqH1Et5aR8A+MZNU3dGzVjpgLwDPROYq
EA9gKuoVaqcou4MEYvZAQxg56sl+/+fEn3jSrnaEj1pFHiZFh4/c2T+W8KD3daBQ4hiAoQu+ssid
uLA06pKlSSoObu0PnuyXqFk58V23bz15hyKxm7vFU3InyjWE8YILTnlSzdZiI61hM2Bx5cAuOUq+
+cwE1STQhPmmfsjd5d/U4Nc7yz87zbxv6t7Aetl4CmunJN+bPQnyfeVGO9GY4Fbr8Is17s1ZQ1Vp
LlBG/jhDFUB7g0Me4r28F0JqBaeVsDO2KlGYmklD28S6UO1/LIBGCPd2YOEqFzXVthPgT9/ke+Vx
CTqKmq1JDZpD85Ei5VgVWFpdRgUoethuIRK+7CEXh6x5atMuRpxHwIv2JXisClzQmH8sMS4WiKYW
2Mm6EusJF4usdlDkqUOsL+MXgC5dSYf+GNGCvE6cZhRdm1unD7BrJnKGseALtFFEG5AryAxGgiRM
d0ErCR113fYhTOGzmX/UibN6r6MOJHxYbO6rZhIdn5JRQvHlfn3uaQ8lK3gMDeoESjYjunpItKvy
DwknB3zAoNO0waeezbMo6jC/53d5ZZtHddlLaM60AcQjvumhidQi2kMJzWeKSKJQunl7r23xZ7DO
UN214T/andU436TYM0JAaNkrcXExsADxGfKQBGnpFHjgyDtc3VCugACVKI9gMe3aorkjmutalbQS
yMTA+vhRtGgALfkbzEXs/3PNDpchRBARGXQ6yDul63Q3ScPOgRb5HgTo94oWunVa/hXpymMUt4/F
lDROFaOOMZbFKMh4t3L+9cZzB3eZdQP0OfjIVgqEtoKhtSUUONLlm1Wxwa0IzgwLAhDEMLjjCvy3
WdpllmMKvPebZyvaTbrb45t+yx7Jfozc+qU5JTfNa93trSFYoL2FQRyhghkz82XL2c8AsgYiX4C8
X7wyJhWcahg3AjHJmPkjobvFGs8hSOP+zXpRugcdCags0Wzi1ptaegMa1AgE2b7sWkfd1avdaHg6
mNsSyJGG+w8dCifb2QBsg2oy85IQQzKiKLm1Xuw41ANtC2BdHvVQqnPRyZOeB1FWARi1hMeurb9P
YaYKFnzhQ9hYzKHrTGoPc8t8gzc3jLSNazMPJsnyOvM8q5rAwiU6BSYgTY3xOGhEAUPIHZehVnC7
LHEBF/pmBeV7mwUWvdHTwHZbDw/WwLRLRwa9rncSDcturA4QN4iJ4Q6wL1GEQxPn1AzLCsHHeB2m
KHfAH/Dneoa3aUO3AHbHP5eAPjVbDCgSW3lQkdSZFIyigeH/uokNbyCYwrXQ+MQnkvn5pagzskzS
tTzQolNMnu3S1/Xv101c3lagOlcIg8qx+gECNk7gl/ympNow4Yoq5gSvzF5OffAt9Oe+T+pdr1W2
hxdg6tM+jrx6ARK8qmPUNJJcdJ9cJAj4IfgREIAzMK16QWPYDFaDAjytAiAPXCW6z6zSNVviKdOh
ribv+rIv8oMPYxhVsEAgq12w81TSZMqj2RWBotTvwJoHUqn8Hnv9QOfx7rqpy1yVs6V+3eGumgmm
Jqsi0DP6s1fISZNrFQLA3akZNUi2y8mfJbQ8sIkFIEh/u2794v3FjCOGWsC/gJuFB9JrUjsDLF0U
QWegRTL38/ccwwZeORb+0NOgglqpnLSjYHsvq0NfzV4oKEG3qrOYWQn3FKRizMRr43aXhstp0RMf
TWVwMQ/TM5hhd6SLfhRWDG59vXm4vvqtM7pavcGlKOgyT4NZ10VQl3hWVpU7hI3gjG667ecGG9zX
DUOjypUcK7W05Neo1Hdhltzk9fyu61CCIkQw07jluBCEBMxdhVSq+RF0V8fVapFcxgqcqVpKPyb6
fpR0t6mNHWkEfru1MODVIYSFmRT06tnfV5aayER1j7BPGM7OJJXOAgYJtX/o8lMIYY7rH2rLTXEM
8ZoC6kiz+HtPCpdEU5MS1y+xnAFka8t+zpqdbN+VIFluewHiYnNtK3Nsl1drCxMV40oR20UDhYYG
As9j/CtdqlNsT3cdSCyur27LDTUNktVsAMcCWPirOVOldlh2WF1TqOe5S+8pbXfXTWxdFSsTGnvG
rlfULpNVmG0VQDHvG5nNw6g1jy0Rwaq3VmLo4HAGlzPDkXNOUWQGGHMGKQ9meQ70avRR4xW4wpaH
r01whZNWk/uYDCQPioW4HYqOmRy6gMf4cyLqlW+vBtqqGOPXCbCXXzdNyotYlhuEB7WjYKOnZb7X
smIUHNlNK4aMbAtTIbrOD18BrxRht7AgRktd9ngdCQmqtvYMJMqgHYV6MmYauYUotdQkw2BAmM8+
J9OtoozHSjICmn/7514GqjQLczSY4kFu9XXD7NJu6pgmRRAt2X0zKb5uhScrHX5dN7MVDZCJA0kD
YRwDlH1fzQxgVx8nLS2CGNAaZzHyO82EOEKf79gZBd/QzTxLgnC3dYDg1BjXRsUAert8tjqrc9mh
5Rl0VPLLvgHhMPXrVPL+4dIAYEPcxoiQBYcDWvXr0rqcNtGgkCLIoPtWL/vEloOowXOKGqw54sSR
cCqJ3UBf3lAfJtmYEFQqVcJneNmQZxTMUGVQTMBCReEo+1IWDocRAf4wTbnxMzFotdOUZH4ahinZ
wcmM3SD3y+tgRqKX5YWrsl+j25YCjAJaknyVqyUxKrCWiVfBkN4nmJd2rDz2uqQ6F2n/fn2zL8I8
s4UhPnA6gwLO5qOVVM2MgnECdkEGYDApO+OIWrR9a5qd7JoLxCHqaKyC60YvHIkzysUvDTudWIOC
PHZJLSc0jPrGbgDVTaq0+/HfmeKOY9W1cUMSmDKS0MUsClKotLyTmlywpM1v9rmPFne5ZCjiS0M+
l0GZhuF9ilGRFxuTZ43T6o3s5xggFCE+BZvIx8xalqMmjw28+7PobaEFhs6WqnOzqtcEB1K0Ni5/
s7K6MUklV4FitDsqSZ4qPUyG7gxR4l//WgJvtLgI03Zz14M8pQqyxTopTX/U1em5s7Sbfqhvcyn9
L82xa2mVESij3WBgF85PZ/qaLb1faFrmTD09T3G6U+VOAEoRfTL295U9Xe/LmoZY3jSmt0louZBn
P5nqJFiWyAz7niszUtmG4ywPQO5E2m01mw/1ZOYoqmaRwDHY4bkImyunZ59zZQi3YJzaSYPgkcDT
M70ZnVCuUNCbq59jOfyctPgZ8nsnuRc9TkWWuQhijFmHcQaZBtpUhE5jaX9aKN9mkf4tl9HaD9HB
WdroLVcbAVBdtLdcPGlSKofyiLMQF5Kf1s1ek5K7PhdOULBL7srW8lXqXDe6Pl+GJogxFShZ0LXI
Ai1oDz0kLoQ4zO3dxHAniI7xKv1ou6y+4zKoSCSpToNGGf+KlYE4kaU9FYtMvcacgAxbrMqpEnlw
eqn66/qRv+zpfFwGn8a5Q1hkEPauG6w0X+4/JJz9yakNl87n9MwInjEoIiK/uqy7cTa5g6hYZdFV
S10G4xF0u5NX/upLz6ohmTPtwd/xoysgbyWhLVKinClqQLIFXX7azwVzx9Noq6iLJ/juorbfmwrM
g5NWLIKjuRmzCZvlBtcsOKS5JEo3IqXIgakKYrPWH+3OSo+kTVTQuFXyApS+lIgkkbdOBrSdDAuP
Rkwn84mvoixRWWI0OShI5bRtdR8qr9asP/4Ld1mZ+SglrXxVk0mXE4PSQNE6tMdKY69O0W+iR0eA
G3/gngpGeziUYXG2inQXD8lhkaSbntju9R+ydVWtfwe3wV1mmQNqxjSIqji6DyOjhtS3gjaOrmce
qCepO/SFsGXOLkDed9ZWuau47aIFFWOVBqObL+c+Azty4icoirmDiubuNAFcK8Ixbfnr2iZ3KY8t
BZanxkoNDCbd1LbWvlpkEBFwXDxocCTXVrgwsKSQm41DPJu18EeSJbt5HJxO1sDXBlkRNIm6VBHc
xiKLXBBI05bKhZ7SAJOa1CvGAtN+Sn7TG/W5XcZXVarA4dFI++t+IzgmH7J3K/+tlnSkFZkpSvsF
yJI75p7PVL2/buUS4s5tJ3c1SyC0XnQD7dVo/h4B9AVQFMOQoJMsS7u2D0A7C1cRVQsuC7mcWe5e
pl0i69BEoOjmmgaYiWLwXGdW5je68WNBM9gr2mqfmNEORfsXc2j868sWuSp3O1upOgBHhxdqgt5i
Ylgucsf/7tzzE9mqtrTKuGTwGisEEYylS/N9M8zTru7D7qGfQnJvSlQEcN/2GqRaFpoc4F/gPudC
ABEMTexrnJlg8pP0QzzUdxMZE8Hytg/FpyHuA5p1gnveQNk7nQ2vl8ipiY03dWoSn1ZQfczU77Vp
B9e/Goqzm2Ht0yr33RQjLcCsgMMfgSrZdIy2fLMSdX5OjEp9j1uj9/AmBexNShkfaI1wkBqhdWfH
krpLC0ogytAAiBeT1jOzkT4UWfhrkYzJA1J/dKJhDqyZfB/KuHxX86WAtpWd974y9LdyHUkgOpXe
jb54reX5iHb1vRlKnm42N0SZb5ZQ2/WUqsc+aZBMZzClSE4VQQHINls/18dTL0nvQxEVu0SGkloz
JIVbzDOSKArcVBFVx6iM75I29hbKhqvi1gXTEYapibGjDY1dBYKvXpP1+6RJJGeZk+9Uq25kZXpW
Fcz7ZOXepOkhkc3U0Yz8iAjcOFMYB+2S7tIRvKVx9Ea04gZyK5g1NKhTGjbu/XRXjwCfGu24n6Jq
D9XHgMyg7KnUdCeX5dGc++cusg71Ampq3TjmEuY2oPQtlXVQ2sl9sQw7ECYdpTwLyj4F3yvuVrM9
x1lNvEXG7VtHtHLqrtuDr/RNb20ZLWHzJR36s2GGblyNv1F8KB290+7SJI8duyneSVxPPioxPztT
O0Jdo3S1JT/i60+70qC/U2UxXVuboVzSZo/J3NdevJTmG2n1cN9K5SFTq6CNY8ulejp4c27Z3tjo
T8tS3JZheBjpdKiAmZkS4FcmSy19qbb2vQGuUQ2pgtU+TONA7ks1At6CRp0/JDMIi/PJhG5xBv4/
o3nAcAJ8JVVcxeqal2HOdkMPUqhIykpXLZAF29TUPZ2mj8MEVFxLyAJ8wQKmkKWHa+TdzxjTp57V
KqlH865w0dFrAqJLximExoIzzyp1+0xKvWqyAbcxtGiHOf7mLi+gaTyC28UplEz2swTUskZaJV4R
RVgirUNkFlkdO0tJf3c5JMVweZxMOTtOSt86YzXs0th8K43cH8LxVBTxe65khwY3tmHViheBeOU+
73tXkmtM/EGCaSxvzG4KbF16RO04wkyJHg6NW+Op8Aq61Kj38njR79B5NNSdUcULIMuhrr6OUamR
gAzl4GR0gVOPc+N0Q33A5PcJPE2905DBg/K7l8rRTrIaFA1Ga3Zokj43owR5yra9zSutdrOxidGD
7gB6UfrRq8OmhmzZ/L3NCsNDOH9uiwxisyrkx6kMI4Zt/7DiSXMJ0pHvuMF/2kv/nIBzlT1xo8op
RmivZ2OiYd61RfcusV1ZyhVXT2wDj5jlZBtzeSsXQ3SMaG05k2UdxlQ/GJN9GCFO5IV6VIOcVmps
J64y6y4k0GQmdfdDmyeUcpR+3qFXVjkTiVNvwQjgraXSzBlmlYBvMJnPTUHAcS3bT3amYpytCskh
Nc0MpVIb5fpxNPyxTauzHuvWfliKb5SEmdv3UfxsNh3qtj1xRoDZD9EgVa7WdfSoZAOaStouspTH
sZzPShGODzQjkAnRFuInjWa4UW10bk6to0aiINXiX2pO9ZuxmV+NJXrq20wXPDEuRybYZQ/Je/Sc
0SbG5DGi+iqVgRia3UsZEiiGZ7T+FA+mCxUkDHbaLvDseDoClpf6tldhulOM69+861fWuTujyOtM
K+e0DVSaO1ZUuQudBSvcekStFsjf9QoCQoVRfGDUiHI0huZI6HKyjPKZSKbg3hWZ4p4TdkJqTR/a
OogQJ5fofpZVp82hnCHos20+Wz537QMPvfpmPQYRaTnlbYBHhENAZaNbA+75HzNuNqqIbvZLciPm
IoTR/8Bh5QuQIVqxSRj1qOWX+fi4lNOxzoo7cMYjcsnkW+qmeXJQAK8pQ0xlSNlZhe6ykWOyO0Ix
DoTquCipW8nRC9Af6eF62rFZeWDAFJkpKNoXanQTKQ0kbRYQDvqfSbuPuwdzLMBqp+yaJPcl9bmM
GkATo10dQSoiT/G2e7r+Eza/+uoXcM+5tCSxnZX4BWZ5ko3aWVjgVA8IDAL32swfV4a0r0dVzuao
QyKOTvV4surKm+q3BhCq66u5hDR8ZP//l8bxRfBOC8tUy5E8MrJkkBEyZjLiKoZDD1A5yHYivuvN
VUHRE71QKFGiAf91VTO1l6lKcD6b4q5bThJ6uVZXCp6JmydmZYR9w9WJ0YbUypMIRkIS6z4kTBvH
rismCT4GsjTcRTQR1Dg2I9vKIvtFK4t5nA5hO2RtMMgZdZpWO5hWJ+i4/j8PxM+944I3+mCga8Bs
SSDhPeaor/3iFq2j3Sz78Kb6k5a+FQdNIPpimw6/WhoXtBuadFAgHlH7+h/SvrRHTljp+hchATbb
V6Cbnn3PJPMFTSYT9sUsZvn172Huqxvajdo3eaR8iVqawnZVuVzLOUxnO6fvbqjSjO7s5Jd62cpw
diT6IbbYtJmBS7VanGr4GifIur/xv54EEu5AwbAo7XgCvBncgValBUavFO485splwcZ+LzGvTb34
47u/jnSlF6Vm8ChMctRfMcgGDAXwrl4Cv+S6B7Oy6g9P8sTw5gauJAoG1pF4Mhs0PwV6nhxiPD7Q
xWdfckWWYjptsRO2UTAyNbbKMMmQFbG6unM1Ld7H6vTKSvITpW+ARJuXdKjBspE+0RL4eM0guRa3
74LVSgWbY6Ces6wJ5rBAXTWha35L91mgBdWz8a25lLfAb3qVlUNeznp1lmqiUIDIOShyxzc6U9wQ
4IqJ+a6HaFCQwlVvO+aVNOEcbbUfdLWA+x8/BjBUgjwXvCiHAeBn1ifYFySXzaaerqQJh4m82tDY
rIFrYcQjfbWr0dN/3hY2/chKhHBc3NCjcdKxoNQ6TPAbNUJ0VcOkMKqT5yVtmsBKkuAn8dg3uZFF
mK7O3js8AOlwX1kyVmXZjgluMWJW2DgcyymN306VIq0tuVK2E3N/liE2PzVhN/Z1irjP1C4HdBQk
47ud5J4CWFQQu7hx0wDRJttjmPL/tn9ECGxrhXfd3GJpWfmbGxcpki/EeD1/RtuX2Wp1QhxFi75G
8y2safCqbwMmfLXSrRA4whl7oas5HqY7LqjsepGZlQi6pJpKmzRLo4aWvNRf5KDI8QAQrN1Zl/xt
UF1ZGLe5UBtkpMiUI4EKGuVjt5GncZyMJhpVOp/GXmW62SEFihV1Af469J7q4711/y/2jHZjDOsA
Lwh0nYL3qAzCcz4kZTBbGE3vHTfjscSeN/3vWobgM4ql0Um3IaOPvXmv7mjkJTsl9AbA9vrEA04F
xzj+v7wA1lKF7USnGMeICqTG15NXAAH5wD7RaeMmACQ2QNYljVi3DH0tUPAmVl3XmPuGQMSU3mw8
DNbDeVPYcldrAYInya2pzawCAurwPcyvbP2DDeb/8bDEuIr3NfDyIwjJr5vERRacepobZW7mZdfF
RQMYEWnRdFPz8UZDMgxEQhjiF45KCxOjTTNlGZWYv0MPW49l7oKRoE2Y0LVBaokpCaRBzm+nVKxw
YHWqlU4ehehdfllmNuu99hoDKju7xoCL193I2Tq3DnC9TuEAtWYqlLiChYf8RRk+CdrfNUzInV/W
1vX5R4jzlY9fRR+WZWexilg1KMyrgQFWOXwzure5fD8v5quYJZYr13IE599gjMHOC+weoioADANE
MPXN0utvk0vA2XAMwUUed1Diz5V/0dG1aPFKaMdYz2wsMYVpV3pg7dO7BVE5cS4IWLjlLLKnVDqI
YdcShaeA2aUFSTWcXNlMXkIIsuL9gz43tw0ll/rSP9il5aduxFexoX9rNXJgfEkmK5hcMYcfZEHP
mzB14JIc6BtOs6uzdic5kC3/s/7G5ffVwZuoRmSOjW8cQE/gLnOtLvNi3/LiwjfAEWX//B+wcDez
QGupwgWC4ZpcKRuoQec7OVIDIDBGj4eHVnbifpjxFytW3GCsPfIBWiQFTF82XtBCTPESy8KYHmAz
xYGAQplm9M2nZWDWXhgQnwCdKvIwzcU928XdggLQlVQBN0wMQgF0h5khCnxQYc294jiw5AzaoJpP
Oc9fylj5gWmFy9yOucSct7zUkTDh9tR1lVvVgBUuiRc0WxmHEdCgFNEPrVxkEgsfBOk/z+vShqM6
kik4ZB6mURiVOgsK5amvAHI8v9uybqvTWX1gp6x3UXC/qIRmTU+wsDTfK0iM7hdyPtP0Kg/QE2Bo
zg7gWVM8eSV7w1COBAtuOG8iJ29iCMbJRfo1lWLgSLZPbPBK0ApvEx0C6AQGETcF4nHPwbwV+x/o
6u6WGXM80/7pHl0vzBFcsm6xPMNlCr38bgbqrn9L0RaQW7BBdOK65NPxxx/nFWWr2wq005jsQAES
yWBdMAUz6wG3MORlkHxbJs1zvwfmngpsQcXDvIwJsSArQWEpQP1SFrtuBZZHwgXTmIvSBr4N7JDW
nh0YQIcBNF3mARPVdAF+Rj31VZbk2jTH9YIF07DbuLbaoSiDcT/me1BLOv5C9pN5euRjPtgzDYAp
/vVcLExlLVQwFacqnNle7DFR30b0OWfmNxpKuh+lRymYRZpVXBtLrIxa2M2l+Si74bbbgqIStV8o
0eT3v8bWTXc9grKdRJG2HPlqieIjVq80dc5USJ/50xKN5R8ptrUHSuR8MVXYWHqQPRG23PhapGAu
BS5kI4lLPP+76ZYW6bdKa66zsvGZVcvsRLY8IWSpa40kdoXl5T2QSYrdf+6pWP0KlPCMzXfOhfSe
2nSx6xUuX7UKCRqm54NhQKqlISAwPUPz4g/MH/rqr+XlBYjd2uvRsuBLDnNRFfFWXssVQhG7LtWe
9pAbohLvfZ99kM2i9AtEuwg9CCDCQAum7gOcEN499Bop74ZstwWvlJLKIaUBx/AVFRS7tlqiAux2
AuTR/7/bhRTBZONesdRltAMTNBgbFFMGU10O4MxEiWShi9FNgM+Qn0lALHAko+XBmzPMyxcy9qSt
9OqRVGGvOaq3MBtIVS/H68X17pVdcU33DQK/ncwRbbk/C4VhDayOmBk74XEZeN4Y9Qib4Q4Kw7Pf
utnbJ2iiKsQjC4HbP7UoHkkUnHwDDqdoWnQYJVs3TX9kFZW9J7YODpEcKNUICJ9Pak2YXp8qQ8Oi
zBy0rrpntAEK3Y+dy3cFOn+KPSqGPhrgz1vJRpQAAqo/UsWFETBPG2VVBiCicafoNTMea1smZMsF
HEkR7ivWjrwrONZG/0OKGVZehoaGQ74cWLEHkZE3oaXXk1nD8ncFF3AkV7iyOB00ZwK/c9DX/KoY
YfZdeKCZejdoxLOr7h/uj4UWXHcwyo/RKrEp2kYgiSFeyIuJ1/nRYbrN/dC3nzGyMPnkXY7os/Um
PJIouvS54VTrsLMYXUvQTuJOuwpBEHrbn8xfqgPAm53hwcFOh/C2uzEuzmvPVvBzJF7w7Qkw6tAy
hz53q9lNXmj5Chi/LpvXzrXSA8Azkl0XyG7MTUNZbbLga/CcxTBBUpdBm19aMbBRTKk729SblQjB
dRuxGalthHOsgVbrk97jd7mPFE3ptp9ZABivAXzdKZpoANcmpR6Wnqlgk1ka50MEMscAsDK67TV4
0e4dpMDyzlve0olX5XvM5fb4Bt1VetBby+7OTa9gAJbO0TFneEL9pwxh39gcW1waERCiEp8boEmh
MiDpjdgH2vNfMWKarzPjuZ2XKYm4yH3FUFz4xgOADtE9BwJZiaougdSJL7DQxuHAvQIZSogsu85J
CfotysAJ32rrt5K8UXY9x3c5/WGyl8j4qTfPU+z458Vu7uQfqeIrTLejZmIhlqi2gEzMb0Lrpyrj
/dzcxpUMIYSsWqcvS4qVRSq20AC90j2ZLrpRUsLctLuVGMHVtGMZoWKApfDoW9hcTrnsmpAJEJwJ
ehpB9T1CgG0xdwB74KB6509j065XSxBcR82clpLMbIN2wAzO9HM2bFez410/04vMkaYIN1XO1pFE
WJAiDHGeuQ/RdGpYDJ0dN9ljDRBa4JQnru6q/wPK42ZQhMsa0+0LX4x6ghXRAGRk6Jsq0B+WR7Bx
lb1E0UH9ZQLe1/CagKBTngbn93NL89Yyhft15ADWIilkFqRy0bptoUTE29/d9NeABEtL+mpxgvFO
Yz9VeQZB5UgxcxOCdpkeOj3bKXMqsdhT2K1FFjgdTEDqojlPHORXuslMewRjgTakz1VOfqga94ou
v4gdyyX8cy56v1IrkKHqH43j7DDN/RiRGOyPGGhODLfsnJuxRTBa6MUh5BoGgiuPtYNEl7esZf2Z
wi1R16oRA+8X1qKjzW2e3cSW1R+3zGUtYvl99XIborlKuIbOJC0CrLCFMDv7SEc00ykjmq9luWPZ
ggRlMrjDrRE9c0HtxJ4aG17Co3+5BNYrEvQoQaKIAKkZepQVv8LS2uVNuzf769ky/dicb0cL+Woz
es8n0GsWmkS1Ns3lj2aJ+JzAN8Ot3kB6X6MabuVeVXKPIG5rKkn3lWQvRT6InMYdYbOJBBF76CMT
qP2ZZC2bT77VVoqgnB1g9mzQIiBK6YKcvtiISMp2cMf6VW8PNMX/HExMKBd9IbtTZYsT7gknUi20
TGC+MQepZBwDe+df6ldrH2Atn7DSfAdMK1zPofmlxm5SXNvkeabjxdDJMGNkKiFEmmFXpUCIg6A6
B/kpomc+6H6NDJBp7//BV6+UT/AXbcrKsi9xXn3zq0rfejzFGKDE+vHjvJytiAcMq4B80tH7ekIU
Rcp6sMmiFxnYaXXrurB+OjL13nx3ADjMIrhcNcAjCSEPnqx4BUQGxsD2cegyeCZwkNQ7BZMWvvWt
8fCelWUmF60S48e1SCH8SXjGeqQjKsBpAY4x/E13SHJ46hOcFfEKP3qSZpa3d/LPIgU9B2hNjBYk
SBw85c5xTa+O3eQh9D+mvfF7egKory+jAzmFq/66/P7IFBTfoGDCNUbIpIHW+BaS5v44+9brwhZr
WJ7eY7ENipuATm7c6AvO+Ov1fiUbYt7KGWDGF/xUBFTgp/CxQLzLNMyIwTI+CpTyTDe5ysEi3e4x
OvG7bwEguxSdZJu+YY9HUoX1YzQJ3C4GwC6HZj/TFycBJTe/beU8LxtO7EiQYPgzoMq0gmF5Sova
sdMHff67wGBFBKj+Lr+10+tS/Q7mL2TshiCp3gbQzUS9rPlsa8QCYDvoxV2A/wAVKRgSLw01LsGX
EGh3ZkB0f96DYtpnL13nNgfnzQqyewMzFsld8l0/AEDu8NfOAvzyYLd2IB8BnhBhZEnRKHELwIo5
x+Q4Bo+yTvH78Pm8lK29XksRIos5rLqJ9pCi0uyGlPRiqkdZhLplOViKbS2856aBcYTjKyOvc7WM
OIAbysQlPxbip/muXManL4tPsGFioA3dCAQvdsBIX6t71S+ktbeNeO3oEwQX3+ia0ccLjoqTIs0c
M/aCQGPGHCCIl+3iOW50GV3RhouyESMjS+DoKMCJ+KIgP+/CsgH6jTblqTtrNZq8zRAhhy4D5Nj0
B2tRgmUa8cyjsey6APmRyJ2p4xFgitrdfJ3E8z1j6o8yb/esflBp8tp0YA34bTc/Qye9i1QqQxyU
fo142l0+LddTHSAMnvfTjvgVSlQ/2YJt7c6XKInHE+aSZImZTU1e7bdwwmqTNeGYY7/VDti4s4XB
rb+GStORV1+JEEyyb+sYDG1YmcNazAWWILn6dd4cZUojmCNwhvspbCFBne9s5zcNbxTQSJ6XsdUZ
dLQMIdJX8g6ojDp2igbFI+fo/vdLM0D3vOMlF5MPvvPMbW1g336Xn9KmVwXa7gJmDNCrEzLCsTFB
FOu00FVS7UZV80vjfUDvWDgMt/kUPyZU37UtCVLnlpsF7lFMsIDlm7PbDs/0TBvdHuO3VqbDmlDX
KGRj7Fu3HNrcQDwB1FlqiF6/LkYr6gAsG7AOg3Ql4rToQxleaM2888ewqa8rQULQVGd11JsKBPUY
ybSjd+44soOWiRCipBrQ7uYwQER87dzpHgAkvBjn+qNzlQf+2HyCX/n/uKjli44eByZR6AiJc14C
fgijQfUseb9tBbhoKPpzQqJ/CdE1l4aQUUdBB8B2FW3NFb9jGA1vE4yXFz867Z5Wj0WrHOK5cs2y
8s8fnUxHBFfDh7EfqxJfkEXpZ29lF8j0+zPNbwf0dJ0XtekQFlIQPBiWnLNgq0ZjRozZMQvGqQd8
YvlQMv1SmeKP82K2nfYfOWJ53wiJWtootAUmaIqYdesAGqew2G6cPqIBvaV5789l6kWAOK+rD0WJ
EI4kV2Hy3ikyAtZtF7H6FiHwUpphnshEMWu+0/b5D/Ul98erbDeBdocf2v3sgY5mzgGhXwbkl2Qf
NtAQsNX/3W8iWKVOx6KeCPZ71sYg1x5T63s1XZpz7GNKxY3AH1m3bgFIr/NyF78uvKCOxAqWCiyv
AexMCvx+VQ6jXyW64ROnCoPQpqVPp6jo3N6egYTQtXNwXva2l/izZMFmWYsB+6gw4Ovr5BWQZd8V
ZuzOi5AtTzDZhlCguxW0CwrUvZPotkWLeTlRL5r6Q8UKD6AdEolbQxdHOyrYaGaSpnRAqYpe3sQr
2cuMsXvSG4GuOLcd67yKWYGmqH6Xfju/1q3JhCPJQpQwzxMAWLgNZLbr+gKT8wF3jRtyiaSdH/ky
qpnF/s8pjhAwaNYAfEMTdjuDBBc880Al6JFR7Q9svLdKMFDHo2smz5IlyqxE8EpmboWhqes4z5Bf
Jm3kEgpCpPpxtLrrlCUH4IQALnTa2e3recnL3p1ZLl0+bHW/xB2zQfvcQ3ABmA1U4YgS7SNF2WNK
1VPien9e3KneAgwVzSKmhYy3Q6lgll046hax6z4IC8If4oREl+E8MN8anFdAT73oXX2nGHYpUd5F
N9erxLSHg9cKMEhBOQ+0ecFc0rGJ8lpPlH2oxb0bkukBSPvXAI14caJeVv0TzV8UJhgKMDpboBaA
UHsyr5oCUBCAYTy/i7LlCAZhtope0MlIghbJPHOOvsd6fju16mVGo2/nRS07c7xzGgWMPDJfFvbv
pPM3jrs87tM8DWobAzpzehMpyaM5hA/nxYhquEzorsUIe1aFeRKrY5oGDUdpTIvZz3kkt3aCyobC
s3eraf8W4U2UKOwhSFu02uyxsB5wgACV3WW54Rnz9/PrOj2pZV3oC7EAGOCccGJkdZpZiTIlQaPM
9kVWIYnMetRPWsO5pWkra+w5Vb1jccLNo5tKHZblkARaPXVeBCBXgEb9dQj1n637syjBmmx4fDUs
oOCaE97zSXNDpu8mTZXMqp902n/JQYMSWq/Q535CSRuOUaj1dEwD/Q1tbfN+9ks/eRsyv24xKjPs
Z/TZFk/W+2y6TSDLCYr3wH+Eo9kdWP8G7nLBI082ZlcqdU6DMFLVXVG18T7Sk3SXtfhWNy6i/nIo
wzZ2p6HXHho+a4fzqrNpeSDpAAk1qBzQ53Psme2mADKXE2cB3uA3est2uoYUD5j1/kUMepkNgDSj
+0KwA0KScC5h4sGQAp9pwim4oVJ16DeJZah4XyQzJ87E+CNLuFvzfAb+nhmmQdePXPHaMLYe26ZX
blimVWjG0GiDuX1NaVyzaaMfSTrnPkuL1ouzsHXrugXW06w0b3oF5+fZkxm+sLCaEQE19IK1cbHH
3EAaGEw12kPHlM4zEj7eFzyjlwPD7PwFzTvlchomZ68oY/ZYovLfD2P4Vs1VtDcoa95K/JmDriwM
mFaVwqN2/dsA1mp/1JzGr5wa1S0kgiwvwmqYq4ZAyzl/Ihu+EGg/FlWRGdFsJLqOD34c0P3nOCm4
uIc+8fKy3HF7mt05q1HP16rcawGzGZyXueGnDA0+HtwouJi1ryfiKgxImzFNEp6AWFtPu4+CFtEd
Hpv6gTkDipV1pPvn5W0qt4liynIhAyBdiAMyJW9mwKykgVaGHiAG9kD62k2VTLk3/SGK6+CzBhj/
CYwnT62Ja5WZAjgwj9y8+wUUS4mHP3k9L47CRAusBkeFHlgxF1vylo+2asGAPI5eiNa1WsxzJJ4V
4OA+kztZWk4qULgrI4YCa5RD4H/6G2OQ8KIDloFiKQZkkzdcoVRy/rS2fOF6iYKPSLq0Sis8yYP0
wti3YLEe9ub+fxjn2NB8ikqeDVcEdB2A7Bxr/tSaMQltY9nKYaf5zGNgiVF2zS7EWIX903gHV9FN
1Hp2LQd73LCApfipIq2OESdT9IOIfSo7pQ52VXNRLbdjz9gDPsvXygMFb2p0H2MQAI90fzoov85v
75aWmiYYI0zg2yKFJxiDhYH8yNYBTAfovrekqH93SS+bSd6UgW4kY2FxQFOacJvEadST1gJqnjqH
N92k2W5V0tA/v5Atqzb/CPl6Qq68iOb0IQF+YBq0rPJI+IyEJagYZdWPLSkOmqAxIYLS78nNbJcp
i82izoKs+F0o38zkrWbvf78QB5SOIGYDWdoJDZ2jxhMhVZQFTvFDCV+y4kdWvPyDCEvFzCgBZdrJ
HBEyxl3vjMsqaOsResfQmxySRnIiJ2/nxTsB0WxprV7WIpJBpAk6xfgSRQyZTq/YqBPA2zWg6W7T
N4dj6jgF6XM1WsxLBrYrAK3hxo7yrKhccsNs+ZDVh4j9KF0zIlJIGTjhQlC7FCh6hvE7YOYulMF4
UsLh3k6b1DUa5/H8Pp8k54UdENtTSKjREmhHaKUN7EsUjvgTxrsvjdsJgCH0tXsD/+r/gEK+5crW
y9WPXRkGSC1wtDQ43gUzsvjZxjcagqyJvndaKznkDddlqED8WnoTYFIit58BmFZ4TisLYgOM93OQ
pAbuUuUQ8c/ze7mxKAgCOSTiD3B5iE6E5JqeDJWNkLRlwC9Fp19fuK1eei0QD51EFgidtBni6AyV
wCHCayEOF8nM9ARRccfLPOjoI/m+zOWDQOWlvIoAVWsH6SO6AaRx/xKDCjEqZKI6vFSmQEoj3EFz
03do+lEAUN/lNaiigPCBSZq0vSqddARgSnTVO5Xkft1wzkcyhbjY6Me6qrI4D3rLPFh89rpUhjGz
4TQNFE3xz0Ii5AS7zmo6mnE1xLLGeJ9l412qZHsllTFfbYpZxa7CVabqA1OzvMsAZQPk2x4xPv1E
XLY7r4ebCr+Ssuzn6p4BS2gIaFDwS2rV3VTp3pTmbqjdR5oMpWpjOUs8gvQ1qmunw9aDGsbdxJEa
t8r8KWLjDVGMfY6e3vPr2Th/SABBJ6ZjCOxYuJw1ChZvkheIvpl9Y41wFaEu2bJNEWiABzqgg0tH
zID1aOWNphArKcInKDgsVtbvuHEoJjId/5Ww/L46lD5LnFSLVEA+lVc9wxhsz91R7912kEnacENH
kgQTnWaA5Mf5CIBl9M4gEbYbncHPK/2KGuOF0o0S69wKuE2wCWmY/iLYPTE+S+cyB56sCahxlE/G
xB/GQ7oHi+ouuq+jvW5dyvFAt+5tRKOghUXaDU9A8VXRjXlV1XEVBQBLDgPkS/GiUHOvXwZDK//v
h87gasFQhbsD7sHGwIKwp1qDioXOmbLX08StJlBV/jiv41umtBYg+LjWVmI6aZWyL8vkshuLG25i
miWK+Md5OVuKbiNdgiXg0jhpCZzyRkujVEsDu6EfOSMvUxX9JXXY115BBi4JNIydUKjOUVP1WoNH
KzJ//hyz/dh/Qtq38wvZsicHz38TiCYa/I/gSnkV6a3JkyzIw/jCnANgjO5I/VstJA/YjYOx8Hq1
gScB2tmTtqhIL9ikKHhOamwMuk570khxFzn0cH45y/kK9yrEAEMCnSpgCRa7d2qUhqxieUNawO1C
8xImZdufYasBvJgdEuLs1bqQiNzYQYQOIHsFi8eCNS+4VRMwfHFSIQZjM2bD8A7RYs2dtNeGd/vz
izsZo4JKrEWJ00VU08PBXILM8QNDzeHNqLv1j9z/Dzf65Je5CwajZqd5QDV+yz/n+/Pyt1eKOU7Y
L0aoToIWA96PTnhMqOV8o+sAEeptn9O3mauS5NSGecENonqDlltTR7b52MvjSte1iePqNZry0bGR
/BpYL2l/PZXhLJQrBPkUHB36e49lTDxR2tqpgPBOzJ3iTHealv0lIaj9xS+O95BGQdRxwhRnjCxJ
RtalQUJsf7JbL8/bXTW/G5N5DVjPi/PHc2picEbAeSJwF0iyidk1wLn1aqgs2S5G0AuwH3H5IrUr
u6eWMv6xiR2LWfZ1dQMnCcr8k6mmQUl/sfJSDalX9cNuSEKUvqNdGe37Jr4giel3ioxWbePMjpYo
nNmsTmTMLIJ0uRPFQaloqFe2iibRvlM9P17h8vtqhVyzwsJhSz4vb7nXDrPtzg3xLbW+HEankviP
k5I3tATsmssjRKcgHhJdcDo7mHTLeih71MaHrPepjjS0rd3rVud21LiLzPKOOP0nBxS8ZKkbOnMk
WzhMMhmhRaJF9nhPkO3m/Uc2yMgZFw8oaAz6nQ3LNBe60hNiJaUejDC0bMxeVsTYIfuVfwflnqsk
GYgTTBJ0qVHup4IBHHhyHIkNbqjMkXDhiQwga3NOKd4K+WQcTDxFos6UlJBkIoQ7VJnaEVUUiDBo
5lWg/U2mz7827aNFCMeEqujIwSyQBeDZs+t3BT1uqvH2DzIsZLBtPIYx6C3EZkWpUjAyROBLsT7Q
hqkaH7yWJLw2DAue1kQ6HvDmp2XeGSx7PS8Am67awHf6njHz0KuK3wLj//xaTvqivmxqJUkwYZWV
TMHFgnTMA/eL+oqBFGT02zflsQd653Vza41uMqABXDY/ftI0LUoWtpFk4OUwQhWpMC/E5Fx7QT7S
2C/y1/J+CHK0ZN30ezXfJ6BoB+cJBy/9RcKB8ZD5pRQsYFMxV7uwREsrR9YpOXgjiA61cWrglV41
5C8HaMXFCrFPaeio55RYrGWVzwXRbqss30mOcjHQE+9hQy3RkL10eAkykAcx4QRnFrDf3E8O2kHx
wkP8jm5zP9rL+nI2XmFwxn+kidPN5TBZakEgjQbWh7UnV0XgzG52bV2CJ9S3Utf5JVmf2JTztYcr
ict9uzoklev9wBLk1TjqEMEwluQ2LI3ZHxKWP4+ZUd90UfSznHl1lYGrApDcXFbA2ggsj1ctOMke
U7aJVsJclEMOSuS77LGaXdAL7JTdsHdsL79tdspn95vui33pVa/nt2DzErKB8GI5wHg5yYNrelwN
uj2DTcGcgnn4Dc4hNArKuDe2jAFZPlND2o0A1W75itU+Z8gk2llCEDyr0UfEx+feKX6fX8hGKhFJ
8JUMwe10CgovmQV7mC7z58LB3EkVZEDNGge/eNZ2IGx8cSR9tYs/Ec1jLVLwN/rCvNwosPFK4QdA
6O0M3rolUu5GDEzffJSZ49ZhreUJPmWeZ7sLGVQlfMvjnWrs2W0JBDb0Jmeuah2UcGfu0aKONlRJ
vL4pGH0aFNWlhahGuGXVMunTsIdgK1NBvfxQhyowTGVln00tWUlZfl9piabXBlcVnKBSf7EJ+QWm
lM5rydYtCKgf1OKQKQV+umDwttEwHgPjG8xQ5sVsGx/5EF4XAxgXe9lI69aeUTR3INWyMAWKe9ar
g9ESA3QzI3d8NK17Q/uQa5KD2VrPWoiwZTkbsrrpcDCNwqNn8L00hheD8eLGVsdhz8aISuKtRcVE
lUeGGU9QNPtTdK0cn5HDAb1d68gyamF7YTLrrbWs3ZxHhzAtLqE6D+Vsy8ZjNhYJnA0VqTIbSEaA
kj6W2bCyxdscTSV8qi7rjjzqpbqzJnXXmMbjef3YWN6RqOVQVyrYJBPPUgs14kSvdnEXA5diRFuB
VvXulM6eHpte19CH80I3NOVIqOC5bJM1tjVifSOoBt2mrkDinka/h0aVkYNs7SRSjSAfWXq7MKl3
vDxMBTNmqoiWm0I5FPHSMQHaMq3tvVKaj95wjg7BrQKcP/S6EDGmNRlrcrtZgv+SVndOTsc7Jy1n
9NMwIGFqCUPsmdZ/nSZxjoQKHjLEbF4/FeECuWd7oF8La1SQinurejl/ZFsPR6QwDNg2amXLfh7v
ZE/msJw6hNMpH4obWjXDxRiO4JUiABhUlB1xlOZFUbLar+cFrL6o/r5lw8E8K5INuE5BCCTWBIEE
nioW4+CUDombl/3TqGupNxigFug6/To0laDI6jegr0tyHVsHuxYsBCxZz7t06PM8sE1E2S2Lvg+U
+l2fxoCLqa5p5cjGaLcMZC1RuH44gE3RnA5XmkT0UEzxs17RHnOtuf731wMQ45ExWro00FIkeLdK
HTBQkmlYGphHzdHwzFQF4G7vskSSYd646yAJ54Y0GJBBRP0hYYdaa2rkQdnN+Z7lpnJhIq/in1fT
LXtHbxT6Um3Igd8/1tIRjHEhmk9AMKo/tCZ6XMpru0DDbThJHn1by0HGEJObaO0By5XwUFCn0JnC
CYyYVLl28uey+zi/EMnfF3sLynBE0ZpbedB033v+ZKeS4zjBn8BLAKlC0E9bX08QkakAfszoaGIy
QA4qiL61nwsesRWMQXwZSx5uW9q8NLeg6VQDtJt4haK1NqZzZ6IWbJZgNsGEKVLJoWySTSZFsFKY
PVowlhMx7J9Tek/V2Jts2VtfJkQwTIcM2piVOsr36WPBD4Z614zB+ZPfVGHUx4DG6xCAUwuapdh1
MQ1FBkMZMc+oYHCtafI9rQrNrazhcF7Y1mMMXQj/lXaS5Z9NdeI6yQO8AJUXtHsbyAjG0z1BWmXf
sBk0gY1B/RZ5w4OaNI5r1ODWHI2o2ekteU2txHpNzIk+GBZYo0ad5V6exZimGdrsGk6HSnzxVrLl
6IMFCzeVGBl61WIBKLV9DH3GXvMEQsk5cj/QdPtcPU31LvFlHYon526iYkVt1JMshBEnFBtWwpyp
LOsiiMorVuh+pjNXM2rJaZwYvSBFiIuiLuWxYZZFwMoJMAZ9mrpm0UvecKdZB0jBkVM4ADgulK6O
fWTMC9BYLq4lvInvle/8IrnMX/u9E6jXyffkryk10J0HcSbQx8ANsXTkHotLiQa+1wnWT2bjYlD0
i6yIf5/X4hOTgaNXUbwBfIC9jOSKVqlptZY6WoG0a7NTa+RNnMRH2OUlvSLRvw1FwMjNVwIDHZVU
fOToeqsqUQMmm4nYT86sgMQjvBqmVpIfPX3cL0tayVlUZRWX0xyviqYGMWNuW98Nmrxhcv2gmsSn
aebPrPjFSaV67WwFzGzfQm4c5hJpvjIOSzD+akQSJ5xeF8v3IN2AkySqZYvB1+TkZYhukiKo4+kG
PR0vUWz/LDlFiqYoHocYD/O2v3IarfMKooM5Quve/+GQV18g+Hdq90ZmNlUR0NiyXZp0nwv9rjPY
l3baSW6s014FYbmCRoVNmibo2wXxI1dNt4+IsZ9Zzy94hm7DUAcHqDUUFCOvHduTJOWuUuk/QCJL
3SQh6e78yjfcgoagCYkkBFAAQBVC77AEBS9CnmXlGvgGyfyz6mUPpZMYF1czenXQE4KZPOACCU5h
nsdSJTOokmon+uQhQ3CmfMRK+2x26W2NYz6/pNMWRnTKow6FTgB0paFCL6ypStRiTr7WFJSFp3v6
ywI3r9/lr9SFJwoB87eg5NitTJEXNTl6zy+C0S+GxSIWBazgsWGR0uqTLl42MyB7ytzwYrpv/XGn
vRf7AVTdEnmn/gKoIdjQhZkJd4doN4lqKyYjKQtIClKTEWOsKvVrjEaf389TDwgxMExKkXtBj59w
fFMRmxjKhhgjsx6qKj8gskdWjBU/eqJJzm5zSWgrRzbJwBCiWPqldRNyFkFWrdFdPH4SZfD1Wor/
LRMjeECbOqVZ2gku+od+Z3wHllK8UBKkHgbAwDEEvmgXbO5JJoWx39zL1foEDTE7o04ZXwZXq1aL
3MFg5mVnWcDL1yfuxZNhSTZ0WyByS0Bqsp2T+HjqeBNGABj7f6R915LcyrHtFyGi4IFX2O4eb8gZ
8gVBbpLw3ha+/q4a3X2IrsbpOqQkPWyJCmZnISszK81a4TK8F0BbT/LTmmORfPx13Uh2vBqsBMPs
aI5iLObC9jVJ0xNZATJu76vv8UFOHMDhfuo94KmXbnbqBbW63S+4Ecf03sQwIKmnpVECXHlcRndY
Pkd26UW1oD536bigE/YqANqJsfCLJQd7IhqgsbU+JG0HGvKvdLiLhqdcTbHZ+eP6+e3pYyDIYZzM
Qg2C95HYEVxhG0DRBCpghfJzP73YsSQ4tEtnj/qRiUEsuGNMNfJTa6Q3m84mLaDg++91dNv2sXtd
i70D2wrgKkZovTZZ30HAJAHoOv41TJljqYtTlKszDYI8ZvfIELRAPk4wjsVnZoM6RSRhR6bWJnA3
eqW2wNC+Vr49LRUVOEHm5DjXjok/1rnDmxZdXy7TNCyK5LCCsBGzxon1NK8o85WVT8Y7ibwYuuFq
VLTmvvu5YA5sqhGrX/wzusgNaRoLwPUpaenL8kOtdn/zvTYSuO+VrWOhzgPgGrOlBcou4A2pfUgK
/TS264ENpVw3j53MU4HtAX6dgceh+cGlPgVpiTqZgLBTQjmwPuen6ZC79B+G+ZODFIW+iYpdTAH+
s6Gyh4yL1QgukKWbKCrjdYLAchrh9KYbOVH8Rilc/ME3I7k1YlFBb8/hbiTyfVfQ1M2MORfgcfWX
iJ6m6IWk9wOSAcFR7l01VsNnuCw7y19mnZs5XtTQrE8ea8As1pqKrsgEPpTYkQc8Xo0klMfUiUGY
pwKJoUpeVcy3NdjpYGXMyPjRjYLCz84lwegg1jBB2LizFJZERoadCiDWkZMeyId/F99EKPM7qiPA
gBIS28ZYQuPdmFmqtIw1xLRuBv/g2E4LEA8bvxmt45DMgdaJULF2LuKZQO6a6KRSB5oWbZg1X0y0
MFC7E3xOkQQ+x8qTLl4TJiEDNtma+6v087rB7HjLjQ6g8zwPmAYeACWaxi2WQ35mi+HQtXUbXRU4
lJ37diaFc5Nq3seJmUIKlttCvFzpeFRZpWF6oTkej6KAtnPZIA7+BExrGMPmx/TluJgQHSAun9t3
0GOHhpXiqtPbbhYhFO1+IRVdHlS0QULJRxtrRiFLsfCFrE6yU2ytLhqATXIlFVjC7nfayGG/Y5PY
dGNv2rVqDuEkG666QhPTzU3RG1SkDfsVGykyRW1ttSGlaakr4SVU6iW2v/1h+CYb32zwA07pUZe/
5sP9qP+yFlTu1E/XDVL0E7gMrontiK4xO1AAWpbrYzkergvYNY7NSTI3stGx0zIgEcowjt6mSEKl
kExA5I5WZ5x+/HeSOP8gz0W02gZU6YDNMsnf6ujBnmLHsGX/uiDRmXFugqzYskoXCAJi0iHTm2Ou
ihgTBafGI9xEdaVnFfN1pPmp09iZKtkzhxq9sELwffaVQakQ3wirB3xK1VtNFJctQJl6dVFvk1ay
H9JZ/SuPpGOsnT2SL3fa9alOJixADaFd32FewW2sybej4QBqwSDtid9LX65/o10X+Fsgv9Wb52mR
riMETtgvRz7qljoBlBngt3U9yJoCATkOrovcDYgbkZzXlXOKynk1wNIb1Zmj3pVnbF8rqRuRxwmS
r0vb/W4bacr5vcp6Za06UxpCHWs3imPq2vrSzp3o8bWTTBjKRgyXKyppTctpGlHdsICiNaJCcZxQ
GVgcFKz6G9pXhkeQvp7yKFdv6rmONUEs2/XEmx/AzmHjP0qrV2aZ4FSrKgL27xykNti6lELQZd8X
w3bZUF7BAiXnptbeBoxwgmZZC+wFh1Rz4aRj8WPqakGRUySI81J1ZgxAKO2AgyrVbmneU6q6BmDG
r1vHni1irAqwVRphsAScOnTp9C6qAVlVESznkeauII0HumF/UptTbVFByrmnFI7tA0qCLZ+zP998
JGJNphRpOio5ZvNsx+WdtRY+aAIEjY19MQj8WMVhCx2cMUayHJdSDDHJcpMNa0ip7KqSLAjLu2eH
8aZ/pXAWhy3NFG9QSFFRK0yzH1FbYG/Y0zPiWdbz9e+0d4vZKNW/sriDwyBtZtkrZEnq4GMmP1YN
wf0RSeACfG1UVYWVEmiTYIzuR01Epib6KJypxXnZ2fnI2nXq5CQT+G8ryV2mNrx+Uh/DNdtHJEZu
MLUL3j4UynUsmHFyliVtBy2bwCINPA/gRT+sxkkyHTK75c/olgbZIXvKcp+sXoeG1/fr0nkleeHc
rS2XWV2KyTICkueYvqagbf7ZWCJmlYvyHS+GyyyyfFURNGIzSLMSb8e4PtkK7uyaHMhg3BV2/GvK
ja8zHSs3ATGHAzjrr7QsBMryJnP+K0CSeH6bVVSPdEWfSZApv4oGSyPmH95jXgAXKdOssRdVa9Ug
WXXQg5EndPWPNV0Fps/nALwY5VyPSqMEWMIrCeLCdqO4daPeW43W7wv5pGc/WtPyrluJSCDnn9q5
Rg9NQUpjRydSjm6OgcXM+lpK2l2m3Syg/Lgu76Jnx2vIvuTG7646EL50FCqD/8D4VF7yEh3ssAbj
mSoIkHwiwIviPRXt08rscAPiCK/7RMU/TQrtvEBOjcaZazU/tDK2mYpJXgXHKrJHzoWZuTapWbKa
+I7FozpJhaPN1qfrRymSwXmXOUuUKgOvQdDM1SPV4jslSQSRf/d2G2wpm636qiBiPv9ataKAX7ZQ
8bVOxqk9obbnYs75TgqHsLoTYTDv2aIBNCqMNmMM4HINTJ0sFBbRyci7onBgJX4GIJ1JMY6xDvoP
MmtOuegCz/Ext8o7aRMANDLWwBVyMRUf5TPyatDPBBTQd8g4fAa9VLpV42OPiX6ZDravZY4ckqAG
+Lv9WBKnml3EWetZF1jNnsGaaODbrE6sXNCFyuCdpiTLrYCcsOZxY2P1AKgpBxFBw57hbMVwxqlq
pGs7yTCDYV4C07R/qKspuHrsr7g41I0mnN207UwkqYImiYnee4bhZH12suUtA0vx9VuwE+bYRILK
VmMwD81PJtmzFjfAOLeCPrrXu7eiuZ9KgYlcjPfAkUAGsM0wZqOy4brzW0AxPFro+mgFYELzqN+7
eDBhNaS7AbaxR70lpG+i8bSdb3QmkvtGc9Ss1dQpJrBDwAk5NV6X+9cPbu9uW0QBRixG2/Ba4QtT
8qRYVFo7KxjATcsozus7w2ON7srHWpEgQ90x7TNhTN+N2+/VeSSYqbYCKaa+kfQveasj7xpXEGXN
Su30NeoeZJQOUWf8ECjKgj9njGg+KyrI5AG+ftFhbI3KQFdYswItHI7VQxqaT3CaLtZ4BG0yZtWX
gjALYWOa9JIbcK2sdrB6agVYKg16EGiQf6LGOgBxxhkiURN/XximY7EMwtbEuYxkttJMlmYY5aB9
NtSvFUjPIvtgZu9yJsIbu5izxgVAFosBWeAkYrSbbzKWHxMgZLaQyCou5jJvukN5VH0AnR+uf6ud
EGDJeMwCukDD8BT/XBqlIVmTYbICa8ZUs5apb6YWuXrbVo6CCbeGRAEaGwKheye5FcrZpoqG8DKV
7CRzy1nW52IegVl+Z9t3mqjuvHcNEEWBA4FZYPTm2J9vroHdYS8zHSGKvQjUm+Ggh2wpStToUHZV
0ogGBCIseap8baAw52wYBlii7mAgC5OPR9I5yaNpO8ORRTf1vvicBcYjc2B26+onLQCjZKgE1vfx
QA+iyL7jzbD3jEcjIPGUy8HkurKpPhuxFWAeS/++ElDKzJLeCRadd0IB2C8IzAdcmfgHzk2P2Cha
RgXGoxn2UTHywUlLdXBAB1k7181072WHaW5GB6IDjwLLDuffsQRqcjdYqxUYXzMb+AkuHgZueQIv
kNsd5vfJuNF/JTfKm3kcRaJ3vNmZaHaFNibU6Kk2YHFcDZbAOI1hHvaBFBb/F2ycHWM9k8QZq0bN
Xh5LSJJfFtWlejDEfhSWfnQkP/DWs5zss019oOUwDqTSSz2R2VwMZMHvbH8BX1OuVwy29KDrBCIQ
+dU/Zx5jSu4/OJJHL3JY8zf1RATjO8aKii9eA0gmdGzbcY51GrN2RvnVCkqC4Q3zuy72pzuWeiZC
Of+GZtmTJm5xsmMX5PJJO6leBgxMI3Gk8sayHbBsg9/7z9ehP85zoxr32puNhTH8QbXcIjnQz9RX
s1EEhbVdq9nI4LzpsgDVjUSQwaLtf0BMk0MnjBQXE8O8Ltxtz7U0JxTIFHhIdrcsZ4+Qld+r8GHa
odKc6FlkF3sJE7DDQIuFRV30DHnnPSZ5L0nzf24edZoA6IZ+fQvS8EPhi/m6d4IucFkUBAlA92JM
jx9pa6y1WuImNYJWkk/mmPhlFAPQ/FNhjQ6jE9Laxh3kypEz0WDtZfRArgZ4ViBio8p3EaWAGASu
8gGbrWh/oC0AZkQp9zoL3Yj5ZEbP133p5V04E8a3PeR2MMZmTKNgTMjsEFKnDq2rR30AX8l/J4m7
2J1hl+UEXqYglR6lRHX7SfKA1vbHD5Jzfbi7rcdgEppJFgWaSRcPg0xfrKx+n6JFCNvIfu95uglJ
2GwlKprLALzhbvOqKW3WYawiwMruqZ/rz3kVJ64ZVbEDGNDjog4NUFT6m24aDmTODjU26a+f6GW6
dv4LuLse2VUWdS1+wWKDOjKPk0elGp87qcs9Ek9+l4MFAtuafzhdhxG0M725mz8qVlVMVRRhFQSU
W1PlROkAosH6FE2Ppgh3+jIanAvjHmJSSWq9W6EibQwPLMN+2osAhXZvwOY7cslEMWoWxvcByt0W
00+1IZ9aDcsjBinfrn+tnayF6cIeyzJb4uF3nqraisqiyqQPl2mD3fsmeyh/WqpDG0d/kt3pPv4n
8YufcuWmAtn7Ov4Wzd8KezCmAUjIQWYe5Pw1WrFFJEjjL2sOcMuA8ce7gdjYI+PSFXtUeqz6SFGg
tq2TjD/X/jtpczfJvguOcUeXrSB+DY4as7VUUywFQ++X90AqAsgnBoCBIXhbGY78bblLvfFQCh6X
Iqmc94ILaHLZgHrd2BlB3WomYLtLDPkrS+tf13DH5s8U5D6W2axAGGygoEkVJ7b+mZcf1wXshNKz
b8W/89IiI0qp45XceQyBvA8X1FKwi3zbBnEgC4pROzVnSAOGIOhVMCar8tl6WtEeLeeOAUsSl/qV
lz1Uh/qoeORGhH6ze3QbUVx2DsKCpcYmuRSo3SuG+kEmJEKG27WDjQTOzMshnzNFY8qUYOjQVDxV
j4oiQqzaSb3PzoxPvTsFUxZSMkhB/csKVa+rnAYOYgzAhOlqQeFHmdu/ZqfIVUUQZ5cJ5LlkztDj
Fu+qqYKCXZ/nTku6LJhBvWWr9o9slk5yYVF30ZXnUZpFYGC7LuT32Wqc4eudJJHGAjondpf8Ov8x
R0tY16XbCMcwBXbCEzQt0qqWdgFJE9A1SP48y5+uX7Gd0IzRcwyEYwZ9ZzqADp1h5s0sBXLzFCWH
0qL3hfSooN5ml6q7JMLGzuW7FB1mbNIB+Bg7ztjKP3/T5MOkVGUNtM651aJ3zARrx3iRh0OUT/2X
sS7BLFADbn+qdRR0jHEJIwXkndeVZpGSy4hk1DswsoNtfAYcev4b5GqosAAJpZvu2ABOGlvZAK5D
kcNI3XWeBJnenrVspXHWAvLhRrUrSKvs6XMPcJG7tY+RMze5lxh1L5Am0o3L9lrMdhg98yxlr6WP
ugRi3JxOw2MtGYbX5Ll8N3VLLEjw9pzNVkVmxptiA6DjaGtHoxTkpHGzsXfa5LbrRv/6ZxMdJGc6
1J7T1Y7ZjQdjtBp/T03N7ZJ3EOA51wXt3bqtOuyHbNRRF6mdSgXqyGpv+v24RFgsViJBfipSh33J
jZSibbNWmpnr1HvfHFevtQtHj3R3oaIxdZEoLtxkAA6UpxYmWI+Fg3VIx4zel6Rz+uaPWV+BWoiC
LOrMbHP2YgVEV4oam3eLFFhT566L6fa6wNb2dfktgdNFTRt1zSccW9OWkl+WUnpYp7V/jMqkvNfV
eXr6G2P4LY8LpHROCLUkaISJsTBuqxtzrJ+vi7iuEgCGzy0hK6PU6DsKe9MycAuu2NC06I1U1UGp
LX+41cJgJX9/IGxmnstC3d7OAJ2P2EXLE+BBTnqFNXR1FhRZd68QOsHIrxlMIj85jV5bVWlqjwQn
fcbEqh7/6dbghx4bAexMN7dHl1FniQn7LPnqEwWYfflwmHoCJJA1uP55dr3bRhR3UaU4AqIknEKw
VA9aUzp5+2qo3/5CBgNHVvD4ASMA57aHSWO00ZBRdMRPxsfcRpd5bATBYS9nMjZSOD+dxuk0qIsu
BWT4Rweib6KFShRUkwTgtchNzXcppeF1xXZteyOSc9pVutAkKUzG9dj6edw6UmGDZzYG04kqiA+7
32kjijOJXrcGLOwDGJ7QLkgy5bFb859VKYnWO0UqcfZgDmkE3gCcolKFdl8g7UzdGX01cHYJvte+
JOxWAsALLRG+lFiWbZxMVsFa8JjdWMyTQqJ7gIJjqE4IPrt3Y20grQHgGYIu2J7IHMVSn9RoJUvp
mwaQc1DzCpzCRbIJPifMbOrYYGbUTvzTmwB+aE7kIgnB4ObmDaAbZQrEalDeObFhYoe5bFxjEk2c
70tFKILnA8oC/6yT07TpFhVSNeUkD++Z/RWrYyFS69u+0HxiB9cN/uIcP5T8LY6LT71eFytwiZJw
0ocJuEcoqA2WCHl5RyeGY4USM9p2YJrhvLhqtlUXddDJAOVBnQGIrM8dzbjFfoyrAvmTvv+xUmi0
AmtJw8a7jdX3c287pQZZUg3yQGj5uizI2aPs9W9E4AOBSQr9HP4z9WU5p0sFEWZvYUYpcpti8q6L
2Dk1bCmbBgDoUf25uE7A4y67SgPovY2/ntL+tu6qX3pbfFZq6VZJm8oph0bg/3bMYSuTr1uTuO7r
FnQyoaIl90XRPqlr8+m6Whd+Dy+ZjVo8Skk7kqaJkwYi1q/dqIXL+tpWolE15tTO3kwMQgMAZsBM
R7PhAgVe1gZKNRWQ+iCLfCd5PDiGpM/ASqMHPZ8fqtb64yyck8i58yUbp2xMoRah7QOd6/dE0wUf
Z88g4JGw24v9LlwmdrKbJAIUG41it4CLjvuUPA2WNPhSHy2HVG6yA9iw9Jt5WL5HSV+9XP9kF44d
umFjlGBFB3uGF/QL1ap2NlgWwP+T0m8YqPTnWZkRFq3US6b6eF3YZYvoQ5qmY80caJrYZjtXcwHv
rTakOr6dPj5NcnTTFyCwXrLyOMfj16wGhzax0MRco+c5BxfddfF7NwAlNSzQ4YCxSM1JBxHD2tUx
dC276SbOI8+yuz9NoJmCGxHKuYKk1O08GsASpQAdcTZUl2jj+0SKV6s0/jRRA5yJBgwONqyNb8cn
ahreUugpAkVL057KZMDa+a2ipwJHdVlWA30lgVWCBQTYGPjPuULDHCl9pZUgrW5czLWvt23stOB0
d3JXvQN9vfSVPpghJl3CrBbEr8ui64ds9BIV3Am2bXsuG42hBcsIFeisfZRHFBfLHK7yitnboMNk
5YNolufSPKCqqWEAHhdCvQgtaw6EoFEDorMqPZDymVCRH7l0j2cC+Dr8AjyFppbTMqxWrNY3xyJ/
MdWn6zZ+6UhAOQqqVuyeayZGDLn4qI96T+i4xFh0VxNn0NSHSdYcpagekyo02+G2awV1/t3PtBHJ
q2WgglUteZECDMagjuYzAGXlRT3p7vQp9kQVhMs+OqxiK46zCm2I56ouOwBvu6i+sPVrTAY49W1/
y4Y6JOF4xYeZnQccXGoMrIHoC2g74OE6N8M0xfyrmaaAP0Xtv4ocrKDPi1N/AmD8I7AXzdDunOKQ
e7G3zk5/Mo/NUyz+FcxzXPsVnGeRqm5o1gy/YnblYHw2Tppr3sg3dec2ARu9zW9zoNO/z0AYwP+E
9nfrlI0nuiOXwRdngbwc2BC4lBeEMsPYJnK3gOal7f9J5tIby8LNwf8ql/6yaiLLugxOiPMYqJFB
fYapJX6yRY+RnPUFeAWzW+oWETbg3fwbNhlD7Uv7XgMA8zU5GDfZ1z9uikAgxiERoQA+jjjBTmEb
jVPsVmU2AoWMpwHepUOUC95TO67gTAK7xhsJpJhM2hfAJ4z05nnV5JvUABZgKgvc945LOxPDeYNh
6Xu4g7YIUyOrAjUCjzYgcrQ/3TU5Py6Fqxp1SI1MLKflYdXrnk00FzByN2lqO3/s2rbK8PeQLo1l
AwClCO0Ce9wz4KMdacbbmlZBTPpf8KxvhZaI8CcEX+qDPWLzpZZM6ZZWBgdfbmQnw2idYsl9zRQt
0uyY+plyXJxNi5UC+RuUlroGqLQi9el0oy0z+CxFUCgihZjNbBSSaZn1ZAYQbwZ4YSdRuzCdmpe5
0gUm/jGPzXmsM5XYD9kI0osUK8ITcqHUju0Sa7p1T9AIW9eXOKWjN1DZupW0bnhaJ1wzoqE7Juv5
4GlgNNfB9K5Ox9GCD2OV9sOoTcuPIc+iY0KT3knRzwYDTmU7GdC3b7UqJu5Idcyntqvu6C0dfKMu
5EcK+BMvLTVQikg5yvPRUuWzUygrHCY2Og4mehSgzpuVShCHdxzlmfLse2+Un02aKXYKY20b5ROG
XgDyqfyS9PE+skjh9AURDQvtxcUziZzTiqmSW+OIW6jcGZhkGx7m0UvvNG/y29f4vandLLx+Hz/u
9bUPzDkxadayKK+GIiRx2n6zpRxjGKbV3E4Yar2vSbLcghVM82gxZ2406vJdvihRiEhbvCLtV9/n
ucWfxANqcVk1m6/g9pI8LEInDohIV9Sf6+RhmcxIUPwRfRrOKU6NlUeJhk+DarFjR98NzIYO+mGk
TUjjRJDECjywyvnGYk0rtGhx2/S08Ma0f2rbUWBquyLATYD3I9sa4FP0lICPKrJnxBJqOtUIjIni
9fqXvoAzAvUPCIbwAsC/YGT8y4nmmVplnYXubyD1fows8lgFJsjKXMX8RL3yR+kBs9zyr4vdVWwj
lUt51MqS2i5FxTYebLecW2eIhbfmogvMacb53dzSi7ZsIcMqsgds/B+tKvJ0DNSnBGTYyTNZxxMA
HPzZKgXhbNcPo+/LXjaYzeR3FOxUztfIwmtAQgFXKgHBN7+UpmjrYjeuYD9LMVlDBYtx536oo/gX
tkzQquyOBSXPMtW8FRS/divSZ/drbSRx3qBpcgWdSoAgjz19lqz6ZhwkQaKx73E2MrirWwGeKLFT
oO4OXo6RfL9LfKAX94A0TEP7rk08LLA4WHu7/wI+b0w1/flILTOX//kBGDU9P86hHLCWmeAHFEfM
oynfCkxBp278iobp+kn89ricBII8SEFJCKsRmFLgzHMcy6ZvKIgzIlOb7+ypoUEa5Z2jwWs6IyKl
VyqV5cjTaPuxhQaDIY32ywqGWIG1Xu6UffwSsCLqqG8A8oB7BWGQay4wYwtH9hArIWZST93Bfo5u
5afBVw2nPlY+PaB/c90F7F0SRk79r9QLF1AtkpUiLUoX+VenRUdrMlJHmXJBLNszXlVh8/NYmgOK
GmdYSlzNdW5Au1jqlm+WUS2YMcyFp7h3GxnfI+hOUb28oJe01EmnTQcxnWa4raEdVFqFyZo+mBjN
u35y7BfzwRmNDQPM73i0qjZnObCbPqGKXYRSNT4uxj85ynqy9qRrN2rROdMoO3qsPV6XuRsntkLZ
MW+ynsXMsVBW52VofY2fNZApZS/DQb1bXNldQu2GHkzvusTd77bRktnPRmDeldaCimwS5tZ6t07D
SVsXEcGQ6CS5VC6JUao35SYJC7O5oY3mYFPaW0k49GBEnMEeG6XgVy3/S804x62onZZSOSvxtp7f
wBH6YzX75+uHt2uNm8PjPHZHAUwLaGF4bCn9UhLrizqRGIxpzc0qAb7nurDdmwx4R4ZNCN4wPoUY
+8VKiqiIQ7vM7WOxTmjAlmblKSJG872SpaKCqQZ85gA0vWRNb03dkiiMsHlXOjBJIz6kT5MzfzFG
Z/awBejOB+tGDG+/VwjbCuZzvSjOSJ6RqEC9csGCauFNb/EdCvlhF2KSTZDF7lo+tiwIK8wiMHD2
0UpVls5WFYeYetT8ai0BUJTTL9c/2q5KqDDD5xto/l6sqPWRhhdFDodFTorbOwDsj33bXVzqtV+a
O1HdZc8gNdaHMMA2BHBFTqdmXIxVXVgmO5TvWtU+zKWUOEYU3yhgphUY5N4BboVx1t/CUcjglo5D
Mub+1ORO0/4QnJ5IHy6qENpTlLBgELrDNpaxiPpWPs1h7gM421PejaBzSzsQ1ej2btpGMYvLUQA5
MGE6CP5qNQ9znALGJIzUPx3eQTaAHizWhtF5QCzj/O6s15jfWCdURVoZMEvzdzWeT0rTv10/wd0D
RJURVXnkrzJf8qlRqlhpDfOjau1QiaHbNZ5Za24TiWbId90G47n/VxaXakRLbC0gdGG3t/8cg0Gy
f+zBBxhIPjqMgNLDayAcR3+13S4UPaX3QsxWNhespa4GP8hQx6E8ZS0jA3BLqXNk5dtEWj8lKFH0
BThMsJEguAS7CSZCAGYgWOPj4vG4qH2XzATcRVo43VbBdOh8AFk7ilO5IpjC3QrFVha7kZtgHbfK
VCGwlB/XYfV6V0XX6jC5o0e89mV++2NqUPZsBV6AqoGaiYCrg/MnCm1zgr0AvA0Sh7rlcxXUrh47
KfgdLUf6Jf6Ou8e5lcg5FWCPRK3VQeJ8sh3NlZ3M045zIPvZ6W9SH/DHmATwY3gk8wEAlavanFSJ
zbA8dCCWmcf1cP327eb8DG4fEcAE5AK/oGzgxgHGHdoMnhzIXhZMw31cgdfKU4LumSCb61RHr4NI
ET0mhaKZZ9jYyphIKSi2Ibp6p66Gu+Cxm7hqd0CEsmEx47ELVfuz6FB3A95WZc5kmrJuyg71rJCG
S8C2NLvv8pPhMBpV2xPFcKGWnLmYAPfVQTaXhorumN7gNSirJJZTuvLkDb7+C09ZF4Xa2RV8WOZP
+MfBVksuMEWAd22WEXL7zlkDVsyxn6cT8EF8JVju6I3oWPdi7UYeP3vSqXkl1wPkEYA05tZh7URr
5iIJ3PN0ppOZmT0kNOYhsWK3wsjT9UPb89FbHbj4IDX5jHAOCdmxO45hGY4BKIZDoZdkf8/Ft8Ee
N4ap8G8QzJ9b/hrNaxa3But6z76BLDLBKstBDefb4lS4aAlcV2svxJobcZxacdXGmtTAjQyackhA
nJBrCSYXbG9JC0E/b1cUMGl0VvMCvDAX5ZJuMID6mzLKZD+27feKDF40mV6qGqK6Hrs4F4e4EcWF
mnnCJscUQ5StxI6+GA4oZ9zucVVr1+q+ZKpoFnwv52LkmP+qxuVDdtfXWjSimLeip9ImJ8v6lCaC
6tdH2/FCKbAaoPtqoFjBQwetWUQxq5EDD4ZmgwOqhhuqr4Mj22sKAGXta1sWi2NoyfeOKoqLZsPb
GJUvTUYfQRNw32qpFzflP0YmOZP0x4sXLNT+/m08BZqUF5gbWkpQLeFZoB8kqXXQl7luqrt3fCOD
uxkYP60VqcWTOBpS8IjcxLbIMe5L0JEyWAA9wTP1/O6pajKsSpQh4MnPWEdCEXgQXLf9AANK239F
cC4/H0DiIMs4KPuleU0w02J8UcPxtkPKlWB24PqJ/S8mw0BwgIcDVGDOLvGgNybTgkJa2B3bU+sm
HoDCctmzHqgHAkF3vKkTwG47WNUXTWrs3glGW/H/ZXMhHN6408sYo0Nz/6xbpzVBwZAUAg13fYoF
9FUZr/pL7s28kIxIAhBxiP9HhA35wgNhxb1hF36z0k+C09zVCO9gxkzLYPm5sGkPld3IMoQNo9Mc
NX85TKYTa28AbqlB+6iiAqpHhyk+ierOe7EHU0lsHP+Dz5gTHLPNjxWI2CFGCBeUJtMV23Fzg1XH
VY3cMop+EDKqhyZZ5ge0OFPBIe9m7uDtw/sAuEPGBZ1FI1mDPuXI3GcU3asfpZ8Eiuo0vuxWzzU2
YGPR8tiORJAeEAbhh0iIQUHuJhZYB9TGGVM+mIb0ulfD7X8mXp2hzjy+gtUqKP/iYp5L5C5mqult
k0aYNlOeqGudDHeKQKaF123YnTpx93THEZzL476pbdVz10Yzm2NiK8Wyk/9EkSpQsKsqefXbddO9
tNwzYR+NlU063bXUnGKjSUPDvG/Jg4IYIMU//zsZnHvuVLigVMYnA5O6k1fJXb4ud/2yCrKInSLz
uS5cxjLrdFS1qoYcVFVQlQKynQawPhOHR73Knw9m41jLn/ttJhWYyKiIogvKe9IVUKbgIJtSTIFR
fK7Ub4on2x381c/8vD6mf3kDfgvk3Ke8qs062BDIODrNoMydMXfAyQv0IuLVsiNljihcXDpT6KiC
8wGzboAk51uSwP/E1M7QYphfNW4z+d4CRfwcF56xCCL5/jf8LYkvlQ521hetLbEkVw6G1K97Rz/E
/uTkt5hXmNw8xkSp6BUiX2aFGF2TASaBnUq4FF4/fSQxoCbkJCTI3o0bNbpbrAMr1CaB6ZrUxf57
X39RigBkbCoAjVLh9OJlgoFfAE4SRhtq4OnO7unmHrb5CHAVjKyEinKH+RdXH2b/+i3c9ZxbEZzd
6MZEKUBr0zD9zKrQfZiyYd3+XX9a/NqjB0L+/DV5rhTnq9UF0FBlhgvJLJX4hZdrzuQw2CtyO4SY
s3i9riL7+87zYCbPAJ0Ca22ZfJm4bjPwe1m4GdaKtZOXekrdbpIDTb+VlVikHPNaF8JMYPtjFtBU
LybzM9AF05Q9x7QwCldPPVhHDZAC5FY5iKqAu7cCWfT/yOI+3ZLU6ji0SxpKB+p2/aF6BXSnm4cS
/Nzoxl9qrwr/JjIw7CQQ2qGPcDGSP1pYCW9mE4EWczda+o8pvUVqITjFvfCzFcK57EwrymYEqUFY
q+BXBdgwNj2V7CdJRBjDOwkvbGOjDvfGrJK4ALM9PhcBM2//eXktnxJPOda304kErEVNPDYkLBpV
2TXJjVh27zf3OlnBxNZXOMXVPC4UnMqj7K51DgK12cHIgCAf2/MiqGgClRF7rYDF4S5ciWBOomjC
EtSgV46VtS9kHgRhdmd8D2k1mPoY2zyb/OFO0u7qLNOyMQntSjniiflEjZcpwX9degfh1yWzfMho
5KxN+V4siRPNjVdNa6ArkzNFALoDFZdJYgyhy8Qt818aaUPgtLi2ktw2dfc2ddRVevsuJuOLbOeG
M5OZYP2THsp0etYXE8u0YKk04786vN96cZ+qoz22/0YEAWpnbk5bF8Oq1/3TXphBix9bJjZDsuBb
nXacSeDwLbOQThgUTweKkawoMT1pRtZg96uvjLHiNtPoXZe7axYbudwtM+d+XLVYSUJ10npXn9ES
1AtbcHx7OcJWOd4sVgXrceuYhXlUeMpyHAhuVHRs27fryuy5DBg3e4aDifCC+0yOLClvxyELh65+
t8iAwbP/R9qV9caNM9tfJEAUqe1VS7d3O3bsJH4RMlm0U/v66+/R3DsTmU00rz0fMPgeDKSaVLFY
rKpzTv2zbrWX82ake7YzI2T9Q7ryRWvH7GgZzQJqmvZlzsaL8zZUSxEy/dJekYqQKTtOFsrWzP0C
ToerwkrfS+OA5/2fHTsRPpuitevbeMZShu5Os8CCYxG/052fPCpV6bDMC5Ak/t2qxdyheAWjzZ8t
oEFOj0P1Ky8h+5f6xky8qOoVN4fMEN721EQhFETr4pPbMnLKGabXj/PS/S57dMIsmr8OWXVTcrs7
nP9QMmfYGRMlDaGxsWh0WbNjXM8P05C9kq5WsE3KfGHD5Wz9KARwcSyHDklb6glqeG7tap5joVJd
xb+7ZlSM4sgupL2dbam7Cyk3U80oGhRAtdrOjs6y/sL8cxFSntbBZDRpMDfdz/O7J33R7m1ua9/Z
HKtqsRoTazMX1JTG8n6omleAlI9RkYWTEd+VUIyGYmSJAa7yGVNd4QJiqOD8r1Bt8OZQux9Rrktk
mqCXOUIGyILCUGUa9zXpogcwUrrfz9uS+svuYwr3cFryIVtHcP670X0CLvfyx/l/X4KX3ER5/3iL
EJ3MdNAx7o4PyCwHoxdT1vmMzpC0bP3eYUcdmIcAJA6ml0IWLJiSXNHmV3mRELkmvhp1mWb5EZIT
Xja9YhIfnXDdW1f8l5Th+eVKz/q/qwU0+u2n6xDu44zF+ZFN49d4IqWX8FuX3Ka6/nje0nknOUGt
A0JOlnrGh+sqDJvHqZd1L5GqJ6BajnAdtyZGRfMctdcOxfAxj/1+/tnE3zWAO86vRvrkA5ScATxM
EdTFd+3ESqS8YwNYLfq00yPnnvaIBy2I8evbjnvxQfWSlu3fzqD4fF9KuxmSGLWyoiFeot2MNWbB
TRXphOx4IfvEqwsFF8zBCqlGa2hzx4ByRTkCgmEkN2O/qZIP5BlA0aJ8jHcDBiGEqhVtrd5GmRro
vi6vfD7p39e5u5s6SKCc/0rSPdsZEtwh5lpcNwuuTGspvRhzLP34iME7RfiT7xlyTjzmJMzlK6vI
1LMix9u47P3YGFd/To3P55eyHXvxTbwRZzBgTC24nBD3IA0DEEeO4wMl0ouJghHe5KAOXPk9mYEg
Jyg0RDG4H2aFXckWQpRq08HGeBiSDsFuXC8RS1f4uQ3dej7Mnjs5wTAroq7KihB0h2oY9KJbgP6L
gKeYfqTdLRQOw/NbKDeCgjqebxCSFwtBuQFCTGJOwKJ3kGhifu7cwkEULidxBuzXHyPCXRhDjZxW
DPsF2ofABNduZ70/nQGD6cYxApg2JOOEI8rbONeQQaPtrrc/7UWbvkSxMdwsDdAu794wyGRBNQXQ
fYL9Er59og+dBrKR/FiD0NZLa033qWW/kMZQUZpIPs0bS8L3jyHTmlfmdg2Z15rlPnX56nXRoPAy
ye0AghEDIrumiZeisf2KXZ5ioSmt5XOTHmeI7LYQPJ+j2mPmvd2V/vmdk0y2bZOb4FyAIoZNTnSK
+gWQzzUHucR4oIc1uaMBhgP5AQtEIQuwLBym5lA0N5qy3CnbSoIqHUbdNzETMYLXtUZtzYAD5sWX
JnuJtNtaJcUt28e9ie0M7PbRjvqosFuYWEwe6Kvj0Uj34tFFiVwVwSXHyQY+YIOfY4DhhLDXZpbF
umxGbE0+ZQ4oHVSet/mwEFdhwEU3E3AuDO0LPk57MrvjVv8jbRPE9HZEngdl88NiXWK6RREcpN8G
cHawYILmBhH77cb1kcZQJ24RgRiG8JbKNwxk7ZXi7bsdlpMlMbgdmoYMSGphSYTNY1JoBC3TfvQx
aXtbgthpBFymcQffTRoI4NmKd7BkCA8FK6gEIawa4FUW5yR4R2ivbxgRkzSH1DQCVEa+doSEbtpc
opP5mfTLxv3xQ8dTzJ/mRPEDpDuL/j6cHryiqAC93dmGZ0XfgMr5WKwPVloB1w2PTFvFzsqsAJOH
njcWCoqM7e87x695a1ngd0iP1UjDdnR/lzH5pperIsLLnH5vRrhD7I5DvXiCmTruLkAqEbaD4pEh
tQB8E4A3SBvwKH67EENDfpxqeHVD2ax67sAye7Ccnl+ej4LS7dpZEdIvDW+piUMlGyq7/KrVnc8F
r144b/+jGeFCTLqV5pmGWFszEpgJZAIHHkK+TME9Kd8zjCPDwaATJdJ8gMjm/z7+ZNLLuYj8IqYv
5zdMFlgBvYLmPOhfwLkh+FeW0tJgJUuPI0TRU4L5Z0BfkNt5JSOHj5jCgwLZ/kamIWxalfFlHSe0
ByLkXVdR10Lbx7RKTx9RDbYWtioOqGz3UNX+1972993RySFxyjIOGqKkXDOvtp0y4DHAsx9YFdJw
sIYA4XlC8mWyuLLA0Iz3Xz0MXmb2IGxclsC01hunBTn/eWvSNaFEhvEwQNig6fV2Tb3TWpPOYS3Z
8iPXrp4TaHF+wAYaqBtJ86ZoILiE1pdL5mjYt9aFPHXWYFljwlSPS+lKdlaEiON2Zbu6uY2qit7y
ALrm+beMFLYirm37IV5M4EbE0DuxoaT495t65wNagf7iGFlgMuF5562cPNWO0fkAUXb+TLXruXg/
8QJSr53Fbd07i7NWAHmegFUEEISXJks6TJi4xLchvfGRz/RnacJn2krag1bAFWrzp81es1ZR9pJG
ht1ChA+UGPk04mmIckP6XKVXWlaDrOxX5daKPoosZO83THDpcaiNPLGT7Fhb6Sfg049VavyM8kyx
XdJ8AbMIQGFjKsBBBHr7Ydbe7PLCwX7FEK4fa+ppXRVMWgNcbWrc2c5EvYKaP/qui8PWzn6No6pj
JN1REFIikhsMYwHCFQiUyxBVTlYcHf4zs7Gv9dHkf7WTaqhEuqM7O8IlCNYD3Y2MNDuaMaabWNn6
I50Q2UeEjPM+qLIkhHTM+VZLNIP3IJmzr0nbPpYDIK9zzBVZ0PZtTo7xbkXCoVpqrrGSw05qDdyr
9HH19Hnqrstq8Jt8LT2XFFDuXQYLJTjwGZ9fpTRU7awLJ40bNbhKSnBuTKQ6DhTqUfWgSChkrrEJ
420T00AXinHdjCenL6oOPYlxTEIrHadL0ru2T7HDYREXqnxP9uH29raEfhel8K4emhn6oUc3xZyT
lnzSuPkVnbiP3I57O8Khg5KnVbUOGJB01qxB3roBjsBr0ThPrq2ChMo+086WiIhLeOJqtANP1TIW
fuM8r6mq0iJ75uwtCAeYW3rTkAYWeqe81RIUfDsnwmTmZN23A3rgVp4/uSA5fr/77a0Kx7mowJQK
8vbsaDeOn7R/RcvTeQOyls6GMUJaAd4h4P4FB7dKkNiw0cH0CzfryTO4iyrvYrXVtzKPTPABWmv3
JSapa3n2AsIZoxjjA7wSo2qURSlm8vQi/kD2tv9NwvVjJ2Sq6jYGiH50wpGafmLPiptHlhxAZBZC
VTh3p0M/xN26D84M3KFGLyuDN97UupeM9bd5SjD6YEc/zm+09NRhnglAXgiYnUzhuLyF9PfUondb
jbdovD7Y3XxVJUzxbJAGk50ZwWHmIu7nUR9w6Ioas7QFsvm+cX4Puvutt9zH82uSnjrIEQAZ4DDz
pMLF+8hduhjcFVRv0ouRuctVYi1V+N+sCN4Q9aS0qwTzCPHUH6Oo/1GiGqUI81J3sECIjuqMhIXD
td3MyHS8gbWqukGPMyxI53XQs2yNQ9RzBbJb6gs7a8KVZtIqhW4XrKHZfyiWX9ZYXfHxQ1VBVKwM
NE/AH3pC6GFWi95i/BAPYk0rvXI0/xq7FAlBjlmePIEm2zI86pV7wXTtvrezK2rkD3a7oKWaky9r
p10vjNyNpkoVSx5ydr9L8NE6x7HWVyy/DVoDhKPplRVUN3MB9czWV1Os/E3gJmYQwDFjGzBncoqj
7IsCbPTmsM1hVx51vaj0XrQD1EoN3z5k2aG/MJ7K6XoM2UG/yHUPREC/VfP9ssk/G/hmaAKh9HwK
+uIpSaCWiMofO7rUNwefNX8PNjtBF0ypB2HPdg4+NnH4xq6w2VFrRNBQXv93CH3T1I7zO9sfAQG+
J351mC7qYEwV/i39wi4oXfA/1B9PcEwuSbmRGbhU9M52PJtCsGgcrGfQxF0MdfrNiIdbRuuDZo13
pU4ulqp7TbJMEeIl2EvHBpMPGkkY6T6FxlS0nkqrw8jeNoIMNpbj3F1vyNIlACqfe+bl1Hv0oQ7e
H65czFmi8QME/QmEBJUcZPUMU/8kbgIG2ik3VgREWSqysyAOsZCG0K2DBeTshMnH0jnWzZXNM2/J
n9cqCbmykCzfyT9rcoXkxxodcxzGZUOH6H79sB6qu+k4Xtt+1B/7F0x5XMQLtvL8Rsqusv0yBc9F
68Q1MsixH6Eo7UOY6nuxmv4yt+HYtyrlStlNtrclPGYazOFHNoet0bG8rVxAJtUQtSzob5qp6HPj
VJyMu/EedKAOWkHHkVSBnmSeaY4eWVRibPJot7MjpPeFMaZTivc0vtVGSdF5S6h5/FD+am82/Vsd
rLF+fV14tPVsx6cveQCcQbR85BTsfoWQ/LuDZcVzjghQpfalVbrPpsY+UFVG79MwqIE07qT1hJd2
CWw1FjqsRjCS1NcdhQWpB+4sCPc0GRmdtA0tkdSfVytkBOOxt0ahSNmI7IW7X8jmObsHWca0WC9m
xKn2q9V6zV33aH/dMC9OYL6SV/pp9YfLavQgDniRPCuLmFLXR4sakF2QSZ+MR+SoYDq1gxqMUy9g
wIBz9IpC3N8kHicXMGb7QL6FIHLSVnPXyXXKFF+qrgDooamX/NAyn3d+jmhs3WxkMyTc6JWz6+wT
+g++mXntu5X00BfFcP8/P0IksWZGOqyEG0jxABZOePNcp/HVhmGqE8WDXjat88aUEC45xpvrnmC9
yIc/GyG5AIt1uGnZR96W4KhgmHIH2i1NjJRNvbAR46bHwfQgwdze5BfN0XpAyzmvMDh20Pw2bC5x
4KmP0z55s+Yp8djyO2L3I4QQWicLhgG3pHbMD/zSCNeL+rqtr7Iv6/Z5n7uHJHTBdqu4C+Wphktc
YG1caNeITQynq1A/sbfSnj6EeCmQmzQtryqnf9Tj9aJzuK/n5c0GQic9tH+zCjAr4o7s8fxlJT1F
0LTRt7fdNtH09gyn6EuBSR8/A1TCXovHsRu9nLcga/I7wBWBEMqFmPlJo7VqEAPRAQQTGg7RangL
GGyutBDy85XXhhY+LnJ7M5gulLnr5j/C+UWTE6FhI+nf+slvFzeydnBGk2fHlg43UPSifhPHn/qx
OvDqC+0L3YtcaMplbdiluDqTODSc/P38D4DlouQNHVgDrWZxBC4GrhqoQEAi1tS5ddbq+5jQ5/Nb
LLmi9ybEoTcbEqMDyB+zI6nYfdRX3602LgGjVAlVye3YKD9gT5EQCmXvqXGGyOGADzCzf2aYPGqG
+qmPK9XF8vc85cmHs5CHGphA2UgW3344MrEBI4UT4HDM7m/M3uLHeGmycGmb1B/n1e4DnQ7xbz1m
HYiPur4ovYJH/DUzSB+MGhTISmj/XDZGm1wsDufALJHPIx8SnztINefVmCGn3Rd+VfSpN5dEP1Be
bW3539XUPDlL+6Usu8/gdn4AakQH6o86mMGv7ju31T1a5ody0q8Hmx70MkmDRk/oZzNeeIiZhoul
c/GbIe6agPbSWCFLOo/a4NMSrI3okX02xiELMnM0PTevIQs/aXdRlYJxcQ7nsbjokokEcbJcl4V5
gzmAzHNrnaC2NQDcZQJ8tXIbNcmqfAb95qXb1c5hAP24N8xNEmo62NojOLRbP2IG7cBnMNmZiftN
a+y7No7vrbH44ppTd094yYJkaKcQIkrfKlRWL6PB+Rlp+Kcwm8xv2umZxHOo9yOGs3/MXXzNOpp5
rG2TgDl5e2NievowVO5XYymCKl6bg12T8pb0AO5jyOHGiHq/7devH3B2hEwkUECUAGf01jd0i6MU
6wKzQCg7TIR4GFjynEkRtSRxEWB6RCxkvJgREdvYqdZoAEOigFknQ6gPiz8R5p9fiNwEGKDgxDpQ
TMJpmmcOHqGBJmgQlOgB2NVdlE1fPmDDATR+AykYJ1IsequXsbMAeMNW+MGUoBPhVJaKq0saF3CJ
oePvGtC0FOJsS7VsoNGKEEdI0PeQQ7AeRxWIW4aRdSDxgKYoRdKHibu3H74C/hBNXgMfPj8Ul+RQ
P9Cb7rb0wXsDBeWv+ld2aD9VT8sF983g/DZKymwYQ4IKLqqgLuTRhE9V4/AsTW0nR5KYxy7u/zIw
PBQMbvOpW41XYvSq1EiSWr8xKDyGpkWrI3MCYsYBTYWXUavB5FVZXOkRA8f8omnsqJGCeIMdQWvD
msfD+QVLXhCwb2JSCf1nIL23L75L7SetG+LFgd9MqzZ6sa63vt07V6B6SD0C1XTvvDmpA+3MbT9n
Zy4CnhBxksFN3TT206paw6QAHnOluqoIIT11u/Cx/X1vakzHcp0B2zFQeWjLFa3VDwA9IAC2UX4Y
DA4r3l6a4yZrHS/Zkfb8YYh7zB53d9lW6Xj/roE+F3htncIpRTTfGhU1KxOMJzWsCe0Y5X936C9I
BDbR84YkhRucbARb4BHQiBZTGNOI5rGlOHlNFB+77ocz3KdO4RV26c/QwqopVYRGmfsBhISQsr18
TmoOjolJAc3RYbCqf/FiwTukjDBor/UvDqa+FNZkp3tvTThs7kJTOysphnxGI+jaH6xy/H7Igya/
0dmq2EvV0oQolumazuscS6vq+jKl1/rC/WQq/ChTvF5lDxsws/yziSeouxE5DuYHInBDJqiorIGG
9+vGSMECu/MGQCM9GhZYJUS9FWuUnbG9ZeE+SFye09hwwdZgOdeTxvCAUkklyCLGViKFX0KfHLSs
b48xQe+3BqMtrhzQrLv17NnTdwei6OcdX/6x/lgR4hICoEU0DVb0+TUF00Xx19ATj8+ql4rcA//Y
Ee6X0RqcbtAQ7qdI9xl6wGzqD9lwIB0msAfVTIdq7wR/h4B8r00NiNUw9YPs6cnCTO+Sq1pTKiuC
o8duBNhAx3Cq0i8mB0gLjZsxVSmXSXcO3d8NeQHlVDFPq4ndjLRAOJ9AaKyn3oTe9pqBdGWNLx1a
Hs/7g9QafA5Xoo1bUUx0hn61IxojUrT16FnofEGBy3Pnyy797OIh8gFjW+8HGQ+cXMx3JkZWiABD
irN2jfoAtgcnNN3yMiLGsS4xHDjOKqYh6ScDoBUsUsaGBxLc0C5YRGYwPx67VZ99u94kiEn9DUz3
8eH9azNRt9uKAqDvFNeG8bmIkQaaYU3t1l5kNL+hegiiITKDO6Zgmg+qhO/nTcqqW4AhQwYU83Og
YhCHn4e4cxhnGCvX4gACy+yKBtVxygIQC4JJ6f9V4ZIFwr1J4aQ19ZSvpAY0ZLCRxnVl83XUUk1x
fUmN4Guhe4xKygn/T7e2dWOaWBcmMP2l+1b3L+d3Tm4ANdAt0GLGkr6NtYXWV+6UgKJp6HPPsC6z
9OkDBuB2mHyFdiokFd8aqFqWt6QdQZuCGFHQwddRAjxvQubawNH9Y0LsPUEmxp1K0qNWTfNL1hnf
nKr/XTFbUXmnssQdHExo29p46mNS4+1SSKtBWSgDeCaJV6Bf6xXQQMitj+FsZGs45gyVCXMiV04N
AgbeQVetBK+RP1qd5ac40j5fQUGCrJ4dWNOaQYYRjwfL1eeHaIm/Qs2MhpAY/KxbEQ1inmihNVl6
yHmXPXUYEjiyqrA8zZhjz3VmAJEq/bUFvym4MJoBCZtloHw9YExAs61DZQ5jaHaNAcrCkoFkCBWI
ZytyrA98XiDJQLYHzIPFxLu6Z9aQD229aQrnF5FWBtOoQv1Lk50NmgJVPkwpnuTcrWOurC0KBEvb
XK8bu4orVCqy8vfckfLYJBWYPtrCCXk7Ug/TluDKrvXmOknr7gHHJwlH9w7clp47jPnl+11v/9O2
47V7cRRFsjrxrCfHmfLXFm8qZ7vhB03VwJVl6Rsryka1gO61iFZoSG5BWRtFMwweXvZJF0RUu9Nz
5wfh7ss4j9epbagSJEN2I2LqB+9iVBmQqgup3lrUw0IZnv7Nb+cIatbaq8AL9EKox17pj/Fm42Z2
Q/PV+Nn+NjvPvu0hyHRc7odAOxYbI1pwfrPlv8dlG7rQBpGBEErSng/tAvGuY570n8YI3BxIc5fB
o0Ph82RR5IcyUp8tXv1jTqQPNtPOdOIM6cfWqncvejCwzZexG2ph8sXBoELmNRAOO6YH1ZtFNhr8
xrKw8To0s61po5/ILvWXjR6dIac3Ds61ehBF6li7RRpvHZhbbMnXbCtUaeQqan44yeDXA2SYoXOI
7oFXl4//6SOelPgKrTVcAwwrOrQhN1R/Wn9DFdbrwVk0c5WSj9RlABFF7IAHn0wSdhxsvKaGOS2z
je+GafhuTMNnrQX1qDHrz2vHf55fnexRgYblv/aER8VsYi4SQAZUIJoKjY8IvZ3Ja2b9G9cqxWmQ
5jwuShAuWpjAporXUWUia4xbJKymq/EVrfvS8lt3MW71yNUO+pKRcEmABYrqEVXklCdXmdm1xw58
wofJiabvhlONKoo92V0MaK69SRoDHSaWExKnZ85YmSgu+ZSFuh10i7cxfScHfqHXn3Lmmz5axr9U
z1KJXQhSI4uB2AtxTqBJhBprzYsIA3n5eK1jnqca7a/lqKSB3M6D0L3Y2xE7tj3NgPwkWB8S9cv6
UEJ1uAvc40ZqGweqRW23x6kxF9SI6C6BB07I2a2MtDqJUE/g0y+QXHnmkimcSHI+XICsDMAQDIBL
RQs9FC2WFH3w46xDVQ98snqHWMOgtl1+sqNEkajJBs7emBNy5myy7ciwgVHUr6bCm2+YX17FVyk6
7mkXGB4Ai4GKBE6StMHkpu1iohUKiqC3Ac7m3B20DRYJiJyvkdjr6V8EpEEQL/M11D/TwQpjVX1G
5o3gQjA34SEMOoo3Z9Labdk0LkakM91D8d5nXRHywg7PRxuZf6BXh+4jMmsUJIULEfazfG2AGder
+LV2wX7WVYr8ThZlXBhg297Zp1j7ugGmJyZ4gbSBk/j0ABi3A4I5Dxf/kYBx4ZCEjsJNTu8kTCRj
/BtNHqAzT9y+LB3QPLTbmwRDT33xXE4RZqyQTefPbRJ7VvF+uicYRPUTKEC0OU5Ah0adm7VlQF96
7cyLng1Iv2t+ZEX72JjIr89/NAm9zltrwh1RxGyidMD72OhSkGJHdznRPs9DCX6Odv2BdywULxoW
WF10z83ol8I6PYkpsI7RaEx9IkafoOlwdZl8SHEeysqK/NlCOklWEGql3xbduqBT+QpkxGFYmjA2
ok+unlNvNsixwQE9/0ukXxkEW5vONkNhQkhy8J7oUcbED6E6B0X+XEAyKPKjegpBExvaZc8CLR4U
rnV6YrD6jS5/m8xAWUk4MRobuj4pYdQBmTZzMm9tFa9EuQUIh2N7oaQgMkZ0ToKhkwkWmhWSJQlI
DhrVON1p0N765hvGc5NFPSEHXYs5wlBLjWOfFGACd7LF0638C53mYNCNHBGutxSR5jSgwSSevkht
cJWeyIZmBIi4MtZhsribnJcquYnsb+f94TR1giwpzt7WXEFhWwxmFH37ulwwC8XINEEvIb+OSPzA
rP7JHtn7ZytBqIzWL2hEtllgsV4UmSMHnyvQHJ3dP9dz89tA9e38emRbBo461KQArwMdgHB5lzSd
7agywbzTdteVPj8VywVJl6t3WwFKequUgz6Z4TC9vd4w1evMbIJ4WUkXaM5F401s899zRpkqbEnW
g/YQpkQ3tCDEeYSjg7IpyHnsFnLFraf/pofpyJ+0RycYfffT+D39UR7Sg+omkPiEsfUoNyCQaYEl
+u3qkiizGgAgs2OpV6FLFy/LTA/IsBKanOf3UXJskQAhKAJ7gxKDWAfT3BrsKzqq9JY1cq+dncu5
wWDGeSPSLcSB3fA2GLQRo0/VQ8Ed4NLySLP2btXIcU3obadNT+fNyNfyrxmxHgbgC8pAKdZS98W3
OjHzsHWY8nm8edbb5BRN0D+LEeevZ6NoK7OcwA1el8iqOCV+a8ZXcZx9nbh+6NrO53r5uLDuBpRR
k4dY9n70+dufsCXru+oLzWrG0i3NsiASsJrza1yrJhOkewnKHFxSaLidMCcmTrtkVTSiWe/UV6ZW
P0Rd8nz+c0mGH7CMnY3tN+yWURtuu7ICNvSUlV/NktR+VBQ6BoL6+B6kZ/MtHYh9iGlk+vOQaUGN
XoG3aSaA4GOxblvgbK5p35fXDoDxkIuz2BVWo13prRuF53+s9ETufuvm4rvfihm7ookpajAOZjZT
mvp1zkO7i5Ccvf8+eLMrQpoU9aObtXjFHgG8e3WtKHA08rrozs2SvZ976+0HEEI1YTb0izPo6LjT
Q1L8Zl0wx6r+i+TSfrMc4enjTCCw7bmDj0ysAEJYYdXf685fXTxf1SqUieojCaG60qbWjm18pKFg
xmFdnIvIAMv8ULNrDUKriqgmGXfdbx9IGt76hNFl+miBpOGI4bD2anTKO4aRUN/kre7PJq6kwjFr
v+tS666dtPVyXlP2WCexczGPK7k476DSGPuvg55USq1Vc/OoR8WnAVNwP/8qHHKdkepw3ooked19
TeR5b5dMqsbCkUW5oWFj9jCiM+VD+Ng68JhiutnkqMuWuBqrxvx93rBqecKNOM6uO44p9M7BxeIn
/EGDJIlWqYa+ZA6EdhOKzdCXOEUppZgGy7mNLzqiC7ERlZT4/1IHEMBUFIxk6wEiybBQ3kCnV3wF
JFkNFewFG9li5vO6ikcj5I0zf6K9o5rOkH0zAxwlaN8gvzwBQWHGiWWagdpcqoG6FOPQw/iJUxCN
12AZAtaWv79LDg6yPwbFezg37JV1Oso3w3qvL2AVB6VDM/98v0OA6QUda8vEDJtYBeSZmSxttQ24
EAiVYgAE7G4HeGXw38xsHrOL+3PapBYSXaxlzDBnOMSfs9Su/Klunv+bISEW66RroprgK2VNdcNL
IFwYvUpy9h/XI4TjZjCKFC8O9BKKLzVZLvOu9uJ1UgSjLdCKOdL+4wiB2DKGhQ2rjQKexR7tQfeb
lhxJ5rxqJqROMsgS8tr21tRVTFlvGcMZu+LQuBHhSdNk8LwoYxhkaA1672qx8/U/fSoqvD1Ia8+0
WbCHdAKpfgkF2yH2h1pVnZGGiD8eToVY6zrTBCgSzMRa5Mfx0xjP3lBOiveNasuEwErjxh6dze+a
mQL3ih0MhmVQXBsqI9vfd6eoyKYUoEET/tDN3yHLEhZUe/+DEEUBzPDrFmjoMEL41oQbl1qBsA7H
xp07uixoq6Ob/3X+y8tqWG+sCAuxNEtfbUgZHNe8C+CaIcvMV+DU79am5Z6dOddAkIW1VUHQMf50
3rj8UP1Z4eYvu01suqItkwaZVLTYfmNlvtZ9LsrHjGFqd2lvbAxMdvrP8zalOfp+W4X4h/KovVab
0fFQX3b9AdA7CPaE5Y3bHsD+6LOLofPJc/OtCNODSiFJ7jZ/VizExHppmtlEnedY9mmwFFW4NEt4
foGy9HS/PiEeavFs4aUDt0ED6bsdG58Lah+rdVkDcFA0OA+LIkRt/+BJiAKNL8jDTBABiOWRKO2G
qKkT9IuN9SepzdKbi/5qa2kn2VR7dOgrjxu2AgUuXSZ4LlGQgfoBdlTwHbvPNR5reLT27AmXagk6
Cn47xuwBghlhvahYIWWJFMPqAFIC3BukxW/tzbaJwnULMukMUxkBxYvG61Fezuhy0ZeTSjZItqfQ
yUPpFHVs/STDiRt9jCnhKAYV9SHK9MDIWDDZ6Ll1oHAHJqUoVQ1W2QJ3JsUcpwauuKcUxD393CWX
WdH014ke84NDjSikRaYSTJd9wL094QNSCgqzuADzUmuAMSLVl8ZzW+Tcejt/ZRD38ubcUGD2VSaF
+wfy4VWGMmRxjNsk8rg93yc0uh/Jgklb7hwMq1C9qFSbKniNQxbIsC1YZDys+p1VcEBzyomzgEUc
lLbjqDr9sit2v6tCOGdxC9rzmjZHU38qqtZ3i2sXRGTnQ4zKiBC3jX5o82ndkFgrcExGdSDp7CWp
anJeFiz3axEitVYVdI3TpDo2evfcZUNgOyqBAtVKNo/Z3UBGN8Z2GWEliV6bPrrd4ZKOKTRC2Lfz
W6ZyPSEqr6SlbCo21+vMcK4gpDZeoyZktLPXJSoNaNnG2eBqplup/3Qmtcr1Qc/nHhG5S/1mfs5z
LTy/HNnNvfXnbYxiuCgWC/vGM04TRmChmcpQX/LQGBq/cXOAfzGNallBW//kmns4b1X2tfZWhU3M
SFk7S+lyjDimh2SsL/ic3vZTp/hWkk4peMIxt+6AoxKU4WIpHuqCK4/Gbf+ubPsivsivIHt7DbRz
k3rxN+Bgn50P3GZ7i0JkmovEMEFMD0bRy8H+irHD2zR/rdvukmaqNrrUOTagPFrpaNeJQpR11RU2
bbGJblPcmFV8MUNpQhEgZGEPrvGvDeHk5hRKibhL+RHdYWQc1n1DkGWx9KKICoUnShPYvS3BFa20
n6d4c0UNGA2juUk0wzcTK5yc12zK/GF8MpvZz/j3874o3UYb3RNAw9HSELNzIMPdObFgNueDnzDu
lSoFK1nIQGfrXwvbL9jFJl6ioWIZsNDb60HXhyDuFt8C1KVPLI/R1T+/IOk325nbDt/OXELsuLDZ
Zq5Or4ocY970FtJtV4b9fl0OHK+dJcE7lmSubSSN4JMnmdfx702qmi+UBgqboTZk2WhxipgrM8/a
qOkofKIyyrs5RaSlZE0PqHkvj+e3TW4K1F4YTPm7o/p222a0U4GBwyVlzPdL/2MAw9PsKkprcl/7
14ZYBLAqvTIh4AxC8DkJa1P3x0JV1JaWfsHTsU17YSEn4ElM3ZZmZa3N/xG7QFn8GfK0nnnFISds
fWDT9saEQE4xBqx3kbFR2WoH3t+RIoJXK16XMofeG9nusL1DY5DfiAwCHuAGY8apNn3XNMRuJHq5
zlSjzbJPtLWVQO/vbNzDYqLXGGlZJhmgCpF2jKiJl4j+9bynSU0Ap2DraHifDq3nSYa8wUlAiRpj
+JwtaQFYmh195NPsrAiH0x7AFhNbVXVMWfE4jf3BZtVtM7cK3Jvs2Gw4j38WI0RtG1zQXWam1TEH
FQsnf+UmxANMxQSHZEoNt/fOiuBn1eiag0ORfvO20kHsmrNr0JUBSqIblR9Nc+UVgzH7UFjEzMqS
/c41zO7weX6MIDDso3TUY3yfqHBk0rVvJ22bKjGAV37rmBFNGjwiwaKY54T4xVK8jEv+vbWKNjzv
MdITAADUJmyvmydvVrN2zLLkY4GuahqAJt+32k90zcFdoPiaUtfcRssRBQGqFfFdaRJ3VVXr1dFq
6kPC4puyUfHvK0yI45rz/5B2XctxI8n2ixABFPwrbKPZzaYTKekFIQvvUXBffw84d4dgEdu1o9Er
I5Rdhaz0eY7aT5ocAiZ3NoSbLJm9KpEP169r97u8nUJnvktcRcqktkvlF2VdW7E5ngHs/M2sco5a
8uSQ999/BMniBPj4BqCo9FIOo61P2nngQoLtxQ8gOtKxRwVN+zB8p0Q9MepYqcDjmFmjYVhtr9jC
Cgsme4rIIzfZ1TUD6AWYxsJUFjudOVeZQJc0Auu2CmMuzaZiKTpt/AEUAFYxga/q+sfaPR2W/TXo
HJaeWUicXsNYDpZtKj9tD6VkWpEKuDFDtNPk81Dx8Mb2hWGmCctw2N1ip0C7kkQL4ofKn4DV3Kuy
q5YA1ZiU2i6w5zyoccRRxV1txzwY/LC82gnGdy0Ala8MCSYCsycHcyIgA9b/IN7DAPQKlICRiA+A
/7HcN5o0QgT4RvRjk4ug+ypiNAbluHOzHnTm1z/YbuEVu29IpzRMQWtsVjUYI9UWVYHa+7JHABuX
1Db9FDv6g3wmn1MTeJFCkPrCySxt3vz1bkqHyh0AhpAPfxwTy5CILIUEUwjm0WCuQsWK1QXZHPgp
9AJbf3UnH1LNfCpaIeij+adU1k9zlwaaEXLKpXuvf/tLGJ9UlvEYYwoYVY2oN2xpEgAJWKvTIR50
3b9+5TxRjBbNSrrojQJDI5qNXzaHOe+wcfMHwenmPISZGUgJuLl1CXNriVYSVE4EetvSvOB4mD3z
gh4sBhcBb7iSeL23mXVs5mk4zrkvgFhvyEY0eck6s9wJPEDg3UvbSGICoLKiGaAMQuCxpxF18qzs
7TRaJrecuPghe2Zle6j175sItVIGcPopcJuG2R2BbGLNaX2Qh/gmaWIvarvf19Vh/dxsoX4rjtE8
OamaWh3zyhcH0bSFSnPB3/QYF9Wn3ug6a1ya23bKz7qUJd51ybtfD7PKq6GGvWbH5TpgHsECjUiS
hgbgTkVyn2V1bk/C/JiFJUdVdisCGAb9jzS2kh1hQdPMZXAgLFmJzD+MF0wcTcRqu0azxBHAG3Oi
x4cRN+ymchsBJzgaONaOc2J2pq7BWLE4VTMKiwbACLHthiKmBMLeXL/RGp1jUvaFAWHEVLARjoHE
93pkAFeqAhZu5Yd0imyjUAR/ARSdr8gAzg5Bssc53J53QmMCMSXwRtbe5Ht5hKaDJo9q5eeGfOmH
5GZJe47p4olY/755GkU8pKQIISJuQeSDmd7viHAq67pa7j71zTmYe9Piep5CEAr7hC6zFWnLb2xn
PJtjzjGRO3JkaD1aiyhFYDaVCSzrYahqFBSxYjQtlpxhKD96HiWZc5q9FP6dGCaunPpqqKaaFr5Y
yh5VKBKrdLLBCucUIlhJ0jTsrKwnLorOoDKrz3KbeKBx5oQue6723c9gtCMi2oTNBAw2JYYtYvnC
rjDObFdAgKoLlzp1HhQeT+iOaQPImGLooD9RtQ/D0+GcCOlgigDcX7TYKqTsN+jrEZ2N6SGj5T0m
qk07akHUO0sLb8Rq78DvhDP3XvaZmhspqCiUs/R5dqmfZFboLEBWDS29sfhrNTvv/Z1A5ob7soj6
scdpCzyJTrnXzRJYJDddwyMU3NlfRXV/c6/MM+z1XkEbBrhWaTCd2gvIu2zFMqzqLj+mnBe/80je
iWIeIxplVAWTV+1PmNawBkE9KpN+QWWNV5zeMS0QBKqwdTUBNUImKgKOQTVIIDP3gZfuhMJiyyOv
7ccRoTIxkYSBQhNwJ8jw0RiT+pva5LXg9hX+70OojElRV5RuY5VAqYKAqMJSat7Qc5mlP+k8+P3S
FJYBflirnJX761ZzBxAWq+vgn4e30ZFdmswFjjWpgflXFP7khagWW52v3w5HJcAocw9G0HWfOnxJ
nPF7D2hon7dTvaP8YFpGjRKRIGSztYaqEuaIDKTyhTK1w+l+yDKnM75qMsep7tww5Jhg51ERb34k
0yyqdMmN1ama6XNTiQG4XG9rjOONMpaP9eFeEYfaBr4vb35p/4BvgpkwrYyylHYFMuk0J49UNG4w
J3AnTM1FRSBz/VPuBKDvzsh+yXEEyNVqSAZxcAujv1nIS4YHV2SY2+g5F7rzKLBKhWxzjVLAk8UI
y5u8T/MJ9Yhy7JysUm6iVH25fp69q9uIeI0MN1GDuChpUUcCAupZXTyN6rciReBHi060AUH167q0
vdvDbti6HQo4iw9N0BRtp7roFlAdKak1Re0B7K6rQthaeVaNjBN07djHdRPtb2mMWiSJYFBK49rH
GGXjpCWUbzIq2U1BD8oxxXvXuII4igjW8bnYWk6MdHFOekzQiWH/XYx/ExB8DGXvTJLGkbQDzbAi
g60DNRjmRXGFcWXjZFaz0DUYctMVzNamqoL8QE6ih74d5sdcy6IbfFDZLppitqte0O9SZPJuEYZL
beHZSseWqi1qthSE9WEFt2vKnTVVAJK4/rH3zAFCOFgcMIx+ZBltjXkkiYkfapblYOVzb9qYCP6i
J+RTISX345Qd+mFoAbkg8Hoze18eWIjAUVsZH9DWfx8LJ50Q642Oz4Guu51OIH2IxMOEpub1E64K
xKSHWAJChoYGBpqabJErBPpRr6SYP+4lcXRBbjgCUrVFAKmGiZNl7WiJ6lzcoWlXetcl7z2kddIJ
wwSassNRRkd5IRGGKVs1PVeDapf1c6VOrqZjL+YPqrz4fJixhoavWEmM59RqaoBXCK32rOutIjcc
4LajPFpxbnOv9/BODhMVNjQGDSCBnNYpniVPLuzcidyVIaQtXVDe24nHayzsy5Re15sw4fph9y3p
kWdgXHglpVQctTAOgy7dRlXvkoLclYChtNSy8bL0ayOSUyT3n8XS+FUksQcz9nD9m+4AipsYzkO9
AWYEm6bsYuasLSNMLtbNNTLPnpmLGCkeZ3nC4Hydu5Wszod8FJIb0LXmNkakaiA3G/IhoYkA2pE2
cROUVS2ytCWIfckclFiV4nyjHb3DaC2KkQDfAGItm8eW6QIUTuAlYB6su9GEZ70F6pDc22NzqUJe
mrBjQGDkUH5cubKBRrP+mI1vksKFjpm2lH5L0zEIdfNX2JaDHRMQZAxmjdl1/UFv2kfdiP+taMZ1
qNIMVr46L32UHi9k6lKnauUboe0MK8rVGwxZPWppFAzF+AdDhe8Ozfp8MxaLtigArUaEI4kAOV3N
xqemD91a7jlWZC//XZeaUSLUwdjxgQjaTNKyFDRsU/eecNG9BcQIndecXmkJuLQIOz7ynTDmeQtg
e0WzSC59IomD0026m5h6MIEPyRq502P7wnQQKWPYRPzQX1OzXu1Jq5f+pLexBSS5T90CZKoy6m8N
rIhyosKdQA14LyADUNCbBDYuYyELPQ8xr4Z8Vsum+15NDpnGW6fYcWnvRDC3R8LFBIVxXvsV6rgW
+NEuotiDcXME8hrHDu2LgiHCTg1mnlg7FI5JNEgmTjN4g0Ps2F6QoEhW7CV2EXTBeFEWJ7zl7Tvv
QJ2ZyFHwrbACD8g/tmCdSjrNRnm9xPvuW+UuHui8D+mlPbTumHvEQVUgsv611FWRNkYmrZt+boGw
hh5LRE/xT/rQHDM3dBCxWMrnRrh0PzHUztGXncDh3VEZy6bSsgPUO+LgLDXvdL1egAiN3YFS6e4i
iTwqJLvX5IlHu7v3JtZBFWxHA1EHMfj7o7bY/wqBzIej9oYjzc/VdBTzzm54RM+7r2EjZ/375krD
WJbTgiDTlsrpRl8kQHvyVuc+tMZ0xL5gGsJzw3q8Dtz09zIAGk66WZk0Lz9Vt8XBQN/BmRVLehG/
RMHoxIfhPnOmT/Lsp2fCGT38YDYZ4RpTrIhH2kngGkeI0jjD5zpYATdNdxF90QP9/OWfagsrjrEu
tKmyKUolzUto66SG4oOewkrM1AGSikU74pmNyKlYsKrCimSsTWpkctmDetTDApc16uIhV85pHVtj
P3ImzFljw0pilLLTpUTOZkiKu8hextTqo3vD5HUzeVIYlTQBW170Jlm8XMWAL7DAvuRx9W3pMx7i
OxuzsMdZf8hG96d2aDHXAb2UCtHKsh9z60r1N2O81wqgOIjEBjeCd91es8+NFclYMNGYzWlIIbJr
zG91qdiKWH+5LuJDmMzKYAwWKMBLcCDX0PgL/Q1GLD92XnlugLHtyHZvCwFP6T/UiFmRTAim9zpC
ww7HCs/xneQ0vhHUB+0xvtW82i++t5xb/OB+WHmMRQECR1lQabUoiSV4o71CnMVOBn9rKajRRfZ0
5jsCjl6yMzq9OpsQC6FjjypPl9mAQXjQWh7CB+9w7KAOWVKkExia8XpHxq6I0waFG96BrBuMMtkp
vx38SbEiLobJvmrCOoPGFWCabCSxIvKZdD3eMJiWBpax4oWjmPuG6k0CqyXIRaZWx/a5fCmD6CCf
Cjd1Cl/41jnC/fTc2/Ohe+E5gFXbt3n/q6ogpkRkiQQczAHvH3nRZ71RYbbLq1XqCWHituKhyVWH
IhaLCA9tZFdHNtIYWzzoar1MEo6oz7ck/hXOL2HHMcK7t7gRwRhhIOa0Qh6JmlcYnwlGwIfWC4vz
pPK6I7v6sJHDmOFhTBHVgEPbC2fZTYhwJxj15+sawTsKY4D7JAmNLDEWT5UXf87mh6LsniU9+0Sc
64J2Lf3mLOsP2Vj6Ks5i9FvHxSOLCAaan2HnJOE31RCsFmGqYc2YmrwucT/u2IhkrDBa8qOJShas
hT26K3ds6gw3ilMFJRYveRPH+zZ/I415WtJCFiE3Fs2bfmhHxR4/RcfeSgLyGbt1VobJI5Vzozzt
YCzwHHVdNYcEFrgrb5JBz20xpTwAMY5+sJPhZgneQ7HGa2rkLymm6TWaO6XZWJmecI7zoZ7DmAl2
R9wUDKw4z69G17zInnoyRfQJnLmGQ4kTeJTW1hAk1Mi0w2/XVWX3KteOE1ARgGTBjo+gV5dTjQ7Q
lAGoCLJ41sXxH85kvp4O8FTI1oAc9YH/DYuO+ixVPWwGRuC6NLbq8K4FqOQfHORNCvu5FkNpsIAI
JZRo54+zCogHju3bf1UbEYw1pxpmeYAkhvjJ7Z4VdzoAQ9uVjwSsxJHD5Ufc/TIbaYw1n6hWGRMm
c73lh3AZgvkcBhV2Oj6jqYo4SrmhLxnHR+5KRJUYg90oTYgsTHkYYtcQK+uap0ahj8reUVRqTka0
+6i0Fe9tpQP8wGvXgUp3rHMcasoNqy9KO0xES5t+027k2MBX37r1vRjPRUUC/QQD5I76BwYnGcPF
0twiGRptcgTLMYib9M+ysxwye7JJMD019loz1r+aoNfULFCnCFxsWva47G9gTH83SUIzU3PxTGkC
ecqdpvs0avwCi9zXtf9DmstKYiz+MlIDEFm1DN0ULvPktHcgL0X50Rps8gPDNzaa2Eft0J7B0Drd
cYSzHu4v4QA/V7CljkSbiQoAUG1289JgMsbuHZpb9ZP6gwCTu7Lr78Jz8zn9Vt8ah/hofinveeMp
H+YoWOGrVm/cq6BUQqb0jeTlQ1EjdkQ3IKuXQykg4hJzGmSGHgamItyoWRY0VZ47uoZpFc4VrD7u
o7a9XQETTRiAm6/7WVFx/6GPgb9PFKb7sXysl5/wvRbGcD0Vk8Z2YnxtR4zicsSzoR97CYyizSmG
a5MFyj54kgfU4PxOPUzftZPqz476i5yczOHlXay1YEUyGicJ3RLHuaJ5YHtAKJMAWXGYeDQpvHMx
oQVZunBu80Tz4pIEQ1Z8k+bxdwXsEc798T4fE1FEsdYoWgZnb5y7Z/EMHlo7DDTVbm/EIDoPsBhV
ILm1L3Y3iHqvC983En+rDjvlmxdKpSyzCbbfvML8TzQ+FOLgJbX0iJaOd10W56OxCUk+popIG5wT
q0j+SIDO38ec4/BEMH4LSNm9EfYwBks4OCFYy4X48/VDcD4WYczNCo6taU0L6lGjs6c6tRusRUzZ
paLqATg4VovJsH8ncT3zxsYUhT6KM0hhvTG8q0df7EsrNZ4E7bFvXrKEt3fLUXp25jSNDJPMAJv2
YgBjFxU2BbtfIQClr5/pNae+YrIIYzNQNzZKxNFrODO6w0lxISK9FL4OXce+wD2B0UBfq7F4SeR/
cc1vGs+YjgRBBtaklcULq+LrPDVnA2hmTilnN2iPOHL7glmgoC7C55zidzna8qn4Dhz9S1dXJ9J1
F0RFvxZJf1HNEL67/dxqc8SzCDw1ZixPDqB8SaKvKdTgVA/qzVrp/7FSYtNgbTDz/BjHh7KcAChh
t0IFvCJP8Y0jdgl86ile7/NQcjhi2DAZl04GdYRuKX4fyIf+MHqSSw48mIQPRTnGO7ApTScI1VzU
r9cHTnF0SEArnsCMgnQvsms7cf6lFWUBsBpU2uVagTbXmJVTwt9tezKM26pvec+GoxjsWI0JhvIO
MBCal5760/jVfKlsEBzrn5bc0g6LmzmZYU3cAeTVpl15rDJjgQgtInPOcbx1MFA/SDfDixZ0zuhE
dvU4vnDhVnnymHgmLElVqwkCivZzjcZJdgMMigYRu6VZ5HPxpf9FeCHsvhsErTHAIXZAmqNKoBmm
jzXPJL8zKbK7+ayA951W5R85qDdBjIOqke0uXQ1BpQlyQdBrZrx4eN9BvUlgHFTTD0IsxZCgnUFT
i1BYvYncyK9OsdNb60ejT/mh9QWHl6Ly7pDREiEHAk+pQTeHHKQN2lM5S8FUAtIAK3Uc77GvIG9n
ZBREUMIG+1WIWlpnArdmZwNwLrMHO7kDLIVd+urP6wL/i9N4E8i4qx5be6mC8Sq4KxCkqV52KG5j
DP5M3wW7/L1yjABFBCQjTuHMnQ1CzNyWg+u/Yd8xv/0Exm8NRgLI+XQhXlL+XkJiE2xWKxJv3ZMn
hfE8QtYI5pislYx5vtfUU1TWjwlIenmGjKelTMyrDdi473tc6GhLKPeHfulFXzWnOskPtTuts8aH
+aAG6QnFr+v3+KHL8Jd3+Psi2TUis5EHvUfP9tULlZf0MlV4GZMNcwPqm9gNbcMeuVxA68P+aEPf
pDL1GwBjCHMxvB54VVkwcnpGoDhNMPilz9MVzlM0GSuTa/OUGmNIvKYdb9W+dedF+Uqn9hlT1pyn
8WFqnL1O1t606QjAdDx76YdxbI7ogaHgi8Fxe3Lj2wElAMNS7dQVvtCb6p8WxVjZrMkhtAsXlJQ8
8VgHa1Gst0avClD4BUsNb0Cd8zRMxugsmRyKWo4HKIN1i8YHrfjSVZ+vK+dr+nBNTRhD03R4GYk6
EU8fc5fqwyE2UtAy+bp531Isk9/25mSl7ZcprmzUT62WdM4MlNIZdKggEfMHYJ4tpMDYTYL10xhA
j/ETkcA9XHBqtx/qxuzdM/aIANS2z1ECQ9Y/gHits1Hc8uOLgEUSeipdtOlc8cCrNaz/6bXrYcyT
rAH2uxohNI2/g7rRAjhnQS8VmHTNLvevfwuuoWBs1GAKFCVDaFd4Nvx1zpPi0SojPE3nFYGZW+Bu
rNcchadp15/vB+7oBGzb2LGHEW5j6ZzN3+JGs8ZcOAj5M+eIPEmMVepmVeor7FbBDAPNMb+bHmGH
XTWy1HP8XDxhLPmYVqAD4yUc19+SyqJzoxvQmjSFgRIKZFVUem50CeypMQdqlVy3uhixe587Z2ON
6Zs1rtO+Ts7ai4pcJQjvtEBBLLm4p8itX7QTUk5nvgH58wwiY467WU3Qf9dYpJ3vf8HSjx0ZsDvn
yQjNDfU0RU+cb8iTwNglLVVrdFhwl2u41z+t08jzl+mImhHqrq09v/B6bryPx9ioEURleg+6W6+f
ZrsTDmZ1my+8Hc7rLx2YY+/vrSJxNKc9rK0unTLhuQtxe7oRFDViy56HWrOfmP7HOQN74b2wjKQy
WEJF4qX1kxJdpqx0EtkPRQo0/tE189yWMl6Sz7tFxrrkoDaT5EEgXt7WID69XVTDAmwhR/04UtjN
maUT01Z9TWymxxTM3ODfnYff1zWQJ4MxIrIG0KcWXBdePEUXsY38Xs7uCq32rot5rQldeUqvLbJN
IUzpi2TBXhOSNGpNDnHlC9Js8J1OjgbnU9iNo97T00r0l1sAIbOX3/1z/iB/a+//h5H86ynIB+Ib
rUurSQaOCSzn4MheDMiL6AybYueH6mL+YYXhbw19bYNvzl6mDfZjUol4PUnu4/nHMDQY5QNhscpp
kr1qxLVbXr/2RlJKsORoELgE8Zgc6kuI2HhGmWY48ypxH1r37yMIGIz3kgypzuF8cIXhecagQOj/
1dbEan9iEyt1Q/efkouxEhmjMjTYgFoMFG9TuLgmjC3D5HEYcOzWa69sc31zVySDCFhEb6llmxaZ
Fde1lyynybyUyr+LfwEr/P4Gpyo3qLHAuajW4rWBZoPd56zge2EZ5JHns6+nbOiovxeml2NtDJms
oVWQn7JIdoHAfpBC1E6n0lJjkFkny+P1J8+xLGzHoO3FMO9mFJ4WGcuL8DE6/baU/3QPi9GK1yBi
88nMPhXnSYUUVDDwueKgGwdXySXn+mE4mZLKtg6Sssileg0FWid/wtado3uSFbkZGvnr1Dp1uuD/
c6WAV5vhODjCRCE15mTzEvSBiBGiw8pXLPuCT/5tWMc2D0pqdmoh4IRJrtjg2bMqGamHyOsecN4Y
2zwosXOklXQmXjF9LwoQP7eJlSc/afcFRO5/4kDBnY4NNg07T+xWeREuY9MMOJKQ1bYiEKsRb4uc
R0Sye6I3KexieQROYj0vSskDAetggRX3BPCBBBDC1ZOYhaDH0Tr7ujbuPq2NRMZpgyKZLnmmohAJ
WrBsPEnJC0jkOZe3WvAPvmQjhDAmY241AJzD3jYYIQLt2KJ9mZpnYeHV3/ddyUYQE+frZZ12pMZX
Gj6vcX7uVLZ2t85a5LeKh06SLXHKrLzrYx6UbCbtWAA2zSNVf6Ch+aAImWM25s/rX2k/B90cjPHG
2EKexnjAZ0pPAw5GGquyBZt6o1Nbk195K6kx7zZ5Z2P88qyWeqENGvGi/ECmY4LtVKnNOdaQp/Hr
37dGNxEA/KRCiNmOTwtt7yISKZYsd+dYEA612vMIJXkCmRi/KWsKpLA1YEseyyazMCtmK/25IJkz
gkqE8912neXmuzGeWZaHKKqS9XmdDDS7lGP8pb+TrOKTgZF00aPBOFjT15WR8Y+KB2+S2bWPdlZb
Ja2ROA2ggTSrMhAAghkizhEN3uDJquRXnjcLeKmOJFfqGGmT0eXWaGILlZfA70sAuBsQrcGfzI5m
U6wzi/HrcM9UWGn3QENOUrE/wQNAvv9IYNSiB+ThFImV6CmphIaPGt9GYLkQ6Ij1NSM8VQBNhgO4
aPoI3H0ziKd0cTm6spraj9f49hMYXenKBQ3fCBF37wyYncJk+Dnydb9083seHvn+0/5bFBvDmR0F
xgzBfEQSvtDopSdPtOLAQex3X99ulA3a8lRUk6KDLVb86hYoQcfGxnZqUD63t8SKv+o/r18f70iM
j0mEuS3DEEeqhM5WDZAGa+Bi6HgcR9xjMS7G6KPSHKvXUploE7t0UF1dW2q6b3jDr9HiWeHXb3FF
LdiYTRxVtRljCGxRXhUs9ZBN1iRazZn+Ml8Et3EkW3SGe+2GvBDAzSqW+fTvbna9+Y2JHkMAnaEZ
iuS2HwN90B/QB/bTmIf4yXnjbDSXNIveJiXKrNrypEixhbFFTqzD/XaMswHd84jVbRm1lpN2NG/W
obgfE7qFmLGC/+RZ4P/itN9eGWNThEaq8g5TNOgWSpijscYHbGXfCg+as+4hTV9FUOhx2xP7BfnN
u2PMiJ5rGDJcEOODesjwBUs/JG5hkzs1d1bwHtRF/Py4luWvawnPgrJTHRgWUrJ4zXizZ/o8PE43
azNtaDAnXNu80uN/CfRQ6cOUsAmIEUYnTbokFAiqa9kFG9mqJ611n3X3qQhEp/DooTzzZg33Dcyb
SCYcUrKkyRcQciCIvSkwVkm+RPKn63e4Hye/iWD0UyKY6ag02DBZEGysjNo0vQzKU4jNyeuC9ueu
gHWyMh1hXJYdua87pQS7GYxz61F3cATMxsgHjCK7iR1/MyzAtdsZ2LGaA0fu7iW+yWWbrh2CyA7p
/Notmu3Fwbb2jWanHsBWPA1Sx0viyV84MleL/MGAbmQyKY4xKPEMfF/4VXhW8hzbmEo+RIHuy3b7
9X94gLwzMp5IntW0HgcY7AkramtPDFtel8Ke79YeKHiJjvSFp5u878lCXdS9XIbJeq/EN+7rADzP
5SX20BjzJTS0qUe8+GZ99QIvbtoNpzeXu1r1jXMAhbGAf7hc4ren5kbxQ186lViA1B8GhGrP0hHh
Zn7Eej63gb8bL21Er99hIzqTADQSr3XD0RZt6ZRf+kMR4IfcCNxUaPdhbkQxb19uKpVQHY4DG5C9
Y5aC4Cyy3vikMhRAyEc81tr9GtFGIGMJymI0yLxeq/zYE0t0S2dFGEBz9YZ8We5Fr+8sQMkeUZ09
6EHy/fqLea3PXHsxjOMa51QEYw2kr4P8ym3vafchtGpNqKfvkb8cF3f2ZJTX8xfFEtfhPaAg5lwo
uP0a9OYWGFcGOoS2KNc2b3lKOkt2omN5iB+yL+iDO9ePvL+78Lco0Ba8V6YYCxJ5mbwqU3g/wTDl
3rqcmZxzJ3VUHDc9hC8FzBOvJLfvNzeSGfMkpDkmT1fzFAfFLXGjI4FpUrzCSbjj8ut3Y7/rSkog
ExnYrqLKaFWt5J2hDqv1VVwl+zGCHjESEZZ3BRy1Jw4hx83sPZutPEaPEiDFzd2ExJDmsR0BK9FY
FsTn1A4riRPb7UWPAKxF+IalIElhS45DL4gtnZHuxkZAUXHU6Mt1Ddk/Cwij8H8T8wOYUKvApssl
PpNO0WOl+VwE5ewkURjb8C6de13aboAjr0j7wGKUQO/AaEVWdfUk55ropUEdLE59UdzIXcdosNz9
pbuMB160umfItwIZryXlSTJUSqwDyUoaXVpXZ1Ghfq4Wj/2gPYxRxwHNXd/uR118u0/GcSxJTDV9
TQ/ToA3WUrTkdwHhTop8WJhbq/oA2P/7uzFeoimmZuledf7H8DojWF6yT7JfPUlngRvy72qhpAH+
Hvg6QMBhDNZEymkYxrUiXfwYI1dWeUsAu9aCYKmMyEBmBlogk36KkS4W4Cb+a0RbPKdehipgF9DH
0ubZxL04ZiuK+ULxUoMqRc4kj4qClU2irYFIbGl5GFK7/VywBqhYvAdIwgf4ZM00IzFOsMQzeMKP
8F7JrNmeXdnJ7oEycBHczhceMjsJsrv2WH9CZq8e0wOoD+9il3fk3Ue++SnMI8BCYJzJdYINNrP4
DLwhX14aEKjFbiIPHCe7m4yuyEFAuSNY22AtVqTTWKG0AEoFgOHtNmgvGjxNByQfSjCfjozUa3lk
2nvnkwGTpOgruitA8t57uW5ppr5vTeSGPf3eA2Y/1mu7B9RrNfNmKfa0Zytq/Smb6EwkStJj0032
JinEaFQBmwnEiHJWf1+3lHtPbiuH8WlNP1akMWYRoRl9olEBYBa10IHqf13Mrh3ZymF8mQzw4sSY
cHXaGQDft8kx9AD15CiYFuXr4W7pYCuNMSSVNorJqC06Mpa/BpaKT+vQUo+G3ej0NjBcTafieDjO
F2PhPfTGTHJah0gXSOeSrPXETrggXPCv3yRPDOPZjMiQwyaNdC/ViNV3xJKXi9HxNsB4UpiXLPRR
FwP8TEc8ED8DtMd0OgGAF1NKg+vH2fNjmy/FondGeSh2kWHAeon9jaiGJyGJf0tpe7sUtqTnfj5/
0zVwM12XytF6nbHNIdaa0SHEDrNY37U5DIjO2/bgXeD69837JSEqEZLRy56kBRo5hoto6XrpXD8G
TwhjJFZIe7VoBhRtQ+rW/WOCaDSJeWv5vE/EmIjUIBUoRfB066m6iKCasuIOjODpciqN6ntp0JtZ
Vg8j0Trr3x2PsRlVQwHtJ0A39CQ7ANTglKSqk1CemN21hK0OMtYiinu4lxZPqnVGN/rWn4iLeBu4
cKA++NI5IoKEyY7uALPrlGfa83HpOOpoMNlTBQxIra+FNRWfnO4B2+V+YoOMw8NmkFPbgsObbN8t
eGzDVSYOioU01PQI8TFikjwwjvohd/qD/hVgY1pp9991dNdKN/0KUg6Butc/6+5pN7E58/iyOK5A
VoPrHrDyfZwVkthK1Bl/MtWzPSLzAoHerM40VEVcquav2y3gXwvWRkPpAl2QN++1+xQ3h2KeopLV
WrmMyA3FezAky572ithius2P1q2C+aQchEDi2M59N7cRyrzMpQH7aJgnq5trnoktWOvSgOIAycqe
PYzWv5Q2r5+yaww2Ipk3KU5Nmkw5Pp5CIqf8QYtTUuRPRQwiYNX4IRZdaE/AxPl3GsM80LaLiqSQ
4VpzKT0LhfI85f+UPnLNczbawk54Zo0BdM0Q5yriwomXAEgAnEPsm5m3q3vNTTYuoRHFEeSuSBHR
mA9CGzNtT3UwBLHd2IjSvcWmJ+QlgYx9/x7bqbwMddVANmPcnpBx6WobDz3oP6Asxs9YuJ0GVJ06
NJvNX9c/1m7ZaSuIsS1mK409XVdZ1oHE2E6O8u06+hjfhxxDwnlzr0WAzYUm1Ziac4FvBoIwi+TN
N73rgOeW8+Yd9+WAkwiQr0BzYTkVtJ7WI+Dsda8BR1NI/FnNLJqMf+LMpb+lsPGjmi1Gr+uQYgzU
JtFjQdGZ4XHl7sfhIM6TVGBpSoQdxFJSs4x7HeOH2bNeWfOnxhdsMYhvibdMlhBwIVf3jD0mwWUZ
JAAAjWFpDVrkUrqZDBKyU9krMXEswLPqME+yO2pYn+Rp+a72bQSyD7kED4Axx6PoFfR70w5HUpRO
FQbLdDuH6ObpQO5KDWvoFM7z3i05bQUzgfkszN3QZFT0wq9qr1rApzsIbuv22cFozi02Gv+nV70v
FkwcCpglAfbKznbkRIvaFsDOmBPIn1Y3hxDw3HwWUWAmFhhcbmNOArL7RTcCGQ8wqnluROmE+CCK
XUk+mmbMeQl7lgptXwDtQ2XAWMQYkCEK1YYWONIAmlkqhbYYDm7WXsKe47V3j7IRtP59Y0CQUQuA
HYcgU+sfZ5p+FVOTszuz3gZrdUGAsTJIKhJwtxmtAOZvOHUGRMig0qEa0CVVamFVx8plMBI9TSWn
Lrhnq7byGCsvZnlGpwlWhIglWCnuzVSzzIwXW60BKXsqgAStJ0IJ5sM4Z1/L2thpue6JaeFIyevg
sl2WoYWJM7ueQTZBf2R64aTDyLH5uzHPRjQ742lEZo9WQ6m/TgWYXu5g6LextLuVOmABDEJy6QBH
xVGUvVvdCmW+YiU0RB20FOkwkHKtuGqwxZbfJqrJu9i98GoriPl8aV3HPVEKnK61km/6j+52vhXP
y0Fz1NpOMYVZOOZROTRBa7X+/5H2Xb2RI0uzv4gAvXml7WZ3y7TszAuhkWboveev/6K096y4NRzW
uXuwwL4MoOwqZkVlpYlgjQWyVkmdO17UubErZATmsmgKcm9FuS/qLLr9zczdeo30qYskLQ0jskZn
svGaA8EsXliyOdrlHSi82LwSrHWRf18d8xFKOnglw1ubRPkVZsVBykTRNGbe2Y98tuBkvTDqDZBC
hEYua7hmKXxPyjt1et7/+6x1UOG+0c/V3HV4tOWqaA/IqVoAnG8dB0qyfUPkD+0cb4WC+GxZetIG
o7lBmJ8m0TiNITo2ph6jtJpTLSzyRJbTU+G9IGnlIqc4XcmxOwqYfx3Bm9J4TEITxvehezqhAWkk
iUS6Nmz0L42v2REUBL6gmap6zn7xkoWMWuqyTtVmzWHlFnR/Z93GrYKpdc2dKu6lwPtztmudN0X5
ZhhJn51ykBV/7lo7Dxm0jVsX6doyhSZZHsv9mMPxxf7KQy7kiAysybFm1zenrddmKNxI2k7lxhYL
RAiSWxW6X44yMhdoorDbm8wO0Ks7OEvh1HdKjaAkcppr5Q+XkTnxuxndrn8JBS2jEIBBF//hl4SH
1AnvI96MnkkehTezJ5639s/JJ1HMzkGhCwKRasx92uKgdG4mmjOivmvtqF50VD0BIs7j83TWcEWl
T2hTRumxupFfZRfDD2fNGtF83rqDZpNZOzQL2fs/jYEVKoVFYZAFWaPjl8nVz7q/7YMngcWRwjpO
FBxxCQb30gQmxrS4jfPoB64NBqJuRrfrD0ohEXK0+hSRs5McxV/jTYLcRoytq8+T01ndJbZZDxbW
vlFYBHVcaBr3Mxj4ZDSNlJkVGSeDY+Ary0/pt16zNJKRikCi2Q8PyXtp6XaGocf2cfgvqqqMJdF8
4AE/VWXH4ztpXGoq84degXJtOO7721acu/pQGgU1i6FpWbUAaoQoO6rVbI7xjUH0i297o3PkknX0
WIuiMCerhcngBNwZMWQq2+gjD0NvqlmPOoaL03WCMNdbouCNuA+1fVvkxsFq9eZ/9Qay1lV8EgWS
kFcyUCs5DhjIjZ3uRbrpnOwqHgJn+Lb/oRh3gkYBg8In8tTMCPLi4GEAySan30xxZEJJhIFArL2j
4MEIq1RTA3yhupsaUxMSX82Hp/3FsLyAgodiEeVCDOF1gdp5gXzFRIo96/f7RsiR3wF5jYIEqE3q
EjT4EBa7/5n6QxzOZI9j7BddBJiCZhmHFmtBxQNZLKMHfQ6oSfbXwgq+afUi6DkrUjbBo+PMTB7D
A/Jz33nIWXq6ideoFz4oDGBg+JtOAQOyTSUnzUg75lFaeEjXRUctrGZv7hvRmUizwP4KGS6hU8Aw
aUkZDSnsiYkvxiA0rRMzHRjvQeY2ko+5OrINfKLONQlW0Nr3meoBH3F8bktTAF9LYM3X/VWRw7Lj
g3TDdjiIRV+TV2/SSZYcz+Ys/eyj76VwnjDmvW9reweJ9K+gKtpv00IDvKPtBbiItEi2PIaupsSn
UP+5b+UPdyBopDH1D7FancaHeYxgPBJc+XuG6S4ytV4dmgbPQNFmdyj+IUj9MkdBxQRCtykTSkQr
aCoG75fTnEnfu+EYJ+QQUDEBo7SLV7VV3ESnym88w57/HdB//QYKSZQsNnKodxKqrtER7Mw1bsQj
IYkUD/ULq7d4G0/+Nkb3ihfaqAZtBZfhmgRNMVoEp+FZup9/eNx8WaEyI9ADHBIpwpLq3CEqKqCC
Oai1PTmlHfnMIYntvNOXNQpMkkXVVZ3jeBetYr9ipfNAfhDYddYYZrYotyBdTc22GTRMoMW/eB2a
J/tOuw1mX/YpcDEgjl22bUX2tIDISYF5pTGyuUV8LUOhZyAZ6wNSGJMokZiEOT5gWujf0OHlDHH1
Y389zM9HsGCFY3UVz5CKxYJEdJ5XbnAcfEJOzyMLw7oIWMshe7syNfUJN1cxliPNaGSaEqeeE8bQ
3PZN/fV5KEhReyUPMEWM1HQzW1IivGlZD30OuUlNuYltKWjPmO25TY1mYRxtmeWZFLwUSS4p8YiN
7K3GxiB99CG/pc5fuMJ54yMOhBXeL0g8yJbmghjH7E4Thm4wOSKgbGugUsDdj4Gpu2DKvQ0TE4NG
l+wSOax0hLgdqX9tEgVC/bjwgxYBCBskQDp0dfLOckw+X+mBPf9UUUCIbAXMc4sVAA5Ft3TLM+dl
ThVaBrOn+g836X9+DjRh/+kWS84TVUji5c/RXXxYwGcbuGiRx9xF54Uuywu3PR6XmiiA5B4XD3WE
R11opVKuyT1ABhAR/9zHGBMVnPSWtdWbs2SExuk/tqgTPJTdNClVAHA0WqeYKidfZLOQMkvjvi14
+oNk29OgoS6X4jHiea8m/KxaZgtK7UDzNOhYNAzb2fPVL6LOe6ZK+azOn7eg6MfXGJywuWVYndOe
22MIgsHwXwkorDeBOvdiEzR5Q7Ki86L7/fjStImZhbXZjN/2wWwTYFZro07/zCf1MjY4/Zr6Vkpn
fXnf//ubcdHq71NHfGybFOLaWAiUMV6QxD5raL01k7I87tshv/O3WG9lhzqgAiJLDJghBRGJwbd2
REaNv+cFw+WX2pqYBWGGNTopGoY59Jl4AFeHGRlJdrpjgZGN7lA56ePo4qb122MH7jrW4diEoa9V
0lnRcplVIeHgiZ0+381Z9TwvnB3KgwnBzJu55FS7yFgzsmTndnZWpcIHoyr1hRNhMzmWN/0nQXd1
0zHrKCwzFMQIYlPUE7kLDAw9uWgBfUHHu99HYCgdQW+fo0FBXOpjB96Lfc9hGabwJqpKTZokYBsh
naq95kD6LvgDMwxj2aFQpNUUvVQy7OPg6h7vdOf2Gh74xczvc6+2NT9t7PaMJvN7EUyi4L4/7i+T
hWJ0chMUvnpZ/xW1GIZpvJNAnrNIb1fdW9kb5MPxTXNGbY5x/FUKXpoCD6ZE0iH72UBzIYge9O7Y
RfIdY23EOfZ8lEIZWQ4HPaw5PIs8yZ0xq34KzhCAQTdeges3Q+fJYd8i6yCSj72Ky5J8VuKgg0FB
AQ16C2Wi6S5toHfXKq4mld40VNa+RQbk0NnPNJs1XuNxLS5IAQj885RUtiKndgddxFphjTZtRxhf
SEPnPyNJj3WV3Pjgyx9MMpo2gce+t/mBBFlWZrEESLez1iuLFM4oUcrXqvIZY8Q30uJ2HzG6SUlP
pUay/Rj2Azny/7anFOYo+IiTPMBk2aZmw79XyrdAP0vdW1yzevkZB4FOiiYliln4ZEDRakBTS56B
YLW6X+LsbX9JrGOuUTAjC0koFBoMQTTcIVEquCJKP7AN9MZCw+FuxDvCYoEbyzmpcKVYcqnXWnIv
LacIulJDewEHmdmJ91zMmsFl7SQFKekUGxwK7Igo+tDtYayNeU/pmD0T5Df/hikSRgkNqMRByZKy
MzV1Kcr6pz9CVupx+mg+CgjAazetHd5xyAscm9AKwn9Zj4PkPM8bOlpg6LnqCWmfdE5EPHjS5i7j
lMeeyxtLyOrnRBTtTtAnM5yV22WC0y58YC9V8yAUC6MnZvs8GpIO7WhVwowjlaRYOKVELVTAvXif
vk22ZBcP0UMHMdRoMSWHjAr9/8obknZSdWWRQgDwqmmzLnMoHOThx2Rkszlw88P++di8hVebS932
YjwWPRgPPnHtmIEHPYW+UcJOumx66coOdQzxcYux65DrJCps/fOMqTnEpAfxVjXBjevmhckmz9r+
ZDImN+E8ULIzKJetjbwTm/DT6OgsEPwGNelnFdXAS5Q/aXdM0CYI+dshWVmkLt4sFaulmef/l+a3
s1v9Iz6qZnFNANiBVbNySZuDe+rKIHXxxmE/DnWIsk907H/pPuRVTj20lkfPaPECl653ioNLyh68
+VRiRhEPcK+4ry4HVv3+s0XwzyvH9/xnBKBVYNAFRRRpyJF94WGw8xvSRhi5ijNgEiA/6yC1PqQP
zP71/S03fpvSLRI5DQOcy8YGNbid+/podmbj6KZkFfch5PwYAfImEP695ZDgplaaoH1Gz2Aw5S/i
8CgkaJIkPQnjz/2juck69PVtAbv/NIQjU0A/Rydbmtz1yDgP6KiyhUPsST/w9k0txasfxcLk/BR5
0vHECgc2GRDWP4ACh7IWiipssFIRnQjhSUFiZUQfWXBXHHiXt8vb4if0kj9lPljDJZsB5WqTKbwY
jQEUJQncqVtepFg8TKCJy/Ae6UKQEt3wJWuYi4EVBk9d2dWYC4sKQi43iU0QHSC1jzjBG8FW8kA8
SXiC3jVnpyx12U38Xa2TgqiMS3pxCXG5RRigaSFZ3rsG6gash/JmWmNlhsIlPlGbXhpHmAnSh9KY
vUzqWeDH+mQUFMnBIBRIN6NFKVzu1LBEy0rdHXXoEUKNEYzadYcUoNGymlQ+u193kIdu1q6a/5zH
8T5/RnboSmSOY08WzOak5SYS+Y0D/nwM7IgHXDKXJTGTxN4/q+Qz7f0GKjjg8BTXagEnJQbHVJ2f
ss5aph9D+92InvctMb7kZ0Vs9dISBU6swPCEi1S614Vf2nC///c3WThWh/7zJbQywNXxwuVop3Pz
X9o7jsEDxmztAqRZ6qNMarzI55ryDzWxkulf0ZytbVOAo8RiMoQGbKucfI8xis7sithR64wB4dt1
w6/z8PlqWC2ybJsMbZAIe2YP1A7H0If8yxlKN8hVs+MQxsH4zPCujDVdFKtNNyDGGkiuL83dFMrs
g6A/aAYk0ATRVztWGynLISlcySNxDvQa+Gl0jSmGGrQDPT1+D/lnsOgy2tMZGEbzbDeNNnDVDOcn
WnICcu8zqpHsZB/L8yl8acJkwLMRZrKpbqxEMJyxkyqT4f6bVhSoBUMvGKMDn916q481tR0aWnQE
VNk5vKYHdzkZlnhbHr+FFthJT0z02qz5rOxRLr/wcykFA+xNr4YpWx24wJpHZE/Bx1XbzVtEeLlA
Gofb1k2+s66Fzah8ZZy6ZcMBw/qJAsgWoreWP6mcH5YHxoZueuLKBnWx6kM7iNxEAMtSMqs6D2cy
rKaTIuEVakgITScHRQOftbbNIR681f7+ktQRKBawGRoJ/IUUabpj7f1H5JBpiaD7b+i/skTdrgro
tdFwD9j6qwA6HQYfAmRIC7GxZDvOXtmiTsFUlkoajfCX5b3/JT2QcjmhISYdz+jMy97SOzzEMe3L
ctTtAOnL8GfxcnUwChVcKDzpVlEe8hvBHi+E0nC5EkXc8RG9Fnf/Zkp09f1k6k5NZaHsW+QhXFQY
j6lPvl50EE8sLv3tAttqYVQ8H4xixU0RHLQFV6PwkByjD1K/zC/yN+WSPOuvwYl/YVolf3XHZ2Qq
uG+LupLrEdvZvBbnvyQ4jafe5jwFQkasj8cANZkCGY7EmC2PJTZF/rNS5UNbKIy4hAElMgUlVaSr
QSZhPVqshHbEB60l10LmSaXE0hzcNLXKi1Bb18g1H4FZBccNzHbZTRn408yIghigJVOgtQz9rHVF
gyBoyC6l1HuBivSdMvpRrvh5W33bB8nNG3TlghRUzQOks0PpMwsTHojoa+OQfh4WUG27gQF5DyTS
UCWnThQek3XbInHu6uVsytX3vmP0TrAMUEdp7JIg1aoJrZRlVZllJ9nBHD/t79V2gKp8rYL6/LLA
pZIc49LKwMwVG+Yk/mhTA1zlylmU34wew4ScnYHyUA++p3H1C8zKVdqYfNNZnDYdwlYzy4JVINj0
ydWPok5YmszR0i94YLVLj+FJFcLJdTtYuV4xKkibweTKEHXOOA0qVkJNXhpGYYfpEpnTbJzbqPIh
lGwjRjKjJvm1v+XE23/Hqq8dp04DfF8AmSZsDmFxhF70cZ5AV1dM8Tdx4l73bf3hgvsyRp2FYeib
JeWwk8rD4vLPlYvOFu4aPMoP2bNg+Qp0btsX6WPfKstxqRu8mcsgmwQ4bgMCHjNVsm9g+Drs22Cu
jLq6o6VtgyKF4y692dnaKyGTzD3xmEQW6ZiCOoKbeeUJxBLWvmWGc9IvZEwSN+DLgGFpeol1zS6M
cxCNjMiZsYWfPTOr+IBP00AKU2wh6IIDW1fDzArn5bi/kj9EIX97B/38LVWNF7gWS2ls3uIddF0+
oN9Ft5Gc8aSn7KJ8Y4UhTJMU3ohhLUp6joWNiF6VB+F1GcCDSfLX+rmGONKE0Jwlz83aTPLvq81s
jWKJBgKkIOtCJw9iAsNh7OR20Pq1kxSQaGIFejIDl0FwaR7Rx3ABx8hjafPIcrG2cDtL/QVa9Au4
hXocJ7UAEMVUvfpNdma/wZgCkaoMv4Ol9jBh2hcSGtyxPRh2BMXKGslqUuRkXYGso0Chi8gVWZOR
y2OM7hVBPEkYxZ2LxdvfXAZg0i/iQm5HFTS1SC/EkdfPiS3w+akTRkznsYIh8oN3sJnWnVqqvpOG
Gp5iBMq3ZRHOSYwMTdHbo9G8yKLGCIwYK6NVC9IGvJ9cBnROh/IDk4G3QRR8b4NKNcNcZbgo46r7
TPytDgFYWY22Id+q6S5yItrpoFhxCcoTwa8yyELpASN8+cOT8e8zQctPhfIUxy1J45EnY3wQDvIx
P5JOcmb4v3nA8WTC49owIKhB3wVlzxciScgq5lBCOtaMEffFXnw07pUZcpj/zRNuk1NY/TJK90yo
XFUho0+S6m7yKJznp9ifDu3P1ENT4TVC1lQ9LjeEoF4/FT8lE1yQvpLa3B33+C+Ox+p3UHFoI7d8
kFbY5ni5VZUboQvMGswMANN9O5tnY2WHCkfVqZ2jAv1Tbj3IrTnw+U2ctYUVjr3bLKXDNxHjot2u
mKwsUndFyOdZWNSa5tpglGxnM/3VnSWUHauTgeI06YU91K89dJEHj93ZvnleVsapSwPiaWEQENRR
6vsoPHcJakQNhA4UJFtS3RbH9/3tZfgw3VqR510a9iSeSZX0KihZaoXgsGCAAMsIFXvGqlZxs4GD
AhI3Z9TelIBVgtlUpl0fC+pOELhCSXpSQzUOvaPqFvwFDa2x17qY/nWiH4Slnkg2BJZ8wtw3kiss
OpTN99/qy1Hh55hUIt+RKpAhnqP5JyfzppyehFTFvQ9e0uJbqIsMV2XtKwVAUjmGUypiXxtZNTso
7BW6xDDBOH70MBq0djmMiaKk1pRQ6U4ls0/A/lhNprLcS3Hq7nvjdh7naxPpBo2Yr1J50vGI/hyM
AQG+/o2MkoSX1iYVvPIhuS9+suIJplUKY6Z06haBVL16S/eyu9ong0AZtDoNRDRoIryk7zE0CP7H
tUr/jA+Xhdd15HEQbEMPm3fIkIBh5bUZe5zTu4IVWvqP4ieLlJ71QSmAUUQ968DngpBR4lunD8u3
XpS9uui/KdniiXzGajpiOCk9saYvMR/qGTZXUQqfMIuDHuljfytZJih8WcDXFggzyadWj5301A+v
+39/O6ZYuSWFLobUaUpNEmOYZJ7L0JYH3eSaq5H2ZyN7z3uQzmsPSiEwijKsdVGQooEUtZwIpCh8
6oVyVJh9GDzsr41lg8KQvDWgiUTCJa5OcKWWUHxUVfXnvpHtNoivDaRn0OZO6ZuuwJ3KdWP4HIKX
zApEZXa0OQ2tMEsji2uWBIp/dXXOwQqjW/ysJSra3EvRNrqsx/9U6LFWKXdMEyE2QT6YPg/JNJz5
rorsUCglBzTJ6u3+D9/uGV3lKcn2reJXXZplQefgWrXDW81j5eZeZ+ZnUhpoPLYO8ubTZmWO/PvK
HCdPSqMpwAS+1d1yGW1FD9x8ZgVVLDPUgRFCTSh1WHIrtBpJCaTA/az7xti6Tc9arYU6NPoclJoQ
1shY3Ap4RFl/AZxqcvfTc3SALgNbO4lA5m8PqZVJ6sCURiwlIY/rY7RGRzmDLglkn6lVgXlTP1Sy
+a9y8it71OFJp4CrxBJLrLT4RTamR21ElpKxj4xF0WcHGrDRHAxYlAJ+c8jC2AVUcGKohoz2fGTX
3DYviK81GVRgXxlNOEcZKt3DqJ+B16qZh5Vqj1H+zmn9nVYnT4wFbpZPVxap63eEqEcmxdhFri1d
HS8K8cJ338GRaUtSYk3lUemuHfdvuERXnZl0SyrYAkJJzFFPWZa7MuzMmP/xP66Lwg45iwWp77Au
3u+O7VNpdWZ5jk6JXzLyydsN0qsdpGBjnIc5Hye4CFFIW44kmEh/zndkmF9wCj8tTN1hNe0xjrdB
Y8jU6POSYf8ipDzLd0NgJSO3c62rVVEAkjSK0GUSrj/xe/g8W8nHfBM7kIZ9xBPXL95mOzkMT5zN
4ngjP3wHRAwKRLhaAUuKXpEKS2enoFvTAgyqxfy51n7tewgDhg0KPvRpyvVFwvxDI5372Vf0l2xk
voz2T9dvijxGKwtyVOMGG14Xd7G1U3VE0toLn/oLgRH1drSnZ+FS+emtfsPqHNjfS+R1/3mfBShy
zwapwQnNaOJlbRnodczjmwSEDPt7uZ3i/dtbNLqlUwXbYdIQf9QeVD8FjXVi68f3NAZMKoSw2ysZ
53v/60Fz459rW7qJTzJUotxYH88ggbiFKqxT8vJhf2GsLaRQBJxKrdHHMKOJoIKpG3Pq3nguM8OI
cWETv/6z32s8BSI4z8mUcPDGKFD9WEte8sXwCgGKdpl0bsbme8zrz/tr28SQVVhIuUc4x3oYS/hm
dQS+h/5St4/7Brbjt5UF6m7RqmgWMZZP0mXE++H3fugNmBsJTPUQu6yWV6Y9yim6TkeHPIYCgMSj
ww2mcAovKlwwOXWXATS3rIbNbehfLZByDz0X6iUMB1wyHvege4rb1E7+RKQx0zv1MB/VH+wW+U2X
XNmkPCXMxkXVUkBKJ9x0oWE3vDfw3zm98Pa/3qZHruyQ37GKhnuQSS3gLgZ0aY3F96DDLzlzDu+y
6gp7mT7c7dtjvfPoYQM+HrS2a/H1Zl9w0ZTjBYcSJYzUZtWGNrEDQncqrxFRJVrtIh+rQskjhAZ1
U7lomXyR+twpG45xpLd7JFegSO1gUEmNmE/4UpitAQ/dcuDvJuSGQyt32SUixoWNTqJ/fi8tmNJ8
JH1wydm4Da+qr1qCmbjatTioZnIznksX4hEeawx0+3W5WiV1Y3ey2vdFhFsGTfaP4huRTYCc0z1h
HJTt+VV14w9U36zxJf/BJtjbxLCVceoS5+NYkeSswhOniG8b5FREJXzb90vyJ3aQma79zmEhFBNp
2yJshv3lr+bMzGcVNFhmKDTmAjUy4g43DekBLdzUkzzOEw8sM4wNo8u/QVBEKj9FIrqMelNQToL4
ur9d29QOX5/kE6RXuFHFoxzFIcLh4kyIHWqrtJoT0bREEYgRem9C4coUBb9tlk5JNmIxiby4XDVY
MsYasnGw5Yh1l7E+D4W66GIa8hQ96hhajw/k8zQO6qvMBqNtEFwticKMqhy1Ks5xmqqgLx1JmKej
FGqJyUdqjbRMP1oGhnNP3BBWZqTGUAkXJCZ7O7mX91yehpJFSiKZNPSVzmyRiLW+aFe0kjtgA3li
TT5v76wGklwknnSe5sIvOJ6v6grGCAsjSniXkWhxMnd2E/SNv83QjNVJauRxiHKuq7WvcvDMzbed
wHL97cP1ZYM6w7UcjnwfC7gy3Va3ItADn3vkk4sTHzry+2xLzyK7D5J8jN8/1pdRKsjqFa2I+pSE
ceA85SE/op3wZKpe+KPxvT5LjvwDI+tn44EVgW8fvi+7VLCFyy1b9GohhWwQW4WzmdWdmWhon+IK
h4Ep28+oL1vUQY91IeUFjDO4mvCr645NgvaR6HvTnroMeoiNU6nfqiW09q1uz8WsXIY68+gf6YOy
BpIFT0S7Bjy6T6VZ2a1TnVHaPjUQBzfQj+EmjpAhpGX77B8iiK91U2gwKpEUz6SXvvw1Onjr+LqE
qTXIGWSYmOUPLavPhOXA1MHX+aVstZYkTXL05WQt+ENZ8wGsc0iFCyGnTlP0OSKP5nKL6wdMUwXn
qQ9YJR6WfxLcWd1DkCvU8E7F1zNQsY7SxlH595R76ZvU2/eT7QrWl5/Q5C19q8tLOsJShruBNJ8S
JozI1u3B593FKRy0BN3NmskwSw7YzsGnuVvkLjCagVy0hP9jOmYQykq97NSiBTpzyNgmY4Cb8eVo
3pZQMYo4yRGhGO2h1Bozyx+SdGGtivHZVApWoLjYSBKBs+YVTM7NuflMqOUXtTK11BQgfG5hfOqU
sPPJ270Hq+9IoYyehc3IixCz1BIwbugBP1/V2MgwcTRxmXEHNpxa86exFh/kRdD9ZDTyq54nHOoE
l6Ualo/UGPUB0jdJ3h9lrixyM27KxsWQSGcNXbv4kiGF42HfDxhnlma/LoM2rWcDskxSJaWzIw+N
WuAXyxi/3DfEQiOVQqNB19M4aeFw3KG8UU6Ev2PGsCUotzF7znxbs9ZFYZGaBTXGhBF3t07gdXfd
w2IGdnB+J+013X2eWsxKNMvBKWgqpbipUQAiNRPZnx2V9PNANBYVjOaZsHJB+6FmVjFY/k7B1KQG
jTjiEnd7NfQXqVhMjU+sRZgeDDE+Mr4gAzLo/qVcGGQwocGYeA9PsWInvdRomlLN9ly7+a3AeNKL
jG9Ik75UKmZQBgCxa0DiKjLTZwHauIGvHEovvOhn9Rh6/at2X5yE++g6n0miMPKyC6sPjvFhaVrs
Su3FqJ0JQNelyYc/1ZI3w2ZinA+WFQq5MlCITFOA/EUeTWbb9mYeZNC3yC3GRyRuuIP7NPOLEYst
P5OwJH4mhCwZVO4CNE2U1pyYrU10hZcLJqfQDM08ISLDNNmC1Z06yIMmhgScWxRkCUcZVKSusk3Y
IKKUeTS283lfgEyzZA9GKZXFAHPhswZ6KTKWzFnyY4+PaIOW8JYVMvzh9fV3vKVRmFOM8iwNJV5f
Qv6Y8rErG7NZLT918S5Pb3gZsWdhCwEDwP+QPP+ySuHO2MrNAEY0sswKYddHZKWYGE4HByWrYxCb
4Xvki6yU/TYV72pzKeBpuDSpZoIFsjfXVnsdL8ltApowJ49ssDWTCqdipa5wie41W71MvWUcoFTH
zqL+IYP09/rpNqd40eIqJBmW5JzeDMfsQ3RqK/TVu6P+2Dg3lVk4Wob/gQ/1If/BOE2MU0s3Pc2L
WsvqSN5s7+2vCHuf2WTm3ZJ85ZeCyUrwVtusvAUDFmk27qqDZraSkTx187MZn3LjnrEoBkTQ9Nsz
ZLCilNxkSBfcEprlzJ7APhHZA4qgoKdxMiSXMgfCZAxw2uY1/fIqnSx9hRBz00A8iSRxOag792YK
dprPIQ0osE9W/Dh6wSdqKDfGdx0C4aCjv44n4Tg45FfNL6Gdv+zvBev7UpDVSEnCQ3QS2F8UZtpf
oInF5dd9Gyyg0qnISBQHdRwqQHKHoYrFRt7VHg7aZ6FDcgqvZuS9WDhFs3a3OR+oZQ+c4n3k2W4J
xeB4rECWzYrCtjwVVUtNxiy3oKIz7Z+fc1QmreACLGwa7/jhlIsd49LcCn/WBijsq4Q+q2UkhtyC
H65aIHjVwB0GsNFaaPou7f3vtOmda2sU5klJmpY6qWkYB96vDyM6Dgnjec+ZoY95rENZmj9j37hp
QbmZQcQswTi5eFKvkpmd2fO5ZPPoi3z1az5xcXVWhmnq4olwKAgDiAxiM58u9fBQ5CjW6jMj9CMr
27NFp6bKoY8xIYlsTRB6gqxdxWoMoSSugVt+BtlgY7V19gQeYBYUbYWc60WSkGK1yKU2dKOUscjB
DbzIai9gcJCPrV0fUQVBDtNn5TBYu0qFYb0gZGWvdAio0/x1aKPbSgsug75MVpu23zM5Y+ws44h8
xsCrBY4YI4w66Di7XfcKNiOe1evPWg8FYEPZxxLYSxFWqryZp6mpZv4yYZhjRFmHJVy4WdFcfy4K
ydDmrmG+FavhI0tHzxNeQfWTlJuLZlW/eMyKOoNnHNXZDt72zybLQSmkUXpOyngByxRz9CMWvZcF
urkIrS2JnhYjn/HWao/7JjcTN6DUEnQZ+AauOGpr26nhdIWwpZDOnTw0Uyf3ihfuSfFlMH2i8Hin
PUT+v+lbW1ultjjoeFHTSFRbtfdcnpiazupa27rz1haovdSGMcr6BA2ffBBaVVjb3LSYUcAyI5Gz
+zuofO0fBd6qVHKRwYO0tEWs3KMvfZgaX+xku1AwnrlU4BcZbUH7gKy7Fbayzas3TVddkPIHezOU
HcT0liuGYzyIVlCJvh6/YKjHj9XJ6rXRkYXmXOSxOcPR0RFhJRViMR4VgrLwlhDVTYP1gtu+jDRV
5GV8doFmJc/1RAk7whgaZ4Vbhw+yCInJ4jTPMePW2/5AX4YIpqwwozfqtBMKOLvSVWYvPkzNR8Ls
sdsGji8jlHcLYVr1MY/VjINqi0N5s6TVsevkAuqn8yEOuIkR/LFWRTm2kFRhF+RYVYHbsnkZtMKM
C9ZbnvWNKN+u2kYd4wE1PzTdWcHAoROhu8a5DnIBpkbmNrR/7SDt39wglHkB/15uO1tRrhAqBIMs
pM+aY8eBc6UC8ykrgt6sn2r8l1EClCvfyKWci6TlM7Ybju195A5meuyP09N/YWurrrKyRWeuh0pe
plpBDUeocmsUh5uBv3IjFOwD12j8MLu2/L3M5Qzc3Xx6rs1SwYgR8NHY63hztQ5qtc8YGJ8t7rV9
E+zmljSO6WflfrqPj5MTlGZ/V9yLP7IL67HP+Lh0OhsKyoUCIgAc9kDExHoU3AgQw7H3rxiWESoY
adQpnuMcN0ze/NTl2DSW130D23eYIIOKS+ZVQ9cpd4GOgKBNJR5cw7txjiDhg2e0HRyN1uxAZAuG
XkKjU1ish8FmMlj7sks3Ri95nugxh8M+g41UdkKf0CwF7+jMB2kP61ttQpkoSKosKTImzSgoQ1Y0
ScUpwiK57wBvzAZy11zRECNk/qQYDHTe3tOVOQrIplnN0xIzEEiNoPp9zlzMV78QRQztHnyRUGUx
jok3sgo6mxEQGIB5XhLBYk73REt5s2glaFPQYiC5vTccerdGiwGr+2nzsaqt7BCfXQGMNKt6UNew
M/rLq+5Lh8BGY9K9cSF6auMB7H77LrqZBdZEXZRUiRcliS5U8YUGEt4I2QjtoZ6dRUJP7y2f+cYA
0eHuoHjJVYQyZ21piDc/Ogfju5Be09KDCMVQ4k3/DmIlcPyJoPyHMAh1ZmKjFbq8xzOQ4E9/E/sC
hnZFtEfNB6ayA7kjfouRJEXgwRjDg4GZuq/4Osp4jVB/ZGfVm2zOFA5aaNZ+7RnQ6LbCo+JL4JSN
A7t8ERkCaZ+dbL8bR2wri6BYgIjtPz91IsZzCg5kUqN/KjGt0x/G0K+ic6cdEWQVoacWDidgEAhS
Sk6rm6lmBrPzf6RdR5PcOLP8RYygN1e6ZvvxM9KFMRrN0HvPX/8SrV0NBVGNffoOOqw2QtUAC4lC
mUx/tKb8oGqPagI01j+m8RvmyMwx6SFg5cbJhkwihnYBeRT+oxVc9bnTPCP1dMFEB3WtbWfNq6f9
lO0Dzhnw92BkM1wJogvc16zfCu2+GO+l4TDIIJ4QIBsev5WCUxmyBWpGq8nPfnLok3cl2UtQvQlw
N6g3RXKY6k0imso71z/7iZdXX6vuUZ6/GTqjzrkObdLnrlHH31DLphtquEcMStEcckwRZMl8TEBe
6C8ZQZO0GjUtrFEOEkWlXiY+7uAa0h+QI7NHO39pX6rUrLz4kG8Ngue2elDt0pF22Aa3hjglh6qU
dNcg9R7vySxPZNc7jnlSWL+NDoCkmcftCP8pMsEpwu+1NO0KcdhcB4jVS3KxA9Rx1HxIOgQxrPTi
jSD3Zuy/XzewDnmyYOhQaNFQNKSuYYWTiqLChYUDT6SfFG/cl3vZ7GwyoDHtZca5Y9qjINbXtTkF
rR7xIMUl1S7Jy8gAChSpPNGTM5M1/yytRnKLFVInXR6g8zmTohC/C56K19oWd+KHcg5UszqRoLUE
JeJs6nBl1TDzk3+eDi0osjrRnHf9kwScZbekrnrP4jdR52jMfRmdHjK0q8bWDMvZFuMOI8ylw/i6
63YUWQCWC4pIzzlIUaxN6YwgKwXz8GyNdgAKb/1LJ5kKsiX33CZ5S2xVQ/My42ZjGRZ/hVcuQ31T
4SLdrXtMwviaXarw3ly0ry9wNTCQdV0RBaRCFZrqIlf0QZNaeC/pQG3QUCZtiDI7q7onkbD7t9tC
ESGcJAiGgLzHr8sp1KRT8gShJOxElqfvI+STiSfxt8Y9b8lW3oHR2XBGKz5t0nOyUUPTh27aVvZ8
M3jAHK4zmLPE2OR1OF78LAqE5koGY5lGDm91ExWZKfXezJ+gZ2Vq0JVr/G02eWl630WFyUkKw/rq
3i+MU9jkq5gADGIY1/F4bsT82xiBdgd82tk0WboA7s0Kothq8u36J18PQRVof/K8CjlFukdd1We9
QoFOx+jE6I42wazolsyoS5senJ+tVUOXjqUjufq2RnRtqGD7JwmkXx2gDmuuMIxUd3tBsCKooVVP
cnNWjbfri1s9Ngsz9LHhO4iQVTADmg3OuPWD1zl5um5iHYEXNijE78c0MPI80FEB463yAS2sYPMX
TspmRkWPzQO77qQLexTiB6OEtg0t1xHmxTeEsARDIG7y0CJHgOcQC/FW0X5hjezwIoTXY6lMpKAg
q+ttQrNTewTN2fOoq1fzwhAF4XHaJ/1YAOH87CbIvK6rGOdrPeG8sECBzlB0kuaTq7m1862cmppH
+oqUDdTKUfJN7HTzdHvdN9bTDwuTFKBIRjxVEoFtkvaFIspbcld+h9bCRjv5XnboDhJG1iavcscT
0peQuJ885W/aIJHj+XnUKFwJs87ghgk604p2N2UpWvG/cKzcwGphfWGE7nluGk1Kkj7UXck0zuWb
fNc4WgHBacUdjqQWjIa6QbJCyGucSDLrPzRxka/325WiqnjR8ri7ZJ5aZifJedX3OOrCebojuYlm
A4HhfZI4sj3Y5YmEHc25fGRGYOtQ9tPwpYK6OCEyuoULgYNbYWZP3l0Sd9vQKu9RfdJt/b7YTocx
sbs9Kz3JWPAlu7ewG4TcFJSQunKDYLobfA1NFEZ67lS0MY7i68gz2eYJWF7Z4QswLQzqnCAOfprg
gjoKrmhpzxpeBbNV3dSbwWNmfQhsXrNGwaqqxHIdRAAe5azuqt24J2EteTuHHhpyXFYtT1rHH0NW
NaS2JI1uyCmRnGwKBZ9xdOttbfe2hMmwBvosidM9ZptuA1LqfbFRbQ20v7GDii3YW1TyVDPbR/iz
Fd62oB2H0hcLglff9ernL6NARC9Qkosi7Duyl82uffFvZcxbBbftt2g0y320naFhXdzwoQmdHEZA
uHqBIm3BQ0ZJJEHhr/CP4Y9/ACztQRArg+acP2rMI7TqygsrFPanmD0RdZ5EA2/hzXiYt9Vp2JC9
7uzZmVzwYsQeiuQua3XrV8LCMHUljJ3mR2mFrQ0P8i606vvMiyDcOweQFjR2sdmO0OBjudp6xLWw
Sn1QBPJ9rkNRHrSp7WG8JzEXmWETHyDfaIkH9Peb9SNrHGs9blhYpQBSGeR61lPwLjROvdVlU/qW
gONE24i2luBRz0qkrsLipzn6Riil0Z+LGWFKEsBVhf7JF/wnhJ/HPk+869cs6zMqVDTZiq2Yxh0+
Y/Ux2pfhha1xjKBuiGwKSUurDYonLTPbuPqKWSyRii7ltsr8eoTbaveTg/ZdBw+EXbHp0GxkR4/+
QUYNO7Ak2Yxc/3nAgC6TEGI1Olv8Agokq0hpMDlb63iLR572LbQxJ3Kbevxeubm+xayvSQWdBdii
xbHCZZPNZzF3qvSm7IjuoHXdzCoIEyUH5KRVHgNlv8KN7KviNBDdiLHPd2N+k+odgzdyPSRbmKBW
kkVGnWgSUkDgwsQszQbZL34jTlZ4wH8S4bHASSD0YXcvwYMBkkcoYyJbbQdu9Xdea2iaYkAuD0/h
Xxer66Hc4+4mdY3kxEFpZD+8F8faq53RkUOzamz1uWSzoJE9/O1i1T7NUl4rtlweG+MlJU06s5V9
GJo92hAJ5aHqlRUzY0SA5ZpB6qNGmLiTOZ0k3eICJDMvsnhKxt7Edbvxq/sh3IPS62/8SJegw03u
cvG3Sb8Iyi1gH0R9GJwz0FMpn9WQY7wnVn310wYNcDFXSWopImBAgsNM2tjx85Z19a9+q4UNykXq
hJv5Jr5gdvcUY+oULWSlEz1kPWa7S0S0zLCLtSrKO1RFnwuRZPcUU9xVJ9KkmlnxM97OZmEnOAYC
A1lWZ9/QFvnvt6JbIYQ5ncqJ1PKjCTUS0Yq3k1O682WeMbLCEyKsh3E3b9Kn6aB/GzwWwc1qiLOw
TwFCEMSaUJGOyiCozTA7lMABXWDkaVnbSsVRcikYQyAh4SVOmZkHgzXJX69D52pv93IfqSBqULMo
40n+qHdBYbZVwUVpBscfraHjpkzMgMltyNo6KnzS8xJM/gNOdjVMD3E2uqokfqs67tv/uDQqYJKM
FKPW5Dj3YPfwP8jDXXG042whx222xwDdkwyLxM1/w6yFU1DBEpdJZd7p2MzWzSHbMnoiomwSmGGc
gxkQrt9Jn9bo5ohkqv3Bj1GY+dHUmzjQRYx1Uwy93hM2gqWgSmYOaFJI8Ie8Pvw79U6urZmVK2C4
KV0/NcpsNOYUz/hQqKxJCM0g+XJ9Z1cZXKGVCsJLTJMqyKP/eus1upD2igATRCWRjO1DNGwr7A3M
LmdQMCcvStXFPnuDhyz6fM4t1sddfW0sfgHlTUMeoULA49sGOcZO+8rK56fS2JcS7kDj/fpy1zf0
c7WUH9WgOBQ6Dl92EoOdNASHTJC3102sB/af66Gbe2u1CtWixHoIGx5nNlbxzjm9ZYCkfXr+KxKO
xfe7wPkiC2AUdT8FNayRZ0QCDdP+W+tlTugGj0Rkm1wTxpfkLO4DMO1Pd9fXSrbr92P5cztp0u9c
4tR5UnAfTjt9B/myfQK2B3Z94g9Y+mmHClkkSedqVEtRzTZ7O0dOV/B0DL0aFtJnVnMjPrMqIgw/
oVt7IyHkhwklfVdGxgOt46Y+Cub1vVsH6881UVeQzmnaKBONJsNvnVq4S0NMlMssb2R9IeoWGsFj
2mYz3CM/+Gj4kLeDOx1qJhfMetZ94fQUjAy+yPX1iKx7fCi3/g75EEe3KygDkivhP2QKGKBx6fdf
uH2jJoMs8SN5PSNM2bbn5jEVTCL5RqZEpcjKztG5ReccC62YK6UgJMRwfDx02NHeJcrIjQWZO+Q0
tQ3GlLx0w7S3fvX99JNL/Xex0sqPer4htbmqLI6cXiPTBxLoAZylZhoXL50MYtxG6nEOBMwzTLPb
GOXNVKJ/7rq/rj45P7/wpYa4+B3iFKAkNuKigKjHDuzlVlN7gyrZGlcxbntx9eNCB1mXdEmQDLo7
O5z0tK4UxDHIsMUP2WQa6IXSnW5XPXEm+nNR0FEc+UZG/pF7rxAQt2aKZ8WE4cD/Qv6/CgaGaiiK
phlgjqKifqNWe8EgEBsG4Xsgc17el4yom9xxvwHpwgRxgsXmgqwvM2K04Lsdv63Cd7EpMKZ6muXU
7kYiU+QzKI7XUzQLgxSiguO2NAINXtW+KHgFNua4jaDkOe9kzh3s+QkDuRa6Feb7607E2kry/xfr
bHQlLEIZeQuxUE0Zw7h9cXfdwiqsLhZGwaosN8VYlT76LqtpP3fJ99lXjvok/lV4v7BDAeuQCmpQ
kVseUg/n8cBVTnjGiOpZ2BkzikjJPah7WPLZrN2jQDYfqqxDjzzG1NvuttJGMxCSt+vbt96EvFgX
HY1xvV7HGTwx4E6c9lrO3/3xuVJjZ9ZvuxxteZpVCOFG4FQGvjAtU8AqKbzPRxIueeh6oLSZ3keb
AslXMNpsVIaTrAPMzxNNY2qcyTGUJmBqEG6T+TUtnqSgNNMCTQVp7TB2lBylK2ebBs7RMMaBJ5WM
1kbHnNVs0Eh+zL3OJq0c+kn4ct3eKk5/fsDL6MbiiIVNlfN6jyNWze0mSgO78CdrBD+yquTudVMM
1PqtuaqHp2gSTIWZYBZCZg6Dj0fQR8u9K1pl1p3O8JH118picRR+FL6st01y2cv6IFvQQHKiY38u
IDqBkHALSRa3OcSecExvjW3hlO/Kw/UlM+Dl0tO32F3RT0KuxCXh+rEKvgZ0dnGvAdQDrlthHHSJ
Ape4BlM4Ik8c9Kly0/67OP5VOWCxkRSUpHPBpehFFjGK9IAqrj3nkVlBBbWPWOQhqxHowhIFKHok
4SpvEBmOLump7L0f9Has5ub1kvfCDgUfYl5HXRXAGVuw8VROG5ngDdhATbA3ZWic/UgXQDPalvfT
PVtXggEpv2m8jgpXJ6Sc4/vTZE5aczfxgWX0naOHwjHmUlavKssgFZUMfdiEsYH3gw86cjDzP8x2
HJvZ7WhyVg6OHhNE3kUH/RVQvv9dNelzs2Xx13tchzxpk464JcqiNKvCQQrb7KJXqXy8fhBYcQqt
9Qq+DqgQkffLYIEhwFXBsCR5HOmoLPBJm21rRcxKwKrYk7ZYHYUyXZHpQpTBlcgL/gfK+HhyJscC
LDCn+Jk853XQfwFf7fA47DG95oVfO49136/qdS5/CBXMjI0YiHWEmJsw4aCNE/kn7ZhDDKFCWkYG
r2K6qZEFzq2ZcYmsv3IWW0AhUNQb/pjF2ALSXBDsYyizyA+kF5poeUdnZuWXcUnKFB5hWo2P9JTg
0UtUWZi7sjM0vWkOB/7QCFX9lqkjxri8ZAqXDEOduphLkGfO0aA6D3xlZgo/QwCuPaYcf5t04/sU
aIxogAVTdClEGdWx4ys4tLypt4SmtbzpW1xjnDWk1mBn36XX2iqPvqU62rk+smCSsWq6SoJe0lSE
V6F5YZLRtNqZTRDZI7jxu3te/xL7zIkaggRXoh+6FtxDvkWfWxIjQMWA9w1MphrfFFnZJw3vhoO0
DxtMu/SGOynDcUpCb2hrhpoIa80UWCl9hHYGiO+5DZJTfHQSg8aS+NzMp13e5k4kDIzX1apo4+Lc
0jUUvpOHRCEiB/rXC4mmM3i6ZaRopEV+NTHL7+EXcp4RvGzQ2MBvJdUU73tndv5LroRxASsUmo1h
1QpYtu5ycWm1+UugHgLlIFdIW3c3Eqa9tZ6BHn94wP+MrxUKt4YwiTvjR45E3zVOdjJEM9ul28Ab
kaNMPMkLXQ3ZSf5Qvk4HFOO34yZ74G3Z+w+daMTYNQ+koGyQprxMSb+ODH5ddTM50gFXyIlr0CHO
u63VlfbgiXfXLy7WOVcoQOMyIRDiFlYJYVJ3IvL2Mihx9RuITW1FARMIGSRD0V9ojy+8pzLqW6wr
TKHRLdCUpA0uMINeiMicwRLIObKZbQXEyjPSp6lL3iGDOxxaK74d9gFCozG2Wc1EjDBFocIyRRox
2BeNmHlPs8jSQtHRFOkoFymYsqTgHBny8/Wdv1QsrnxvunpTCsU//o7OQ3J7H0NrOFaPHPoIwtdq
q1jyt+icH5n9A4wrjC7WCK1WgVMIs/e9YcrzNodqEfFy/ZyARBdNanjsMS4Txt7Sg6yy7Avl1ALM
E2myR0REXXk3grJBTpSNFJc2Y2PJQbm2sWQDFm8fpVD+GXoYrPmlOCXoSy/33B3RnzU+WivchZv8
yMp/soxS6CWXqiLrE6C0jhSrf+jb1+whSFmFNtZOUoBVSlNagM1WdhXpey7dtHFjxuq54m5FZJUZ
20h+8bVtpPCojqcBPcDkpfA435dbyQ4QU1lvfnqJrv6LiDBrD8nqFx8uLVs0mMwcSg1K+9EZAdrp
dB8pv6g6FLJyf319rK2kkCedA7ELC5ROhF6zQx8NOyLeI5Lpc/soY/L6sJZGwUstpXmQc7AGn3S1
FzSqbyRXOcTI5rg9XgmJaYC/OtnyB23T3MS3ylZ9Du51b27MhC2ExVg7zbKYJl2eKSV+zbSLb7LX
6qlFHvcyuDOf6tpEVjf6Ds2XzbD/H48JzbfYdAmYDsF3BSEn9KVkcmOPar9L5RK99JzCQALGptOs
ipJgTCASQo5VFyc31epNk3T7Xj7xrHldxlGhZ2Gmvs59KACi/wwseKCctZTx5bq3MoIDmlJRGeJK
8jN0uGlt52ml7oCewJpZg6Vr69B5SQe9i4juKjoYyHSlCGYZwUAsSHt+1l4iTWBUEFZfbEsb1Llr
alDZNRreiv0LQhwbUomkea2zJxupF8Scm5DRusdaFHX0mrnr8zzGovTprGWVhZD3b6BysSb6Ku/S
sFZTjIC5k5VvucIMLemb+OUNt5vTv7e3nM18h66d4KVFKqsC0k4+b2MUffkNiVtJyChCah1Qku5l
aDbld5XbHgePNca52na1NEw9UlK+7yMhx24SCVbeGbedBb33Ge0D4KK1o3fShTick/Pr5JZ3+S3r
Xbh2Dpbmqbu9aDm50chkliC/yyHodpQPv3r+/5+1pQ3iUItrKCh7vtIroKNSnA11F4LLPOs+rtsg
Tkdfrksb1EU+geS2DxpsY1InZiWeuyE02+lJRbGkVZ7ldjCViHHyWFtH0HKxrKmLEGz7MOlXUMqW
PEMCz07POGyr1ZHlwojjLqxwIVePSoGjABEPixsww58eeW2vp6aad5YQf4z1W99mzpiz3hKs9VHA
AhrA1JDJQE2peVOamH69HcRv1z8bywaFJQqX9JiaxhvVH2STF9EJ0WD4Smfx+vzhlAGEMZTHKyBm
+HUX5xS0NxNJJ3Z4jfJOsVPuCXV7tyH8sj1oKo1d6XBHMvyFQTDm+MZqIwumv3/ap3xFHGQk9GRy
BFDjAlWmYE0jkepBY7xkDQ9oM05CU2NFt+u7+2mV8p2w9vNuqrG7cVx3pp6CR6Ussl1U8G/XP+Mq
4cdyfZSvDHMY9ZmAKQN+0zn+Lt+G36P9cBQ8yDZgh8FHdsvbzb36Nlojkh2Jy23Z7ULrF9Pnciln
8gVxrNUIWCaN9+p0W4usrty1+GexSrp8iAesGAgGeVzPx646cLJmpvOXLHm4vpt/uNJ/LoSuHELG
T+E6DguZcBe0Wx1lro1uYyrFaTcYL2K31ZDP8zt6fhqkLqFE5dok77EwNdklEwjtQeSl4LlQxU89
0s9Fbl9f4Wqn5XInqWvH8COtQ682hmeRG+o2oVvdkQuvf85vWlT19G3pRaCInQ791/aoe/yzNFis
OIYFCpdRtCW0Sk2kdCASu1y9PckYEPItw8KE5GQLx2BDqke8LXoVHmfIIhnMcsof0P1z4ylc8pWy
aUrisuhEtkSrMSWwDgk7/sB7LDGH9Qjn0xQFQUPQhAGX4LpS0kcheAUgWaJhQcHGrJPCuf59VwsY
y+9LIU9f49VekIHb/oWI5El7LTMbN7s1TpEFPmJLNCs0tdryHe+xog0GCkgUFHFpqlSQrUCrSVfb
uVHbg8+qf6+y8S6XRyFN70vT2LdITqT68F1qtJOQYLZVkT2+16yhqCLTjxvf1KbaLWNWSMBAdbri
mPoYNxXIAmX5IYDyzqRCrU9i9bkwIIFmBgjkog1ljLNeSlDtjfaM3qs7JQPHGAhGti20FaXcEpza
+g+3JWuFFBwNM4csuoHbknROQMoa45/3EIcdIK3Sbgaz8TK0YWNmjoFKrM9KFx0nvaqlgowhklu6
3QqeirZJwWFLv11uiiuAKxMnXkDPkKotFyuw1GLCtd9K+wFT0iD/s0bYjKzAy3ak2EdIstNd4Nbg
WCMa3txWcjDEZkVnFnHUasF14dL0hKkRFykX88gpZhqeWZJq9eDP1dPQMFUJD5MoEsy+9K1cGG50
pTsNDQj5tWivgt9rHILWSWqWajrrGpQpxBIiva60BBNSfqTsIoPzzTJWvlSgGTV5ZQRXLNe7vd/F
Zq9yu6BRXtqmquwgljRTaENGiMMK4ehKZV4aRVeQZ6+IAl5jYcLQ6iC9dYkZCVobW2Yxljw6r3kJ
BWWRKiadIeB2IDQwBQxiIg55fDRjoX/of0Nsuj7Z6iG0n8lNJG+Kk/5a6tBeeRvc+pUUKyY7sNId
oaMcrL8aiF14Hl2abLRSyfkJeBZvS8x4ZBtCvmVsCIvhf6gKMXCNrkvKvpYqqYHybwvyrfALCG4U
3kwe09LmTqS6DtR+h/cXOphMzWHPXC2JbK58U4XCNqHLdS4v4Ub6Ud2N9xDPtLo3/TK/nt2nGxbB
y+qQ83J3qUhrlOeg0zIEOaRhGvIkpEO710z+rTkQgUbdGdFcXx+Nh//Nn+jqYxyVfKYohB5l229V
R9+QGZNgFyGoGh28BWwdXbuJ/R9SOWQHr+0wFVNxnDhwEeEXmXYTqPnLS9+wcMq2qRc6+t31dTKi
DYXCKD2OeKGq8Tnl5nFSEb91jI1cfXMIIPo0kEAEtRb1/dJuyHMjxD7W4F7SB92EoI+VK4iV88fr
S1lNoSwsUXdSVMhJ4YuwRNCGCF52mLj9S4k7fWGH+j48xn2KlLyiBhB3yRbOGvq6+x1ppM83TIVo
fs0bFtaoDzRWgZhxiJhc9XbELKNxGtz8lF+w7Pr2rQYtC0NUyDtnUtUrpPDrq5GrQkpE460gY3aV
rjrcwgx1J5R1J8eTj91TzHQLFTI3v0lwqvIP1dRfILsLOaXr61p9NywMUrGuWIChtRUBINABgnrf
U6c1JjfelpmrsKbb15+FP22JPPmYi7CoTqU0LjvYkjfqjntJv/i31Qn8fRi3jaxKstKPwQ5nczwl
uJR8S7tX9wGoPq4veLWQ/Omgv7HLNYqIjOWIg0DYggQ7cmT8ghjjBsEmOvSO8ZFDGAxNOyxyufXX
4GL51N0Q6vHMVzkqhM0w3BpzfM8lM+YLQc01d/NRmJrEFPn4Re6S2jYS0fFD//n62q97l8hTaAOq
7T5DEEgmSb9OyfdATFibu3r/LtZIoUwxhGHQkazihEwcmkQgnCI7yS7E9s63KaaMa9Kq6REJoutL
W3/uLyxTuBMlcptNJd6k+nEsTBWeFZwMsH4E+x+dhREoadE/eeqf9DcScLNpaK8fJZGnsEjuG19D
6gMdOYXQm6oYnGYu3cVautETGcRrKiNDvf6gWSyZ/KDFeYpVMS4UFecpQW6xMCQrMN5UzfPFzVw4
QXmW0u3c317fZ9YiKYBSwkYQ/RinJ5B0iJ8LKKXM5RYQjAd/jpZ+XmC41HXghb77r4sMQOldDoSA
qRCP0nznz8+qzMjCM9Z02efFPvZx1g8iyZ00Y+IU/kGM7tQcGrggR4tTneGo6++ez692gYmFtbaU
Zk0WcETCA4+k0Pg9cnqvRecQoK8/phtWWnO1Z2kBeDSjVBHGql432EEy90ziND7YcpkJPUnQLlnG
I/d1Rlo8VC3wUliq5MWPrILv9SgHRNy/fkMuLERDlHBLD3PlyGVgh803vinNSHm97p0sjL088xab
W0DbXelnrLV+EVz0YOzSb4R9R4IUFQtxGI55eXIvTKmIC6tJxpNKClOzD8GbCS0cw2C4CwHM38Ld
hbdQoKL7GjRNyBj1zAuBWYQl0WbOt9e3jWWEAhJZCPihCwAkdRaeh9jfF6G4uW5idX566YUUcLQg
IpVlBSVY0tJBBixjOznOG8xPQySSFWqs5zsW20ahhhENw9jg8LrGffOU3pCJEtDjOWDnhgSc7CZ2
cmYNF69XST5tXs7hwiFEpRJiRcKnIiTBzabfNydwsd90m+6dsyRkEgIrczFK6ohu6miDWYBfVT+x
usdYS79clIuf0SXaP4x1vSu5InRPCRNicoTKhU2u3/wkesxnL8OBLgM+C5spL/FBQOgG8Lho0MTv
TK+h1T36W5SGgDfdLnbqwuK+M3yK4MaVw3EJOBdmc7UVJk6FT9V+1JoCl9uToXydE2nn15WXT/Jz
NPmeGkn3UJ91OA2tya1YmoMmMnqRmZtONmjxS+a4HvScgDp59RB+Ix+dmYTeFZ2YJLvyNd1MjBNF
XPja4qmAx5/GBkNL5ECJ1UYPlO1g+CeJA9R1/Rexm92+GB4yNfWubzrrU1OA1GtaNUgiKtajBrLS
UbKauGPI4bFMUHCEkEZrGx73cYa6Zuw7es6aRWZZoMDIr9RhSnLAw5iUwO5bLWckDtY/jiyA3VlG
Pfq3rtFSC7WG5IFIq4mwJ6oIoZe4rCLXH0LATzvUmyLQulJXLjhXYep2ALaKb0ZvB9DOCaDYOIz3
PHj9hlx+uu4Ff3jLfRqmrvRZGpU6JXCeH7hzBv71xBJuVbg9KKd2waO0IUlF6FJausVtMXxsCVvl
+/Xf8IeX3OdvIF95ceiyiM8z6GLh7aqiYiF0XtbB46PEKSUk30LdkgdCp9hb+ZA8qjH3HHXtruN6
q0q2PWeK0KDyx5FRWiHO+fux/PxR1LFUxXpo/RE/qhALSK/6tiw9RTNgwT8ZLC/7Qyz5aYw6jGHZ
dl0agZmOa39IH+6Vk36IIlPYCeAt8B0WNcgfrvFPi9TZzAckWIMZjv0jmAQNytGw3kh2J2J7N/n5
1/aSPqaIyyGVB2PhNnsFl7D6rjw3ssk56IN0MKo8HMRD/pVdomKdXip6aGU97CJC/gwCXM83Plrx
TufedOmRh+71JNzE0WRe92WG19AtpuosRGlHWgmnCKyRD12HErWy5/1vMqq4102tY9/PL0j3lE7K
JClSBwBP+uxrxiuemBrOdRMsdKBbSf0eaSx+QMAvI4+Fh7ervESvPuhdo/cWJHgQHdzxLkiIUgRB
+hmqOBdNI1b3LGtTKYwCDWcpyAGKXkNc5JbiD65a13aX8k9qiVmJjM8YX/ES51xxWLrvVIYmX5aK
WDcadEliC9x7u2SfumS0cLSCL4RMoLGTm/Ej9FSv20+3AUuA9Q9PoM/vSwFQPFeBnkZI8vxDVGTO
IGi+PIGY7Y3kn7q2XAp+jFaoiiHBuyGegvOcpE8yz93po8rIObA8lsKcNtH0QQhxOPTqrW3f+ZFx
mbH+fQpmJgz1DDHJCIqQV2zi0Sr5l+sHgmWBApReKeUUlF94KypvUl6Z0TQwXI91FdCi24Hv6+pI
Xh8krYm+LBe3Qo9hLDIpDFbU0mSqbZLY4srXp5k1o7zwu4bUL0eX1H/Ge9IL1rjcpvrC7mFaHX3C
ON+/ERWtsY3pxpZXFBwtsj7F7lDvQhUb+ksZRD6N59mLNkSEFuzQruhyO22X4XnFZpFbLxQvfgcF
KqORln5DkJpUUssID9nUTY4y1NX7yEq95jx5rEwDw3t+0+DWhkEfif8LvGDKQm0G4/t1//zD++Vz
dynQ8MM5bAdoKaP8jYfTFr1KFpnmG77IJqlIj0c8VRn3EOOS1Snw8KHeGwREmbbNMiiHjY1q9n4e
HAa1CC1DA52oqahN89zlouh0nNLJjCPDQC9adJuHROngK7gIh/4R7G4m2PtNvZwcxtYSh7h2TCh0
SYpCMzhSEGucEm4bQN0B8j1esuVQBGcfFEbMROsHDrI/6xMRGhFyyHuNqR3Fj1p0L0esNv71LpfP
k0ArBsrSFAlNC9gkGR35RMS3Fejc4Z3vlE4cmvV2ghSbgWBNwI2vg4kCFXAonbxeVOBcFlM/62Qa
pN9i8RwofAz45xN+T+v2dr0FW96lN5XUpCFZ5HI2S8mZcS4NApALg/M89X4ckoLOJJlzcKwMVkAh
rB8STdEEEMPzxu/KdhBRjjJg7GDFD/4O8xg1ZA8qq3rXv/D3s4VQ4qg+x3eqy+9ZmSSGbboftlQ4
H7z0cNxZwNR6LIBV+JaP9iEyOSMaK/r8pp4ZNz05C7+flZ/LpVtjx74qu1FEW1qSTWCuFDu3DyrL
iALQn82ZKfD5ETRF2+snlLVO6jOO9TQNERFfibfzgVTGR9we/6EHZ91dPhdH3RxiNktcQ27o6HW0
QyIu4Ein1gGXHopiLrvzhvj7tc0kv2fhni363USV5MKnnboDP9GWFBkI6Ewma86EtYXU9dFGcTrz
xeVSJINxrTdAQCJxWXnGdcT+3EHqyhiIdETIwYymxlD/ipys0b1KlViQvR7ZfNqhAs4w0vNMBu3L
JYT+N1ctQ5uvAoqwctV/eDR8WqMuiLmKByjX4juBVhivy9gW52Gjai9jEtpN/83PD5F4F6S5l86Z
FYqtHdWVieq8kX/NBd7t5QyC6mAk5fe1ELmjj1GDnGeckT+8+z9/JPGAhTMh0VgUKRkBiDFYkYCO
JrG0W8GC9pKTW9rfsOBAL/hf2KObYIXOKKGDAzWdETIhqV0dI93JvsZndYBdMvzWWg1auiC+Kdss
FrH1C/TTNnWNSDqirUsql0OXXKUZdjYOlqFC/pJV2lzvo14sk0IeqQ7qH7nUy9zIi+gktzmk029U
mwxSSI/liTyMuRuM57CqFYwTSzfDRl0kFjFpy5t2RIKl91AT3LQbFjCsN6gtlkiBECAoDlXCsihu
+sMwox8gtLsvZHnTNrGxuegSG9DscR3SmTtLAZLcJgk3kTRVZ0GMqc+s6RFyqccCUi7fZLN3Qt1O
vvTHyG3u/5L2Zum+FE6Jo8grQ4pFEzmv7lW6iJWFz0hY2eMpvK1Y+fL1LqhPl6XwSjRSP6rUC171
tv4BmdONegRF1UfmFB+zyzv5ObTCG9ki70Iyr0MUJH+0ekO243nyQNGcOtJszh9EoQC9vyflsdz4
LFxdT8h8/k4K6fyyaruGsCs2DmnSED/S7zKYqf0bUCyaxUE/C6BTt/k9q8npD4/jT8MUeulcGUQc
kS4hY5iRN7yHUH1HS5UpvRKqcZZiyB9KgT/t0U2vE3qn/WgkT4sL1RSROJIaiz+KEMd9D8DICZIU
u70kTQlhYLiHKt9z0zNH1xmnnG6HlTo1nSvS9lt1qdkiaBPFB6UH3dN0V/ouB06moubN62eP8ZHp
Ftgo0v6Zis6iGn38nZmXN7FcmoL+ReE+rttiXUsKFVMpfNG0IYmPoXzmBPvmMbz4NRH4QTMKq4ua
cTXQXa9TzHVVPsGNRtfftC+9HX4hSibqzf+R9p09chtNt7+IAHP4yjicvEkbvhArrcScM3/9PT16
r3e2RU0bfgDbsCHANc3urqquOnWO/NG6xl11DwTFk/HBWCMj66FpdwJhytWJuGreawgFQuWWBzi0
E+ZQJojZVXDa+YmVav0FT/V5hCkfNiq8JBVkcrl1AIfxwh2hPCICSvVBPAfQ5AJP2xmilVC75qGg
zrLP8uD0cH3YzGOkEWWy4QUD21aK11xhZyeiGwMFGYvHmJFkwXexpzkZ2R9NsqNUyf9Nr4XHAe+B
abN4uU9UCYh4IatGzbqhlGdCmJhKtcTmVgJnF8lDXnwrIDi2QEp76N+q4LgE94zztF6Q+Gdn6fF7
IVfAlEqQwCQ6KYBASuDYJN80P+c29LoZ0YlxaehWaMPFYHshx1csdnocOg2Y32IlMUGp8D+mjTRz
ThrMSs9FeD4uwG+CxVswl+/oR/JWOYJbkOAfUjuvoCwhvrH4WRmXVKUcETeUQQBgHCq8s2FOFVi/
pvc2YL5MWGaodEor41jlClTcUSPjt9kjZ2YYwU0t6S3Yp/t2PxznDTOasYySP7/K/Q1dBgcGmR8l
uN3hLEE2RniEOKGTvJLiK5GPyR9Fe4DKZ3Ws7nO7xtQ1RsiYWR3r5FI+SUgndO4h9uCOW3AJ7hG9
LMw42tH9hb6QrRjCyKtUKq8quDlvBPRS3PAbFv4wouLcnOAP7icUXgiStdwT4bPYDo7sQh4rtqlU
tsQnKifEZL471uzAq0Dspdr5y9CgmpU5hs+aIP1LO/3TL1CuqKsmrq0CxFKCWShcAYoTnUP+lkGn
FiNXR/yxCotll3G66NZnlnCjKI440tGMUw2MG/de9iyoLKOwRDc9c80YSp7UXtQDYWxrHqBg3gEA
WeBBwlniiX8hU6v5Q6JaXWmV32+73EuZ7kYphu6Hgni7VuUC+aB06r+9Sf5uN7gVxINI1wJskfaM
wStA1KLvZIxl3unQNscTd3Lwvk5d1tOP+WsoXwVBoXFQf7PIjU7zqPiZDwy8VWIoETTg/vxEKtQG
GpW/h/nJQ4GAmAY0AQYvfGC1N1hvRLprCrh0OZQSvk5nz7/qGVQUJrboNbGDV5kgyNRd+0i415nk
OoxIr9GOrSuEaiDPgggvJojRHbpN/QIGezd3+x3TjTK8iUZ5LzQXEZ8IYBRPYZt3AFN5VL3xW+QX
frpJTjlKOCgxkRhVhZjMYT7FGd5To7wZJ89qiJlDMrNVvwt4A5JJfNlWPMERfrLh8Kx7TbkvKQv1
HpO+kHsIX5BJWkWH1n8sWrev1l/a3f94LY3yWllUTvMk4av23L4UemjI+2r5gplDvDtQo2oxWjun
ppo+lToLWc1YId1y7fglKiGIDAedh2bUN6YQBBZzbIb1eKX7rHydGb87u2Sa+LdYXOTKPnm+Ct9A
MsnKDxkJG91plUGxooW/O8niobhgWdNNgbpNs8GA4bb0o/zfsKyR1OWGj9QprySXy7zIhMSldSZb
fQf4PsdELMjBtsjzN6BDZos0slZKZVOg9JaVgvBd599SvDHUn2RShR8xBS81JudlTuUp+K8npgdm
lOZpKRR9roegI3DR2ik32olEd7DNx0+oaNdmt+tdwyPlMc6vTyg4v7IVCFlFZ7r7OqVjxMURfkH8
LX0fXHBbWvMvNAouob/bBe7sKnftXvEWxUzPmZPcsbCLrNtDuSO1FdMyJkWyWn8Ru9kOutoKExYw
l+H0dMoL6aPB5QtRjzV6UBykTx30+rLytZi/txqERI6Zmrrj9K5ErpSKpqiwniQs+5R7arkmy0vS
ux9QyTbcDOShMQTYyAh05gQAIDL8IeNI003ZSRM7TQ1hT5h+id19lpw0UCzoCaNRx9g8utcKfbKx
XFSYqbu9UEh2gTZdwtK7/wsq4R/fTjdYhUAAojO7ZKThJgX93fhENH+7bfk4eNUTlM92rCjJWhjl
heKxDNKGkERM2WkUN2NdmNLMKpGRTb/h6gzK78RC2UgC0Q4plhrUUE9y2oGgHITo/EufPozdZor/
i1brVUnaIOu+esNFXFBHCfE409SalXynsOaLV9mxry1Q6U3UZoVUk6xyBKsf8Se1x4WmtMs3tSf7
3bZxegWZtrRVrPKE67eRTpLP+fFzWJjMSgDj2hmUc5kGae6gB6yBEYxozBduac0JSoMTpO1BOo/G
FePe/WXK6vOsUo6mgEptGJNCDrdZ3HhTPbZm7KRe6w47UnFftoYlbBOIRuv4KD4zaDOSS4PyM9XY
q4LKYQIDyR3GTnRf8lq//Be6jpce/F8Pr8DTU7w8RijA4IlsncyXkCkPwnKfPVQbpLLWss/saSfb
4V17GXyA4BQEEhWr+6a6iQM6gA+QnICtz7+dBd70evhNVM+uwAS9CAkvIDFkfVt39QM/xueKU1wN
/PC3Td0uTMIWeVRc3aRewAhJBHIwPJPTewOsR9MjBnyOpKbf+smO9OvKh+4uZrJY3vQaMEy5ponP
e66I8FAmE/ytl3rjZYKfBfu4fZJhh/JO6EJHkPxD3QHigp5kI2BGD6RBMzgaSLSGneh3Tu8DVdha
c2cGTs+clL55e/ELKGc1QWI35oaL368e6ztS4JLNwkw/SB0iZPJ03a51wx7lupRUM/S6QiIfvnfQ
H8pIx8wFgvJ59OI7wtjT24vT3IlQKBe/R6HFCjqsnaW8FZeKeldo8B1kZ6VN6jUO+ICg7Hn76N6M
bVgm5aLCJteaPATirp4Sv8nRPhhiu2NJtd3M42GFLPbqfixQ2IgjEZs3aD9C+aNnaV/erosB8khc
4ZWBoRXysiFjH4RVbQLHRLrVweQ02hjv3rK+2V9QZf/n12GNci1LyFeiRsJacJj2sVmdyNBsSVov
x3dCcMKkBWJ8v8vyr5bXKnncjiRSF/thv/hEBMuwhi0ee6hQibt+x3rGMj8o5ViUUg4Knby8eK/y
+2P10D3rdtuDkyrZ1t9zRjFs9RSKOBiaYihAtFGHHTihIugITK/PA1MJcK0lFP0wh3X7sK/eqSsz
1GEftFqZwvniQzq/9WJ4S/CZeayn3OpuXZmhTnusjyXfkEGvUcOcA3I4OWdMp6+///8xIdEBt477
rJ7Ieec98hrPt1ADhjJ37CvbYsudmajG1VTiyh514gcVyBA1vHw5ZE7o93W7cCuef6B105kArs8n
fEpr3BvH1Bp/dA4pVeKFuiufRW/8Ve7IZFDjZm+B09jQ6wLbw1Y51w6L+2W9yX71O6lAHAwtx0UE
40EQ4dNHuuVV03AF5CTxFuyOr4kLhuXHyICwdzWZEG7UdwqKa4adPt8+aswdoi5QJEQNQJpICZrL
hD3wHhP4tQjcDt/mDaKRNsMgWdofOdjV0smpvPIRM9/gVRdhi1qnhUSqK2DEY/FGKK/8G0jxeoH2
yhwVj7Vs0fmZ9IKJVFd9LEjLqTYDV/NEqJAVAIiTWgVrlatJ3ZVVKirnHMgzE1KH4rNfhvzWTaE5
xrlZjIy37Hrj48oQ5ZGyqE74hIR/ILT9qDJJrznHm+VyzAGLKtEVLYDPZCKWWTeN8lFFXdYt35JQ
2YKUNNWsOPSm6XGU0BOoz4HSWEH5s65eGKeH9WEpnwV2yXTuyXhb8LZABazelnApxjH0SJ1fdfXN
kJrF/+gpJTpsp+E01aWAJ1kSAPTDL/assTaSeKYb14KO1YVUTktMih/BYQAblI5XZ48bkZKc0bn9
EW9HMYmO0n0+1clQIRlXuX1oNKCZ25Qyo3h1O7ZAM/nrLR8iPtA5aM9gDBF/54ZZDzEjSq5P6n2e
/Uv6c+VJBmEeZZ20VBG6htIk6VTkQKbsQAD06Ac5kBYCO5Jui3jhYfTS4x//hcLGasJ/9SsoByNw
0C/ja3xNfjviwT749UF/JKfxgoD0WJ5lPeMRQTiB+WxDU1XKnij1Qs2RpC7xO1/+GbkpBH1EN4Qg
XeyyAL7rQ9pX1ihHNgfdpPdkUIpwS/YAYqMUsu88Nv3h+sX+XBblyCQjTnKFjLXXhWFpODBT+dEK
x4ZrGMeGuSTKcxlpGpQVXor4gGB5Qh8eRU28WRqv39y+Z8ytopzVEEx8BuUZgrmabNHJXMzSO/me
5HKaL/gMa+QL/elB/vmCdDPaGOMsE0e4RoLIvUxBPYOfCwNmDvcE4lT0Y6O7FkJTw2jdtrwqrqZ/
HhK6Qy0vMoB5xHe1juRy+9ECYi9/1iAYUfjwmTZa1bmlWRIcdReaPWCcaKc5xtb4Fnwfd/9pOOvq
11C5VR52RauXqAFkuCDCBt8cXcJky8qeWbtLS8EYWh8mZUOa/+jAknlZPHXQgg4tIunKrNGxdpdK
m8RgGcN4wO5WGC4pzd/ZWvYoW4Ub2dVuPpQeZGXN6t1wCI8lxK/uB9CmKJZSmxw0QW9v+V/Sxs/D
RnmhXhvqSMO0LjDYNTyvtiNvvQw1yuIeXUsQId+2x/AOdP9Z0nPow5OblButZTThRoMoTt1oH0Lc
/rhtar2GdHV+KE/UxbO0gNuXKCKMDmE+z6B3X9lZZ4F2KilMfrQU8OCUdig6KhJl0Soj0+BMJlEp
a8spR5WHeVlME8bhtAdxG6MUHXzwfuiDS6l9IdxDnL9IZvPjX4CV1nP0z92lHJeS8kuQKNhd5YRP
4CwbzUn9hdD7/gvuub9cJIibG4osqcBmfs0VKqlINZFENB7xU3RiR0OZGdNFhOOz7kyWVtR6avJp
jrpJePBkyCJxlvhqNuPkTZBcxglaz+U+LVCXQ00FnqsLLEg6pcdoHz0OfvkWg7WUd5td+SIARK2f
QGMMKr9xN4ITmhUK1q/L5w8gf36VGY1dNINc91JuzXfJY3bON6ht46GlntqX3E/Qkq6epPPtZf8l
sH5apS5OqosSmPwRBkgpUNkR2efU731x859K5uKnIepiNFH2fyQ7BdRz0vajD56m+JEfX24viGzT
nwH10wx1CwSjUYKBx1dEYysGZX88FVYeZqx8hHFa6IEhvq+rVmphJvEDD3I5wOwq298c06wo8he3
/c+SZPJbrg4G+H7kPiMHQ73TAZtqrWXX7PQH/SKinLyx3PZ6BfJzp2hV7swIqlIhhA76Ibgbj+iS
O81GwGOt9lUglTgm9pqxZ/RsEDeMqpwMWKCYtaY4nlpQeBQaC0y/6h8lXdA1WVUEQaJOelGMc8hr
oYgy7m85bohIpBjKIA26EK3B2+eQnDPqHBqGJEOiRxAMXqEHaWVNCGIUjIBGgkLyPLTHeBrdMon8
dlR009CV+1qE7kCRMNUkyEW6YZkeo82MIss7Dl+zddKjYLeosXIvi1+DFrmG6suEsXdP2xKqW2Zh
d2Ujrxd9aeVdndQQo7RCrFxMT/Z0Uu/S+9HLvfFVeVPxlOvuUpc147MSGL6YpBLHtNCaLCGQWX4u
zRI6zE2Qb25v5RrkyzBAFqgJvMwrKh3rhryQy1mCjxTi+6R54JptHN0ZUuiG+VkbewzrGeATOHdA
1DEsr37QK8tU2JP5KCynEl3W2eqdcbHG1uygSYlqUQ2wZDlYbQsdJDaWbiWLwYp11Mx5QQYAi3I5
zTKlPCggEBXkyepATQxRMkeWG5MfIp/l4NbaYV+s0XsYa5rQEWcqnCLkyDNSOAJXDHztQNCyshk+
Er7kYZvczw8YKAbPFOM7r97Wq/VS2Qw4ywQtq8Bg0pTm/C13lg7MDGY9moYBHh3dVEAtljzN3+sd
l5gZ4Pw8wzutHmMF31o0dIRclQpbbVwBnhThB9QLkkVV3/bNwjrGKw4QtO+YjeQJEkGm3z69LOAQ
i7Ah3wUe7uWhM2OfR2m9QTmVJdi8lljAmg4aAV1B15tuy8XVDOG0ANZAp7FRg/w0qdw5Mgz0qcv+
ORPTAygMnVHnDpycaIyLs+oDNUw96jpKZQoNPS3mRmm5Glk4Zmr9qRLMsQIhDc+bSwv78WbuWHnU
6k29skh+0ZXr07K+bmetxmNnxks+vY/QJcxO03PlYE6rNXGyMHPPmjNcQ9VBuOZzndSxmatENgqV
WAVSUjTD++ojswGztadtsQEHp68co3fdbI7y937HbWrkDGyvv3p5Pn8EDUstB7UCmBo/YoS+WLbP
jzOw3F68TQ8QwcOTp8E08QbDY2R0oWLqbjE+PI1WjfKw6OMA1ssO53g4FXVqyv3EOFAsK5SLKrlx
SCQeB0oeMrORnsryFMwtwwjrQ1JeaFL1NBoMLIWICcag4VfQ72DzbKz6mqv9ooKKxAtplhhYS6Bk
h1DgTsIYegyHutJpwMFUZBJE4G/+0P+pc1HjKtggoJ0Rao8+75d+6SZoVDGc92qs0nRD4jXyT7pq
jcd2nTZZhxu2oCRY5YcBqoRmIYF5LRUOAub6bMbiyGb/kWFdWaQ+YNPORpiS8WdStBv8g7RLPcnr
/Y3MBNGv79Xn4si5vHIrczkqmF+DF80G3lH5ypuLiRF6Vt6dhkFijqopoqbSF6gXB2mJJkTfpXgM
E8WRU7TI5cbmpkfGd1u9RFeWqEsUtJJoILPATr1Ej+h8YQJk+q4+am+x3/rAbB20V/n+ts3V73dl
krpSA5cNyhL3eFrI8g6wg+dOAIvDbRtrpdQvX5A6D5OkpOPIw0jrjACNplsy6Dg7wr7AsO7sLH74
pkNuzPCI1FL/nJ51SMeMbut3B1aBk7Ve6rxES1+i4oafUjYf6RhYRl4yrtta5efLaqk6RTfOKBsT
Rn7pAcSvAIYFtugvW86DoBhzBI+1HurRpizjINQ6pLuXHi2aof4BnkdGWXTV614dESpyS2PUNWIB
/0EqIATmlqIDBToexndjmSF/fnWT1RT4gZmbiBnSlEm92Mdc3Zb1ehdXU5/P5dCAbB5an/MAZqoL
9UDxkaOZFvjFc/DanIZH2Rl/Cs/6K5JpTHsBp2Bxr82hf5DQgL0DH0B6Yi17rZqA4wK6fR35FSSH
qB1sypLjavJ4qp3lRXKhz3MIPpQD74LBFWIrIlMTa93LfBqk9jMIOHmpyVihZrwjUs/iL6N8v33j
WSbovczVoQsjRLdK/hZKoxno93PMaMaun5d/lnGpeF+dl7xd5oAnmn6JTzB6hOLov+onXe/P5XF2
ZadowRsREkxAMNancdpMOaB653Z8nYPKnLjHKXsYIC8i9oXXsuQTVkP359m4pLdXtkEpDpqfjHzH
6L6sforK2eTSzlZnFt3teoz7/JhUGEgHQPiUER+z7CVTFE7L+LNBA0ArYuv2yVgjUPvyOalYUEHs
Bw6SXL+Xrrcqu9jrHt4bPzmHtM+6Hfqkd+G5F81oI+8Shitb95afyyTn9up7zoBbzi1R+h3bxeJm
ODG1ZgyYsL4k5f2XWK1LVUaXAUrbjqEe+NAjzkPQPcaHXKmwfvmQlN9QyzQMlRYlCIK2En+iEHCv
ObwrOUPJpC5j3OeLT736biD5yvgJ9L2uJlROXHwfhcnkAxa5nrSaN14dd8ptgH6yzQQCEQRJzrl1
Cp80IHWABUGVtg3syBUfxI8C5L0dyBFqPzG30QZqgna/kc7BscIb3bBZT0iWf6bLhdzI9Uuv48CW
YGzZD4/JawuKHAy9mMqdDOXZwJyZPL7r79bPL0EXCtuiApMjMdrZFS5I5qXPxgOfmZFVnXKPP2tH
+WH41jiGlxxJYhE5LAwdw/Vc9upqyzP0yhpBxi+Ihdd8tvFiiOdt3AtoHDIxLyxblPfptV4LBFLf
ToB5scsj0SIRt6UzzqYIiqT6ibN4v90XvzSw2JMWGo8JBsJzRjAbrGob46zTMtXz0HFjJiF9G+XH
ZdyH3aZsHm7fXZYJyg3VWZs2RoNzXmnfs2J2BvTsoAFu37ayXja8OkSUK1LnsIlFYoak29i1CcOq
BsShwTLuhWjcEfVNpB0PR+6OkNOzWLDWpsWuPRTdUECzrssCUmhv3Pi42Mtj7Oj+skHxw+VfxD1I
1PR71u6tQSO/GKWymz7RFI4PEMn0JyAK8vt0Rwg6QwcAajcCoaTVHMtT9PO/8PB/sUv5rkGGMq5i
wO7wQhRe4q3+2JnJkSibzRtW8ZARx/7org1JagQhzig6eFYbgTGeZ8Xp1QLF5+Ghm2qY/8+DcUDq
UYaR7AbDXNoLetp2o8rvcs6nZp9g3oQbNfDKSqPg1TzTL6zsJSrsEARURVmVDY3uK+hxIOhglEJj
Ty4PQh9tizbY6ouwr2UxNBNZtDVlmswpFMy+at5lUdnoMTQE6/BsZAl0EzXVD1uDwZ+zNnB0vdV0
/0+JAb1NyNzPaMlb9Y47SfviIbL1fV+aya8CdAWal1z2vVIY28LwlHQnMIlQxItnmFaWyczUelfV
24VPPF3GkF8zMaytdVa/rJRK1gbFiGP5/7+VBtwjsNU5oRN6JM8QARPZ3HZZjJyeroop4pK1IkkA
CAyQoJxSH86eLY/EcMC01HUA5dBkHHCwZsUs/OpVgtx6anVOtuMOkyMciruRCS5mZTe0ojXoZpNF
IA+J0dLMwBMvXgIsMv544EEgvE3c3ALTLWYUa8Dk0XXILhVhVEJ2pZ0Cb2rOOwk0TTtWTYT1NSiX
OdTNBGwiOVTT85KEljGLVi0znoR/KYv8k3vTitdxGSq/n539ttgTXurYC/c9unQke/kvgNLrk0sT
/sncEilZAQ+p3lVII6ed9rSgTwU2etvwmW94xrmlaf1UgRvqJULS35CyFiRMxdGMMEL8PH0Y/EXV
T7ubbTUwh9ASc7POzaljRHtWnkrT/C1i3hsGQe4N7uxE4EVKLoOfhM5Q383QtmCGWmmtzPsZImiu
P5Hr0gCEhmgtc/uoTKx5VCx3+DGJTjlui+w5Eh8WRbSn/NRoL7cdxXr37Mo25ZnyuGyaiMMNJq9/
whNDZgMkC76C4e3XplqgEgjyMxl/AfVBJWvqbORcT2oZygk8OBhEtKXv00a3wR204+6zZ/GxeB7d
2QYFlGw3b5pfoWhZ/awZrnFtKOLL76Cyua4HkkJsUekmhL+kw90eUMrH0IfiyZda0bjhj5zPAp6u
Ogd0RaGjJ+uCQG9yUixADpJGhaZmZph807XMygSXsZ3kx//RMbiyQm1nKYJsvY/Q2UESAa5UK7OF
ARBQvLEAG0IO4oo7fmP4LBDKeoC7skttbrQk0jKPsIsyxJZ7JqKEMmxGG1Q40Y9kpcTrlfAre9Qm
VpKwDEYCe6IXnVG03cgf07aWTf0cjIBscz8h4WoRei/Qq4CKwkBSrt5HvV1vZC87sPgzWXtLlRCS
aVYWgcevAQ8HB78EcSUl+X57a8nO3dpZKriARwztE53kcPV9256EitVdYC2CSrwjDOMR6hQc0F70
tLLcxMm7FEaMHgZjGTRH45BmdRWThnnJVebcDRCiZTFCrPu0z8NBEzOOqljxEsnqRyhPK9Kuwojc
LO7y+qPhf6IKaWdKZZVqw8ryWGsjZZmrpz7Kz2DBb+BZIj96xMCJI+wI089ktQOAHRXQsSwg1PrT
9GqpJLRcmVxGPY5q4lXku8E29heGIQuBGkoKjWAZR32wjAOZr5W/h27zhLSHlSGsZtJXv4DyOHhF
LKo641ymAEEOgWqrPUqP5bIRxNpphpZRFmR5GnrCZQnEONV5UGH+Ds/SLjgTUPuCoNUd+u8s2pn1
dOBqfZSnqflGKGq0hmAv3OQgMu/gaxpHx+sEnvQxdMvn/+miq5QzGTtRiasOBiv5V9C9BvyP2///
9QTyakWUJ+mqFnJE5DUIzj5wRpP+f74n3494alZysyZvhHD7T9z7A3BULpG2aMAn/lbt0jacmb4T
ZvbAF53aCnwUMVyCPhC8wQktlCFfCQEli8aUcTfp+Zeh6UZh5PAzIFluKUVppfkd47uuvvQ/V0oP
uvRcmZZLi427CMR7nNMTyJP5L7jnV+u7V5YoRyMpC8RKY9x6IoBRgcg3xP4R1AsRhmIlLmtyONc7
SMO5OK7kygxynJiqJDPI4xOYtUcvcfvRyp/Ct2YTooorE/ycrZrtnhAKx6cS/mZ5DcCtueHBUNta
LL+zNonx5WdRjsdI46ARdHj5/Nd0SvwB6rSCqT33P/nElE/FZtmKyGNhX/sggwlMlTDWdlMpT1jL
sl4RALjs5fekz9q72b24YTt5Rk5Hj7csXDgpEeHYrPTALBPMJRfVZo54T006l3GGV58iVyeLcj5c
nBpFuOAMd5g3553WC7cokWMcQbGyu35TspLx1QfflT3KFxVGY+BhAG+uHspvM3h2CP6y2kx3og9c
JH9WDuEZwr87cYY8CUtnlRG6aIZF2eAbuQxwsJex3hlRczQy+ZWTpN1Yt0/ocLEEKleeHqjDKQJP
wIqGwtOVizSuo5pXAJowJEcwiICkAB4CsuQuN7NfNZgpVAx+/DvRyJWO4Vfr1LeW8zAaZaElB1Zy
ZwTNb+Nb6BgYzKr3RExPfBGczJG/xxjSfmPVRlaK2MS6rJAXiCRBX/RrphKWYgT9SHzs6UeSW/m9
sols0vhNLPkRwNvz6AedaaCk83H7SP95e77YvSSLVxlSrKVSKiywG6k/jPKpDXU70V/YmKM/3cFX
O6TNeGVnWMTAaHtEVTJYWJ10CLJXR34TuqyM5M9I9tUQ5fw7vpwiTcYVBa+gE+idUyTMDJoRYGik
pRijZbUQjnoCNEo3oMCzQTcO2sTBK7z/BEn+9AE0LiwqsjQWU+yQotzP2Xucv9w+AZcm342nE837
uRiYoFFJDat1onOJzBjDvPN9/k13BlfehjtyBXW72ETHaQtmjS1nRc/AtZqYLl5QoQX7jlMcWGwx
DM9Hs4JWRAkoImQkVYSRzDTztHG576LwUCRjbpZ1sgsr1LwSiC3f/hzrZfer700FTp1TpkUhJR+t
l92hS622UJ1cC9xcMaxu4JyoSax6rj1exCOw4QBRrzEJXUYuRCncZuhNvUne2yzbF4XwdPvHsb4K
FVTFvlcruSC31Uc5yhs2vUsEL1nkR5fm460jQWX1c5rLUpbiqZb+SvzJFuwJhNln2eFOE8B0wq7Y
l/eqlTyUd9CHwJAy1K5BFg0UxxJC7TbZdU8lWDdrPKyyu4DZfPvTZ2nXqY1OReF2grpQQUpl/XIa
8sWtw8Hswvc+fbz9tYnHv/UVqIgQcVCkX4Bcd6NpfqibaJdroj1DZr1TeU/vZLcPqvNtk395sWKY
U1VFwVAuf37lJ3lB0XgpwOkL0Hjxy1+8JVtTBOlrBeQkHQb2HNCvvEnbaBc5hi3fi3cC4yf85Qn5
+RMoDwqajlxPGyA+gEO7z981twQdRINpEOgoJE56Ysa+P1022c9Pg9QrPcizFnwoSBXxQsbwPXJo
jxwpzZpB3VTdccze+0qm8dUidceTSeyr+lICIRKWKAMil7sLITECqegXBS+9S88fIlK3d5dczz8P
1OdCqeub9cWUd4QiLc/wFMjAqrQgzclYL9g/7wdCIOqo6Fqqhoqxi6+xVpqBohFbZDLxtxx163si
FhG586v6oD8sM8bcL7w97K/6p3f6ape6L7ESlllDsmPpoUco6Y/pkexm4mr32W5wmmPu15hphf6R
x4LP/Pllv5qm0qeoEGtQuuOqijH47YIk703M2ewXSWSOnDJM0SU6OdKSoJJwQwmzr7DPoM+gOco9
mBk8eWeghMozpWn+vCBfVkdX7AZg4JtSIo4oeOrlc9A+3z6XjAND66fwoR5xImn3FhNcqZEKhtVU
HTx4uGieEPb1/W17KzUWLOgz2724oCsvB/R7PanKQOrh0756SL0B/Kw9tCMbMIrxDGurG3ZljLrs
05SKQZbDmBSe1WIvcA+C/o2xoD8fhl8XRN1ssTaCoqxgIwN3JiHvi+wfkwV1lIvAPSvHZX4/sqFX
368ODE5QSpib737DmPNDauHgY4YWRSpWLYH1ASl/ksjQDFwCvMv6aELjoh55KxWy1skMOWJ4yBVE
2tejTj701cr0chTUjEBRGyi2CQ/FHiHICV5BCO8NoakX5gJGRDL8z29G4OFaRz+y2hUrAfDrb6AO
DB/ES7oUpFKFzZygQ/m7TF29/x4sZ+3mSsyHPQFDF3j8aiLGaL+umYcahayKsDdvI4j9arv6qbC1
5+IU3uk+ZIzt5IipDEsWrPmhO8QFk0Z31b9c/QBqwV06T/Mo4KNj+POsqo0Dt8koTEurweHKBnVD
5G7JwkGDjdoRtySl1Hbhbj72h3Kr7PInYT8fuO+N6uFfd/CnXn5GVZ43Jy/ZxqfanXOL89If3QHt
R8hGci5qMG/xicnZ9OfTjuyFqolAAmE4nXa1/Kj20NHGXgyu9oPgQquNQDg4L306VvV3JQ/5ao1K
teIhkhItQ57dvSwvmBLfa5v6CVIAsp/9qr4Z27wCjWLsGh8co928jnm6Wid15hIlMcZawjo7O7jj
fkQSmWY+/Ga8BejxWB2nN9A227f9JPEUXxOgr+ulDhra3okWkz7oIEq2FEUOKGhMNf7oudkUYpVh
jblI6swZgmQEPMoq0I3qHWg84yGrvgb7AQgNHpIrpJw+bvCcvL3Idf9x9W0p79zH88zzFVY5oUoo
/ozvckvdEw61zOFeK69mRO+Vhh6+6id+jeY4SMYRc081WpM5WmwOqI7kx2kafs66tthiEvIWl1S5
ryrNYuZVpW44redZ52n13nz+Bhq+LCIadUaIkyydmv0E+CWoIzbZOyHeJBSKt7/war5yZYwqJjUC
uHAWMpPBx+C6idOXrFx2Ys/5BsaTGLu5GvyubFFXtMmrQpxaBL8O0BNJlMwwvZdS1qD0Sh/oyx7S
cGCBaxauDjH9FPmVvzzob4HV2NkjYHcbSBGnB6M1hTtUf86kFAnEwLOxIaJ9KKczIvCqn75aL3Vn
aqVpumzAemUPb30XEF4wYcpMvYWVMsvXBVOXpMj6bogJ9JyMe82TCTTPPfghAUuTTeNOUEyCs2k8
w+YSJg8g6/xQCU2poeDZySMKzbIAqHsQ2qIUPActWGSj9H88P9SjqBmqzqg6MtYm89aoShbGpC2Z
NcGznjddbRv1ANJEHSJTI7YNRbxHMj8XnVS4u/QJ8Yt0oKzYXxz8iGcAtCAi17jAYdy+lCw3RKOF
07DrC4P8hHmLVjC4uUnbOdmIGyYOjgSnP8LI52Jl6v7zYVjndYqzk/jIJfZg4tlEJ8IQMTnpC5vr
eT2OXNmjfECrgbEmzuHQ+yYun8Q5akw9FEKvUspopxSjbAb8qPncJJYmN4Daem5bZSPxmbRt+hTT
mSUYlPUqQ3VhaIHlHZbIZXz81ch69ROpeF70jZzoI/xvi1BnvEBTzMpTU3wl/CSi3QBuSoZeQ5cF
sWDuOhXSg66Z8ly+HDze6s5gjPY1T3LSB1aZiOGYaNCuwYfyVI64SKhI7gUoXZBBvGzLwgavR++r
L0k5JkVsc1nJUD0hNAoViLfHg34mKqLt43JgKzIx4gvd9BqzVO0GYA5crj40848sPPGyxzgc5D7c
ui+UDxrCJG8A4Ue83HaAAf8GIcvudCDgr9u2WMuh/JBQZVWsdTAlN24dg0VG+ckZxv/oamjYrSCA
TT4hIEUSPEirDAgioOnEDevQMSIFjbidcRBGcYAhaBuAyix3qm6fZ7XNRyJrk8hFubFJNLA2VTkt
EToCc92mm9hRX6tN/2Ox8NgtHNRAMxbGn7FTNOIS9pqE53Hwmskwo+wxXxqzilgTn6w4T2tna4o+
RryEL9g6DR4bhFl+GDBgBlUe6Efva5BRlK/EO/HsOEH88q1PSuUycqZ2XEdsi15+LD4gwmWH++i+
h81oywKCsI4K5TdCNVHalIz8G2IL2guQiA6iVQQQMIk+bt8xcl1vLYtKX6IUAgutDk8YBOVZGoB2
7FogsTkoPNX8kFl8FZ6LKWa84Jk7SXkRTtXHPCWZ4eDydyjO2HLqDKfamja8PwFfI73Xp8LDpDez
/rnem//0yQrlVZZZA/ceSaKUU+fXby2KBgGG9v4fade1HDmObL+IEfTmlbaqVCXvXxgtqZsG9J78
+nugmR1RaE5hb2/EPmyEJjoLIDKRyDx5jpff0NIhGFtBNOqZ7/qAKU3BHUZevOH4JlvzNdPBLOaF
hgG/flzcGPhBcgp3oxvaipf7fM2fDVzdt/SYrUNkVg+kPwW9Z8dKtpt76NK48nXUgygvu6QiMdae
v0xOEsHWgbsp0zVlgFF8YUyh3kOMPL2jDM/GAcEhv9ceuwCcw1525MKFeDvM5C9/vTlq7DD5laEG
1k8OiI9NsHVMGd7q0km0ZZHLjLttVNE+laxNkHHB0VbFxiWSppoQnGjS/MyNY9zxsqPt0p78ZYHx
mW7WMyspkTmOTnRp7SZwWZOdcSF7vQ65gTxQLimtmXTCFNmc2OKx5PZy/+Ukff0ExndmJc3nOYHv
WLFwtSTmM1m6Ky3LYxssMINtzoKfpPNujISbXiwye9Qx/yOEF2o8HGKVh9PeBrr8syOQg/m+53k1
K1AJws+JfmT3FEI12dqt4QhO88s6FF7l9BfTy/l4ef4zQ8vnu8llapUibGCyiNMbc2wf+ybimNj2
nP9sssSKg4lp0bVRPwM/GcWBIvwYBN1tNNGJ6qu86zg51r+kqGgEg8cDhUoW5Bu2AISolEEuBq4v
DAo/OhAn9BO81Glg4I0TbEd+RbFEnVIMIw5/38AubkOM5eMURz/Q8rqvPtobSllNx+Pj25TKRkBD
G8xBfM3q7aWCjk9SZVCGKqwkWGO2idkq6HRQjY7iI36nTISURx9o9ZvE513im0nRyhxziZtVXJCy
QkQw0ulCSGoX/YgnzYjd8ydyu/C7ssNEniJdyF88yqNTPnap3QFpo3xC3frRrjx04WhKRAUseCFp
0xlWlpmIlIgRqSwDGyoo4knWwAmYLBzKlO338soGE3KETKz1WP/8aDGGDd3ipbubdrS4PLuFR67J
/XDL/3bbT9Evs59/X4XzAbSuSzfCrHgID1RObfkkbog93quAc0o+iUpXhupwkiNzgaE8f+rEdwFA
vXjkRBTOd/psAa5syGKxTBWFS6e1ZSstWEukgRNHNmbOkGSsNoy5dLtuLOZRwDpGR/LHy2rf7MlF
dU1uEjDi9w9UyoiqTcvu8Nhem1DWxljhRcHV0OQtlf59tdQQuHBzTlGmnxsLWXNuh2TmLHU7g1wt
lXkK5MJ/jn2GLqlDCeF1eN0eLQGoRc2oJHSBtS8uUbjwxx2vz8NbIBtVOgV1i09qqyX9SC3Lk8X6
gRNRNh8FqwUyEWUyEt2YRVxyUoYJSehRLWgmoQB4+ouIsvM6ss/vqco8v4ZB/fm3B8nKNhNT+r5W
1CRCPZWUg5skh6LwNBJ06k59mcRXtdE5X3PT/1ZAYeY+UuW+XbQevtHWj6EI4YhZsoXwnbOjPCtM
1Y90vQCqe1ihgOD6JrmgTQ0VSugdmlWO4lUnKGAKvFfW5pt1tTbGJ0ezIopJG3OU1BCiPE4GGkBc
teUeYtyvvLHT7ft1ZY7xPVUNpamjSIL/mJMgWwssAVX/sauAt7zNk7Iyx7hhowlKJ9PpHUJAOJOQ
g9DWPztl8bRS3lcC1OLGuLdn0uQ+52tuZmgry4wPhkmpdmKPm126Sx6lzJ8ftV3oArEIjVqhcsYe
+hs0fRKueSwa25b/gXZ/Zler8Carrd41GgBDyqjbc/5UlYdZe+/L04gk8fwq6SJ+c8QV1IW5eOVG
/PtikpLBz4zI6yqvqVAMqDgeyFkTy4o2TjE0aWUKUxQGJ9euhwmT6OJiZ00DAZvn86vadsR/NpDF
RJJSNRVZp21cgqatqh4ao77VrXrhPPO3myhf2/f599WXqqxyScsWzgCZVH/yw88J4Qm4e+ARflIS
SRM4Vwo/WU6jaGPinptZ8JA9MuP+BgDFGD9DGA9P3VEGEhLswcBBUjQEJaA6v7Gc4/KZH6zWKxat
ZLUE623jBJKNoz1mL3dl2njnzWzMIiHPWO0r4/VGNxl1S4OMhJE6VBYAHXZjt0JfSk3tBLo/UkBd
L3K1fedUAW+4bfuwQiEFMuUG/kf/vlrmoAKX2IYwL6g/zHpvgUsl+dAkuyWcg7p5z2tfhph7UGin
Ao0ivMvyKgGWdMQ8qZplvEhGj8DvTv5lhXHyWKqIPlAQOBBYsktFIHNwsyuB+EyuJeQvvGx3+7Hy
tSx23MFQQsuKa1zvrWdcmcHittCDXgjYjqg+M8WKgKctA1yE91bZdvx/VsqOPsxF1WsqHS6d9eq2
D9WnRB6hwlwqCidu8gwxVz1e2GaoDjgh6tzbcnSnK7G9GDxg9WYbZrWPjG8XqA2olVUoSOlBaQSC
g7hD41JQvFS8kTBUHut7qTeDqlJdgytHwTPOXPRFNuayRusun6huKKWodudBuBxhhXtgtnOYr+/G
+rvWp6k04sCoweyBdbq4o1x6PfDjagwaO55y7XZyv9pY5m6fI5XgrQR7HQDk44/lCjCy2wGSDDYm
V1TA93o/vSVYam/rssvvEm2X+VY/gIkwTS+Pak8D3PBc7Yc9JsQAppqvgPCudp2X7ijdwrwXQCyR
7bV7weURTPDOLxN4RjID3NOgl1OC4i2sH6YitsX58XwY58YBJvAMmtDG7YIjRKi4F/RnE0Ty6mrZ
zS/oeZf7wotvzMjWHv6LVg7n+LJ0uu0kDgXuEHqkur2Cm+OdMrGA9oxL3czZS4t5XFSG1RvCAKrj
sAuhdf8gCktgCLecvdy+ev9xEYuJOKYM8vcK3Ivg4DauZg9YecsFKUCEB8bilB9x5Ri/cOXzgzlv
I5kgFFdJX/chjgotqNHRhxBzAVYAUL5TvnEWydtKJuaMFmllLf28OJpje4lR7Atlh9lyp3XzvXVQ
jyJlmuIY3X5ifO0sE3zktGonE/XKT5yAeYK8ILo101uzG0B6pePlVmBglqKo+Mp+m+vVgSpUJbw0
JBaioPeasvQdDqneHUvx2VJuIh5wczuXWtlgYp3Qk1onYAr1zbJ00nCxwSXvWmbuTuG9pkW+2sbg
8Ar9Ic2u++gtHD/UMT/IUb+ftOaQ60j01MRVof8RdapXWG3A2X/eJrCxUFcsIdeQBEG2KkCB326D
4QK1P789NnaJgfPI5QoqU2/5LSVabQoT/wbVirtpxqa03oBZHsr9Ll/rqKFmO3LFQx9uZnkrY0wY
bMdp7HUZrmvkpa3qe8XkgSnpFp1ZDgtvgGZVViQ9fFS5Kn8s74qfe7GfvmWpQ4LWlaAlaJTOuKs9
i1N92IxKX0tj4Q6J1pVZGSG1bNpytssJXExFRe7latzrBg9puGnM0gxNMSGsYCrMSTZAD46pL+yj
ZcjCvdHmF40RWt40gwgyM5qKk+NtP61Wi2NCrhWWc6FSz5kPzZ4SbGCkwKPj5JQW4o9KfitjTJg1
SyuyhhReYIT5L7Fe9nMu8aCFn4/Bc+eEia96NhjJIGAHaYVKIk59QlGTQOXjA91bb/FGKI0tzoIO
9fgk3Csf9Vt+Z+15Wfp2XrBaKxNxzVQZG3XEcZ0gMmL5xVV8lfycLujjAOAzW8L8Ol52/RsPTc6L
hRpzgtqoFBJFR7wdDws6q9EuBYHPDuOSf8lVLU67T67jnbnLDvMdfy5mO+1bLZwJdRY0O4Cros+G
IIQg8utUgriNeA26YYs9v9aBAhI+NwHLf+2oGB5JnBCyvhHqaryt2G7RrX4KEwHDXvl7AAk/JaDE
xhrAu/GVjPc1QgbVKCxuQPBVHPgdJU7AZ8EZBuT3MqvEKZTHh4VcKeOPiXAiIifksvgLKx+FJaXs
COaErrkGDeSFc23xLDBZHzrkf4+naKXgtQtIg5NE+wP5bBRCvr4SC7CA+lozQImY5ibA6OIrEWgL
Ufls7hNsM81bWWLiT0pySYooRsi4CgNlN1zAF8H4Vhz47ZvtGvLKFhOGhCqWUCqHLc1ewAIl2Qt6
b+EdZUWh6H/eJcWLN2z7O5WFNB0ofDs+hjeL2992pl0+mC69GrNdcVP8aC7pIGHy9L+lNjoTbzox
DqcJAtm08qJ5GF2prml3xfLAMpE4eUcxtrDLu0u2IRyrDWbiTNtUqiHSwVpod/jCcwNh8OjQ4YOa
vQNuKJvPS8U1ycSTsgiJHFMNLIpG7MGMThwjWDwntTFg2F9w75Bt/0MhV5Rk1dQ+z9iqRtfplWZF
MTxDP8kHWtOi89/pD8StxsE0NjdebiYfoJr8jz3mzOq1kadFjk8pB4MrQQ7FWlwRPoJMtT7WGPZw
6rvwiS+ksx0sv+wyd2WdxGaSUZYZOfdQQHdE4Jhr3hTlv3jklxXmoPaGWJCF7ialZK9Bv0SZIih3
DuzaCS5jjmPQ0/B7IvJljzmg6QTtntZCBKAyvA11ilPyU7XzoxGIrmynSLAMZP1V8Ge5+Jdh5phK
kaIr0MREwlqOdps+kEHnvCd5H4zJ9hUksBjMQdZYSbFdyZPdhHUwkhvODm7H638WwjZU6hTTU2MH
Mxi7QduPnv8OORyEJ7g8zNsQrK+z/5nWrHzNbM1qlAm+1mPnF6D3kL3MNa8hYuprh0/ygxMvgnG8
jW2sQExPkktafDTNYdcY0Skj8UPZyS/dCMXE81v5L1nh11YyV58+ijHoXagxot10oMO2jSkGqj47
mvHgJYl8PTWWW2jGcQihy5v0lxhLvVSjtnBjq8cjZC7sLAShfx+/ooJxWQz6Cegn5/zP/JfnyNfP
ZCJQ0yp5VtGGPUGjFzV1W3pKAqo8gUQx4M00b8+Xrb45E3fawhhEvcH5KqCsGoQ3nW8GeJojBRGg
ZN1exg5KhqVj0Cny5KW6QUemwdQrbcrwesDb5drVb2GikxCWkV7TgXzKBZX5wmVPAAjHwMoJv4Hq
zFJcbWXgoqnfIIIXc9R5tuFJK/tMtCIFIZqoIZuUQ0gza3hdJx69bozX+If6THMHOhehuZwPzokk
rLpNNyZh2An0EzxPII+jBD7Y8cSxQOcyu5jq46q2ccIyOxiatw2BtDCYnQozma+GAcW2bEoXZ+gU
UFUUlhLUxpLYoCaeOIulW8heCBrweoapG5IimkzUHHI9HTOq5GNBZv4h7KXcked5uRrxZgX1cjtk
1+aYdIfzW/wvD7J/fIqdQp1k0qgFza871+2Onb9cl0/QfkK+RG7Kk4YBzmC5hETrDZSiMdJ9WnhD
FVvrpgzWf6cVrKDOSNIoihu8SM02sy0Dp1p6jIoHwbyTxt35xfIueVY6B/SO6l8DBxhVf67A0tPZ
rascKJ0tBQ7yoJHbmwtickOlw8aQRsc3X10bek6iXuno5j7PTnpt+f2pBje4/rLs+p+UAQrwvqN6
nIhbHWKvveDxeNCAyJ4pcWWfCRtgSZjlWZmRZGStE2Hqof7J2dHNS9iURRFsRKqosCMxcSdWY0Ux
IvOBomqn3Xvnyf5/1SKjl9Bvi1mZYqK/bFRKolWI/mk/drbaJT9bqblLTYTCUVYdZZ53kWQcjTS/
CKcU5Mz9ZZykj3HEw1Jt7urqhzBfNZZk9K5o4iHniTOAiwVsZ+e3dfPyX1lgvpsQ5bVh0Ksn6Qu7
rjoXOcAgz74pLRxLvLUwgT1rhymPaBsOSHezesXkESe32L60V2th8s14nKy0THEGKV2v6tCpDIIJ
adr7gnwGp+qx/QhbWWOiaBLpCbDIeISNjgjMIqWXBd3QtUVpqnwsjv884S2QrbSY6KQueYGPRV8O
soNJpqvYt4BA0f3yjpe907N1xgnYIZd4KkTN+GTm0aHWPV729TNpXs6fvu3M52sT2ZpLVstNqNMD
Xhwx5wY58PyEjsRdO9nWReajiUIzjupxdoEHfR0i0FPVPnHNy/qCSy3IcXqdyUwxh9H0RYTzOVaO
kjnktrkKXwD4NmNbIgftUAJ7+mfYhtX6mUhTDFOE+Tv0w6yqdcyudcA8ZycTT/6Z43tsUQbC88oc
lih4x+GPRr4sNe7UA88CE0fiIQasnGLzO3dSnOQ2BluAuS8uxufkut+rF3z8ySeQ+9wBZQJKXeuK
AlZHAJfAutOlvZ3HyU5uh52htJ6sQ49DhbDMgutwMOyYN+f3L/6vqapm6YZpsA+1VJfzqJs+nbFL
7PSlvoFGHQgAMR4QPqtHFNcepI/z7rKZwJhfJpkmiQCWEDL1qK3lIcYJVUXZCUN6hUkUT47Te1Ep
Ol5I3f6sXxYZp1hI8XdbRg2E5+hSQZCjNC21qwXZrfGTPycgb3MRrRZJf9IqkxFT0kpjB5fAbOjO
BC9DPGReKxl2oudO0lybxK6WC/JzMe9GUXSbGIXM4qA1T2J8V+m53ZGrLvGi8lGYL+v6Ou3vSusm
zZ+s6CSihV8AKjj6ZMRQYvmWjS9Kbjh18kTa0C2Eg4Dp1+Wtk71wjgCYbm3LupHbu0i6bJNbk1xl
zWU27fT0tk79tkdkyI5gCRSMo1mkdjzZiRxYxBEkV7qGgJJo2EL7HI93kkCgo4qTGJ6kVHbkdJfI
VwZSNetRAIfQj15y4mmfzHY079r4IIeikwOtLQhOathDGdmt4i71+5gda0z/1a41AuCRnybDCdFu
bJxcD32xE+xB3YfNR9S9dcpHhdeZqR7ILNiG9TaZgTDK9gjxltiNF1dYjmAtEcA6ANawuXPj6KjI
O0W0w84Jw58judYFvHpxj5n9TjUDLbnqzV+m2PppNNrgi3fQBA2UES9A4NnTB9NoIYiOsTWxc9B+
ddpuH9W7utwPyeJE5S7uT5l+K05eE+1KcjDxpuouIvPYRrczMDmYLJOBF1HuVHmwjdS0h/m5jh9L
60EtD4l5ST6yCOXy/pe8BKne240wu1FiF/pLShS7mPZ6rHqJdpAhWNuVN+18k3U7KfVVLViUg9hd
4L+qQ3sqHjv0eSwfRPpq/BgXF/14VeivgiA7S3eZSkEZLbYopbYgHiJAsNqXJsFV3r2NALLDt5sg
6TzB9NI5txsdNV7lByndegFAea6dVjuM48dYJnZmPHTkVQAdKEapb+toN4DBKbyS+gcJILYyMeyo
tJtY8oX4XoOQXp0eq8ifyjehSNCq+TXifMbir5IUf5SFfTk0vfVX3qWHuVUlM7xLUDO7b3ajqnBi
Bi9kMDfB3ISFmVawEDWGLRWdM+v782Fwu0a2ChFM5JdLcWlGBaFX1Gzryjzkh+FNvc6frdPggWwd
3bTsgTxxjNLg+vt187VzTHaZmb0yEHrDjaAlpTDLGsmJuKcqeHTslmNtO/syTVMCXsX47Y0uK5Cz
MWpYSx5RA3RC4iVQO4TyXn4cUHicglFw+Z3K7dfAP1ZZIJdhtSFw7/h2qZiVthGNXpJLFy1RIYtS
8cpe/3KDflmjL77VWYzqOAOzEvJ1NdAPGNsGo7u6V26yS4qtKh5CT/A5u7p9Nr8sMhfokkeDJKFC
APLY/FHyk4volYqg0tG3KWiC2OO9yzc/I/TuJMOSNICsmUMD+tdONihYpMn8qkMZSf+Qutw5v6zN
VX1hNT6T7NU+1hgrSMIez9UQTNBWMXi1wnPq7W+1ssF4dTmPeaOoyI7bXxJIefNDdKC0RVYgQ6CQ
8lr+EWnsyiDj49JoGElNCxoNJGvS+2G56nlwLfpC+82jVyaYj0PUYSbRohp+og27TE79fCJOGX9g
fhcEte+pHKT5+/lPxd1H5tVokrAdpAIpHH2jGn5z3wdQcXuG4KQ3BP/NeNt2JeprlWzZbZb6WSK0
mYa4BQTWXnkjQfqLqp1ghvWZD7zYTFJX9hivjpNwqiTKygJRsdhPFPTRunbqnFTRs2CuhMyph6QK
zu8rxwXYctsUKWKaU9i9Xr5p5WTrusSJyNue/AWIYjLhMSmqtKMksgX0r5sqdqbsUM+c48EzQpe5
8mTTQu21j+HJXVp4aQFZ2370YoMLdeBtF/0dazuxEtcznZHt3MUfjpL7yb5yAvfiVYiubvqq3p7/
Pttl/dWpYNw5iWTdJPQDZQBXmKY3ISXU9jnoKyj8pXldXkXi6LhUcbPyaI+2oVgr44yjaxOxpKKE
02lX46OyA3eGl3VOdEE7C90Bw5AgrqV5A3Fj0GTdApD0pl/ypCI40ebz3bPa8zbtYqgV40afoiQo
hQnTdMp1ZBWX0mzdEKO7nuTk2Mwl786jB/P3KGdJpmXqCmjrmYNLMrT0czo31eBbT6BHSTyq32t4
4ZXuzzse4aW8mUNYX/aYM9xZYksiFetsPdzqH+MP7VlK7Oa6fZ0vs3vzF/FK8CErgTTb6WKDFSa5
1pCKflQ34xXxuYnU1lEH5QOY1tHwEDW2jDWESpZqCcp0HTiLheST3Ch3opPq9q6IYng62Tx8z9aX
hlQmsEQm9HIstrMDdtFBz2TD8PssAUFUnsXgFOzvIqO/HvBuVJXxJZn1xTbL5vK8m23tPRIYRYdQ
towiOfOtpb5LFrEW4WUhdNjcTp+k1lGt1LrvlCG2EyMWd+ctbubia5PM55by2YxmeqxTy17eR+8v
zQkNMiCp3ZYYyGv3JWgiudp91GfZY62g26FjZAycwOxSZdD2ZRrVI1qy8QqtgV3RFPtBjiI7Sye/
MuRbjCJxbpmt8Ly2yay17LU27SmLlKlCvqYYXotZelWL8Iazp7y1MeFZiZYhkiXaTNnPAWZFZXvy
MdThpVf4iHFs6+7kVARs/ToUUXkes+Uw60UymZ5QxLBN6d+19tkoiCNl3GRyy0EUU1UMSCCAildh
LoO6ntXKHLA+OuZAFVAzsAbqeFAlD0tAjigouLlfX5dXkc/rU22mQyqcA8hH+RPc/P3qq/pcmiFq
/1cCtri5hyY7le0I/qK34d09mwnfyh77pNKmtMtSypES7zF3cFu44Pk96RUmK6lsYfgkPykvnOOz
dUzXJpkMrBinhsg0V8/28yP4zsQJRTsTZ0b0xXv9qb0yHvmBduvYrI0yT6u8rJO2o3Oc81DYofKr
Gkr7/LroqWA9XgWLj6SBhl3+TTmjHNKh6SdYkI3nZYZPtHeWdLKWW0X6k96HJpqiIRqqZfzWTe3N
KJHnFO/gVm2dGXrEY3sTt4RzNW99J02VVUVU8c7X2ar8EguTKUAG1Y8b9MAH5a5ZEn9IIPx6fuO2
uFcgVmMalmjSWd/PGL5KPdJOVIQxyTDbuJ/RGJN2zQVl1Uj5/JwbkeubJSZ41F0vd0lMFL/0em/2
MBoRY0A7w3Q2FTqtQZOQAb9U3xXOH7y0v1lmYkrTRtMiSfhkOnL4C3DHx66hxv19oVgK57ttdR40
GQxP9MMZIF1irtl56MxmQuERhYvZw7y0L452dJxRCaqCiYda2Or6aYoF6XHMLVkaqO+/R6zcSOtF
72FtdIr94mIoDH2VCZocmRf5PPzPRmjWEBYVRVdV3fwtNMe5oQmRmGJiwXhXlsmrUQ+WK8xLG89E
9xRA5zHPyTufW6fGNDWkLaaogsmKue/iJpnrsIfRdJ8hYfooXE20F8WtBjRxSZBh6k6UbaXz0QmQ
HvmA7E37CCmotGky1eb5vsNqUQhJtFgottV4OyZ4SNoZZrnsvA2DpE9uhHx4iTPuK4z+s0xA0yAq
r2MYzcK62Q6SCSU8YW6xbMrwM9230OFUgvlY3SRclPJGdNYsSBcaiqogKdUY75jGEaxkkYAVduG7
OJZXSzm8no8yW5u4NkH/vgoyC8kLc9IQZBSqujZcFVLnRiR7XdBTyeTotgxN97zFrdzz26oYz+jm
skQWEaIfZj9LfiZdWheY7XVADLZfsl2mAav38XHeprxxC2kWUhdTwlWkS+x7whjqWh1ifLQZtNHh
TB5LMPdHkub2y6PYQmmte83EYBaPGtQaRfDD9ILuaPpJC68loztUUJ4tBA29yg+zKT6mobOjYXLz
/qCr+L+qdSdl00sT8gBuW88y/F54lyHjNQRX+/550qKqiaxhrwwtid16lrFDatpK+zjX68jNEkwJ
7MRFK4q9pmnTgybUQBu2HWnve6lUL8rKinrbEuPkfSqt9DaRdeF9nJT6oROqqbG1oUgrG7WfvnBE
IZpf0xEvkCSfQ9saiBra0pTj2T+m4ZMpq93z+c+yGZIRI/HCA0Rdwjn/vrzaSqs+myUakqv7HBP0
vU8lYT5J2pzztra3cmWLOtvqpEvGUBSpDFuTT3S7/6E6vdP/sj4ggXqv2BCzQFYZu/p1ldskdkc3
wnwlwbG8p3Vt3mNz63rQcRuZFnJp3PFsFKlbIs6ERuzWU01H9padBcxEqtsj+AOqgHfPbiUTuqaZ
AC3ohv77G7PSOhGaigsYqufCWUCQYOq1swyxE3UHqSB2SRZ/jl5rhUNct5EtfbPL7PrURWpn4MD5
ue7nWeFW8j4hhPNtaX7ChORvRpibqIMKnJxQL6kxCdYbpQ0JGFcNwTauEk70or/3nCkmVdIVMVdj
CuaZG9GqbGECGbLd1uEflEa/LYkJ/ZZZ1SVUTxQfyiMgAPfMgUd6wlsJE/kh7ZxpVoI81tSbU2Ml
fq/WXHAXzwgTv+IyGkldl4qfoVAooJVSF5hmFNp5JyUgOJDmGLOi46uZCrlXm+ZjXQxPTTT90LL0
1zLInFncrXqmrkEKWUPaLqLUwqQM9djHVgsEho9evlHvJ/mo5wE6Ix4E9Tx5vJsh9ZA+DaD3J1zJ
r22XXxln3lrW1JbNaMD4Ml40exrt9GMPcZl3StSTBVyl6829X9ljgqueG4sYzzhCS4vmoypeCjJx
k8jaJzm5UfXyfhLiu9bKdmb9QghgFt2h1jpXlpFDnY+9W89p7DvqBqjoqaLBXmOiqi9JGKkKUkHo
nN2YAQLehbhfQk/CcHkGljBAGlzr/rzZrbGFtVmDIcZdzLiKK3q9AOw320nsaC8YFt1jOMM3clsE
5shbQCOi7urr6kcIXSjei5S3cIM5cCBgrYt4pt+8dtWbvwhJBUewoJDyN3HCCDQQJxxuZTvf1s2c
tFEM9R5TIJavxiV6shCQzNCLrgkS5EqYLlTIo3kZGA0AjuikoJKX1Bmr0rgLZ72gVHFV5Up6PD2b
kow5ozkSHE0Yql0xyN2ODN2wF/MJ1yTSVssfrUR0ZzUBttdoimvojUNmJ0+tyypTYg+RX+PMGmwf
63/OEpsz9MZYTYIoI2MNQy+qsr08vp8/NzwL9O+rTMGSG6OaSpzWyVoARFGCdNyft7CVA3/7QsyN
BW7jRsqaWsXJHEHftdPigKDATxl9rAMJbXyqsQHxFHdIjzr9b/cXXr+f5GEanorf1zYUQxS2EQ5k
LLlmgKFHD3OI4c54oKNsQNzuasvlrJVnktnOPsrbOhthUm1v5eVUhSCx0J0y0N2ord3Byz/4ejb0
XmGXqSPdV1ENUvH4Zq7PSYnKApT+ih8BhtWl5KLENKnRJxdpcpqnj8gC32TKOTabt8vaKHOjJnGf
SUaMhZJ6SP1OmFQfU6aTk4wStJcKgOLmJVd3Iqbf/CWvE1sbM9kDC0/q10tUHUwov1yWqVK8RpVo
vQDrAxEnzsfYOtt4KsuA4KnYHbZ6hfmJOgwBLEXeOX4WQcIPKUAQ9Ig7273Nm+/dyszW5ph0SYgK
2VxGmDPkjzG5G1SQ8Ew7I+F0UDb9aW2H+d6lrM1CnuoICnfVsV48613zddUG4b14LZzm6qrwBvB7
2NxC8dbhXhtmvnk7Rm0YyniiYzLGV39BZtmP/bizpSB8b27mXSLyviBvS5mUylLzQSznzy9Y7cdD
2jsVkokySGH0EvIwVlD6wj6644UOupLfXEo1AYix6AuazZ0iUW/zVqotNDZiwylKUbArYWz9QiPG
hTSUy2VX9zoI2KbEOX9oN88s6p+WhNcSjDMrFrWpDfPFVHwtvlWgLDbl0/9mgU0U8DSupVZFuFis
xK4B5u6Nm/Nr2Nw9tBYty0QpXGTjbkJ0adSayfLzdn5UWgO6oGWQgbDKETK0h6K4uNSqVuSsa+uB
reumjM3DZawh3WDCfSY1pZEl+t8TkZRHQN3/VfKsd+dXuDWD+M0Wk3XIed2matVYCC3p9ewMqS0H
zTG7Rl2ufZ2eqgvh1OeOJAA0g3HAgOeKGyWeb+app65u7ULqk0UNY92vQdiGQdBjqQLg3cZ2CEnd
quS2w+hyfvMHyrJjYIMxvcWEHLnP8rzpsLWD6oUBBQSplW1BTGTy1MFuAl6Hb4uPRMf511FNFhVD
YksGVdVNoW6mFugGIRWzANSdoGAhiA5kkemIq7zr1b8H1aI/izor48zHrUQDWSQ0mUGiajznt5af
vKJUfzndxJezm7you+qnfilx0qQNx6fTjng1AEtJC73fP2koNOLYhY3gl8vsjtFCXAWtXO/8ud2o
UGAQALq0wLKgOiIy0aUGrmlI6loAPP8pEgOpVuyWO+VE/xHmsMCIKStQHUaXn6Ux6zpFAS1zJaAL
dpe3t7VyEcu/pPbUoFqHh7jPaz9s2kO8xGyfjJYYezi7ssi7Woa9LDfeSxXU80R6hx75o9iXuwn0
e4lmuKEmBX+wlxYIRFWVxjl2nnHQJBVyfL3gd+Z+mD66mdhtwiuKbp0KC603jE1aiGysH5jRROpG
NQRfrK77+jUr3s4vYuPfN0VacdVUpMm43L+fOkMYhbIoF8Gfy+6lChuniTB5+r/ZYNxJsdo4HBUV
a+jTozCNO3Ak3543sREP0ZfRNXrcDLSEmPhUJhZZ5NFC6MdgTStH+wQ40yg9hV3m6gQjw+fNbZU3
TFET0VdDTwQTrcyTJhL0JI1VE846RW6XZUEqyOpVXZs/IXWCAfy+a+xeyx4aMPraPREWOy2H2z7V
lP+/Q5vwMNrrMyT04JiLwBKKsauTwQCcZnEJBJeG7KIkvIrq1vaurdBTtLpuYgy8LqJYGr6ihfaM
ytlULLs2fIgxiBbnnLHFjRiFJaFYjN6lphhs1h5hqcC8FlGAycX2BoSIkjvLoXIN7gfuDDQ9ekyo
+maLSdlLeRiVcE6joCO9cZyjVPgoFHE45WbWH8WsNw+FOYaeiCbYtZyociCZWXOrz7noJq0qciLK
RrZrKihco5RgYfHsQ24k+aD2LTrtAEm5HSFBLpwKQ7Pn/uf587uRoH0zRP+++p5NPMhVksNQk7bo
9fR2t7yZpMRgkeyY7XU5v523t/lJVwtjrp08yrKBtDg/wiy5lfUuj9qO+zE3roHVouCc3xcVVvP/
MXdd25EbSfZXdPQOLbzZszMPMIUyJKuKvvmCQ5uZsAlvvn4vKGm6iMIQ0uzLSv3QfWii0kVGRty4
N1akDoMShzsre4BIql2Hdzp0sdIWOmuK6IXRwrjmvOfPBdOmzwQ50fUM+HlkFrLEN9AXxLKlC2AO
DfRlWOMWPlkrOW8NIaLcQPZE2LN15HEQNvndJxq0yG2yWjp/c0/7LxYnPiUv8lagBXyKeSk7qpM9
gcJeT6+BCOJrsBIcNSdBheOpQ6Lx+vt9MutXUbTEEbcQ35692DuAYNGviDUsvc6VXOaprW1AmFdd
oaT+vkR7/G/m9qe5yfGXaM1Ds8H6tVvjUXK1z9osIkyu23DijrkwvPlj8NPc5JZSOItZmOfGqonY
JsiGCyXOLzRarL6fxSUzk9Pdc5m2RY9JjHD5lOm26FD+Az/w91Zm74STpZqc6UggbdLV2Jc93yXm
jRLwjancWyKQq90SKe+8Y/zXxE2frLmhcCFAs9aqjG5yBRSEKnfDTnZiQVhwwfM7UMcG1EHhYMhT
4IyBZroms7AlrOQJ5KIuyS+k7D5XIdzQoz8RPMfa1TBA6kA3vSCW7O8ndXagJ9YnFy2L5bqoY+By
OzQMp0Zly+a+A5MOy5agarNXAHoMVNkC0fBZhoPLEV4XsiCsChaVDzyMYtdK09qVVNaszawS71RL
SW0WiEsqB7Pb88TyxKFVQjJk7YAZjqXcaUcdhW7Xl0tl0iUrEyeWVTzUCa/hmplwFYTEbvN2E5F0
4RR8BuBnEcTJaKYrprQis1TYKT3U1u5qnx1LJ9igd5LcVluzQr4xsMeSFwc/ADBlT+VWWRAGmKMo
AP3tz7Uc5+LkirBSw2LQ/sV17qpbJHVaqPrpjiDawrW4Mffh1dgxwcFKFDqaXe+qfNVcyg9jZuIv
MP+NL4bvJmTiU0HVgxCmocQvQnX4oDJY3kU16r3YVMhaySP0sJaZtW5pSS5DwwB7Xq40R42kFlk4
THNNFUDUg0sHuV8ZR3nibytLUCyrwWkyuRPeCiC5CV1wSfvlqn5stnynHka29MAO7cQVd4JiC7dk
URJwLl1rKnjZowABXB9kQr+uTofm9zzJKPpZ9bW+HTY5hC8s1dciEDCWYH70IHrLbXKzRJo2ewJ+
2v1ESZzsCjEL9DyvMPowUJ0iK+xYzQB7XcA8jPv7bLlPrEwekEXSh7kSYnSyau1FET2SyPd97xSX
BjJxGBZauJMGGYeViFbllB8y68mgr9/bmCtenq7SZ6hwMltxzbkiIP/1WaSKhCuxtNF7s+Femjuy
BV0Zs7JTZ7FmOrqh76Zv4j5AZ0Wrcpy+kaJFJEfklEWgJxun8UL5UoOMrfcf5La/jHTiLWpSlNBC
JhB7yPTKVmjq8zR2GKGrIAYrRZu4clk+L0zvrFc42SYTr1AqVQp8qA5VhKS9YHnwVMZ8bdZIIIIv
l0oV2iHE57SCKkQ3hGtqsc33H2CuPP5l1FNfAEVVbuKIrvijiYpcfWeNS0xATwA+nJH3KiigLUmP
0nN+w0DfUiyJQC/t4klU1hUV0qqRZSBdVHI7ryGH2IvvIQ0XSMzm0E9fRjrxNyEXZC2LxnO/AY8D
CGsYMJsjSfDS5p09+hYYMgFCR+ZtmgSBwK+s9vFAUI2RbwSu+5oget8v25KJybYJdbHrNKEnfmup
b1kVrpAXXUg3zPvnk2FMdkaDtHcSgaPTb3gJr0zAs4D4Z2UOJXf1lBQ2rchV1rFNSiUQdAvItOuD
AFSdLvmFouxDRSltTYkT9++PHSktJIVRhjLlaRVFZ6TP1FokPoOq15ueEfWm42q94FzHGZw6INWU
8dwSkTyVpn4vKiA830LqzScs1NboplFXqqz3TipRsHpqfbKworPTjewOLmZkHXVzihVPe25GehFg
WHhLvg7usEFm/yZ9Af8Iux08fZ3szcRefOrNjROlKJwxU5VMfcooGGFSRAhC4fitio2Z2/Vlt9au
4P98EUIwlZ8cYi+47pYqJ7N+58TutLmmE9WuDhPYDTfZVXBZXFC8qK8lm3h9aIu1DXaS5+oeENRy
D6prN3he2EWfCzhdYPAhQyMBAEz0ckzcvRKnej9kCfGDAukkSoTs0cwlayN1GuhAKiJfp4yHYO3s
ZKuwQw011rodIENk1C0UKjN9WwrBUC7EZrPLIaEFUDPQGIdOp69BUSOWZRZx5BhaWh3bNLhqZW0d
kgx4XWvpqTPnRDSkL9FaCXvnfXg4YkCgwiFGgGWC2sDA9v7+qM759lML4yc4CR5AtEbMJguMlSEM
+6ojF53IVmK/mK6cixZO7UzWMtLjLGxBO4BAf6SPizyabSwPjzZIejDsKTRlL22fpaGNC3kytFqz
uFURXFvhBTRh3UZBd0fiN2gN656rp+iAh4W/xAU2f2hOVmzikllqlKWRYZyVZYsfo8pQs7buqswF
BWe6BgknEkIjcXm/A5tS90Mm9hJ33tywUfhHARIKx+cS6UqqtAHNGXrpWXzRA24QNuFF1yzAu+Ye
4adWJpObFylTIy1EG1zTrdRmr5ofVgEqO+FiABFBtGBt7szpsggwDFwBOEYnZy5mLacCwZikslt3
obBjDd9FFhqeUvXh+wMxV7/Fm+unrcmJkBUea70CAtcxkYe2ULeSnDw8QNNjU8R2c0W3phNehI58
ZUbHper43IE/NT45JkYpKtUQKrjTSjO/EECaO8qZCcYCEGf27Y9kDRSSULWVgNL7ejakkX26Q08J
SOBxHBG6brSHIbXRGaQ9UDcC6yF0oUHP7LMf/Wa4U18EN1+IXs6GirsFTaIA1otw7mclAxFvzpzL
uE3RVueUbJsNS8+Fs5MwWkAH85gokhHqTXYNK1Pkawgs9AbwTA0yo/JFYC3dk+fX1GjGUtHihL4V
1ZrGIUooDhLgWrimYre+HzW3YtNONNA9gHhsN6i25SYLm3Rcni83I0wqiFzH+FURz0ANVRKHEQlg
Uk3QswxSPMrA4G8Ndgqwe6jV9pBpXjRcf3805ubz1OrkHZCYVZ03DaMgyG4gPgHg6LMpp63f5eFS
MnNuc5yamuzPLu1Dpa8I9Xkd3AdFt866pWa8OROjWhkq1AhVz+7xXiF5E+mU+m3SOkV/z9ngfj9f
8xYQBBumMtPNJJmc6szAKhnBXVnuy24pTXSuB4J9oGHLwSeqYzl/4i6aXq9ls8OKQNs9udeguHMl
eiBzX2lXIMQrekfFHkT65GgaixwB40023YMA6VsyWumAFZ9iFzKpy1kbwXZiCH5WveXmQ92qXh1r
TtMvqS7PTSWwUTJyhciHnfXhDF3aRlTCYunCDUt+dFmyENWdZ8/HqTR0HZE9+lfBLPHVI4JiWM8D
bdwOTnFRfQpZyoeRbba5/AvCMWNFbzp5Bmgs0KQ/FuGn4AWpaVqxqrE1KKtFr8bLLQrghY3qqJWi
J1HjIiH8iXSy23J1Ie815zxObU+SUpyA1bGkeDeFtcBcRRJ3Vc2vuQlORrV5C/sQQkbDAyhs/m6o
iRk2JFWSJA3h/Fk2Ma4CtWw0nOmg0l02PPZyueo6vrCQc07KQKupiqlV0HM6CcAkgEA0NQ2pX2nv
RfehVlthWIJZze3GUxsTR2imstbABVOwJb6l4Vbqj987jtkxyNgVlibhdpzeKCVtEtJqMfVr9IE4
QsJr24CMu10MSyj98+ThuCiK9FlKAURu+qblZtGXQphQMGEoK5M4SWePnJZgMxiee5TV1+oaD64l
934Wz31aRVu+Ao4RNM1O/JYGZGWZtDhsXRP0V72lyzuI7vQOJejgbOhQrL+f0LkFM0WUZWXTBF3c
1E8mJTg8qx4TalhQv2xlp+NLPUtzJ3oEpgEEN6K5pu4wqXhXWWCj8Zlugnungyrlg0CuEhkq8Whx
S9o3dLnZuRYvnKrzpBnmEuk/FcA7C4HIFHTSsabKeIZjZYq15ui5BKr0gNkB9C5zKVyrIGPiWXnZ
5d1l1hoLIcHsxJ4YnzwDVM4KZGVhvDDrC6mzDgXXF9ZudoviEh3HqKPedxb8m0FbxFCQ9sGa2Dvt
feqGrnU9XCEFkWwkT16rib2otDW7nGj9tFRsTwDMJsWByDTCrhE14mtQ/IVWxw3zR2PhcbHFdHYK
kakD5BBgKEQiXy+eKjWoRccTWIwi0Q569DtIgwSufFAA3ync/HYUbNXe/oMTgXMlYc/KljJ1MYzE
USTKcGF6DZ6DbLiHoMJSW+HoBqeXHJDUOiITA+2sU1RznSaMKtB98vNMpx7CFxOy7V1sE50ODuDo
6boeBvmIPkNx8/3o5hzoqeXJFaebjcYGVK58WuwbifpqTR1TW5LxnLNiIf62REDFdbxNv65c3cVq
PAQ6SC5ZuZGMxI+MyM/6wf9+MHMbxBKxF3V0X+NSmGwQxcpZomfYIFJNvZCiA2iJPe1ThWi6Uqcm
JhdaF1sqYRQmVJ9dazfGnr6VYDJBE6jgCe94XwDFso1c4YB8RfEMLmEHupYLteClYU5mU6Fd3+aK
gKev3j9kyvCU5os09PMr9q+p/MzenKSEkkQry0KEk65W9YeyGvucvUJyOGTKO5QzS9mTwRPgLmq8
ndWQ4KMtQA3xtLeQD5/ed31HE96bsCtC4S12hwf1oB0/1Q/flzBQc1erhTNtwGchWTKNYxUtUgph
vA4G8HlUJbTXpcfIutGiRfrycd+dbRpgVpGElNClNPXLgszBSz9gUKOLHFzJjnq/uIEiYSSs5UO0
UVciWKJ3RF3Xlb3UNDobr1tgFPlEgCDMm5yKTiQRq6H27kd1F/kgiqveSCoFrqBx8QA9PdFP2hyJ
2ZKFjpXCjwY0Iiuut9p+YFR7+P6Mzrg6U4TcjyrBlSro5PjqCvS20NM+w6exhOqGUYHa4ML1VYt7
mdpsxS7a5kxbSOKc1yNGFqUTo5PLN4+JpdG8wa7ye3QXMehqsi0B0aS4ynBpICm/qHg7c0i/mJzM
OghV6lCN4Fir+EJlr2L8t2uNmmgBlzySKeJxiSvx60SSWBnagLVjQNFDsqm0++C5iu+/X62ZM2KB
GUqSIHYz9mlMXE1Sq2nRpDVGoQOiS6voTYokz+wLv+t5tBC/zPgc5NgA5sA5sayzjdqmA9HKHMbU
jK1jvTvUhWhHTbDw7hk/8+Q0jg0YEv7XwUIzDXGFJNMbQIdwS5BGuSJ6ijF1RucNdNCeC0sSVmAc
euGQwnguiEkW4sC54wh+GjzscEeJGgoWX9etg2KmINfB+HzuXAHyagHEg5wYrFSj8K5w+/cX8NTa
ZOeboSoosS7jKUkuK828FKQfaf3a6sHC2s1tlFM7k+2O/uiKsBijIhynOkSFHzVpInupRhcsKTMn
68sEjh7m5GrKeG7kgYEhaUQcLqKhKlxOrO5GH+oc+l21eEA3cul0UilAxqu1AtFV4HK2XEoVDygx
dWPyqHMEpeo2UqGS1zzm7UWSqmApKbuktvOm6IFCTFEJRr1H94FsLn4ohZRelIna2WLYoGKh1doH
GqZ6JLrh6j5qTYkKJ8glNGUSqXDiROxWSPqwVRvXxsIOHidzuoNPJ3tyKkkLcHdoVniKStUHN6AV
p7PXuDLuUh6sQlN++X4PzU84iAqRTUKMP80OhyLV4lbP8W4SmLQCLoG46LOvVt9bmd9BP62Mn+Jk
WaMi02OkC7CDAB3ck6jWfRWJ6XWR1q0bQ+x9wd55KyEcKJyNbsKxyQboxr4a7KusK2QDDlTcwt3s
i7XXeIon7iBD+v3Ixg15tlxI6MhIAaJ9Zdrfk0HsTezFgvlgO340EGDHcXUR5NVFIbKrIE3AuiJl
t9/bnPOl4E+D20bSEVYn59FKTbNNZAzO5Mwm4DaQi2MjLaWQ5p7UFpjSzLFREZy+ZyXeAqnpWsJO
1BRaHAc47TuepDhrQx/txYCk6ybsgrVG8sADzgBCnhldWsfZ7XnyGSYbZ7BioI64gBwTLnZlx6Bv
sjJdWAIsEtqo3I3fl2B3c3sVGRm8CEcuK+Qwvm4dSkJStmHLfIv2j7rZIoCo+XOryldqoC6d9rml
PDUmfzVWBk1ZamYGY7K+0/iDLoVOn1sLMdKSlclpaGIVUkIBZ74ct9xO0qhGeSTYVf2wkP+ZW67T
4UyWK6pLGRydJUMkClLgkZLLKvWlOZtdIBW13bGgBdDLZPsPARM6NEEyH5XX0M7S0NekFv6kUsGj
Odx/f9bmAgp01f3L2ORCalDesSjRmK+mYyWwa1+7xkDOuEYHRXTdpukBpYFXRS6WtuHcPXBqeHIP
VF2n8kSH4aSS0Ygcja19g74ncjLyK0lAfC85zTlXdmJxKv3G8MLPi74C2qzS/Kgw3JZFrW3Vemsn
VnCpxOqHxavb7+d3dsf8nN8p1104IHUWUQxTUN4IfJhE8oULdWG7TPXfOtqTqgKKGapJAnN4Chwo
EiM/BAq0DJKGm4XxzA5IR00SlVttbGn8eqJ5FtASLWcM8GkjdTo93HWSDgh1ER9pHN3wYahXcd5l
m6zWvaxRQzugSupWubqrCoSLVZ68FUOJXHcHYlhFJY4YhjvDyJ9ZbCi2LgkgByoK7gppahzFNGld
s62Si6RtqFs3A/EqtFfaUlNLfmU2pdvSnDiSJd3QUh4Z1KIGekvdMdHpS621QMfR6jGUGeiOiu4Q
h/FV13T7VDX3IrokF9Zi9k7Bpazo4IeUwEg5ca5NS4do4HCuIZXilQIpJrcR0biG2sumobKEDrby
Al0dXpuJd8jiut+vzqwjPDE/cbfJwFMjznBbpypyOQZ3a+HOYPr/0crE3aL/SVeJVjOfCMRRqmPM
9lkcLxiZ3WcnQxm/fhJSBbFiZW3WMJT1xdQuY2gO6Ol/cm+c2Jjs5bDsEyj14N4IFSl1QRGjQYAL
ml5p1i/hB2ZPKQJEALxQ7zl7H8aZjNYq6Eb50GRyLZZHtilBgcwMFMPWM7yCv98Is971xNzEraek
B9dkLDFfSvetwXZ99VQED5LV77L243tTSyObOHIraCxgbOFWzSxwh8J0RihqrIs2jf52mxWiXv3n
qMwxnX+yJ8q4D4Ii7rAnNPFQ0cZWStkxYiRF6MJFvzCoaVI7zyVesRoXfSq/t8FILYhHV30tpuvv
J29ul4PuYEQ7IQtyxpIdiwITURJBv2QVHkgKUumALAxlycQ41JNJC0F42SU0EiCa0d/EIBKjWXb/
fxvFJGIxO0sJZQVXEN7RqRspMeT/sh/f25hzbeBdxR/Uqs+xAQmCLXA1wUadmlslQXJF1g+qvMSO
N2vGBCUXsiuoIU4rJqGYqozG8G14MqyrGkp1aYG4f+kanSt3IUcMYCneb2MT+eSiSALBiqpQZ3jA
jSq0nexlTuJol/S6AOMqu4Gc4RJqcW4jQLgb2SNwu553bw9Npeu5FoL2QkC3WXMz5H8QXfzXa/ff
5D07/P4uLP/5P/j3a8b7Aj0X1eSf/9zz9/SmKt7fq8tn/j/jj/7rW7/+4D8v2WuRldlHNf2uLz+E
3/+Hffe5ev7yDy+tWNUf6/eiv34v67j6NIBPOn7nX/3iL++fv+W25+//+PU1q0H2ht9GWJb++seX
Nm//+HWUsv2v01//x9eunhP8mJslLGWvz9OfeH8uq3/8KujSb0iXYe8CdoJsJMARv/7Svv/5Jcgo
jMUCE+ccT3rsxzQrKvqPXyXtN3DDotHYHNU5EEL++kuZ1X98ZfxleJGDegY0BKbx658f7csa/Vyz
X9I6OWQMqSP83jEoOHni48dhfXzfK2C/lc4KeHrfmL2KqozL7sm1tpLW2JQx8LOgIVtZrrXg8aZo
pk9zoBn+hMWAgGmakQEXYsKFsM/d9thuhWBr1JB+jrxmPVKQHpmMCBG1dFv7oyHwZF3+GPyXwY7n
ajrYU+uTsIJJdSAlDQgg/9B/dvLLdDcKEJL9UupkbmJROMSFDzQC3tlTERukpoMBxI+5Szc9oMnU
Gdb6gTn5xUhyr19/P7KJ4xqnFfGmbCKbjjals75g8MZaLRsCrCI6QnqwaBvtXWYevzcycSFnRiaz
J4J8JUx7GMnyV2b2DljClgKXzxT2ZIWQZkKdHFhLEyWCyWUSqqIg9yZWqCHxFkmMTZ4rdoOEfY2Y
ogjRekG5A9bwFYcgKRFy7Jc7CUgmA4SaZBO11wFiOd4kjmC8RTQE1VzoqfRdFg9pAZCcXtpmFzhg
S3Pipt6WUvWKR8iPWs0fUUPwxHRbSzuwT0DJPbFjKfjocAnkZXUo5eTCKKw7naMu2rEblH1chr8j
rgM5e+eGNLvk3QtNn0PlrarqbWX0B6nr7FaVDih2rFicbFTe4Qm4C7Vh/6klHfL1gEbLlj/r0qXG
j1Gc26Fwq2mJG5dP2oYNz6N4tvwy6JlLVVAAFHsUBO3UvBf0p0FKr6DYtIXw64aBWbUys0elNnyr
w28h6FcxHjXo2Ur0SlPfjWLf1xdRdg3slBMTENR1mksa0baS8HIgQLXGfjRQp0YreRa+1fm7qgx2
ZEo2jywnSGQnTJ40ERm54gYs7BFyE7EmOeBPXOfpSxdaHig00JGD70cOudDvRWAOzCJxkxT8jhm0
abpHLh8oLR0xMNymvKUDGltF2eVKBCpicB72hhea0kNMpftaVF/FFNSnFdR5SfBgCZFX63lsI2mw
K/PcEwMgb0PRSYsMMs6NQzgYEfiNWqJbDo274W3MddMBJgjBIr0mLAIqqHN7tP6jzG6TRHeCtvcQ
bNq9FLsloXZebcsYVYyU2YIgHQ0htRtLugob6CGRex6BywJt2lEhb00m+UxQ3Q4P1gB8ykQrHDV8
6KPYUdver/vSGfTYTtiuqLd1f0hZYgcNMsGhbZYfYanZg2C6eUSdNLLsIiNeBgwPnjw+s16i9pYV
XjW2PMbiBtwvNvhmnEoWHNJA7GfQHZQN3CEr3aEkzsjq1HSHNN2XbN0WOxGE21rwA6g7u9Ash5qQ
62qp24QSFvVOYD/YcAiUmz7klzTU3IK3qFLFTpsHLk/yVYjPg9qfL5g/Iu3NpPJKii0HjI6XMgFn
6MC8qhf2QgSBO/MFqWFIG4l2I75JCRrMqXzdA+PI62ZlNLmLNha8ewucz2OjbGR2k/XCVmoPOck8
vde2RnSRmPqdAR0aiE5voh4dh+OsCaWjpY9p1qyyPLFN88YIIW8UbcCWaqdq6ln5DikAMBW/VLy8
jZPIMTGxskTtsniN5etYgaymdptZH1EJym6lxqF/iuPrsjJsbbi24O9zYoOmwS6jaFXG2bFQDhV4
BoP2ifc5EtrWWuONLSK/Ae5qe6jSlZrlXg2JEk4S7JfWDUO0BmQ3iuEnyWtpNrY1Sg90ybjm2XCU
syutfIgTX1Zuu7qDm3qA1LFNWub0LV3LoIcQ5Q8DPL01ajZxNfhJUa8BizjmwUhedBlBZrsJi1tZ
itaoySeOCWXsXnjrNSRGCm5nkmiryTvwxhVOpCJu9fKpL9971P+rqPDqLlz1qNGrOKQ8DWwTmY5Y
AbG83NlDUTt9j14ZMXA1GSoP+2JUGdagC1Ll25pGXsilCzEI/CKW34kibXOVXDPVdBHhY2JxiOoC
fpZ4Y9FdaMDID/F2Kjzm/WXRAKTV3eO15BMF/av3TXNvApZf1cTRO+6g0wsz1bl1S1Z6+iw1z6S6
G9IDQO62wK7lMVtEPkyIVxPNdKj1oIvcs9LW1umOdddUgTJA9dD3vZdKqa0Osp2CTyuUgksR6tBK
fl9biNxT5M/Fw8DXhN/2mKwCn9FqJTvVNkDjemXDHckIvHhoN3oHWsTAH8hloICQtDXsnHzo8GVd
Th1ctFsZswioot0KmxCbMxUehuE4GKVT4fSWLffQFuDKXbXL5MHNombdNoUjEQVQQAiBDw9lAzrn
keaHX5eDL0ZPWTkgv4X+6VxObRSN7VBFns5oQD3gozq1RXIeyetLhi4zEtwjEwoR68wGv5TdtsEV
y3svMuEKqtinXF4HCrVVHjqJMHgSJhoCbiX2gIDqYVwUaxRPoSdhbOXWdBPpRmlwY8aAZnWXtcXR
RnoLjL8TtaLTQXtdT9/Vbk2jY9c/1NY9g2mkg2XS74JRxT0gkNOEY1NipzBDu0eyJO1vRNx+er5p
kwNVVDsFyV2TGa5Z7LXc2nZp4JjgUhB44kYqEM88c1VssDYebGw/O8KZbXCpUXiJtACd6ItVIIVp
FuA9l+DGXyNK7AAMsmL3ELUXVRv6slgcrerByt+aHp0spbFGFg2rW/lA/DzosOSgq8AGRNTDDZOE
niCgn0dDs5SvFbIrlfGxHxD7GfIqSwSsmGq3veSE1n0cXNE+cRS0XPcZj2y1SB0j5zuRNlh3RKSV
Lq1lqIxEMtvKJFn1irXKM+oW4/xplg3/vcKCZnYs0rXSo5WoMD29TT5oX3u0qW7FIXHLKN7EoSja
dXwbES9S0ge9MF7zXnqQG8vNhHSrAa8nGpeoYuxbOU1AgGig3K94OpMxk8EVxMfhBzOvQSdkX/zI
ofuWRhdh3W/huTEakHsIuNYKq9g16k1o4DCpL6JV+4OW+U36UliiI+h3vQbF3Cj3mCRtRIYw2LoX
TLquC8u05bazqSHdhcz0ErP1xS6/s1h2yUzywULcuGDD8Eja7nNVW4tAV4gRIN5lBUn3MpLsNnkj
NPZCJd40BYFPUZywxt0dpMJlR0Jb1fmPTkEHe9QM3FY6hG41Vy8q1NtFvNawfYuj2qi3DShCLPm2
U3qnFugxUtQfdRNGdpg3axUMb6LIfyBk2aIU6lg0sivLgo4M2cnYp0gmO2gtidxEFTKHI+TDPO/a
yLodFCQUK1HdqgkBVc6jWmOBdVM4BoOKfcnLO6U196rUb6IqucQKXTSa1tq9ASUShZQ3bDDeG6na
B3l/FNrsKmlbxKWZPUjqu1kb19Vg2qa2k9tqSyrBqQPm6K31VGnFTRoD+j8w1yAd+NPUdSWGexly
V7x5DSpuDwHUfkPlupLDB6uGrLyMPte/G8GbUA1UkHk2FBkal5Pouo9LiyFbA2biBJW4Kke1bKGL
b9ociUfCVxOT3GODjZVDKQdcL358AA4LDx96gFzsTeBaTv84eNGrcSmO/ZHrwOn978c387yEDJZs
oTaB/0CtPb6TTtJdKV7ZITWKwoUQlqMASty5uoPK6pa68W7Ydl68hqLNfomB8DMx9PXZ8tXuJM0m
qM0gRRrs4l2xEWzZk9bdurFbtNgVf0GNagoL+5zl03FOFhLFQyQHTNhrVp3bbHI/uZQPzbZ2wTG5
0q90b5k6Z4pe+d0mxCZVFDfwwpw+aCNaWTFqLuMYWy/aUT+9y16aR76pfXMT7+F6d4poZ1doiAW0
mXst1I9Wo6hDdWW67Qphy6FyBFe9xnFaVNg4f9ljAX5+uKlIdxHxSGt0fDhEznyjet0OBaBHcVWB
omQJzn3+DoYtMFqitwGYdRyjr5ssLwCtSeW2cMUAF9OPslhIds6kDmAALSEj9hHMsVNOHrPrTSFV
YUBYj43U/IauQN63oet8/xeAq+OJPNu7P619VrVOzoxaUiiMKf24riKSMQXeQk+Zz0aMYQYW5dLt
7kd+pvbFQHC6hAWcP7En1seFPbFeh2mDjC/GSvBecDtmq5Cs6xDEOIOv+cbTZ2/bFk2qqyWCkH8z
zciZWCqQ6ygOfzVNMkCRhxCw0WZlgvkoRE8sdKYOI7eesCggN8Vf/358kOz709qYiDsZ6NChhlnk
sNaikO9kHxLxRY8h8csf6Id2xD3t0C29Eo5IONyGn/Drpar77MY9+QiT0h0ZejUWY3wEkwyuUN+Z
3RIryBSa9DlKNDoAnyiPJM5TWI0lVsirtzLOxrbaJNsOAEFw00FKa1l0cNrF/WkLDfC6oo3tPsBK
fJ1RsxczORC10ZZl6455BC39hfbwu1RmtDEfEZ1iMX3jsNSQ8/mrp2cGCTew2qKjQTlDDzGgg1s1
VdG54ZUfpl+Xdux2a7zBn5F6OGir2s/8YFV5yUG9KO7pTo9XeK0cw6dFKvI5x4feDnCwjHCmMxax
hGWClZRj0PwEvepNe1k8hPfpFXH+vlLaOOHog8BcI4BWIdkxdXxW3qEIR0tXsxsX76F8S7wE62v4
eHFUvvF7tPK3Cgr/tkzwpbTwbdnh/2NBAVt1uaCQ/nL9zuuXmL1+KS3gZ/8sLZi/KaBiR7CDujES
pqMOwB+lBUP+DXQ5KljqUWQayafxpT9LC9Zv44b57CQDvu4Tf/1nbcH4DQqAIF7X0SWIm82S/1Zt
YYx6Tk6JqkLDTzJkAIbR0wJ05eSABlYo9GIoZ15BK9GnQ6U7bZkA8NMGIlIY0DDiz5k4sB9JLemN
V/RBd2UZYbqKDZQzbLXVGl9OhCRaFRJIjaD3zgbF0eWU/L7TvlSuTgsDkyvw84OinQ96GuhyMDDw
r56kgsa2XpsRsg30ogw0pPVeK4ZXfGr+kBQZ1PD1y8mCzlQixpMynZkTg1PKUMFgVLegAuXFdKdm
H0nnN6wDh+dOqxYC8mlo+vvYgBHVIBgCoNe0tSivM6YzDlMa6Hw2ZF36xcsobiSvwivFkReFtsa5
OhsaqMrQqIg/2nTRGyKxUsw597oVWaerat2u6BqZtoVK0rh3zsyANQgoeLTU4S9fl0zXY641MeOe
oRdrq0+uDSX00RW0wGBxPhqANoCUxEkSAZcUJzFCpAwZa40h9zRpcI0EkUFXOxFIttJwcKEn5nA0
f9ah7ny/P85YjtHq+cXuJFroBcUQCBdhl3jKiq/KS3Lsw11jv45C61br0KMBpd1FVarzaVVHaCii
TpQXUbWcnIRUj9SSKUru/S97X7LdOI5t+y93fFGLPcgpG4mSJfd2RHjCZTucBNiTANuvf5vOW1ky
pTIra/zGkekjgMABcM5uko7IK2yZ6aeSyuZHo+vFx8oYz3cd9J6AepghEDowuItPWAsOU12uNYGA
0zVx+9QlbnMwPIB9QnWbXE+BuM3CZB/frN3gl9cUbApwPg0642ChTIpm09fV4wy5VuKDw/FzS3/i
tRDKvbNNwgYXv78r94JQ4A0acGdGGxeYucUKqmMb3YAebaRSKXyrGl8yxldAHhcm8kuIxWIp06jk
mexk0NU0DWSq/KAO1CI61j0XLHpWo0qHpqf9e+X7zdfFr1twttAAJ3nWyaJn1wFtSmGDwrM26Dbs
Vj9UN3h0+fU7eJ+egL8BW5WjOJO0mecSztqznMxMgVmilwVNiA0R4hafDf0IyKOGts+PKSyXUk9s
rF1bQbV0ghpG4vKbpDwYibfG81te/ealM1vXwkFEg0rcGXYjIdATJVPZBr0X3dnHMjD2AIejmbQp
mGvvxC8noC/Uyw/pbeOlvuI3eIK2YXFcQ3Rc2Kpffsjiq0Onv5S5gh/ipK0f9zd2gvdEVa9korUo
8yI4ebawOi8mbR5u3WS3xtBAWbBivpZNq64V57eFeWJxZ8DlGdO6rC9UBTYQuMRtQFFDDHRfG7fl
B3DQu/RxFsEtC7d/SDf9FV3ZPRfjgt7oIN3hJFliWptxbMqxl20wKtsJRV35y4Iqg/ibaMN52UDB
cL5d4Sp0JlTUQNGb1EXfoiRt+U5vbfo2QwFZBiub8tJowBnEhgS4CDe/RWaz9cFkNEXN2ZFe9BLf
K0G9r58iv8YMAtexVz28xdBzDtfYmpcWykngZRlh6hUWkXhog1aiddrl24aHpWmu6YfOq3qRdGC6
gb0PeggOqiUjtY3GMqtH1mH7Db5+0N+iHVqUO91DL35w124Zixfz52affVssxUYKP5MIiJUCwkRD
2gVKNQVUSLcuVysgl77YaYzFPjYMs6oGEzF6r3w28GzWD5nPUC0FYfmZwhh8Lr6Ea7WAC2cGih4U
04j3s+EsuYRtLVpDOmUXOKJGY/O2tk237nNPADs89IZLlJWblHZpLlHQMpG2Z37P8rjXhomWZF6Z
yWHaOO4R3SSIdOySDRIm+LteFYybjHvSG6+Ya4XyOverLUAC0evKFlnqPsxb8fSHzFNzktKcEc8P
kuOHGFuoPvjJZtZ9mAvS//eA/bfPivn9dbZY6bxs8JICz2cJJGUpBWYGqqhBceDC1Tu3us2hNhfd
NlfWIcYJHSi+HXLV1d7IbRuuuXNc2pKn4Rcrq2y6AY5DZhukueU28Pdtolm3ZNXa7sJFACiyfw1z
cUbEKRaPk1vzkTj4cewOtgs3NC/d9f7EPSVkqzSmMwTl5zc8CTkvtpNvGMOixkpKhGQH6Y+Bii2T
Q4UtyFx9z0IIsv0HhdKLC/gk5jzdJzF5kxJWRfN0QgTRd1DlFx6wEMyHAYlLR3d4Wb89rn3COXmc
xDRiNe1wt2wDKxq3ExroxOncYrj7fktcGpltQqdK1SHgedYXcopJtkKhbWCmfRCxV6GvUZcvfrDT
EItN1/ag9DTcbnHZL3YDukLaR2du1XvDFbv2xik3ULlbLY5dWpinQReHoUbYQInEKgHBbj4J7/iL
E5jbuaCtuFnqtuH383jhsW1A+eGviVxi1C29EzBsmScSVxj1ADvJaDdhjPVOeWyQxQG8+j7isqz8
eUKdRlw8L/QUAPyWYF6TXfK7+p2G4/Wc0KxD/dO+0b3hep+EmquExVb8SDzpr83xpXPkNP4ix3Bu
Qrsymkc8qEBKQaqQHCfburGrI53UbdYZKyO+tCNOAy6SjRKLgQHL3AKwsu9p5xnxa22k/vfTuhZk
kV4Afq54AeW9IJ92Nlq0ErgO3vz4PsiyAXH27RYJRbajPtUW5i56KZpj96iGTqCCDHAQWCzlw9rq
vLjLgaxEwRq1wTN0e25kPJUGlkpj4TM5xB2y6r+Zt5MQi3mLWk1vWO3glmvd19F9xY9sTUNm2fv8
c9ZOYixmLevUlugimp+d5J1wt3mcJXhn92zqwbP7j87x1i0/Lz09oXX+r8lbJGI7A3a+JoiqbTuf
dWgyQlbmBvYhwkt8/tGgYkFQmakfxGP/u7lfr75fukuc/oBFtYSZQ6lDnRzPo2gKjFrf9p1ztE0G
NCiwcvbvjjm7cdVHaW3NLNJ2BsGM0poQlTuKO02taxm773fBWoRFjlaKsc5Zi4llyavi1J6hyZVF
uRJhqQgkMpsSPcIYIoDeYlN6Dnn+fgwX0wVedc5c6UbpbJGES5j+TrpNkJOgE18kNyn9XVkr2klr
MRaJVmmz2k4pYkTKsRuBY45SN81/fj+Qy8f0rGEyl1hm0dSv941Si01V6nGHY7oPgFDdMJRxAgCL
fIC0AhY4t2ut+/kvLh90kDD6K+JihTGzMStrwIPOZqBrdjA20W7SblcQ4HeLlbW2Fmux1gYbEEgo
W3RBpR3a8VgasE4gqBUpugtlF29lLi897E5GtqQcR3GSEyA6u6BN99ktxBPwqqPXcvRLtIBvWh8Q
JQ8tkVr1gEv+PvblxfLXpFqLBWlxdYgjE58xy29Y/SNudwR6Rd/HuHTZwRsc0pJz0UQ58wQmCuWE
tmYXRMdo22/jveE3wexYJFH3ytbdaOYfvVgpX+ItdsDEhQ6MFOKNexUl8XI7bfU97jbuf9Ctn1fC
d7EWtwyHiVHnErF6j6dAYcAYEv4HJISLFqrFhj+/3BJIzRf4Gamn3+GlE9Qwub5WUf1Mguj6v1lN
X0Y/Z7mTlwDgLeoEk9UuINIz7jTQPKACjFMvALBZPzbgl2DmxQO5ZU/ff+cLyxhvV2324EWzCw+E
r4GhHMOsuOEySERybXT2JjdAammj18op1rbM/LcW0/4l1mKQJaYcSqhMYtrtLbytUxyuONcD7QFo
Iv4T6L90Tej1wlb5EnL+95N5NUue0hg+D0EEWq7q3FFzBiV2/8Vm+RJmcX8AUiGtNYkw3abYVbef
RgVHbYc3MrTXx6tV+tH5VzPhJGKD06Wi0QElia/DasnsfRP3wzyTd9EWSGGOXn23dwLLFcAkzLuU
b2Kx9gXnv/vlCwL4ATAGmic6mh2o5H6NS2Vda3nW9OhRdaWJHm5RvYmJ91cgCdTQdojN62FM+gLa
GQm7qQxARSKTA+CsCTZsVIewlV90NhH4QWiAozRpzQ+zZSoc+8EeoQwC+boeKF0IPE0o4w1yY3XP
3++T83y4iLSY8sGeYFmYt32QCeVKr/SQZcOGyMnt4CGoV9UvAa5JrTcfXHb3Vtm/9oPlK0qx+f53
nB1y2KRwrsENH1RzMIsXh1wnbYvpZYcS+gR1355ZW9xKjrExXVmQmSqB4P4+3vmdAcVYzK4KwI9j
oYC/2EF5bowE8ofzUvvT90Mcux9Ya56zLTfNkd+s2QqcPwEWEedvfrJnkXwUpk2fEWfbD+HWTyJ1
I79DzRQW0A/NFg/RtZeuZZ4dQAiLmuncm50l5ZcDbfWmUEeZ9QFxdAhtqE6rIEzUKG9jS6Z8A1ur
wc0qW/MdvdUilwuNvhSzNRLR++HGzkS5mWCHmLm9OdjSg/hsJe8qhaXHVtTZlRUbRMPjYhDDXrWI
BQYVhW6VnphW4QEz0P7SRDNa/giF/hY0Ckp/sbzIQ0kJ/UmJMT4VrAe0v28SrHWeCXTGIiKfB92p
9k6qwrUtYv2NqDkPURF2dugSitF10iGF82Kla2EtGN8JqHt7wPrUj1GuZ24T6fZ91seW4oux1X8B
0tEDCZiMvHeZCoETD7nG/l2MY72NUsgiB0WWC9CmHG4GI0rMzNWjjAMmVOTj1ZSP/cGhrDP2ndk7
bAOXCgW0GsEYKAGpCvhhaRT2ESho6zoronYPmXE+BJoS81ejzLX9YKW2dhwiu/kDBFMtGKVW7Xu9
5hCtoWrmjYRp+BaGkQYFdxoIoqgiJkfSaOo1LMH1Bgh1KnO353ELmuHkvBIJJkEZF0Pq5sNssdWL
Vn1DhZzhsDeMKd216LMdc+aYro7f/5BGXQ6dHH3IN3GnJZsCQ7vCJFLpdkMXw3CLTnnh2kafRF6O
20FmeY4kxf3Qj9o7SYrIH6Cp7KLGACKSUxlvlnQ6r8wMT6HyUVok4LASTIg5ZAEAuf1h1NvqLaW5
VAKLMAYUYT17IzmQoyQl2DIWnQejNSKEoIATVsD4XFFN6nd10YJqosnJulbishJuOqnd81iOwvL7
wirQyuvlkRYNe0qcFAZ/0xi13mRyxQr6NDFqUIcMM/KN1IpMvx9UsHRSMxKhmeRJHrKejqA4iGQL
Dh/g/KnpKCYo8zGe5zIz2iNv2AQ2E5SHJ29Ues2v+xFifpMyPpFIpjkkC2srvh+SLOp8Ux31fE+S
1Lrv49S8Eg2pajcy9P5A0gJEvpJqvt5ZsKTJe/6UiCl9yFRjuuZ2jj5wlCud22hlPs8sjtraLtsN
c/peuqyCc2FmcBJEXQdWlbCiX1bUDp7ijGUYqRLd5HQgVeXyDjqfLjMKVvkikc0rq1MwNoiMp/uu
6UUPoL4+1L45qUoK4llErwpIkm9lVKZXWdSAG2pPalgKFbeVrFfgjcvL+KNhwyA9DcqlL2ys6HZo
zTIkXZ3vAD0aM58yFGWawlKCqmiSI0jKINgmMXmpqWgkKHNV71tTnwl/tMxiByWjOlTKcdiKosrB
PBmZ9GgP2tE4Vrisdr31ogkewTmkcI4xmEKjqyW64YPSpe/KUqUfSk44TIonG4SIRo2bgDUqXrAQ
DnzucI4eBHFKuLEWbeIWouDTVmt1tGTMqgwrMxmfjT4CW0wxxaYaC3asLTN7UGw1f5FAdRwipcEe
a3JOwmzkYHgnDVq6QJX/5JFt7TO15LdDyWEyyuJsB3xSHgdWZdrIRpn9yIoUQK9WVd02H8DCJEoJ
mk5StXeYjG5yWyIjHnTmGKuB3pGOuya0Md9jHL8sqOq6KjwD98hHmTNcHBWZ8ltpOHmYOMWHrUbx
E8mbeCsaluLYkATshKGw4a7SoSkzDIVzPTJRsSCOC/JT63sLbtvYdqaXpqypofNn5E9dYVKQvZSm
FR6peXPoYnCxNqy1TD9CytlMllIqbk2M6NW0i+R+Uqd3aaj5JqLOA0vQkNXtERy6qv+IcOa4AOPc
o30LtlpR6rvK6ApPI3Z5p8Fg/aoZSbrX1XTcWEgwXgnmXNN3P7JOV10rT8prR42SwaUSN7wJE4R0
8a6WymNtdT8Ne4DPxOQ8ztPj1przPNbdEepJArp+JjgqNSi7Kq5QbluXlScawK9HFfwhq6gCxkp5
M5Z26lqaNN2G5R+squ+IUSJwAW5cWsbpVaPmddDnEcxiQY5xTQuXaNDVG5eUICFGk2SuJMijpZ0A
vWQT6aMZABRpSdurrJNHoXDlMVdstsOdtYKfYpR4mVJcNQ6DzP0klC2pR+xqQAhdUmSglaaN5Q8T
f0a7G95GsZwozhNHvekmEJxJbRbSreYLKFzUxa0TWcMWUlDTLev65sVIIM/kQBHjD1FLxwefFC3Q
HgkbX+wDTgrxD9sk5jG2+48xEUhqPWRAhIHmWWTpxC2bvvJLBAdTNYLSJq1MX0LfxzOKYTyoBKRY
nfFfWQ6pYjXiqdcZdQqVDwd88Upje5rV4EWz7iW3MtwfnHwPFVcUsoV6CyiH7kvbqV8bogwTKEAg
9rZtQfw25w8Z7M5ArSzsa6GUzp4YbM/HSZHIGxO0kGvKQPwjinGfjcTeJV3e3SoVXqWt6FRfmNk7
jW3N7RtNhqAwqJD6LICx6jTMZD3c0q77WVfUvrFjJQuxXqy7uG/VUGR94qWKwL01Mfo7XL0yT6mz
0XGLXmU7VWqFV0YgPRoNiXycwIkH0UjddewC6lC1Ex2sCpp8WZyWt0mspV6ZF/WdbnR0r+KU3Mls
qEKraz9E3qb3pSKlJ2zH09mPuiUb0wmc5kE32M8cSo2vZqsoV6nZ1htlYP7IRQuiZkN+kYKlW5JU
01FGfR2KVqiP2pijaKm2pXEH2hpxYf1MD5Ee5QDwWdEfVTJCDoCXWlJ7Awfl082nZMQ8cdzcW576
mtqC0ApJ3WxjIf+iPw5pad9RqsqLoS/sUjDEgiLVYFZgUWffyj7amWSatmKETICrRECZefFoRQ8S
LGJvlpTeCWsqvImMwu8qibQzRnRXTbLyTceoN47SEA8q/SX4oJ211aGsFHYR6KG9YvErp42qja6X
5U5pkbnzaRx3BmyprhSo4WzUgeYBKjLo9E7yySraYzT/nrG8hjzw9CKohGMwFep+NiNwKTd1n5C0
OuhU4t4+aAIrCxBRVcO/WnSUfi1H6U4t4LC20bTXMfRgPMDmIrjDgjeu5Sh7T8IH4gNYhUqZfeEM
E4Xo2kCFspBhkzEoDEBICU8cB6aWzKS3kdJpAYD8WM6ORmYWmu0bQFC6nAElDPa6AqIwSzYwaJOu
ELbljXFjgl+acnDHdQdMaFFTLPJSAYuc8yngrWNVfm/Hib4hqkxx+cWpuWkH2zkMul2p84XNBA8g
s/QnrtF4r9F8Ahmx05knZYJbeR1HIH7Q0brHz4N+3JQOShCrYxUSVNCeKG6+f7RqgZOqrUh9lXYc
29rk9VuLL/CKo4DhP0cxDPzeBvD7UahPsRidnZiKHvzivLcemrib+aR81kVQmLA8RR9AcCnbYcuN
BLJcZdq+8wxD1aQKar+tyjeBa5dfZ7bwlVrBNBm9emRWkj9WLJrAq6Ba/tI4dfRA07L9CaJ7Sv0E
v2B0AfiA8NukqVCgjSCRIawYnzOlnXLr5DlYREk/+RzsowezSetHu1TVuwRnNg9rI2M3Q1O3kduQ
vnhQNXWqgnyGUYb/26sJRiAJ5Ot4f2ezIlTsPshrG93+geQrr8qzoj1AhTPSDmpMwC6f4ZgGljp6
NSRDgKesF2sQauhWEFnn6AwULmceG26kuJWCEvn1FanIuqpZNPaBdtene1hzQJKteJxgIck21DOc
V/2uAnvNBUB1p10hj0+/vn85Xxjjlx+wqHZVgL4X8TD1gUIeUu0hA3X9+wAXSgFfAixe5kOa61EB
pnsgWFJtagUWVHXyKjm02Uod2hqKVa+A6c57motJXTzNq6THBrMxqaL3owa0HGQdvMsz3AxQ7l4H
SFyqunwZ46LgVNbI6JIg4AAqZIFj543dOJ4MgNcavOLlPzD2ulDi+hJx0bGwG12wkiKi9Om7Fkzh
zBtj9zqq3tjk/t//hDDG+VR8x25QF8OrsqE0eaH2gYmrk0e4znwTauU+rv2BqlWbCsfRyqq5uDFO
Yy4GyHDNGnmFmBPu30F+D62DrVW79XaGuoAPOHkprslgdpYbstN/se33Q9YuLdvT+IsKlllWemXP
Y1ZgVjIXeLQnzXD1tyz1zNytYCmLjrwnj+Xm9c+Gw+yek2zZC3mMC/dvA7jn/oaGYiY+Ohp5y4pm
2pn1lMb4NQWNf4O8vu3lWl/qrAa9CLGYcGoMCpR4lT6IYcxV6LeERjDYe1yZ1kvpxgJzCxRweN85
n9N+UjWrnKQxajEP5CABs8/3agjjqDiwb5Vfg9eWbrvRr80tcj/YBfrt+MPc4cHIjmueOhe2LMVr
AlUkYGUAuf1cfyc/JKvjPGYOVdDIaXbWx9y6h3/5dfsJlsbLLV5Z0No8f1+L0l8CLjvAQGxHJRkQ
kO2Sx34PHREfbfuHmbvW+nBBdWtvfOH4Ge81ZuFXv1GDfENQLjvqrrG11w6e8wSCn4MPYIE8aKBY
u1jfk12bgzZm6idKaD5v8iPOG1fbFEG8WfMKvpCR0aTDGYrWzUwBWlJYkhj6/5neq2jpQiEhRWFu
7kN60UP0bj7xzdp2uRQP8m4WhKhAm5pX2tdjNcvMlKXCUQN6kz1+9jk8KBPtZt5K8cJW6E3nOwc8
AAWyZ8CLo2K57LybMNJ1pJ7pkEyKPdM4iEkGFPJf32+dCwVn+OaZCurq4FDBzHFxkHLI4Bu46enY
OtCL2dG3/AMaPdpOx25RgxKKwm7yod2vRD2vN4NjDh36T2lA2Pgucn9twt8com7G5zrRPN3HjS40
t9YGD+bw+1gX5hE6+JhJDRj8WULh60djbDB4GbUGyATsQZjahrP+eczylaV/ntnRIQCU2oKDjgn3
xkUYCLTARbfiGJGAdFvzyPsjKnHuwO6svyuuasCPdRZXRIKBC8wZ78bIEsjc97kRGNCPhi7zU2QW
a2D0MyQxYsCxDosc9HEbFKbFrEHOiTiJNIJU3kOfRfAXPkAaXv0RTY/ppPu9eg+i438xh9DYmAsy
0IY8a7vDEQjv0lhH0Pa1mqAA1DtBWtoQaoMuj/3r+3VxfmZghBD7/jR8wV188cGcVAOgsdCMoAJ8
mMZTMFlk932I86UHvpkFTD+FwbJ6xoxoWzZ06GUYgV2NrqLHXqwwSAm/fB/lwkDgo4x+ANjaGNIy
C5JE0WxRIIqjln4J4NuMuP8+xHy1/XrKIOXBZwRZfW6ILbdrlHbCjhTHCDrnPevRqIdIjWNoB8VS
VyJdGgz6eyCUUPB7z/wg0ZYRWUEjI1BjqFdq8SuFENrKoXnhs4BcqdpIrpCMxXr7urZbmefqBHhn
0MSot9avmTpAnGn8M7P+f473/ziYsH/P8d42H8Xr79dTYvf8P/yT2K3+A/ItIAsBcQGtHmiu/EXs
hpwsPgkYi0ATGGjsW1iF/yR2a/8wgezECsORAWomxTXon8Ru9R8OKPs6zq5ZgRxmsH+L2L1I45/b
CIchfsTnCb/kNfT6EJOUVIlfqag5UxQeJGQ2lXJXowvRQLENl0936Aq0gywXwoVhojF/IKB7kB9x
1T501rit1GrlDFvsirNfNV+7Tq6VdkpyOHPgVw3WKwXCQI8c/+Qb3f65l0954su7zf+FALnAtECp
P+ONRo2IojxpEGLTHVQfQjfQbbqXAWR+QFVZFQ1Z8lSX8cyF5jkUt8bRsuvEF3gRGABJKlbnmTIK
0wTm8xqcLJwbC3qfXHtzUr6S+5eN/T+jg56LRw9wE2c3ucHs6gS6colPW8hfGvEuclB4Siy3KybU
mOOwoTxADQppSIZtZrhoyuzRTwooi39+P/PzOXOSW//8KSgFmUiusAZaPsIgW2hojGDiG8AoyreM
3jmt8Kn9aFPVs1toM3bK5vuQiwR4FhK76XQ5iUovaBWJxNen64r9KpVrWazd8BZHxlmMxfFaFyx2
ilEmEIUB/zBIr+PQPLRPJJihzDk+tVfe/Ac1E/NiXICDsH1RAMPh+3Vso5IqUW4jrqGLPYHKoVD1
cJzkr8LMVFd2w5b2qscGZWtNms+V16mdNdffrCq5wjJ0B5WhF9a7ooPfGGwuK049paHXdaGGU2M+
DpXjc5MfSRVvKxD0y0QcC4NuCPqZwPc6Q3ElprcieWorKAha6HHYPeRZldsKjP5Wy7aDKO5kp6EP
G21H42Eoxb2ZKTcKpF5iegXiWtgJA627tzQ9NqhzEw55iAIH1VB6sWm888H2yQDxIAeSr1CslJp2
M9YiKO3BzRP+QPv86EBVd4D9YN30D6adbltVeEWiQdIOCQ1nd9Oy/SRg75iaT1lteHQyg8xpfSL5
rGh300F4FjU814jYDvP84OTmLTdoCJHxjWiGK7QOIBxnvVSdGhD0sSZD8xMIMDZGH5RAzbhTEf2m
vX6dlhYkSR2xjRgIxCIJLUN6CoMQKHE8iAbtE+ZsIxWtf8M8wMM1YBGq6hKOm5XtZnkNpjfzxhSi
yZkRMtw4IBdybzS57tbAQ8AU1rOdZGfUz3ab+WZebno6bLURgoOgF2pK7UFtI2w0sslNGsS2CJXh
mVWxO/GPdOrDwv4BSL8LwMXcWLuFnJ0P8iqwJDG0HLUg7cafY608GWmHzkccJkrrSVFt+qL0x2rN
tWNJePlzy8w3RbiSQTZAXzyKjLgvCBdIiXYG4WA733DkYNqGWqHdOGa067CAx5Kjh9Re9UkJOUCU
6IAxd8VI7gq99UDRCWGP6BfNHW+BvojG1youNyVLVs6jpYjD50+dkyeMWsG2QL3+6y6zyZBFQiJp
mS57NP4ogAHGN4bMo1v7M1rT2uhP+YP6N8G/Z2HnzX9yDqKrMNJxQNgaj/6cYxV0upelxtpheOkW
cDq8xZeYOjsb0M1IfO2OPSqB/VxfW/D/cLsQ6Ih9Vntw23my0B3314iNywrl5xAhxgF/OHglA5m6
mFkGlS3ZoC8JlUEJyAcPrP2wwVa3QC4jJarO+g+7C/jBfkcesOOrv8SJ/i2389LgNU0DxFGz0DtY
omI7G2tq7IYEcAz0/zh+iZHuhvp+gGX5ZBXb78+iS/n6NNp89Tn5pFDlhPK1jvFOkMQl5hSSESbD
TbVR11Bulw5aYAfBhUc9AL2RxZO2V7UGstgYD4N27gSqf55A01rCll1Ag9gWLkCFuzp5/H588+9f
Hu+nURfjS+Fer489WooQnXZRiYD7ZfB9hM9C+VkIaBDNSEXwcZd5A/ih1iTE4L55k75OD8muglBj
9WBSlz6N71rpshCa5hBOpCtj+4QFnkVGBRnMfwCBzM9y6MnHA15jBF5Q5z5EuuD3YXgCDynXftY3
0IGLPf5EwH6e6QDixtrMahE5EN5vgNA/rdXm5m1x9ksgyGTZAOfq1rKZMKoK8G2Gxf2oG498ZCHX
A7w/VpkBl5YryuVoWmgUDjPLqlxXoDPY6shA2pbdljjb4G5i7PIt9KmD4nkKZlXGWnhrjYP5RrYc
HmqcqANSVLHOCG6JbJMOF3/cpho1NMVjnA+eBbRlaql4odwnMV+rC85PirOIFtIAXBfAqVuKHUU5
gG59kuLmjy5MVFaA7XA4Kl41dRrklQb9csUrgfiwIKPcK0enHFZ+gX5pqgGnsVCJQsULOk/4hSeL
S8WqBn6lxBkTja6ZVi+5DawJkANQuvdImXqAWrqWUYW62gPag6rsLFZbvRpVvpvQ9Ff73znKO0zw
wKmiHdTHG+dHQ7JQGYtdlzA8/eUxIR0OkSF0ct2cxbkPKCDu4Mab6d3GoNWznG9WVPNGW1+p72rz
71/OsKUAdQvugYP35uKGjMdxTwsT950WGb7zlcAMTbhL4YyHqrKb3+chaKewQNW38W3zCkfSBqor
78ndmsPGxccQypYUajdQfaFL9+MO4MCajEhRvZde56Pb7PKgu0KnEayl67l0vy7GdPGYO425OMnt
eipLms8neZC/zp7LKYRNnbcCgqAQRuFuupPPaKveJ4Edu3KNN3cpWyBHAEcOFxOUmhZLq4ayvRYV
lPtxIVxa7tToBxtXvu+ysv55kp8GWWT+DCAACe8/jpPcec+RByGUH/Bt/dP4Ofrms+ICaE1+rXVV
L51yIHMqaEKBs3eGLiicHkbKCia2bQ2/gJy3ItHPJCbAxr1vDro7lNTNBF07hC5lqJO4S5EUmdAs
U7N5twJORKwEsFKAyiJISANgJ7qDSK/sbK6A7vGogI755Ir6GfsC0LJ7k5JtjCeLCoOJ78/GS6cv
itjwAIJiIN4G80I4ySFENdIJ6i3ch+u721nc6ytnpZp4efucxFgsZQelAVVNMePmTXQ3HIRXegQU
AXonDia0W9YpXBen+iTg4nY6QpJCE1mW+EUETBjxeoD8OATV245t6vEPo1jTbNPniuhZqjqJOP+i
k2nslEGdgJvEJQZ8uLLz4deCZjTsa2aBCtTC7mZVZLqfPP0apZIA4nsuTCQ85I49iPrbZN+GY7jW
IFv7tov82VSKNMmIHxVBm17R0bevn75fPZe38L/GvSxSUcNqgfhHCBiTbGyo2tKwu5qP+tFvrmc1
3XUMxlJM5jNtzGc8FMhMNBmX9aBmMscprpE2Gh+Z8SBvFcMFXvyuPuohDi3znnoUvTkYBk1HthcP
MBK6aY7Aca+pcF2aX7RHAFfAWwDF+EWSjDMJR44IV6o0vuHVk1pNKzvnszm9XFanERYZ0klqqjWo
kfh1fJdqFZwVX5rU9rjxLkHvgiWMq4piW/bQCYo203AzOL7axoEGPTg2AjhmAQ2cOwDgqf6oGiup
4+K+hsqjArYZlN/P6FWmbY1xXuLXKXtxze+BFux2fM+P0x2IFvnv6Cp/WOtVXo4JBR/dACgDQu+L
fFVKWFUDFDu/qzMAw8CDTDYKgBNXs9Rwdl/6KVbA7+9XOcqeF7Y3VN9UxYSyFgpni4Qi+1ZLBXW4
3zVHTQMyNLtRIPkiw6TuXdX6PeJdXwIM1zDLj5WXlN3QAsYb8nU2pI35h4aKitHCXim3fSo02LQA
bpb1KFlxj+iwXFZj3ygbmLHgOgkgYwVgecUnP3GsnRI3h0nBNU2TnhXHz6LPg4o9U+V3l5nbuNfd
FhhIdFSNjYB7BVO7bUlj/Kn3cZqucjsOuuGuRJ+6NjdK+2zU8aaXcHuaDalgTmtV6gMw0YE+wPRm
trQC7wimT1uQujxjynwouXqo8KDc+wJkPmwxq31d3FfwqTBMgmqw7pet8tZjxYEadOg63M2iFGDN
tAkrUvhDau3KnPr4HzzbKIF+hIZNDj+FjvizX4vd/I4HA6/od9xKXa092NqDEkfu5EwbXMWACRVe
DUkxN6PmQ9E/E9gsaUAh9wZYwKbiz/QaU0uOca3C2+kniXBrMKRP8ocoJ65ebCOKclTTX1n/j73z
WI5b27bsv1QfL+BNFy4tmfSk2EGQIgnvPb6+Bs6NV1dKMZTPdKt3QnGknQA2Ntaaa5p2vJLN8Uoa
G9t0knna5zHlYvQ4QOWHCHszlrUj68FGFOv7NIPvalHWd/lDHKwBV6EbG5IXaIoXSZKrNqEtiiFQ
4bzPUN9oZuRlwKjjqBKQU9i9PHu19JqqJEyTbVXVslcv8Kf0nC2QwtAXdqZaOWukRRubr6KWOoUm
bobstREnz2y0vSJi8SlwkhnvRaN7TV47Vpvt5ypF9KQ7UqofU4rhiX7WeI+MYqOT/xSSFdSTrJfn
sptlj4UsewI5ywkE/VLF82N6FqpsUw28O7PhG4lFAldOJhnZQCQo9wlqpohWOJg4PCubpKZseZbG
ymFM4Mjoh1Sp3qRER0htfofekVgsUl+km7RrvVR/gSJldeqnEiJ4bP0BWUMPz7/KHoXeIv64sivh
KVKuBfUN1a3LToFSnKIoNuzOSE7AEt5A8kw8TAQ9JfSIiC2iB2omHj1JmWLlZProJM1I8PPz+nDK
xdg2E7+b9Ks+7DwzkQkQoZG3DoB7W7RPbjEF6D6xFRN/RBMcI9N0CjFyBDNws1Bwx+G1tgxPYGCr
BLRI47Bd8tYZR8YdyqaaRs/MZsKBWlBWOMBgv4b1VbS3sCjvJTNzzLDbZL3kKkR8i0D4zTFNJ28C
/mrCadOrN0MyO6neu4mw+HUmOJ2xuBKHl7kUpZ1L/Xs0yPdpTPq5ZHwp7BIlavZdNu8L841bqbfm
oarvukS87TPIO314FU0fhJTSZA4nQROfWedhCqf9WPc/RR7xEIX47gy+vizvUOo/K6VEU7BwTGAj
1c/PkqB75lj8aIblRmuV26VL96OuOJqyPA5mvddIYQrm8EGu1GepbG57hfmAQMxQ9wpDwJ7BTmcg
mqaUt00zISBgVyj68mm2ZE4Nlj/Vwj7JyV5pMrYx0GM/7iPZQBlROarYccJIb0LZXXVmnNq1QmjF
xD4n1JXpz02D4CFLaltHGjaK0jGvSr+wch9CsBM1+p20LJxFqbkNlprYpdZeCfWCYIW2wrjKtsLl
YKREdgn1dTELrT0nGiT5xB/N+maYzWd9wGgqKarPuUxe4jZMocRO26nPPZU2oOvAZUk114b8tU3L
ByB83tQAFWRnJntY/Haeyl6VzbBJFJciBPXKe04LWBNLO4TePDT7mOJZMkkgHE89OYOlbD5oAtE0
TedU+uSYieEGxQJuiCwOam6FQhE+qaMUjVOHExFh/fWoCqdxhs0kWnYnlRsaUlcBwpaIcMo0xaky
3RYJW+5AiuD02/2s+iIyDF0gIH15UGaikgjV6qUedPxUdqob6MJbpk6HJOhfAktwdAXCftniYxw8
F6Hui0bmyHXmx2J4yGMEcDKIv0pgWC8xuDBTfrJ4P9SDnYhfvcJ5me+Hvt/JoepMA5FtPJRwzrdW
/5YjCmhKleCqG9KH/FQs3YoMvoCc9mEZbG0Q7wMt23Kcx/ZclTPoDFegsUfSMNmYwuvUDF4aWr5W
mxs5NPapitq0ynwtBRrUTt2geG1lOoH2lRfNR2ZNJ2O2FlsT9O1UPlvtcy+Le5bwZ01yjeJORFWp
t29t8mDwcmg45sgz4Tvpk2K+c8m21hr7eoLdEr90Oaqd2Q2qN2RPu1J7kfpoqzXNDtGNrfHRQA5n
y4B3EqoaTRS8vl0FObpbx8y5rd7pecBx/tRw4/QBqTnP1QS1NYVjqWYcoSnEp8zph08BFsqigiIg
zA/g1qrJ5LbBfBXO8LQBcHLrQSxEJwlwJTQYCuatJ5cvdZY7Yjc4ybiLrdZnT7raHHty/ChlgRvN
oVfPT3+ve74deYMAqMSRgAXAV/y9q0HYHK8OYzHmF4u/BtugUPGpOWjaLofMfDsygZ8KRWFl/yv6
WTndo8MZo8kEczAG0pxiZ+pmJ+47JIi8ocwymiDdEWBnW2XnFCW5muOy1SpzX/QLOV5IjVXxdOEO
nLG8/uk1MFSFf4c3tggL+Pc7YGpIofWRO2CcpqOyzTH8WG0bMvq1v6/03Uzh14XOGkjLmqQusVhI
VUuaf5UjNnea8bNo36dY2v19sW8aF6yKCBiG34W5xznjb5TruM4XvkO1UCF8OyTFJQbRd43hr0uc
h/KkIyBwTgKrq92LX2tbuBxGnMufV6pr6euJYz7HFzkT3w0If1t1reN/acPrBsVPrv7THcwzHtTh
aQ2Cmr3hYYTAXgtbcTc5yr6yxeNyJW/nd/SC/t/v7TcP8refcPbOWKnV5cIIoBJpPwvjY42erfre
UfOHGjnq39dam52z9vC3tc52pxrGRIgu3ORE+ygwEpq1z2i4/fsa33Vcvy1y1oNih6BGdTUnrnhb
HKsbynFHvVnvY3tcoEqH95fsaeUVDzq/LPKy19kam/OPbqvKDb2pdZ6ixHc+JHQT0zqnUAPbIChI
6yVbiN5D/rNJHzOqsD64MxLtEEmat7SFXwufS7E4OprOuH7GzMeuF/wYmJ63sp2k/H5y2cRO/tez
+P9stv9j8Xz+wmbr3z4+s7KvPn8jtPF3/k1og8u2biEaZ9Jj1q/M+P9C0MFfYautgQekLKyfhP8k
tOn/Ad+Hv6Xh3EIcus7f+k9Cm/YfpoKrjQU/DqMOxi//LULbn739KosAmeU3SuSVrLvx1zMjk8ZQ
UkLsMdGDbxR8ldaaeR/fFF7ymj//cm9u/rWJf2WRfYPoMM5gPqYqHL0a4VO/rxYnYpwRXtcyHuuO
817fU8m5NCscTzGDwMVrDumx5M3SD9Xm0pv1D8b8+5vF6kA2ysr+4YrPEMEhFWut74KWQQYSphtp
m+KxjuPk5qJTo7mePX8uBUEV9jwcCOsMqBE6C26ObrVuodLcYnVhhOWa4fwcM7I31HhTSqkv9PIm
iwPk2/gwa92GVM5tRaS2Eu0WHBbHehdhyWFU02cUVfdCgldQJciKbVjJS60DsIojHaK8awOIB025
EI873MeDcsy12MuUT3UYnU5pbbk8ZIAORE2GSm4DASuB7tfV81jjI3KaEyAB0fDM9ECUsa3lOa5s
JXOAu7Z9ioAF+uUhGZ46S8bz4ZihOY8HfH+xwNJbKEZtDVrxoI6wj5bca4raiaST3G+x38FK5aDk
oy1SvPcSFjU1LiHDZx2c8EIyEbskekVG71eCxDms3JAspTZ9I6YGlKh0YHZvRchD0bjYeX20xtce
b42Oz0gp0mImDw2WgK38mSVEHKIT1ePH0ITsEjwS60k5WKL4EE9q+NMC26c3WOqNCGmzSjRiZTcq
wZ2BrDuNed+p+6p5roLZBRnyBdrtpHwdElJHHgUpp80/WtZ8QAHtxZgkAL7acEzsOT1UlbqVhXBr
hfcjxXXXxz4nN5YSqgsv8IesCLuhvMpDtDbBbT+9hMN1T51NyHqYacicdnpsbhDIHqOQ6V1/FKmx
m/wrVj+07rrMXuG0OgJRW1W/DRsEx9JHupQntd63NGzSODldFRHbXJLqaaAPM2D0fAal6ic4JZf5
YBsVE+CQNn78WKc61fBDkDZWftTyvRZf4OZ/U/KsL9e/d/zZq61OQZLWIy/X4Ct+jjYQttvkZG81
SjmNP1SvMfVxLpwnf5ZyLGpB/SXVSeY8PKt44iiTrUnj9DJ6bIfbO+lQPfebFCjJtaX97IL+YN1Y
+pXT272t2aKT2tbuEkL6DSa/0usNePwczAryhLNjbYlTkkb4GeFbt4MH6CMHh4/TXv/Lzn7055v6
iK3HId1JHhZN6CXDi37E3z4B0l3ACiT4ybCof/8VBPnMRt6LHK7J6CzssDycUDMzCyBccGnhIPcp
qd6xH6WEU1IwiQrAOJS/Iv6wEiO/UJ79w3U4PwN//T18w379tGRGizDf4vckRE0nSet1gGLgyG+p
dSg03ROxIKmbx6huHNr4PYm3pN6DGBZ3cYtwfSyCTTENO3VRDj9aJXvUiKi/sIG+Ke8gZNNwwaWS
oDL8c47/8vnD/UHpOKt7t/UmV34qXAKBn7O3wCbe2w2u/wv2dH9WyKzIV0FfhdfyHzmBiPFkrALK
HiJ1ft09qLXD9MDjdD4s1wvZ0m/pzXhKXtvOHi+qAf/8KmEObxCNtl6vqhvrb/vlavN0wslwZu3R
kfcEIUJPiffNQXHxr/qh7lRbfFF9bFquzavxkLvF1eUI0T/nz/wE7ByhWUHK/6OpJgcEcz5lAY3c
r4lc/wrJuhyR+A17gnUgFxlMSiT9j4geHFyUPNK41MbVN5OrwjLOr/trGJ//TF/DG3NHPrEd36yi
z+JKPoT+/6De+P03nHW12hKIxmLxG9QN7pkwIE1cD4X9f+Fqz4WlXOeagkhIITZ0kGLOS5ty9VYQ
i7J1O7Uif0QhExpcJ/hKsscuKDzyLqHCNG5bhb4W/xRXTn3ZbfNA3cfdUcrf62h0KtwfcASyMfT1
1P7T7CkMZDIztaJ5kvSvJfoJ82+XRI9NlLnLNO6kJT2ZcvXM8OROIjwea4qeOiDpEwoGZd8sqjcq
s7skmDyNuqOnPR9hbScZJEFNOM1g2DaL7aGfkePWfCNSeYPT87bTmGOhZKyVxQ6SbpME2VOy6B9x
LP+YU18L5MMw7IVgJFF7Ke+CVj3pmUFeeMZF6cdukUCboe3Mxn5uP1Uy4BOgPC0j7pT8F7MQKKBi
G/GGw1zelot2L+tQKcHOyaaGTJLj5I7JiFif5FQ6DOlbAMY1wyLVgXVrOq/QiNxSAcuuDb+UD5oC
R3B5yQPTwzFI16/jOIGQm7nScE1NcOjTp7D+IMOsrj4SZYvj82b94I/ZExCBq+eqi62IGyWqL9C2
Q2LWm890HmyFV4SxfQXJRvjIs/da+TBEUsLbtzHbiBjj5dNDJO56UoUnTKwGLiJIbkrsXPQSCDPK
GaQ1RJabTpuTzgxSaHXaIexVn8+plwuWa0wtFRuVi9jZqfqJrQqVoGo5YtD6+FFeBRODnj7fCkws
8lTY6ku1kbWvpiuv28nyJZGZbPezVJq7sC9Sp24ZvE7zaYCX3OTJJg9NpgOCwjFunbLIxPAzEZpD
p1XYBFoNkHx/m4XjvVEW27hjwlYpu4QArTS9i8rwYZJHMuW5BzcVQu1SehvDwxJmTjwFXqigiGdU
WOfVD7HvrtVo+NkWwRYLm83AP1HU2a4buCHLk8HNVSW+eHPjjXO7WwZpX2aS+/dS5E8wYlXwySsn
lgMH/O73o7UTe6wgx7x3sTyzwwDIUDLJHVru/r7MN5TK39c5O8LLbmzDGb8gzhTOT4cCcLyq7yQy
Vt3VjkG1Z7b6plZswsi+VvdqrLvcVnKW0cnf5QtF3/cXTYeK5BlhoXh20WkpNRYE894tqlNsPUXm
IRku0aT+xCC5YJpF1IsQSYnP+f3GxhOKK1FnjdK8RmTIDOUHbuBOJ2ZY24X+lGG6ZT4KxoVW9c/K
Ep49UXkmMYtrftXZsgxUYR1lRueWDK/D+LhMP/7+JL9ROP22wjkjSqxSMUSh3jHLH1xGfE58i7GM
j9L66hI99NuL0SRuorrKZs+70S7QEvzNqx7DL90Jq9uo+/j7xXzzVefMANwAvcbU6Bwo1uSmqVQp
ZvJsoGnu7mP2ZaWXTlSyKRRaHd3N5ce/r/kNYm5hw0OlK5O5idjg7BFlcosH31p1r3EIuIlv4sfW
xwvrcfbXUCwBe475cmv/Tf1GtiusF1AdnbTPs1p/kOY4xB8Qz0lf8vFBHD/XHKdp/48vthe7pbvS
IcuLyY3f3eKVCAp3jyfIf/3+HqgyozFNDjqq9dJXo/J61pZNr8vH2pgd2rJNBwnGaqILT/a7rUNw
FfWqauHzr64l5S8lY7PwehtC0bn0zU7Sca4k/8sV1l/wywqdUZdpVDIMnYe7MD5kxfvf9wnMKP6F
3xsRtscv13D2yBoxsRah4k0bjF2kQRLK2TFC4RcMDyOrplnKBZJ6tZ2gSc5Qyr4UFa4WWh7I2UfQ
58cuiPZNNj2O6VehMvO05GQLM8Ae53qrElEkxY3flKiQ2sci/0qmW71p7uVIPfbLvEv6B4lKyIiw
oCw+lAxAtwETmnSnSmePrxOTOQabyuJDqbItXTsa6meDDiEriMdCyVn08SYog6Ml3emNQn4JJvrT
8BmpyqHOvmq76V5qWNeSBOccX7fRfA5nwylqem6YskIUXuXj4pjV1xiDPNQfcTDezpBH1L5yY4n/
0wrsfMTOQbvTWtgCckh1h6mXlHs6iA1TvggPu+Gmqy0oH9JVNiqOpGFQh+Gb1Xe905aal4rNizLh
NZhg2biYV7Np3rRKt5lFJlnZ7ERKfA2A5QmKuimXimFzErxHcAvyHBczpdmVWEBC8xjRbnW5hYim
eIzHzK0a3ekW2cthy2RV9qSMxpUFvaBYSTwakzENnkNfO5XQbMlZ2peWxPqZh0WHh07GFWUgnBzt
m2JmVJjlfTZcTyJkEeo5szhl1q2oTU6UWGA0oieg3sVvzBZrDv0m9eI4c2r9ECUyujWdGXvuFN11
CFlFjF+0bmZiGboaXll6ZD5PlXC0+vR+gXOpR/Op+GkotvIy1agZi8q2FggasuXU8+irluAOXcyV
0OMiKcX42BUVr5qYbs8w1eMHuRw+i6y/auJoO2bSTdylN/g2+hQ3O4mAWtVo3b7Ut8vYOdMscg8H
8WiU2kaRuvu+fkdMuukSfUs6200W9Y5pZhuDgirM1iH6e4WZraDf5ySwtXT+RfA4NJLTMxAzB9Nl
IOp0NbaxfXNomrcQFsCsP40WvJcu89MlObW5tCkGuqkkdvXhPpoDnIKZ3oYCpJvI3Let5Q8ze0pU
j3E67yZs8ori1IvCng2JZFLgS4514KJ+mePDEhp+Z+i2pgiunoAEBybFMpsKrC1P2Nph509N53Eu
3pHpykvb3iYQ4DIqvSkfdv2IpMIaMFSU7Lp9KZJPAkKdKDthve4j7LST+b4QMk8bKFhRIuAhiVcc
ta8ouJL82Cd3Y32H2MEdqCrwCd9pfXufK+lmqsHuNEgOWsj3rLCBeuGgzATaKat9oN8WiLxgJs41
6FOL2G3+WS0FcTGPcvYW6dSoOqNz/UnMNa9LgBmxrcJ5CE2ma6nPQ/MyineRannBLErwGogwSMsf
sgS0itv/KAjvSvdZ8xYocX09zm94Hl4PSoE9sXrDQbTroBbU1WupRk4oCS6+s68qrEicL7dFn++s
Hse65HUwKxfNGDwLhI0JzcJ8mjNxRyr5V2W9BuwdvEY3eBo7WVw4sbb4U39TGJqD3elXhQyybr6M
dnFFCSdJHASVkq4kj41jBxdGHuKjPt4V0rHkgDUDdHc1DN9KuoWqshOlOwNbv1GF2S5YBDZgtC1C
f2iTq04RTkXenvIQc+D5vSrFu3yKXRPqlYQ1qQGJqrCih0mMT7lC5PRkYucOo8rSaO8m6YdY4awz
5wDnNTv5FvGW3y+y32fRlWi9lOhGYx36IB2ZBYsJAst+KX+GOCCPEM/rbNmVQ+LRxW078HCpcPPq
uHRvhrgrq+euiW7GqrfF9q6gBSLJxBVG30oDu5DfxXbydetFlkb8IDmw57tRE1AMa+DxVx0dV9de
t7wWWXcThZDw4IzU2n1avs/Wndo9YW3jBsY79pTsFuS/guYKMwHlykmCepiIOPBZjdtEpTsMk7uA
7hZL8WKVuUu3iuqtt2M4ptnVkvLLuw2Cn31h6ZtEhzNRFrFtYjsbyoRHFHwVPnS92obZsm8G3r8w
uOlV+gD9ZlnnseY+wuRRoAHP33uS/aASOZbWuFGaeFl/k7bssWo/yKes7n+0YXlVVD/DWMahhHN/
witcT21Ef57YwyYsb+ulxqUtuzaabj9UxREPSkdsCcwoBKfpDUduS6wGTdQ5N3FrbgmVOrWTbA+Y
9wYqFjI9Mx9yMcORSVSDp6xWtwcc4u+UvrCFMNl3de45cVA6zEW3Upz8lHNxdLRxfmohOvUfE6Jk
oV5NX5mKcisACphiYCXbBOEmF6RrYiEeWlUgZ0l1wmZ4qio4fHBFDTjDdW1Cl4S5xekijq2bYoos
Wl+qmNgJxp/kP30KmbKr9Z85VqaqvK+SK6t/VKHiNHDRWsqy4ElW77T5mLVvZZU7MVTGvCo8IYg8
FcYTtkA4kOs2jmu2HGLZFOhw16xtBg9zkMiLgMtnxhzuvXwMo9cxzrxQvDc7HOchBu4r+DBZG8G/
LZxAwo0mnbfiIPAtMPa5QeCepN0uvLN6hqAAWtqyIj4wmdrZ+qH1P8MAI3PTsHMmHGpS2e0w3vVm
s8kmqPkZ84AqOqZtea9B9Gqo9swYDiLMunke7e6f6KXA7hvradTGrZqS+ZKCnomJN5q3uZpurBpQ
JRk3S4BPQQP1h5AwrPSzOTs22AUuEkFdHA2KNGDTu7HKm57zpLbwO40rR0pOTf4Mld6L4g9Bx1Aq
+swZzcS94EMpPulNfDvqjZdEsTfL6nEina4NsT7WyDubgbiJtgh0vs7xowo+ok/9NpVX4/PWLnjc
eg2XtiOdKmx3ETiRWiGTne6CTLO7ig5ZnDdh99UJTzIOvZakXFtl7QE6aMmHyC/MCnUrFZTWFRb+
vXCNdbtTc+B2UvRgpeNR7YR3+v07qZKdLuzxOs0OMVm5gjVt20J4z5uffS9g5zruEk5tXb6W8Y7W
i71pATlG+Sm0Woz/g1Nh9LhUGiGgh2B9LuNscFVXGugHsdCyWflN1f4QwhRGR9NdF0V5o4XXMlM/
q33RjXEzChDbeM1lpcW9LiAIFJmAg//8IRQnv6p6B63pLsIfuWh7u8PWfKlf1U7x5vCYDuwUsdvX
UnkJYf8Gc8bORaIrlCUd+5UzwAJrFliUBIS4EXMqyQWV6nb5Pn+UrjXtoHwpnrjVL8AS3/Usvyx5
3o0WuRqnVS/3bpp+aMHzKF3KnvwGboUS9u+LWsfzv/Yso6L03RBadBQv+r7fxLeQW23zJPu521xd
DmBVv2v+COHD+UajDEH9//t6egBulshZ5wZT7K91e669DtJqEixjxqB6WVZc88cURotXpdE2pZwP
epy169bvVWEDa9uupuvMgl0FO6SVkWp3+i2ETU+uZndOx12pU75Is6P0MydBbscETJRtdoIGuYPF
vREjAY0YzCWARZsJ9mHIuh+qkG8rS3Fio3maKmkjFGQrGJML9dlpYfjLUrXTjLTxUiUGt1M3f2/t
vqHomfhIIQFVNRhzqnHWFGdTJGaj0QJ7u6vqSLKXZ95Od41fifaXttU3T/231c4zTnmbSylWWY1Q
1S0Q+LNyJ8AzdQZPYhfn2tWl+eafj50FMcJjq+F5hWz598c+kSyCnyK00hXsK/wBrefqt3OJfffd
pI5AcVmDC4cjyh/DkrwWFLMu5Ba15egZfrMzMLK46Z8kN/bCx+kwODUzajvfVXdDand3kXdJlvgd
qoIb2KpINCHDnJ8SiVSopaqhJQDPOQzLh5LvWgIwpGjedObn33fNd8fDr2udj2X6RAnjdS0ta7FJ
edbDm78vsOIJ53jDKty1RFERFeUcIopzKyzbqAAWxSxGIpFh6GNPzWr778t8iyD+eiqcISfUiWM+
aCAnPY4oIc2ePpxS8dDIJ43YjPtqLG2tWb3iFffvK/+5Lzn+fjmOzgAVqZ8Ls2xb5oh72N/b7tD7
1l7eJpde7++elImUfqULSauN1+/7PzEbXSklcZ1XitBLbKx39quWnlIKj55t7hdXl5ypv8OKfllS
O/OdKhrFGqeSJSuqW4bOeZxQyl0LyoVv1DfTejb7v69NO3u31QVtUDHwkYqfuiP+rGvipJsSjyjt
JUfxqAsuMgQu3E7t7KsVJXoWShNLynVrN5XphdOl4PdLS5x9qIpxyFU5ZEsunUmIR3Zf5pdUl9+9
Xb/cOP3sCeEMSS5fiZ5FD64V+XENgpWjS8zn9e6fv8K/LnL2dDryqfRiZBEL3VnRvqrmfdkua/So
M0tPkfySpyi5QLmj/3YUILNcCyBjhbYx2FQM5eztSqay7AkOwW765+J3N/XGdFs3OGn7lTdC9X+p
QvtuwvLremdTnKDOZD1pKS7C65W5MxDoa22K/eUy5pvP9e9XdlYL6hAkxQwwx82O1AXbYQvJwbc2
q1IWNdmF6/rukIJdiYenBMHyD/ORYM4Ra4ncxoEPmgLXb/SFzeXZ+zfbEf0r32dImjo0pLO7R1CR
3i6kmbkLTJum/Jx7Isfz+JK7/PrinG3INRQAkgrQP6b9Z7euSQxjENZdzxQb+4PtSmToMa9ezwr5
UFwkS5rqN9sCmz/Ydpz1XNl5FU3OzSy3IiwuCDjXLZK/gTl+WoMjkYoi6J9KTIs8lltdbPeteTtp
71hNf6IntFsayFjAL0KdmDap97iT+AUpSdirZRAie9sYRFudSZFZwH7MV6V8LKtrsX8VzXuTzk3O
dnVcHRrDcgdhuWsAbKSSkIL4Pp2hbyzIS4JTzdBXve2g8Ylp7gXZPmtJsAAb72vdXbAEkaOHNHvW
Y9Japgx4y7LlUbrFuOmpS5GbpPmNGErwJWSCs7Rt21FugM/ZQpL7xpL4MBYI/cmNt5wgWHgQwZ2F
oksHxYua22YGSqOV0UfrJlPwDNZmrE6wuJJf20EDoWAcNU+veWjtlSZ0Ru11EilMI+3QEGIamQzJ
ggyaZWoTre12KX18llx3ORnHfewW4LR1ofH9WehIVaKIZt0hneWk8w8IlXowVVzSha/AeIkEaacz
cZ6shyBSNqbJPWgwkQMzBAzEBeCmTcBV5YRBvtB/GMjgzUBBwmvIu35Y9hk/IZFBJwSEaMVnO/8s
ecKz1v5Y9PQQRsankU2bpdVxBwd/KYXQkYtwK4gp7nY/Ucg6KJ5UJwIDNdT0MGmkGlWH3HjgyuV5
RXC5ExpcBvPVbEiEiz8ykmaKAnmUkTohWUWNotPRknbXLeNxNIIHUxW8HNFv/5UvN6qcuglgfEzH
HfSKO6jKkx4Jh2D6AevENnLjKgkNoLH80IifoaZtktHa6HVP/l8x2HMggOOaiNiaYCfF6MGH6UjO
ilt2LzM9UTltY8C3Ut6FLcrUOq1ftFL4aUz1Xu5eZwmLeBEFnijtOmFvVppvzirY97LDyNzXAbhG
ZE/zdJjbbKMFhc0m30mF5jZJtCEFXlw0uBTbHPR3aO+aHowieTYpy4KqdQXlKiozD9dtt+uaU6/o
7LJ7xfrRK/9cSB2wUwKZqCDgAv1xJZ7EZbOpe8JvdYONi5i0xuuv0e0oko7EEe7NCLLvkO3w9NiM
rQG5T74WreWm7qUnZXhE5XSbx/lnkBLzpmRuJs3+KIgABV8NwwmlJKlZk3ZTNbl5PqC4NNXnvr5D
PS1FzSlp+QaR1WdMqp1JxBoBrzXjR4rqtkuGjUhOzITeTpp6P1tOgRV54nzdp8t9k6FTHNSHSXuM
AU0XBmhxlzG7xERQjTZxYwDwzagpxPIQqs+RcUqjGS5MaEc5ZKZUwM+wIaIqUJwgvhlQCfXAOXqM
AULdPbSK8jBPiif1mZ8wDBEJShyJQWzM2xgl1TJ9Vs2LJt6LdXmoTETkbGE9rXxVRD9s1IdIBfWT
ftSt6GQJvsJD4idGx5bIHUO/E/TeZ0y/DYpjCKNFnpkJ5TAnCwjBw09rekpTHbzqtas8UPC5qY5h
gfJxMiF8M9fXSXHBDBDOjAIILakNEHZ/qKLXxbxVpY9JP+U83RLULBsRPTLuyMI3hSh1Tg0vNzlK
O6KVjcYLivd2XuwirX1JaRjE7usyg+cjurhNIe94HyR11wXmph8mUMr3ikOyDx+a5LYqnpWCaJy2
92Tpa1CHnVLdz3ClMg2kDQ6VJeJXZxrbJHkeyzvGLCg9e+Z1r8r8MQxchPUct6/kjDld+hVDxWKe
uMxe1t4tVe0Y4Y1lEBSmHBZy3dLZ3FkisHrlTgRWKCPiQMTkA78mCCVHkGDoiNqu7mu3i1S/ggGW
FMa1zhlZEPpZ1UQzldq+iTnVOTArHAK1cHaEicFVbQGrh7dwG9k2P+fmS+pWDDralqi3M+UxGLKb
ecYKA813oaePsha5yQADumx8ketYyeFK/rEsXAg4udo9cwa7Rl34wVw4Vtk4S9rtm9zaCMS3pBWn
R4gmgkl/HRIECFA6TccxF27kWdknzf0wKNeQ8U5hE/kiHpghk77MkawfkYEbw9hsR615H+MZnPQ5
DrYL/+AY/2zRyZKz5uEwbwcztE8N7r7BvNISfbkYkftpKsj/W9/VcPcfreIwDcK+MtJtBZtbV1s7
q6nUov6K42wvTP1H+H+5O4/lyI10bd/KxOyhgDcRZ86igEI5Fr3fINhsNrw3BeDq/wfUUYgEa1jS
zO5fKKTuVjNhEl9mvt9rFJXMSGzQZXzq8lGAQwdGmyUXsWwGNkvtjRzJK0UrV0bL0kSb0VfrZau+
mOZdZGyaMFjE0OWIziBL8zkqW9sv4zOrGbdDiKlCQzzicHB8/0ko6iU22KNKwBYZJTDD6G5gvoFB
/K1SXAnpXu9I5NblVaxXWCVM8I+EPymo7Flk3qv57oCBamRdy+Y6o7sSV91rbBAaXCpu1N2y712w
YC79AK3s+OgfDMdgImrUtJBl3YgohzlZDsGO1+eYxYXfGfsEVr2crkQjWhjDDxnKiZ9BulY0oNV6
4YmUfGyFiGnax4a59mnF+u1TlGNAN7boVnNkLya94I5j+k5p6UlaNY/s3vLhi+Nx1f9UR3N9yOPV
9HhUApmiFHJkkTiql7ipF+/GelizmBLtJi99wPPWcwmSVbPwSQi3bfmQ05Hv1Z2RXpbVtm+ThZiT
K9e5IHqb4DAscj8gafU60M7F+rYVyZKTkO4FDwYXYiW+0xTVwpDWmP1PIgJ07QfS36T0tUpx0Rzv
83eI/8GDuUfwNUGXAcURAmB26wtPufRWjzcFiywPb9HSPSroYAHVtxZCjDKAKPprMpNN0Flb11gc
ul38JtJwGBVW7PSSDQ+uEnSulXyp0qoZK7ZsuX9nAhOOo7+MMFo7EF7L4dgfn6c+K9lbzqDem+N1
2W9N5SyPSxrSw2RD5OhF5YSWep411spPvAm6d2KJTG4CSAfLtEWzXsWetzDLM+Kv+Gzhz+VvYXvY
mMbV1NqsJ7fbgWZuom+K4hfwxwKSMyWgsuU4ceqwduq8WBX0a2oL4KVB+WCtpf45T+4MFTQ49Vdw
5+gQVw+KTylOSVEzaY0nN1KItYax6GgX2UpKG67wIH+Ea7kiCy221t7ANsTIMLt9UPGL8HDa9L3n
BsBexp+E9Ai7NLE7OlyxkoTduVo8eVwNAIw9Skg0vOhqSqntK2jIFREQ/b7I2AWJz518E/qPWtih
j0mXKal7odgtm5BLYS4NEcZy2muckwRr7WUfHwsythWDo+8hXo8DxrwHxCjtXsADxopwZuirjafF
7vj+Tdc4u6pL3dj5wzVzR6V52sB4qeKXmopt8WID5DXF8GBRKUMp3NV4sPhKsW+icFkTytcwXeXu
LYI9GsaIJzrfSRAgJ2a0KCdiV7YarZjuY3VZxbKrkFlPKPNuiJ7yWGI7+Bp64pmghy+idXAD5Tql
EVPSh0YWRghwSsgrVi7mr++hqSMiL3iCokTipYQYw5wjiUYV6dqo6xxbVs0muyDy0LaudODgk/Ey
E044P5J9HGmGIxokNbVyDquuhlqeOeHWvy824rK2k4vAEX/y+xtKD91L/2TUzJGz7eQvifvTlHAv
zo0120yEsJ3BTpzOthgSrA9uvWlWp/yGjqCyn4aZ0J4P1CzPSwgGRJnm6DQNFCYxVBGWMoUNudf+
n4T03/rKHoHXP9PlZ2hf3pQjx2zW2xoU2tzq9rimVYybFVadP/4CGnHk5P5RIvB+AP5wd1EDPAAL
qXFIED0Pd2RhLjaGvRT2B6dBN5TZpxxm34/MsxnzacQ5qgTjUzANZgx0G2dKYgqX2jlcDWc8Y1O/
1c47GxsnR3oI96VD6rFL93kbXhg8keoszxb1Rt81d/+RqZgF0CShDMHPlx7T7MLAqcUDZilA4nBR
/XXhyFvrsnGhpK0Pq3zV7KolTSSHQ99yMnyckJS/APcewTg+XcUMnyzyWBZblavw9sPS34VLPB8u
JrtodvXr03d9jEDKeNj+Tb08AiRmH/CILEAlRY7W5NnohmvxvnAjJ7Xrw6LbQvrBxM1OnhN7VE4B
98dm3seBZzNdSrWUTdM08OFGlzbRuBHFyB6UpyS+tXCrC5VkKwoX6XCWHtivo9mQQwgE7olSOUFT
8+n44TLmDOQilwTZU7iMAS0OhI7xh/cz+JWdy06xEs7EMzKv98ndcH1i2CN18+Njf29rfPjuOpzv
WQoYNtnUL5rbu1jBuMENvp4byeZAgx9wcx7hKnqqnB3D3BW25Dh6wGaVgdI+17Mo98Win/RP0dlg
d2dww26Qsk62HizO99VC3YWudeptHymitIBgoGJlhzhvziTX2jyQox4CuwmXJxF6J+HYRED8so59
qJGnki+Pzq0/h5u/1JZWOzpbdhsElZO+67DR97XQ+f4dHoH5kTvKxHNpkklzZrqID6+wzLK0U9sA
mB+ujYr9eKm8fD/C0dsg48dQwMM14/1VfhihPmSQNlVGEHEbCUKn4Jx8EMcTGPGxUSDcyKjiNJi1
c+FmF8ad3Fnw1mXhMpnSHYxHC0Ts+1s50l5FiPZhlBlE7Hl5HB1kYO9UBCMJgNAOdyFGchpIxHBR
SC+Bpp5HmnDdwDJLY28r59XWE1LHiGSYubGdpt6VnsAACa314CX7Mn/8/hLf9WHzUoAkn/wzfCd4
GLMvQ060StfgH2OU+MRjWoPFEK2VL330kN05FShXSfnsL8ewXxxSAwdi3SERfFmgec47CgW7A09P
V4OfLE9c2ntA1XfXNtuFHMSmq8Q0apygd83DWXgI2eASJAF+0MubgYRyLTMmUmudXRrCRdNgLaex
sS1eEuHVD7xlpd7EBm0c4brqODxlUEML3IwCDr6DSBzP6xQsDxcLwbwBn7ICZoHqrdsxXlZR/2Ye
lI1Z33epiBNRC4GiXnVGw4E+u5QtCBMhTkXmVRw9w25Fd0cHPQdaCi4OVW97o+oYWmHj7g4KclME
FzH0NdvvgzONHdQBDEYGeEzCW814HrLMrYP7piJfR7obiFw2g2BndKAKUrHArcapUuB35QCR7A1r
HmcY74cp/a++PxzuB+RQEYpfXShtbQCLzGvAp5g3Cu1bBrskd5JU+h62e3GOAG8hxzg9occbEmsh
tL0LmgvgTcNd8c/DumLrX2/IeTv1NRz95sgIk6diiFxkNtXaroytSu5QMPF40xDDs2rE+w4Py9rb
6LX10JfZLh2fh/RV7vaGvm9EdtHmo2Ggy+0gZ/eccESxdYf4xxRFH6TVSjWHBY5RC30ggQ4Q4Psp
+N5x+zoD/7zk2QzsGvgubRAzAzfZhlSJH5UDWCE5E4/JW3s/6TEBqCz6H/6eHbJl97axbVbtQ7pr
8fiNHcuZWlzFlbckvcUt199f3pHDACX4z6ubHviHUhnm4xAaBkUs7fOlmU+SzhzIdx0BTU74fkH7
QzyUJyIAT406L2qt1KG8p9Mb9dnSOLyOwDYF5LVycnGAuRpqr2pcnngTx3YsH2911gXTNcs/hBYd
7EBkktc3msYWUTxTwt33j/TY+vZhnHlcQAGOMAj6xKzw+DbkDUo3578bYbb3bNNK0eqREYTqqq8C
u6eSfD/C8VlLY1cnCJI4u7mBvC91YiVP27vGOSxBKK6Cy+nMUa66C9kO3uOpC9Ep37q1ZWOla+cO
s/Y62IqOvLae8ON4RGZxniyzO3F3ait2bA+IYvmPazNmTXzR0htvoM/ttOQa4fAmQe7IoYRK1ETj
wleq1fcP4/gC92HA2QnHbEJxEBoG7HGju9Dc4HESgmuwJ11vU7vFjrpo+zbQbfBciphFnBj/yC6Q
jgJ5nJLOm6Cv//kjNawEAnzI+PCvX/y14tR3cOLvQltZ9UvSwtfyLtgm+1NN8GMtd1Vk04vtDuI8
UoM+j9tWYdMGAotnvZwYcjFOAzKtAbfcqGvtSdmcuM3px80q5afhZpVSGxUfF6ryd8bO8KKtPVwF
wPg2uqvu/sIR7thjlWlQkzFkgvtos4LgKTIK81h6n+O/npOfqp045iVq5hzpa7D2bQ5Si+hknMgx
rEL9OO7s87WEqrO6ClDR3BebwA7AtR3hOtkp2wzDYdgM2qknKx95sh9HnOrxhyo/FhMRsmbECR0x
XEDuYOHvMfvAUA7XZ/X6+zf5jpPN3+SH8eY0m6gVA+xfGS86E256R8LTJIYbgqHzCsvRrFzW+4mX
QmfAxqQoW3JcdL3l4cqz19HbqSXuSN3/+Ljn+EQNJUZqp2qJkKdWr0m0QfxVLQ7d/fd3feq9zmum
lsa+2dOmAAiZEmsmZwwTDKq3hZW5G9anvpcji+jH+5ozSttaaECl/Q5Gqeb+zlH5KwTPY6CoCkHW
ZE3DJQL/kc+TR+iR0Cot23syveErk/jmTi8O1cWJvciRzd2ngWbfhR76yRBkLNB6hySNKdp2lqPJ
f395/jTK7FswgJm7agg7LK3uIxyUCzQU/8FE4FSITRiUfyzYZkM0ke+3dSj+rrNPCdleCNfGUl0U
99Y2vQjUhXR5YsRjH/iHEefMwzZTU8PLB8DWfbsM1+VKQA+ChdLE8DnQifgv73BOQCzNilYPTPB3
7nR83a7S/Su9zo1mq38FbDtWqT/e3nT7H+qXh8QyCj2GK5dYX1+X23gbOWwZl6I7sH1OL6cojHx9
CnM9+kV/HHe2T81EVa+wnevYux+WmivBVsVoZzt9Zp7d2idJ4qde4+xTI3CgPwg544lCetYdvGWg
eJixbeLhLaVxYpaxXY3PYkduYUuTCrLO+zz6W06MF8VbdtNUb2/N/qX4n+mvvrJhrUI/aP738y/r
33/tv+XOS/Py6RfLrAmb4ap9q4brt5ri8L//8zuWP/2ff/UP//H2/lNuh+LtX/98zVsSIPlpfphn
H/0SZYk68e9NFm9ewqz5x1n7GgIi/f4DNz//9c/3v/WHzaL4GxVMUjAUAjJS3znXf9osYsBnKoZB
cjAOHToz4A+bRfU3At8UFeiHnJ93L8V/1DkN0n/9U1J+Q8yJsgCzJOLhzb9ns/j7ZvvzcqqI2EhA
4RPJE8Lg9/P0x3lp6A1Ylo5Wm7YgBvdkhwBhbOPnyJQ2QSo5bYXvt5ZcaBmuS8XopCahm5VYLXKN
vAQh1i+bPl5BRHPCHglTnfr4mbNXTiR3LM19i+BTkX7JJUK+AGdg00RWLSCUshYVh0GxatY69uRj
EDiq/CgrsasOzaIwBUcpymWEMqSLNRzpBLeRrUediNM0Ec+VqFwFiKiK8LUc3xQIEaqe8s+kIBOd
SiuWmYSkmciepqsdy+udHjKFZASumftOCe2s6FU3IU/UK3DlN9CRkBNmTu7zkuYO1blxUO3UvEQS
juCaVjlK7biNVpqOQXd3P473ZZqsuqy7JpXbPSR40WOgT/9JgExVqk9jrzmxqsAWgXmQZ3Z56BZx
GthjAJ0nvi6lW6W5TQ7Ytz/Ehnqjpf6NWmG/HY7LqBKQAZ7HbUOAcUNyJpbpKXapqDAHy8Nun4iG
+KEs4Ql4uVNxsE+F0TYgM+nFtYkmX8rJL4iilUBmaZUbe65ykdf5qpeAcTRtcsNfVNqLpb6mo2Xj
YGRLoBdyGF7WXLFyKDeVNGFNBdHyREN45h5EeImCdDtOcH+kwH2J3azpnXxIKSHtPi0uPbXd5YjO
wUUiIV7pcGD6SdPrrRrpPs9+aAeUeJK3QCHcKTHIGCQr/37M4ecZr7VZkpQWQ2j3HElJXCHtd4O8
K33EYqlMc90HycqItWB480rAhrsIheUQVGt2Rfcod98pMUqxFg0EjvDv4rG200PLjIM4KePOGN8S
3f3i1U85t+qZtCaR+Idis6zqAX4MWzb9KS6bVw8Kfxv4l4WgXppD+qSQfku89wXn+wsBClbTbAY8
8gVYOT5a2lFMlk3DUa0S7toDyv+wwOsASVH02A6R3emvedgsx5a0BA+cmMDYRGHdzDdWXZ3p4TY2
NHr3uN915jpJwpUuBBgPvLZWeRHAU8qiZG+M9ymZdTFiQkl7Qzq3LGo+tZFOfzUsGhOKB6383Ic+
02u7Rgg2fjUifAKUU8tdjbCQnKEzszCvyvKuGi3OsYRXa+O+TPrLRm5XKqKaA06YCWEBQUp/r9Lx
6cnWuWk4/VjC6SGiqNozoxZCCttVFh0NdWob7RJrNbTdqssfx+Eib+FnhgO6+PY2LS81xG169MZs
Whj4RQzdj9B/C3lTQrKvlZ9RUjpxjV4zeBG4/7B8NWnmVesuGZaydR0Ng12GpOp4l54IGqf2m6F8
E5MQq0sN3wBYn36OwPe6rndZFG4D9UUPf5SdioIaNkepXcdkcxnyjUSNSDsEv+T9oWPGjJMIkeSy
8Kt1K63T8nnwiUpo8mUPTAQ3ZJBAs2EJjLwJNzFjtOrwXDJhqQdbRSN4ARH9kLhYHmNK0C+lIdtm
QndXZg8ysWi5jNNYwDMoXgsxpcUhXI6sHvmt4T8myd6s+QbgLwpQWNC6CuqvIO2BtMkdHvj7gVON
KQbVEJyIUG3UO31ccnjeDkJMRVZWivKj0GTiRFituzsy0a4UZe0Pd6Gx6WFUqZSqqt5YASZEGE0o
absIwhfBeNIya8Fmkod8fcjOxpLQjXSl9+xvpG5hIuiPceHvJQI+jPO0xC4/hupcppxk2FxmmR13
N16UXwZJscmhAFp16kTRTYbMlPhl2DJ22V92Ye+QGOOmzMs4DmwkMvwRhgQ57x5bi2gs4QlBQWjS
fYaHiG8+AsbRdHg5QGqLeAGx1NlxiNGGDOkEt3UjvTOS/QGzecizuRqtB+MnWdFodXF7wJsCXLW5
jRJcIj192cuSbTXiYhRUSmxrC/CkjBFatHKL4omUh1dCJ0ZftI12dIr4EY3QQrLuDAhlwBBL2fvp
QWPtEBUfGnF9gJk0Dodtjq1GbB5sr1e2SQa6DWotlFtLoyHTrAvPwLqATLjw3CouZIXoUPUhqFiJ
DGuh+AV1rlkHyVkZhK7USs+4E63b2N9PutpMR17MXKpIFmq9HyplkEBZN/Nu8nfq7YWkPcgp8LzI
y26a1PE7bytSPhsxhfp7X5eZ7fv6ghUHM5UaGvpVIhs7NrPrUa8dCfKMip/sQTXXo5L/ahDZ9o2x
0EDcS+NGPJz30tXE5OuyZtkl/GaIiz6IvSchg7WeTAhayX2iDZe+oS1bC6pOodm+gsJyynmW8Om0
WFi8oML/jNClNl8IeMd0humU+vBc1aR74lhiVsJSTvWlFfFJyDkUe4B+ugbKkNqKTHZEXi0LyKx6
F15GOTY0dXQVyurG17EuEqpFJYEH1tIybvuXUMDyCh9KJtJF1IQYR5iY8QVuHdUvmSxe1hDu8WRa
FTXRKQNlimAGSzOdysuIMafrIiiOhU0Lnrui+ly2sZ0ffEeGDm5qj1VV23U7rspBJb7rwkh/ZJ5k
q5BqhQZfc2wl+lEgG6M/z0Ls8rthFdWjnfS3iZAuhbp4lVjiRXim+AK7Yio6Sl05ZXOhpvcGZK4K
q5BpYgyVuJCwuFMi3/XbEso0y6z65NMkyHLr0h/EvRn69gg9WMmug/RBE2ubtg68UmLS9L2EDUGs
q+eDIZwXeWvLgTYxyhZqIq6m11sKOxO2c2FpNou4YEiPBW3y5LkWiWppNSKZwptxfOyV5LzDe1Zk
fVT44je6PK5EekM4YjUBPvLQAPMqguRtvTXtc98d0KULBHs9FmJH3hGO9vK931344CsCCr+8eWrr
Z/T0+wOJVRVkTl603ZmPY5U5tX/e1NaVItTrEJ1CL3tnHSFcGvU4NMcLC+e0vrLoA1h24pOIo+IF
EUZXftJuQdX4JPM9d6sqIxlVBFmbte2pDcR0zkxBuRBTc1PJm8Z6CHRWtRqjCOjTFYkeMtYGmmpt
BrXZ+davwWQRE37pITizeY1BAz6N8F4r7SwZBr4Rjn8hvPtEr24Eq9vjC3GnYtHsewguUppcSSm5
ip9ehLD/MkpewV0qubb3fR9DbHXrpeBrMU7VDbu1mgyFxnr0BKKpzNFRB3ErjAZw1LhSSuuSnNxf
8jCc1VZzHhfhpXqQnfdepSVy4gyClTpEhGJxA00V39f5xOmTlsOBJoYQETKtFWsjBdry1B9RGu6C
cEBFz7a5aV183lfdFNrS6Vf+Ib2OqtgFlVgKOH6rsWumVGieRmgRtj6IrnaQHwJ2uWlPPlJBco64
CuT6hzVWVwplRK/ZcibpbcoOIYLe3+vWNkgaF2/ES4slJhfyjRJWm6Ev9sXg2c3A/OQtHfqfvSlc
ev5ZCCnaKCtX9c6kSHUa5V5u2Xf1o9vGVynPKWTZmUQqgforTnPbC5KlzBqj4m7iB8F96CtOGgwW
3L7qacAquA2y5WgYuzFfZbq26sX6tSl/lvgCJQR/DZWwTmmlhpJJ+y0l5UWC1AptBgOmxkCsKYI3
q8Xrh0Pf5e+HpU/u8V+7MqjiMHUV6WjoCJ9nGL7koxFWzAaqJ2a9qp1BIFEuJ2m0hmvYItl5t80u
VeFz4KLkNmRsdDhRwKheWafUWMeuRCEPj0MlB05ilz+f5pIx1to4QWQD9e/FeDTccAuDeiG+hrf0
VpfJ6lRmyREcn9PtnyPO4djQitCIT1ZA9XJYcpJAPJetyahzm5XlWLffP+kjoAmjEYSOl6zO1meO
t4rMTrOUpAQsqnEUd/Ln167HlbbC4cD13ZPY13T6nZ2OP403A4ekSM4JEWK8yZl/dBAv5WtOVd0v
TKxIzJbxutdP8Aq+4lHcomKKNA1oHqhzWo6oY5juTwfyVBowoxFsDgMEgdGtUCKsRk61vb8Co5+G
m9Ny8pa+EEYFiUOgIeRJ6NrKLywVFide3Ff0iWGInoTiNHlMz+9KCLShzmtkduI2u5yA3mqpbBVb
nBSWpw2Oj722KTeXzgvunDDpPn8G4tjqXmwpGKu54fXUWyRzVoJwmyzeHRhw0P4PXtrHAWdg3hAW
rdgLDKhJsS3Q9sAmx/bYxZv6Rd16m//gaU4EW3gx0gTfzEAbOQ9HsRdx8h3oBQgLCIlvHC0IstyY
bnCV5s5/Mp4pK9DTFFUjEOnz8+yw+EgUArz4yAk/Xpar6iF76O3sRXep/Ccny1Qv51+d+mG4GVhv
mcJQwO1K6D70TmDXE8PTRkG3jrbGiVs7Nv0/DjUrmK1WF0UfGgn2uLToYKd40XUu3/13z29eJMtD
7yFN4oY0co+YjzTl/K2xnBjEwfZkR2665q+PTzNgslApZXk++3PBaPkMp6LFNuxWWuTP4HJoSFyS
zO7ADtjh2fqjt0gUl5jav91poXs+URnxdZ1q9Gyu5IJqBnlXpY4s3Xo9Z33AM/9U1XrnYs7v0RAh
yCGGx/B0Xk/SYjBCVdCne+wcwqsX0k68HFzZUR9Ouj0cmyO0p1h3LE01MQL5PPtDb1AyE+sZJ8G3
61HkBRq7/C22o1/6gnAMp3k+Hbt2JDNLh5qpKhjXYl/7pWDqchBLHmlj2DB4+woF0kt3pi7JmceQ
Pzxj695vQ9j8Lr5eMFJRPQoLwTnFEDwSQ/DpKuarQ1vhy5/7Zfq+/kVPAyyE908xvDRddR3eELa5
/NvfCkPC95vgcpwW30mLH/oxlaC2pdVC3UvOpket7LxNbE99kRzniZM0hKkwf55Hn0ebLfAHCave
oGM073nauhk7thZPsY3rpUsnxh7WyfYvsAO+robTqBgAQHywdNmcVZ0aU9Ix69qUFpdI/QYucbrd
VA+wGrv6vx71/9+Nl6lo/fvGy20Vkv3x8vMfL9nPf9zmP178/FMDZvrbfzZgoFRD2GWpxKOKP/ij
/SL/BrkeboKuoFahZ8Nn/Uf7RfoNNaBiEiqtEnc18fP/6L6Iv4kqhyjMnXVTZA8q/a2Qqy/7FLo8
mAuJnGTZ8X35yKWeScA2HmP7LWDOFOXoOdm6dSfP5v48hLfw4Sld/j6vP55Uvsz2z+PNP2eV8A8l
qBnP5BBfWaYbSXdBjhbNe/t+IPnoSPLUpCaFGA7gbBUwNMxWQ2hxJEIu0l226c/El+TnsA+eEie3
iW62aSWor9rzwSmugVouYNcvY5j1BM2eKim848/f+HTXH65lVr9xrkvVbuBamuy2LRPHCn/GXm9/
f8dfOfyMAo/LIDmF5DTy0z6vEqUchYU8GlDWnpVXfStzGEpcc6MtB7rX0n2/4vh94nW+18JP1Ws2
5uzOYjnAiWFgTDq2IM9LZH9Lxc3vrdcREUG9AgLjUG5HZF9NXKd+n5Ehvfr+xt+7m/PnSwy0gUgK
RyRC4WbH374ror5KIg/f6P5Ni7ozRfYBlU15G1fJPhjqK9OyXtpiIIndlEi1wLcjVORfftPEZ3Ck
WnpPtCEsfVw1eU/boNKvkpF85sCUH7uhvq+CYdm24U1EUkIrl+DDhhHZB6t77kZAyzYWpEWQocUW
BkNfNJrsyBZpz01W3yU+9tdSzQ/zE/xd6apGGFBYd8RQYc+T93TD8SywMN4QanOvyGRRWpJrDdqT
WuugZOam5aReBs2PkEpuc6ZAU55FRC+LZE97Fp3zbkQeqTbmXd1yK7TLdhbK3wznu1KpdUdOlcZO
SnWn66R4yAmRy1GnXntivEdS9OCP/qrDsgN3VvMiavPJ2vMXW3tyvawnDDiuAq/6WeqVjPOGR5i6
mL8aeunWkui2rbXpVeWXKXqvgpqsB9V/CKJ6ZeANoKQ+PQ8BA+SkJwr5cFES7bMQ844OBLnsvRG6
6VDvJJiwgRTtY3wnUDY8tb62CoLyfBLhaql5z1Z8VbcCJgdCdiVbtLKE6KFKJkC/9P2FnpjsvGLh
TDMHywmkw2NZhDurHVbol2QscRGTV1keALqgKzGjHHesGv+EsIXdUQ8rc6igeyuG78Zgq0Ksbjzo
6pk2bCS5lBaR6W8JbDkvaVwq+WHVp5iUHKJ6axq41HaTS0FWvUVVuvGM/qdsUGAqbenFMeYSeoUF
UvIQWzp2SMm15Ec7P5OvDh4uriy/nm3KRFE2RvKsJHEFsFhcRjqG4oD3bpofHE9LH3AUdCMz3aiN
em1pwsJTdome2jC+MLZHJKE0geKIh8pYtuWwzH3VOTRsdcu436S1uITjiGuzSodQTdwiyFd+UV+n
GpnASVJvE/49+djYg+G/KUb7GHc0cERNbRd6ChhrlIg0sVx4SfUUv4VkSpzFsd0b3EiQfsIAupek
cClnzSaAFDSlGEd2Hqc/h0SFf6SEmhPquFJHzUOtJfTciaSxrU689ZWYA9VkklOlgXnqnP/l6AaR
dCq2MEl1hWjeWS2o/KykH1Z4drTxtpMzoL/BwNauVof1Kerq+zlmVv0knO7ZIhKIQezkVPc/7BTF
sjTi3qSFLe8hzz4OOBw/qVf+OYlGC+VHhzYwuq6W2EbcGTZd03grusGaWN39qSPPF9RtYs+Kpi7p
aLdExEefL2Qsq64zpN6yvcPdwXttSOP7vsZOtJMvJZbMTeheGhijMce9eNbKOIwZECupUdUGYfMm
h93uokR15It4Y75i6HOPj3Z1Umv7FeHj7j6OPdsii2OamThReHa9FE0OkeEWIQEusYspcPp0EJn8
xd+J16kpOkAXMRqiNA+U8LMCzKPycRJyBwKiHHMlnRntYqKztvvAnTLJrHiBP92mX6raGSKXE5jA
V5RxugJwXABGZCBkoX5+n0kU4XppYAWg76uNbk89vqdiPW67+9xJ3XZHP+DE+52e4Wwqfxzxy8ZM
svo61BkRpbu3ws9o1Xj4hSJutvOLbC+cwomPjjcdneEXTbvc2R2yHhayOpkdTMfn3wGybo0uf9Ot
stWp7OXjz/PP0eYMQprlbSZ4sWeLqw7Ulm72ncDOJD0DRV0dHk6Od2TzSfQP8ejYkllAqLMi5Fnp
UJFrOt1deE531NvG2KIe7tKVYaf4q9vdlb6e0lBOvMUjdeDTuLMvpZXM3tDD93EPSxHxaHKhb5oJ
5rFBi7fG5pQP67Eny4iTMylVgTuebTqlJulHr6XcTp0HuvkTr71DMGCtrF+NHTrK3yaDUuk+Djjb
cfoY+5Kb/T6gxDq5Upf9mh0bLTe3P5dPYy/TDcw+DA5o8IM5JYnSlxofxFku+UkN7QmXZsjV8Xqa
P4GrLYuH/ip4UVjm8Yw8zzg8nNzZHn2ffJdIz1VypOaLGcir0fgHvkT5SmhWJEX47TX6KuFVe/W2
1Y36ZNnWvijtuFnqPk73bCccHYMW8oJT13JOkbKPvm3yIHkKMnxBatDnujS55EZd15KRd2V6y+YM
7YyNLb+tjJRCXvfpGX2kTugfR5y9bgFxF8GcHV8SWoLLgPHSlX+G4U+//D1P6MQXdOzL/TjerC61
qaf3Q8R4EN5kCIOP6nJS28uX9NaTX6Ir3Y93wqZd//3G2WSUaGg4dICbApvOSkZpVZlFktG06Hir
PF1wOqhZbIp1vEFufx0+kgYg/Dxxt0cOpoYI9Z0aZZD2OYfxDdjizcFTPDsD6lIRPkVstMm7rF0m
lEuioLDQnrRTVWp6hrNPykD0DfhkYaMI8efzLKrpKbGTIGnRv/ehG4UE1DLOTtqlKygcNhE45oXx
PEEQE/P5FOJ27J4lYBVTAxXgP2ZvOA8OTWLKHo2z5LkiLkaE/SNcf/9gj45hILxRTORlX9ojYWXF
mdUyht/+sLKNXt56wt9l+jNfpA9DTKXjw96TpLfRVCKBIcSLqv51kE/J5Y/Unk8DzDa3mtmP5qhz
D4EWuX5dr1r55fundORbw6pFMnT2k/okU/p8C2iKQ68pfDi0g+UKpGjHSCIiMhWG2Fp8P9TRm8HY
AKtwAkG/bJBlsYaWIzBUKHlnxHk86+rh5vshvnYEwJkgUZO5DF7+1ZNcF8SeMy5vJNpMKsIRKA1/
qdXkGXFKTHKsEH8aa7bQy0kYtNE0FtnBZ5MZeeCYPw3WXegVrnEp3J64tyNl+NN4s09W9VsswQQm
A9HViOVYcd5gZrzbxhKA+fD9aEfmxafBZlN76LMw699vrhgWYn/ty48JcEuq338/zsmnOJviugSe
k5EDbVeO0tolwRlraR3uDTwU1WWwxlLy4VSdPzIRP93bdO8fPluvF8T8EDKkzOE6bGtb89++v6tj
I0xzkHaRgrZx3v7qOPtGCCgE2xPwBKw4ijenUhOPvaCPQ8wW5UhEeT9IDNG2EKlaHdo6ihEo7+0p
S5TjN8POHTcN/P6t2VRo8qKr+jThu8VOAbjBzqTn7x/XsdMe8X1/DjGbBNaoV2EtRlQhzE5139r5
FXG1WbLuO+9KqMpfo6z9aDNvFwyd40EMVPvuqSLaoWqs+4rg7bzGDEaDHnqQN0WerhGPrE5c4/R5
zVZMk5hPnaUanEGbexw3MYgL7qhkaTiHX/4ayyf7ADtxM0mTcFAlmXjZ4ArEuRRBXr0pL2jrLk/t
Ro8WOBQkEqC6rGDRPisChdoVUi4WhBY5Bt1c+uL7iu2J7oon1XLyEbzBVFQdsIFVmmjO2YtPyUhX
s5w71pN6b5SYfTZ9eWUF1gthEOchpqmR3P8/6s4rSW4sy7ZT6QmgDFr8QjjgMjy0+IEFFbTWGP1b
YHW9YgbZGd3912ZpaWVFpsMFcO+55+y9NoFEsd9lNQi9vDim2VDTRtM9fVhgFa7xizpjv6j1goAG
eK8YRXat2HlxV7fwTKCiNuIKbjlSH0MjuVmUMMiN5VaM9E+AAH9qYPzlw3y4xVptKaquaQQnP1lf
ZS85mCft9p8BtJ+3L/7UqjE3PjrgahF788eiTi0bIyVnQXBkf92FPzZrM925u/RZupUczak3N5lb
O+Fd8eXvb9Of5v+PtykTd1qEKGwsbta/Lm6rKI0S7jnBGV9MfzyFhKgfSzfeSXeNS/Tunhi5M3En
nx+UPruy9cE1X1lRrg8zV56FfLNm0Dxf9npcExCd+Mkk3a6EdW7izfvWEnEaFNBQCfNCWfkVitzX
GHV5Vpf7WEb//smX8oduEqqj//+lWB8KewZeA9Tk7UshFhXCpD8SVjKdPmfS/fE20zWQPbSN6Ep+
7AKaWQ27MxoEug5bRd050a3uor3buGTHz0Qef3xC6ZDJHAYlfZs6/fXH7goZymfK1WahQeOrIm0q
9dWZVvUaWrPkzKH5mph1YOplgLLyHDYqGZjhYTKKPe//BGNu8K1leioF84cQl35fYg4Iy+huNojh
VMr9tBT0iNf+ie7je0vsI8Gbs2NlgvPJT/SnxYZTJiNacPUaLb+/fpREXVpy0kc+yot1QrTuWS/k
ah7Sre0GHtTlYN1ekE1+SXafNVAYIn1c21XGwhxE+MX4129SMYYAhaKPdMLqLkeuC6TzucnQnCez
rBE/2cKUN1ot8sNICQm2LGriI83pfVCGr+rYdkieEUWQumScmGUwzDcFrFJWTY9pFOfjmkglziYJ
j1alq44kSGgaFGV8nZryzagMHEtwDL0QtqyXJ8lyqCur9MNsfZSauvCWsCUGrTJVN8+MjcsrNfem
zuySvyY7eTgHwwgVbokIuVctfA+xCdm5S8av8yCzNcqK5jMKyQI5FVYGYx3iWTnHhGVOfm81+e0o
phzzWrFxi8mc7HjAEWU2ar7PK2Itx1h7a/UQM0RpbBao+ZF0CXxwDa12tstdklYzDi9tnzNhG22j
FXVXHEUJoX+nB32r3ihR/KqTKuf2K9PmPuvrm1aYkMF3DIycTFT5ufumdEG+w/Hs+6eaILUN+vOO
z8Bbw0p0LEvCmATAVdw3Uq1uePPceFLA3LZWV7lWlV4x97zmJhFjccUb6pLqPR0HstvCU7LiaJtH
Jb8KUrw5D0RlUt2kzAHN9iWxpdZAe7knIz6TEF/PVZQC4Ua/p69WfwjLRQ8KxvZOqPTDtRMSkwZ4
G+J8KTKo7PlsEKS5DXkidaFGIthqzEbJDcesCbpK/D6OyfcixSWZdYZoLwRzVql5VNU12hfZfIJQ
/w2h/deI2LdZWRZfWJtv2maSmlEz24mpY/BqBpJyFoaeiQCpOo3LRzXWPUJaaRtY8Z6NDfJSs+8U
5g/4H58ZTnrmoFy0Jr+3ZPwhBhTWfTTX9yCXX7K5vOhpedHIu7ULVZwJ5ZTBM5tC6xRNjCeeY5Rt
qdO1i8aXptAvkRK5qhDex/n4JbdIW0rUjjuWeV+Fp6yo0gsmPlDrEjkFc5iqO2yPx0menuTYuJpm
8s4UEM5Tnz4AV5ecZItR5Da6aPIQ4zri+YCqS8+hle9TskeLYn7HbHmVVcDgVRudSXJ8pwQlw2Ja
afszW6MNmoIjjpwiFB/0Otkb7YZGTNXVnhfjKa70G6BlfrukkRv1+nNdQUyWq8lhiSajh8w9x1wU
fCCkkqNFtyRAx3PvRQYHrLFUymtZfuMMu9zm3JFwzNc3Ui6wQwj4okjUgIWOL9OzlIKuZAvsNyum
m3hUSFzm8UqXu7LCNBXL01mcw8vUW3fw4lS3AM01akjhNWw8SqnddIv6muURk+IUHLymPFjLyJRe
GS+4rAI1VzOeqPZbJVZ7Ymw1e+WRV1fhhgy9Ay9ykTY6exy+Z9x9WNfo3yTiKYskTy9Ln3YmyYJS
6tdZcq0IA2j0bN/Oo9+10jle0x+Cmp0TvecmKCZyTwrhXbY62ZaN4slMkQKnHVNmozcZvOTTfbvU
MOFKAphl0wSV3ZGiEOLgFQr1q1DD4pIF9ZTFIM+6rJ0AsreAdq31ktNpO4tlY3lKUgbhtJzmxXom
6+euUML7MVoRY4Q3U616aT48ZJI8OGpBsL0IjTybG9+a1vc2Hr612nwrGs1rqnYEOU79fR1t1gOS
D4Vk2iGigQo0hMDcJ1bjtdWfCtImbLPPfDHKd0CNZrdfUq8zrXstmS5FmF5aq8aaJQf6Gp9kApjB
2avGuRLMi7xKgZ7rp0wPn0kYP6Ltfy4mI8a/k1SHtVxWVxLmC0+dBjttWHZ6PTK5lVn+lW7CnStn
iiOkLetpya0/LvkPWeoj+ivDs9CrDM4qWd81iblL5NEtrRUmuPTDaHB5jn3z3kZYJzu5xwsSCuke
2El+CCO1ZHysK57RRBM27OZdwy0VtL14GybiTWFYvmJ12FBaYhPBvRvjKu87SFFYw6CIW0qH2WuY
EC+07eMssrnYEuEb50wYFcyB1Rc2I3tt5OfQME5trRNfS/JC15pB1jWzbczdK1Rwr2CanQ9QXvrl
G/6iGwA/N6qRr7ahrIDEdW9ZcTMynM45IZX7cEl3UqsWdtSjMViB+g8JdPhVMq5jEVGNdTJPcrpc
1VQ6V10CqU4nXK2a79p2oSmZmK9zbu0jreGhi42nyewPWUjAALw74iHE/Haq0EZqTWW54YBeOK0c
Q0P6kVoQ/DFqvEfc3cfGAv3hdLWGRWxQRhvJ/3QmKmU850rTOuU6SSQPhK3bGUSOL6N6KCGi77qJ
lVgJySrXU+O+UehJa2HvG/2aPMsd0ZtpU62B2c6EFMttgMXIkdXye2JO3+o2OghS+ZTn2UEZ5j11
4SlTwXla5Y3ZrXwxBnS9amrQIERDVwXGgvYAf1jp9GblY0x+08dCgbPHWquIE+tJEhHT3c7zfRIv
9bmZ09wuRUxxVonaRNK7R7Vvr6oYL8+VCRwMxz9WTZUnX47HyPv7km0rLv9y0mDWJIqixtO7IZx+
ild/aaMksm5ma4GObMO2QEf3/8mt+KzP9lv7YbuMxEWYbpngYT4c3AyMLO1KO5FMWogAKzmt8mcF
4O+n6g/X+NARAiREZO92jc6TdpvWPNwnJ8HPqdk/69v8QU3718/zYX6T5FI2019Ak0Uq5HJhDuqw
rTvVaXFTGy/U/WcCsU8/3YdWUR1JMwskP9SWDGkcYxe0GCfByEkPzScd8T9/OrQYMiQfkR7FhxNJ
NIpIaiiz+XTSDnGQFkzRIfrpzcHq+QzUAW2fGn3SWv45Gv/tXlQkGiOWyGHxI8CsntacpUZHd1fT
whZS/H3tXsNlNsAAWOG3jVJ3mbAhC91nYWy/nR22e+eXS3/okiQGSc8U5hYnPlg/19wN3eaw2hwA
bB67XXosD0ugfTaC/eyqH54K4t6SKMOK9/PhW/cKZO6fCX30/1zBn/bd/djYU/DZ3OiPzzxjAt2A
e0tz48MprR/xuPY6H3YztmUHQtO9jVXzaZvrjw/9L9f50FtXzIxgbaLo6J9UT4tXbqSr2kYV6+J+
vk1ca/8ZxOt3serP3/HfH+1DZ02VqLxqMC2OeTYf+x3xNhpHhV25Q6F1RbP3Ivk144QBaSpksWKf
UIza6xkiwF64froi/XYc/vBuPtxV6dINTazwbnq3PfX7fJedO6QLi2KvRD46k/sz1HWjKzjMKz+b
z21r0G+PE7lqqKKxOqCr+nAYl1N+5F6wnIVeozMV0q42m2CMxfcpSsCamLd/v5X88ef+9/U+akPK
sllW+FKsUOVDXCf2aj79/QW2x+FvPpD24b6VayHpGoULRLlsLw2wj+tUfdJi/O0aNBGYOmkaWaCq
9BtEZ+mljNCImflM9kaMvDwdi/7+7z/GH6Dwf91zP3yONBEqfaJ6dMLSCAQNOzkWecSGzURSfFL9
KJrJWywo8Q3a7iiNgnEV3lczOU6tkHC2Bo8zi+uV8/Vn/Zs/Lki//IQfnlhjqJpwjJlBbNMpgtzS
1/kh8bbk6dEDe9NeCHHe0bvx/jffyC/X/fDYKvIqj8LCrarZ1k1yzK8ahtBNLoBX0s4eyGFlV/1U
EyFvL/t3N9SH5zMZGsgyKR+XIA+kznb5DV2EjwbUHZ96Pnbm6aisd6rbnKLXDj7yfXbTifZno6yf
G9vfvY8P+0A3tKFaa9zYPRI53QOqvGsOxim6hH571fYMt0hTh7AqcA5EA6kR44dpCDohyMBdeyt/
mx3yC73h5r/xHf1xDUNeZiEuw1nxkVPbl0JE35/vqMXDB16+3VvcCHtQH8llPI2glQIlwMv6VWVE
2z8lim38kJ4KBgjv0o9uT8qO231Sn/z2jG7L6i9v6UMplElJJinbXTqbXwzjrBAJlajB39+S/8W9
YWHa4h+m6x9+k6Xs4glU4zYYlnYVCWoXHWG+IbnVJXYI7XPVe3FA1NcifyOCjMPGqb4VPw0o/tOi
ikABdxHZnPSIPzwZK/tHubYxsh1kK00/2aX5mYLws0t8eAryUA7nXuKTmmdIG1FAnCJaJJOUhCn2
NmUoUVifLTR/+gl//Vgfvl3V6Btmqzzw27dL6pwWpLvQpef4Er5E0AGz+/T8WXHwxxIaffEmQIO2
9pvoqsiIobQa3A2bm5KTv70G8t7wmeH4n17rt2EF9+iv1/pwj+aWEqqtzrVEfL24wm4Mb0QJVPuf
xSH/Pqz4eSWOVAQFATz/qJ2upzoOq02Sme7j66Y35ZhJvvOGA/9v+N3+eLNgs/3X1bYd5JfzopmL
7I7mTwEokDOyzzZHtuB87VGVXXD24SL+VKn4p0JGYjZiiRYZB7/JnOAgpP08I1u27k1f9FRPCQCL
edveUNv90/rUYuCvjp9ZJn8eSj8uy79e98ODka403MXtusuhuESQybwtSCQ6bqpF5ULEaeR37rJT
nmIPg4ef+4fsmnvC59rQP33piF9ZAwzM0r+dntO1W9JUoEnZeSFhAvbytOnxaehtgvz5jeAwMHGf
LIC/u6C4r1CzIRdAgvM7oCEnrTZPFD59etIP3d3kp6wJqz+41V50w+OGnP/0qfnzB/33NT/UH3rX
kkYpbwJ1Eh03o7PkWgTm/DQ6m/7iVrvY+2wt+tNpSNVwOogGnZDfDruz0BYpHZqtCIiCrQMybX7R
/91paMMlgHvZoOQfV/IoloZ42oT/21yMmm6fHZKzCkNawDu+6fPi899vYb+rcvgFoSZsRgN5i7b/
0KQoh3pkLawQ6BG5NI6oXZPjGhgeGJrZi2hEef9ZyP2PDKrn5GsLg/BH/1cM6E+0578Zof/n+KEG
W9R/bWO93/Ch3tD17z1ao784WLf/8F8OVvkfFiSXbf8B0c6Amfv/Xx5W5R90PH4KOTmSs65wm/7L
w2r8Y8tMUfBQbB5yhpz/NrEa/0AhoBksi2RM8QLW/8TEqivb8/XriofXCbeEyeU3ZfJvz4Ix9DXa
WQldGjdp+iwuwTgEeXLpBxtEWvjGM6kW7thyiu8CkpklyZagw1l2bQSTJ3vEZsQtYPKMHFGfV+H4
3fuasFs2lvhTetsF8KEPjRddGjhXAygtV4shrLmGdU4J14VwswaifowIHVaceiyCePS14TC1T3rh
VtKZf/eqQ8JiFZ7q1+oOARWkTafS3eFSP5TbixXO/K3Q3frbYhzH/JRx2rb0GwtxLFwn2dZiqIvu
qntiY7dqMM2OogX9ffEmZk9D5uYE4fJ6iC1ID50dcbIZSDFUXZFlPxdv5uyAjmw1NErehqBXXWVx
J4kYbTt8mL8ogULLHakdAX3jl/Y+IfmSieeddoxvmLY69CPfVMmFUcZLva6kQ/2QkVmQAg5K/pmc
OH30SIFtch9v7XmNbUbpGbmC4x5mZkcoNtmsQLHSQLogvdEfoorKorxXCQacPeOLgggH/3nlCmQE
Kjb4wqW4kb/p++IsifaUuXHvSNWL0Dmy+DJqhHPuFs5zZHNV2ErP1noHqZLG9TA5RCxXGoRJ6X5e
zzpFv0gkkF2DXJxsrfJoJphh0EWHeu5s666evlnDd/qTmORsPkOq3ujVKcn8Kj60VVDIoKtek3pX
aG5v3na6o06BOL0uj0aAzU8EVgx+VrJNTAhG54zhXuNnb8/tCEsviJhJ0DB/yUdHhFwFYxlbGOt0
knvzg0i4+C76Ppu2+h4/bE2mLZDRItIvO+UNL+II+BqsL/k1umyCy8zbxKSdG1+acc8PVu1TMGDP
DAusZ7Z4OC/F3bpPbrdQR74/PdsJ0gFfgvDD/MqdQCxrkboWDLtDNB1z7cVKgn7xesBj6A4st1iu
w+gZJonO25uNRwciWj8cNiMbQeYucZcqk8F/1kxb9odtgPM3XYQskt1/KZnI0Qh4rC7gID1G2Zk9
3ki1O1o7IKd0Jff6vcBT5/Fz5jstMJ+MytZvLbgDvDGnfQ6pi4azFpQJcX5FZ2c/iveCWXXldau3
/SVzn+zXi1w6racdho2GBpTRboPKzyavF9yo3lFg5Ar9FbvrGCnaU7QPX8vn9VaLHSF3G+4rRJfC
br01uAQ5TTAdH2VGIG+mAB/EhriIc6JnlN57zVf9pn3PvsEnnPNA0nfrd3JlE9KW3eF+fULCtBb3
oxTQ0+WEb7SM3lxm3lUgSUGU3UnzowT3DzcyOD67gCr5tTAPGSBT/lm/ZYQzQ7IIHzTVDgsSmXew
FyVfbG+V3Fa+Z1flbNrNvlYPRe8x0Rd5+tluZ69hPsRSUzjAGvPSFRNXkPw1P6BZMnJbinZNHYAy
VRNbMY+YUsnIdpheOimhkdRgmktMd/u81qcufRX1czFee90hs1zBFy2Z1xkIYGdPiieeVFDcCF4o
EPc6KE6iKjjpzKCT0XRheQvS8Uafn8rsagpHqXLa+bWPg1y7rOM5Tq9GybwE6cHZEgw3i1+3sXlC
NFXEodM4pfJuqQ+hegNnUUNTU7mhRQjsfXhpeaV6l/RO+Gx8V95TFnNqGpkWQVwDwqiC7US3fCGS
SsbgAp7R3C1foIcuR/kL/5UM1HY9GCuDYTv6Os6B3jn0/IfGy+r9Ku8iNZClL016Mxm3UnUqaUxk
Xtd4VCFOO+0V0JvPORjgkoMW4VW1rd5ugz6//spctKs9bfQqwBx1sIyg7jCQv4/SsQakYzyU3Q1K
EFn1qwFBx0OU3urdReWUphEyBLfy2TL8VL4fau+X3fr6zy3uV5zCbyOPnzufghZXxvpJ0f9B9zYY
Zcb/y9pc/NjWl8xLM6eHfpZe0Do6dAF3/3lw+x/VSv/nqqCtqftfV0E2US9JF//HU9JGSfkf+y6H
6vHXamh7gX9VQ+o/5A2xx+ECBsdfiR7qP0yOs7SuIcSJorGZeP5VDZn/AKOhmRzh+bn++Uf/QnqY
/wDcJ5FjrvJfioz6/ifVkKp/PHdS/+Aahexu0XkBLPKhSbE0HajYsUBJI+m2weAysS5TguS1dfOX
edeHdirNvo4oSG9OcRo5U3MM84vEmscq1UGJJp5NNJ517b5pHyPCd2oyN5EHSA5OIruTXmTTazLF
bgmzEqQvTOAn/ZpardvCRpegTVhPtUrI+s6YogAgqTf3xzKx3NlCHzM/ZTTh1BAHnbpvlcrRYZqP
34v5dckBlEK1zHnwiXywG9x85iVPD5J2SIS7YTmsFnHX91J6k7J9NxkB1SCuhcKypfIFIbqndzdl
sQdIXRY+8PJCPiEDoFvTZ+eFJODqRGr292rxLV78nFQOFnVm82frkrzBWu4dNlbJIflJWk/tjZTu
9vFNo7k6YLPJ/koRwyuLtFPd9aCcE5/oAMQ5ws+hyKMqBGHE2/yuxwZLNHI746mbkEPwv6Rjwo5Y
a+dqBYK50Jsya1eoo6Bnx5nguk/mzUz18qwiCqtNhD6T7PTV96G7VY0vU4xm1xRtDaGSGvk6NNXl
0pikfVf6bhEV4BpAJF5VSJrGJcMraGmhE2qCY5Q/agMcfe5EiEvEVQhGFDCJr7TWUcd1NdAaN7Mv
cXuUm7dGyMDFVXTz3yzi7mnllwVL6gwmRSRJ5NxmKDV81W5rKOCC15sXzbpPMmI/hlNFbp9OlRE3
3GsoPKDwuahpbT1CF+oM6l2TvZXCs2jd5FXKRnutwghoxV1U5PZIxJ5iuWW7UwDzmcBBvSo9Dcu9
lu4jgsKxPnfZY2L58uiHhCUlqBUOWnVpXrZgrvZOfSlpXSSCn3ojLLoW97J6U1d3ZvSap1C2v5vm
bqphO1tOJRzDkR9xXew5+SbWLtoICBH3QvhkIIauD7X6HIG0SmmbDjpB5F80PN4G/spTnNxL021m
PazZJdL2lukpjS3saxeAeL9ep8JXwMHL1ZVOZK59tQiqJIV+kR/K5ixD91XvhjSIQi+pXEVx2+Q6
9VdzcZcjAaEylWPxRaFJ/lKAIPVBKeiilyAMA7mr+s2KohHJ4e0kvC7rSa7ZZ6EHtvTVExQ9XsWj
41UiKTkUl+/Wa2aTo5UfqN+UexECiHXtyiezf4wphoVDPd1PISeD9q63vpeEFhRIYtBwEM1eWQ+x
dqHeyT1jOZjJjSrfhNZVbsBVJPsxPgyBotyp2rGY3grjVaN6SqkCvhKTqL5Njd9rV2mBKR5+M8q7
Lr0Z0odxfKjE93683SqAVDpqyjXu/Szdg3NdkOmYxaUOg2p4XDm4dekhbnAVhN/acd8oXsH3PPvI
eByx3SE97aCrv5fTPdgSQ71GPa2tyF7Kp9W6EwxowN8m9SWfDnF4V+lvc02yVWe5E0PS6kbWb1P6
tepNNH1f2qMIhCZqnxPpceSs1A27kFsdCp8jb00qDR+r4IvBbKFMhlneT06GbLCbQW+vYrBE2Ulv
kuuwFneSdKyEh5I3maROLfgNukhr8jXDa7RzJnF3ZV8nFpseQqE8JjbIFTuBSb5I7wYnHqMdCDiQ
dyL6pma++2UL+0NpwI7z26kYmAxGS6LeRXTFH6GwkEDSWooB7c478zCG79N6U8d+MbmtjC5sp5Lj
7JEeIHoZteSjruH7HxQK9t3qInbErm566Y3pyvfCZTqzLSCSXQ55+irphs1ZpSVL1DcWtKbOEHkG
usLmtpR8KQ0IFo1ZMZr7IXkC0p8wByOmJ35C36sp7zIDCeYSSJF4yfzUPcX7dafKvpGeOP7dltR7
8HV8Mwr4C0qArAlWYPokaIE6nMw1UMZjH3mLgz/RHkNiKRby21Y3RmZLbAWrx3FOJfR7D0XxpbVe
h/RSlkGUnmhhjTBn0MaznnNkpfar75LFmTGtswwfasJvYD0i1GeAGvfHhVuo3NEKLyc3eVi9GZHq
wAGe6AWnJ/bq23rNTW8B+77cJkglzXqPQ22x9hbHlZdG3FXSxSru5+ZJis6S5BevXesBiG8eI5ek
TBaqxVFFL+XcxWmEdFI1KLRAB++v42LPfkxloHNIJ7Etv1Xmg75FrR6XBG63LT7AwfGSr2w1oeW3
8e2G4YZwQrms53Y+vEXludQvwfTc3sZeF+R7ug9o89XpvW9dqQ2syAWpYyiuWgZayMrELjbdFulN
ndZuWHsW2wbfQHEbueFnMxTlT7flhteTka5syTT8+S+t+EFXcrmftxAWh2bLDp0makMo4PiICjJg
EY58esk/Pgm/XPJDR7zp16nAL2OS2FboNgEygXzgAGzaIzh4R/2m+Vw7tpPSlgihPnzWk7a2iuuv
/SmexF+u/6EiK1U9Iv0INv2CFo8RThXZDCV35junZo4Y6mKbb9q1/2p9bS4m01Tha3MUNMf6Zj5W
T8N7diwu24y3uiW8d7hFYW6g/7jh5HHW75GbRqiabEgdT4ZXPBZYGGnFuBDNH6TCaxRmrM2D5m/9
g40LUB5p2giTa2m25sxnwou71iXfdgrtmKMiDXIijSF5abt0X75Ze+FhOAg3zY36LLDtbHPR1F8O
2Y1MFNZnQB1lkxD83Rf1YUwTMkzIYSEwxGt3+QPa3GN6szzpTnIw7qga0XSVLt0inWX5RJQs5QMa
YwcMe3swFnt6CW/YdfekQ7yZfMWf3Lm/OV62wvrXn/FDYzqyIGM1Le9OuJ/oSsiPVWP3R+1L9J28
chpv1fcQjaWXQMpC6HHqgEPx7urJkd8GTodBtCuOxRdN++R94Vn/8zNl0gOFCIF55sMNVjeWTsbI
ttRT7s/dYXRlKPqgVQkxsVy18Tkl9zvW/c44Frz7+qib6JGPLSypxmV/bUqvYUDcONU5umgYOgp7
cAi7iW9xZDPAqjXmV9DkXNCAD9HsWpIrlkfcPFLxOjH/NHdVdxxgxBcEKjuyQY1zUfH59GzeMP5t
UiZSgibAV6ueFRiJL5PtI9jR/XgeHuZzsot9mq+9iXM6POTuHLBbFmwphjv2PpE0k+T1qKi5KGqC
erA7Zmj8wtQk2r1uOvVVvVuc9sSfkR/6gw6S+GO9Z+O9yCdkuM8RJx8B0yT7Lc2R0SlKd5SdtrTn
oPZmLw8sg9AQdw3m6FTM+4ouGpNBDXgziWx0VORdeCV0jp2OrAK7oxe7kB2xG0OXOlvKH0q1t2Pz
ba33evbU989TiWeIKPDDQhZTHnTNpaOHmU2tU0W7urbX4pQpvrVVf+ns6sytBSqfXWi99NwzjCc5
TDU9Z4Zre5+VX4oDKrvatM2nwnBmfY+xLg0Ro1HVJ/t03xNgi+6DUhsdynCbYZq2LgvboxEemsIj
VyQx6dEcxcUTIJiqXgTEKDsPoq+onjRQDuLPoTglSglY/818atEq31nVaMuTaxp0q5x4r6BNHSpH
fm8QGZc/hOlYhySgNzg3gKLcazpY8kdsS7Dm5oWACCfVHEm5mJ1sD/PJki8p3VnDH+fdCryOgJa5
3MmYa4Q9q/5LemCjI29gsJMn9Ud+mkuH9np2aS7ctDkmkREY27inzDTchmrbfIwk35BOLYcxzemU
oKLRn7RHQ3oWGVu/ZhaeeBLZ6xWeak5D+gEJhDL4gxRI6mNH481ip4FQprmqtMN8laYBoXRepNhg
3N0ctbNdJWSABLS3xtt5clHU96Izaddu2qvtY1k8UCwVq29056j2w9WvjGNt7eXSr9Hjqzt299DP
AlrmGoNmY7WX1N/V41Fur5n0lkeXmodDkq5TfJaEQyocZiPIssBC3q14zbgrlWdsDOgMIo8AkbC/
Kuml0A/Y46gwU382cFntDA4o2Gu+KcplMR/K7CjnD4Pm5/Vuwv75vA3SO4KDHH108/CsR2dVfq00
EmB5jPS7iBjsOPamhbr4XRjo2u9iydVbp0O5Az7SetCNg5gQJg8FJPw+qDt+w4YW7qPhhueEXmHn
JF9wUFU0aTn4mO9myzHZA4qM1ovoMeG0tq5YXWXOD8xcsI/wR+35W7rBdHiaI8MlUOomd1J69Kwv
wkEU0XFUt9lwar8R3UEEOmN67gyWiHhPwJjB8K/+Zub3xjAf1HaXrXsj7ZwJoaB1QS5I1EJeOc1z
fBoIVHLJqlnRS4g7vtMyPFfZYTX2pbBjyRLEIyfwrCRuzN4ad6UtfiEqTe/Yjj26JY3kycmulI91
7azfE3cggFG54buD60f5JGb7cN2bYCEDTG+ya1FCfsEVhSPFslMdhxth3+t+YZ6hmRgnrlb0bnYn
q/Uk5TqXA2ZJRzxGO3iC/av8bB4TKi1oUe8xE6rXtEVR1egc6aiZUX2SwEZr74YDn2LZQw0yS3jh
XMK4OSpRovQE7mwMdudrukDot8fkbiOzFfoud1k2iK8SqKT5bTNtRyZEgKsgzndFGphU2La2XkWn
3zcEApk+v2pKZJRPkALmR1hD+qHeha8ECs1f2VWYB3TnSj6s3V6E07WveWPuxmjpXUNxileqB5fU
p1PMRyncsttDKpR4cxtCuSw8pk7m6JVf9CfMqd54FBxa7aTwOSLmvbd1dKfGVb0tijk69+SwghqU
fP67geZLN0PS8pp8R7t7Gf1i8Bra70wqsr0CGImKiIFGGsiKmyUcK4+9xK1it5XbN56EGu0uZdTw
lbnZDyl0pNqHfItby8VzSZOgdOhNkTEXGYHEb6p5LFuo1bJHGr5tMMmXtbyMpK7EF1iSWXTs8yCB
J6l5WXYivkmNvLX61oq+JZxgl0BhwqHNVOEsrpe4eTIA25h+XLlcJ8v8Xj9PNJ8Kuyp95pLMJ2rm
fqviDKXPY7I5dtxudhf5zC3Wx3cdodzFjk0kOQqkus+OVpxX5REr2fI66gdGG3hN6CGZTDSp93TL
LuI75Sxfk9Pykres4n5Rskhyjqe9BDHKINEOZ/CLuGKzmkk2Je2KiEHjvYfPft/Fdmb4ta+57Vv2
Ukisy1f2Ikl30hrAI900e11tnTxymY3Gnq7Cmzk4Iwl2ruiKwaDvM7fERBMFTNkcSXNE7ZANu00E
2ut4ZW7XiyY6Yvc6L1QH+yq5sDrGPaewXYuS1Lww6GEZHs+0g9bFLYT92h5H/VZsvVGzkwdCG6xg
fSpaN1IYxDA79KVhxznvq3HWGS+RuNwHWegL2q4SeeeHZrkYit+WQRMdxvxWHc8ax3XcoHYTHsbC
H3U3nPzlFfuWuE8Nt2peNOa86X0o7Cp+t8IlZImvmL9dp/v/x9h57UaOZWv6iQgEPXlLHz4UMinp
hpCUEm3Q+6efjzkXU61KlAY4KHSfriqlIsi91/otWYe10780+wKIZo2+CGTRJdZt9m4QNbsscerK
ovpMnFdkMAJePWYQH5I1mVsWU/py5RavkCNKbvx73X6MgJ67utwX0V5U7HA+D7LNRjo41KfcaEf0
JoWyKkdSPTzWymPiUiv5OZme8aIHiRtui30fsptqQdY4BSfCIaZIKXVGcgNFa3owz1z7VrbT3gSD
6yj3VvnGYseMQO6ySx71R3JAs2YL9SWxHPLXVR8Ir8U3Kr3wWtyGYHNvNl7Ci8z3ziNMq2L5VKhe
ke+y4rqsnQUsquemwhVqLZLbG4eWGMwogAqWD/S5s7HgT+BdAoWhxynmzDncXIYZDjbso9RJH4Be
1F+TsmVJ0/HfeuuXogX1x4ReRwda83QRXMtPukdF83QOvKAhzcCVFLeTdw3bsOT0oEpOuh+5W+gs
E93FdD506j2IagPreOZlsZXehscDr1Q+2ucqMO3hF242jRa+9iVpWNzv09bCc/w1PWnvxnNK331l
JTJFE1llxSddc4BPTsWX0pPJ+qJTNDM78K2TYRdffJT2xqPmCaraJXI5vk7XLArK1B17GrioZvwY
mDj7E1KWLR9D5a5N00USzIH4IvH8X3mhKRDQnM4l8oshFb0Ldx84JzwyFeMYEE7tpfmM/XxLO1jk
EWmwlt6oD/07UOYaTi/fY0D7WnS3SfZ64gInysrFmA5haovIgpFES54MipvYfbsVmAfaoG6dnOGT
WVrzCwqQKudPuyX8qpe1DsJYRYJhdbuFUj932rzC6U2iH8p2VFlljM/TTjPeUCs6GOTWV1/C7Nah
hW3PGfm9xvf01aythV+Uy/wqIbPLX2m5gDpdHtf6Lo1WM17kS5K+KaGFC9FFhXBdzxuJOiinFS26
isZ7oNUnDGcaTBdbTGKJtd1fOoSYXcApzDUwLcws3MyWdM/fEVprHl//3pAyDr171rljRepJYPsW
bE4dn8UGtnMFXmxxDMBPoo2n9btZoqflWLReWp3C3he+4tIF8mkjv0Yy7FDfeG04mBQru18e4SnK
4thAR1LyelWjO5nvh9+x3RYi2+no8FiQzJeSTMgFRWjKfOZQaPId4yQhzGZxyoSdoHjj+GvzW+A6
AFVi2frznY8H+JlhV6S2hIT6RTvnE49ezUBlLXdw1WD8fXQfxV9miWmcZcHhtIxNr8e87or+hAzA
40vmRKY7DnusuLh14ojikdY6gTaFxokXKgPtChBK5J4rnwnr9uOngUeP+xXzznDXZU7VOyZ9txun
yvfUzMoMbOWpi44Afeu3IV9hMKisiw17YWvDfnrtRS8syB6yyvUW2M3gBS/901qlsOG+RA/B+sMZ
GA7UlhKX7QhPmpVc6uVkcDYyHjSuXtLAZU1FIDzKLI8IdwqkJ0xxmBh9XuMP7YNTauQZ4FM1thvc
Ttkuwv3Z2yazf2Jzm2myHe+zc37sFKcSPVXGAGrN3SXhXr8xLwr7cvSE0itIByaka4RNYhXBvWXL
47EiAMKJ/fAobtPX6rUl0nz2JyQ0d91psf+vtFh9NFtv2Jy7UwkSc22hI0KLgsHXGEnBr9od3RAX
RHK9vSl303lT/brPogtpwZbAxerPBxLTT6lDeVTyMO3kXdQehTwYu8oahXMl34nhfWay+Nrq+MaD
FL/1LNwfy9fALPS8XNH38K8yT/kvfqvn5NIsCAY6NlnZNfaI2Em9Vt77X7npCjuqVtoDPuFjyP9z
31wnvwf6m+/U2uJ293gwDBrDzGcU25Z2nxy54F3oFEt7b2U3cdpfeWS3aOSJb4AalO0M+6pdvky8
8Y+Nu3yZM2rOjDXKTqpVFlVxCxYUtHu65FEL3P8GbELY0DKVYI8LLenATwZqa67mZM8kSEqOwYUA
yIosNXxOniXUWrJ9IMUBgqqz58ym5SpcUQlIfkB1ZC1ILg7GvRxZa60goeh2GGjszFaxLtgOz20u
0fjGWeamj6BD2uPgaF/zXVxSqXjoUWsBdwY/Spo3f4VhSCqG+5VUSfluOjAmVQj7tdpuVZ1RT/0r
Ys1lcnaUxZ4LR2ewo3Pg5uoI8TWnYW7kFMP++7DRnYTOXtWqwcQHin3/IDFTaFVg4gadJxtPCCgR
7tyOuQbmqnL0E3qv7e2FCl5EBtTPQeuYbvpEk6rsz5yEb2PqaEzeqas5fPh8wPNDCj1h1S24M5Pb
llEleggtJV51H+EZBg8iIntdkcK1J85E4sOb7LaFxZe4uBJSDGlx+B6GjN3IMRdqTcnF4G+eE1qv
6Ty1h1eh8BnmgeBAL8Ztkzo/0Br/1vqRB7WRyBcg+pOCmvU7+Ad8THkg/Y8dIBzgDI0VdvfQUyY9
eBM1h4bb8W4Xdsnb2L2VDpWvnPToTGSkGyA05Lqd/vuPI/4J1fkGWf7Pn+cbtty3snEbQrDdzuST
tMWIcA+K2rLkDiws3TL36bFDJ+2ax6OXQa6cc/WchV9a9xL3ZIn5CbKZ2IsrR4o8kDhCR02d5zX+
LdL2FntFyfx6QZ9WNW4hO/PmnEoWSy0dyv078+VM+oOr3Pzwk9qACKRv7Xg9RmDq2m0LkIJ4bKl3
eMXbxhZbRk0b5CQVjjIHyi6+/NGMxNYC6bXqYY63TzIF2hOoHVqAaTvdp84EK7/Vk1/9ckmkQ0Pa
hUK8xinjx2H8mbyiZi0/t+0u0wJoII3idshPAuzR/LXxdRH9+gF4q/8YHYUx3a0V+MqLwWPHdRIH
xju9iTQvKkyB2X1JQJATvfBU6Qoatrsp2aL1gmVC09PvwQknfzGOGUYLqvfMc5ivVt/9+AnsUBzj
QMLFjDKRljyaeBnvXTW12GOqO3W8l8EDEHCp3iK7YXqEn+yF/TLdJcVxMi6Fsid8BLQHwjhM77IM
n57DhVWF1nKRUNGDGnoZqkjVrl3cmay7NfcPZyYMjbzOMwKhDJZhUzYpM3x1P8mivwu+QZ+RnaDA
lTW86Kr2zRc5L420iQYe/PhATJKvemLiVJ7KrL+V/RrKDCMYcOdwFC79L+UHNhHJ/r+heR2/vUoG
PLUzhMz/73vXRLJGGNF6tlEKCHjAQ97bomkVsi1uPitgx+a9Vj1DfOBTbyZPBTIBMVyCmtnbpsez
i93ht5btp/yuKIN12JXOgkqoLuvKYBDuZ1N+bL6xcLHlSb+JSMRvT5QDUPrkaZpLY4JaBDq8b3ZC
cLhI7zz0XoQUZTwWo9dMF1mwBdXv7kd9P/otGpbM6rjQq52U+gOQx5PxobceREdyodBzNHdsnAUL
baResp5uW67j6KDOll5xxtr8B9ZZsmH4Fb1w8ciYAIpcGbEiWKId4BDeVPpaCTbZFaVnKD5wWFYF
0XACM6tHb8lcA0siZR647WvYNk9WnVpyK9UBuxaHQ6576wRMAgoIymRHTvluJn4//3Bkat9NPX+e
nH98dd9YlZwwnrhcryW2dKd/A5Oj+h3BJZfzl/bKlaRNGPOYT1k6Y3czOuDnJSi8cOoRCmfHac9p
crPV0+Y+fe/A2RuvfW7TA2pKdi0kiXnLrT59zYInzIRZsD6qYpAWzvIovQPqlkFEFAp+rI2BxG5d
AnLWsOc6ZcdYdXY/Hcl/vSJWBwGeWDRV+rcrIlzCUOjp2XDEMxTGZrZEj/QVkIfn8BVUKnnCAjS+
ZRtX76Bx8K6DqaxX9Cp7pWwajaG0m8mug5M+c56j8IWa3gFqPUBVc72eDeQXK+jVOIAnIGDXhMUa
rei2ts1r6WtO6t3476mz8Msz0P8JaC3wbi/4J9jfb5Z+mvamO2Ob55M9QClgFym85I5HtnxUHOF4
O4SBuFPvmttefdUf5djTHhCGXJJt/H4RuKZHG078qNDEflhs1p3IqvzYh+ywiqvpg86EH8UVQGPf
v8dB/Ms83h4iBgaMNza6mdP8cNu2jnxCGYQ42AB3LylvjMjmm39VfnqcrdITttI+sjsfIC2AKHVU
xjzoRC91bx+3S9pwVFqbgLrd7thvGS22tcu6glUsPBFgpV8qW9uPAQ/FeZ2JhS2MyC716Schc+XW
MZnYdTD/+jHk4k/Ow7+uZB2fHkYgpHDfGWahHzAIbSLyzwFlv6DBAFTMAobTTjg3XoDLZm9iZ1PV
62C+1YHwAl/FbdiB+W0lVzAsNAENxblNAusUgoXSN/kb3dw8PUqCW8Ur1yJ8gInmF+0NvVh10T84
PXA5xhb1PIAazXnMrVXOsEF1C/7fWdFlzS+iUZz/zOzMxLS8TZFdPzRfoeKgTe5qX67cW+dw7NGk
ogqEgCzHtPL0EglCEL1MacA6uFnj3RVOqnUwnh8YpLOX9H1eHQ2WRCHsuuwNb+YbKCC7lNC9AXBF
zTOxb4LOgKjemXfDLnyQtmS4LCsSUiGyrndddK+0v3hZs3fohgKjj3KKTM8cj5vWNh394YeX9M8s
/P1LEnk5sYAQd/7HOPLPOS4OO42GSHia9JDC9E5brzypSJfLNy3f9WsYD4q8nYKahMUBVX9xavq7
ujsJuos78ZVewiVyb9wsExtB9FtkRKmBv5wbE0+IyH476mzwfPgsyEhUCPQ1YQ3SQCb/ksbvG/TJ
qQ2vcbvXFb9QMAVsMTLcnpMbHdBc6k6jbMvUZzQraheHBQJBZC8D5QbA1cXkRCn4p5e/wwkStbrh
xaHMnfXjnnsY+AxvBeYll5Ox8U2nQ3KyWA0ij9idTHfhvBw9nbn1mpKqxCu4B7hgz3mgIYq0NRDu
SfLVt/acvCjPmsfCBqthPuiHNihekZXnx580EtJfdhe0QhuR2E6qBv7Vl7aYpaFqQo5qdF06rqlp
SbtmKz0SjCvYxX49Y7Lt+LI6v1j/oJ3Up03wU6ik+DeO/X/+GN8MqPpstJvc4LGQfAEakQqL1DMB
bVZsvIkpSSyRugCX8tyqbpEdxI/oCcnQ4ixdUDP1k1tvV2dWGN3q3BUmeAWSvNlg+VxcpWQZkF8v
bAlaZKv7lRHYbCPmdPwHwJ0Gvh5cBbXdvlCrpX1Gr2Cbxs3Rav4OPbLMR+RikoMgP0GHf+ne52Pq
oQjVLAPQnz0YwY/FC9qCPrzBGQMycI7wiTE7JB/pVdvTf11ZMmRNR88Tmja7Ohnn2SGeZh+78m9I
w0YGIrCq3WzRv+LKz7AU5JlltZtUgcomSOcVTDQjE2jFn39y3tf3nPOM+Xb3thYd9T9YKqV1PvjX
q/qPR+Pb5JmPdVXRbWVSvhttAqInQX6+cDCRbhOwgwO2qtfWSx60+8E1d6WXU+maB8IXbena+/+H
mfdv9zuL3xoZTwfFvyo5hl6gKrrjGSkOqx2aYdSP/AHsg1d7+1OnivoX8Q5P5P/7ad+mJ7WrbvhJ
+WlETTHwA0fFLkc//Rsv6/o0XqeCpyP/RUf3erVGtqhYg9+5pc82DblgDSSmxAxYO/PUfoL7OAbK
m+Iu5/pXuQv2NzoPVjvuDfnWIXXnPUS+vXiEWiIqQyj78t9Hr/TTx/dNxtLUUZj0Qrr+Qrered8/
jVcoxuqBVLrMkS5xAewv3aMPWo0nj1hBmAlrP87cnz5a/W+DKa0XBvcAJul/hRWkSZiO8syDlcv2
HNsEwU24zCjJew4Vr1qVf5RNpex5RwU3zUiYRPqwUpBrgyPQ/CySCWkVmqXwXjjVe7dQfuIgjjA/
Ni5o1i3aqmQTvWy+1sT6SMMDt5qjcjAMCM/QWb3tK3Fghx8iEy+r8IfysbhmxIpsDV/iCk5zHmxi
V6wwAnGs5xWi0rtN5RJ68cO38hcrB4CGRtY1fUikRX8PT671TtwYkWA4JYYp7g4Qq9UW36xDu8nh
QAdtiWKTPxkyNdQxJgwt8StRYsuQIQTXrEISMySzzykSR6DNA89ZdgIXYcMBHCwfaAD8UHOrAV/y
gA8AxtI3+Sn/Qhs//+bz1F8r1Y/yi5I/AUQqn/EzjOec+5KxN5vjQqKKdlX6a1Y/ISGcOr9M+URd
ySeo1aBtbQnU6C0DJ7JzelL4K4eqcZA+jMt8HhVXkD219uohSGxxpzDbnIQIt6bVQRy+6FcUMTQa
8+p86SmTWAC2gCWNbwlOsHM3BHhy05rBIPktbxfDdevNKCFZJJhiEKZNTqM7wieViB8ydj/TR0ke
FwFBKXY5+eEDynANYt5rAAx9heMbRo1bLH7cXPPMUR/uq8wXc5Yib3lTOle6ec0Jn5uycbjZQ6Rv
EdyZ8YiR3csQ7Dyk28FBx4quEoza03zJzm4rWDAiVf7kigYZEFD9vlPQ8d7bTu/KDfW+0uPCZYXg
LtzN85EKvbo/ieU1Ut6K7CNs7ydMVhgnH2Ctoy04Wmfrlbeh6JgdpLIZqIFVJ5/LOcNi8cOeSHPd
Xw56MLWNLqMik+g/+98dPwrrtNcVHkGUGuiEzchFhzQSuJXhrHW6AYwb9E8rr6qGvhRRTkljAoFA
HHSy8XsDvdwtwM+4E/aJ9FzB/onZjNJ7w8zkGkOwDHYqnbR+c+r1k4mGkPjghBvProvfnQNfzP94
0zH3iU6Ev4vPG0KtgoqUIl8We+uWOOUMAUKieM51F18BHI+YMIiALYXrCHFYtPc1X1CFhcJiYA/F
3QqAJbtNyucHPI+kEJroiemgWicCNxKdlWzLXby8WySg6x2ns+K91DTwvGZ0KLU7RD0C0m97E8Sf
9QUEGzZYnm0R86RuA5qiHevIciXvTSMd1oLXF8ptxugNLgrBRP5AfoKwXIHVzZbmotsDjhXaIEMD
DbDxJMQvoG8Kx2uP7HhlU8zZlYYVUQI1qIEZeIM3q3eQRwJnHVIFQEOyqrGSVtu0vHKAWiXZa5tH
o7FRCnefBY3cGy9s7pZyL3FR4UAoLmH9nCKgQw+MvyJ1UxRsoMLAy9HviKwCzB65jT2jE8EwLdyW
Lpr9GSkUsAs0HPVeuwmzDVnemSuD9eteCMy+njYwPhtxn/Vnkx0oBP9zMc4Ssi5CjwH/Lccxgm/a
Ruws1WvI5xm6Mv/g8JEI3rS5Y/Ul4foG8W4NvVejRighP5GRlM6GEldciKU9wRg4+rjj19R/YyXE
tET8VKPj7AxoP7gZfo9Fwp/1bcYdzcPRbMjyuh/HXXGf+eoRXqguHqMhaLSdNu3wVhdf7UFCjLPx
y/qY1ceKM2m4H3RvvcPX6xn7AavGoLt81IRk2hEiNtRhvXKmQ1SKPaXcqaxItVuq5/B21BanY99H
VAbtR+OaiUhvhdN5OKJsb6iOTFpdd9CQhCiemTiou7sFShnV/crkKsiOprNC/ip+UiI1o89bifTR
aeGK0K0TG5p5SbFt+bMRC7dbPkmfFREsJjsq1njUP0G4CPm4QR8ARKoBmLM42CHAghioWKPD+dVc
LpmOYSJINbTgFrlIAGGdN9eXiPZTgttX047bTf6KePmrGCm8q36nsaNBVaRWgdQsvzO4OzGK7zZv
yJz4IbGNlKm/Q4ZPO70h0m7q6uRIbqAMSfK1+SV4mzIItMwBJ839+JAyN95c0Bj4YHgdhUkfKlRx
R3QVxR5R5u9BQu3nVKANiUeVMdA5rowNdalBx3Qk2nn+JCASY/FFXJecV10hX9jgtiVAtHIP7Day
N9X0PqPNx5m0ccruYW52SgV/m7cz+UBWouNq85b6LUOtxHD+cnNgAJGxLsipM1sPn+TprpqCSEWb
RhTAZdMEadJ7LVsQOpreRzTKonS7JBCiXj9/tZrPpfsQgzvP3mYdGrxi2o2Epz8OuYvhRB62GjbS
zZ2U40fFa206VXL57yFC+dusKpHVQPmzgp1Q/oZ8SUaTK5KA1U6UXQntL/q+0iJuPeY7O9Y3R+bg
+YrBOkWYpm2DvKrdIZRzIshdzMrjkb3XXDmqhOhnKQATCu/rB50OgdCaUM63sAhOPjyu2yBnDcrG
LxVEGN5vepH7P5jYf/9G8t9GRIBvfidCXskD/BY6N6lGqSQp0/fg9VhV1L3yf3vZ7ruH6iFzaw4G
RDDDfvmFnw8tvxUNqK+dZbFBxEaYq0vmYeoVf5uXn/TgRGD85b6UGVs1wi1U6gG/LUZLKUd5nDK/
hq/o+pld+XzVbpewsVNipksHFKcyMn9Ns6PF2my24nK6EQUBJYi6Dps6hbE8uqYFQCW3zylERn9t
oksfP6fIyY+rHs2aP0MGP5HM7k54GcSPRAE1ml7QkeXNL01gWR22t6Q6EDYEV99a0fhiym9Cse17
R0ot5V7WdgBLhCGb4wERGFXWwH2TC02MBkKkKNB4l36p2KygU3eGG16hyuMdhwzSn5cC2XVzFKiV
nfZo7wZxJ7H79PZt8MvGGaA7yDb6MAunpDudV1YIosOwz+kmVC/qQC0Z4lqGBPWwBAkLLzy9CzOK
jh2oTd93xXP2CPsbS/BbanKWVNAxpowwGJdnkhqq3qPKFkVJ1DwYQJf5PYCVXOP5dMVlO477ut6m
2bGQtzchmPnZ0r4gAyc6bCqvwc2PgrmMEQ4jE7Pz7DrKHndUMT0hzNJGX5E+Y2To5oVYCIRTLSfe
5JUx/c2PwoRJ6bNHOcmP99kDGMDIARBlD4aIAJGLwG6L0L22sXTiH9e5WlDW0BnFSU/6AUcKE8XN
4XXpudBR4D6bOBDBnR3MGMgPD32QfGm+0GMoB4yw+nsgJsmjKwM56ODxrwEtkvHm8TfXTkPEBMsA
RwZXEnIVPi3BMgcUkMgTd4WvnSpn8VCLkdcZP8E35LPfIgY5j3uOHqnZ4QVPvCG7cHelt6uuzLbA
WYiEwss6TyexoXDUj3kXuqh/DgSQ+ouj7xenIbViLcFFObrjrzjLqZVMLNIbmstw0Hz8iF/VAR30
U+liYPEQd5M8wnRwL22AKrbwk++yjLZ3VQ9iUHoenmAUoHW2qD1GkI5j6DFtqP7wlvjGZbXiLr55
hKo+MASshIqyRx7OlnPP0sV/nfSD/hAf9LP0VbrFY3wU9sNH/RQfstJJW3cAkNf50AnAwNG16lUR
hODxna7IIIVjf+CEYBrUaUTVvNHBMfk5XDQfGnJrbuNt/TQ5tzV3w9N2iFAQAe+5VWvbuBPPyVW9
pwEYCqDHG4HT1FLPJb1HmBkhMvkzqR/x8anzABOPMZfxqv9GzlI6+V33Jb6heWv2H4tNghEza105
M44GVBnOSkrwp9XuYl5Xxeeqbw0r4qKx6y9U0mF9P8K+dHiXJXfgxl+sPHek9wjJz2mG/Fs+xHEg
iyYhWN1XZ18zvdtFWlnJsvVzGYQJ24JWHLvqKgBZ/nQIin89A9lZTYqGzHVx+N+dQUoqc+ljHk3F
r0gf4Zh7M966sxgsAUpXsOoOusXmKz80WAh+xBCoZf7bIczVoJkKSLL4L7Tf7Az9diPEhISL1lVw
OnjObFfZIZReIhXlt12jMOQNXGWcXn0jesIqdRyWeNi3UXii04BVNUPm6WLWkLj+kZyuyjnIAuZO
hlXZVWBmMKghQqbXD8Oy4ev3ObkOb9BEhUnf9l4bnYXOFREbULd4DEUFKyFueal5zPGcAKLCaOcO
QzBKwKx31IV4MFDJ/AnoMG0sHKa4sxc6gqJDmwTNxuuqcyIGcf42Ym3vAkX29PBdYxKLu2M+cdH0
thCexQWlJHH8FlL0nMLzLd5Zv05PIiRPZzeDvTbIczc5BpYNT2av39SIPbAGxceSbgs4cTfb3Xw1
/oXoquEssnq8FixrmXoafueOzBa75AdFo3h1mDncnqMED42ZrGpMsXMziUfuvjKtOdzrsOGNB41C
AYuDFIFLjc8BA7CVfmxOEwcJIZzKXejzKRIZA/qapneQYDSIbUlwEVjYaVltIbTQ7kqx08YXZJSr
vtte3JSF7UvyTNVRMevw5xyQI2bbTW6HTJw5mvF55P5XZztDVKQ5wB/Ybv5E1sxnHZ2iI2b8DpAE
+Q7FzDrnoz5aNX044wXlQTM/aBMHZ3U0KGV08648HdvMBs1k71mZsUk5pfhFWtZIhj2T8A9SZ6at
Xu0TJIjlWQ1Pivk2ATXBwjUVphe8Ppe8dLP5hGwUMImG3BtfcT6hHN7iVuDXyd4Jl5HIhronaSDd
DUKgCtdEvxsqT4tfkN0NgCYhFPF5XESG2adG9aD7Og8sCreOgi6Y5l1SNkNX6IMF9wVxKSPrEYz6
QaRlGli6o+4LnhuhQ5fsqsiLmeMctT0o3XO2uVdMn6UiapCEYLB5WNFoOiQSzR0x/MMBluupeW/6
fAQ8GL1boFYX3QLdoS3NHvkzycij7knaucqQstxTjkunwAq/4Sxz6C3RUMNTp8jpZRRbYlfiGRc1
ClJUaY0fj1tAzkKzV1VY4hg3O+aIBcXez7UPb1LoqKbXc/RW/IBrkwv4w9Gx/u//0BKZ4s0oxZGj
A7fCabXI2vo7hBG7JKqX93rx08yrr8oTfs3Y2KYJ3ELqJfQvWHQf5h8w5K7wFqNkRaCNHjtnW0dX
bVPqCMHwQtEZgreDzKiDXcFdH/cV6FVeiCka+EbxJ9HsBB68coEuOzswg/wJY8R4pmHKglsgYem4
olZoC7s7jB08jej9epM3HPTiyjAGYeaQ4hM5Rve1jPa6/FROb3oJukwwhN4G5wBJUY+9096wqVsp
2wcmDbk/rmaqLbdOz2uxvvErPyU4c/TS8Fn7yYKQlcfI0S8/2Tz/SFW+EwqyopHRL6+D83cNV6iK
vZbpBdwfcSJf2WmFkbRPTmpcNIZfXUZQFMvMj5w++8gF2CVo/IH8DKU719lpI+2b9l4ndbrh3BOh
SkoSjXw++rcavoUwsZfiffRWVIdbEK3aptuP8NPFkU05x8rO/rd8lvj0P4kSmlAe3TCFwOiEH0ll
SWiTNwxtgW4+LRiEDC9PAZPPvEe96UTqD7Ie6S+WVyiM//dZfHsG4yhuN1LLMwg8uDMezXO1xYIH
VFjAYnHIHpq3nthO/AL2+ND4P2VYK3+EO//6MkisITdPopT5j8DtHy9Bt+il0BrsjHwZnUNHYkS7
SgiG5kWoczDhMYzcnHDzUhjuhJcVHajD8l/FYHE2oGiG0/V27M27agY16DwIbKdnnNSPSvxMfVbN
udESZrEtmCrbnaKvGq5iOLZybqsa5kKPYbVJ3Z5jAquVd8MmjXSEbI2M6R25oV/hY7HFHpvAhkeC
CrhOcJpmtQlRdae7m4EHHeC4OCYuCw+THrKLWvIMhORA45yTI3AHC+zs6VwWQP/lQVH87BecP3d/
hfRt48bdNsLikcfOEDlAq9AdiL1g2xA9K5QSB/yhkVyA3KIj8ZBtAodIx1tzYmnLwMBWPNBrNWR+
ILXwx1Sn3Vy1w7BqxXQyAbeMaKclJvkA+2wUHddpNQVU3qO3KG2saE2BANQrwHxKfrqD5hrID7g+
Ht9Mwb09Q0CIbnsGdLNnmHxt27v9W/xcgTikWGJ5p/F+cgOC28JkFL5RIPT15ckbhO1YsOz7sxpU
PgN6xA7VrRhQShQgB9mC7c5iTCfWkKSwP1GFAt7FKeDC6Qa7cDTlNKq4XY83ebewg/hSfC/Fn/xo
0asjpPP8PcCCyLfX/JkYubdwiNBqN8cBmVHkNiSmjajMt4j0uZ/5j6n5wsUwqTfOzmN/O+fJQyU+
Etcw0HuOqh+j+lgedfJIol0KEp7Zo+zgNqgbAhd3t/AocYQ19pKcCaYpUYD3Xiq4C3AUz2zlsgpO
7S9981HNBwgV7V3AJLPw/bgyRV/13aLuhfkojgdEjHP6MYlgrsp2WLuVduntyLHOTWyQjeYvBKw5
1X6iWhn5zFlIsXoivg+kltaxA6VQYr4XxzcsEGumdpU/IXtTad7hiXDnmYgMagwcwtYiD9MjTkFi
4maHS76lbJKG843b1Q6NeRpiGpKsYdZZzWuPhVGVd7VwZmSUZMo7P0yVpRojLxitEejZL7M8leFx
aDxDdgWWrwrP6LHBxqBAm9Dt5g+1q7/r3KOsi/WuCgn14+Udtr2Xv4muUHnyGJBjEzMoaX6HLa4/
5DlLI36PbquYWwWTMzqeyFdbbhJXIIOJmUuhNJUEl8jvqIRCD8cSyYQPhlEd1Ij4Wb07x+nH2J1I
yYQhYhRMW6ccHE6AzLANncIpl4y3jHsG7zQvKP+HNcSW5O1/A0d/FRLI+ob6nj8U8fcymH6ZEvo2
YDnbGREQi+zRPMdH3o87WhjMZyb0NYBxBP57W3fy5RW9yS/5zvhQvPp8M6x+/9OqJP8NnZNRpG0g
OxEmfUfnIFaaXhSBi+ov/ZkSOol8xe4MTQHR9gRfiSkwDgl5YhEEhsF3NNrAEujtk9ZJO2+1ymCh
gs3DhUIyxLvw0jxyQo5lgFsXoetP9/Sf1elfV8M//sDf7ia56sZaSEkSAxyyk2A8so/AJqo+yb+r
3+jHH/i3T0iR6DfWdBV66o9o6B93UdRqvanlHYIZ50ZGW++Lv3Tml6fkYcNUWnwapxqy3f/vR+Wv
Y+A/f+o3zcmmGBV1VPip0VN3GLaYmgEUIx+f5ReKz92q9PvhJ67/xu8frEL2LTJbcpXBev938BRv
m3RQEuYJrsxXztCrfqYF0iF59RWw4g57A4RnBHptJeefWHfS/77/dFmXSOQlgtdYf7757affpt4U
00ZbR44Cv1OL+RDTm3ptSNnM7sONHyKT4ozmvMBRMnlQcpjsQd65pYT+LsLnyUX1G4ID7ztmr2v1
HqZ+U+564DPsBsLvOr00OHCzZ4mguf4odJeebBICkogiVXxGtH4CKtj9geggHqwKT0m/aismB+kd
dNiaauKy5/EKxCLuUbucveKkBALmeZtr0/4187yTDpl9zAGxisTEEgiCgIt/+oSgahz2ScPBB07J
7Kw+Va9l9jAGzWN9Nr+gFbNwF9ZBV9l6/0S1N0OyZuUnBtAEXs2FHFehGqRAflCuiFYT9ZB0Qdd+
bG6eNnqV5E1Ux9mIzzNSv3CxYtlLfWHasUmGICEEX6x0sAM6gFKkD12igPdN5rPlFHecgKPiY877
72dK2vxL1/HnazXAoYHJRUlbX65/vDx1FmmL1IkQKq8MZihee7+EjMKsuuYWkGw8QdeoQXJlPbZR
Mxlw/ClKzR2YaMIaMLp4MAkZTm474kCQ4CXs4S1yCGe+mg80fCqM5egtGgeURwzPeRu0XHIwsY2b
jjty7LT0KNdBzKMcvSlIb6MW+v55wZ/EU4GRbma3czA41CfATDK48FPjW7lk5Dep6GI1+SRzj8P9
IpwBCI49aVtuSz/C81racJbrLTx6q8bm9mgcFKuHRToZ1COxOAIM42JZVMtQD5CZ2XKJN0fhdmra
A41JUGS5oxqkAgdShJrgdcq+Urg2c/goFogpchKc5kl/xdMr8uFhUgBgIQPDby/8yxbGb8HXznj0
iPZChWai43xRJOBIp0weKxx35QXE3yQrQ/0wnNxK0IjOWzO8DDMGvp2s44/2OoayZgueMetc4QGt
iJhsP1FwlqHzf6g7jx3Z0XPLvkpDcwr0BrjqQUSQDIbLMBnpJkRaeu/59HfxNC66dEqtgoatQaGM
TmYYkv9n9l4bhwGIMrbO6h5jjraTlaOBkRqOoW/rzKDGW04yZblWMrIiNyk7L7wGTFeooQH0tq5f
dWsc/IjHWQIDYhl4huIzld/VPWrDhkmnk31MH0q+psJEm//vLz4C1v7VMwXet4qURwe9/9sYsMvi
qKgGnimhlzUA2eDoIv4d5A0zzGTYDO2HzNgFTTxuAZjT+BzTh/pBTfeAFrfmq76pNsPL5GD4i3+g
LSYBRrLKTgcnB8eIDmLx8G641obMY7qgKi8+e0i/hQ/glOrJ7x0L5wbj9RsOPPYj1mPJPM8qDumA
2+BeqEeigZjQsBbL9zgUiQpBioA72wsVe0hdndJmRkv6PoVHPVrT4afqVnmuMrpH2RlGV8zgEu/U
4bk0NhmWdp5BA602K5JwK467KthKMvcGjcmrnN3ywDXwoYlPPEAJ8lp1FPqkSq4UB7W5I0IO4AnT
O9pH+wCCWHomARYZ8ULwLuzh6A/sgM+NeipkIoYdwF0intFxrz8ZFhvzVd9/1ZSWsgc4sdePyFHw
A0au/jhae4piTd3jCJX1swo4EsUT2mNkPOOOXUdocLOum+KuXehLJG+c7AUVPTwQ1RiNrkzGNdcv
j1p4J1xiE4HGPGJrqtV1TVguicgm7d30FG88fkX43KF55To0Dhb/VTx3bbXK94pxwduPU29bmV5H
8kx+gHsgj48stHhGo0gfXJF8UhcBrJGckpcyY1+x0sAyR2+MypT5OP7Mdu/OkxtT0Uo40jHTgV1P
PZ0ZrM9Byay2vESmi/06omPayB2iI+jfsF62IwRLr+daQ4qjNAepu1fxW85YKzoNvJXEWZxLVOv5
NgLvEjoaXSdfKqJd4chQPjsJxbXjMUOGkuG01VNNcqq8rJs9RntziP/qnaByPseh80Bpaqk7NTtN
vCSIHeTFhD/apcWo5dpBKmB8IbvBJwwDjSH0A+wmINRrjJ28ziUijw6xouuMV4224xEpdoxPabw9
lv4597izbUKH52Zbc/zsTMsOQPXQCvjfYc8P2PGACEa4ra5lANlDNNb1xipO77K+t3xH1B8N3zGb
88RjdTor7GGU7lUcvoSe1L5DfFFaXH4s1jA3mzyBZcDKiJlxvgpILDyTNTXspYIPCq8Dki/Os4LG
dk2iiA4GemMg+JDXaGTzr7K5KAf9O4LnTuOhH2HBMA7LbvVZ2XPqMVvruKcex5f+c2ZYJa55s721
k76GiRtgOTzd+G2M1o257R4DaxURI6ux10SukkubKS7tSLkXIwNbRNZl5fkGUXzV7S/NA/qfxK6c
orqui+x1AfWSHPXPp2iRCF0+i7EPUn/b/cLHkLGh5AfdWJ6vSmdPtPQCKKz01jFXMICY+FvlYXmo
rtgzM9WmcmdHFnpApxXEGU8S6oD5Alg+L7ccu+ICrl547qxL52afgZFCO1LZZXvTw5uyyGrFBKc2
vIBtAkYJGCNyNrsvtgjEkfyZHLMw1hlz9KoHXB7UlGN6cJCwzbPnhdxti4Ch0NAMlT2F3DWkoOlO
+21Ni8eO/WYQvwFXmRh11Kt6wb5u1I3oDDA+SRPeTtQvi5rdaQzsnivzpV7BUGAGDVBsReatY321
UCH5206C37HoK7h542XtmT8x5oZ18RTbqWscGFsvcT4UjkSFM9UAXMoct433IG459RD7IzLtIOYU
ZwVdMdoPnA6Th6s/AOm9UUwb/lJFo8ZbaREmsrGT263BzGhfAdnlqJdRIUSbiRxjZQs3deLZOv3F
0Sb91QWxlF1/KKuIKA9bv2DGM7KLXucwCjYjAhIVoBPyoFW6x3FPGJMAt53A4L9yM8m/Ts5/6hV+
XZAE5ZKYrVvy73mIpt7kKnnu/kY98pbHDRCSw7KzSuwISzAOPOnms6SN18w4SZsj8cxhGOWoMPx4
KN7xwC3KOmc+DKTFQSVCtMdJFO0pknfVu7jzgYrY1oPGZiq0U2SPPEXqs3/h6qNSzJ1ki94P0H5+
a58RLjgsvtfQRHbaFmwns+54g8BzXvde7cEjodZYI5hBWm/Z4ZNywgJxHdfXaDecoovxMe45y/EW
m04nbIoboBSPimphFmiXcpt5SzTRvCi53e5jGZ6PGFpc5ZocPsMbpfladYCuINxkLkZZgwzFQSCV
MZhgVPZsnn2GZh414vJvBHu4R5xHDyGiMogRopd5cGSeNVtDvaOsC8dagPs9BtpX07PW+TNmZpf1
9E59WH6ssWM4TJEqbsLVdwxEET68U5wzBj2ty4qWUj49yhAsp9MRdUDpvuoH65h4OM+3iwUO/JGb
Y9X45hW/ilvhq81JyzE2wy54SD6A0p+AQG3yi+WhlVqibhCqOtMWFUYAmgYE/XV+/fdVGoEtS8f+
TxcTWhpMUfguCIfTWdr+fjGXUypFvbVJaieXDoDgRJ5rmWtGXo5cBUu3JT71+UNfb0DOxKKwKdtt
QINmrYbSRb0UM2eQhWrVNR9zV4H0eqq7tdaS/b0SqovBeTbYylL05Y9aCj5rM9lAKE/FE5gTAdgp
LqyNAaQY3RzZqss+pXpjN47KiyubEtljTHiZN6yt+X+8dSgM0mDPHHN8GaZ19JMyMEL0INbPDKqA
fTFF4ffzVxXBpwD4kGGj+TCjKRDqHa+JzkLaWO0iq4sv1gI99Xk576RL/CDzWkRuyLWS6sQW08T1
2GBjwLjFwrJ5on/DstpcpzeGeTNBFKvGhVa+aTAAWtXRCK/JKf2qD9pN1mCGrfpDto159oJiOEkN
wDPMASAtvMEVED8HtqrvxV3Hs4tAgubQl8AXQShwy2pPqrlFfvnRfJhr/Sh4fMTjg3lVr0ydz/PD
AuaVmIB/UYC9LpSl8aJ+qiuLdA9OE3jkd3if6BTX6EEeqbjRPmnZhhqVVD+abeaM8EvwtmBO3WUP
1RapATjtDJkLgtsNCpRlP/6jG3v5p/2iGfeXeF17fmZEFm6wGyMrj3gk79uzpTMVRqm3inamR4ZG
fGu199p3kcHwTaOxsUqGmduR5ajMvquC7500juZEzOhpA1heNWwNvjFMMOmn7kGruEQWIwLHcLkL
3e55kbEQE8aRxkaHqiF3CqjpyOa4Q5ZwTzZpmIqP5qKPD88o+hH3oSO0IWrBcIu8iTIMcxT7InTb
B2uXLEal8xzdqOfsyVyVSHDYjLMFy2nHIWC84sFbZrOoNU4o4HbyKWdnOnzmnds3Ns2XKCKIfC5Q
avGtQDXhs95TkbCHV/jocTF+hGycHSxywIIbO/LPLKs3441VQ0GgxrijS5uMRcTjc63SS4cOusZa
2MqYj4Hdo3TkT7N3Qk8HGvwT7Q7GJgTo4DZZ2CHX2Uwb6X3Qt9aJ2MpB2rVWQiOB7oi1DAxP8z7s
Y5utLgxrHMf26HTi1peOgcTyii5D+5WyEuwwJ11or6H9MBVh80hMKs14e6aT2QBO4L5liOjg1EVX
pzy28MuWXDFwT4DecpSqylq+LoC65V5Yg8hsmz1y4V8kLYTKLi0CFuYzq7YzsAt27Svq2HV60RGm
bAgPQcndNKivG+wvDPO2XeEZBRbDJ2O68Y45rr7h+pfob3hi4zlh91UAn0EcBKx/zZLuvFCrEnCR
6+puegTvHHkHXzjOv6e2W4BSLbjicNsU72Cq6eeqk/UlM/NAlYFBGyMg4jKcS8ptWlvKU4SdjOcX
J2qS3qpkm/KkQkm+sO6UpaCynoCprgW2EeaiEJ9PVEkJ79AM3DmiG8mBbJROg9YZKSokQ1B/RCCh
qlw3P8ZtwTcsCgjfzRE9qKzJMKt4CkqpGifB9BGynVmcfuusuyJaj94ofko3g4+Ayp8Bz4oZgGNs
dOscVFueGLuWnL6GL2neDNFWMHcsmBOcCAOSSDHd0zhiHI4+GozZ5ZP8kWRHf8QQ8s7MFPMmzple
YalHI5o9aQLAJAKGcLOA+y0PoC4pW1ZLsmQgb7lMDSzpi85+3VfoPPAcsMovONS5k/wY1RaaJY6G
XrjzUJFACKOmYX9qm+OPltj1PbaXKEyZtZYUbYvgHFoM/A+tZcvlBntR7skokz4g1bGoYqDUS3ud
gc5mAO6o8biOCpd11vJLuvIHNUjyLH3XRwN9Q0VJCucycCa3AxXBx97/CCoyjBK2z365ofrvOfr0
1T0tExuykOHpTaYVXheEPMj3PLHhZU3QC3B+V5x3tVfjkt7Ja4ofh3AptVoI4pp/STQShAtl1wln
9njdsnVZlYaHEy+btslz2j8yxlyzYZeNXSRfZekacepDy7F4lQcmMM/4nKkcUL3v9Zxtoi2a67cm
23b9NaQTMtYJGqCG93CWYvYThAxsElSZdBM8B1ztZXrj/IWoWUOzexhQ39WKPQZnmIDc8vDOm+HQ
3/sr8QGMcFPEyB3EXvlVWGDlRDvSuDowDjtWORgSDnrxMCiHX8JlIdnJqDtQZWRuoezHLWmQ4I+a
w1LPhOkGeFLQbNvchubSFrZfrIAIfqP7ohI6hL0TJK5OHHnq9bODkpN9JaJXvi+zO2nBNoxd0VXf
ltGxxwm7jz1xzaHKx82Zewx5xhJkcFoe5MmpfmwP+bmFiscdL+37bYHblN1qoDxG29xpvme6k0Wh
2B+QV+Yc9jTgbrAzOCGex62BkCI/xUTdM1y5EW8H88qwseO8C/WRF7MFbb9D+zzBqDRPYfdQDpdJ
9hYDmRJyt7C9E1YZNyaDZ/oIC5wh5uGj9JThf+d5COKQCTTcKMbjjC7PeI0lPuPL8mzH5zNrNly+
QcQc7dShq2DKkPii1HXnitE2M55L+qMCvKfGU+UkObhckBFGPzL7ZAItHmb5yCwT6W0HgdRhA4ZE
x39HwanyXSf3MXBh9c6ffLIG0w/WkRB1Kgde7UiYFCEq4UZjkpSgTuvhFdgDW7TO5nRQ2HILBJEt
RpeYVsvaN6TYFQ/IRKmrEOjb5OV2AB+UzZh5E2GOvCWOPcCbdnJFgVVsPsd1fIXHwQI+/soYjWzL
j0l+i/yDT9rXeuCMqPhCuFD7q1idNGJbeZLIVCC4nHewZmeAUJG+Z488KPAemmtPHYY27xMZVULF
86H122UiBphOP0K5fAKK/gi4hoeB5gUPIzOv0ulHuMtsw251Cai9RCGMPzZ160+9ew/ybxV33HAY
ENXxRpCrFYVrMaBHzFZ9y8aLHx4pCcbXRUCDmCZk9ALxmjH9OhNfwIVYlO7s4HHQs+SgYVGeZ3wN
ExUMRhqecuesdCRqnQgm3rpv9gLI8dmVkQEtgoLINuEgkAYoPE3xnjiZELUUmtB3sALaQBmK4Ln4
iB/mLeqHlJuBonOT7uVPYCSZ27x2G2OnfyWAiWskgNLSMLG15wnz2tpg9QCMMnzupD0e/tjNppcx
occqU6iNSketLd35YIoTOQGc490FJ7vUvHdYJMfnRME5SAzAM2w2y50JmUDkM3FqTRurOk0RaDVY
OGuCN1bMStu1kLhz8K0JTN5/+mSHQ5rXwQhcsyUCw4h+ob9rd7kFDri1nH7SGMa8hsCKKpeVjgpZ
rhK+B/rO4iUG3wULiNKc1cl3CfDXxmrdo5phiYWPLsxxkHpw+pDPqeU2mh1CYQQKCB+U0eSlosvn
T+E4mXY6PnUxLSjZJusAo8sKxTliQCMmaARmpEeivG48cKBppKMAqx2e0vlLpFZoQPzsUwfLTRPt
x/JWfEYB3RQuPSN/M8wlXa5BURXZIColLH0bdOEww8bDL4cuemY2fQgUp/Dgp8gvn1qZue5pQdrS
PmgI+ttDho+pxCxEHuFGGm34AomX9MjkIAApwxoocZvniywhYfGl2Em4WYwAOLNJy0vXAPIiyREq
ituFozTKD6Z8CtFskntD4YYnnAVbsRP8DcF+fO3CiddOkfCGdc7lvpQ8nXm/uZ4QanxiLkKkCZwP
s7DJ3oH0I9tkNjEhsfBmaz/4Wy2+zEQUVv2jmj8KeH1aqH+8og0dN0d5Dz/MNRYy08zE3APPFiBK
Id2xem4/muY+kBfQ0uFznPYXcphyE7qeY61nEbd1SKrjHlQB42T2NRiXiq2i7XovXEfcyEDBmI6g
doZM57MeYn5I2XUyrkyjEEE/BZ2t1m6P/gAIArUkTpuXjBUMPn/lIPFhzQ6jX5+Rf04iC3P9yWnh
o8MeXesPi2Gnt+sWu+VmTDfWeJg1l6gpHLKcCwiCKDVDqo4nxIpDv2UGzoc90BGxPObWknNE4COv
DSMOd9ErzUVR7CL8+DnZkERwRpBi1AukEiSTz3l+NQx7aPcJSySdh2K5NhlCpacS/6d5LdDuG+Jb
LJxyKPLavoCcgcUqZvbtVlwJWIU7jwjJUaAcDLU37h4AS6cJhEuASIVfGme24NuFQobfmQI+7B84
dmu+lcEZllPYNXvXFHYEKJX+TZJf8/jZ12CROL+mcKX0oqDMhxCaaFgQ9mjBB+kMe4etVbEWhR20
6qem2xvDa5BdYAjMlEQUOt+L7IIKva6JYC4XKzhD+EN4sBbzuUxYGLbJ5C2C4SryyFn5F/USPFO5
yKdup1/gzfLKmf+RLcJmqSM/7DJqN3Vw6grUj/Fd9gdTPOnkQzXCrtf3icEMkod1K+cbs3mZqgvO
TOuGzEbXvbo5BcCB4TdLcE+OhhuFri6elfaq10dVOAr1ucKzGzlE8HTFS4nWC0EXgz9ACcYZDiN8
J0K+kC69oeVyyAoIeB7L/kOHWxfSd+kgbrREul13WPDRyIOcCtoyA0UuE93JJKqXS2B5LRLx6aFt
HKU8EbCoWeuMzrxw/c/+p1sMKNF8gjOb+6dC+fGLVxbJpGtN+evA4mPooNpvqCbUG4+1AW0rJlM8
WCxhGNXaWfci0vw23AsX6rQq4gal6Te/c+s5FS9BgqEjfslitwt22XCM/ceC5qKHqEshj9rC167m
9Kw+otQp9tDQCA83Sd46WLy75WvbtgE/96YaXttcY+kxSxy5s0n9ZE81jY8mLjXcJEcAzExUmaEW
fMlTfIjigzUIKG9XCSNcBHDtYdlyAK1IHSM/s2LB+QbJUm9dHhKPeavS+m45wowNFy4CV8Hlm8AY
Q80+ME52UbdAa4NHnJ+gsdC3UEv17WusH3RwHIF0L1m+bVsE7mQl8qdsmo3Slc7Bs3ETkRSk8RvC
EjSZTNZAeSwOlIB2dtcwNcdBE+9S5UTGZM33RQJXtufygpHAPC/P9jPCeSBIcOEC2sgDdg3tiY4M
XVuufRjFZQk5EOxGPMqo+0UkdlCp2Ej3B80hlS0pn7A+Wvxy/7iMprojpb8VvU1gvb/MlmoOOCse
HcNwg3cGrGuZPXT8XA/POZjQmu/26leodOx6ecZ7bXmh3Q/QJ7BAWUhROLhiYdVzNg/7/ppfUZac
4yO1+AMmdpwddz71knAFmEqBw+g2dQq7+6AOne8SXG7zjSyyZfedvkWbobQLFJIA6qEzIsHSEpzD
vVMOjyH4p+gTJ0kXrP5ifGj+SWGwTA/JlFJVVVINWfxtNxLJc9/5Kl4PCGLtTqg9KYVvtgkaNKP7
SH8ZuzXzA9ZuQ7GxmCsg1cAkQSlukHJKpgPpOzvNfBrp5buvsHlgDy0iB2TnUVkbvbxhsFTMY8OM
JisYdmxKDGVkBf5MS3aVEKHWaKiT/PcgeJmKMzRQlOMoG5QX2faFp8DOUV4TS7FijqI/kMki2KJE
9fei7eCM0SsvkpEgwwwGPcn4NgO0G85MiAC1FghvdrnKV4iNhdOdv+82i60sv8LOr1VHYqqOQoWQ
Wjf6Sjs0MXbk+jQXw7Ispu7OHxKX32Ywe7elO60zQIXmkyGKeBLJ9J3RdFsPROCVmgPhB1Op3C0B
vZQ/uK+1RfK5LnYM5mW7urTPI1456Ab5GlWSMG+Q0QghxmMHr18v24l+4gWL1HGAL246N8qmtlGx
AX7FjE8vNGxyY5OjGp2dGl8uhVjhxqVrcdtjbkU7jmd+gTMuHFYupYq2F/IvK6fbhNHbZnv80XiZ
A8jP0Xi3m1ndIBf995eT8q+MO3+8mn5frEx6K4gjV1O7qfS9ThuG4Wq21aeJKc0hvdX77KCd4lv+
DKTMP1RHVIc25Kv8Z55W9B+r/s4gYEmD9TfKX4zKFf1fXusQORBGixqX+29qGqtNgrhapGh9tUHo
qnzRkZ9RIN+LNyRKaJdZt3IGJs8myo119ESTh9tE+khfc81G60vQTQW+hI/ymh6JSGFbg3mVbd5i
J9/S+NIgIYXBiWfSy70WbwpcNPXVNGjFhZtF8EeDBB24jsfgMYgJLV0FbBtYMl4RGhDpiW3UpJ5k
RRmeSV8wPaiyRv0ikiSMHMdVOPON3ai51vip1iepvUnER2vgwjmGyaTh98xbo39iw5c8xUunlOKR
YjjaMleeVl0HU5JBqU8LoK1V0yVqGOpV/LNYNFnMogD6hYoNkIaimd3I8p7SknPm1/CeJSj+mzXr
F79w5NHjClcfxNxBCvbArG0zUhBguurZ6sYbkFKMxTENHblrzBWkBeWbATbaGh1E3bBkG4MVjAxI
5VuGuDHhu26LoZ9/CheHUWw6CZXhDGgyJ6+HyhyHSoCWVXlR088yfS2blrHG2wyCmnO02Bv9jm+q
8Potbw2+Ac/+ECwjvm5bU7ZZdIZWmaNCQicQQyylYLY7hSh1DFzslBYFZBoz8GnnexJdY+G5iwjL
OfH0ZryDwY25WBECobZrtCf4xz3c8XhFhwXalfpbE6cp2ymWyN2qZCVk2Oi/cWkC+O5dcc/Yqv/O
d0SdePnFPKnP8Xfwqe5LxNFrZE41ewItWvsfEuR8lG3r+k5DiL5mNd8ojKghkxL1jLscFPi2yxNQ
Dqzx/bISUJgzoFGxCaVGxxuKr9hDcKUSCUFfFr8j9OUHEKYkX2BG48naLoO9df02PTI5p7VQBIR3
OpzfeFXxPXFlT4zpkkuNpYeZyLC8kQD7BUsC9tfSWhGcJv+JG0pIBH7pAnysqbyDXYiDQ97H3YMs
37vpkIZInZm5rMt8MwnUdTofVLA21W0ObwbGwwomSlaTssFaKTkHFILVAXK3PFKXSHdMReTg0Kt2
pbdAfBb8tTsRDcE2ZVFRZk7pmmthy5D93z/BjH+1GtYkBJYEMOO2l3+z26vRWIiqTEIBCBPE3Rm9
D6wvAEoDtuGcJVQZXsXyCUM9XVjEAoYZPyWxr63mT0yz9Lfmpmel+RUSJ02/oZ6mBFBK4ajnwEWn
NpY0SmszD9gDyNxLnsAHtIC+VKfwNJdpXYtWyZ1I9OgBcGO25F3f9WrDOGQt8cRYfPr6Xi2POuBm
P9hki3d7NRUwSChG9pJO50XGLJszem83MBWnhSWoBn+hTfxz4bBIEyVTNpcIZEnUfysc9GzUmyid
F4+mb5wYONfWbhJ3bIHCJd7pbJK3zX21bY5wkJcRX8EL9YzrQIBLjq3wnAicwNRq6xGJ/x7y5bdx
EmGFCKv4ttiqikO7/cyfpgMpFpFnvgSNNzQvVvcuUBXSFKL0W1fH9la4y+Swf2KcflwYlYiccApT
w62VL/3UPbO/X4hASNchKET5ucEWczQOKXXy+ouYJ5qj/KA2f0GR/vNhs3w+7GQtYIiWLv3++YhK
PGlGqy1CawhXJP2xQqE8X/rtVfjF+H8zHtLPGHcI9hbH+Fy4eCP7efBn2xq7zftwz64jxTiAQYC7
68YtVW9aLghqblrNArU2arUVBjUmndTjDjunMzELNpMh3Cen/gJrRmEYjXHxbbjhE2OlPWcf3Jb/
sfb5t/f627E/AITUpIz32u2iEw+Kg0lVktrKM6qTNRDL+brs0JU7KiyQoX/xSf9Z6738duX/ap9/
W4CL9dBHMzoLfjvJWjUbtj1cqxOfDU1hBtYZbfuEgfHw7x8V6p/Kid9+728a8zBJWqsWEOwBf0BK
NUmPprFmOpbqW4ZLqWc4S+qR6Gkfsk1uB3ZIgJBv/bO5U7aysOXsFK7YwGuHeZLkavqFEnWEk/wy
vjPaJfmzsoAUb4YP/D3S168X/x9Fvh+jz7poip/2v5Y/9lmUUx0FYfu//+uf/un/u2B4g0f2/zsY
Hvj+++d7QfR73kbt5H3942/y8ie+35v2H38TdPPvOkpYHmqqaSiQhhHSD9//5z9ZfycgHikswbsK
+n6Ro+N/kuDlvyuWvGQEcGBgQVH4gf+TBC/9nRRQhcZKlowFXGv8J0nwv1/rKq/NEGHl80JEBb0H
v+iPyqWyGmpdadnMJ0zZjLm8tSn+7yLvX6JiOEuQxVI52qgBmw6fazAh3CaDKKfOyo/WI/z7w0eH
XX4Kivx/5V12LqK8bf7xN+vX7/uD+OTX61F4GarB/xaiyz+/HtOq4igg8HjTRwp6ONKMFGhNQVF8
Wpl1jzEJJ0J7kIL2RZ/plONoXyIizFi5Z3W1k8Txpib0+qwwzCJ+k0jkMIqRCD8OPYRvRtW4lY8k
VOwPDRlvbXqyepLFMNYIWQgQb99QARYEoBe1Bf1BiKNNPwkCsF0EKEJX3GSicgqWu1ozMc5PEOFE
535AA6QMEZv1di4cMerfFCV66wWD7UfiFNTy4jh4Qke2tmIdTEJ7EBsL9T2I272go5DBCBbHP0E3
QO38TDj+B5Sr/iEmaTwRwXiNPwH7RTF780c6d8byRBa0lPi1+lOq73zYfBAIyE8SkJgGgXhuvvYi
+0DrHBbHjPlTi44hgEoEtx02KKM7ax/A2/MT9m0wF7ImA/PFikF7blIvZTsoI/4pRYM4Fq9j6del
/DIhIAvlqfKf0/xxxjRhlMDAGyx6FRtyUWBURHjz9OxH+CbMVc40XBSSfcMwnWTpWYb4jZA55Wwh
q5syYoyYr5NNNy75BFQXOgZ6qWDGS2kn6RQg+ojcj7DiJgp2klQ/NNG0zQlF1CevSMiLUmMyboov
wfwaYgAsc4aLS9AONYRlq7nUseFK1ZM8X6xx+bgyAImBNaIKqQNbE2IvxNyg0AzomKZCLNVz9FRE
fPsKUtoZLpwmX0JILiEE1kl7ZJGgV1Blw7ppiBEpr6WaPtdmMZAJI6ebaVbeQf0cxYp6slSbc6mO
l7RJXiOBGtPSEKfWPfv8NkJyMtCGZXOprFX1uajQBTVzTRPQcBklw8hCTB7xa3XTvFHi5NbW6HIM
MLFFLRIfmiHCCHxmEunjIJIsA/UK3JeM7CJlhQkzgl0MwQbzTvXNh3ZJhNB+qu517IDiDjeDO6oY
cecHMavRq4/9JUk/4mVmMnTuIGWe3yC1MxFI8DqGD2X6DLXrgIPToIkNED6J7eSM4JyGhhJVbFdD
i2APrcCUKq6P3aVD+6OxdYU6kXY+kefp2jLf2+ZYzc151NBPAL8o+L6SQyY1T1k2XOTsU/VVr0tQ
sZZkn82QtZBlcAJHfPhjPj8kBqznoWvpnEL9UFjSkcg92cS+ELHXTlTYpN1NIeydlzylfKKq8RHU
VzlnKOjvTDOEjABQQXyTwGSYZEbm0KoC5p8KmZjZxM3w6Fs3clm2mfqlJPd2PiIeLkM8LrWnB8tV
cFaVnZFhjiV7RtJ/Ii7zCk+g+Gw0CLxn6dsIjlhiY0CTKn26L71FgnKOO/lNzA9DKa4lfmg3ybbV
LNIJ86hAlE7KYxsClR5WKkgcQae20WvhIw1q3jZUTwW3tGHe+sVfrPv3qOe/YdUpkdnmCqJa3Tz4
5lVhZqBMdzFARx34uxYOiBqr955Jsojuwy9vetc81nL/1oZoPbl15pgyPhtfrbI/hnHFkKuD13ES
8UjHwPnS+inBJtODGBxIk0kTiMqz1J9MgflRHbcf2jzZPnANzWI0Wny0vXIrFKklUy68ZxmUDMQp
bBOS3ptTunepd5dHU2a+a6hlNOOry7/00ZuiJ9949VnumCGeBJnxFqJ7k2MF/GOCF1WcyIYwT1PP
XoygNyiPGqJarU3QEaCjGs5aNK7M6thB8BS7ZasVYWfQVlP1Iuvvgr5AbxbXwHlSv3yfB0+kAII6
WQ0j4749RsHolDlrZJgMItFOea0xPdNw0wgSyZjg9pG4NBWJn229KWlNzfKzk99jdIf+SPccsm9r
Ue8zNa8w7jQhMKZ6CO6VpOJtXtbf0sOE/L+Mon3egssP6ndBxaoM1mBMi34VjmhEiPKdG/Ew6+eB
RiPVT5zV9NzJkxW3rjWhPqmDvVjVrGohMQ7Mv1sBftDACNgoP8zBwvqMLi7KAXJaYDNmfPPmeB3V
cB9H0YfJ3GCMxEtaW4d5ar/1KTqB3HQLmuCyOeRcnBmJmgS6KYibIs0V6q/GEA+lyOEQiaoXDBlB
kGPOIEtlhZCi4q+WX7Xtx4ccYJ5ecfdHknpq8VoZxI5ncuP5SHd0SH9aUF6tzr+b3DllhhIx4SeO
IEZSs9zLGYlM85fJbCftrF30q7nYlfWjqszQq7gO6UGx36YWGygKYYFnWBlMaFk+U3bE/fJt+9ei
ixDIqG7TZtuKJbGg6p7RwkcZD1qcOyLSxbINMEGH7lxdo+pD7ARYJxYCG03BvJZqtM0hy0SGHHkT
M2Rqh+sET91ivNyTSLgcltk9ZVg+VcSdITjxmXpIKszJBF6OEa7NhsUOKUoptUom03eFtOaApcp6
rbLKFWp28OOtK95L7PRlWSFaIWGKCGyxTqGU3VUZd3mLkGpZp44xrsaUEBn8I7g9lm03BFNQBIPm
jWrjVFA/K2wW1FKkXwmHKmrtXqcbswjFGq++5dYRLWhReXmouKbCv4qIaICQFkK116evqObwI1N+
bD/UTnuxMByENZZn6btvrnJByIPGbFKcXZOHcQ9tKo5FLPCslRlbaNzlI/KYfnzVmViUHZyrpKA1
v4WNZ8rv9ZjhSZHvU/QazbCHClaqPRDN9jUr4anPFkKCZfLP41f4aIuUK/zelJkjiQ/RmLkx95Jo
ero6nfKAA4SrsmbLpmC+a38q82phVdLko45eTWieMxPMK59VlLH2UZk2kZpsQYdLwJJGeNFrGlSL
15y5bfaUxG8K432J/X6KYb8SEYFrd61/Vph/NYSuTPRTqYlTLEKLxgUY+RjmH3K9JiTWt0OUNvy5
taDAHdK0x2Ks7wWPu3RA/0F9WY48jwXBS8jbUAVUwWJ9kIN7GLcPOiODLMRnaJAYNG4F+dBJ10I4
Zwyn5oDBpVbehepc9PfIBCTsjTF5m69yIT6rAZqmANKcEIteZHzNC3dEJjbZ0rdadI5K/StCodLo
3JwLimMWfmL1i2CgVQTYk6fzrY0LTi40ktbMnHKINpJsrXUNkVK3C6C1icmDVZOyJzszJ3Wp1Kc6
IE4Uv5tlPPc8XruRsogM4CFwg8hiEdp4hmS4HV4dkc25nxrbklToQK5sVQ63Udq4Oac2rYKjUy/V
PfDVKkB6KJ8FPoeuT070jRSYSwo9ZF+QshUCJ0NhV2uQ0sPjDWoGC0faYPTU872aHkwAU3XPRRnu
RwFTIGjACZ9axGSIhwDVHq6akkqBcamhf1iN4PaUFq0hrdV0fLDwJ+ctgmKme32BCkOudmqCFTWK
bE0NgH48+enOTBAbmygyZ8ZAhFg16pv43+ydTZPiSpam/0pYb7rbbLgtCQTSYtos+RLf8QERkZkb
TARKIZAQCAkC2sZsNrOd/axn1YvZzXJ295/ML5nHIbiFFGSQmfjUrSmbqrKqysi47i7/OH78nPd9
j8jX+l+WPPZztznSIkEyWi37Q4pwUZrZVwCv73YIKfCCoKb8AvTXjiBnrAL0jtG7wNNdEtczfA24
M/WBEqVbCJTKkKBfUXUrO+oLzNb9EqWO8y+z/BxgENCBJAYJxjevLE97KmpeLYBTWFp41SnkmUAf
53fT9uu0NYOOrMADSIA2oxUF2G5qheC6ItNsmPxTZk7kg32ocMuJS72XRKlrvgqbKJ439ULSDSbg
mLfAohcwr6ZT8cQCfr4aNkzYqOaW+GpkPG7h7ppa8LDMBeNh7qse574ZC7U/0+O74RzNlGCVp5AF
FKtYR6zowlMwzUI4PAQNtUgtKZN3YDbcNVPchbeONQgGTRewH3gwK2dpjUvEfpGiyb43C/k8eup5
hYewkYk6aqviLFdSAUUVuZsIgsI3jFnHj7/lUici8HNCD1oH8XBT3NJJfgHvq2Cb1D5b6rcfd7IX
PvjoUzJPeTUGGRjOQZ/piFkY35b33leTooeKKShUOCPVSatESGvilC4Fri7MoSCUnHzeq5pzi4uE
z3tdoPI7MLEMFz5NTNC7TzNVXqdGUdPyxDxSPSRGbK52npsnNixkj/wqXqBAWuesoL55zl+QyM3q
Fe73HgSYP7rLBOLmeqjMNZ515LCFDh0FlAGkrgjEQwmullDjAoMNFQGkCRCoyu5S92e3y0n3Ge0F
LynmCq8lus81Sntob3iPX25UZ811i4wJhkNoeV2Iv6sXei2IVOzJKiobJb+a+czxBrlfAJxWuEP9
tZpUiwSCi6s2uNTlCnbSpaoy6oXFLWSOYBgUdskmpmOB7RbFOsgMwvgqWXPqXFysHiNOQXYriTol
gBOIuhWyvZU8ZbfmTZKvTkCugx4BRQhOvkL1oKZfi52kfUmwRDs3sac9Zk7/xn31h+uA4wGuZwDy
pKl/LtU3T9BUa/mR+1horiswx+7ytQT2Wd7yH+boC7r1sH3hEGUyUftdfTqOjH3Q4uLaoC6mGAey
DIIkCJfTKMPEqyFsBs4QtPAXxICed4fYMFFd1wnvDpN7GtU7u8KnPWcMxPB1/brOJfSca4PprSfW
sKr2kvoWANq2cUm75NJniuU42ccT89XD2tPZ66Zt4PD6kACH05FeXFsXJlQM+6OtJEZy0tMiXiZ+
fsHCkn9vms9LAbuqDtEYQdC4NiMD3JoaNb16Za8ZW1iMV/7rStxYZMZUlODyZKENWG55HjEk89An
oSBiXZ3+ig0+XcSMUVwrhU24NvbbmIxMFWppAfNwsMF6jkpEF75TfMe72UVuLq/w3i0Vs5zWScko
JXEuyFN0bdcxwsqqaz4IeSkAQ229l0ecd0ZlDqIm5oXr7N12LShKkV5N0yTZputKxv5OJsWST0wV
JCIMMkFfDR20siqQ79uUqhtc+M6sQcr0pmbs7pyQxzTaROCRPou7Ld+e9M2a2V3CIYWj9XDJHKnC
nJ7O674/NW9QsKigaFQgTu/a4SwhLqXSH6LNT0GNp1EZoZ27QgNI3aU9kzV9+77yJZMrW6eGj5bp
S4v1jWIu18LkbGvhw5xahovn+fMLEg/lqEd0A6DgpfMh5iv7fQX01ksKuBylmAXlGIHvxTNly6ns
FFsba9aleMQDJKHqqnFh5bLnX3zdSU/FjEHNFSevCUUEsTTU0ShHAzitZj0eDaH2klJnKR9zTcoO
7Hv9/4m2f8jzaMUIfD/V1idpdNO17YjqJKf5trd/8Jhx034zTSOv4sybIEjyQvXtmHHL/8bGB2Kg
UbsGlJTJfjxm3IzfOPSmgeQaCXZN0xjJMePGXym6qpsk6fhf/smfyrhl3B2R1zMVkfEjhYcetcgV
nt4aw9I0mK2VlTgTQQ9xDISW4FZ3zPtpQ3m+eOlnrMu73sQePrmjStrrbLHd0puLKmxFvKTwYGvD
RggHTQChL92++tnPK4FPKJVE6e13Rz63mO1iNwY/Vlt01oILqD1AXLLmTaqEo43EjRVTj3ktflT1
yGeTQajnG9R7tqIGtUUaSCf3giYIGP7GB3FoUsQ8qaJ8Q83KGrmvrfAbegLaTTKgtQGZdcFqvYfs
sEJsHLYC7iGGK7NCM327ng9j4FwIW5WpLFmDaVwDZ1vb3gvx+FzD66E4L4TZUD4tl/oIX5W76ueY
q3hpmT10E3YNOCSWeu9M4DWjUW25tDGpAkSj9jActSISBGFTfK0grBbqhc8Eaai3sIafTdmaFpq0
QlEOPb8v7TFQ2ZZfQYP6IsxCLWacpf32UDXFyOt5EtDvKjYrm8LW220x0DDkE83aQfQOCN+0itsu
yi5EJf2YIDiO8qYHjbpgi0IN6EGAyC3oZYj4bb+p1Cjs0CUxJG5Kr0eUDBKz1qLcrRXBOWiuB5Tr
/EpiCMzjUBsEpG6o+QWXmnguvKYCimuELNzONmhMxjBSYYGTMkGyEBETxHlg0vMTFDBJSFLE8ZUn
3zeKuutjBgASznpd1aIVqaCKa3B7Tj7DLCk4q03VsChoQhm0zdfNjoCzhQrWdlvbKM0t4g2mwPPp
Qk6dtBXpV6itOrDi8qpcBKesdjcztIPbha8+dZerAB0bCsWIYmu7hVIEO6K66Qkkht6LW7NmDkkA
0k93Cnlct7wjHVRZN8za7HHWWtzuOuu7IUhCWNSIOVC3/HHJr9UWwEn4/eAxcYp3O6TQymCE83GZ
2OW2F7p1lcaBbnrN4X1SAl16ryLSPBAMQWv4Ra2uPxN0bSmV7VOy6Lnzb8un2cMSEHINMDo6llWS
h9/AtHtGNdhVIiqPEUGl8tE3A7SbHejPMZzUNhM3nLUM8LuuzbqDx4M4uEa5EX8H8kdYXaHagSiV
C2lQIKADt1WEk1m0FguqhNRnQaOYIFHQVMggApYmjwsZdTgiIlQk/jWmmAnEqi3ZpbIGzY/pzbVM
v+4uniaTWtGvltRqqVCjsAVIeNeAy6sGlYKNzBvNbMiIElODR7l5CO4nFM9FexqOlKhtF8SdeNVw
51ZMFS7ljkh77hYrCs5LE4XOTRLZhLPZVzBbBCkUZTuwznfGpusGPaAN1LLIGw1/1V2V2hC64U6a
G3YZEO0XZh2IbLjooTQBc5VzbutNxVJabgNeAGpgu7YIOqDdQ/2ShtYncrn+FoQgqIhbPiF6UJ/2
xS/4NsSROx2R3VwNdmJNqZtdiB5xg4IhzQISvpWANNu8/Npf3ofdpLt1gPkRrUMGwkXzJ3lEx4Tq
8+UigY5cb7jhXKkIawaPi1sAXRXKnkGVVR4RRSYsNr0NKCJpadDJu8ua4Jfu6hxJOOqcEohGybjA
pil6VPhK7Bjc12uEWnisfZ3rRl2nZEc9ocbVThuslW5cAwMCgaFEWp30FnrBwAfVwq3mNpZVbTKO
CnkyfL1hqZZfCghEG5rY69IiBTclPF5VEEYBWGt+cZdl/bXjOROUde9QLlq3Qd3vGtC42os2eSQD
+ABSYNOorPUnQLnJuSNiPX+iRv3nlaDSs7sqi6ddy3/avCQv5mNCpBMzVs4R1x/TAPURwL2jWR4P
22hKmhRf6FE8YYGEVVxmyFauC56/NUfv+8FHEhVyGEIPJjv1DmAr/Butbq+78MaKDaPR0uo5izoO
tcnDovyKOYiAAzQQ14yeEEKakhQFg2uR8TESwToauiNtalCDbdbXta1F9kfPxU/eCrUyRCu2E7iT
u5kVbW9VKg6aPVF3bNOeLQaueVs0bLbLrjZRSKXfzZNHRCDB02OcrBDuatRKBnN73tDu4ho8vlfv
83ZiQDmvbePndb6Nzkqh6neXjeB5/jKLy1OILNPHsEEhwU2fdFyhk/Sn9259+KD13Fs4xJvRpsR/
TV+byrMg9k8HPiBXhHZ7yAWsGogtsemQBcotKZDXLu2665pOjhZcMQJBnxct3VLwaGsAUAq6tVBa
COoQVDadVTDINZMWZVc6eeQJDfM+gI3wVWtsOoRQ7MKUTUiIDiTxA2QvYtTrpnYH0c1cWrvdS2IJ
WivKBA1UPbaWybHR580cFS4qqBd0AFGTwKlu4ZGjMoK2h9FxH5QalnpajxrDhr/7Km7X+fCOw1HZ
3u7gvECzWH1W6tTeuX9Qsb0BLMdB2JlwQIzqtO86/u3scdkSAHZArHt5IRg/3C9VUuFzZDIqguc5
5yQJ2DmVx+62Tq5XrFLNqoa4dl2vuQPjs3E7IylQI3m26uSwPyh6TC146jYATPhMUOQqbK7ts06p
p9fbJZJ6iLFQ4kCrUITG2jaiLtK8FPqClJRfd2IDO4DcFjqRZBmgs1Dt5nVRmQ7v8hbEqdiGmlEw
kcFAXR9J+vvl/J78EuOHgSuKsC++Up180jbBblrF56mV779+Cb6V4LpHxlOwhGdSUwCumHViEChr
zG4FNUmpCmkks0o1h4qQ3dIrRiNEZ3lTN+bdJZn52dOsz6OsCnsfjlG7VKX+Tn8I2BvMsl4j3RKg
qkcWh4xgGRbTVEX2J2fpScOHOaDmxq/TXrRtLfszEuErksFt3mHhpLfc1Aso3byW1Q31iMr5JVxp
sj1CzkCPK3n0/5aVqdFcAwNHr0DrifofXpuK2uog7FEHrtD1euu1xf0xZPYpboGeql6GO5HfWOTQ
oNYv0ZUmUYrojIrGY93NkZauDY16WLg1oue+AOVSJbBmwhb6ImQqJmodk0mFJJTZFo/5OxAG8C1c
m3IsU/UOKXRjpIZT0jEWSMxi9FAIYOE3FKG/ZDbz/KLaXzGPKOg852sonsEIw8POD6B6ql9K3BBo
AHANbztb+qKKIjTCsvrkgydBW+EWsIidR6YBfa0qYCzyz4zPt2LKlAOS/5qb1yIEEaqIfOTQxqEC
BunrV7C+5e1oSLl5ESZFm0cw6fGCkAjRXyC5NIOWS/GVXBVPCP11YHCTsVGse7guOURr61pSXXJL
GF29ePu6aOB4JffGk1p4SrRW3miiQDSsYUrgS1BXbFfRrBL3x7wOUa08w6Od5LoL1zKoV9eDpb9E
MlW9X876gdFzY966cXeTA3Rx7+efS5MXJWxpFpv81QrvqJiCcqFXKcR7cWqvDtSkDBcOI1MFyj5z
O4Qf10+Q0kemlbfWT9HTpDCIVDSiILY2xYUXWC+AktDdqMSUhp0/5R6V+mtUxr2sTu9LVGq0lm00
ybwX2C7IeSNm0N0MFi2jDJpkTZqxjNCBua1Ob4Ex1UrPIecMzSLutPkXodlOYrf16lAiC/wz1pvM
/MMGmHxkzWHWmTNHqedKbaVR4krlM3YPao5T01Y+I0A5f44q88qkK5LUM+QfKdKRqHeTJ1G/2U04
bNNKHpbIqjOES7Woxl3W7wIPKRtgPjjxOihRFSVzLV/MRDwXCZKrQU4jgE71Dxgm1flAs6m8iRuD
B2Xt2osv1EkInCJ4N/wtqsmThUK2EwcShb3R5hl0PwpEJ0/zu0PAJRX0zURHDqMyiqpq8M42YT+k
X56muRoapWlx/4pC3QQ7SiIlV5mM9Hvzm2nFhH9KzY/7PCPozsvtpE/xOD157bpr03jl4U2iza0u
IVQhOUeOdtuHigT5fx3dLtlM67JrfNstyGqzgXhtURAZdS303gKEDx7E+Zpx44HuvDAjZ9epQEoT
3eWCapDUTI+Oobm5RVDCJeXc9tZ1hPSUb9SqhkWa78zri2ILwpO9Q0FggPRCWB/2vCqlNq0SrOvL
r9y8mIyTQNl+gQhfKeCLVR65aiZ87Rr6buMPC4e8y2Qs7myAkT0T7aUa5ag2bZhMjbguCphPXown
A1W18ryDiC0JmmIz39g8qG0FnSdAG0ABgGN+g5yX68M3awdfUQsPWz6UiqCiA08hTTe3ciuY/wX0
ZhAleiqgZ8PZC6qm+5C8fp0gUNUZfjXz+GsjBDN1ZMIR1gJrU/Tuc2vUqNjBpS8UC00QJcl/3ZGR
Q6ArBF1reeBO8xs8TLeBdtAWAhelLopr6LBl1VngtKD3RooFW12O0bDG1w8RQ6ihF9NJWkrEC37R
xOyFNYOabIttfWhFqFEDlqi9ApsVKoaleXOJCLVJUdouOfZbNdf2UdwAj48nX8Su0Hl1VdksbO6s
Ffo8B52X3LIB/My4L7YKtS3ZfnNWMWxUxVGpqE1ekPJXHnftXI1U/hzaExgnoDdNkKjFz2AmDNMy
oS4rrVnXa5Gpn0AcbVA0ZYeDowueHaTGBt+0pnZqRVya/e0gQKuOl25ZhdtTggrwjL7PCu7tLcX1
0H6ktrbuNdHXggxUcTftbT3XCpqJcTtB3XOGrqEHB5aXCIINYQfK6QzppIcZMe/KrIP6Yqk+hX5D
MGfSVsLYWnWHTXiXi3uusUkRhFJYc9EGMYKnCeWdFvynitodLD9TrUz029JDrocNPqQqoJMD9Ckg
O1moUtLrmf+Bd4TK7pR0/2BnzTqFKjia4kC53bV9iGvijawNKN8BP6iOXre2uBdPrTlsCMiyFAlr
R1auqo7BsKgvi2aBmpoF69VHfKB4H7ZxIVxkLNAxg/XaQAPvjpu1mm/C0KQK2z2gyKmzA8mLUGOh
MVy28oUWcmrUGIsI0KAvWaXWOJZcsVDCAl0E1qf82sUBhCCFE474lc4LciskQAh/gM7ZlqeLW7+p
CYK1Muuu5x0YQ22wkxPOhRJVi/qD59cXIxHZWjVBX3jsukapppU6Qu8l4HVBTQ9oLsyIKOOESkAN
kFLC+6RBteJlPR67DSBU06Y5KRtd9m0zN6K8lN7hvAEoX+bbS4ZIPohbc3MHyvwh75aHQEAqgH/g
+MNGtYZ1LlIu0dqqv2hR0t6CdrxoTG4XdZ2N8ULdpOETcRkqAbeiDm96eKVgqtTPXgMhnmbg6NSq
RtApufOIyuG/F4hxKcmXOfrI5Rr157dVnsifzUevhFB81c1RAZtqGtuxWeMk8Ubb1vWg7U+fg9f2
fNif+p8hIS2/Fi29LjhYHJV1exq1UAIWU+9Gdd46KA8T9KvFObR7GIR7n8zRbVjgtIAK1RC/WfK4
7yl8QHn35MEEo/YTeiAeQDJhEIrt8Hbq+K1NY+V2gEUqI6DmkJx3+I8jt794hD1+z5Om5ne57SlV
SxgIsXLqrtSDPlqDHcie4F+hRgAXqXlhK6TIjtdbqO1gyH+EBKERNEW5OLMJ1sjNVVwUVABzhnUf
HUaNzwAYjH4jMLyWPgDfrH4JlJFHVeGE5yARsupar079drGxGnsDDd0hzkBzVQ86y04JgvrkPmnw
lGgrt8smhVVilCJzg227gIreojK3EPig8g9bEBphR+wtKuLV3D5htGkz7I0RuLeEY17ZNGYj5D2r
j8ADIT/ygzZbFxkGKu+RuuRkTMvf1pwnXqVN8Yv6t9cuGhWVhMrz5biuvsxfeJGHz8MHnhtVfDl3
BGgXMmHps2Z5I4otUDMMzuVsdtvKuU0E6kw0y55WfQWqalibDJKR/g2dmhho5rwa3W8bYOTxOhvz
aTVpJEhBFVszG22uIfV7+kjD8VjpKNR7Cxvb+9LtlliLd7uYvvib5hDHtr3ogljyqE6kVGZjeJKg
2fHiGsCkYDLOKgW0hXBu9bL6EjxvOxqla1eH7PpPpWX+bzGb3gZRtWMbVUdIRveJE20fnFXix6s9
u4o8vPjbPa1mQFHTX/mljxt6ozcNtgvnP/7DS5jMYzEC1wvTmRhSpan8zX5E++F+1IBvM+BkTMtF
7Te9VNDI22iwkvgXXqMfzt23v86Zxd+KSsnEzy0e/p7YPB2ezND35uDjzztM5se/89EXOH8hfxVw
hK+ag7z5my64WIqOR5b6ePM3BcVxwQsjN82/fuLjf2CG/thKlYnnj/ebyHNW5/ba937hOH/v//5t
7vbsuDz03j8yaPtfFbvq0PthHsWf/zW1yfYrfPKXglJ48sfU767e/fLbx5/2dfqj1Kee/YbjDxue
E9nRy2S7/0e2b1/VswO2bsWe22M7lZfkNPxlkO+OzR+b5KNWrchx5j51jI5NiSkUC39tw13n1XtJ
0Rb32aFrm+3bIkmL4GMUOTcM+6brLROHXXwc8X4LCKrjtT09zr3YGd8I4UZndWxu37o4gde2XqGB
yPZvPgVO5L2kllUTSIYPemAwP7S0FTvyRiPHTk0NaWtBFwXU8N0vOLR/bgP/YQjfH8C0gfv5v38b
zn5+QYj/HZ7fT9/ciT33VkRWj5MvvlbCUfu0c6KR7U3TDfP6/+4S/+AO+hQFztxLbU5gC9e2Wrbn
rm+PndXk2NZ+1SVMRHdrzwM7SjUrY8CTJLtoEiwAovBzxzsdq4AdXzu5FTsYheP0mgmo7bXt9iPv
pmPPZ6nNUPjITP3gHsNUzNONSti4yJm5N23xX/1PD8ePF7sMiZTjH8+6mj9kWJvzcTh3VulJxqWU
0nK2VQnHomUv0qZB1SQsXHsbudtd1pwhQ3P9NMAqjiesX+SkdoaalzDF/TA537aEjdG2d/Zs8n5K
JJzrjh1yLx9O8X4j54GdXXuou0JZ4t0R0SXMcpezF/qZvaxLmOKu7Y+9ddohg8QjYy58e5s90wIv
eO0k95yF7R+b2S9dScLS3dnIgjj+DZpreMHprWFIaX/2zlWhlsvxO37deN7x+PMWCw8Demxsf/2L
l/i1Uw2A07UXmI1jU/uWBRPl2pYHE9vLvpL2GM6rGyZ7/36mNZF5ur5pb5O2+/vCTlc3m0Qz4RZm
zZwmwyI97kbOmekoSDiHT54Tz+3gOK/7rSHD1N2u4ihc3zTjJEoWN/9yU4vDKIyTt5N52h1oVUXC
h7x1SMUhezXxIro8/l/vXKeopUrwIfqLyI797Tl7Q2ZPhu/T9cZj37mp2av4dNIKYH0/Mg1YkR9y
2t5mrT/xZiHePLP2x/892NDTTkVVqlJeQniF68re2ixQ5Pn/+z//t9VM/AlwFpEcRtCwR2FgH1ct
ZQ+JAQAPlhDGGHhBGOU6SEKlrCLgaXLmMjaGw6Ngdtzuq3+pena45b3k3ZAcGaeFq8ySXjqIV+3D
mb9+iVTD2ThkAgf2jGekF9ini2dC5tF1CYvXthMv8manbRMYVoroRh1/9uufcGfnfC/3MvHs3GqV
HNvb+weHPiSsfZ+X9pmWJdigjr2IJxm35jDsixfXnxdYOpiSY6y1IqLQYv1+MjJ8Ov63f/z0RzWx
tY9x7VRfx785/vCjsGzZnkREOlOLJ2HZKttFlKTsjIxzYvHsIU4aeYvUeBUJj8xmlPZgVIEiudaD
aa4i20m75ILsfnWzkb08trI/x4Kbcm2jrTAaZ6ZAkzAF1De2vdQ9q+YlNNtxRvY8HYuH53L9LNwG
mTkoSrDA92Q0o+PY9gtmStgFfTsZezefInuUfv2i4H3s69cvjT7KJam7DiLZ9a2+ZTrEmG9qgYej
l3mbaRJm+xkP5IbQb+o6hf16/fC/ODxHjs3s3Xoh5nHtweuFN2y6f1zdZJ99ugy7ZoU0e9NPRmPe
USSAUkexwF6RcGgGyXx0zl8X2scqOe7r5+jTKLnpJqvUjnxrXcK2/LeHWr/28FSr/qcbsXmciAnL
7n+EdJWCngfyaKB0alAU4uLEnbus/0qJrX1i73j9/237H47v7VIPBhk2oBISNLh5yOQ7ZYQFa/5N
3/bX9jhMWfSShG1oQVtyAt5xx/MiTIx5cZsd1Cs+8vFIUowR9025Y5yeYze/fkv0mODIdpPUiFE+
v77lOzAI6ceWal5s9s87cHlTKSk/lErGaZ9zY7xDdqRhIOEL2fQLv/O3ABX59C2LKQDzlF39t0/+
wfDJpznO0kucObqifPeV7WZC7ppI/mcu758bKYqp4SJlulRRPOW6Rg8ZqXNgjT3a6KoBf0pwAexM
skSAQK6ciEOm68yY8/jk78zMz03yrTgJaVe0iPJBAe2Dgl5AyIA7+b03/XN93OGfo+ed6aWArhKa
F7pWRGHB1D6+8LGtPxQcZM/YmY0oVNMLmkEPCKHD+dhz17/rVP5oR11nFS6IPwbpr8KN0alKoVF2
TyXwqBeFTtz1ndnuJHJGx5bEvVVC20z82yixPGYJFKSMjv5AGt30nHjiRO9SUoYQh8prBTOPqLyi
CTW846jOXHOHyfzzro29VbvWTUvfHH8Tt8JZE65f9jj+xJXYW+6/w6XwiZOkTcA7g5ycQqB/yIp9
ApcSRSmv72I09rKbur+e0mNVJcQDyo7vekk6HfeRLfpBS04ZeCZ2jwxtONGO0rzrDL5I0Oa+a1p/
tBfHtzOB1Pduy88vYDnxXUCbqRXMSxhu1RGwuFTkRUaIpBkxDWnkcFHChqut4uytjxd/9ZpVdo7I
thwb2t+GEua27r2DT5ckhBHrdhQ656I3H3oGP7h960TVX1IusiHhREO8wY3NxFRlQEYs6CjzlbM9
XbrLz87Lls1yIkJ86WZlzAOQ+vTsmhJORSUKYbGktq+qSGgXSic2JzUJqlAkvNZENkEnZYwD9HEJ
7ca2nx6tKmEWWk6U2WAQ3a8fbIsgb9fepsPTqowbqGPH68xukAHz7XjxJMm6JhQXvH4q+tSbsGfZ
IUuYY3R+XiYo9hEhziRMBQH+2m3cSV4dENVJ5B7bEhcH4r7HP555v/ygFe6G/pg5OTa0b1fI3V07
ZLCXdoZ5g6Tg9c0K235sZj9YGbii7zwYKT127OrXJ5igzcZO2woZVzPiFFnDJiOZcgfoOXEzmAoZ
TKwHMEaZxwbkx+unV5zoLD2E8J2EhvdWM/LmKfqYJuPV0V9kUBXEIyQMeG3zoIvGx5bE6aBk8/GP
v76D+xtnnL48NBmggv7Gi+EMZbcxyvfXD/lxJoArKedyrwF8rVV7S1K3gfiOw/Sz8X1sO/npt/MT
ztUL+64C/fk4Cftl/DBS9cOWfs4F5bhRekPLeNX0oX6lL1WtJOG2BhLp3ITfcF5SmXVVR1vmOD2/
vq0P0XTYBw5EmvToVUrPSris2tQJXadm20SRv/g+pP7zO+X3/yLOzbmnWamQhz6NODAiwKAEKKx5
0Y/+80JrxTOB9GsDbadfI3YHyLrTH9WI/59A4777VxK5pCLvde1X/Q1Gcn0X1nDKGZPwbv0kKDup
Ri9u38tv7HIYr2AhpJoV9VCuvQ7KeB4p0ySDMVEGwj8fe8fRCfsvg9RQmdgp10DGc+rBWSQj33sR
RpqUy01FEK5OB16QcJdXnSB8AQ5GN5f7k7ADIa86UZjGD14G9FzehJUQDHyaP6dL8M7+4PDv0+3z
P+bodBlkANwq9sK5eXKiccqrEqWLrz1F1anH2zZO7XhRGP7admvudhEfmxHHSAaRrrYEiRNi9/wb
UW0yzQ0Vda+vHnXkxRnKqQxfqhZPvHCRNtclCadzwLG3oHunWzYk+GcWvJSUcTUk7DUL9YPUNXDZ
O7p8st9vBAQurt8Jld//Z+zcjP+xuabWdurUqTIur7Yz36am4gzoJfnpJ0zHG2W9AlXG0wjuUBhP
UpcLrvT1k8x4M7NQkOD5d6FWufYKBNxxhML+qDKuESK5YZymUalSnoeACzcpG6wKaaZrzRncs0yj
Ek5xl4v0JRtdlGB7uzYUOXh5aWOmyriMuuFOWElkgo5zut8RMlKVPQ9HPNWqDMO+bzUzESX92M2v
P7sPxjJX9lYrOzk2t5+L93Cwnzc/D7j5aX0qTYbYRt+hArzj+xlKgozU1xtA7h1YUpOR/+qLgE86
mqvJyH/1hfSVfdNxkCA5XUNNleBS9AkVZ4GIMhhX/SRDYgICdhz8r+/nQZh+8lCP6/pG+7//9/Bm
EAa///seRHIX/f4/5i9eGlBKubHrO4Ke4WUwh4SMJLRrz3dZO6rJIGE9uu8OuIyUI4/uGRCdm7q9
SvkYmoz0HdJ5XsZB1qTwDQhqABlP3a9aUYLn+fWdQ6/JSLN99YKRPdqkLYYMEt3Bhr4/3zLyd2XE
DQZ4RimqJsDi68/Ip9E2Lb1VQnED6SKzAKYYMhHIiov26Vz48oN4p8Sg5h8aftdGNk8/4XK89vAa
29OWam+R3OMAPqK5fIqSUfqxI2H96B9+y95Cl+1oxPVybFT4MxKuAYKhieenw6EyhGTEaGEprU6H
KyPhUbG3ZHnPZSVkQBUqmSWU8TyphgEGNC19KcPUHds9H4+TIRWFZmpWilUGAACi2Rgl0yTta8hw
zRtwvVNXlSpD+aMFFSyzfqoMlmCXApzsjOx7TUbEFmhMvBL+cyo4qcoI0t4BUoxDQW5MezEy2MIH
0du2F8ervcnrOWsvZUGk6AodeukkL+mnpybDPA1Ac3hje7wf/iAcQew5tYCUYT7+8YrnAI7kYX4q
7Mtwdc4YajJg2oeJevLA0KJFLJLBIgNzsArvdM1kxLTKhEa81eTmyYtc76yRhwZ9/QQ+9j/sQcKt
WgaalgmoajI4uhX4W0gZHqdg7wPIiMT07bTropUkPND2ZYZrkP54QSTpYywjynPYnfgZ8eT3f/ed
YHs6K7qcEMTHdZKFc7j99XN8+IDDLXDzTwes+j+ffkQeDpmER8Dv/xWMy9hB4OGmZ6/t1cpBUerw
/+w323HzT1VvtUiEDrhNZujmsf8p1/jUHDRT40F2gELLRZPq9cgqUN75cnjg1PP+izN97qcn+vhH
bzvlgv/Q37/Fkg/nQrxtUk29uf7499izt6X7f04e/yyLVgYaEbDSt9Cfve2I031YBA2FlrpZLIIt
MqhxfDlNdm6F/zqPxgPp9+9w3SNX7Np0avFDxcAfBO2V0a/NQOxlYN/Kkb1LRzRkRC2FSUgFd2Qk
6CqhH2bTyzIUM2svvHTSQh2icPhfjM+vlbKo8yx7mQhsQCbRLCMWVbf92Xdxf+b1g7cStOtTQQyk
Bq9vtk9WDcmO1NZQZVDIhP4wEZiUc6EaErz4OydKjt+9z01dNqqXYQKPUZIdrCbjhDyR5NlRfiS1
cNDcjx/wPSfoz7sGzqk0/B1eCoeqKghGUfA6tTgy/N8yvMFsxFHC86svzG149nknQ1S/HCZrJz7j
xsgIqFdC8eD+p7aDbtTc/edzT28ZD+E9cFwIgfE6EFb+XD8yKFSVMDw6fKkHmgweVcuOiN6cWQcZ
6Zi6N/WOxkdYTxlS83U4KEIT8FgLac8L8F6i9zUwPiwr9INu19stLioAv6uxIUPCqoxkcHRm9o38
cd6+Z7QvXzNvY9/nxMQuFaGhP4STRPmUcWo3ybguCRqnyDDvRXeSnwaSNRy4TG9TtP+G7kuVwI1/
/FnqIxBXun7iGuHmxLk6tre//mUoph/jZxRuwWrc7MWLbgbEgT3wpGkXRgbJrBVOYKNiyT/FoZ9K
XqqaBAiWoECJXM+D43xLTZWMh0QbxesRgal0wxLORmUSIXUZ2OcsnypD5OLO9oMtyJj3ky6jXtsB
n5aJ11Ek8jhPv240el4GmCYDc/xkzwFLpx1pGbHLHjC9dKsybH7P2dx8dUBBpsVEIFNdP7139oJE
sejhDFZYjpC7n0XTSbCIODgrBNbPF3h5L7r380b+EGVtOD65zP9w82lFLmNFtdVDgkYcVSwMRQoq
yXyScqARQ7t+UQbhjEdTaiNpMnzcASyY9GhllIwaJPB7M4OVEK94ZnlxBIWTUE9iqnkc53UfppWR
Yn/G1znj6lDg9djVr5utdy8rTYZmMUVAoOy/t+HwymVA2Sui9JDI0x5fWcd5EFOuk1YoldCp0+GK
KtSQkCEW8EZb7u+riFKsdB5GN7cJlVS4xN+WJuVO0Sk9K4gaG0SWkVK8TGz5E4MJZzQSrw0mnH6N
2J0fc0h/EZNkOSGZ1NSBk1E06yFZZRGdMoAWg9//FxDJrXO6WbXLLtPpTNZEYoeqFH+dXMM5Ocu/
7r449+0/lCm7BNM7yaSd09L8+/vKc9Kdf2NfeWGx3zb9i8+z9l//DwAAAP//</cx:binary>
              </cx:geoCache>
            </cx:geography>
          </cx:layoutPr>
        </cx:series>
        <cx:series layoutId="regionMap" hidden="1" uniqueId="{52A2D138-C226-4765-BA84-A033527F1515}" formatIdx="1">
          <cx:tx>
            <cx:txData>
              <cx:f>Output!$C$3</cx:f>
              <cx:v>latitude</cx:v>
            </cx:txData>
          </cx:tx>
          <cx:dataId val="1"/>
          <cx:layoutPr>
            <cx:geography cultureLanguage="en-US" cultureRegion="IN" attribution="Powered by Bing">
              <cx:geoCache provider="{E9337A44-BEBE-4D9F-B70C-5C5E7DAFC167}">
                <cx:binary>rHppc9w4lu1fqfDnRxdBgATZ0dURA5K5KDOlTK22vyBkyQZAEAQI7vz1c6Vauso90zMv3lMopEgu
SRB3O+fc+/eX+W8v9bdn/9Ns6qb728v8ywfZ9+5vP//cvchv5rn7aNSLt5393n98seZn+/27evn2
86t/nlQjfo5CRH5+kc++/zZ/+Mff4dvEN3u0L8+9ss1l+OaX22/dUPfdvzn3X5766cUOTf92u4Bv
+uVD/tw8vz5/+Olb06t+uV/ct18+/OWSDz/9/OMX/ctDf6phXf3wCvcm0ceYkgghFIXvP+jDT7Vt
xG+ngyz5mIQ0QyFKfj2Pf3/29bOB+//n9byv5vn11X/rup9++//P+/6y9n8eVp3Nf33x3L4tM/+P
9/f6+a8b+4+//3AA3vSHI3/a+x+35X869ePWPzSq//b6013/3H/rft+F/3cL4OxjHOKYhnHyw9Zn
H0OU4ihOw+z954et/1+v57+2wA+3/2CIH87+aI+Hu/8f9vjvbfWHyxbP/XP57ut/Mte/P/u7nX+4
9d+FzK/RtH/95UNM/hRAb9/w222/ebvt4MitevkjAn+/59tz1//yIUghnJIwDlMapWFEMYGvm779
eop+DLMoiRFOKEpp/OGnxvpe/vIBoY8RSlKU0QSDveMM7uns8HYq/kiyFKcZjcIMJZSkf+SWs60X
YZs/duK3zz81gzlb1fTdLx8i8Cf362Xvq4wTGsU4jjGOQ/A2FFM4//J8C/kLrkb/JzDrENZLpjdB
Z7NjoDfJaNAhJMkR+65IIryUrk4npppUHhWOK9b55F4GnTiOy3TisyD7iLbnKAiWHVbD09KuYZ6k
Li20ucxxuhTN0m6bZQoPTZjeiDUJPtHXP234f/EWiKJ/eY8sS+MEXgN2GbYnzP76Holt6062fVS6
KSxjLnQedmgp2qHmu3mKzk2kyJUQaCt7np56Z0jZorkqp67+VIVjvO1Hz2pnxVVssisIzShHM8qK
bk50HkX1dx0F7aHmCUu8DnMlu7igJDtkmfoUVAoVYUPLdRHjycj1WNlO73ASH0Jxh5RJWWYDwarE
NDdq8HHejmGeUq9ZNdRpPiRBlNt+0Nt0bFiTjV+V9t/buH+RGIk8rsUr6eJPQzIEpZxExeys3e0i
l5u0RheKRXDTxCNmS2q/Eku6T0E6PsSfsiRInoM12ClEFKuEIExEgWQRmcp2SNtjSlzuk69YJ3gj
VY2KU0tQuInFkrAereI4JfpBtfjRSg1PrsJNNazVRiTksPDMl2awiMk0yDNNGKfBdu6ypdRkmnI5
0W2m1NY2sd617Xo/J40oSGNlno7jTq+mTLpszgfRWpZ1tS4SGpaCm5WldlGbsTI6x4N86tNVFc7I
nqE5efahYthGsnCzfiHBSHfpfugJm2E5JzqlqGyn/kl2Ok+zRd/iY9Sb7cBdw1QUH4bArjkNxA3O
+JnPMWfILW0+Z4svRCXqYlqzvXUOsTRQLYuGrGVOupt4HXpGl6nfDtIXmR+OHdcPHTVHvZacRuMx
mYKwwNPTOgUD7K+1LDSEMLPgqnCDpWw0TrGpV4TVqVXMEVmVGWqXDccSsQ7BK5Be5EE9ZjnnqM7H
Hl/4aj/rnq8sdml9SiqyC3RzlmjIchx0FUtd3+ckawtkhmGvDI8KMcWSyTE0V3GsW5Y1Sa65uuoq
sh5R1iLmkRlv1OITFpuWNbVT5242my7QvlTS9Vs74vZz0ocbGiVVETecFliOuIiM30htmg1Z1wpc
2X6bIvOgA9s+9t9jKe9Jhs/YonzhUc0GI6qN6i142xLakjZ1qlmquLlCyDRXq2zHtQzt2FwNgwl3
NqqLZcqWwtqZs7ifszX39dSV2MffFeLy0IZoG1N0TMHKxYKuliwlp87h7tp7QfdNV6amveGT0ttl
wUe7qs+IZKcWJY+qQw8c91+S6DowQV6NptANvk98fVqSnOJlP40Hv0qVD3EyMFmRk4vWlvVzrNi8
ZBs6+EfekGdHwofONa8AigQb3KWrxp3q0acocudu6B5EX4fM1X2T13xfNw3Kq7BLdriGB1PYbS+n
h6mddtOwQhhk45QPJi2XhB4nXoy1Bx/ILmENRlIJZK4YMaL7kzbJZVa6zaEcbGmk9r1djj0KeK6I
PYSZqSFTRU9RFscswN1ttw5LjprmhYqF9TYf2+bRm+AyzV9aHzXMxniT6e7KUlSYhucDNpjVOArz
OaxojpC9tbLe0hXtiIAonBuO9lb6bbgMcR7KlebcfBIYAldG6YswX6Sbtp47mVfRZ8UbFoplKgFb
VmDJZrdm9JyYpMkjz0s+tLu5RgfTVrtOky/j5G6MTwrZub7kvtoGGrOVT4J1uup3NOnu54CObMjn
mW7tENo8gfzDkmU6NsO8cZAxNrZ2X30ijzLyFgxGv04z1wzKUz65xudRSr6GfvpCaQIovjpQX2vW
2QjlOtGibGIf5GEYnRIZnwM+XGPVuI1tqWMKd5/bkBrWDoaXQq68rCAL2SXAB6HHdue7Pi2SarsS
J+6jrrkNTJqVqw3q/L0yojjC+5rMHbNpojeVU/12Xkm+kn6+qpU1xRhEno1JP+8kpj1c1qa50IHY
WFcfrO1XeOI03lELRYQuXXbUWdMxMUuoqULmbllLNBrKlB1o6ZwzeyGXkAWqll+iiXzqA+TvrB5m
llhIJD5YX3W1QDb1Wt6pmSfbsJmC3UqJvUR6CphtOd4knRB7MqArU9X6oqN6Lzo379OwNhsKb1Mb
J2+aFWDHMkM4OiV2KMMPYLJ7l6IzBBM+ar7u13jBZyPkzrQOXVw6+GKAzM6CZsRXwsdBGXCMn2gi
jq1f1RXGXbulPTlKHvTPNU9D9oZO7mXW0CJWoy5Gn6mi0266Ia4fmE6t/iJ8VefBapbTMDpcKNJk
+SjUWIrGLTexw3gDPjye6nqsd7RX6wENKc0rnVUMpVzfCi0gOzkkv/aklYzYcLx1dbhembDrS0ET
U6zaBleKR9dDavxtg3wDkRrcr1m3Xye+Pi58rfO1DtPrmQRp0YnWbbv6HMS+P6sJE+ZJnOxQUrWn
xKibfrTiXKk0p9ygW4ogy87TGpS8el1TG17U2ka3IQEw4KtyDiQvSO26G9Mua94Oci2nVsorn6rb
SChZ4lBNBfXIX+gb8nINlyU1F1Kv5NCs2oFfpfbGrMbnBIfb0RP/GDpRBAvdE9eSYiZpv/eT9JC+
q4RV1ERMd5d6UoVM/cG3D42b1N60EN5dg6EAqC4t+3naWJ1yqK6as9XoMqLjfTD14GjuGhw1LYPa
HFeeCrZaClVx1Gte9V296dMpyt147GWA4cgAIUhc2QypLFLE7/zS7OSa7SpTeWbqAOrvddJ2x0SE
ZZDonRwwfBk1+UKUKdL0hFLVl9UKsGOxn8Ms2UxJWmatRJt4WLbwTgNzONvHcmZgM8p6EZ/judq3
tGM+s0PeROPMlqn2UH/p1y4ajpVbTyJCX1MHaDJzr03TypyOvC50a6/QjD2r4n7ThDWgqzFcWBPV
HZPDa0+mlY3SyYKnSc1koEamtWzzpFWGAc4J07jKkz469aR+HMYRMl51h3TT5z4CKDL0U64rIvKM
r4QNHS2FEuWA/DVy5OjbuWXjGH51Lf5OdFszRylnCan34KP3rRwBOqZT4efxvlfVjqyOzX5m1kvJ
sJLbtOryJog1WwJpmM7CmIVBuhN9dtsTdWdcFbFqViJ3gcnFhK8ime4D0pgch+ErH7tXjaMmXytt
GWmq04Los0tcwIKod3mqNTq03ZcV12ytbubmm+HDxQ8uyT2lDwbbY1rpnRU+LYRYNkPsoMYk1Qtt
O8FGRO/XCLCuXVA+974cnH2sCTfMhNXTHMQX1E07v7RPS+cMkzy+Qot4prctsg1bVJJtVc+fm3G+
m8N+3/rHyFUvqobF6Gy+B7pz09nlBqK2V2JbaXKKu+FcTVACtaj6XK20zhMFCULsMh10eTZryeZ5
jNjonsJOqVJaLFjIq4urbsawfVxpth1qWG7Top4pFSGGq3WHgh4+eVPla7KMzArIK3W/BZYI0EsD
WNZVeHGdmPJGmkdXJYAPxiUCkLjcJiS+VAsscsw2rY83ceD9GyK/wqS7AoSnigilBLwGVoKSBF+5
LCtjqr9z3pE84vpI0izKzZ5OHrNoNc82UCFrWg88bnF7SIAoSjbzmzuRFA4oKl+WtqZ7JyIJOfEe
L/N6VhqqvgmAnPixWvOw1SdAjlDaBhRs5u4Y0ra+TKMIN8inSdFxjg/9CCWaG58+9XgUZccrVRCL
d+tkSkSdzbMma486DIcLsvVJhmA17sinWthkv+B4LYZuwJ90sG6NaZ5UvbrT1Iz92cX4yR6ptvyp
1kic4jDB7P0jnzgqIyAm1Mi9HGWT900/utzMQ7FQMl+brMl93PILb/hwlZlesUQH2SVbeZcPulm2
oSPNJkzCtvDAAS4ibeAPwOHcdireTtHyLUn4uI0XcRQ0Gk7BRK4XyNnpMrV3fvxWD2m3z9Bkcjmc
Jyq6u5CvzX12O3v9GiKqrxedBQ80be8javut0+mTaBN75aMZ/pjqW1M3fDdNqroVEYDzlVuyi81Q
3b4fGyUu0nplc40HpgipNlj1YZFxsssq7K4JEPMcCvwR1+tuXLKnxMb9TvDVnFKb3tC1u4wke+mM
j1hrps+uCaFErslWrNwDJVrDz4lOEZtFNVxHAHn9MtkilRkv4yUCgqqao0u6MaczqvftOk4F7jYm
8J/s1CanyUuTR1Pw1OphKKvRAdnA2W6wLEjCo2/6eYNG6goXVCh/R0coiSARG00OOqqgOsfz9ULq
fJGD2ja8uw3AjVhQQYjrnuI7QLxJMqktQRSDj+aNIeO+k4iUVSPvK1dao9WmF+aa1v18XvioWT1Y
XrRLNRXvtzaNa4pq+B61UkAdu7WdUduQBngfRs3JyWzYvKM1RYZxD0anPHqBuFNsdXWy6QY5boRu
TmkVskU3zXmJgnxEer5A7mzydtXdZqkJihhdzVxUmpp7rB61mLdjU5kTbxCAR+N5zm3avbauoSzo
ljn3RHYHPSLWgPc0JrzAZqRF0IGUgeWsNzpZqnwYI7MdgwTvxymNGRYIX3sS3oQousneJJh+tsCg
Fn9jwPtOaKgNZy3W0bYjQcKccs1u4HYBYotpmdSTKMYKfUrTCK5oIp+PVZpt01ZiNi3ma+P8q23j
gwwgFN/4qqFpl3djtl73sIuzU/zYKXGTpSm6R8bAU6rNgMl6tQxi3PDlXIvsPEbjeOCEz5u1Bcv2
fvtu+mlpDBtjtxRp61+bVbmNkTrbzhqZQvUSoCT3aqsgA6xkSTZDH2mmHbz7r3bEAAbMTPWhiidZ
9PWQq6gDzANIWAzBlIt0VBvh6fn9cJqQLtdrcEHZTPIMg3+lmR4LNGrDKu7mQtXxtHULBxrlWTCb
KI8rWm0S3HxfxrnOmzXpcjEHM+Nmvo7WOjuapn3pFJmKMLj38X0MCDwXbQa0pA6TEotW/upzHUnj
fQ/oPMaE5zbs1wLAYV26IZ3LxK39bqrn6g0qgPbUzvJu8goK6wK6lJHjY4AdQIS2/kRMBGiwjgtV
EV40WvWHaiFDjlFLT2O7XMlgbbcD7vt9vI78TN+owWyaF5Aj0THUrtligM4h726yBABDDHLAm732
dLQVW2ug1G2GH52V9GpC9W4EkJ4LHl01WqSfltrvuj5G90tmpxxRz+wUB1tu4pGhIcTX9D00qdXM
yJAz4yuyf08JRkbVwfM2F31f3yXme8uz9Pge5CiOjx4bfaxAGIuhyXJuSfbkPMhmgRvupIP497HU
uZ9NvFkmOZ7mdQ6BklHJMtI7yA4o2QdB8+19/TFH3SVQcWnMJzsD51FUDQyR4Y7KLDgOb7FjVshl
soG0ZOeM5DOXsM7Y54FFQJ2DOTg47joQODViKlvvg3EKrryNSxvh8FThcKOCvjrOyZ1oi3TEeO+H
dGXSrxhkINhEE2Zf626+0nMVF1HssxtI4QbgwEAONrjTIhYlDbvxquVDOVLS7aa0BrbtLpjL4RDy
5bXvSXh0ogTikeau1ul1SKzb9mihedSJ274N1TZek7skJGY3vyXedC1MUKN9x93L+96Dnz11S4Qv
9dq+sTPO+Jqoc9ROQD6zIuVLWtTzrLajWa5Fhr5LktpN+OYGZDB4FwZNCMvr6L5NzS7NWnuqg3ob
Aoi+4HUtmybapFBoywitzTau1/6az/o+ssgwq5ah6JyrStWaLRq6Jg9EL7Yrmmewc7TmY62Psuqz
MxBoYCJ2RwcFcsNb3ibSHtJUAl2Le1HMXJBcZYPPw4rH+Soov426kNV85QccdX1RGb7XKWDRfmrN
iyP7FF9jyatjFnrEFld1IMdAhsdt3EJUg0jW1l9TM7sbu9TbpRYzc/O0HFrXSxB/8Zg3NgaF7y1L
AMByn/VIDvESN3uogNmxXr/XHodHHYtPbd1PO+Be1cGNY1rQxdo8tL3KZT02eTNNNp96zYEt42fM
6+5GzKDG+Egc8RLuetArL5EAzhnM5/e8Xve09GG9bqHIuKJJ1bhVeOrzd4O+R0wAuLqa9G3oebZd
xqre4rB6wCHok8I3BxHK5oygDhXuLcjiITuKjOgyMwBIQXcl+1XNN7HuwA/G4dJ02uRtFe3irIE6
yJO4QDJoQALTdDvxsGd4DKq9acQEYgL2RWrkUMZ14lkiVXechriUfSgdiJcYmK8K07JNK1G8R6MZ
RqjjybwUQdXsQCMcc1w10BJA5mu6zLpE9dCWSk/uKaJXPFw8I31X3U1fMcGyHBoq7zl+Rn2csrlC
3X5KyGc6ue6qh0LKZrnsOOhdkNjBwdWMIX8N1G9H4b7qdUSn9A0ejzVIsRnoL2/5KFppzHrg/r/u
aDBM0Bfop6F8hxRBNUxbsaQZm1OZglPE3dX7i6R1LbcQnDcoGbvPsp9BT80iX0JlEsVUW3RVeQXC
CzQNDm0Awpsiobxrwf/B/ay7mifR7APYSRZSb6/7oG43FYdKEeBgP1drejC0RpTVPknyagJ6yOPo
e9yY+dQ26XSy2VRvVjMO+ZiQYafFgHOQyLa1p/omgFxxGzh/0iA1jh5PRy/eGD7Q+7zyYbQDNwL7
qO6J626+z/b8LWcJgs6tLUaZ8mtJIZmAIHOjIkqvFrHeYg0y1Rt4mUnyGYj6cADNHxehk2Npp8Vf
ICXsuYiGs5zuhcPhI0hmCQQ6RFBcT5zVXbW86Onb6m1UqNaF5yZBLBBZ8KhdtbJ8EaG9lQsG9T0e
+K4O3Rcx6UIF43yOqhaYcwICc2fW9eq94CPbbiuk5El9xdnQXK9dClCHBjULSGuumhDUmWxwVc5J
0GxqkOKvMgzIII1ASodc98XNYc5j57eSg/6foKXeIJXVxdpOzbXxpUYtOsZx81pnFG041SAhSZ6y
voO1vNUNTJ3aUllvajODpToMRvdJnoyrLYiXj95HhQ5OViF36QN3b2glmNdTuA8XR5nTCB4yxcbk
rscWtHYQl5WVh4Yov+u74eYdeC5V1h2ggQJIYAWclwRfur65tqApF+9u3kiRHbM38BiQyu8DAfpq
GrjHKl2h6SJ4v1e62gXz0r5UNZR1GkVH0Pj5g3XmGhKcuQ0skDcc0GLBmn8C8R0U/Toq8OiT66Cb
Lg1oUgbk/cO6zi9yyoK9CjOgw8hmN5BVAW+ICKTaFsUHqLuetauRuy4mIGCmybpXpKeXymkQE21y
PeKnMfP9hVv9KiZoz3SoAknhDWKgTOCHuIWHgQBwftdQ+6DZZyobt8HUZMCPEd0OxhVUr6Abh3gs
KW9uTTYdgzg2GzPMN2gEHs1b8fSemvvWgWaChTkKEP6YizsBlizbiHanIHIxaEg18OtZ3ZCWzOd5
NtO2DZqlNBVlEa7JCfoJI+jiVVhUC7J566qr95W5WJDHbOruxCTOAkTNg6piYH66JMMk8neopLN0
W5NMnPoNefMV8gV6b8e5W7ND7Rx0meRy0Bk0Q1bq3NmM+qpOsDlPGvpevVRAzEm9tWSZz71yALRj
6LyYto23JgoVFFK3BVn5ZNb+VScrZe94a7JJSYNWXTcGT7lVQF275gBMD2/qAPxy7PjW4EGziR8G
7c0mJqDux1O4QhdwCRhBWQeCpXS7dHpMQpdIRrOotENnN1OdxbuOWhBN4lIs27pF/vgO3ik0ujdz
WlZ0Ets4XtYi4ubgO4mBFXbfsV2j3UDorSK+3beNWgqi4nE7K5U33PMDjcJyUkO6QSAK5j3uHroA
5AxIH9AGfYu1AFlZQJeSg9yQiO07hocmXggKihvW45L0w95XcszjoC6TEcWPGPhyMZve74b4C6g5
8YN96014DbpaNNJ2PwIZ2tZI1PsUwN6QinmfGT2cSNiSPH4Lgk6Pd8D28R6104XY5RLUmfs8xUDj
R1mzqaXRTlXKllDr5W6ovGPAnt4hruxBkB2Xa+zGNrdRDOHyhobtVPFDk4Pb4KTt2b9vd0fhD017
imJECQwFEBxFIZCIvza7V5ElRI8pLdEa7+YZzWcPbYM4UReZLHHxjkUFzm50SGlhJgIA4K0gj28g
5n2N4RtNiwIvtjP0r0CNxFfJelhcb24naEv9ec7jL0MHL9YtXgn520zTHx//cW8N/L4P4vzz4NtI
1D8/nX6fpfrxqreJkD8u++c0z9sgxh+jPT/Mdfw6WPXfDH3825P/u4kQGIj6Y6LqXwZC/sMPX/8y
CwJX/zYKkmQf0ySOQZNLohhmO97Ge34bBaHhR1CsYNQDERKSKEtgguH3YZDoIwxaYJwlMQ7B9BiG
NH4bBkHRR4IQlLKMpCSKowz/30yDYApL+9M4SAqPRoTGWYjTNAvTEMN40Z/HQfhKdVpLQwFEnjqg
ytBKWslajBRg/Mpztw6XYJIlMMGHoXJbD5VMiDvtp80EYBent1yRop+CCLqnQF2UZ2kbl2hYi9R/
Ab0Yev4AGKu8WbobIK6XWYM6AJmME+C8iKrcrCKHbsBumIa9GXcBNFMx3bSiL3S3XmPdXlwyPJCg
B14+sIlkIHOIayLFBYkxX0GhbxTOmxkBdI1AjQUmZQxbkzqX3W09SxC9v5A0hfbiIQm/h9EXEs73
PYbGZhazDFR4X2/4jKAtDPQirZjj6WaJtiloPGh4EkEMzafXvoJPImAhiF32lCi8df1TG0LveAQ9
QWnWhleo3RgnWKNlMffAV4L+2De+xANlvoH5hDXOcTtC4YaWAYWdDT4PbmHOfqoEOiYdwI8qKwKQ
b0ctcoDdeT08tkowjqvdqN5aw89Ds5mb0zS2AMgeu/rRtWdl7zt1p7LvLoOe45QytDxp3hVLYhkM
MzYJ6HTugS43TnyZ7eM0P/TQrQ/sWZsD1hmr6qeE3BPbldpdRhBewmVm0I+bl3clsHhr5UFHBqnP
KguKOnEgm/O3LtX3GfqlHQwlcHj94D/Z+47lyJFs2V8Zu3u0IYAAArG5C+iU1HIDY5EsaK3x9dfB
6p5KgtnETO+e2bMZaxvRXSdDn+PH3RH0utwmaKQ9C35w503dkQmFKaCtGY+jpQHSJpPelALW/jhN
mIHxxzS+x/lTh/s8y4xUlg2vLnWxfssj7iriZchy26OyMRaHRL4cyEvVbLpQehS8XPcyZPqoUf2x
1JEN6Sj5gKNHNWg86S4v+1DPeWy0LRKLvknQE2/wdo9WKBaaTttwLwmFy2RiCXTSiVw5ghrti7TW
o74yitK3E+9RC+/onHp3SHP9MLwaM3krTuwgc8UaOsVIfFLo21KY0Brwa5S1mZmq8rXCpzcQbxKd
ybdZNlmdl18xpbLnnT0g1886h0tXcuKZLPOswi8zHRyRTg9RnA8ErdCixz+LRwkZ0TUwXtNT3rMB
k54SfZK3iia4PucPYJeZvSTplb+JldpolAeqjvrYhs+A4VBq6iOolSVJHcBoRt5FFgWkg/xfz1Ni
BLJ3N5H4GEvcjiNFl7Rj1N+l6E0WY3Lh9/0BrRLsRneKkRtljd5IKrATV6ra2CgY+sCc6NwXDKnF
o13g72Ht41i3TzKJnwF726WC9jS7oFJ0IYmbyQPek7VmMncS62vNjzelYEypAURm1G5pWlhTPGNb
mvxC0ztNjE1aAzugA6gnQqwHMrCaZOc3QDU0yZDi6jbhiaU0z+LUo8XU300Teyi97qXwMvSk4tHk
/QXj9xNNtpJ6iDVcUODM1Lw/coocckz2gLyUoDBzMdt5aE8YUpmOOulwMrRKsMcuRVWu7MKYXYsx
fjZBnRywHuknN0hjN4AlMN2NUOvoAkggIYFyY03gePS0ODZNr9c9DjjKh6HTS8kVlE2W5JfN8JiX
uY9+IHKboTSTfNgE7dPJy3OGGTdnAr/pfX/e56pEQRNUqUqXtLhA9bOKyGie97XN5vYUmC7h5fcx
pLOPhsplCsKiJBO6SEdClkUBmMrMrC1i07v0KtJ0+YfXmqUjGLhN9N5UjBbzdpdegFCSvWtAwX8l
Gb+4vWcGCj7kmYH+/g0zP/CUxwjeSU7LgpnEd7RuRONJtr4fJpnfvq9z+TvEgiqZJu3k9wVCCO7w
6jmF7Zm+k3K9sYhVOYkhXq8EnP/A7wJqn8eUtEqac4Z5BZHFIopFjcIGgAjYaI+mlJlfJlZ1IO/F
gZkrkaUzkTVwXpioMFWj6mI2e1GWUtGXUCmi+/4y3oPaY6LdxsE9cFS7cDxxZfkWKe2vjaqJjMxJ
DFUIX+yhsVA7URsarF9pFhtq+ZZW6NxS9w0AvwfS2sWP0BBtyRxdAb1aUScRYMaVJT67k09/xWLc
ojYNpKlaZjZmbwl6YqqgRjy0d4EtFbq6RwfPmX+BWFjypnWTUg8OTbSS3ZPzk/97Khb7DOBFlQ5h
N/8Ipk9mrYOi6DKLObIFTsnu+6WWzu3q0yEvNlmbRirAOwxZ0XtLMlB93o13YD+Sh8BkRnLTuIMx
WMDMiSW65UM6mcV7D17ryqjPnV/ktyA8yxKEBR+H7+T8Jn2lpFTE4Sq4f9+V0xPaCWxlk52bWYWj
p0UVbGsm0vkiOwlSeIQNYYaZRS/PRVvoiipGZ6gYWoV2ho4M5vvJ/ZuACu5FRREVQImfA3q1RmWN
DfMJ7sziMrNLZ55PUBuO0i5yvo92Zgoxut/BFiuZ06QVAPsxkw8PQEHtPojsfxCBS6CLg4Iufbno
PYp2kQK40gyGwezxkFNWb74PsSByf1wECj+JsTiCSuU1cZBSXARELzapBRrpXeMGdupMjnw1migP
3n1T+WdLdRJ3sVT9yKcKDSFmlhbDSQiMcNvtQmM+8NVhbanI5wr+6ygXa5V2RVNy9LJM6jQbovsW
+Bu4WUVXW7nS5ulavCGfpnPBiyejXPdgrDCTCWZac2sMin3kB4dUDFa23/nN/nsGlXnMJ6crDUdN
SX2EUvTORKPNmHboM+kjLu31e2ueoG/GpSyOslIpvTCO2IoSt3xNvGgk5bKg0g7agMtI7a9JKKzc
lGeOlwrBEzQX0vxvttggaZInNVOwQbR4G5b1fcL7u5W9vxZisSviKBFSUgNdLLPsDVym69jTkDAn
LykKgzFBO4vXx1FBB25SDkmEtn3XgdQvCqmZtN3a5XXmZcCAGUMTH8AEX17JQ84LoQZfyeSBLm7n
BQXV8q7RJ8N/AyZtt+73w58ncLGkn+LNs3Oyf8ZsTPsI+g6zJ1sxcP1kuGDpDmqMadIuvg/1cfF+
F2uRboAxO4FRjlhoce1qazDBDbDRp/YNsvNMPun0QrITSyq23sqBnP/kL5EZwSMEHIcBz/k8ykpG
klNFAOGj1q0hA/HzQxGFKy/dfKq/CzKnGCdTGfRj0QN0Z6a4Dd1wW7nMIXPysLJi5OyGPRnMvIVO
4uQNbXPsU7zar6rDdYAv9uRKl+FG09t9ZoX2amZ65j5TIf/5a/pmKOw0ohiXvoKyd35RiS2+gKFH
YgOIcWRmO1VHj8qcq8lYB2gV/4m7/qk4u/w1gb/UU6d44yn8+L9/i1J++rsuivfspqne35vDS/H/
AJ4pSdimf49o3oJ2Er69vP3rJXv7123+48XP/9I6ziqyj3/6L4RThDxNYpxpEJMB5Pw3vglRKbBL
KqkqxFMU/ERcbn/hm+QPGQCnxhUQGwmdU4K/4E2AohQVMwdWqomqioztL1D303JBWPvnfz8Vuy0r
OFkjRFQJCK0Kk/HHLathMmRdK0G1ZYhbX9Uli7hg07it3VmiORxDe+2sLzbrMt5HFnByPChF0RzU
iKcBGKu4ZkfkLsg5CE7vJ8txZmQLGR/kgPPIcCg4zgaBNnBxLJgiBFqoKhwEBj3dZZthL74kb+Mh
eEpMcC6tzpBCnb4qz71ZXBODXrSmbMV27UalvpZyLG64L79l8Yoxvwc7b8RvabLbtkxMHr7F3rBy
w5FzUbhMGCBviPFEvhhxKUUhVDqMG+qz/KpuJUs1ElvbKNb42prkfnBie21gy/LwY2SnMRcji6VA
nuIRMdvAyK0W5RJIenZ+z1+nPbNrByCW0YxGVBqBqteb4ZAN+lrqiJPy+XKffwVBac5lNBFmTGfx
ggxdEQ1VEgFSiod3Jer2suSLUEJI2xiSpmCsrzTOX4Ama3qlkXorTfIxlKWfIGHF+5i0UKiFrUO5
OjlNPjQQNKpgCqktmP7SYzfW91UwWm0b3kQj+Ndgi+gtY5HR8+65mzIfjFkBsr9sADFkBJm5USQk
YUmJ5a7vQOOFHK3GH+YnaaijyxGZTcrv8rSDFCwfwJgDVsnj8SDU2kGWBBcJl81H5YnW6BnnkPNp
jV4GzY+QcBV8vQRgZxZFBvLVwQCxBWy5CZQq2mh3dYuhiJ624yBHgj97LOVaNaVUboykpDtVhSpR
SoQCii967YnxgeZA8Cff6Sbw3ptau4ja/CcVo5+ikuwKlT81sXAVeNVbqVbgyUIzgtwqf2VqadfQ
RQJA3gxU/qmJ3qtAE3ek/kMQ1Q5TW1tOfUNUhZtgTAa91PqLsszx4/JOQB8+OgwstNOx3hHIuAIS
HeK8eeyz9Kn1FScIymNXBo6SavdcE5y6FTJdFbIriTfWJEQPVQIuXFT6PuiFWq2TWNhDVsvNgPSP
ZRHuOAQOtBAlnStJiuYCGqg1pa2lRVDjBfXo62Hbmk09op0DHYAkM8DwxXAUYrrx4ug5U8YNkUoC
7NzfRp18LElmyznIYinaLDOOroHepHeDepFm1XtUgQDChjeJ4YKpFMuL4yMEF5Ue8OQh5qqeFck1
8aOdn0lXvQfdXwzKkqFJKcBtljzLSTwTBgqk6eg5U8btNO8BbKcPNEjtCPQS2tBrrghodewSNCzQ
PTJQdviG3IAGLfYVs9pytHKfmn0DWn0ZD5u0Fq22ChMdVbAFVYVdBLnjF/V1Cs62lST1FtJpC+wx
yRiZ/y4Doo47CCNQtLe6muYiUPbE12UhfknVtNLrpP4xhO0t8UY7EshbKLb3hISWlDWboIl8S6mT
yMjj9A2kX5T2cghyJgB/EjUPtZJoZk8n3LudeOvLce0EcojDmIJa9P29T+azfpLo/boLcPFzVVah
vtAWd0HlZ2UmdIVnRBtvm9md6yP1ko3K6d12Jdb8dn+JhS4jhzEEBW9qCfOKZcniQZu4IR1Ai30E
NNg80Ss034wacC+AZSu6riyQc++YAUpUvBXtwBV30SF3vx/1Iuv8GLQqaigWQP0QFfQ8P+WAU1l1
HSMD6D3QU3qvjR+uDPXsFQv+mEqRkswQ6GJaMdfyNE4QRzam6lSb6rLa5JnFkNzigrmIN9orNOL3
GVg+6zn1nJsvl/Q09vz/nyQN4pRmYC0hdg2dkKHY4ZYbwxbUNN+AOmu3llEvkdd5NqkiqyKyA2gy
ibRACKCRI7JY+Z7R2WjNDabmkD2DWmoTGO0hsCF4wX2tt2a4GSyq7EV37RecS8sovC4A/aoKOs/L
tCyJIlTbLPEM9VBtVOhhdO2pcKdtd5+bqd3u0Fr7fgMtoYpfY/4d8UtiBjJ4HaqImFc6aDJW7jSe
UZqTIRv5RXYQ9v8kHpQ9yDwBbWNbfV5TvIeFRH3Em3FAQLqA0zu3tvNN52SOYK9Em/f/YgdR1Ml/
RVsCMdD9tpngxejGOZ0p27GV30Gjb6R77jRO/7Aa70yaq6qAbDncAcBJWSYkHk/Hivn5PLrwGNe6
t41diOnvUodBg5R3Rneluv9BLXjmHvgUd3FSWqINTA0/4vaWaBV2cqFumhkoNxoj2LKNtpZ0nplZ
RNRQxOBWwIgXSSdpkmHyWly3M2RAOl1xvQ1YBwZ3+E+Ix0x5pbV2bqN+CrjIOP3Rl4r2V0CCd9Kh
1uAiY9Or2gaE/LCWXC5xkflgoEDTAPlwUSRf7vggznIQpWrPSHK9aZHqufP+CWzFKh6Gq+AFmscA
gsljhuJhLbh0dj1xEyiyRpn25TGTwVZq/B4nUboSoJQbdb+9HiADelVevW11Q5+4wQ9FacSNBWoY
ZKpoF0HX2ZqTldrclDf//TmCPco8CxLIkl8QP7Bt1Kjr0NWmV5pnNXtqIHuzmSFPuAqx3Ovoxpm7
/1PExXILMH2ZmrDDSQqM4DJAPLSe90WiDwA2/oN4507u6QgX9xJU7eBoR4iHfrc06sIjtUILFJHL
MtKTn9D13U93AjpdfO1CPLPUTGSKhK4IY/TLUpe8yjjk6fOj4zk59ECBXuOxKdx4M5rVdfgYDbrw
trKeZxIYJoLYhDuKSQxdjM+3MEuhI+w92TOyvWhAWgDxmK4+0U1tY0PZMWSWuvKkmCtR5zlc3Mbg
6zE234/41xJGrSNBQCYBio9/76cm2J5zZ1HZwQPBidF9KiZDu2DPMwQBJYoZrVxZ58ZMAKtoClAB
/IfFCucBGC+a5HmGnDxXzY6KEC0L198P8WwMMAw4rg9NxfH9PK9hxeOMt4jhtz94tlHLW++/BN/n
e4mB8vjvEPN+OkmKtJhNmhzB88IXL6r6Zw9qxvdjOLchTwPMYzwJoGjDpE0qxhAocLipa6eVXr6P
cOasweOJgPTHcMViKJ8j0I6FXlOAJ1NAXylw6Os7bkZCa4Ej808GwyWRyaoGIG6ZIEtiXdTwkBAM
WKfsBe4/q7S/+X405yoPdFJRdGBMMLVapsiqIA6ocbEi0eaj1wMoDSJ9dMv+A5h53kCLI/Qp1nxt
niyOlIRBG82xatzCxJxTUu2N4d2lNvwoLoXblbHNf9538RYbmvqtD8MmbIbGxDNv4sV5D43RFpzK
8c304ftoZ/bFp8EttvY4ZGE2fAwO/D9xgP73MQHckqr338c5l2Z/CrTY4ioBnpNVmMXKlFsDMkAo
Ld3wwGJdpVbgVk75sHbPnzlVn0LOYz9ZOG8QxLwPEVJCcR22taH479+P6lyEeQ9yGbgFCplFRtah
9o3GNhAMT/CveIVSvFlrbJ5boNMQi0c5ElkHeT9CtK1mKq1qaCiWYFtgteP1PxkMMncF+iSkYIut
0ORFB7ljgnPbhjbgBiMjz99HOFftwR3td4jFJuCTWoW1GOEWyqWN6vMdfBisPEvcofOuhKr8CfeF
H23m7YKxMz01sunQPVUckELD76sshCIeDEwlcsde2hR56sJU0ln5jeeO+8x2xlMNnAHGdJ93TRMD
cdH6XMDx63/6rm+2Rl/p1aZ10oNiQdY1Wc3uoy41BqPelBeyFVhr2ejZCw5qMwJQHaQ2jS0ugYJ2
BcnFQsBxYbqI7md9qJCezE36tT6aNG+h5YUD+hzABrzSojQ7BJ6ekzRhNbzRMGI1qQ+shEFBM5RX
POAvuHiPYUdvI2mwxT5wYH0jmGqS7qK4LWbdjaW2Y22wKXikELTqhZr6etrAcSpW7UqsLTgrwViK
tYldipOoU5/eeSy8gP7KTdh4Jfrq9vvlO1ezaKeDWWyxShnTvC7Rhkv2/FWywi3oalczBTA21+GL
c1ANCGoySgZRZOCuL5aJZiWLuI+pk5zJ9n4SMwZ3TLmOHsgVMRSjQE6Vm4XhXac/VsY5b8PloqlU
AkQIaiWk7osHfRJJR0oQRI3uUXO6PWTO4S4zA5tcl6bilBvJ7A5yaKwXSueqNNA5/x2ZL5gWOfcT
tR0QeYDRVBEKAM/HjRoUR0mAcL4nV1MKmnmn1TcVqP5wa1J2sNOCIxB5hePraxCB711kmwDOIObK
pCyILXOi9umnLZAzNLxaNpTzpNjEFvTW6VzZ6ffNP8LJoKWQ0DkE5YnyZZKjxUUwtVD8A3WYM2po
9K9Uk+qinVn9Ttl8P66zJxQImYRikKABvUTJ6lRKgZUj2iCUd8B8k9lbbzL6iYJgDb3A4GlPoQYx
lZq5cZofvJI6QeRte5Zu8Pv30G23Dh/7+0zQfgpB5jRZn+29zL8eWH81ytkGxgvAiKfmHujjS5V3
7yJJB1grCsb3Qzl7YlBlokUL6YgCyO/zZRNSuP8lrMNQHvl+Zv3xR8lKt9EMuzWoplFYV8fG0H6E
9hqAgibS8tBQtIVRiGDF8Bd5KV1CEyCV1Q5IWFEnxPIK2LmUcU2scJAUHRKxPjJYpfiO58ue2eZp
YXej1r+0cvsKXWt96MlIoS1o2B69DNEQNMG3Gl4AY+rEYTeFJJvVg7ALylVqEIGIxiTL3VNfZs9g
0hau2KVoWfhQsyZhOG6LnGeOF093pCxSa4REzSxyMMQTSGB1byTljaaid4m/TYKp3+C2Xd3rox9x
i/KgNQJNHaw67F6HVsLTKMmKg1ZI7EqRAH2DUmfWJCUeenO9A855ctWJ0BdWFXxm0l7r4RUlNpYG
8d8mgS2s1QXKc6V6YNhkjF5wf7hLY5hSxSWgdjyXdhjlA6wulU2CDluns0pUTbETiZmheeY2Fb2Q
/eBJlXzfbCZ0m5u4KS4qoa9EvUbDyIhFiuVuysxsuwmmT01zX4wStMjt8FKXkQXTGdHgnEB8wiZQ
9Uv4Aym2qiXsHhJ2u+J1bvI8uhTV8SkByVoPYNcIfXH+EnXtRZV6+3Cisj50MozPSNBBbCrKPTXD
LOGQDWSNavMW8HID/UtMxNEcch+2NbDG0tWJN1svG1U3RdvegF1je1kLoQYAHKy8W+j1IKpJBggY
1bnJ41MordsWqw7nFBNuL6Vb5+J714XvaTRAtlgz2LSwxs4jbUfpBMeXeNjnlL7lVfTqq8P1II+j
AyHumxKKKXx1QGgNtZnFD3c1GKmg6RkKPgwcg+yOBqrVNSFgAx5s8LAZslxuahn9B6oWD2hOWlor
H5UyueES1CJMEIWNPxQ3rBMf4yE7qlF2VAQZdqDQGulFCeebXBMqIy0Dbiooo+Bn0V/WfvdYpurR
l+GTKng38BH4kfAAP4vW2LHo9+WFdpXm0XHKC2hySFFiL0TUjqm866X+XgrYpaaFL+gChrrURLdh
kxAj7NGAwzY6KlILIyuC81FAd25olXQTcfqQpsPLoEF5TevWyiv/MIjtC1JQT4cTEmB/9NYAg0YG
hRFt6om3ahFuWIVD0MFDZDZbvA9y9SKCH0g1Qv3vN+pDkXdoycIqBFc0bARYA7XTKINDJlP4dwyc
WAMdZls9FFhdJmeXILuhhh2vEuxIs5Wn5woGLEYggMAzKRhmMkWNxeUUqGQFMUuc9hdBJ7tUwfGK
xussh2IokPqDOHjHHi5mAw2ombLG7SC1wX3u6XKmXNQjfYoTH53iCIZrinzLR0iIa7k75kLs0oTG
OFHwvRHzTTB6CmziJINOwgWsW7b4Q47Ei8wk8F5i7D69HIDfhLCC8ImlZpkDODPWMxLB2Sm8zNXB
KNV4Awc2p67IIZiinwKFeZYKq9o07RszSYUXideSLrH0Hq4JAGVqdJlZo6HxkvSwv4PJ0eyYO0nQ
qkEYzreS53NdSOmrUPRopQt0HwfQYNfQ3hlNDLsLBnce+A+Sg5iV3IKJpev1I4Rb/AH2oNep7N10
/gQyhnfRF/BNStrbmEitAcENNEtdBdOS0uH99FLBwa5S4GvEyqeI1hEssZqbws83cjjuJiHsbZBo
CrjUeRB79biNp0q9T6cKYpkmdkQ/sdu0GsxmjKxa4zdK2B9TLzpWvNiXgeSqU7CXOkgBI2Rzh1zQ
YKlDXDVR97HqPQgZMCpZe4CNEaR6VZhvpwwiYyIMR5w6sLVhbmqrRYfOrYTrH+RWwZSkGMqsqMJ9
mmHrd2PyUyKND3ylfYBFAhpnOczOylCzQ6kzMz7ZUUB+slIT4bJbvlQ+dDG11Ixm58HxQkvGZAvn
kQztY1W2WOn3VlSUL4pfR27ViFdeKF6k8HyTeb2F0Zk1+mVisG6SNrUKdy6Sxx14C3VpdG0P8kJV
3Q0iHhedSJF/iAX4NHOS/8BjpE+l9OAxtq8K1UmVSYLzjObGdTno8Nh8AonPStHNTlpmJ834JjBy
IeNdoAxGYEyeLstKtcYJJpFoTieokLKNN0awYqOp7jfgGEx9pLdhOG0nwi67FHrFtpZwkqPxkkbk
AGuz51aE7RzJh+uqgiRcCbWnIeEbXylx6AJ232vNNvYgA5fgvAouBNzeclisKmXOTa9NzCjKDaaA
+hFxXhjg27/42N27kgcZlASFAul7K8MkSMbhrEYfDpxyWUG42ZObsfcqs2bc08eObrMB9Und4yaW
vRjubBG7KWVg0orXwA50Ch+kOvPsqMwnV6ugjUulyh210JBo9h5q/VtR+VuBZPdJEm/ldtggL9zH
tLZbnl1o9YSJYXAdhVcZOAg+FO4uG8E9GCsR1jFa7oRi8wzfc3mnwdYbZpo97pPQl3ShGgYIw6E5
LIco0TNRaEyegW1C1PqONtUlzD7Gh1zzuC5S4CjQkw2GFMD37vuUba4kPlUa6DXBVFjB6cUKoxex
yNgkVYNjNnhk1NG2tRM705ba663nL1jKHIYgCLpbGgj+i8KNJXC/nAAnGph2vZiIJUtrCeDXqnoR
Y4EIwbWKhNEcY9aKoaZ2vE24F5wEOfsabrNkp0JZ8Xk8CxwBjubxAHwBnCyzM8cj+qAGnnUj349m
pIdmeLNGEFsd3QIqKnwy4ILEQkWb0GW7wBSMuRL0jWhbrtDRz48OXAxJ5poIjGJRfvrQS0kp0myM
jtggBylu729hyuBItqTTB3j8gttH13Q6S+XCr0mFyE9GhxDF4lIhXvTwxakyFby7AhC2EBkogTdK
W+vtBD8JyHo7Uh97GMML9Rpp+0vtMK/nSegFShIyiNKQmHNUfHBVuUxM+PttYWcBzgmOnR3tsu3o
Kmst2LWoi1OR11PoxwMGPB++aSNremIHJqSvVmsKTr+pb7pS7921vtHZM482gcrwXQiAG4sqrelg
aNqoGCx1fDfecguiZZz5VZjr7KE/ibO4W2QtlttMQxzJye9HK4NoE8o7sGJNT2+uQpNvSvf72+wr
WfVjHX8PbQnZEGRe8KwFLfag3TW2VsE5yIDpF8SN0iU4e4/EKdBOaEFNNWsz3YRIRvXpEGzljXC5
eiN9wd4Wv2axqyJIleF7iF/TmNW+2SR2fKhBXRjhQx4ZodGbs/AtRdMdTye6HSvV+BcQaY4OK32w
ojUc42V/LpQiLHIjcGME1mj0KbELrXS7QHzp/fBpGrSr7yf/7HL/jrfkhsDDeJxSBuFylN0G+CbB
pN1/H2A+Dl/eqpMAi30rFUJYlzIC+Imkj+XjUF72+QrE+CUGQAR0nRTI3SiFYcViA40NieFaNaA/
Ez+n6qXU79Lm5vthLHVov+65kzd3MY4oFHK1R/ZoeBmDZLvC6y5UIBuW8KZnYf4zLXvYYKRGXYLb
ja9HuN0kvExauOsrIURtraKqFCfYhNKVHXP+l53M8OLEshYW7V2AHsTcnZLhPf003IYW0HLIH/oO
2E2/yW1gN9Y/mZGTuItZl6VJ6oQRWxVGGRfhLrlU7NaZ6QLwvdTj29kZQl/nKCwFqr8W4iTs4nyG
LQxr2wjDhVQOVGc9ewMvwgEH1OzuGww7tlSwrG1qlnv/qS708ia+qEV9rZX18bB9t7EX70DdVh4t
Zsl/A4qcauHbFHa5ZXv/6DnVpbJBc6vVf8mG4VCX3inHBjtgq8BT1NFsuP29DQbsOKz24j+Yo7N3
GAhfHOQyKCs+AOOTPluTCT5wf8xRBUETgfnRhmMjbDz4PR+7fUeN1JVd2H+/UrRom/sQzsk/yX2K
BsIL+VlvIj0214TFX87ox8X2+yctUqGYhDGR5106aD8YjDI6BiRj7SWZt9zXNeEfXzACIWuJJo5Z
HfQpHEg+skl83yA/wt/Cwoct8mNgQEJu0hsRVhIgTiJf0eFUMu6LK9Fde0TPXaogKMhzswgmWcuc
CK4zcjZV8KzqQVspYfiQaf81YQbTeRpicQoST/Jg1YSRaocE3qyu+sFF0szWhB3PzAwNzdWX8dwS
nsZc7HjKmhK9VRz4OVcf8fUIN4LnATDHR+/RN6gb30SHteTgbAoNfvFMQJNB8V0qWdI4knxeQt3Q
G8BuTficuNIGn/4Ar2A11pdmxTypJ7EWezThskcrFbF+yRujC2Z1YAIVDltpH3ztiX1EQkmlgGFL
lSV3uugLmA/OlMxoE1zOfFOUmVtiSHphZKs5xdnSgNDf0RZFlpaIeB21DwIoDKzDCc2RCKXIawNW
2ZHauV0cVpmK5xIZeFOpXOSaKn2hOSktPv4x4FsxBr/RHNGiluwmtmDNb0OhN/fTfWUEVr6L9e9f
pY+idHkFnMZdHIxoAuAuznHHbXr0U320Bru3/N3MWoQbLLAQB/ZHtnwfWBB4OImzjeGbIaxzQ89d
AiC/4g6AYlb5Uj1HUz1GkQCQsrZgDgL72fuZjw9AbybkD88xPMH1tcbxVxUU9hXYbKALgIKDRtgi
S0maokxCGaOP9uq2vu6dyNbMyWnNfCOa3i42ubl6as4P9HfMRf6h1vBFDKWZoB4YHb7pYRCT27Am
MkODag6+4WQH1tpddK4aorD0B6cJSMiXYncQ4JEPhGZOAuDcAASkt/9xNUTxaEkavrunfqlufXxc
K+hn4v/cF0NOt4HW+zAb2Ahw35j5ecHh+/37lZWDFVTk+eEW8eE6utSxZW3R4S7MQdCDar7rwHYN
dxPsPvANsQEfsMGh+TOR+/8y1v9h2Ip/r2K1kn/dvCTdC3o8p+rV+R/660uN7A/cXwzKsrkS+6VR
/dOej4t/oODA9wXRwQZkJDM8hn/JV+kfdN6bUAbKAGKwb37rV+U/0GEFVAIzPVjbQNnw38hXoef8
lO8oCvSzHJcdyh80/8HSXlx2jE7DKE+qYoOzewuZ0488wPc66gdNUI/4QhRIagoc4/CJxGMzgJnu
0WPaocXmhYwYIuROcBiYPzKQ4Ms4KVrlg2zxOOFO3cPpJehFvRXKGp0dtG2SwLczVUVnA2pAPejj
Fs0XfFSgmuADy8N226tMsKJQwjeLYj2EaycKZPQqE+UN3pW1DsHmcRC80MBXd24FzXvK1LcJ3QRg
3LWsex27nYeA78W9ZkSFTx883/wQ10m81UiJv6HAX0jM8DUruUY/VP5ZtMeqs1t8o+nj/0On7W7o
GbCBQtZzMFrwhR1YEig98nOoV1jbo1sTqVZaTx24bmjW+Rn+pKggZpfD/Tjht9rQ4TtGMj4g1lT4
jX0Le7AYrUzvdmjg3xwTZQPngdukK5E8SjDhCcaNnGnwOY9/RGQCCC8WPezeijd8z+0ZH/zgxtTi
SwQErxB62iM+04DWQaAMBg3jH0GbGf6E78zUaLACWR59o0yfVbWCMpgFP1JYA8/efhfQW96mmHxw
d2AoqkyvXjbsi6EzWji3d2ZDq9uy8B/UHvLKKulgHptGz0JIf378LzAVeRXyp3L+ukEui48l9krq
d9f+JG3H0svhqks3Fcx+4eSUHMcOEqYmOCotk210UKjRROWGVg260gTN0N7D90AD8f+oO48kybUs
PW+FG0AbtJhCugoP5SEnsJDQWmNHXAc3xg9R1ex8+borrckRJ2VW+dw9IO4994hfPBeYzO1U667S
yvNs0NGPB3yV2oi5cobILro+dt2Gn0sonKKuzDxRxIOg+mABr7De1Iu5Ds9SASImp4+Soi6HOLLp
tOkLvcPZKTqGkoo1vRuIH09DjGStGbc2gAu3zhtsiixAkfkkOj5ahe2Z0SlI9Qm542UH/kYIJGXa
K4I877Mw35c4TB1Do8I2s05E3MwQblqQvz0vBQ8sFFTMyY5y0oa2gTOaw5D3btqm4tv4Jay6g7WI
ow1+9j3f1n1G38aeEtX0q2rQsZu509PUOI7p4haWiuUVOvWYw4FGjrs0dtTIYI9F1l7SIqb19beY
SkxS8DrCnUdF3LBDv8aSXnLGsF5RIpCd5i0ek6h43FSdci8u5b5FAMlGKDv18lW6YTx80y/YcvE+
JGdorVOL1Q6szmhCZJKmr2Xeah0SmwVb1NGnJ9PSn+Y+yd1ZzBBj/kwFVN9jwbPKnSzGn4j6lG6l
rnvU1l/mTQJQGejA6x2PIyv2khreMTH8QJTcH+uMJZxAKTdC3nhR70M2kLy2XrOpRot5Wu3r3omk
eLoywhds5G4xwI3vdWlacGbEvkqfovrEe6f6mhkQ4ymn/giAJqGFuM7aQFQflX2SVOohDBH4bjWM
jYoQr7Qyz5xinC8lkWiuxWdpzaudaWalE47F55RM4+ZXax6HqXORxY4epl6z22Eb+6oGx7bG0ClU
J0fRypUB0tjtqm30o2iZz4gTEcG0eunHpXCHqMOaNJ8OBRLH+AHiOskL0ZBDvy/FerBLQzvWkTL7
zXivj1UN3mJ66rLw1UDzc0ivEyXHpmuT6ewr9EaNtXopsysrnV8XLX+xFqAYTeSKydwDyVj8SSgm
d5qxiov10jan8IL/jz9jVGNZ/hqvKDU+KE2n2ZBK35OoGl1NIIgxIYYkDelcHNFGM8UY6cPZpBeF
hqSaIGJl1fNOMds71VRw6WKOiQSnovE9THgUNLsnYTU9M8TpSwVXWBpIYPWSYaty8SmO9ClKqbn0
JuxhFX5C3GHOp4blA0Y+qGyY/a2Z3ESixhQF3Qe3UoqRAdsXasKlDSxEXXJv1JRzJyfYFcjqt9Ch
6CkVgq9OwFizfN3XnYJ+WMFfp9fLuBV5FaN81GM5POkJ6qRZk7x0pYbguVa6tTbDJa8ZL/aVtNhW
ntzWWly4eoytX22Nww5rvsoZliK+SRaACuKCn+MSM4KQOaF84asq5kB8wyXFEeRMsBHPZRGZiKvG
VkJYsNDChIvoDjlrFHxFMT9CFYwOE54QUrV9TgZZAvDyJtaS3u3kQcWoIbppLQErD+UwNQlK3rr5
bYxd76q5WeIZjL9lbI51gMI05lbXi7rcN035oeP2KcuNLfT1Dp8g/WDGCH1mSejmU7+e1dVEltyq
uvNqMhKXrOxaa62FUao6+F0xnSKs/Ny0jo5xvZS+jsBlhp2MbFWHnKmnfNdPAp4vcSaezDjdo6O/
3FedBXsGD0IDzn0wYJKZDYl8tzJxhQnfYKCJGOxdhmsXov40EEJMKPP+vIjTgy41kR3nmHvVCLAm
EbaKeo/dTq51+1Er8kdrDj1TcwwONKQxm3s1qZioiUgSKobcHZcheyXTLXet2H63UV2BMOaJF8h3
duuKE+9gefJoxbvGnNMgMz38dUo/NJuXNu2OFnpGoXiv1YIv9FJ5mNR51wkEOXDXAVCO1Nb15HRp
9eTcVdnNUqRXYhKZ0Lfjlx5rLbBW1NWTJB2GONl3tXArJ12wCPpnLYJB+UkSOtUV5hU3UdwMvSqU
6Oqu+Fkml9FT00pz1caMziVYhl6cCiBAnEXz4nQYTY2hhHdtcy0CgloEV41vltK8Rtr/rGEo5oy4
U3rhrNznwOuIctqpZyO78xDtF204bfY07tjGrxnlhTM2GBwn1s6qW39FwGqp4vgUAgrMZUwRsTvF
+KRSP+ZukoLcTsX6jH8wIqNNzXGsS0GS9vtKLpwKsp7bgrfoBD9J0DkOu9WdxugY6eNTpsar20rW
89oqwI7u2q7hEJ4TN5eXqxI/WzuaOoj3pWU9aNlmmMpRbM6di7S712Pd1CAT70gHU2xXwBoavQOl
6vd1iCouqr4Q4QS5cccN6AN6GZRtVIy2WbzIPSrLeY8hMiY+2HC3YblbhiYLZg3WJN7OeV8Z36W4
07u4d1DWZ0Cgh6KNOF/nJrjwuS0iFHaxWYfhxIRv1YMpTPOxEImvfXU1pfG0l4wGrJbiy4P5SdWd
MdUnqmjnuV4uUUnXHkG+YzKi8JygM09kQnMWNGZYxtp1MUvnIV33bLQ7qJXfaTU+CUXFsIUCPdXu
5gm0eTqWhpPk8ueqSTuB5MwNURxOtPYLF+PjPEDAHPK58qjO3UkrEs5B5IcGeq/A17G0Vpc7eVQL
V5AEO+Fwwtrj3TJHIruSYD2govzcN8fKSJ6mPGrIOBDZCmvzrq1yZ265/w5glzq5kaC8qnn+0YqX
1hp3oTx9go03HDOs0N+YQDGI0r2xaDdxXFzSQg1GWcdcOOEdxDmGipFU7Cb1ISrn3lGKIicMtynu
IDK9Sryqh6RlQbSKt2A1WPfrVRbJX1b2OFbHakbWSZd1nJFY+ZmKnabKDyIuDyoOb8uoqDDPlQFT
CV1+LvTmschLe+XTqAGbT8N1PSQvhoAgjZKb9+ucvqtmhtOxsbPycx0taPJKyT5+1fT2jGH59VAY
5xHw5T41s4fWBBO5Vkg5Qw7sokHdlSEXH4XfRtjftWK/q2pSq6oDetE1cXEocvHKGPTxPEsIk0Qc
1QepbzQ3lcYTUMSB3Ls5yfmQHbJGf5PQOL/iZbqDDiizmFrcZqw6ELXNq0uvn62b0mjDQ2Qa28KZ
F35CQNS5e6y7WL+aFXWyQ70Sgyx+6aIudBV1FIjjcnYQxvaox8PtaMi+gM0sGEdUzZOODKtOjD2G
TpdQpQqI8Xd0OuoOqyOrYo+ltjBeTSHoqnzZDRbCZxvAhY3G2HHC+hAy9VYryFgEOqayfKgoGE0h
IUaLqbIwNSBnj8R3KYp5bQWbIddjUg08nTLDROyojbww1BBYN4TRKQTl0oSCia657oYRSKoClRY0
ZjfzBLkM1Ko/qyhrE+PRE0oxRlK35I8F37lqb3AOToYPLgw1lloVvEQ/iHmMCteQvVehjD64Pl7H
3YBerJpA5MQ0QVVbi+QKDe7WIrpy46kkd+QbpE5ib14yer621Ggjvg/WkSz1yzx3pEMCKh/i0rzN
8ePPZ4uZz/08ibHpZxulkkRI3nExfJmq6VjHyXsUUdbpNUc4flF5R3n4850xF3gPfLbQNQyUF2yz
9YbeJLP9syjMTmJJ4qGZtI+6vMtLY71tpfCgZYpySCRAQiNyhkK+HKVeWMhesLHQpexdS1CqLpdx
8OKxk/x+Upfj0E+4QFISYE7S3wGgPI/igkGYqGZubgo3+awWXl5jrSkMV22RgZTqspyXtz6opWne
op50KixegogvX9ELb6qAZfuK8rys9cpDPTLbwmdVzPLlaih7rxkrfqovJXcgsxUj4YN6AffyJX//
qTexOt6vW1Flyd//57nri/k4xQh491K8W3pR3Bsqa2YcgCG3EgoMhhXf1+3i1s0yHbqlOdVlmVGH
BkM84NWoHRKcwPcI6NzN2FwsZnvFXDQuexDleXulTJTuaVlQ7oSh7qiLjMulIeOXxj5ZcDv2c9Br
rjYmHKaTspyrKaPGADodrHoE5QdBdAlpojiNnvVFDA+GftLWEFZBtSDYmq4HjMwgu4gmrjE8nGi5
xSFswK6ypPpSVH2P6dNg467pxXn6nnQzuze+y2lZVJZ1iRDdq+Tuc0o/pX7SvXprnYyyfK1NxiuY
c8WmeKNrbJziXreXitKdcxuursjS6bBzRXlExD5LF9xkjRCI6d2kSiwYF8a+iNjq23M2RQAMWTO2
Tse7cGMs0k5RBhq6orlnxtekaBclZFdEsXDJqT5ou5zXks6DOpUKWu5cE1wL/icFI5kOCJ8+lsNb
KDGFBnt+o4WFaFMeKJxV4UUbtpN7ixCpxP+TZSBppubzzAbQr+YlTfD4oWMQzlc/20GUiSNDl78b
nb6XG07QpAG0BDrfHuaai1q4DVIgpRBBXXJf27M2+WwR6x8CqpNT21hBNtM9MZH7cnIz/ojnaj+E
xmKj3/ckpkOHCg4+qas0IpeuYciwz5f0KSdx2Rbnti5FmTvto/4GR+AyKv0tIArpeo6y1G+qZPWj
kCJDpgrc4Je2NtJZ2n4qjPoroWCPiWL2LpLg/ONysLmjDNmiEu2dehQ8WBtORYSlYYGBxYK6Sd4z
DR00UOoGVRgYZt7qFhDa1REwVi/aMgW4Scgeivz9x2Uq6gAdNtTcZcWBE5vrToiIhfXyXEiV8fNs
BIVQJ6vPTVoYzo+P3s/rULdrLpOLOihvjcllbS+i6fSLNMH0wnq+qSTLqaSc1i/owd4wnn9aZmnB
z/0832XrmK2TSuNKzfyiH86zNt+lkCnzojiomeqV6ZPVZG/K2t7myZy7si6vu9ycI7eyVsPTJjwT
JxWaUG+SrYgZkGdR6EaEpZaTMbOI9bld/c4SLsXCWtsC5E/gnqOGlGz8AJxCRJhFcLX+9vp/joBZ
7wGtRxrOOVwpMpecYGZ3Qzq6U2VsAxclwvktnLIDxIQS48sUqwGsqt1MLaMd4bzjXKYvuW2TOQ59
rWo1Bx/ULbKiM46VEO5epTZ2bjtbF3HT8q+7h2wz6PulAXzzjzHRr4qAyjar+I/p0dZQVRigQM7X
N6iHbm3//ZfBud4aXR2FsBzw1AI5nO6moTjiOmVn+F1Y9P3K/iNhwamzcY5TdtdP0zCvw8t2ZUIJ
giaLnrcgsL1b1co/gcxWy2EuGzQUtH3DIkwGVmUteFs706rF0ZnY+bhKnVNFvpND+1/f0l8nJf+8
I80UgQXKUM2t32aa2L1aVo/sgr/1hIupIH+nM6Yl770hBdU8POsZzcRJ/tOI8wdv+PujRM/BsAgu
WBr/PgSXS9yeKIJ4lG3jVyGmJaaGMJhx7lPBE3r9jBziTxSpV+ssbUf+MKR2sSbvaNlQ8FsvCunD
Ih71pHuMB5hIcvGlbsnNwG7GYADob+Wi37gv++R9yxmWhkMGq7F//QCVvwL+/vEEoRJDwoWBSq/9
d5xLCtMwXhLNnyBFULmjS0eomrD67QRPN9N3WLrXrPl9g0adY2SEsIa8Q18SGnukHirRIeGyOtq6
xtz6aXXeQnxGBB4Uer9bkFukj1XjzKwqoBgLX1D+PRFSVaLplsd0inm/lCstWcHb3iU28u8/d/rf
GgT9vxgz/UXyNPiqzm/FV/f/gdqpJgEE+K/nRPdvSdn/D/ut7eP/9T/zr2L5dVr0891/1zqV/83A
Jgl9UlSSkWLchKv+OS5C7dTio7ASLfRs0HxiEf37uMj4NwvJE9lCDx5FVKa2/zEuMv7NRKEE6AM6
nvCfGTL9N+ZFfxuNI4rHrzGoRU9/c4f6Df88GGsSD9Mk48vRn7I37ToMNujUeCpd5Qh742NT9q9c
DJE+JAfXt11xPwd/liD524jz5zosVWRohXDS35iaItSiRBh62bXuJR/gyut8pBiEqQmyEsKy8yc4
zg8e/j9CkUnk48Z/+YO/jcm6IZfzKeYP9n6NoBg6/xRONzi81Pf9k3zBLsh6AzoGqER+WrGDSeEt
2VpsZ//YYKz7/0JwVvprNP77lfwGoSklKKVazpVsEBrowX50KIL5qJ2zQ4d1Fvm6R6vex/X+dpug
V0FzpTv1dXRUjlgcJ16/4+DdQ2k+4KTirfxzcYVNj6f5pRt5upshmtO+W2/gzN/rveaW+9U1du1p
3kNmQAwVHc49PR57/pK81WFq4WbuWbdnklLMuHzt0J6r6+lYeetb4ZZX4V1Ph9HWbqBq77rjGMQe
qZJQ2/PG3k5cpoz301MdWHvr0NpWID7LfvQxPkgvoGNrF4gFpqZ26eSOsDMd/Y/g8w3O8K9e7G/A
FrEuFsg+PE5gAHeIlAbZw6ZHXnzmhz8tInbJ7+iybRn9oA1AX5PE/I6wn8Jew/eY/dP71nUN6k9x
ledtUK8GAKVvGLKEC60+p70eqDMKWtKo5tG5e12HoPzCECYAKPi4Qrv7LEdnvu8eKujg4GBUJ46R
8oLqv6MjfBW/mh4cyM0/h3vyVpct4W5vcP4E14+BpPI8t/uy3ZtLyYG5Ny64eYc00oLoSfQVZ3tN
2KEI8Vmi0QTRnlc4fmFK/6S/R1TL0rPgGilyFY6yHKKP+FV9N/1NJS3WXQsFVtzOXOVawUrtzZLd
gtqSqaDLUOabOQpzMcWlDaJYHy36l+j5n7Hwqhb8ipywPuhPm+ZLr+Pvy/DX1jM7nYPGw6/Gldni
0vWUM/d1hM4zv6AObZjJ5pDcbcs+us2kqzUf7cy67wqvxg+57w7Ft7ZZsnrlZE+Vq+G/okP6pN9l
o2djvJVvi4t/fOZHmbNbQme9Xn0ZZxxK+eSeUsfWnuHuzRY+upTJTir7ypfxHdqIV2DS5Wgslsit
X7t9iy+rjbP7Etvpq+WKgXAtXxWx3b7mD92hKm4Z29zphm0Bhv9SUM+7t14yH5y6vSxku45wFPbw
Qt3uDQd67RndUPyF3TAY7nKIVtluumUouu9vpA/xLnE33N7qT+fcr4hHzhqU983j6I+u6FlH9XtB
NBjAm6z5Irgp607/2sgNtH/Oy3l4U6Ee+/vVFs4bLZN1WKZ2f2FddbMDB12JaS+zLuxm+w1k08Rg
cbSE1xbfl35NiMWal+J0tPtP4R12WX8fPmJrTNNSXewGh8jGMYxdHAWS/F1mrzq+9nhX5bjN7xPG
VbkLzxXv5ADzZLO6qZsrDL/SE71N1KpaNyo9lom2Kwvg6/fyBGPABATWVxsUixHpzeSoPOyLuVxL
lCGWvdyWz9PiCAzVluusCCg0rU9UgJXiHUtnNXTbzG1ejO/WLl+nd+1Q3OjQDV35nCAp4XS4+fn5
jfLS3MOmRNyW1ud+KD2J7jC8VybIIBIYxaKZdol2wtOEWVl8ihAzAeNqODWLqzi3rUeXveAhY9j9
wUdWROQpAOi8o+KQg8QhjfU3kT9UpQuHJxWG3vId4waQniaPbbyK5/lT+DDf6uXYrduDzPBlkjlg
jac6c6wzpDi3BkBEeH+iwTt+zoKL/9cmGs1IiuEoDmOhzZNJndkvb14R0GVleBpQNZ/80Wshs9tI
q45uJAbSBt5V3lE/xkA9OjKcfRrODHKvmLykGL4RA2kVO9KXdltcxhVOHV0LUOn2hClcddwIxMo3
eeSK52oRyBGWDljGMvp31L1wzhy6fP1bhLmeC4nmNXo2KHcju7u0d9mFzxk1RZ5TDPsZp+rOyVdc
vm8H+FQ04MagT+8svl/gxu1ZjA+pthUXYh/uuMQuk3HqhM1axoNpvphtW6nTfa1P/ZNxp9rp+W1+
qxZ/LAKQcsbiDJj1XTSc4OwKZqceoNTcSvsVFoYz3OSrB2dWKALml/p1fE4fpxv90lOxV66Ynmcu
qrrDiFxBQjpy5IfUYgMyq67eZKfEcAGxGzrt9lz4yV1oMfwFJ2LHp+bYABqcXYLtHNtFhOGzLW99
CVsHS8hztXBGqmzdsuPGCaM7uP1QZenLXhBcYf99g7ovH+EtliajHdrsbs4AFP9F9cTwIL9LZDv+
pvsF6gIS5vIyq9fZ5E0DDT1X/eLgUL9HM+B1E4IVn9J5LJwVIS1a4RhL6zZaYbjdEV3ZUzDyNv1Q
6ZjT+ccCS7DX3lZvGtIHw/Q5aF4mhqF8J7HzjwofhK/iLt1PRMicityBnAl8F2EURqwgfWZH7G0T
wmXryrb+NL5rEdRxR78sVLogeiJawv4seIxeVv78N20i8SbSseqlwqHX6Kkv1dd0x6LESRevYxeb
TEj532rptGBOMyfFelayh7fYUY6INMgrMQbhfThG7LASHlXi5C9DEHkJUj75OUHWpwhQmk1Y2xsH
iWbSCA3UZKJhJ2QynG1BcsVMcXLj1Qb7RILE0i/P4l6Knbb1FwYTV63XrrR1fCSjFX+a/LjxM+Pa
AoDfQZhwktFpS29p8a+EbBSLaJAHyEUvnBr8Sy/uGYtK/AB+v5HPbqpN14Rbne3m1q5kRA7OERm1
FEi1A98tVq43IYr4CQvyVT+01Q4t6PRa5MyiC/tp3ac307dwLwflhTbMjJ5Yx5ypgZTvLbROcTki
0NEt3umXVrOB/TUDGuD0+J3ykV3QucON/KHC9bgduE+GwwrPpHGkR8URxXPHI2wusenM1VliV6Bb
Xtsa3IgKt268Ih08NR8lpjmMaYqgQxk1vFm6A3zkavSk43QlBoY9Ezg9kDbFV3IVnbZFbs/B+rVc
p4/aK51JQaiYgx7UcY9DA6RvhK+DNPUrTnmL8a23efC0j8WRxjfjYNqfH8+AIRTf8kcOAO7lMN4v
mWfuP1iYjuJ2V0Ow9nv4gjvxcbgSH7eANl0xQOjdhXbjUWXcbIsfEgfJbbjTblfsUh5RewfOq9Re
As2cpKBz5Ar/R5Y7QJHJl+pdjHcc0Yf2RrOdOf2z4Me31h4h9lvGVMYHhwKdNDd2P7bt4RZXy9W4
62HUmrfN3fCKPJLCkv2ob0y0tLc1qU82nol765gcUoltET/Wj1YehOpdFF41il12iEJcKBY+4sYr
++0YqZsdptv5S3PY+rRn8U2ZfF216095PSASP8229p6p4Os2zcvUtc6sBpQo9cPEoGK/7AsZ1gh7
TwEBNdhJDL37ITwNqpddyuOWzDPWqRRXWwN2ZKw/W/xS1wdys6uG/SQey+rAAN5a7/CoNd7DNJA6
hzN/AvTwBbnPaSUnmm2QBBnxa3D1ZzrcieLOr/NX4mqpLZJiMsdlNEhULo8NVEdWB+f/E+1shoSV
7IvMK9Wn3PIt3IG5yREYGJZgfqmdeCNCZC8/gUlnpMVIX70Ko0M52BZompwuu1uIXo9rahwA+2qN
Q4OkNkr/MGNSj6J0xn/3W9ttkUH9GHcb54BfSZ/0xp0it/wmJLMQxg12RcLtE4ERdjdt3ECf2LyG
ZsMkJyU+a0w8cl/3dawZg8EJESQ2GMd7sex3uTuU+zrHYtZWOY1Q78kC4xA5SHGkQfEtXPppJ1SO
NrvZMy5LRuTQ/xwSTxlOTXScVzgtzmDs1nOzjRo9YbZFw6Nly59bi20/b7MAj1jlTDveE9spBXAD
jT61m2dU0Y/yM+ov6T2pDhwhuKzfWzYeSXYeoPuA0odXBukhuu4fN4KAQLP6Wr0lVyT5LtyqtzP8
3VxMSNeH5JpM2OV5+N23HDsMD1bYJxhgTHTMd+3gzhHAh4CCQO5thJF2JYiHyinPnFC6aQPMYMYf
PtGj5T+bMGUi9KrEdww69bvqezwzWeKV8CLp1L2v172BlzPpgI2zanQPoNQq71C2L2hnE+6xvJDt
6MJ8T90h9TE9IeDR5xDif5LbPEhe1KP1sr5oB/hpbvO0XTzuah5aCp587HbiYYMBnItrY99eadgf
AoZw1R34lK+ysasdDP5HqspAP7PJAdXDY3g1z8b9dC/uhp1piyh9pQfx3eopZaEa8GS49HjPnGRF
J670BFhOAuMuZNtzzIkGjhNuzZ1cgEvX0y55UhyqYLxJt0JWQzWsdEiYXMROVls84lFxlb2tLtZw
Z4h3pHLLAZ21XYZvTPbd7ACHBxuIG6PjmziQXykHkY1/LFmNmzrxpeDovk8edS/yKRz8cg932tPc
onN0WBPUYVx9IHItFCblQ3NTk5GwpuJddY/gXbA8MXfFTM3X4PpgPnlK3I23ZXFSn3sqCcGm+bjc
aXvYkOyHc36l7VkjGVeTUo0zncuCsvax0WD6MKR+XDuwo/xkcDgIQPLuNLYF5Zu/UZs3JXSNYyyQ
rsv8TP4dnrklUj/4VfltYl06JiKWftOcFG+uT8Zevp16AbXvTcU2u4+bR8ILQKrDekejYV/uRQ9S
3OuCS8sAjxdbrVvI/zjEbbRFKPJLUBsHsT9BdfbW8cagygZE6xBNlOtY2RvJXlv3Kr2GkiPbzg+4
L7szgi08r/JWmOgiPUnycSDF5qWOnlX5RXodT95WICZPm0kEK87SHKF+kLGhyI60SghrhCpHPsQc
Jm59ys7NHRiDObmRlV0DX27GT5yigtgUTBf1GQetQ00WyuwDABg+xxjP2bnTwhdaridejLxj6+5q
NnDrNzsE8KYLrxI/YOHQBhaOVc0T+iTx18SYzLSzZwAMnXHIyj0RaL0hEwMNEJA0k286lRsftBv+
jnFZJbdVbZ7IPRWwVfvI635st2PsgWNQodYPGM5sJGW4djfVExix07JbuDt6PWC6lYdMgpeZXgkB
Yvq7o0jqarPMg8qDrfFkHqE7Uf5i7Bmbp/JAxwfzbtaN7IAzzIG+zUekOkrP7Jz6zJNwhUPh17Q3
sCkp6AkpN8gdfbevyTXWeHSQtphCwuqUgQyw8JlqKntPqN/Skwqi6obndrD2tUszYNhB/j7He6w3
Y+Jrzz3+0rf9T8Y7kvhXwPw/+m/wqxlKWDpQHP23FuhUCwIEC1o4amA8jxfeefRdG16CWtx19jQj
Ph16jSf4aI/tC1DSDuAF3Og9pF1e8R1/ro58ZXqiG09rZjP76W7Xo0Z7Q3aw0CGPtbyG0p4ibafj
GIk65e7DvB/38UfizcfkDr8SMK+s5OQrRZ3LVjkXKAeqQHBIRYPNIBlUCyxWStlnBKQ8yqxTdzLI
hk0MH8Qd0SC6qswd+G9X93EA1J+7G32lrHf6W4SAYu9PdgzK1pP8vcnGYNmEx8hTQyDjrzMxpTJz
rRnFrWe5+qOvH5CKBR5+bfC0dEfaFQfFbV7pP27JOtt3dqIg2qMPRLAyDj3U8uP6QMDWDgRZQsgf
3umfLu+3V1ouIuCyjvrIus8/O7zfrDvaD0FIXNgCWetErvTf1YD46QT+8kh+G6rp6ojCNuYxKJFu
gRtJ4FeccY+Zo12NsC/Xq/GqDLKnP9zpdif/6kVszeVfhpOKvhZZvHCnk1PvO6/FDTU6oCu0Gw+j
17myjya8y+b5kybB3wQafm4XfynGFpuGtP7bCjA6ZdIniIzuctAf0tP4DNV9dRLDp37GwZZXXthM
DZ4jgoxvoGQFVQkN1h0qLqhAV2Q9fzSf+etQ7p8bGQVz6HUw//9GzJqbRAbeociYbxdwe2nP3cle
fjPyTIogPyZ7/Xo4Yfx0yB/ICEkqNtYdvYL9+oe18DM1+dtb+eVKfhsuhLElZpHClRSPkr9eNn81
WOlbfb05SMYQ0cXHjeEZutmhupIpZ0R0LBL29PShfdPIuG32y0e1N33yrsZWPrUDmcleIEdo/PgQ
P+Snxdn45YZbnjIbgLybE2Kae/bSn+LjNt7+V/fy24s213hKpVjdVlh82Yxo6Vm9W1cW5xzk3v+r
nfvLk/ute19UfVsp25PbFGu2PAqc0Xb+G8FySu0aC3XS3j/d4n82gdkWsmqozNOU32VCSzOKorRk
6+bP2aPw0b4ApMnYsj3tVLragfAgbkbXqxOTyOXqvfKH9aIyW/zbM/71An5bL9kgxGEscgHy65bR
pi+yumkY4FBCpUcXRNpZz8MZN+rZjm7r9/Q7flwd7du8Fj82LuX8YH5soA1OLkfeUaA192Btf8ZV
0r5++FP0/zkRf18Sv17ub0uirDUJBZLtcjGPmei07IxnESDeY32DwsFDf13cQe/4svyffhKNPtBM
R/I8Xqcu+/V1DEE8F+3sZD6nZ+pGCDc7YtWzfpJAiWPgTFP/SrkVn1Vf3TXqzqgcIIK6YFNLGber
J176B2TFImXPRMGk01/SUTiad+oRnjuVzr+OsfLf5CW2WIfksozatqLJ0u9DHr2ty0Li310kJekb
j3470gyZyeL7k36Lj+IDnVo6gy0sGZsOZwtPiPhDmy88NBAm6LmTqX5jhi341RtNvOS8nuKbLSfA
v415J2yTvXKDMV+Ayg2gmsGRPirRbjz5oF7hH39FJvezI2aOWvgRm+PT6ie7rZmf3sietkvILXri
2YnTxx33mxEJ1dZ9gYV5Eaj7mQSepplT2hg7XjgJT+F1corPYJO8/kBxFWjH6qE90iI7rVtzAhms
o+5u3OzNdWKh0gbkRjFRuMsR01ZH8EBhUplVD/UOxe1ze72NGyt6duQql+k0XZfOsIvPw8k6kJ/c
GuQmW7Cl0xkoB8Bx+xDRX+t2q9CwevPM5y3dFDR6XBVtB1o1ZMbhByoU8y66Kl3YHGD9xGhnfs50
nV3cdLiCdKscpsQ2/eKewsbNveLGCGD47KN9+SaPAZ2K6mVTtXOhAjv0fsE1v4LknHbxSUQYgUGR
l90TYseAtB3i2Z9Ci/GfjSNxpjLRTCNT+rFB/fWAbo2kT7pFlt2YeVO9Nb/Uc+cxg4g2opRDtUqn
7zuip0hCPPuFdCG9ZE4yz8dNackMovPo5i/xhfadT3t0eYxv+j0znJ1AQWd9kH6BimQqEAbZsYWT
EntDso26ajiuzszEcUfnGk1WewVgxZk8br3i8Z5hAc2nrLHXs3AeUyd/nE41caXfjh8v2aOb5W6Z
mwEcYPLqkZKvi8ABaFRV62JXp/Kcnk063jvsCV0GdHswWoFOwppvVjSbvZKS28weWnogg5+xJtId
39gru/mk7f43d+exHD12ZetX6eg5KuDNoCeZQFomTdJzgqCF9x5P3x9YUheZzGKGpNG9oYiSIn7V
fxLAMfvsvfa32i3uRKQ/aubShJEa1kBLl+xh3lLYiNuWv0BekbUhl2mi7iOPg1Qznr41OV2KFlGw
9PfSs8LdiTA5cFSwzvVz8qo811e+g6qJY2MJoNi1q5TrezPLnOoOqU5BIke16c8oa/v3bcI4tolP
Rthw4PmHcrhLSFrmoQ3V2RWvfC7a1izY57a8x7jQ303AA9VJnqLdcKeVBBxZuxjf2gd4TtpUkEr2
xYbi/mV5r3O1eKSAEr7o1/os3NNKE72H94K6LMWZ9EJgRaoLtu5sosaQRbkvXsSX9Lzc53NgdS/p
nUTaN3jAxFHl/0pFzNrA+ia9lJCrOOVLoRy7O315ZmV6J1/CzyINxqoreOaa2QLdk/atebSNL9hz
6KSbUb9m+5mu+SCQ3+TL4Sm/bJ6H89iObvVra2/cat7Oe3Rf2MGBIRnBktTU759F/bSGOzytTIQl
MCewjoM+8f03NlpP8ylWQp/6CtqhsOuLLzsHqcvV4HR7fSnPL1C7nKVnVJ6v6sv8IuHChk3ivv20
c4p2yXOwjYINWXlit3yFNO0ewcVd8EJJ9iZcqkt9015Msgo0WlvpwVgYjwgXsVXDmbT7mBDZNBXG
T/6t+5zTwfVW3VOOSi+mkm+1qRfRuUx2WziPcVGi3/HMupDhPDN9JFtamevsXKQkgO50k1/SO5KT
+k8dT3Qw4BzJT9fbVAPPDItAxVp7+qe2nYDqyWrKjUQgz6f3r+1LY1Y9uNxJlXl8Te35dqq/417q
WM5rt8jvxiUaQGdqLCXZVoAL3LDi2WfjC+McWP2GP6EiQTZbE2c+ZUvhHCDZQrTzO2o/z1QfF5zO
5Cc09mHFSe/4Dfd/GtmRJV/qF+k90Uvwzu5N0hckbHPlX6MZwHI1n5X3hqMDwTAgKYSLYNluhF3z
SvtHTp4pg41IcREdEs6RG6pPik2+l9/GLj8niuDMv9LC+cw9mwT4H/gklZ+2LybpzZl6TSuL8CQv
KO/YwjqSOQA5j7gA0gGAjvACEnS/QfSyaCnc0CjIUdmdFZ+4SW/hvpdPFWVFdNU8QXEjkyShPXm8
m34s4Ner8lza5Uvvogyd5E57FdYJiT5cSmOn4MqxLm/AiLD5WCv5rFyaTreZkoPktF4RYYAdeSY6
6KZ6DwWvZ8rHOkuGdPhr3aFynYGmdsgAnsG2hg0/IzViwoYh70Lf77IBXstYwwqNxXjtnUfnzWx4
iZ/k0SbJVc+lZ/owydt3D1MCzNyOlIYmRl78rDje4xQqPsAklD7IAC3Cd58T/0xdsH8sQcwuptRZ
vZSuImuZAcFE4XGXPrs8/au6DTc50L3zbIX4YuZvzD1JqLeMw1tbi8vU4Z2eK9eT3UE85YVPxZ7K
sQsvvm8GAn0ZxsHnn3/ZcaIx1+uW3gdb3mUIQs6kM3UXr63VlF6cnAzD9eAIW30JW/M+XBjGjAKa
t9Hx8I5ftCvY1RrGrQumHzZbc6uYy1tO/wJ3sxPszQOt65+3URPtHqaZyOuwP/q+7Sg+3T9y43Ib
vc7tjpsamqBNu87p5ehnxl45957cm2KHEz00qivO5sueMM8sryfXONcRr7yLk6aox46or7/p4J6h
0/NVVS2l99pG7UHyGf56vla4nrZb+Zo69KeRH/vFRbrtb7ipEqgXtntTPXDdmOsQnbKL4KZZT7Ga
SuLfuxaftMf4VNB05D4GWxb/NYUdW/phrTrGkgXAnJ/5aYVJ5oaYBXrMVO8Zpj3GAKlJraK9Dcl9
YeJ44iSXj8Rs38afrsRf5ljb0GlHF5diy8Pcv5zsQgSnuAqcdiuirriYYK3xpr3yVyEVgin7f/Ia
fCSV8e0XHEyeULQEHVrY9KH8m0lhIlRzzn/VBg837y4kB7mAYxonl5d0ZHl9G/hghqQd3UYQ06ZX
T2kB2ZHspNfZJlzoa+WpI16ON9EDtZxTT3xsXX8b+OBOmbRuqxhA0uz8ocQoPaFd08l2ha1s6Apd
TcVWVEqiMwF61UtF4n4+aZamCLX8oNxpcUYQE1GbQQGk76MKipS58/bUstg3P0OKf0kTfZG/p9d1
+f5e757z/wf0zLJKPvKUnvkuSF/f0TU/p2//Vfvv/7Us39PntyB9r77Kmz//qn/Km6U/6I3ALYpl
KvL9Jleif8qbpT8muTMNE6aswskx+KL/lDcrfyimwr8xcbD0yaHlL3mz/IemyJ8K4H+oov8VebM0
rdSvsR+biCKJ2ifnDA6ydrCOSvr121AoQzulmo2Q874G7OKN+ryiZAHYA0cM/C3UTd3F60zIlp1l
ncpoHa6oz58wPRFHgiaBBPi+mSS1gRVI1YQUPtqzyLlBjIC4QL0QdoN9O2lVLNIo0uOXr3f55xN+
bVr5oaf+HJVaBkQhZdrxD4LeUG1drcn6kA2EQoSj2AGiYrbPqdr9QqHlxJZ99CFBLELjg2uG4fb3
h+xrq6nxDwmpv1PZ9sKLuiSHIYgLNWpmglL8uQL/VjQ9/XU/PuuX4Q6yhI2r05CFe4A95OdFasxM
pCsKCZjfX+KpUaaH/nIMjB3XBm8axVAlRFvS3OL2JVOm/32Yw73+81N9eZiDwkEkR0kVe3yqjOhe
bBN8O6abVLCM0tL5d4b6TGWRjNAPYxI9rPIhxSrDjoNsIVX+Vh3Rv6byRhTffh/p8Aj/fCgG+DSc
l0iAfH93auEaaTJNiD9hbO1qKlL/W2hqFviXcQ5eHhCLaBRFXl4iJheRz90lmexOhJmR5YtOyW7q
1nWwY1h5I0mJRLcz8wp/EmfUlRNL4Pheg2PtZPxM2KIerAE3aTsj9xDcuTtlwV1xV6+MnTQnm3MV
n85ZTzvXjyVgwAvjP7AEDzuQytBMQiw9QjtCbkuFA9/ndXRGOgyji97p1tFpuO/R9fBlyIPYALpG
2wwFQ05uWhY8oU+jaeXK2oFtmvWT+H97Kvn6N2/1r+c8eKtiLJuBT88UE0lZmAgAyUrFW7QwDgq2
0+WOo/P2yzMe7Cx1G5sWfkEhjFxvpXD7jtbCkpz6+vflIR2GmJ/r48s4B+sjimV3EAbGETcGKBOO
hEndqMyl2+jiVGx16pkO1ohf1NDjp6kibiY7zz/BiJiinnim48MYWINTqZiMGb8v+Vbz6pY2oz+X
fELYNjlQiFzMfn91P3JOn6+OfKqhWLhgYr34fZykz+TMNxjHb5UnQX036CyovcYxcnEfy/rGUqJt
nwvrLsiWefzY1uEWruoTXZyrGnkr6xTW1IAjGKAnBZlub2wG/VWLEltGsNKZxRY+wqVMKaI3KswU
BXvsvEUiqDDtvFmHrNAfbnJ0bb8/14QA/LmiTSiB4G9E4oSDKZFUfgZoRwvt4K5x2puJJseVjIST
UwSzQp5R2JfPokW6O9WC9LkZH+4lvEfDwrnuM/j6/kYlAfyM7/JGB/mqQbifidBc8IkJBwwl2Ufh
NrzkcWg37XtoFDRwaGjloqXvosSOxf5FaPuFlicL+NdLPTszW3BAtL1IA31KbjQX1NcASmU2YFwU
yeusf3Eb8yxI8jMZl0GtJeuU5K94jqGiq+dyLSFEa7Yt+sJKvhMU84YGNShoyBj0Yu2X4s4kVUJj
68rrfbuYPH0U2iuBMgV6e2UY/q4SUc2T9ceLFPzavWclAO4wnUbV5ZM08DrUKJp5ZjTQ4SIabbBA
4hV7Ig35VrNUopY3TlLKFK5NL7jxkfSOtMEkIbbCqLwsMHMnPv3hvXya0l8+wNR7+DXSqNNAaJkU
oT3mytwSL0UP9lm8MPJq3umPRt9cyCEtFvJJTvyxUwRkJa3+qkw7nHkYnEI+pLarTlv6QOYQXWVH
F1zpTNjh+t2zh3/cnf42cpv2moOpxg5BkVUWVdn8ATmWjaytQeZzSNIWTYP3TCU15Var0LpRWlLd
wAp/f7c/ine8W0MnK6yz9+j6D+iwZLl6anSMKNO+04CqQcpOBwg1EsoTD9Gq2LlnEo0uUxEKvZE7
08RV9jaRiMnHnYi/phPyx9N/+S0HJ2hq+mMVVgoLTWlmKjwlJTrRmXx8hIkxDE9UQwfxfSaJsZvK
QawT4cl3QwTpoTjVPH7sROaF/jWE/H2I2INMKE1DqEt3SbrfSXbuAsbMRl3FO+XEbn/sIvNttGkG
fwnCc0USNH8aTaTWLBJzFO/ebUEexJ1VF8LjyYP5yC78bbyDT2QOcdz4JeOZRHFsIWgI0fAAE7mz
yCKjC5iyyPckgX+fptPm/nNm/PVSD8KcPvfUsOgYdqy9ueGz15VkAREft/BVk/gEUfgAEoun5rQo
8MdQPznULMfvbzWWkFkEWIhTE9lpr/iwrovtxKTuzrOrZIk9qTxLblHRT1xsO3vLN+lO3v/+xD8y
Pp+/YdoJDIN4GV7u99/g61ZVK+L0yFyvBH9bFo8DomJ8HG8yDA7DMLrgwrLRIMSJSxGjFa3+iCUS
3lqJwP06McGKds26rcR9TVm1oDkr0ABsTaLvtHB8bqIwEWeCS52Z3NAw5XkBPPp4W0ZZu681gT+v
lxP3LQ8omQOU+f0Jj8TLxmTNw35HiI648PsDRgKGd5E3vWSU2eQrm27bFeOJQY4vxy+jHCzHVqrj
plbM0NavMFnaeg49fGiA8/NpCzsFE5ePztMvox18tKAtc3FIeSad3sTuTkvo6Gtk0FG4gTUt9D1z
JmQ0WaTLMkwWcYZMCAWtGFHH93vbhImk1c+G163CEB1rk89C/WkM12JCNYHmGEgf9IQ+iLF0Yn0d
C7i/fYyDdd3W3hBnAT+8JCEy+V8ToFq7at2hHTmZDpGPHOjfRjtYzrLsZtCY+CjNZ20u2KdvPUW3
9ixxplRq6VDMQi+OJZ9tLrqELNCpoF86OvtAD8At0USVKsT32SdriSvBM+SkfeoQs85SezKAoVXo
bNy4F5OKnY8w/5dnPLbeCKmIvhScbA9mh9fqvhU3dHqMNGXBYp97ECvFYDgxzJE5r8Bfh5pgiSJJ
rs8E/pdDwcgFPVN7H3fBNVqIKVUMhmWmbCSnwLzvpALo56tUZMoQ04MhLPyRNlHZpiTJIz5u4uvS
MhA23PPrTszQn5HR90EOJqicYqsIz5BQzG/29cDtIy6dJHqCAE5DuLY02UH+1a/FiHjJo98lQ4ty
4fsMqVU/bzyJEQET25jPzksTzZHantqhjpzhRJh4eZEhVqBMiAc3G9FT5H7AV9JOVWOpt+amlvDl
gZ6Ca9pFoNLC0VsLn27IKOJURx+qUu7QlCdp8CFb0TJXRvM47RdKKJ+bBvjkBAMDrV4b2pUZqrZW
yRDeIvrbxVUB96gYQf+V92PxoYc3Y3YzCOcZfZVhgSgOToFnGAurYACK4bL7piZ3jYq8OoghFXa7
ShVtFaatnF2rNA+X9Eem5iTNQS8Dxqyhw7OREMVPfZzKeyfSSOZSAe74VbHlCPEH7q4zK9W2qhVt
687aVkM8D6RtQQ8cSKqZhDIjjbW5n0jU4DB/kAs7pIlVtJ5UFfJ3hFuLuS9MGU7789jfphVVHtdd
9lX+YWXjjSXTdJ8K80F6KVVpE9I3rMbpzorcNzepFwMdiUNgzJpWW6q+uHStcVUzs2e5kL80Ove1
gB3JvVSMbOn7yEYFMAGVtB6qxB5H/Q6I3SzrTUcbBef32XZ8FkBTmqq3Uyb8YBZ4cte7rUDwm6MV
Rp7G+IheW2r1JWeVuD21Ax5bUDIjcaO1OIIPM2QkIOtyqLlPT5cqrRicWHqZkD0BpNYc0YHXD6eC
1Z+nI7se/hPweyh6/BAK1qMH0Uplowgya5mo2oVIB2cg7MOaKroL/he+n1ujnvAobOXapgILkdIa
okS2nr6Ch7bjXDvx3qd0yPfIcvpNJNBEjAm4ZB6kSzACSyzL47V3zVku0E840nN1jj3HDBYk1+iP
vrj9/UsfySd8HVITD66zrtynEBRZ77gh2YZV2tjyrgFCrWQO3mp8HbOLDFMAL0FygVjN8jJoo6u2
vsrCYVtqKiTzyKm0ZCMptErFUKy9ezPiyCxQPYuqbUUiPswaYRv2it7biNZKZNcQG/rqY5iqul11
6mZU6IJ3UYHRFWTkq8C6qCm+m9ZI+qcEuf2sDv51ZWrLwKicykCFaIh2BLs8cJNtVqJal8KN0ZiL
kS0nG+O7sEOVi2gOR98rX4xvBGqQbnNNMmyuBLRjpHQo0YHNrR0wGY1yabJE1Is6DUmIgf4O+XuH
ltdV5/B9lpkWOwqw99/f/XRK/P3XJg39fU83krGoS5VX3wG/9XndXnri7nB8BIJa/TO5/yOuSL1A
LlLmk1/AL2jP/PDUuSQdW7lcC/5viIMkbDOKujQYPMRko/Znw5zolHSdbQR6GsBdBfSPoCV9mrQ1
v7+/n9c/pi5OjiosJMA7h3WzPpAhKk8Xo8wQ8WS4rgNWrPaObfF/NM6nmPBLBJNGSmJ2OpeffDjX
4IsonQvDulhQOFn9PhKQ/yNzYioDIl62AE0dPlOdwPzVwhRiBttQ74mzRBaWqYuOsochWdUPgYBe
2JMdE+heWb1nmML6BglHCZUSNl7aA47LM1nFyCIyt5VK/V+g3XGYJ5jHi2T1RpXMclbPC0gdWODZ
Ur2V9NcozO2ELhA/JteRwpmkFJhg+ChjYq5YGy+4ajT0vnXleMXopHS1ptM1TsvOMquwGwERuIdG
t3kZ83QGim3ei+CMPYTifW6nypvKkR9pFZxm1MIjx5eZ2EXgLQoA5JJWzzz5OjDuFeO1ER56Yx/n
1600rHtLpcEakbIJg1gqHb/H8DzFCyAvzj1yiKICEaC/9uNHkMXzgfpYQ3Gxr415rli4VqA71Wl6
UqGQIC8L4nZlNBgsxi09gzgFYMdBTsv6aD1wBvn4mivClh+11Ohr9kNp4dJzzP91NQ71HXhuREjZ
SiywJhwfyc85Xd6d92AyvKBeVaU/t6yzIKczDmKL5wKWEWmKjsKLKAKlBFUaE+zFCAjA6P3LXFbW
FdbupQmDMsxAhApom/3g1jDUy7h2L/JiG/QPFXpUT9vXYe14ujxrjHSuDfq6CWkc7Xy7RBIlVgpq
drT3krcp6Ugd4hr4Fc3GmIXL4UJRq2XPW0p74ozebTa+8RZX99HgIibGiF1Lxoffp/CxLefLBD5c
LBgiSK0sJcBZtIchfTatU0vk2IbzdYCDXbNpvE6xAgaA9YEwSh/mGQ3Jl1AIkK/WUDwEesRt83qC
S5AAsk9ZVx27YHwdX/6+a48qJS63Z3y8yCvz0kOZJzcnMoM/pD1o5ggD/m8bOCz+mmIHvzhlEKj7
q1qs7LTXbB9QrZgD9oDWD7xcqvcqYZnkRcsEU3p6bFXOaitd9CjYDeHUe5+e6/C0Uk0LGQgMLfXP
nevLLti1XdcXFT8p1t7xgtbpww7prge/FERnFAWwNfhwVWCZQDyCE+9DPTX4wUtvCl2KNSuesATy
qh6lWW0W57ECgKUYruj4QFlOt6zIGkn8dVCWtljThyCgr9dx6ZCydRm0l62lLkVvPE8D3+F3w2ik
Sb5pVmWBTK3w12kKoLkAHtcHm7LT7cllqeO2k4BJqNUJmNPRYf+Sr1RBvRPpQjdEiOYq4ss2n4fB
TlaDE5fnY4uJGhO1R7pZVBr4vs+1TiqCiC6ryPYyJ2GHH/3mPxvhcLlmIcYRusQIigJ/OYZ4Fr/8
viEcWy8atr5TnREo22EJMJbkLvVdAgQ9G+eRQIu1nhPZZSce5EjtQJG/jKMdBLKK5ptZZTIOZK4M
abv6TGtMo858hGabdpVzz7KLdQ33Zeo0kc/yXX07tRie7rg9FpdoPCy/Bh37JxDyaxq8EdIIjTtV
DEWCdRA8pxUMmZrsrH4ivDv+zF9GOgy+Qn3o/Zxr07AZ5l625GykPxtj3bW0Kl+AwnADVubmKr2r
XvWz2gG6Nk+fXI6CcPb7Vz66Y1HGoDVb5uF+VJRlvaryHh8PqlMufSBLb6udTd285YrC7869GO80
ukTSpfV2YuAj5wHClakjXKIsiorl+xqptLiQIp+B9VuQJOrHJL4X9kSEyE8ndtGExBRnMPjFqW3h
VAxKXunnvqhgbWqaWLmpCk4u38dXcwJUvWsiW6I/zFTqlYkEtnEfdOvSBFYiFDcIsaCJXTRS5eg5
vBgI+3hjzDC0Wk5xkYu9RR+K86BONwGWSBEXqjwm0ZIDZoPMpFrVhkAR4dSdJOEhSFfQ2JSbuEJj
SUNe01Zb1423rUeHhDw6I4gZS8HkRAYyKdIQnwOWJO4Pq0fsk0ChAI/pgIzXSxXeXhAV97KMnrnN
Nm2ub0hdzPp2C9J4nuYQJbCJjUZlKXILkypt7YdPBsLyhujOrfOFBMHKGMMZhayZ1Bd2WdMjiDA+
M4qLHsp74m5UEeyajrFsLNz2mXeuaAmQQjznVPdDJL0URvQ9y+Ey9MorFycwpSz0lSRFW9Ms1z5s
vkgZEOEHxrNWpJepWLzVlEqoHtQ3WiS/j531UQnW2g155Lhotm7Vz1UZlQbeXRdxrHz4Q/xuFamT
Y6RgBsFW4t3J5qVKf5UB8KzhQuuGH6VKjyKdDq0uYd3eg9KircQAb6TRjz1u0/5t9F40GvQFjOIG
k3iahdYDT/Fr086Fba0hFK8zx8MVNKxqYNMGyLBiYWLYqiiXHuBEdPtmBfTRorqQQEkC4eHl0B8r
znAjP/flcOuZd14EMQ7Xp869G+V8HquB7Wu3Q2HSzfgatCkYNsj4knIZ0ZWZabWTQtZQo0sLtlUi
vetNt+6gUdTYiegqtBTY79SruLPjIiLol4JKoVg/UzvVKV1i4dY1YOFr+zxtFmNmXeE6+JYQOJYR
l3DpzAMLFgANxDjByeho6/r3Un+QxckQylvU9YcaUqXp4ifcobGGVUKauQAk5KvOuhTVcOfKFRPI
NPdeKC6DFD3lKCVnskT7GEQ3vT9Ts3zeBZDEReFFrlFqa+4inF5anWYrPRnPk6Y9qyR9To19Jvf0
ZY2hN5tOalV8KBMocvrHmJBXqzcdgXfd7Adp66rDTG6vsX2b1QM0MS40gVnaFWe7QbInl+Gec6Xw
wFC1/o1S7LHAwm8LM5f2cSApGYYgiPyzyMyXeYG0iERkVD4YpODaPoSIig+GtoyU1GlxaUi7Z/wM
Z1G/BRI+jxU4rFJBZQyGk67P0qFzxLKbBzRmxLm5kGVkSrT+CRhZ6eNbyBnlGXeqsTOSbTiIc78L
7IGrT+SHO1kX5nIvc/Xh1bLK8HCYYf24yTtjlsqirfNnCiZaPkxu17DLUV955XXWu1t/LBy3rLD0
KWaZdDsGq75DPWPwGsNXaZzcMRAwBR8xtwdwQq6Bc0or2O5I26hhoheTZqW+V/zsSqBlpYw+RhIi
KeawPrm4vJqMZKx9TR+Zh5rEHDB+qp9ruXA8YyMV73EIcdFIbb1hk1OuGuPZpYQxvhIqOdvaXdF8
Vha22gEX4glhItia+2qMy864Kctzz6OxhkhPMu5EI8ffDZ7e0JMcde2UzMLINRaYm0h1sGy56CWv
neLvfBorvYAuu2QvZ/TyivTxaPdius1h+YnSXswec/ksVJutkuOZEpj0JDxQJ4CaB1pxuMNna/Rf
heZMh2ym507U9XYQe4uRQzVsb1omoKwsZePRyKD8aA/aQDUMet4IhTLRVr1KVku7kGgOpkAKh5EY
2O32dKo7VTzM0+oiKmmtzvF7Eh8FP9kWNBYDz1+jWk8TxErmpa+AE8I5wEXqIOMSKWR3pQiQCW2O
kcmOXGMj68l2b/gXlYA+minXZB+VSOOTzBTQ4g21kFs/uO5CgjliRbTcD3LQLP18RO9Xzkz1raw/
/JrWK2hPoxGdCMCOVO2mZn+qVybxKuWeKRD8ckEorYgGw9iLqVO3Nhb1TrTxlgNQ6OyiOXUZORJU
fhvrIPCpKYmXTcJY3HbhndEMY9r+vVYsm8cax+9yWZmLkkzl8vdg40hkxwlPLYsCCdUY4yAex8tc
DLWgY3LS9SnC5NOxKFSUG1+KTjzhsQf8MpJ5EM0WY9FX6TSSHm3Gae0rN0p++/vTHP1iILwVhLDE
5ZZ58MW8QZA1vxsi1CEgUQHVnr/S5XzTXLIV/DuzQ6akRExsmPKPFisczNrGTGEsa5Mv8rqYUwd0
tCWAl92pr3Qks09H719DHURkod/nYZszFPmtWZ+laAH3uaDaccRxJZyIwY+VSkiNi8x8TLupIxzk
IwJdpzqmGCQ8HGRg2qJa1qvmtXWoqk590a7zj5ar/69bWnSi5r/vaLGzJEiDV9KydLQE9bB++5//
nv6NvxpX2FamUg3VY4nTjlf8pXEFT4zJon3q2f9m46z9gZRsEsrBg+DfYS1XWVP7//PfkvbH9JfJ
FtwZsPwIbP7DvhVGR5WHQ4ck4TFxMAGwDzKxh+wKtKDefuJ/BEvEAiMIL0Sr9sn818/ZjUkBE03U
2WN5ON7T12226ZIkF8IBfOJVtxEIspt5AGUNLzmAEVfAqOpijrEzFRdwd6dEA0e2jO+jH6ytQGpc
KcHrlWtea9MeOS926RZoueOBC/syBy7/TC1964v5mfQxLNaVJtF/dATlgdWLOyYx+WV/PUDJpWF4
pV+iBYRRly/1/e+j/dxwGYzKOoY6CvPs8BrJVc3qgtHlK6JFGip1ZnS39B/8Psj0dr7n0L4PcvD2
xBIHoZTcq50VrwGXCO60J+7hxmfrwuEY2P5O5UNEm2zu3+dHqIqCPJh8odaLN7JorQvAppj/rhpd
nCH0Ie2Vc0WPFjlCH48AsS5upfG+oHAWe+uo27sSpq3oQQTjjSjUabPQUf13WbxMS1qSdbyBenee
E4PEbbOppPpVUb3HRi0eLE13xHTTSFsZwWhB+iGW3I++qZ2iqi8rOTkzSutWz0F69cG1auV2wP+O
g3AWy70d+tku71/89DlU3uq62dTGcClBn6NIe+kG3SKIk7XK/VnytqE2XmSlufDDfDWSpe/yZ13a
aflVFJNPF240Lplx9aStg/HZ5Holv4w6BD6VMn55wcGOTOBOQMwkpeccjptGhgYjKYvazB6Uxlha
EzgUM4fAeNBaFRLxuYZ0vbwYmrMo23vUGuJJHUBK1mtxb8O4dCQUaeJlNPrzRlVnWfjWFO8qivWI
e0YeWSjZQQUlT9rUzF3SS7+JQh5bA9UvgBZMX7hUOG1U2XSPzHIQvaV+JzYe18fETlLk2WDmi/4h
x/XCJ/Ig2m+rG5+4ABdNGLmUiygZDYPhhKZ0H/vSXSOqr2KaU95Boui59xaJhkYntswTfVsVhSO6
5gUijHkKuE9V2rlHYjnPr1X8DypvF4Y3ca6beHkny0Hz9x6MXsPq7YHEUaKDIk90PNMGB7UK/m+E
fBOSEfJuDHYEITemkVdYRc5aSzoPW9ytvLscfInH1S0q5Y0Z4HnKgdwbxLsZiGxcdtXwfohivBGH
ZTNd+PV4lgTbstk0w2UaYIXadhjAc4P+CCsSofjhFhHEqQgDQnwrMylcubGyDKyXqLsJgA9Qwwli
cT0wpIFtaS0Lc6+tnJx+wmis7REQ81gR/w+TUeplSi4/WHVAdSj+au7jIGMhphFXw6n2KbW0ocRH
vRWCx2C8dJXrIcx3fqjZZd7NIhqzuwJz86RYhPyeJlSXgvkYaW8mcFopxhJM1nayp1A4wgFkEC4o
Rs9D86XMxLnELb4V36TEWFS+vB888j5NuzDaAve36T5bsj6vsNWWg+tsEDZSd1mQDNZx7DOis8TU
b42BD6cn62gQZ+n01iY9TvqQQi3BJBtrg2sjxEIsWqd8iFRNHavY1gqIyPilzqubOInmJi9WluAO
l6+xvMfRdB5oN5n1EVXKIlAaFv1THO+rGjPNcW+x32MrXEA/rKII+G52VSqXNfUpt3vKB7yRJUiL
OdeuqVzFFXis04WaFc6UNMq9hPlChwBKIVQ7ikEB4bUy6RmHgOJRgOSbZ+OVnJ1r1X0M2l656RtA
WsJ9qfNfKMEpfK1kFeNu+cMIUrxy+Xn1SAWk4Z7uXRUAhHvaLlCrt2F5IxOYm1M6xfQnNO7boEFz
LZEISDRo435UXdSsSEXc6NXTUL0PE+E2Kp2mDxcDiCaVRYpjM9UFfRbDr8nkfjbSLTlwUx9F19bk
9RhflCW5HhQCGJRiVRw5YS6diciAylh+9xRpU6jeHs95W9GmF8siakr2Wc+pAnAXrTyL0Hf4wkMx
7Eo6Cq3+Tuj7paeci9Vd294hoprXQM70PsdkgJYGtbcbmlz09Flqn736dkwv3QlXFexlEj6u92GG
sCYRNfjWvS7SZYf1hu5TT9z7Cm4k9f2A4UcKrFnFCyRVKgeHwZ3Yxig/7horWMrQyzPxcsxXXn4z
8LJKfqMF2DzV1nUDS5Nqh2QQ147dmhTEsnSXo7dzFVKCJCYKDyWX5fSFz41Z38i8xRYMEG0cIZMz
Fe7HEfw3Hges3qrLHREcqtzX2wwYRhbRewgRRPLIF3Swg8f7CtxR14ScGvtqXIrRU0ZCKSCB0hYU
cUdyBaE6qUHI3xRLxfQ2XgWJWdsFQJQ8F4mUNPOp0sguloKdex4gLYqgEHl1zMWY6Jyqh4qWNRFG
crI5HPl1xRwQoPXEZbnSZTIu9BzJnWkn0rXScmKCTPL6XWPl89G8EfglET0mPRYeevqOw7UfXfXD
fWPdBQzdd6+yN9DShCWG6zkhRJZRATFrTlQVGKXDtcjpR6dMl5AAQLGCV3abkacE0VVYuM7hM5JZ
+BXj86OC3M0zjKojp4vHGdNvFrFmWw41n10iLfeK+2KVwTwn1QUfjW38NfJRvVCwF/v7qDuru3Ap
i+WVVeMx+NZiPqNVONYUFNe7GmRRfK8zEv6nbLMyOZ3qJgkdQQDlpHUuuLNSJgccXw0jsR92uFmC
Rg/0eTdI89C6i0EKD7jVewYJVDi5akmPUJFvRb/luxOR1vokKmo2kRxsZC9ZDAqAxYwKwfT+qOSy
f5Nv0Sipif5KGSBblKajdwkZ3MmPtb4REQ5grbqOQxHsWnyD4yJJuHtM/16LQbqXW3C9Aubtob8U
jV0aNRedTGmw6owlM8rRA5k36Z7nwcA+mDltyEIuH4v+TMcKNWyGDTs3T+OuMWnGZ8Mqt616TT4M
++4XkWajUcuWbfpSWtgD6LeD1mMBWDiBJK3FgDDYuhNMf9WUljlDPocqQ7oNA9NBO0L6vLi1gmwX
mN5HEHLieimI/bS7KFRtJdaSLUZ9PqtqWngq6L5d8ub5sRMq8botPfYUZR42nN1oCXc9QC1Vzx97
hWaqqIXZrfSEbk2untWavxK5YDF9yysQpzetQHQi3/SkxqEWXkWK+ti0U4K6aFdqCqxfzB8JWTal
bMwt0tO1ZWEw7W1l5mlsgAXzfNJbKuj0nJCP97ztIutmVKif1f9L3Zltt40kW/uJ0AvzcEuQIEVR
oy15uMGybBnzPOPp/w/q+k+RIA/Rrr46dauqCiYyMzKGHXuL6l5NvPtx/Ko2bLBuCk/uqHIu8+pF
6cwHdSpi1skdO3RoNa1bDQaFPsWrPgWj8Q4S/sGldSt0GaKGHXEpmCtJfTcb47keTUaqb+Wu3ntw
UDdouuid9b3Wyk9pXD9pIwR7Xr+uI5XOePgg96Q67U/aEVTjfCcIledaRkWzAaEpj/nNn0bwJtgc
BdQ0HXqdEtBpdD3ElRVYSliuifrsAaafZAmzdQGPfmpiangd1dFaDlaRF1FJVSZ+1B6mxMd/VDcx
9PKwOH0dN9FP427i85sYooft9fVd6OMxoYyYHUhAiCLIIE6tp2TZoW/QQQ9vPsSRoBYBMncb7P11
fMtozSbe0Y5+WEJVXCijnNqdVfQEtR2lSMMuecUNijobadfv2lXnQAb4tIz6vwC5P7U320hLJvU0
TOy1KMVQj9omd/Jju59YmSNHv9dhi1lKni9Mw2KTMiwVRIkM84OG6GhnI7+2YqSnpzV2m+jW36Yv
2Vv7Nb9ptuYNRGx2eqvQ1Ln/GO5b5xsY9CqHQoJd35treL9W2WNtC2v1meu0xDd0IbM/+XHKrOJY
RnmktTo/jsgZ2TPorv23BnWDqUO+VKE7z4OxRdURpUUKqVyj00NWlK6hA+AGpuHyMH2rym8Lp/i8
dIAB5gfB0NGWRX/x1IDZD6aQqhgQdhN+Of/kO7TGb/xd8bA8cnABA3libT4Sqlb+KLQKAjRQPVKM
AXZafM/QtQGukyGQUq3714kWrXszCE6XSPMu39i/1/qxsUenqgnTFvAFa/XIF9Zov0zcchBwwla1
1bbG94nWgMbaNnCWJowuzHZMC6dmYqkGOzkV5o5dlZcVijCG4nSJzD3y4evIhj7y8UPlYnlQ5/Km
/m1t+vvRQsc+ITgssMYALHpXvyVvK24CSIbyL/5vxgsAN8C3fC88UXD4HK4m5vClK3zx4B4teFZ8
88ZBjcWYn4C8+1poXsw+WS8c3embndZvwBJQydSZw4C0fT5qZ4k1bDydzN3Y1zfJvl9NlIDmqrv5
D+aOzrETmBJFXdEkCknih+Lo0Rc1BzGTXZEZPXEPks42nxRHOzCETWlehSXU/Ep0ymZujccl3rAz
MVOINzFNgfaDk+iMxzkwZa1TUxVw96b6bW5pFaKsBjVu94PSw6PmNFsot50aklj1UL76t3rskK08
hWgr/oMPTrdA0/jqOP15wSwJMsFKqilohtCZEaW78kv4mt4zPuos+b1LF8aCfgl2edlUrTNGvMIq
+nhwfSZw6YKQDxV7D859io1bMo56+xf/wh+1Cu6Cn2VWZb/rOfPVidzv/zWOLI344H9vKNjN24/j
ZsL0b//VTDDUf8H3qlM6p1Uj/rtj8FczwVQnkV8VeDJvM+yj05n9iwVLVv4Fxl1X8XMTHk+f/of/
v5tg/QuXBEKPsjGTe6ryJ82EWRVaVaHRo6bP1A02GAWcOdSu77uitQKYI3KTOpVKfS/fmM2Xo49x
obI+xVJHLubMysyRmiI69X4URkjBMXmx9hDvIqkdn69bkWbO8t9mLPDhgOGmFswslHSbUqz6sEAU
CCruLQzjJEb4k8/oLb1WDwiTTGI9S43GC0axBX8ABGLTGM3cQ3cKYWRQRU4JMYifQspRFgseY+Y1
p3WdmJh+wpHXlBspCIOgjByFWkOOOiRIAIgqLJSiGFcVP6n60/UvubSm2YeUuyBNdXcyCLgmlif8
18N1C3MaxbM1TUfmaE2GrPtGpWECRZvoGWqVF3evoL2HxLFw7x3cTx0Y9BYxk3Q36YB0O/U+1ezr
P2Iek5/9iFlYOIiloKYde1cgZRM/+rDjpukKGAHE0xOQQOg2MCku7OY83/q3VTom09Wehu1nXzep
meXwCqwi90o5iVrcFsEpuL/hL/IdDbF26LK7r8LW/SJszR1R3K/r675wHaH5Uk3GcSHfYvDy9Nu3
rqtCJdaybDE5MN7+IuZgi7NsY+XyAtPptJbZzTdgvDJF9M0Z8xRn/iVRjLRyqyZyfGMnNbeZ9SPM
Fq79xdUcmZg5Fz6k78tpjXNBiEGvITcWfodRcjCthSD/4jU8MjS76RaFsnJQ2Lek0b+XNEqaQtqN
ZmCXQgZOTyl2ipevr2/VxZt4ZHP6+9E16X3Pcq1pcdGABGn3GGvyf2lhdhrV0i0DMWJVowYDevBd
znf/3RJmN90FZGmlOkto+y9Cd1/o/tI1nq7p2SHTmb22JJNndh5QBRkBkKdynnsUEJr7ZtxMLOKJ
zfTgnQEmew0sDz2/NbzvxT8530empzNztD9aWnejMmIaTD+UMKKyTsv2+xBKyur6V7zsq3SdZ0ai
xwonxqmlJNVFQS1po1pCu44iwWbet0UuMbHg7Bp/yvEvRRFo7zxaLFMFOOohPCwUqGam43bht0y3
9vyD//1bZltqJkk/MJMSORKwOtScJgEqj6KiA/f4Ylv+ogs5WvjMSRtAa0ZVwJhalQDXSkQmETBA
Qfv6opbMzHayNXpLyCu+LzUTG/CHXSbqOqL9e93MpQs9zbMYqiUCLpmXu4Ywq3Jp6CJn6KpHWpUb
XU0WHOIlP3VsYrY7spyD5Mgx4Vd0rkJmrtrbgrp06wLrY2qnz/4QPPbxoh1bnG1R3Qa+3tdskWW8
NQIzblTQxIVVXbrkEpPTxLzA3s/wEl2hyVUFdswR25ZidxncxL7a0zRl5i8PP1s+48vXt+rSw3Js
ceZ7xYB7mGdYlAqRHu2tH2IuuM+6x+t2Lh6Jo5XNbjbDkW6ieNiJzeIm08Nd5Xn/4HAfL2V2JMaM
7FiP2CA3rOHdMBAY+VZzvq8v5NIVOrYyOwae3zRm4nLwwrBZSQWwluLbaFoL2zIvHE6nbRpXmwbW
SWzPUISyK1lRQ9PQiY1yR5zKjKS4lhPY4vJPCKpsx3RE5hoa6kh9ytxgAX93vkiiGOB3JjCwKYmf
nYo2jrIwK+LEUYIxsduBKe2k6NqnmAn7pRN42RYRomUpIhn8LFDDU+Ra6UKe5/m4dqYEFBVFyD8c
+uJ7siJqzwZCRkwAzoujaZkHptAXiJoLEs1yFU3yoB8Wdu3iUiZTBpg67fz6ZpEeJHEF7U8FukF/
L+K3woy21w/guedTGQVSNf7/JBBnlZUqG0Xf9H20lxOUbC0z/mLo9cYyEQuXzTur1b8DqXy/bvPS
wmB1xScZ0KXQqjl9l93a7MJcAxmQSw2RIZxSw1NgRpvrVs59EThn8n1JM/iIVLBPrRTZkCqqGKV0
a7VvSie+NHLyooXSp7wUl2Yfzx73E1PGrC4vlEPgBlrMR9Sy1zhLD7nl7a+v5kIww4DexPBH40fR
6fucLqcpVZy35qK78ap9peEU25D0vpjraq1WG5Q2EuZoR2G1JElzYa8wO/1jycb5eGPap41pCBFz
RAx6J6iExeD+FYg7ry/v/KlSNYC5InUIidbdvGc3dtOdVbvUkRv/OauZ+/HRVO/dQ5+/uvqP68Yu
rOnE2Cxucb2oKguvTZ3QHYU7ehC+E8u+i5C9tFSMvmwKsjKDheEEZ0e9qftYM5s+xfG+6cPWH2/k
duFkLJmYeVcxCvJsDDERBsJGiZqnRFNu61p0rn+0jw7JaQQ7bdHfS5l+x1HcXjR1GavFmDIfAWTB
S6rvmRhuhTywQIJBHBVMTV3hVQwkBkKarwvWz+PnU+uz55jYDNiONqSMUnjrLgPSVtBWGH5kwb0Y
Z45Yf9OpB1So0/Te+3Xb58HGqenZGw2HQMxrxdnUxl9RS+NbbBa+7QVXpX3k+tTCgKjP4clVr/Ul
LPCcfh0lPJrnufTWjL0jh8VCvHHxnk1Vhb8syaeb2KSBl40qlrLYvTMEOL274d3Tgseu0+9SvVnI
9S68Lhqvo2VRSJ8IxmafrpGhTEvoIaAZ3zYrXewcb0TZzMruKmtiq/E06OkARf/5hlGYZa53kktQ
5peu1DtBCnyspl3708+9w6gtZeiXdkwT2RN4vsCpz3fMHALZ111MqIm0q1vmW0DY9FW0yo2FUPdC
iZZWhEa9G9TzR0vidMtI3scQ2ovI6WzJCWkwj3b+oSbV24yPFY8ghhfHMy4bRV4P5hy6h9g/NdpL
cWqAl8sc9zuwH3Pf0+ZiPHwdHaLPAHfr7X/Qop184dzBTLU9eAtEQ9XnoZuVBJqXuxkChmvjp4S+
6wt122jbwr8OU4D1nm+XEthLu0h7gfOJSeVsFw2GXi0lKzNHkDtvnYXujV7BYiaIw+e6ihai4AvG
iELI+ZhqoPwxX54KC7bYZEXm0PooV6If3qZq8c1XR6TT23B3/QpcChfgJFVp2pH5UbacPTwh4/yG
KSgZVbDVYE86xuNuEr6GRPymWof3Cvq32cJtv/ASGUQmcInTgyG2m9lsLYB0Y88EXcXkY2OAJ1JR
UgRZuLC2S1+SRGIqBkAsxLTS6eHUSkEwIGLLuBH+IzAwv7VVCPu7b6q6ERFUytaTci86NYt0y5cs
T/0oyJr4pOAjTi1XYtM2bSFmjlF6doEkbAWhTWGEqw7aseurvPAxoe+k/wVtE1yC848pBVGpt4aS
O0lXgw0FMUZ014jRwoNwyQyDzjJROFunzX2l4PdC0Rkle9ZmW8W/pdoCFn+pYrpkZRajWG0H0d/g
l05Zx2+DkW9kzdyIZrwQ2F3YHrzV34uZfsZRiJLJYmuUBWakGuKgp7zzQGcfdHDLf7o3GiM2MEcA
FeLLzefJgATUgdp2uQNemnGFQ9+89QB2rxs5Dzs08mXRJGvmoWG45nQxg1DWOpycBAWMsOvpSwkm
8rqF8105tSCfWpDBgoaZMuSOEAH3DJk/FbrbBHXz62bOHxOOLyzdzE1LOL4zso0iSEI574LSydfN
RrQn1ukRKQiE/2wgvRv1dhH0cvaUYJGkeerj84Cdhd3DoHVVkXAQJhSXAGeqvmpAj+Wb0Z5GeeEm
QAB4YZVnsY7JZSWVJoUhp8XBn35Nv/Q1y5WwOexlG046oOj9ql/lb8MvZs0EpEsQd9+lFBcfhdRe
qqrPYQuqOpmnLU6mockTLvDUfFgJMAN7femod81mGnGc4FTCd0otyHosLvb8A59amx0db+QaKp5G
cu1YPydpzARpTGrMP+R1yUzbUsf47KTOFjd7WTwjSsdcRWQHquSVO2wjkeCxXni+zt/MmZWZlwpy
S05aTZ4CEPMpfQxuu3fGhx/dXW/LTvPIxFGwWKqfA9M+9k3idgBtgecS4MLpviEYEExHJ3OqTYQM
Jk1+Gpx0YmALgQtGXolfDG1l/UbFcO0+l871Q3vhu07vNG14JJXVs0cmDuJYAEwKFs0cd/7Qr5U2
Wudu/advGegLZEy4lNihgDFbY5eJMCvGWu1UNe1bZQigsWTghpmJ1Lz54xWhmkatYiJCl8/inrL3
iniQrNKJNR/qyHE9WD81qpvXrXw8iyex6kckzs+mvjRNuc9CkN63ulAN49rRu2pfwF8Ct0BGE8Ro
/XXldwdL996MgPGqJsslQM8iAptmTTSUFjeG6S4l52dvxenPmRMrxSbEEmlfIBsi/+wzgYZMe7i+
4ssWFHQtwL4Qxs4WLGpjPfZlUDull92YaXdTtMZCgHzhMPKe6kwDUxicELinN6GUETlrYqV0NDHf
Cq7xnAXVF2pFC2d+OmzzrTs2MwURR0FC38tl0Ihy6aRu9uDmNTD4dN9L7maSpdEgzbj+4ZbMzc6+
ktHyTvOw5hlH6FXwlIdYrCBTqbL90Ijo5pbRl39g0eCWUXHXVG7d6QKlIk19IYhqpy/iTeOG+7jw
HAt9Xr0dbHkJC39x13hoJ2girYV5mIKGD5QBuVo6gibvyvFXprrM+iwFQ0tWZu9NO9ZC1FacDast
KPZUh5EYtUzbhbTpLIDkHkGC/j+Lmb0zjM94lZB1vVOaD0KnrXoBTdy+hzlOWHpspprw2THE9Zpk
2SZDzbMLVbVjlZqpXqKw25Jc1yi6TXoY4b5YWNPlT/c/hqxZcdpqqqbINY1rVUK8VsDISOAqiQvr
mX7u+XImKTySFrB7s2Oei90IX7mJlTzb+0F5ML34RjTbByhFbS0OpjqPoynNUtR1IRCBCB0aDnMS
tj2DxyJFF/tchdIRt4grIeIN2/mNjOq0sKUH5EgL1Rh5OmjzdR7bm3kPPcyapsrYts4eneYVRPe9
up9EXfWt5gBGWpvrfm8MDASkz91D/v0/GIu4dHKOf8LsUzOXqcdNyhNHow4tl40rPnAr4Dm5abXv
MaSJmtkdhqzdXHcrF8J4+eRTzwJcJakEMyhYenow99YtnFyIrDXwByNj7DCFtojkvnRyjxc6uyJi
YOZqF7PQUX7Vo3sdltYhX3CWl1ZlEbdr6sS/LJ1xg0A62fVyFMORdFcfivvU8Z0IpmTki1BqWZcv
sa0tAVMurAuTyLvKsNJZEHaeOuh6wjNEBSYL4dGrh3WklCsjWEpSp2MwO6nHVub3PvaCziy7nIen
e9MYDy2RvBrUEfLbd5dh7uuH44LjJMWTAIuLyNUZ82Zbrqh+GQ5e7fj+i1w+hqPkVFCztc0/yAQw
REMPVUjIPObApRA6AckMp+3y7kwkZ/yG6ojXLsV3F645ZkBH4c0IWcXZNS/aOFbHkXCnacf7vOi3
YW2Ka43uPNhwu86btTJ0uz4f36QmseAvtnZu1n+6/lHPYY/MFhz/itlN75sijCLPr3E2ot29qrYQ
OPmn6LZ4aW8pnQug0qHZWutvpXYPCwOQukUWpwv+lZgPzROedkRC5hX8dOwtxisJJqbqs2o3W+3N
5NqHYO+TNQHNEvx+ciLzU8trqFGdZPgIvd3Tu2H5iZpKFuGSxtivBn3XxAkoil/i/IeYegTYS+yq
l7I+Vvi3xem2HsWDouBFDeT6RLYks7q0dfcVpQKltMPfzeBoe2tPoXGnLYXs55iMaXOP7M6OmBzU
vqSXQwkEb9g8PASbfwtJwou1EACcd+4mSyR5UNEgF3JWL20yOWp4M2onySSwbv2PQW+jrZLJgQ2F
H3PJHiIWshkPT+1ooWNg+AvJwyWHR2yoTjg8cs05fLdJlK4bQ0JuaHp3OkVpQQ0cVSsWzMzHrKZc
GiN/25l9Ur0XZNMzsumwIoZoezso3GD03qlQ0gh3wWP/I1vn23i7hE8+T45gsjInYjWZ9sWZOq/o
xZHWV3ULir7ZBHmzawXp83VfcOGY8ungbaXsqNIOmnvY3u3y1s2oE0xjKdV9LK5LaBXAEcZv3BDm
D20RXWpvpz5fN3y+d9jVwNMyTUsLb14gLiGNZdBbz5gDfx2LyFYyaBuWAMkXXmFsINT5UetmiGOW
s/Q6yjm0Y1BRrm3lk0xEFe0DSFJ/iLD2Md/IWPg/CC/AFymw0QIWUtBNnz3DrVJ6YjoYVF7iLxnC
9p3BOF72408/39RrpSCBrpI0qaecehfVp/Sp51Lt5GFlA3DcVVHwuwrUhaN/fgKB8QDnBSU0yTzM
zWRNqQQhiqDcrOTHUFW3UlQvzYOdv/GnNmauOaCu0iJn1DhSIqNGLlkpKA0DsidteM6t9+vfbWlB
c6/cu4LsN1HjWD61vsLrv7VlFS8989OxOn1tTpc0cxhuI1RB7gXoRGzDx27b7hqnfZ1GI0HXLERI
lxY0xRMWg+m0peenjbJ4WZla0TpNPtodYBphicX7Qgn438HCXybOIj4jjlRvwETreDtjl34CAjdJ
DsIDwbCSs0THdWlFFPVo9ckSo4DzUemys1oQpGXrhDWUUeZwEIfYuX4KLnj0qYAxTQdLUMFRIj29
PoMv6mUjsyT/oO6rdA0VitBAJintzEdoZHzTVhu7U210nh3rcWnPzn3fVJDV6b4wOQZ6cuaVzAyB
99pkhUhk2Obg73J0JFzJfbu+ygsfcgoFZA4HXHjiPHeOyrAA6oTshmEq2VZ3pRYhUyvZ/HdWZulb
HQlZXRhV64ihVdmRGQtw9Io3141c+GInS5n5VMtqBS0reQmLVn4J4/YgN92vsUi2f2xmGv9TVCbx
5POh2FSgkq9nQuW0ebRV4Um1GnOrLk4QXFgNZ5smLGOntJLm+190Qac0WdY7UVfdMnkF70nZkQoY
xYIjumgIvOo0XaRIZzI5KnInypjkZIR+Z1cZguxdcfAsBk6vf7cLdWsavQxXEgmCJGQE7/Q+FXrd
+X1EOF/8jn9JKwgrPlfr6LO7SjelPdz6CyXdCycbdAUNWfJC0of5sy5N1RmwfaJTRApY7eixE8ql
9uKFb8e7Crx5wsmeI1iNMUpc6o+io3vJNo7jTdZr94loLfjvi2amYh1+gJBhXlUtlTRvKt8Tnda6
U/O3TP+piguP+HnGDvhritFpktIQmYdavuv68FD5DOpXCki+Yp00uZ0hIGikj8ViE/sDAjJ7/KCq
w68yKkuMMsf4UBVUWw84mKPGkMisAAEPN6EHq5kqNr9cYA7f2mLQVlLTR/dtkEp2IQVDuxb8Ecm1
rOWhWVmW1dyi/63s4BUW16GQQyyvt/q9EJnj3sokyWknqnWpTML7zEBaJwg15sP7oYFgOsjFXZw3
3bucBejkBKJVP5SNXx9kMYeaOpDgSJdCxgklVVhfvwgXYpmTtc8efrWpus4y/NGJPJmhPkZM9lBs
KejUqIlTjpW/8JBduAgmZ5TkgO7GOV4sSzwAbxFhYKNZb3Ho/soCbWFJF0qTJAZHNuTTu21Ineol
Uk3qTIYwrpF/3MeQWbzBpVh0T3DBTTPs4wZCvW39UqCrEq6tcAuIRV66khe/7tEvmQW9VJsF1/NY
rRa7r1FqPRQoc0Vp/bXU5OfrG3npzhwvevrwR9l70SSSHyFi7yQW+sVhtc7rSfP+q0vqp1npwrsz
PV9nV+ZoYZOTOLImD1YouspIgilYky5B7six9FMXh5sAnr5IrW6yfHDSvl0AmMNevWB5dmArV9Oq
UMX9uHrlbZQA3hJleOdX/O5KJmCFAQ5vq7a2aYTOkKzsUD9VUfGz3rrG/RH04k069C6zHQ30X6X4
2Wxbb10bvQsHu7QdlPElqgy0FeE918QErrwCgni/hehqMMT3tC8fLDM/5A0Mo6Hu2aoSO22QO6ri
7jvL/w0bnm5bgvytz7qD0aL9WYR06RPhaez7z8HQPVRD/pXz/1VyhxaG/D60yxynk3RkrI25s+Ky
WnWj9FqM4WsZm986tYQQ0N278vggUxJCmsb8lgWqiIbKpO2mkId4fkAM4+m3qas/+HJb3YyyCBCh
jcYHs6lIT4xQsnWrlNea72+HugOj2XYHkMwi5IRhC2UZkgsR/e9CDvW1n6AJm/n5C480TQtJBFDc
+PsxUCYpijtTDm4tgA8ICChU+7XRsItcgvxUbn7nilk5FrHCmo5xfFsWJlRXVYiHzJEVkzrF7iTz
VyE3D3LAzHbgFjYZ430qp3ZZQ0NdKu7BDNNJmgEqrcTYgOh2RtGAT1PYJJr8u5S8e9eXV6Ou7V21
Peh6u5amuk1dJb+D0XwTxfZXTaS1ioqSqWQNRTMkGprA+6XEuu1XRnwfpZm6EiLxk87cRVmXe+je
VgmqD6Vk7PUBTkG1Jc/3y2cQaU7KwKQSo8EIQY6m5Tdu+wn5nhVibGNa33WItbbGTyu3noYOAtOm
U1eeSNul0CCarfaCPDJSFD2avrERszhyeCDe5Mq9F1zo+HKY0oYIwRdTxIZ1I+Xh64jiRBvCeAlV
pCy9e3J8aP0D3cytqQtrWYdbT0QKobUO9DNRXwZE6SIfN8S+U1biTzJwOxke0XzfUY/ZK72yEfmW
TIWu5dBCLjteq6ngCEH/ErvZQYkRYxtDJ89ZYVyuZOXebdBR0L6DOrTj8pNf5Vtfkd4pKO2bDCH0
IM7RmBgDRxeMG7nTbKEybHp7duFqd1pjIrvXb/u+ODDah1wJN2eQVoEbv5W59VMv+j3Yh6dR+jkg
d+WbSUVp+dBowrfWND9nIlSMXn2Tt8oXMgVbEl2uc2RLcgmz3T3KBLeWr2+i8IVoZx0PJpyc1H6p
VqK49SO0xk2jKNuW/m6dNCkqFp+Llr9174NV35AU2lk6rEtf+qY32TuShUjPjOpT0tew7elfRI8z
LVPOrjMa4eZmqOK7nBJ3pt9T+t34svFcFZYFm2CFqEjHsCxqPjdqhlSIJxKtJNkdmp6+XfQ6H1gV
9qZbw4wR3OOw9vJo2aEy3pk9TL2qAiKiU/axZDUcKGrYuZ+ruyg3D5T7U1sIu3YDFg4i0MR8DpUQ
YYZE/NwF0saK4NGzMvi2PMZg7MTzf6g1yjyy+kn2q9jpLfcBjuLILn39EWa9aiX0YrVlMOKxMKut
khPBqyBFhbiqYHaNn2Jw+DZ0eLetXj93sQIk3bovK/+1GbJhn0uSuzKi8RBU5m1oAFZnWLNcl+rE
smtaBT5MEyEQzKdxYjRERPPZKAURdTv5OZPrH5DGWvx59Fa64L+65USG21FqMtF6lAYoIJVA/hqW
8QE0QGtLiMkWNY417T1vEhP5LQyQR8p5fhML6IqJ5rhKfeRVqlj4GrfqcxOkXwDbrsssQCMjGw7o
bzy0evFeK9ZB8uRmJfjGN1VGdsWoTUSmjH7YUNwdNy6djW05ToKqRZ0gvCa/0n/61GWTRmwAOyCs
c8+C0dypSfUkmpUNPumHkGjBKoxlcUVPSd2kQgFPyGC8JGb+tRQLIKMMIbW1eh/GxtehVaJdJCr5
So7lQ9C50DVYRrJR+uCdrNMuM/7r1nLvoYj+bErdZ8MKD56c37kWzJI+m2Vkwxc5HN8rJk62wdA0
tmakXwSlKya6ykNAu241ZvpvBu883K/7nvvWfgiHn2wprbSqeQkapOib4B1ms5++VE4ej+WlTQBB
o2aPnrTJa++xF6xwlVWhvE49Cen67A2ayRtI1nTYUxEmlIKDrgwP7cjjFLTQ/1YFAkFCbItG+Cyi
pMFVdLmhTXibFf2b4Xr+JqdispLq4JPZi+baVOjH5g3yXyHMt/qg07TVaSnG8K92nY/+WASvp64O
nmPIsBdHqQR4MB5b/LIlrgspgW0W9qPVoGdf2yTUX2vRv01ixXQii+clUPJ7CsOvdZz+HGJj0lWM
4ZjXm8+KZlQ7v4BuVwnuEuIDvCUONu/pGAkGLmUiSQ1GR/Lau9xUngZFv6uUgL41bK+eX2g7fYif
fAFK3dCAPbIsEQ4MLAe0KnKmoXnbD6QkrQj9qRy8CqzcaodXK2/v9KD4JQzMVOHU8jb1VwH0wGFb
fs0H0ams9GuXVzbcOg/DiJCfDMdpUrmfCq9yV2UyDdl2NnnEU1uVW90InptIdzdGXa9bl58Re5XO
R4NdL+yB9yYZrJ1aU/LKA4+WDL9hAgMa4iLRfwWWjASi3Nui5dlt2jox2i8Aeje+KHySKvVWjkLd
Dlxr4vaMX/vRcMCV7/XSfQz0GpWcOzkmWGiCHYIxn4agOwTFu6a94fjswRiTTeYhAE5W+lxrih0P
917JHVQUuIDHHhXDQVkNog4V6NA5Ce5HzLpPYxk+lnK+zQzZ1iNrPZb+tmsI0w0TVe3e4ow17FJj
HZBABqyq1bui1Z8gxdqj27cX1Bw9MJWy15BJyE1J3kYNlK2lxKhtFVuvDhxX/TwEkGqrMF8PRChc
XC2pN8HofdF9b1K6Asaot19iT7uzjM6mZOn0WX/TwXjVJ8WmNxXrWei6R1dOfLsrAxe22WDXqtZN
EBrIMYf1QeD1WAWwyOKBb0T8LOJfw2cUvB+0DzGq/mvTEE1UOUz0JUSz60GGVk/r2+3YS9siig68
2ASRykGqh2LfCumB4ca1buUbErA7QSvrTZfoGxw7dLFfkB3fDPByZy3UDPWIgpDGpBSaXhRkKlRk
AhTdWr06+Gp118fiU1i9Bs2rKr+5yTfLq/ZqY62lRD+0tb5t8DOiUN3Irno/8lCPdXOjm2+ZK3+n
BphODnatCcK6rwjNlDI/+NbwzejV20JsH1rD2olRee+Ot7rr3wpDtU/rYueHqB9EGY3v/FUsuMOi
43niLmygT0+mJNbsD5bmDysVGL8a0djUk/JtKMq3KG0RquofWy3luS2NeKNW0jsX9X7ItVvJD+wq
LH7FBYJXUmP91iz/tQzbvRplOx/y8Nzs9kru3g7tcFtXgu3KNMSL9D0MoLseM1xToQ/QG7ZorYFl
nCinsxxd2vg+KEMVnIgAY2x013XVnTKKO63oX7y8fhLc9LXlKdi0ZvUwFCnHNM9urcR8h/KBvmgf
PPhZZ9cGIkVg2b5cz+guJY9UJJhHVnWAWB86o0c5Vu+WYm+VBvC1UvoFO+wm1YaNbzawSyg/r5u6
0HYiihd1le6oPmWRs+wxlCQDNVJStp6kLd58FzfVRxPAgvjaSNYf4GlnqVt4vsBTo7MkUs0UyRzz
fnDgZh+/JLL54mvJw1hyqtK8XMBlXShbgWhTFVhe6E+qHwX2o69ZImGR1rFC/8lSboWseBVqb+OJ
0hLa5HI1yUI3CPycTvd+tqqKAUDXK5LWGSxrE8YIYCNrkeYrofjixuku6ZJPrdLsZQXR6ZTsT31w
EWhCSXudhJAWywPxoEa3f9cN6DG/dN0v/ImTlu+hKDuJWG8U9BUYx7MLsiK3rLkZ+gqtFzynxXDy
UoHoYr59tJxZvp1VjSwIolo7HjoZQwdHcrlUiz2HOlCvOTIxlTaOtsaKAZgkHVuj3sFxKxFc+ghU
rCYQm3mjPNXdmjZbYuzi+3CFZuetuFSmuXw2/t6yWUcg78QeqUceRn18gLlZyR9HYaE889HaP6uY
HC1y1hAYZSO3Ip1jgRz0iviSAsX3sr/JjRc06R2t/pQy/x830W0ZabaZMiKReqtR+wFhxU0QbwWE
TlrgqwaM/nUdraS83gq6sUlicduqyn0tegu/eGHj5020sUpS5nHAqoc+whYkx2pqLFSRlkzMivC1
4KpyIMq1M8IuH9TNTq+iP+/DwNoL2AMeJ3iS59NjXa9VKZy3Ekmmu4Y5cxUwvdC23677z0sH6NhV
zxYSuZRFtDwXuX+DYBejVN/IlaVszK5cQmSdmzp1mrP7OLYlAa3LkYmNgHSgfq294Bm6+CX+kAtN
1FNDs1sZKGUytJYBRy4asVHYH9os2oaVDkrgoAXBpsmCG8WXn0Z1b3jCq5HHC6dj8RfMrmWfknRr
STBAdgeZnrJONu7NBPSaJBp+Rf/wOQLVDzjBgvR6toluqEqdUHmjMzbgWOtxlwv+o9uP21BOX66f
l/ODP33bv03Jpx5PosSuUcBBxlQESiYeQojur1u4dEwm9fP/R9qX7catM90+kQDNw63GbrfddjzE
Tm4E27E1U7Mo6enPks/5t9Vsofkn58O3NzYQINWkisVi1aq1JMBJJDTUmHATmpMlCgKOFkmesuq1
N28nvBIu29haBUCBGP5Ds2bpP56uYsxLQOUEXA2qBoWKsHIw4+FdNnF+NWgQcf82wXh7QuIRMlRY
xlSPiRcn415Cw8ImA7mVSJ04A/jnbLVOeejmc2gxQCSg6kHqjS4FRjFOl2alUTU1Qi8BQNVc9zXO
mSfj6Se7ilsGliPfzp94amiYQJ9tvXeWe4kvYLbxDfEjgJX4ojo5mwOJoTaaG21JfbE4yHmAasix
7kZORZ1nhNnhUkTzJ9QEtPZNiGf01fQqZhLkgkPt519/ypPVMPGky9tIlfJS8mdL3vW5Aa0W/EcG
3ZVaKe4aA5OXEJe4bHP58aeX7vIZv3eQiSBhYRVl3FtY3PBkdT+iUnRNyNOYKBdfNrS1i8gfML8A
IDMKQ4y/0MZSaRfruGaKqrQbkl1NwtCBEZc+XDa00bgGJHQRjPya1T/rjdZC3+sEuGnfVKjXqNCl
FeKDnj5RFc0K/fglxUxcNOzRlYGcOpQmxPTx8m/Y2lVTXJQBoCWIeVzmS8pW1Cdy3mFOIxrcqCAY
9GockeKRnPMk4rb2dW2K+YDypNWC2XWyX+GC03VUGyNig8r9Hz4fxv5kAPwwsY8+8OlxF/Q0I3mN
QxCaoheG753+C3Jy/j9s28rIsq2rNNckcT0KSw2kShFS7jPFeCghw9WhznfZ0NZrDhMKkLYFoxr4
VFhvTNQqHoxMoRilnLzokPuxukc3xYZisp0ADupKv/4+AwKKAugQzVimeM6eVxFtRlEa8EIJo/ZQ
dPS3EKe7EWT8nC+1+BZ7otd2GIcwetKYiMuyP/Vl0NbURx8Nkn+GXcyCq1d/SykENPTC94QnIxCt
Z2+5LofOy6RI2EhN+Gji7Fa2soOKmgYHU7G5KhxoHZTeAH+yqcfYgA4nW+JU2yi21ECv2bgpIG6N
3sRUcta07R0rY/KpHwpC0oK1HxGkey9+Loot7U3ylD6r9uQLQenLbzzc9UZDftnG7+UxbfCQkB5R
WJEXwuY+/hLjJG5+W/nKde6XT1ACg2i4HYHwz2n3hV+pdhMQp+e4ztcunvnO6mcs+czqAFrzUl6G
kgHySXXyhmsRRbk7kOM8RFfL6Wgfkzv9tr02d9kD/vkFKYF/uI7W+8CEGSCyweYRx9TPu6ulHqYV
BwlvuTrjXUdb/gSoIEbPoVkAeU3GUGZlDe45DcPa5gJoUbMA+F/frEJqD6ChNHJobl+OOVuBGlMo
gAliBO38nYUhG2ucJChtVepHa+H/uyTnYKh4JpjPNyrT2CDTBDoQjUlruibCNVr0nHVs3W0YNQG7
1wJ2BMXJqY/kLSlGcRjhI7WWekWd3Kql5TeqSeykkt8ub9ryi1mHRN68KBdhWvAMrAzuv0aVwCLu
twRdOqBEBE62sLlli2qGCIDgOVs36BlJW+KRjZHHHzR5z/oaaoI8ODTHyFmhgKQywAo4Vi2doQc6
O03zU6he/2Wr/luJxTzOsrKs0kjGVlG9PapNdmx64edlExtvDcABv03Ip58+Jmk6JUVB/cnMwAJu
fFa0dWs5fssiclOG0n0u57xn2qa7LaA91PBAoMke1EQw9dwoKqT4Y+jX2lGYiTsKdwJvmmjzG63s
MLlHN4eS2InYvglt1Wq+iYybiveo3RivWU7+92KYs1NF6dQRK1H8aTafhV57VgUFUnrK8NpmYaCG
yq4uteexaHejpXM+3sZYCAZqJB3M9EBAqIDEnn69LBpStRuRlBoP1KuP9KatbfNXdJPs5RfIcjkY
0YJKo8BBKi7K3OwRPjHLBKU2M8pMNGDW/J0/9sfpaXgL/8TPxk3vCkF1pR6ShxqCuZwotfE5YdUC
lEOGuhvmDU8XWyQQ/csjlfpoJhYVdBOtDn3Jv38ZYixT0UEHBqpN4EpPjQxaVwyJgednnUKlKf2l
mBTsq5yX9sb0F74bklR005B4nw3pZ5meF1LVUl9QmltaCF4Ceu5MUrykSZ7onO9xv+0FedhPHTRY
B3Q4L5/6za1c2WdOfRGj9RQBDez3hhMSLwN8Bwv9l++1MsJs5QxGhUSPAP3F/MZga0ryuxJ1ao9j
8nZ5NRs3ysluMu4Y1lBnSClWM48YD9DM5qUmISeB3EguTmwsO7pKozpRBbWUiS+mGfu6PEKUpYwL
L9EtJ3q/vJrtQ73aNyZslaNEQ6PAkOsMrVF3WsiLoitI8y6MSZj0VmN3UXzLHd27bHhzGxeOegx7
opXCvnCJ0WO2faLUzwpwUMbhj7aBVOVlG19MIcztj/QMzCxfHFpnTAEqiEIlMe7RE/9U3rP78To6
ZF63S/bRPn2uB+iIjKCFGoKOLuozyp/L5rf8Hoh+cFHrYFY7I1UmSqNFVJnwkMrq11gYPkwSPmbA
M3GWuTG7q2EdGJsDshoBmo1VlVTHqBwPsh/jAsKUSguROwUCNFAAj2wxM+8sKAkFRJWfMYA+Omip
uWmCd0+Dhmeju3OrOuB1B0YjnW7zchjsXFAMp4qpAXxgxokGW+EccocQ48F0KP5hAqtFwRARgdTK
16v+WZRwU3WaN2fprSBY7uUPsOVja1Py6TGqqdWMaa/jBQvYnzLbuUU4i9n8xODBwmAShKKQnZ9a
KIa2iCIFDjZayn0XCsc2I4+Rpvx9Xo5ylKIDQI96L3SnTs0AlABJ5wkpc9XeSNpVMgBBzmnebu6V
jssOtWztnG5QjSnJxAisqeFU70Kz/BSSvuQ46uanX9lgKgtZSAu1hry3P8rA9w6Omd4Z4eTS/PHv
vzsYYJduOx7FKC2cbhcF0eUkFBmS/lEHrkc8kDbhZCVb27VUYYCQxAyNwSIHIkOtq34aUGlSdGcE
OHDk7hbPBLOKXO4ivYhjxe9byHtL0LiOpb8PwmAcMDGkgzgsneUfbVENhVFYsj8oIV5iv/pMcS9/
io2b7MTCssjVTaarJA/DpFf8xhDpS5FnskOtiTilQUwHXdXSxRhM6F82urFzi2AanmQIv+ARYY5L
LFaZMg2j4lsVOuqY/bfBrvt02caGL8MGPGChoMDLj8nE66kyunpGAVBBY7lYmBv0AsjY9HdcaZzl
bJoCXRWyUVUDPydjSknnAXOLouKXIWSxEQxsvY2vtUmYILTCYxve3LuVMeaMClUZChgaoX7XPyvd
H4LpmMsbt2kAafWiBrQMezNuPekVnTDpqPjqVH0kmvSnK7Tfl018cZAx9z5mwb5tLL9h5XWa1aWG
PBLIV0IIdT9UVvcUAZ/vI98ufhQVpnwzSwXaOIaokjUqva+opeDNbScdZFELwQhGDDcps2QPmibA
/6AggH+LUeKalCiASc5i9qcg4QzVT2P81ekjdfUiVFwR83puSJKxA1a0ah6LEsC2SJ/QxcotEOzF
qUVtJSWYhZnl+hEEts1TKRXiEdfI5OQdylWTMUT3VVHkEuCwmH5qxETd9yPVXfDn1YAc5gXIjqLu
PioJBiHQvtpNFamuQWISH0UR0K0WUhe8HH77qyFXgxKJgeF85tZWCEjrGwnpNYS0g2ls7XjiqaBs
ujnqQaDvQwkfgfv0o1WJ0uMzmEjWKL0We8XGyu0qip766O2yf2x1eAwTbCsLSwUIV9gpWBNchKUW
wQfHap9K1XsWJaadkz6IgdqdITWXR25laEFG30t9dnIwWeWWwavqbO0pOggQ117G4nDnni54kogQ
Tmqpgl/mR9fIThnF7uWFbm3p2sLy56tzoIeYkusUZQSmRQKAd4HTi+LoWaPmFdHAEQ3cWg5aO4hE
IO3D5AJzsJuu15PEkEa/1xWHtHfF8HF5Nct+sKcanT/QJ4FsHZzrjA/KeKpkZdMuXEZ6Z2et5cml
eDfndcvZtq1H0RdEYZmOVCC/zrhiCgWAoQeL00LusQc3PjhWES18wZH31I935hufIWL5K88Wh3wF
M9kmwBFsWKxH0kZl0yxE/BEgnc1nUZl3TV9fGYIY291kHOYMRXWJ15zePAvWyvDyWVc+YuGZSUiL
Y7dwwxRYpRbZPXEWKvQSJLIgcoueL3/HLa9cW2T8PpbLss8LRQHMpaM2jbrRKQCcv0kMOfGmbsg4
r+mtChLeRRg+BQRfX8hHT5dIaJ0AaqDBoIch0Vt0JG6/+MR8087uFJACCy4JNE7ZZcNbEWIgiAUt
SaAU2SQkytUITyk8rEGJ47XpXa6WNtVm7/JebluxoDsDxruFkYZZWqxMczEIEDvAuIDaYvpCHG1i
PFy2svHFsJZvK0wcaY2IDOksA7mqFG6q5ADnpru+HY5Tp9fOZVtbzTNTRIERSD70tJDHny6pz8Ry
ysVU/WqtLup1mG9rDoNT7nU/cyM3eZs5n2qDGBcPZx0E9qgP6+es0ak5oyitZejOha9SfEcA+6Ty
QRn2o3hUCGYQxtsKEwhzAn5VMXe7pnTo/CFmx6TEhBmYaiw6cLZB3qiVg4EH33TBC4soB51uQymq
tSiHiN0LNGu+7u4giH0wdh1ocVw1CAPDr2/UO/GduuMx3qX36Q7A3o/IbXf0WX7+h+r2ya9hPCBU
c52UWjwio8KUn46JQ8xS6R3vPb0RBU/MMN8+kevegszF6AP4dMww7IaZAmTvpHmnlrJreyNAyoaB
MvMfyr0nhpm0V2rGZJriaPTToXNI9VxULxPGQi+79tbqALiWUOr9CvPM6mQ5j7NCVUEeCS33Nlh4
OFUfSJ3dZTOb8W5th1kMaSyBiv00+eqPZTpbca0X3amD8E68LfbwFAiV/S9Yybccdm2VuTTrsZPk
UENSVWelVbqgymgOdZOpHzGyaWfWJslNhK52YrzcOYWFzZixsq0vYLPVJTZLVthADBArDobr2Glu
xXi3hPjOE8FsYHfgnXd5zW7O12QZO9piwgCqjK+pBuuvyWvtbyUj4PtCmopCJsIhW80AkU9f1KE+
+hgMbL3ZBZzxSVRdMfUsUGLWj9JN6oWGXfLoDxdvZDKSE7tMYhArpZphTA7pVgfq0ZZ4PbWuRfKE
Z6qdT1zVpa2bDIAnNIWXbgju69NPKGltNFVC8n/DvuTuU5cKX1VoBdg/J7nNHV4lf/MDajLeoDpe
GxrbiNYM2lThKKp+JmGos6zkR6ITt1eqXyAQ/1FhehpYqPy60IQXzgHdSJUXmYX/LDMHVM/Vjihg
9fY71dOvwGy/qzwBujOiNzjUjRzRBkDD4MWFTaugzFQV0K+jjcfsMJUJOlHATPtRAomP7j6Zeb3W
LQsoiOh4Jy7qC+wTbsRL1xCTYvJ14wUTh44x8GiSti0AAwERQVyLbHKQCXQ0Bc0EJycEkPLxJ5Ru
ObFky+3BbYWKOuh40Ppj7l1FiFKiLGtQzdRpE2tfdiDFx7C7Fv2Mi3+5dzARhOwUMgqiwlLtlVnU
jkkaqX6PgX4UAPK7dJQPM4YpPY7PbYXnlSVWODDqRL2Qs3LyE6BZPLOB3HdLwaqW2mm3A1V42o+O
2iY7TI4b9HY2kv0U/qbqmzaKftlGQPV/DHHHeTNuZl7rX8X4JKnFPktlisxrlgMLQueg1L9So4ba
DZJaUlm2WolXUgfZm+5YlIM9yM/agLFT9S6PwkADq5SU6gbmPs0nzoZtJb0YZoIgm2WoqI0yt3WI
x+UkljguCyNqsutiO70tbqIAXbmb5gB5Iwdj/wfME3LsboWltV0mOJRJiBDU5RPsDi64EK76H4Jo
z7uJ2nNgBaWbxLZ5wFMeg++ARP/DyBhI8b+XzVzjpSYNEGsjkz9N+h69mt9VrPh6ht7DaHF8cvMw
f5tSmVu7rRrom+ut6lOjuh+k+jkxWk4pcNOECjZLHZowGto0p7cKXC/urAinORu7204a9ygL8tqM
mydrZWP5DavkQ0xlI5+zSfVHkh0wHW2H9Ztm7eTwfgZcp2iUH5c9ZDNCrewxEQp022KpjHitTKH6
bpLqcRhDL+ysK/C63WsF/OSyveXvYxMB8J0ayy35VZw7XZ8BsS3JIAaGRIzbHBx47fiRaVyZi83j
trIin1qZ+xkUUMbi9ldD74A9odjlblJjThvAxXmyhcbu9wAt3pSizUvltnf0e4WMl1hDF5p6DC+Z
EXgy8gB0rQOCg7rGkG7JQ4fytpNxlwmPW2HhfPZT8CSJyRWY/xwqvv3/fTPGR9qKhFUOiWVfL6af
aST9oOrPnjc+y1sJ8yiENGtSF2OE6dJpJ+hBaj1bvDGRrQklNFm+Pw0ThUcxSiVVhVuAnWHX1j4k
EHedh8wJDWpwgnCZWrdvpJVBJvz2IIHXBxAU+9pD71XDoviGUV2nutXeSid6iq5b0FNE0OhZaFwP
PFjE5pYCnQy9r0XggK0aVVrXVBhPhHMg61DUXZmLdqpwer2bR+3byBfKbBWwWog9x42JABI1xywC
q0j1Q6rum8TgvHd5dpjLfUosSkNEGl8p05sizp/QSXOHaZEHMf+hlYk767+N+/Kj1ZpCA7lLI+EI
G3IH1M9tzKWD562GCRKGAoR11uBizFXdDlHUI9OfttnpYsOpV3J84Ouxu1rKbMZ52S5LEemTpObO
IvkmjJygvnkxrvaLCRAWiHwic4KRtNAHe5qF57YJ95eDEG/Hlj9fLSTvASibDQEdARAEo2V+pU6x
C/7RYFY5QLqtKjY+P7oooDUEzy7bjp3ESu+TEYPuaMO6cIR9lNyYiX5TgSZLTsH/Ut3KmADEXMvB
iqznUsTFyflsm2nA6icwgSM0WnO2TKSyIgFPoQbupuxlIdzpZ1QtZ31RM/Iu7+/2N/xeNJOqzRFE
7kEBNkFiBZMZmYhK6exeNrFZS1ptrMnkaKllzWY0wkbtYRJpR9zyp+JDXOoH2gTgbZOc6h5yAJHL
/aLLX3yWdXxvJ/taxTx8VxGtnnyrLByDNK+1gg6pGF6TvtmPwNwL1rs67XOq7C4vmfMdTSYR0UpV
QsN3Sa/6NHXKsHwsNHIFwh3XqDWvqcxjXYA057LRrTOPYhHouzEHA8QKc83VWpEqkoDgosUgN9OP
FSaCm/wf4j5G20Cbg06BflZS1uTZoJ0MI+AXO4yCdmhQwO208LrMeffY5jW6tsWc/agsBCmmeG6K
V7NLXO3Fum1f23vjDf2kj+yavBZ/UF9pfpOnkHMqtrfye5XMVja0a9VxxCrn6a5WD4UEXizl6fLn
+sJcsN65QGYA/5HAx896J3iI+rkRU80XDuYP6yV2Une0VWgBGc70Aj0gPMzAJMA5jFtAP1Nf8N+Y
BdZVg+0J1ENj0pTgMKo/TGgAFZ72HP0goZs5qh3eWlfpznyObusdqCR8EvAYdjcrkWvzzDe1mkKP
aYKTARqHoBoc4s929mF4+gMqPn7xDhorlzsusvU510aZz6nIrURkdUlWtF8WiGcGsJBNLSdT4Rlh
YjeET8RxUrLRh/KQo1AdbKLBpNacG2LzlgLtNp5RUCeE4CoTsLXZnDCai7XE+zCYjrmfPGle62tB
vJMP+Qevr7V1P6zMsXneFIO5jyoLu2OhOUohPld5xZvm2dq5tQ0mxwNKHsckxZKS4doI1V0N6gCR
tD7nvG0F5bUZJijPGKxAczzGmMGYyc8mrj4P88zQo9HBpJtUo/kpT6FoE1Dc+dVUa1BB7Yvy0Gm4
j1vwGX4YapjZoqC0tixkIJDL6t6vGnF+EkeRJzHB23cmU4xGSRATC0U9sY4rzER0TiMW3Afz4ixs
CDKAnQYSAuH8DHuapkmm5mo6+aGmX5dGc5CF16QhtghVXehCuiRWPUMD7VJZ2E0G2u35HvzItpLc
dnh0Kp8yZuJAGhOEINy8/LW2fxlwqhBo2uCvLsHDEktfRxZPNMHaEf13Il+HeFenR/Avgtfr/bLB
TSfEfQYig4X1gUXICdlkFulSEcHcb5gfogg4AqC6LhvZWBXk+pYJPIDWgMNd/nyVzcZREep1jHpg
usdL9CYJtEDy0ituv2dxZea7ru0oTMYFFFoLMsd2efHGqgMi0NwNXeu1d0O7rt2Ee6tsbN6JPeYE
z2YtJlGE+1LKaO/qyih61JJCXxw0xfuHLcQICjoEGODHLO7pFip1H9JShakm126iLL2yBhDx6beJ
+mcQDScO08885NErKZsLBI06kB8qrk22s9TkVa4PCjLJSv+jzUJiE5C8YfDBS0JUNQcBNIuy03c1
7i5co+JbD0aZcKnNQERVKQYI5VYgF/wlibt6HoLBNKAEdpWBP6iqRrASViB8DUE7+QCePkcix4a8
dN0TYMeZ3QCHJ8X3tKB2THhAyuW2PfOT1bKYkDiKWSsYYo/+I7mLisYpTAjz9Z1XKJzjvNywlwwx
4QzvKlCyRsg6KtPoHKlrNKdWUvVtrKL8FsMDfWAOIFm57Cpbo26WuFreEmRXx80UG9xfPazKoOMb
pxFD2xBirl8mU7JLObKNsXUIRCCT/u6yZZ67ME4qJvLcDBPOX5zcT+0rkaXD3Jmcxoe8cUecLI/J
pfDED8HnuUBUwaAO+lYn8az7+a2/MXbjY/sbKtdIDTDoCTLg1BZliCaQQLmjkBWvOE+PrSkZ/BQL
0nMK6rtnOncDJqekNsTduiBNqrsoBVHlSxsIXutSN44eF0kkmM/s/sF45cefzbi6Ms/kXpiWiAyj
RvDupLmwwWy7b6WhsSEQ9SoowlFKil8gwL6e27ni+dhGVoFhagAHMJu9KLEyn1pNpqxXRhRB4r0Z
TD8LDwNPFPzMdvT0vnA5gCQXq34zHskTL5ffgiyc2GYcQJumOWoXMIgxaD2WXUEHSB7e8iFEzTvJ
f1SC7s9Sk0FKt3qYw0IED+e8B0QlteNo+FRG3tDZ5ncAtlLGwKMC4iTmmIt5a3a0+qpfVHuCyX0Q
44AuGWij+oZGBrTQdRsDht7fnzY8oRY8jAqqb/ZKkBpaq31hoEEj3qjSDM7vK5OoHBffOtJrI8xe
90osiYgmKGLUP8c2cxD8wdLB635vbeDaCvNSIZMEMJ4OR64h3GoDyQH+6JrexTr1rBDTuVqU2sIE
BYSqqTm7uGka2FFTA/YWtO+MI5Ms+n8XK7hE/VF6TBvITT9hOAIzXSi9YYCQ9j2vUbkVwjC3+p9R
ZlflgeTEnFFzA1+uOz7SeKcRWwWlRmEnjujjljBulOmqfL7sMTyzzDZD1jyLABGcfDPe6+UTBMQ5
3sIzwASkJP2f0kUcgYBqeCcz77m5daOud275nKu7rQzHPOwb7FxTgGMX7WxxfmkAqgtFsPbqu8v7
tVWKWcTA/uc7sc/Adh5kqwhhTQ0WLhL5Ck11qGuC49JKHdUdPMkz3yB42dX/i37K5maCFBT9Vwx8
YFDmdKmDHrfF0ED9pAA7cmyAhpNLkrbl/BDsAuIcpRhFYjEUwjDOcacXs59PNUiSekepJPgh2fcg
YSbi7Fn0Vja4gIrFvdm0CE9SDBrh+QVlXWZlaIhOSbzES+m9OGKCcpf8VtE2hJ6vcpX8ofvhZrKN
X2HL8U6eWcY70ZGPo1IeUHEpglQr7LHC5TWHXs+FK/IsMV5aSbk0kEzGvhbC3WQoidui9xo2IJon
lMePu+Un37sJNMypnzQSNUlfYVllKaNHtO+BBLt8DrTL68Gb59RED85jta9DIMyMIf7M5D6/V0qd
HKwOsrcYScr2vSXPtT1KYO+1swFKQI3VJMGYidJjMoejl9WlGh10KSpuWqnPb0JhqICLGMzdaJTG
rjcqWbIN0OlPGCtqMk80QqN2qGHW0BuQ6uGYTrX8M0Sz4jXUaIbZHskwbXUMTVu0ptkjmNA4WpMq
u6BhAO51MIHs7evSaRtVvwfh/fgx67QCb7gpO2Gp4lXYTp2rlGVoQ01+/ACXAPi8TaFJrwUaxsGs
C3g1An80u0NfgPSWFl12lxjN6KEQnDw0sYD5yx5zRVPyritV887Z860zAtC9AvYNGYqsTE5Raypm
2Wdxhp4DyKcBXJnnX2bPGynezKVw8f1nZnGuVTxVcuhMaBEi3CzZOkjydwM0boX76U58yH8Wj/Rh
elP+4ZWwNsncuHWq9KIy4RZqraMZfSrNe5T/uLx5W+VCa21jcejVsgwljnSxRYRRbqnX7ZVd4UQ3
w1V5jVQ9SG+kPcfe5gEBUkZdxHMx5sVEtDbpIIPdYk3GQ1aDZ93G61z/IA/hneEZQQMSWcHDEBtu
CR7WdOv0Y8IAmqyobUObjvETo46aqY1ndCObdAwoAOCZVPNkkLeywHWIkU+3s6VgtFdmxLNsfBrE
zC0lDHvNL5c3cWsP1ythXDECCVdpERn1UGmfzvsaZDBxcYxyjpmt8QAUkL93jPE/eZCkoo4QzNJ9
Bd0QV6MQc+sS4aGTbXTd3TkRd6Qkr1XYf9369QdUIECYPeJBKQh+SC0/P06t/BBO4mDLpCjBWyW3
bjs9yDZ00DAExLm4tr/xwvwEDkDjTFVYGeOqQ/It+UX7VqvHwri/vPObfz94BdBFg6A3/nf6eYEe
lusSw1x+3ph7ceqQHPIyqcUN2St/wSfjmSzrOCWMm850TGaKh4yf75NR/635xBdSx/LQnCiSV81J
vfSDh3jdom+BkNtSSF0Wd9Zqaqpo6KgSLh1YM5Dc3K+ew2stQHV5l/CA9EvycLpAsEeARQI1Og3O
xdY482YUMFUqan4ep3dJhLHZfjgWKfhgqzED20+U/pjbtvL/9sudWGUrnkWfopATjpqf5qadhode
/7xsYCOSwoKK0IaRTwwGs69M2mmCWhJFA6Zy9sdr4tZPxnG6yz8RWz2IL/HGZTY+2qnBJUysQnc2
pXofAwHuT1f1sfDG3fvolI+L3C+vXnzu9qeWGLeXrQTINTBW+33To8ZPdqEu/b3fn9pY3Ga1GqvV
U4g0ZPMXFDa713wJgn/mXgqQQX1gKNrhfK7zIAp7yBZArgmo9xlqU6ti0BiFkItcBvYgAk40T/+5
lME723zQGxRqMRNQx/+L58rGY+nUNBO/0Q2aRzMTZjxqIRvitE6vHVV6U4x2EaBC7JeuAnljjODP
bvVBZJ/nOeePmVP7TFyftDoONTGcEdejXRuY++WkNwHPzEZ59dQO46BCTiMRvKiaH96YV5Kdus1h
mUbKr3hTBxuckKeWGAcdakq1wegAgHFHDK9k3jI1fy+gZR1d4SkhFfYy9IA+gCPcjamnCHaP7eUA
hM7v/tMfwXhwWiAJTRaPSgVI2ufvo3YoUFLj+O2SQZyFz5XfMi8mI4VKHOiJZ9+8afaF135IlWcc
weKLKa+2uuJBtTfAOSerYsE5etmC5KCDvelKk6+bPfGLAJI+nzUF8aWtedDIA92oCiHwf4oIqJmi
4ISi3RlOMUSKI8h9PX+Vr5OdkfiCp3nQSYOvlq2Tf3BjwubB+LbIVjFM1SwGQ4TFJSbojvFc7JLW
Jnd9UARKYCoO2ALgv17lgCAjPPKG9bcDw8o+83oc2pAqg4y9Ht/N2BHooQFlFHjw7uvfwy66Tued
LKMNu5uznYooIbgtB72zGehXP4BJX0Vq6JA+0GcfwF5HLm+G5ifHfZeTeOa+KwtMelMIZU4HqUHs
s2xNdob3+nPydAeCd2/yHyAQc+rOn+i5HxKXVw7fjPgr00zYzRNUFOrZwMmxnmPzHlO2jpo9dRqv
trfR7MCRWRli4mtbQTNY1uFGBmZ5X+hP8kvbga+8DCpPtuzspkbPA1Jb9V111XxMO+vP5T3mrZMJ
uyB2a0wFCqb+CGkmOe3sVAMzpZy5as59FW/GvNVSmcDbgjvcBHBuucqyY/eYeamrao6Eaw1rhIKy
hzgLRixqcBL97bCEwpiBPB886iyXQU/GEjJWSBfKz8GlM9DTxW/S2cvojJXbRLfld7xbPPAc/P07
UgcgAtAaNHPE89lxjN7mcq1gyZXwNGbPRsRD8GwdQgySoKiMjhF62MyeCh0FplaqdR+SZL0jU12t
bAmd2I88GfPreuyh/yoUyFA0OXMMrYtu04lWO9FqNYD8RTEgMWTLpLxr3y871tbHlsEXD2FyiFGc
YfvUti2VPO4hspffSrHkEv2Yx7J72chmHo1nARjIvtoMKhMEG2olkTwPsw8YpEOi1ySD3F6BUenX
tD6WneFa86t5jTwJffLx5bLxzRWubDPxDwr1mmj0g44VCh5o3nd5Vh31lCdosPmFV2aYIGihnNxK
Bk5oL+0a9UYdORGAt4zF/iqXVmqjLPWc4h4xdJ9oNOiSwTX13/+wWZgxNQBUwagkewS7QkAa2YOB
HBpynzMtH4hOf0PNk1Oi2rqUwSv6nxlmMQ2ppzrRcN5G61VMIJgqZaVLy8Ckh2m+JtkAPJj6eHlp
y9/J3lJrm8sGrzYQ6ndTShLUFGPgMiKTOFMvcBK5zW+E7uwyeLI0Tpg8rtPGWiNZD0xjH78IYb2b
MnrfNpRjZjNQgqBSl1UwyIlnkCJRiiEIG4uIJpADcbvHIfXnneD0ftzawyc5Ko6+g9gln5qS3cOl
yYtuK7iEF0kBJHGne5iXUI1uqxalIdR9JDLZ0sDJEHkWmITbHPsKfdyhD7Kq2xWjDl3ohhbuZVc4
i0fsOpgPFSfzFM1m1wcNyFU82av8xOsqL4xtdLXwRixjuyr9y0ZZ52BsslwDuFVbCa3yPqCKtJOM
yq7LGpQgnAN8lqgsZtDIVRdpFRNNLeYTaYMuF7pO+yAFw6Bi9E+FOByMRWIIEuqB3mJWvOg+o7oL
5kQ/WOUI6ud+r0DPnIjVjTQmbl5F+6ygR00XX0IolfOu+SXgrg/i8gvBjQQ4uQhWgrNrfs41pYdg
WhPEpW08VPvKT2+bXW6i9yv/A04N5jQgrRfCLAPwdfZQqkWDx06dD0EyQDG8MR8qUdipecpxXDak
MWYsphGlUEEQJvAyB0J5o9Cj0N6pKSRggCKP4n2D/+wobw6WTQpZk8ynBipzzCUy4M7E0JchQJuh
ehlQ3qhi3itm41Su99BiTmWoGlBAjOgAXY/Z6dr7NHy5fDjOgPFYC8QQ4BVQg8N9zF48TdNhTsfK
hqCMnYU5yxqgx+tAkYLYo2gXTuJAahZqd4mX+P0zL/87GxdczCvIfoBjQh/jjLkrplHRSno8BFTQ
9xooCBr5CNk/F3yd92qZ+mZX3mYmClf57KLqCnRq+Hh5Bza2eP0LvrgJV9eTptSg0q7SIYiND2Ha
x2h6XTZwBsNn1qgxF2BWaJYmgHlo2WIttske84ko4MTuXD9A1RaDI6ilpJET8uobvKUxj5d8DMFK
qBCcQOFZIp0TFTztmbNO3tfa0CKArtqirsG6T1nOWmvmMBFfT9Att2vAMJ9SP7kBEkOz0anoYxsU
irznJ9fusvTVVwvBqijKI/a0c8tXgraXY6h70x1/DB7Ad6WbQUa85z7pNw4+Jta+V8t8ybFV6kFJ
4CtZjUz2SLsbAzq60Hz+F49Z2WE+HEbjRGOCLHUA5Swxt7tH3alwHneGYwQaRNdaG1QGduLzijab
DrOyywS2HD28dkTdJhCBbmsqYE8op67H20EmoFGRSGEJneKgbfxmSK6aDKgIrOf/kHZdO24jWfSL
CDCHV2ZJrc7JfiEcGYs5f/2eau+O5BKt2pnBAPPSgK+qeFPdcM6UcgY2N6L+b5+KyTRG0MObAmDQ
AkUXwCkYhRjR9iIr5g1V0ecFE1TP5bDZRYHmDMgxIIe8RkE0uBhJXjBhDDYWew4o3kMrhLzO3EbI
O5dpMJcI3upiMDH1HGgkCtBxboBW2h3jNg4TQdytqXHEmJfXpwZveYQnmL3UOVnzMurGoOm13I5W
1IKrNQq6JbpXxvh+mhQYXh5ij8W7bhGcr8kWTiVhAeSh3MPcATmCySK7McAKlXKUkyeFeS0XkkhM
JcW3NK1431C8ynSwlTjlFAZ5YpiH8Ur0TimyZQxa7WeUfiusd0l5un5fPP9oUrU984/9QqrU7BvY
mae2NrDngvzFcrCRiRFlzCaLYeQAI+a6UKp2V0zBZHyyQVLS6TK0oyAYTlP0t7UAiAHJMKG8htoS
fZkMHofwdv5w8lgsJuu4JqjZLDjnAtxe9F/q3sZQKgUcqAA+WDgDr7277SINQ0XRxryETFoqRQHv
DvIlKe2IO6/tZwmwHpyb3PaSfwmxGA1R8npMYwHqXkdIexYgalkkEKbmLZf1vzuf9hHBgdEKmjWM
VV/gJ0lGj6GqAWl61obEinyy3tdK5WkqTyU3PeWZICao1dVYVMJAEy2cJ3HNffOQuLqrEQ9zTr/A
S/9ZmnCSqTAyl1goSqnDRZJaf8+n9lGTq8UBKu1+aZTHpc9vDEPxMScQ9FYRtohG9titT0s3tbaq
rRHnu25a/tnPYeJrX/WJNS3UQpSflI2kR/0aeMXXzXDb9gGQqWFlB7VzFoDO6gBW0dCLxjjlALrD
6Qi2VsMefNR7IlsGlCCqnByhF6uuv9ToJJQ52gT2ba1R4TvbwjGP8a3s5GE1Y4PP7g3YI/bZRuza
0tnVbJ/29De41vP1g2+aJvQYK7dI0lDy/d3nJVm0VBPNCcuMYH8nsgXz9bqEbXdzJoJ+4DO3OsaF
WepIAoME2fuNEppukwFYSv8mecQvHN6JLrq+H7eK6q2MqhaFV2UCrmAMiThI8Db9Kte+Vea7Im8s
J+tlZ7ZqT0/Fl6JsAzXW9lIdcUoa2/f5l3B2zCMp12mZCniGNcdWZH3XTT+uX+dmOnE6HTu/Vivt
3C8CzGGd37AXJQ37xkjCWHytxaAYv2JE0L8ucPO1S/k4/nufCpM5oXxrRlYNiXQnEBDeq2jDMqba
7n8moR7Wt9Q6Ijx+HUtz8jeO9AsPiAESTPsDMQB7UtQ0Ge0BqHEuRdAe4ym5V9z6KQaryo36Lf5u
HhIvexF5hCoXF/y7QBYFXssMo+xkFCq6ES+JSenudQDIuZVI3ggIQwU5P+oxcWQU6TlHvdAdRjK9
ijNDASMvaiRaOwTNYq8+uGq6hyoQgN7/eURWZcuu/tVyU84FX7hXCDVMUHyglADQVva4+lqWQp4h
LyZC7egLGDhKEFFPnBo6TwoTnNt4wOB8Dyn5+pIpqRPln2ZglnIukCeFucBsQd9pKSGlpJXS7nZ6
KUc/hw/w5v3sjbdz7uaNN7z93R10TMef3yE72Rmt5ZpI+Qy5pm43U+bEAg/65yJPZERQ3TnTDb3L
O7EtIQJbemul2WX+vEL1l6lxJIA1LVOyu36ZMucyPzZOzyTWaFUrYw070Gw5caoOSU6YaZ6gOM2t
8U6RUlpM6wpeFEqLvXwX39fOl5WfoIhRHEBDcFlPL+vgzBUwfqjPVRnwu80QSLG3+qoTa3a6HzTM
2Exua8+jm3MHlXgyWQqcOm/XplHRQ8h2/Q5sEBRUXbkdW+QEGmpPtkm4jFpb/ufMIFVWiadaLzJC
0y9jDMmYh6JQe9YoO53eBOIi29kq2FPy6frnvozSv9+uyijYjIpMhtozKv6YHgR3nuHPofQ4OxJ6
Gk4b8MZ6NrQLiTNW+gH5ixY6u8zVZKIKdFgE6WbWF3taIqQEXR90E+99SrPV3x5YaHOeC6LXfabG
XW9IfVRQd96CTwFAe4qgumqNceBudq/fIQ1FV0R9zEueiVrqMS5zCTZqAbq7j9+JdTC62yq5NU3O
19q8PQ1dCWAXYDSJxdioBdKvrYosY8zaBwARHLRZfW60jofcuqX/Oghs/yfo4+9nR4rVRl7KBrV0
7c4MFLdwKwdI9TGm5r0srAPzFqCl1y+Rc7SPwvCZRCNXSYF0YAhEVRhcObXei7mVnNw0OV/rYtgJ
XlvXEPMwpgAqlgsujwK4x3WDxa1AQAY+ptOXtQL+fT0VPwo99cR48FZJ+5Yo3c0sp7c1mFZsS8gR
h4XO00ka5mn3rk51gE7tu9QZ3vV7oPbGKtP5r2PynlRNpAb8W2Mwx9g5TM1ATnm8wZdFduYGGI9a
RUQQMxEetQKtkyc7eoomRuUIXlu4WpClDtb/nbpyeOhFlyklFQzcK4xYoH0CMpDfjbK09MpYdNrm
0ocfcbc+kx4b4IuKqdNWDrW4ek4l/bYTjdUu+/6HntS6m66rHxfzg7pEXqtqnpyXGHLkYTptuYvz
X0b/fqZ+2Imf9Ji+7A2xBcOtZHfD4I2JsVvy5+sfeEvRzySxL04x69ZoxDZYsJQ/jOEgGy9RxMm6
OIexqI6dH0YvVyWiSYOpoEs674psdCUZi9gZpzq3EbPwPen2JVYUL4ldsO4o10Sg3tysnaIuUav4
Khn+YjxGnYrqwOB1DW/Kbfv+TjIZA2mFoRDlBcle2qfY/5LFIFf1Qyemr9e/05ZXPz8bYyQm8Kha
SYOcBH2oHn6wFQHRUNsWXuSawHN/G3nebzfJhCsBq21EmuCQ+ujYY7kaNEG2Ltx12Iiv0J/h0oht
enhgw8MHiuBoAkne7zoy9KBjA4ULBIIaNbWc2o/u5SeAP9pCYTdPfPDRTcd2JpC5z9Gw4rroB1hY
rIUtyHgAP379i22q/ZkE5g4teMrFyvFg7Sd9tZVOtoA6j4UWbD++tlbNGwW8gLn4CCQneeybP05q
q1xWnChuCuIVY7o6edEqrpD2ugMwzRuNyK1NDJC/o6uKF6wkYEFJjI+GfpjLXgynRMPd10PtVoVK
1ypBF9tXRb+TGiLYpGlAy5y2AJSbZiystXnbuUk19v71a9s0KMw5gGQH3WuwE/yuCYbZTihs4vlp
YEK9xc110ezOMg9p+WJt5OO6zuQwGheNI5rXgtUH8/vilW7iR99V1wrgCN+a8PqRNq3pTBTz7Cys
Li7aSkJGpiF4RDmqmLdCITpY2cRWHKAw5OTvXyKGE8HDJFK2wguACVlHsatSUa4YUU9rscVk7QRV
4+RIW1f4mxTG90mzVFXziKRWznuMwmApZhGEtyZqvKiKv2X68rSkwG4aFSy8zfG+SFte1/OyykZD
uIntFQypYAiVrbLlqTEgA0X21Jrpm5lrbqtJAKp8AkiDr1bYniwj7BuD+liWv1//qNuJ20k0a2+J
NmlZoiHapK96sGAiqgv0e/AB970NlNfCIdhByl08zeLSzkB+/Om6/E33ciae0V/ozH9ndKLiqXoc
tR57zWDg5JaDNgPPSQ779oxWZRVqHbk3qnz++EyXnJGc1V9zMKJo8p4SRRXOKAG7hTdhsukJziQz
T1DJiOPcrCG5VsAKr8z1EWwUO9I1nP3izVBwJofJT4RYVtaEID+pailE2rBb2+Xl+sfiHYX+/SwF
yhRUFA0RlrLONVjZMaiS1t1zM/zLo7ATMUU/ZpIgrOhSqHXQtIKr5JyoxjmJxqjdAvxbITU1AFFV
mU169Ai0Y2Lypp83Pebpk2iMx2xSuRVIg9FmrSjvLbkdbT3Wf+Qr8TMxxwLVVOGdWXLmDraKD+fO
hJ2ImbShSzsqlbzKeII0znwQQFxOFxeLz9y1MKq+F0+rU1RgFyUzVe/0MUHmjc2LwRPetbABBppd
/sTU1nO7rwPh+boSXnaXqLM8k0hdypkWJqk+rQttgUz75nV1ASGToZCEWqtXWw6clR+7vGLoprqc
RBqMbTVTU+YCKNswwVm4pfhAysWxeLmxvOmjzqQw5gVEwrppS6i9WaBx1YydJwviYWqsexWMWHCM
2Bhq10fMmg+7qOjflg61gzSaH2TUSmxpUELAooK0PAMuCym9Jp7rMFVkOVhE3+ple5aPgowC0SA3
t0qD/YpVG4/pLPKmvni3xX6g3IpibOWPQSRWQaWoB3lSvbFSOQ5vI3SAWNYA+QxmXcFnyFzXJGp4
IH0MS2SRXUcvZKpsLKTvgabqXlc5+nkZHT+XxNpxnFliAuZp5MA5JhIlHS+H4LoEmkWfSzCAQ4nq
iQzemI8pcibLBqqPoK3iBzVYdq+FYzj45L4PuFt47EkgRzcweytiHFY3gK7zu+1ghbuVFGJhFXyv
6gIQgcGO8LVHexRq4q7DI4310SO3N7shFjSvOjbgLbgm+eJTNfVUNeXHKl4UEC/1IiRaIOqx7T5c
D8A9RMT6KnjQSGf1sOejB1PnVG+zYMe8hfWLXAtXYEgqhRMwMEFxQSfdz8swZ/iDHxXtiimp4lvX
YzEvrdTMl6XSKxSwtq7p46xiaT5veL2Hizfih3wKOgrWOvrJmdBTaoBcJWqnYzV68rCd786AYw4o
cp7mjD8EPPed67p14TBZiUwYmhtxaRW1pMvYk0c3lPOEkhMJ4A4DcsfPfLBBTynzvMCGShsSOjkG
8I6Al8duDCSgExOAFIv9ogxgNcuLNabOJDyIK/APottc+DQnPSeV31QzgEWgEokxEvQ3f9fuQm1V
maQAjIiJYosx4BCj8si5TNa5fVzmmQzmMmv0i9A7WnR/0Wy8ReJHAZlk7AEcNK78zo3uFMdoMHHq
cKEWNi/UBNqJpGLV/cJ2TbWuTT3tga5UjH73smT3puYV042OBCk6kJy313SRSHwcFZ1qBc5PlBW2
O64m5dJpLQQCV/Y78eI9tqzt5FF2CZZVeVq6+e3OhDGVjCFOxma0ICzp9xoQeFLe6CAbLn6dBjVS
kLZiA4FFK1TafDXbFmtU00ywQ96ADO6T1ip22fzNqQVWED3pWX6SDVnXEBX7YGSt3TlPbFLwEDjZ
TIEVwYQ+1BXqpYqwblSmGJCXVRdDOJ6ufi/aG+gNx6q2/Yd1ujkmnmOdSemKTNWwFlruZGcKOofu
bTRY3nIopVh8pz5et7JtZThJpOc/u0JDn8AAmmBrUO+X0JAmX6k5RVbeDTLqBvJIWdUz4LYvTe8W
hebmI5Zm+hdh+qJ0NccD81SPiboYhCy0UYbPaMRjDoBQEsMjlg9pzv1UbDbOKAZbdiIjKc2hwKei
O+/JO2b87wyP7BDbvd6pg5VXYeXpBktrIBCLTGWsU4H5reTmHnFEgFYilOtYrsdI0g/l03Xd2A6g
J3Vk6TYEIpCuiiXdr91sZ3yLQwnMrdqx/0nPCHVxOfJo1GByMwMUpf9zHOwka2MpK6hA55WS0tjx
ku2IOdmC8VmMHuQEhCYJWJ/NKdSkfRWXHDXlHpZxJuAEB8BHhYW/8iYClk++j700yHfdDisbwXTg
eWGOWbC9pHzSrHnM4Lu6/rHLUtR7C9vCar0O9KsFiwDXr3Yzlp7dLONYDElOKmnKJECiqVj8rNC2
MnLrO1q/UXhdEu9cjEMZO7R+tRXOX6sfZNXuy306h2sRphrv9U0Lu9e0hXEsYpY3SzZAOyXjEd3d
HEVD/a7s7+PYbct9tx7ViGcQm4nB2TUy7iXKc2MEMvAvo5feRdSBzXtgAGoexuNbTwjUQww+Xic5
FHsAdXGc26YLAKuABoJBCTtcKpN1GVKj9H0H75bsxJ/dbe4lrrqzjqvT7GJHDa0dr6K2FR3OBTIp
GKAsZyJpELiO+1l9t/J/opfnAqiXPQs/qmxkBtBudL+oZa9YQPUrSWjO89h1LkZWqbeWsQpJ6YvR
uGUnD6rCsjAvCqYn0Eu4I6Yo8DICyGoTNLf93XqoD2SXhMQHc2chesk+O1Yc97JlgGc/gIVIiY0Z
ZY0W5l5knyzjU9bcaHLDMfJNF3YuhNGPPDJJ2SiUzwpo4fT5kUJDUsBnaPsGpDMyJ3fYCrbn4hjt
qBppVpYC4hL9qwogXgJsG+CuukMSXPcpvM/3cfAzNQH0pxk3A26P8nkPR4vYuQfsKeEdvOWe4JXh
ioGf+H1+NV77H0rGxUC82AZn9OfDMs9+QNbWEzAsYQjqsb4RnWhvHSTJSV/U74C8L18XJOrtj3j0
jefrJ9/ypudXzKSfZE2y3lyQPI3LWz8MaJzkvqY/6aZg65hivy6Mp6NMkAC1r1IJCW45ib9U/XrT
W52zLirHErZ9yl+myE7GSnE8JnmhAe9NRNdRLj/rUvHj+kEuGk3s52JCgzqD4wr41zqQuvpdCR3p
Q4qgNR75b/7tL4QhVAOo4fg/E++MDttnM6AbKWGjnN0QwbLrFA9WoCqvXJKizbujLgyAg2DvYas7
ZBUmadFwLvJKvgy3KXIUwxE+m3Z9qzkE5Vhtx7lJasNskMWc0V8SGZ2YzMKMzBQRjwxAicnvDPG1
Fe/n6adYYLEdz9OGYEErsju8IvWJu8e+FXDPxTO3K5idoUirqVEUhqi1JXfEjmniYcFVe8tcwam9
onESYk938ehYr60DNF3ezN/m6/z8RzDa1DZqj2kmBClKwkAz78Q3bqVABtLrcpA4tVbeJ2ZSjERv
lkQVYPFt1bmamH8DIv0756NuGvrpo7Jdn6ZsE4DkQmdncDE9KT7F6aIDL4fRqW5kX/K0GTij3PSe
o0tsK4ikNWYlP5xoUAOCbQY0l4mBjQyVUIsPVLj1QDv7amwpGbiIdWYuOCRl8TD8NXfiveHoeElL
HurLqs1De7yYS/vwOmfXyiQzlSihDZUgSIw+mMkfl5ehcvqD4VQ7Ya+8jEfxUB7nT5xvSZXvioFq
VJ/OIhNow6xJl+ESysLJXycPbZrD+mZ+Uu87F42he+Oh2wEYOBwOf7dVwx6XiU1GVCV9kuO4Pfmc
FoWtik/NykkxONbwgRt+drpuNgqJ0BRDjFdHKDubVA0nq+YZA+NiElRUe1nCMbJ1fLZ0jNqSeX2t
5In3gv+oN1/7VIwfIVU0IUulSUQwefONcqMdqmP1eQ3jh8T5BaE5uEJgHjDmMUy+wPdkvLMyzgWc
r31pmbCJDrti8qsyOtlgx17upDdGENnGayRQWhWeZXDEsovTydjL6djjK7bpF916HZSbavnOsYPN
ZPRkfOxGWF2jzWbQOKwGMYDZ7RWI3NJt+XPAkD2wXY/RreB3X3mveN7JmBS4B/YImGogtQC1e1Fj
AnXflbyRwc0U4+xojF8pzKwsFVrmLKR7Ybg19DA2b6bo2MmL/S9vkfEmQjMUSiZSF4aNxQ9MUPJA
t4kHd/4gQ1y9Athwgn9dLMfK2c62KpitMKmG7Bf6LDrGglUFUvXudSHbr6Oza2RSGUNShLWqcLbJ
MWzar1e+EgeotXctQlCy5zGw8w7F+BXgf7emNtOsQVycdLHsbubBjfAUg3EomVy2VjTSE4kmdmkO
1nhrqKkDCkbw1PYh5/54FsY4jyRVJU2P/uc8vmg3INo70rQab1mHQlSob2XAq3lcTCkyUcagVaCz
CKCV2C9TaQlicmZXuinvshLD1Tao3aSH+L6/zX0Kcjw5orO6ndeEgBfFhH/kRF+uH5/zOQ3mbW2J
uaAoGX6HKX0uLZDpkISjoBxfYjC+ZJ2nIlsBn+PHxqEgxwRwbescB9ePwVEZtjeTV2lMSlpwGVfL
JuCwkEAgJj90xack4SEy8q6M/v3s0wELalwmDQoDTA6v7QZ7AELM9eNwdNKgd3omYlwjkGZlGGLL
C6A/WQhl8vcGpR2Z9zbeLkGcvIfBeI+iGfI6op6RxpflmD4YgL/ZaY9gfXPopjUeJdA6+Vi8LGHk
8eIM75yMMylkYZrjFpiBeTc4K+AtWx2MvnIWyILx7/IhFnFkqftBHtRKwpNrH7efi4ryw0ccXefl
ygbjTFYr0gxl/XAmkm++Wj6ecX4dagFGJZz86f95qV+sb/xyJbpsYswVZBNsFSmViklQBcgEKFp1
qH7qAbB0b6qj6WK16knbo4JsBLK7hP/wBXmSzFjCLAv/zTFbd/BmF7i9buaaz1QaeeIOim07kpM0
xiiGfGlzk1bLWtcM8hA9RNeK7dwpcDzNaZ36Jbr9Z4+Bk0zGPIYU88qDJaGprIEnFBdp3fTj83Vj
365/SychjBXocm3UZoKK/+ibKAQq4Ryau87Pd+VtheJH8sJbq9n2lieBTIA1pyqnk/ea34qzXQ0/
TDl2pOEmUz6X5j96959EMQYhk0xusEit+4LwIiSWnQk8slXe9X24uDNnmVQDdhhWpOGNl3+h6NGg
OYIXsxy6LgkCvM600zvuq5/q9uWr56+DsVM4aYpNniqF1OxGf1iBMl+46KwdMWZd2BTpOOPyN247
y5NEJpAqpBiWqUKndIy/COL3CBtwjV65kvV6XR/pJ7l2MiYvz4hqYU0JISEDZfgQjCGtCamhsbsu
hmPOHxnS2WcDH6+eKy1My5zuLDm0pKOVfrsuYrtgerKsj63qMxlkjSytMVB1mpzRXV3F/dUTQVy9
45YU6bVcuzbGVRiAVJQ6wDPjEUq7FKWvTxiAV20JcbS6wwjyp+uH46kD4zWUrFcX0cRn0kCWiUnq
3ABM14p0oS+C65K418j4i6Sbldo0cTRxv3jgjd2bbgocN9kVD7w3Ncc1sYsMmBRJrUmCqDp+Ndb3
dPwiWpm3FC9oAXGSrD+8nP4yKHZzgZidFZcdaCJQTpddLDCWbhUYL9I+v1dHu4zRIP+3bkNh8m1p
imod3PX0qyGKjTvtUJa28ig+DW7yCFbEt/aFFzg5hqYwfgMDu0hS6bxiWjwlJVZIE6wq6Bkn9eFJ
YbyGlvTEXBJ4Jy3GhHPXgg6id03lHz1XTp+MyTiMCgNlxYi5pXXYL2m9j8ue08f5Qwp3EsGkGaoy
dMbS4wt1XvJMHvunKkgDSoEmOZh6tcVD+sRLpHh3x7iOdU7RjcDgqy+Mk51jDt7EulJkcvIMTsRi
p/FKQTerkkYsiotRWS8y4QjYbiee3C2LTZPkYlZ1MboqapA/loC3qwERKiAOIwJ/R4rxUr8AExjD
hg7HQXF8r8JkGZ3Sl9NkEunjNQ1sBqfpP5PA+KCENdugUUOen+IESZV5v+s5CA7nFVpC301KaHlK
IHn/B2kONc4rUYWdjciyHBWkDh+Njt4mn2hLA1VUl3xHvuvwPAVP99klp7zVqmym3inbTR5MOZzf
4qMUkB0SKVCNLYch5KG1/KEN9Ze9sQgbVTEU3TRDafLXetffNQGtXg2UESMDdxV3gJ2jKiyyhty2
g5ZrCDBC2L0u3nJcv1Limtv8xnxfXxLEa16BnBdn2PZm0dcKiXJ8w/jVuhNf113x1H4VXldHfW8f
i9kGtfx1e+BYusr4k9FQx8IARI3f1D+6BNN0hDcozQnTKpN8CKSS4wTLyn4Rr3aWLs6c/Cxj7OgD
B11f/y5CKfPCVZn8oywzTY1GXKB+LJ6XWzobIT6NmEtqwEgnuJp7/fq4H4xxJ9aI/yxKmUJTOTqL
kdypn3L4MfScQvAU8qiieI6T7Vy2XaS3YvEhEFOXTn2HpKCbQvM+R2cPOKjOqtpFblujxyvnckUz
CYnVreYoirjb7Cb+ou/TcHpJntKjcmsdR6/ogHMFpM1b7fv1K/5D3ekvq2fbmBPIb62FNhXrd+0O
mJ5giW4cjPA1duRGfjCAnat+lG31TXC//8sIz+63qUXTi+JHw1az2xvhDsm6mz3ZK5iNEamUwh4f
5ZA37MNJ19mG5rSCvlUSQM+HwbC7Jk7cOWse1mQ9SFr+eP1yefk6C9ctSB02m+jAFK0fp6iUVE4c
aAEqRFxCME7qwnYytTYSFUD2gk8iek/m70O0J+m/TZovNkEk3N2sw2ergQIiruHlf/ZIZxXS0i5+
cEVywoTGuBxTkM2yo10V7UneU1jWyDU84WgEFE7r/+Af5DhUjXE5kiWUUQp4Jr9XHHWf3aueWqHA
RcCcpOxVX/kCvmW6W8VHgODVT9g2Zg0YHR0r4wj3d1nhlDvDz/yh8tvMGZ3ZUxytcspA5OgoJ39i
+5qRVCiq0UBF1eBXkWHwGzhXXpGBeziaX51VAMoRuUUpw7NOjgQazpoWZF3TNdD6W1zFw2QkL5nn
RQ+dqtaZyBVQ+WObUevbq/v1hqpO+WYcgeW+w8T1m8WJjpxgr9O/n4mbs8ooe5rQZJNkC/KXeOQt
i/C+FfMikvTRMHsREqz6AUOeqKo4c6a4sflZqTs7BawBkUr/ug/j+BWdSWFWqbCIorWY5QGzOXZ7
ANgBiPX123UpvNq5zuQxfdvka1egBEDXHYAbMD+pr0th0yme3BmBoPutvCUSYBscPgEdL/PVGR9D
lkQm0Yp7pcKFt+6HgMy32pmhfMjveA+WC3YXJoliNzcVcWwSaULRF5TsXhzqjtYBxA7WkNJxM8x6
ArXvh+WKj9hjiZx/1gv/K96z/U6rG9Cho1paTF0gysYhtgjHpXBUhm1lkgxzu/OInHRKW1tPnlQr
BzrfM0djqMO48iBj25lGmq29ThccJmfwRM/w04foprqh817kLnm5Lo1jeWxbk7RRNvTNx3ss2ith
DtrJAV6S9+7jZWPsenqvlJIoS/RQ+8WJAhWAyxhcJz/qw6DYa7A6i1uAPSV6VL8mD1bvLrwXC89p
sh3PVOuNuKUnTZXSnYTUrpGXKbd5fGwG1TZBSAXYvqXf60q4CJ/Vdrav3/TmVq98ql2wjdA0kft5
jfED1GB2ZQfADrsUWzL/R0jiaRDjc7BRPDfQVbTcj/VO9dbQcjo3u42RWPCjO0+DGB8TN7Fl5HTQ
dU4eV8AVqaS671vBNtNnswN2Sf91zLkPXp4l0h91FpJGsRBTYYWraeok0NTm2VyVQ2wmhyoRpXBM
pmCRSdiX4wFtqC9xtbpNYTWgktaXXd1Ob1nD21Ogx7xitexam96MkSTSypSuHJruftBGHzxYtpI/
GXNlp6YactSJkz+ya23KYpXJPECdKDoh3G0XCN4K87Ue+lc0K/8+uzLj3tmlNpIUfaqqSCAbubLV
vHC0sgV/FAg24On7wba6yY4r025WXi1A5jxt2P22Pkq6sadVI9plyVENiz4pvT0FNNUyvDi2Bxwe
ywyt3e2ILxt25pTe/Ep8SwHMhM3b/eSoPEvi0AuJppV0mpyW5ko/D1qPZl48p8kL3+yqW9INilRR
j6E/tLDjOez3vYcXiZN4MXful3fHTD4kJGajGBPtETegzi4Te22/KNHLMPM8Mcd2TcY7dUq8SICh
1/2oM4A2s6B4dJgM3oLUdtJqYblAwtaSzJoHMF/AblzCHiUMdc3WrZXztPIPmf9JBHXDZ06oUWcl
6umEVe+3N+oXgAajFN3vm3cJEBHNXfxEvl63+T9E0ZNEJvHXFEtIgCBA15ytwlFQyGmCGhr4MYmK
hmAGa6ATh9EI9ECncHhO7g/l29MPYJ4CaqqNxKIaid6ZZZv7wn82d6o777Et7JPn+P/xO9uKeZJJ
9ensmsu2/W9xs7Xs8hsw2qtb0LDVLnAZiVNTlvUIlVzUkcIp5HHLcQ/MWMXUpNjtpmVI6nkEG48R
b+zt8jC8i76CxXLrXuaOpvNUlzGQBA3KuFjQrOnFxJN0gj2N1LmuSTwRTNBWBswzWHQ8nPJLNYAs
jCyR82rkmgcTozEfHjcTIi5K/fq+vEdX18sbuw0lYLMPO5Ca8/eutxOfv1TFYnomWp4VAEClQ3o+
+OM9+sgqQ2qNGOS3eS9/zh1aTF1zTjB2MtDWPx7HgTiqh9Qa3/7VZ2I5birNWjOjUESAcflxbh1J
STjTM3+ozp6ujHEpbax3y4CFKV9qdvAqNmCQBKeQQR7+wUSig38FO7K1I7i8yaftjOkkmfElpAfx
J3bWsfBsYd2jxeq/qoXltNpDSlmlQMCUN7vr90kt5zJJO4lkXYmmj7VIrXnWHrPWCIaYeHV2HI3F
iUvVvy7sDy+OkzTGd8ijmYMcCWn4L+CBLsh84zHeAeXMaXzhnnCUZTsrOYlj3EYViSsB/LnmZ7Sz
BVz+Jg0VUCD0YxxaFXYjegcUhd6/PCTjScYpURcVXLg45IwZpdxrZY9iQ1EOLf3Qmh43K+LZHeNX
sIaxCt2v142GPVbtpnFQOn0hu/w+szMv+cwt1V6PQIrIuBWA5GF+mY6MgAPdKUdH/1l8KlzB07zZ
0d/X1/F2/Zz7XLHbidL/PiiQC38PfHLexDJmEn9VMKdHsh9D6wgXKgWqLx2JaRfAl+N1Ef5Q2j9J
ZbKaVgYMjUXfycUNnfUfjhQpg9wkoRjyig8fI2x/tkdgXf1+wmEq+9IwqKx39WHwmlsSAom8csHY
h2ghON3HiHzmGa/rK4rid9xe7XVdAubY7z9grnIjnQl+QLKT98X33FsP2qNxzNGORloXxHcVx0j/
UCQ7XS/jgkxhWguLflT98/ATs8KhFmLK9HaR7Bj75tIeI1AHycv90kmC5ZFjrNfjoyIyHqlLNaBu
xgjJyz6/rf3qGIWLv7hY83GmkOffeVbD+KMU/WhiTQhefSq4bR17WRm7VYMmY2bYnIPRf+uaIjFe
SJOIMloRLFTFhuS8k18gpqvwOqQbOIvbPRX7/In0iGK8yRCekTLeaFqksp47WthaJzdR8OIvDqrC
m6LfzkNlEABLEsoGANL/XVHNJR/TAUkhMps4FI/Dy3qwvOhmdCY3dtYfwr1ObN4HvADe/Xjxn4Sy
TWNByXWl+Cja/doSAYzY+DY0NjCiU/SqKSeKmDvZHmxmnspbYd5UnzPhjPcjYt22HcE4fQSc7L7u
naGiQCVgCJBGTja8qT1nohiXJ83iOgHHGK2AXPC6Lk/dTpZ9rUKjti+qu6JYfI6+bmrNmUTG8XVC
rnaris+p3JFbGeCCh0XAoLn1hdyUj+Nj7iYPyUuccM65nZKfiWXcnVV07QBWHTqaou87x8+98QCo
Gcw50D0MXoK8HUrOxDG+Dt5G7qsF7oaOFtEGfLw3sS+pYMyHh/zNu1DGs6VRh3FpEScr1sVZ1to2
m9E2Zx4R5HZJ5uxIjFOLx0nOwKksYRSc1rEpEkr+kjpkh07fXcZB8uOZAOPVABDX5BPNrab6NhlA
wUK+S1VvC6nocvSRDQwmEEoVEFsqYH8xAB7DSELXRhYRilFN+NbTB3bpp6qtPqXfabLaBzzNYL8W
K47xZmlfyaIuWE1g5slzspT7Rct306rynqCcY10UZVe9XMBF1ARWgpYU0IcCkLnV2OaQPB1zHzyH
yTkWW3OaolhPsxq0TXISe3WO0RoFPIQ6b9/t4mHx6/oAkwowC0nW2ZG9OZMtC2WYFsS18aN0I4EX
izjzA4UzUm/Ko8R5I7JJEiuOcY9aVOdyDJCToGwyd5Q+ic2n6+q3KUAFgL4JlnvAjjLqADhogGvF
QhMsBEKk3J/M9h9p+EkGiyOUDrUl92vUBOs30QQNrhQKzn9Iu7JlSXEk+0WYsQgBr2yx3T3umi9Y
rqwSYhXw9XPIGZuM5NJBd3WZVdVDWaWHhMvlcj9+Th27CfO7Q4sh561NW/WFC3uL64uU6LvGFdYk
s9ynFigp5hJVUwf/1db9jlcXxbG8GwejSPFtwLFcE+bJjmxdGquH6GIli7sqyXIdmufYuRKiQfP0
Cyj7Qvkwh7w0NP6Jr10Ym13lYj3tFAtol2Lb0vynCqgfWG/+yx2bP9yFhU5MoGWRWA4ZvibiqNKv
17/IMpn4fVouVrC4iZSJCmrY+CJqU0N4bD+OX5roJ5VFoPLDdVP61qdZ3EaJFYOJdYKt1q9volfr
TTuBqdezd9kHmn4BdW1X3rSeejL96qCBBCLZrIJt+fni5tClFgl9wHa2zstE7ofxC9vSqtva0UV4
sDVuCbPEKovx3DAMP8lHpXupix9aPrnXd3RjNb8L8BfOQSRV7Y5gNVVbeJOOiJrKIBq/Xbcy78nl
a2XhIsvJrrjta95McHIxPVRgakyL2B+VCRJDO1nec2Wr47J+Yfzxyd9+dLEsMyrMfMQc7I7s2J36
dYbrQarpzJ8Abz39G/DW9W0kM8cxpA2NJbdTB9rQCtVlbOPoll/11/yY3xYneub7PuBP/IhPubOe
r2/qMln63039Y3PhiLaT2yPExxDgB54d0KicfG5FzCcRSJzjMTU3krNPldPfBkEVbtugFNTt5ZOs
l3lBWSI6bOoEpWOkt5lPYqB6IrCqRe74rLqGHTi+tnHqVzeXgjaLQMZZ038jji4+5uAUhs0a3u2i
tN4lHT9qbfbNEc7T9f2cT9UnJ70ws9hPQElrhWus26UWOxrlu6Nx15x+9Hx0DU58Ln5Vxv66ya2V
LQ56Z1RaH6VZt2vNxlXNsy0eSfd23cZqMPmzrOUJx23MJ+aU3c5oGYZFGbREDdt2MR5wX4xkLwu6
dX9urGp52h0oxoxNge81V0jLeQYMT2iL4QltfoGSmYHB4i73ktLTflxf6vqxv1jrfH1ceErVKw2l
0N3d4XHeg5TEfk1jD33BXyVK+kaFJ98W68TqIbywuMgVii4GUYhTdLs63iUs209qYNQ/E56H/+XS
FnmCkbPC0CU+Y1n/UIS+n5pnaAG7g/2hjVVArMQdtNiNugfBqa+UP+W0EcP/xeaaGjjcdQgpL5vz
wPRZWctw/HvI9TT2yXR2qKjt+GkM1e6oaP8GIGBe1PJI4nkGHQboi6ig5v/7e4KHpZNM9N1u0vP7
tjDfqNzKv9ZO/aWJhcuAMlERRTOgl10Kd1B/pt1TZ4KVz/5aVRgHkp0XGal//WOuHZBLmwunEbmS
N5kYgeEwvvP4piRPWhFcN7G1cwt3adLOgXwydm6w9B1tweqlxK/XTXwqrsz3weUy5mVenDaD5Wlu
VOCaLDr0inUvizHX4TxV/gB5b3AUg2Qvw/DBVniZmw+fnMIBvbNqUHDgL51CGJmwdQO7x1MIUeuQ
Zemj8kHLtRulyx97wwomM/d7mYZIl7Ye2Kv7emF84S5toZuGyuAuErDuCEJIXhHafpt4kzfD2BsB
Gv6tV/bqyTMvjC78xRkipTDqCRtduvYO1UDwBocxWJcwjW8zmEUte6vCbKxFNqqDz9HWoI+rLY87
G4VUqwFRnI+KBb58/WR1KNxrL1KJvaZ6YtTaZXH0bmQViNqhg+ZoLvRUbuqaeiJ13EHeD5npJlp3
H0moSZa6F0Xcq9kIDub80PV0BxabIymmsG1Mv7HoIYaieWadaglqs16FMin17KT3UcX3Cq35J350
ucB5Ay7cN6oi1gwDImrTTz8kafZxnR75MEE8j73Yk3MD4Z6vlt7dC7XYYKReCwCXphfPGMVscltV
sLe6w2K30EEDU6B8Z7T11mDOmr9eWlokNbqoy8qYc7Z0hBCPC6pfAGXc0iMfqUeboHygJ77bHECc
4/LyiFKDUhWMtKb6SWfElLgXDQ6r+iAyl0BDuarNZ7Bc7fFk9wdZ+7Hk597WQP+RZfeq3OQ/nY/E
p1+AGGFDzYXoxFnscGpAQokl0HoEg0sXpHsRzu211DNwUgGOSMOtROBToXSOhpaum3iAoqBjLydq
hjoam2Zqu93Y3shycvucu1AB9YU0wHd6Fsm5Alk76Q23gzj3YNXu9XC85lOX9hdfOo8MJxUKVjxI
sIjhj5fVx1zQv25lLSpcWllkrKY5KQbOBHJxvT+2LXsUfbmrmTjq1fAPkuMLU8shGkhoVBnvsCDV
qPaQnXxsqs4vePx+fUWfYMq/PxxxIEGlORqFlMvfcUBtczEIipBOM+0hrkwUtwvraBSVr1rRAzdA
JmZXQUHLY5cOx+vG54+ydFPrwvbiOok1sDMMqdrturw5ySn9IO34MDixB3ZXT8uRPqPrfd3k74T/
ms3FbWJaXV6Z4ODZ9e/Fj+44hRYUp+gvxZ3pVhyvJ6G1g5KB5xysHHNZW13+VT+9WPIiM+lrTEb2
GrabRQEb8RQYHzKNbQT31X01Ud9Humri74WbGk010FhgX2VeNS6xWnAAtLim1IAMX5QxcUdDC6/v
6+rz2PpjczmPUcVdlkMDA/7K7/rurZ/u1PQur05iyEIxOO4objQoGw7xc2S/mmXpNRNcbHjgytPG
L1kLvxaFRJCh2hYmPxZfuJxEoguBfEGTdlCqPNSMOmjV4kUOqAB3KvO5UXopcCVuocVHJdmCTa7c
Ohb+MiA/QKGOZCx/QDXJNGfYfjC/uo32qtCNqulatP3LwsKLEt5Y6cRhIWZ+hbFvb3rOjxZE7X00
cHBszlsdnJXA95fBRbJLi4FMlY6vq3DFl2oDmQqMD0JzcBqq88b3m7dncUIty1ZxecGD0YhaRCQz
FdxwCiyuOADwn+7TIy4MD5zhGKUNIvTDfE3urttcOZUwSVBcQcsdwvWLA8MqgG9YVTY7Hsc7Jate
isxU3BIuElw3tOoafwwtT4l0eJtMpo4PV8EVjcbt+VZNc9UEtGHA3kbR4VOXn6rJ9ZxTfKoquhFJ
7UbZxpWx6guO5VA8hDVoAy6+TzlzFWY91pBTX41xvMZXVo83BFCl/3yzcCFBURH5t0WWfaKElbHO
HBji8iQlcR273LCw8vyFp/2/hWWXKFNTThFCsFcc01b0PFrfxlJBlwj1BPaYJO+dvuVqa7t3aXKx
exW3CJ7zs0k2uNF0S3vm5XoRIEv9Lxen/32zxyU0WHqCOGgPeCVGOljYG4CuRqBzOh4ic/E0B12K
YkvAec0BbRDv66oD9UYIWf9tt2hKk6gGVkjq0nTTNsrcnoxb5dgtK4vVZfrUWKQxUNirwBWIakwC
MKLimY4PbNXgJfsG3d9wcxZ35Wq1Lhe3iO0K70dLmbC4fHRHj4OX8C4+8TDys29d5+pK+EZCus99
DoQp6Go2PulanLIpUKQqLhZKlqGxc1poyWuwXlp5WIry0Uiib0x3/kE4xNU562NSHfCjRTg0yyFP
y/kL2vw0mIZrdDfD5nDD6lr+GFmGwmlUx05YiFMSQ5ZubSq3TV/vC6WOvDhWf1k1S++qllM8GAbi
5rGD8q0+Tzooce5WQ4rHf2zBhyPjjpbY+1Lpb/Smp0GiQYSWEkXzAb7rT9NQSry7zeI14rr2nbFS
bnyV1ev4Yr+Wg6L10KkprbFfHftlZR+GjqSLnHOmu3XXelpxjhjIOmkfWN33CEWh62FyNaJcbOTi
JGikZWpawrquParaF9W6iS0kWmm6YWc1WFqYJgR2hEIZfvGobKlDrdTGB3PAPse6fQ8MWpadgW70
YqN2GesetNjxri9urfoDxc4/VucDeVGnaJsK2RzeXDtV3UG507c7UIIWFeRJyySY9dy4Hnb7f2AU
Q0SmbiMlwAWwuENzZHCOWv1OQUD+5ArU68M4OuofM7qQnuR+bLZSurWveGly/u8X65ROb0CRFuuc
Z7eFcMunmZoJH9HEiE/kMn98A2fLv1FeWwukl4YXn1XY3BrNBGvNDrl1ggDE3vahKd26IwQugGXA
2rclLtZyvEuji6+aZiNom+ccrwlmWY0Y1OKgprBy16zRIQGdHHEhtXv9q66F7kubi6gWkax2zPmF
YmZPJrnPFDRjUsMfNMtzut5lwOVdN7hWIrYuLC75AA2zS6t8XqVEv+cDWIrXZtfux8qnrtI+ISSE
RrYJ49z4nktCQF5blhxzGNViEHwBGBtjXuo/X5iNbiRBdkmgr7Ns+LZ2QfPBVjF4f1RfYwudAz9D
IbjxW5TTvtJTbwdRsFVXW7kw/jK68BkqxrqK8fbYCeU4WVMgwWwCHcSNgLNlZeElEPrjtij6ZjfV
71Z1dHjqjk64sX8rhx11ZShmQIgYDMtLAi9U0UwlVh2kSNQfwvZAfqaQqXTQqgORHvOOo79NMLfi
/n/ZXASYxhzGSbNs1AQT66T33wyM1Gb8pERdwLkWki3o+/oa0Q9A/REKt78D+2VAq/S00VKsMSfW
r7LRA7s3dmoiP5yc76/v56eBYRSxsLY/tuYzcWFLEIcmpYm1zcpD4CfLfpRHQQ7g6/sOEevC5UHt
xX4D9PvMO4c7A4QUSApurOdt7sWVa/Kv37K4O8aYCUvhcb+rC4wlj+929gvFUbevRGjHL2xET6jc
qKOtBZq/bC6+bawKc+Am9ho17a8DUOIv0zfnrnUbXFfoV4BwR9msZK1VfP4yurg4BjNile3AaI0B
DiuEzlwaZOd0NxznbhAPbNXN77eFxH4DHhb1gb/sLuKABGagLbXfi5WYIVFvBV5rNyyY3pwgh4RQ
/bN5Nn8mj1Fw3cvWDxByEZtQJMVLuGfEG6GSFk42VrihJ+Kl2S0fvkea4qt5EZQYwb1ucP0E/TGo
/+3VtCSYha0s9H9l4md9AyDGjyq+U6fNi2r+kz5v6R9L83V9cX6kVUF1ptMaYFvifUnnRuYsxe6P
aLZxd5tEYuWOwif8Y29xXnmbYmE2kp3csE+yhvKciO/+u81bHEMl5Sytfz+V7PQ+KXmQmfa51MrQ
nKKX66b+hUf+Wc7i+PWxmmUOx4ea6dH4j/xo7ucRbQLuHXBCzfFm1+62Bcr/xbH/Y3dxAqckxyin
gzfwLN0Vnyi0umSQ2gGkTc62G3v9tFP6/fRjY7kryZuNMhnVUPvRoa66MEtYQaSIcBBqv/fb55nk
uN8TV/rNcw25480JwC17iwOfAXZWJtXUAHphg69t5ukHjdmhC50dh5qEuZWKr56Gi/UtUgBR9ZOu
DggwfQgJy1/aPr/NPXYz3pShuG3+QY/ycjeXCCXea4nK53t5npqYxUiTMwBDDCQT5tE+4bWYPP6D
JsRfJhcVmiQdpEUE63d2Jj1gMfxJyTxbaBvxa/2GwN2sU900Cf7xd1hRI17Yap/1CCtGSJJDOn4U
92YLRsYWoHzdB0l7jjGx9t8R0Vt1mgvbizOp64acGgW21WO+FyBqAMOPxfcpBsTAEbnDkGxD023C
29n3P0XSC7OLsyFSQtPWSHq8pjCZ22m+lEDtt0DX6C/xXJ/CMGfPq8az7Mot62P95d+4IdfCKyYq
UGdGK5Z8akBwwoeqB3k8KujxngkMrTgIRlC/fOLQvwQa5tsWLGWZ9ACkrUJrWaWqBbyE/qnhLKWj
s5kbY55Xm3mlIMu2w8DCVqI3e+bl9i7tLEJBD6GcjM9kWUMY7Wrhytthb8Ruv29uk7CGLqOzyzEM
tMcU161+V30zt99Xn7x6+RsW4aE3QYY7zjz50hM38mtzZ+5n/WD9OU8RA50jPSWB87E17r1h9tNU
8hQV2qTPKkHFTfKQqgGDqGn0PN0BZvt19MuQncUXsFppH9ej/dKX/ne1lmPoFGUfddnManND0aOZ
qt+c2GsnVQ5dgHzjRpnjwOev+sfG/Bsu0g8LNFmN7mBH6/IZqZ0r7cprRye4vpI1K4QAkAHgFHo8
SwCvYuLeSns5hsnUuNQkbqRggF3RN6LeMgLMG0ZMzTFgAlXwJXIIvT9LRywdoaSpuhPQc0mCKXWz
9qtSf6Ttr+uLWuaIS2uLMGfHCeSlI4eErRl9ZGr7YkNn4LEZ/etmPsEEZjsmtS0kbXNXc3nAY0dP
VCM1SaiwCSS3wzi4YN8IuQK9ARDDHmkjwOyDAQs2GW91q2zVWNfWeWl/cfBxv3RmgeZ5SIGaaivn
V2xBJk6Y9WPfst3GYtc+4aWxxQmH7kBpQP1rDCHkHoV6E0eP0YgufZvY/KlMYsj4OvU+T7MU+Jb+
mybZDVzie5c0kzdBU+XYcRMw+zYHkmvi7b1G6JYzr4YDwHtMxHcCxP2S7xRsR3QqMUUQtu8t0iJ4
8lHKfYKbtXBRGg/BMCnvtxG/nyaTZ0e4tLt4lFhpx0A4IaawAJJZhz5gd2e+KZ4VRA44Et3oXgua
s+JvVRPWLhjgGgGpAvwencfFJ0lRL9FBSTaF9Vh5RUVdQBsCW0yujhSmSjpfLcGkDSTydVdYi36/
F0xN3YHl2VMuIhPQIplpxS0IA/rkzRJjaLddeN3Ep+LF7x2dN/X/bCxcWxJbn+LJAYMN9Q3NLQs3
EW59jyRweivunaANNE8is55rvzQoPN0dMSDt6YXXvs6Pi83q9zL/Xf6gxV4rxMjAK91gfjJob6AW
iHwb6Lwvyq4IoDqzlW0vE7WFteXQ5tRlaaeTaPo9NQzKJa9DvdvvASkFwiBxkd9vddE+9RSWJhf5
rzSa1HGkDezPGXTdKWzOqhJtEBNP9QWYWTfhcWuLdDA2AtAuna+FhcWoK4BosHB5z/kRRGzP6UsE
PS7D0/361niwtoC66ucbVYMIn63rxHZUjKz87bdJVUjN/D0fbT4ZuenS4a4wEhAWMDd3vokiDcbs
nMneve7LnygEsLOaRhxiIOnUZwzC33ZLVS2zeFb/q9/NzpWj63xPQFSWIFS/GV86oKwKF0HxpKsu
9HPjTbDwSpi4tL9khJJpM2b1lKOcSdAF1qePqSKHOvtRF8xV+yHoqXmrs61CzUqU0DQb47lEJeRz
Z0wxNVCNGpoaKoCzp3dRtnX7zSFgkSCBSpRid3H/Aj2wCEMDYXHnVE4dth3fVdVLPNWug5Z3hY6j
6unatJHDrNy2GHq3KMWXRAt4ibxwWE8s7sCeKYdbpQKBQBz7RSSeTDwWN1xm5WjoaO8RlMIJHHZJ
VD6CjrbSAAgFlweSpJm+NPf0e/46y1x1Z367dRZX0kDMvUPaENAV1C6WNwkv8EKzOdbW1dp+0KDX
mypBXm7RQa2ZIYTYmNugQJHri0+W0NYWDXe6UNa5m9MxKAe8UPgWIvVT7Qk+gQK7gwxAnf+1LLNX
VUY7KLd1oc7sc9r0+4zII7iZDzgFmBEw3NHCaONIX5iDpiItg3K6F3nskQ5E6dUEug3Nn1SyUZGe
V7d0WBMgD01XkQLjbvs7DrRsjGyuRl2Y9ZiSG+OgF5mfYxix4Q+NLTYy+5Xzp5uwg+lDYCP0ZdSp
yyazIyedQmIrWVBFkbrj2aRsVGpW1wQ8C8Z5QXv6CdZd9m0CiFjch1ytvJjpXgVAvxCp26uq2/db
T+oVcybCN3YRWQ96GwsHqiylmDqQ9oXA8IRRCU7fJglaC7C0GDF0S6PvUy1xji06deZ2FBzq0w1l
IVByvW3b/yP2Knw7uwN3QnTGVLZ5nOts6uhnWxfV6iIth1gzTtIBYPVvPzESO0oTKttQr/kZrX7T
nRrnvusiFC9t60h5vuGYK8cSbSJA1CGTDcDC8jnLWN5p2pw211nCAPTqHpyU7LUs3Sg/r0Tsv+zM
LnuROOa9UzYdE2qoFxAeGTXPmM6T0nlWRrwu+koBfr0eR7cWtthJtJ0cmtdspl/KY1fy5hHPj7si
Ud//iR0Di7NUFdFtcbJtjOPkdszVsDPhD/FHwRrXis/XjazlEaYB5LJBQFNiaktFFYkMdKwxSRnO
lW2rdBs3ek00l7zM6IQeoirxx3RbnYWFHvpWvXklmsC2ifUBQGyYy1yNY6xLNCZcJJZ5YONpoeUb
kWT1W11YWLyh6BQNY58i/1RbPNZU9CtBg2jmxkY2tna4MI4wD2VY86t98amYHCrTSmo1TAruKlbt
VfRJyp+sFW61RQy4umkXthZLKjpRDkIq+GACeqWaYYIqP3f2191ia0FzKnFxqGSlUx4VThuSgv6c
TJK4ndV7BrPvlLR7Bmp4A2S4+p0uFrU4xA2br9bOwvva+DAa3TOiL73csLGSaiG2//lIi3NbW/ZI
YoaN63Rjl1s9yip66JgvIhuC67u39uwxTYA1HB2MYshWF9vXW0xV0H/WwqyOTh3tvQwa8aU9vWsD
DzueH1gOgoAOejEGRmtNeVOK77p8vf4rVjJ0E0N1NipxcwtwmVqWgqBo09I2ZDnzk1Q7QrclHLP0
rSkLv2PQaxOGn2VbmPwVs1RzgJo0bMdGAWt5FhKujfaAsxDVyl0dOYFZl6EyGbdULc6GyQ+9Oew7
7T/m7sG1+ruThMwM5xCFs79dtpJTnDJSgTLaJ4/afYSh4brx9AO553fDbXreau2gB4c/cZF6UZTg
50oJJB4/BWhQcGHewR61sGiyL1Y8mhCgy2TuidYAcUhXQMwYeMXsPRbl9DBSIoO2lIkb0+GdlGR+
BBe1h6AMDhHDiPzUlppbCILXXDJ870XjF6Z935HxlNSmxDPS8eqadLfDRBL0Hmnj65hJw//R5C7X
8zqgc796iqJ3RZ0ehqobXLMqHlXLQbZG9gPJcRWr3/PSOM1ZEEDl41Mp8Ci3SNp4AGX9EgoJuwY/
MYEeY2dATKymkV+OMfW4NexNjZvuOKa9WzTai6rZX0vLwFDokKJTLr5GOXsrS1DXl40EtixJMHHI
QMVIMJthjuWzyTTqjXEWiJ4jK55qw5VxP3mZA0oQrZHf+mg8KLndByxNusCq7RqU9+IeMTxxW624
wbPsSSTiRo3z3tPM+H0ceRyYsvNlCia5KqleATuDUIIiqjACWiCICttD/eFYm9PgAULBAokBSK+j
4mMyxA+L4ZFMZDfzCA0fFVeCpB+NwKyk7mt6oW7cEmt3LV4o8BmMy8zZ5iLRNKkcMzYIvJkfK74r
fvzWQQ/4L/MO8zpJ4U6PY5jtsyMoCwBXM35cjwdrDxgcS4J5jzmn/sTcDljpOOO4tdA485vBrw/y
rr5Pj6AsCUwLVSDp5x/9bXE7bD2q1w7KpeHFldVFo8AEWquF7ZABChXl8lxrnf3t+vrQOFi5tv46
kQtDAiXgetCcJmwmZmh7axpAnj6UqDYpeeIk4RjL+CdPW14GmPDvgzHOWelquWzeqj4lkwcsdHGk
liH2DDnLXkeMPrZ9GodpYxo+N/Nu73Ct9CcDU8i0kYYnDKmGvWXqfmvSIUB6kO3tTqu9NLHYg6mL
4rnGNLfwIkRj01WFqh46Pkb7uGsLEZBUmCB7wkuZB04u5M9IFxJ07BBNyzxnaId2P8VFviekFNSr
U8O2QjxX8iDXaOT1upIdRtuqTnWTqjvR99pXW3A9gHJ2urf6RsXYEH6aSifu446I3D5ukl2c8Oim
yZMIeTlS+MqbeF3UbpJhZFf2qZN5uWZVgWg6vQ+L0UKPddCzs5KzDgAgXbhNkdq3UzmglBer3/WW
fJe25Vlxt0+yZC+dDCwtjBrw4ujQD6ivJiMrgt5OmwNGoTGyH2uvPS3vRNa8d0J7pwVtPJH1nsKG
HVf4s4jUs26OgYN6has22UtN0gcOqqe813a2NXmNUiVuz+qXsinCpiZPfZoBb4fSeF7073Gb+tUo
73Re/tTi6a6ttZtRyR+mTnnjLD9HGST14umrZO3BzJTKlWLI72Sp3ceS3CSCnlmu3tG+vI3N6r6f
eIIwUqFK0ug7s2Ilxukq/TD0ae6PoLc2jcb28rR5y1l+KFrySxMOc6syemiz/FQQMFG21i8C+Hap
qQdsD/cw4rmro/gL1NrvJ0c5gJnrgabx/ZR2gAGVypemyNTjREFgVDPMPlgKnBdj8QoKfE5C6Y2u
xmUwKe2pF86Bk6Q+qF1ruArIql2NKOD6rs8McIf7QYktP0/xiq4dUriRGpEgUjr7kOkqqAg5BRdn
C7lfrhEUESOZh0plSremUEaS04tk08do09FjWQIpIXyTjGLOmrK6dtWxvasdK/Ydjl5BbdMPJrRq
r8sxOuQkftF7We/bnP/IIrArpoUyc/wzEdhtkoUlWMndbsAtUKtVi/+7VSBG1kNLBh4RdDwOSyf+
iuTp66A032JtRGWcNZWbcn4WuWDHKrY7F1ceLoda6VxSD79wyQZahC2SGPqUKk4MEYS5lt2/GgU2
NsfopEfVvHWdipzshIcVL/zJQW5Lcq1zx1Z8aF104mOO2W3hCG8syLMUWrZLI5CQwIW4XQeWnZ9K
B1evtL9gzswMHFBt+FUsrEOCKvtBqwY0D/TiVtSdEhDWf6F2+9qbtm/b7FXv6LOp0CMmuZ+cqXqw
hHKYFOuRZ+WBldV9OmBrLcOaqTYdjsmXkgaamp+aQTbuOPWqF0faeFMIyziUCcR3urINq6jxBSuP
E2GHWDfvjFaCcif9YQ51jxENgWOo+H3Jbsnk/MQW/UrqgbsR729z6CBQpXuVsioh02b8oj2kpNjw
FHMR4oCEhei/YxDtqcyVWwwi7idpnktbf0/bFN2ajt4h0CF4sPxN6+exdx00W2WSfU2nFlxA9ss4
UAOcwRGAGeCvcnudvhGHUy8XeG7Wqjxi4uK2G5WfYFk/g/nlWCaYEcto/pioYGPQmVr7WtQfmn78
yCv+0Q7GT71N8LUKWwkUwYivxVHt6x0rd2rXIHpW0blmyYtq4UvbnQ5wpg1ciFPY3RGkt8BQVoUd
Ups9TYXR+MRu9kjIv9FBwqGcNsWHFcx3jAlk1RICdqoSM0/VxDlG3Ghi+g0ZzJmYBf6LBAClJFnY
FNoO/M+PXc9eR9twVa1/msbiQdX7R9SbnyqVeWOe7vSeuqnaMheNt1djEG85HtvNTFbgJHutwgSX
TNTbKXHOootPoz6WriDkvcl6X22mXRoPXkf4fmTsdkKFekwSXxU6aovjzuiNUDjJ8+CIe2bFQadB
bgx8mX01oJnG98BUhmzUgzpPj4ainWKKsesEAyxFHu1Skh6VsrqbOvvJccQdPnwc6NBghMRx8kA7
9aMoqhsw9pw6a9zHpfY1kqlwp2nq3I5ZD7UOkhSqpMLTEqDgy7z2ktj8WtnFQ20UsRuLaO9Y6nnA
kkHIjlmS+mBO04ep1T4DeZLaQ3sIdY5a0U82xgY6FZeTg0BgZHUfYsAnMKcSBPzmk6jtm0yvgqGe
bmLTOiUDmJ8UcRdp9sG2nLfUGtwijfaRQRKkldGPKpGHsegPilGG9qD5FXE8kyr+wCavbS1cu5gz
4Y3PyuF9yupsjjB3rZWCSMrCwzfvzdJFx0B3Sz0jLsuU+zGxbwAJPDOle5rK7l5prZ98FP6spWhk
w4PVaocq5rsB8lipFX8DYiAoDVu4rcKky9om8iIFRTFlqDEwrhj3ca18720NAHg9PlgxedfLqHAr
0hykHJ+jjH+pnPKlqtKnYuw1v44VYJmUbvKjGCAcrkepR+IBottq/xDJ9jXXFCfEhNaOOpXl1mPx
NJHCy3T7p1kbe7QjvLhIKjyAQRCbKK9q3b+VA70FJeotRj99YdUnvcBZZaS7p3rz0xLOXZ0iemfj
ueBgLQPSEwUP3+DNaZqML4Y17qxR7CPaephuRmeRAyAT4Rkc5vjYtcYrnzvNc2uB4JdXSlAmufBp
A9qIuFF+xnZ5cLLGfuRNXp/1pM3B92a/JY59BCKGu7JMEnCK1gB1sUJBP8Y5ggbipjLV97EWt1lX
H8H9Dt6XIlNOQ2T2XkKkEQAMkLpT36AZxQAZbusYLsUmkFFDH0kRbcBs+zTiuI0VO6S96WUNOON7
kyNMDxQBFoBuxzHxjCrqW1CbfbNK+qYi63ENTX5A7e5eKnRXy+LDjmz6lLIBzxrinAuWohHA+gYz
kto3VVQQSqkn22tyLhGstcJL1f5tKFXtBH6h9G62UbgjN7+zBJ4y1Wlym9YOOzugOvWKjuSeVKy7
WMTTEY9O9oypEPupa3IlPUjdbiu36LrqyYoG8jxpSUrdMe6dW0WPzVNNu+l/OLquJVdxLfpFVJHD
K8Hg7M7hhep0kAgCgRJ8/SzP262aOz3dNkh7rxjv6862P8KWxCX8N3JNubuYaMcxia8AjyCMzIy3
oZc7hsMxE66NobJWfrEMTvfSeHQ9+PM2HpRPcHmLZkEuH1X2lQeWfV25m6S4O3hpAiqquLOm7wjn
RjEk3StSNUCNLPW1q51LJId8kPpC2PCcSA9Jd8FWCKv5lpH5GbS/60h00haCYywXJ4ic8Tk17M1u
9Tvg3X992O5czg618mA8pF+jZDgTfXEOewvy0UHhDkzQ0SRw4SNj68edx6u36Uvc41TR9NCH6OiQ
NrFTy2Ifvhw+rXaWacPnIJ/JbJUE3jfITXD3sNY7TjLEMctQptuQc+QsR+PLvQ1ReE/nIuGMFLai
uU/qXeg2nzRa9my0q63Veg8nT8kBLAk3NlniNqeAi5fJj34xvQ25Zfy2tCPqFmMoxtxxxEswrl06
b9OSxgE52Kwbiym0xYGwphxHvAQC20bTmAfoX0q2odUR4rzUjjnNMH4cI4VChcAqIRryMNDh4Aw7
CIX5fHE3+ggyixZ1Z1BdAtVQ2da+yKgB8gBrDKquZmTl6fk8cjrmfgKvfBj1W9bMC7yGpHmY7fDc
duLFxd/DNiTbMPY7tow/Boodmjk4qd67hp77HkdaFu1CeS5cnDXTED0PIWiNtYujfDPLkhIE7adj
uyJwnm4e4nvDveXHa4anjKUhNftIku0p9GANF4hlym0S56Eiw44jICqrt/nYrMPPMou3yeoRZBLu
Q5se6wgneSRUFjhb92UG/de000sbmQeX4ohtxunqhw7NlVEmbR3p56LB2Sob+m3X+tlRjp0FAVL7
6nFPXXW15BSmkbPC6ayX33YWOXg7ePv9qYA8unIcD2CHPCoQ0G0dvVAeH4i+R3sPcq8ofZkX1AhE
PTzK/vu82q/E3b7GNmIp5Gp1YeRyDWaEHcQJpgfMjxiRYvx4Ncq4jKR6Dlkc500XFe7gzylVI3rN
IxyBjohQpwm7K5Jq6E7HjtrbS22nLSVBNnF54Ja1a1psccxWR1cbDO+wa/aRQZQNanGjBV2ReLMR
Bh6WHbYsqeXZsUQ1yejf5AINlcZ55Jhz/NE+je1csZbv+hktCGH07K3kpR3Jh8sShBAs2CIUkg+1
kpclcXF18OO4kEq1uOjXOEYAU4urVzc7I2ASatwDCleOK+VP3twi/M5af7AxsXxrV2xN043z8f4g
o1Ei0R+rijNqLc8e3K64bBd8KvLKNP3y7ebAybrzh+nsquSjdshlTOiH0PajWajecxgOPU3JC5dW
CHJ2sXB5z94X6sD/zckWpZNqXpVBSgqIXuSpKS1vcy+aE4YpjewdjDPLYN6cRDwvNc37dfzZkrHJ
hWedkzr8GpQ+uuO0Y16I5zVq302o+tQL2hcsV8XWqAITxR4G3XJoIYH2gTaF3fTSQGWQb/14owT1
rEnwO2v9Gw/hw9ht5y2KHgPuP4QrK+kW/3MHS6UUP1KtybNYwkczqDNBDV8qKKb/xl1hI6uzbuxw
OVAPofzdnG9kfZGRexL4p8px9thjy77jF0NWFM0McApzZINDB21uM4+e+4DZlVlxTMCPSvKlr1+I
0J/r0j1awN3GwSvr2XmNWI13SlL0bmxOCgLpZWDzzWmnojMbxh04naA+6XXy2U1khZYIibBt9ypm
xIcwcRZ9/xL2gF9NUxj8UhOxOyBz+s9xYFva6AWONZhup+dV21+4j37rSWFkWLezpdkhbqlIQyfI
xzF5cXBaISG1r1jkgPEInFO3TcfOD1TKW0ypYVgtuJhg4HlIFEZ5Me2WiHNwPebYK3rpF4qJfyyJ
x3YDHpk7NnkYHJgAkUEire0geXRyt2hv9+QTMZBRzk28m+Iufk2m2XucOq/bOSIxeAu3JtOueOK+
fEDLdZe7vG7SSLTl7PhZyDnstTT+i8PmMHk1XOmR2a+LN2c6ZCLfnO5+InrNrzTdb1x3P5tj/Tks
fLLr7g0oxg4pzC/WEp+VaHIQ63Equ+bZDfiZqylIO2DB6l7cPQmBIVfRE1vWt3j03cIhwwmbPpJ5
9anTscmjcI7SjnlnvBuojZ2njC12pWSyFpuN32eUsABbyJbRMavqLiiov+ZD4L4hCKDPR7H8DN1y
3Wxbpxhg2jRo+G1LNE/NFF/tccaJN7V25gv/eRLuxdLJOQpo2Q8eCLY1eq5FfalrtJyN1sXi45uz
dg/4rK9OPyEIb/jGsHIOGjuXEQP2DClez7ZHAnikaZxCM+9pNOY3chHEe1dW9NHJ9NzNdQNoIuq8
o49B3m/7Y0Q4tHo02kMe8OaPzs/ods8exQkPO0ROkvlgheIjWRF/F3uI2MOOl05h/ZNMzW5wcckl
dfBetyP+G2K+2uBX0SbcZbM17ZSNCShOdjJxXt0FgM5M1etQ43Pjnnjxe9R+2XX0jJ3w2M79K2Vt
qbCcx830MFNdjRygidNEtwVw7ii9a9IGIFg3niZWUA1aYhNQaM4h64qDB58StueSWP4eqZKPYzhA
f2mdPBVcpsE9+3QrqFB9RnhTZ1THxxB62SnpytXDxTC5yLd29hauYB2PH4bWT9NgFQZZwqAmMej1
2BJW9dIqclw3fmA9ECfd98Ug1Zb6tU0wcEcXJnCAx6Y5RMvw5Zj6Qzhrm7o1Q+XZIN2sHy0gb9Nk
/a1kMplNNVBs3zkqgkoGFI8Cu/G7IAsH/bswitpIy0QHmDQxegTyZq81nh7POcw6uqBaGE4fHt1q
mXzLxHuZPftZ1i5MK8GXRbaHZUA2UGNdlpFlvo2qvMbg+Fefzux8xsz9ajF4pp6CFhfnobAnPHBo
ybWbKlbOmzWzH2ANl9GXEOwTeQi74Wxbcufo9RUUwr72WRZKlnkBPzGhATKYchPQ6k0W9v4Fm12Y
aWi91dqf77yAmIIjxveqcf+w89X+DQHVWCi6I0a3p25Kzl5Sp5Z8njp1CuLmOPU+6OakAxl8B9Ue
dagOsYwP4DuKBlFBS7QUOGTS3jjlQuI0GHiWELlb53fP3AZxipel2CJdxhDvCfs2IwGvDcQ/sZJk
79mbSZkmXdEoAqWac0/FtHhVq8lFkKVLc0fyz9nUJ+Y2B1tblxjWWMvHkTpo71lafpJiXXoMVVwX
Vj81mePM3Q5lwF6OCJBUBMFVBhC+kQkZp2y5toBQI4acwRhubUzQxcC8BzNiKuJAVVC/YFr9effb
Sr5mvtVU7YQM5j6p0P+T4ko+Yc1+4WFXWmGzi0H/4bnHTgT4sU3Ci97GinliZ5zudWxgZHXJzQoU
uj50HrJh19OhFNuD5S4HdG8/TguQLRuGFHLzQyzrpj9syPyUQQgnw/Q4zyQbsX/F/pJKIIG0V6hV
QiIAA666Jo/I+oXezX0f9XIi61gKq7+EwS9qpYs19JqMW+RpTLZK+XS3Be2Jbf7F2/w9Rph0c4dS
wqnJBnUv20Iftp5v3DTvIaa3AGtaEn2KJPjuGKtsPMAlcb8MJbtNOqmYnAsxEyn6NsLezPOE0r0z
v8XT+JlIfpNB/GHU7zSzLI51MTXsOwnrV0D4/0JtKhz2ux4goVFeJiPUsxK88qgF0Mzs1QQF5oqH
6r65dlbl1aiQUuGzAuZuDGLFhS2enBC/8mKeJx1XftI+jMF8DjaGxkR3wDtEKkNbmAx02pqnkf9r
MQkK92ZDKuFhM5Aap7A71Vjen8GgQdUQpwKY24x3Z2qd0x2nlgagexBWM7o4rOkDlGSu7LYIeujS
HH0Q+NxjBsppNCV0SBDtR6A8xUMAWfnsO2dFwhy4Zg5+FwSjBjTIh3Jz1BE5vMel3iNNEP1DNLXF
9jti7klHGxWMvjwhRCfrI7uMvTlPJhB+Cqe6E2LdmQ/L1u5NKD+cSRWWKtcQc67/OYnuRvyCARod
F2TYbw80XHMbO6KHvxrU9LpuxdK7adydY6g5wgjq6PlTURthdsjBdtLh/jfOcSbgL1si1DojUOOe
VknvJeXtgv0pKtYIPP/g4TyBrVdjm+cQPUMZmwSPZv0HP0km+7F0qH+nFVJK0eOqMegjIKNmzUXS
KPfHPjNA3EfL/4eTIndnfNO1bvfYy3eL+ZkD7wqUL7M1wq2OSmGz8n2gn92ejNbe7ZFYrJ0vq34H
/F9IbuUbPhqKiCqyLlkowKzMTsbllnYG7sQNED1asjBVqR6gUQvV4iIygzzKIerzeaIPUtJcLE46
mu+7oAFRJqDRxlx5Zzg5q7oV+LJvwfA4Ggkh5txkzHTvQ99eZQd3ZePeIR9+XWq8Db537th3KM3z
gmzGrnOyVWOQAmFlcHdTD0R2z3JgfRnkhTsXrdktGgja3sG6baeELzkH06y6DmG2Q8ESr7SWBsBM
/+X53Qkgx1sSVGuCrxLsTstwebfkwFcHu+I7iJncnqN9a7EzG5ePydZFZ7E9a/GT218YjPchEFoU
iSGi160CfWtwKuowhu3Gwpzg5b72D+H82w9WWdsPdIwqEXxKG2eZR15BcsIZFJPU8o99pPadG6fg
xs9QE1ZAN0fzOLTN2+a2O2OJjI8PsREQRWisEjZuSokCX22nvme/td2AairY3+MxS7YxSRsneFqw
eOC0jvvz0r5ZA8ZkMRVoBEx7/rN5DwlS1Sbdp4vNnz1RLZPeaYLzvvtxXSePNlotZPmqoyAXUDrO
Jry4oVgyZ05Ocx/lk70CuB0qsm7H0fWrgCyls11keBAw3SVRaQbrtjV/Vo+sMefaTvh9mnLuJF45
+GDs3030uS3XHVQeNjAL57RstsQX3L0njQYtpfrlmAATw0RMYDoIGxuYeUyq1Vc+vkse5+s0PGH1
8VPS0GdvJPs+wiQFmokCvYo+ydp7uOi3qwUmPx6TYhTIMV3cFrEevf8dOdszyLs96+onCfrJws3r
LSLnMdsH85z5zDmsGwQwtN4DHc/chGdsqn8V39LYjzDt0MxyE2C8z26n03tmzRTol67hOxYgh4z2
OwegBS6k5b6WAyV2px8e0MIOCO4+61T3XwRXpQscCPOOHO3SdHXuCUDkaL4kDNcMzOIRYK7QKyPd
Ft4IgBvxQypuihlrdaMQdSC2bLDctPfNDj1EuMVkTtz65CJgU+MWSf3eeZi1KGSisHJb/yQjR9RV
7CPASdtMbvH9GbIQqTK0zkuMHAwPPZHxTHaoBc1s6R/QSl/CD/0FduBxRNlVf4s9c/Zxi8aDvyO1
tyczUJN6yxXHsxzCwUARTytrqFRtvJpxax4Tao7a7qpOI2gZsRipEfRmcXHoifoWuq88ORaxi5yx
1sVtOiRZ5z3GvapGp3vmWJqJ6+19tz2EKFgSCcByZ3roYiwZXg3odq3J++aRk2+7V4gXC7uGd1r8
Jg7PzOq+sTG81FuHuCgfySNyPzmw/VqlY4LcCfWzG1pFFLAs8NbHiHmPBBH/mYmjTyhY9nycAW54
VRj25xo/NuqD1268+HOXyfm0tfbj7LqoSoLvbgb1iduhodt52HhhYUBBIU/4ZkG2BTQs04vKEdqZ
uv6WRkhbdR08bAsB9tYcmOjgw0Aeq/8sEnfvBEMeW09YSNy+mgd8orjGfInEaH5oBSqE5vM0gntr
Us88JMR/2OhYWgJ4p4rxqMVYGJrUYXVOog88TTkUvXnnTjsh+j2g6KJXaIwnsMu68KYpWY3WURB3
P85PsUP2hEH5j2AYiAe2oX2Rihywg++XVeSrtHaWwlaoRdbVuAt6+0X3ei/j9W8FBQhedhdyimSw
7YBYtb3QD+Ndbbs4mct/FqCSkJCCIdaPgNOxxOvKCdl+kqASGj9P+rEg1DqEaA0cW6BHPHCu60wu
/gClBjZ3naz4sQbubRFnYyIHvM7QvXrNiJMTYVJpzP5oMu7hBn7fBKpGmS4Dj74woLB91NUppJel
nJLMmmhp+eIdgEmMCO7mHDj9UvQ9+cBWBq+XNyXjDpVbFxNOw4DEWOxI/R+3lf3nRKSroqR9rYMG
lq9Wf/PJLuakQXq8+1gv6mWeLXSfYqMASGxK20qOok2wW0E04Q3gbhyk/saz+jdYNm5ktD+yHrjF
5FFIGDoauI+m4/I6eg4tGX5u1csFjLunJaBgCKrcgx591OcpzEMhLWTTptt49Hx8Iojjb3o70/Qj
hPYkmcUxoVc2f2BUZweYRXYJ87Mx/rGwvlmbSn1jimDG7DsEmHH/Bled7vR5y38MvGybB6IdUpC6
lek8Xlr+vUVnIDE5I/aFB8GeASQddJJbAtT7mFJcH2p0d2j3yrxQHhovfoPIJmXxg6asDDkELoBW
Fygacc5OKBxMLDuf3RUwkqwYmBfuIoLVDFkrX/HuIAEl7boFtkaoKnrfywyR9s6ZrTi3AxdceVQv
u3jiomjt2D8zZwa7ZY0QQCzLP7vZpqc6WQYcU47MfRqCtO5nvhMWpl4zsoONT8sXyR9RdXJuIsRU
tlG07euNmPNoDQi1a2oEjxK0bjhMTYe+paichuN+Vy/gjslA/bzG3Jni1xK5Z/r4Nqphu4XzbJ96
aYifNoDwM9DgstLK16UbD/EJ0gQPxeDBlzN0nw2d/ji1Pz3YUzO5dRbkbuNa0CZE/zvvHnyHLQez
2NicApzRYGfWSm1DV1KzLfsezq+HwcbF5NUYjuLF1adZdOj5XYd/lEvvYcF5V06s+xnlA/CqdL1r
4BSeu3U1ScYQhTjE+iPqSOnN/I0vywnVHGUs6Al4FfYG7CO9qas5auocXt83RBCic5Z5hXLdY9i4
u3Ca9xC3FoiuwvDaeQ7qCadL2wI0DEL330Zdq5p70qV18pPYO77+RdrNVtqmq7KKWKpS9cnVcjYC
SY9n58C8zkBKs3nthnTwwgPFB541ENrAp7TXM9r81h7iibmM6y2b6jDffHiixm9pIR6v7g4IC7v5
EnB6PBTu6ONCJKlrSDpPLqApk3Oh95Dd5f3S7Kx4fOCROJPNPhlflVzYBcRXoDYAOLfQi1iTnQsn
OiYrgqrWDSn2V2hBsKJ5+6DBiYv/6x2zS6gN0Aj1Nz9gywB5A0Bf7lfGNZDRLnb4ITDHuOPpuP1x
0fzzbHliZCxcGmKhxru2NKUzIq/FNCcvIJXbY5Tx5XtEEoE+HVJ0WGDwoJ34MJUaLxrHowDFWrq2
0L7gRV9Mm995B+1bX63tlLJZ8yVc90O7VlMzHyFAKPSA5GacvYFHDgFmNiuhVSLZFerPnQ9AXGpy
mhb3qmanDAEh2gSY9WInqc/fAXnXqePXj3jC9iPCbfrE4+ms/KdRmovloEhbIblv+LUJcNJmeSMd
lkyu92a+a6QyABI7HHYHaGB3RjaFtkCZj9Och4RV7Vbvt+072o6IWjxOoPj5kmBIWp5d5R993r8n
PZZDfiUqQbI2Kl18EDpEfzojP7bt/NA63Yfs5QtCI8umv1M2cfCOUSCflqEY45Ml6CsWkwPGgQIB
rufNR4RLvHM9iNxGUGBId3NZi30+wcFp7yKt/kC4nevoZw51KhosYtvDhjxP4DOQ2JKmYg3k+v9r
9EDTdsDGBMJFwVcYRCVunoAdyGmQ7/6nrBPDC8vxqUSbn/cag8CwvHmqbdNl6ctRA2y3rXcDVWc9
47nq/CJoEdM1dxWDTpcG2DQn8Emxv+NWf1joITGIEIFNQevpsYdeQ0PYO8TdW7DJChmZvy6yhvrR
TgfS7Wr1Fq52FQ7A9Bb44THUOXio59hK44mcBIZY4wEq9dJEoJ3BBlAVT2AqkX5MIG2Z3m28t/b0
JdVDElEowJ3ciRzcm1+aFQ4ud9oU68wOUw2tMcbPFsABh2BFuxWdLguAP6Ip7rVsssBytA9i+XS9
APAVYmbM9hWvkDUZKIbHGSitdUyApNIfbwO7IzGRrujrxN+m3DwGodE27r5VdM+o9TBF9dEPAK+y
KcHy3KL8ReXSmrIEMI/j3TYrAcJnrWXvOPkAgg7rE9Qp+pJs1q1ppmMQiUz4Tu5F6I0av2Jmyt4F
b8RSuyGXfl3+4TQ/NHA7DduU8xmSGB8DMju0Iz00SfuCkRRWswUsZeRfp8QDHQsodm1uIz3hxboO
mKuA+md2C6BMX0yw60P7xKUA94QsTeMWLtTLsa2r2pe7WeJ594Bh9M1B1EkVbmE6sfU1Zt/x2mRg
JQArVtZ6bO0bcuZLoErpXHdluMzYDKd8ncdb5+GTA5ZM6os7XoHrp4vYt4uH6/YuvFbZ4P31928D
mdO4gTOPdVkDNMv53si7iQUgLC9X04ixE1yombDLoEhHQ31kp26AvLwJF4D/DLFh7kZkt4ggDylO
FJHkobU9zET9jJ23nz1dzrAZc+49ef704IUeKDDcoBOFcgsRInzdJxC9TPOyk3IPD/D+LjuvabeD
8hSlO8JC/GKbVCPDxOp5UMVAHxSvxxqNRhFp91ad5GppCwhbIB4DbWWAqFHvnx7OWP7QbuDgTjZ4
kKFkQWR4u5GKOPGhRf0r7v3XRuhc+jrblj+C+ZLW0LpZyb4xYJAdXI8xCghgHXTkvyh6rweSD6g9
h2EgVTNN3cjPFCaXBEPuxJLK9pBj6Ea/22z/NMO6C+onJxkBWaj90JvMuwdVEn7p5uRgoGATCurc
BZE/kywjD1MWAMiVBzFeGgrUIckGUudhA0B0cZ5i8DAr8eesHv1Ds415GztVEPJTBwQ69TsXwkfz
4TXLGbULUHVxOES6i2W1kLgp3OZOVEHl9gJ1C1qSQsw5iMnF/1Yg/octzEBZAHpCdn+IG2F6b1tz
HEAOrc67T9xDlCComUd5a7x0RJQNQiS6lR4FmOEeB/8aYxyBbZaF7cHx0XGwDtUGazLEwFhvoPjI
lhkvXb8ydEsgOsHBRcqRUWyzHCtrEYkRspsB/+wdQhiAQ2CouqMPuNH1IeDb5rxHogNfOqTCJNh+
AFosY96M4uQtNcwB7pNyN6Qpt1NFJC43zBG1hMjHDrF6kOxuXwDBfBmiuYC7OQeskIPSLwcg6j6+
RZwoKXzIeU8/iQXMfTUVhY5ybuyKG4URI/lw2LfnM2CEyRVmOIhkbigEylp4ZkXyNuGJXtVr1z86
tj61gBQ6bXaTrvwJY781QC0f+bnu2g8RQobJIbeY8G9YeOflmNUtSLbut8GPJQ2vkK6aynArQoy4
Aawwqn+KzQnUc9HdoTSh8jvPC+RqR8X6bJkHPnpZnaBQz0UrShgXTYALETQAnQ2WvXjYx7b7wn37
Ztnts+2r89CznbqbmIzw/qY68PZcx9cAiUk7V1oogo9hIwXk65ooV77MvcZLaWLtBHMqCPNcPLJB
bkW+vgXEguoGNxEDqL64oZsaZX3NgY1alu4XF+4N6zDSvxmnO6jXD20tv9Ece1HtcFkFttZmZlPq
DwwASTN/EaDFFj5lQnnBevsW8iuUPAdXYlVrRIWkVhxeKA0MB6cAyLyL5iTbkBlgbH4UGLNxnVc8
0YULkMON9A4s7L5O+sxPBLCbAVEdAXRVKF5NeddcmD8/EUFudksKGfFz07rfBFoTgbuGJG/+6j86
YMWnBh3ynO1QU1XZCb6+iZV+S0G1TaD3O+jX3FsoLq2nnqwpOUZDXFjhOwvrA0nsNEJxgLPeyHjm
oTiMC/aLHmATlm3oV45wueaLPVQzbn0GUd0Cjlq0KyDs4a5/AC4Z/jpo+5ITIDqsXOK+ELE3mCDK
ta13gURpthPuDSfHHr6TleDJjA+ysZ4YrEBKwXpH1A7ET6YYzZvkPTHyMY6WjxHQ2ASppMF3QCGK
ko3KEMRYQJyXdcuWg0/J+vlTY7Ohd8JogVgW8ZbaqjFVqmNi9Rng6TRBtoy9odOYwj7TKAgb0ZuL
CB4S9ZX0dDaq/twjv4ljLJjQlISEC3OAiN6DmtpUI21z7WNWZcCbwKBlSLhFn5Gf1ay9rRFH0rWu
TGg5KW98kis6HcG2pjqaCsrdzOJWhg+ngqQob/wF/vi1Qk0jbASIC/HGXLcXR5JL3dQ6ZSN5wQG4
7wcESoUPaqAHd1hL6AGgSxQn5k27GsopRm4Ql5Rji2XAg9p7pkkaiPaZDfGZDvM1qgEEDz9jZFXC
ojnm2X8AJ05k699qnlxdeRJw+heTobcOJF+IStMMigmF67M9BBKi2cRuQ2y/1ilR2CsTk83TNYnd
A7Fo1cH7H9sGYmX+53UMBAUYls3LoUKD3ougb+53WqeCY9gdg/5o40EkgBhVHJzChGZgiV6N7EuL
x5kdBVdd+98DEzeyqusAjYCwZTWo9kn6y2X2VB4m8VOy0K9haq91vzywFYucbUN9qzck4jWqopji
WsjARBSdBQ6DsAW5QzHb1L07VGPXfDY4CTBv/oON+6RckN+ONwMIJ2jtsUfJKwFzAbSLrp0RI6CS
BbhsOfXZ+OQhENMjCe4sZRyVtQORrYjAk7gUf0lzdb2uVJ0qvHo6wFeTJpubTVGPaSWogctbGdcm
X4JXxYCKTzg69Ty/9IS9M2yVng5wQc7PIdWvdce+tD08x6hyHpr2ITG0GnVUDEgfiK5eS8EMg3yz
1zReScUxLpJBF6omr4HnYAE9A0MqF5h+avgcEP/+OKo7awZZpYYOqF7faiepz6xpfyJrurXjhh2M
MeDr6ALTKLMNPHAhon/WYtmv0XZxOzN8hBLvQtNvOo21LmXsgsr310ttuJU2EZAYHTduDpUuJoCl
2asZD+QdALJN3AKbqvmhS8bITkefjHsXSu8MrcBhZjZbvIVLE1wEDrfSH1a6gy+vfqLoqITT0LZP
67ZdG2s4Rm69Q/vdX++JE+IfEeZzt1d52nlE6HVutZB9LbKueE+AB9QNdt+Fn5Jt4qnvQsrHO/Jv
rPFgE4YwMQNDAqQS6aLwDrmmpSldB2SEoGvqCCzn0kXxJ8wiR8iybiSB0hXfcrePFheWcWwtWbTU
39I1J2AXeF9G2DzD+O8/js5jSVIkCKJfhBkqSbiW1lWtxQVrMQ2J1gl8/b7a686O6CrIjPB47lH4
zmaWQ0nt5/iMslCy7fkugfvuhBWQRJDQ1gu769eBi12zcG6hG2B+CGF26xpoLhncfBNVPdViqH6n
HNMF89vDbPX5szdbzCmyOTg0nX+MEm7hAZZngtSAPf3ERfI66KFjP126iiZOZjE7Z1ZW7MKof53o
UnqbAiFxkncA/fdhBInI6quTyyfWZZQs+5weVM01GxjJX880d8kmKJp9RVtI4DgvQQicP8CPbogf
uDqpEx1E2KCXV9bJHGHNUzhrmyXeC7B4urvmWKQx/Kw13c1J0dtgGsu8Uh9m+b/T5jqwHgQvGkQD
Y+V1hqRAox42p3SQxmuGcQ8wjK92CL6JMeV7LhhCuxZ9mLLi98xs38qmItVJ9P+StuKUQg9/kkan
b7L02UZjGBgfG1p3XXCFL4rcSfp1nlomOq5l1r+tScoyoQk972/GZDUFikwCfFEEfym0mBqaWM78
3/0c1htG5c2DV7hoZ2ilztLqej6SME24SWrfrz763mwfG9g/SO9NFJR/RZX+Jtn8qGzuqZJDf4Ue
8Zjq8JD59zOh7l/ylgncODGJCUKkuNAq9I7tLAg0VsomxSg9ToJpubJfQgfC2HPVX5S186Ie3Od6
4Hshi3ikTReUgxAYGynYnAqK2PiKyeOwLwd0pT55A+Q51E54HQBxRPqaR/bFcdqdVYE0TD6sDPIz
S0Ud3OggpCbOFYBfepb3KfqMGZf2vBjk8mNqwG06lvHJCItzknOveW7Hm5GJdh+O3baR+rccP/Xo
rJ3mGjm4bCc6kuCYp8EGn6AXWmuzGJbV9B4lKGvzxzASMsT0iDS0dTia3zK7P0fpKfGZQJRylcXB
uybuZUE853ByhWbaLp8sXSxn7rPJ9B4o0dZ3G5xj4V3wNYs8LM4BHIcniIdrZDGE58ai2FvWOWtt
y/5mRN0DGNXehPaoMGENVkJTMa/gUb6buXtSGN8UYaCLOfV3Tllc2lgI1hjDt3PytGeWKhNIZ3gb
a0CGiEcmZboTHntRJuZTI5xTOhk8zHPskPIP+NhbvLp0+SbU+0CI5E0JzuHZc8dllTaH+B43oCSv
oKXij9geV25LgJeNPyuyyaPLIv3nhgACCQiDC4yedNEmMB0q+fxaEGYBeumeo9Z/iV3/NERJsA1y
JEAM2Zig234FBM5gzvQARvjXrk2op+UwVr+djI+jGeyzIaXoS4YrJnmTeinZScHLEzIGZJkGp7iT
vRutczQ993227Wk1GvgDyNlehKF/qe+xjU4Tv9EfEOM23/9zlu0zq+lgYVOGPq5KdjZuueUEnrAK
unkNTrttFE7CHIfiolVp8mB4wU7UKIYGHqbUNcZt6ZRcI7K0lkMOycSEI5FZ/yhrBwLA8HmSJmPr
cSxzdPX26zimMBmGnA9+Jez1qEV4I494Opr16O7advwQsTj5YYseVXwPZbwTbtUvfOT9lVOmuE+r
jo5bm/vALWARUlYlJFG1MUz/L2rtZz2Cl7hOXV2wAfrHoZB/TYGBCl9DugmyVGICCt6LFMosA35c
aK7mzPHxPDs8fNaceYva1HJXJf7LqImWtTsnAWjtLlOi5aee5+xOt1Q7XJaoWXdZxsQssvNh5ZZo
iGh43vhIrUaZ0jvHqOTK9SLUebA+qnNK/kU2JVfDDEBVJtBzdgPse8CvVV964DzUH1Offbp+8q/r
0n1SeG9zKj5GfxY/hKuVC0c20WVE9qLRCm2SnYaXwGl+xjIvl+kUTVTNTbkqszzc9PjlNrbb1YBk
yY9vOtgzQEDZArHjCfvXsScSE0kBS+zJHStZLlGh0be6UCzrwHxWvslGTD3vqrLSSyMBmHPi4Nn3
hxfduseJFmmsgW2gOhYOfhnZR1+JIpvQZKI2OfixCjy2pqufM6TjsO4/Mvb8cH4262LKN3ETPMi8
WMlO7fpZH70WbKLMxm2N4w7lmFOvB4Xv5/lgNuYVkwfsIRytTPb4VY9FEg9YEenhwvxoNOJxIkxp
2ef+rnG5L8e03E3KJkJQm89OjdwS20O9Nt3yr7Zrc1F72v1K8SIiahrNqtDzwUjG73Ymzynwxn1v
pqyISCBSokoMO3yg6d0Vze7BlBY/LquWeXz0DqP/6nHWLoP0vgh8vnYDq54qs+BhyKZfD0cG4uA9
R8lDD6MZjnZeXUZXAStySqfYW8pCdkh6VXKJATAWRluLBxPr3a3Wrn6P06C7qtx7Mgz8a7kQCGmJ
rxBv1XxIKmYYMvA9nCS5sUwD1fOw1C+5mHei4maWLBRaBYlxsnPGtFOcXId4qFg2nVyg9r2lMcTd
ehDTJsupsUiLQWYxmVr4Ym/XRgWAYyKnehpeK+8QpiH+BPMwMUb5axNAnCReFe2Cam6ZJKHfIeH8
sYpj4+JsAS7lJ0YUQEqtinod1mO/smwFL9w2n2FW/fW2/eTqO3Tq8ytlsPJNcZx0syVAsMJNWk8E
dlOgh4Iv2VAOOF55Mdp4P0TT2Zk4oM3gX6TtEQgEI2+vHD4Xj+Vgdt3cVCu/+nJgA0dqBexnULhu
DCa4GV2QmuPfbsaervwBhNPrjpWXFgjekbXw2847tS2U+Vj1BtsPlPrAuRqvvBD3RFRZt2yo5EXS
h7LxweqYg9E4AXZndI14IHgDs0smNGT23KxNK3yewipjF0gV7GKVnroGcadqvLNy4nXrNo9jNe1j
ad2ihj3fLlc/fvRjAz1C9FCAG6Ez9kEBhjOXLRZOwqbLewyXu7K7cRMrdUxybtOCbOgFh/CxqqbD
3I43W+H+zMNw3c8dHAAy7JxevDpDtnGPoxXTe7RAZza+z9qWB51nb6PgjavvZi4+MM1H0WHDHUGo
FuwyfeWfCbZWXqu6PDdBtmWG+OPExSkyQr1unNSmyQ+PpL5Nq3gyfsO+fSyM+9dol++61uw6uufK
4CDxVX324Y6gnzZxlDy7ntyPMvsqbdgdP3b+hZk+BELfgX5zZ/jmPp2HV8l4fIEtDYSQqTotX0PF
19VMeCXG7CurVqbPwcGrzDfMlQIl27KLQQnmYIHn9D95lDrbJEbL7bV7pbVwvYVqmP/RiZfPOu5p
dnJXohVJcLFxVuu0GfQC5HLaMY8Kt6EywkMtPbiZkR3ukjtrmQVeS05JTylZ60o+0uOAdpYFjuQg
DczHzGOvY5f0LkNqO3rTtjZ2+HPLR2XMPrPwxETrNUA57/PxHq5G1jJ+13OanOEi+XkN/tGRCM0D
bUS8haqad27RJntfWyCffa+ZLUGGrpOgpBDA7o3iJcfwavLubEI5Uv9PMdclGlodr8q0c19nt0dZ
QdDOv+l0SmNt6ZDn1DReNdlvZsE+JYmJMa+EuRI4EFe2A/xRAOeeLbiY01wP7VcqCqmWeQd4Zyfw
jaaEmmmb2FsbLoWR8FFduF2U5v1P2p+uqh5zN/AfoR3cc0ng7dnB97botCTVJVdBjX1sIAIrINPi
q25N+0v0DTwqzNouYx3jKqmm4WOqvfZS1J74aD2GUG41Fiej1P6tqOSANjoHS3KPxoUC5HiIh6LD
s5j6D26cEbcRTMG2ygxra2f+b53ZxopxLtf/fbguGyKHJsL2qM9zfSVNi8Fj55cE0nTmoi3q6OCH
Yf7haB5zxxAunWJU7bRNmmI7Tpa9ihw5Ps6RlbyIPu48gD/M4/U4EeES8xdg8abj1JO+63jJqup1
t9UtZJqRB8O29ZDHooEpSkxc0HacfX2wutZ+sWsdbBqDJB7Zju6a4oA0i86zLl7IfH8qg4sVoB8z
z1QNqGKa5d3KFEHJvYZ5P5jT6dF0iwZuNLKvWGSQNxoLE44ai0NN1MOtb/BFrvi9hMTiLnywmqL9
067sHwmAiMeFh7r6mrm6e25C18LjONXZIvE784UIgBhRW/tPBSb8Y5NMejmNLXN1VuqZWCd8sR4H
Bgc8rt3OLjw0A0Om10ZYzi7KXfec42AGBKUEE/7gIj/PFo7U0MrnX+61LxhLO1mKsYWnzAwjeO5b
Ze9JuOuw1wCrkAE9BBvcu4A9deicKRWcszXF4BZYH0S3BWSOQJMqPb9W5v9xgsGA2tmLZeyw+MGZ
g+Tihr0FqaeTkfrJS26RxoDfjaQBHsn3L/fsSY03Wcq1VMyCSKIwSqjOK2QGL7GbdY0ZE7Cuj3dI
U4jhURMO7/UssazYJqV9OVMF4jTRm8lR2lrPcQnl6zZRuZJGa9UrRyGWFvf/tRll+yybvHuX3dzi
V3NxPS9GyTCW3mUgTY2WxPvuyYpuuQrm4pLjwSFDYtQUNXOdrb2GvVrLomKcJc3a3jV9xoixV923
6MgMajGScSKO8EQ0GbDSpFxaiyoOU8zbGKnxOybGRk2MDhadb7o2CBVzstwISd6ghfcWuZeYr4Uu
or0K3JA0zz5m6B9q75g7g7EVsbJWok2r49QaGHNmz+EgSN095eD4UFo63VsqJX0pb50Qh1Kh8i/b
65nuNClgb15xXZZ5R5dN3YlztA2Z7pQZGP/AzYQvriuB1C33KzIc63PKOGkLWCZK9qZ/QeSLTyL0
QYJ89J8mCtuDKZAEx7Gsv4hHzh+icihfJpNQE3doMCxStS2HkOaFJeCOceCOK/aOMfzm5OK8xK2Z
frWj7RTnSaTm1Q4Sekxjcc+BCCbxaz+MaSNucUu32VgmW74DtaF+e3S6oTz2eeEvDVJ/lkljtscp
Q0nsx646CDKnCoPo3r57tJPgIgrrFjgVXUJ5NhMW8iKQP0l3xJZm31SCZJ/I+GSZ87qpNBI15e/g
NP8aorZWbZNeBFb+xcTXiQaTXrvQ3Jcq3ucEHiwmTyFttmId9+LXzaYLCsxfWTqvXifo3ngktXj2
654vs2dY75WreHQvnhbvAVbXpaXK3yypjwxqD7IcNyh/Gy+f9nIW+WJu3DtjWnWLYRbPXS5HdLb2
BajlKkdK/rY2WDvmchsRuYUY6IZqbd9zN+LJxYkU2g9tnKUHso+gYVSeLwkA+0qnKYdesq9lI/bc
X5DOJiNANbLXNG1Pwmrv84PhcZKMu+uq5I73smOKFLxnPRbKMmwWz+TY750OEEaJnFYhnRdhxbPa
5cVOV7DslYH4Lvxq29fFxfY5yc30IKGR+s56yknozfv8RZfhAw5C/J3N3uklf3TwVJf+seIAc4fg
zY+ht8nYY92HLY+pJ7f+mDwTDQvbanOqSclSb+05O4c6Z6oM5MD0D5lik/Vy78b8hUNqQJPX+8k2
9lOabUWu/xgm7JO+f5hG5mfTyJHsyQc7LX98CZQUVvBZ5G4sDfF/FsolIbEpsxIyKtT86qrgqSto
5ZkgnqbMY+xkc0HJfG31+iqHpl4QvYQwF2ZAOi7KfSX/UaCyM9mzNgIXR5hFj0kQ3vw4YwKWu/eA
DrveRD5+W1ENRAeb/hcyLzYA5OH3dnKbo58lmznmriXraUFn669K6Q+HIQqOs51Hx1FbBxptzJe0
mETALNueGCu68gSJGEnq2FpIuVn0XszpN5APHVhzZX/EDsToovC94AzwIhBcDHte0Pyzye24W+Ef
jZHVEwlOD2KVwhddm6vaxq5mjflj1jSPDEGKRTVHCF+D/FaJ/ilrb2/GWcT2iIDHJQlodrqLryOX
eGQPI33wjE4W4F+h0A79o6PQLknlWbTz+JsY0TmkSjWnFH6xZj7GUCBwuqdZZJ9W3pCpFKDv58Yu
xKBrR+0z5OBLWJl7hJoldsCTMCFYHZvCwLy3cVbH91OD1eV8ezEeA24y15uPWWChjbRGtTcoKsgZ
GdYqxLSgSLlcSJB5s2t3Tl3fcAwZWxfDN/uFfS6jORmRD4idyYT5G0WBwdQBd5KKXiJNUl3B50+Q
2FYr+1Na1bNIM+oIpu9D9EsDxvCPsSrRZI+IPWgksVoqh5jaqDdrRBuCZyw5Eb41Ro91xo5lFNgo
NfkRTJNNILH57PrFZQrmpVdVWzcMDtboPXS4yXORgxrZ41s5mG9VHe76CDK3TW5DNX/Q6W8SZ15n
Pt4cXPQWNIFDBGQSN1tOHMCN+NEr+712xPPQBu9K0gp2rThMA/auuhmukxtv7mFfI5REJtUPp/x5
Mpu30iB0Q7UQMRh99oURki9Z6tss5BXEHJpg8CBSggjTerf0INVCaKswxxNW/vYtS5qB+MLkmPvf
NqxcRU5PrP7VzXsXDOfG+xyTvY1Q6EbBOm88LnV8mWNIFfXnVeaxHh5KPmXo5dB7S/0n7VGp4QOh
+D71pVzcLUKoAw/YDhZNtgeSW/Xhn10/zjpEmprWvceXA2VbJ1+QRasZk08UHhl3chdYa2YLXqe2
ZSSXcdEv8+YpMqv1kGtufroQL99NIXMzSMIiA1cK7pekQm+jw+i+Uq79WG7yHAHNIzUIjJlkn4mx
5ACA0xvTrc7YF2sDZwf+A534Ypafdulv/Ybtna7/KVJx9KA/4uEvC08MBVbEzIjm1g/MIcVrXlsH
aT8bwx9SWo+dz4mddZGDjjILLsiuKnFM9EjKvvimD96QBQEj/VMRPEZ6S5z4G2E/F/g1BZHpIble
DkPSESvBMLK6DyiqjeG24M5t/DYOJk3HfI5asOjwu1LIyZZDJgaFp2Z0IUH7Aw2M0czMid9jozoO
drmk43iJGJWnLP/1I1WsvJ4sJ/CS+/xc2cVfD9Hl54vJAoAprcVkdsvA+U7hlGoPOBnnDwMYQXZZ
QsZdoKi70hHdr6QR+pK06cror0T5Qx0Sd/OvzLJjU72Jrieiwly5uXVOnGsB+BfHGzs4deLdGhCP
nPcJWyHOkzsDzVSGtij1YevuSR2A+H6A/BrsFR74KUY2D5J1a93IFVmargfg7iIFabZEXtPsobai
fT0ai9l/LSexSniYq4gslrtQSUKNintEF1ZUDc6zdGBtImKFxuQ6Rx4/Xcgf+BbawZq38KsajDNR
hOs0jw6t419VS/Aun0dlY4seHo3eXno2OH/G+oxoXlvRVZu4A7lDK8xCFotJXMGwu4SJZt0bhblO
p62q21vhAmLH807F8bXzH/r+vbK/UMVOeOswIeoNRzFBPm9O8znH59j49ca3yprXjofOxOgju9Oo
bXhjBQz22HLJhpal2+KFGi0KF4aXU8IMIdErH/NHGI6roD/W/UOqnOVUfcT5ZejFuQfomSLYgvCM
7rTKx8uQPZNjuOTCRPx79c0QM5q19svHgKovbMQFMDdaJLF9TVzngmy26kIfELUgf04s6vhSh/Ie
8x3l7yFKGUK9C3fFvTTLX8t6mTKMDszhzfqA62cR979tUq9E/9CmV8/68vilrniL2IFQJX8Jto2w
yTbaW+daY7gRGwXi2Bdvvk53jnrO7xvXgy8V1yTHZftwYje4toDR92r0FjNPszkwNsL0ZeQsjPGu
ee5RhL2BlROYzJOsIXqK5WiNwL346sZi4TYvvrz26jeHA2x5ZprxNy6PpY/XnIIZKsTMrsOEOTf2
lznKfwiB5FZ/jFWXtYvH4tDDTrQzn1uByQYyK5q7TTXgY65r8Oeby8cUYSsuRPfTRfylKQsrG2rD
ulhTIiHeJeRzqEVBTlqbrZDecHRitc9/K+cnrwmaLNhi0r9qCZn4NDJra3gvHSPgEt+XAXVcuRMm
EDmhXXOxnPKHSf749s98Zym4IafmZLWsjuuMU36/2mgXZP1vxhnD7GQbzJSq7BDopoQAJHszRtbF
clhriaQwcxAVsbUrJ39HrPFGIuwonGFN+Uo+CW6gRT49e9W5YAyecEqj6NTKfxjz9r3pCcBCyozK
95BMzpG5oRHBLJrvhsDWbk/MxTxGqj2JtvhjuB7qBvfc9GBNhDCTA1ikTwZzq4JYnIY0M8e+xQwj
PAzXIyuNcX9PwXsmfiD11jByS3Mi1kx/DFi5G/PZthgu2Ouk1KSRgZXYrF5U3AYW7iJXt9WBubSL
YudC3ZrzqQnaxw5Qa1c2yXfVEV40FMwK2AEk0wfduM+GZ3/NDC5JwSh/hRl+xT0aXBvqb9NsP7Mx
XTeZxb2d7kXh7TLx0YT2puQ7nbOXKnsNHUbhVQ9U6awb/H2DonXy/jnJISveVfERYhMx7Q499RGT
Dzj9ucT3yiB8ZQ0vuTmQDiQJsLv0zUXj8c3VsLaqszO/jNP7OOJeFrDl9oyHMjvppD21zIawbyKq
pN0uNPxNjUOAgPwDkUflakp5CpDDEGgccZsaroi5HhcGnogKCkCRX95zs9dRzfKO/G3KjJsdBxeY
EwgFwKc6PE2Ox9Mx26QDajBycZ69cBMjiRVmdFNFeZNOeBli/z2tXNyStbvLTLW3pLnCoLhxGv8b
c9o6KP0rSAWPM0plEz0BEuwrkw3SY3sx8vJYRMXKNdXZZCTYj/5azvrFdvC/FYyzl9LK0YUUlxhi
j2ImNd+kxaGh2p4SVawjimNOgeFfp/OjFbMzS7buJbI4G7QzvMVICIvO1ngdDERRYlvR3uNm3Rnx
1iqyG3aXtXA1TRTVTjWQPNvzpLXjrm9K5jTS+amiON5ChC5dGdy0TbdSC4mJYCJl1HZe0piOkyQJ
vyViYGrjl7zzXqPAeiKl8Rc1lSJXb1Mz2SjD3sRucnBydF7D18OKXQOnqR/2zGHOeQJtnBgPSVfe
4tm5JFP57Cbzvr5PmZzBpWAd1XNmFXsjU1R5EXIIT+pW3ZWHMn5gHH8lh+c6YNAZQtq0fBCPbikf
mqh9KN3ohzjQrzlKnphcEjBfbaMovaRl/oftBmOCtC6Fqq9BB/9PCoLq03BtGsVfYoU/ehgVwTkg
KkJM37KykuUQtNmaVu42OzZOvJrABEGa16znZIn81ZJ7yzqmoMOo6uz5iHepeSdlczJsbOsnz/IX
OD8o4KJrF9oiuLcMoQm68ZcMFCROt8ZxZVuf+d1tQpzQTjaKFEMgk0jSDKDX8PYoj23yklbT6XGr
pSRd4Tlor5YR4wju2VJHVPrSdeYr9g7o+WZrZf33qIxnAtJwEmURyIxvhSTuBvZXU1J0rowevy2Y
0LvKIglOC37xCdlknyu2ilz7jqtAQdDtkELjY+hYMNVVgs4HJb+ea7znHBypdY2TvsQ2bRiYwtRV
diaRv7p7itrxa84VLrzy0Dvpv0iWD/xJOAhoGPVcvJvAArHfMWcgazsNHf6g8pwkGWEChfFs0n1u
cM3ZpyaSnEQ+8zzTOdm2TfC3TfaqZUgf88TwzxPIy4z0/JMfWfZ6SMWeCGyf6jh/mzUO9TTGO2Am
qV5b0rWWZeP3G6GhUGuf2krZeqWn8sEavEXTtD8D1GTrt49GZkfn2Cb53JMMI63SITtt6I44rD7U
mF9Gh5ifwoH7thRhxBYKUSiwNszj++gCLsdu/yIU2UkdOtjSr7mYh7hEUIgAR620mlaFO0NZZO5r
1hkvvB0fSoy7JBSCWARwJyZQciXkyJBNJ8ZZ6FSdyohwnhV54tnKMiz7SrYss2k/gjhqCUGLDf3p
mdJYw/eASzdW8xOL2mx3kWGJ8VqQEu+e26mgKqXr3BGB4G5j7XQHJK/i2/bmnrSlJj00Th6c66ZU
zxwaxiquSFLpYuUi7TPv0y2JaVVfAyC7LeSNiTPR4Ji79I6iouwiuOPYnp7dLokKfkDzt3Dr/q6Q
KvHnZN3IyqsqAdux4nvTECKFb0gq4ZzoZl/UNwPoBKNdNJAA1FUZB422WvY3ilZX+9QHhobfhyOo
ali1VVmX9Uy245z0eHYJMNFljfup4fD7ZUAYg/yOjKvIoZ3pW4ri6KZdccZRkz8mJeScbNpyp8Bs
l8jR1Q5XAEl54N9vsovn21R61WfdFg4L/cAifDBRPI8RuQ1h1H7nU/cT5AlrtWIQeKcjPDoMB7qK
Ue7MFFCo6yua8fBfPY9n7UMItCmimRG8xUru2gGNLXF3dq5fzGHe9YJWMWT6sKoqRrQd5/6+DbF0
oTw2i0iRsiWUPCCMQ6TyJtvzNW7kKQRotd2WC4CXg7rLPTv0S+mcP09GsrEagF/e39bSexkbW8e2
z7bM0qVTCWxwnq8vylRfMsXlFs7z2xAi/w75Y3i/zguWHy9kANqbE4UKknmImdeiI7QYXZMxe/O5
Mg8h2NS0sPLAJyXBfbYL16OT6l6LgSOJPmxlZNPWGuwTASrJMuzjT+xLZGa4B2mkpPupNTvsTo3/
7td0cr3/q60Jw+nk0dXb8QoT9srAO7PiFiBio2Sob4vxJRzFT41SHBfzUxepV0egCJmKtOx06ff5
W0VID7OtY2GMV45QvFTS3qiontasODV2gSUjAi7wvDp12exmOeFvcsdsha3qKemHx9YL38u0wlcz
nh0jvGUsW1j4TQf4H2Mxmpvgi6vpKXJSKBe2LeSbpLC3eTfuYFNxEWE8brxCLS3DPAulUZv4/XUx
3nx4SlfY6LBVvvfGzLq2Rl9sFKcsDkAM8HGfWVhmgDXIVdyNHWkqkzoFlFgNRFeQZr/NmC7J8dzG
UXNxK8ztXstA1pjWUxF/9JbzjwBAxBKiC2eiB1jjkCgGEsQp9Wo7xq85rhA5ZBwu5lYP/rs3FtdW
BOwPMVkA5PYGCRvdFxzGp92GdDDW0bTcrTGGTPXsacP8aGU08+6uLziV8Zi5AwN2siNqm2ujzq1t
DsGg5a8NBy7qWp07bnV7cF48F0/DXfLpzPSs6pR8KQObEFfiSx1XL7WmZ26z6tZ5DELhCq9CQVfm
xEgtQj85zWa+sbG0cIYmJ101FwsldVFkNhQD4aekLn6mxnCxLT5EkiiL1ZCf+ns2p3TOhAYeSaDY
REW5qyamCa6YT6npH4OZElMFm0zmmzL3XjpVfgInRQtkiFvPF5jgtrWm+X0OByxpDEOD6ZgS6GtU
w6Go/a1FcHpeAn/UDt7Ied+a3h1FN87RJLeSSEgHQbw2MfLxJtQCpovU+ibatwFzS/JN8nReVc60
6epm70kCIGIfS6BKrWjTucmjFWVPxRBPC122Dhkx7bXNicIIXJQKNkA6drhmBfnWSXsEyDstyGTP
WDCPJhrDvjXS29sFlqLeW6W6P5GtcWksvSYgejGQQyrEcOyq5DkK5XpsfWcv6/l+q2zrIc2BIol5
n23u7obskMb5V0/GxcVwZGC0wetEGxOx7mXftvIlEfVXIYOvoZnvE6IHs4wJp8vz77HwPqioXRhE
WuWc8Ia1BBTkNWxwoiXttGDapZdpzbdsqfk0B/XFQNcj3Hc6yzYbKKkbGw+XRnHLQX8nrc5iIsqO
nWrzMjbLtRv6r32Ubt1e77u8PXhZykjbLF8KOt8iuudvQHYOdvVUWe2uER75UXXFjySrB8vInsil
2is7K4EfnWPYh1fye+ktTC1YL8PQwpOErGgiETFtMjU1pvQaRN2jJfudESn9ReqFh6LB/EnXwYc7
1w7hf8qBimc9JQDzZxhMBNomw2LW1cdQp89pWADICus5lhOM7tzLhbD1Y8dA8eamhtwmOsT+R/R3
MBJ3ZhfGufBz1KrQK7bEIFlvo92yuIHspXgxKXEf0OUz6BtSfALkGBkuKTh5fRj9mkvTNIIbaRGC
XbR8hMZB1wA2Ky3N4jse7nM6QTr6+GqWMw94mABUENHe7lTZ8YglbpOg9WK3Jq/CtUiKjNjuFr07
YnRG8LXZKjdlaPGbGiJOP9h4EuD0jzpvZea9R8opCcG/82wMu4wJ/0cSJjGx/JHMv00nwYXKkc7a
LLy64XsTF+ZfK+qgOqRsdsOK080m44MQy4GQ2YsZjVgVDZyv/5F2ZsuNI0mXfqGBGfbllgRAUruU
WrJ0A8sV+77j6edD/v90URCGsKruvmqTdToj4OHh4X78nMTqowM1aGgxs2w+2lC4d00EuHQcxNa7
pZ9fpscYQqtTXYHP0vVA2iGsQSptwCkxDfD9QUOYHTOyBbgKYXqBuSGxy2KAJYhBlwFawOQp1gzz
ANcY6O9CFh3eK3A5z0NDVFyTwwBl0pvPHPK7PAi1azXUxSuAU7OADuDRDhIdI0zhblLk6KRQwfqe
ToM6J+LiPm+6Xz6weVPxeLlKimXdaDItw8oQi19aNDLd5xfpUY2K5pqUBkLn5BBP/deOXAo6fX14
9igY8MKOf8RN/FI31p1hMJFbyiFkObANIkvm3xZR+hwN3o/Ib1THl3tIflFK4cFa/iYPfWF0xbwV
g0ay9Tzr9/BSkB83yJBCXivaqZ+2Tq2M8+ghcA8oUOjH+pn+LRG5yEt2G8ymlx3zFCJlD0JBumXA
59Uky8EnQXDVC/FErwEgbR7mPKECpdiD2xhAw1Tfi7S8r0ou+XDgYPgyY5k82X/WbSiemD19lGFg
OZWN/EpZGGUJkXZSTpVHhf28SZt038OVzmhVUR+Q0uSYDVYIZUwZO5Y192BM63ZUYKnsBAmRAQ6v
m4xMWWtVCEGCVcPwJ5h7bcxemdpRIENWKdgUERw4Yfg6gC8k1A7XatAHjISWIWQTKAqZpnLvF0nP
iYOAOCzS93AIvvcZQ8/tZKVHc4gZsVShYCgQFKcQlCc86II3JaFc3TUdA4QKSPhdDWUHuGXon2H+
UF4qjskxknKt3bdtrZAYz0B4a0y+BlEyjE6iRuNVUDPgWUhGftTDHDC7kVRP9G2pFaqT+TDqwq3K
S/04FtMbuiTZMZa6DlRdaP2oZYtetVwalEJ6uYRaDNZM2kLD+MOnUKK7gIQAKCCkWkAKDjXDUGsQ
4GSxmKROKfVVeh1CPfOe9Kgh7Qy1JAeSEjm+osKDQzW9WcNzTtFVTq0a3KrEAzBCwk0PSUe95gqO
Rng84DAHpYO0iD5DOcjlDmS5tDIZloJ0CuUMtWCAUEpDnXxI/858RUTLcPhRZto3Iah7No32rWwQ
FAh61KnkDGbRRqmuwFDzXQFp7Vr0p7kEwVyZPQ/uWAmKO78CXG55SXbd1T4KRPSC1VQvXdrytCMD
NDB8vfiqyhHlnlo48ZEosNQ58LnGKiFPQEIkA58xU1jScRHgcyrS+FlLejZ+jo4KwYlintU8aDEX
a92phGJD/wkhGoot0vASN/yLjQaGvo505FVyOBjNob43yhjoqgrqgAv7a9Cn1d5Xq5+WoXGsJoA3
iQ5sUyinr2RKMa8OHdh5rf4ehIRp6mG6o171FimQdmiy+lDnMi9qVFlH5HjcWCr8770XK8zJUCv2
JGgVJNqLthQYz6GgEfvL+jdtXMWlO5j/sjKOC9BI/xadlegwFfAudJE47NMsNxyOrMa/q4Y3gel/
hVYTNRtR/uWN4J7zEaY5aYTAmHcQNJmQHdpKqgNJj1TEQWDyzB3KJxN5NmwC4gAKO+sGNHSkqn7v
C7OC6dWKeDtDLG0bFE64qhuixhCnI8P7Q6uDNqYEG2gwzujoaOwjXQzgyRDncnjQyw95341XsQik
xK8Nmk1+QZ0QbjK0GqzYvI3plrznTLVdR1ohwulogNZTjeaYd0VyK8EW+qpJ0kDFVtCf/cGL/tLQ
UqIo1kbgHprkOJmq7FZ5Yb75o5IduwCwjxTRhFbHTLhTxBRYMEfgV1f504058T0Kr65u69hi5lqv
rSd1gMIvDBIGdX3GJjyzKp97PTeueHWWVzl0Fk9VZQKx71XdA0MiQLg5SbB1VBQNnqokaa6Q4J1u
rbZqXKAtVNjHvKLFmIxtOjOxt+gtCZaiu2GgADrL4ZBj7DdTlOEg00d597x8oIRe9sqhk/QKQKjV
vIYy4zn7oh4pR7ciQ2ueEFHzpvzTU4gCTzyjINHugA8qbeS5u0bD4071hZobAp0LVcZ9AwS/CL/M
6It+6xYxkHk/CXmfGmCUQU4bhziUK7KGENGLqtJfiho8fqMNd9Df2aZm3oxynj1PjcdEWJdI/N+r
wjh6eXzbRMbJ0yA4jv28ug/GNjzqmnTXiSHcRDPRQUYHkfDyLYG82KH8IN75rXUNvzj9or7+VZiM
CwdJT2rCHEUEgcM0+fFDnsAG3Gn0u5RGhJ6w8VChCuQbJN2v28B8ZvevZhqxrO0ftRKYf2Dm4Dqh
OFGHZxWAhCnm11NBDo+kTwFVLUhDvyWxKgIGd5WEXpOybzwItqy4uRcjZofqjJm5Rpdvu9SHiXjy
vzDvfWqhBuQt85sh39QWM/0lQ2zFG9JwLxdje2CooDo2vlkgeaIz8SXqTxRVkNUe2apYG+R3IYhz
mOab5sjj/cR4BsPAWYQgmCJAugDcBu4h710qxulX1/TICQ1B2PNKgQuq97TsKBB/nsKslL9Eaj8e
dWNMfquRVjPkpnDE9n0VMosXKPFVO0lsvhDKN0Jc9neKn1mPuVEWjGDXKlwggMOpwMPhy5CQ35Il
DzKi1PrIzHzIM9Ue62Hcd60ZgeyBqnrGr710hqQ+QtGrfRt6j2xFzP2CzmZh5MrdgODg10StG9A7
wiRzJQvTg9aY8rEB7EuyasZ+Q1E9kR56KIsdWW7UL5LckSyPGi0TDkFRQMfge29qlGXekafAHNRM
/bEzdXK3EMohoZSDu2ZKK9uEMNoBpt99VcRZF8LoxOaRQTjjlg30bV/I9diRRF+5qlpf9GDNLoGx
xiNRlYpgpl31QQIvi1ySi1C+6HpsS2GJDyXIJyJTNkhXKd1IN8wlagukVw8et9IPUUiZ7JOAgmp7
aGuLX2lKougUeZaNLhKOSr5LAgm4j6w0ygyRUZw6SgwGkeTxXYgBLRoSkztTyjCp72fqHVP81UnV
hhkGCq3b1HrFbe9PsMkyZegDBZxCt0vbDAjuID2EBuyRXhgmx5oHUeWko169WoKaK/b/oVInJSjN
Vq4pw0+n7AXGUxKmAiwovxVoUgWIpXgPofZj54N6UmdGCgMCDugb5nvKg4ndUwgBPGfD8CmCjFWS
n80a1kWZYDnYl3X5VgSaP4jyLcRQGZXJwhZyKlfQE9fgdKG/aBwYn7UHCcSj/oqg0YYA64qcrG4o
yJOTrOvQPi20QBEcRIud+qOrMW/FTOaMkXYq4t/llUmrdixTMixFssxP4uu6BmqzBmCK5qjkUnEG
Dph014nLY3c3OPR/gv6m/oJWz/6y4TW7mFNNituSIpnz38/keWnJkwk2KDmWkMjosuFOlKdCQ95a
n7iicGpKPBqZrkMbWlt8OinVafAnCDeKVC3oEVDFhDEL9s/um9eaTh28o51uG1ta5WsSsudmZz3J
s+WZbaUMHSRybpH+FQLPN6diX3UvbXQfeMybwDPZ3V/e0C2Liw0t4LkvIo8PqR7MK5g1jtBs3jSH
ekNWedVhzlc2axSfrSwaVFVNFFnEDuINjGHQFj2QrMKKs09PwlX6A7JYWA/bDcOrCpxnH3KhPOrz
XEuA+YmuDt0HYNFE2mnilldKW1bmSHC2OlWn5ZCr7GLnUpKHisGFs26yhZfgCRYEF1EMDW75jfCy
Jrasn+/p8rDTJYXIehJdcM0Cz0eklJxgXx6sfZ4/GwfR3hYuX5GSPjepz+fmbKFw9Mg9qSvhK3iR
FGYBwHKTEoMPTLaO4CyXvBQZNiWEyzRJl01C2kdTDUWbVvKQzQoC7WVUR1hQc+Ug1C0gMDoz7QSs
2+PxCRvBdaVqkGZ5G76zvtj//AJrsVimRBDnEQk2FRBX+kTddzSGeaeiuuUl4o/LB1FaPYn0QhRJ
UnRd1xaeao2TgCgf1uQDlEEUG6nrfml/CU/I/5ysA4TJ8V6+EXmr84zf+W67seGrPqwpkqZaIgdG
X+x3nBYmhDKd5E70dMcMCrqNULMau/82YCy3E2hxE8FC7IrTc9gAz6IUHW0sYsvGQoObVNsMNB0a
tIHaOzkIxU5Bfm7jxNwwtOobZ4uRP3qnVpKXTFD5uDHpZNQxMaFXUAUNtk4OvOEZqyfhzNbiMlIb
jQre6PfuFPZQncLiJoQUMzopdkJ0Dak1k+ibMEekIw9tTfqpSun15d8wB7DFYYRukKvQQOJcFsXF
vlLBa8uq6ijCTMlPFcwVui00r2GB1WChQI16V6JQ98/3+IPRxR6HQqAaDFX3rufDg6UCTdrxav6m
D+FLCWPQhrUV/zcgdbIk0ZA0UoyF/0+ZJyuQ0XJDaS0FDkZNmLVONvKXFZ1mQ7UYE9ZFCGxVaXHI
q6HtEvhYyV/0RgBRQ+/cBHcQ1z/7oVbcTpW3wsqKo36wuLiaih6CTNHnWNcOxY527z36R+mIfvGu
+n0TPvP17qDU34icK8fQoARNFUoxRVxmscww7KxB0VCni6X6IaBgw2wSbfQtM/LKyTA0BLY1RRFl
2fjz97PrSNAp+oxJyXzBrrPhtt0zgKAXbvgY2Mod8uKPspvadUCBau85nQvhlLkL3y4fjTW/McGx
KpakiIasLzIowTMKU4FLytWMX0ZunBpd3Aica05jGga0R5Ko0jNZnH9d9pgdpjHkWlEs/wRsF9x2
kdactAZkRGyqMYVzcCaXl7XmN+dG52Wfba0pjGYbljPzTgRLjaiM4/MUNC2kswEGxVqm/PQvLLJV
qiFqXIPLC0iz8sJqxYGHcPt9bN8BR+5q42eM0OtlO6vb+bed5T3UZ9lQplB1u90UoJL5oFKtCki0
GQ+mpvQvogr19/+3KGMROEE6DgzetijSGfRSA+S/9NLcSuLXovO5kUWg1Ks0V4tCgjMO2NeOXiBq
076tthao02E/qT2wcHXja61ln4bJE1MykR0lai78Po8DUNvJAJDtUJzUfX2A0wFWvj0TlrvuJfkl
bDjk6jk7szc77JlD0s74X3uQenfyNx2U0mW/WDcA15DI19IIzh8NACmKBujTO1diXozeJXoEd5ct
rL2CDAsCUAvyntnMYs/EoBAAcUUoU+yte/F1fA9+MPb/V/BmvTOJlznZIwREk7KxsLVofG51sXOK
qVZeaEiyK0FmLkzGDeCgaIdG7LBhaM0Pzw0twv5Qp1WRtwBaAsl6zWQEVbSye8817zqQzWMtDr+Y
s9vIjta+miVJ6nydwin1x03P3KLgYWl2UyG5kmzAH6sbDIpFqh8Mh8vfbsvO/PczO0KhJF0uwTKp
My2i9kyNTF//OwsL51BrHcWECF4HQ01+KCIHKs2sjS+0FvssifIJ51Y3eMp9XIXXqlU+goNw/aH5
GRfGjUiZE+W24auFepYSRhu7tup6kqmIOn6vi5+SKmuEg7MmdQUzfhJzSoARMOjxX4QG628r2uJl
UXUNJAQC6UZnfheF3/X0+/KXmQ/IMvs9//cXuwYZFvKUsC9BE/w0gt3Iga7omsxsee9ctrTqZTKA
T2Y7qYgsE6cJhCgwU5m0JYf1KfT9xzFheu6ykVUnODMyH+MzV9ansYLSlchd9UnzQ8yRbPIzubxr
hMa8UceallWZ/asgZCngfXlGAMxaeDeU9Eo6VAF3FGwehfmzyjU0On5eXtnK9sEHKymmzmAgPr7I
4dvS7OmINXwoiORrdadJ3UYCv2aBZ5ClKTySNdFY5GIaIOjJHCg/M6/hWB7cuRap0sYHkuXPDkdt
VdZ009QA3S2PqYxQ8xjP6wAAhJKkTcUKFbIrBdJOpIh28It/4Y1ug950PXfajzYQTzd/u7yZ0me3
5/klAr20FN58XIwf/STKvUJT25hiz9F8tL5C/WZP36s38YTE2J3yyjy3g2jn84bVzzts8DZSSXUp
LSvmsg4SRmXVK1I2uckpQ5R3r9Arg7fC5jI5qG6F9DVSLe5WoFpJZz6aXRyKBmqTBCwcTPR785GZ
2r10jF9MWztAqvACWfyGH23aW2yukIZBB2fW/C5TXHqwb8y6aw6DoMfqUL5lv8wtg599igVqomXo
sk6GbS08V4w1PWDWmmqWO7miY12bNIe+aFfavtoXt+mW83yO/B/NzZ/5LMjksadXSo6SJAyirfVo
zZKRbnsAW2E5fEjo/b3JehHtyDEetjZ31YXOlrqINZM/pYY/UJyppl/GdF+k3zd8dGtxi4xKUmEX
6CJOxnjV2SBhfqBkxIs6+Nbb0TF3gRMdyuNlm1trmoP62X6GcQgJOE9EVwQbEtHIsqSNTOrztfDx
iy1OQKFLjGtFISWtvIY/4llF2Hk0qp2cgNQtxsPl9ay83T+aWxwAK66YwQhUeoqiBZPlONplnrsK
/APeDE9EfYr62j4X2it4l2/hPHHR4DkNTBXCdLLPrMqOmsKyR9iiNBPmK4hba7hOSmZHby//1Mtf
m6vl49Z3MahTugeztNuPOv2hqSIcjtNGzJfmJOJjksGphDyBJ44419gWSUZtMRBi9hXTgXZnFz+1
6+4Y3whM4+5Cd+uASGvBQLPAwcPBQu1keVHmU9eQL036/0af9FFAqmnP6MRN5qC4ZjqXd3DNec/M
LSvpnRAPdSv0upuD+raqh54ZuMsWtlZkLbavaOqgkCqEuft976j72MmJ3gxdn0rX+muz9bLiEpKm
yPQmENkmNZz/fnYaxzwcqloddK7GwY2f0qNxZGbdDve1Dd+vxG2c7fONGuzK+ZQ1kVIXVPEyTd7F
gUFFou5CqVRdcK7RK0pM3Ey1n9hxGMNwPA8v6DIcSZf3deXLnRtVFr4fq9lEPmoobjPzfaLoA7hX
8P+FEe4kWSNv0yknLK4mC14soEtwwCTqLOPSnqZyvPrn6zg3Ma/z7IP1mW6BG2VSVG1NO0Qe02I4
5LKJef8XB3i+Wf+zioVP1CUQVrmZerdlIL4EDJYDBWRemWABO2t5M6aJ3YNNv2x1JUn7YHVxFTU6
KBTBLxVXQnQ5HGHBq3q79iNCdmZfNrXi9JgyKHMip6AZSweMPYYoOmHAVJFcBZ7vMsFwgPzzX3wq
cvc5GErUlZZ1mCHIGhUeO95AaAzJCfDmrWRv7SSdW5ij45kzwG1M4SpoEY/uEehj1NgbvxaIpuVe
tutRu7q8bWtfyOB1qlP2Z8hi+fIxGDNNu5xtUyYXjd8Hr7vOEs1pAs29bGilvGTMRXD4OGVJVbVl
LURgYKDXRrWnHN47k00veD9J8C0Ql0AQH4fbkJGUg/Zw2exaiODBqkoqby71UxF+EDsD4ku4VpqJ
eTym7lLQQJdNrDyIDBnMB4gT5lBkLsqPX6yXB61qxZklyvEO+gGlu9EZToIL+ew+PIIH3jN1voNB
x7xHShYVkKP5pDuXf8TaFcOP0HmVi4pBm2gRppJMJ+tj77mhJRCP+/Zgnhjet9UO/OYutLdumbXz
RqEQqAtwHpoosxufuWnSShrKMBSE5OoH6MwDk6iMUMQb7rllZZH2SUNjSE3CcZMN7XboYBt4H0Rz
o4Wx5iPnS1ncXTLsgZ6BEqjbDaiACDEsPoXwz0sMOInFx5FNUqhPr+YqN5n8mIcigbW9URC6DqPq
sfP9jfi0tmHM4YHqNWjWg9j/+FniKlHVqPXBvhHoDz6sXgzhHUUp3irWrQWOM0PLrCmSRRXyDN6/
hkBft4aKQ4GCN/HvPVjCLvv26pqI6vxH0fjvwtWGfjK9StYUdzCgGivVqxi8OIK0G+d4zQ2sMzML
X2s8OGhm824+fhuM5ziTNpx59YyeW1h8HMZyVTHKQjQAD/1r9Rd6c9/B+0t7fx84Wb5X/3lFn6j0
94rURX6kihB9+o2ikHbmr+Ds611iA313pqvezu3y2d9Xh63ra6128MHoIteF17FJVJ1tzG4qBIiv
gU66hN6dljqqy/Pz4DmX3WPtwjxf5eLClINpUqYxY1eV3PztGSjEG2laHQpU0JmaAEcbIaKw4ZMb
zqIuwi3zvSqKgGgCqq13UxQhQk2bTaz5hy9ztvOFzb/hLMQOtA+8Br47V7tP75D62ae3MBi41Z28
K/ZbWLS1gtqH7zafwnNrVq0y5Ye19qrlfvaZ5uDe0m8GKniKYxyEQ2oLtvbz8sdbQRbhozqxan7s
iSTrH802rej3XDCKayFnfRBfk9OA0yhHFMfvdbu70pzWTU+g6I8WSGz7svW1rPjc+GKHFdgFBL3G
eGYGL2KJsjjoFCjOy6Oo+4dYsZhc1WDOzp8u212JaAq5o6Iq4BBY8yKiZfD7R1arDK6Vdzt4+OHi
QJZiK0TPv37hP1hRGSAzNOYxlnmJpUrMx47x6NZMuhsRUzvRVsV5rTDwwcZ8TZx5TSlnLcyBHL7w
Vb9CjeMxPsAqbEuv8nEzsqyuB4iPxiejnbbMVRkbAOBfYWsGVMDJw5jcbq5soZfKrCM5jm97v/75
h5J0DWkA2uSKtXxKQ/cBl2najO6gToeYJ1OZR3emuOGGa4eAA/C3mcUudn4LjUqHmTaz7ie6uxCL
opXF4nr/JoZuvfQdKYDHRfvqB/6jpL7nASOuULwns2rn1xD9WXmwYEAp/vkL7sMvW3rqgMJcC2+q
Gw7vVfpiyj8Z4I/FjSxdnm+ipaueb8Di7g0rqEJG9K/+t+ST3SNth2IdnIRoGDlwgeyaffYonKDF
Ypihvha2a94rJa4PK11czlIVNgHEwnwD/2tuCY5WwPzYQgajv9Q5nGpSxDytfOWhwYgSyemyn62A
dI1z68t0akIerm46KDuICT8mG96Y9/iQHaHqeVWcEBGD3dZxmrf005bD7MlbgY7rp5dRGhYB5Cls
uZY/jyXkIdPkCBrqtf1tZ6mOnm+mP2vnVzqzuLioKyUIVE/HYvO1/l2d6oPv+BDL25UDYTQiujvY
YTdSoC2Ti9tFyKda8BKBdNinH4XmI3S04e7yt9uyMf/9LARC8KmneeWRZY3hr7FprnPIkC+bWMsc
qTf8iUCGYQDA/WiDN1APPDUZyRxnGDXkwfk+PMQnVDaPLQpLPy/bW13SmblFPILOsIr6KFYJe2ip
lCMyg4nz35lYBJZcG8NQRhzHHSK4JRlx1HmmXjYx/8pPHn62ikVQYdANyMesFRuKOEBeuyrypnCL
7Ov6y2VLq8cXWJhKCLeYVV6WhboCjg0pwQfgSoHuSt2nTnRv2h20KtC52AptrO1Cubx2hGWZPqyu
6CaozUXIojFqGD7NcpD9/hFtW6k+5HfwDn+BygFydOlYMpb/Ln3Xn7k6nGIPV2QJB4UME67TQzu9
q95R7UGE87CxHfNJXu782Q+TFg+PUNKRSp1PuniYXNlJXM8Ovs/eKh+9vfF82dqas54bWzw4JoX5
58iAoLtIuj2yGnagb1xPa28aOs3/2eg/x/PsiItDM6poUCku8lc6pL/ErsBVfzak4TalQBdSAeWv
/25Vi8jFM7408hqTEP0PsEpqLwhhfL1sYy3n/7CueWvP1qXUMfI7LI0Hon8npnbykNJH96+sfePA
kgXUjCfiXrC3QB5r+a8Mjg1cLOgo0AQf7VqjgsapFapuIEo3fQlDpHErN9LbxvJW3fDMzCIAqIVi
lVOEGSg4q53sSMd0j1gNNbj9/JbZbFzN5+2T25/ZW5xHujwSMy+R6kYjBatdYaMia17p+8iFGrzd
T0+jsmP4cA4K0Q75w819XQ0IIKotUQRpArb5474WZuqFUo3GHoyj0I9E/k0rQo4Y1j3Kk0n8s1Tm
WF5lW360ljshaSFbBkNpurm8nuAsZ6B5ijTe/DDpgU7wmJya0QnR1dY7dXWPz0wtriYdPgW/qq3B
nbrEkbQa1vCC0bNao32XvUBAho6mVMnwXXXtv7mFz5e5cFv4c0p9FFmmeAXR666+nV8fM6hUd8dj
udFRW/2WZwtdOG/la31aTzhvohf6ThuVU++HXF8aJFTATSG0b1y47cKNhH811pFrMOOj6zJ9jkWq
ERmodqRpPrr6I+M2ttgzMuvIJ+iLucaMfM80LzPnl0/q2k2tMN+A/pkIbmk50VhESUirnJsaerB9
0p40iGdK60VWv122s3ZVKFBVqjNwyfhUHQ2yAZphOFBcJqNRXFT34rCVDa7vn8GQEnB7i5bhYv8C
6EH6VEelfO71Vg/Fl4A6RmsPDlzg7/79VtBZOw9UEUQduksqzMvOPBMGrdZJbN0AX0Hao87ahcp9
nnR3VlHc6r10EvocSIuubnyz1ZxHpTtvzZ0PRv0WN1TataUFWeQIDky/QlLGOEau/gC9BzxSp+YO
VYww2G3Vi+Yjtgyx8CUpooh2JPOviyMYwPWSUmbHUzrtKAtfesvaW8GjQbnKNDfO+5pXwjxjzHho
VZSW0XSY6h5/mVTX8tQ76B5bp6vCGzQSkc/J5I0sZtVvVAY1dJMpis9TTLqP46otvhlUpNx70Ymd
wEUgq3VF/4Duvb09sLziO6iAqipJq6Z9xguGEkIxQg89XSk/Gx5sXTdpWt/UWodQI9MHGhxLRvbP
X2TYNCin4DczlO7jFRVnljTlMvCnLGhRy71LtqbBVnKLDwbmpOAsp5mQQFICGLvcoJzcFIiQKGeM
v2xhOtZKFh/sLNyf6MzskmcSS6hGFe100nSQSWW3h6Z9N75Ku9BpvsOGs+8RSomr2u6T7lFyqoPG
W34raK+4Kvk/pUSNYyGZy5eAMWSDEiH158qP6TeEdsurxJ6HMyfGNXeUEPbwddt+sJmlrnV1zw0v
M/1sMAN4M0DSkWKh3gsptisdmze0i/ZdPr1lyiMzuHb75m2teCUQfDC88KNMzNQiG1hxexU8y3vv
Kr0L9shoNTvPhfJ8X5+a/fCSvGwZ3tjp5VOgZaRSbxsWDKHSN7FoYOxtrQIyCgnuOV3byKxWV6kC
cmHmg8k8eXGZ5JJVNkYjDG4h/5Kl6hHqQkginBTJztJsNpDqaycHwJAFfpgpECgaPp6coClL0ZKQ
wxQrkv6M9ySULLqwxTyxVswgqlL8luZm3qd+XtWEEfJWLSNHgMlU8sXp2nLUHZL0TnEwN+LN2huH
wDnjuukvcOUvbgwvRpytbkWq4M4fNggokK3qgAJl9QYHJ8kbSk/BaSi+wce25aRrO2rObVgd88xV
Lj4fkqwQsuXmyBCltfcB5ycQ5eU1THY5sWnQbAFBsl2EIo8dF98r6OiQAkPEOOd/NvD5b80krt3Z
qqnMQ54SeA/QdR8/MaTpdU4WMQctcT96we1kw7AJ8Y5DaUkqb+exfDJozb6cd6258bnZ5TtTF33M
JqA3B0gdG/hMwhaKGyQtWtDLzRYWaOWMaoBZSL8Ui7LqcvIS/lLBIlMH0ZffNfE9bGJwaD4bwevl
Va18XcxwXbM05BuXYPABFjDGRzFTI2vS3pX1Md4qLK0krB9MLB4BY6Y3PcVZ3W1h9BALE74/DTGZ
y+v4E6QXSdUHK4uDT6KT5lOsaG5U0+GDukaS5B1U8M6YQsmoP8ZQ7UNI5OrxVk14bX2gFHk38mSl
FrDwx0LTihrqYg1KGA29xTh+KIlOG963amTut2kmQ9SUGz46fTsCkZSlANC+0e8VJaYpHLiXt3DN
44Ce/cfEIunoUOhBGRgT2UDCbb0ZMs97RK8K0d+IZ2tOd25psWNV0hSdWMBXF1r10Ugk5Gm7Pt7X
TXG4vKSV9ycgrb+XNO/qWR4ljlmZ01XHKSTY6hIfBmK/vDPa7lgo0Pr6gn8TtcrGPq66oqTMeCpg
YjNc7KPV1pCYF83iyTVqHvKZtU8FVIhojeoUN0Xpt5Bke6F6sYQfl1e71oJjcoYiH+9QWC6WzdJC
0coxMgEdoxI5OrR+BPSzrEPn7aDPswWGHyJ9J8PKCWAjPnavlMfk41ZxYy2p/PArZj872/Q0VPwe
br958AIUl5PcN/ZgU2kAvjvLDAGkUHczXkRCnQat37etwtxaP/fDD1jsv5iqU9KbhAL10Jz6l/9h
wBFvYrc/biWtK5fCB1OL2GaRsLZQebPjxtcpOogoL4MfG6qHuPqy8XHXDo0M+BV4KLewvEyP/ZZe
njjjr83b4hR8hSdw/JXvfRR1YNW1qYu5UeHCSbmFL1hLdbQzw8v0GFHWIAYVzXY+xnfma2J7J4tP
WHyzXsXjFpB95TmHMd5zgBCZi1pWbsDoSRGHVYek5Q9d0rVyIAvepEta38y/zSx8VKkbw+s9hIQ0
QL3xPKGZ3k7R941PNkfM5Z10vpilIxZxGUioq+KIwYN/VOzhiIrWbX6aboXTVqK2uiRAeZQvVR3q
rkVQRVcz1Op6HgEo70qzQi3myu9/Xl7RWjwl6/qPjUU8rSA+NeRG11wZWkrvexW9TuINbK37eLqW
QZ5ctraW9nKp/W1uXvJZJBn7vG8QDOcr3ftPULPnj/WL+VdxnbxOe8a5++fuBZ23due/bRheaeV/
MLxwD1mxJrkPeH+HqBo26XNulu4sg6MXkRPJwXXny7dEf7ttwo02zVpAOV/ywmXUgqeSOs89VLQT
6/IpbBtiy5Fa0j7XjK0NnrOGTw56tsGL8FUw912YcEwSU7KT7IRX/iH69j/tkq1IuZbAzNxLKJ0y
F/1p8JZxjmRQGu4mH9ULRXS0wHc2vtpq7DgzsVhNEwuBVnTT5AIYDXfaD9qH+q/wqrkuQF+INn27
XSU4kwOV7z7bfijNB+zTZp6ZX2SgbVgpQjixwugGiQs3vLKcwklP81UXOb699R5Zj8t/2/tzD5+d
DmbyWxDTfLz/eYLWe0b/5rtVu9KP/v0WCmHT3CIDlfUy7MVxXt4peCjc4YhQ3iE/zaURf3Oead0a
Xq3hgjMz0yKaTRLE3NPI0e++9k5zmjezdYVHRAdp5W355qcnJbskUckDCm6SOX0CnhfSDJKKoLnR
H3tHsUGC54wZueG+c5AQ2okShK9O89eGvy4j9myVJRo88Iionwpe/SS0pSaP8tyRtfJdd6+9BXbx
NlxF36S9cOV/je3+TX7676wur3P4nI1RbGUupffBZfR4V7i83F9mz0m+TQ6yks5WCrE8mH8WSq+U
egxPF0aOP8bxjPJCMfHWhaRAuREQ7KmKzOl676lm7jpXqet58TH3tyBpq/t7ZnYZxaOsLAU45qgG
oPn83EZPvfRyeTeXUW25skW4ZmC0Uf3BJIAKrdOa+ZVRehuPpU9F9dmGaZoQZ1GFwVsWNvJCMyIv
ZRkjDe7kAXZsu3orbX0nvTJYfNBOl5e0as/iGTFP3zMvtqSUCAKpCdUJQquZejRgCMOzlafCiZ7k
XeBY9tZlu7aFZ+Y+cUso4pDCDw7ft/TezbJbzcYGzp/5PC7P+zc/iiB3ghH9082ToWkwdAOU58gR
O+hboDzH04jxZXSQ+mGLj2jN6c6tLS4h0Gi+Xtb4OlyD8rVPwj4zx8H4Loyee/lLbZlaXDhjq/jj
VLNzRoYgXVAe9QRMfJ3bl82sRsezJS0vmnCyJgBo2FEPsMDcILzwpDyp9wa98eKgPAgnaSMJ+vSC
+/PJLJWOoEY4/jTR5aVIqnmDwSbmiFBpEwJ/afhQojk7Ie7sl5ZtWsOtwYhIA3NyK4G7u7zmVadk
0oipK0hcPg16KVluKRX0mG6Mmolk7hVvCzv2/1nj3ybmn3B2fZuelQlp0oqucV+cFAArqq1+rbhN
t1OTP4ODn47A2XJmTzqzldHNlXoo1kgVslN1Eq094iT30QPq7EfDCX8h6OofOqd8iJzkkLuS473J
RxiolT+Zi2FXh60qwcqVQH8QRLfKFnMsF76rj5YIszU8ymPo3fQqqt0iiqUUgJjnBCQw+YgOTg96
bW6dT3mZYeNb55Y/xRu/R75QRWcX2pfk1L52N+ExOeXXxW1wkK/afWMDpWfEREayN7+Kb8pT+6U9
IQiFWK+dHbYgEmvhduYA0WccEY+O5WxuYpQqpJ2hQV410ElQruPDcCW6f+B2trcvNk7z6vIhcldm
XjFRWzaEFTTSyrCuFFeoVUdB6tzIpbsmHVTUbivEVv2NIPWn2rXwPdb3t0H5o+9VWl9lUq+KFKXM
YJ89IEXjIEN3qzwlNNhmfgqZpC67tTY6QZ/KcH8+9JnhRQqJhkvoTVD7uW0lHYPAIAcoHuo4OYXI
EO6kzvzdecZvqa3sKRc3qB7+xMRLq16c7qmqJKxYc/7qPRan8Kgdq5sIaJp3gmfFER49F5Ww1+xO
vYn+L2nf1SM5rjT7iwTIUO5VtlTVvnvazIswZkfee/36L9jnYkfF0i3uzuJgcR4amCxSyWQyMzLi
yPMpeefKO9tz5rxjlHxqcLOLn3TJn9it8tsI/PdD3lvRV2X0ctWP70XdJQ5QXg5kHYFo7FMnl0EW
4UTgwe3v8vLb9Zi6c11BN9aAh1OEwAXfsA5pHIOiZzyhDVIigUvvZk0MjnvvHieoJkmgeELdF/3k
c3ejGbdgiMhexGPzjca3zIbGzcvi0FffP3g67K4KDEL0AWFe4g/6thoBGgOR+fiu+aoJXGXpUZ4C
7b79ZTxTeszlxMuneTYZ5xKgYkwEJQXsvVdR3Y2+ZVN4qtOR58Q8O/Tvm2tjacdVTETwWAHw4a79
oxwP35RZ+VVCFkSsOpdUBOpyaSCOtRupCjDJo1WFXYDm3aMwqFa/jDao3+2EgINchNabJth5AuVL
8a0pNVvuSGNFjWD/gZ9tvgg9HJtf3RmlMsWA+HmV/IL6jRMPra2Fxb/PEGi8/vu7M1m5kkFdtBvw
3eVZtkW5tirUFv5gIRpGKpB8SeLFeDIgczmKoaABnUsgysBJBRBGTZ6vG6G+wgYq4LywEswkXbJB
SSn6ZFmKtqay/jWhVVaovJ26eMvTQLw1waTEpIROH97dGl7XQ26N9DFvDx4UISiEFfNOnO+/F/y2
5pjUwoSUjLFOyA2TQbGU6Guj46JTU6hv83KJvRxuuzKWrT0Uugy09OBwDUvIlX0bYgiGZO+J6RMI
zi3lcclf8viWy5dzgVhhdpS9xPNwqAkENXVPjZwVAEfJAoNX4XcpIAjC7YRJlAkZnQPJm//kLBpz
l/dGtqxVRI9W8yNdXmeodP43A8r52dVXo5IrqGB51ZhbEGoR6qfrBvbyzo1zaEzoHItaX2X62uwx
6m2QyGkTyVIwTwGZZQjc3orlzaKRPznIv88YC6FI0m40Mh3cKLUaI6s05NUu5tzwRqniIcd4h01j
ol+64JpaS7xc4gCQLmRbkPEIRhtgooeeOyjNCR4aEwSnTFZqZcTTetWeRnDNrx2vmbdnAdR4IPcA
5YBhsp7eEiXRQ4IwK85fM/IYjQvHpfccYmuAcWmokjeo2uK9DuFVpzDEX3LcAScs9H9NiXiAGthg
k854j3TI8lx3xb3bdWuZ8XWzr5qxhF6G1xWylfd3tVxac/3lupGLHgoNFVsrjMMPKLH1HYHDU2KP
knag3sTJmk9iQN/v8RFwDIhn5j6XDm8vDG8N0+VvrmHkSn2Y5Vge+OmOqZOgmJkcRMMNP8lSzGOF
J17jJFDePPJS/93se2ubOQRKVKVgeseiiZ8/9D+VQ+zRPvAP5TF87xyAwgBhhFJZjtcVf6SJu+XM
qYig4atAQlPy8nfSPq0muGI0O/dAy/e1Gd+gaA4oLB315Y0s8RyKuWcBS58avYlxGpPVwjCqMxWl
ZQiK+ycuBbyQDDAaaDpZzFDerCL+hN1df4T+GISvoIf5EmJQTPRy005PvY1hT6f6r2bZ5eVFbxYZ
CibEh7h5PNp6YY/PlBWMOFUwSoEofyb5/JGU3aCKJf29YialKCfQybYCVjzZo4OxCaApYoe+4MAo
7cf+9f3d/Yy/jbFJRRnCe0ITNeVGn2Q3E1vDLkdd97Kl4LHh7j7ONwtjwyvKWiAVxuvdy2+qO3G1
hLfGL/zhA8SEzvjV8JCrn6L70ud1XBQaVtm0c2uYCbsNtI5rEDXQipRoQ5TPGV4Jzkj4MVrQLQPd
BvWnwp8tvKY83a4COqRCMKZWNlb11trZszlRRqDg+t7vXTcK+LrpsDxgpCz8wOgUKJmMmY6WjACB
8jEBcWg+c66c3bRxa4UJT6ECecY+LXQwsNYvhVv4tRve0/lhqJ9zqiC8BTGxqM7LEVrt4IsiwtuE
JhPK4871Ldu7QBUC+i24JMLB54N8E+flqZKzuSphwQfE4ZD5kwcWWW7BcO9UbM0w99hcjsYkNtiz
dlowLVFZImDq+VRyLuXdqtHWDv0dm+V0IdTKxDDVMcSuHWvodQ3e5ITASfFcbd8LNhvHeMEiGlCX
klD4A8lMQPO08UCs0lpu/gHtxN5x266KcYNogpYw5d/9BPpHp8mv7Mw2bwW/tZHkcKa+dn2ODiep
iGJI3JgSDMb1om5cYtx/FS66IrIjmXcX7K/ntwkmfAxD2eq1Dm/oXEi4PkGR0oMa4b3p5y4mBHig
pAtgHU2iMBj994qYVG3o+7kVNPi4/IirR3bVQ/5MizwAAIOaDOn1DFBB4eHFxTlcuy89cHqboN83
USlnnw5hP5VoKdZ0oenD8kt+VW9kwG0eBbd1ZzdurUT0+PCovS+IVqMk4xbHJ2SBhILayeuax2AT
qz+ypLdErhgQdTg2/qvwD1oaAG0fi2iHOEk4mjF2tGmHwSrXXoK2cPGYdsgKkV7YFeZLr8epnbsO
JIHgY0WZQwFLIAuga6Fp3A/LJ14C84BB7xnHwo3c9kDr0NHtTNMXN3ZjDrntTjJ6ZpdtuMcmiNlm
YJc95T70kWo72a18zA6SCJpxUOpBzrF0QXjbWYYHvm+749Zf6Hk73+vzH8CcRw2qznk54QeUN6EP
TV1ntDBcUj38gzhDD8I1U8y5hCRzP0JaGc3cr4a/3lCqrswej/I7xHF9fhqx98bYehGTEiprnaTQ
csW5zEvPGGU7qp4XVfehNMOJOHsnAn0jAFF0qovJwvEXsx5mKa10z2jiW3EsfT3lETbv3XBbE8ze
LaBrbs0EJvArMOB9KGXBTyCneP0Y8BbChrIySTS1gtq71rZBplX2lPI4m3aD1nYl9Dds7tA+0+IC
RQjc1UD+ri/Z4+CDD9YOnyl7d3dP6/DJ9/+2LObaNvJQzJUEFTFzqIEMBPt5FBWv123sfyAFU0wQ
MLvkJeyzEdraDT4QtJSPkKIDbaAiQau34rS/d+0AtQ5EDBVmZAemEkNGwVxRcFlLN2S6LaXHkSc+
JV8eVLDUK7pCQyEgHmzi33Rj0RUR9F3FY3LofMFdwOncfZFSO/++4rmso2IUI/nXwGD0guI57Z7k
Pq+6swctOPsZjM/XJdD/TSjS6039QVlhUsd4GI+jG8JieRT+pDiMlARFW9rYVzG0ce6a4GtJW2Ee
DQ/4FzsXU2tp39Xiu5F+u+4rO1FfOzPEhCY5mRcSgvURDxw6Ql08rUHizm/aQ3nof4HtC2Luhxbv
GRyFNyH4k7wB5iEJQ/vrMljPz9c5aGG3LtVkADo7uZUU1F4FOXarPmjP0UPSBwCYIkWveQXinccA
+OAw64dxXNTr2O5b0+ltrqzY3kxMgNNo3EQiyMhuxvlNnYJ8rR1R5Oz0XrSBTRNmkaJdjuKNciWl
RIVNutNpEPqUltd8Ep97PGJzVzyZAe/5ehlEcaPCGM3KcBlcLFM3q6JMoSfY1aCjEQ0b9xAnTl9e
becmmJNBkhR1zxSVcIjUq1njxWVq9RBMn5revu6qCm81jK9Ug5zmTREBi9Gq34xKhJwfARiwPxnk
l6wsthgDlZHeLmZ37NTsbZzbAwJtJqeOPEZ/YfyJWJn0Y86Bqsq6NoCa8y2out3S+OjDb1Pxus69
HUG8zIxj9PxSexAxJjUsd1O4Wq1sPnVjfkAXlctisL8uELyCzkgzcdjPz4CgFZOUdkA6qlbyjfxq
nnI8E3RXfwRhoXCkmAPusbsMq/Sr/W3yQvpuEZOql5H/mAcKqK693Cls1SXvolOg1skrsu47yW9z
TGY3iWZflhCi8sI8vami+2QRXdxe1miKHHfcOWVYmSpjCBSz9vS0MZsZdkkxgLEfJbAOCbOTHYa/
oq9a0Luyt7w098U9v7m++wFVVBUkcF9DQ5qJoSOJOrPAs8iritg3c7CeFVXKo2em/8hFyroxwniJ
MQxTpbZE86R1vl0L8bgIvSsWrafU/U2hEldUeBW+3c/22yT7IsiiEewnHfbSED+aMLVXKA83tWJX
icI52ztIEPrZ/t7CzyLEJhXT4ymvShMdSgxjBehwmPfyYwikk2oZj/8rZIYQP7LS76u/SI5yWwTi
j0+W1GA4/NdlMyEtFcu4KTL6Oc3l2LThnWnmp9IsXPBsfbke03YqtufrZmKaLIeGNK74quVN/VId
w2DwFpD0gb0LVcOYY23fT4FX1FE2pGPh52ejBlmeZHQq2qImhG3F3IpAtMhZ0GVSSBf02wb9DZsP
SZJWj6Uej7jJhviyZ+CW6+zqlrJcqb/+2cjG/+fM/7ZJf9PGpthNU6gJkD7Ickv5IbxD+NVVTEd7
6Rcrv5sC8ZR/MV+WiLPW/RP52yw9PhuzEYbNpqFC3BbjBfiQW7RSXHHAvNusO7F5KrowuL65u+dR
k8H7hNSQjoueG5yaaMDWY2/bfLFjUliLkFl9eNJm/XDd0uc78SLa/C5CsNVSUYWwTbfClK6WbjLL
b3KhOVrUuoaARcag20qGhzhJgrGdTp1R2xNIW9cifBhQKOwjBbyJa9pZyRpWlqGCarjqI6tuxMGC
7A1nW/YP0ebHsj4HSoK1S+m+hImdvWbyrVDP1tT5ZAmE+X5qXdn4UNWTXPLyyN0TtbHMeJ68gBkr
pBMDSxpI649seON8h10f2xhgfWyK6jARsDTaFiVu44/OCID9gk4d7T10X+aT+aSDW0HwZav1Z185
Sm7h1LYZNCJGzq7/nP2dBlkVtAjAWYX77twDQQnUrXWI4RpKxBKdpEOF1kcPFTjZEb/zypmXtTc6
lIwsRMLwCTaRcXdZGCM9ivDokjvjpOaPGOpxK11wjOEZSE3O0na+5Jkx+XxlQ9dOZB5grFAh9zbM
t0KacvQCdirp5wti4m+WxUUr5hJy0lz7ms+jMy21ZM3V4nZ9PFqNPL3MA8qMTTfdJkUSpOXC8Sfe
ljLfD/c5weheqHuTvH5bIsiqiJBvr0prULNgRMP9ur/stM8gWkH5nMAPQSkdmfMRi0MkKxVmclu0
z7KDSg6xI6CPFtt9jWEeEI47xKVV4saR7NbSTvqDYmF+BBRM+V+yCCJeQOlvB9Pj4br3Pvf2hzHn
aspDFHY1zC+S8UYUwG0dJ871te9chGdLp59iczuAGjAzmwWXUp4MVhf/jMLv8vzzug1pJzzACMDD
GEEGrzD7fNZxTLtcQvyJA/NeAyo8D8Ij5EhQ80/vJBs6HrZ+lAEe4AkB0GyTuR/ODDOOVOSkr3Vz
wN1HViWoB9Gf5w50S+1oSY0W2+OCJl5cLUEnSh5n0TvX4Jltxqn0tV4mhQ4wLiCtd4q7tUdFCMQq
kV9BjRcsM+JorRmalBBPdDm29/3m94YzflOJgk7nC2l6Ix+LJ4xKozZu3oLn5vi/CUPu+CRvtYwf
ZZOujpjzxejW19UT3icf3eefyuxCStdRvogH3UFfzpN51XieWep5G/edU3FOjQlYsKjOwBl8qyJd
VLR3hSfbvHelnH1N5l2zkFSNlwYuPNmzI3wyQIwn1TUx3yE42tN/+36sTEcoZEM4S8jto9fVC3+V
DqRAgvSVOKMr36QuqDs5je2dnhwNgRCjMaC3jBcOc4sNkWmWDVXYa9w6mAPlMLmSk3vVX9AWtz+x
TRBPVY/pKfO4rdvdGKSC/gm0OZp4oZaUlEq1oEiM0QIQd0k3zR0akA6CQ1CelNaSHfIWOQqnKvyZ
Gl6Eho1R5ojg0l6GdVFF5AiTK1iIBVUQOo0zAfXSxVbRuP8eUIQt3lhkjohcgxmtFULVQ27sriAv
6Qn64X3LSYr3o+3GDnMmBrKug9h8JmP6u5lY+lteQpCW1Nb0MUK6o3LEQ/xlCZrSEqCpyvNd6inX
NpY5KVpkGKVEOZBaVAJuu3rs3DYXgVBeUoxyo0INUh9zcECeiIpRZHaQgQHVRmZCq/z6KdoNgvAn
AxyYIBNi35FKJkPDscBjPVsLq9cHq+p5xb69BwjayL9tMBfMZCpJ3IFKE5nD6qlehoEUyS8OyTHx
GyfFjCdNcVsEDTS0/wicDZfamGfumEURhDCL8VQmVWStQ6BEN+0iWC0P57v3dj0zxJyWJpUJJowR
ZyVwR1Cm28FP7wt7furRW5iC/vYfVP92w8Jmccx56TL5/4WF7LV8WW/MU4rqX3sQvgHgGdnaIQFh
BNd9eUaZwyMsRJ9aDQNddXhfds+z8LCYL9f9cjfBJhoI6EBqgQYo+0AeqxIjPQm+mgqR7D5AHdWJ
blUfLC0nXmzdX85vU8x7YRxmYRwSPP7robGGBHyMiWWQL9cXtGtEB6CDCjXLF/zAEzHTpuuAPuva
XreI2L32IKFFgSHlqc7uHmmo11BNaEi7sO/9NQchhVFh57K09Dr9Vda4J5q+bi7Cl4GZJzwDUMNg
4TZKu4IK2cCUTimDqxYknaFKnHZYHXlF0taCEShegG7WnyBumlhiPgZGJzrxhH6fnr63mFToh/5m
kDCcNwGEMDb2svTBoNdu0hn2ZMoceNB+ZmJQDj+6Kxo7+2mWsdy1I8J9CNRF/l4tmZXmN+Ex797U
Trc7FJmUO5J/jaYf1z/7bnKNSXqdghqRMTDnE0IDiUwoW5NRr1bf9VYl3gvaF0n+PumLFUuiVUk8
jhX6b15+nd82meMJJbkoHkvYbMKpOi5gQQZhorI4cQuNVJAu9sDMavPr9YXS4MYYVaiQIkb8gLBB
GxB/3ySZml4OmqCJhicJVf01bcUQc1ktqglKLjs6Gf+tvixiHtVQRH6nEiyVZeswBbWaTZXmYvJt
V3xLCe/Bu3ttgX4Ss+Cwg9Igc0cLcz6LIkFYMJ/zB+mmx6DS3eTPbyWKNQlo2ttvErBQD+lheADQ
HLRUJi9J2TtmCBjYTnT86GT6+Z5GOGV63OMX0IpRchqg/KI/iQHNp/u/zAdea2cvcOA4U3kBgJYu
GrjmJIRarYMcRGlqayg+loZXNdldEMQAVSJR3XoWDyX06mJiUEpC33TG4DF2EhN6YAGh+WSbWZG3
flz3yp1uP97N0EgDNgQt4gumxMkIh9JIgeAGP529rDZx58OIlyX6cWD6d+QTMPH2dZu72wjIDihh
AZ674OLDdMoaSnoHOGdqAOtYhV8MaeGpLu7ej/BKHfyZGKPDKTj3DWMa54GECYQxBe0GIqaAdUV1
YMzdcz5lJ4lAHgaMeI91vEC+MNZlS83Wb9cXSuMIc+ThnCoEPMDbjkuNPSBCUU1CjrnXegQfHHmu
hh56DcQKK+IBzuISkA5et7ibtoPmWzWAiMW4LZuuFlVVRcMEloYcnAIg+PP7E4iPDpFLmxKCX2Fa
npIf9V94ANO963trmH70TXjrwjROl2oBb7J60oXFUsyHARw615e35zkavSfA8Y2HJntZiEokTlGE
Jt2sYWpRIoATqVLav1y3sruUjRXmeqhrXWjGHpmI3D+pajBnz+nCMbF3620XwniG2sRC1GPqzRsr
NVhK/UNI7bJtfiURSLahgYqpre9N83x9XZ89zAt//L2wT3zM5huhkdrFS4VLPg1owljZ/eF/Yhp/
8kjdLO/z5tgYUsZlkuDkmEZZ7uL2aBj3tcZhkNl9TGxtMElpKHXpUlAIp+yb9+NNdphu83vBxXSz
P9wgjzmlj7xC6h5cVd7apOF7sy5paeeiiWFTfV49cAAHmIpAjVdB6VGyy8MClo6UTm/xIibHI2Xm
cGkZKeJRwF2+gj8tH06CdKxETn7COVtsvFRiDRXzHklRFz+uFVAlnGC4WyvZbh7z+lMl9MUGGZtH
bxr6+qPQj8TXfTCaWHzOpB20F5QyNt7OZJZTRJpawIMDoTA6tHWQ9idMEUL/TrdV0TLvoqPSYrAG
DnOsj6P0rqMszp985m0rE0ySSW4NdcaqVzNxtPyLofGeM9yNZYKJKQhjFws1iHfQeKBsQMWRji0A
c0kbZZj7qjlhePe1gMYYlD7B9k3J4M7PAWozSUExbuCyALOfA0WJZ8FefsSHwou/cCXI99L1rTXG
+3vAO4uMtrw7N9Gs4mnym9vkr/wtSqzyrvJKP7ufUBrm643tH7vfy6R/3xz3UpenZVYn2WuHNnyI
llBwK0jQP3egE36/Hpt3UgW8CiCnSqCNA7gSUzlVwnbqkgwtuWkurFrQrEaTnbJrDoNyn0xvAPr8
wTcEvTjeITrYnEA3znhNLGTjmtWA6FFKMUqvs0LFSr1F7uxA78i5vrw9j1F0uArE2fC4BJDzfCvF
tCvMjCwABMJjaImrP82PndMFYIB0Bc5rdufMbZ9a7NKGdDWMeQTQsgmjYz1UByg48+5S6uLMXYoq
N5ZkAmGC3WOiSyJ3OUbVZwNOCYpCWz/h8rF7qwgqpysx55/b13dw5xCc2WPiSCcrDXq26GZiQuNx
gYx8pa9Oob4lxs9J5OGvdtITBYIfqOKDLRvjJsz5lpMkEwYdGxj3oitOnSOJzUkVi8JSkefZ4Eaq
LU1eCxuKw/71de59u61p5rArGLzWZD3BmGMDhEtKkgM6ybzcgb612Y+3NcIc7G5qWlUwoYkzjcW7
pgkWicGCki62EcaBEBbBQsjdWtZ3ncqZPNn7jFvLzCWYdGBDbTt8xqRbwDdsoidhJIuTVlriR0Zk
OHKY1e71Ld0JY7RhSmtqEBu+EPlEzymVxF7QvVX9kQ6P0VrausbphOxUN6hmE8C3+D9o/jA7agyr
gggd4ThodW1B1emOGNP90PYddCky3jN5x0k++QPBRIdeO4AG59GkHZUxAwE28IH3+n2ToMWeeoUt
B1kQfRSB4POnr3b28JMwhVJ04byzlYYaRN9DRVGdOXYv67/Wrbes/34ORD8zwjiHkU9FFtNpKEEb
3dkAMFv/67or7LjfmQX6982NlskAwOfUQimV9mpWLhnvwloDivmuyTmuvpeXnBljQpakq2tvtKjO
GLeaX7/QCW31Tn1cbYXW3T3uHbPjg2f2mBsNZBGp2TSwp1rRXfwgu6UXgWiDqiRSlbmkttJHM+AV
hfYqKFuzLL5YRpxaCopU63GRajZgSyfy0ECajXjiwQwqV+WcNc5H1Bnvn2PwBoYj3VdyipUHMGXY
La4Asy4sPefmCTsX3dnymHeWuM5x0dDKsPI8uM1ddgQSC2l7lVjEyzBeyWv97ZUVNSCuVExjg70L
1PrnPjplrdjllP0jDcoAncfo0NkRvmUY1G4TZBjMXsDEB1VfWlKk89k8NZtdP9r8AOYKqqoBBYwC
Zb6w+VnrX/UC4oS6bg1ABVw/jfsnZGOJiZpx05nToKAhNhx7p4f6a+ard+R5cOJD7ef2+HHd3ue9
zdx7Z1vLBBh1GKpVljGe2iHLTJYXIPSdsQAZhrpYQ1Q8j2H+CHElb9GFg9gvziLd1CCsq7OjUYIu
JEm8Lqq9Osr9OJUteTUOAgHl2ExuulDA7IBhGQu6xAMxrR4CepmaA/tk+OEEKGQkncICOkxixcmM
dkPzZhOZmLbUmtAKEx7Hc/2xrk81+Zg0zoWzd99sXZKJZGvXp320gNwNSHzPLIo7Kaler3+bfV/Q
DQlztyhWXmTIqzl0UYGiqQco+IPpVU8Y1nHB540WjNX+g6krrkHmYC9JMVXxgDDS/IqeeoA1BFt3
1cfwHgIlmAvlhefdU7VZH3OsazpeDE1A1O6ywg7V56k33VKvrDniVZ/2I8jGFHOApcaodTS06EUA
UW7Iq2Doo0ElFP+BehA6BbZuh/cCEKTtrfBgBjMPGb5Xe0CW+vtjMgc71PIwHUv8guEY3g4u9Ht+
Zq4OCTuiALrVupMj+N0DZGD8zDED4YXjS7tHYmOeOefVMJE+yWA+/DIiTr+W95VNy1TRLeYwnfUb
dEkeqzeO0d1raWOUOYc9lDOTgo729O/pS3GnemuQe8ZDeADX1TF6qV7iU3XffRefOHapn14EtY1d
5nDGSqOmOi1cTUcKqipBg4+1+oJPTv+AdmY3FKC6jrYC+O4vGDPLVO0w1oTKLZ1sW1aMRyaQaCCW
hgtfREFCc8zMzRuLd3z2XtCYPEXvCW9oEczZzPaqkj7M8VKKXkjUv4ZEPEGiXbR7s3Z6tTnGYyxb
kC6MrEVKcmvIARDMOoA4ZnHwr2843c+L/d78EGa/ZbMQhJZSB4YtKDX1tyZRwTT5PY4id5rQuJ5k
ToDfjRwbg2xeVxRyKCgI8GQAp2aCGuiDQe7aHJyVyRJcX9xeWXm7zSzTTw0VWDGj5GbhF/2e9uCo
JLsYoNp0U75iHOCg/uSVsndP6+/1sdjvsJNIXA/gpiqIYeltVNiDoblRFvOY/GQaY698OpYrsEBv
KO4SjaZWoT+DiVU9CLWz3HVfEze7hSgsYuV79GGAhmtGewXPArtIrTGzpC98yDvns2rMhQAKHCVB
5ix6EepB0XNuhE6tfqxa7HI+6c5r/+yTMtfB2q7tBGgXZR7DNXeiXAsVOgR8khV5NxRtviQT9sW8
bg2CqjRK3JMrfxtvqG6Ffpc6oU/H7TW8QyR79ssn2dLeNPD+cnurMud0amzol4oyJjVaL+GtcQTs
EzNJ9X11p5QW2AvAM5HZEsQDqIp6jdopyu4ggVgc0BBGlnwyP/498SeetJsdYaNWkYdJ0eMj9+a3
NQzI0PhSpVsqYOicr8xzJyYsTUQwFEHGwW3c0RHdEjUrK77vD50jeigS27ldPCf3vFyDGy+Y4JQn
9WKsJtIaOgMW1xbs6kfB1V6ooJoAmjBXI0Fur39Sg9/uLPvs1PKhbQYV66XjKbSdknxtD7qfH2o7
8nhjgnutwzNrzJuzgarSUqCM/HmGaoD2Rkt/jA/igQup5ZxWnZ6xTYlCU7QqNDWsC9X+pwJohPBg
+gaucl5TbT8B/u2bbK88LkFH0dA1yX4btJ8pUo5VgaXVplSAvIftHiLhbA+ZOGQsc5f2MeI8Al50
KMFjVeCCxvxjiXExnze1QE/WlVivM7HI6EZJnHvE+jL+AtClLRDoj+mKnzeJ1U68a3Pv9AF2TUXO
MBZ8gTaKqhbkCiKFkSAJIzZoJaGjTkwXwhQunflHnThrDgR1IO7DYndfFU0n+JSUEoot95NlqAYo
WcFjKr9JoGQzoauHRLsuf+nhbIEPGHSaJvjUs2XhRR3q9+wub2yzqC5zDbWlagHxiG8GaCJ1iPZQ
QnOpIhIvlO7e3ltb7BlsMlR3TfiPcm+01rsQO2oICC19Ja42BhYgPqM/Jn5aWgUeOKKHqxvKFRCg
4uURNKZdWzRzRHOi1EkngEwMrI+fRYsW0JJ/wFxE/51rdpgMIYKIyEiqUfSkvid2koa9BS3yAwjQ
HyQltJu0/B4R6SmKu6diTlqrjlHHmMpi4mS8ezn/duOZg7suRAV9Dj6ykQKhLWFobQ05jnT5ZpVM
cCuCM8OAAISuqsxxBf5bK80yyzEFPrjtixF5M7EHfNP37Ek/TJHdfGlPyU372vQHY/RXaG9hEIer
YEbNnG05/RlA1kDkC5D3i1fGLINTDeNGICaZMnfSK281prsQpHF/sl6U7kFHAipLNJuY9aYGaUGD
GoEg2xVt40hsUnuT6hAwtyWQIw0PnzoUVuaZAGyDajJzkhBDMrwoubde7DjUA00DYF0W9VDKS9GL
M8n9KKsBjFrDY981X+cwkzkLvvAhbCzm0AmV2sPcMtvgzVU17eJGy/1ZMJxeu1tkhWPhEp0CE5Cm
xngcNKKAIWSOy9hIuF3WuIALvRt++dFlvlHdkNQ37c7Bg9XXzNISQa/rnHjDsjurA8QNYmK4A8xL
FOHYxnmlhWWN4KO+jnOUW+AP+HU9w9u1QQyA3fG/S0CfnK0qFImN3K/11JoljKKB4f+6iR1v0DGF
a6DxiU8ksvNLUa9mmUCU3FeiU6y/mKVLyNfrJi5vK1CdSzqFytH6AQI2TuBZflNWyjjjiiqWBK/M
QUxd8C0Md8OQNN6g1KaDF2DqVkMcOc0KJHjdxKhpJDnvPrlIEPBD8CMgAKdiWvWCxrAdjRYF+Kr2
gTywpeghM0pb63RHmoOmnp3ry77IDz6NYVTBAIGscsHOUwuzJk5aX/iS1HwAa+4LpfTXNJCgWqb7
66Yuc1XGlny+w3296JiarAufZNWPQdJPitjIEADuT+2kQLJdTH6toeGATcwHQfrbdesX7y9qHDHU
AP4F3CwskF4RugVg6aLwexUtkmVYvuYYNnDKqXDHofJrqJWKSTdxtveyOnRu9kJBCbpVvUHNCrin
IBWjJU4Xd14arqeVJC6ayuBiHucXMMN6eh99K4wY3Pqkfby++r0zulm9yqQo6DLPo9Y0hd+UeFbW
tT2GLeeM7rrt7w1Wma8bhmqdSzlWaijJz0lq7sMsucmb5YMQKEHpOmemcc9xIQgJmLsMqVTtM+hu
jqvRIbmMJThTvZZurJPDJBC7bVRPbzl+u7cw4NUhhIWZFPTq6d83ltpIQ3VPp58wXKxZKK0VDBLy
8NjnpxDCHNc/1J6b4hjiNQXUkWKw954QrokiJyWuX92wRpCtrYclaz3RvC9BstwNHMTF7to25ugu
b9YWJjLGlSK6iyoKDS0Enqf4Z7rWp9ic73uQWFxf3Z4bKgokq+kAjgGw8Lk5Ta7MsOyxuraQ75Y+
faiqzrtuYu+q2JhQ6DN2u6JunY1C62ofinnv+qIFk9I+dToPVr23EpWAwxlczhRHzjhFkalgzBmF
3F/ExSf15KLGy3GFPQ/fmmAKJ50iDrE+6rlfrLrdo+iYiaENeIy7JLxe+f5qoK2KMX6iA3t5vmlC
XsSi2CI8yH0FNvqqzA9KVkycI7trRRWRbWEqhBB2+Ap4pQi7hQVRWupywOuIS1C1t2cgUQbtKNST
MdPILERqhDYZRxXCfOZdMt9K0nSsBdWv8vd/72WgSjMwR4MpHuRW5xtmlmbbxFVS+NGaPbSz5BIj
PBnp+PO6mb1ogEwcSBoI46ig7Ds3M4JdfZqVtPBjQGusVc3vFQ3iCEPu0TMKvqGbZRE44W7vAMGp
Ma6NigH0dtlsdZGXskfL0+8rwS2HFoTDldukgvMvlwYAG+I2RoQMOBzQqudL6/OqjUZJL/wMum/N
ekhM0Y9aPKcqlTZHrDjiTiXRG+jsDfVpko4JQaVS1tkMLxvzrAIzVOkXM7BQUTiJrpCFYzAhwAfz
nKs/ErWqPUVKludxnBMPTqZ6ozisr6MW8V6WF65Kfw0xDQkYBbQk2SpXp8eowBoaXgVj+pBgXtoy
8tjpk/quSIeP65t9EeapLQzxgdMZFHAmG62EeqEUjDOwCyIAg0nZq0fUos1bTetFW1shDtFEU+1f
N3rhSIxRJn4p2OnEGCXksWtqWKGqNjdmC6huUqf9t/9mijmOdd/FrZ7AlJqENmZRkEKl5b3Q5pwl
7X6z3/toMJdLhiK+MOZL6ZdpGD6kGBX5YmLyrLU60opujgFCHuKTs4lszGxEMWrzWMW7P4ve1qrA
0Nla93ZWDwrnQPLWxuRvRta0ml6LtS+pnVcJgiMLj7NKrDFK3Otfi+ONBhNhun7pB5Cn1H62Giep
HY5Enl96Q7kZxuY2F9L/aI5eS5uMQJrMFgO7cP5qqV6zdXALRcmseaju5jj1ZLHngFJ4n4z+fWOP
kKFsqhDLm6f0NgkNG/LsJ02eOcvimaHfc2NGKLtwWsQRyJ1Iua0X7bGZtRxF1SziOAY9PBdhc+P0
9HNuDOEWjFMzaRE8Enh6RtrJCsUaBb2l/jGV449Z+T/Svms3bmXb9osIMIdXkk12t7KsYOmFkGW5
mIs51NefQa2LLaqat2svb8AvRgOarDBDzTBG/AD6vQu5Fz1ORZI5C2KMWYdxBpmG2lREbmNrf1ow
32ZE/5nLKO1HqOCwljznaiNoVBftLWdPmpTKkTxCF+JC2qV1s9ek5KbPhRMUi5M7s7V8ljrXja7P
2dCEMaYCJRu8Flmohe2hB8WFsA9zezcx3AmgY7xKP8suq3Nkg4pAkuo0bJTxV6wMlkts7UfBZOo3
5oTOMGZXbpXIg9tL1a/zKn9a0/l0Bl/COSUsMhB71w1WmrPbTwrn3eTWhkfn6/R6AXjGoIgI/Oo0
78bJ5BRRscuiq1hdhuMRcLuTX/7uS9+uQZkz7YHf8dYVoLeSUBYpkc4UFSCXBZ0e7deCOfU02op0
8YS7y9T2tamAPDhpBROo5qbNtpZZbmDNAkOaC6J0gyhFjp6qMDZr/d7p7PRotYkKGLdKZujSlxIR
JfKWZoDbybDxaMR0Mh/4KgojZYnR5LCwKrdtq9tIebJn/f4vrstKzGcqaXVXNdnqcsugNFS0DuWx
0tirE/mwdHJEc+Mb/FQ4OsOhjIpru0iDeEgOTJIue8vxzn/Ilqtafwe3wV1mmwNyxjQkVUxuI2LU
oPpWUMbR9cwH9CT1hr4QlswXB8jfnbVUzhW3HWHIGKs0HL2cXfcZ0JGTXYKkmDeoKO5OE5prRX1M
W/d1LZNzymNL0ctTY6UGBpMua0drn2xrEAFwnDxooJJrKZwZYCnoZuMIz2YtekuyJJjHwe1kDXht
oBVBkahLFYE3FknkjECatlQu9JSGmNSkfjEWmPZT8sveqK9bNj6pUgUMj0ban783AjX5pL1b3d+K
pSOtrJkitV8ALLlbrucDVW/PSzltcee2k3PNEgCtmW6gvErmV4KmLzRFLT0kqCTLUtD2IWBncVVE
2YLTRC4nlvPLtEtkHZwIFNVc0wAyUQyc68zOdo1uvDEUg/2irfaJSQIk7R/NodmdX7boqnLe2U7V
AX10eKEmqC0mhu0hdvzf9J6fyFY11iojy3Br7AhAMLYuzbfNME9B3UfdXT9F1q0pUVGD+/atQahl
o8gB/AXuOJmFFsHIxL7GmQkkP0k/xEN9M1ljIljetlJ8CeIO0KwT+HkDae90Nvxesi6a2HhWpybZ
0Qqsj5n6WptOeP7UkJzdNGtfUrlzU4y0ALIClJ8AKtl0jbZ8thN1fkiMSn2JW6P38SZF25uULnig
NcxBakT2jRNLapAW1AIpQ4NGvNhqfTMb6V2RRb+ZZEw+OvVHlwxzaM/W61DG5YuaswLcVk7e75Sh
v5JrIgHoVHox+uKplucjytW3ZiT5utlcWsp8ySIt6ClVj33SIJjOIEqR3IqAAcgx212ujxe9JL0M
BSmCRAaTWjMkhVfMM4Ioir6pglRHUsY3SRv7jC7DVXHrAekIw9SWEdCGxp4Cwle/yfp90iSSy+bk
lWrVpaxMD6qCeZ+s3Js0PSSymbqakR9hgRt3iuKwZWmQjsAtjcmzpRWXoFvBrKFB3dJw4PfToB7R
fGq0434i1R6sj6E1A7KnUtNALsujOfcPHbEPNQM0tW4ccwlzG2D6lso6LJ3ktmBDAMCko5RnYdmn
wHuFbzXb6zirLZ/J8L41oZVbd90eeKXPeuvIKAmbj+nQXxtm5MXV+IHkQ+nqnXaTJnnsOk3xYsX1
tEMm5r0ztSPYNUpPY/kRpz8FpUE/UoWZnqPNYC5ps/tk7ms/ZqX5bLV6tG+l8pCpVdjGse1RPR38
Obcdf2z0H4wVV2UUHUY6HSr0zEwJ+lcmWy13Um3vewNYoxpCBbu9m8bBui1Vgn4LSrrdkMwALM4n
E7zFGfD/jOYOwwm4K6niKXbXPA5zFgw9QKGIlJWeWiAKdqip+zpN74cJXXGtZTH0FzAghbAeVyPv
3mNMn/p2q6Q+zbvCQ0WvCS1dMi4icCy486xSr8+k1K8mB+02hkYCzPE3N3kBTuMR2C5uoWTyLksA
LWukVeIXhGCJtI4QWWR17LKSfnQ5KMXgPC5MOTtOSt+6YzUEaWw+l0a+G6Lxoijil1zJDg08tmHX
ik8AvHKb970nyTUm/kDBNJaXZjeFji7dI3dMMFOiR0Pj1XgqPAEulfR+HjP9BpVHQw2MKmZoWY50
9WkkpWaF1lAObkYZLvU4N2431AdMfl8Ap6l3G2vwwfzupzIJJLtB0mC0Z5cm6UMzSqCnbNurvNJq
LxubGDXoDk0vSj/6ddTUoC2bX9usMHyY84e2yEA2q4J+nMoQYjjOmx1PmmchHHmFB393WP+QAHN1
eeKSyi1GcK9nY6Jh3rVF9S5xPFnKFU9PHAOPGHbhGHN5JRcDORJa2+5k24cx1Q/G5BxGkBP5kU5q
gNNKjePGVWbfRBY4ma26e9PmCakcpZ8D1Moqd7Li1GcYAbyyVZq5w6xawBtM5uumsIBxLTs/nEzF
OFsVWYfUNDOkSh2k68fR2I1tWl3rsW7vB1b8pFaUeX1P4gez6ZC37S13RDP7gQxS5WldR49KNqCo
pAXEVu7Hcr5Wimi8o5kFmhCNWbuk0QyP1Ebn5dQ+ahYJUy3+reZUvxyb+clg5EffZrrgiXE6MrE4
e1Deo+aMMjEmj2HVV6EMyNCcXsoQQC39jPaf4s70wIKEwU7HQz87no5oy0t3jl9hulPc17/p61fS
OZ9R5HWmlXPahirNXZtUHqOzYIVbj6jVAnlfr8AgVBjFR4+apRyNoTlalF3YRvlgSabA74pEcc8J
J7FqTR/aOiSwk4zczrLqtjmYMwR1ts1ny9euffZDr86sxyAiLae8DfGIcC1A2ej2AD//NsOzUUXk
2U/BjZYrYi3wP7iw8kmTIUqxSUR65PLLfLxn5XSss+IGmPGwXLL1M/XSPDkoaK8pI0xlSNm1Ct5l
I8dkN0EyDoDqcJTUq2TyiO6P9HA+7NjMPCyNKfLCoOicsNFNVmkgaLPR4aD/mbTbuLszxwKodkrQ
JPlOUh9K0qA1kQQ1AVVEnuJt9+P8J2ye+uoLuOdcWlqxk5X4ArO8kI3aZYvhVA8wDILrtRk/rgRp
31VVzmbSIRBHpXq8sOvKn+rnBi1U51dz2tLwGf3/J4zjk+CdFpWpliN4XMCSAUa4IJNZnmK49ACW
gywQ4V1vrgqMnqiFgokSBfjvq5qpw6YqgX42xU3HLiTUcu2uFDwTNzVmJWQ5w5XGaENq5wmBkMiK
9R0oTBvXqauFEnwMZWm4ITQR5Dg2LdtK4vJFK4l5nA5RO2RtOMgZdZtWO5h2J6i4/n8eiF97xxlv
1MEA14DZklDCe8xVn3rmFa2rXbJ9dFn9ScudHYdNKDqxzQu/WhpntBuadGAgHpH7qtV65/TdlS41
k8uc/KiWrQhnR3A/+BabNjPgVOliVKPnOEHW/XX415NAnA/kFEvXuyEB3gx8oEWV0OilwmVTLh2L
euoDgXpt3osv2/15pKt7USrGQKIkR/0Vg2zAUADv6hH4JZc9mJVlf/whTgxvbuBKIqdgnRbPZoPm
p1DNk32Mxwe6+OzjIIlSTKctdtw2ckomx1YZJRmyIlZXda6ixEEsz891qf1C6Rsg0eZRHyuwbKQ/
9BL4eM0ocIvbvmC1Uk7nalDPWdYMdVigrprINZ/SIAuVkD4YT81R3AK/aVVWBnk569VZyomkA0TO
QZE7vlJryY0ArpiYb2qEBgUhXPW2YV5J487RlvtRlQuY/+l9BEMlyHPBi7IfAX5mfYB9QeBsNu/p
Shp3mMirjY1dNzAtteZpPd1V6Ok/rwubdmQlgjuuwVDJNKtYUGrtZ9iNCiG6rGBSGNXJ85I2VWAl
ibOTeOybg5ERTFdnbx0egPp4Sy0Rq7JoxzizSGorapwByymNPw5NkdYWuJTtxNzXMvjmpybqpr5K
EfeZynFER0EyvdlJ7kmARQWxixs3DRBtsgDDlP/b/mlcYFtJQ9exFkvLyj+DcUiRfNGM5/NntO3M
Vqvj4ii96Cs030KbRo8+jZjwVUqXInCEMfYiV3E8THccdJF7EakVD7okm1KbNEujhpI8Vp/koMjx
ABCs3VnH4XWUXVEYt7lQG2SkyJQjgQoa5e9mI0/jOJlMNKp0vh571HSzfQoUK90F+OvYe7KP99bt
3+gz2o0xrAO8INB1ctaDGtqQD2NShszCaHrvuNkQC/R50/6uZXA2o1ganVQbMvrYY4G804mX7KTI
GwHb62secCoGjOP/zQtgLZXbTnSKDRhRgdT4cvYKICDv6w902rgJAIkNkHUJI9YtRV8L5KyJVVUV
5r4hEDGlx4y70bo7rwpb5motgLMkuTW3mVVAQBW9RfmFrb7Xo/k/HhYfVw19Bbx8AiH5ZZO4yILr
nuKSzM287LI4NIARERZNN28+3mhIhoFICEP83FEpUWK0aSYtoxLsJ+5h69WZu2AkKDMmdG2QWmJK
AmmQ89spFMsdWJUqpZOTCL3Lj8vMZhUozzGgsrNLDLh43ZWYrXPrANfr5A5QaeZCiik0PBoepfFD
Q/u7ggm588vacp9fQpzPfPwq+rAsO4tlxKphYV6MNWCVo1eje2Xl23kxn8Usvly5lsMZ/wZjDHZe
YPcQVQFgGCCCqW+WXn+dHAFnM2AIjniDgxJ/Lv3NHV2L5l1CO8VqZmOJKVSbqqEVpDcLonLiHDSw
cItZZE+pdBDDriVyTwGzSwstVXByZTN7iaYhK97fqay5bnTtqC79g11afqhGfBEb6lOraPt6WJLJ
EiZXzPFFW9DzZkwduFoO9A2n2VVZuxMcyJb9WX/j8vvq4E1UIzLHxjeOoCdwl7lWt/Zi3/LiwjfA
EWX/+i+wcDezQGupnAPBcE0ulQ2uQec7OVIDIDBGj4eHVnbNfTfjT1asuMFYO/EBWiQETF82nruF
mOLVLAtjeoDN5AcCCmlm6JtPy9CsvCjUfA3oVMTDNNfg2S58CwpAF8ILuKFiEAqgO8wM6cAH5dbc
S44DTc5wG2TzRz7kj2UsvWBa4Zjb8SBQ5y0r9U0Y5z1VVR4sOmKFS+IFzVbGfgI0qI7oR6cuMomF
D4L0X+fv0oah+iaTM8hDlJKIlGodFtKPngLkmL3Zom6r01l9YKesd5Ezv6iEZk2vYWFpHkhIjAYL
OZ9petQD9AQYmrM9eNYkT1zJ3lCUb4I5M5w3xMmbGIJxckS91IUYOILt4xu8ErTC25oKAfoMBhE3
BeJxP4B5K/bf0dXdLTPmeKb9lR9dL8zhTLJq1XkGZ4p7+dMM5V3/mqItILegg+jEdbUPx59ezl+U
rW4r0E5jsgMFSCSDVU4VzKwH3MKYl2HytEya534PzD0Z2IKSh3kZE2JBVoLCUoj6pSh23Qosvwnn
VIMVpQ18G+ihXnl2aAAdBtB0mQdMVNMF+Jnuyc+iJNemOq4XzKmG3caV1Y5FGU7BlAeglnT8hewn
81TiYz7YMw2AKf7ruVioyloopyoOLRxmL/qYyK8T+pwz80mPBN2PwqPk1CLN6KBMJVamW9jNpfko
uxpstwVFJWq/uESz3/+eWjfd9QjKdoKLtGXIV0vkH7EqVWSWyZDOhh9LNJa/p9jWHiiR7DBTbKy+
Fz0Rtsz4WiSnLgUcspHEJZ7/3XytF+kTVZrLrGz82qpEeiJaHheyVJWiJTbF8vIeyCTF7h8/Fcuf
gRKesfnOOQj91KaJXa9w+apVSNDUaj4aBqRaCgIC0zMUL37H/KEv/15eXoDYrbweLQu+4DCXq8J7
5bVcLhSxq1Lu9R5yI1TivZ/MB9ksSr9AtCPoQQARBlowVR/ghLDukdcIeTdEu81ZpVSjjlYaMAyf
UUGxa+kSFWC3EyCP/r/dLoQIJht+xZKX0Q5M0GBskE8ZzFU5gjMTJZKFLkY1AT6j/UpCzQJHMloe
PJZhXr4QsSdtpVe/SeX2ekD1FmoDqfJxulxMbyDtiks9aBD47USGaMv8WSgMK2B1xMzYCY/LOOSN
UU3QmcFBYZj5rZu9foAmiiIeWQjc/qpF8ZtEzsg34HAi83KHUbJ10/Qlo7roPbF1cIjkQKmmgfD5
pNaE6fWZGgoWZeagdVU9ow1R6L7v3GFXoPOnCFAx9NEAf15LNqIEEFB9SeUXpoF52ihpGYKIxp3J
c2bcV7ZIyJYJ+CaF81d1Ow1dMWBt+j+kmBH1MjQ07PPlwIoAREbejJZeT6QNy9/lTMA3uZzLGvRR
cWbwO4d9NVwUE9S+i/Z6Jt+MiubZtPsL/7HQgqsORvkxWsU3RdsIJDHEC3mx5nU+2c/XuR/59gNG
FmZfexMj+my9Cb9J5E06awZd6bCzGF1L0E7izjuKIAi97T/M37IDwJud4cHAzvvoursyDudvz1bw
8008Z9sTYNShZQ597lazm73I8iUwfh2b58610j3AM5JdF4o85qairDaZszV4zmKYIKnKsM2PVgxs
FFNozjbvzUoEZ7qN2CRyS3COFdBqfa33hpvcR4qmdNuPLASM1wi+7hRNNIBrE1IPC8+U08ksjfOR
gMwxBKyMansNXrSBgxRY3nnLWzrxaB5gLrfHN6iu1IPeWuQ7N62CAVg6R8Wc4Qn1nzRGfWMP2OLS
IECISvzBAE2KLgKS3oh9cHv+I4ZP83VmzFq2TEnERe5LhuTCNu4BdIjuORDICq7qEkid2AILbRwO
zCuQobjIsuucVEO/RRk60Wtl/ZGSV72+ZPFNrr+Y9SMxfqnNwxw7/nmxmzv5JZV/hak2aeY6whLl
FpCJ+VVk/ZJFvJ+b27iSwYWQtHX6stSxMiJjCw3QK91q86GbBCXMTb1bieFMTTuVBBUDLGUgT1Fz
nHORmxAJ4IwJehpB9T1BgG3V7gj2wFH2zp/Gpl6vlsCZjqp2Wl3LzDZsR8zgzL+YYbuKHe96ph8y
R5gi3LxytookwoIUYfDzzH2EplPDqtHZcZXdVwChBU554qqu/F+gPG4GRXDWmG5f+GLkE6yIBiAj
Y9/QUL1bHsHGRfZIyF7+bQLe1/CaUEOnvB6e38+tm7eWyfnXaQCwlpZCZqFRF63bFkpEQ/unm/81
IMHSkr5aHKe889TPNM8gqJx0zNxEoF3W952a7SSWCjT2FHZrkQVOBxOQumjO4wf5pW420x7BWKiM
6QPNtRdZGbyiyw+xY7na8MGK3qcyBRmq+t44zg7T3PdEi8H+iIHmxHDLzrmaWgSjhVrso0HBQDD1
6nYU3OUtbVl/Juclqko2YuD9QltUtLkx5ia2qP64pS5rEcvvq5fbSBhNBgWdSQoBrLCFMDt7Tyc0
00kTmq9FuWPRgrjLZAzOYE3omQsrJ/bk2PCSgfyNE1iviLtHCRJFGpCacY+y4ndUWru8aQOzv2SW
6ccmu54s5KtN8pbPoNcsFMHV2lSXr5vF43MC3wxevYH0vkI13Mo9Wg6ehritoYLuK8Fe8nwQuR53
Ws1MJIjqu56YQO3PBGvZfPKttpIH5ewAs2eDFgFRShfm+qONiKRsR3eqntV2r6f4n4OJCenQFyKf
Kloc5yccIltomcB8Yw5SyTgG9s7f1K/WNsBaPmF18x0wrQxqjptfKvVVCretPTB9OoydCDNGdCW4
SDPqaAqEOAiqcpCfInoeRtWvkAEy7eAvbPXq8nH2ok3rsuxLnFff/Kbpa4+nWA0osX56Py9nK+IB
wyogn1T0vp4QRWllNdraci8ysNOq1mVh/XJE13vz3QHgMEuDc1UAj8SFPHiy4hVADIyBBXHk1rBM
4CCpdhImLXzrqfHwnhVlJpdbxcePa5Fc+JMMWd0jHUEBpwU4xuiPvkOSw5N/wFhpXuGTH8LM8vZO
fi2Su+cArYnRggSJoyfdOK7pVbGb3EX++xwYf+YfAPX1RXQgp3DVn87vSyZ38Q0dTLjGBJl6qDS+
haS5PzHfel7YYg3LU3sstkFxE9DJjUs+4Yw/X+8XoiHmrZwBZnzBT6WBCvwUPhaId5mCGTFoxnuB
Up7pJhc5WKTbAKMTf/oWALJL0Um06Rv6+E0qt36MJoHbxQDY5dgETH90ElByD9etmOdlw4h9E8Qp
PgNUmVLUWJ7Uonbs9GGf/ykwWEEA1d/l13Z6Wco/wfyFjN0YJvR1BN0M6UXNZ1sjFgDbQS/uAvwH
qEhOkYbSkOMSfAmhcmOGmuqzABTTfv3YdW6zd16tMLs1MGOR3CQ/1T0A5Pb/2liAXx7s1g7kI8Dj
IowsKRopbgFYwXJMjmPwKOskv48ezkvZ2uu1FC6yYBHtZr2HFFnPrrRSP8zVJIpQtzQHS7Gthffc
NDCO8N1l5FUul2QAcEOZuNrLQvzEbsplfPpYfIANEwNt6EbQ8GIHjPSlHMh+Iay9bcRr3z6BM/GN
qhh9vOCoOCnSzHFdPyLQYJgDBPGyXTzEjSqiK9owUTZiZGQJHBUFOB5fFOTnXVQ2QL9R5jx1mVKh
yduMEHKoIkCOTXuwFsVpphGzgUxl14XIjxCX6Y6nAVPU7thlErPbupZfyrwN6upO1pPnpgNrwB+7
+RU56Q2RdRHioPBr+NPu8nlxT1WIMJgF807zKUpUv+oF29plR5TE4xlzSaLEzOZNXu03d8JykzXR
lGO/5Q7YuMzC4Na/hkpTkVdfieBUsm+rGAxtWJlTt5gLLEFy9fu8OoouDaeOwBnu56iFBJnd2M4f
PbqSQCN5XsZWZ9C3ZXCRvpR3QGVUsVN6WNwPA7r//dIM0T3veMlh9sF3nrmtDezbn+JT2rSqQNtd
wIwBenVCRjg1JohinRZ3VaO7SVb80ngb0TsWjeN1Psf3ia7u2lYLU+d6MAv4UUywgOV7qK87PNMz
ZXJ7jN9amQptQl2jEI2xb3k5tLmBeAKos7rBW/2qmCzSAVg2rDsM0pWI08i7ND7qVe2dP4bN+7oS
xAVNVVaR3pQgqMdIpk3eBscRHbRIBBclVYB2N8cRIuJL50b1ACDhxTjXl86V7ob75gP8yv/jopYv
+vY4MDVJnyCR5SXghzAaVDHB+20rwEVD0dcJ8fYlQtdcGkFGRcIOgO0y2prpcFNjNLxNMF5evHTK
rU7vi1bax4y6Zkn980cnuiOcqRnGqZ9oiS/ISPrRW9kBmX6f6fn1iJ6u86I2DcJCCoIHw5Jz5nTV
aExS13Zch9PcAz6xvCtr9SjN8ft5MdtG+0sOX943Ik0ubRTaQhM0RbV17QAap7Dq3TS/kxG9pXnv
szL1CCDOK/ouSQThSHIRJW+dJCJg3TYRq2/hAi+pGdmszTpmzXdKkL/Ij7k/XWS7GbQ7w74NmAc6
GpYDQr8Mtd+CfdhAQ8BW/2e/NU4rVX0qqlnDfjNlCnPlPrV+0vlostjHlIpLwB9ZtW4BSK/zche7
zr2gvonlNBVYXiPYmSTYfVqOk08T1fA1h0ZhZOulr8+k6NzeZkBC6FoWnpe9bSW+lszpbN1iwJ4U
Bmx9lTwDsuynVBu78yJEy+NUttF0oLsVehcWqHsn5LpFi3k56x6Z+z2tCw+gHQKJW0MX33aU09HM
1JrSAaUqenkTr6wfGcbutd4IVcm57urOo7UVKpLsd+nT+bVuTSZ8k8xFCYzNAGAZbCCzXVYHTM6H
g2tcaUck7Xzii6hmFv0/d3G4gEGxRuAbmtBbBhJc8MwDlaBHRrXf19OtVYKBOp5cM3kQLFGkJZxV
MnMrikxVxXlGwzFpiavpIESq7ieru0zrZA+cEMCFzju7fT4vedm7M8vVlw9b+Ze4q23QPvcQXABm
A1U4TSIBkaQAU6qeFFfBeXGn9xZgqGgWMS1kvB1d59SyiybV0uyqD6NCG+7iRCPHiI21b43OM6Cn
HtWuupEMuxRc3uVurleJaQ8HrxVgkIJyHmjznLqkU0PySk2kIFLi3o20+Q5I+5cAjXh0SC+q/vHq
zwvjFAUYnS1QC0CoPZsXTQEoCMAwnt9F0XI4hTBbSS302UjCFsk8k5GfsZpfz618zHTydF7UsjPf
d07RASOPzJeF/Tvp/I3jLo/7NE/DysaADkuviJTcm2N0d14Mfw2XCd21GG7PaJQnsTyladgMKI0p
cf2LTdq1naCyIQ3Zm9W0/xbhjZfI7SFIW5TK7LGwHnCAAJXdZbnhGezn+XWdntSyLvSFWAAMcE44
MbIqzaxEmpOwkZh9yCiSyHWP+klrONd62ooae06v3ndxnOdRTamKynJMQqWaO48AyBWgUf86hPpn
674WxWmTDYsvRwUuuOJEt8OsuFGt7mZFFsyqn3Taf8pBgxJar9DnfkJJG00kUnp9SkP1FW1tLGB+
6SevY+ZXLUZlxoChz7b4Yb0x021CUU6Q9wP/CEezO7D+DfhyziLPNmZXqMzSMCKyvCtoGwdETdJd
1uJb3bgg/XEsozZ257FX7pqBKfvzV2dT80DSARJqUDmgz+e7ZbabAshcTpyFeINfqW29UxWkeMCs
9zdi0MtsAKQZ3RecHmhaErESKh6OKfCZZpyCG0m0Q79JLELF+ySZOTEmxpcszrfmOQP+nhmlYddP
g+S1UWzdt00vXdWZQtGMoegN5vYVqXHNpiUvScpyv06L1ouzqHWrqgXWE5OaV5XC+Hn2bEaPdUQZ
IqBGP9RtXASYG0hDo5aNdt/VUucZyTDdFkOmH8cas/MHPe+k4zzOTiBJU3ZfovLfj1P0ShklgaHX
zWuJP7NXpYUB06IpLGrXv45grfYnxWl86lSobiERZHkEq6ldOQJazvkT2bCFQPuxdBmZEcVGouv7
wU8juv8cJwUX99gnXl6Wu8GemcuyCvV8heZeC5jN8LzMDTtlKLDx4EaBY1Y+n4irMCBtpjRJhgTE
2mravRd6QW7w2FT3tTOiWFkR1T8vb/NymyimLA4ZAOlcHJBJecMAs5KGShl5gBgIgPS1m6nocm/a
QxTXwWcNMP4TGM8hteZBoWYK4MCcuHn3GyiWAgt/8npeDIWJFlgFhgo9sHwuthzaYbJlCwrkDeiF
aF2rxTxH4lkhDu4juRGl5YQCOV9JahRYSQ6B//Q3xiDhRQdsDYqlGJBN3niBUsn509qyheslcjYi
6VKaUjzJw/RgBC1YrMfADP6LcY6Nm6+jkmfDFAFdByA732/+3JqxFtnGspXjTvFrrwZLjLRrdhHG
Kuxfxhu4iq5I69mVGOxxQwOW4qeMtDpGnEzeDiL2oXaqO9hVxUW13I49IwB8lq+Uex28qeQ2xiAA
Hun+vJd+n9/erVtqmmCMMIFvixQepwwWBvKJrQKYDtB9r0lR/emSXjSTvCkD3UjGwuKApjTOm8Qp
6bXWAmqezKKrblZsl5Z65J9fyJZWm19CPp+QKyuiOH2kAT8wDduaelr0gIQlqBhF1Y8tKQ6aoDEh
gtLviWe2y7SOzaLKwqz4U0hPZvJa1W//fiEOKB1BzAaytBMaOkeOZ02jJAud4kWKHrPiJSse/0KE
JWNmVANl2skcETLGXe9Myyr01tP0mxq9yZHWCE7k5O28WCcgmi2t1ctaeDKINEGn2LBEEWOm6hf1
pGqAt2tA092mr86AqeMUpM90smovGetdAWgNN3akB0keBB5my4asPoTvR+maCZFCWoMTLgK1S4Gi
ZxS/AWbuII3GDykab+20SV2jce7P7/NJcp7bAb49RYsUvQTaEVppQ/uIwtHwA+PdR+N6BmCI/ty9
gn/1v0Ah3zJl6+Wq300ZBkgtcLQ0ON4FM7L41cZXCoKsWX/rlFZwyBumy5CB+LX0JkCleG4/AzCt
sJxWFsYGGO9ZmKQGfKm0J8PH+b3cWBQEgRwS8Qe4PHgjouWKmozURkja1sAvRadfX7itWnotEA+d
RBQInbQZ4ugMWYNBhNVCHM6TmakJouJuKPOw0++1n8tcPghUHssLAqhaO0zv0Q0gjPuXGJSLUSET
1eGlMgVSGs4Hsabv0PQjAaC+yytQRQHhA5M0aXtROukEwBRy0TtU4F83jPM3mVxcbPRTRWkW52Fv
mXtrYF6XijBmNoymgaIp/llIhJxg11lNp2eDHGFZUxxk2XSTSlkgpSLmq00xq9iVc2WyOtZylncZ
oGyAfNsjxtc/EJftzt/DzQu/krLs58rPgCU0AjQo+CUVejNT1ZvT3I2UW6KIUKo2lrPEI0hfo7p2
Omw9ylHczQNS41aZ/yD1dKVJRpCjp/f8ejbOHxJA0InpGA16zDlnRQeLt5YXiL5r+8qaYCoiVbBl
myLQAA90QAdOh8+A9WjlJXOElRTRD1xwaKyo33HjUExkOv4jYfl9dSh9ljipQmRAPpUXfY0x2H5w
J7V321EkacMMfZPEqejMAJIf5xMAltE7g0TYbnJGP6fqhW5MB6mbBNq5FXCbYBNSMP2lYff4+Cxl
ZQ48WRNQ4yifTIk/Tvs0AIvqjtxWJFCtoxgPdMtvIxoFLSzSbngC8q+KbsoprWJKQoAlRyHypXhR
yLnXL4Oh1P/3Q2cwtWCogu+AebAxsMDtqdKgYqEOtRSoaeLSGVSVL+fv+JYqrQVwNq61pVifFSoF
ZZkcu6m4GkxMsxAyvJ+Xs3XRbaRLsAQ4jZOWwDlvlJSkShrajf6e19rjTMm/pA773CvIgJNAw9gJ
hSojDe2VBo9WZP58FtfB1H9A2tP5hWzpk4PnvwlEEwX2hzOlAyVqaw5JFuZRfDBZCIzRnVb9kQvB
A3bjYCy8Xm3gSYB29qQtiqhFPUsSnpNKPYVdp/xQtOKGOPr+/HKW8+X8KsQAQwKdKmAJ5rt3KpSG
rGJ5Q1rA7ULzEiZl219RqwC8uN4nmhPIVSEQubGDCB1A9goWjwVrnjOrJmD44oQiBqsZZsPwDlFi
xZ2V52bogvOLOxmjwpVYi+Kni3RFjUZzCTKndww1R1eT6lYvuf8PN/rsl7kLBqNmp3hANX7NP9jt
efnbK8UcJ/QXI1QnQYsB66fPeEzIJbtSVYAI9bY/6K9skAXJqQ31ghlE9QYtt6aKbPN3Kw+Xrirz
ANdrNOW9YyP5Nda9oP31VIazUK5oyKfg6NDf+13GPCRSWzkUCO+auZOc+UZRsn9JCGp/8ovjPaTo
IOo4YYozpjpJprpLw0Sz/dluvTxvd5S9GfP/kXZlO5LjSPKLBFAidb3qjIi8s7K6sutFqFM3dZ9f
v6YczHYEQwhu9TbmoTEJtIeLTifpbm5m3IPW83h7ea63GJIReJ4o0gWKbGJ1DXRuA4mUrdrVUGAB
ghmHL0q7snNqa+NfbrFLM9t3PTuB0xRt/sUgWcjZz4afSMTcapj8KY3Q+o59HgdDmxxpani9IpNV
21mzCxeFNVvJQufcpCiX23ESckVFv7JTVEn0Xcf5pYfb3888HFUzKu1mq+cV3eh202o5a0s9k9Sn
abYrSf64ankjSqCuuT1CNAbhITEFZ6uNSbd8QLDHXXLIB49pKENb6rNm9k7P9KfY4E/UHn6NoIKX
uLoTMxe2hcWkix6ZNN5sz88U1e5x+JFPMnHGLQMKEQO8s24axiZXeiWspNSTHkWmhdnLiuo+ql/F
OyT3HCXNIZxg0LDPdB4sZQNy4MW2JXtwJ2QujAtPZBBZG2vG8FYoFv1g4CkS94akhSQzIZyhytLN
6KLAhM5yt4Lsb7r8+uOtfeGEsEzois4jlAXyEDp7Vv1NAcaN6F//hQ0TFWwLj2EMegt3s5ITBkWG
GHop5g/AMIn+Y6wlBa+djYVMa6AcD3rz6zbvCpW9YSxBm04s8Du9541xGIjideD4v+3LFS7qY0+d
WRK2MGl4o+BgQTnmZfTK+q6BKMjsdV+V1wHsnfftozk76QQAuGx+/Ao0LVoWPiPNocuhRwSlMDfC
5Fx3pD+yxCuLL/x5CgtAsh6GgBRBCol2aJ6M0KU/piM4HnKPS8kCdgPz7Ctst6WzRNYrBXQjqIaw
sWvwld619A8HaEVnhbsP1zX0czicNU3+VlL1scoLX7KU2wa9yh4WwhKA7A3hJdhAHcRAElybsPk9
eulBPShudEi+AW3uxYEMl7PzCkMy/seaON3Mp8UkJYU1Fpo/zIDelaG9Ovm9eYJOqGdmjv1T4p8I
yvn4hmcWt/P2bJHIqA1Tk6KuNqIPEU4zp48R11dvSpvibc71+qGP4+98Hau7HFoVoOQeZQ2snYvl
pddCkhwwZZuqHNtFORSQRH7KX6vVgbyAr/hTYFtu8dj6yq/+NwvKgLvVl9ufYPcQssDwYtrgeLmq
g6taUk2atUJNwVjCdfoNzSEABWXaG3ubAVU+Q0XZjYLVbvsVZ985RyXRylOKyzOJf8Tj/DbY5e/b
juyUElEEP7MhpJ1eQeMlN7EfllPxVtqYO6nCHKxZ8+SVb6oPwcbPtgRXu+UTcXucmxTyjbYpL7cK
9niljAdQ6Pn62DkcJXc9AadvMcu2495indsTcsq6rlYfNQiV6GuR+EQPmkcOBjZgk3OHmAcl8o0A
EHXAUCX39V3DwGkwdJc2oRrhlCU8HbJogGEzJ5BefqkjAg5TWdtnN0rOrGx/P4sSVav1kShYQaX+
UBPySkwp3Y6SvVMQVD/oxaFSCv50YcNbetuMCTi+oQxlHFdL/1FM0X05QXFxkI207n0zBnAHSi2b
UqD4zQYy6R3VITczj7YH0Lo7dS+FKlmYPX/OjQifrGimvG57LEyrjPEb9F5a3U2gePFgkXkKmjlm
kvvWFmJiyKPCjCcowP4MqJXLNbJHUG/XGqqMatQdjcb82pmmvxbxIcrKE0Lnha+WbDxmx0nwbBCU
yiwwGYFK+tJm2/AOb3OASsalOtU9fdU48c2F+K2hv96Ojx33Lkxti3oWgm26jHlmokecapWf9Al4
KWbACtRqcJZsdbXEcPuWvdw2uhMpF0aFzGUZTWuZM/ybITXotHUFEfcs/j21RCYOsvclUWqE+MiG
7cKk3qV7mApuGoPgttyWyqFMNsQEZMvUbnC5tB69kxxtilMFPH/AulDxTms0TVtY7Xb556x6sgs2
P9kZX4GnacCEqaYN7p5Z/cdlEvvCqJAhI8zmDUsZbZR7lgv5tahGB6l8NqvPt5ds7+GIEoaOvY1e
2fY9L7/kQNeILz2u09k4lQ+saqfjHM3QlaIgGFQUn9pK+1lR8tqr142svqz+HLJhY54VxQYcpxAE
EnuCYALPFLMZoSkdUafgw6dZUzN30iEt0PfafWQoYZnXX8G+Lql17C3suWHhwpIPY59NQ1GEloFb
dtfE7xNjXj9kCehiqntW2bIx2r0Ncm5ROH5GEJsCnI5UmsbsUC7Jm1axAXOthfbnxwMY41Ex2lAa
gBQJ2a0iEwZKchWuQXnUmHXXyAgIdwenSSUV5p2zDpawbiiDgRlEjB8a9ei1ZnoR8n4tgqYwlKOB
uop3O0z39juwUcClWrCDvH8ZpTMU4yKATyAwqr10BjAu/N4qAbiNFsmjb88dVAwxuQloD1SuhIcC
WSJ7iRYoYjLl3i7eeP/jtiOS/76ILeDRjKb1aBZh278P4ycrkyzHFf8EXgIoFUJ+2vx4gohKBchj
es9SowHloILbt/p94yM2wzlMTonk4bYXzRu4BaBTFdRu4hEKaG3C1t5AL9jgUDbBhClKyZFskk1m
Rdil2PaAYGwrolvfl+yZkcRdLNlbX2ZE2Jg2ndQ55xra99lrOR508tTO4e2V3w1h9MfAxmtTkFML
kaVYdblMZY6NMmOeUcHgWtsWAatK1anM6XDb2N5jDCiE/7V2VeVfDbKMGi1CvACVz4B766gIJssz
RVklaJsVMoGtzrwOdcMDSVvb0Wtoa8563PpaR79kZmp+SY2FvegmVKNmrSncIk8wTTN1+T2SDpPk
4r1iy8UPFna4oSSo0BOzCSGp7WHoM3HbTxCUXGPnB0C3b9WnpfZTT4ZQvFp3Ax0rZqGfZOIacSWx
YaaNvXBel2HM75pS83KtcVS9lqzG1aYXrAj3orjPxkQ3eBk2fAGNwZBljlEOkjfcddUBVrDkDAkA
iQutq8scmYwlZCy31BI9JM/K+3hMT8WXIbBDcp++p38sqQF0HswZYB+DNsSGyL00l1EVeq8Ldj9d
9eOkaMe8TH7fjuKrLYNET9C8AX2AtY3kirtSVWs1s9USZdfWJzXqJnbq4drlpoMiib+dQMDIzUcB
A4hKJj5yNK0jStxCyWah1id7VSDiEd1NSyepj14/7jeXzuxsoXJ2L2cFXhVtDWHGwjLfdZZ+xeT6
gRjUY1nurU35c6QVcbvVDBuj+xqN+mHlKPPxJOJQ/FWp5J5wfVxsvwflBqwkJaYlXr4Wu+AR0CRl
WCfLAzAdn+PE+s5HhhJNWb5OCR7m3XBnt2rvllSDcoTaf/sXi3z2C4T8zqxBz422KkOWmJbD0v7X
Jr9rT9bJynrJiXWNVRDcFSIqarMsBW4Xwo8jMZwhpnqwNsN4HHOgDSMNGqDmVDKMvPZNQNNsdJRK
+xsissxJU5r5tz3fSQsqLk0oJOECBQJU4eodcUjw4sqzea5Cb5Cu36tB9lC6uuPiaAZWB5gQzOSB
F0hICus6c0JXSCXVdvxrjBpczpQfidK9GX32WGOZb7t0DWEEUh59KCABgEpDh17wqUpJuaYfPoW8
dDVX+7zRzWtPxRfmIBNFoPnbWHKsThbIW5hcvOc3w8CLwVncRUEreLmxKDeHtE+2jxnSgDVOdFye
O2/21W9lMEGqW2LvOl+ANQQfdFNmwtkh7puUWIrR0KwJaQZRkxljrIR5NUajb3/P6wwIM9iYjKH2
AoyfsHxLmRgYyoYZPTdfqqo44GaPqlhT/j1QVbJ2uy4BVo5qko4hRLH1y+o2GpsYtmqV+cn8iyqT
p9VS/m+ZGSEDWszmBrdSHPQvg6+/g0sp2SQJMhcDYNAYgl60AzX3NJfS2O9+yzP/hAgxer3OmnEb
XK06NXYmvTFOvWmCL19bRjdZdFPyQfcNorYEpibLvrofL/3YRjEIxsK5fy/Atp7kpzXHIPnw+3aQ
7GQ1RAnA7GiOAhZzFftMYXqiamDG7Xz6Hh/UxAEd7ufOA5966WanTlKr213BM3Ob32dnGJjU09Io
Qa48zIPbz39FdulFlaQ+d5244BPmKkDaCVj41ZCDPRIGamzWhaRpIUP+dekfov4lpykmO3/e/n57
/hg45AAns1CDEHMkZgRXxAZYNMEKyFF+7sZPdqxIPtp1skf9yAQQC+kYqEYRtUY6s25t0oAKvvte
RfdNF7u3vdj7YOcGhIoRWq911rUwMCoguo5/92PmWHR2inJ1xl5yj9n9ZDi0ID5OAMcSb2Y9HSOS
bJ+MViZ4NzqtsqDQvnLfHme+SJLgluSE1A7E39a5w5sWXV/hpmlYCy6HHMYGYI0T62VaUeYruU+G
B4V8MnTDZYtszH13uRAOG6oRo1/iM7rIDWUcCtD1aWnpq+pTRdt/s15nFoT1ytahoFMPusZsbsCy
C3rDxT4khX4amvWwgVJuh8fOzVND7IF+fSOPQ/NDuPoUpCF0NEFhp4VqYP2Vn8ZD7i4/Ns6fHKIo
yxdZsWtzQFw2VPZw49pqBFfM0nUUlfE6wmA5Dkh6452aaH6tFS7+8M1I7o1YVtDbS7hnFsW+K2Tq
pk05F+Rx1d/RchqjTyR97HEZkHzKva221fA3Xpad4S+zys0cL2p41iXPFWgWK0bRFRmhhxI7ao/H
q5GE6pA6MQTzKJgYePJGgW+rMdOxlTEj42c7SAo/O5sE0EGMYUKwcWcoLImMDDMVYKwjJz1QD/8d
fJOxzO+4jgMGkpCYNsYQmpjGzJIuZcxwprUT9AeHZpzBeFj79WAd+2QKWCtjxdrZiBcGhW2iE077
JS2aMKv/NtHCQO1OspwyC+IdK0/aeE02Cxm4ydbcX5VftwNmJ1ue+QA5z8sD08ADoETTuMFwyK9s
Npxlbdxap5KEsrPfLqwIaZLmXZyYKaxguC3Ey3UZjnSrNIyflhyPR9mBtrPZYA75BEprgGGLMH01
LkacDjCXT8075LFDw0qx1Zf7dpIxFO2uEEWXBxVtiFCKp401oZClWVghq1XsFFOrMwOxSa6lkkjY
XaczO9vvOLvYtENn2hU1+3BUDZeu8MR0c1P2BpV5s/2KMyvqgtraasNK3SyugpdQqZeY/vb7/ptq
fLOhDzimR139mvePg/7bmlG5o59vB6TsJwg3uDq2o2WNtw8KQstyfS6Hw20Du8Fx9iW3NHLmY8sy
MBGqCI7OXnAJVUIygpE7Wp1h/Pn/syTkB3UqotU24EoLbpZR/VZFT/YYO4at+rcNyb6ZkCbIiimr
dIYhMCYdMr0+5lSmmCj5aiLDTVRxPeNbriP1L32JnZGrntlX6IUVkvXZdwalQqwRRg/EK1Vn1VFc
NiBl6uhM75NGsZ/Sif6rjKQD1r49kq9n2vWxSkYMQPWhXT0Ar+DW1ujbUX+AtGCQdsTvlL9vr9Fu
CvzHoDjVm+dpka4DDI6YL8d91C11Aioz0G/repDVBQ7kOLhtcvdAPDMpZF01X1A55z0ivabOFHWu
OmH6WkvdiDyPsHzb2u66nVnTLvdV1mkrb02lD3WM3WiOqbP1UzO1ssfXzmXC0M7MCHdFLa2WchwH
VDcssGgNqFAcR1QGZgcFq+5u6bjhEVxfT3mU07tqqmImOct2M/HZD9i+w1n+KK1Om1SCr8p5BO7f
KUhtqHVphaTLvm9mm2VDeQUDlEKaWjsbNMIJmmUNuBccwqfCSYfi59hWkiKnzJCQparM6MFQ2oIH
Vanc0nxcFuoaoBm/HR17sQhYFWirGNloCQR3lrnV26gCZRUnGM4j9UNBag9yw/5I61NlLZIr555T
+GwfVBLb8Pn297NFItZoKhHTUckx61c7Lh+stfAhEyBpbOybwcGPUZxtoEMIxkhV41KJYSaZ77J+
DZdFdamiSo7l3W8HeNN/rQgRhynNFG9QWKGoFabZz6gpMDfs6RnxLOv19jrt7eINSvVfW8KHA5A2
s+wVthTa+8Dkx9SQ7B+ZBeGArwzOOUZK4E0CGN3PishCTbYoQqjFedna+bC16+joJCP0b7nizmMT
3v5SH+Ca80ckIDdA7UK3D4VyHQNmgp15TpueZSNUpMHnAb7op9U4KaZDJrf8Fd0vQXbIXrLcJ6vX
ouH1/bZ10UnRuLBry3miczFaRkDyHOjrBbLNv2pLpqxyVb4TzQg3iyxfKQ6N2AzSrMTbMa5OtoY9
uyYH0hsPhR3/HnPj67QM3E0gzOGAzvrrUhYSZ8WQufwVEEm83M0U1SNd0ycSZNrvosbQiPmH+1g0
IJyUaVbbM2UNDZJVhzwYeUFX/1gtqyT0xTuAaEa79IOzhYBLeCVBXNhuFDdu1Hmr0fhdoZ707Gdj
Wt7tKJEZFPJTM1XooWm40tjRiZSDmwOwmFlfS4U9ZOxuhuTHbXtXPTvRw20lz/LuqoPhS0ehMvgP
jQ/3kk/RwQ4rKJ5RyQEpXgREU2KmWrqUmy12QBzhdZ9Q/NuoLa0XqKlRO1NF80OjYpqpGNVV8lll
8SikMDNnI82S1cQ6Fs90VAqHTdbn259SZkPILlOWaDyDrkFQT/x5YfGDliSSk393dxvbUPY26ksh
xHy5WpWmQV+2oFitk3FqTqjtucA5PyhhH/IHGQfzXiwaYKMCtBkwgOsxMDpaKCyik5G3ReEgSvwM
RDqjZhxjHfIfZGJOOeuSzPGBWxWTtAkCGhVj4Bq5QsVH+YR7NeRnggXUd7hx+Bv1Uuny2scc0/L3
eLB9ljlqSIIK5O/2c0kcPrk4Z61XXRI1ewFrooFvb3Vi7UouVIXu9EKy3ArICWMedzZGD8CacpAJ
NOwFzrkZITgpI23TKoYZ9NMcmKb9k66mZOtt/4mrj3rmiRA3TTMRReHwJDHRe88ATtYnJ5u/ZFAp
vr0Ldo65DZFAt9EY4KFFZJI9sbgGx7kVdNGj3n4p6sexlITIFbwHiQQ2wG0GmA3dwHWXu2ABeLTQ
9cEKoITmLX7n4sGE0ZD2DtzG3uLN4fJFBk/bWaMLk8IaTVG98rHVTHCHQBNyrL02929/uL29bREN
HLGAtuG1Iham1FGzFmVtraCHNu0mcV49GN7W6OY+xookN9Sd0L4wtvl7lvY7Og0EmGorUOLFN5Lu
U97ouHcNK4SyJq1yugp1DzIoh6g1fkoc3Q5/IRjRfNYoxORBvn7VYWwMbqArzKyAhf2RP6Wh+YKk
6WKMR9Im26L62hCwEDbQpNfagCu3mt7qFivAUGnQQUCD/Ihq6wDGGaePZE38fWNAx2IYZBsTF24k
k5VmqjIhKHv2l0G/coieRfbBzN7VTMY3doWzxgbALRYAWfAkAtotNhnLDwQImSxcZDUXuMy79lAe
qQ+i88Pttdo5AiwVj1lQFzCAp8Tn0qD0yZr0oxVYE1DNLKNfTBa5etNwRwPCrSZRgMaGxOjelzw3
KsQmRUN4HsvtS+aWM6+vxTSAs/zBth+YrO68tw1wioIHAlhg9Oa2v59tA7vFXGY6wNT2IqB3/UEP
t6EoWaND23WJEQYGIgx5UrE2UJhT1vc9IlF3AMgC8vFIWid5Nm2nP26nG30s/soC43lLYHbj6icW
QFEy1ALr+3BYDrKTfSebYe4Zj0ZQ4mnXwOSK24s+GbEVAI+lf18JJGUmRW8lg847RwHULwjCB1qZ
+BchTQ+YKJoHDcHDDPuoGXnvpCXtHchBVs7tMN172QHNvcmB6OCjwLDD5TqWYE1ue2u1AuNrZoM/
wcXDwC1P0AVy28P0Php3+u/kTvtiHgeZ6Z1sdmF620JnIVTrKesxOE6DOTBOQ5iHXaCExf+FG2cn
WC8sCcHKFrNThxKW1E8zdRc96GM/Cks/OpKfeOtZTvaXvfhgy9k0kEov9WRhcwXIQt45/wViTbla
AWzpINcJRiDyu3vNvE0pufvQSB68yNmav6knExjfCVZUfPEawGVCx7SdkFjHIWsmlF+toCQAb5jf
dXk+3YnUCxPa5RqaZUfquMGXHdogV0/sRL0MHJhG4ijlnWU7UNmGvvefj0N/fM8z14TX3mTMm8If
XMstkoP9jL6ZtSYprO1GzZkNIZvOM1jdSAQb22n7HxLT5NBKT4orxLDoi7Dbc5bmZAEzBR6S7f12
Z49wK3+kyGHswJkTvcriYu/CBO4wyGJhUBc9QzF5D0neKcr0n523OHUAdkO/uodo+KHw5XrdO4cu
eFk0HBKg7gVMT4S01dbK57hOjaBR1JM5JH4ZxSA0/1xYg7PJCbGmdnuVO2omA9Zenx64q4GeFYzY
qPJdnVJgDIJWeY/JVrQ/0BaAMqKSe62FbsR0MqPX27n0ei9cGBPbHmrTG0M9pFEwJGRyCKlSZ6n4
s95Dr+T/Z0nY2K1hl+UIXaYgVZ6VhLrdqHhga/vjB8mlP8Le1mMoCU0kiwJmLrMHINPfVla9j9Es
pW3cfu/ldROWMNlKKJrLILwRdvPKtCZrAasIMLJ76qbqr5zHiWtGPHZAA3qcaV+DRaW7a8f+QKbs
UGGS/vYXvb6uXf4CYa9HNs+itsEvmG1IR+Zx8qzx4bVV2twj8ei3OVQgMK35h+g6QNAu/BZ2/qBZ
vBh5FGEUBJJbI3eitIfQYHWKxmdTxjt9fRpcGhMeYkpJKr1d4eJSGx5Uhv20kxEK7e6As3UULhPF
wCzA90HK3RTjL1qTzw3D8IhByi+3V2vn1rL5sj2W1W2IR5x54pUVlQXPlI+UaUPd+y57Kn9Z1Flq
R39R3fEx/pH4xS+Vu6nE9r6P/5gWd4XdG2MPJuQgMw9q/hatmCKSXOOvaw5Iy6Dxx7uB2JgjE64r
9qB1GPVRooA2jZMMv9buO2lyN8m+Sz7jji/nhsQxuMWYrJmPsRL0nV8+gqkIJJ8AAIND8J4bjvpt
fki94VBKHpcyq0L2Qgqoc9WAe+3QGkHVMBO03SVA/trc+Lc93In5CweFxTLrFQyDNRw0F82JrR/T
/PO2gZ2j9GKtxHdeWmREK3W8kltvYyDvwhm1FMwi3zdBHKiSYtROzRnWwCEIeRXAZKl4W0/50qHl
3G7EksRdfO5lT/xQHTWP3MnYb3Y/3Zkp4XYOwYK5wiS5EtD2DaB+iAnJmOF24+DMghDmZZ9PmcY2
Z0oodDCKp+pR02SMVTtX74tvJl69Ww0oCyXplaD6bYXUa7lTI0EMAZQwXRYUfpS53Vt2ilwqozi7
vkBeWhYCPW7wrho5HGy7PHca0mbBBOktm9o/s0k5qYW1uLOuvQ7KJCMD200h/3xbJgS+3ioKqS2w
c2J2ya/yn1M0h1VVurUUhimJE1GgaVZWWtoFLI1g1yD566R+vr3Fdo5mQM8BCAcGfQcdsPStYeb1
pARq/RIlh9JaHgvlWUO9zS6pOyfSxs71uxQdZkzSgfgYM86Yyr980+T9qPGyAlvn1LDoHZhgdoxn
tT9E+dj9PVQllAUq0O2PlY6CjjHMYaRBvPO209tJKdyIVNQ7ANnBNP5GHHr5G1TecwxAwum6Pdag
k8ZUNojrUOQwUnedRslNby9azq0J0QLx4ZraHNa4Pf7VgVzkYe1i3Jnr3EuMqpNYk/km3PYaYDuM
bsssZcfSZ12BMG6+jP1zpRiGV+e5+jC2cyy54O0lm3MXtzA+KzaAOm5p7GhQgpzUbjZ0TpPct+3g
31422YcUQmexp3S1423HQzGaxt9Tk7lt8g4BPOe2ob1dd+7O9kPO3KGz0oylBndU2pl+N8wRBou1
SHI/lbmzreSZlaJpskaZttSpd745rF5jF44e6e68yGDqMlPCcZOBOFAdG4RgNRQOxiEdM3qfk9bp
6j9WfQVrIQqyqDNvk7NXIyC6VlSYvJuVwBpbd51Nt9Mlsbbvyz8WBF9oWtM1H/HZ6qZU/LJU0sM6
rt1zVCblo06n8eXfBMM/9oSDdJkSslgKPAJiLIwbfmcO1ettE7ddAsHwZSRkZZQaXbsg3lgGbcEV
E5rWcqfwKijZ/IdTLRut5D8LhMnMS1uo29sZqPNxdi3lCfQgJ51jDJ1OkiLr7hZCJxj3640mUURO
o9fGOaMdLjjpKxCrevynU4MffpwZ2L7p2e7RVdRZYrItS776RANnX94fxo6ACWQNbi/PbnY7MyVs
VCWOwCiJpBDM/InVpZM3bwb99i9sbOTIGh4/UAQQ0nY/sk02GjaKlvjJ8Jzb6DIPteRw2LszGWdW
hDydxunY01lXAtL/0MHom7BQiwI+KiBei9zUfFfSJbzt2G5sn5kUkjZP5yVJCnPTemz8PG4cpbCh
MxtD6YRKzofddTozJYREp1s9BvZBDE+WNkgy7bld81+8VGTjnTKXhHgw+zSCbgC+osZDuytw7Uzd
CX01aHZJ1mvfEmYrQeCFlohYSizLJk5Gq9ha8MBuzOZJI9EjSMEBqpOSz+7tWBtMayB4hqErtScy
RbHSJRVayUr6hYHkHNK8kqRwddmEnhMwmzommDdpJ/HpTUA/NCVqkYRQcHPzGtSN6gLGakjeObFh
Yoa5rF1jlCHO963iKELmA8uC+KxT07RuZwqrTDup/Xtmf8XoWIir9X1XMJ/Ywe2Av/qOH07+Y044
nzq9KlbwEiXhqPcjeI9QUOstGfPyjk8bjxVKzGjbQWlGyOLUbHgbtfDJgORBlYGIrMsdZtxjPsal
YP5c3v/YKTRawbXEMPFuY/T9MtuOqUHmlMEeBC3f5hl39ih7+zcmsEBQkkI/R1ymriyndOYwYXYW
MEqRWxejd9vEzlfDlLJpgIAe1Z+r7QQ+7rLlDKT3Nv7zy9LdVy3/rTfFX1ql3GtpzZ2yryX5bycc
zm2KdWsSV13VQE4m1FjyWBTNC13rz7fdusp7eMmcuSWylDQDqes4qWFi/doOLJzXt4bLoGpbUrt4
M20UGiAwA2c6mg1XLPAq65eFUVDqQyzyneRx7xiKPoErbTno+fTEG+uPb+GCRSGdz9kwZkMKt8jS
PC1T9Z4wXbI4ewGBjITZXsx3YTNtX/bsEgGJjVqzG9BFx11KXnpL6X2li+ZDqtbZAWpY+t3Uz9+j
pOOfbi/ZVWKHb5gYJRjRwZzhlfwCX2lrQ2UB+j/p8g2ASn+atAnHopV6yVgdbxu7bhF9WGM6xszB
polptks3Z+jesj7VsXb68DKq0V1XQMB6zsrjFA9fswoa2sRCE3ONXqccWnS3ze/tAJTUMECHD4xB
asE6hBjWtorha9mOd3EeeZbd/ukFenPwzIR26SApdTuPeqhEaWBHnAzqEja8j6R4s0rjTy9qoDNh
4ODYwNpYO/GixvCWQk8RLFqMvZRJj7Hze01PJYnquqwG+UqCqIQKCLgx8L9Lh/op0jrOSohW1y5w
7et9EzsNNN2d3KUPkK9Xvi5PZgikS5hVkvPruuj6YRu9RA17Ypu2vbSNxtCMYQQOOWsf5RHNxTCH
q70Bexu0QFY+ybA81+EBV00GADw2BL06WtYcDEEDA6MzVZ5I+UoWWR65To8XBsQ6/Aw+hbpS0zLk
K0br62ORfzLpy+0Yv04kkByFVCtmz5kJiKFwPuqD3pFlmGMMutPE6Rl9GlXmaAV/TnhoNv1920jq
/LvLdGZSdMtABYvPeZGCDMZYHOZvBMraJ3rS3fFz7MkqCNd9dETFuTkhKlgfT7wqWxBvu6i+bOPX
QAY41X13v4E6FCm84iPMLg8cbGoA1iD0BbYd6HBdhmGaAv9qpinoT1H755GDEfRpdqrPIIx/Bvei
GdqtUxxyL/bWyelO5rF+ieW/Yssct36FkFkU3vb1muFXTK4aDK/GibnmnXpXtW4dbNDb/D4HO/37
BIYB/F9ofzdOWXuyPXJ9+OJb4F4ObghsyitBmX5oErWdIfPSdD+SqfSGsnBz6L+qpT+vTBZZ14cT
znkAalRInwG1JCJb9BiXs66ArmB2v7hFhAl4N/+GScaQ/d28VyDAfEsOxl329Y+bIjAIOCROKJCP
45zYvsL5aZxitiqzcVCoeBrgXdpHueQ9tZMKLixs2/jMAilGc+kK8BNGev26MvUuNcAFmKqS9L2T
0i7MCNmgn7sO6aApwtTIeEAj6GiDIof96azJ5efShKpRi6uRieG0POSd7tmEuaCRu0tT2/nj1Hbu
jLgPl7m2bBCgFKFdYI57An20o0x4Wy88iEn3G5n1S8ESGf+EZKU+1CPOVmrOtHZuVGjw5UZ2MozG
KebcZ6ZskGYn1C+cE87ZtFgXMH9D0lJnoEorUn8Z79g8Qc9SRoUic2iLmTOH1KXMOjKBiDcDvbCT
0DZMx/rTxHVJiH/gsYWMdeHS9kPODOlFihHhEXeh1I7tEmO6VUfQCFvXT3G6DF6/qNa9wtr+ZR2x
zQhDd0zV895jUDTXofROx+NgIYdtlfbDwMb5Z59n0TFZks5J0c+GAg63nQzs2/eMx8QdFh341GbV
Hb1Zet+oCvV5Af2Jl5YMkiJKjvJ8NPN8cgptRcLERMfBRI8C0nmTxiXn8E6ivHB+W+8z5ydzyTQ7
RbA2tfYZoBeQfGq/FX14jCxSOF1BZGChvXPxwqKQtOJFy61hwC7UHgwg2fqnafDSB+aNfvMWv9eV
m4W39+PHvr61wEISUyaWRTnvi5DEafPNVnLAMEyrvh8Ban2sSDLfQxWMeUsxZW406OpDPmtRiJO2
eMO1n75PU4O/xD1qcRmfzDdoeykeBqETB0KkK+rPVfI0j2YkKf7IlkZIimNt5VHCsDSoFjt29N0A
NrTXD8NSh0ucSC6xkgxMhdxYrClHixa7TU8Lb0i7l6YZJKG2awLaBHg/blMD4hU9JdCjiuwJZ8li
OnwAx0Txdnulr+iMIP0DgSG8APAPgkx8OS15RnnWWuj+Bkrnx7hFHnlgQqzM1czPi1f+LD1wllv+
bbO7jp1ZFa48lFtK06ao2Ma97ZZT4/SxdNdcdYEFz4S8m1t60ZQNbFhF9oSJ/6PFI08HoD4lEMNO
Xsk6nEDg4E9WKTnOdvMw+r7bywbYTHFGwU7VfI0svAYUFHCVEhR806fSlE1d7J4rmM/SzK2hgsG4
yzzULvgHUyZoVbbHYiGv6sK8FRK/diPzZ3e1ziwJ2aCucw2dSpAgD93yqljV3dArkovGfsY5syFs
XQ56osROwbrbezkg+X6b+GAv7kBpmIb2Q5N4GGBxMPb2+Df0vIFq+nNI7RYu//sDADW9/Jx92WMs
M8EPKI7Ao2nfCqCgUzd+Q8N0/Sx/e1wjgWAPVlASwmgEUApCeA5DWXf1AuGMyGTTgz3WS5BGeesw
ZE1nwEnplRq3HHUcbD+20GAwlMH+tEIhVhKt1zNlH78Eqog66hugPBBeQQByTQUwtkhkT7EWApN6
ag/2a3SvvvQ+NZzqyP3lgP7N7RSwt0k2cer/Wr1KAXxWrBTXonRWf7csOlqjkTramEvOsr3gpdqG
n8fQHFjUhMDSYj5VuQHvYqWdv1kGn4ExzKVfcW83bnqPkDtF9fJKXtKio77ULcy0zHAbgx3owsNk
TZ9MQPNuf7ntF4uHMxobBpTf8WilthA5iJsuWTS7CBU+PM/Gj/8h7cuW5MaRZb+IZgQJbq9ckpm1
SVVSrS80tRbu+86vvw7d0yMWEidxVDNt89CmNkUCDAQCEeHuOcp6hN4b9FovOncaiWvE9PNlm8J7
Ym+UbfMu61msHICyOi9D+y1+oBBTyr4MR/128Yi3hPR6PVr+ZYvC77ZbJfOfncG8K+0FFdkkzO3t
dpuGK7otMoEh2U5yqVwSo1RvkSYJC6u5XhvqAintb2o49FBEnKEeG6XQVy3/y5VxgVvTO5quJCvx
tp6foRH6Y7P6h8ubJ/TG3eZxEbtbQUwLamFEbCV9LVX7VZ/UGIppzfWmgL7nsjHhSQa9I+MmhG4Y
n0KM/WInRVTEoVPmzqnYJjRgS6vyNZmiuahkqelQqoGeOQhNz1XTW8uwlRVO2LxoHZSkcT+k95M7
v5qjO/tAAXrz0b6W09uLCmF7w3yuF8WZmmdqVKBeuQCgWvjTc3yLQn7YhZhkk2SxQs8HykJlhVlc
DJx/tEqVpbNdxSGmHmlQbSUIivL19fJHEy4JFWbEfBPN3zOIWh9RvChyBCz1SvN6F4T9ceB4i7f6
7WtzK6u7iBySsj6ECbUhkCtya2rGxdz0hWWyQ/lCq/bTXCqJa0bxtQZlWolDijZwb4zz/haBgkBb
Og7VMQ+mJneb9odk92Tr4W4Vde1XlLDgEIbLEMsAoj6X93OYByDO9rUX89B5pXOQ1ehEJ223MJvL
UUA5MGE6CPFqs45znILGJIz0vx3eQTaAHixgw+g84C7j4u5s1Jjf2CZURVoCmqX5Hz2er7Smf768
g8INRJURVXnkr4Qv+dQoVWxrDfdb9dpdFcZu1/hWTb0mks2QC8MG07n/1xaXakRLbC8QdGGnt3+K
oSDZf+6hB3hQAnQYQaWH10A4jsHmeF0oe0qLrpi9be6yVroa+iBDHYdkylomBuCVSucS7duktkGq
okTRF9AwASJBcgiECSauAMxAsMbH2eNx0fsumVVoF9FwuqkO07ELQGTtam7lyWgKhRWKvS12IneX
ddxqU4WLpfx9HDa/93R0rY6TN/qq336Zn/9aGpQ9W8EXoFNIM6nQ6uDiiba2uQpcAN4Gibt65UN1
qD0jdlPoO9qu8kv+HYXbubfIBRVwj0St3cHifOW41CNu5tPTfCBBdvWR1Af6MZYK+jE8kvkLAJWr
2pp0hc2wfOogLDOP2/Hy6RPm/IxuHzeABcoFHqBs4sSBxh2rGXxyIH52mIa7uIKula8dugcV2Vyn
u0Z9iDTZY1JqmkWGna+MiZJCYhumq5fVozgLPjuJG70FI5QDjxlPXag7T7JNFV54+yVzLtOUdVN2
qGeFa7gcGEqz+4fcmy6TUXV82R0uXSXnLhbIfQ2IzaWhZriWP/gNyiqJ7ZYemfwhMH7hKeuhUDt7
kg/L4gn/ONivkruYItC7NssIu33nbgdWzHEepivwgwTaYbldr2XbKrprd/b42ZNOzytSD7CngqQx
t49bJ4OZyyxwz9N5nazM6mGhsY6JHXsVRp4ub5ooRu/XwN0PSpPPuM5hITt1pzEsw/EAieFQGiXZ
33P2bYDjxjAV/oHA/HvP36J5y+LWZF3vOTCRRSaAshz1cL4prgoPLYHLyxJdsdbOHLesuGpjqjQI
IwPVjgmEE3KaYHLB8Ze0kPTzhKbASWOwmhfohblbLukGE6y/KZNMDmLHeanUwY8my091U1bXYwfn
bBN3prirZp6A5JhimHK02DUW04XkjNd93vTas7vXTJfNgotyLiaO+e/SuHzI6fqaRiOKeRt6Km1y
ZduPaSKpfv1uO54tCqoG6L6aKFbw1EFbFq2Y1cjBB7NmgwuphuvV2AaXOFsKAmX61pbF4po0+adb
Nc1Ds+F5jMovTbZ+hkzAXUtTP27K72amuJPy18ALdtX++W28BJqSF5gbWkpILeFZYBwVpXXRl7ns
qsIzvrPBnQyMn9aa0uJJHA0pdESuY0cWGMUWDKQMNkhP8Ex9f/Z0PRk2Lcpw4ZEHwJFQBB4kx018
wUDS9l8TXMjPB4g4EIKNcr40XxPMtJivejjedEi5EswOXN6x/8VlGAkO+HDACsz5JR705mTZWBAN
u1N71XqJD6KwnPj2p9WHgKA3XtcJaLddQPVlkxrCM8FkK/7HNneFIxp3RhljdGjuHwz7aktQMFQL
yQqFMcUG+yrBq/5cezMvFDNSQEQc4r+IgJAvfAhW3JlOETTb+ijZTeGK8A5myrSMlp+7Np2hchpC
YGwY3eZEg+U4WW5Mn0HcUkP2UUcF1IiOU3wlqzuL7h5MJbFx/N96xpzhmCE/NjBihxghXFCaTDeg
4+YGUMdNj7wyin6o6qgfm2SZP6HFmUo2WZi5Q7cP7wPwDplnchaNYg/GlCNzn1F0r36UQXLQdLcJ
iFc91EDAxjLwmMAiRA9URuGHmxCDgtxJLAAHpOOMKR9MQ/rdV9PrfyZ+naHOPH6FqtWh/MDBfG+R
O5gpNdomjTBtpt2vnn1lelMEMS28bsPuqpN3TwWB4L097ps6dj13bTSzOSYGKSZu/hNFqoMGrKri
18+XXffcc98Z+91Y2aXTXbtaU2w2aWhad636ScMdoMQ//zsbXHjudISglOCTQUndzavkNt+W237Z
JFmEoMj8fi1cxjIb66jTqoYdVFVQlQKzHQVZn4XNW/0qmI9W49rL38dtZhWcyKiIogvKR9INVKbQ
IJtSTIGt+Fxp0BT3jjcEW5AFeX1KP3gC/hjkwifZ9GYbHBhkGp3WoczdMXehyQv2ItWviatkruy6
OA+mWKMOzQfMuoGSnG9Jgv8TUztDi2F+3bzJyJ0Nifg5Lnxzkdzk4m/4xxJfKh2crC9aR2FJLjkM
aVD3rnGMg8nNbzCvMHl5jIlS2SuEnGeFGF0jIJMAphIhhV+fMaoxqCZIEqrI3s1rPbpd7CMr1CYH
y7NWD/j3vn7VigPE2HQQGqXS6cXzBAO/AJokTDbUxNOdndPdOWzzEeQqGFkJNe0W8y+eMczB5VMo
jJx7E5zfGOa0riCtTcP0iVWh+zBlw7r9i3G/BLW/HlX171+T7xfFxWp9ATVUmeFAMk9Vg8LPqTu5
jPZKvRlCzFl8vbxE9ve9z4OZPRNyCqy1ZfFl4rrNoO9l42TYG2AnX+op9bqJHKhxQ7RYtjgWtc6M
WeD2xyygpZ9N5meQC15T9hyjYRRuvn60TxSUAuqNdpRVAYWnAln0f2xxn25Jan0c2iUNlePqdf2x
+grqTi8PFcS50Ytfa78KP3IzMO4kCNqhj3A2kj/agIQ3s4WLFnM3NP1uKc+RXkh2UXT97I1wITuj
RdmMEDUIax36qiAbBtJTy36qiYxjWJDwwjd2y+HemFUSF1C2x+dSoczbPy1fy/vE1071zXSlHliL
WvXZkLBsVEXokjuz7NzvznWyQYmtr7CLm3VaVmgqj8Tb6hwCarOLkQFJPiaKIqhogpURuFbQ4nAH
rsRlrkbRBBDUYFSunbVf1HmQXLOC8T2k1VDqY2rzbPKH20mnq7OMZmMSOpV2whPzfjW/TAn+deld
XL+eOpNjtkbu1pQvxZK40dz41bQdDG1ypwhEd5DistQYQ+hE9cr8F1XbEDwtnqMlN03dPU/d6mm9
cxur4xfi5KY7q7MK+Od6LNPpwVgsgGmhUmnFH9q8P+viPlW39kD/jbgEVifz8rX1MKx6OT6Jrhm0
+IEycRiTBd/qdOJMgYZvmYXrhEHxdFgxkhUllq/MyBqcfgu0Mda8Zhr9y3aFbrGzy50ya+7HjcZa
EuoT7T1jRkvQKBzJ9olyhP3ieLfYNMDjtjEL86jwteU0qDhR0altny8vRhQy4NzsGQ4lwjPtMxLZ
St6OQxYOXf1iqwMGz5ofTac8XTYj3LOdGS7rH9OtWpVuykJTa1dQ03RPSzYdL9uQLYXL9EtrQypC
5iycTZStqfMMToerwkz/lsYBz/s/O3YmfDZHWz908YKljP2dYoIFxyRer9o/qqiUpcMiL0CS+LtV
i7lD/gpGmz9bQYOchmP9My8h+5d62kLcqB4kN4fIEN72uoFCKIjW+Se3qeV6RTG9Hi5r/6sc0Akz
9fxtzOqbsrL6w+UPJXKGnTFe0hAaG6uir1sWxs3yeR6zN9I3ErZJkS8wXA7rRyGA82M5+ph0pZqg
huc0juLaJirVdfyrbyfJKI7oQtrbYUvdXUi5kSpa0aIAqjRWFtrr9hPzz0WgV2njz1qb+kvb/7i8
e8IX7d4mW/vO5lTXq9kaWJuxoqY0lZ/Gun0DSDmMiiyYtfiuhGI0FCNLDHCVj5jqClYQQ/mXf4Vs
g5lD7X5Eua2RYYBeJoQMkAmFodrQPjWkjz6DkdL5dtmW0F92H5O7h9OyGrNtAue/E31KwOVefr/8
9wvwkkyU94+3cNHJSEcV4+74gNS0MXoxZ71H9QWSlp032DRUgXnwQeJguClkwfw5ySVtfpkXcZFr
rjatKdMsDyE54WbzGybx0QlX3W3D/5MyuLxc4Vn/z2oBjX7/6XqE+zijcR7SeXqJZ1K6SXXrkNtU
VR8uW7rsJGeodUDIydos+HB9jWHzOHWz/imS9QRky+Gu487AqGieo/baoxg+5bE3LD/a+JsCcMfl
1QiffICSU4CHdQR1/l070xIp79QCVos+7fxQVa7ygActiPGb275y44PsJS3av51B/vm+llY7JjFq
ZUVL3ES5mRrMghsy0gnR8UL2iVcXCi6Yg+VSjU5Tlp4C5YpyBATDSG7EXlsnH8gzgKJF+RjvBgxC
cFUrvTMHC2VqoPv6vPaqWf22Lf3d3EMC5fJXEu7ZzhDnDnGlxE274so019KNMccyTA8YvJOEP/Ge
IefEY07AXL7RmswDLXK8jcvBi7Vp85ZU+3p5KezY829iRpxBgTE14XJc3IM0DEAcOY4PlEiPsw5G
eKMCdeBWfSILEOQEhYYoBvfDIrEr2EKIUjEdbIyHIeng7MbNGtF0g59b0K2vxsV1ZtsfF0nUlVnh
gu5Yj6Na9CvQfxHwFPP3tL+FwmFweQvFRlBQx/MNQvJ8ISjXQIhJjBlY9B4STdTL7Vs4iMTlBM6A
/fpjhLsLY6iR6zXFfoH2wTfAtdubf5/OgMGUcYwApg3JOO6IVl2cK8ig0XZXux/WqszPUayNN2sL
tMtfbxhksqCaAug+wX5x3z5Rx14B2UgeNiC0ddNGUT3dtJ5Iq8koTQSf5p0l7vvHkGnNa4NdQ8a1
Yjpf+nxz+2iUeJngdgDBiAaRXcPAS1Fjv2KXp5hoSiv50qbhApHdDoLnS9S41Phk9aV3eecEk21s
chOcC1DEsMiZTtGwAvK55SCXmA76YUvudB/DgdUBC0QhC7AsHKb2ULQ3irTcKdpKgiodRt2ZmAkf
wZtG0S1FgwPmxXObPUXKbSOT4hbt494EOwO7fbSiISqsDiZWo/LVzXb1SHXjyUGJXBbBBcfJAj6A
wc8xwHBG2GtR06R9tiC2JveZDUoHmecxH+biKgw46GYCzoWhfc7H9YEszsTqf6Rr/Vi/nZDnQdn8
sJonTLdIgoPw2wDODhZM0NwgYr/fuCFSKOrEHSIQxRDeWnuahqy9lrx92WE5WxKF26FpSIGk5pZE
6DIlhULQMh0mD5O2tyWInSbAZVpn9JykhQCeJXkHC4bwULCCShDCqgZeZX5OouqJPqgMI2KQ9pAa
mo/KyEtPSOCk7QmdzK9kWBn3x3cVTzFvXhLJDxDuLPr7cHrwiqIC9H5n2yorhhZUzmGxfTbTGrhu
eGTaSXZWZAWYPPS8sVBQZLA/3zl+U3WmCX6HNKwnPegm51cZk1e13CQRXuT0ezPcHWL1FdSLZ5hp
4v4IUomgGyWPDKEF4JsAvEHagEfx+4VoCvLjVMGrG8pm9WMPltmDaQ/V6XIUFG7XzgqXfil4S80V
VLKhsltddar9tajqp6rq/ksz3IWY9JueZwpibUOJbySQCRyrAPJlEu5J8Z5hHBkOBp0onuYDRDb/
8/FnQz8tReQVsf50ecNEgRXQK2jOg/4FnBucf2WpXmq0pGk4QRQ9JZh/BvQFuZ1bUnL4iCk8KJDt
MzINbtPqrFq3aUZ7IELedRX1HbR9DLN01QnVYHOlm+SAinYPVe3/2GN/vjs6OSROaVaBhigpt8xt
LLv0qxjg2Q+sCmk4WEOA8Dwj+TJoXJtgaMb7rxlHNzMGEDauq2+Y243dgZz/sjXhmlAiw3gYIGzQ
9Hq/psHuzFmtYC1h+ZFj1Y8JtDg/YAMNVEbSzBQNOJdQhnLNbAX71jmQp85aLGtKqOxxKVzJzgoX
cZy+7DYnt1BVUbvKh655/pqRwpLENbYf/MUEbkQMvRMLSoq/39Q7H1AK9BenyASTSZX37laRL42t
9R5AlL236Mr1Uvw98QJSr51Ftu6dxUUpgDxPwCoCCMJTmyU9Jkwc4lmQ3vjIZ/qzNO4zsZL2qBRw
hcb4YdG3rJOUvYSRYbcQ7gMlWj5PeBqi3JA+1umVkjUgK/tZO42kjyIK2fsN41x6GhstT6wkCxsz
vQc+PaxT7UeUZ5LtEuYLmEUAChtTATYi0PsPsw1Gnxc29iuGcP3U6K7S1/6stMDVptqdZc+6W+jG
96Hv46Czsp/TJOsYCXcUhJSI5BrFWAB3BQLlMka1nRWhXf3ILOxrExrVP90sGyoR7ujODncJgvVA
dSItzUIjxnQTLTtv0mdE9gkh47IPyixxIR1zvvUaLeA9SJbsJem6h3IE5HWJK0kWxL7N2THerYg7
VGtTKbSsYCc1x8qt1Wlz1WXur8t69Np8K12HFFDuXUcTJTjwGV9epTBU7axzJ63SGnCVlODcmEkd
jjrUo5pRklCIXIMJ47GJaaAL+bhuxLM9FHWPnsQ0JYGZTvOJDI7l6djhoIgLWb4n+nB7eyyh30Up
vKvHdoF+aOikmHNSknulMl7QifvI7bi3wx06KHmadWeDAUml7ebnnePjCLwVrf3FsWSQUNFn2tni
EXFJlTiK3oOnap0Kr7Uft1RWaRE9c/YWuANcmWrbkhYWBru8VRIUfHs7wmTmbH7qRvTAzTz/4oDk
+O/db2+VO85FDaZUkLdnodXaXtL9E61fLhsQtXQYxghpBXiHgPvnHNwsQWJDJxvTL5XRzK5WOajy
rmZXv5Z5ZIAP0Nz655ikjulaKwhntGKKD/BKjKrpNEoxk6cW8Qeyt/1v4q4fKyFz3XQxQPSTHUy6
4SXWIrl5RMkBRGYhVIVzdz70QxzWfbAX4A4V/VRrVevOnXOidLjNU4LRByv6fnmjhacO80wA8kLA
7GwKx6k6SH/PHXq39XSLxutnq1+u6oRKng3CYLIzwznMUsTDMqkjDl3RYJa2QDY/tPavUXVeB9N5
uLwm4amDHAGQATY1zipc1RA5ax+Du0JX2/Q4UWe9Ssy1Dv47K5w3RAMprTrBPEI8D2EUDd9LVKMk
YV7oDiYI0VGdEbBwOJaTaZmKN7BS1zfocQYF6d0eepaddoiGSoLsFvrCzhp3pRl6nUK3C9bQ7D8U
609zqq+q6UNVQVSsNDRPwB96Ruhh1KvaYfwQD2JFKd1yMv6Z+hQJQY5ZnjyBJts6Pqi1c6Sq8mmw
sitdyz9b3YqWak6et165Xim5mwyZKpY45Ox+F+ejTY5jrW5Yfud3GghH0yvTr2+WAuqZnSenWPlN
4MZnEMAxYxswZ3KOoxyKAmz0xsjmsGtXd9yodJ+UA9RKNc86ZNlhOGpfyvl6CuhBPeaqCyKgX7L5
ftHknwV8MzSBUHo+B31VKUmglojKHw0d3TNGj7a/B5ttv/fn1IWwZ7f4H5s4fGeX2+yo0yJoKG//
fwidaWrH+Z3lTYAAfyJefZiPjT+lEv8WfmEHlC74H+qPZzgmh6SVlmm4VNTesl1Lh2DRNJqPoIk7
jk36qsXjLdWbg2JOd6VKjmvdvyVZJgnxAuylbYHJB40kjHSfQ2NqvZlLs8fIHhtBBhtLuPTXDFm6
+kDlV65xmgdX/9z4fx+uHMxZovEDBP0ZhASVHGT1FFP/JG59CtopJ5YERFEqsrPAD7GQluisgwXk
7IzJx9IOm/bKqjJ3zR+3OgkqaSFZvJN/1uRwyY852cY0TitDh6he83k71HdzOF1bXjSEwxOmPI7x
iq28vJGiq2y/TM5z0TpxtAxy7CEUpT0IU30rNsNbly6Yhk6mXCm6yfa2uMdMizn8yKpga7JNl5UL
yCwbohYFfaaZij43TsXZuFs1gA7URisonEjtq0nmGsbkklUmxiaOdjs7XHpfaFM6p3hP41sxSore
XQPFrQ7lz+6G6d+qYI31muvC1TvXsj39KfeBM4jWj5yC3a/gkn9nNM14yREB6tQ6maXzaCj0A1Vl
9D41TdeQxp21nvDSLoGtxkLHTfMnknqqLbEg9MCdBe6eJhPVZ4WhJZLm62YGlGA89lYrJCkbEb1w
9wthnrN7kGVUidViQZzqXszObe/6B+uFYV5s33gjb/r95o2nenIhDnhMHqVFTKHro0UNyC7IpM/G
I3JUMO3GRg3GblYwYMA5Bkkh7jeJx9kFjNk+kG8hiJy11ZxtduwyxZdqagB69NRNviuZV/Vejmhs
3jCyGRIweuXsOrtH/8EzMrf7ayU99EUx3P/vj+BJrKmWjhupNKR4AAsnVfvYpPEVwzA1ieRBL5rW
eWeKC5cVxpubgWC9yIe/agE5gsU6YFr2kcsSHBkMU+xAu6XxkbJtVjph3DQcDRcSzN1NfmxD8zNa
znmNwbGD4nVBe8KB1z2c9tldFFeKxxbfEbsfwYXQJlkxDMiS2ik/VCct2I7NdddcZc8b+7yP/eck
cMB2K7kLxamGQxxgbRxo1/BNDLuvUT+xWGlPHQO8FMhNmpZXtT08qPF27O3KU/PyhoHQyQDt36wG
zIo4E324fFkJTxE0bVT2tmMTTe/PcIq+FJj08TNAJex2eBw70dNlC6Imvw1cEQihHIiZnzVa6xYx
EB1AMKHhEG2au4LB5koJID9fu11g4uMitzf8+SjNXZn/cOcXTU6EBkbSz/rJ7xc30W60J6PKwk4f
b6DopXttHN8PU32o6md9KFQ3cqApl3VBn+LqTOJAs/O/538ALBclb+jAamg18yNwMXDVQAUCErGl
9q291d+mRH+8vMWCK3pvgh96syAxOoL8MQtJTT9FQ/3N7OISMEqZUJXYjoXyA/YUCSFX9p5be4zs
CvABagyPFJNH7dh8GeJadrH8nqc8+3Am8lANEyiMZPH9hyMzHTFSOAMOR63hxhjMKozXNgvWrk29
admswVf1Mf6lxrQH8VE/FKVbVFH1lmlk8CcFCmQltH9OrdYlx9WuKmCWyNepGhOvspFqLpu2QE57
KLy6GFJ3KYl60KuateV/1XP7xV6757Lsv4Lb+TNQIypQf7qNGfz6U+90qquX+aGc1evR0g9qmaR+
qyb6VyNeqwAzDce1d/CbIe6agPZS2yBLukzK6OklWBvRI/uqTWPmZ8ZkuE7eQBZ+Vu6iOgXj4hIs
U3Hsk5n4cbJel4VxgzmAzHUalaC2NQLcZQB8tVUWapJ1+Qj6zZPTN/ZhBP24Oy5tEigq2NojOLTT
PGAG7VAtYLIzEudVaa27Lo4/mVPx7Bhz/4lUJfWTsZsDiCi91qisnqLR/hEp+Kswm1zddPMjiZdA
HSYMZ39f+via9nrm0q5LfGrn3Y2B6enDWDsv2lr4dby1B6sh5S0ZANzHkMONFg1eN2wvH3B2hEwk
UECUAGf03jdUs0Ip1gFmgej0MBPiYmDJtWdJ1BLERYDpEbGQ8WJGhG9jp0qrAAyJAmaTjIE6rt5M
qHd5IWITYICCE6tAMXGnaVkq8AiNeoIGQYkegFXfRdn8/AEbNqDxDKSgnUmxqJ1axvYK4A3d4Adz
gk6EXZsyri5hXMAlho6/o0HTkouzna5kox5tCHGE+MMAOQTzYZKBuEUYWRsSD2iK6kj6MHH3/sPX
wB+iyavhw+eH4kQOzWf9pr8tPfDeQEH5RX2hh+6+/rIeK8/wL2+joMyGMSSo4KIK6kAejftUDQ7P
2jZWEpLECPt4+EfD8JA/Ou19v2lvRBtkqZEgtX5nkHsMzavSRMYMxIwNmgo3080Wk1dlcaVGFBzz
q6LQUCEFcUcrgtaGuUyHywsWvCBg38CkEvrPQHqzL75L7WelH+PVht/MmzK5sap2njXYV6B6SF0C
1XT3sjmhA+3MsZ+zMxcBT4g4SeGmThp7aV1vQVIAj7npqqwIITx1u/DB/nxvakqnclsA29FQeejK
Da3VDwA9IADGKD80Coflby/FdpKtidcs1Ifq8xgPmD3u7zJW6fj7XQN9LvDaqg6n5NF8W1Q0tEww
ntTSNrBilP+dcTiSCGyilw0JCjc42Qi2wCOgEc2nMIYWLVOn4+S1URz2/Xd7/JTahVtYpbdAC6vR
dUloFLkfQEgIKezlc1ZzsA1MCii2CoN187MqVrxDygiD9srwZGPqS2JNdLr31rjD5qx6amWljiGf
SfP77jutbW8Yc7/Nb1S6SfZStjQuimWqolZNjqXVTXNK9Wt1rbxkLrwok7xeRQ8bMLP8u4lnqLsJ
OQ7mByJwQyaoqGy+gvcrY6SgvtW7I6CRrh4UWCVEvSVrFJ2xvWXuPkicKtdjzQFbg2lfzwrFA0om
lSCKGKxECr+EPjloWd8fY4LebwNGW1w5oFl3msW15m82RNEvO774Y/2xwsUlBECTKAqsqMtbCqaL
4p9xIG61yF4qYg/8Y4e7XyZztPtRQbifI9Wj6AHTeThk44H0mMAeZTMdsr3j/B0C8oMytyBWw9QP
sqcvJmZ611zWmpJZ4Rw9diLABnqKU5U+GxVAWmjcTKlMuUy4c+j+MuQFlFP5PK0hVjvpBcL5DEJj
NXVn9La3DKQrW3yy9TK87A9Ca/A5XIkWbkU+0RmHzYr0GJGiaybXROcLClyus5z69KuDh8gHjLHe
DzIeODmf78yUbBABhhRn42jNAWwPdmA45SkiWtiUGA6cFhnTkPCTAdAKFimN4YE4N7QKGpEFzI9h
v6mLZzVMgpg0r2C6jw9/vzYDdTtWFAB9J782jM9FlLTQDGsbp3Ejrf0F1UMQDZEF3DEFVTxQJXy7
bFJU3QIMGTKgmJ8DFQM//DzGvU0rirFyJfYhsEyvdL8O58wHsSCYlP5PFS5RINyb5E5a28z5RhpA
Q0YLaVxfti+TkiqS60toBF8L3WNUUs74f/qta1rDwLowgemt/WszPF3eObEB1EBZoMWMpf4+1hbK
UDtzAoqmcchdzTxl6ZcPGIDbYfIV2qmQVHxvoO5o3pFuAm0KYkShj56KEuBlEyLXBo7uXxN87wky
Mc5ckgG1aj0/0V57tevhV00tSeVdFyXu4GBC29bCUx+TGu+XQjoFykIZwDNJvAH92myABkJufQoW
LduCKaeoTBgzubIbEDBUPXTVSvAaeZPZm16KI+1VGyhIkNXTA207w88w4vHZdNTlc7TGL1Az0wNI
DH5VzUj34ypRAnM21aCq+uxLjyGBkNaF6SraEruOvQCIVKtvHfhNwYXRjkjYTA3l6xFjAoplHmpj
nAKjbzVQFpYUJEOoQDyakW1+4PMCSQayPWAeTMrf1QM1x3zsGqYpnB8jpfTnSYb6FyY7DJoCVT5M
KZ7l3J1tbLQrCgRLy9iuW6uOa1QqsvLX0pMybJMaTB9dYQdVN+kupi3Bld2o7XWSNv1nHJ8kmJw7
cFu6zjjlp793vf1PY8dr9+IoimSz40VNwkWv3jq8qWx2w4+KrIErytIZKwqjWkD3mkcrtCQ3oayN
ohkGD09D0vuRrtypuf2dVM7TtEzXqaXJEiRNdCNi6gfvYlQZkKpzqd5WNOOqUzz92192CGrWxq3B
C/REdJe+6d+nG8bN7ATGm/aj+2X0rnU7QJApXD+NvhIWjBHNv7zZ4t/jUIYutEBkwIWSdKjGboV4
V5gnw/0UgZsDae46uvpYeFWySvJDEakPi1f/muPpg420N+w4Q/rBWvXOcQAD23KKnUAJkmcbgwqZ
20I4LEwPsjeLaDT4nWVu41VoZpszo5/ITuoTo0enyOm1g30tH0QROtZukdp7B65MuuZbxgpVCrmK
2u92MnrNCBlm6Byie+A25cN/9RHPSnyF0mmOBoYVFdqQDNWfNq+owroDOIuWSqbkI3QZQEQRO+DB
Z5OEfQU2XkPBnJbRxXfjPH7T5vGr0oF6VFvUx62vflxenehRgYblf+xxj4rFwFwkgAyoQLQ1Gh8R
ejuz2y7qa6XUktMgzHkclCActDCBTeWvo9pA1hh3SFgNR6k2tO5L0+ucVbtVI0c5qGtGgjUBFihq
JlSR0yq5yoy+C3vwCR9mO5q/aXY9ySj2RHcxoLkWkzQGOowvJyT2QO2pNlBc8nQaqJbfry5j+k4O
1VFt7nPqGR5axj9lz1KBXQhSI4uB2Auxz6BJRNe2pioiDOTl07WKeZ56sl7KSUoDyc4D173Y2+E7
toOeAflJsD4k6qfmUEJ1uPedkJHaxr5sUez2ODfmgBoR3SXwwHE5u5mRTiUR6gnV/BMkV66xZhIn
EpwPByArDTAEDeBS3sIARYs1RR88XFSo6oFPVu0RayjUtst7K0okiZpo4OydOS5nzmbLijQLGEX1
ai7c5YZ65VV8laLjnva+5gKw6MtI4ARJG0wybRcDrVBQBL0PcFZVOaPCYJGAyHkKid1B/4eANAji
ZZ6C+mc6mkEsq8+IvBFcCAYTHsKgI39zJp3VlW3rYEQ6U10U7z3aF0FVWMHlaCPyD/Tq0H1EZo2C
JHchwn6Wby0w42odvzUO2M/6WpLfiaKMAwOU7Z11jrVvWmB6YoIXSOfbiacfAOO2QTDn4uIPCRgX
DklgS9zk/E7CRDLGv9HkATrzzO3L0gbNQ8feJBh6GorHco4wY4VsOn/sktg1i7+ne4JBVD+BAkSb
4wx0qDW50Zga9KW33jgOdET63VQhLbqH1kB+ffmjCeh13lvj7ogiprOuj3gfa30KUuzoLifK12Us
wc/Rbd/xjoXiRUt9s48+VUb0U2JdP4spsI7RaEx9IkafoelwdRnVmOI8lLUZeYuJdJJsINRKX1fV
POpz+QZkxGFc2yDWontHzXV30UjY4oBe/iXCrwyCLaazTVGY4JIcvCcGlDHxQ3S1AkX+UkAyKPKi
Zg5AExtY5UB9JR4lrnV+YrB6RpfPJjNQVuJOjELHfkhKGLVBpk3tzN06yStRbAHC4dheKCnwjBG9
nWDoZIaFdoNkSQKSg1Y2TncetFnfnGE8mSzqGTnoViwRhloaHPukABO4na2uaubP+rz4o6rliHCD
KYk05wENJvH0RWqDq/RMNjQjQMSVsQqTxd1sP9XJTWS9XvaH89QJsqQ4e6y5gsI2H8x09O2bcsUs
FCXzDL2E/0fadzXHDSvN/iJWkWB+ZdyoVbAl2S8sOTHnBPLX36bOd6xdLM/i2n7yg6o8C3AwGMz0
dKf7QArvFa170gflz7GVIFRG6xc0IgsWmK0XBepQgM8V0xyt3n2uaP2LoPp2ez1rWwaOOtSkMF4H
OgDm8s7lmOpBqYJ5p2n3pUifsmkjxdPuj61gSnqplIM+WcFhurzegOo1qDJCvCyXJ2jOBcMh1Itf
NJEVXthaWQ/aQ0CJLtOCEOdhjg7KpiDn0RvIFTeW+Ev2Rr94Eh4NZ7DNh+Et/p57sce7CVZ8giw9
ymUQSNXAEn25uihItBoDkImfi6VrypOVJKqFybAcmpy393Hl2CIBQlDE7A1KDGwdTDArsK+IqNJr
2lBYDTW2tAYw47aR1S3EgV3mbQC0YaNP2UHBHcOluS8nzd0sSP4cycdWGJ9um1lfy28zbD0Mgy8o
A8VYS9VlX6pITd3GULjP48WzLpNTNEE/FsPirynJmlLNR3CDVzmyqkKW7EYNd2GYvI6F6LVNaxdi
/jgp7QGUUaOFWPbn0+eXP2FJ1s+qL3JSKUq8pFkaRAJmlX4NKx4yYXUvQZmDSwoNtyvmxMhopqQM
BjTrjWqnCtV90Eafb3+uFfADlnFmY/kNZ8uoiNnMSgYbYqzkr2ouVXaQZSIAQV14AukZPcq9pHuh
HKg27RPBqdArsBbNBBB8TNqxwZzNXu66fG9gMB5ycZqyw2qEndiYgXv7x66eyLPfurj42W8Fxi6r
Qxk1GAOYzViO7SotXL0NkJz9+X1wsStMmhR0g5k0eMX6GLz7amqBYwjS10k0DlPy59xblx+ACdWS
okO/OIGOjjneR9kvpXVoyOu/rFzaF8thnj7GCALbrjDwkSXNgRCWW3Yn0fjWhnRX8aZMeB+JCdWl
MDZ6qOMj9ZlCvHkyNgEBy3xfKXsBQqucqLYCdz3fPpA0XPoEaRNx0EDS4AMc1uwGI79TAAm11aIR
bariSsoMtbLbNtbumlGYt3SOlccqCo0NHWZpc9tBV2Psbwe9qpRqs2CmQYeKTw2m4I7+zAxpn0il
d9vKSvJ69jWR510uWSprDUcW5YZaGZL7AZ0pG8LHmleEMtDNaoG6bI6rsazVX7cN85bH3IgDNc1h
iKF3Di4WOyruBUiSCCUP9LXmQGg3odgMfYnrKaUYaLC00PFFB3QhFqKSHP/mIgYBVE7BaG09mEgi
Gsob6PSyr4AoqaCCPWEjG2A+92U4ELeoDfogdwYPnbH2zQg4StC+QX55NQQFjJOSCAS1uVgAdSng
0P3wUMggGq/AMoRZ2+LPu+TgIPswyN7DKdFnpRVRvunnkziBVRyUDjX98ecOAaYXdKw1FRg2tgpY
JGo0NeUCcJEgVAoACNjdPHil829mFo85i/s0rmMNiS7WMiTAGfbhpyTWS3us6s//ZoiJxaLU1kEl
4SsldXkocky4KPIuSpV/XA8TjuueZDFeHOglZC+VNG3TtrLCeeQEoyXQsjnS+cdhArFG+knpZx0F
PE151HvRrhvJlxLjq6BC6iSBLGFR6dYcmxyU9ZIx3LDLgsZJgCdNncDzgkQBkKEh8skUQuP1nz6V
zLw9pEancj1hD+URpPo5FGz70O4rXnVmNUR8eLjMxFrTGEeMIsFMKAR2GD4NIbX6fOS8b3hbxgRW
Oaz1wVj8rqYy5l6xg04/9Zxrg2dk+fvZKcqSMcbQoAp/aOkbZFncTBb+/EGIogAw/KIGGjpACC9N
mGEuZAjrcGzcuYOpOE3pm+m3219+rYZ1YYVZiCZo4qxDysCf09aBa7pKon7FnPrdXDeFpSfGHhNk
bqWVEHQMH24bXz9UHytc/OVsE+s2a/KoRiYVTLpda4kttJ+y/DFRgNqdmoMOwGQr/rhtczVHP99W
Jv6hPKrP5WJ08Kpt23kYvYNgj5sfzMYD+6OtbPrWlj7XXzI39ngKSetu87FiJiZWU11TFXUeP+9i
Z8pKd6on9/YC19LT8/Ux8VAIqYaXDtwGDaQ3PSSfMln3y3maHXBQ1DgPEydELf/hVYgCjS/Iw1QQ
AbDlkSBu+6CuIvSLyfxDqtTcolm3W1raUTJWltx3pVUQnTMFvrpM8FyiIAP1A+wo4zt6lwpFKODR
2ilPuFRz0FEUxyFU7iGY4VYTjxVyLZFSsDoMKWHcG6TFl/aorqJw3YBMOgEqw5HxorE6lJcTedp0
+ciTDVrbU+jkoXSKOrZ4leGEtTiEslSgGJRVXpCIDkkUZ9TRc2tB4Y6ZlCznNVjXFnhmks1xKswV
d7IM4p6OttE2yepuH4lh4RkyCVw5S3iC6Wsf8Nwe8wFlGRRmYQbmpYaAMSIWp9oyG+TcYkNfFYh7
WTQlnJl9nknm/oF8eJmgDJn5YRMFVqHTUyQHp0GagLQtDI9oGe9FxdtUxmsMaYIM24RFhv0s3mlZ
gdGcfCwURwkKUNoOA+/0r12x57vKhHMlbEB7Xsm1r4pPWdnYZrY3QUR2O8TwjDBxm3R9k47zMok1
Y46JlJ4UUyuKecj5tWB5vhYmUgtlJs9hHJV+Lbaf26R3dIMnUMBbyeIxZzcQaYdQzwOsJBIr1Ua3
253iIYZGiPLl9pbxXI+JyrPUyMqYLa7Xqi4tIaQ27FETIg212oinAb22cTq4muWl1H+NSS1TsRdT
2iEit7Fd089pKri3l7N2cy/9eR1QDBPFYmbfiqSQI0WChXrMXXFKXdLXdm2mGP4FGlXTnKb6UQim
d9vq2tc6t8psYiLllTHlZgGIY+xFQ7UpaHzsxpbzrVY6peAJB27dAEclKMPZUjzUBeciGJb92+n6
JtykO8je7jHtXMdW+AVzsJ+Nv7jNzi0ykYlmEVFBTA9G0W2vvwJ2eIzTr1XTbuWE10ZfdY5lUB6t
dLTrWCHKqmwzXW6wiWadHdQy3FAoTXACxFrYg2v8tsGc3FSGUiLu0sJHdxgZh3aqJWRZSrzJgozj
iasJ7LktxhW1uKNjuLiigBkNUh8igdhqpLmj8TUZE7sfntSa2knxdtsXV7dRR/cEo+FoabDZOSbD
TRppMJsWvR0phZXzFKzWQgY6W78tLL/gLDYVORoqGoGFTp89UeydsJ1sDaMuXaRZijzbtxe0+s3O
zC2H78xcJOlhpiuLuSreZSlg3vIR0m07ov+5LgeO15klxjumiFY6kkbwyUuJ1RZvdczDF64GCl1B
bUjT0eJkZ67UNGmCupXhEyXJ72iMSCtLc+yh5j093t62dVOg9gIw5b2jerltFO1UzMDhkiL0NHXf
ezA8UZNTWlv3td822CKAVoqlCgFnEILTyK1U0R4yXlF7tfQLno4F7YWFXA1PAnWbq6U21/9H7AJl
8c+Qp7XUXQE5Ye0vNu3cGBPIZcCAxTYgC5Wt4BXdnZQF8GrO63LNoc+NLHfYuUMDyE8CIoEHuAbM
OBbGN0FA7Eail4oKD9q89omWthLo/Y2Fe5hN9GoS53mUYFQhEPxAVvESEV9ve9qqCcwp6CIa3teg
9TRKkDcYEShRQ4DPlSnOMJamB3/zac6sMIdT78EWE2pl6cdK9jgOnacr5bGmDWfube3YLHMe/10M
E7V1cEG3iRqXfgoqlkL6lqoQD1A5CI4VlBpu7zMrjJ+Vg6n2hoz0u2hKEcSuqbIHXRlGSURS2sFI
SyvrCbWhsAjMypT8SgVgdwpKHwMIDNsoHXWA70u8ObLVtS8nbUGVEMwrXzpmIEc1HpFgUUxTSbKz
KXsepvSt0bLGve0xqycAA1CLsL2oXr1Z1cpQ87wYMnRVYwc0+bbWPMhzCu4Cztdcdc0FWo4oiKFa
dr4rjsK2LCux9LW68iIlPOQ1j3+fY4KFa1K1o5ocgCZ3MoR9Gk9eGcub29u1+l0+VqEz3yUqQ4Wq
zVz6eVFVVmSORxA7v5llxnFLnh1y+f1HiCxS0MfXIEXtT8Uw2jrVjgOXEmwtf4DQkY45KnjaFfhO
CTtiVJFSQscxtUbDsJpOsYWFFkz2FJEnbrLqawbYC4DGAiqLRWdOZSr0cxJCdVtFMJcmU7EUva/9
ARIAVk6hV3X7Y62uDsP+GnwOQ88sJU6nAZaDYZvST5pNIZlWqIJuzBDtJH4dSh7f2LoxYJowDIfZ
LRYF2hYknJE/lD4FV3Onyq5agFSDKpWdY855UKOQ44qr3g48GO5heYkTzN01g1S+NCSECGBPNiYl
EAPW/yLfAwB6IUoAJOKK8D+Su1qTRpiA3oi+qzMRcl95hMagHLVu2kHO/PYHWy28YvYNzykNKGiN
fVUNxthrs6rA7X3ZI6CNiyu7/xw5+qN8JK+JCb5IYZv4wsEsbB7+evVJh8odCIbwHr6GiaV4iMy5
hFAI5dHtVAaKFakzXnPQp9BzTP1VrbxJNPNT3gjbLpx+SEX1aWqTrWYEnHLp2uk//yXMnVQU0RgB
BYyqRtgZtkQFUAJWKt1Eg677t7ecZ4rxoklJZr1WEGhEs/aLejNlLSZu/iI5PVsPYTADCYE2ty4B
txZrBUHlROjvmj7LOTfMWnhBDxbARdAbLiJelzGziswsCcYp8wUI6w3piCYvWTDLrcAjBF7dtDNL
TAJUlH0KKoMAfOxJ2DtZWnR2Es7ULSiXP2QtrJwvavn7WYZaKgM0/RRcm4bZ7sBsYk1JtZGHaB/X
kRc27a/b7rB8brZQf26O8Tw5LutKHbPSFwfRtIVSc6Hf9BTl5efOaFtrnOu7hmZHXUpj77bl1a8H
rPISqBGvWbhcC84jRKARj6ShBrlTHj+kaZXZVJie0qDguMpqRQBg0P9aYyvZIQY0zUyGBsKcFnj5
B9EMxBElVtPWmiWOIN6YYj3ajNhhN5GbEDzB4cCJdpwVs5i6GrBikZYTCosGyAgx7YYipgTB3kzf
a7XOCSnrxsAwYiqYCAcg8dKPDPBKleDCLf2gp6Ft5Irgz6Ci8xUZxNkBRPY4i1u7ndCYQE4JvpGl
N3lpj/TJoMmjWvqZIZ+6Id7PSccJXTwTy9/PjkYeDQnJA5iIGgj5ANP7DRlOad12y9WjfrYOZt+0
qJpoAEFhn/TzZIXa/AvTGc/mmHFC5IodGV6P1iJKEcCmMollNQxlhYIiRozobMkpQPnh8yjJnNWs
PeEvzDB5Je3KoaRVn/tiIXu90uNhlVAbqnBOLkKVJEmC1ko74qLoDCmz6ig3sQcZZ07qsnbVXvwM
xjtColFMJgDYFBu2iOELuwSc2S7BAFXlbu9U2Tb3eEZXQhtIxhRDh/yJql2Bp4MpFpLBFEG4P2uR
lUvpL8jXIzsbk03aFw9AVJt22ECod5JmHsRqbcEXxpl9L7pUzYwEUhTKUXqd3N6PUytwZjCrBpZe
W/yxmpXzfmGQ2eGuyMNu7LDaHEeiVR50swAXyb6teYKCK/OrqO6f7StzDDu9U9CGAa9VsqWH5gTx
LluxDKu8z3YJ58SvHJILU8xhRKOsV6HkVfkUaA1rENSdQvUTKmu84vRKaIEhSIUtowmoETJZEXgM
ykGCmLkPvnQnEGZbHnltP44JlcmJJAAKTdCd4IWPxpjU7SuT14Jbd/jfi1CZkKIuLN3GYqHvFSRE
JYZSs7o/Fmnyo58Gv5vr3DKgD2sVk/JwO2quEMJidB3687htdLwuTWYDx4pU4PzLc596AarFVuvr
d8NO2QLK3EERdJmnDl5iZ/zWgRra581Urzg/lJZRo0QmCNtsraEshSkkAyl9oUjsgD4Maeq0xldN
5lyqKzsMOybUeVTkm9dimnmZzJmxXKpm8lyX4hZarncV4HijjOFjfXhQxKGywe/Lwy+tL/DDMJOm
FWGa9G2Ol3SSkadeNPbACdwLtD6pSGRuf8qVBPRijeyXHEeQXC2BZBAHNze6/UxeUhy4PAVuo+Ns
6MqhwCgVXptLlgKdLMZYVmddklHUI4qxddJS2YeJ+nJ7PWtbd2biPTM8yxrEWUnyKhSQUE/q7Gm9
fif2SPz6vBVtUFD9vG1tbfcwG7ZMh4LO4qoJmqDtVOXtDKkjJbFo2Gyg7ro4hK0VR9VIOUnXSnxc
JtF+W2PcIo4Fo+/7qPIBo6ydpIDzUaOU3QTyoJxQvLaNC4mjiGQdn4ut5UR4Lk5xBwSdGHTfxOgX
gcDHUHQOlTSOpRVqhoUZbAHUAMyL4gpzlY3ULCehrQFy0xVgaxNVwftAjsPHrhmmp0xLwz0+qGzn
dT7ZZSfo9wle8m4eBHNl4dhKu6ZXG9RsewjWByWuXVNuLVqCSOL2x14LB0jhEHGgMHqtMtoY00hi
Ez/ULIrByqbOtIEI/qLH5HMuxQ8jTTfdMDSgXBB4vZm1Lw8uRPCoLYoPaOtf5sJxK0R6reNzoOtu
JxSiD6G4oWhq3l7h4kDM8xBDQHihoYGBpiZb5ArAftQpCfDHnSSOLsQNR1CqNkgg1SB20rQZLVGd
8ns07QrvtuW1g7QgnQAm0JQVjbJ+lGcSAkzZqMmxHFS7qJ5LlbqajrmYv6jy4vMBYw0PX7iSmJtT
q3oDukJotadtZ+WZ4YC3HeXRkrOba72HCztMVlj3EWQACew0Tv4seXJuZ07oLgohTeFC8t6OPV5j
Yd2m9D7eBITr1exb3OGdAbjwIkqpOGpubAZdugvLziU5uS9AQ2mpRe2lyddaJIdQ7l7FwviZx5GH
MPZ4+5uuEIqbAOeh3oAwgklTdjBz0uYRIRfj5hqZJs/MRECKx0mmAM5XmVvK6rTJRiHeQ641swGR
qsDcbMibuI8FyI40sRujrGqRuSkg7EumbYFRKc43WvE7QGtRjAT5Bhhr2Xdskcxg4QRfAvBg7V4T
nvUGrENyZ4/1qQx4z4SVAIIgh/LjopUNNprlx5zdTVIw92OqzYXf9Mm4DXTzZ9AUgx0RCGQMZgXs
uv6o182TbkT/apq5OlRpgipflRU+So8nQtvEKRt5LzStYYWZugfI6klLwu2Qj38BKrxYNHvnm5GY
N3kOajUi7EgIyulyMj7XXeBWcseJImvv32WoGSVCHYodV0LQZpwUhaBhmrrzhJPuzRBGaL368C5L
wJVFWLkjL4wxx1uA2iuaRXLhE0kcnJbqbmzqWwo9JGvkosfWjekQUgbYRLzqr6lpp3ak0Quf6k1k
gUnuczuDmaoIuzsDI6KcrHAlUQPfC8QAFPQmwY3LRMhczwLg1fCe1VL60KnxJtV44xQrV9qFCWb3
SDCbkDDOKr9EHdeCPtpJFDsobo5gXuPEoXVTCESYqQHmiY1DwRiHg2RiNYM3OMSO7BkPFMmKvNjO
t+12PCmzE9zx5p1XqM5MvFHwrTACD8o/tmCdSHqfjvKyiQ/tW+nOHuS8N8mp2TTumHnEQVUgtP7Z
6uJIZ0EmqepuasCwhh5L2B+iH/1jvUvdwEHGYimvtXBqfwDUzvGXlcThYqlMZFP7ogXVO/LgNDHv
db2awQiN2YFCae9DiTwpJH3QZMqT3V07EwtQBdPRYNRBDn651AbzXwGY+bDUznCk6bmkOzFr7Zon
9Lx6Gs7sLH8/29IgkuUkJ3hpSwXd67MEak/e6NxVa0xH7gulIRw3jMfr4E2/tAHScNJOCtW87FDe
5RsDfQdnUizpRfwSbkcn2gwPqUM/y5OfHAkHengVNhnjGlOsiMa+laA1jhSldobXarsQbpruLPqi
B/n50596C2uOiS59XaY0TCTNi/vGSQzFhzyFFZuJAyYVq2+JZ9Yip2LBugprkok2iZHKRQfpUQ8D
XNaoi5tMOSZVZI3dyEGYs8GGtcQ4ZatLsZxOsBS1oT2PidWFD4bJ62byrDAuaYK2PO9MMnuZCoAv
uMC+ZFH5Nncpj/GdzVnY5Sw/5Mz3aTM0wHXAL6VctNL0+9S4UvVmjA9aDhYHkdjQRvBux2v2uLEm
mQgmGpNJhwQm29p8qwrFVsTqy20TV2kya4MJWJAAL6CBXMHjT/0vKGL5kfOucwOObUe2O1vY8pz+
qkbMmmRSML3TkRq2WFZwjO4lp/aNbbXRnqI7zav8/FvD2cWr64e1x0QUMHAUeS8tESW2BG+0F4qz
yElx31oKanShTY/8i4DjlyxGp1MnE2ZhdOxQ5WlTGzQIj1rDY/jgLY4F6pA5wXMCoBmvc2TMijjN
NneDe4h1Q1EmPWR3g08VK+RymKy7JqIzZFxBpslmEgsjn9kvyxsG09KgMpa/cBxzPVB9WGC9BG8R
2uiYPpdPxTbcyIfcTZzcF95aR3igz509bdoX3gWwePv5u//dVZBTIrPEAxzKAZeHPO/SziiB7fIq
tfeEIHYbcVNnqtMjFwsJj21k1UfOrDGxeNDVaqYSlqhPdyT6GUwvQcsJwqu7eGaCCcJgzGmELBQ1
LzdeCSDgQ+MF+ZGqvO7Iqj+c2WHC8DAmyGqgoe0Fk+zGRLgXjOr1tkfwlsIE4C6OAyONjdlT5dmf
0ukxL9pnSU8/E+e2odVIf7aW5YecRfoySiP0W8fZI7MIBZofQevEwZtqCFaDNNWwJqAmb1tczzvO
TDJRGC350UQlC9HCHt1FOzZxhr3ilNsCg5c8xPF6zD+zxhwtaSazkBmz5tHv2k6xx8/hrrPiLXnF
bJ2VAnmkcnaU5x1MBJ7Cti2ngCACt8U+HvTMFpOeRyDG8Q8WGW4W0D0UK5ymWv6SAE2v9ZlTmLWV
6jFnOVf1HCZMsDPipmBgxHl6D7rmSfbUgymiT+BMFS6UKMaN0tgakoQKL+3g7barrG7l0nECKwKY
LFj4CHp1Wa/1AzxlACuCLB51cfxDTOb76kBPhdcamKOu9N8w6KhPUtkhZgAC1yaRVQX3DUgl/2Ih
H1bYzzUbSo0BRDih1Lf+OKmgeODEvvVTdWaCiea9BiwPmMSQP7nts+LSDTi0XXlHoEocOlx9xNUv
c2aNiea010qDApnrzd+F07CdjsG2xEzHK5qqyKOUff+Scu7IVYuoEgPYjdKEyNKUBwFmDTGyrnlq
GPio7O1EpeK8iFYPlbbwvS1ygFe6di2kdMcqw6JoZlhdXthBLFoa/dW3IycGvt+t53cv4LmoSKCf
YEDcUb9ScJIBLpamBo+h0SY7qBxDuEl/lZ15k9rUJlv6qbaXmrH+1YS8pmZBOkXgctOyy2V/AxP6
WyoJ9dSbs2dKFOIp95ru92Ht5xjkvu39V89c1hIT8eexN0CRVcnwTeE0Uae5h3gpyo/WYJPvAN/Y
aGLvtE1zhEIrvecYZ2+4/xgH+bmCKXU8tJmsAATVZjvNNZAxduf0mVV9Ur8TcHKXdvVNeK5fk7fq
zthEO/NL8cCDp1zhKFjji1efXa+CUgqp0tWSlw15hdwR3YC0mjeFgIxLzPptaujB1lSEvZqm27rM
MkfXgFbhbMFyx11728cWMNmEAbr5qpsUFfsf+AD8fe4Rup+Kp2r+gbvXAgzXU4E0tmPjazMCissx
z6Z+7CYwjjYlANfGM5x98CQPrMHZvbqh37SD6k+O+pMcnNThvbvYaMGaZDxOEto5ijJF86D2gFQm
BrPiQHkyKbx1MakFmdtgarJY86KCbIc0f5Om8VcJ7hHO/vE+H5NRhJFWK1qKy944ts/iETq0drDV
VLvZi9vwOCBilFvJrXyx3SPrvW18PUj8dh0W5ZvlSqnMkwm136wE/iccH3Nx8OJKekJLx7tti/PR
2AdJNiaK2NdYJ0aR/JGAnb+LOMvhmWDuLTBld0bQIRjMweAEUC0Xotfbi+B8LMKEm4UcW9PqBtKj
RmvTKrFrjEXQ9FT26gY8OFYDZNi/WVzWfBZj8lwfxQmisN4Y3FejL3aFlRifBO2pq1/SmDd3y3F6
FnOahIZJJpBNexGIsfMSk4LtzwCE0rfX9P6mvhGyCBMzUDc2CuTRSzozusNBcWEiOeW+Dl/HvMAD
QdBAX6u2eI/I/3E1f3g8EzpiJBkYk1ZmLyjzrxOtjwbYzJxCTvdojzhy8wIs0LbKg+esx+9ytPlz
/g08+qe2Kg+kbU/Iin7Okv6imgHu7ua10aaQFxF4bsxEngxE+ZLUvz+hBqd8VPdLpf/7Iondb5cG
M+8e49yhrCYAStiNUIKvyFN8Y4dZAr/3FK/zeSw5HDNsmoxNJ4M6wrcUv9vKm24zepJLNjyahKui
HHM7sE+aVhDKKa/etw+a4uiQQFY8RhiF6F5oV3bs/GMUZQmwalTa5UqBN1fAyinBr6Y5GMZd2TW8
Y8NxDBZWY0KhvAUNhOYlh+4wfjVfShsCx/rnObO0zeymTmpYlAtAXmLajcMqMxGI9HloThmWtwAD
9Y20H160beuMTmiXT+MLl26VZ4/JZ4KClJUaI6FoXis0TtI9OChqZOyWZpHX/Ev3k/BS2PVrELLG
IIdYIWkOS6FPgT7WPJP8SqXQbqejAt33viz+6oL6MMRcUBVeu3NbwVBhQlwQ8popLx9ev6A+LDAX
VN0NQiRFsKAdIVOLVFjdh27ol4fI6azlo/Wfsk3jCw7vicrbQ8ZLhAwMPIUG3xwyiDZon4pJ2tIC
lAYYqePcHusO8rFGxkEEJagxX4WspXEotDVbG4RzqT3Y8T1oKezCV3/cNvg/Lo0Pg8x11WFqL1EA
r8J1BYE01Us3+V0E4A/9JtjFr0VjBCwiEBlxcmdqbQhiZra8vf0b1i/mj5/A3FuDEYNyPpmJFxe/
5oDYBJPVisQb9+RZYW4eIa0Fc4yXSsY0PWjqISyqpxgivbxAxvNSJufVBkzcdx02dLQllPsDv/DC
r5pTHuTHyqUL1ngzbdRtckDx6/Y+XnUZ/nM7/N5IdozIrOVB79Czfb+FilNyoiVOBrURbiB9E7mB
bdgjVwtoOdjXMfTDKlO/ATGGMOXD+4IXl4Uip2dsFafeDn7h83yFcxRNJspk2kQTYwyIVzfjndo1
7jQrX3vaPANlzTkaV6hxdjvZeNMkIwjTceyl78au3qEHhoIvgOM2daO7ASUAw1LtxBW+9PvyT4ti
rG025JC+DWaUlDxxV22XolhnjV65ReEXKjU8gDrnaJhM0JlTORC1DAdQhupWH220/Etbvt52zvfn
wy03YQJN3eJkxColnj5mbq8Pm8hIIMvk6+ZD02OY/K4zqZU0X2hU2qifWg1pnQkspRPkUCEi5g/g
PJtJDthNjPHTCESP0SciQXs459Rur+rG7N4z8YiA1LbLUALDq3+A8Fpro7jlRycBgyT9oXDRpnPF
Da/WsPynt7aHCU+yBtrvcoTRJPoG6UYL5Jx5fyqhpGu2mX/7W3ADBROjBlPoUTKEdwVHw19wnj0O
rTLipmm9fGtmFrQbq+WNwvO028f3Sjs6hto2ZuwRhJtIOqbTW1Rr1pgJGyF75iyRZ4mJSu2kSl2J
2SqEYbA5Zvf0CXHYVUNLPUbP+SfAkndJCTkw3oPj9llSWXZudAMas08QoIQcr6peeq51CeqpEYdq
ldyOuoDYXb6d07EC+mbJ67Sv1Fl6UaGrbIN7basgl5zdQ+hWL9oBT05n2kP8eYKQMee6WULQ//ZY
PDsvf8HcjS0ZMDvnyUjNDfVAw0+cb8izwMQlLVErdFiwl0u6131a0MjTF7pDzQh118aeXng9N97H
Y2LUCKEyvYPcrdfRyW6FjVneZTNvhvP2SQfn2OW+lSQKp6RDtNWlQyo8twF2Tze2eYXcsuOx1qw/
TP97OYN74dJYShIZKqEi8ZLqkxKeaFo4sewHYg82/tE1s8yWUt4jn7eLTHTJIG0myYNAvKypIHx6
N6uGBdpCjvtxrLCTM3MrJo36/rChTwmUuaG/Ow2/bnsgzwYTRGQNpE8NtC68iIYnsQn9Tk7vc63y
bpt5rwndOErvLbKzQpjS5fGMuSY80nqLOsSVT3hmQ++UOhoun9yuHfWhPyxCf5kFEjJ7/tU9Z4/y
W/Pw/wHJv/0EuRK+0dqkpDJ4TBA5B0f2IlBehEfEFDvblCfzLysMvz30vQ1+tvYiqTEfk0jE60j8
EE3fh6EGlA+CxSqnSfbuEbd2efnaZ5YSgiFHg+BKEHfxpjoFyI0nlGmGI68Sd9W6v8wgEDAuLRlS
leHywRYGxwlAgcD/T1sTo/2xTazEDdw/FRdjLTJBZagxATUbKN4muOLqILIMk6dhwIlb772ys+2b
2jweRNAienMl232eWlFVefF8oOapUP4t/wWt8OUO0jIzemPG5aJas9dsNRvqPkcF3wvDIE+8O/v2
kw0d9UtjejFWxpDKGloF2SENZRcM7BspQO2UFpYaQcw6np9uH3lOZGE7Bk0nBlk7ofA0yxhexB2j
929z8adzWIxXvCcRZ5/M7BJxoiqsoIKBzxVt23FwlUxybi+G81JS2dZBXOSZVC2pQONknzB15+ie
ZIVuikb+glrvnXb7f2+lLa82w7ngCJOFVMDJZgXkA5EjhJtFr1j2BZ/8a1rHNg+K3mzVXMAK40yx
obNnlTKeHiKve8A5Y2zzoMDMkVb0E/Fy+i3PIfzcxFYW/+jbLxBy/5sLFNrpmGDTMPPETpXnwTzW
9YAlCWllKwKxavEuz3hCJKsr+rDCDpaH0CTWs7yQPAiwDhZUcQ8gH4hBIVx+EtMA8jhaa9/2xtWj
dWaRubQhkdzPWaqiEAlZsHQ8SPELROQ5m7dE8Ku75MwIYULG1GggOEe8rQEhguzYrH2h9bMw8+rv
61fJmSEmz9eLKmlJha80vC55fuaUtna/YC2yO8VDJ8mWOGVW3vYxB0o242bMQZvmkbLb9IH5qAip
Y9bmj9tfaf0NerYw5jbGFDIdowGfKTkMWBiprdIW7N4bncqifuktosa83eStjbmXJ7XQc23QiBdm
G0J3MaZTpSbjREOexy9/Pw+6sQDiJxVGzGb8NPfNfUhCxZLl9hgJwqZSO56gJM8gk+PXRdWDKWxJ
2OKnok4tYMVspTvmJHVGSIlwvtvqZXn23ZibWZaHMCzj5XgdDDS7lF30pbuXrPyzAUi66PXbcbDo
10WR8a+KBx+W2bGPZlIbJanwcBogA2mWxVYACWaAPEc0eMCTxclvHG+W8FIdSaZUEZ5NRptZo4kp
VN4Dft0CyN3AaA39ZBaa3WOcWYzewT00t5L2sQ84j4p1BA8I+f5rgXGLDpSHNBRL0VMSCQ0fNboL
oXIh9CPG14zgUII0GRfASdNH8O6b24gms8vxlSXUXm/jx09gfKUtZjR8Q2TcnTMAOwVk+DH0db9w
swceH/n60f5tis3hzLYHxwwBPiIOXvrwpSOf+pJDB7Heff3YUTZpyxJRjfMWsVjxyzuwBO1qG9Op
2+K5uSNW9FX/cXv7eEti7phYmJoiCLCkUmht1YBosAYthpanccRdFnPFGF1YmGP5XioTbWIXDqqr
S0tN9w1v+DlavCj8/i1uuAWbs4mjqtZjBIP/j7Tvaq4bV7r9RaxiDq+MmzsoB0svLFm2mXPmr78L
mjsWDdPE+Txnqs6Lq9QbYPdCo9G9VoPyKmcqh3QyJ96sL/1345lzaluweHu4VU/iswi6Wdk0Hv7b
zpKdX0H0GIDoDI+huNx2o68N2h3egb0kYjF+MmKczubietGauECZVV0eZCEy0bbIyHWY3446bCD3
PGJ0W0Kt5awejRNpinuf8FqIHiucnywE/sOh/RllFKZwtVBmLbpo8FoooI/GHO8wlX3F3ak2mUOa
XnlI6DGfJ7YL8qu4o2BEy1Q0GS7I8SE9pHucqR1iJ7fEGyWzCXkP6iJediRl+X0vYSEo3dWBZiE5
jciNN33qn4b76UQe04YafcKVxSo9/iHRQ6UPXcIGKEYonzT6Je7BoErKLpjIVlyB1H3I7FPu83bu
9ofiwuo13AaYT5NUOiSncZ0tEORAEnvK0VYpvoTS4/4ebufJnyYo/xRE9HSUKjBM4jgLI6NWn1wP
8kOAycl9Q9t9V+A6IUpHaJelW+6rVi6gbgZwbtzeGWwOvTHSAa3ITmxFb7oJunYrhTpWfWDY3dzE
T7v0o2uLJLLFdZ68Fs3WYmNa+6RaiQuyFVeF1fE6dqUXhk2CyL8B6MomdcXRBzmawe+LcxUnq/gU
WehKPoS+5klW8/o/BCBrjdRJJM1KUo0DAHvCiBp5E8OU13VuzTfkDRS6RMf+meWbrO9JU11UnVQE
MdlX0dNvKx86z8V15OJhzBPwoN27ohudSNRzrLxpM51ebS5B9dXhAAljDv/D5opec65Pshd4wrnA
AKR2NyBVexKOSDezI8bzmQ/4m/nSyjT5DivTqQCikYjUDUeLt4Rzdt0dch8/5MQxr0KbgbkyRcW+
VJeK2Gs4ODAB2dlGwXH2Imm1J5a6DAr5kKVau10jWhmkkKDIR12cybZK951o8k5hE4YBPK6exJfl
lne71gSV7BHV2YPmx1/3I+ajPrMXMdTBNc4JD8UaWCeN/PJV56q3AbyKXKinr6G3HBdndiWU17Nn
2eRJ8x5YEDMmFdx2DXq1C9RRBjmEJi/IM29xjltTssNjcYju0he8g9v7S96eXfhpCrIFvzpThAGJ
rIg/nCm4nQBMmUuGM+NLZie2guUmh+A5BzyxSnLb5+bKMgVPXJKh85TAU+TnV6ITHkVAk+zmdsxs
lyffjf6uRJRAEiVwu/IK5VWVnLW6MhD0lR05fR8hjxjySMvbHAe1yw8B45jZCpu1PcqPYjDFze2E
i2GfRVYIrkR9WZCf91ZQCozcbit7BGEt0jcMBQkyXXIcOo5v+hnX3Uj3e1Qc1f5530O21wLBKPxt
0fiNTKiRgelSgc+k9Xhj7bM594vZjsMgsnC6tM6+tc0ERyJM++BiFCDvQHlFWrbVJGUq7yZ+5S92
dS07oUPaaDDc/dJejwdWtroF5GuD1KklZHE8lHKkgclKGJ2+Ki+83HuZkt93g3o3hi2DNJfE7u++
+Lmf1MGxxFGvauR6mPiNT0rRgtf6IrNT5LeBOVLVB8H+z+9GnRJ1PtVL++Hz78NHj2BxnT5KXvkg
XDhmyr/phYIK+nvw64ABhwKsSSymYRhJRTp/H0NHUlhDAJtoIWKoTJTAzAy2QOr6yYcan0Ob+J8W
bf6SuCmqgK3f3xcWCxO38pi1KeoLRUsFqRQpFdye58x04i0VQmJLw+KQ2nzPhWqAgsF7kCT8Rp+s
GkbIRzGGeAaXew9u5dScrdmR7PQWLAPXnNN63F1qxX560xyrR9zslWNygPThTeSwlrwZ5KufQgUB
BgKjVKpiTLAZ+RfwDXnSUkNALXJiaWAcspuXUcIcBJY7EWMbNGKFWh/JfZ+DpQLE8FbjN9cqTpoW
TD69iP503EjdhiWmvbU+CTRJskbYXUGS9+sp1y711HWNgbth13/tQLMfaZXVgeq1nFm9FFveszZF
fsoqO+NFOe4w6Sa5kxCgNSoHZoIxopiVH/tIuRVyazvUmVZ3YynW+swjNesf+jAHMYuSa2D13zez
iSNrO9RZJoG8ONYnbJ16AcH3VXwMXFA92TK6Rdl+uFk6WFujgKRURz4e1UXDjeWfhqX8kTQtdXiw
G+3OAoerYZeME47xxWh6D6024qyvAlwXxNYR08blW+4a6YK3v5MsM9TJpoe6FNRJqLmJKppdK5rS
cq23rAkwlhUqkrkubCOQn2nIB6InkPYYdsuB8GJKen9/OVvn2OpL0eydYRbwbajrQC++O/FKcObi
6IeQNFdLbgla5mXzm6ZCm2nfKsPrNQqbA4w144UQM8x8ddNkABCNNe3B2kDy76v4FQNUIgS9k1xB
9VXxGCy8qWmFvb8MlhEKJAilvZLXA4q2Qe9U3X2MbDSOWGP5rE9EQUSiiyUkRRC61VRe85CaMqMW
iuDJci708muh96dZUg6jqLbmf1sehRll3YPaj4NvaHF6AKnBOU4UO+5ZZjbHEtY+SKFFGHU4XhqE
VGOPTvjWnUUH+TZ44SB98NLaPJKEyQpvQLNrF5e+Y/PSMdxRp25PJTgg1a7iyFV8sts7TJd7sQUx
DheTQXZlcTars32z4LFOV6k8KOKSQNVC5MfISTJfP2qHzO4O2ivIxtTC6r5qeF0rnOQVohxc7+x/
1s3VrnJzKvjSKCohVoPtHjDyfZxlMbbksNX/pqtnvUQqAsHerMx9oPDYVNUj0y3QX/PJQ0PhgF2Q
1e+1GYqrRVGhKKeVWiwj7ob8LRSSJVf9YGwxnPq9cUp/PssHzhcY2Ll9zK2MUpG51FAfDbKYHHP1
k2hxJhkakG0wWVmzi9b658JivadsgsHKJBWT/FQn8ZTh48liaBfvfX6O8+whjyAErOjvfN4G1gRO
nP/mMVSANm2Yx7mEozUTkguXy09T9n+VjyT3nJW30B2eaa2DXTPAuvIot6PFBxMAYxHbMPO5dR93
k9WRUPP8CHFXXBHxMO8HFnraHip/8COrtpClu4vVn3Ev8SXM+3eYTmXdUIkH0jfG9QqpI11poqGD
/AecRf8WcVfTgKpTi8dm4/v+x9osO60NUdhiNMLY9WSUhTQkRlZ8lK5I62N0GzCAhBFzH0WA1YbG
5ZgYc45vBoEwU8zqN61tweeWsfodt+1AkwiUr2BzoTUV1K6vRtDZa24NjaZA9GYlNft4/JvDXPhp
hc4flXTRO02DFX3oLTG8z3u8zLC0crfzcAjnCQq4NAWRbsSSE6OIOg3th+mTVprzY+1xFu9HV6K7
TCbnMylXt8AeneCSBBEAkMbQsgYN7lKaEQ8CbqeSW6DjmMPJqgGeJGdUMT7J8vJN71sZpAO5gA6A
Pkcj7+b917oZjmJe2GXgL9PVHOA1TwNzV6KbQyszwnuz5LQ2TCXmMze3Q532vBu8Kp1igp/uwDmN
06UHvb40mGj8n6J62yyUOGQoS4Lsle7tyEQ1bBoQO6NPIHsgxxxSwEv9hUeBWTSh4HIVMS4gm190
ZZA6AUYly/QwmZAfhJEjSEfDiBiRsIVUePYF0T5cBopFFIAMYaDUfY4lDZCZ7YXA4oPBSZvroGOc
2ptLWRki/74CENyoOdCOw5Chdvdzn7zyicGYnSG7QaMuBDCIgqQsgHeb8gpw/gZTq8OEBCmdXgW7
pNKbGNUxMwmKRA9TwagLbmHV2h6F8nyapf00AUVEvoAqxa2RqKaRsnIrkpDSqwJJEFkRSjC/tXN2
laSOrZppLp/kthB/NC5bRRGY6DizqhliE/17quV2MowMzN/MeVam6R5PPTQ6PDUU2kdXgOFmNpp+
a1O9IdIBC2gQ4usWdFQMR9na1bVR6iuWXC0qg5rgOgymXDMqa0yxZVexYrA2diu9WhuiPl9SVVEn
yjlW15jxm/beXs1X/GU5qLZSWQm6MHPbOMqH2m/MxmONBbJWScUdL+rc2BUyEnNZNAW5t6L8KOos
uv3Nyt16jXTURZKWhhFZozPZuM2BYBY3LNkc7fIGFF5sXgnWusi/r8J8hJIObsnw1iZRfoRZcZAy
UTSNmXf2M58tOFkvjLoDpBChkcsarlkKr0l5o05P+3+ftQ4q3Tf6uZq7Dpe2XBXtATVVC4Dz0nGg
JNs3RP7QTngrFMRny9KTNhjNDcL8NInGaQzRsTH1GKXVnGphkSeynJ5K7wVJKxc5RXQlfucLmH8d
wZvSeExCE8b3oXs6oQFpJIlEujZs9C+NXzIfFARHQTNV9Zz94CULFbXUZUXV5pvDyi3o/s66jVsF
U+uaO1Xcc4H752zXOm+K8tUwkj475SArx7lr7Txk0DZuHaRryxSaZHks92MOxxf7Ox5yIT4qsCbH
ml3fnLZem6FwI2k7lRtbLBApSG5V6H7xZVQu0ERht1eZHaBXd3CWwqlvlBpJSeQ0d9VxuIzMid/N
7Hb9SyhoGYUADLr4D78kPKROeBvxZvRE6ii8mT3yvLUfJx9EMTuBQj8IRKox92mLQOncTDRnZH13
taN6ka96AkScx6fprOGISh/Rpoynx+pK/iK7GH44a9aI5vPWHTSbzNqhWcje/2kMrFApLAqDLMga
Hb9Mrr7X/XUfPAosjhRWOFFwxCUY3EsTmBjT4jrOo684NhiIupndrj8ohUSo0epTRGIn8cUf41WC
2kaMravPk9NZ3SW2WRcW1r5RWAR1XGga9zMY+GQ0jZSZFRkng2PgK8tP6bteszSSkYpAovkYHpL3
0tLtDEOP7cPwP7yqMpZE84EH/FSVHY/vpHGpqczf9AqUa4O/729bee7qQ2kU1CyGpmXVAqgRosxX
q9kc4yuD6Bdf90bnyCUr9FiLojAnq4XJ4AScGTFkKtvoWx6G3lSzLnUMF6ffCcJcb4mCN/I+vO3b
IjcOVqs3/9UbyFpX+UkUSEJeyUCtxB8wkBs73bN01TnZnXgInOFl/0MxzgSNAgaFT+SpmZHkxcH9
AJJNTr+a4siEkggDgVh7R8GDEVappgb4QnU3NaYmJEc1Hx73F8PyAgoeikWUCzGE1wVq5wXyHSZS
7Fm/3TdCQn4H5DUKEqA2qUvQ4ENa7P479Yc8nMkex9gv+hFgCpplHFqsBS8eqGIZPehzQE2yvxZW
8k2rF0HPWZGyCR4dZ2byEB5Qn3vlIWfp6SZuo154rzCAgeFvOgUMqDaVnDSj7JhHaeGhXBf5WljN
3tw3ojORZoH9FTJcQqeAYdKSMhpS2BOToxiD0LROzHRg3AeZ20g+5ipkG/hEnWsSrKC176PUAz7i
+NyWpgC+lsCa7/ZXRYJlxwfphu1wEIu+JrfepJMsOZ7NWfreR6+lcJ4w5r1va3sHifSvoCrab9NC
A7yj7QW4iLRItjyGrqbEp1D/vm/lD2cgaKQx9Q+xWp3Gh3mMYDwSXPk1w3QXmVqvDk2Da6BoszsU
/5CkfpqjoGICoduUCSWyFTQVg/fLac6k791wjBNqCHgxAaO0i1u1VVxFp+rYeIY9/x3Qf/4GCkmU
LDZyqHcSqq7REezMNa5En5BEiof6mdVbvI0nP43RveKFNqpBW8FluCZBU4wWwWl4lu7nHy43n1ao
ygj0AIdEirCkOneIigqoYA5qbU9OaUdH5pDEdt3p0xoFJsmi6qrOcbyLVrEfsdJ5ID8I7DprDDNb
lGuQrqZm2wwaJtDiH7wOzZN9p90Gs0/7FLgYEMcu27Yie1pA5KTAvNIY2dwifilDoWcgGesDUhiT
KJGYhDk+YFroL+jwcoa4+rq/HubnI1iwwrG6imdIxWJBIjrPKzfwhyMhp+dRhWEdBKzlkL1dmZr6
hJurGMuRZjQyTYlTzwljaG77pP78PBSkqL2SB5giRmm6mS0pEd60rIc+h9ykptzEthS0Z8z2XKdG
szBCW2Z5JgUvRZJLSjxiI3ursTFIH32T31LnH1zhvPEBAWGFtwsKD7KluSDGMbvThKEbTI4IeLY1
8FLA3Y6Bqbtgyr0OExODRpfsEjmscoS4nal/bhIFQv248IMWAQgbFEA6dHXyzuInH7f0wJ6/q3hA
iGwFzHOLFQAORbd0yzPnZU4VWgazp/oPJ+m/PweasL+6xZLzRBWSePlTdBMfFvDZBi5a5DF30Xmh
y/LCbY/HoSYKILnHwUOF8KgLrVTKNTkHyAAi8p/bGGOigpNes7Z6c5aM0Dj9a4uK4KHspkmpAoCj
0TrFVDn5IpuFlFka97Lg6g+SbU+Dhrpcin7E815N+Fm1zBaU2oHmadCxaBi2q+erX0TFe6ZK+azO
H6egeIzvYnDC5pZhdU57bv0QBIPhXwkorDeBinuxCZq8IVXRedGP/fjctImZhbXZjC/7YLYJMKu1
UdE/80m9jA2iX1PfSumsL+/7f38zL1r9fSrEx7ZJIa6NhUAZ4xlF7LOG1lszKUt/3w75nb/leis7
VIAKyCwxYIYSRCQGL+2Iihp/ywuGyy+1NTEfhBnW6KJoGObQZ+IBXB1mZCTZ6fwCIxvdoXLSh9HF
SXts/Q7cdazg2IShz1XSVdFymVUh4eCJnT7fzFn1NC+cHcqDCcHMq7nkVLvIWDOyZOd2dlal0gej
KvWFE2Ez8cur/oOgu7rqmO8oLDMUxAhiU9QTOQsMDD25aAF9Rsf7sY/AUDqC3j5Hg4K41H4H3ot9
z2EZpvAmqkpNmiRgGyGdqr3mQPou+AMzDWPZoVCk1RS9VDLs4+DqHu905/YuPPCLmd/mXm1rx7Sx
2zOazG9FMImC+97fXyYLxejiJih89bL+J2sxDNN4J4k8Z5Herrq3sjfIh+Ob5oy3OUb4qxS8NAUu
TImkQ/azgeZCEN3rnd9F8g1jbcQ59nyUQhlZDgc9rDlcizzJnTGrfgrOEIBBN16B4zdD58lh3yIr
EMnHXuVlST4rcdDBoKCABr2FMtF0kzbQu2sVV5NKbxoqa98iA3Lo6meazRqv8TgWF5QABP5pSipb
kVO7gy5irbBGm7YzjE+koeufkaTHukpOfPDlDyYZTZvAY9/b/ECSLCuzWAKk21XrlUUKZ5Qo5WtV
+cgx4itpcbtvMbpJSU+lRqr9GPYDOfJ/21MKcxR8xEkeYLJsU7Ph3yvlJdDPUvcW16xefkYg0EXR
pMRjFj4ZULQa0NSSZyBYrW6XOHvbXxIrzDUKZmQhCYVCgyGIhjskSwVXRHkMbAO9sdBwuBlxj7BY
4MZyTipdKZZc6rWWnEvLKYKu1NBewEFmduItF7NmcFk7SUFKOsUGhwd2ZBR96PYw1sa8p3TMngny
m3/DFAmjhAZU4qBkSdmZmroUZf3DHyEr9TB9a74VEIDXrlo7vOFQF/Cb0ArCv3yPg+Q8zxs6WmDo
ueoJZZ90TkRceNLmJuOUh57LG0vI6qdEFO1O0CcznJXrZYLTLnxgL1VzLxQLoydmOx4NSYd2tCph
xpEqUiycUuItVMC5eJu+TbZkF/fRfQcx1GgxJYeMCv1f5Q1JO6m6skghAHjVtFmXOTwc5OG3ychm
c+Dm+/342DyFV5tLnfZiPBY9GA8+cM3PwIOeQt8oYRddNr10ZYcKQ3zcYuw61DqJClv/NGNqDjnp
QbxWTXDjunlhssmztj+ZjMlNOA+U7AzKZWsj78Qm/DA6OgsEv0FN+vGKauAmyp+0GyZoE4T8LUhW
FqmDN0vFamnm+f+X+e3sWv8W+6pZ3CUA7MCqWbWkzcE9dWWQOnjjsB+HOsSzT+T3P/Qj5FVOPbSW
R89ocQOX7m4UB4eUPXjzqcSMIi7gXnFbXQ6s9/uPFsE/rxzf89cMQKvAoAuKKNKQIx+F+8HOr0gb
YeQqzoBJgPysg9T6kN4z+9f3t9z4bUq3SOQ0DBCXjQ1qcDs/6qPZmY2jm5JV3IaQ82MkyJtA+HPL
IcFNrTRB+4yewWDKX8ThQUjQJEl6Esbv+6G5yTr0+W0Bu78aQsgU0M/RyZYmNz0qzgM6qmzhEHvS
V9x9U0vx6gexMLljijrpeGKlA5sMCOsfQIFDWQtFFTZYqYhOhPCkoLAyoo8suCkOvMvb5XXxHXrJ
HzIfrOGSzYRytckUXozGAIqSBO7ULc9SLB4m0MRluI90IUiJrviSNczFwAqDp47sasyFRQUhl5vE
JogOUNpHnuCNYCu5J54kPELvmrNTlrrsJv6u1klBVMYlvbiEONwiDNC0kCzvXQPvBqyL8mZZY2WG
wiU+UZteGkeYCdL70pi9TOpZ4Mf6ZBQUycEgFCg3o0UpXG7UsETLSt35OvQIocYIRu26QwnQaFlN
Kh/drzvIQzdrV82/8Tje5k+oDt0RmePYkwWzOWm5iUJ+44A/HwM74gGHzGVJzCSx92OVfKa930Al
Bxyu4lotIFJicEzV+SnrrGX6OrSvRvS0b4nxJT9exFY3LVHgxAoMTzhIpVtd+KENt/t/f5OFYxX0
HzehlQGujhcuRzudm//Q3hEG9xiztQuQZqkPMnnjRT3XlL+qiZVMf0VztrZNAY4Si8kQGrCtcvIt
xig6sytiR60zBoRvvxt+xsPHrWG1yLJtMrRBIu2ZPVA7+OER8i9nKN2gVs3OQxiB8VHhXRlruihW
m25AjjWQWl+auymU2QdBv9cMSKAJ4lHtWG2kLIekcCWPxDnQa+Cn0TWmGGrQDvT0+D3kn8Ciy2hP
Z2AYzbPdNNrAVTOcn2jJCai9z3iNZBf7WJ5P4UsTJgOujTCTTXVjJYLhjJ1UmQz337SiQC0YesEY
Hfjo1lt9rKnt0NCiI6HKzuFdenCXk2GJ16X/ElpgJz0x0WvzzWdlj3L5hZ9LKRhgb/pimLLVgQus
eUD1FHxctd28RYSXC6RxOG3d5JV1LGxm5Svj1CkbDhjWTxRAthC9tfxJ5Y5heWBs6KYnrmxQB6s+
tIPITQSwLCWzqvNwJsNqOnkkvIMaElLTycGjwZG1ts0hHtzVfn5JKgSKBWyGRgJ/IY80nV97/4oc
Mi0RdP8N/VeWqNNVAb02Gu4BW/88gE6H4QgBMpSF2FiynWevbFFRMJWlkkYj/GV5739I9+S5nNAQ
k45ndOZlb+kNLuKY9mU56naC9Gn44/FyFRiFCi4UnnSrKPf5lWCPF0JpuNwRRdzxAb0WN38zJbr6
fjJ1pqayUPYt6hAuXhj99Ei+XnQQTywu/e0HttXCqHw+GMWKmyI4aAuuRuE+8aNv5P0yv8gvyiV5
0r8EJ/6ZaZX81R2fkankvi3qSq5HbGfzpTj/I8FpPPY25ykQMmJ9PAaoyRTIcCTHbHkssSny75Uq
H9pCYeQlDCiRKSipIl0NMgnr0WIltCM+aC25FjJPKiWW5uCmqVVdhNq6Rq75CMwqCDcw22VXZXCc
ZkYWxAAtmQKtZehnrSsaJEFDdiml3gtUlO+U8RjlyjFvq5d9kNw8QVcuSEHVPEA6O5Q+qjDhgYi+
Ng7p52EB1bYbGJD3QCENr+RUROEyWbctCueuXs6mXL32HaN3gmWACqWxS4JUqya0UpZVZZadZAdz
/Li/V9sJqvK5CurzywKXSnKMQysDM1dsmJP4tU0NcJUrZ1F+M3oME3J2BspDPXhN4+oHmJWrtDH5
prM4bTqErWaWBeuBYNMnVz+KirA0maOlX3DBapcew5MqhJPrdrByvWK8IG0mkytDVJxxGlSshJrc
NIzCDtMlMqfZOLdRdYRQso0cyYya5Mf+lhNv/x2rPnecigb4vgAyTdgcwsKHXrQ/T6CrK6b4RZy4
L/u2/nDAfRqjYmEY+mZJOeykcr+4/FPlorOFuwse5PvsSbCOCnRu22fp275VluNSJ3gzl0E2CXDc
BgQ8ZqpkL2D4OuzbYK6MOrqjpW2DIoXjLr3Z2doXQiaZe6KfRBbpmII6gpt55QnEEta+ZYZz0jdk
TBI34MuAYWl6jnXNLoxzEI2MzJmxhR89M6v8gE/TQApTbCHoggNbV8PMCufF31/JH7KQn95BX39L
VeMFrsVSGpu3eAddl/fod9FtFGc86TG7KC+sNIRpksIbMaxFSc+xsBHZq3IvfFkG8GCS+rV+riGO
NCE1Z8lzszaT/PtqM1ujWKKBACnIutDJg5zAcBg7uZ20fu4kBSSaWIGezMBhEFyaB/QxXMAx8lDa
PKpcrC3crlJ/ghZ9A26hHsdJLQBEMVWvfpOd+dhgTIFIVYavYKk9TJj2hYQG57cHw46gWFmjWE0e
OVlHICsUKHQRuSJrMnJ4jNGtIognCaO4c7F4+5vLAEz6RlzI7aiCphblhTjy+jmxBT4/dcKI6TxW
MkR+8A4207pTS9V30lDDU4xAeVkW4ZzEqNAUvT0azbMsaozEiLEyWrUgbcD7yWVA53Qov2Ey8DqI
gtc2qFQzzFWGizKOuo/C3yoIwMpqtA35Vk13kRPRTgfFiktQngjHKoMslB4w0pc/XBl/xgQtPxXK
Uxy3pIxHrozxQTjIfu6TTnJm+r8Z4Lgy4XJtGBDUoM+CsucLkRRkFXMoIR1rxsj7Yi/2jVtlhhzm
/3KF2+QUVj+N0j0TKldVqOiTorqbPAjn+TE+Tof2e+qhqfAuQtVU9ZcrQlCvn4rvkgkuyKOS2twN
9/AX4bH6HVQe2sgtH6QVtjlerlXlSugCswYzA8B0385mbKzsUOmoOrVzVKB/yq0HuTUHPr+Ks7aw
wrF3m6V0+CZiHLTbLyYri9RZEfJ5Fha1prk2GCXb2Ux/dGcJz47VycDjNOmFPdRfeugiDx67s30z
XlbGqUMD4mlhEBDUUerbKDx3Cd6IGggdKCi2pLotju/728vwYbq1Is+7NOxJPpMq6Z2gZKkVgsOC
AQIsI1TuGataxc0GAgUkbs6ovSkB6wlmU5l2HRbUmSBwhZL05A3VOPSOqlvwFzS0xl7rYvrXib4S
lnoi2RBY8glz3yiusOhQNu9/qy9HpZ9jUol8R16BDPEczd85mTfl9CSkKs598JIWL6EuMlyVta8U
AEnlGE6piH1tZNXsoLBX6BLDBCP86GE0aO1yGBPFk1pTQqU7lcw+AftjNZnKcivFqbvvjdt1nM9N
pBs0Yr5K5UnHJfpjMAYE+PoLGSUJL61NXvDK++S2+M7KJ5hWKYyZ0qlbBPLq1Vu6l93URzIIlEGr
00BGgybCS/oeQ4PgP65V+jU/XBZe11HHQbINPWzeIUMChpXXZuxxTu8KVmjpX4vvLFJ61gelAEYR
9awDnwtSRolvnT4s33pR9uqif1GyxRP5jNV0xHBSemJNX2I+1DNsrqIUR8IsDnqkb/tbyTJB4csC
vrZAmEk9tXropMd++LL/97dzipVbUuhiSJ2m1KQwhknmuQxtedBNrrkz0v5sZO95D9J57V4pBMaj
DGtdFKRoIEUtJwIpCp96oRwVZh8G9/trY9mgMCRvDWgikXSJqxMcqSUUH1VV/b5vZLsN4nMD6Rm0
uVP6pitwpnLdGD6F4CWzAlGZHW1OQyvM0sjimiWB4l9dnXOwwugWP2uJijb3UrSNLuvxfyr0WKuU
89NEiE2QD6ZPQzINZ76rIjsUSskBTbJ6vf/Dt3tGV3VKsn2r/FWXZlnQObhW7fBW81C5udeZ+Zk8
DTQeWwd582qzMkf+fWWOkyel0RRgAt/qbrmMtqIHbj6zkiqWGSpghFATSh2W3AqtRlICKfBj1r0w
tm7Ts1ZroYJGn4NSE8IaFYtrAZco6x+AU03udnqKDtBlYGsnEcj87SK1MkkFTGnEUhLyOD5Ga3SU
M+iSQPaZWhWYN/VDJZt/VZNf2aOCJ50CrhJLLLHS4mfZmB60EVVKxj4yFkXHDjRgozkYsCgF/OaQ
hbELqODEUA0Z7dlnv7ltHhCfazKoxL4ymnCOMrx0D6N+Bl6rZh5Wqj1G+Tun9TdanTwyFrj5fLqy
SB2/I0Q9MinGLnJt6eq4UYgXvnsFR6YtSYk1lb7S3XXc33CJrjoz6ZZUsAWEkpjjPWVZbsqwM2P+
639cF4UdchYLUt9hXfyx89vH0urM8hydkmPJqCdvN0ivdpCCjXEe5nyc4CJEIW3xSTKRfp9vyDC/
4BTHtDB1h9W0xwhvg8aQqdHnJcP+RSh5lu+GwCpGbtdaV6uiACRpFKHLJBx/4mv4NFvJt/kqdiAN
+4Ar7rF4m+3kMDxyNovjjfzwHRAxKBDhagUsKXpFXlg6OwXdmhZgUC3mz7X2Y99DGDBsUPChT1Ou
LxLmHxrp3M9HRX/ORubNaD+6flPkMVpZkKMaJ9jwZXEXWztVPorWXvjYXwiMqNejPT0Jl+qYXutX
rM6B/b1EXffX8yzAI/dskDc4oRlN3KwtA72OeXyVgJBhfy+3S7w/vUWjWzpVsB0mDfFH7V49pqCx
Tmzdf09jwKRCCLu9khHf+18Pmhu/rm3pJj7J8BLlxvp4BgnENVRhnZKXD/sLY20hhSLgVGqNPoYZ
TQQVTN2YU/fGc5kZRowDm/j1n/1e4ykQQTwnU8LBG6NAPcZa8pwvhlcIULTLpHMzNq8xrz/tr20T
Q1ZpIeUe4RzrYSzhm9UR+B76S90+7BvYzt9WFqizRauiWcRYPimXEe+H3x9Db8DcSGCqh9hltbwy
7VFO0XU6OuQxFAAkHh1uMIVTeFHhgsmpuwyguWU1bG5D/2qBlHvouVAvYTjgkPG4e91T3KZ28kci
jZneqIfZV7+yW+Q3XXJlk/KUMBsXVUsBKZ1w1YWG3fDewL9yeuHtf71Nj1zZIb9jlQ33IJNawF0M
6NIai+9Bh19y5hzeZNUd7GX6cLNvj3XPo4cN+HjQ2q7F15uPgoumHC84lHjCSG3W29AmdkDoTuU1
IqpEq13kY1UoeYTUoG4qFy2Tz1KfO2XDMUJ6u0dyBYrUDgaV1Ij5hC+F2Rrw0C0H/mZCbTi0cpf9
RMQ4sNFJ9Ov30oIpzUfSB5ecjevwTj2qlmAmrnZXHFQzuRrPpQvxCI81Brp9u1ytkjqxO1nt+yLC
KYMm+wfxjcgmQM7pljAOyvb8RXXjb3h9s8bn/CubYG8Tw1bGqUOcj2NFkrMKV5wivm5QUxGV8G3f
L8mf2EFm+u13DguhmEjbFmEz7C//NGdmR9aDBssMhcZcoEZG3OGkIT2ghZt6ksd54oFlhrFh9PNv
EBSRyk+RiC6j3hSUkyB+2d+ubWqHz0/yAdIr3KjiUY7iEOlwcSbEDrVVWs2JaFriEYiRem9C4coU
Bb9tlk5JNmIxiby4XDVYMsYasnGw5Yh1lrE+D4W66GIa8hQ96hhajw/k8zQO3leZDUbbILhaEoUZ
VTlqVZwjmqqgLx1JmCdfCrXE5CO1RlmmHy0Dw7knbggrM1JjqIQLEpO9nZzLey5PQ8kiJZFMGvpK
Z7ZIxlpftDu0kjtgA3lkTT5v76wGklwUnnSe5sIvOJ6v6grGCAsjnvAuI9HiZO7sJugbP83QjNVJ
auRxiOdcV2u/yMETN193Asv1t4Pr0wYVw7UcjnwfCzgy3Va3ItADn3vUk4sTHzry+2xLTyK7D5J8
jN8/1qdRKsnq/x9p77UkN840DV8RI+jNKX376fHSCUMajei959V/idn311AQt7G/ngNthLQH1QAL
iUKZTEUroj4lYRw4T3nIj2gHPJmqF35nfK2PkiN/x8j60XhgReDbh+/TLhVs4XLLFr1aSCEbxFbh
bGZ1ZyYa2qe4wmFgyvYz6tMWddBjXUh5AeMMrib87Lpdk6B9JPratIcugx5i41Tql2oJrdtWt+di
Vi5DnXn0j/RBWQPJgieiXQMe3afSrOzWqY4obR8aiIMb6MdwE0fIENKyffZfIojPdVNoMCqRFM+k
l778OTp46+x1CVNrkDPIMDHL+y2rz4TlwNTB1/mlbLWWJE1y9OVkLfhDWfMBrHNIhQshp05T9DEi
j+Zyi+sHTFMFx6kPWCUeln8S3FndQ5Ar1PBOxdczULGO0sZR+beUe+mb1LvtJ9sVrE8/oclb+laX
l3SEpQx3A2k+JUwYka3bw553F6dw0BJ0N2smwyw5YDcOPs3dIneB0QzkoiX8H9Mug1BW6mWHFi3Q
mUPGNhkD3IwvR/O2hIpRxEmOCMVo/VJrzCx/SNKFtSrGZ1MpWIHiYiNJBM6aVzA5N8fmI6GWn9TK
1FJTgPC5hfGpQ8LOJ2/3Hqy+I4UyehY2Iy9CzFJLwLihB/x8r8ZGhomjicuMO7Dh1Np+GmvxQV4E
fZ+MRn6v5wmHOsFpqYblR2qM+gDpmyTvdzJXFrkZN2XjYkiks4auXfaSIYWjf9sPGGeWZr8ugzat
ZwOyTFIlpbMjD41a4BfLGL+8bYiFRiqFRoOup3HSwuE4vzwrB8LfMWPYEpTbmD1nvq1Z66KwSM2C
GmPCiLtbJ/C6u+5hMQM7OL6R9prumqcWsxLNcnAKmkopbmoUgEjNRN7Pjkr6eSAaiwpG80xYuaD9
UDOrGCx/p2BqUoNGHHGJu70a7hepWEyNT6xFmB4MMd4xviADMuj+pVwYZDChwZh4hadYsZOeajRN
qWZ7rN38IjCe9CLjG9KkL5WKGZQBQOwakLiKzPRZgDZusFf80gtP+lHdhV7/ql2Lg3CN7ucjSRRG
XnZi9cExPixNi12pvRi1MwHoujT58F0teTNsJsb5YFmhkCsDhcg0Bchf5NFktm1v5kEGfYvcYnxE
4oY3cJ9mfjFiseVnEpbEz4SQJYPKXYCmidKaE7O1ia7wcsLkFJqhmSdEZJgmW7C6Uwd50MSQgHOL
gizhKIOK1L1sEzaIKGUeje183icg0yzZg1FKZTHAXPisgV6KjCVzlvzY4yPaoCW8sEKGf3l9/Yq3
NApzilGepaHE60vIH1M+dmVjNqvlXRfv8vTMy4g9C1sIGAD+L8nzT6sU7oyt3AxgRCPLrBB2/Yis
FBPD6eCgZLULYjN8i/YiK2W/TcW72lwKeBouTaqZYIHszbXV3o+n5JKAJszJIxtszaTCqVipK5yi
q2arp6m3DB9Kdews6r9kkH6tn25zihctrkKSYUmO6XnYZT9Ep7bCvXq30x8b51yZhaNl+A/4UB/y
74zTxDi1dNPTvKi1rI7kzfbW/oyw95lNZt4taa/8VDBZCd5qm5W3YMAizcZdddDMVjKSp27em/Ep
N66MRTEggqbfniGDFaXkJkO64EJoljN7AvtEZA8ogoKexsmQXMocCJMxwGmb1/TTq3Sy9BVCzE0D
8SSSxOWg7tybKdhpPoY0oMA+WfHj6AUfqKGcja86BMJBR38/HoTd4JBfNb+Edv5yey9Y35eCrEZK
Eh6ik8D+ojDT/gRNLC6/v22DBVQ6FRmJ4qCOQwVI7jBUsdjIu9qDr30UOiSn8GpG3ouFUzRrd5vz
gVr2wCl+jzzbhVAMjrsKZNmsKGzLU1G11GTMcgsqOtN+/5yjMmkFF2Bh03jHD4dc7BiX5lb4szZA
YV8l9FktIzHkFvxwrwWCVw2cP4CN1kLTd2nf/k6b3rm2RmGelKRpqZOahuHz+9of0XFIGM97zgz3
mMfyy9J8j/fGuQXlZgYRswTj5OJBvZfM7MiezyWbR1/kq1/zgYurszJMUxdPhENBGEBkEJv5dKqH
hyJHsVafGaEfWdktW3Rqqhz6GBOSyNYEoSfI2r1YjSGUxDVwy88gG2ysts6ewAPMgqKtkHO9SBJS
rBa51IZulDIWObiBF1ntCQwO8q616x2qIMhh7lk5DNauUmFYLwhZ2SsdAuo0fx3a6FJpwWnQl8lq
0/ZrJmeMnWUckY8YeLXAEWOEUQcdZ7frXsFmxLN6/VnroQBsKPtYAnspwkqVN/M0NdVsv0wY5hhR
1mEJF25WNNefi0IytLlrmG/FavjI0tHzhFdQ/STl5qJZ1U8es6LO4Bk7dbaDb7fPJstBKaRRek7K
eAHLFHP0Ixa9lwW6uQitLYmeFiOf8a3VHm+b3EzcgFJL0GXgG7jiqK1tp4bTFcKWQjp38tBMndwr
XrgnZS+D6ROFxzvtIdr/Td/a2iq1xUHHi5pGotqqvXJ5Ymo6q2tt685bW6D2UhvGKOsTNHzyQWhV
YW1z02JGAcuMRM7un6DyuX8UeKtSyUUGD9LSFrFyj770YWr2YifbhYLxzKUCv8hoC9oPyLpbYSvb
vHpuuuqElD/Ym6HsIKYXrhh28SBaQSXu9fgFQz37WJ2sXhsdWWiORR6bMxwdHRFWUiEW41EhKAtv
CVHdNFgvuO3LSFNFXsZnF2hW8lxPlLAjjKFxVrh1+CCLkJgsDvMcM2697Q/0aYhgygozeqNOO6GA
sytdZfbiw9T8SJg9dtvA8WmE8m4hTKs+5rGacVBtcSjPS1rtuk4uoH46+3HATYzgj7UqyrGFpAq7
IMeqCtyWzcugFWZcsN7yrG9E+XbVNuoYD6j5oenOCgYOnQjdfZzrIBdgamRuQ/vnDtL+zQ1CmRfw
7+XS2YpyD6FCMMhC+qzZdRw4Vyown7Ii6M36qcZ/GiVAufKNXMq5SFo+Yrth114jdzDTXb+bnv6D
ra26ysoWnbkeKnmZagU1HKHKrVEczgN/z41QsA9co9mH2X3LX2UuZ+Du5tNzbZYKRoyAj8Zex5ur
dVCrfcbA+Gxxr+03wW4upHFMPyrX6RrvJicozf6uuIrfsxPrsc/4uHQ6GwrKhQIiABz2QMTEehSc
BYjh2LevGJYRKhhp1Cme4xw3TN6863JsGsvrbQPbd5ggg4pL5lVD1yl3gY6AoE0lHlzDm3GMIOGD
Z7Qd7IzW7EBkC4ZeQqNTWKyHwWYyWPu0SzdGL3me6DGHwz6DjVR2wj2hWQre0JkP0h7Wt9qEMlGQ
VFlSZEyaUVCGrGiSilOERXJfAd6YDeTuc0VDjJDtJ8VgoPP2nq7MUUA2zWqelpiBQGoE1e9j5mK+
+oUoYmhX8EVClcXYJd7IKuhsRkBgAOZ5SQSLOd0TLeXNopWgTUGLgeT23uD3bo0WA1b30+ZjVVvZ
IT67AhhpVvWgrmFn3C+v+l7yAxuNSVfjRPTURh/sfrdddDMLrIm6KKkSL0oSXajiCw0kvBGyEdpD
PTuLhJ7eC5/tjQGiw52veMm9CGXO2tIQb/7oHIzvQnpNS30RiqHEm/4OYiVw/Img/IcwCHVmYqMV
urzHM5DgT3+O9wKGdkW0R80+U9mB3BF/xEiSIvBgjOHBwEzdV3wdZbxGqD+yo+pNNmcKvhaa9b72
DGh0W+FO2UvglI0Du3wRGQJpH51sfxpHbCuLoFiAiO3vnzoR4zkFBzKp0T+VmNbp/THcV9Gx03YI
sorQUwuHEzAIBCklp9XNVDOD2Qkmay6OqvakpkBj/ec8fcccmTmlAwSs3CT1yCRiZJeQR+F/doKr
vvSab2S+LpjooG603aL5zXyY80PIOSP+HYxshitBdIH7mg87oTuU04M0HkcZxBMCZMOTt0pwakO2
QM1otcUlSI9D+q6kBwmqNyHuBvWuTI9z46Wiqbxzw0uQ+kX9te6f5OW7oTPqnNvQJn3uGnX8DbVq
+7GBeySgFC0gxxRDlizABOQH/SUjaJI2o6aVNcpB4rjSqzTAHdxA+gNyZPZkF6/da52ZtZ8ci51B
8NxWj6pdOdIe2+A2EKfkUJWS7luk3pMDmeWJ7WbPMU8K67fRAZC08Lgd4T9lLjhl9KOR5n0pjt5t
gNi8JFc7QB1HLYCkQ5jAyiDeCfJgJsH7bQPbkCcLhg6FFg1FQ+oaVjipLGtcWDjwRPpJ8adDdZDN
3iYDGvNBZpw7pj0KYgNdWzLQ6hEPUlxS7ZL8nAygQJHKF305N1nzz9JmJLdaIXXS5RE6nwspCvH7
8Ln81tjiXvypXELVrM8kaK1AibiYOlxZNcziHFzmYweKrF40l/3wLAFn2S2pm96z+k3UOZqKQEan
hwztqqkzo2qxxaTHCHPlML7uth1FFoDlgiLScw5SnGhztiDIysA8vFiTHYLCW//SS6aCbMkD56Vv
qa1qaF5m3Gwsw+Lv8MrlqG8qXKy7zYBJmECzKxXeW4j27QVuBgayriuigFSoQlNdFIo+alIH7yUd
qC0ayiSPKLOzqnsSCbv/uC0UEcJJgmAIyHv8vpxSTXulSBFKwk5s+fohRj6ZeBJ/NR54S7aKHozO
hjNZydnLLqmnRmYA3bSd7Adm+Ig5XGc0F4mxydtwvPpZFAgttQzGMo0c3vouLnNTGvyFP0PPytSg
K9cGu3z2s+yhj0uTkxSG9c29XxmnsClQMQEYJjCu4/HcisX3KQbtDvi083m2dAHcmzVEsdX0++1P
vh2CKtD+5HkVcop0j7qqL3qNAp2O0YnJnWyCWfGVzKhL3gDOz85qoEvH0pHcfFsjujZUsP2TBNLv
DtBEDVcaRqa7gyBYMdTQ6me5vajG2+3FbR6blRn62PA9RMhqmAHNBmdcg/Dbkj7fNrGNwCsbFOIP
UxYaRRHqqIDxVvWIFlaw+QtnxVtQ0WPzwG476coehfjhJKFtQyt0hHnJHSEswRCImz52yBHgOcRC
vE20X1kjO7wK4fVEqlIpLMnqBpvQ7DQ+QXP2POrm1bwyREF4kg3pMJVAuCC/C3O/72vG+dpOOK8s
UKAzlr2kBeRq7uxiJ2em5pO+IsWDWjlKvqmdec/X276xnX5YmaQARTKSuZYIbJO0LxRR3tL76ge0
FjztHPj5sT9KGFmb/dqdzkhfQuJ+9pW/aYNEjufXUaNwJcp7gxtn6Ewr2v2cZ2jF/8KxcgObhfWV
EbrnuW01KU2HSHcl07hUb/J962glBKcVdzyRWjAa6kbJiiCvcSbJrP/QxEW+3h9XiqriRcvj7pJ5
apm9JBf1MOCoC5f5nuQmWg8Cw4c0dWR7tKszCTvaS/XEjMC2oeyX4Y8K6uqEyOgWLgUOboWZPXn/
kbjbRVb1gOqTbusP5W4+TqndH1jpScaCP7J7K7thxM1hBakrNwzn+zHQ0ERhZJdeRRvjJH6beCbb
PAHLGzv8AUwrgzoniGOQpbigToIrWtqLhlfBYtV3jTf6zKwPgc1b1ihYVZVEbsIYwKNc1H29nw4k
rCVv58hHQ47LquVJ2/hjyKqG1Jak0Q05FZKTbangM05us2vswZYwGdZCnyV1+qfc6z2QUh9KT7U1
0P4mDiq2YG9RyVPN7J7gz1Z07UA7DqUvFgRvvuvVz19GgYheoiQXx9h3ZC/bffcaXGXMW4XX7ns8
mdUh3i3QsC7v+MiETg4jINy8QJG24CGjJJKg8Hf4x/DH/wFYNoAgVgbNOX/SmEdo05VXVijszzB7
Iuo8iQbeorvpuOzq8+iRve7txZld8GIkPorkLmt121fCyjB1JUy9FsRZja2NjvI+spqH3I8h3LuE
kBY09onZTdDgY7nadsS1skp9UATyQ6FDUR60qd1xeiAxF5lhEx8h32iJR/T3m80TaxxrO25YWaUA
UhnlZtEz8C60TrPTZVP6noLjRPNEW0vxqGclUjdh8dMcfSNU0hQs5YIwJQ3hqsLwHAjBM8LP01Ck
/u1rlvUZFSqa7MROzJIen7H+Odkfwws74xRD3RDZFJKWVlsUTzpmtnHzFbNaIhVdyl2dB80Et9Ue
Zgftuw4eCPvS69FsZMdPwVFGDTu0JNmM3eBlxIAukxBiMzpb/QIKJOtYaTE52+h4i8e+9j2yMSdy
zXz+oNzd3mLW16SCzhJs0eJU47LJl4tYOHV2V/VEd9C6bWYThImSA3LSKo+Bst/hRg5UcR6JbsQ0
FPupuMv0nsEbuR2SrUxQK8ljo0k1CSkgcGFilsZD9ov3xNmKjvgrER4LnRRCH3b/Gj4aIHmEMiay
1Xbo1n/ntYamKQbk8vAU/n2xuh7JA+5uUtdIzxyURg7je3lq/MaZHDky69ZWXyo2CxrZwz8uVu3T
LOW1YscViTF9pKRJZ7ZyiCJzQBsioTxU/apmZowIsNwySH3UGBN3MqeTpFtSgmTmVRbP6TSYuG69
oH4YowMovf7Gj3QJOtzkLhf/mPSLodwC9kHUh8E5Az2V6kWNOMZ7YtNXP23QAJdwtaRWIgIGJDjM
tEucoOhYV//mt1rZoFykSbmFb5MPzO6fE0ydooWscuLHfMBsd4WIlhl2sVZFeYeq6EspkuyeYor7
+kyaVHMrecHb2SztFMdAYCDL5uwb2iL/v29Ft0IISzZXM6nlxzNqJKKV7GancpePecbYis6IsB6n
/eJlz/NR/z76LIKbzRBnZZ8ChDBMNKEmHZVh2JhRfqyAA7rAyNOytpWKo+RKMMZQQsJLnHOzCEdr
lr/ehs7N3u71PlJB1Kjmcc6T/NHggsJsp4KL0gxP/7SGTl6VmiGT25C1dVT4pBcVmPxHnOx6nB+T
fHJVSfxe99z3/3FpVMAkGRlGrclxHsDuEfwkD3fF0U6LhRy32Z1CdE8yLBI3/wOzVk5BBUtcLlVF
r2MzO7eAbMvki4iySWCGcQ5mQLh9J31ao5sj0rkJxiBBYeafpt7UgS5iopti5A++4AmWgiqZOaJJ
IcUf8voI7tV7ubEWVq6A4aZ0/dSo8slYMjzjI6G2ZiEyw/TL7Z3dZHCFVioILzFNqiCP/vut1+pC
NigCTBCVRDK2D9GwnXAwMLucQ8GcvChVF/vsjz6y6MulsFgfd/O1sfoFlDeNRYwKAY9vGxYYOx1q
q1ieK+NQSbgDjffby93e0M/VUn7UgOJQ6Dl82VkM99IYHnNB3t02sR3Yf66Hbu5t1DpSywrrIWx4
nNla5TvnDJYBkvb55a9IOFbf7wPOV1kAo2yGOWxgjTwjUmiYDt87P3ciN3wiItvkmjC+pBfxEIJp
f76/vVayXX8ey1/bSZN+FxKnLrOC+3De63vIlx1SsD2w6xP/gqWfdqiQRZJ0rkG1FNVsc7AL5HQF
X8fQq2EhfWa1d+ILqyLC8BO6tTcWIn6cUdJ3ZWQ80Dpu6pNg3t67bbD+XBN1Bemcpk0y0Wgygs5p
hPsswkS5zPJG1heibqEJPKZdvsA9imOAhg95N7rzsWFywWxn3VdOT8HIGIjc0EzIuifHahfskQ9x
dLuGMiC5Ev5DpoABGh/9/iu3b9V0lCV+Iq9nhCm77tI+ZYJJJN/IlKgUW/klvnTonGOhFXOlFIRE
GI5Pxh47OrhEGbm1IHOHnKbmYUzJzzymve2r75effNR/Vyutg3jgW1Kbq6vyxOkNMn0ggR7BWWpm
SfnayyDGbaUB50DAPMO8uK1R3c0V+udu++vmk/PzC3/UEFe/Q5xDlMQmXBQQ9diDvdxqG39UJVvj
asZtL25+XOgg65IuCZJBd2dHs541tYI4Bhm25DGfTQO9ULrT7+tnzkR/Lgo6iiPfycg/cu81AuLO
zPCsmDEc+F/I/zfBwFANRdE0A8xRVNRvNOogGARiozB6D2XOL4aKEXWTO+4PIF2ZIE6w2lyQ9eVG
ghZ8t+d3dfQutiXGVM+LnNn9RGSKAgbF8XaKZmWQQlRw3FZGqMGrulcFr8DWnHYxlDyXvcy5o708
YyDXQrfC8nDbiVhbSf7/ap2trkRlJCNvIZaqKWMYdyjvb1vYhNXVwihYleW2nOoqQN9lPR+WPv2x
BMpJn8W/Cu9XdihgHTNBDWtyy0Pq4TIdudqJLhhRvQh7Y0ERKX0AdQ9LPpu1exTIFmOd9+iRx5h6
119rbTJDIX27vX3bTcirddHRGDfoTZLDE0PuzGnfquVHML3UauIs+rUv0JanWaUQeQKnMvCFaZkC
VknhAz6WcMlD1wOlzewh9kokX8Fo46kMJ9kGmF8nmsbUJJcTKE3A1Chc0+VbVj5LYWVmJZoKssZh
7Cg5SjfONg2ck2FMI08qGZ2Njjmr9dBIfir83iatHPpZ+HLb3iZOf37Aj9GN1RGL2rrg9QFHrF46
L85CuwxmawI/sqoU7m1TDNT6o7lqgKdoEkxFuWCWQm6OY4BH0M+Oe1e02mx6neEj26+V1eIo/CgD
We/a9GMvm6NsQQPJiU/DpYToBELCHSRZ3PaY+MIpuxq70qnelcfbS2bAy0dP32p3xSCNuAqXhBsk
Kvga0NnFfQuhHnDbCuOgSxS4JA2YwhF54qDPtZsNP8Tpr8oBq42koCRbSi5DL7KIUaRHVHHtpYjN
GiqoQ8wiD9mMQFeWKEDRYwlXeYvIcHJJT+Xg/0Nvx2pu3i55r+xQ8CEWTdzXIZyxAxtP7XSxCd4A
D2qCgylD4+yfdAE0o235MD+wdSUYkPKHxuukcE1KyjlBMM/mrLX3Mx9axtA7eiScEi5j9aqyDFJR
yThEbZQYeD8EoCMHM//jYieJmV8nk7MKcPSYIPIue+ivgPL976pJn5sti7/f4zrkSdtswi1RlZVZ
lw5S2GYff5Oqp9sHgRWn0Fqv4OuAChF5v4wWGAJcFQxLks+RjsoSn7TddVbMrARsij1pq9VRKNOX
uS7EOVyJvOD/QZkAT870VIIF5py8kOe8Dvov4KsdncYDptf86Gvvs+77Tb3O9Q+hgpmpFUOxiRFz
EyYctHEi/6SdCogh1EjLyOBVzLwGWeDCWhiXyPYrZ7UFFALFgxFMeYItIM0F4SGBMov8SHqhiZZ3
fGFWfhmXpEzhEabV+FjPCB69xrWFuSs7R9Ob5nDgD41R1e+YOmKMy0umcMkw1LlPuBR55gINqsvI
12au8AsE4LpTxvHXtJ/e51BjRAMsmKJLIcqkTj1fw6Flr9kRmtbqbuhwjXHWmFmjnf+QvjVWdQos
1dEuzYkFk4xV01US9JJmIrwKzQuzjKbV3mzD2J7Ajd8/8PqXJGBO1BAkuBH90LXgAfIt+tKRGAEq
BnxgYDLV+K7IyiFteTcapUPUYtplMNxZGU9zGvlj1zDURFhrpsBKGWK0M0B8z22RnOLjsxi2lsQX
ZjHvi65wYmFkvK42RRtX55auofC9PKYKETnQv36QaDqjr1tGhkZa5FdTs/oRfSHnGcGLh8YGfiep
pvgwOIvzX3IljAtYodBsiupOwLJ1l0sqqyteQ/UYKke5Rtq6v5Mw7a0NDPT4lwf8r/haoXBrjNKk
N/7Jkej71snPhmjm+2wX+hNylKkv+ZGrITvJH6tv8xHF+N3k5Y+8Lfv/oRONGLvlgRSUjdJcVBnp
15HBr6t6syMdcYWcuRYd4rzbWX1lj754f/viYp1zhQI0LhdCIelglRAm9Wciby+DEle/g9jUThQw
gZBDMhT9hfb0yvsqo77FusIUGt1CTUm78ANm0AsRmwtYAjlHNvOdgFh5Qfo0c8k7ZHTHY2cl1/EQ
IjSaEpvVTMQIUxQqLFOkCYN98YSZ9yyPLS0SHU2RTnKZgSlLCi+xIb/c3vmPisWN701Xbyqh/D9/
R+chub1PkTWe6icOfQTRt3qnWPL3+FKcmP0DjCuMLtYInVaDUwiz94NhysuugGoR8XL9koJEF01q
eOwxLhPG3tKDrLIcCNXcAcxTabYnRER9dT+BskFOFU9KKpuxseSg3NpYsgGrt49SKv839DBay2t5
TtGXXh24e6I/a/zsrGgfecWJlf9kGaXQS65URdZnQGkTK9bwOHTf8scwYxXaWDtJAVYlzVkJNlvZ
VaQfhXTXJa2ZqJeau4rIKjO2kfziW9tI4VGTzCN6gMlL4Wl5qHaSHSKmst6C7CO6+i8iwqw9JKtf
fbis6tBgsnAoNSjdz94I0U6nB0j5xfWxlJWH2+tjbSWFPNkSin1UonQiDJodBWjYEfEekcyAO8Q5
k9eHtTQKXhopK8KCgzX4pKu9olHdk1zlmCCb4w54JaSmAf7qdMcfNa+9S67KTn0JH3R/ac2ULYTF
WDvNspilfZErFX7NvE/u8m/1c4c87sfgznJuGhNZ3fgHNF+88fA/HhOab7HtUzAdgu8KQk7oS8nl
1p7UYZ/JFXrpOYWBBIxNp1kVJcGYQSSEHKsuzm6mNV6b9odBPvOseV3GUaFnYeahKQIoAKL/DCx4
oJy1lOn1trcyggOaUlEZk1oKcnS4aV3va5XugJ7AWliDpVvr0HlJB72LiO4qOhjIdaUMFxnBQCJI
B37RXmNNYFQQNl9saxvUuWsbUNm1Gt6KwytCHBtSiaR5rbdnG6kXxJxexGjdYy2KOnrt0g9FkWBR
+nzR8tpCyPs3ULlaE32V91nUqBlGwNzZKnZcaUaW9F388obbzRneuytnM9+hWyd4bZHKqoC0ky+6
BEVf3iNxKwkZRUitA0qygwzNpuK+drvT6LPGODfbrtaGqUdKxg9DLBTYTSLByjvTrreg976gfQBc
tHb8TroQx0t6+Ta71X1xZb0Lt87B2jx1t5cdJ7camcwS5Hc5At2O8jOoX/7/n7W1DeJQq2sorAa+
1mugo1JeDHUfgcs873/etkGcjr5c1zaoi3wGye0QttjGtEnNWrz0Y2R287OKYkmnvMjdaCox4+Sx
to6g5WpZcx8j2A5gMqihlC35hgSenYFx2DarI+uFEcddWeEirpmUEkcBIh4WN2KGPzvx2kHPTLXo
LSH5OTVvQ5c7U8F6S7DWRwELaAAzQyYDNZXmz1lqBs1uFL/f/mwsGxSWKFw6YGoab9RglE1eRCdE
i+ErncXr8y+nDCCMoTxeATHD77u4ZKC9mUk6scdrlHfKvfJAqNt7j/DLDqCpNPaVw53I8BcGwZjj
G5uNLJj+/mWf8hVxlJHQk8kRQI0LVJmCNU9EqgeN8ZI1PqLNOI1MjRXdbu/up1XKd6ImKPq5we4m
SdObegYelarM93HJv93+jJuEH+v1Ub4yLlE85AKmDHivd4J9sYt+xIfxJPiQbcAOg4/sytvtg/o2
WROSHanL7djtQtsX0+dyKWcKBHFq1BhYJk0P6nxtRFZX7lb8s1olXT7EA1YMBYM8rpdTXx85WTOz
5UuePt7ezX+50n8thK4cQsZP4XoOC5lxF3Q7HWUuT7cxleJ0HsaL2G015PP8iZ6fBqlLKFW5Li0G
LExN9+kMQnsQeSl4LtTJ84D0c1nYt1e42Wm53knq2jGCWOvRq43hWeSGei9y63ty4Q0vxV2Hqp6+
q/wYFLHzcfjanXSff5FGixXHsEDhYxRtDa1SGys9iMQ+rt6BZAwI+ZZhYUJytoVT6JHqEW+Lfo3H
GbJIBrOc8i/o/rnxFC4FStW2FXFZdCJbotWaEliHhD1/5H2WmMN2hPNpioKgMWyjkEtxXSnZkxB+
AyBZomFBwcZs0tK5/X03Cxjr70shz9Dg1V6SgdvhlYjkSQctN1s3vxrn2AIfsSWaNZpabfme91nR
BgMFJAqKuCxTashWoNWkb+zCaOwxYNW/N9l418ujkGYIpHkaOiQnMn38IbXaWUgx26rIPj9o1ljW
sRkkbWBqc+NWCSskYKA6XXHMAoybCmSBsvwYQnlnVqHWJ7H6XBiQQDMDhHLZRTLGWT9KUN2d9oLe
q3slB8cYCEZ2HbQVpcISnMb6D7cla4UUHI0Lhyy6gduSdE5Ayhrjnw8Qhx0hrdJ5o9n6OdqwMTPH
QCXWZ6WLjrNeN1JJxhDJLd3tBF9F26TgsKXfPm6KG4ArEydeQc+YqR2XKLDUYcJ12EmHEVPSIP+z
JtiMrdDP96TYR0iys33oNuBYIxre3E5yMMRmxRcWcdRmwXXl0vSEqZGUGZfwyCnmGp5ZkmoN4M/V
s8gwVQkPkzgWzKEKrEIY73SlP48tCPm1+KCC32saw85JG5ZqOusalCnEEmK9qbUUE1JBrOxjgwvM
KlG+1KAZNXllAlcsN7hD0CfmoHL7sFVeu7au7TCRNFPoIkaIwwrh6EplURllX5Jnr4gCXmthwtDq
Ib31ETMStDZ2zGIseXTe8hIKymJVTHtDwO1AaGBKGMREHPL4aMZC/9D/hth0fbLTI2g/k5tI9sqz
/q3Sob3yNrrNN1KsmO3QyvaEjnK0/mogduV5dGmy1Sql4GfgWbKrMOORe4R8y/AIi+F/qAoxcI2u
S8qBlimZgfJvB/Kt6AsIbhTeTJ+yyubOpLoO1H6H95c6mEzN8cBcLYlsbnxThcI2oS90rqjgRvpJ
3U8PEM+0+jf9Y349f8g8FsHL5pDzenepSGuSl7DXcgQ5pGEa8iSkQ3vQTP6tPRKBRt2Z0FzfnIzH
/82f6OpjEld8riiEHmU37FRH98iMSbiPEVRNDt4Cto6u3dT+D6kcsoO3dpiKqThOHLmY8IvM+xnU
/NVH37BwzneZHzn6/e11MqINhcIoPYl5oW7wOeX2aVYRv/WMjdx8cwgg+jSQQAS1FvX9sn4sCiPC
PjbgXtJH3YSgj1UoiJWLp9tL2UyhrCxRd1JcymkZiLBE0IYIXvaYuP1LiTt9ZYf6PjzGfcqMvKJG
EHfJFs4a+rqHPWmkLzymQjS/5Q0ra9QHmupQzDlETK56nTDLaJxHtzgXH1h2e/s2g5aVISrkXXKp
HhRS+A3U2FUhJaLxVpgzu0o3HW5lhroTqqaXkznA7ilmtoMKmVvcpThVxU/V1F8huws5pdvr2nw3
rAxSsa5YgqG1EwEg0AGCet9zr7UmN12r3FVY0+3bz8JftkSefMxVWNRkUpZUPWzJnrrnXrMvwbU+
g78P47axVUtW9nO0o8WczikupcDSHtRDCKqP2wveLCR/Ougf7HKtIiJjOeEgELYgwY4dGb8gwbhB
6MXHwTF+FhAGQ9MOi1xu+zW4Wj51N0R6svB1gQphO45XY0keuHTBfCGouZZ+OQlzm5oin7zKfdrY
Rio6QRS83F77be8SeQptQLU95AgCySTp1zn9EYopa3M379/VGimUKccoCnuSVZyRiUOTCIRTZCfd
R9je5ZphyrghrZo+kSC6vbTt5/7KMoU7cSp3+VzhTaqfptJU4Vnh2QDrR3j4p7MwBiUt+ifPw7P+
RgJuNg3t7aMk8hQWyUMbaEh9oCPn/5F2XT1y49zyFwlQDq+KrQ7TEz3hRRh7xso569ffYns/d5vW
NBd7gd0FFgZ8WuRh8fCEqlIYTFUMbxYu2yZa5umpDOI1lZGhXn/QXHwy+UEX5ylRxaRUVJynFLnF
0pCs0PihaptA9JbSCaujlPnLcHd9nVkfSQGUErWCGCQ4PaGkQ/xcQCllqXxAMB78BVr6eYHhUteB
F/ruf35kCErvaiQETKV4kJb7YHlWZUYWnvFNp3W+WMchyYdRJLmTdkqdMtiL8b1aQAMX5GhJpjMc
df3dc961E0xcWOsqadFkAUck2vNICk0fsTNsOnQOAfqGQ+ax0pqrPUsXgEczSpVRoupNixUkc88k
TuNDn8tN6EmCdskynri3BWnxSLXAS2Gp0iZ5YhV8r0c5IOL+cw+5qBQNUcItPS61I1ehHbXf+bYy
Y+X9uneyMPb0zLtY3BLa7sqw4FubF8FFD8Y2+07YdyRIUbEQh+GYpyf3hSkVcWE9y3hSSVFmDhF4
M6GFYxgMdyGA+Ve4e+EtFKjogQZNEzJGvfBCaJZRRbSZC//6srGMUEAiCyE/9iGApMmj45gEuzIS
vesmVuenL72QAo4ORKSyrKAES1o6yIBlYqeHxcP8NEQiWaHGer7jYtko1DDicZxaHF7XeGi/Zbdk
ogT0eA7YuSEBJ7upnR5Zw8XrVZKzzdM5vHAIUamFRJGwVYQkuPWGXXsDLvbb3us/OUtCJiG0chej
pI7oZo42miX4VfUbVvcY69NPF+XFz+hT7R/GusGVXBG6p4QJMT1A5cIm129xI26Yz16GA50GfC5s
ZrzEhyGhG8DjokUTvzO/R1b/FPgoDQFv+m3iNKXFfTB8iuDGlcNxCjgvzBZqJ8ycCp9qgrgzBa6w
Z0N5W1JpGzT1ppjl53gONmosPUB91uE0tCZ3YmWOmsjoRWYuOlmgi1+yJM2oFwTUyauH8BsF6Mwk
9K7oxCTZlbfMmxknirjwtY+nAp5gnloMLZEDJdaeHir+aAQ3Egeo64dXsV/coRwfczXbXF901lZT
gDRoWj1KIirWkway0kmy2qRnyOGxTFBwhJBG61oe93GOumYSOHrBmkVmWaDAKKjVcU4LwMOUVsDu
O61gJA7WN0cWwO4sox79V9dopUVaS/JApNVE2BFVhGiTuqwi1xch4NkO9aYItb7SlRPO1Zi6HYGt
4g9jsENo54RQbBynBx68fmMhf7vuBV+85c6GqSt9kSalyQicF3vumIN/PbWEOxVuD8qpbfgkeSSp
CF1KS7c4H8PHluArH9d/wxcvufNvILt8cejymC9y6GLh7aqiYiH0m7yHx8epU0lIvkW6JY+ETnGw
ijF9UhPuOe67bc8NVp36A2eK0KAKpolRWiHO+fexPP8o6liqYjN2wYQfVYolpFcDW5a+xQtgIbgx
WF72RSx5NkYdxqjq+j6LwUzHdb+kD3fKjb6PY1PYCuAtCBwWNcgX1/jZInU2ixEJ1nCBY/8KJkGD
cjCsHyS7E7O9m/z8a2tJH1PE5ZDKg7HIz9/BJax+Ks+tbHIO+iAdjCqPe3FfvLFLVKzTS0UPnaxH
fUzIn0GAuwmMn514r3M/dOmJh+71LNwm8Wxe92WG19AtpuoixFlPWgnnGKyRj32PErWy44PvMqq4
102tY9/vHaR7SmdllhSpB4CnQ/6W88pGzAznugkWOtCtpMGANBY/IuCXkcfCw9tVXuL3APSu8WcH
EjyIDm55FyREGYIg/QhVnJOmEat7lrWoFEaBhrMS5BBFrzEpC0sJRldtGrvP+G9qhVmJnM8Zu3iK
c644LN13KkOTL89EfDcadEliC9x723SXuWS0cLLCV0Im0Nrp7fQz2qibfjffhSwB1i+eQOf9pQAo
WepQz2Ikef4hKjIXEDSfnkDM9kbyV137XAp+jE6oyzHFuyGZw+OSZt9knrvXJ5WRc2B5LIU5Xarp
oxDhcOj1j6775CfGZcb6+ymYmTHUMyYkIyhCXrFNJqviX64fCJYFClAGpZIzUH7hraj8kIrajOeR
4Xqsq4AW3Q6DQFcn8vogaU30Zbm4FQYMY5FJYbCiViZTbZPEFld2n2bWjIsy6FtSv5xcUv+ZHkgv
WOtyXv3K7mFaHX3CON//IipaYxvTjR2vKDha5PsUu0e9C1Vs6C/lEPk0npdN7BERWrBDu6LLbbVt
jucVm0VuvVB88TsoUJmMrApagtSkklrFeMhmbnqQoa4+xFa2aY/zhpVpYHjPXxrc2jjqE/F/gRdM
WWjMcPq87p9fvF/Oq0uBRhAtUTdCSxnlbzycfPQqWWSab3yVTVKRng54qjLuIcYlq1PgEUC9NwyJ
Mm2X51AOm1rVHIIi3I9qGVmGBjpRU1Hb9rkvRNHpOaWXGUeGgV606DYPidIxUHARjsMT2N1MsPeb
ejU7jKUlDnHtmFDokpalZnCkINY6Fdw2hLoD5Hs2qc+hCM4+KIyYidYPHOVg0WciNCIUkPeaMjtO
nrT4QY5ZbfzrXS7nk0ArBsrSHAttB9gkGR35hohvK9C5wzvfqZwkMht/hhSbgWBNwI2vg4kCFXAo
nbyfVOBcFlM/62QapN/i4jlQBhjwL2b8ns4d7MYHW96pN5XUpCFZ5HI2S8mZcS4NApAXBpdlHoIk
IgWdWTKX8FAbrIBCWD8kmqIJIIbnjb+V7SCiHOfA2NFKHoMt5jEayB7UVv2pv/IPi4VQ4qA+J/eq
y+9YmSSGbboftlK4ALz0cNxFwNR6IoBV+I6PdxEyORMaK4bitlkYNz05C3+fld+fS7fGTkNd9ZOI
trQ0n8FcKfbuENaWEYegP1tyU+CLA2iK/OsnlPWd1DZOzTyPMRFfSfxlTyrjE26Pf9GDs+4u54+j
bg4xXySuJTd0/D7ZEREXcKSbzgGXHopiLrvzhvj7tcUkv+fCPTv0u4kqyYXPW3ULfiKfFBkI6Mwm
a86EtYTU9dHFSbbw5elSJINx3WaEgETqsvKM64h9XkHqyhiJdETEwYymJlD/ip281Te1KrEgez2y
OduhAs4o1otcBu3LKYT+X65ahjZfDRRh5aq/eDScrVEXxFInI5RrsU+gFcbrMrHFZfRU7WVKI7sd
vgfFPhbvw6zYZEtuRWJnx01tojpvFG+FwLuDnENQHYyk/K4RYncKMGpQ8Iwz8sW7//wjiQdcOBMS
jWWZkRGABIMVKehoUku7EyxoLzmFpf0XFhzoBf8P9ugmWKE3KujgQE1ngkxIZteHWHfyt+SojrBL
ht86q0VLF8Q3ZZvFIrZ+gZ5tU9eIpCPaOqVyOXTJ1Zph59NoGSrkL1mlzfU+6ovPpJBHasLmVy71
NDfyIjrpXQHp9FvVJoMU0lN1Qx7G3C3Gc1jVCsaJpZth4z4Wy4S05c1bIsEybFAT9DqPBQzrDWoX
n0iBECAoiVTCsih6w35c0A8Q2f0r+bzZT20sLrrERjR7XId05spSgCR3acrNJE3VWxBjGnJrfoJc
6qGElMt32RycSLfT1+EQu+3Df6S9uXRfCqfESeSVMcNHEzmv/l06iZVFz0hY2dNNdFez8uXrXVBn
l6XwSjSyIK7VE14Ntv4TMqeeegBF1c/cKX8uLu8Ux8iKbmWLvAvJvA5RkPzV6g3Zjud5A4rmzJEW
c/lJFArQ+3ujPFVewMLV9YTM+XdSSBdUdde3hF2xdUiThvgz+5DBTB3cgmLRLPf6UQCdus3vWE1O
XzyOz4Yp9NK5Kow5Il1CxjDjzfgZQfUdLVWm9E6oxlmKIV+UAn/bo5teZ/ROB/FEnhYnqikicSS1
Fn8QIY77GYKREyQpdndKmhLCwGgHVb7ndmCOrjNOOd0OK/VqttSk7bfuM7ND0CaKj8oAuqf5vgpc
DpxMZcOb188eY5PpFtg41v6Zis7jBn38vVlUt4lcmYL+qnA/r9tiXUsKFVMpfNl2EYmPoXzmhLv2
KTr5NRH4QTMKq4uacTXQXa9zwvV1McONJjfwupfBjl6Jkol6K3+0rnFX3aOD4sn4YHwjI+qhaXcC
YcrViUA17zWEAqFyywMA7Yg5lAlidhVAOz+yQq0v+qnOLkxh2KjwklSQyeXWQTuMF+4I5RERUKoP
4m0ATS7wtN1CtBJq1zwU1Fn2WQhOD9eHzTxGGlEmG14wsG2leM0VdnYkujFQkLF4jBlJFrCLPc3J
iP5okh2lSv6ZXgtvBrwHps3i5T5RJSDihawcNeuEUsiEa2Iq1RKbWwmcXSQPefGtgODYAintoX+r
gpsluGf403pC4vfO0uP3Qq6AKZV0ApPbSUELpASOTbKm+W1uQ6+bcTsxDg1dCm24GGwvxH3FYqfH
odOA+S1WEhOUCv/PsJFmzkmDWem5CM/HBf2bYPEWzOU76pG8VY7gFiT9D6mdV1CWEN9Y/KyMQ6pS
QMQNZRCgMQ4Z3tkwpwqsX9N7GzBfJiwzVDillXGscgUy7siR8dvskTMzjOCmlvQW7NN9ux9u5g3z
NmMZJX9+EfsbugwODDI/Svp2h1sJsjHCI8QJneSVJF+JfEz+KNoDVD6rm+o+t2tMXWOEjBnVsTyX
wiQhnVC5h9iDO27BJbjH7WVhxtGO7k/0hWzFEEZcpVJxVcHNeSOgluKG3/DhDyMyzs0ReHA/IfFC
OlnLPRE+i+3ghp3IY91tKhUt8YnKCTGZ7441O/AqEHupdv4yNMhmZY7hsyZIvyinn3GBgqKumri2
CnCXkp6FwhWgONE55F8ZdGoxYnXcP1ZhsewyvIsufWYJN4riCJeOZng1ety497JntcoyEkt00TPX
jKHkSe5FPRDGtuYBCuYdGiALPEg4SzzyL2RqNX9IVKsrrfL7dcg9pemupGLoeiiIt2tVLhAPSsf+
25vk73aDW0E8iFQtwBZpzxi8Qota9J2Mscw7HdrmeOJODt7Xqct6+jF/DYVVEBQaB/UXi9zoNI+K
n/nogbdKDCWCBtyfn0iG2kCh8tcwP3kokCamAUWAwQsfWOUN1huRrpqiXbocSgmr09nzz3oGFYWJ
LXpN7OBVJh1k6q59JNzrTHIdxk2v0cDWFUI1kGdBhBcTxOgO3aZ+AYO9m7v9jgmjDDTRKPRCcRH3
E2kYxVPY5h20qTyq3vgt8gs/3STHHCkcpJjIHVWFmMxhPsUZ6KlRaMbJsxpi5pDMbNXvAt6AZBJf
thVPcIRPdjs861xT8CVlod5j0hdyD+ELIkmr6FD6j0Xr+tH6otz9G7U0CrWyqJzmScKq9ty+FHpo
yPtq+YKZQ7w7kKNqMVo7p6aaPpU6q7Oa8YV0ybXjl6iEIDIAOg/NqG9MIQgs5tgM6/FK11n5OjN+
VXbJNPEvsbjIlX3yfBW+gWSSFR8yAja60iqDYkULf1WSxUNx6mVNNwXyNs0GA4bb0o/yf8OyRkKX
KxipU6gkl8u8yITEpXUmW31H832OiViQg20R529Ah8wWaWR9KRVNgdJbVgrCd51/S/HGUD/JpAo/
YgpeakzOy5zKU/B/T0wEZqTmaSkUfa6HoCPtorVTbrQjud3BNh8/IaNdm92udw2PpMc4vz4i4fzK
ViBkJZ3p6uuUjhEXR/gF8bf0fXDBbWnNP1EoOF393S5wZ1e5a/eKtyhmeps5yR2rd5F1eig4Ulsx
LWOSJKv1F7Gb7aCrrTBhNeYyQE+nUEgfDS5fiHqs0YPiIH3qoNeXla/F/L3VICRyk6mpO07vSuRK
qWiKCutJwrJPwVPLNVlektr9gEy24WYgD40hwEZGoDMnQAMiAw8ZLk0XZSdN7DQ1hD1h+il291ly
1ECxoCeMQh1j8+haK/TJxnJRYabu9kIh2QXKdAlL7/6LroTf2E4XWIVAQEdndopIw00K+rvxiWj+
dtvycfCqJyif7Vi3JOvDKBSKxzJIG0ISMWXHUdyMdWFKMytFRjb9CtQZFO7EQtlIAtEOKZYa1FBP
ctqBoByE6PxLnz6M3WaK/4tW60VK2iDfffGGi7igjhKCONPUmpV8p7Dmi1fZsS8tUOFN1GaFVJOo
cgSrH8GT2uNCU9rlm9qT/W7bOL2CSFvaKlZ5xPHbSEfJ5/z4OSxMZiaAcewMClymQZo76AFrYAQj
GvOFW1pzgtTgBGl7kM6jcMU4d19MWZ19lQKaAiq1YUwSOdxmceNN9diasZN6rTvsSMZ92RqWsE0g
Gq1jUXzmpc0ILg0KZ6qxVwWVwwQGgjuMnei+5LV++S90HU81+C+dV+DpKV4eIxRg8ES0TuZLyJQH
YbnPHqoNQllr2Wf2tJPt8K49DT5AcAoCiYrVfVPdxAEdwAdITsDW51+PAq+iHn4TVbMrMEEvQsIL
nRiyvq27+oEf49uKU1wN/PDXTV1PTMIWeVRcnKRewAhJBHIwPJPTewOsR9MjBnxuSE6/9ZMdqdeV
D91dzGSxvIoaMExB08TnPVdEeCiTCf7WS73xNMHPavu47smwQ6ETqtARJP+Qd4C4oCfZuDCjB1Kg
GRwNJFrDTvQ7p/fRVdhac2cGTs+clL56evELKLCaILEbc8MJ96vH+o4kuGSzMNMPkocImTxd13Pd
sEdBl5Jqhl5XCOTD9w76QxmpmLnooHwevfiOMPb09uI0dyIUysXvUWixLh3WzlJoxaWi3hUasIPs
rLRJvcYBHxCUPa+77tW7DZ9JQVTY5FqTh+i4q6fEb3KUD4bY7lhSbVfjeFghH3txPhYobMSRiM0b
tB+h/NGztC+v58XQ8kig8MLA0Ap52ZCxD8KqNoFjIt3qYHIabYx3b1lr9kVX2T+4DmsUtCwhX4ka
udaCw7SPzepIhmZLUnq5eScEJ0xaIMb6nT7/4vNaJY/bkdzUxX7YLz4RwTKsYYvHHjJU4q7fsZ6x
zAWlgEUp5aDQycuL9yq/v6keumfdbntwUiXb+nvOSIateqEIx9AUQ0FHG+Xs6BMqgo606fV5YCoB
jrWEpB/msK47++qZujBDOfug1coUzicM6fzWi4GW4DPzWE+51d26MEN5e6yPJd+QQa9Rw5wDYjg5
Z0ynr7//f5uQ6Au3jvusnoi/8x55jedbqAFDmTv2lW2x5W6ZXY2rocSFPcrjBxWdIWp4WjlETqj3
dbtwK97+QOmmM9G4Ph+xlNa4N25Sa/zROSRViRfqrnwWvfFnuSOTQY2bvQVOY0OvC2wPW+W2dljc
L+tF9ovfSV3EwdByXER6PEhH+PSRbnnVNFwBMUm8Bbvja+KCYfkxMiDsXU0mhBv1nYLkmmGnz9dd
jblD1AGKhKhBkyZCguY0YY9+jwn8WqTdDmvzBtFIm2GQfNpfMdjFpxOvvMCImW/wqouwRa3TQiLV
FTDisXgjlFf+TUvxeoL2whx1H2vZovMzqQUTqa76piAlp9oMXM0ToUJWoEGc5CpYX7ka1F1YpW7l
nAN5ZkLyUHz205Dfuik0xzg3i5Hxll0vfFwYohApi+qET8j1jw5tP6pMUmvO8WY5uTnaokpURQv0
ZzI7llknjcKooi7rlm/JVdmClDTVrDj0pulxlFATqG8DpbGC8rOuXhjew1pYCrPALpnOPRlvC94W
qIDV2xKQYtyEHsnzq66+GVKz+H8ipURf22k4TXUp4EmWBGj64Rd71lgbSZDpyrGg7+pCKqclJsmP
4DCADUrHq7PHiUhJzOhcX8Trt5hE39J9PtXJUCEYV7l9aDSgmduUMiN5df1ugWbyn6d8iPhA56A9
gzFE/JsbZj3EjFtyfVLv7Pun8OcCSQZhHmWdlFRxdQ2lScKpyIFM2YE00KMe5EBaCOxIui3ihYfR
S49//BcKG6sB/8WvoABG4KBfxtdYTX474sE++PVBfyTeeOqA9FjIsh7xiCCcwHy2oakqZU+UeqHm
SFCX+J0vf0ZuCkEf0Q0hSBe7rAbf9SHtC2sUkM1BN+k9GZQi3JI9GrGRCtl3Hpv+cP1gnz+LAjLJ
iJNcIWPtdWFYGhxmKj9a4abhGobbMD+JQi4jTYOywksRCwiWJ9ThkdTEm6Xx+s31c8bcKgqshmDi
MyjPkJ6ryRadzMUsvZPvSSyn+YLPsEZW6G8E+b2CdDHaGOMsE0dAI+nIPU1BPYOfCwNmDvcE4lTU
Y6O7FkJTw2hdt7wqrqafnYSuUMuLjMY8gl2tI7ncfrTQsZc/axCMKHxgpo1SdW5plgSg7kKzRxsn
ymmOsTW+Bd/H3X8azrr4NVRslYdd0eolcgAZDoiwwZqjSphsWdEza3dpKRhD68OkbEjxHxVYMi+L
pw5K0KFFJF2ZOTrW7lJhkxgsYxgP2N0KwyWl+Stayx5lq3Aju9rNh9KDrKxZvRsO4bGE+NX9ANoU
xVJqk4Mm6PUt/yJsPDsbhUK9NtSRhmld9GDXQF5tR956GXKUxT2qliBCvm6PgQ50/VnSc+jDk5OU
G61lNOFGgyhO3WgfQtz+uG5qPYd04T8UEnXxLC3g9iWKCKNDmM8z6N1XdtZZoJ1KCpMfLQU8OKUd
io6KQFm0ysg0OJNJVMracgqo8jAvi2nCOJz2IG5jpKKDD94PfXAptS+Ee4jzF8lsfvyLZqX1GP28
uxRwKSm/BImC3VWOWAJn2WhO6i+E3vdfcM99cZAgbm4osqSiN/PPWKGSilQTyY3G4/4UndjRkGbG
dBHh+Kw7k6UVtR6anM1RJwkPngxRJHyJr2YzTt4EyWV40Hosd7ZAHQ41FXiuLvBB0jG9ifbR4+CX
bzFYS3m32ZUvApqo9SNojEHlN+5GcEKzroL143L+AeTPLyKjsYtmkOue0q35LnnMbvMNctt4aKnH
9iX3E5Skqyfp9vpnf3Gxnq1SByfVRQlM/rgGSCpQ2RHZ59TvfXHzn1Lm4tkQdTCaKPuHZKeAek7a
fvTB0xQ/8uPL9Q8i2/T3hXo2Q50CwWiUYOCxiihsxaDsj6fCysOMFY8wvIUeGOL7umqlFmYSP/Ag
l4OeXWX7i2OadYt8Adu/P0kmv+XCMcD3I/cZcQz1TkfbVGstu2anP+gnEeXkjQXb6xnI807RqtyZ
EVSlQggd9ENwN96gSu40GwGPtdpX0anEMXuvGXtGzwZxw6jKyYAPFLPWFMdjCwqPQmM106/io6QL
uiariiBIlKcXxTiHvBaKSOP+kuOGiESKoQxSoAtRGrzuh8TPKD80DEmGRI8gGLxCD9LKmhDESBih
GwkKyfPQ3sTT6JZJ5LejopuGrtzXInQHioSpJkEO0hXL9BhtZhRZ3nFYzdZJbwS7RY6Ve1n8GrTI
NVRfJoy9e9qWUN0yE7srG3n50adS3oWnhhilFWLlZHqyp6N6l96PXu6Nr8qbiqdcd5e6rBmflYvh
D5NU4JgWWpMlpGWWn0uzhA5zE+Sb61u51vJlGCAL1ARe5hWVvuuGvJDLWQJGCvF90jxwzTaO7gwp
dMP8Vht7DOsZ4BO47dBRx7C8uqAXlqlrT+ajsJxKVFlnq3fGxRpbs4MmJbJFNZoly8FqW+ggsXvp
VqIYfLGOnDkvyGjAoiCnWaaUBwUEbgV5sjpQE0OUzJHlxuSHyGcB3Fo57A9r9B7GmiZ0BEyFY4QY
eUYIR9oVA187kG5Z2QwfCV/ysE3u5wcMFINnirHOq6f14nupaAacZYKWVWAwaUpz/pY7SwdmBrMe
TcMAj45uKqAWS57m7/WOS8wM7fw8A51W3VjBWouGjitXpa6tNq7QnhThB9QLgkVV3/bNwnLjFQAE
7TtmI3nSiSDTb59eFuDEImzId4GHc3nozNjnkVpvkE5lCTavBRawpoNGQFdQ9abLcnE1QzgtgDXQ
aWzUID9OKncbGQbq1GX/nInpARSGzqhzB05ONMbBWcVADVOPuo5UmUK3nhZzo7RcjSgcM7X+VAnm
WIGQhufNpYX9eDN3rDhq9aReWCS/6AL6tKyv21mr8diZ8ZJP7yNUCbPj9Fw5mNNqTXgWZu5Zc4Zr
XXUQrjl/J+U2c5XIRqESq+iUFM3wvvrIbLTZ2tO22ICD01duonfdbG7k7/2O29SIGdiov3p4zj+C
bkstB7VCMzV+xAh9sWyf38zo5fbibXqACB6ePA2miTcYHiOjCxVTd4ux8HS3apSHRR8HsF528OPh
WNSpKfcTw6FYViiIKrlxSCQeDiUPmdlIT2V5DOaWYYS1kBQKTaqeRoOBTyFigjFo+BXUO9g8G6tY
c7Ff1KUi8UKaJQa+JVCyQyhwR2EMPQagrlQa4JiKTC4R4M1f+j91LmpcBRukaWeE2qPP+6VfugkK
VQzwXr2rNN2QeI38l85a47Fdp03W4YQtSAlW+WGAKqFZSGBeS4WDgLk+m/FxZLP/irAuLFIL2LSz
EaZk/Jkk7Qb/IO1ST/J6fyMzm+jX9+r8ccQvL2BlLkcF82tA0WzgHZWvvLmYGFfPyrvTMMido2qK
qKn0AerFQVqiCbfvUjyGieLIKUrkcmNz0yNj3VYP0YUl6hAFrSQaiCywUy/RIypfmACZvquP2lvs
tz56tg7aq3x/3ebq+l2YpI7UwGWDssQ9nhayvEPbwXMngMXhuo21VOofK0j5wyQp6TjyMNI6I5pG
0y0ZdJwdYV9gWHd2Fj980yE3ZnhEaql/Tm91SMeMbut3B1aCk/W9lL9ES18i44afUjYf6RhYRl4y
jtta5uePr6XyFN04I21MGPmlBxC/ojEssEV/2XIeBMWYI3is76EebcoyDkKtQ7p76VGiGeof4Hlk
pEVXUffCRaibWxqjrhEL4AfJgJA2txQVKNDxMNaNZYb8+cVJVlP0D8zcRMyQokzqxT7m6ras17u4
GvqcP4duyOah9TkPYKY6UQ8UHzmKaYFfPAevzXF4lJ3xU3jWXxFMY9oLfQoW99oc+gcJBdg78AGk
R9Znr2UT4C6g29cRX0FyiNrBpiw5riaPp9pZXiQX+jyH4EM58C4YXCG2IjI1sdZR5myQ2s8g4OSl
JmOFmvGOm3oWfxrl+/UTzzJB72WuDl0Y4Xar5G+hNJqBfj/HjGLsur/8/oxTxvvCX/J2mQOeaPol
PunRIxRH/1U/6XJ/To+zCztFC96IkPQEBGN9HKfNlKNV77YdX+egMifuccoeBsiLiH3htSz5hNWr
++wbp/D2wjYoxUHzk5F1jO7L6lNUbk0u7Wx1ZtHdrt9x58WkroF0QAufMmIxy14yReG4jJ8NCgBa
EVvXPWONQO2P5aTuggpiPwBIcvxeut6q7GKve3hvfHIOKZ91O9RJ78LbXjSjjbxLGFC2jpbnzyR+
e7GeM9ot55Yo/Y7tYnEzQEytGQMmrJWk0H+J1bpUZVQZoLTtGOqBDz0CHoLuMRZyJcP6x0JSuKGW
aRgqLVIQpNtK/EQi4F5zeFdyhpJJXcY4zydMvVg3kHxl/AT6XlcTKicuvo/CZPIBi1xPWo0bL9yd
gg3QT7aZQFoEQZJz2zqFTwqQOpoFQZW2DezIFR/EjwLkvR3IEWo/MbfRBmqCdr+RboObCm90w2Y9
IVn4TKcLuZHrl16Hw5ZgbNkPj8lrC4ocDL2Yyp0M5dnAnJk8vuvv1vNK0InCtqjA5EiMdnaFA5J5
6bPxwGdmZFXH3ONvtRv5YfjWOIaX3JDAInJYPXQM6Dnt1cWWZ6iVNYKMXxALr/ls48UQz9u4F1A4
ZPa8sGxR6NNrvRYIJL+doOfFLm+IFom4LZ1xNkVQJNVPnMX77b74qYHFnpTQeEwwEJ4z0rPByrYx
fJ2WqZ6HjhszCeHbKD8u4z7sNmXzcP3sskxQMFRnbdoYDfy80r5nxewMqNlBA9y+bmU9bXjhRBQU
qXPYxCIxQ8Jt7NqEYVUD4tBgGfdCFO6I+ibCjocb7o6Q07NYsNamxS4Rii4ooFjXZQFJtDdufLPY
y2Ps6P6yQfLD5V/EPUjU9HvW7q21Rv5hlIpu+kRTOD7ATaY/oaMgv093hKAzdNBA7UYglLSam/IY
ff4XHv4/7FLYNchQxlUM2B1eiMJLvNUfOzO5Icpm84aVPGTcY39V14YkNYIQPooKntVGYIznWff0
aoLi7Dx0UQ3z/3kwDgg9yjCS3WCYS3tBTdtuVPldzvnU7BPMm3CjBl5ZaRS8mmfiwspeIsMOQUBV
lFXZ0Oi6gh4Hgg5GKRT25PIg9NG2aIOtvgj7WhZDM5FFW1OmyZxCweyr5l0WlY0eQ0OwDm+NLIFu
oqb6YWsw+HPWBo4ut5qu/ykxWm8TMvczWvJWveOO0r54iGx935dm8rMAXYHmJad9rxTGtjCQkq4E
JhGSePEM08oymZla76p6u/CJp8sY8msmhrW1yuofX0oFa4NixLH8v7fSgHMEtjondEKPxBki2kQ2
1yGLEdPTWTFFXLJWJAEAaQMkXU6pD7BnyyMxAJiWug6gHJqMAxxrVszCr14lyK2nVudkO+4wOcKh
uBuZzcWs6IZWtAbdbLII5CExWpoZeOIJJcAi448HHgTC28TNLTDdYkaxRps8qg7ZKSOMTMiutFP0
m5rzTgJN046VE2GtBgWZQ91M6E0kTjU9L0loGbNo1TLjSfhFWuR37E0rXsdlqPx6dvbbYk94qWMv
3Peo0pHo5b80lF56Lk34J3NLpGQFEFK9qxBGTjvtaUGdCmz0tuEz3/AMv6Vp/VSBG+olQtDfkLQW
JEzF0YwwQvw8fRj8SdVPu5ttNTCH0BJzs87NqWPc9qw4lab5W8S8NwzSuTe4sxOBFyk5DX4SOkN9
N0PbgnnVSmtp3vMVQXP9iVyXBiA0RGmZ20dlYs2jYrnDj0l0ynFbZM+R+LAooj3lx0Z7uQ4U69Wz
C9sUMuVx2TQRhxNMXv+EJ4bMBkgWsIKB9mtTLVAJBPmZjH/Q9UEFa+ps5FxPchnKETw4GES0pe/T
RrfBHbTj7rNn8bF4Ht3ZBgWUbDdvml8haVl91gxoXBuK+ON3UNFc16OTQmyR6SaEv6TC3R6QysfQ
h+LJp1zRuOFvOJ/VeLoKDqiKQkdP1gWB3uSkWNA5SAoVmpqZYfJN1zIrE1zGdpIf/1fF4MIKtZ2l
CLL1PkJlB0EEuFKtzBYGtIDijYW2IcQgrrjjN4bPakJZv+Au7FKbGy2JtMwj7CINseWeiSihDJvR
BhlO1CNZIfF6JvzCHrWJlSQsg5HAnuhFt0jabuSPaVvLpn4bjGjZ5j4h4WoRei/Qq4CKwkBQrt5H
vV1vZC87sPgzWXtLpRCSaVYWgcevAQ8HB1yCuJKSfL++tWTnru0sdbmARwzlE53EcPV92x6FilVd
YH0EFXhHGMYj1Clw0F70tLLcxMm7FEaMGgbjM2iOxiHN6iomBfOSq8y5GyBEy2KEWMe0s3PQxIyj
Kla8RKL6EcrTirSrMCI3i7u8/mj4T2Qh7UyprFJtWFEe69tIWubiqY/0M1jwGyBL5EePGDhxhB1h
+pmsdkBjR4XuWFYj1PrT9OJTydVyYXIZ9TiqCarId4Nt7E8MQxYuaigpNIJl3OiDZRzIfK38PXSb
J4Q9rAhhNZK++AUU4uAVsajqDL9M0QQ5BKqt9kg9lstGEGunGVpGWpCFNPSEyxKIcarzoML8dT1L
u+CWNLUvuLS6Q/+dRTuzHg5cfB+FNDXfCEWN0hDshZscROYdsKZxdLxOgKSPoVs+/78OukqBydiJ
Slx1MFjJP4PuNeB/XP/71wPIiy+ikKSrWsgRkdcgOPvAGU3q//merB9BalZwsyZvhOv29733V8NR
uUTaoqE/8Zdql7bhzPSdMLMHvujUVuAjieGS7gPBG5zQQhrylRBQsmhMGWeTnn8Zmm4URg4/A5Ll
llKUVprfMdZ19aV//lJ60KXnyrRcWmzcSSDe45yetDyZ/4J7fjW/e2GJAhpJWSBWGuPUEwGMCkS+
IfaPdL0QYShW4LImh3O5g3Q7F8eVXJlBjhNTlWQGeXwCs/boJW4/WvlT+NZsQmRxZdI/Z6tmuyeE
wvGxBN4srwG4NTc8GGpbi4U7a5MYf/wsCniMNA4aQQfK5z+nY+IPUKcVTO25/+QTUz4Wm2UrIo6F
fe3/SLuy3chxZflFArQvr1prdVV5t18Ed7tb+77r62/Qfc5YptXFg7nAPAzgwWSRYiaTmZER72Qw
gakSxvrcVMoTVLKslwQALnvZLemzdm56K27YQZ6R09HjLTMXjEpIODZL3TeLGHPJebmZQt5T49Zl
nOHVp8jiZFHBh4sSIw9mnOEW8+a803jBDiVyjCMoVnrpNgUrGV998C3sUbEoN2oDDwNEc/VYPE7g
2SH4y3IzXsQtcJH8WTkGZwj/7sUJ8iQsnVXG1UUzLMoGX8uFj4M9D9XeCOsbI5VfOEnaD1XzgA4X
S6By5emBOpwi8ASsaCg8XblIoiqseAWgCUNyBIMISArgISBLbjMz/V2BmULF4Mf/Jhq50jH8ap3a
azkLwkEWGnJgJXfCpfk4vAaOgcGs6kDE9MRnwUkd+UeEIe1XVm1kpYhNrMsKeYFIEvRFv2YqQSGG
0I/EZo8/48zKbpVNaJPGb2zJ9wDenoet35oGSjrv14/0d+/5YvcjWVxkSJGWSIkww26o/jSKhybQ
7Vh/ZmOOvoeDr3ZIm3Fhp59F32g63KpksLA86RBkL2/4TeCyMpLvN9lXQ1Twb/liDDUZLgpeQcfX
WyePmRk044KhkZZihJbVTDjqCdAo2YACzwbdOGgTey/3/hUk+TMG0LiwME+TSEzwhRTldkrfouz5
+gn4aPJdeTrRvJ+zgQkaldSwGic8F8iMMcw73WaPutO78i7YExfU7XwT3ow7MGvsOCt8Aq7VxHTx
jAot2Hec/Mhii2FEPpoVtCRKQCEhIylDjGQmqacN820bBsc8HjKzqOJ9UKLmFUNs+fp2rJfdF/tN
XZw6p4yzQko+Wie7fZtYTa46mea7mWJYbc85YR1b1VR5vIhHYM0Bol5hEroIXYhSuHXfmXodvzVp
eshz4eH6j2PtCnWpil2nlnJOvHWLcpTXbzqXCF6yyI8+mo/XjgSV1U9JJktpgqda8jvejrZgjyDM
PssOdxoBphP2+aG4Va34rrhAHwJDylC7Blk0UBxzALXbeN8+FGDdrPCwSi8+s/n2PWZpy9RGp27h
ZoS6UE5KZd186rPZrYLebIO3Lrm/vtsk4l/bBepGCDko0s9ArrvhON1VdbjPNNGeILPeqrynt7Lb
+eX5usm/vFgxzKmqomAoH39fxEleUDRe8nH6fDRetsVv3pKtMYT0tQJykhYDew7oV16lXbgPHcOW
b8WLwPgJf3lCfv4EKoKCpiPTkxqID+DQbrM3zS1AB1FjGgQ6CrGTnJh33/eQTb7np0Hqle5naQM+
FKSKeCFj+B45tEeOlGZNoG4qLxyz976SaXy1SPl4PIpdWX2UQIiEJcqAyOUuASRGIBX9rOCl99Hz
h4jU9a9L3PP7gfpcKOW+aZePWUso0rIUT4EUrEoz0pyU9YL97h+4AlFHRddSNVSMXXy9a6UJKBqx
QSYTPWaoW98SsYjQnV7UO/1unjDm/sHbw97V79Hpq13KXyIlKNKaZMfSXYerpLtJbsjXjF3tNt33
Tn2TbSvMtEL/yGPBZ77v7FfTVPoU5mIFSne4qhiB386Ps87EnM1hlkTmyCnDFF2ik0Mt9ksJHkqY
fYVDCn0GzVFuwczgyXsDJVSeKU3z3UG+rI6u2PXAwNeFRAKR/9DJZ795un4uGQeG1k/hAz3kRNLu
zUeEUiMRDKsuW0TwYNY8Ieiq2+v2VmosWNBntvsRghZRDuj3alSVntTDx0N5l3g9+Fk7aEfWYBTj
GdZWP9jCGOXs45iIfprBmBSc1fwgcHeC/shY0PeH4dcFUZ4tVoafFyVspODOJOR9of1ztKCO8iFw
z8pxmftHPuhi/yrf4ASlgLnp8gfGnB0TCwcfM7QoUrFqCawNpOJJLEMzcPbxLuvCEY2LauCtREgb
JzXkkBEhVxBpX4862ejFyvRiENSUQFFrKLYJd/kBV5Djv4AQ3usDU8/NGYyIZPif3wzAwzWOfsNq
V6xcgF9/A3VgeD+akzknlSp8zBE6lH/K1OXbn8Fy1tdcufNhT8DQBR6/mogx2q9r5qFGIasi7E27
EGK/2r56yG3tKT8FF30LGWM7vsFUhiUL1nTXHqOcSaO7Gl8WP4BacJtM4zQI2HQMf55VtXYQNhmF
aWn1cljYoDxEbuc06DXYqBxxR1JKbR/sp5vuWOyUffYgHKYj96NWPfzrHvHUy86oyvPm6MW76FS5
U2ZxXvKzPaL9CNlIzkUN5jU6MTmbvj/tyLdQNRFIIAyn06GWH9QOOtr4Fr2r/SS40HIjEA7Ojz4d
q/q7kod8tUalWlEfSrGWIs9un+dnTIkftE31ACkAeZv+Lh+NXVaCRjFyjXeO0W5exzwt1kmduViJ
jaGSsM7W9i/cz1Ai08zHP4y3AD3elDfjK2ib7etxkkSKrwnQ1/VSBw1t71iLSB+0FyVbCkMHFDSm
Gr133GQKkcqwxlwkdeYMQTJ8HmUV6EZ1DjSe8ZBVX/xDD4QGD8kVUk4fNnhOXl/kevxY7C0Vnbto
mni+xCpHVAnFX9Els9QD4VBLHe6l9CrG7b3S0MOufuLXaI6DeBgw91ShNZmhxeaA6ki+H8f+16Rr
sy3GAW9xcZltVaWezaws1Q2ndTzrPK36zedvoOHLIm6j1ghwkqVTfRgBvwR1xCZ9I8SbhELx+g6v
5isLY1QxqRbAhTOTmQw+AtdNlDynxbwXO25rYDyJ8TVXL7+FLcpF66zMxbHB5dcCeiKJkhkkt1LC
GpRe6QN9+YY0HFjg6pmrAkw/hdtyO9/pr75V2+k9YHcbSBEnR6MxhQuqP2dSigRi4MnYENE+lNMZ
N/BqnF6sl/KZSqnrNu2xXtnDW98FhBdMmDJTb2GlzPJ1wZST5GnX9hGBnpNxr2k0gea5BT8kYGmy
aVwExSQ4m9ozbC5m8gCyzg+V0BQaCp6tPKDQLAuAuvuBLUr+k9+ARTZM/p/nh3oU1X3ZGmVLxtpk
3hpUycKYtCWzJnjW86bFZ6MeQJqoQ2RqwGdDEe+ezM+FJxXhLnnA/UU6UFa0nR38iCcAtCAiV7vA
YVx3SlYYotHCSdB2uUF+wrRDKxjc3KTtHG/EDRMHRy6nb9fI52Jlyv/5IKiyKsHZibfIJQ5g4tmE
J8IQMTrJM5vref0eWdijYkCjgbEmyhDQuzoqHsQprE09EAKvVIpwr+SDbPr8oG25USxMrge19dQ0
ykbiU2lXdwmmMwswKOtliupC3wDL28+hy9j81Zt18ROp+zzvajnWB8TfBled8QxNMStLTPGF8JOI
dg24KRl6DVwWxIL51akr3W/rMcvkj4PHW+0ZjNFbzZOc5I5VJmIEJhq0a/CBPBYDHAkVyYMApQsy
iJfuWNjg9dt7sZNUYFLEJpOVFNUTQqNQgnh7OOpnoiLa3M9HtiIT436hm15DmqhtD8yBy1XHevqZ
Bide9hiHg/jDNX+hYlAfxFkNCD/uy10LGPAfELLsjkcC/rpui7UcKg4JZVpGWgtTcu1WEVhklF+c
Yfw/Qw0NuxUEsMnHBKRILg/SKgOCCGg6ccM6dIybgkbcTjgIg9jDELQNQGWWOWV7yNLK5kOR9ZGI
o1z5SDSwNlE5LRZaAnPdJZvIUV/KTfdztvDYzR3UQFMWxp/xpWjEJezVMc/j4NWjYYbpfTbXZhmy
Jj5Z9zytna0p+hDyEnawcWo8NgizfN9jwAyqPNCPPlQgoyheSHTi2fcEicvXtpTKZeRUbbmW2Ba9
7CZ/hwiXHRzC2w42wx0LCMI6KlTcCNRYaRIy8m+IDWgvQCLai1buQ8AkfL/uY8Rdry2LSl/CBAIL
jY5I6PvFWeqBdmwbILE5KDxVfJ9afBmc8zFivOCZX5KKIpyqD1lCMsPe5S8ozthy4vSnyho3/HYE
vkZ6q065h0lvZv1zvTf/GZMVKqrMkwbuPZJEKad2W702KBr4GNpzsgspHYKxFUSjjv5T7TGlydn9
wIo3DN+ka7563Ov5NJMw4FaPsx0CP5gc/c1g+6bkZC5b82cFV/clPabrEKnRAelPQO/poRTN+h66
NLZ4DjoQ5aU3RCTG2LKXyUgi6DpwO6aqIvUwii+MKdR7iJHHd4ThWdshOGT3ymPrgXPYSQ9MuBBr
h6n85c+bo8IOJ79T1MC60QLxsQ62jjHFW1048qbIM5lx141KyoeStQ4yLjjaotg4B8JYJQlOdFL/
yrRD2LKyo/XSnvhpgfKZdlJTIyqQOQ5WcGNsRnBZJxttLzqdCrmBzJNuCK2ZcMQU2RSZ/KFg9nL/
cpI+fwLlO5MUZ9MUwXeMkDvNkf6czO1JSbPQBAtMb+oT50bxtBkC7tLxeWoOKuZ/OH8vh/0ulFk4
7XWgyz87AjmYr3uelZMElSD8nOAtvScQqtFUbjWLs+rfxi53Sqvbjy/X4+X1zwwtn68m57GRcr+G
yTyML/rQPHZ1wDCx7jn/3WSBFgfj47xtgm4CfjIIPYl76znVrhXeCqpT1raMHOsvKSoaweDxQKGS
Bvn6DQAhMmGQC4Hr873cDXaJ5bsRXuokMLDGCdYjvyQZvEoohhGHv25gGzY+xvJxioM3tLzuy/fm
QiiryXh8eBsT2QhoaIM5iK1Zvb5U0PEJsgjKUImWBKv1JtIbCZ0OotGRv4c/CRMh4dEHWv0SuaxL
fDUpWpijLnG9DPOkKBERtHjcc1Flox/xpGihff1Erhd+F3aoyJPHc/KHR3mwisc2NlsgbaQPqFs3
mKWDLhxJiYiABSskrTrDwjIVkSI+SEpDw4ZyEn8UFXACRjODMmX9vbywQYUcLuUrNVQ/PlqIYUM7
f2nvxg0pLk927iTn5L6/ZX+79afop9mPvy/CeQ9a17kdYJbf+TsipzZ/EDeEDutVwDglH0SlC0OV
P4qBPsNQlj21/E8OQL1wYEQUxnf6aAEubIh8Po8lgUvHlWFKDVhLhJ4RR1ZmzpBkLDaMunTbdsin
gcM6Bktwh5tyW2+TfXlOLhEY8bsHImVE1KZFu39szjqUtTFWuM+ZGpqspZK/L5bqAxeuTzHK9FNt
IGvOTD+ZGEtdzyAXS6WeAhn332OfoktqEUJ4FV63RUsAalETKgmtZ2zzGxQu3GHD6vOwFkhHlVZC
3eKD2mqO32PDcES+emBElNVHwWKBVEQZtUjVJh6XnJBiQhJ6VDOaSSgAHv8QUbZOm2yze6Iyz65h
EH/+9iBZ2KZiStdVkhwFqKcmRW9H0S7PHSXxWnkjv4z8q1yrjK+56n8LoDB1H8li18xKB99oqkef
h3DEJJic/5OxoywrVNUvaTsOVPewQgDB1SXak6aGDCX0Fs0qS3LKIxQwOdYra/XNulgb5ZODXiaS
ThpzhNQQojxWChpAXLXFFmLcr6yx0/X7dWGO8j1Z9oWxJUiC/5oTIFsLLAFR/zFLj7W81ZOyMEe5
Ya1wUiuS6Z0kAeFMlOy4pvrVSrOjFOK25KAWN4SdOSV15jK+5mqGtrBM+aAfFXLLd7jZhbvoUUjd
6VHZ+DYQi9Co5Upr6KC/QdIn7sxi0Vi3/A+0+yO7WoQ3UW7UtlYAGJIG1Zyyp7LYTcrPrjgOSBKv
r5Is4psjLqAu1MUr1vx/LiYh6t1UC5y2dOoSxYCS4YGMNdGsaMMYQpNWJDBFrrcy5dyPmETnZzOt
awjYPF9f1boj/rOBNCYyKWRdElXSxk3QtJXlXa1Vt6pRzYxn/noT5XP7Pv6++FKlUcxx0cAZIJPq
jq7/MSE8AncPPMIvQiKpA+dK4CfzceBNTNwzMwsWskek3F8DoBjjZwjj/rE9iEBCgj0YOEiChiAE
VNc3lnFcPvKDxXr5vBGMJsF6mzCCZONgDunLXRHXznUzK7NIyDMW+0p5vdaOWtWQICNgpA6VBUCH
7dAu0ZeSYzOC7o/gEdcLbGXbWqXHGm5bP6xQSIFMuYZ/yN8Xy+xl4BIbH+Y5+U2vtga4VKJ3RTCb
hHFQV+955dMQdQ9yzZijUYR3WVZGwJIOmCeV05QVycgR+O7kn1YoJw+FMlF7AgIHAku0iQhkBm52
yeOfk7OA/IWV7a4/Vj6XRY87aJJvGGGF671xtJPuzXYDPeg5AdsR0WcmWBHwtKWAi7DeKuuO/89K
6dGHKS87RSbDpZNa3na+/BSJA1SYC0lixE2WIeqqxwtb9+UeJ0SeOlMM7lQpNGeNBaxebcMs9pHy
7Ry1Abk0cgkpPSiNQHAQtmhccpIT8xcBQ+WhuhU63StL2daYchQs49RFn6dDJiqk7vKB6oZSimy2
DoTLEVaYB2Y9h/n8brS/K10cCwMOjOxNDlin8zvCpdcBPy6HoLFjKdeuJ/eLjaXu9imQE7yVYK8F
gHx4m0+Akd32kGQwMbkiA77XufFtgqV2pira7C7Replv8QOoCFN34iB3JMD1z+W232JCDGCq6QSE
d7lpnXhD6BamLQdiiXSr3HM2i2CCdX6pwDMkE8A9NXo5BSje/OphzEOTnx6vh3FmHKACT69wTdjM
OEIJEfeC/myESF6e5s30gp53sc2d8KIHpvLwP7RyGMeXptNtRr7PcYeQI9VuJdwcPwkTC2jPmNTN
jL00qMdFqRmdxvWgOvZbH1r3Dzw3exp3y9jL9av3HxcxqIijiyB/L8G9CA5u7TQ5wMobNkgBAjww
Zqt4D0tL+40rnx3MWRtJBaGwjLqq83FUSEGNjD74mAswPIDyreIHY5GsraRizmAkjajEHxdHfWhu
MIq9lzaYLbcaO9saO/nAE6YphtH1J8bnzlLBR4zLZtRRr/zACehHyAuiWzP+qDc9SK9UvNxyDMwS
FBVb2W91vSpQhbKAl4ZAQxTUTpHmrsUhVdtDwT8b0iVgATfXc6mFDSrWcV1SqQmYQl29KKzYn01w
yduGntmjf68ogSs3ITi8fLeP03MX/PCHd3nIdmLQbUel3mUqEj05smXofwSt7ORG4zH2n7UJdCxU
JYPLFCRBkK3yUOA3G6/fo/bnNofaLDBwHthMQWXiLd9SosWmUPGvl42wHSdsSuP0mOUh3O/iWUUN
Nd0kJxb6cDXLWxijwmAzjEOninBdLStMWd1KOgtMSbboynJoeAM0q9I86uCj0ql4m39KbuaEbvwj
ja3Ea2wBWoJaYQ2byjEY1YfVqPS5NBruECltkRYBUsu6KSazGMHFlJfJvVgOW1VjIQ1XjRmKpkg6
hBV0iTrJGujBMfWFfTQ0kbvXmmxfa77hjBOIIFOtLhk53vrTarE4KuQafjHlMvGcaVdvCcEGRgoc
Mk5OaCH+VclvYYwKs3phBEYfwws0P/vNV/N2ygQWtPDjMXjtnFDxVU17Leo57CCpUAmJVR1R1Eyg
8vGO7q0zOwOUxmZrRod6eOLupffqR3ZnbFlZ+npesFgrFXH1WBpqecBxHSEyYrj5KTxFv8Y9eRwA
fGYKmF/Hy677wUKTs2KhQp2gJii4SFIRb4fdjM5qsIlB4LPBuOQfuarZarbROdzom3Q33bHnYtbT
vsXCqVBnQLMDuCrybPB8CCK/jgWI2xKnRjdsNqfXypNAwmdHYPmvLBnDI5HlQ9Y3QF2NtRXrLbrF
T6EioN9J/xlAwk/xCLGxAvBueBLxvkbIIBqF+QUEX/mO3VFiBHwanKFBfi81CpxCcXiYk5M0vI0J
IyIyQi6NvzCygZtjwo6gj+iaK9BAnhnXFssClfWhQ/6f8RSl4JxmBmlwFCn/Qj4bhZDPr0QDLKC+
VvdQIia5CTC6+EoJtIWIfDbzCbaa5i0sUfEnTjJBCAhGSDv5nrTp9/BFML7lO3b7Zr2GvLBFhSGu
DAWUymFLMWewQAnmjN6bf0dYUQj6n3VJseIN3f6ORS6OewLfDg/+Zba721Y3iwfdJldjuskv+Vt9
QwYJo6f/X2qjUvGm5UN/HCGQTSovioPRlfJMuiuGA5aJyMpagrGFXdZdsg7hWGwwFWeaupQ1ngzW
QrvD5Z5rCIMHuxYfVO8scEOZbF4qpkkqnhS5n4gh0cAiaMQOzOiJpXmzY8UmBgy7PfMOWfc/FHJ5
QZR15eOMLWp0rVoqRhDCM9SjuCM1LTL/Hb8hbtUWprGZ8XI1+QDV5H/tUWdWrbQszjN8StHrbQFy
KMZs8/ARZKrVocKwh1Xd+U9sIZ31YPlpl7orqyjUo5SwzIiZgwK6xQPHXLGmKP/ikZ9WqIPaaXye
zGQ3CSV7BfolwhRBuHNg14xwGTMcg5yG74nIpz3qgMYjtHsaAxGAyPDWxCmO0S/ZzA6ax9uiGSPB
0pD1l96/y8U/DVPHVAgkVYImJhLWYjCb+CHpVcZ7kvXBqGxfQgKLwRxkjaUQmqU4mrVfeUNyYezg
erz+ZyF0Q6WKMT01tDCDsRu0/cj5b5HDQXiCycO8DsH6PPsfac3C1/RGLwcxwdd6bN0c9B6ik9r6
GSKmrrL7ID84siIYw9voxgrE9ASxIMVHXe83tRYc0yR8KFrxpR2gmHh9K/+SFX5uJXX1qQMfgt6F
GEuUSws6bFMbQ6Dq04Me9k4UieexNuxc0Q69D13eqLvBWOqNHDS5HRodHiFTbqY+CP278BUVjJu8
V49AP1nXf+ZfniOfP5OKQHUjZWlJGvYJGr2oqZvCU+QR5Qkkih5rpnl9vmzxzam40+Raz6s1zlcO
ZVXPv7Su7uFpjhSEg5J1cxNaKBkWlkamyKOX8oKOTI2pV9KUYfWA18u1i99CRSfOLwK1IgP5hAsq
dbmbLgEgHAMrR/wGojNLcLWlhoum+gERvJChzrMOT1rYp6JVkieJwivIJkUf0swKXteRQ64b7TV8
k59J7kDmIhSb8cEZkYRWt2mHyPdbjnyC5xHkcYTABzseWQboXCYbU31M1TZGWKYHQ7OmTiAtDGan
XI+mU9+j2JaO8Wz1rQSqityQvEqbIxPUxCNjsWQL6QtBAV5P01VNkHidipp9psZDSpR8DMjMP/id
kFniNM2nAW9WUC83fXrWh6jdXd/ivzzI/vEpegp1FJNazkl+3dp2e2jd+Vw8QfsJ+VJyKY4KBji9
+QYSrRcoRWOk+zizhirW1k0YrP+TVtCCOkMSB0FY40WqN6lpaDjVwmOQP3D6nTBsri+WdcnT0jmg
d5T/DBxgVP25BEtPaza2tCN0tgQ4yIJGrm8uiMk1mQwbQxod33xxbahZEnRSSzb3ebLis+F2xwrc
4OrLvOl+EQYowPsO8mFM7HIXOs2exeNBAiJ9pviFfSpsgCVhEidpQpKRNlaAqYfqF2NHVy9hXeR5
sBHJvESPxIQtXw4lwYhMO4KqHTc/W0d0/6cWGbmEvi1mYYqK/qJWSpFSIvrH3dCachv9aoT6LtYR
CgdRtqRp2gSCdtDibO+PMciZu5swih/DgIWlWt3VxQ+hvmooiOhdkcRDzCKrBxcL2M6ub+vq5b+w
QH03LsgqTSNXT9TlZlW2NnKAXpxcXZgZllhroQJ72vRjFpA2HJDuevmKySNGbrF+aS/WQuWb4TAa
cRHjDBK6XtkiUxkJJqRJ7wvyGYyqx/ojbGGNiqJRoEbAIuMRNlg8MIuEXhZ0Q2eD0FS5WBz7ecJa
IF1p0dFJnbMcH4u8HEQLk0yn0DWAQFHd4o6VvZOzdcUJ6CGXcMx5Rftg5lGh1j3cdNVzUr9cP33r
mc/nJtI1l7QSa18lBzw/YM4NcuDZER2Ju2Y0jX3qoolCMo7ycbKBB33tA9BTVW5i6zfVnkktyHB6
lcpMMYdRd3mA8zmUlpRayW198l8A+NZDU0h2yq4A9vTfYRsW66ciTd6PAebv0A8zysbS28YC85wZ
jSz5Z4bv0UUZCM9Lk1+g4B36b7V4UyjMqQeWBSqOhH0IWDnB5rf2KFnRbQi2AH2b74fn6Nxt5T0b
f/IB5L52QKmAUlWqJIHVEcAlsO60cWdmYbQRm36jSY0jqtDjkCEsM+M67DUzZM35/cX/FVlWDFXT
NfqhFqtiFrTjhzO2kRm/VBdo1IEAEOMB/rN8QHHtQXi/7i6rCYz+aZJqknBgCUnGDrW1zMc4oSxJ
G66PT5hEccQwvuelvGWF1PXP+mmRcoo5yf/TlpE97jm4kRDkCE1LZSteeqv9Ys8JiOtcRItFkp+0
yGT4OGmEoYVLYDZ0o4OXIexTpxE0M1IzK6rPemKW8z75Net3A8/bdYhCZr5T6ic+vCvVzGyTUxs5
QfHITTdVdY67u8K4xNmTERx5tPBzQAUHNxkwlFj8SIcXKdOsKnpKGt/OuR2H6df5Rys6/hQAMN2Y
hnERm7tAuGmiWz05pfVNOm7U+LaK3aZDZEgPYAnktIOex2Y4mpHoGYnFCbZwhoASr5lc8xwOdwKX
QEcVJ9E/CrFoifEmEk8aUjXjkQOH0FsnWOG4jSYzmDZNuBN93sqA1uY4K9bMvgjMRrLn6ueQHipM
/1W2MQDgkR1HzfLRbqytTPVdvuXMXt769XvQ/mil9xKvM13eJRNnasaPUfe4QTQHiLeEdjjb3HwA
awkH1gGwhk2tHQYHSdxIvOm3lu//GpKzyuHVi3tM7zay7inRqdN/63zjxsFggi/eQhPUkwa8AIFn
jx90rYEgOsbW+NZC+9Vq2m1Qbapi20ezFRSbsDum6i0/OnWwKZKdjjdVuw/0QxPcTsDkYLJMBF5E
upPF3tRi3eyn5yp8LIwHudhF+k3yngYol3e/xdmL1c6suckOIjNXX+JEMvNxq4ayEyk7EYK1bXFp
pkvaboTYlRVvlnZ8u8d/VfnmmD+26PMYLoj05fAxzPfdcMrVV44Trbm9iQWvCGaTF2KT43cBIFjN
Sx3hKm9/DACyw7drL2odTnfiKTNrFTVe6S0p7GoGQHmqrEbZDcP7UERmqj20ySsHOlCMUt9WwaYH
g5N/EroHASC2ItLMoDDrUHC58F6BkF4VH8rAHYsfXB6hVfN7wPkM+d9Fkv+rLOzTocmtv/Au1c+M
MprgXZycml29GWSJETNYIYO6Cabaz/W4hIWg1kwhb61J3V4Pg+s1skWIoCK/WPBzPUgIvbxiGid9
l+36H/I5ezaOvQOydXTT0ofkiWGUBNfv183nzlHZZap3Up+QG24ALSmBWVZITvgtUcEjY7cMa+vZ
l67rAvAq2rc3uihBzkarYC16RA3Q8hMngtohlPeyQ4/C4+gNnM3uVK6/Bv6xSgO5NKPxgXvHt4v5
tDC1YHCiTNg3iQxZlJJV9vrLDfppjbz4FmcxqMIUzErI12VP3WFsG4zu8la6pDcEW5U/+A7nMnZ1
/Wx+WqQu0DkLekFAhQDksdmj4Eb74JWIoJLRt9GrvdBhvctXPyP07gTNEBSArKlDA/rXVtQIWKRO
3bJFGUl9F9rMur6s1VV9YjU+kuzFPlYYK4j8Ds9VH0zQRt47lcRy6vVvtbBBeXUxDVktyciOm98C
SHmzXbAjtEWGJ0KgkPBa/ivS2IVByseFQdOiihQ0akjWxPf9fOpYcC3yQvvm0QsT1MdJ5H5KglnW
3EjpN6kYu9mYWEX4jvldENT+jEUvzn5e/1TMfaRejXriN72QI4Ujb1TNre87DypuzxCcdHrvfxlv
W69Efa6SLrtNQjcJCWmmIW4BgbWVfiRe/JuonWCG9ZkNvFhNUhf2KK8OI38sBcLKAlGx0I0k9NHa
ZmytWFJTbyq51Kr6qPSu7yvDBehy2xhIfJwR2L1a/FCK0VRVgRGR1z35ExBFZcJDlJdxS0hkc+hf
12VojemumhjHg2WELHPhybqB2msXwpPbOHfiHLK23eCEGhPqwNou8juWdkIprCYyI9vas9sfBPuD
feUI7sWTj65u/CrfXv8+62X9xamg3DkKRFVPyAdKAa7QdWdESqhsM9BXEPhL/Tq/8oml4lLFzcqi
PVqHYi2MU46ujIkh5AWcTjkNj9IG3BlO2lrBnnQW2h2GIUFcS/KGxA5Bk3ULQNIP9YYlFcGINh/v
nsWeN3EbQq0YN/oYRF7BjZimk86Bkd8Ik3FJtPY8itGhngrWnUcO5vcoZwi6oasSaOupg5ukaOln
ZG6qxrceQY8SOUS/V3P8k+pOGxbhpbiaQxif9qgz3Bp8kwQy1tk4uNXfhzflWYjM+ty8Tjfpvf47
cQrwIUueMJnxbIIVJjorSEXfy8twSlxmIrV21EH5AKZ1NDx4hS5j9b6UxkqEMl0LzmIu+iA3yqzg
KNudzaMYHo8mC9+z9qUhlQkskQ69HIPu7IBdtFdTUdPcLo1AEJWlITgFu7tA68493o2yNLxEkzqb
elHfXHeztb1HAiOpEMoWUSSnvrXQtdHMVzy8zIcOm92qo9BYshEb963Uh2akhfzmusXVXHxpkvrc
QjbpwUSOdWyY88/B+aM5oUAGJDabAgN5zbYATSRTu4/4LH2sJXQ7VIyMgROYXqoI2r5UIXpEczqc
0BrY5HW+7cUgMNN4dEtNvMUoEuOWWQvPS5vUWotOaeKOsEjpMuRr8v41n4RXOfcvjD1lrY0Kz1Iw
94EokGbKdvIwKyqao4uhDic+4SOGoanao1UmYOtXoYjK8pg1h1kuksr0uDyEbUL/rjTPWp5YQspM
JtccRNJlSYMEAqh4JeoyqKpJLvUe6yNjDkQBNQVroIoHVfQwe8kBBQU7c6tzcQpcVp9qNR2S4RxA
Poof4OavV1/ZZcIEUfs/CdhsZw6a7ES2w/tDb8O6e1YTvoU9+kmljHGbxoQjJdxi7uA2t8Hze1RL
TFYS2UL/SXySXhjHZ+2YLk1SGVg+jHUiklw93U6P4DvjRxTtdJwZ3uXv1afmpD2yA+3asVkapZ5W
WVFFTUvmOKc+N33pd9kX5vV1kVNBe7wMFh9BAQ27+E05o+jjvu5GWBC153mCTzR3hnA05ltJ+De9
D4XXeY3XZEP71k3t9CASpxjv4EZurAl6xENzCZuEcTWvfSdFFmWJl/HOV+mq/Bxyo85BBtUNa/TA
e+muniO3jyD8en3j1rhXIFajawavk1nfjxi+SD3ilpe4IUox27id0BgTNvWesGrEbH7Olcj1xRIV
PKq2E9soTCS3cDpncjAaEWJAO8V0NhE6rUCTkAK/VN3l1r94aX+xTMWUugnGWRDwyVTk8Htwx4e2
JofdfS4ZEuO7rXUeFBEMT+TDaSBdoq7ZqW/1ekThEYWLycG8tMsPZnCYUAkqvZGFWljr+imSAelx
zC0ZCqjvv0asTIurWe1gbbDy7WxjKAx9lRGaHKkTuCz8z0poVhAWJUmVZVX/FprDTFO4gI8xsaD9
lObRqVAPFkvMS2vPiepIgM5jnpN1PtdOja4rSFt0XgaTFXXfhXU0VX4Ho/E2RcL0ntsKb86SXfZo
4iZeiqk7XjSl1kUnQHhkA7JX7SOkoNKmiESb5+sOy3nORcFsoNhW4e0Y4SFpppjlMrPG96IuunBZ
/xKmzFcY+d9SAU2BqLyKYTQD66Y7SDqU8LipwbIJw89430CHU/KmQ3mJmCjlleisGJAu1CT5/0j7
suW4cWXbXzmx37kvB3A6cfZ5IFlklebBlmy9MGRJBmeC8/D1d1Ht22aheAu7e0d3RLejLGUByEwk
clhLQ1Cqc9YxDgNQyaiEFbbhmzyUt3PZv5z3MlubuBaxfL5yMnOaF9aow8loC+taf1sorUfT7GVG
TSVT6UMZWt55iVux59GqOMtop7JEFBGiHuZ8U/xMubEvMdvrAhjsMGf7TEev3vv7eZnqxi2k2whd
LAVXkaHw7wmzryrSRzi0CbDR4ZQ+lUDup4rudfOT3IBprX3J5GCSr3SwNcrAh+kkw9WNaz28U8z2
goF5tpB01Crfrbp4H/vWof3o5d2FQfC/xH5UsvF7HYoa3LaeZfi+sC5TxWsIpnZ8PEnBqlTVsVem
HkdeNanYIZI0yiHKjYp6WYwpgb0860Vx0HV9/KpLFboNmzZtvnRKSS5LZtPOseUofhtLO3mIVUN6
G0at+tpKbKwdvS8S5iD30xWuLNHpJRnwAonzKXTsPiWho4w5nv1DEj5bKmm/nT+WTZcMH4kXHlrU
Fej58fIqO2FdNimLS2ZfckzQd/5CCfMJ0uael7W9lStZi7GtNF0x+6JIVMga/dRwulfidm73034H
BeoXzQGZBaLKyDPuWO6kkTd4FPOVKdTyy5LXFj02t64HA7eRZSOWxh3Pe5GqSeUpXTx2syOWq+7m
vY2eicRwBuAHsEB0z24FE4auW2haMEzj9I3J9FYGp+IMhOqpcGcAJFhG5c595NL2QilSp0xnf6Iv
lSYArtuIlo7kcrs+tpS0JhTOzw0/zwqPqYc4TQVnu8QnnEs+EsLdRC1Y4NR4sZIKk2CdWTqggPFI
CLRxkgq81/J9z4niQiVDk3MSLc08Uy3bzJFGgCE7TRX+jdTo0ZI4129brCrBeqL5YB4BAPjO6kWg
J6KVcJ4f1M6ZbseIYy2jvq7t2O9IJWzuEgnh/FdU0iGtqlLzMyQKJZRSqgLTjFIz7ZUYAAfKFGFW
dHixEinfVZb1VBX9c03HVz1Lfs69KpjF3cpnGjqokHWE7TJSLVzIUA1dZDfowPBRyzerw6heGXmA
ysgOhHo7dXicQPWQPPeA90+FlF/bJr8Szr217LEp68GE8Hm4rA+LtzOuOpDLvC1APVkgZLre3PuV
PM65Grk5y9EEFZobFB+JfCOpqRdT+xDn6T0xyi+jFD02dra3qu9pijaL9qLSW09VEUOd971bz2ns
O/IGyOgR2eSvMZkYcxxSoiEUBM/ZvRXA4V3KhzncKRguz4AShpYGz/5yXuzW2MJarMkB485WxCK2
XC9o9pucOHL17xgWPWA4wzdzR0bP0W4GjAjZV3fsNQQvlOhFKlq4ySkcAFirIpqWM688cv8HIKnk
SjYYUn4BJwzoBhK4w61o52jdnKYNcmh0mAKxfRKVqMmCQDJDLbpKESAzabwkoEfbZUA0QHNEqwRM
nRN3YKX5GE5GsUDFMeYpRjR+sxQVc0YTlVxd6tm+6NV2n/Ztf5DzEdckwlbbH+xY9iYSo7fXrIs7
8I2DZidP7BuWadEOnl8XzBpsq/WfusTHDJ05sFGSVUSsYbijLDuow9t5vRFJWD5fRQq2WptsLKGt
oz2jEUULkuFwXsJWDHx0QtyNBWzjWsnqikAzB8B37fUoSJHgXxB97Is0dHBUQw3gKeGQ3mL0J/cX
Xr+f4GE6norHa+uLnoYNhUJGimcFGHrcYQ4x3Jtfl1E2dNzuK9sTrFUkktvOjuZNlQ0QSZoHdb5m
IUAsDLcMDI82ldfv8ncxn81yr/DLNBDuE2SDCB7f3PU5arQsAOmv+RRtWG2SXpaYJjW7+DKJr6fx
ndrAm0wEarN5u6yFcjdqHHWZYkZYaFr1id9KI/ExZTq68aCAe6lAU9w052QvY/rNn/MqdvQhU3dA
4Un8aqbswgLzy02ZaMULZbL9Hb0+IHESHMaWbuOprKIFj2B3+OwV5ieqMERjKeLO4TMJEr4rAZzg
LvUmp3NE871bkdlaHBcuSbRQrXmAOFN9H+LHngCEZ9ybsaCCsmlPaznceZeqPkl5YsApPLKrat7Z
b7pvEAeA9/KddD2x22LXA9/DESaKt5R7LZg782agTRiqeKJjMsYnP0Gz7Ed+1DpKEL7V99M+lkUn
KNpSLqSySd7L5fR5guwwXCSdyxBMlEECoTegh7GD0pcO9FHkOpaVnJgUsdAQYy8vaD52orLR5I1S
2ShsRKZblLLkMGlo/EJPzUulL+ebtuoMALCNsXteaTd1FvlPW8FrCcK5Fcv62IT5bGm+Hj1oYBYb
8/E/k8AHCngaV0pD4C5mO3YqNHN35v35NWzuHkqLtm0hFS7zfjdODWXQ69H282Z60hoTvKBlkAGw
ypUylIdoVNzorJEF69p6YBuGpWLzcBnrCDc4d58pdWlmsfFrInLBESCHP1Ke1f78CrdmEI9kcVGH
mldNQlhtw7Ukd5PbJ44a1FfZHfJyzcv4zC6l6y53FQlNMxgHDESmuJHiORK/WOrq1i6ULp5JGBl+
BcA2DIJelQQN3k3khKDUZaWwHLYs58QeFpQdExuM6S3O5ahdlud1i63tyS4MloYgwhwbZCLjjvRO
HYgqfFt4JAb030A2WdZMhU8ZMNaOoWElNuAGQRUzo6k7RsJCkl3QIi8jruq+I78G1ejf8zor4dzh
MtlEFAlOZoComt/yB9uPX5Cqvxnvo5vJi7+TPfswbhRBmLRh+Mu0I14N6KVcEr3HRxpKtTy0YS35
5Tx5A51TT0Mpd3debzcyFBgEAC8telmQHZE571Khr6mPq0pCe/4zlQOl0pxGOOW0/BJOWSDEUjWw
DqPKz8OYta2mAZaZSaiCPebNQ6VdRupPpbmuka3DQ9wXlR825cFfYrZPRUmMV862LPK2UiEvy823
kgB6PlXewEf+JHflfgT8XqybXqgrwd/YSxsAooQsfo6fZ+x1hYCOr5P81jr043s7pU4Ti5KiW1ph
o/SGsUkbno23A4uOaVUTU/JldtdVL1nx4/wiNn6/JS8ZV50gTMblfqx1pjRIZVHOkj+V7XcW1m5N
MXn6n8ngzEmzmygcNII1dMmVNA57YCQ/nBex4Q9RlzH0Rd1MlIQ4/1TGdjqrgw3Xj8GaRqWHGH2m
NLkO28wzUowMnxe3ld6wZF1GXQ01EUy0ck8aKhlxEhELxjpSr82yIJFUcltV1geoTjCA37W10+nZ
1xqIvk6XSrOTlP1Dl+jaXzdoCxa21PpMBTU47iKwpWJoq7g30U4zeykIl/rsskxFGdWt7V1LWbRo
dd1EGHidZbk0fU0PnQmZs7GY9034NcIgWpQLxhY3fBSWhGQxape6ZvJRO8VS0fNa0ACTi809ABEV
b1JD7Q7YD8IZ6EX1OFd1JIsL2Uu1H7RwSmjQpp15NdFEei80ub/Oray7krPOuiisIdzJKILdqTFR
A8XK6gdjymUvbogs8Cgb0a6lIXGNVIKNxfMPuSHNe9I1qLSjScpr0zTIpevC1J2p+zivvxsB2pGg
5fPVedZRr7I4h6A6aVDr6Zx2/mGlJQaLVNdq7srpx3l5m0e6Whh37eQ0y/q0gf5Ik+Ix+00d9L3w
MDeugdWiYJzHiwrZlGnKiEXJ81e7fAZJqtMlXw3wYhUDeNY0eZekgnVtec/fB6bzzwQ1N4wS/fPI
LJR5YGIuKC5FF8BWN9DRshYVXp2VWg2mlEbMRPZEuo336Y4BsCkYP7tB68qhvsj+tp72RxI5n1LV
1SBFNXyKda26xC1fAGFvFA/oCGJ7oBLc626OCsfLiETjw3k92fSrKFrCxG3Etycv9hFNsJhXxBk2
u9FTvHhHBscEMS/xUVL/EMEe/3/29rc4zvyVqGOJ1eP8hgvzm+Lpn7VZRJjMcODEXUuwvG0z+C2O
u6U0FmdxUlWm36fxISznKy2rrvSo9s/vokgMZ90TU6OhnrCJKS6fprioR5T/gA98XsrmnbA6Ks6m
U4kO+dhBLyd2mVuPWsgOlvZky+hcHUWgvNuO8c+N45+slakxKcSwlt+kj5UGCELCvGRU3UySBC54
WwMNKKABCAdT5RtnTAzT9aUNlbDzF4CLerS6UsqnioC4YcJ8InCO9Zt5BtWBYe3CTHHOb+rmQlfS
uYs2ztSu7jL05Y4YGC7M1lGt2xFIOnEpalXbvAIwY0BUG0DDJxkOpqZ4XaiS5Ndx2jyzJM08uyg6
TyFxv7fKVv5KbK1w4lAWsRxsqudKMufQWimfy2HGDmdK5Q4Lj8J4OTWiMqlICufEypYlBmUdXHMs
3YQJdYZqOKS0EFjBZwB+EkGsVsOfmDbIsU0gp9mhtva1C+L7xg0PmJ2kX9oLq0W+MXSWkhcDPgB6
yl6aC01ADLAFUQD4299nuezF6oqwC9OOwf2L69wjF0jqDGD1M1xJdqQH+WDdJjfLxAQDKlHi6k53
2VZ+f60+L5mJfwP5b3kxnNsQzqcCqgchTB/RoE7I/DNSgfIuk3TaZZZG91qVYoa1Ke39EDX0OjFN
oOdVWn+v08KmAmPaGqpARz2wdJD7VWHKnL9tbUmz7R7WZDE3+SIB5CbxgCUdNH73rb9gl+RuQUsP
ncTJPflS0hzpCxVSAm6lay0NL3sUINDXB5rQ49MZMfxe5WWEeVZjb1zMhwrEFzYJ9BQAjA2QH3cg
vWUOfRSBpm1awG+5n10SK62Qy9CoqharT0Li1mXtZKRE26ug52HR75PjXknhHpB1PiWVlmB1KrFv
ZRkzksj3nXeKooVwDsPGCHfeI+PgyxhVLthdab+Y0dt5GVvFy/UpfYYKq93KOsY0CfmvzyJVKt3I
jYPZmwPbFZWr2uCVsVqncIU108UNnds+zn0Azipqm2X7FogWmd4jpyyje7J3+12iXuugsd39jdz2
0Uo5b9HRugEXMgXZQ2m0jhYVASsyN6aRH2ZApRhyT22aV8H2bnqFlZpwXqHR2gL9oQZYEfLhKq7C
lyZje6tDAhF4uZHSYhxCfi1asEKMc7KP7Phw/gtslcePVs37AjCqMgsm6rNvFipy3Vd7OWIKeALg
4Sy4V2ENbsnoXnmtHmPAt9QiEmiRFnNR2Vi3SKumtol0UcOcqgMd4iR/JFEiADHb6n46WinnbxIm
qXqZLnZ/AI4DAGti9GwuIMEi5d00fRsImWhCR+aNT4KA4FclUzZTVGPUR4kZgS7Ju/PHJhLBqU1i
yOOoSxMNBpu8l23iIy8qSDds++fVMjjN6JH2zlNgdAY9a+CVKXAWEP/41twwzyho7UQtvSnH+FBE
CgC6JWTajVlCV52hBLWm3Saa1ji6luXeX187UlpICqMMZal8FcWI6VSSTqZBDFavd6Ok5HFkpBM4
12UHeQdELBXPLRnJU4X3e2kN4vkBVG8BjRN9j2ka4hPVmNxCiYDqqU+54EQ3txvZHVzMyDoaFt8r
XkzMSo06xLLwlnybvfmAzP5j8QP4I/GXeWfs81srd4RPva11ohQFG7OIYhk8omCKTZFBCAXz8+uD
VTnd9bjXb+D/AhlEMG2Q32W78GEUVU42/c5KLj9cM8pk7JIccpNDeRNe11cRXtQPikN3U+LInQN0
ktf2CS2ozS2grr3wVaBFnwfIHzDwkMGRgAZMzHJw7l7LCmOay5wGYY10UkSl8ptVKfZBGXXAgbRU
fShilgC1c1Tt2kl01Fi7YQYNkdkNYKgsjYtGCudGEJttHoeCEUDdxGAcJp2Og6JebpoyZcgxDFF7
PxThzaDq+4SW6Ne1RU+dLSeiI32J0UrIO53Dg4mhAxUOMUVbJqANTKj3eVPd8u1rCcs3WAUPAFqj
Vl+Gpm9K82070qtRjn15EqYrt6KFtRzuLFMjK5MBsAMI9Bf4uHQXlQd7h0cbKD1i6BSGskXqI1ra
cpCrpXW6zeyW4tpKrsAJ6/UapjvyoMdo2PjavqR3eFgEIiywbaNZnRjnkuPCbBqzxDpb25F/LixD
/d7+2pYeIDiLPUA4kRBagMunS6Apjd9V6oiw87aWjcI/CpBgOD6lSNcKbQijKsYsfZxdTWg3SPrk
auwF7V1bj/C1FG5zq7qISaonGIPrR5/0t8T6adeAspOuZgARpAJpWzZnqDKaYeAKgDHK2VwWDyyS
KNakNON+TKTLuGeXqY2Bp4I8nzeIrfot3ly/ZXEWoWos0ycNAK5LIg9joV6ruFVyB06PQ505/U10
YbnJVeKqN1Z6L6qObxn8WjhnJmYja+2caLjTGqu6kgCau9CZSaagEWfz7Y9kDRiSULVV0KV3bBvK
gj49YqYEIPAwR4SuB/15LhxMBunPkZcC9RC80IBnDuLv02H+Sn5IXiWIXk6WirsFQ6JorJfh3E9K
BjLenBVTcZtirM5t4otyFj0XTixhkYAJ5iVRpCLU47QmbgrkaygkTCb6mXpkRtWr0Bbdk6fX1CLG
JhhxwtwKsfk4REvkWUG7Fq6pzOueFs6tzHJyHXAPAB67nIlje7lASZfjOboZIVJD5LrEr5p80tTQ
5lmS0hAiSY6ZZYDiRTEQ/O3ZKdDsnuidM5f6Lp0fzpvG1n6upXLvgNxqu6rv4wgA2T3IJ9A4+mqp
xRCMVSJKZm4px1oUp59jMSXa1NIoYF34FNbjvhxFw3hbIha2MlSoEaqe3OOTRqs+NaIoGPLBracn
Fs/e+f3aloAg2LS0jWkmxWKREZs4JTP82jS3zShKE53ygUAPdKgcfCJZyvmcu+gno1OtEScCbvf8
SQfjzo28A5i7r98AEK+eXAIdRPrk3jKFGAHLTcbrIJr0bRWjdOgV53sXSmWs4iGF7NyUgrJ9r6zn
biC7LtPdfhKxLm9tJXqjVOQKkQ87mcOZx2JIIwWHZUiPcf59LHNBVHeaPV+20jQMRPaYXwWyxLFH
BMSwUYX6og5ufdV+ElmqdwvabH/9bxDHLBU9fvNMwFhgSH8pwvPNC0rfD3LbQTWiuJN3HV5uaQgv
bLb3eiPvlMi8yil7oaPqDYwI8l5bzmMtm0tKMQpUxybCuynppNjTFPmy7dgDs4DJSPr3ZEpAZDQ/
A8Lmr4aa2GFTIYqi6AjnT7KJWRuSptdh02FrePH8bVIbfxyZ4CC3nJSJUVOCrdUwc8oFYAqaQHRS
JFHQ6h/1+JO0F9IsarPa0sa1DM4RWoWq93DBEdAS34vkQpnuzzuOzTWo0ApbV3A78jdKE/U5HfQs
CjrMgbhSzjrHBI27U8+iLv3T5OFyKJryWUpBixz/pmVWPTVSkkdAwtB8i7r56CyYlkAzmF8nlNX3
ZI8Hl8i9n8Rzn1Ixlq8BYwRDs5zf0tFZ2eQDjG3sw+lmsg31EqQ7kxtRTHD20Vzvz2/o1oFZMsqy
qmUBLo73k3kDDM92woaaNtgvB9UdmWhmacuil8Y0NMEt3Vy8O8xbNrY20GiC2LCAvTOClfJZoje5
CpZ4jLjlwzum3JxKzwRWdZo0w14i/UfQeGcjEOGbTsa4b0tWwqwsudNdo1IAlR7GTgi+y0pJ9gRg
TKxsrsdqvC4HUxASbG7sSjj3DCAsrpGVhfDa6q6U0b6rmSE4u00VxSW6rNFAve8k+LfCoc7AIB0A
NXFyh6fCSzz7Yb5BCiI/KDt1T3JHyLS1eZwY/bQJ1BMNZlxxILXMZOxlnQY6GH/B1fEYB4uw5F44
Yrq5hcjUoeUQzVCIRI4vnrYwIztaLLBeSKJdzOiPoAYJPfVOQ/tO7VVfFsJW/f1vWATsSoHOqrbG
u5iYZmkqq3BhRgecg3J+AqGCaKxwcYP8JYdOagORiYlxVr6ruSvyONLA+xRUpRHtEL5YoG0fM4ca
0eyiHb3Yd/Os3mPOUD6cX92WA11L5q44w+r1eEblKojq216JAtJFrqWLaDy3pNiIv20ZreIG3qbH
J9eNGcnm0ADIZdwcFDMPUjMNymkOzi9mS0FsGbpoYPoalwKnIJpdxblRQkGULtolESaAROhpnyxE
/EmtRXAX2pjZhMYRRJAgftAfzdvovQGSCYZApZ30gfcFulguUk+6Q76ifgWWsAteS0EtWLRMbje1
aJyGSpPw9DWm51KbX4pKCEO/fWJ/buVn9maVEspzvWlqGU669bufmr/MOe9qxWWgKR9RzmzUnQqc
AE/I8XZSQ4KPttFqiKe9jXw4f99NY5SzyYJcGQxvmTc/kzv9/pP98EPUA7V1tdqwaRM+C8kSPo7V
9FSrpeU6mIHn0TbgXle+pfajngrhyxe9O1Ea9KwiCalgSon3y5LKgEs/Y1GLi5w9xUmnoH4EI2Eq
7dW79EB8GSjRl5Tsu9YRDY1uxus2EEU+O0AQ5nFWMco0jTuwvQdpN6YBgOLad1oooSfpTL4Dn54c
5EOFxGwTJ65dwI+GUUp9Zgz67RxH+vN5G91wdZYMuh+iwJVqmOQ4dgXGUBvFVOLb2FL7GEdS5AAL
NyA225Wkv5DH9KKKdUES57QesaAorYRyl2+VUVuPqh5aFUyYLorBqxlfUABNyn6JSwNJeSHj7YaR
Honkdh2AKl1CUjjWNrsi8Zuc/eVaoy7b6EtewBTxuMSVeLyRNNPmIYyHJaCYQNnUOFP42mZP509r
w0ZsIEMpCshuljkNztXkHSnqvuiwCgMtulGbviupsrOmOhgnlgrilw2fgxwbmjlgJ7Z9oqhDMVO9
qSCMlPE+M8a7rpadtA8F757lO3PWuAxgKPjHAAoNH+JKeWn0aB3CLUF77YYaBdY0muNujmb9tbYV
yQfi0A8GKozXmlpUEAdumSPwafCwwx0l6yhYHJ/bCMZMSe3C5fk8ehLo1UKQB7kZUKkW4l3py18/
wLU0TvOthEhaZqh4StLrVreuJeV70b0NRig4uy1FWcvh1B3z0S2NM6yKMlh1ggo/atJU3RV6JJCk
bVjW0QYuHmZ1NZWsMqvQxJJ0Ks9X6dzWHqP2+GjMXQX+rk6+wzRy445KI4HGa7BD2dPgci6YUmg7
dImRg8XS0ZW0djwoNaFvVcaGq7wgQClpxrxzqr6e0IVYoBKMeo8RoLO5/q7VSnHV5GR05KRHxULv
9J8YmJqQ6Iar+9npWlq7YaVgKJMqtZvl8ugj6RP7Q9aZAg1eNpPX4PVmc1ZJBzR3J1aLp6jS/mQm
uOKM+C1rza8FC/3EUn+c16HtDQdQIbJJiPH57HAiR3o2GBXeTVKs+OhLoB7m7Fv/vJRtDfotZfkW
q2NN69LIkC6ABqF18JamnREQJKb3ddENXgayd4G801FCOFA4G8OCY1NNwI0dC5zacqxVEw5UvoC7
ua33u36n7eRL0JCeX9mikCfHhYSOihQgxlf4+Z4SZG/yJNdxALTjbyYC7Cxrr8Kqvarl+CYscqCu
KOWX8zK3fCnw0+C2kXSEVM4e7cKyhlzF4iwWOxTYBmp93yuiFNLWk9oGUpq1DCoC0/ekxFsjNd0p
0ERdi+r7GU77K8sL2No8pbdySIt9n4zhXqdVuEOfAYg8y0h0jpvqufoOnOLMdoauIyYhx4SLXbuM
wW/iWx4koS0S3KjMyz5EbXdbuoqMDF6EC5YVchjHqhPRhDZDMsSBHU3fDGtAANGx14GoNyQkImvf
Osq1MPVYWBP2TaNbJYSpxqXOng0lcafKFsRIIimcNfQZAZVQyOJAzQbm5EXaoTwSXrbTLMj/bB3X
ejnccaVdowKjs4kRiQIUeIHkshtDtGebB0RQ210KWmh64dR/DmNpxBBkHKDymjhlkQS6MsCftAQ4
mvPTeVvbCigwVfenMO5C6lHesSOqxwEplkrgOLyNvYmccYcJivRhKIo7lAbeNLUWqeHWPbAWzN0D
7TgSlhsQnLcqBpHTZbRvNm6pmi/4Sgo6vkVOc8uVrSTy1G8xXvhVPbXoNmv1IK1Nb4jTwbE7Y3By
O7zWMvLTZu2X8/u7qTG/95fHuktmpM7SCMuUtHcKH6bQSnChCtSF538bo4m2LbqYwZokxS4r0AeK
xMh3KUK3DJKGB8F6NhdkoCaJyq2+jDQeWzQrw6jByFmM9mmzcEcjuRwVAy3UdXYfZekjm+fOz6qx
PJSdsSt7kjhhpBVeW5HLtka42Fb5ez03yHWPAIbVCHXlJLk0zeo1zkzNMRQJ4EB1zTypKMx7ucgH
zxra/Cof+sjr+pnuWoxXOkrfKUFr9Y03RBV1FVt5jBp1QVBLe/Atjfe5Ef3o9AHdcVH7LVFjwB3V
412WZDdjP94WxLqVMSUpOIvNOwWXsmYAH1IBIiXnXPshmtOZwbkmkZL5GqiYvF7G4BpqL4c+UhVM
sDVXmOrYDaX8FVlc7/zpbDrClXjO3eYzK8ysxG1dEORyTOZ10lczNv5DKZy7xfyTQajexQGVqKu1
91l8W2aZQMimnq2Wsny+CqnCTLPLoexjlPXlwmkycA4Yxd+5N1YyOF1OmikHUw/ujURTCg8QMToI
uMDpVZSTqH9g00oRIKLBC/Wek/dhVqoYrQJvVABOJs+Oq9SxFDCQWaFmOkaJV/B5Rdj0ritxnFsv
6ASsyUyJA6W4Hcz4cmpf6vBZsafLcvh5XpRoZZwjt8PeRo8t3KpVht5cW+7SipoZshOlf3nMClGv
8XtV1pLOX+lEk01hWGcjdEKX79qod7RGdc0MSZFIcNELFsUntatKYW3c4aIv1I8hXKAF8ejqHuRi
f37ztrQccAdLtxOyICco2ZksxTJKIpiXbJM7WgBUOqSCpYhELEtdbVoCwMsxj1IJpBnTYwYgsags
n/6zVXARizXaWqJquILwji68VMtA/1d+Py9jy7UBdxX/olZ92huQI9gCVhNkdIV1oeVIrqjGHVFF
6HibYixAciG7ghoiXzFJ5ILEUQbfhifDvu3AVFfUiPtF1+hWuQs5YjSW4v22DJFzF0UeSnbaJkaM
B9zCQjuqu9LNXf06eqiBuBo/gs5Q1LW4pQgg7kb2CNiup9Pbc98aRqUngL2QMG3WP87VL6CL//M2
/jf9KO/+eBc2//s/+PNbyaYaMxct98f/vWUfxWNbf3y016/sf5Yf/fOvHv/g/17Hb3XZlD9b/m8d
/RB+/y/53mv7evSHXdHG7XTffdTTw0fTZe2nAHzT5W/+ux/+18fnb/kysY9//eOt7AD2ht9G47L4
x6+PDu//+gdKPyt1XX7/rw9vXnP83PUrwGWKuFrm3P/4fX/+0Mdr0/7rH5Ih/xO9EABBWCJQVJKW
MG34+OMj5Z94XQNR2FzKkJguxsEVZd1GEEv+CaAS9J0t9bsFrwPq2pTdr4/QM42fQRCm2QAiUP7x
/5Z/dFC/D+6/ii6/K2Pkj/CLl8hg9c7/BM5Bnh1xna6b6slgswWvGmdACPOGC4KUwrynGMrod+AV
cv8NFmZOFU+kcT5Jn6pJa6Oo8Jqd/FO5qtzIC304QeA/Utd6FjNqcWa9CETeDU83NP1sNJkPVtW2
Si/lnm5ljkGf8xIGR4UpBe7aPRHDratqc80ONYhh36YL8214nb801K2C0Av3abST7s2Ledc9Rpjc
FVz4n46JO8CjFXI+OCU0x8TicoDgVhyeyI5eANPTtYBhXOzEJLOfdGDn5HERhtn3FH8dSyWBdaF8
aYAhOB4kf6nSJ6ADAk3CE5JFGGdkP8BFCrhszwzCb9S13fECkBGqX2LmNH60ElfUXcvjA/xxCgsY
PCBQkPbjfSvJh9m2G2xF62HQtPGZr+wXaEV6MIO0B7xeeFkH3V6E8boc7smOAA0KbBcqUJ35ZgK7
K20lmyC2yAjYvmefTW9NnAP6zhREDfzt8blCUCJiZMLQUEXRF3Vf3ekKcDB10OuiR+JgXXS224H3
UQJrev7FiDwNc7PyHiPgK4/2y2WsXcSWCa1l8ro9IjTrYths2rxp7Lmb0Jr95W+IMIAihBgPpDZ8
1FXYRkNiVhZebbypKbhtv5aJIIzgy2l/bN1KxuIIV1vXYLo7jGTI0G6bp/IGZVqwa4D19KK4VC6Q
Qt0r30WcmRveDiUhC8lnNAwB6ZgzTcCLm1JSQWQfS/smw5upENWFNs1/LYMzx6rENFhrQobu9N7C
cNEsxO8jxiAApYvw3xEioHHV7j82crUqLu7XJNvI+w4Sl8FyUDd31+2+AQtoxRz1Uj+c14zll/G2
tVrechuvT80apzLvZgibjOrWnMCIMv3QKGr6NWiD+9nNaerMTIRGtmzaiVQYM+JAtJbDlRxL1WaL
9MPUFp46ajeTSaH6xJkUw21z9cJsfU0TPEg3l7kSyClnzXomd0O92HV7KPweoyTNoRUORvLw+zg7
NA6gdxKiUEYwPtEDV0YAyvNBKdu89Hof1HIgI8XA2bhvLzMv8tRDeKi82R2umOVOtzIGWaL7zC33
Q+swr8AgViNqblsSBsf7jK9jLnVudDijxZkzEMmuZbNvWfl5dxG38PJob3mgUnQ0t73OMBYfnFcn
fvzjcwOWdp4lSYMois/T4NUlEVbNONnBOOgTYNDtEbTnGIyQO0+LdF+zEkdPQc8NYr10DD2lBTZ6
DKbp2HaQGXWtrLm1mzc1Fyj6xuWFGcDVN+NUwJ7VdOprfDP9dso9zKyWzkKPgzfvt+ipzZzkYXxa
rs5R0Jhzensdy+WSOqBlyygrlx3JgT2MwWugYAJEBCSnsS64SfiG9l+7TxS0NKJPRuYRB/ISL7yQ
TIuz0t/IffpK90CsfpZAuhDdAAtPAXJitMuEBEd8eo4X/Pn5Su+tUCky9KHBjWgdEpQoXhfoiwPD
CM2/pyUaoAb5+2TvO11A7LIoMK/gChrkfi34s5y3kpsnQLpnBeQOw8uoG47SVi6R3oeuvhhT0RN2
I5ZfjvK3NE6FTLu0rHLEUcaoUrDpm9y/dJggYbbkhGbllOwnGjyAUWO4ZkJc1lsi6zoNFZY5VoI8
JmZ/4DY5e+6GGA3+LbK+C6B28r7Mx1XX/Q92Od6Ht2Hnlj71iQiFYftwAYmLVg8A9wNp79hby4C6
6sgAqShn37bRZVqHriGp/th+6CPdZTTf6SCwbypF5L9O7wmsdyV5CQBWx6uQjFIttwtv9BV/+jnt
uiC8A+ffUssjTjt8zj92d4OFISFhhxaPrvKHUltomzXR6In25+VSWUmfw3ykoWosF/EMaGcnbRz0
uz0mt/muw2l/KJf5gkqquClzjH0NdqYB/80u5L15J6rqnIY6y078+V34aWLamVSOZ3wXBg1jQ+cn
5f9l7jua49bZLn8RviEBxi0YOiu0JEvyhiXZMphBAMy/fk7rvsHW1VzVVM1iNi61ui00SYQnnNDF
/7x3f3qzoaZpXTJlGF19mFye6jtkWQ7qtVKdHLD7a6+LjLpuof+Vj+f6K/fXzy6Jgprr+BiNAiv8
5+01hVytasV4VnBgwcDxqL+YP59tvRQoKICeIdf4N8MwERi3b0WAyFrcWtYIrr5zVWf+XsL+6Z/v
3afX8ttIH6JEMxdlh7O2jZW6CTPJq/Krvf3dC/vjVgcpG1g7URQ8/uYipK0uzPMQF2PL69pT0dyg
+1F1sTT1PeQlTuWs4Nr6mq3DYUBjZKn66wA8H1HcFm61E/bEC1dwEhwt0ezlfGXrN+G/jq7ZBeSW
ETxjU913brCDXPumYDIa2Beb9aeP47cruNzE39ZTPy/NBJgMblIv0nckbk340N7PjUn++XF8NdKH
NM4I6MtPOkPGOD4aWJQOskn8oNsz+frPA322IQMKh/IS6kjO39DnZFjR7A9yCXWa+2mExmkYld5X
VOyPckbvG9Hvo3yYXdZS5oNgGIVu6D7k1baN62uoHEL7PUzLVL8ioujhKrWkZAOmOzwbHzAZxJdO
bfZfdfM/ZyECWyDkcA5YsJ/4iP0bTQvNjwbJqrH7TYE2lSEi1nXF+7mN5LrywsoSCVs1SrFrDg38
dgZuFw9hP2OCJSPjrPOAVLgJzTVdryEUwCtl4GHp88CAhQfBJlaQZCiXHQpuWxfdeq9CVpLld8Sv
k8Xe62o4tN3FmBnyLeuTgvJQuQDo6FcvoJJGVQnfTfvVWjGs3/O5gl/SemsRN+1KikkwxtU4neDy
HquCHeh8x7qZswzZPQvxpfszxZE2CmR79EfdXRsMrvNjZot4cp+z0k0Cg0lrhVtgn+BkVfLV/VWR
o56x5Lw6nsZFIMIzPAizFH7z+6xaDusIe8LqYYCHeFYEiazatHTtq6GfIJn3gk4sX+SbINbdSm4p
e3a94XpsBsHLOtyrzt9mDKKEI+Uqk9FC5lRZ7EouJnI7BrXQLmqWnwzltzHQsHh7cvt6V+Y7v3Ki
Zp3TxcuiXNK0Wz3wIeptZ0FqKFAHE7ibAB54evZw8xZoLCnutMumECopM8g5YdB5unfMPSnDCB2i
ZBjlgegyHX0nBSiE11YfB3BUBWg6csNq00kVz6H/vQzEprNIAjL/vofNTkGDqKKQfFv6qHE8Toqt
6qp09cFA6QeuPQHq3hwrjRlTyiNEAEDK7RJRrgdpdWfqkE1RgBE0yZjNdVy2oHINcyyZs+/b/dz/
rNx5G7TrLvftOGsIn/IBAi7Y+5pv0GWIptpD7SyIgEPw9Bp7ThYhh+OzkPt1udOhjof+h0EGimpy
MlIdhb44gnoaST1GyqGpqthuaLy4CkZAT38ylnMQp1Mhsm27zhwKhXy2h62lGc+pjOvsvu8X2CwV
kfFgF+wMiWLBiyYAGA9O0uYoWWoAXB7ytnub1+ZYzzo2dR5LiLGO2KebH6SrU6tFBOt0LZeLPIgy
j0I6Jn1NUzKFcehDXb4XUV/ZUbmaK9GAaz8VfOyetDFxPqid52fnoVliSW9sa9mu85BOKjj1QsUe
BoR/TuSMWzHkacu2dZUfho7GEq5xYlrRN2GRaL2UtTTVTHFLhBvmX8MxGJq8+R1TKIZ0W4j0cKc2
0TjcZLrA4dJzSLHi5d1Kwax2xxtrwaWVNznawKzPdpPb8lI0UEFaudY5DjGHw87zqi6fCJx6mLfy
qSh4l8EMfsVdXZwYbiNAMwy71hXxAvBmSRRuZ31s1SvMMWMXirmG/YBfD8R66/1ElhgIhdSoKg3n
hTtMf/cC+LojOLVGn7u+jiv0U7uxiRtYo9KAJpXwtoMPg0B1RqGM54zxgqm4Eb8y2EXW8Gok86ND
dkrDKjzsT/NYxhSQeK+k+7KAT7RzVL5MjQvjL2lwR68d95mSEl5f3o2P5iZsmEh11/t3fR5ERhRR
4JTbvmriGnlnV90Hdn/0lmCjL6UBeCVoSAmYhfdZfwwg4QaMUTKRH2tXR8quNzCtjEUOV1fPxMBn
bRiQpYF+JcFeqfkIB4u4Q2a5+j89bMNQggeoFdbyBZq6eYhefLYh86ubDTvsIpEkEMTBrt0OIhI5
pGmacLP6XhwakuIGgyXPJ4T3oKZtRl3EkNreFNrZTq2OSjeP8gJisE9K9JtJXTn9g3CfLQcaHUzD
mBVyFmWTwlDyHJi7eiyjtXI4yast1v6ce5vV+lVmI1gjfVwbmq6LyyH1GRW+FU/LnCzWoxoVbnAb
Z3BrrOos7QQUWoMNOox8QsBYDTW32poTJ+fODNXWvDuVY7b16iUuRXmEgmVkW8XWUv5m6GDxWwV8
KRj82BRX4g47c1wPFF4NB6n1k1/ZW8j4Jdl057XrEYClUj5n3XG6cCEUWAHgtgC0mRBrTbS8AZ6X
ZxWN7XmNyx5ncTe/zIAgkDKD3CNsEmw7qnu2C9xjU0NPypnjvmk2wHhzGBdFGSARjfvDHd4QQWyC
ID84C5wRBd2woY8kbFwc4CL9TG19pB1VYCXGz2OnqWD6sJv9fD8vOpFLEC9iV6qJdzB6c1iT+ubJ
oStnBMqvkEipZgLNqrWG5Jh9RSBeXQYGe6FJpRZPrePHXdA8ZJDnd8Mygb1z1I91vNin2QKOwsmv
wBSODTarefYAHvuWDd2WiB9F2OwXXISNLnGF2TOC+wah7s1cYFahfBeUC8+aM8LsDZhkia6u/ZLd
lJX1BhgosAVvggEwvaEOdsG+isLwsQmt64rANHi1UhZuUUzYuTq4IpqmTTBxMC/5QIvkwsjssI8V
/X6o6h3KT9hRIX2ufg0Zam6qPqH3tPVtchV0416wCkqtGS/CJBBrUgVs01UDnxi6JI3HmRCbMITI
n2uh8vScmTDpsxLqmSJVMuCDc1aziusQejMQy55LyATLnxOFNM114S5RWKzXYniFQAfXfh0Tb2P3
czITPyJBvaVZiYCB7O0i4MXSAPodIBTXW0EaTP76YKqtuzgR6SQPyLko8FwBuRAhHEOaIYJXJeQA
33zhPRf2rZs7cTO9mqw+FEZfBAMOa3huvSBayzYe8mZj6TEOsjvH/LJhhWayYut1O1Y4MVthUVx8
G71HiFFu5ylMIErFaWfHduNcOfPPrO4T6MRC9Ky4zuUcqcaNmXyYfG/LtN5JOAvn0OYDMo23dRk5
bhBX1N96dA95qYQNM/eG125RkappRGx6MJDSgCrptulErNxntB72cMvbQho4akKswUJzNQ98sKdT
4y6p70EMbA62VoYYwvJSj7anaQzB3y8Pk8q2gcnSccnjFWkvVTMKaG/gcm+ozCOmcXnWfpBrmq3o
64dxEehNPmExtutbKF6k0916NlyDgHNagJerIeNQl7dqMdtlflirJSrMT5Vjr9RV1OtmCy6nAnTN
YofWJRE0m3ktX+w+KcUxQ/VMTCNfW8XdeYz6GapL8xCbhUU+PB5bqJipARN4ZFslXj0EW+P8Ixwx
T8iziz+tDbcxlfKpvnHHIjHZ92Z6m9ouWsZH1VrwrPOvluAHMcUBRNftbNyngd3o9knpce8tS0Qh
jib8KWKGr7WKynqnWkTSUH3VCnX6oHnpB+cO9wrHiL5eeoKCOgwftb0L6fNoYBBW3yJ4jN0aOEDs
LVrd1PWPJYfaCetfZwS40vh7Njv4Kg5Cap1mrI2cmcVBMZ39pcdRmHk7B+4hS4gqZjNuq5VFNQ4V
q8x2JZyCZ+/bsDwAZI6ACmyPMZW4sKK3uKXhPBv4W10rHk4EIf6AEwm9lHx9GZuSazm+VkW5N4g+
5DQkA3QNCvYGc7FI+B1WkDNHrcCJnj23auSW9Qs8p4gWXeTVLwN8afosAjYz9nx5j9JbsqA4shR9
1Lt9WlrNoelxVXQ+uh3dzI39YrzsYaAW/vhTVQkeYlcC5aMGjwNrC4Ab7KwDl/VPrz36+qQW7FPk
oFDOpCWSbky8MKNRW+eHWnUXua9d0NCd5bZXfS+38Oj+4RX1ubSu3NXZmB5OQdB+q/0Cd/p6CA4z
m69tONPpueC2wt2ZxoMIEd2on051hYLTpijLe3DlE0qKvbEkN+NB5v1mCFwu9byX0koaf8CGIzfg
CG8Gb9DRsogbQv1TMFVPDooADUyBnPkuc1pcMr0tcOJicp117r3kat36FjrKVHtbWlcJY923Qa18
teFcidOqtac0CK2ZB3RNEXIswYs9+9vS6eMGOXvrqMdWq30uxAF5Kc6+WvDAV1jhM8rMQdwNXprX
/q+CLMe2nhpsph3Oex1L5Ha+qu+7KXwU9plojDe4u86zDwErU1rNLx2OrcyR8dCQRHu3y2RjGYnY
R65ZljYPhH0/tS9t/tgOLKG0TiYNR6J2zwrBC+/HhbzvZdfufCTyHNoiKRe5mcQAA85rQvq0h6E0
gNerj6DI8YcrP+vurWzagmwIF8QupqPZrKLE0zyHgxDc6ruNFsshtJZvgaOOfmjOlhXAVwDeEFEm
PewTiFQ7ow+4g+cgR4hSzedu6h+laRHaW2kjxZYSWOIRJKRrRxGktK9e5aKfXaA0VdxSD3SPvmIz
p7jYjEFypsOWM9RooQbjgSofgZOHAqenkO6cUexCXwnQRoBiud08D/gSBLE7rBYw+fS2btjOrelz
HranHPtOmC0vs/ITiCzwHPmXRR+CCSr7/siHcYpqu7oZPJbMFQxKuw451RTB7S2qRsFH9qspnMSf
EB7ClsJ1TDx4Le+aV6tB7RvxMJD0cKmAOXFkF08KEo7OnKj+F/a4VygwRbOEgMNYxQNbkzFwIn/1
79zJApx62DfwMmYe2U2ZxBmU7XuUCqRTvU5LcZ6Q3/hQzu7qjamfnPEF9DgEsBYMDWHL1jJAseEA
LoIIJbHr3Id+oUNQZ7B21BrvQ8QEWfM0DYfKYnHhd8eSjcmCdKP1k6x6nOe7yUfRTHLaFzzEuoYP
jmM9wkKIl1CjbpmHqjZYIjtmHdzpIJeXpowCcl8OJ+asMQlR822BQ8D8AC1ss8rzqnZBVqWulDHO
jRhKHFwYnSxQBevcK+LW6TjEJMtgifrNbt3j6iHSpW5C1E+/PVoIln12i7RVZg/FcOvVfcsbB36m
A46XPtiUK5JzU26UeaEIbrOjXzY4lN2I9g9d/QBDklXfKKQ1OQos4tAO97W04qAGSWp04okGV7MF
h8AVZWrmHUIcGkKr5FJ5qVjDFw3/SDdsI5XdELBYECJNSYXaIrzOMGPe/MGKXHmPUO+x94+9X/EG
R96qqtj1Hj25nySSKrfnDYzN8YXnEtO1bjdmOA7ljZlXTvE3Lx6VdW9ztmabfAUeCfuTr5eEkCrK
cHrK8N5BVuPCo50uqASpPLJRrVkGUfAKp9MQ3i94SsF+1d81mncmE9GK26sxjdvyJ6LdOGdPonAT
D05TWZ7SDpN2vHPJFsy42LOOFGoXimFeg2LJHJR1niCyb4TFpwWP18H+5fVzCttmbqOFZCCNLIH8
WAvF7ewnhamjPdzny6GVD4FcOM2vW3U2CgQ/04MOeGqsb8UK7maYITEASxB6JTK/8dwE2WviO88r
VSDLrREVK6LfGzo9IsvkEvtnk1VY8RUP6UO/AvgzwXzGQbthuyrkcw8ie16GGhWZ8jS4itNht7Jb
Yf20vDOamltiO/GIYk6/9pEJ7qHfg5XeJJrJeAY2kSun3/WzTNrSO5YKh4q5ZC75g/ZtXqx6D+WC
TY+YWLPg4AdAFtkWHhaaGChpGVSwlPvdnr3ImcjRwhPurWEbBieXAsIWPCzFLy971PNPFxkkHYok
sAGOH7NjmYVg1eSo6GSnUd+gsmUKWOQxEg2YIguOO5IhZ6btfUCeIN8QUXIIwZmiF+qIa5+akkWe
nA9QPQLIX4Ad78Y9g0R15R0AJY+E00KyreeZ9k+0R7YOnyDloVoA3gP8lxecmsN4pVaakI7s6eIk
QUUQz2F11zdCiOsZdS69VmmVrbsenY6yBawKZ6KkWIXqaXC9xC2GKJA+nB8Mx24cCSojTdn1PKEB
RgPuqiBtQizX8iVoiz0z060/sLNP5A6FFrj0HcYg4BlCysI3vHYffRvrALfhkvn09nNnq2OHFE8a
b7suZeKiezmVPzxxHp29Bm2oD0XkrE5ULH1ixLw1xGwkebFQFOo9ckDLgev5TsHZeGimXVHDp6JF
Yeke5a3E902qUDORMNqlBQqShUw09L4dX29pgfWdQ/MOOndthcKiF8ZTi+IW2dngxrnOg2V/c02w
zZpHC50DDw9VBDS1YWrvuyohtYvXiCELD1UemYBIsgO+KDHoHLXOiw5Q1AerytZiOwYNClQvTfbm
+NBmQUwRZg3yreYqJ88+eWkBfOiRArsNEpazWJ6VkXydFBKqOc1y8SAqGk2qu9IFiW2BGu2Yberx
WtuoxoYx2s35UkRrcwA9Y5vXu4FUsZyBmmu7u7VUSAWODrZ1U99Mk0hsGHcsk4e+QLFXw8hrVXJT
nvui5CHS3AbLa9E/ysGkIRJlt7ynxXmZ3+ruRgm5q8BtWR9ZEe60S9GJs46kY7wPCuwnXdRjVk7S
RjYMiNjSoKJcdQfpB4lj5dt5NDsUHFASxgnVJu5U4jA/Ob7gIJvesNKLlDyNyESFuh/8710Ino/1
RsKrZgXqz/xqMtQwQf5ZEEWq8bHQ8CMUBzcvkgERfFfLbYM6XN13h7HchwoKm5m60wtL2l5dS6QP
Y11EPRtOXc/2XUUum9KJLuthHNdjGCTA2MXleK4MiWmOs1zDqiC0UGrxk6mGLrPzDAfPiMCcZMVh
W6zTthrWtFTrvhzps5lJTLDLUWxkYbBEhNI4Y+Wh0PnOWOu+IvR+9MzGxvctMwBCGrHPEHSFeXDT
G/nYN3o3VeD1tPXeM+F1VoWoTcMhQg+QOquSEaowlu3FGQAjGUv1SG7HooLvmWUb0ICHvTCUS5LF
ohXXiycr3mrCc1Wd6uqoUWYnOJddQAYL0CdcBiv2nmwZ+poEVfXOPGvnjYbfZIs8qpt4iVw0MxUg
jRmIXnMEZtUdCoPbrIMPbPuwil+Xcyy3PcAaEKHMI7iEtz3qx3mPvatqouASFyDWG93NmIfcX9ZL
rSqu1dYBCx6woVPFspSg9EGthpeVHTfFG/zIYq3vXfbTRvAV9tgR4JgFg0H0N5w7UcNmHJXbDoVw
FbBTi4XeAm5e1Nc9acHOKiKlfxUVdr7WwzmbFLi6Bt0o60fX3YXtG9DOUYX8Qfl2ss4V6iZgiiNM
75t71EOT0XkbyZn2R+SiUWMZTga567qHbHiR9ETXXYPojl6iAUDfkCOWWJVeiBo0DokAJqhwsYxt
DzvqBeSCJ9cQupdWzcF+jpx2D98BVIimWxwkSObilnSpi4YR7QHOz78z8iurjljDFBDXHKWrGaJ6
7hTZ/XbqjjR0d9p5maxE2jLxc/idosbAChov4VUmEebdeGgAtSEavAGLmuYk9bPKT2S8nxCZF2GB
vR354wy1by/k8JlKwhGEwb68qgn2/InFS38Y3KfKGxBTofa9QPWxNYkjjrW1m1HTYIgL3TGZzBgX
QHa1qMuj1z/ACB6mFAWSEorEWNOoL5ekD6p4DR5aMBBqeyPbGyIGeGOs0ej8vJjFC+Q3oSwAhFqw
sBsYdNDEaZ58iDpBrprn9XMuUx+xFQFddE4855yjaxMuQ1RZsVax0HCYse9ZDqtvse/UwQP8JJyr
+3pdXjJfpGwK0jDv4qyqt8GEyIo6TbpKmS7NGIfuwjXqpTkqXKyCXXVjdnq2ogKzpp+hCOzmiQ5Q
EwrqSOPQEvWvOZ8fGrtKLTxDg7pL4MCm1BpRda8je72Rl1qZeVzr8sZB3BZkrwT9A4J1hBrOrTQs
Nl2Tgg97TwEv7FH/pBTzBKUoglqd3Z4VeSa+xYf6lrBneDZGBi20FiVfBy6oBiWGC3PRhQczUwxF
yCyyUQJYQzyrst2oBSKTk4/jX8FjGMGOmJK5xPUpxhXKOh3rIw+NJsw43kmZFLqH/QUAWPnZRZE1
JC7v/e9LDghenj2C/c81+ntg++HWoQxvhuW27fBkBvt2It9bRBZKvEDCQ2JnyG/EGERZO0aX/G2a
XN4VIvGy8m7uzbfOqlEcZnwgJ4CjIrf41SI1dSqwcJlK3d68jqV1u1ZeLHGMW+EY+/UVFJCOGq0T
lY0v/7edarjq/oZs/gDigWfzVMsAsHLtsT16nTu6HHrzhTbmR/kEHAd/jvKhxV+Rsq/oBPy0NwBn
OLLIFecJUS6gBygtBmi3zClFUaxGBtdW9heayJ9gkC8w4P+24z9ASjrGHGJ6NMovMipIg+6dCJFA
1L52EP2I2gQHQM6/csO4/NE/W+IXFWGQSTy4YUCm5uOgK800q4EtdTb9zmyqzQT15wsO/p8f4GdQ
N3bxJQeHhIGr9QGe0wLBATtyJdEEyHlRva04jUp33xYrCujqCzzLZ7gGMCovomaQe3Teb/RvUA1v
8NXcqAo19eFJVt8WFB0z8hXg6FM8HQMmHd4E4OlB5vdPQEhrfPCdW3F5XFAJvFGXR3VYAajKDsv2
K7D4R5W2dxQFczG1HQYJM6jU/jnagNxrotoARXGbLRF0XC7wOdfnyFuP4hgmZkMS5JoXAoV5ndDs
SVC2/lrM7NNbC81fQDFh9wwB2z+/hgprORUBuUCRx515G3dVIpICiHKUgIrIhV0XjGW/Inh+in4F
fdsBT+ciUME+jCode5xQlQNycB9s1ljdNt/ng3rLAKMDnuyKoDhxAzWOL6bRZ0sDypowF4H3Rvg3
0p9BT89DqHW51mzfphXcK3HcbMxX6/6yrXxcgg6FtwiKixDf+HhPFzEJrQsgi6Y8QnN02+yrDbNA
iKFPLEFd7ybc5Zt/Xo6fUEVQIv1tzA9gUEwy46oOY64h18cKIiMyCmJ0UJBO7S70LpgJfYFn+2wL
+H3ID+tlcaU2cwe0qzsgEnQund0nQq3Y0FcQrr8Y7FMwMXBNDmCm4Hf9zV17nUzfqWmWYPsAWNLv
2BaV+BaBb1phtuLHM6SqHxBLjIr7uy/u7qeX+tvgHyBPrtuvcP4B2q1mR4WuZ9C23PdPAL2lYwDv
8t7dG4/+0OpqViYRwtvXXX2ay18+cB8g0kclMoN//k6fTjJodAHlBYWgv9l+N1DDr5z5cveDblOh
J9ChSPPPQ3y6I4J1iD0RzAhs9h+ecIi6LwuDVQJyChI7TYp9GLFNeXWx7Mu/NAT7fLgLAhOXhQbg
R2ZVJ3JWrw4gK80v59bbDxs4QB7FTn9b4n7z5TO9fPm/rVIXaWPo4kjBZvTnzufi6pTbljIOThdq
BHqq2yoaUrmjvEzI1zvtZU/7p/E+oAB9pyFB5mL38U56N2zmQxX9WKPl+DXv4zIbP46E3AIiphAZ
ZdZHPktf2JnqKQ6yxUbUD784nwIfAQs5+aNZFVAh1heOHp9GOjieHbhk447+TZIZGNOikS4mCuBg
mnI3bZJxK3+se3tf3CMMpxylhK9v6WfAyt+Hvbz/W1xgl4tD5wzL0vvu3U6/yDUyI0hyphfTi+Gp
xY9Xy5Fuv6KVfDasd9HyhjreJ4YNkCjJpsLB/Z0nNEsfIUjGaVtGNkyC/3kBfga1vIQ9FDKUiEz+
JstVk84e+rC4EHiANv+OhkrSvNWPy3WwQ3r53UrRhUqWA3qxgD9CFAx+llv3K+XfTy73jy/x4Whp
hmKZWYeF0i+HDIXMTN9QVMzZdP7iaj+JRTAQg2456OsBDrM/HydaZl7vGNCVVLJE1Rl4mgykU/OC
AzuGA+4OEubQG97kaQFbwnwb3l70/CuwhuavApTPvgkIK7YHKxP4CIQfotuKzHXB9ITTdLqS4qcN
R6PxK935T84UkGIQrGMQ5AjuhxiIAUFvge2GZwu4kSBoVkg0rm6U0+DWfuU99fkF/XewD8/QndmC
nfUScKH9uXTn0AEYK3v+5wf4CTsRFi2/XdKH88JxpnocLMS0FxdJcajvwEhwN2uCstRm2n5FQvjs
vMDyc+EZBxYpdbwPww2OU2adwvLPd90uhw1Vs+kS0I+5s/3a5eGTO4itlIGcf3liMHP9c3LCtqdj
+YBkbsDpVL7p8WGqv7p/F3rjh437jzE+PKUGQnVVEwK339tvPuBhrFPx6KM2uzYRqJGRbZt9MdGk
Lmj0xaP75HT6Y+gP93KaLKfrhIV8blPfgNeyG9LhiFI9h/D8V/HxJxsKyH+4iWAPXLbvD7eSUe2X
yLS6GFDXpDFgLD0Ua+KmZtNEOK2+afQAHOQ9y5f80s8OKsTkyIsvhEjYDH7cYloZQB4AeAyVYOgr
N/VQYleAq5sYxbfp2J+xnz6i4vN+e//fKWb8f6iFwXBv/te/tSb+JoURvbQvP19+l8G4fP5fKhgu
/R94ybjYQS2QoRGy463pLxUMWIb8R/YiYP9jO+BlIsQMIRgPCMl/ZC8c+3/Ac2KQqfDAsb8oB//7
m9z8tWD+0iP5P6he2B8STuditniJYWE5cDHvwZf6c/U2EDnpIAYmHgm5QJrddDRF8UB1y/DPby/+
/Y49evQBLypm5w/W5WPQW/3r/8wVvaAfQW8ZannTA6FmKKIftOL6Os6cqgQ+c87veuhYvb/7/spV
YX6HgvHvn6jM+Ncn3t98/9jEFtjaeRRyeZe/8T6CbNh7K9sj/mEel+DQZV09pEHV/ftHKKOBIgMk
ZtP4s+ZBMPvRSIS1W8bM2Y7hGgD7StExlBlwr+646G3//nokV6UKzW0dTvrAXMliX1nwgG6H7nHq
shACTEonzBfdYyE6P7KFW+/f362Ne14gtYo2rnajdsyDO1+G6DXkst6JxvbvOiWaXTigpPz+LtSp
sjMZTu/vvf8mlCikdjKf9pPTB3dBgfEuqlpR0/v19VJ2KbTP1R7Wj3pPtDI1/+u17X/y4/tb2p70
/v2npXBh7/b++q8fp8tfCd//yvuP73+1CjIVVWYJ43EiDYC58JYxVDo36vLPUlnTVSdZBJIQ4KKX
f5oLvVKhm1nXUh67og53rghy4BILeQrBgUh7lpW30J9Gf2dp5wcZTjbHWMP3SQ/3HYSV3wK/iaoe
OBi/c8TGHsbrwhPmFsg4fWuMMEdLz9fvr6CqY24Ru+v3X8Hb8V+fYpB9PjL8xw+/+s9/dGiPNHVd
egBmWwDRjWqOkgblaUFZJDbrND7ZQ3XyDPV+Vh45l/3cPP73o+ryUeCkwhhGaOOTYMUJcnP+T03D
c9kG1RWj6w0Q6+bkTYE+UbfxNrruX95f/ff3Rrb9GHfgP3hr8ddHLWjmATR5+a/vn3Pq+dfchlDq
nkK8MboLiedxqNJREhl5rRNeeVDZO7EuBH51peNrD9kBg6r5d+lhGbqwzNq3TVOcwxLYi9xtx1cv
10/QFJT3NfMB2JSDnzp9Hz7Kzt68f+C/fxuOYfhinfPF31YErJKhLlq0LYxM+4sg4gg8NMBz1Xpc
3HaIRUPsVw+NPXBEX5tQe0CITiHici+8rqopA0UnK67abFkS7Qq6h4If3UNB8F8/vf/u/Z9xUW7D
P/vMXFdAWugJ3c+MJiD3uVD5WvIrNbm3kxHe3fuvTG/f6rEprkhpuXeWXdOkLxygDi4vldfmV+Hs
3+YVXsluWvdQ2b4C0wnuK7oNIrXU6JMRESLKKQr7OENR+ugXI9hLl7eb5n+zdh1LcuPK9osYAXpy
W963U6ul3jBkZmhBAxJ0X/8OkqVmqUZzZ/M2CKQFpa5iAcjMkybwEIgksZ6ZCNl9SIg3iScf6Kda
7zSUZX0HCsFqxLO9YzsAqMRGb844l48n0QUolUX2LZIPim0ttPinFmCHahe9fEkyO9jGLBp3wWDI
Z+nxdkEqv3tjtdackTcznpAThpirtNuvNdLn0gqVVYMZlYjPI3cFjr5rfjIskbYYnBlmF9zLlkvR
9TGga6JjK6P+c1wKbTtyu9+iQv/kNL5+rs2mOQ0mu1S8QdYfivYRMEVOc1CExVPiMQRbRx4+WFxf
urq4shIzrx+d9EzyPm7wPpPYAXObI4O50u0jruqcI81oQDI8aijDKFkNY2DfCIi0ffeHEcWodnAb
95xKjhNRjuwTXTPds6mGEmBmyL5T0/NoJO6ZNEk0K5Ehwv58JdPYu9qQop3nx7pq3gbbRjplCywf
u0AXgsxBNlvm2XvkwOVbbWDWS6w5CPg5ufMza51JNyyQuzzrxo5eb2SKSt2oOKCnQ3+mAS/gHlWh
QzosBrMPD0pKPJLGSoqmIZC2uRMeho5PtshWR4Yw7wIk8ZMk6MtJYsfiYLHO2KI4pTpUkVsdAmkF
45KmmYaz85pENDC01s5UHQtUAQkx6c/iG/VJM9T8al2rOg0ukeTY4h7lmfEE13521hyITIEs8IgQ
/pIoGkRW51uvCtHYXSAPBJ8+ZBdHsfNg1PhdzXDm/ZoZCUpS3BTFNGkef2ozVPDoPP1qVlveI/UQ
b1rk7mR5/Zq45dHUNefdypHDHERdcRz12HxBftEL8fUEv8lZIbFtDdvkuanYD1vpsxIxeNfTnHPg
dcNj0efI8Sl7573rUG8SjTxH5ZSHwnG8YZEw4D6XOYCo2yo42QiC7tlgHNG1NDgFiuUWDOlTHyTN
iJdaW8fn9aRF1qRPw6xVOcNzGjKxI75fCBO9cse1ryFyn9Qi/h5o7a4SsniLpTMgpRMVQagSGj67
UXBA+iiSZc2tY3LJfyRvQeUHR5k7SY9fnWidoi0HEvYcexP6nnw3ik3v29k3Ax06NgjKJ3vs4vjn
tBJ7oy74N8dD1WZTnd20+5HXOR6k0a1n1PFlJ79vv7bopPfcqCEckNE+lChFEyWaNZWVIxaGFmlH
bbSCaQgjH0yiI61O1rxCKof/Ib5XjEndQer2NrOqH6g2RpmKMaY7jzGABCH2iCJndGBHukFVBIsq
H/JHIPi3ToSCLtKWhftLe2y5sdX00AXEQ1Qi9ffBvsRDVFzwEP4yxZZlRaTuiuJSe0OELQjr/iFB
5kyBDQIGEeCKrk3EA9m6vMxUjdFvvoDaH+oq2aa4lC32aKQ5MfHaN5FG3/t7ZB5unNbNfgDuErVt
/TA+tkK3DzzXzDWKeMOveCtumq7ik0bg2vyYBsWp6kXzDFAce+ElWrjXTQ1ZzXajPUW4ZspthgyZ
oJM7XnXxkoR/MhiUQaIv8RPBzn3v7wD62pwQ1WtO42gi+wzolQsiSUBDFaTyNOvRLFMWeubE2IC4
Jnbjv7yQYCY7IM4iWKfEul0cdT32d7O/WY/MGkOuUYxbngUgTb3S6444POEv76JL5dosQhOFM6x/
9FyUnbER7xQxju3aSZNk53PhvdlBCkDPqH3UNR5/Cr1uEyDC9catlB2cpgbEh9LyKhuNJtDWY0/S
OGqOaJRjPYsxNJ40f3y0apN9RkdHfrQD2z5Wencdyrb5qespOikViTPxmdfix4r08lxT6XtKGw9s
Hzur+hm5fYNig+CFG7LaRhIlMXvSGMcSYGx+VFxVyI1pOu0O+VnHcBjKFtnF72WcW8dI6s4pAuqC
v7GQ/Y9200aHW1WkfPUhqtwWkSe/JzF+zEmKSgVEmrryvRDd1XZyN0nJQhbeA9LgEnQJ6zvUOxnh
vtXjJVE0dH7cH2iWcAcoiErtT7xISUllxNkF6c14B610AzlVxCzwrVdwBmjnhVQvNU8LF0l8KGFI
WhdZfknGTp4efXaM0NoSNfMNJbzjCTRSQxpRi1iEkpJya8nr7I7nDMD3sF2UkN8J5jVmBwXyIJYA
cbFXpHy3+NCUNTBUjE0UJEg5lFnyztByfGkbI5KIJWPPne6/VnaUvg+Vg3p1u3UPPDSsxzIbl+hH
me3NzPqu19g/YVt6JUs765HDiyLqB9QmTypWpZJSrMioH2xr/HdeOob1Q6NMU/QKR/1pXG4ct6vX
aZE10/dkENWAUxr+n1gUH7wqQJ5Xw7X+sS67Ty7LwiN9nWggU9FWV1PiBZrFTj12IWRUVAopPgK+
WIFD6TrxnGZbuq35NlqoiSlKy7t4qDX8LOsvSO8235C3Yp5ihPUXjojNt9mISMNgd0awM/xKP6Th
WJaLog6ro6fnyL1sK+tnX6I+ONRl8UvSD9WRdGiQNjL5HOAVrACOdiuY3CjeZKxJJF9FLYbJGBUk
64Yn7dK0c6D/WKm9K7ra/pTrerHxm5yto8S2P5lxMKBUE+nkRJYo4Dm7ofeVdPXa0J8FahaJmhQG
1KTyuHuanHVM4T7gv4PI/4+lkI4deo2OI2euTUMVDdcZ7g0uRepb+xvWh5qpVTWyxZtkNZvSjJTt
FPtN7iEL58PAllGAWmNFx2UyOZ6ls+kPHnHkQ+Rcrp2cacbCHKR1QQsYH+VYMd7UtnmRPEAVKU3H
0euReRvKNelNJmnq+ScN+dPEIz0awiS1Lo4qKEt5LZEBDl+zANUcN2uQbhDDgDTmdUgQNs17aCCL
EJBJ7qIuUXI0fViNv1F5HH/Wqih5cFvUk9CnVDCv31qAJV+TFn5M/mQUVkm3L8IOzXexk43rsP2k
D5Z1dq0eSb92+6l36/YTUDOkKZKJEF39XXIT0W8lwua9WCW4g9kSaeBSDNBE8DVJWzn5IoocwleW
WMknWoun7XcFI6FHhr8NRsRrDzoeGxf0yBtxU6db2apYW/skXQsviqir9yUgHl47ieJxXRuzLTej
9LW1hLOx7aFcZ5GevLo44+3arkbCjSKZJ9ujnkToUKZILXLLi8zlG5kCb6F9wq3ihigPTVVe+w3p
0UKOjDd9KYqzcOLDiLqkR0sC/KNh+lPkFfpT4mrOyS/SC1Ms4gcyjw6GG6JY/EMNLwO2BXh4sSRe
ahfdOR+DA6AWvNXoRu66VDskpvZFg2Ecy5L7Z2JJtIs96WHymWQ0kBHS6901kfiM18jZtI5x6nnn
QXb+OZYy7vxF4hVIA811nOkdoACUcWK+EokniW5JLwV0BDeM1yDR/wMJ0bjLg1I3s66OklsfiIC6
bQFJ7PebWZE2tpMlnfgchyi/sexW4WXIL8KK0Sc+78WmqIzhvcTZH3kQ8gvKFxDi1CuBSsp0fHeg
j5Tzq/7M/12/Un4AZDu8N/j9vtMn/x/rkn/kbF31lX+3dNOV6bF+X3CRn6IEyAetExZfyhxJ313m
9/uUj+hwZZdIkfWyT9yJ+wfhM5SJKH6gI9M+4Wm8JStjLL+5nVE9tqVTvERNf+iVM7PDdZU14INL
pGZrwATpSh/HxEK++WJHxlE0YPsV9gLvC7guB0BnYIPPNoOtewdsvLQzDVVZOMe0zlYzS2MCrzui
uyF9j7qk3hF1IzDwh1iPelMu0a/o6srgSFW2c5wJQsawWbWBtDG2Jn+zGW5qRCDjCy7j8jccdnEC
GvvXzKmdx1Yvn4lttEl9GHBdsdTSIX8D+sC4jlEAj5aW8IHrX0BHALf+TFKRpqvU+pmKVgcCQYGT
S9V4+YUGFHJrBb/ogOliW2thK8I1eHGJTV6ZyByLzSC7uGMmTEA6werOoJS4jaqE9XdetyhHxg9i
t3I6htx0dGfSFhWK03dFYBkL9FNwHyNuu9iooyWdIdAxWLES6UEvrAfAnHD9MpGDLLJFJxgO3EOE
Ime/cR9Jm/yXrdOsZ968BrknvTDoo3PcVvuZRQZqHRQ26Jfp8aZ1OlS2zI/nunIA7Iq4AM7+KSt9
cQqtUZxyNZNehmIrojNnkM0CJdTxLoLirDObEG9S/nAjoxRgFaycDG78zXq5zbOD1zaA0ixGb4lS
rm7FAhsbFr0sjyFDevECrVxQBaKG3Bqus7blkNzQSjypkyWpW8pHn7ONr7XW7o5PGiOOIP+RVYU2
xb/FYPE+AqoGsqmwHfZsBy0Q795HsR01ht/3wWutmlQAy6RIvtujcLGtRwSAIgPxoLF1aQHjYQ4N
+KXuH1DQ/nlm0aw0/vLxCXqY2U7b4VhFHm0fV1kW0JqE/QLYHImukmm+CkvNeuGy8h5j3185Y5ch
ew89gxdBh/JbRLj+rNz4QCEk5cwXt8p5vrekYHtcICJ80Q3iiYa4MtIDfjOvPNzEiidhNekBCPzR
QiryjkckCciW9MjVn3izLa3RFVG1tvMCzX1y9AjTUYI+qHvKgi4uE3WvSbTHvHyJ4mIUqyrxOGSo
cO3RfotMbrQzq2vGBan7eS5QT5eb4ypSjn5fgXxPhncrTC6IaaibU7KDmyWZtAF7NwL53Uw0IJM0
eX1q0NrnkLqBeaGBOaN1KUZH27i+OSyIlwEKAhhiSkf21WThDAquwZJFuE2cbkA5GWA4tsohLyvj
gFYN8O93UYiG9r/8TM5EJy9AQRl1Ue+yCuAgtimjFxqQe31Cwqe4EEUaKOq+alSWE720uFi50+Cy
frkJ+l5Drbdo4UAR/sf3Bf/HDtIikH+BX3HjLjVy9Lo4kWXtvjp+8JfN7abdM6d3j1XZmdEqR6PE
Rak7AKpJXfcousI9klj6non7g1mTucugGTpUU0ZSLEgwKOlEkyG5mGhcoSCogeuoxbQOiWInb9v9
vEaWWn8Pniw3Y8WMaDU/gRjYrzVmbRYhuiF0wHXgMkQssEeKkXHkbIcM1UDCZCn+XOI6u+MFGpC3
G1GMaxKQHmr6qs3YYhOAiy92DD4GlPSj3ojo1gixf1Q6s5hmlmaM2jLSSnbEbhUZrVrWdchrpXmE
ssbIDoCcREy/M8fJPelH3ZgdrMBbuWZqnbMeWbI2joFfBecCaeaCnbhg5qfGiPd9nsuvIyJDm8zM
kJGoyASVRijQ9l9FpAF4RMQnXOo89gzlUOhb/liYstjKseLouhfxo9YhagzMlQwjcYuhs9ylW48o
ciTGjYzoWtnaJdCL7NBFdZ8v0mRDvmgNRLzhaqbnpWhGOiQl8sZjjfiUHYz58n/rzWZ3a5CAeNM/
gVYiZlimCPi69d9ETVKaTv+0G8ak4AYcGAMSXU5ToO86jfstacty1QZcnIwR138W2hcCjsRzvyFa
8c0ojfxl4HmFDGIOnClp8VMVRgK4WOl3R3JvH7EIZVujGlA4uI9NVTCleLNAZvn3JArcSZfrdY6r
RJSIZsyNFoie8UmXBMqvXwDv2hi8YJVZjfs0pLH7hH/OPiwT1OUrKklKlEAASq5G8jPAcgR+erzY
/0L6QN5wn1C232+7HCiCZECCMsAOwEEIfj37Ndu8QQw87/b42W8e9CRfmqWRnb2mzs56I81trI/v
umLNfFzh8BsS4GCov8/LfD3rkXLneka3IFdJimC+6yKRQbma9UhYyAF1m92A1+xK/I2etwNiuLZc
D+3gPkRe7T1Xsg53scCFEycpjiOPuZ90Z8CKe89DA1wQQ/oDriShTIPNTFSGeVIciQzG3ga2YvOD
DAo/9J6RnItNaGzVe9IA8r12BvbDefZRj6hIbNJY32ou/MaDVT8ibg1IxF+rWICMXeFYmGzQdYw9
hfqJR0ZzyMygOdQxvriLmabZPPyHDolJe/Iz03cuZpJm/6qnm9kXPWv99Z/UStFcn3rU4u+aAGpj
oWnWiQZNL+1Tb4UZilcVs9eaNxkNJsrLf1MJUYaOW2ED2vWo1YD5SRCv/qUyu7rjsRSQUNYg2WoW
0JIzOdta1RcU5uB+Wa0ys6elicb311tHwrw+7KyYarJeeqwotrlWAx5US8utQZlE1nAlK0vquC2o
ENNMAnT0lWP2YJmae5KiWBFF/KrK7MP//qnWLZXcNqcXYmuLwBk6U2CHyJBb5Xp33RWQW2PhprMc
XvMi8faalT4IbhtfXTzNsgUW2lNQ8XbLeD0cpGsmZytiTH1p+k8egukLHDbNHxEqGMvEsv62MmvJ
wh8cIAVHy1zZdeYcgpjzY5S2iOoMIeLENCUmqd2RWivxricmiWdr4mkJ/MBzCWizZS1DgF+qFCga
WqRJRiuXUqA0O5Kb0NPHTSX778gCw/aaJLN6STozc7DGpyIDkh6pjHwEcqUuEEssxEtkN/ww3T6r
e2i6wlZ8Qxio41EsGuga+0N/ZtHsg09+yMUHf/aT0x05kKxeErUmaZAuWSk+Yt/8EAPLamk4KA3F
D39+pEHLf83ueEnc+MB7zjSMKPqHugUg2XZEUcXETDXHg6gcr57+TE+65Ju8kL7nt/7ewk7n1v3H
I5HKtKTi+bws10Hv52iFWsTHLtKiaZDoc17gjgd0Uoa/prM89/NvTdulm5nVxEZ0vHND0jueJKex
kf9Xcqzv/ONU6AJ9GL37cE2lGww5jb/fUnGhWzIazfDV4Y4cgk/DiG62uZPVwFwrWHFuhAJMaNtX
GQwAJUSJbbolXtp03bYQ/o+xrqqrcpAmUY8tX/+qlaLckYPIjTxEfkrAB9aBjUtQJB4CAEQvUU9h
BBee1sGlVLNSj7NdhGANqp9LKBKTxC5A5drRH85E3bshvcnEt/ts10RQ160+PVSF/5B0gXkOamae
dZYDEUYzf6SpPpxuWKTiISy5jRHqWVRjYZ2JN9sSL0QfnEVS4hU5CyanRPP8Z+FFw2liFXJEFmDv
OFev2IMCRS3g5THA6XvrMUQnfKuOHjo08kB32Wz80gfBYwXMk7/0rtogG2/4ljPEq4ygwfkVCDHA
HjKGvZPFV6M0HscvRgBoB1P/kWZmujdVqBHpC4HOilMoEYIkTkfhRZp6Edoq8FBD+Fnpkk6nRQ4g
tVX4Ejgq2OPlkQDSTQ9wOKsc6mOQpMN1CrTR+khMLUN0jWYzD4lDaydk+Z6EY+PWR5pNvoj+x/RO
lTy6srrU5gCwJeXi5kloqWoA7EMfttU2Y1mJREanxJUVIhBx7uEXOmjLC7agIyCbI9QIWpy1m8qz
AEhC6iTHvw0tCxs04mxD96kJNcBidA26p+S4ML4YoQ1kVg1V1cFQ9MhN8jQGUJHqYSLDOIsuNTCo
Bz64R6ImY61ZDknFz9MFfictb9njsmEl8rIHgNxQ5bsIqM9VuOZtuM9xpAPWcKMuBETqriY67HHi
T5zAWRkJR5XlTHd6KvCxqdkqbPv3pM/Ec6xJ48QQylqKrB3eu6Z+R3ateG7LzDilOv7IzA2H9zyQ
N/o4ndzos7H6qw+1SDS436p3Dmr/t4XtIpnHis+DK69DHhQAPyW60zp3HRcAPyXyTnEmDbcpV7VA
iO5OLy11gBaQYt8Abgm3YXw9MW+WITnrgXYs2ybYzI8yrzDzcM+J9D/rNRgZkHA9IR5DzVBAXWmx
98sQWCBIN5l4JI2z7BL4sXWUzih9gNZkzUakiIWRnsb8xkdKyB6Fh+xhUmn8FH/wwRjW5Bm4beKx
YVV41txxGwIsbWfnmr7OZInKYlkO734NkKy+YM8BN1vEVFMbUErmxNeYNz6HOfizvgv9SAef9CW+
p4BBAiq5VV9yzQk+F+nOR6LH25h2+ITFGQPCCCK23GlLgN2EQHl1KusNyaf4XWJx82FEWg7AMCaj
3G5QX6oZgHxH+cVYWwmO8Zb9UJqx93VkFsr4XT94SqvR2TAmgMfHQ+RGAMJiIxONP1c+AwJPEHhf
g6rf21qDdMvCsV+AOvbe4e2BRCuwgIzXbBB6D9euIs3Ozx+qJD5mkaOtnAbYwjkrxJkbQXVuG7Pd
uIMlgEitxUA0UUw7Aeq72VU6AF6j76MnvT0fSoA80eEvUYe/+aA4nRZx+CO9+VBIulUPJIxZl6Tq
UGl9HEAnc9PK96RL59HZ4OOwincg1tc+9FqmKdApdQT9OKTSMfTOH2mIypNL9P3I16nL8YpWQ6g7
GWZ7AaCkiWM5Bd7BY5ogGaQOSrbU8H+1mi1yoFYDPOo/PZBHJ8BFCv7nsdXCUZf/CMzuddDC/kh3
mnS7ObN0B+8iRbq22R0jO7mSnTKYSbLXrF/Syd3vtroOrB4za1LE4QBZsovdrD13DCm3lpYAgJcl
zzoCPFv02ACosCJJgFTkdGk5iFQQj4YkA+xXj6jwxPrlaDb6V0d9ifyqJjH/QoSRHYoodS+41MZF
GeDp3+OwXzNdOj/9uvk7l134aiLJaxO7iT6pRlF6owqg6Um1thEjnVWzQbqXGlldK1kNd15JNUA2
6IYeII6BSIzfgG45HxRGDoAdXjN9TUeENEdb0yWdDG5ODzeHjT9PyV9R4iM+u5qOJXRMIX98ntY1
AMrMEi8628D/a1CMSNHs7RcasC//LJGZf06bzH7hnpNsRhOhZRLy3DEvdgTE6g/9MRGf0RC8PqOH
4x4IW+VbKhB0NlnzCKgC7zW23hANLt8c5IReAtUjhZS8OuO7xrXSdaSqMURnhqizb719343Fm+fk
rxnDDQ3gzrzXEZCUysXY9VcXUtPlvtYDgVbNxtY1O+vvBhhOuGrsvyH5G+0548x6rot22Bi8MRFQ
Fh4u2IFlzfJCe9bqOliM0rW/CZj7v8yDKBnuzU1vRFtACdAfDTcWadgFB12vfNTj116xE0EFQN80
zx8n5oeOTDz+CGT0/JH0aiElcJQWJXCZ/NAEXFHMLr2rI28GFGfmeOlK6wsQN41JpqhJkzeTjCjT
QDg8BBZi5hiAqUNO5E0SZB96aG4AAfEol3FWMdosP3nYC1S4wp/SKUmNNEiIXtJAgzct5I7jIhx4
oA1+fJB8YJqAV+gsfa0bX72+RZoQ9pmOHQZ/ZeIHi/zkZ1bgdwjAXOKlBfgIIB2RbS4trThn/pCv
kcdxY1M23zN0kvyZKBu0uECMtpIML6cujsZHEaZ87VtRvgFWv/3SOS0/4/X/5qW29UIs3IEiJ6rx
L536BMZ5kCFppbjqN0E26cfIgV91AeAITYYMYa1KP3XqcwWIkPAgqzJAtwV86tDiAeBwAHnbkdTG
xw6IYpZ2JqnsftpVbrx+uCCujaP6ATuNYEk2unDzddTXCCXmxUvbe9q+k7aJA1ML2DCEglZdioRo
2fs4BxCTxDpQO881ahxQwOLuiE8sEtLA9cA7VEiXu+PPurEBaL3GAIzavOK0DtHKOwpG3F1rDWwX
AjX8E6vRGgSXNtFCzUKRFvczjbErD0H364yZqDaRnXxHckN91NWA2EZ9dPMGBwKipylxu1YDl6ZA
pQKQKdP3RNEwu/izCSkxTauPWYyGiVXFq11odPUD/rH1Q+VIf1v4qUALGTQubHEueKDZLCA9spgF
LS+uFrMrJEijyYISzMp3a8zKsytafF7X1NEx1Eis+jgA7VR9ezPpJq/dLdG2awPbrdcmjkmi01fe
kskrbEZFFIqAzSxRNjwBOhaKBxS8YdOZB19L0ed1tItL4HB9PzTDoyzb4jLzada3/s+8LgF0gzN6
uAp9qQPuGoPZlkm4sgILyG5ljT4yqXWV3OtM6r+LBymerULXrehH0TvJPqoagBF+DEOfjgeghh1K
v+63yHJtgLSnpKQ30UZsXE1IexbfuSG9P7voAbWN+m61GBmRKpFpW8Vr1A3KrW+HgHlDEGqbuSlw
ULkdPHlGeilKlpyJinq9fqxlviCFXGkhCf5niIKl7FtixBe8OAANpz5xlvqcJWpWJAbazce9uSMB
8Ug6CwotQ3ozMd3Aumr3XYdM0ZlZBpa5I5IG8mOm8SPTDbz0RAUQSAeB38Yf3LNQgxlafB84I9K0
CvdMfOQ+oBqGaPQXShesTKstKd+Ia7+d7IhXAiTay7t3nekbOyn9LxzZzuuWSVNlDRqPTAAMnlLX
PQddIErXu9Gw4/o/NMiHmRXAG+yxyxSAjEAiTHRI/Nw7WHbnHVrDvs5GGfQ5ygN+0SQmxTtekHdD
viAxDYbyQ7OwUBKipylxUVmEFrBNBAjUedkoRuXcDf2x7A2PdMjFzZI3j3mzHGnNAz1xgM4pmywr
34jf3q04MdWyNx6ZWGsNMl9TKQGCh+vA6tyUMXpj+ZrTHirf3RAvGJwSScqyOuMuwAXKZT4sOxcd
Q4Bbpp9LuwByr0yWVZv5R+JLJexwIYCuA12AKiTbPkRpgrA7KU/TkHv22gYQ0eLOF5E08KLAxh0R
ivXMIw+0sJlry4ppfG+PssoXXiadAw1yHNp1z9HFS49MB39z3gKXVk1nnRSZQ/qOmKaS3NBo+Ams
Xa+MOvwdldPJfxvjbDiIQGRPrnDEoc4t8VSpIeDDydZT90QsAAeLpwZld7KR7oko4iut+p8sMhz1
BEWoylBpzYYf7icWKpH2LfCgdijLZJc0MNCTIkIFQzmG+oW5qN1coDBTv5QJ8Gft7DJaGTOAhgup
l/ZIgB7SZNkTk0zIjSf4cxjZ1p5MJy+jDmhhHaDCZDu5IWWGgzcK4NICrcM+lkM9mHNGjunEIhNy
L2VbrqUNcNFKH+WpLUx7Z+Lq8dBoaq/VtEOG+Kjblgd0LAaXaLO1fk1JRDRZEUkDciU48jW6AWVf
+Nu59PcXyL3KAW0+Wit3YM30tx9ECOYkulW7nZMPGjrSnmwYvgPT52WWE+9mSaJ7Xx9WZl3I5U02
fBShi4RZnogVUrmR5cgng3vYtlAifZ5UgNIwbLZC0z3UqOiDyU8+TKaSFVRhZKc2w3aNobwZKbWu
9sgFD59kqgUbJ+0a5NWCR4PVIjFWr5K/iSqUmoaX5znDdSMZzaqG9Z67lfUwa6Jb5rNpc+M4a1Za
aCyA+FPuSI0EDN+HFT0L+SfBGHHtX59FxK2GVD0xTs9RG+jrOj0znsHSw/4UcM/csaQBzFfpAc1L
oh7ZWlqhZR8cNYxOABFNfcdGg5Ima+3DjQGJJjpHCSrSM/kb8QZyOknuXU0y4s7DzVK0/vQo9FSk
dLMoPYQQwBnt3fStDiJ05+zj6mszoLIjwMvmAQAf+MVv/FfiZ1U7rtEz0tzVIyu/5vnffVWOb2El
nIMfopvZqKxbZW074mqtG9orqXe1PmJP96wPQb4E/jeA6RE7646Cpiww1A0J6DLF5QhvG8gHxZwl
fmYZWz6wy41JE2s6GuL9q/XkKPOjv/ADnW3IOS0zCWbaGWKBd4FyNC/7seLNk1YDOkEGUi8RFTMR
d1B1FEOLj9gC8PwXG0G6LfFyVbcxqxA5D7NKWVWwnek7nSpBC/LCSXCVrRzS4DOJ8o9ppBVm0ezH
TjIdvX+ieisE8uaR1YMgUpQDxp/7daQh03cMVr1pJsBtVnJT15MHx4+7nQerRRThAh/FUzgxGtgA
GpGAtAzThzoB6hKK8tGTz8COdzIGfB3uCGJznwPEG9iU3EWkzkIl1REtmdDOUEMZxMRExR4UWq/K
ok1JypPJNALRhkebSbPp0E2Ipd1PkxveOu1x00nD5GHS+afV5GHik4cWnQ9bTz/cLn9rPD3E9ED0
xCmOF6tRS0eUADV4w2380e7RAsDNz2g4sPXiXn0A6vRrmwTyQEIagqS31r0QAJ8CbFuwELzIVVXD
NhoGlGUqC7dDv7+uzFD9uWZpjbhOk/B1mKJseOwscaLBw636SVVynirhIROXppNEaaPrDIqMuxgY
n7MNzfSmRQ7vZK40oxqaf3akvJPN5Jz56P2kngKQI+baT8JWe4mL5pqZiKxA6+KqgdIMo87dOIhA
IDEPCY3EosEw0MFNdmj1OOuSgPTqEu0YGerwUMHyF0ACA9TuYv8dxb57ppnjVDrenn2xmQUG7d2N
quwOhmoKSvv0Wu3ipynZDDW+uMSslKT3+K7S4k57qfskOQs0XSN0lpE5+lMeRggpMPO1RUe0J6OK
d4TpEqCO7skCRdAtYQJKyWa7D80PO4/bR1S+rrlWxgjGIBv7QIPtyeusR8ewG14ZsRRNHxSTdKSb
6usaQaql4apOZAzoCec8QM0kzg84k4Eilhib62zm4Z335ulestPaqD6Txp2azCtjhaTgHvVGsL9Z
YiyLL6JAfRw6vzXWs5VE6J5SCf9TDKRqXDbx8WAJIGn0pqfhd8rU3k1WTle7s24m+IhIhj9Murne
AbrcPfK4rR+rJtEObSnZOgjy8qvXmSgdG/kPF020F/9To/AGH90AnH/3MWvEjYNNeA145u8dKixw
JNEM/M/FiODgVuqVyBBn1EVrtcarzErzXtowXJnNykKRszJJZ5I8i640Xx2GiprZNv05+tzYzF8D
+rSjCq/GTz+fvh53XyA7jtpFXBX59u4bVMdRczB5ekm8Prkg49JR9QohT76bKW92jEoZFMndptlF
jo8iC3sAXIaStoiLXRwqZ1AqlSpfuOORmU11Eh1v0fwuR0spAlUYcDu5MYNRNQZAXdVBDqgyZCXQ
aCYchixZ9V7tv+A+0kODitTZUQQM2UOffMP1Huv/4+zNtuTEma7hK2ItQIynOY+VNdlt+4Rld7fF
LIkZrv7bCsomXe1++v3/Ey0pFBEiqzIBhSL2TlP+mroo+tXHZ1Uax2c2IU2Ihv9mNBjc3SIQluBW
0JUvPgLoFLIBUn/5UnPwU7EeNd6iQw6X5Wq8Lc/DI81JjGsxOtFVZZ4/4ZY1NAfL7D+TjJpFJdfK
w9jtss7NzrPBoufKEFmgqpg2i2yxNYsxOpqDf5nNJmbkx7oIbwzFX5dEevzSJk18oeEsy3GQ2Tig
H8Cj9H6CZhfl39kil+RJGKWz/1dTsloWI3dIFA/2A2sff+tSXwSp/c40c4Ern+LOs11ml0s0GtCz
eqao96mqQcToganV1Jlpjjs4m7YFYQ8lqtEsDS0NerUMaXZR/v9km5eJdyqM/O+SgT7079Kz7VMx
VECtNPIKmWOTe7iT1SixRHojHgVggGsFO3Ud6lMbZNvALE5AozSiEGINCKZm+gzaUWNK0mvEfRuU
pgyvUQUy1Xel2ZnX1EPyGuiUcvNK4yADWpCDqAuJ/N6fZjkNizBHjMGd1dsQSCVzlyan3O+PTHjX
31mSowqkODuNl7RKAnCbxKzxNlQrf1dGT+XxS7OU4Mt6jI/KalETlZRgpPxZlr+ozG7iYbCPJYgH
enuYribX/CdINd5kdRXfUn94RlJufCqnHkTGJJvAJrwOPfBXV4YV30hGjehcbx/khsAm/Ke2wfAn
iTtEEMGtyA+Z0z3ztopPixl5CWrfXQu7kNu67KxNh0AKkp394lWO/gvOwpIHGqFmvAOEFFKZaSg8
4YAqSpO0s7Z4BZVj81R0YFUJWh9ZkzUOwH81lWMHcG6t27X83hT1ji2Z0uTPlcfKiB+CvixfEQcD
jPiv5iYedvPKTJtXYMtcVgZFm7/LjOJLF4AgnRonad96NBS2P5zfyWhoDfafIFaUAIL+F1MeSZ3W
9XN6cV9FifqvXDXb+RUZGmmegFZEKqdvmyhMRbbau1y12IvMGodKzUerQ9yt77LgjFr1P5BtCezU
HFUYkQ0AiW8j2E/2PIkfg9p219gYVtsE3EAvwBnLHvxuuNJoYAKlJE0u1hHemg8kC7QG8jVmDcvh
yYsfomzHr+PxEMWmOL/VTo3rIU+Dh0j532uA0PzROEirKMBtvqEhXi0Bu+iAHByQCjjUzHok52TW
zQIzzEcVrEnq2U3wMNrW7CEzLXbwfdyzaJI8BFOhjrlEpXKNZIH5AddFeOdXaeGv5+cfjQur89cE
N9TaKC3sW862FVJbVrWGJEmT/FwwowejkgK8Xtz6R5am/hMy+N40CgvZrcxOnlgNolcNN+CMEzva
Un23ZZqCeruoN5KjBtuINIyLO8Y2qOh1HYjGKxh0I8uKHWXavLewi3739lebmlDtjdIybl1oyIuZ
FceqMqIbNSRvABECQCADDCx6YpTKmGej2MWLteCXRR4gYH8qy+aTqbXarrPXQVoUyJhVOfiQQfVU
2r56Zlmmnk1Nm+d0pntEcFw9qwS8cpGwHsbcKB6R3uXjFDMFOGhp4UC3UOUjTj+BiuPFF9JY5E02
+CvOFEhBtVreDgywTOAwa3Aet0lrG+XLQoI1vYlLgOmF3qcKlY1dGKR/jQC9WY1Tk7wC723aN44u
1k7S8GlQDO9zWiUL0zWPvPorebOLOrx69phfULdWbkvtDXyXxwxQAH+xOkR9m4gTENGBcyUv1F8W
q790RpnfhmmyPib4ihRJYbyImvHXyXLWoi2sjzy82PWwnYBmsxmTEd9A3fS6KUEQeQFx8JZE5VCC
GHoK3jQyO0tR7NDmh3kWuUFsxTleiSTYR3E+8sNVYsSviF4HIKxCWaGNrb05AJNrKROUSQd+8Kxi
gIXyuLECCg4ynEGXC2bLTI8NV1zGIrrMw59uwtrxr7MsyiuQ4YC/Y7+4rcoIL8mesbeBVfXEI+Qp
IcBsfk2ycgdSU+PvKU6fyk6Nn+o+BVZ41/BbEzKQ0mkWLNSvvTcqxBD97cX5U+OMyAWrgNW7T8fy
ey1ZdSTsLN6hht4IrwtM1uAjg2WocVNJWrx5r31851ZZEoMDCtSUYZk7N/yDnFtdljko96YH1CU7
N1V7bJYPQF3bAeG8WS8TNIvCdaAp5ZFx54QmmsY9jCg4vizOcabggl8Kh6ja7+KoV4D/MLrBBo3r
jwshFQu0FcAEGvztu4nIap4DwA3gp/fjMnE/Gx7c4Os732aM21eaIHmXywYATjQdV+2wQeW0Tmb8
YU8ff1LB3xWr8uM7uZkeEKlJ765ZGkl+suri4ztNlXv9lgMR9+4PRa47D3V5naO8/WIxf8gApFJ5
r67LZwQmnn0WKbJU9d9jkbOKm0j94Pmdc/KBwiAQE4l6ev9fmArzHMjCOi9OilDvi8HYufylAOSU
7lQegHTciO1rEIVfzTYDjUYVO6i/0bK4t9CtPuGQvL+SpI9r+zpruBWSqpEb/YlkiO7ZVxsvm+Nm
ksA3tsEFC95rbU+GNP+vCy0uog+0GAnma6AL0Q0tWDH/0+JwkG2/ycIYt71QZleV4FV0VVof4xB1
hCQCojpP9mMHIBzpNVcwOGTNJk14di26eOhxeBdVWwto++Ca/DlF89SA+BecoZlrbnFaCVicZYZ6
nc/PSM0ZjvPKloM0dCTYwDuzCoanWD2PcvBiYuf6txc6oLbVN316EExDsLWwob21WlR2QpydR1VN
6iSV/JxmRvOYhuKtMd3psQxkg0jQD/nQsQzJqD5KaUlNT+ShwW6g6SZJz5H/NOomkoCIDRMcHSwT
tJJwq8/LImSgV2r5hJV+Ls7DEKUCeiXyRhNx5QPOSCDUFqOs0QvF9Jwn4fiMU59hyyIu8Hc132Q8
Ho7h4PYPpFF643RCWWmxoiE1A3cLvB616kBWgSaOk/7TooAIOt+j/pBvFhliFH9YbSIuJDIqZCAX
AqRo+jLogmQCYJQACTC7xSgNwAxf6qMTrda5rn3ASTCOJn5a9QoJGWEZFyeSZSBYuw12v198LJ9x
+dx+N4KNs7v/jIWBPIHFKnJNoM6HljqQlVGo4Qk37WVhadl8b2RxfPcZh9S8+4x27NgX1R2Bqan8
9lyJP13/xbMR5I00LB4OkdxKM6tH89gL8ghKGFbZMCWbQrxazIvPSHgEsN6sTYYt/B1sVrvZ1bWm
1xohhrHq5GMct91Lg98Z8ptwUk/D0JvMW24khwIJvy+RH3cveBoOK+CQyxMNw9h3j3njgRJYJqFc
m4W/tWQmNS1e92ICpRPJySBCnpW1u0CC01ZP0grkru3eLqjusYmiuh3uIbPBj3O+p+KdubQn+Sns
R2Sxby3evSnN8FiZ5s8Vc3qX1Y2oQHroAyfel77Dr37Zh8fGBDJ53HEAIUFETWYl8d2Q1AKkib2T
5z8NyEoBgeWI98o7NUB6pj24jOGOlshaxG2RnNQD3ygBRV0QpCdCJhCpOR0cT3ZrGnZlYD3j+0kw
BSQB0gRbRcpMT8CkAThB6P9DPymfSZWaxAFPKdKEf68fqd56hr6jgQ5m/zEgsOl6Ai9OL0GaPrep
E51clVvu2nMk0tKQ/u7jRO6uj4hydKKm18qZ244rlbTT5l7pn/0yjo3Z7H5ucTYvFJs+Fk2pBQTA
NzwGkejoeyipMZV9dnVykF3H9tyYP3sko1nSezdkoVCrlFnIbtIWv9Ojif+9Bmrbn0eVNXtatnZH
ByzN2t//4TJIT9YoScilfVw+xu9W/J2MlmhMHPQ06en/8CEWlUrm+DXMHzll0yEH5+y/rkBm1HAu
drbZqOOkwQIs3dQaZIDrjS7iu6cmYuOBRDT5To0maoIDWGyTKFB7lC68zrM/3S1eqEdLLCqLezAB
g8agsuvtPEvu/7cx+QIjEg7IittyJe+udlmCeg7S1jbjVAe7xAJlcROgOkzjRKFkQ51tS/51Bwpl
d0iWB77CbpGxhu8zXhq/MxKqMNaGm/qr3JPDtdSN4xr9VTRAIrIcQO/qEVLRh6vdT06/YU596O3p
AyrE0sfUFOkj0ARk0asnwMCopywszccEh+p6QGI59vmTOlc/VUja9OtQsPCR9JicwE3Z4dnksNYD
t7AzrQp9Y6Mm0z1uq7Le/G5a2R7ubyBbx700ZekO4HvAPvOSYBfUxfDHFNdHyxfWN7CkAjwQW7gb
SK+Ncx0LUHvXpfzWgKVRK/QmkILKMGiA+M6qG85RcMRjuOa30ZN7Yanik8TzEjgObnMciqh4QSrp
d7JMsuJbbkfuS4AU7yOtXRpOT2t7jP1j7XJI3A0SkJe1gVzxtjaQBqtbHeBt22rq5Ob7SOvgFcDy
pGJfDWXhvKZquluuVHZyrBK1QHUpXr3ezlY8Q26+1duzLqpcGMCKkjddw3erdWdGzxThjTqAdkxJ
5h9omKPCZiN4jbqdqQH+l55dhmMdJ3fKiy1O37qHZjAiIJiC6rgOS/5lMFGoFzAbcEJe/lBbeQBu
esg1tdmqLs3qIQiC7gnsHH8qLcftHGQJQMU7Y99ffEDJIoISkKuwCbZdGruHHCnUn4sOR4UQOwCy
32cOWLqlh6RlVLwqEH077kOIOqeNI7DFCpLWfahBVcxWOGqrrgLB4nlIM6Aecx8chuy4zDANhDa1
Is20SGk+l6F1IoekN89Gmss7spi1B6SqDIBN6QcHxJa+zr4qsI1sRq96BRvXdPQ4tn2DtPhZrkFv
p57bJmmerSZxD10twxUNqUFdIqieeWYfQlM5myL17Q1Iye1j3cXjmv4xAqhlx1YPKRK/DOn/RMOG
F/fK4MlCGbEO+S+zizK5otlKL/R/sK15vum72HmyhaoOvRuke4SU6k8dSLELYBl/RV1HtnHjwbxM
sUD4CJhZOC3EhOHKP/zBC18GN3eOEkWtWzsX/pdkxHkj5kXPkm2U9/zsh2XxnA5sKxL+gErm8Yvp
gj7BHGsGlAo7e/LLGlibupBMlFkJaovkbcLOu7eJhvNytgg4olAM+V4AdWaSxUCWMxmgsyOgV+oe
NXZTDRvZiHq9TOSm+oferJwN3xNlhbMnUvudz1k3PCfhEIPDGc6iWhgtXv1+rEo91E4aexSvvTpJ
2OCIFXQaDuL9oAQNe2AFRdahbHCCsjKzNrwlYiy2bl+BRCdxwxs1GX7ot8lgT/0k/dMiryNlnTuz
u5CIzKmXlya+XVYHkh9EE5qqx43NV8pcGXEMGjyvDLO1214Vqv8RBU3LZ+TDgzLARunSPNQyj7ds
46VTuF1kPd4C/V61FzfrwMsoi+SGpKDdosCNBGUpadeu+1y5x9at+Npx1XDG1Uc44U7tz40XA2yd
g0ChFnb76NVNgiN1y/qcSKvYIMCXnlPLkh/LyNiQ3JycdD/GstxLbV9hA27wsv9YJKVxyjsGeAUt
970YvM89wJCBe+egvh+MZiJFYi6rgNOYT0DJEcUoblZbhoBW9fkWYRj2xQUyvj1WxZ///zQs7QNs
SHc+muGpUaD6Jvz/zK1w8JMjXSHGEx0MAA6fPge+6+5MPTKD/Pt/oEF4v/KPOYGJPT04kFDNzhi4
gukY4Y48TxYOQyWwm720NdsVOJhZ20M5fPQM7uziXMQ71zKHj6KWwyYCCNeBZjsHsIRVbuHlVM9G
kfokUAd9o0kx2ZsI7KcvYuqjV6/gq1nc19i2p/KRTCY8Ti+lMYBSQgb9c4B9D45swY6TKQeR5sE6
4WEav1CjHNWtI+lmgP6GLHQSG+n806xBRj5OkNYG7jSHkYfDprMk+CR+3SG1FlL1hqIcd8sEbXgQ
KBf1Zpmu6IWBtktgai+2E8e2xgwzdW54q86dbmgoQwkc3250H0FxJfeLCvUWPTIjWd96ycEY7dOi
+06tIp80HYzsEQ+SN8eL3tuy+jIcX+0Cv/UPQBzBkfeyEF1zZnrJTtrJdEMy5nSLLTwLHQ887p6Z
tOk2NsTfwJRLceuFyqI3DagGcyowJuaRv256Ewy8Yqw0W7lVXEYcNkxt7+4UiiUv1Dhx8IyNj0Ya
4+460Tnl2DsHJyN0zT3LyvMoWsMBADHS0hFxKiJALUKnp/x2kpYWDoJW7xVGDs6jA0nJYEB0ve4K
76VidXJNzfRrifyJV0c5+WsI3NbB5PKZRKLFT4w5QXHqkA39ylUAeGLAiICEPn60dCP9uEHouGrW
/TDEj9TwvkwejSR4ElMSoXbJKgPQPHTxyXeqz+/UcKhoAByv/Q+qcvYeYSIwwYEFMm3wkdohUsvf
M1RNibTdBDmLHyYVh5tp9Nkx5hEAEH8QaFjCeqPSIBkvcfSkNWaGjEWPEjxoFglA55k5g2Skkmii
jc5X7Kgr7KdO9Ehda2McUNL0nTpphkiH3uoK4fXiYvFDMoV30i1LEcx/NzH7Wjy8/wD6SsiEVJDe
+ObhdyuRyrIImTVUuMiR8TIK+6lrxghp7uwapqb95OuGIWvvaIH1ZCXb+jVRnkYHzVCc7aLEFskp
wmf+jUbCCtsLKDFewJWECts2dnEa5+bFZjHIsdzKTVl0IAua+BcnpKAqIzggH6PfAwyi2w81Hviu
zrcEPzVC97pRPA/OyJnZ+7/KSY1pHMIOpfOLfhKp7FYCang1pU51WCbIAHDWYEJ0pL9Z3NHEsj6T
QIJPHSF3NEF6Pqhx6SK6KeucVU25owVS4HK9OOktCy2LA5c8MZA5BCoaWnPRoZ7nTN0eNUYtMOvw
mYEakp4mZLnu7cCtsVXhrX3qhfCL1Zz5occozbRPNBwsdwzPqKCwT0MwlUcAdq4a0/YAN0stKS3q
FqK263gE/9I4quiMLa27r0zrkUYFsl1RHaEnkhIvGivqUgO0THYA29XxbiJFFu15UUnLODqTLCPj
Pons4wjOhl47XPTyiCNsSeP3JmnbO6e0TZBOApPZzayol8p73GTeDH8uXfW2f/bv1ih5OWKrZfNh
k9QjKgyo+L0bEXQaWMmRrfajXB7HGSJEuvnYH8d0OsZG06UvIABoV7yJ+a7LcnAtkDqVv6PwGuUU
gDZmg8fkwwDWtCAw+Hli4ILwc6C74+jAAEWjH5QXg6FKfkPdWWoZ3UPdevLgVVOJw8gOW7a7LjYG
zQ5FO784qbQnUiJH1FtkgHx8YEDqPtyJFrcO4xxZsj+vjYwLTz0Gk8ePYQwiE5QhA8SmTEyES93z
nSghhBtslq84Zyx2OZfWqhy4PW7Igpre9nLQQeb5Hryi7GphP7nlDehd/KplYHPI2CVFotHcA+PU
c4Qw+mERZRFgVTayLJuLCj4HAduaRhagKMf1n/oRlRCFlRcrGk5THyAyAiTIcQJrO8moCXtvWEeI
cO8XWVDWX1QWV2fEZ8HgN2JvYwZj/UgaXg6iH4mw9qLfNi6CZxNOkRaZ2zc2Moils1muqXNktq6y
mB9Ij3t9dom4c1GgQDkXk9EeUi840EhokTsMTK5Yn7U4C8SrK81Qw2iGuqOXOhInm9AnpUAwVA2j
0mlLhsvEMnzvgsbU3C2Lb0Vz0LV+d2v5soz/K4HGeYdoGlg22EFNPwC1eeh75vv8GRwGGa20lf3S
gn5kiwzUx64bo7+QF3lIFC/5qptQCwKM4ASIXEdu44VkNbQPOIMSySpTYG+Nuui7l5rHIqjsv2Rp
P4E2r//Gqu6b5djyAeQPf4u+KR9McKYgizbKUEfe8b2IAKIc6C0TahwRMI/ktAqVUkfTLMQzTbTD
PgZu8tM8QADkZOMQabUYeQESmxKZi10G5KKV20p2yFo7ArSv+pq7gTzbPTAL1jhP5XjneJrnbK++
pMb4bOEeAPK5BBxjMLE6E9hV4CheS2/y0zXOTox1FzX2rnFV9IT6AONJFeKr5+fq3FdVuTN7WW0S
bftP/6gYep7XRjTsza9nvyh78h/JZHFPq9Ma+qrLPkhwlupZKt2VUeri3SVydSGRx0CVZDodcJf9
+INonXpTJ020jy2RfLD5WO4qhko+Gmb50B76IML2SlnJBySTgPEt8mzkx0KZt0gdMyfjk2Hq0ZB3
T+Zo7WiOmuChMVnwSv1IvTSOKE7tIPHy1Q97cEY5p0Y3rhKgCJtyJLm5Ff6ZbYF7P82IaorYGrVE
mM/6rjIPNIf4GjJ2kDcUbElt7mZT9xXQSeF29jdr/lhtsbtbMjDtpETat16exH6r8v/6ZdjsVwBB
/DKQWWZ5rgXaZZ1e9h7rt6ost59U/+J7H/wk99NNZOvnBIDcVjILkgs1CO2A3vJ910Mq2AVnR+I8
ho8ODQakh6CC5zd2jMuXUQDnvTHadPb6W715KSdV2EPC95qUyHnvocZmM8/bhsIFgWgApIDe8BFh
8OjQWwj7EMaL0ZrVpXHHG4G9EGx1+EM0Y7rQsA76m1vL+onUSAS+ytsCE/OrH1INQjW7divhgP7D
KuoE9cvGQ5PhNwzshOCEHMlvNPKmenxKkxKJoKMBSNMqBbfI4Gb1PkwaRKPIQgziWNWA3a8z02Gr
yXKRpGYUL54DBsq9wLkbgDX681AD0Qal7TnfgEzVQDZ0HD2kRj0CmjnFIzrg5i1mlXlTDFlrZcz5
LFsmhD0Ua8nybkeyBBTw+FqP+s0Nz4h8LO6bRSaa/Cvv8IaxiBbdRQZGkexScw0v1tq4oYKRpN0t
imCrKP6Lc5r9SnDt4Lsb2q7r4UvruI7zj7t6hhNQvCko+SKpxgAvl+d4rJ0L9g7OhXrgALwf0gRw
X7+2LWjb5pHWTdIpAQbpT1thgE4LUaw70Tt3KcjjQF1pecXW7D1kdWk3Ju+QjM2Fg5fvPLrGqvzU
1Ib72hp2+Owm/cp0R/cVr9DuKwAqd15SiycShQ7ib4mlhgsNAWnmryvgax1oiOTjZge4935bG5X3
apaDc+QKoUTy1Lks2TWRORjF1rcTHF6jnOuU6IZ61CCk4JwAleaegJONEhfqLjPUIxkpLnbkBjfG
vFwtLha7d25AEae2qBZKZv+LL5s8kJ3V+CCpKYb6Guqz/LxExviAd6l5NAbmxotbe0fDps+KB6bk
jUacsgOcJkWKeTycc50P0OCWDmhGEG3SbCgVEls9BOZ1rbjVsa91IfhhGA2kBgW8y8dN9oddgoqF
FKiRvLSveBlHBpLVi4NTG59IPjYVjExqnb4Um6TEM2uxox7ZUQ8FCP91b/5HOA/3ZAQ2bAekpa7r
zFnBd+E8gE2Du9Bj9cvoTv7KS5Fw10gZXcs+n85lBxzVyESe5E859agxBxs75MAt94ts0Qtl3O5N
Ayfbyyw5XoZ+bG6nIq/O7+S04oTIlj5yx21Hr704pl5ktxMObO15crFfLlZaLrjVvPF/XN0AwKq7
T7zY0hL66jwJlOZl/eUiumSSG8Nt366OTJerAB7/dJ4Ga0OiQRl4t8EbXx6HX4+oxvS/+jgX3QKp
R2Hz6mcvnei+Td0YfDXzAmEzz/AfWeQkl8ABR7A/1d3G86th6/u8GXbAdnU2wB9AgpcjRPJnOIFA
0EDKVk/PxdAek8usqfQjspXxVnHuHz3TsfI/SGYkdb+KZFBv/T5UyZ9jAjoTH9iNK5REV8YTysqq
rTlKD5saVx1qXn0bDNCm1GIqHlrd0HAE9SDKD5KnRUTyZgiLB+R9+qe6dg8kQm0FiC6pG+ZhebGi
bk2jdy7rGvsnXm9pbnG7aPH+jxh15mAxAhB0WVX9jtfOeA1VO14j/JhAyWWA0LZT+U6JqZJ7mhl4
87c5uNM+MnpAKNdJgeh0Zo+3oAEwHankTTIBW1KWwyZvx63RAzsW2enyh7aDM1uAj1yR7l2BtMEu
/e1/RNbZO7DYwMIPEZVSvmNi/4DHzTsKkWkUQA4CWMoLgJLbC7LZUYbI6mOIfQG2V6K/eCg2alc0
9tMSXeGAVi12AJa1KFEP/5n+MusE2nI2Z94Bd9P6SKNFvtjOC5DXJsLe//2q5HZRp97P65Q9it+5
CzSeOAi++yIKX3PTGneFq6aTaYTBA0MG8gbkR9GXOgerRw0e8RSqjjmg6lAF4w5biDdV0xB4CWFZ
9MUqqm0fFd5fiEElbmHqzAV/s+AIZl2UPobbGRdQo91Tr3RTZ9akIUEH5h1SDN40O8IXXLQiI3x4
S2PqQIq8NcpUgocXRQzUuHZ8FSgYeKCR504dqp49MWvEuvxBGcblnYYwIrFOR1mI9W9maQWkoGUC
cHH/8E62wtE4XV6QARbzgwOasGzNQQp1ChnHTt6I+bNvNvw5K7i/TSs2reIQuGC4kZzzCUjIUVIi
5KeHgUa8FgOfqnl818WxXpJsKmD1g+VRnEh9ALqh9UTduUmGeh1mqFmmYbv63998Zvv/eMtyQ2RB
2qFvYxdtgdPrV5zkPg9EDWxu+eJYIjhFrnCAmjNamyxuSkRmM/tGTWuJ6VKG3i7G4+w2q1nSiPai
mJoVSzuRbQc/7Tedi3gmmURR+2aM2sQSyCx1e1gc0qxeCJGxfyzEM+R8/DQnI1oMVEXNioaV9y1t
q+5CcWWKP+N2K84ZHkwkouYu0G6VTkmzS6x6pram8c/ZOws2peCxYXa6djWABAPtMPZruov4uXcS
uqFe4Gk8CZopTID7mnFwNzsRfATAOLxTQ5gUZDhLyXwkZIrFZzaJDzxFtR+qXcSVmnEINQGR0+wi
MzbSeQYv/Bx8c+GBVFpSHnxsRGgsTf537whQMxvdvk/cHKdhqE5tdDPXpOrCVj3ZpAm4QbTcFhGy
ghpgz/UlcCb8KJz2VPbDcpwp9UNdX2lYBOkaqV/h6wDo8ieGxCFwraFWCAcvp6IHQiVpkQ+jr83Z
R1pn9z6mKVtnDQtfpY/y0Bmolw3gSK00bws1xMwi87jaxm6J3HE9sbC1eKoZQdynqV4WlhfLjZx1
FNXApEVZ3nZUeGAMrYddC1nLn77fOaMhmaR6qXdegcGPpUjnrqkcMH+jwEV6QFmmTyzH6HPS5ezG
XcP+iFsl/VlQyu8+8KoGMYeuqJpMpAWYteNukKRf3IwmrpHLFHzhU1d+dqMcxXZSNq8m+K6Q1NRn
j3FqGDvTT+sL4qTuMbaC7NgD3Oqa40x0B5IG/sQ6oTb5VDYfHNnaOBfKqi+Z5b82oAb+mzegxMqR
2b4awggwdm3yPUSoDIGHSwJ0kTNVfBQpR0JqhZDRXN8B3g9nhR9YeqQaENdXwVNbAF0LpOpkkHRd
fUByQ4pMJMioAcj0n8jEYRlY432x78Q4boiFMHaCBIcw9bghykJpN/fD0q78nR0mxb6L+vo1koCT
Rx7Wn1EZfMIRv/PqChXtrSHIDr8q9PIzIBrZuSLGbNMH1TVezpIrS7/diWINKjkA/2HltAjeuum3
jnMEKkazTK/j+I3mUyBw428D0mm6H4DUPqyBDz/fRfSxV0xM9zT+MTnfK+7O3zABcNs3q+U+Q0bI
XXaAxT0BQSozpl2CDBvkl4MecgXcxPLiAvrk4gFwRSGJ+JTRRKZ1aLY0Tb4FRbKHlw0UYiBHpxhA
1IR4EdlNTReYV+oGDSgpI9PZ+Q6qA2PDMz+U+NOuChGU37ehVxffu0GmKHQrpw9pxxBLYEVxzV0Z
gJQ3NXZW4SCoiD84MJQZyk+rWu0IUd2uEPJ0uwufNPfzgsFe4Ya0qSzlrq0BWZ2bTvZbqwCTDU6u
TCCyaHDFpZk0ECINkSc3rRJwUGwUG6Y3xd/a3M3fdcmJ11bfa+b3wIzOv+PwcAK7FFgyzmZeg+eT
GXF+NqIOZedaSA3J6rip/DV1FXVBI3QDjwC469sQoCiq/U6UfKMRJvauzAwgfQSgZL005doQdVPg
VUrLZqW4RrceJEcAvlnhOEfP0PxsHwSJcSywixi9or7cz4RCIjunBHCLZgVOiWw4p/af/XoKkDfA
NV1wWLGTYdkJuOh9hHFRKwx4yjxXckXTeVru6zTpTgEIzvGtFkGBDAsr2yASzq6BPm1BxZQ/rmhs
tqB9NJMYuXr1UO1LwbpzzttN3rfBiLNA7Armbix9hnQA7H7mcUoK2JPjAFca5SryrHKFpI94zca4
v7WIet2oZ7oAoJ9cpDfTMMSjyUO8ofzOA4T1SA9YAmDLKN3xsRsr6zSrkDYOJXYAMRzAtvLDH8mN
8REMQePDIm4KPMKU/DPx7O5udbvCpgfla2AOGfjKajK1ohT1NI/lg5OIR8pap9T4Ni5erLTyrnPO
e295WxAVjFsaCh8os1WsHkmVjH7qkyhnvreNRn8AJSry4Elf+/eI4Y/l4gWw0m++s5++SReJxwJv
2o6nvtlGaq9Ha+zWcWgMSC7DyTc1Pe9OE7KgrvMINBQPXoXDUK1AR9uGKL09AEoVCph+GP2bIyWK
8EpWCP/PjvA6620YEj22bcQP1jC4OI6rqxlJTouipnSvBCJHEHRaJFXoXI3R+Qs3O1ydBp5LTWMf
aE1SIg+/+mOj2rYMe8Z5YyAzvN/mSAKlzQI1qjYB6h6pWUQw4yTXYAjrGsD/O6Ob/GBliai4ZuDG
Jk+Lfa59Kq03Q6uTP6Qw7hqPGWILtp+3JRc7UtGuyMu8QyE3dGnv9LSrKeIfeuE8hKnszn7WblVb
AptSjODcyu1ArtxOhMCUwnHjmaUR4HmpO0vJiMbachiAajlP3Bm9ebGCo4nymLOrOdjx1UShTZQH
+97p+hgbjx9j0+5RzVIjaH7LLLwrosLT38/C2G0vQ+GAcE5mH3LbbU+jLisuGhP1ySNYW/tgmouP
QbL8VrKcB3iRx+/ZmKuVl4nUqg68trrLIgpcYE6x1v9aaXNnRHICQsR2sw6NQO1oGbs0sSUCUdmq
NfEEaVDFcqFe69U9Lq6sd0FnZiuacO0e22uanruOwI3NSREGJWHd9v+PsS9bjhtnmn0iRHAHecve
F6lblmzJvmF47BnuK7ji6f9EURbb/XnmnBsEUBvalsQGC1WZAPJ2tH2jwiyxaHYnm6xWbAMVOgZC
GWoXkwEoJRZgTjYm7kJObuHlV851fDCA7P2Ih3ST/W7hlEG7l1MdnTVgBPqmkfOfVfgcJIH4YaZm
AdTlxMSTqMIlZ5hbwEZz+acmsQdgxJvOhyluRguU8m5bD8Xznh+1NV8Le5tMov1rrLlYB60ePgDi
O370qtJdmeGU//jNACwMKCxx9Mt791HScwNPi1S+ocQeNLJN9LNEJcm2MtlovlZR+hMsTHzr2qjl
XJvcFOupRB6VjIPAAkrVhx8Z0ipXVLLgQ/6l7ZepiphnfNoOyUYmfALeSS6vNMvDnwCsrC60oAFl
u8D84I3YhcpqNvX6dD9ECb4KlLvsRnmdHE9c7U9LKDLX425AH6AU+8XSjXm6K5DZwotHBqhzDTjZ
KGQAdofaoO76BvXXSCT5gEboD308jrj0RgMCV5S0NCC18j6TnptV/qK5U/dSv6qT+u5OTst73yXq
Eo9kgYdstJGW+ooV/AHPF1yl4UwW+Jaha6toqIGmCOQ8YDWOkgPht3D8eY2bkOgRzWx4m1bmIzfN
q4jw2FchaEXDEmYOq6XiPUxnMgeQDQBG0RQUcw8Un0bB+RDcevvbykVJlaOAfwimHSnb2ZJWyo/3
4nkUfb+PVKYPnw9YI2oGjPjpIWkAZx30aNYjBclISwNTGcEUt3nrtq271RLgzq4IcxtF03xYL75L
gN6twKNYvDqpwCVMUBh7YZf5J3vQ8k/oc1+hLCC7kgiMjeYp6QAhG9l+lTgb0Km4lwZFlM+qMWWX
S2S1HBNkrI0ZR884724cq3UvJFosyIFkHzEWi2Jo32N8WFCMP+1CFv+5S9WhPM0ohwq1blr5yLvo
q4WOzD2tepT3Ax1MKVAlNisanQN4vDPcbSk7bQUmbH1981oyv46INtPAY2Lr6/nFBIwXfunGSR4/
yiZxd2HU7iIDxUfgareSNUqVgw3L7fAr6vu3KYhPPwOGEV+/hcXUH1n0NYhqczUWwXjqJ6d4LRPA
gyv5ECYV+JDCZHbXpcS9UDN4F4CmOk/c7T5T2HzI0q0NcPkdeX3swg0LlI+FCxYCtXtvduZK/rYL
yWkXvDxvDM87oCnhq8y79FPQxylwZj226fAKu6blrJARyqa0EbRGygQQE1driLxz6/4A34p9JenY
pQZI2fKvEVonkdf7iDOvxzDr/KiutIMztM6GeegQSUV0zRnXX4q2i4+Om3cbPF2L74k+4kEShF+n
UetRQBvIXReY1hsqZ30y0Nqh3gCbsDhmZde92F7+ZCdB/h3gpHKVd1X1wEJ9xO94J1CqCMXEwB0r
Xc26xh6w86w+3Zglsgy1FMX33z+GjoTahuTqY6gc9zkfhmFrueExyQZ54fixPdve0K4LlBDu5uWg
Rac4tYVPS/BJBTiXPkc8sT+RpEks1JrkdXugpUBf5B4pnmFFyyqNrSe8Mc4rEk02CHc0DZwhuu3b
w5A+mmqgGet+Tl4YnGmB8+27GBeG6SMbAWc5DdZhkZMZDaLXAD7qDKD/UbZ3/gwQPqtY9N56USx2
LMeZfcId72qJjAb9EV0SOtD2uWP8s2y0mDD8PR4nAewG+nSRM2nzP4dldfQY7xbLGKBRDyKYUZuL
qRAHIOSC6xdMkdFqWVvWD/A+tagBLiuG0xrLuL7tWdfguKVQJe1+BEmU3lhrEtJgJcLVtx7eudMy
2QAJCL3uOLZ+YWGwGcJy+hZwCy+SSs5/k4cu5GQvTKTrxwmZHeUEEMLpG3emEZcVYjy4RTsHI/ni
9LFJgXe3U2ZP9S5WHfuWWR2E7ejnXnX+k2gMRL3BG2O7jhVIAMmGqK4fxxDP+UQCYpBkcTXpaNEw
vDkSGfN8wCl5ilM/dV0dNIcqqtojSkf9PLupoCIu6g36ybCH+hQ0eI1WPwJbFGXrENmhlPj1Qedf
hBt68Iz0f6PsEVcQdu89dY7zXDqx81ZFXG7Nilc7JmGVlx2AKCwdXQ4SjC9x++ClIGCh57fI83Hf
jUW50icd9wYohXyIW54+0pP8XhtN1b22R8nICvcpqij6V+RaeGerKLOzN3TtRpeove0Vj8qkCFZo
Fhdf2yCMLl08vovrHleCiylZhdkUbjLJ+arzWg0kY1MM7l1gkww+nvVPFo5Ve0ex83ptLuPdqCMZ
4VrICSq7G2Mey69tVzjbDOeFExFdlCEHH16PvMLBDvW1TRQYRFpxM+1Z8hNMIPoWCaX+DO6h/qzV
pb7VnC7ESRd5eFKMUxu089oN8rZYp471JcnraUcuYwzM0/BQ8Q7s6rn1A/XZA6AzbfPRBIkyiF8m
cRqyDE8LA4yYwnP3OIsN11YNI37DdpHmgPdTLUmBq6wCh0t/kdDMQ8bX19PI2C0KhB32no5vBwcP
1x1qcwApMmZrveCg3CrixMdfk0jAbbpuYzdKfcA86FJkkKDHGe0zqKttkL90yyEL/TTnu8Zpjb+b
tDqPnlf+zCrrqe6Z+1c5Fm9WAdKesuF/W0NTfHN0NEy0venhtxEgo004iVXA0mA7eG3y4qLWlpKi
tJLodBLoyvz8oaP86bL60CnL/z+/Jo59RxTihOsmQHXKCH0hAikpFNuD1kDx60V40VrVuRM+yMIM
SJ723rscxeDRv8pdYNgvcWyL3ceh+HrogYFxTHbMii/UsmhPXYI/1fhCvZBcrX7XhV54ITxDslSr
xS/V0wv1QRqTnVyVLhsH86yjjnIlUUW+mpievjbpUPiAN2v+wuP6lGYxIPy7aAMyU6BVSQCp9WWu
/8g94B5Zsn7Dt161YswennFFj9RYBlbnIf5k6q37ljajt2J5Vl1NqykAOz9NhzZzu8cBV2vrpE3k
lzIo/nbwvfMPAJKCqP/HbvN/8KbefekDj6+NJssfwyf8uuPwNdrmVUMh5iovDedVONN39bD+BxS+
6M7FLUGWdk/S7kxAFdv1igOl+5Psm36bWF5+Bp1QgPOHeRvHthL+6hXDRxy9HxGnRjZG5yi2kXEr
91GH5mjQTvKv4TBk4IjELFGyEHzzXxftMvtvuzvtv8YjOzTGAkisd5qNa7nAvCy9DP1IQHINA/12
uWgbhSDbNPa7lpaLltUTsJ5SN1jFEmRqB+Ttm2PdoNKd3n7RXgxY5xS/9rj23xGvOQ1I+H9GjzA7
LVTnTvcQjinDA1nxqTtG98BbeZpXqgY8B47xQcQoFbrxCXV9EzYMt9zKixSlxrMVbecoN1L0ffa5
Q4H5TbiYn2k78mmcsEeLPmqdLJCzt4ClP+goofTNUbcu2tcQv2cXVwe+PglcJ+sPzWD/1SQ9mvxJ
1hX4/cNl/rTOI8HSTeyW/0zAzT6MbROkm/cYXCYx9z/8Z9PFdWDoBnVke8C/KD3RYKnEuUPp9BD8
dSdaL2oZOki0B8CJ1mVp7kmx2BWtcI/C9Ek8m95ZLJFotkSnIHeyfrAapEfa/upE9ZoSMPiljv2k
CceXeOD21uuT+hhabnHB3QpfZXJsv0esXlMGJm9tlHhzObyUaQyAJ3DZUy0jrsfKFJ3xv2oj6yLE
zaHVOLOaShtJCxr59Eyzjsofl3UU68cCVxzAYNPfihr1QzQLzep9FqvZUI76G80WLdhX9bc7uyVK
EVdHUE7+5AD7XOW5YeA4zvDdS9mZgBI6VhixVTcwY07ozFkeXJ6gMTbEhSvXQRA8tYDPK3O0Hdlq
STKrshywDn4mSY3utlms1Q0KQCU4S0kx4Fa+tnXxQD5ehnRm5LL3OOQ1OjFXcWgR98ULKgHGF/ZE
JGpDxjO/HsA/GNfM2fToQDjnSctOWq5HaOOwppeqwJVF7+n63+ypUszAi08zZnwDXEJxLAZQsao6
kKrppc9jhx9oKfElfJYuntmTKvAA/P2tFs0LKL3l2YXqgs28f8H3uX4CZzCoH7sWvzNqSSXBNBSa
vBGRk4CVrlnaaakeVlZ129+Kfo/FRYq6p0jXUcME4OgGULwyC+trjWwOrXDgnlcEae4WzbyyFRT6
75YfK9J9WOLGx10nRhk+iqa6arKLX3hrN6coAIalF+Xym5K3ZRy/eEX8JXKjbDeik+OxZOJ9mDpc
SiMbCyzYIWSav2gc2wEQI9jjVotscWYiBtqhneSzlhRAsvDwRgV+1W0mUs9frPFMeN8PnZfDdvJ+
26lME3EApOFzjrK3x8LQxSoeE3szL9sRzNlKYcWDvQ9C8eNOTssK38cR8l7n0A4rIDR4415hnV4T
q8UZPmatT0s8z6YrzbL44vWAhiJJZEM8mfh1EBMyQ4vpxLJxjyY55EaVyY0CJ9QwzTbvPIJVm31O
FIPWzISFzN9jaRfeMVIySexYNmSNC767GwatDxmYOVwgiurfbAP1laDtPHHHFp9oaD0PaIVDj57A
D5lplV/crCiRNMdV++9OJDJ0891J4PfgJAoHJQvrEpfRq6JClQB+OKhfnqc8YcBZzQtUAS5CtLEC
odgD3hJOpyiY/hiYTJ+MrBB7MtZ5/K68W+p6zw5h5W1JTu7zbnfhls1jqrAmy5vPQRvg+ufJw1vg
NqvsEb2uoea6aCC37TUzHW9rIZn5UoLL71hlAjxkamnodvopBYflWBaAJq5F89Yxr3vQk6F4MW1p
rycub12nAMBe5Aq+KnlNO/Gzt9BVMHHRv7h8MtbpmOU7WnZaj3pAS0xIaUNrAi/3sY2MJ1rRoBXf
AxbEzyhxgh7nWgA1/gpW1NZ7sESE/cufgukO6iZHxvB6J1GQgx4BVCngN0PrIlSW1aoKmNaZhRtM
2w30nWfVyAh/KGhWMo9tpxoP/Rtnic4QPB0F0iU89E5zRNJ3OoptBt7m24A3IVI8IPuaJgHCJzsG
VjcrchTxucAWQ2MoMAjdElNLTa3Y+hQbICkRA2pwUCgMWasgE/FFbZ3soAb6BVbhoJv90WnRUMgj
o/YrdMo/kHEV5U28szQDKd0k7DbzNvMOaFVR7ICdtW3GsjnKPDX6Y4PegEMX2odlr3lvHIXyTdzp
gZ8UwNrXG/tiVKodHmhGna97muLSit4H0mhKzfOfHa64Tz0IzDtQzSkPNZDtskQpR+SHDV5zQRoN
wyVUx0FzXfLyCIyKfJcMFfOtkCPXqIYkHLJr0LnnSnNsoEL8EjHgp+0GNL76ZLE4BKBhRd27d1xE
Zdpr+yRyQdMS5flNXO6G36oki49B5pgugFQAmzsY0z+G2ibMlayZuggUc25x6IvBcv0MR95jBzhh
Ck/x6AO4Ydj47oh6SlqSIge2wGlypyeZpghFMrflyOPgnnq3BMhDwU5eYp/a1olXcsr6HV31VkOD
Jy1akedcWAAk4wsA4Vd43OBxS1q1JFu6LkavyuwwW9By8qzZgswoxhLyI4Y9TC+pEWhfBhO5015Y
0Rfep4BBszrtKoqRbZHuDs9lIfpjrPXF3gZU6yOan4rNIFz+jLt45BI0Zn1V9MegRh++pXla+o4r
xq0eJ9Z1UFcvURXbOz2ccKlJ9zFdiSt4u+g2TR2ZLbpDqgfOp/w8a3UX3KUUAU3CuL1hJbwrBnIM
PcBblzmN5hYXr+JyMxg4zU9dFmxDT+L6dhrfHLceQEkW9agQQmoFn6U705JmJGsc76FEwxxA10K3
RXkP7OYpGY7KuS/jaK/VxafF7cYkF9VwKlEfInBPi0QR6ss0oZVXLW1BQdHx6C+tsV8SdIW/dKmX
H5Km7bZ9W/df9TACV165ruvYe+rrqHgZuujMXVw+W+j6f4lzy0EKTC/3pMwnQIhPLYCPkrEEBsQU
RVczR0BaKYcPd7I3WwkA/Dqt9hFS70jCowi3TvjJBd7DJ9wQuNckMb8YUk/fojbRd02XsA0tYwO1
dGlRF4+9MQL9tTd9S5mVqOI4mRxZazquA0QEMGNGhB1MoLicueWcejxpr31T96h7St2HkIFbgmQl
GpOv6LdFJlIg609LUkwMzyeAkn/LlcXI6ujQZMk3pgo9qZgzrGJQ/9lUNmrIyTni8d9YK6oEJasw
G8AcwJALK2QlLICiwJXUs9OEWhBvM4ehiIsBzWioKeifdykmE3mLEDgbDyMVNzEbf91qSMIxPg0f
y6znQCc3ih6PJigSFienOinr0p+tY+fXNEXWedeM1St3E3dfgkBnnSokeCN0OvCFI3seqyVucr63
UnSXqvTC1+ILc0T5GvYRUND05G/yYKHGbwIUFevWQgUg7aTxOUBotc0mAGLnSipclwRdR+6KjUa2
kx5/AoZjfRJqIC0Nd7LZgzT4BcJrx2I5C1WsBgXdi3x24al1BGaCu4tMNB2tXDwMS9+bxuhkm8h6
ymrUN7OwLnFvhm64Pns3uPWY5+Q3W7gjQFM1kAHs0Bd7epctwUl9K52jo1IzOlGUec3VB1k+jWhN
5CSUzY0/qWlNmtmRhOQd0KbzP6FzNOGsciTCogTZz15B5XeRNl7dyXBAxzY+zlSCJAtsYNgCj/k0
y8QE+JMYWPPrVrmR77+5DYWwTmRBtiPjLvKwDgcQGzajwXOZc0LHyOMiIlu1K7kD50U7gfJ5fibS
o49S0PTkawEEaWoMndzqkbjISUlJapqRwq5subV5HM0p60VBvsty8U3QXIhEYbqTRQHEyLs9lvAp
nmQHlDejJurXU3z2oH3v3FKnc3ELiuTkEmD54HcyC2B6p87Z3326QDj4PIsXbdHwGuwGuCGcv0yC
atwKlFOdW3UFIcN4vLjOfr5fQL0QEHS8oFujCDgFCSjO3EA2Ngd8mx+8roSW7iwWE/KrrIStbAGS
WvryigBH5eegB93Rkgb6pgvAcuOnXoqUvPr2K7nNT31Rc193hovjhRIoIk5+WQaXJSjRiLRgt8ho
NjliRMEYaFwXxQAm+Isuk2IzxmkAsAUsSUuKqsNLnueAV+bOI0PVCsqpi893cqlZ9lkW03qJwQZ8
v6Nh7cmSYfVIYWV8Mqshu1hh1TwMPFhnQRdcwEMbXGgWdO20wUUhW03aIHOwlGnP+BfL42JXiVqe
mto7R+arlbVy5MdaIAvoRC2IAgOg7T8sg97ZgKrVM4ZbepzOdqQBCI67D1EkEeT2u3FU2iEupcGj
PTsDy//djzxc2f2oBvCK6Do670EIam6qCD1qAKCqzj0e4/bBcvryTGsnb9kK5Yv6CvW95XlRdDqD
87ImtSeM9miZ2qoKJdrzUBNVrG2nQiNr7yGHGIgJtzooxjp1Eug9e5rS4MWmdkgErgOVYcsCGNJ0
MaEZCsx+hTD7tOarRb+YWwODJgELGYqtrAOZzNY37iSV+N4AxJ36ROQ+W4FtPD2RcJLadYocfNOQ
4bIFQzmpt6f1/K8KcaTRUS+3yzkOKkyrB7y8jo5zooFpiXvMjFdSom+6QSsQ/igBHqdMhBH+ms66
TAvKbWga/5Da7icJCG9lKV1rMxT4AZlJWp9tNagXk3nocGR042o43slr1GTfmM0OSjaijNYPHbej
t5vzXUzHzR66Lkj3Ls+tkwDsIRgAdLzbRSAfPYEUDW/a4XAkBQ2LHS1z1KvVKEiE353ayko0M01N
vSIFxZtD3xkuzmSzLBv8PmdImgDB8LdPdROFPEhPbjkKBtZSz85WiGLrPhumt9gA2EBctOMx7uLp
zahfBSuz1wTUDmcvazL0QUCM9NS7Fcef7VkCCnYlXJyX7UZEX8HXOIAzBcipQc6bZ17iTlbJrQ5g
roC3BKuaWuZ5ebZ5NT2n4VA/ZkhK+SEImL5mU1au0xRsfzzqtLfUmMWAoYqPvR2Ma7IC8FcDhiqr
Wo1BX690zxbnaRo+y6BAZ02ftIBwx0ByGrKovV2STAtwIlfv44vZv9o6NfovmxYUamorGmgH2utP
sr4Yk30nk6d/DXn3kcpR0zdIGvb+ogDZU7HOMxx/5XMFaKYjQAmSEw1NH+BZ2w3JiWZoLjf3DrhL
SRl0v8xo2QV1W6IMHsI7N5L9yWWxS5gl3p1HIAft7SqeN7mLtyyTCYWtDESsWqt5x35ovCPNJrWk
WYOnIjgC1Hqe3unJh9ferbeGNJKf6LW5vlOQsWHipI7O9V8bks3dct7q381v9HwEqK6GNvkN6vsB
noRrYL9UPLc99RWAyQZnZsDr1CeSRigUmGez/o/rQkVqaxPAO+SeUk9DqCvOXHKgeB4YzY6Ds88Y
Rwabo6O5E4Awd4QNfGhw44YPrTvgTe1DMxuSxig9AC4YwMsiH5LRAFZpKLIiSHeAwEj8pAVGYohv
VR+dl7G701l5qNF6fGq93kQzqxX8j5rX2ac2ClDHlE7ozWxEv43Vq/lypkE1QbyaQBE5v7MvikIb
whXabLVZkbUCZdmx5QZ40tbmtgxLgaZ2cDKA8vMNDd7BE/JdqFfJcnyh10xf0ZIUHEUsQNJ03K2d
Mm+2wzfAt6CWzYnMSC7Gc9DW8RMtknSyzkYdXMaGoTNLFgnbZZUEtYvahUw0zWzXRuAlc9i4r0pU
dE8FQOa0SwAUXYB5oXsBP4R+M6SOu6kVQQDASgDTa3rPrGTWM4k+7EtlYAt2a48kNgAXJnDLqWAf
9jwOmkdakb1h4oedDfMWJR8N2mJKKyC6cm+4JPYkkGntAnSUtO7aGlMTVVaD1E80APHTOCERO6xa
ljurRXFjKBozCdekupEuThr6wk9m76F7KZ5AB9JU4HzS0XT10Da9+dCDbsu3Mq9CY5ANeLEPBS1x
y+ucg+qZFmS/WNEsiMZoi98TEEqZwQ/ZSLal68MFOGWGVFmuIQlxhQfjsfKYtV9uIWe7xa9UEA98
4vvOaNGAUDPc0TkoPkIxzJj2p5vpaI71Oko95uN41p+0eMrsM3lplRxXSPynyLgC0xnHKQVnB0bO
4IQEABg+aKpHV56CaI2UVgbuxvViRzP0LqHA4sMXDpXAf1tbpPkWGdax3NUA03pIteoxLxoB3P8c
8OzIKaE/c2o3g2mCVsxw2j0ru9tZ3MbdLAs/Znd20+++g97hlaLov9dSA0hEbgY4gWvIPHodUN60
wftt3TgqcZQVKNoj+7g3V+i4IzSSiiPF2uAWkVasHnHLlUT5Zl5yG9lBCQofIPaiaiQOUe1ZZt2B
UEoKEAwdOyds/Rm0ROGggA8IBJl4WwgUL0nMcO6kcGQxaN0cjjBPSjkCq5Djf6cWCTugqOitQVc3
B3F44oHdp/FWeVZrm0lhSmtqIMVYa1v0rThAvLffRR/+ZLDIlxikaCVOHu+wot5Y98elnTYrQglc
qDL/Eg12s6Pm17veWFqSYnEjmfKatFDs7uQ37bhkx7n20KPIak9BPF5/MRqF3qMae2dbmi5RjBBH
o1yMSPrfNMxlmaFqe8IDtcDRcNNUR2v3vltu7pxbdDRTgYqiDg9zR91sw1V/XoZW05mY+7+b8Pn/
gHS5hmaABhEQdpphe8ZdC36d1fqAKsHo0wx0hHrBaRN6+j9VM1rf1ASpT+tbYlr/IKNrv6TaOK0B
NVQc8O5gfopGKwc8NvgQ26a5hGM0fpGtU2/Z0OzquqpWCxPNjJeMC8F3Zhonbpx1G2VglPsdgfmO
t2axC4DcutHx1F71HgfJYuu527p1i0eLOI1pyi2gLVl6/65B2QT68pQNVy3ncQOI0dgaUWEAslGi
Ak3xmD07o/0jUpSkM/Vo/dp4gFWihZGjncMIa36kJTpoui3K67JNqQPat+yBAZTporjWFRfbdkLv
HCoDkL8INWBSVABWMgyrxXWZ2zz890/Ose/h1QDoDfAeD0jArofLlTt4tTrmZYJLbpDllYZ7Hhgu
ZkCYXG1zcIu9VjlDUxAaecxUgNHINQBPp5UOWJG4i3JgwT/NYGUF8GBOqGT91FGNgiFD99Tb4ilK
jfDqRSg9p5nRSHRkUCsV8DCvrhpIYaPuyQIutNcjJ+sHGfYZeFOsSOm0U4r/iTp+tYFygvs4tQRt
EzvWTvcUqCC8E0gdAUvWR6H6eAVeSLvjfc981wYcrw/8ZX5J+gMpA3WlHqrbca20gZCFStf9bEZu
YsAPBJgRoNKMYuFcOJvdFl9DudlF3e55XyF605be/wPUwtO8//mxeA7g0sF+7nLPtu//oFykrxj4
1cPnok36faze8HnXYBAWyCPnqVovGjtR73lpeSDlIqel5QHFzV/cQLWLNXi3MM7zRTdvUeqAN0hM
DQVqH5vfepG9rT7Cn6OYrpfFWzKoUHe+i1kz/wvQlmAdXNCD59IILgL3n09p3H9Ps7T+2g1DvjEa
VFPTMsJNcgBWyMEMi6M2MIBjKSvgZKbogI3YJWysbPFOagNgZ8q74ajVCTy83uNGX/dlFHo7omqb
Gd3asDiwycXRWtVhLwpwVyJTWOjnRV6aFkrFW0+sSUYDaySIQzpc0us5KsBJNu/joTh/sctwlX/I
JQ4SC0kdaQtNHFzb086LvFb7VDnQJBeWut4IatoHODfYhz7niOtwfwLa3bxPWz8Da7h+DHVkIhW+
yvfY4M+qC+TFTVNxyJGr2Gq6m38TyQ/StzY60PRgeups/F4p8JlQDaLJjZXhavaOZGloZBdlQUS7
JKqVBX5l3y2YFoI0qO32o0yln9ou8J8IsNPs/sYW03WG60Se7iH0pkeLAEDdbGI79POgXVzheBLk
ppWHYAkqWLmdMTwVkGfLjH+SiZlHsiD5r7CzxMTzP4nHxyUM6gjfQy84oUvoJc7voUmOd/NEB1Ck
G/cS1dU0MgslvaBuBTd7Gx/aONbPs2hWd62lnWnAOTE6D/WBFpUNcBe8Cxob7sbZeUBnVBSDFgNH
6RTXi0qkZvbH7E4WIH1w8gTwT35ZLQYks7oezPA0pWFqqvaYA6oRkFPeXshB+9YAwiQOpuZb1fVy
hYsK85rVcb4XDFRBLtrkLyFoiNZof8jecNvyok8VGm0LIPiBMDfbDWiEAOqC5nyWonS26FXSNrkb
8c8TM7otWueCWSts0Bu1bKq2LIAxLvrsTVNZ2pZ8A4Zr+8kexrUNtBkjC/MHszKyhzaxLPSgqikJ
ZWu5K4GXx7UZ1fksI23dpDAkm84NduCcTo+aCrPEmmfKbeBVuzdz+3lRUrhWDuZ7EJTig2ywWXU/
JiChblokRy5aIgJQNxf6aykLhmva3rzQkE5Gd8FF+mxAth0K4g+SW99NYXiOT2Yys7IN0GKK9Y2w
7XAlyiKR7skG0b2HzETTRJq767IIx2PGi+Kz2bMjdcPkU+iuUbo5AghHKz7nSKOYeKU7oX2pXHtC
yPVk5t6pjALnKlBK4othjP8KR/mmyQo1AJ2mHdB0l2xl3+XfvB7V98qAPCX+1bMnm/CdhTrSGLW3
4xvwGt3ZM8L74DY28HxQnmRAnlWXdFsLrC6uQJGynwuGhqOqOnRTHl1pMCtUIXPQHDQiE8XGRCsH
GI/AdbmY0AzvJirBqD/iwYpIQkTFbgJcOECGJeiYZptS+6uRmXHoFT0CibI6G06tEzyQaP4UWWLb
K6CHcBRk/rILQp7i2GA1obF3SpAiNdJhbOW0rnZq9EwHawXSUD4oH9CNVSkBSUnvVMkmNYbusIhm
6/v17E1SCpEV2adOkd2RSAIgfINaFhyQOJBCTDXUTuWuJpBvrxYZSt7FiYY/yTQFK4ISmlMT8mCH
vqGpmuORxxJUcqRQF9l/xyPtYkz73i3TRL6l+FY6V1WCp590Mh0QRa52xkk2Oea5t6EVyc1h0mYl
yTRlRrNOT9IjILg2gT36cbR1M1DBVniXOY1pGs0zkjlKQTPDC+LSv1P/yeVOxtFRV/qV7dareNL1
FakpIsWSXEvw1g+EblxyticaPAUbDgYwXTXhQ0hrgglflos18uspCmCSdE126BwzjxUO0d/w9vPD
jKLhWZgB/hLQLgoKvDp/A5Y5KjAtpLQ8C9DdWYaitHhyPjkoA98lMs0ApR2YV8tF4XZSDv2PkV11
vXN+kmmLYoEbU84razZNs+je1EiBAJQA0jk3zMxHbiDGU12PgFGCEiSaVeCq3LCxZKs7BXBLrYNT
8xeyBVdODtoF5Wt4r2hxDh5m0RQPj4A3lccRhGk3O5DpskPe4VZtkdGMdsgm72WRL58LuxggFXog
HbezwvLv/g25iMJVUABPe1tXIPIFoNSD6rc9ErgRISNNCh6JZkHGZ+UiWszAgTEryXSRk+3vYUlZ
ZYBFodmHcsZeWlw/Qi6ixVV5ySkIj72GClrcI+ZnfOmhU5+h5KZUPGGDxS/obUtfBI9rdLUBLYHk
wDW6VGM7PuCOzluhurA+hYkq8KDp/ZoIdxpP0QCRitZuwLWNBZIpNCL+ogpamHlINlP4uE6XHiw7
2YRpb2ifya9BV70P6tskPlhm9BeqW8Y0XrUxshN0nBlRiHYOdbbKUD19nM8/dBRatFzEWue7njfb
zEco8XE6ogip27Kd2Veub/WR2I5JZb4WgBgA4G1cP8TSMF8lUq+4/n6NXYGfBcoWfbJy4yrc/cmJ
tLiC+ZNToJwMtZO0cG7v3GFAafYvAkeBysqjE5SbkahoSRHois+RNDYabxKVSUgB7BnuODL+gIEC
759wcNCKk+5IMxpEyvBnuKxplijDxmqhCRO5K72E78hvlt1MyfwuZG6M7fE+7ryexznK4iqEa2RA
5v7DJ6HQaeQizx8V3jpPRfDYmMaVVQaoikRgmz7JwFCEFpzKzGcTks0KAFWcxnI8LqJRHFkOYlvU
F7TBSnKjP5WVESBnC5Q7dIMngN0Nw+FUk5D0ozLKqkAEK1LpUWGvjSnqH8182BVRGYW+oVd4yWIB
WscqucJfCqDeLHSRG4HBY1THX92oRIu2Dfr01AQqcBU6wSGIg/wobft2+JNMoBUXnRj6/1H2ZVuO
4ky3T8RaIDHeerYznc6pcqgbVk0NCIFAzDz9vwmy0m53d33n3GhJESHhysIYhXbs/RFHw/M0clzZ
Arz9AIOBFNGVg6ZdXeMcMl9DsdvQcIwNdAn1QTChDxwpSEicTOO5W8VeeVB4gZALCjiH0vBs84w6
NZfkNmNTfHTnRSjqepGLKNYG204ZDrAKXnQP3ka1R54sWjT07jTZyJFygV+CEqILmt7tJodvFKhT
TqyFS+9s9eTIuAOmtRrUbbQAitGRqenG8RDFIBuOpAHEBo6VT8hbnbCzt94dzQYAAo3soa77dqsz
2R/MIZVHsJOOawvMes/Cc/HsyHPnBwRF8aOGgj7b7J5YG/1VAby7Q0ke4KSNhxMoFEH9GGUr9vOQ
PODX/ibyoby0CahnaSfv9yLoRhxcTfUMgV+9+lrZqCnDemRKsLM71bL6Mjra+JhPtqBtnqpkyA4U
Sw1EnisIfPMHnXn1bFdlfvhzHs5m/yDwRfbNYp4T2NA8D1xm/p3FVLhZ50CDUT96rT0hjYz0rsdb
8F3lGdCaBdPVqp2GTl/UbOWUudx4feQBwWKPIEeeXOQvHVHsjNb6TivYpWrYKsgs+zC6wHOhcMic
1+5yG+fjWQCOhnXXOb/sqX7ZZPa9V+n4wKaRkaQ2sqLo1Srrt9IfSsDqwogvyEMxBXPvGRJ5h9lB
trCt+6074vurvAbY0M+lG/WCAt5AZEdLj6vOtdL3ISjctdJ6PGhQfDyoFJQFo8mjH1EiDl6SMFTB
ZuBptkNrD5Rr+RhFnpoj1BDd49miXrTLc3AbSIHNGKtxXGjvBw/7ReJpOTfE52IU6XA0WAIkb+/e
kJPsYKYDfSLEKdtjsLZtDXZCslNEKwIc2HkbdzSqo5XwPlgh1wsmyqFqNjh3Ao+PKvA49URgbNsg
ArP5ZDw/NqkXJF+rVrpHGujPAFopz8ZmcxVfjtAzodXmS5LbNd/Pi0AJ9otphc9+Wdh30gv5nRef
yq73j+5kOZtBXgyQogL3y4Vtiqe4oZon0QrUoJzDvhvAxLgS0ySy2Tx9q4dc7slJJkyEAIt/pEER
1f4hTdQNjeiKkQZjDYU3PDTYgjyaX1+NPhNdDccGH1ejUHL8/ohxHHYop8rSFJCeCDnQT1m1NPe/
Z02r8AIO1rggaoqHzJoHZAEbF+hEenBw0ZCaokZRs2WNyNT8xzoJqiNOOsEmfKJe8ICoTmR751hu
c4fMSntXarPes9p7aiDSYi3IS42li3yd2oDRUxx+gH+7LTPA8y524u15rbiukKH0fbmG1pB/k87l
kHUg9MqKwAJHrFYzoRVVT9LYKlAKXjkSnHMTddZMcqUm6qu5S1ZqXJlfRl4sZJktyDTsansOpgvQ
2m2DEgIguCSY8PhXeovDlgpMOHrOepHl6lWQXgrJpvG8/gwl8/mNUIEYWa2yYMHlr3gUFl44e1Wb
t54ETYwsPjAKhFaAHqFzi0oR8Aqy3lkEhW42Ps9SVGvAAWaDdVsWIJEbqhKVpqN5Q4DO0szzg3K9
NxrNwE8esHcFfBS2IXapUeYJDOGzXFKfTYZExa+WHPyj5Ybdc1iB0cmp5LDLy3RXYMd5sktgJE2R
3TOwIoI7BmK6EIpO7Y2TddZjJXzrEWcTHFpDD2QZIHCwBSXIuKRhOQVI23pnrUxuycSsvLplWfzq
xSOH7ond2MuWjc2WvCg+sNZ8hJxP5hvxloP2Z4ZTBhMs8oyNnIGWtYlHp5E7u2voJAEmzyuc55GD
mnkF25QPVhI5uzxIvnEf578pmDcfvS4bVlYBukAaJpNNO8Oyy9Livs/64bFpIfsFDhK+ICfZshKa
6bVQ/R7MVwaYCPp4IRsJwYKp6ZLmo+dUvZLYLP8en2PEZ/R5SmNBYmpe58p9jjmv4Dt+cRh7wdaD
B5p+X4XAyA9mvYyQf46XcYnauItxpats28iuRgX15D+PVTfoB3sS4TmvAUoE/VDxMt2YADOvDQlG
98Ydv4BJFMmC1h/BSmXnX5Mxe4ReaP2USUvf2tlEEDXZ8bH+MqBx/xDlgbjTAcpsyF67yHlKpI1O
YEE3Tl7ZAICIqsmvA/4fAN8PuqMpXehfseibHXf57Z/fQSwk/q+OnRgOnCCmEPhQ6uWefU2lbrlT
0bMrm8deV8jnep5xKKamZ3YIURYaN6jZAWp3kwWDcSCTjZq9fHE9nufMvrk/OCkYZj+nUU+2PubO
frpUY9n9ef2rKfNqdFGafT0mD83559Vp9a6Eto7b1xsD5OibKNTRwvAbC9SSICP86GZ5ER3JSk0T
KGMT2PZLohlSiTbopG4sUM5FR+rWrsLMOBPBdszEHU2RRRPph3l2gfOQwW03MxKgLfd+xvubOstw
rPp7RMAB7OS/Ok2SnVovs9aoolU7HunhrW/0odDKfAK/izq1Mb4EZKcw/Rk2GNWBAVj9hNehyzDO
0iWkiZCjoKdoagM4HZTFrT09bMWECounxujAnDzZjdKqdgzQTFRY485XaZwdONRYFzWd7dIYZLfR
Yv6inMcUTt8MC4pi8xwakoNsOPuPFvRdOq9Na9GQHGUGGfKh+8XY0EIxVMZPiW7UA9TJFi13USwf
d7W5ckCdtSF95nTyWlkHbFACr5i8NDfykPZNSwgIsjJ64jxNdkNfd9BLwDBkLMIxWXWjahc/6pOp
H+Jm53WsWJKTbF6b3GUON45kAhjb2eHXC3T6tGRnL3uApa3MypeFl/evwASwddSgoisqrP7Vky1y
aFI0d7Zb6UfcPGs1RnuOA/A3VOLIDRN9fgh0oh/AeTTifxW3xP9bhIzceDdUhnmb4/QvhTznmwBp
2JoVLbD4wq9ugfDXa9TFta+JMh/sifXTl2oOTawqXue9vAzFM3sOLSbWzym0AdvlwJtXAPGsjevq
Ll4m+WBD9+nv47hXqFmLi4OBl7Ml6HXZAxsidxsxb0RFtZ+ifjLLVuB0Tt+RITsWrmf/asFxWbKm
/MoG214WjkruhcGDXVM5zc5KJoKZyG+XFapTv0nf32hdZzsXoOlVpAFGjpkTQ0Yht4q9K7Md2ZwJ
9E89PvVoaFKJABmpcdvoOwen9YZCyAQRSdDKOKCIhLYzKgJAFLUngTUiUuhD87eNbv/zmNwUSDYQ
yaX7OvL9Y+I12PWuW8cES1MXTrdALU9+WvIn8Cvv2fSdjoRX7pRRjDgzC/o3nG4Bjt4lF2H2FBZC
r+oiDJTrwMkMyTrCD+duMMGCkHDP++LZytm5DHvz0VT+lwTckviT9P0KJeb+l9qQ1hbvhuGqHCz/
i1lDfqEpVLWmuWaamhunat01zc0jDTwwFDA25M0UXkOqMoMC9zTXcfFqGwAxtiUvSknc1dCBtpOG
GqJxK9cEMEIGbbHmBZQba1Ej/28n02nadBTALPN3t4B8E6rNphMBZVirSobGjsIpcJ5zPZ3GYirx
EIB3IwcP+mBSypWkazs1Cef5Bom/eBa4JQevgG6/GJMRAPFqQWosxMnB827TMsc60Qjy4s22BJf6
Mu178KFN3vrT209eC7rvFxouKmk3ZQ+xkfN8PkUgIYLn0ufqkvvRU5V2l/P/fn1ShEnsxNkUKGLx
lbkFgKZ5jdscp8kofEcSfaxfS3l0orB6ycpxOGW98Y2stQ3OCSZce0VDlJEJMAoJdz/PScbHvm3C
+zGv3Gcb9Ki0chp4y7iOKpXuM8gclZPERF7oj0ZVAulgDyIiZwf2gRCkoLHR1mChofCeqY/IzIvT
23M4DSnkbItKBxo9Eq9Eg7bfqVQhYyDRFlmYb2no+82jaiZ2Lqdz7qcoKnsIQI55ERW71Rw1xL5z
D/2GeS2K8gUSA0kQDG+fUZ9r9VMJBV2Romj4zyianPvxqR+6rTvhSs83Gukp/5utzQAL4zqFxMjn
XUk36Xy/krGiW/fs9wOvWYUNflto2TkykVwCfJu6iw5I2SdAGR8BsORHFZvjE8pYsf2LM3dFznr0
nPs2H1dxg6IsFDA1JkgM8TtM3i4G5ATbrWjZxdOpJE9LgBsk1OenpRxwH69GgFq3FFymjnObud37
vNR02apI7aPj5v992dk5RTTIJl5c2st9iEYNhjH/I+gK0+VbBa5jp0ibA039t8/QFuM7xXvTup//
fL8rkjsVsX0zAYX7ymtuqFdNwz/buhiV9njBRJ3dNO3/a+6/XaOo8D0o0ixfX13cJTwzTSn9Hggg
o0ahlCfw2uTVyT3yZPEjkgBPme27b6OZm8gXj8W2Vz54I8o8xdY24NDMxiPUxOb0kRoA49IlsxOx
qxOBU8qqjA8cDNTHwh7jRx1DJcs2ko2eRmRCFgh7wjS0QYSLRWTSGqg7KZJVEO1y4YJGzmnLLbQd
vR9FW/9SsVu/DVmlkLf1hycjwOfIZV6eeO1AAxjo75vOQr1RPwLqXOMA98538cPRyDp7rBzsmZtM
ey+iN0Ebb0Xi+9gHtxpk79Hif11PhWp8SrIkXddJCTVfpwFF6HQeFlYjHnvUBaX7DxDFyU3gesUN
NWSnHs/j33FnN/W8z+h5rYon/bpAcTyDZOfSUrG8d1ns7CCtbe0AOinum5yzZVOq6iskyPb4tQt+
qXK8LbXdv0NLz1jGkPA+4V+Y7s2xg7ivGUdb3eUbnCgFJ2qsCdXcOgZbQyLRw3vT3xxjmnwFQ5UH
Dfjfdt2F4e3f1winJGQc1MWqy+P+KFHKehymni+halQ09k8c4djdimwUEgfWuDWl91N2oYAG0Oe0
CvLgB6eaEMGYOkWQr2lLhJ1XDwD2oYXpWmd70g+o+DqvPn0SCsk9Czj4z89DM3K69nmFz2lpqEHs
gm3vAJAdLjR9jGDoCufwucC8Xmr6+VLjlWIZ+ZCSMV37tajBcGcKJ7z32q44RQDu0ojsuGvDe+Z0
m8CCOgUIiTxjgR1LArAJY3uKo8bFc23JTXD111WOGEh7lhtsGLzlOSbphnHfj4YAsQuuRg7Wo64j
CIPNPKL1mZcvLNHXJ7o4fYxSxq+OGKObOcyvhp1tQskg7aB7tWi9UN7l9qOF2hzcI9FlY/T5vvEh
Snll91PURBSC4/1qmpA7jYkSXg+ylqoNULD+uQotCriBu9FR4i7ODjBJdds6C+3jaAG+N+a2uJOm
3R1jlRpLUaf8u2n/DGwdftWupdaeDrMbVLSzez8VbDF0FvsOLNmtqFrnRfY824Yg79k1KlfPJm/f
42kFZWhQi/YS26pedHsUf4LBuW7lGyict8VQ/oVNySMHhcd9UqJOQLQQmx8rNm6iaUi2vreGrRyR
CGl7x76nYMMq22Mp0i2NuANEmdVx8CLKNjwAm//RDAF38gnhHx7IY3+6acj0EG2Twb6/mgYk2n+s
MiYo/UTJDK5y0Z0Xy00bTKh/n0qeniZRN+ujBwF814biTK5++aPs11E4tAfg59uDNzWQYsPWgLrg
eUeX/IK6FEVj8lPvPH2OObvP0Reeec2LK52vTDOvL3RejnouH39BoNENQQ6Z2O76XJ02F7R1tbQX
jmLD7MmnUreLqrbUDqLjOWYudSNjbBUobvtv//lC1KM1+Od1zl5rBJ2gDabvZVkDDVwMuPuYreO9
VJbYcmFmLxDgBJORyH78MWIwRjlHDIX+YuMnaFemAapah6r9annBI/Pb9klEdXgTgKh1hTPL9isf
q5fKNv3HqMRW23O0syR7kcqvQyXKR8iZ+beVa/RLWmd0q5/K8fhDGoKTOYcq5Wy3lANK1yyXD4M1
vgN7ny1ANacP1HifvX+zebnd4P6ZYtK0+PE/MoGW+49EoO36zEbtGGhK8cmu5EQFYPFBODTBA94G
6ltoq4sjxDDEkXpgWPnoZQAvSUgn7sj+n2FM/ZCDBt/StIQ0eQWt8YwJEJdiISV1dahLnDdMo7P9
ajULVYBbVVl/zWFQjesWFHKeZrnCXOU5iOGuHOch9azp7s3i0VxffBaor+RLoDWKld+zYstR+7ma
ubBV5KxFP/2gs7p/lBCYKy3nhhorMrp9ZhRrCzIEs0k6Oke58xSSZk6GSvlPl0qi+iaxVhxS88js
FtFwI+u8w50ydamJVRNvc8t4Htviw0T2MrS3sWMlB433EjBUcKc81gb0xG2g4WhETW+gXGBV4K0O
xWr6F37lm62EINSRvFVjgjGNxhxKGFD7hNLNvGCvUr0VAhXi4VD8GOqsOLUyU6877kXFa4qfu5MI
2Y+uG9WrXefRHtrgA1RZ4Cw5QzVTCxF5Gmr+9Oeb0fb+cS96JpLRru14LioizKviIlW6YzQAPvvg
C0+OL23tGweXoRCHVCC1gdcKbMPU9myLsgDaExCP/PDMcpEjxCjTxmfHSjELiXXwRiPZ2S0cOxxP
vZnJ0785IEivd0LrApsmZH6jANliamjYUfbXmTxXbhZhBw/mvLezHdpvEWriinjf4RTnrpmaAkcp
KCHozS0NwcesN3/++znXxVnM9LjDLFSseoHtmMHVd9kpOjfp7NF+cKPgIcU9cdQg27xxdYNDrqlS
WU6Pa2oaC383MJDIpU55sobYqvXSeQ3EHiLjV4i3Ed+KbKhGg5cqtov4yahCf8Na0z20TtIfvQzM
W76Nus8LHNuMPyMoms1B0rcgfNoZrkZgNs+L612S89113GizCPhq7ixjrnrA14ABCCOR3/hxgWdH
YUALmEnxkjfJr6S2w19G8SUWdvWzBmk7SPXSAXIpxbjxBTYXf/7DYkNwfWda3LOC6dYMIITpu1fF
UzJO8l4DBPPgli+tEOkdXg/KQxKDrT8pkPJN9RAuPF3431FhDyJs/BFlFL5UZdG8+j1yfp6ZArEM
1MEi7UP/1k5M5LnDHHTzqSO/ko2ai5i5W5rvjTM+hSi8wPkatMFRY4zthGG9oEwj3inXrbY4SPJf
mzYDNHySB0dF9RKvJeFtDrLmkw/5kkWe8b8gFKS2aToothSONxz8aBwOXJUD3n4K1u7caUxGarBx
9aGgW+OUgucfU0ARV2ZA8yGwyUKNp+W0kFehFn4ZdJFc4/bjC79pqptc13cld42ThTpEwL9rnmD/
kLdrIGzDbK0zC0dkoXv0kIcF05YESino1A6gyGoxh3RDCbHECIUktA7FWGW4y2tjxOVrDm4K1K8e
zbBt14UYkqXlc+tIDTnmGAW6vIVdhtXm7D7HUE+XET65r26u7DQM+jo76M7d05pkokbqGMhG043M
dVH2BormcPGrGLLhpWZcoPQGFNRTiG47a1936U/fM20o39QOiiV0dMNHyLbjEF89x1GoFqIXzS+Q
wnhJ1vwEWSxfOEasbxQY+g25HE3AF3GcaPYL0EOiZlt1PpTfQ95CmwjYlbAs6uNEvrhG7a9aBsVY
H6OUm9k2wF9iB3bOL2FX1+xgDC2/ja3DPBpT9TNJ4vcySFJU8rAOx55iOFUFqE3Dtk8eEhNqYAE3
TJRyVinyWE7xDJ3FdimhLPNiuw0Ew3QwHg2ndTeDEdbbJmf8VnNr2PU41r2BCLC7t70+2BdSZTfC
FdMmQ/6KWNssIPCiDucG5/tgl46z3gR247cHt79Qu/OYeihgwQE8dWnSlftss0ERjpepabXcDoVc
nF3XC12EXnQvZs3d62nnBS8++dw9uy4+7/mjXlzloivo30tTLy54EXDRpbXOV0n1mHz8qc7Gi0tf
zLz4Z/3rBzqvDLJbf//nx6vlXdemMpwGMPzkW2jwfL2GxOFHMWsSIJMfJKiiF03V1C6grrk4OKb9
pUiFeZpteDTH275UYKFMQC2/ruPUXHnCtVa5lXR7P0VxNspcbDksHRBB30P+1z0l2HLloYXvS4sv
iWH0gHxMTmqUwZN7HnZgEm1BKPBp5yGeNFJgx0G2MU5K1DmZSAJmQ1LuzoG6yPhtyPk2zKZruCjx
XaiUgcIGKTzcqvlLFCXoKV+9gJRdLDMwmL/EcQA4jNdXL8i4/Ay4XhHB93wS1WbFysFzD3CYQD+Q
o59skIk01gahFgAGKlY201CVotOqTscfcyicyMDPtqt1UExprCkOX0Fn2bpZuXbzrD+WCuj0xgvL
FcBe3fGiUV0/DykEh3Llyp5mUAjNHTtA+hZ1bX2sEHip212sQxO7ae2Lia2JtJSeFg8rI1oagZVV
ybZEchGEJmAmwelOuOi4AkcaMMAnAzlCNH2ws4EEIjs1ZI8Lhbdsbe4lM3x74Yd5cmtZwa/YslHw
ZBRiZ6fMBN2mNu8UsuF3vkr4TSjGzZWdhqGNfyKI5NsVTaCmnqZSL2IWXu/M8MbsUFwK+Z4EJbdx
CALkeDCgRarwywkw7yL3cgynJoP01jhpfBjH2UrdCxdO8SCunQB8SMZOsGGhOpRwGsDYP1YlhFnA
8NgfgKW2Hlu/BQp0AC1wlY7ZUtfQVqgCMDXMY1eWy9qO2nua2/U4NCyhtbAoyxTgJMn0/8C0ev/Y
RDIGgmCT4w3Jd5nvXL144hwABDN55tw7w9CDwLmFWtMtSdEGYV2tGKDgOCkHHYvSzIEKcC6QRgIV
C9laO9rkwD+jFIUPmCz6dm8BlrInLVPSVK055+Ao7H+Q5inZqYdKfbBbmmEM+cLR5TgJhIoN6NbB
+2OBTHRTiu47gP2/qXxmhh/iBvInlgTqUTOz/pzH55gcOW8wGOPtITHE/TjJFCaGcceSMr23plGE
EfmYU/MvhhufWGKK2TeNKtt2tr4nxqWRugGeUUYHTXUNSGamxVq7dv+c5x5b4AlYf1NOeTs2OCkF
MTZ0o5L2LxCsvPIcijyhCcwSUiDNo2GF6WbsC+PWSrTY/flhbF8XpDPGXN933WDagZmed/V/CYId
FCTWYfuQuw1gHIu4D1G70lrr0BcNNECkt8+iQEPTNNcnWfBxZTmZfAkcQy6CoCp+Wn6zbCEnFC04
2JxVnwzfYqXcBdO9+xRZOGe2BvO750Eey/QF6kGCgIPJVjR47Ayde4uvT1Wu0jzGXRGpg+2qAm/N
XubezkHQeGjBH4pzR6MLvqnEXstUqveo4djmizo8BMyo7oGhwruIgbPxIu3b1VwEoic6CZy/9Ldl
vLmoC+Hey5//ipz98yfN9myO7Sz4IU0Ucl7tZYOoj0at7eShEqBOq0owDjde/xiqDBUBTlSfgq7p
byo5/hjc+ofj2vwvUI4r8GZk4kftR+K1CJFyD+0qPXWlGezczAx3vV+Jk+kX/cqFVPFrh6n4cwcL
zy35LjT9H4bDmncrDsCVUcfBvtQee2uDTeOq5l12Kt4HbdmsKSqV/Ze6YxKJDgZ1YIYNcta7/V1k
xzjDV+aIgpykWOVBkT9n0Ja9K4rmoeqC7JmLPnsufXNd90b0QCNXmhIHvLzZN1NEgEfy1sOJzoom
GKOCApGqHmgxmuA5U20AyMMg7IPn9oRRNh2l7zJU9YFWgs8YYsIUW3GRrzrlmzM+mWLJYYBCbZrg
J9thwOPOdZz0AW8G6UMqzVWPX38I/fl9tCzT9F5IlC+QUzZN+pBFEGYxGc5mkJ5FiBGIcMFQzbkV
k5tiXK9FrWsYpBtejUOEU4oRYIrQn4QzEEOXYz6YkvyAN8t5HR+5ll0YKxDGTTF0wcHU4QEEPG/z
p4nHujhWmUYVbNPff7Dpp6m/s4sSMAet8CbSMBDdW054V0wjMp2bf7PNcz+noU4xvHF9Gd7wxDQ3
yjW8hZAs+JKodmkXBWgEe5/vTRCArerB69+SAWBeBRqHI4UVMaiqJnucmXwPDRXcEll/OEN/CRg8
Y3xtDxtLZnTfyAt+59rdeGGSgnqheFUJ+4lsD3/ImwzlALZqllQOPdk5kPf/Zs/q6F/toQdZEavV
UE3JfpP+mjyBgEuUnmaCX9CAofiyLaayHLyRLYZUB7sx9hXKcqYx8fkaGTC2NqS5ZpsXxwrH5TpZ
oe76J1TRjLe847cQ/FS/DGO8A/N495YJCf5opwYIvvJjJPecepMnpfkc9SxdgFMbiWLGvjZJ530J
ZKMWOmyDH52frPoqniSuqhiidUnwLQqwlxuzIX2WOIRc61CxY21WYAFuw34XBH5yEihCWfnIOO0z
T79lOQoYoAzv3oiJWpN6ZPMjhYryzuTYLP52uBkrcBI1TZm7FEnji3WGEgpQg1vgKfsZqEsUYgDD
uhSUzIynvKauQqQ4qUtNnUOZMlUuyqBNnceryrRfQWBcb5JxdA594zuHpJTugYapgnIg8qO/x8Kw
MG6noDnyc05MHjKe3TSsnRrHb9V7ZeXBzpqSkOHo/Eh1lp8oB/kzkWH2muCo7BQEYK+ZIljHY+hg
Vf2Kkpg89YcV9s/GnOH0MR8UVdnH/MG1cxzm9cUpVCnOxo+2C7GvFmnHBHI9EUgXqLFNx8JmsYw+
xulUvpcXCkbyF1eR55lX7rODlqDhedlRhcPyz79ESPxd5664DxTx9HYG3h6TXWcFA7DYA/Um2oc4
iUpkOkoXlEdSlt/BvrMqJ0WjnufPdeYFr2OZDisxOgYUO9kWP2AROCTQ2H75VYF8a+9J9mEiu1Oh
xK9iXb66csimiA44LHq8svtQgzpB72vVB9BuoTXqxFzzmO0AfMU2T6FwLQTL0BuE6ZtNB+zzloap
178GVhXc21w0j7ln3sWBLt/aGGjBUWbjmoZlrOuFj13vHWui9gsenUuyV5C8OgxNCtrOwSnfyh4E
EWlRuDfkdcSywKvta93EDfiN420rcAPnq8TvH0QixLZnA1SDwK1h3oisvROghLzPAvHRNFDaW7hW
0+1KV8lgkVldsAev83cKmW2xZ3/1dZGAyWgKSaGdukNlXb2Q01rnBaXTHL1SpTvLN5+T1gU8OzYe
E9fWxzotJFCv0ns3EpzYFh7IVnDGPTykwvnGWey/R6giXHkoXTx0Ix5HPih2ynH03sHm5mz8sN4A
dtotz8nzOgLbFWXMI4m0nmuN7ZaGZwcFk7cFAmRLjqsFkBrNFplIcPyMJPI+YeNdPZUF429s3TYT
nwoN515buKhKM9X6bCNHNcVRj5pe9v2OQUqoWqdgvX7sxFg+4m1P7cMp3+83A1hv+6Zrl9rM2HYe
O1m79HPIM1I0il3ancruQU0JsT3U44AT2uPAktZxfmNF2tnNw7a21a1G5gAE01MQjakXhBIJTb+E
PJxXTvzTk3uOjK1m3JVFPC4CbhnrMJbdW+94WwL2pqPFsBFs44eyFO1hFKZetAHYevBygf9BYXh3
0GKwcFKDNAG0mpLvfi+3sUQJHPBOelsBRLsL+ly+KD3eUsDYRhlYECBcfJ6ZmJF4QrEl9p8RNkEt
j/+yquotb2X4FspWg/TT4Y/aAy8mwIrtkde+3pt+JPc4T7SPdjbydQ1ymKfWA6Wm05Xle4J8RNli
08GD525kw1bFwt+jOGHlNGP+piMAXcdCD1uU8VZvKSBLjm8231rkMFemsrIbM9YW4M84Z9VZ861X
I1+YKBRBziNql/j9xXvahNauRRGzlW/34i7Q4IFGHdUhaWWQ3yCfXmukA8iXVGXEVrXd33s+Spic
GBwo0NIzAqAXkgz4FeM0QvH7WwtlzGXHWXNXMbD/VxmqbJD5Zt88Y7jPQ2Y8S1Qu79tR5RvHCMyv
nrg1nIp9Ez6gn2G9zFEeAHosfK9mPQmvFdFaM1ktYnDUNPfkkS3Ur7+6oRY3aVwhvs1zd8dHC7ln
/PwuO+w8OijRbbF3HacDW686DHViVD/NGJSuBmiSl42V1qCFaaT7RH5sxBDauNl9NWbRIgMiyu0T
AMaE4zyb+fizkL6EtJ10nwH475dF5Kf72QmE1xro0mANtSP32eJ+ts8r3S2DKdhJDHUcewu/dBh5
tk4fXfBc0EwyARf65yv5AZ72tJb5X1ei1RJQ7v7XleYACajw578JimM/HdSjSu6aG1ZARNeeGgMl
CnMvBC8sOHynMTXz+Bw0okb3IlwNy2aokgsLzbqIAnvtcqayE9p5dlFLsVaTzjS2NqguTKOXuvSi
w9/tMuHGlx5vbP9mr0CKe+BFnK8tHf3ALWosYreEJIofYtXQeFM19nlBlfS3YrKDshRS2FXyDpKw
4d/s8dD2jxWQ3nN8g+2LBbAUYPVmbEfLDO/ki8REYUkDNWSwTrFIbizbQj6IxlbXNLdNl+PHjboR
SfDUvURRtyo2ZON5Kj/ccnSxiKMTUKUnl/NmB4VTo3mo1yVUtkBvAFEfss0xpNEzXzEb42+Qkk+3
82ehSI0cLC6GKtFtXoWPM0QYv0xVhHpjTYBislEjJ/jxeXhhk8k26oxqn0EVCCSkXyslNPZqQfXm
Q6drxCYR5bClfYcnn1qQ3a4zvvZZKXaZqeu3QHvYUSNbVtdVew8E3jeclNdvigFvGVp2uKFJZTu+
yX5wIc7MikdrcE9FUyWo+6vzjRJyvKHGF92w6/CVoFFcAsKVNhmqtnqogqOcqICBrKDcwtjv+MdE
MuZlACK01khX8yQy+ryC4AKth1/xYuvgIGzoFrkvv1qjVZycqrNwbAjRLnBW8Gjdgv54+X+UXUd3
4ziX/S+zHp7DAKbFbKicbMmhXK4NT5WrizmABAP46+fiyW261P11z2x4iIcHUJYlisC7IdfLAk6m
6J4PWML5WKu1NXyeWhatoqo3lqmoe2h7tHa0GlCgXFQQKl6GCo+Ugb2x4V559IBPZSsf5sN7C5ZA
bEXdIKGD1qzdRvu8jp4ogQZ4o4vtnmISq1D49kZ32/6iu+wXbCrGb3keNQtdauJE4idd2VTLAYjY
pRN7zb0c3W/c7rQvQO4ne6+Flws1BWQhVoAZggMJB88vnQU9i7BikJhQyfaU3/d+WVzklPjP8Ga2
VRJNWEb2N2rRhLZeOgtqmsD1XSekplZDVRCm6QFNSiE1aQWm7GUce/+5ZHd05d9f5eDjqY0mvXmV
1IQvbvrpVeoWCKSgO1wnZKiA8jp6+f1VJvEULrKk6GHfheV5Woq3IcunNa3YaY1PcTr7l9jIb4fO
43HPhYGTbaNi4FcSYiZgtHUGB8OhG0HIlRE75HxEYf+jV8sH5UZZpNpywcq+fh1ch+14G7pLnjX8
Ne3qX4DB4tc4kfKc1qjAQ236te5yf4kHQ2tHzS1uje9D+zDF+lQNxXLgl93l4xm6aMMOGsT1Fm+A
sZ8PE7hG+5r3trOiIL6SMG6g01joVQOnrj/zDQPQ4FBgW1TvEwvKHe3C1yDoCOtjIEzLoMLW78FT
nkNZi6/BEXd/mARAxz9aRzloqFz65WYs3eaegaq0hQotPhMxHKwDoPPa+5oXfDvkEFuJlabEOOXo
qUZbbMGSy96DNJqyU5DVcTNOg2siTTEO7gRNixhuvgM2t+rMvORlzV+GbgD7BWiUxDGcVaqzfAfz
oU/xdALKGrDNfOeo+IQ1LBa98luu4pTfOQnfAwLrBSSDK8CLSkzN2pFQ7qyMK3G7A/pO6dt8pJBQ
rpXBccHKBZ4cArB1YUGwhKK6sUm91ll6qeEt8SwkziK2xBnyB+1J6TWGfmL6wC2iwxNwAEHxXt/m
VgutysTIm6Xbwl01GeujKKoCv1DqtK8FhJIc1OgoxmSJbo63dfkpMw7lEbXpaUvd1eSAlagG32b3
Xt4tsBFcLqMS0JOA+j+d0iAablRAO0jzB9OEDZy5lAs2yW5LzcmVNcrLth5Qs6wcVCC8b45ri4eb
fDxN2496777nowadLEDy46hOTU4X7XJfTvdRxjRIZcf3leVP9xSig8dArvHA+wzmGKVMpgMwL9Th
ltQxD8PdMQzwsfXXc6xQk46l8dxBK3c/zyTGSr83oacC6/jobp6oSRzvmGBrfA7RWeRaOSzgrZ/z
1BS3HexrTkYjFtScEiD84TSH27EcbXmdhXroglavIIuCdVuK0Vz0CmuZ7Fyo/x7n6T290O5irL4+
3hbKzB2oZiVMfnqnaGoNZk8bVCInKMRAq0FvIn+fFjlAySAWfncmY9cPCdxEIWW26Npo+pnUWhJY
GiAwhgvvbBfA33PsgYg4tBpUF1F7OLam4OvYRLGk8ga+qHgyveqd9cBbOUSo4wZg/iYQIXIAo0lr
5yuUCSRQEoZ96dPKXDuDCwvouodt2ViLjQY46nlssmRZYqll1GzcFD3MlZg5pEZAp+1YbBw/rw6f
YpnKkVBH1+uSHSitURJkFMe2d73WYRSCVeW08D1IYaOAJIOibrVXI7e/haMw3qa03VeunKIAGxHY
f+IMbuLRLwEsB8SU+ngfQqD+LezLbz4Wbt8EZB7BfovNuwaaA7oS93C1sgaaMukCQdIcFMxou93Q
77Rs4nuXQ0PEVoeu0u1/qw0at9tPDAxzxgx8jUzT+kshxLHjaGJuJi4e155J8Z8U/Vul8E9neRKl
0L+WNsoJiuYDqZfDnPd3sXmsz7LmEBagrVU/GwBcn0evCU8frV61tKz4ybGpd+1TraJpJQxiBS6r
ipIm0PZL1P+t9bVkWerdEej0t4ncHaBBsa06w7pncFBZCKPQVw5M5rxjJLm7atWL/wTznAGe12Bi
RDoUy2ttlYZOB18cLTvFg2tfJlb9hAWHcYELcBbgaac+SuyxrIQ1xM+9iZ8f0eInNv7WZZr+R110
dZBySCnprEnWbWqGh6govH/ZLHT+Uvxjql4Ft1nbsH3D8W6qVtAlSlKt7etLC/kAH09xpa4/tr3x
LU6n4i319NepG4wnG3/HZij7dGsU8fD0TwlYO6R3Urf4sRzAZAIMrMMXEz+s5EpNP5cWE6ATZ55Y
zzEOdNSu5t25cMCKK4sKoi9Jaj2XUCUPCqhZg1hvmtfm3As9OScA1khtx4mzph1HpqUPCeqxD55n
hrsitmvIV6BJHSGbnCVqoNZqjmlD9cMSnB8oFIomAkNigRIBNsL90kb1ekwcKEviLNQnBLuP9tzd
tOIhLmMwCWFwdPjnDV1m/QWMaAOF6DiQXmeuD3P3m39SLFiaGhPvz5mOXVpT6TbVHfBtYcWhttrp
mQfUVbKNhYUvEu/gWDh3h/kUW8AZtMYRWxdLGM1C+r6th+WY6v1jPDj5gzResWfVP3Zh2T8KvJML
u8n6LTUNY7QPZutDXUz1OnADeYTQNISHY/9Eo7Kq9tZpq39BoSkNKFSVRfFg2l+pQdeR7fh51hg/
rcvcgApRnOODUgnBRdBiYXUECrU50lmqevwie0jtLNxQ65pHQ6hNee5Qf6vivsFdVpPrOoc0Z42d
m1fTYkBA5+0Lqondvi10ibqXZ7xGmnyzjSa/WDzm93LC5gQbOuM1HQdr0cD75QBdjvw5s8otzUPT
6uBjbcL+2S33g5lp0zqd4MYhU1YeNQ21sCbvdy307owTxehQYoGHXwIl/KGSr+OohwaXlaW1gRpd
Zn4Ho2Q1bZ2W7nZyYegs8xFmttgrlJXoAmyvaWet6exDFeG/SB1e8SOaQGUzkzZeW6Vt7XyWWo9/
M7A1LPtgS4Hd/9oavvnDm5/4gc2n5I54alzZcgC8528HF+SqmbtGHVCuhi5tjm/rTcfvk1Cn43fh
7SSNZWeHysu+WViojaCsv3QT2Ip4mMaGlno4VvFexQcV936Lz/nA2X7KNwemv9QTijyam2urvPev
88z5NL9TsBgvu0Bd3bbrYhmxcoN7goRgHu6KaxJW8j56YjbIHYkmZaKH1HNnYSs9OrLYq1/aMZbr
MbfMXRnX8UMRWW2QjHbx9pHhu6DtUkaIjZyH0oA9CWVAR/CIXcV/mKOy0mU05sc09N0d3SLBXWvv
6awYyy9ga7m7wdD6eKWauUobhwHSSR8pn2J0U/0YVmk5VPY8rMRXIZ6j4Kdj23G2vLpowhK6XqYg
ma0ictnMNV7cc/ZACktkqtklY3EOVVqs0nIx2ifI7kWYMfUloLtC3snKF9ojL51oC80LH6urqdb2
3u8H5rknoH7bzRxnJVCtEEqMoEUDXYm9w3NI3Lb7uIGiRkASzITHD5WOi0NyzxSkNp151WmQvXOC
yVtoGdldM9nWXYpnPSjZ+RFbumaTLSlIB2CY0QOnLbtvsrsohQoexVG7hiieGpBb/bbvElz9owxP
a3JDWjYKo8BZNMH1nMKFrRUALgzu6p/X8LKGcG/TQ8wkNnLFuJRNt5ws3UHpOuE2pHDR5loPK18z
1AJQiyBaDksQiIH0YzB5mrcyswomfNSmrl7K5kRnuBd2B88fFwn1UgdU+d97qQk+6EPjhIDWZ4BL
JuqLrw6l1StGdzjoC/ABwyUFLadK7vraxyENBjwm4v5v50GS4tFrAaAwdGaxe0ZOWcbESqgQVGJD
TR2otYOJr2AQw13qIbROYZiLBmKBEFOZD9ic58sytLNFpH10i1xAcIVPWG1SJrWvZxNTc5TFk9ZH
zcaHkOheArxiVNhjd2HuFFlHXQoTzxsJQJJ0is28allxY1qYcIEHpXTubyrLPHJwjoI67PXVp36A
uv8cX+XJgxvLcvupmwZ+aqMKGQxQ6T/kNrFW1SUgsWJeXwxdES6P3T7yGaquH1NfX2UPSe6NOziv
NyOoWdMfgoJmtDLLJlrIFkg/y3LMABYKxj0dLL0LT2nDAjHW5jVE8cw1ox0vsNaZOxqV4oi2Wk0V
ZCM8fWIO8HgIuqUPVojsAdtWM4MtyoN/fnpx/8LxcTzdtyxmm47DdOOWbzbmTma2QBKdIWgE5jLM
e+8tAL62g+0NWEg6MF0rJ3+ZsTb9UvgAd+RgTfwRwaoUJLZfsu9esNSIvppGlC+HDnfAyIqzRZ6h
NMSkyE+pUhkeLVgktP4XffTEXTe6+FKqsD2wFBRRWa2pSYOSP97VkNsdVwsI6fKDSHL33Kglw0eL
+uIeyu2qr/KMeI2HKjC8UKm4p4Pfmq94LOh3iVU5+1AU4wHbzfBZgDQPajYd3E8cKKlmhkh/VtUf
4DrWP4yR+fDJqeVdMvkSrGBLroC/1V7weT72vpf+1KIGoEfNeeos+SSduBwvIO0OO9uQEDJOALUL
vcIAl2vSj37p68ebJvQ3p39BCJq3iwTmuB7WBp7lAG/DTBI4ffv+ALJx+z//Zfx3aIz4iOO54mmE
uAUMAYxjPAxwa7GGcd35EwjfY8JfdWGtolI3np1O5kf41g0LrUeaq6BIOTBnJ+nrFvSajKNdTzt3
LEz+Q48aPMuO4EG7o7XsWW8+F+wINe32FRiHPcoo9bM/JsM+Lx247E2G9y+fT8O8Xa9iBQSaD2zR
oI5m+JZ+I88Kp3knqsIuenLrZmV1yVPnWQmEp0rxGOnWFpuk7ksHgbq92TEghmCw+xJBXnspYOCz
p97ES3ZJI/nj2ILwqUPwgLKaSUxbGULN8KmDwuG5tabiGNllt9QTPf5huVNQFYy9ulXE16BKtrsx
AhtES/gXSqh0bJFYsIw8w4mkWIocrh31mGEBU1QPlueUD20eR1u30qvFHMPGQrpw9L7eUgp1yD5d
+MzIz2YeN5vYbQ0YzYJcAkuQN0qo8lJCSagyAh/eSEff44m5BuBhXEOPPg5wQxpEAAm5FwieA1RV
es4r1EhXeOxFCUyHkYhrwmLObqT3xdEhfaTiZc+mleeLbjcWdr7n8QgpknGfqS+mnKoUHwdsplDT
NZpy7cs635D8N49aCK060O+C5aDzBdwNGz/QLxLsooOJPzYcsx8gxEX1KraA9Q6VAnLihG+Dn5VY
hrXnxIC2pQ3lvaCuM/2pnTRv2VeyuW/AfN5osevvuymZDhG2CTZukRRnI9MOkQkcUNTw9DjIZafb
/bFz2uFIZ+CQvp9RDOoF2DpnJmwK/EJAdQPODv9832SEu1UyqLAO+vk//8Ww1vPwlVNkXR03zr/g
ctsxF7KqivgJMI/iUOa2eXKtbluTaSA1ZQrd1DiER2BYptapaMW2GIv2koExdR9F1QJMhP5cFd64
qirWn6MM/zM6o9in3taB7WfTewthFv5jXokVU8gqWJPI4ySBXzNVs4U216YFBHlNvV0r6wV3Ic9K
vVLvDkXBigfQeQEgkEBBh4WxbxPTuGuYEz/m2ZBt66rrF47VxY9xU8qjw70fIS+DvNeL57BrnEtu
REcUULQvmV7Hx0yz3YCaud12GxP6kytqNigXgfqUTDtqxsnwBy81Bo8DDFUzwmXI2195pUON/dxL
DfSo2FWh0kWtuxX9IgD/mi08e/IODn3ChnYBsHrxPMjEvReN852ynLHF6loNsg0RTHC0FLvWHVh2
AnjlsWRQXo5CyGHDkpXvsY6CgaJhVl8NfP0t2UD5TTcBcsJuJkza3PprNQGUpYdDu9a9HjRiG2uT
A+iq9sHoE2wwtFNVQ+ALIuWh4Rfxcu6vSuPNTGuA6Q2/bw4isjfwfgMVXf3X/cRtLm7mfTcKFx5c
H6FwtL+D/I7Ha1J6KzXz2qRBlPYRkiMDkQF7Khn0SDwohde93NVwhgWJEVeg5CkqIfMhCwh8qQtW
QLuvO4i5wU6zgkON1//0NZsHss2iZx1oJxjh5c2pi+JujwrauIEnUHlpwljC1TXxXrMuv/OK2vgF
aQYAsOLyLStAnHALLYSRDbbRGNY5wBaN+aHEbXo9ATjxYLsc8Bh8fr/n3N5lKXNfYqfc47/MTrHI
7VNXuzhTzVEv3QDraH9FMScC1DwaBwMPzN7KmSzjqzOmHPviqaWUxYeH8VcdopYO3yr7J9Q5F5M1
ON8bbpvQsmPjvRUXyR4vDlb3qLE/UW4ZpzzgrgkdwoE1R10d6sbrRNBrHbYzcDNqUj3dUOuaMgHV
MJRRNl5CD1a/kDY212NhdUv6ptD3wxTFQm+4d4bODb8I+rzBpWt6X6pBfmMVTnl/mtdqmuU3awgd
DAtatXF5lw62teqAKniJOYya1IeRZVhbmb5WweimHndaW3vga5hVufEi3qyv17HtRN+5fQbPsgiC
LgLytcuI59NDgdoe0/gT/VLn7LX2irkBxTL+RA9OSKMemC23R6co1Bcm8d1vvvYAVTl4ALQxDJbG
if9iDAvsCTJFvlt+sYuu+243AGqHWZq/5uGXzjxaYnIWPs/qrRNCsGwsmnBtcOQMXTp9qYykW1a2
Yd4Pk8T2ZGllexgBJyfUArxV0ofisatAKoKDXPK9xda4+nTVfZ5darW9GOcFZF3/bEk921eFr8MF
asKvg9q1NKHmufLCKF4mqmmpGuDcMXl5vMTvCSqGvVqxz9mUSENyCAkkKR9XA6qAe1hpQsRcnUW8
b5aT0numbYhCiTzPis3XXYlOPzgZnIQp7uVmucAfyAJtwC2974ZoN0Su/vrL94bpddSHZGfyYlhp
cW28Zjm/TFaVPLZeop+gpA2ZLpWcN1G8sGU1nrAxlj/ixgAfR+TDxHxceXmdBW4W2QC8owQSm3G9
mCaIPLTjF80unZ9xC6Mqg0fRIyDY5qbvZbVzsNYqK10ctJTlsICK3FOUAuFGZxQbVCxRMTqjWOLB
JBR8j8v/Ifef59QG/vmKNJ+Wal+KIgYZRCmHO4kc7hOY4l5bShecxdzcZiU8eSlGB8gYxktDyXPN
Mewbny1lXQ0uBZgvZVJDGhzVlxE0nhDLxC2AxtHWzKzpqRD+azvA6/RfE3IAVqF9Ezilmf7Eju0u
5qhJQSsSGCPDzY5mVYQnPeLlUqap+K7B6rvXivSn26CWOeEp61JWAwS/BpAuxqJKnvwCciOtFbN7
Eep2YDTCxsID1cqkKKvnMo4s3C5ZtqOmno/OMoeq4QbFivq5yMMUN+88WlMvK5xpY8MJdkm9Tghz
sB6buIsygSJWVTghqqn4KazxTI3v3ChRkB+rH7ADCPqwcH7CExvUgTBzHitgdTcj9Ih3lOtnsI1w
gdW9ya0BSX/kKrdXub7P3X/RSXBu16DYPrdsOCnahuc5vq3fsPk7YSS6H3fm4/W3DdXsTQ271rVu
d/ETB9wggB1J9odM30Aga97gLoM3vGTVZcwA0QdYBAwuPvJLykW6cDtXvHnNt+sQUF7gRZppj3Yh
IJgw2u3ewk/HHfOmbJmIJv3m9e2WcjVZ3kt8aX+MCSzZvMZrHo3RsLeQOthmhgGnHkim69DX/w5v
qafeMMqnsAanx8cycUVxE77NuVF+HzoZ45ew7Hed7x6hXh8fhnBkK0jGpmeNNe9nqFqx1RBpybnM
GFtJdRaFr5VpAY4hzHRFaoz47HZBAy0DlA5t9mQWLfwaE/k1GbC7SmlTrHf/8njr/76mtA0fbCk4
bOlYWlo6lmA3rDMTZWQ4FVWgwwC8j5K9swePxtnTmfFxNscEXkIEGsD273LntHn8/ysGcDXKBvAx
iRSV8Ord7CvGILXJYblL8ydZinB9E6cMil2HUfvqz0yncz9Nc/VsVpP1mR7C6ePPi+RkGH01c+6i
H7afCgH18FKPliWK4/v690OGJ4b90HoA0agO0U421kwfOdQDpRtnN4rnOXwzijooRmdANcOueW7/
x3FzigcpliAVo1zTRmrmZe0qheTxohoj7LM6HHxCF7okZVP8i6a5Yin+Vmm2sS6C87vjWtibMA1H
vxXpYONkehVr3HNpWNjOHZdlbxc/0zKM8Ewfcaip5/YWztbZdgzt6sF0gNOGTAbuUbi5Fbz4Kace
ItLsRADRSKRYNTSdfi7Qd5eEcQwcAZCjkEgByChP3ztyDYZI1BHX6IjNcDijVDC1KNgWmb6DhmAL
ecOi1VFuqdyzPU7umbWlt40baF3MMd4I7ZTIaQX0e6cFlAdnzTUzc+tELTq4sIsLTMkN0A1C90zj
cwhiraa485aUYqlLWJ3mXi9BMcrr3f4SKXH9KTfWmWZ4j1EUa2e/iQGRHq2XPjPc7aBB44GaqRZP
sOQewz01/zoI7DYRlLn3Nst6w4ZWupl9BhMzP1Zu/xWGQYA3Q/IR27PY/uF4NltyBgwtSAru14wv
BrD4XiU04CBrMiYr2jwC/f4NmCP/XIVFgUJuBa6e2lSi0UqsDoIaFls2PpenytYAVC3r9NnCA2dQ
OIBcD3A4hGYY++U1/sURWfo6GRoUrQuDnWEZzDY9L4p950Xvw7Hv+T58cpuHNCtOcYkKDVT9Lobu
R5cxcfPnNDPgbI9wInp5Qv2pCa4LXyuxN3yCtgn1Nm7E4KABljX1ilBcLDVH/+ccQAEFYTL44Cvb
DjSBrE5f9kYPfKTSOsKzGCgOBXeru4HX+NAwHi1toCs2V0N3cKUg6QqfE2VADu/G4mkE4DIYpSWO
rdWBnQnyJWgTebmmlBxb5YcCtyqYEyMZGmTi0cTiRjUon0cVdofBbd+FadRrjy3zhnWXjtl1H8/t
odPtt8BO89w9mlpZLuhf4dpRvoAbpnYcpmF6wl+yo38wpFKijVJO2NCuoBrO9J7dxdW4J/4IUUya
VFWaAKFYzoyTOExKGPq90NtACRb3+PVduRJRSO3JK9n70KGB7ooztf1Os7MRoiM4mCwu93wqdp3T
vYcoPqhmFid4vx0BaSKGvX3QnaYNvRFGWfQoAoJVQm9J02jxhUGalFqUwcLxonujuKMWDS8SX16H
F33X7xosJwLf61eT5++LruoffbiV32cchmY8tuTXWgPSAGjwfGsrAiYsJg9l7XWPFWgp9zEPYdHH
sulrASPK/5gW8RiSFGp4o2bDciOXYYhPUmxFxboCJfBgd5x7izSsoWejD1EN32+c3rZblsR1QAOu
p3i0eM46aV0nucZoZFb38Dil00+DqO2U0E50IHsqbec0ObCNgsKRt3YFanC2OtCZWcMMyRGVtx+N
bDPHYQAB11shI7Eo2jBdUR5q1qjF0DiwRMaTpQoSmH10E8QphdoMilbLDjUdYDOwJFwmWVzBs2sc
N2FY/Jy9fniCLSJopEMUXT36U8fQ6WXAWzPbU4wO7bixiry/XBthmB7+0zxd9FNMYfPimhO+55pu
HDKvbr60UCEA+IC/KojZNvPHYm2rJvaZ75nQkkdo3ZR3QwlFskG69es83MNT4iPM2jZRV/5RZK4E
0h+20HU0ABoviwyG1CZKq3ObzihHjYAV6LSmPIpnhuME0HWXy8FEdSHTwvCRzkTdaNez5uOsjrN4
N4UOBHGjrIT6Wcs3eEKxXvDB2ZC/sOOb5gKsF/001pN3101TDqFi7FfbnB2trs2A4/aK60gYT1gv
cfY0jhBqVK/+5u+Ym9RrSifZjlALyqfa3AOqbu79BJq8i6op8eCRZ6gcTn2YYG8O/degHTJ0Ua6h
IMPX9vuAj2k8K4U68ih+ko4kiVY2qNoHZjq261lbktQpb5pdnJ6ZCz9sDQyVsYOSHB1aqOddz6jZ
mW21c2V/uonf5DLFK4pBbFyDafV5vNe0bGvzXpyHVlaLzB4smAVl4ZPVhhu6jYouLDZe04Vrutv6
pQlMsNM9wYwqPRXwAb3ehefhiTuETyA7beLwe+kZ4wNh3lw8F2h1/tyqatafDULKoZEBZvb8ZxpQ
WF/H2lsBOgIqP/O+5K4sLgZQKQ/YBpDwwYXYFDXpUGuyWXgiD1WtVzxQDINGB9sbgFWjLjewcNHX
CXb+0/hLpQ/xI1hJ2TGhuGtiqzy3xDLCUzxcJYCWOTYwsW9xDxyxzxtG9TIyo3qhqaYuE4U38+5r
SqEY5bE2x5C5XZgvIRbAB4rQpNfp1PQ3sevVoMQJFjTkpYMJHPkt6iTyQIcmmyDdOLdNknKc25oh
3zMloJzrxJn+oM45fp3BD6sFtqW/ozYLO9+yEw+9SMSDBLMj8FO72lOz093qzEA5phYdYJDHNzej
LKf9lsXA4OvBgB9yQDWyJNs4KJat5IgVNy+TzL4zrGGdaOOw10Qj5B4V+BX0MutL6pTeoyKtoLxi
PX+0zN4xry24zeAv/tya+/5/46qO66g6aRAD0s3kqwuv4tjqX0RqFKc8htoJhVtg61fgD8CzXmXZ
k/8A99rugpVT/+Bk4kRZeGj1trotNBRhkAVNygRIgbhBJeY6NdPr/oVp4fvUoDPmj6Ymx4N0CnE3
qAMc70NoWsDJPo+4buDJXP2S9157V8FWjxtRtVNGtebGFyhvNW56ooxrchjl3UH6/rqcgC5fXsfy
ycVmu5HA3jjWTeCXR5iyGJq5yLvJwAXU3HT9EqJH10tfr/BxQUophgZ4Rm5pGzz2baIocrBBVyQX
Hg+PNmQAQHr2/K1vhPZSGi17GaxeX9Rw+dvDQdZ6qSFIToPgjp1cyt6EPP1XB+uCrSHcreuBpo//
qPQOPRbe1wO+MT4qzdMEVqoKRnTqcPMIwEv1PmZOv53j2i7D2F+wZByhHoU5aE46s/ICMOl5+Nzz
8aquF5xT6Ow6LZ1e+5veFQcdhE0/v/NDpm1mddVESROQDutNjDpuYh/juVJQoAw6AP79EHkpNO5d
yzp7Y10vIKQSbahpAt1yriKnQnEU2FSK0cFIZXny/WSLKh80rCkWeebONAvvOLr4EAZ+lb9PRbNw
AwwQCT0L26+sdRdDp66P4vTSc56AXU5SBR5QpIYBqRh18AuHHYAUuGZQXNl43bEcb7YaRAeKJ8kb
nyL7fg73iXZkgz8e51Ctw/sZQEJwRNT01CG7EqKAaVxv5uvqNbeXMIWtVpCg4NHCUq/XnoCZmeei
14tvXRvMsWxI7UOaOJf5z+orF1Q9AfpkKl7CeshfzQ7UPDO2UKBUTaerF3o8TF+MumIHAXzXwlPx
WggvQFVoPNlYZzzVmILi2SSyDYd04ZqGx/UAv4DafQSRyMVCzGEBxcHTdRYsYsOu7sNAs8bhXsN2
4j242M0CglzFOhw8xD46BJSkA6Pn2oY6PNVLZ/VgPdslTMnnXIonDuoiMBI83sThmgoJQv9uDkdT
0p06ppxx8TKu11WvBbeU6OBzcWeOZncyLWj3QFoCngPt5wPFXC95j3nWsisHdvi71OpvRnoSiIrO
4+t52jkNTG2jvb3qgHrIpomn15tL3DQljaVZC5TEljAVdoBGxWsfp9bbxyDfjAzKNkD0pkEX6+OZ
DiTXMkG/oM0reTfH9QYUfhBtJ3wxkEviLBnKvrfjC4ZKD5QHS5ieGM4xBs4MVBmZRevByLsgkhIS
UabZOEdo4r0fxqjgPTDzxm6ENsOOOmj0Nfva7jkIYGL4QcY82uRbD9inoEYMxc7HtrGblQnG0Ipi
7Vgz6KddEyhSdhPMt0xNX1E+wz35gYNKrrx/ah0qhnmUiaASI0xivTDbJiP04pje5LifgcTCjRZP
v4BQwNQVh0Ll8alBAX/Q6jXFWgcYRqzTMDhSg+E+iDZ2UxP4NJhY5Qct0JcsLLLDfDB/b1KHH/bZ
gbfO166L2vUcmkcZoQ86ikqbY3T2H6ejEXMyjY0FvCzdDrjRVi/xxNPDZBEqVv2mcyHNg1UD8Am9
BqkJmCWUi9Jum0tbsuYCVdf3GDWpg2KiWUNCa9sk7mnSp3BvqEMVWjDFolM6WGMGo4bE4uH+ejp3
XVNLN3Kw6JPe+wSfsuTUNRs1PY3BXdzcdnq7LmwGshp+U/Gpta0jgF7YeKPTOkmgncMT7YLn8Bq6
NAkwSh4E94LrqUqPJAROHBRK9ynMsuw+R2+KNcjaHLD9QFw8OojYgwFv520b0wFlj2LE2yNG3+8p
FKeQC9fAjZE4D74WYxEkJwPVdG5ATx5NOqtUk87+rvl/GGaNhVFAi2V46cLqsS8tYyuwWLvzvEFb
NoZePwPlh/sIXBPfTKvBrwZE84I+LSARIccfmgdcq7R742mw3WpldDCk8LuihkFn622lVkKAUc0E
Mmb9DOdcCGvmFezpe/y4wOGMHWsxvh8gVWGuktaVAcWo1wXYrV5Su1SJAio3QSNze61rBv5PTuoy
4HW4Vy/HTrk5QX6NWtRBU4xtnSDx98mvQU13my3QQNzSga0w9aWoI/0YF1F/0NpfZQmGQEAhOuii
SmHIEa8NDTfsJKz1I8WveZlqQ0MMQ2JU0H3owu0pZsMrN9lTZoZtlBC9u2zhsKbbJyLG2hfE9mGP
xTg0ROxSiG0bRcMe6JTQgjWbVAmq7y9RCnRT5xoHSpinmfMHWI8bC8qE30m2kB4q2h0rW2i3+M31
0A/mnZjA4ryJUzPHNlQJO/DTnE9x207F0WPd4iZOTbieo0SV/C9pX7YlJw5s+0WsxTy8JjkPNZfL
9gvL7rYRiFlM4uvvVpAuytnuc/re+6IlRYRE2pUJQrFjb+tpHgkINZe9DW2sEFv84sK0qR3Bswwk
10ErZX9CZd49sI/DLkqr/uSrhnpWgzr4LUAX3ccx+aEedi86FBQ6elJFIGDFHAqkBWOkP6NwWYg8
bl8GUB76NTHIQD20opi5SzMp0jc8kH55WTs/AaIW76wo47+jR8HUsWY/uQOIV6wScCb1/HBs7SQs
mYdD5IhNFHc9KC9zvtNkXQMkxvrnjFXTk8T3M3dxXkiWDFvExBbggFHDKInSM9Dwf9MIsBmEVTXS
7dgkzSNgeOcFaYiz//GEQsjPfQRRSsCYGPgDQObqFKBrtVRDQ2qGGOwjvgoZUUY4rGePomMlz8ix
H5bE67ossUxc1l68ywWWFcZR3QrmtdUnoRipLr2swHXj89haxo5Yg/wxAdUhdlkLI9ANQRDRB1Es
G0HUq2IXE82iIfUojIbvsWSnJTl+dsfrEarbQdSmTMQLTn2AY5x8BiBOFJxGO6qePa96KYg45N1e
GrJ6VvGe6YAZZmSoD3WRkHenMmwre9cIvMJgqRY8aujZA+/wldbMarWMqTcbyb/MoeEkrRos5zq4
Hd4XI4c7jtZ1nUp5yD0blzEZKZxbo7H3NXP+TIv99uPQp52XcUb8KvTAslEGmBq1gT5kuoi1n3j9
aUgNcHRhpNf6YTFR74M0AI1FatWnWRlgGS9zFrUAtaDoBjfU9M8abuyfAhlscr1wvnh9ZG1rLTd2
NEyg45mXtvUmtDw+Oi2YCMguzezThH3ok9DT+A7/P/6K7EVRglAFIpQX3zPMJ1bGL6aTul88HwAJ
oZ4Vg2Hc+WAxuqum2LhLWv3vyin6fYz7oAe8dWEcLeh6uypitnWu3aJyuJB4+3d1E+Kev1ZIQyNi
0zXMLkx9M7kazszUXBwdIodF3RZ1Ak1qjMd8wHnciq4LtJ2ECGr316Qohzu9BeMn8mTeudec5JRA
COUkuVmBg+h9TMYiLbH7pC415J4jaYw3ijpME6ngH/91jWUhK8bJmqUDPF9koPaYNLniOBXbAPhW
hkCHRBAWGVDl4brml6HAli0SunXhPLAkqAWYfkogSEcR9VTaF+pRCPV6mV+XoiE1RfWYmJ+oErPt
xV3FZHahys1KmOwetUcb8lFT4+m1LySoPBebkJ0btoyx3WL7fSEoyQwXo3B3QLyBYYwjdQUA82no
A35ye+RuQup2WiTLFXXJ73cNP00BoHOOzIO1zB0dB3nDx+b/yoaExHUuTWuPUkZ49r+v+B8WqyCb
mAN2hg9Bq4Eq/eg2RX9pvbbblixByRiP3Mc26rpVosp5a8HBd+UMb3lZdFs30k1wdBk4/zKh5Q6e
aXZMRNy/8CgqtjEk0zdJ42BYxglqj+txRV4d9EOPQZBuRnDAvFADdY4Dsg7pA8XrRgOomYl3aXI6
2CbMqwketIc4j8A8V7QgffJAjHCaNGg1U28ZAkDQQTM5STZkMz1TnHTVFB04NOvkIqST3VHjQsIV
OfSnym+RmyNTk2YrvLW659nW8+aAUhfrGFgVdnd+gUIsz0hOJJfyQR9l1HaK8+ZI9lLJXi1OVvhQ
bhCBESagB407j30XXEJrPhbFvZ+N9aVAEV2I+2XyHUxXm0L02eeuKPCcdjmENnwcvzIu7yjAS/BC
RDMjIHmTQK8vlWIJKHsoFYsh+4a9aHnHJCvvpOp5VikP11Qw0D+Otmo7kOaD/xq8TuqvccbWHwRM
0EbpzkEmg91k82caaQlMLbFGfQgcpF+FsTX16w+uqB3rfVqmT6VKRFOTxgBqjsJxd5ScXhzU643m
h+83fD+PFLXgPEvPqjtLeN9ajXezM1UmB1zkkHhG6l64UuKhmQbHwvHES+9YnpKycDey7sULIPdg
dE6YXJE3gzjLI241oWTZ1IbAYN75lZneR0XZvthuPYbW6Pl7itWdrN/VwByvkZTEmUvNDjFgufVq
Esw8kab77Zg1XnbAwT844SH0s8RN4Pa+KsKTxw4qsES4nJ2jUud4rrZ9+WLyWlWMFCxUJW2XpclB
YDMPOxy2nsAtOkcs9tvYHqx2Pbd3uY2vw5/C/sO17BYZSbANQd99csaVPdXJZpEo+qO80SJ3dOOu
1QqmWoEcWkX/jaCUAr5whAZ2ojdvHOkMMIu6XnAWoof6TOEg4y/yDZRzbIi6T1l0nrugyonONOYG
ZE+1JDgGPnbOa5p8DfenH1Cu57t5SCvObjWZeobPrLCO63JNC3qRUZ11cPcE5lCuULnDTy1eu0rw
oOFmbXZOeiKjoTySgshI7syZfhgl91TFD27/f1ziw2pzl2ITcN2vUc+cbSFz/olKXWpmBiiRrvMz
awvtqRLiE1cVyX0+/tH+h3hap3xfJ7Om5lCDoRMc2+NaZRxeUWrkIJc0rImT/n1EnPS5nGYfcdLT
6Pd5QE7crLLMU75spzXxtFxjuaLyLrHq+svo3UefxgNQpDcLMPSzql5bXOtWqai9CKV5dX7qVGM4
RZpuWwmRqlGf8hP1/C5zUDrwHuQVowSRwnRxyeEJUGeslnAdlEYokx3Ltd8O4lJafbflwBQA1Z2L
C9moNwpXXKgnZNyctAYvgmqCqxrqeXUmx3maXk8nCxp0h9m2rEK9JgZlbF6ggPLGsVyDPoaXB0jb
q4+xOGgGXfP9YzQBKOP6qkPp0qTbR0M4tb6nrkXdoAtsSBC01dVKLrfXEqDNnMY+etkIqBp1nUlv
wPcJ6oRwLP0xpKl+ozmQ5FOrzAvqvsFXqKh1QLvCiofe5/k+byQoy2XlQ2ZKGVH1C+o+DQw4IOJ6
IBNux9c4GlJDXtaAlsE32Wmx05qB32FNQxTzfPKq2BxZtlM04Spkwvvhr+ur2KifPB8yQte4Zb5b
BdnecIx+RVddHO+xi31Zk+OGvTGVJKy2MrnZbAaqlAd/N74AhVdt+rmQPlInAx/GUqVNxixaAzay
wT9HnuykkyfqzcNxgrTq4tEMsHIZtcDtSHFc81oRX6uGhn+yUchgy9eZQ/s99mYqDWk+Lcdjt9uB
Qy3o0gOv4mylgWoM717uxS8aBsgN+9h8sA1BfGCWP0fY6QQhQujk4t6MX6djOc9lXuoPYD7eUPU2
Nb5Z8lWTFOZptg09BBOxRUEFM+Q7NBIbR11m7Wu5ql9vLkgsmpCgBTTcVNUl/Blg3+j74q8qSC5f
yWVkpNnrgRXlfQHd4p07Nt3ZN9PmkPAmOvi9Zp2MtLV30gDpcg+G400ZlMOj2ZvABhS598ISH+Se
/tB/Lm2egCUm7b7Lnt+1cjB/thAiN71xBO5w+ORqSpxaj/OjMejjX7U2ftd9b/iSxDhML8BrAUpB
LwgZPsMTq2S7WT4WUH+KDsir548FBnswZ9rZ9WOBIN0H+NBEDRO4mg45b9wn21C19IN5htSi+9Qm
lvtUK5FJo0JFY5bjtu2ksfmYpy/ko6gU5yMbDtK6DQWQw67HNVhj0weKiFEptdfsUoR0EbIxZ3g1
BYpiKB57Wf84ecAy0BoU0aFCbuWOkEemYdtBUT3B6epyFafw43VUJtDcVB9XGo35GJjPSIZLlBtI
cGOANJi9mTLCe3iqPzLFcqEz8A73ERLteOaD4kMT+e49wu76LETlWbAd/KwHRh1qRTg+Rz0L9Uqo
LAPWUWshDZGfF7NjietQlve/UBsZwJPf4oM9gP6BErZsOCFwcoMxx7cOdMV4QXhonHQvdRSYm342
rHqWZd+gmPgwSQBG3RqEylPqM+AEp7UZ5MmPyNM/93Wmf0G20V/VQWe9eE0/rbvJbh5yMBUBII+i
NM4kck1jVB5MP+R1yvYEgAROdZVWWfLmJWl+ypgbr8neNDryBdy17yRkSSDZnj0T0kcvI29jCBMq
iThMyt3cRZ1zLr8EKOBscVz4vYOs11oDoBq/d1nej6mThI1y5OZ0Alxs+lSAERDvSvrRyED2AyCJ
i1RqW9x7mnWfaoX74o91+9LnYaYGZOltdsZxbnRfCs95CRLx1A3TaqhZ8eLqcXaXldUzjTplMqW5
Rm63ecS9IH8ZeAJEhsvMQ2O1xcuUZe1OR537miZ4vJHbVDbJKZuc8i6zrQGYYiffuNj8W+tA4+Ud
hAyGMFNGK5++lX7xU3Cb5d0qB4HXqpe9ttLbRt+bhE1yDjVKYZ8qhTuyI8vdp3Xlr3SFVKKG4p1i
0vetzoBlqk+VkZdP+YRDFYkUoJN7IaoOU0CNOY7lFAExNTSMuSIgBnoC76KNiW7Ry59d2aHyUAVO
ykHem3n/OpyXomm0Hmqhfwb6j85QbHKQJDed0jsageZ+aBYbcuYu+B7/pxCa+x/i/kOID+aWHV5g
z/8hdrmsmPDYXs3j3z/pzTL1cDba0Tp6BlixQJXcnqhHDXdNSOaqhnpkq6QdbDORvy6mm6mL42Yq
xeFxj8PWZWUnBt2LZ/zdJylTZLgo7VD8cUw11Pv/sTVVsLYgLHGovfYfy0EhyQVddzpsDE8fwqZj
wde+x66nHKMfncugMdKUX3zUnq/7sRvv7dHID7i9VvtMT9yHQnZ3+SDO3Om3UPQB/VZSAflca4qe
ie2DSXPBZcfwfe+UBb45CsJ226oGM7yVuSfwkRVQN3Gespj132tHfpO44X0NCgYRiy7iT9i1jNsI
KXqosf1qPEjXXnweJ5fxy411GVKv0zItHHAbW/usZeOKZjJIHY2r63yQocFug/E25K0wXCQmBuZu
QFyJMjuw3B2pzqgvnly8MLyBx7E+69iKhmSmKN/2f2KH6861aIYX+2FkoZKCq8I1FCtH6x5/8Z0j
2upVG0EiwO082CBrWb4anmfsOrBNzHNF6V7r2Ggu6LPTE7QuoXWu5hoBTpUi28N5h5oLIowEN0b3
azEVwV+24dxDSzx54w7LthOKKI847fJxd7UrcLPY/l+G3Mq44H91/WiHVds7d5XQIfIM8tY1zrpC
PDhHPFbBJhvoeO7g4DR4QH4wv2M+2ywmqP8FILZkm6bg+R1FkTPSO64evuNhsWkd4IBBhk1EBrGw
B4rLazyVXdMtQoqj5RRX/iko3Zdlqp+61QNLdw73ITyFE08Txy14bRmnSx/YNjZ80yA22B9BJkMZ
qem0YhjXbe2AgBeiJWtZ57hH+f2ADb+XddvbSPCrvjA3MPZzIMoj1g1qck4UZ4Mv92JWur3vHcdV
R+vtUK4dtmao1P4MwUN8ec22g1hCIz/nJiSCs6TjJxq6+TpwS/ZZt5h3kmXVAW1ZQf+jccEykvT8
KAYUCON5XqI+M+KgTELZqo2PHbfS+laA9zp0naC7X2LrqrvGgvTPeBPMOMwkC9BMSdciG8BNoUrd
TaDhjyMAyPyiy+o8+sO3BPrZUGlH4xXttelj7eOQvBRHIX8akoNCXI07hwQ1uGMH0gGQwEX83Lt4
UfaLT7liTs9w6IvMueo2FiTRKCIrRjCvAyY8egGYnlaaH6SPLPLSdTD48YUal4Mrbm1YerW1/R74
MyHbeFfVPDqwXvhAVEEaErBJDgpBs+1PKAisI9BBoOvXGhKki2seV6VvbnQPn5U8s5HiP4xRnN0h
tTohSWaYTY+yCO6dO4b6MCtHpccHY2C3HkTa4NZ6E6I7OCJxd74XmQfDDJ4JbYxXkPap9lD51ESd
senoWQ8k/qVD9e2FQuJgkGc1waKNwxJMXqlhh1o0xnHBgQ+8xkEvB8lWapTRZsGGU4/izBIULADU
leOq7oEnbXw3RD6/PFWq+GJpyGZSAcaf3Kjvu0ZHXgcFp3JCcbJaYQlGtuM0YHu9u7HfLpqrq3+Y
luj5NhsG/lC04NDvoSlXoaMNkJizQTuAv/zcYRBc/Pkeo1yD5xpvOXi1vHrr97a/mhGVffMz5TZY
kxbFe3LcQCpvkJfvc2M9Krc0ItDmh1WQ3Af8Dq8cxp09afURBwPjiZrK4uMpS63rUJYAhfGKbW7s
NKQJFHszXFZqoAlSr8gNEfhw7DXobamLIQdxvQQN/2RbQtxKhrHplkehfmtpB8qx1ANknoaF+hHK
PgHDHI3n7lgbP8267bdk00dz74tk2LMedaUf5ChpDPxMfQLJxVWY8k82c0Beynv9U+QysbGCbjO6
TovbBuoXlhIFDpGJTdt73q2D4pZgEPFsRBpbOLn4bb7GUzzAE7VKjfKjeZVlLlJGDRQK8xZq0f6Q
GSGgbOLscUOcZRWZWyuKfpBpaUAzJs7LkHqOmiAqjW1QLgBMu1pkcSzDm7kT0Bog7IxRLKcWoMsu
wWSj4eKI8Sa1Aj1dtymKWlun3eQdG9SVHoyB91uT1T02Ic3J6b3srybH2wjYFf3HroCCdeQH3RYv
gv2b6VUnoar8KQLA+mF//QEZBXR13gHDBBWeUcP/ChjuCUB8gzsmFDHBkAVnzQZ0p/4p6uPgFOA8
7ERDD6JIYCN890Q4/zsMYGtaQmgGNQA0F7sygE47jmvd0DSgodGmAfbdEtKcqMlx3vBPuVi2mfwt
gvF7C5mMF4bilJ1tFcMBGsjZY2ZnwOmqCFv70QGE+B1HD1HotjioSQYRHc2479dlwfJXWXna3gwM
O6RhClrGk0gdE3TeevZq8mS8yCr+m5yQ/8wehI8MlpoZxG3y3FkuqBvb/JVMJdicMwssAho41Lkb
vTg4r7wkqpTRrkbsQoYs37WqCNLPA+3ADA6GeuUdclAJuVMf4jEI5SaFTISmebztkaZezxjFoe+u
Y4IeggFGIPnsf72yZAY+wF9UPYZk4riXyAbiKOBXRZkmUOqgeZG3JRs17mjfAzoSnWmUsLy+L33t
QxnazUIUBtG86MNCA3Z/ziwMAhaaAuDyYlolJi8eIBIQ4KXXje6HPm1O8xCnSBFwlvU1pjF7HOeq
GCfIQeNfEd9n0/dvMhvk5wF1/8CZZi9lozt3Ex+BglJ2Uepio0kxQQYBQ/krjHmVc8e68StOs/tT
1enYZvG6vEvsCO/1eWods9E5kN1mPIFwDA/eBPRPT51bQK7VKKHIqupnU8czt3nftzNxlK5ENDjo
w2fiqCblhwokbU/ByOvnwsh3VEfbo0QQ5FMimItuaQ2WmO12HKbyzQp4GqaBzY4Gis+wyy3z9UKh
4hpi2BVN9ymKbBxIEX3KTPlKXaMCn40Evp5lkH6BwuD4QM1YlKDgB5G0zeUDc9CQGdLQEDlocZrw
IRTVlDsU8CQ42foVZyIHfW/b8yQyOw64b5tguPOqqTsLCJNpiWyP4L/rzmTCnwTffh8/gdQPcAOn
MU4kpp3eFp9odBO32MhBS3GtT8KidXC6qtaz4xGpYXLP3WVO0PH5I/wjZrkMXV5Ls0+09vy56CMu
yzDvpUiDmkXAOleFDq3k4iHRa36BBGv71KaSXaRjP/R6hvIn1UTxUG/KpBEbGrquI55yVj04dnyd
ZALvdmGuOU9qUjBEu0EfrAZ1Ek+No47jqVfhnBeCz96dNSAVS/ZYs1LIk1HIaJX1PI+BveS37vuk
ZcXIF0pHOsLuTy37YQrFLIEDrUuX4NwFyii3dh9sc5fCUaCLD7PM7JBIR8Y/QtKetwe8zqMay+JW
aODlcx5CzceCchS8lsr10XDxUvD/41xQEnmodSv3JqA6m5FyIamiMkJpA+hRlXGmCCYq4UwI1H+g
dG2zMBAvDopmajLZ/tVRqUoKMYEULUGqrkEF2gAg5obKSPOLiWIXEHe5YtNoXD86XdE/WTg6RBFr
knyPfS1dAe2M4wmB57PTsPeJY2Z435IybueJJYrFHyzhv+jaLi0FtKpLlGAMqRcPaxr3ku1km8vj
pMdIZ6MUtwOiXHVNwf5O3FhHjaGyZYHWr5laAkLHqIVM+mIzB87G98WNCSy5vfCakK61XHWJK4Bm
ReU+/jnlpONS6oxn5w7Bjw6KbidqrCAC2j/lfbXhKTKGjct1JJYgMXJyyEVdk4F7Z9uCIDxpQc09
D2k+Co4mLVzWcwcdb316WVUbF3DcFXlm4xLUA0N7+rBIkCSYhDOpXYnDoD0FfrguhZNRr9N+O4zT
15EhO2gqTBj1ugQJwMVmAoIyeSY/kGmxL8NezV+Gfwoh23+Io0+hrggB439cMa/iEgljdTUH4glh
57B0gzpS/eLmXxpUU8ykz5bi0aehAbYUKI0E0ABU3sVBkwL782JxC10zoR4kQii0oZaTtWBySO0D
0fdRQ2x93jul32K7CaEhSlzWZuVZ8/wOsPKZCHCJ5ZXTrTO7D/ao+IZCqDE9NUgYXHQdD8bM0swv
UJJjIdgipRI6155ElzyRfcqdesOHpjnIPNZAxr8js18P/d5rQfeUA+PyBSRspwRvDC889vozvok4
l6dVm25Y4UQtvvdxRvQ4pRaQTbgaDldRmeN6Ayqxm+QNRU9zvD9G7U5Aa21bqmV18NQh+5V+4lOU
oV5eZOupxM9ZcyrQP/Im38oq0da+9IrnyG6AELfnwWgU5bPdsmHdaLW9pQCGLeI9StT2wp7KZzJx
E9oSRaf5exoaKR/OnuV+oRE1hZL78FGuc6Ilp8nyD6UDxlHyluNQP1QldpBZ8KXwQSk9EQkLEyCj
hxpLtZ3HXoJCtNxswLBqFshKtBV2LTh6eiSOlRb8y3z02D2RrcSKhBgkqwtNi1rc1eV0JD/ZOYfg
jgISb8k2M7yoi5hA/YSLjS6E2+M6w2GpU6GigUdTdAJdUHSiYWtMSjucWnLNfjfgG63RJ3BG/Jpz
M5GGptXKne7EL30rkU1UDfTnHBzWAMYCOg2xcUFYfLXFdgoO7dlvKdB2p7VvNFFngY1yLPJD/0Su
Aq0L1iIf7KOPJ8vcTKjuP+Z4FynAXYYueSgmKEGbORs/+D90E+jTWOGylA+xLtQBuG9Mt/21ywBL
bfJ7uxkzYDq97DKphnrLEMLVNgjvgF2iuKp3rWFFXQamM1+P8uPs0KJ9X0M0ZFluWYR6APpBb6Dj
93qaQdpcXSvxn804KM43kTfXpPhlWeqlYNgdC+jEm77bTisRSA+okcHeI+/7SiPHLr3L4Og2Mo/5
+DNysdfxsr67BpPbB/8mzZiDGy4v2AWCpqF9ApSkWlHyNtOdS1dn/qeCOfZWZ113oIgqhsgMvcu+
R9iFtLdeaX6MoPdhbAcuaWp7t2voGvKnzrijM/vMM9211+jiQEPooK0NexKvdZw6F1dRdpMd+k8u
avB9EB6r9w0dQus3Yb2yBzYO/v8tzFar0XRa7feLDmPczhcFN+D1ostno8XVRSms0ZBUsHzoInCR
javIKOVjKg0GItcKP1Kn9t48Jzi0Cc9xWo5DwDELIBP9HuFm4G6q89hfE1C5MQswUbg43FsQyKOJ
U3LIaYMHUknRUBOB6VwvrOmBZskRMiuDnn5eAnL8V/0vC41mhtrwFtR/julPh1zXFTcfdNBc1XQ8
ZL0nnsnSj3kRahoYIkkFbYkn4TMKMco5vm+NE4uzac+nrlXyJtZa4F/wrS+/0XfFBZIkTCDoe/cv
AVquyZDZzTXAxQt3CR6YoB4AHEBK4MlyQJzTgp71r9Kfjq5otDc/nrQNd0rjqBdl8zDlEEKlCEgP
hLLj0ROUix8yK03PlQX2I/rE9E/R0nLXY4P8QCYgcCFoDoTPlkWQVIqR/994HJW0kZfbJ9aBXn21
jMlIjeUMERiQO2O12KintWoKdf80D7IgDnaTEJYEoQC0O4FAMX8Go2j2JLk1624pWa4g19JD7g6f
yQS8r0rUe5F15xnOT7wpNHsS6po1u+Kq4BRsZpCCwRYn3tJdG/IVuOcvd/YP47KBzHWa3NEDYr7F
i9z75wNiMCGX5QzBsTKsEMzj7G6BdbmSMxShehZIHLRfuDAVB46sGFUJytaUUDJEyq3G0z/s8KTU
70QEXYvUHZKt0bAKFNpexy9FMG7joRfH2Za2qLwXUGQcOLgWZhvw2NlWw6swIGPWw/9Mn40c6D/Y
4QLLN3Td8gLP1PXgltfdZi0IrMY2vu97ABMLT+tXvAQmLDfdfNOqc//cijVt64LNFA+OwAw9TVZr
C3J/OO4fTe08d8nv2DZgkMzpw9kYmNi2j5pflFSWvCOYAEECFqzAv0IHusFJ1sjl8nCZcbPADEW4
WStoII9r++wSo3YfT+op/3LTs62++MIEjr4LSAfcekVdPI9JkW1NjWknbbIjwEeqpt/WSuyEjJVW
AX7A4xV5FzsNqbGN8V7UuflgSihU8unrUAdsZ7eutXO0wP/i2Ruc/jgryQRew+wKtcwKOkb4MVY8
gdTFeCKL5WIrCFJgHM+pgNyH6iFnubUibNqghEfsrvvhyDgBbWZWgfZ21L1QQwJ4Q8Y6b5J7cH4m
90gfGjsGyCxuxLDN0VmTJRdddCHZxiDAYVTGQQcEFM0dNaiptsMJNP4bwGMqc4Xj/qsHhZc4MvW6
00QOitYDIQ+8bJ5nG/508o5m4AwtClEI5q1vl/FBi5BxDiQMq6EkqlViDzrl+K4PqmvT4MUu6gQS
r7AkMV5JkYFGV72XrtTB3rqq2IFxYOWxMX5N23o4gg3DXyMXLr/ao3fUhV6+gtdsOCYD+ABJCUnZ
+wA7ZIH0/45E7nwbxcY4QdWPyIVCKVMvwYo4gNCKvFXcRI+lOax0J9KeTBRs6MVgHqLWk2sv1pPQ
rVCFsE0TEIa42ABRdowZFRJjVtFYIMxoUZyriiZaf8CFqiSCAnqsiX02dXmoZblzYErjfOySAbwQ
ot3SUBrxtDc9/FnLQTgvpi6HM2qBgchSQ9ApFo+jps+xWoL5mexWAnndJwoYzPRzX+nRhRajS+VV
C90v3buQehw1MoindN0h4es6a47621CAweAeSIX23jeRcQLHypFMujlAK0kDS+AJAnyzzWEmaJ9V
U0KP74RUw5FMRYc73Ngm+T4K9JDk8nIOiJUuM+O+ig2JSsCp2IBB1oUYLKQbXM/WV8aQoXYKsLq3
qLems6uI8L0CJOZTARZ5A8jHMvSt8YPXUV6aq4/QmwR3/viG/+7pTEzhy1x/MAc8dW1zpRlFxneo
sgXxWB94GycykcVpFaEVNTjuLS9lKUsgj3F6Rt64spNd4jqgzUjZtPOKBLRUWqp/inLn6Km6Fh3F
fCEz6+FOj0bU2CXNGFIljBTG3h1l8da1eQ4UfD9t53eTRL2w0KOIGjvTgGMTkH3ZWK26fdKri2XJ
Ow8y1nsHibQDYIaXpTBHuiZy1lSGo0Os6QAg4uxdynOqgXMIrNlBfKlVhnZi+PJ0HYgYBMrC7y11
86BeVSdIpcf91nOywp695OhQgRz5QHotsWSPjAZEMC7qjmm4NKwsbBC24RLq1PnASvD4RVPfmmWo
mSAvEyQVoZqh1LfgLXIPPYpazj0pSih7ZTRDAYIPdHMv7zdOrk2rJSYgcYllDNwbBHNNrQ0LHICt
R0jyPVtOgqNmUwfXBUbU2E77XQh/OgMpjC1g5EzbImn+Zl3+6iU9nrKuSHS84FFLtbCwaRbycbrg
4Hjriujsa/gGpFYxvhoo48Kpgj6+Iq907U3K1gK0emy56W+XwrilTi6Lxwl0GKqkbnH3VgdO6lHD
31I5PtTWORHY0K7hy0wUu+OrYJubyUiglJNCYmxKWL9JC8jfZJOoTdSzKaNy1xP/Ci5Md08mblu4
kaOaOjuzyF4vYdSLUCVgpLig+r5QI/LmuRrKZp8qU0c3L3Is38L3kPm7tnz3KG5AvUvT9WBxLjzz
CMkO85irXtdpbg7VKnTF0iV/y7iFvGP7B/+UkHaRWuVDd17rw7LLMmVe3MeJq21vr/RhOkWD2/vY
Y6F99Lt8EGkIQQZKP3eefAX0390tJupRQ3pDNHX2yuE2lknQgDgsh4ihBipiDbR1d2IskPzhXwUI
gl7NYege8H/2QlYkVAPofeYx6LXc8q2e7GyT+HW2J6/uQQx8QIE6TnMBLQ+CJxNqdCuG7QLeb/Fa
TC/I88swmMsfRi+FwoB6hSbvEmc6E948UJQCFd2Cb1ja4BaU09lsdF8QV0n9+xBydOrkNro3U1RE
hiq49dxsBfVUh1+qFChpN0pK/wAhFxuZJTfbXBUEIXPBJsXQFg4SUsvE20GkHkTjQRrezGZiY6Yl
bmvkvnKAgFERK8FFRmoW6o/FpjuDvxqMQmxmue9l8XmMkuOP68xGWgj7XJS4Och8S4fHQFxI7dh4
ngYABnpka9LkTavsFnhD2JGPu0aMph0VIPb45zRb1loB4CEiP3SXtZc1+rZh+JWTnDaeS6icUhtO
gOg2qSGHQ1G0OhDOaj+6NLPR5O6THvNmZ7FOrCwmq81CyXfDv7c4Fk6+P4UMAtAqjrPFpANhodCc
F83oi/PIZQ4NXgzzlAUPVeLtKqhA9WHW/wCCvnrWHQmktB1/Shrw91OkkHaCPLcG5XM1EcI79QZk
xROeGY37YqVc7B07jddZOsl77rJDMkpwIwCyN1wSnQM0mSTVVhbgPR1UA/RWKpGoQLfheJyRm6Kp
cUWfomzceI0hc3vydByjglzPeI0865snTHBGOMNOG530q5mKag2gfXUXlDgIqP32rYZitiqCdVG9
gd7SfLBZMggH7sShE9vObfCHuPcFwCf7cak/XUO6EX5+y+X+FLMsDU28v67lIk2Jel38f0ALW71n
IMNfhenQDZfcb/PH5Dhr61QxKAAm9jXqzGozguHl1Jetc28bEG+2rAYVkRqvwrYDwWqmuFVRqmLu
pcihpKroVlVDPWomP5VitYxpmmk4gDH+mvGnaTe2Ko0fOPim7uN8KE41BAhD063tN/AcxZvIK/S9
BpGJt0bmn6yBGzjW0MoXKKzh4wt230E+YMcVgaWfeWDGVD1qBJiV1qNl9jNH5kyFSXSXC9PlMm92
d9rOHD1g+N6X+sCoqWdugjMR1MmwQT74yakDZPSxGmTz+MtCA0dU4rFFHlbFkGVQgfI6iwZkDnJv
ifltnSD1X/8Pad/VHLmtdfuLWEWC+ZWd1EFhRhP9wrLHNnMmQYK//lvY0DR62vK559R9EArYieyW
RCLsvVbInT5hctWBN3sxhc9EGTvztT0LXzxZUqTlIOBl27hune2EVTaqB5LwsWHJCNqc1QPSvWMf
Q8yWkUIOQEU6NKVhiAoHrCBH+/MozFpp6cCVtF4JcmnS5qjzakPA1khW6Xxpy6NnpcFGLRiQ4XLs
BgGQutwv1y8GALy3AIRwn9liOapxWPoBlcagLbjKQ7APPjptuiErLV/GOjwUogBimXTXinxK3Y3I
Bns3BLX3wBrj2xjbLN37cZ+fg6pxq8+Lx/oNoBRxLzRuy7LeCD+ui+IB5AAdil3N6bQEjl9GVgZQ
w7mMm92SeEgbc+MkAvwWQIsXIz3GvYuEYxeQYnGxpF/nEWS7dmLzbSCHDI+aXVMzlBz5efo1bwFf
FDRp9UhDY8GjGulerza4o19nUOH2oLDIrE+phZp/wMBxtm1ypHX2FcqPOffTTSj3//vFCteHUZ4H
yC1xzED6PNhRFzfm2cqK9MqUVDnt+lPXSfwqChwn2wnpP2EvLNhRaFKnQKtBRleb72JvxsSuq0Vy
TsEq423uuwEZhKWfnFW3Q2LX0cfZ//uWzDG+hiLzG/ujkSw1cB9SpC7VCTY/V5MbG0zFm2I7+sze
oFTTPrfmRzGkQMRabe/ZA5PXbzOm1Ni77FZsepjdHnws44WBqeSE2uH1EGM9+mJWoBSsknX+ahT8
h4kEr78Qx6s6pLj62zEDdVUGOkFLZgzI0YzkST0SrED5GyBKTFkKk+HU5gH3CKBgOaRqGTCNOBFq
0bIjyRxkT30IQLY5tNbziv2nEjNCnI6neI83g22cqFFjUt2MJwcZ6JHSOcxjG17gr42sRuygnbW9
lpG7VjSgXz4GRQq4gn0dA/WyNK39ILkCWZBPOzsFu/JquPzLO/I55vGznxTdoaCk1FRigoo1ds9A
h3PPNLzR0Hit92MFCBoyy+L6VTgJKpWu9iR/1/On+4SNkZsLuNb8cQCJseeDBTo1IyB/e5fEbugf
GLRSoem2wKWA0HXXA1hzwiNbcgfMZIWXnCyj3lMVdNvy6SA6+8mzgrfCaADdVWdqmrX1mojsSE1C
GlKPZOkCClX8LuBDddHUoybgbrrxl65Ot/1SAzk4CnuRb/Mlz87UdPPw1ruTxYuXnkEdh6PzrmnR
3pmTvmQmss/dGODqMs6NofIM+/xbg4pYST4gghAcDhVm9CiPu6MOt4ql3KfBMiuFfvTPbf53li/g
c0R+0TPqNMPnqlqtRxmjMqbTmPeYAUm0Bey294/DEPcLdnQxBhDe1hnwQruRkQ1p7TloNmsGRt2x
ARl9NM4dHEnPjaB88O3yKxkKBo5hHAT8rtNrFy9p22id6gXgIC+JNTU4V5P5vNqE8nMD7L2fqacb
kikX/L/sx7HKjsAmvstPIoFKPOrbODgt4X3GE+USsdj/A+A6P1DyGpypKb3xrXcvywwX0A2oGNd2
9a/G/+5L4U1+whMcBXRydGfrirDcJXEzqacG/YerJ4N6StD/fSUfKBY9W8ig388GD0/6cUAGZHr7
bFH9u0eKn4CPqi9xTgoEWOx9UxG26noOQy1i7RxJFhZVjgoHKtymbzXgSMepPfYD3KDiEFRgn9Tk
XrlpdhsLmx4HbwUnGCnS0nuwwYf3RKJ09cLHOu5P2HXgxYaCgCx109rgYrMlKSYKoMGeXgTxYZZ5
iUCcl6eulvdIWmCfgTpm5J8DY3JeKtv4mMiESMsBF4EoAtQlBl2+a3I7SaZnwwUxCG1E8nT+0XXY
8qKNxxCULC7Qd8YbGZnRRqSUjwM2z7SIelc5WZGIGhlb22unmmGDLOtPtsfdPZ1n3x1q07F1I/z1
EvqHu5N20ulj7s4b0z3WdgCQ//VYXtuRIkSNc0QXTKwsOzqD/wU/1qe8aJwdphLZ3pPDBKXbgIid
2w1ph9QZniwBvGB/sj5x0BZ+EqBmkZYkWTzvBWSu4RM5V5PINgK0nMc0GM2XwQKHVJfiDTSZ844K
WHOkB1+CPAGlINasw2YcgLcYm69UzjpMOU7Rug58jbISFptj+d6t+lPuteZO5ZQq/j4PuPBRlboC
gIYobsf9uY86IzV1ZqWgBNSwc9tjadryPD8GSVvaGbuxnFGWE4zxloSp6QO/lLpT7sQAfYBlB2I4
1VtxZGjstOYmEAmBDr8c5z5QvAyanEHzRtzJGi/st20ASHpS1HJhRD1qTFoY6TExOyAJ49aFtP5U
etsAgA5bP+/r4OjEE1LdEga8fUmLWcvk/jZjlfuIU9p2j8lAEXXElUl6z/WwtcLxiFUqEwBnQBqQ
rnMjQmtPXo0hikiNPclX7CQ4bhAFknqxzknOPk31ANGGqZ4esxDbNpHSkZgMFpD+nc3fkHbnnRKa
OGo/TzorN3IApdtfSMLI9kkMOso9PXA4PWWy/INVuc4ppMTPG4Vjxu2mb/1qn4c2P6djAjjgZepf
qQmL7HPp8uqRRoMIgsPQx/aGhkyacexGWfbqfyARCJDT3dChCtEYMxxEgeH5GQQMe1Kuloe9TOQW
RlPK2iPJ6KImtokZF/sEO47Y8U2d5SLi0HP2LvdQb+pgV24sAgdb1dDUaW3U22TMQfNgAtZLym4U
3TShWNhKxaVu4wnEHWm/JVlfJjgty4PIR9r6N3DUvoSom/o4Lj3/UDn8FbUvzTe8T7zDaADvqajW
GjMFG/9aMe+ejGU0PzfpjKkLvJsuFKDuBdgGDbHCw0IhXdOzGqZ9lGVB+6UohfsYL6jdomiJI3DW
nyT1Aw3lLSBTHly5vlj3ieOhylA2dTuj+Iij1B6cb55SGNg8wLlJiULowcNZnjTJPcdmkbK283bb
NPGCpWgOoY6zDlbkmkv66FclU6FJWSU134OGyo+m0c/9LYrWrafJqF7FOlt4PsgRhXKHoT6uTfaV
LkQKCsXAuynY9Nw4066Ls/zRbvG7tmQTo+T0tJTGBxLNoBYHh2WAFMcR75KttqOeMzV/8N4SxwxI
q88T9pCfAePNnxhyKMhAy40xXA9zOiBfRtrqQDmIOzdBnFp7bUza682l8fK0oBL4wY5Zfwb84luD
PXyZYXQdU0/bWAs2/wIQC2iRtiUZDqdu493ZkfZORgGSLsCvDiWA4E7+GeA9O8d1+bHpwa4oiz+M
wXV3BZcpmbT1q8dqoxgAiC4YxwuQ9Er8avIBT9Y/ZGQ3Yra1NXI+fCBjiqV9xfV6Wvaf4+XIidzg
BBNlXuCG9tgNjRYRanmu3Z6TJd4TcRYBtiliMVLkjrFXZpJxTDNwcXD+ai/tSr1flRTSCpKHpQ/b
kz5NbOoZxGG1iW3yX08YMWPqJuCRgY+ttdiD1qoTRxqjIPzWmbUcZUekkX7IP2IPONbrpy3JvMT/
G4y2Qwewwjx8nDO/A0EZj4HjIwEGcgkmQL2sNcE9iIcUQL9v5aSkpgpyIAXcuWk1hSJnksUoYIri
eERq0fUa2tiTF9dDm0AIaPyvl0eZkjHjKExb3XjpUHe38d7Fx2AJUTnNkGj+621oY39dLHAT/nrn
d0N9p1ZYvKxFMx10PLLV3wYpSNbQt/iv6kL+Ghz8GshjBQIGlm5D5HDAL45y/WhnC+BLaWyw0QF0
p5RSczO2yErZGv1kbiphDxvm4NAPBerxm4MaezJ2nBuASlVuJPAXr0331NUXx7SuWyTlqHRR0ZWL
cDqsS8Xi7+IKf7x+vT51+co/2VYgNgAa9PE3iaEoUJjGWAd2QzksSjZcwNGSAazK4J+cLMxfsRFP
OmpksJ6PILMCdBMwdmchYRumxv5AzerFX00kHZ+1KJes226SPxvCsD/MXte95OxvrfcxD8K8tXzR
on40+uM6hkCGTMy3yAzYs3ssu1CwJuOQMbDA+LaagxCHl7gDUjhB4EWAHuAPJAP5QQdqR9ppDMFI
KlAi02HPLwPXXIBXtRpPdeac7djBBhgQ1rpIj0mYMW6fw3QxoCm3bdMO5xsRmVBjyQjUU8ZktIrE
ObztF1lhaEdJ88Xt1xATvAbzDuRTgINlcRckVzazFXngZtth+R5cnMJr2lMAXIw9IDUSVFUxq3ot
LeVtrsC/NEB0sQVcHUDlBUh+LineqpdgZMGumiSmgWG8ybS2nqucR2SYJCuwHHwbKTFIm+IRGeXI
bWi3TsibCzLXKYLS9iiLj2xn8XYTzWF5gM9iJhzE4nL2SrNbACB0MkfWsyMUKlY7a0S5nJozkz4e
s/SImcZTWzbxizXi1LFvKzVypjV+EQMewZ3JUJAnLaixLWTWWCHm2VpWhAx1op1jbcgt8IPwxTeW
4sTm/C8Ska3D8WfvMmOjRvIK1EvGYufxiv38KwbvUhDp91y1AI93GjGRpdcevef8xUo2loFngX5v
uldZJkC4wIvQxbGq64K4cvBAyJXVfURjO7PQXVzjEtZygkFD0nBZLWH0zI5C5BDuvVLULxzMrSij
Gv09jnCRrei0HDD++zpn1nfXnruNl1nDR2+2hv0qmuESupN9atvWPJj9YB6RgSs23mIeKC9HJed0
lbtZK9tENSxydcA4OTxbzXpjkWEHfLNIC3K4WiSDV2zGFUjWOpXDY3OCvC6Z+UHpIKEZZ8j6KeY9
2bxlfshEkRvL3I4BDOuIJx0Hq5gF1NpUeQ3gCLaxQE11Dub1rXGXAvCleix8Np2RqE1m9tX2xsvG
abuREUfpgmzd3TQ6YDXIMusyuiDXNKvlRCJqQGSAfAHZGI6PjCyya0EoeGwtfrqRqS6wPKvD3CLh
9wMWbb/TCrhqQHZWJeLo4+/YfSTZr4qkTLLx4yLRwqQxUD3AcTnhdzaYKE5z53QHEgEQtPr9eCRP
tRi3kL3JQzCG3NR7IjkHq8hsRAaoDz4QVS06heD7rKtwQb3xaqBI1Df5JUSN43m20l9kSTNfSBuP
McdDAg31VlBUorrImbc0BN0jfrnasEs/i6ZvLu3it9M2xOwoyjPw8BoSbKfEYhIURzOIyKzEfIxr
V06WWnMPVDUPVNRW9sR828e7Lih/tP0B/xv9HyiDHsGBKdxDw8YMgQC33WK6KUCH1AF522oPOXKp
kAkIVG7SJg2ArCOBkuAH8Ex9zGiIb/BNTTaoy7aA0JU4W1KEIMB4eEtkwJIF6cYSBstHisWRunOw
YIsLG1NLlDJgYasxqQokbVZYuI8ggBumfcLrHAzaaGL8yQN62hmaiMbT1MUezkYq8ziZXkTqOC5x
9NXLF7rqak/xHLuAB6EEw7rz50sZ794SDWXOoTe4NRIqpEIUePD61XCbjPhTQe4K0mOJywH4hZ19
SJGh4gVlfLYAoLJnSZVHaRoiy5qEvcxTuB/HKxIVSFMk2AwiHxpqhXa+k6lYs+2Ibeqyvl1fUXIl
WWT65jVM2d71i+qUZSK8uNbY9SgiQNdSELuSaqBlbHejAUkL49FkeevONEcGLkU765R/YmO6NQ2o
HpQhqKmwER35/tTsaDNf7d6rjXva7Ffdf+gMK44P+HZO/zCSszWrXARO22R37e2TzCd+0Fkcofyu
9BBLUQcA69iyJQUm+fimKfHYbTt0yZLGKkNEejeZ54B1bmWbO4U2rnwgI7hvCW7E9QAwyD+cAosL
g1lIertNgCN9YWY/lgJow7d60tSg9cVeEo4d6Qnt+zgysoX1TT2Q1VP7LkGPnuedO3zFCno+6Ke0
fs7fycLC2sw+x2FYiRPkgc3AZuisdjv3SV9HJKTmfx2bElVOu/+/YlgSa46M6BaKuX3A/h+WJrEx
nTULyh2nCmn/C9lUDWLTFrmlSFmIYEW7Ue9/kuH9/RZPcbNIppeqrLDvO7pH2v7Um6UiBlxlG7jj
TiuAbPVzQ/XdzVPaW73XOEsH2ql+Evug5uUxLNrg7Mum8wz/pnlPlmXIDUQVHnCD/s34P8fjQbbn
vT8ACPrnxRYQkywV6/6Y6+JjJ4mQGtlQz2fA+aReGzKQizvM32gZSsrBfnRnaJbI/uRxciQ5NRTP
Ik4lGoPmpDuCxfCkQ1GvBBb9vp/KCQXmgGof2DaTR7K122O+doMMFOD9M/dFvitJQ0aqS+BARYXN
9Ft7GSS7OulAN4GVD1LkUX2ZIpfLy9YSr0XgsA+AM/mFFSyTBGFtGa5v3GE0JlIw3nytlwrwEZJd
TPnddN/1Iz05u2st3I0mFwNG1HQCwxIK2MU2C5HFT6DjBDeuoMP7UCKTk4CamRDHkbLIQTNBfRKT
GyDbjN28eD9IRKDjJFfW2k5FRvlgmu219B8xvTJ/ChocOet7opjaZZEv3RdDngBjiYazX+omnV2/
dWlMDfILQEhCmhjotWcaJ4tp7Ool+3FnVzcMiDNaWAFr9PCGSmLZzosPhJDnacyCpwHsp3LQOSGA
9agXVPF+5lg6kMIKPdOP8hKHf34J4iUSVjG4gKxxdQf8n3hOC9T3Brg+Scu3dHN56yfpXn2ksEcW
fkS3q29IfyTq3Xxi9RHJvKgWhvRRBCWjCmmLb1Nvv8IGssGLMwfHAqjgswFVy06BdyKqsJXGXIZl
vJCULB0jLc8iA+rqhoQgrEEiOdjl1h4Fz6BHns+VEwuwJmMKF6Y9/ntokuYl8XRoShC/K6Ge4tHU
r6sWD/B3ebi7d6RxF/w+Ds16MZqy26wocdxmqPM6L/Jstwhcjh3165h61NhTD+6dEEDIUqkbclul
751MD2tvqXcgCEW55NUOXNw44fJHpPZ6Jue7Mje9Cmm+HZJO/TL4CsCImr/QBBCFRCPyEFpJ0oN1
OZXl553jgBAO3NqYswHXk4RBFhfnImcAkJlc7LNnBeB1cXChDHMyJCG2DYHEIuw3wwm02rtYgKAw
AEDsAxiUX27KV2ZZHaZB4n410XLyMAkeDjXAwyEvtms3Vt/Xmp+axvb+RG7mF1Zb8xduFe6OOx47
A8TcfEy5MEGEB4Br1JLWaq3V4Ay5QcGUwB5ZXx31+mtxJvNiYWvFLOv+kiaMbR1UzX0p0/JvhgSS
v9sO2PRAdsP3+NtgzPxrNdX9tphG/jwutYWJP7BF+7VKQXTUbJOFg3XvHXIwAFLPjx3Orzc8tSQx
HxbDqO75SSBGLh3zZqW+V1yJvtrKmDd0EQr47pXkRfR9qAtfA9CQotB90FCRkqlbkIa1vIhWqwiS
x0zH0vdBt6p9yYRk2kRr7z4XXSiTX5lW3F/t+p3oyDqeMr5+YBpqLQWNUVdxXD0sFK+fSl9M/Ro6
+mzXC938bnQsfas335YOpD8skKFBY9RLsNMrIkeC3BJUoiGDVooKjaChwDQIb0N1lU71OfCo35A2
yO8OHARILTjR85AhB9iUx5WD0hTZ3yg6lCAGHWcd39PYpcqgX23+oSbLJAweLRlHuZAM9Z8oYaSY
v9ogmy4++yA0AoVJqMpDVD3IjJqjUnxcGBbeukJkleIhbtmh8qYquq8zKfsKAHiFj50j8rfBE22a
AhgWdhcuAA1oS0xxgKGt7ufmg1GXGjLqKqSx0L0leY6KKOqSeqqKjyb4a/axhQI+V0IrMzmjp96d
zMjdEUmJ0gbAstNhdEcknWGk7WiIRLG3UDT8/5E5oOTc9th5wjJzectJBjStcUrFHyRRKceGVGqL
HiAqw41HUiJzphhAKZAkfYVE/Gt+M87Y08tNDDsHQ8Xc4nu1JflTn/XdIVzSDwGPJa2KZI9SXVLf
SGeOQl68J2NjFwKqOMr4zkHa93PaAqojSarKifym/d6i3vxIMtJSE8es2XooNt3eKfJ1XB4q7ElF
2ph6hi1rlN6uYAHeOA+8rk0/LFW27ggP1UhA5xaVTfjDxG7WnmTL4E/nSaKtUu9OBqBneCi/oAUV
8iIcHEmEAvvv/YxMI4FU8B2NfdeOD+vAp3S3lqA6utffj/kw1ft1YMnneB3inW9N3YMzt913IAiD
QkQAJKIx23ONwrBNze3uOxhCZtQx2eZTD5Lpj4BJ/YiDxeDJD7plFntjbpAhjV1A/1CXTnXO3XBr
YqP8SKMa2EHItJEKUaFAfXaZ30RKJYWzFJKGZDjsiDEv8szlYUqmgxqSxqi7+myw4qc3Od5ENwAV
66M+DjFXpwWveecD8Okuemlgi4eupiKTPqNrKlO6u7XB43EdkmqnLiJj3oRXrvqeyUjdmfqI8qL6
E8rvI8f0+qhCpHaG8/UBExSDj8gfViCiBPZbSjzRsAgzpHSnzZ401JACxHZY6VR+Clw9CUaq1UPl
ZVELPqy9siFNn8ffut7293oPmHq044skczym4gHPruuOsd4Kvtk7bjKBPymtInPtfafQF3gvbAy+
sqg1k2VrhuCV1OSPwPb/q7NtY0fyew5JbUfqO189pB6RVVJPBl3lA+BOrpkstS3JcKiNJE+t1n4k
C838tZ+b5BIUrvMKhoMOqQV9e5ip/LJyrbNd1YBC7ouyl7kqO/ybhiceWx8sZIs/mmm3Q4W80eyG
CQhLYZJixUJ4Ct7aKXUqSXioqSQpjrYzOLKpIuQqc1CK9RtLpKvV/14AfzIESNdJPQvyYH29GYJI
6hUcFTjMMrIXQgrmDgALIw0arDCFQUgM6T2+sBqDX+gY1GH9oCGOqedUzW8cFW6oy0M96oQKg59L
NsCkxdssyOft3VrOdcyXkq3GScuBBmKf4xTzAOneZV2/ZxzZNEmFI0KLdpttufHMqnk59fkryU0i
VEDpupcD7hTZ1VUCTos5ljVTrDC2Jdh4NlQplTb98kg9VVKV9hLwVaqp2OqmzkoVX/3qTQVY5E3a
1C+rzduy1eh5uzds8It26/IEgILxxZMNM5p2y1sx7SwHRQ9RwkC9B6ArZErk4ws1ZBxnwAIcLD4c
taLwuYO09NKRh4TwJcMkCwDxYAJ5xsOGCO2KyGZxHKCh50DpI5mxiAErYPuPMLO6UwAE6Ye0Q640
kpIEEtRG8JO21Rph/wMQl97YvGSgZ5HAloFr1DFAWHIz4oDFAqUALMqYA/JyWtghy4HDSrIlsZKd
bSKJ3Ebi1mPmj/5jAB6CnS+xFQRwUVfwfrhAJerx6xvyvL20aYmhOXrNZgZOyKORF5EACngWoRD/
rSdlM7jCXvC7zrFIBMzxSJybyVyVWJhirJtw8XofIM4QknpFkUvEkqDaatm71kGGxykgZfuTKBm4
x4UxHxgwez/TELO3+WBxD3iLUouy1eVmSFpbrP3n9ocOXsgKZrqJyo+rzTrUgbqxFF8l5sLyHsnm
7s4qKm8mx3c/5zyCWBXUF4taculpPa0Y5gBvVAA8v7y3fiBZHYMdCuznL++zL//0VysHHzhA6xwe
p2r0n7ht+08OYeSBWmEzyiHJSBsGef+IfIuI5NqBhiGQxuSuu7EnReIO3AZcTWU9uG72550xxZwT
HEoUMxBi5aVFg62fEFjfBy6yDs8hEL85FVIksV2VPuFstzSjWHbNENXZbfMlzcr0ybVDZ0YCMrIj
27U4kixE3cObA+bFzsbphLsloR+uo7XVoStMzzaY3dQb+o5pgaS+lTlpgW7Bw693X75aTpE2gJa+
br2u0sbWkDaAwzaUBZm1EjQ4bdkFLEH+GRw5oGozAZmcIgUvkQ31uDWa+5pl+GeVWmts5ydtZwIx
Z1OObYicACjIQ2vDtDnZmHKeSK4DT8Ww7q284iiPslFcDDLEUR7YEjm2OiKRQ4UJQOOr3Y3spqu8
f8aiMPnaoBqDnIfu7SJNMeOESohlYJux9ouHvjWAz5sH1csoG+oBnut7nOTliUao7K5fHGRcP7Au
A8n91YwU89J9NwRedFO2VC8kasMMENPSdrXaT7HwkqN6iusS2qVH7uXQ+PZOvwnogU4NPd/JxBpT
RzJozOplQYpavVDmBNVXa/2mfhPKK5C5vgAN6Sp4qz+vbfBcGAYmWCwACH88h02kxinoMB6L1mZr
1BjghGob75ybPSxRlgoIE6kOWJcCps4etzQkhXKxp7k4u/W4vw1G18lsHFeLtF8PN9GEz1G3EP6d
tb/RTOZmWtXSTIemP45to5blZv5DtjRO/Bh/WPzHjYmbYxOqQx4o6pPK0cRO7tJ6URFg77ehJ34u
3w2pbOYFHBj52BxAqgfcuKuceiQz7eTZxHG5ieTQ4BLmI9tkElg2kc3EgTNTOH0F6GsMbZzW3ih6
H8tzklHDQbX03Ptz86AVFIV8taI2kC+s/O7ikzUgGb/NcQECWcDCJ9tx7h1koqEBN70DXFa7Pg/m
P5QT4PnOg2zIFqtHZCfTmDQmzgIioN0Ue1JrQz30Gx8uekw9agy/n3arkwwqoFZoY+WchOJPcOG4
u9mP1xM1+O5nbK3KMQC/eQVIHBBOzz5D187YKn85Pw3eVDB1zG6IeI9izhu1cppUaOlPUbUThdPD
m8uTRrnfX/7OfqIbI1dq/HgPtPP2FEsOS18xXyIR5xRKvsybscvK5QD6vrOSBXfm5E4+1CM19bTC
KUCShtNoxMWkBhgT1FVS7YQ8d1QqOuyTTmrLmzDZ1A2ygQUlxv17GpvSU2LcvLr9qe5m/F0jL45c
dMLcuwl0MwVvXH8CuGh5BvDEV9HihYkcFX4xJfszMT1TQ3TP1CNFDFiZU9+JzZ38PVsKx1MWbEGB
Y0T/GvPO93o7IIWoL6giHY0JCH1FkF2wsz0ve+o6S5lfhsq+gDVpfPCyes5krWu2MYdVbFckQ4I1
VfoIax5wnCfNfZwl5NvZSkoAdoU5gKns1figw7kh/p7BIxJlldVZR2e2rQhprjGwXWbsryGJz976
LQoH1PjuEZRan0pm+5eb5xY9lcgNZWr2Rj+4qAeCPf9R9dLPN67ajFwHs7KRpgBbdVl6GKprv11R
34iywMkjNirw4jDwMN10qTAea7++beY5d07e2j9ouTul8RrRuHfnD1gltMf3XPvRsLZ9tnpI7/kl
JhkD0cTWgcurhciQxxDZvvnBQInOUbuqy44yaNZNt0EvPeofsBHJgGlTeoydUHHHTouFQkHUDqKr
VFUyASPHtQd/J7DUePC7ascCd7ABnwYjUlPvxidYJjM8a5WyRwVtlHRDGnZgoLZs1FkkICBPsGA6
dy7fAT6mQfYimm4M6icaXpVkquXUIyUQvXZ3copBSrxIlPLO3QCbWbQEU48sUz8q7DB7Sccg+ViD
kf7iueLZzJr0oxKtzXgQxgDeAWlBjZEtKxYQQFTEoeCbXeZZLyK1bLBJw2woivYltOZIOxWWiI9z
XmBBb/dFsQFOW7tjg6gADPMzCJvwtkaZj3skP1JYqR/5rMlfOOcmniVFPXPQdsukR6RQXrgkDzCw
l/VQm/UHGomhbO09aW1iFeicYdjMaT5g3/qni2twHjzawbK3Uah4VIbKZwyyeit6t9sPcQKWisr1
XyzU8L80I8ppQKE17EimFN1cPRgu5sFa1jgsB6hCftSiJRx94Gu4KORc1ieSk4gBohXUc3Z/TORl
fCBeWTNw9uRfhjkvJR4K43JIKpCnRLrUgUkNDsuWAxneqF1h/uJjGmuCcp+rdJSB76oqSKuj0WVU
SNJYFZaYN+UXMgLZ6Kg/rRvcJd21a5kLWN1+rduQjrcR2zEKjGRAptIV8AxbNCD1xjOZoMu0AsjX
9mPNsAvxK0IaDVFU/YrCo/hIo2adsVcOCDvkIQLBf0fCwqjXh0HlsLNycgEDm2De6zRP4egFJ0dC
5SGDfgbZ9NopWe2CKCRCPpuyc7o8PJEXNe/ISXSNS/Yk0nFJpoZ0RcAlAkXpjN2x5gzeRfOZmhDZ
5M/TnvpWPL5JbXBgnYNwedKGpGQ8nQ7A28Y2xjXCKr28eVrxNrHY9k4xoFINz6FcHHR08jCw6dcC
ePSME+7usR+DrbCb9HU1WuS7NdN8ouFgAva34vOfqWOmryQCGiXS4Ax2a1FW65+kBOFP8jowJMxQ
DPJK+8Y9Xy3IrG/SlxHVoi1AQDgw4I5uiWcRNV3M3npalvE+BWYHUnRINlxN7oybLq73bdYAgfYa
TwddR0cSdWdAtPaR20m+OpS20744Kr+5vXVZvr7l+pdZMh0BNI93Bb0wZJPLBowQgBYjIXiw8a6J
WyQ5gldejUjhIo0Nb/2ro47TyHcUKUh2E2zQcXGO2NmbO1NyujFSF6r856wHpRyoee2TiTKKU9r+
7GmZBYiRbW9N4OWRJlrRe1NYKSFp7tT/k0xHJbeCJ/F/FdoCk8BspEgibgHCkSEfOs3iL07ljceG
m+aucoense3aC3hTLoSN4wfz8nIdAcxRjQhGJ03wnC4r5MmxbG6ao6qDBW7Q2eMsO4YgmSPRTfls
O9i/F6CI7IpzhpUxkszwnEtMgE+1RnOkkX4j08vYcriLVPQOKWs/3+z6RX9VkujO/V/DmvF6xP+p
MR7jJBwOzipQFSQbi6M+aJUNDfNk+WtJS2tHIxNbDEpOQzIjBxr+F7LEKTsgqsjwbxeyMSZHHUdf
nbmYnqxABgLB04LcHVCGhGUZA9fHsdKtkLLRtMGPhHMK/0yN8KbmEA7VZy1CPiNLtyoCdbWqqFGQ
tCaT2GrZjfncC2vc03WQtr7t7AB70yYg3osMiTkKtoQwSDR2yQ1OyR3UibbRLtTjYfxQ237zQBYk
unMlGcGedHdQKdrlXZtraNLe3UE/eajYtZ3fCb7FtzkmltSlpgb2lC+yCw2aNmg5qmc976K6k933
26VGdZj2oN59mAw0lQ3WOdrs3sJawFPwXii6XOeur40k3RvCtngUE8eh65p8b1Gskx1sZy0Af4iG
pSLdMm4m2wYbOo9haS1A9g0aMYNmAI6Vv3zvGVLxyFr7kVLLvmU15l4kvIlD43idBBi8MJPYNL7T
neY+M7yvJeh0myJcL1mKZ4dwx+nzauNwEgfF8V9A/cNKpPyrzIIhctOw/NSuQbMfAOCMDHtzPCRL
tgI70ShRwgNwqB14ekogXVcMsEcjuMaBgfu71ziAAkO6PBgdkt7fqbG0jt0cebpOk2+rYoifkCcf
P1EvM3IUWyGBbU+yoWldsG+2mIfVDSAFtaHSTAC6qvrpqZcBlIgiGDiP2asxhRUzZowUQQl1nEzs
wKwH/mZ5H3ShTAAsfdv24cEzh+wCqrQBFOYoVrOAOHJZsq/3y1BaQRYoLcSp0+IAAXfGklYvQScm
aqwZUxH5fYIyCjmzoLnA1AyHApOYZxJhM2s9FKbvbvT0IgW6TVkPoL+VUwmy0DHIS8bIpQWN+qAG
GrC8imVLfsEVJ2h3CXD5lFknBhQTklPqHCXGUaNtfzXTFlgxFwBDQgHHFHJga4HVeY/UjQnVzpm7
orJ3CfamYXcAq3KX+aEEbsihbt0HT6zWiZphWcNFjU27RXbhOAQWAFizDEgKVyttT+obS9UlPam0
JfVCe26DsxbaHd4rwEhK/EPCvAdysVfHi7wOqL767CcQtRgveqwPtgBohPRP0qhTo0G0xa60kN6h
jol4BZ5r3sdbgAhiR8Ov4ifdtDhKeMzFN5KIukb9r1iQB8/GzjiQcPBAYxRNOSgrgR4XR3FSPU1x
ffIkqCM1OMj1boZ3srHEK/Y/m5CHyEcgO+qod2Fo6FyvyeOyPxqtrxz+NXyZoLCoX5r/4+zLmhvH
lS7/yo37PIwBN5D4Yr55ELVYsiTLdlXZ1S8M19Lc9x2/fg6SLlOtW90zMS8o5AJQZVEkgMw8ByxD
6sQPfDLWoVYfiEQDK7N8tVioR2ZyJJGaSA1eRLIiqQWDF8ebcazHSXZvsz8Wj5up6onhhHD5NHbz
Zps4gqMM3aWqiuvGKp2QzTFXX81FV81Y8Z3hVD8oX3fWzfamRpJzLTswJlEtVwvYBFAEIZ5cEjBK
r3U1jvqKEDBDBY4YBhR+rklpxbjTt4hPgUVcUafGWuroW0cVlc5eNAo4dc7qyn+er6umbWJgOT2U
wH0AInWGMjFEn9Ki6s+hik2RqBsM1NlYI25IR9bFz2TtU9QYEiyhv4ZSb8oAatLpwTzlYqQ5lgt2
NQ+QiVhkOzCB8mOfpLnY1rHjgpF12skk7qo1KnH4ce7yMpGraorMjT5yszwPCmCNgfzaD6cR+Rl4
Vq30FrTUNIamrKMWJehT/3T11XWx1N3N8iVf3VNXJltEX7mUyF6q8F7z6EufJ7m5Ka7GzDdYYQOC
Wg8msa4VWoqV5oBd4VP903a5s51FsnCejEfq+QpmhcQ0yPAyK1IQkXzoyKXOsP2aZwwiQMlU0R/k
oQNPt0MdOa60jKha1Fm1Phu1DK8zlu+ZQtAJ8dRpY609zPcJ3QeAw0ZpZAxLgyS0w9VtMqkhJCf4
OJsQRNs+eBtRyMjawEMuTLSbJr/xEAOGrCGcsAfmEdjHSTaiWlcR/KdBF03g9frQnXPfXgemGT+a
dRM/DkEYP9Yx/kulfhmiuguABsl2AENnJ7KRK3OHV39k/mH26Ho24Z3NpjuagxoktSPgK5pxO1+r
xh5iUyNZYr6Yhm/i7IdiZZQGGKJQ64CTU6dGulwALkKlc9oGBiVSj3RlhYOPyZzub9zIyNSoNrXG
3ZCwb387BxmSQfqriLGzHWcd/g4aMvfMMSrWWjKCS/BGntLkhxt18jjyqrs0sjwZCstUKmmsayzt
wA7Z+Pps43XIjgn+oqCu1LtdkuLn3AncsDvHlbV4SBsdqWwByAK0SapyXuuIhHH3DutcYL/7CvWb
GqT5sKP043TrD+AJBiVEvTKr0rwTlCUCaOh0ZwLOxtNIBmx3+5CZL040ArOac5x99qH1KSvcerPQ
4Y7ViBqksX8glW1E/JjiYJMk4tXNjdHaml2LvYTi1aWG27aDJwJHBoGhY9ExpeW2Q17dpVUpU9HA
WqyxIZIOiVHBJeud5ywc8MJXelJ1FjgfA65/ItdZpYwF8hU8U+vxWmxE4q6ka/sPiUcO/TiGF02L
0lMc1ZvWNIqD05UnVuK+NUV63fhxUG97gMKubgy68tMFAHojYHltFisZSAT9zYtpGv4dTeyOTns1
e2udapux061afRhQv5xMDgrHFMXnUxI54GRunUegJG171P6eSWKZlA8+eG2BStPGXuQHiMJ22g/y
57XtPHZ6H+yw0VNxEQwnQ9uCFLZMhm6b4+g/xk8bzElTyuIDDQFfAvYN3LE3ftzj/WmZlX2gZnRD
YL9KaQN/Fj3S1aX7J7K8xo2xuKFOCdjtym8ZRr2bsTciuSzTLGP/diqXpS728FkCcFxRAWqRSmyW
Zhh6D6QJ3T5KCtRPk0HktiXuqCyH42SzWJHWom7RIBnb6PIvwYB85byJUMykirfnam3qUlPjiDH2
Ed+iKm5SYYtYnLDBr9YdqlBWFYqPxLQzAxQu4+0VVV+dbgQSFAMOcSNZ+VVk5U8gwugXiSflZcj8
P0mtM5uvg27ge7sw06/9Rrgs2yObBbkTIJVZF3WuaFos8wXA9Ce7l8mTqCb9yWyL+9avzJckqSNQ
rAJm1naK6rMAKaLkqX6cUpcdUVHJ5h7pnMQY7pn4vtgMv642Qug6KJqa/GKUL0iLBt+OylX0JRrD
tJvNKPE4Ix012N/8NOVg70qAce3DqQfLhRVg14kGBSSgh1nkMR9mF/ASwZB8OP7GZVFRL9aj8FSH
/fvMNNOAMnNZAsQEAAutajqFpWAT6gLJc5cP9Z91reglqZK3U/Qc5LmMIV2OWKXifL7MYwMATyOl
pNiYRg3cV2lhtdIIlDcY+MUA433i5TkRwCsAAjO56MqPI/6ywU7R2GgqZxFgGZn+nFct6zdZcaAF
O2BhRhyqymyXteP1Wj8E0eBODmxczQv9q+U9dcm9L/MVE+OjBoQKcFMC+1dzBPiJjWFHIMCkilA1
vi1j2axJJEOTJt87HHxtpmYKN71ZNNsuyfUXYNwdjKnOvqdDj/CadMzHLIz9/f/dAyAzhWcxXe6s
xNLvqZFNaMy9f9Z1MnpG0L+6Gqr72ndLcxngcKP3qqm/FlhhG//F6Pvxy9T71gZc0uZ94Oo/5xJZ
4dvRYahUFbIBoELspfhxaVD2he9wmnCUM6Kq4CgbUJ1DdeMB5OxrnTlEyNcJmnzXhWwE3og2XibA
oeyawOarVolkAN1GfgE6BQmBVhU+MjAQVc1DEd8BbfwTooLPxgeaeG8XHKkeGmrcP3TUCwcLgT9D
swHj/gt6nHpd3noFqJxO4M4CMLRTCeBIptGlJ1H64cqskbgeybA4joAgPuZ2WyAiEK4TpSI90pDy
dH3VxTbLWTGQUq5FK2Ai17hMNIA2cb0GW0OPRMAQQIedgvSee+rRfyUqQ5X64dppLHd2LmoJUEPy
tqsiRpbAX6eolUg6lxmArO3UlD23BIjoVPdKW9FUywCWAVXjHaSI+8DupLO9+dzxb+GTl3PCm6PF
5UxQK7CATjS/8n7nPNSG53Zp9drEiEyIRn8RqcWHdRFF4TYL/AHIQuV0f0NDUScS1as5KItRM2SL
1SyTp6xQCb5F7EeCW5dNB4OnP0Q2+c9IwG/v2GTpu8YNs8+9X3yJgzj7jrr6H9Ho/70DSgyANpza
u9zvd73doQbH0uPw2PQGimxULwjcBKlFHzIpWQ0+18Qxu82NYYzaEPCwaMhvpBlJ7hPsL5A5vOub
prvrQ/fgDgxncxWYkueQ/ixTYH+O3lM0X6tYa3rURbAAeAvUnbMD5q6KALVM5RTMw/oW+R2Dznws
UT4GzN1Ob/W7LvOx/Am6/hl4iMDlACk9SOWBPdnIHiTnibUhIx8r80GY9o6MQQj/PLHAXYt7/kC6
XOjOvmhcE0cnsHIsuYwy3Fztqf0YO3HJkXFyxANXB/GNG34O+y1xC5DQFVviHfhlYQrD/ZdAFi6B
tZBH4Fx08hYFS8juQ1s6ugmYcERhAgEwFSpzogKnFEfH8b7vm2RTSNNf6agBAhEcSHwBTu089xJx
MBtlMytb4XOTOCmE8G4KEWdTVmraj95iID/RpQAV/+chNH9khfs6L3pkeAbTa+wmOJCti3OE0Ou5
cZG4AJiS3LpXBoCEImRege5yNg/YVN6nMCRgdtiVIkhWDpBm7830J5W5LlWvM3LQgjb0y+0KXIiM
NIzwh0jE4UCvZjMdr8TS6XSbrNHJ6aRN+9+FhzRlq5yroNMyOEB87OTEB4o5gRzwu2xjAKYqnIwF
0iKP243NzGy/qBaUC5EaqqSrmHrw3vxlGOlqYTOPCdMCMFw1jKFCVKgfpYKJNLvybeiQ4evgnDv0
eNBci7Hs3vRJcrBO4X7wPpyrHBCVIBypl/GlkUSPfooqr8jY9wLgylPbFX8Y5s+wc8JvkwTbtBFV
zn2HhJdLx5A7XJhN+G3wg68hMBeeLZzV78VjVfcdMrPAO5a1cXwxcGCc4knzTCpN6n/aRQOyFaVq
UZa1HRAsQEIhRA1gyos/eUSddeXfaMzf2j6ywlzwKN0P1dRsnDF4GXqnPjaJzp6k0+THKEteC1tM
mdeZpe35SErZ6UGoP4XAX3hCTIJsgxUBNkpV2tNIagCJ/mJyMXqFW905qvoJRNL6PfUWkU0BqgYt
3d7cGBZxcR6itDiEYHCiTHCcg0yIlH6KDQfEGL+kOi/HAqkn6mcRlB5haVJKx5LXEQfWipsA114y
Sha3oDZXfZMyRTYwgeQBCN5SiodeNQaAFAB9rB24gk0g/Yjz33vf0O5JteirgPngYOuGNenExNlO
gih0fEyYMA6oF3M2kZ6ygws8tsto+NaqlTz77vNwV7OiObkdHtkzzQJ4jtu1z8ECS2QJxKXwO2oF
si4uU65Lr02QPbagAgUEA0Rya+GbxuG6gl0yNGfdNQb4dT/oShdUoEU3Iwctshvz93ELQBD1gJGr
8gh7trdrO74Eot3KmPXPOBrvnyXgmBQys78flY67yDi3Ey5Xs1XporHdWSCSfSBVZiDRHeuhcUNi
2tY2HsN1edeGOKBufPZETS/qdgvOuGHdhgXLvFyvziUqHE99UelPnWUCYdqqo6sRlTAyTwei1R1N
gI1U+KjmnGype43LvgbuYKyd0NTuI39ILvaY8dWAMolvmh8iXGc1X7QsxoJBltEdIOn1z3HRXsgB
NIByFbLKuuSW6O6bVAabnLnhtwaFtmoGmnoaI7Eem07i7/RNS6PoMj9bAvH2t1Ik3qq0jS5TF+IZ
hXG62X5zgdawbUqwaQLCtcBJlFoUkUwNn/zRPQJU5Swz29yRrupaSuGsN41v5S/p8Ik4vgMzlIeQ
mxHAVcT06jhO6nW50xxHMMq/WO6VV2S78Oqi6dUIUR22eLXlZ1Ij63Y6lFYYz14yT969MgH2Iodl
21GXPSiQI5SrV2P47BumcS676cCcIA3XlUK2x9aTNqHztrVn2bRjXfq2bFFvN7rkIoPiyoX2riDT
xvpOC46hIrxAfAZnGOkDCaViv9BLELUixAp8OuWwGFjZoMoMZx27xEl1Z+XH1SpG2eNUIHVG7zdL
bvBN+q9EHS9K3MevNynENCBBlSYuFaN4jWQnywQAKccA6NJANF7dzHXlrsnQwyEbP9C4ZW4EYvI1
iuGwHE3LYWUHXXQBmJiL8HVXeRO34jfQHb00Miuf/QwsW7nOdaQzQJ9MxS7uXfuLi1SLOwOYPNsU
zNhvsvNc2bM/gLxnb1vmlHegITJfcEqyJjsYAaONhkPiQ5/XyafBbZ9oPivIAB7bZ9kpry1+0QYN
6x11IYM1qHEO7OiC4tlDnvUAeZIIXNtlOb1mbcM3QByN7oSVyFenYveG9MvnqrXGB9RFI74dmu9u
Uz1EdyT+1Y2l9qNVZ2usAbY4lLQ/dWNYnnFg0M0c9pGP+Gkw5MGeblELbqAV1ZGE2xdrKzK1Z57X
X8Jc2m+lA3JlYaXmw9AM2WkSeJSSwQ7Tu7Zu4xe3kmKXAdN8NwFo9iUYrQ05xGWUoAaylEcAqzQX
q0AAeZoS+w1Zvm8RCqyfDTNuDg1HOJ30HKWISM55CzKNb0q7dPatVWnP9th+8RFoD3O8zUcw0T21
lhy90kVaevRBcD8lyT0bwIFAqjYPu3OJB1IcG+DRyGsEw3t8v14C+uMEgXtMkIHA+GoCnJL9v0xA
0/tt25wjK902CoM6arGuztzpHlnpxalTKtKTSE1coRy0dcbCW3TUW/wmmdbHkYG7t167vj8clkUm
qNadYk3rTWo+XBziVuXEtrqsTj98cI43Hgor/DNIOI5tPxbitCSPiNOH1uS0BifzIlJv9llW8EHq
R17vjOF6caRxFvdBuzXHfwwNkAZOjnrhwG2qTagqaixVUROrnq0MjgbGKTKQjqyLYVAFNqRbDEji
eB8RRI5K9YwT7Moaq0DiHxUIGWbieDHoDg+JVruXuklQ3arOlIwRJzyDpr8mRSg2v/MIeb0rUQj7
amocFcyRVq993zJ24IDZD00iQTLc+9o6cUNnEwJHM8OauFxnjhte6irRn/oij/ZTUyFvhLyRClkh
l6crDkFnsadAi8ezmiuYcsSxyrzZuuqwdjnOnc90Y8Pc6iNOrv0PqxO2QDRaHCc7P/MO+W6kcq0h
9vIRB6LcQog+UmSl1LNw87SIGC1qEDcgo6PJsmndYbXtjaggkoiW/BqGEaigQ4xJUZqCUhnltGTs
x/p9RK0sZCYDz+Tr+/YB63Z9je/DOhNCEnJuzHVoa8ka2+NfsEkEiYToSx0BQ5jcZkylRDm7dpKu
SXk1As6T7aezsz5E8fm9IDqr9m1jdDvswLFwi+XFzSzxZzu8OW5gqyTjfoNq6/EH0J7ebFfXXmsU
PntZOwSfAizzQC/O5YOdRthEdKWNeu+kOTBQOdxJo0QZRFa7mz4p+q1dZQieJjroQxSHCICs3H2p
+ZtFRXpqRssZ29WV3PYSL9HstKgIeZnGhgxlYch4G1FSjiz7IGXRGZ88/dxpCdii7OF11OJm71g1
X3djPbwyoD0DBjqWJwbeoc/uiFCrcsscGyxEsQuaCC0bXwtXoARRs2qc36HSbe/zwvcKoC6c4gJJ
sizCw65rdKBSIffXTfNk77MaZR3kQo0WBzj8rxLTa3hj9TsaB3xN9XDnbB0OxrmwxJcqxPPe7fDW
NFQtcyrxbCVRV5XOi0jWQjn7ypkp55uxZA2TZA3MFkRySwfwD3MbIuvlV3/gxUc/A3sHZwZyYUSn
31NjqqPfRVx01+NI+zF4vsZ/2MkprrHlmcLkPswD86SPPc4PWRDuhA4AFKyKoKTGVRC4KZIjW31W
LFpKuUhKkJqkCN6Dyvc3I9vBwdknKs3xsvw1JaV0ZNh8T8iuB227DcgzuszigmriaBNYKPsZbL/w
HKDnIaoA5o60DPuHWDVDh2i+CIBhTAZqUPHTP+QJUMTD0u3ubkZEU/wa47W/vxkQIDTu5tgYL3NQ
TxvqrR9Nw5GkJkZgcxU5yYrjSOC8+OaGjgwhZOC0kULNVw3OyADRi/XsLJLOTzOF06uUZL7yxgKu
dUBH/8GWFTCRg0ASsUMizyJDZ4jnrg/rI6lQfR2vRRQAn6bmzsa0EEwCKE9xQlwED1PqLo3esZ2e
asVhUVHPUc/gWRez61nIIJQ1ye8inOE8Cb/Hb1+rERFWGzvsX/p9lmEtAzpNkPEI0a91lHNeaO/H
cHi/4aEDdgCQuD5bepA/ZFLsw74D2+zNVKys+n1fGGLVjvh5ZInBd1nj3yEHKHwGyWL4bLUcxzjg
69lVFke6f5NFD6nmzh5T8BWVcDwF9pTvA8ivBGcYyG984DYxjtT5gvlHkvMU318ngn5DogGGVG1L
5gmL4DWOdiuPRDcPMdBRA5fRTjF+tyytvltSEimZURgGvr2kKHZ4mSI5JWtZvBscVOVMRajN6YpN
ANasYkhfozbFu6JPTeuMPZ91tkX2JxLKmjuSFn3Wj9Eev4avTG+ss6EaH7ywp6Bysi+F031JEPRC
GtBqJG7MwjU/11gZvPqtJj3DiKZHAGcI/Od8ed/F9gCugFzb1hj5iDJj7HenwnzNx+bLGIaVmqev
R/5VasYzHSkgH+GlsgZ/S9LSLMyOpCtFzmeKyBuXqhW34zmyUztAqtJWjiPwNKzm7V4da6u8RmoJ
WZYtIA7pHM8HEYyi4WgeDAvpkDbOxRZmNRSn6kdQE+8yA5AVWp25u5kWYkJ9fACW1jUg1vtPfEr0
U5xNr6yI/NbDGyTl+Sdik0B2BxBfivJE44Q0fz9N7youqVqkeydphrtID+UOsaf6s9HV4A9NEDfQ
4p96YvHn2YH3eI1wHPExM97pov5OPO8OpYcQKTyxvVNDlg8/UjVIDlvLrLbxNqiKKgTlRmxdTNXk
+vTTAgDPfnBM80J6vyvcdRlJbb3opgKvTGHim8XhgeavWOazi4s6ZgwaHAsaq9WvJnJt4GyOWEGA
GdqQzqaVkTgMhu0eqFf/RlxcyA8QlO8jlmFF3Kzq0GT7xdcZ6hfEbasttuMMybZ/vcTiR1dcROrd
fAoae+M3ggBuZfZ14XEFsNg2iGJlucu3lhLBmzbMDVlJt7jgOwPeTa0QARfHaAJeJs1AQ5pWNnt8
sSAjGV15N2nltGe1jfwS0fabRjAQ2VlYxZhmGn5zYuOucwJQ11oC+Xaubn8HdTJ4m0bH/Fzhk65F
KrQzzQTo0Gmf9jGoKkTebwwkv51FmGZ39OTnvoiR/C0/05OfmsKayq1d+PV6ZlB0VCozaMqRkmaH
Q+KNobkytai4kLfZ5MkygR4Dbk0DzrCtAeCKt6C/w386zKfhtCZ4DWquAE+C0vnD6FLnnGiB/gTq
9q4yw2dqSmwDN3ZsGZsY6UzPWIM2D2X+VuQpx2oU65516wNVfpYnG6DsI+CaDuANhR3Yiasp4f6D
G0Xa4+TgU7itRN1/5T/GneE/ugW4d3MTURkSySBkJtdpY4sNjbJqJ35AjSRDSh7iruHRF056j+3w
0Szs5qEZu/emcO10I7JkG3SFfnQqd1r3InbfxuGxGarsuwDQOz5x3p2F5YOGwcBnz0LkBupOWm1H
x8VjngtsUH2n5t6SvgZ4McSSKSeNmhyJGUJO9b6Sg/luALdtNmfCGcOkb/F1fGGVgXWE4dyj3kMl
eqWtc8/xofp9zoFKTbIF7pH11OmNVzTIRO57lHU6/h+lmeDMQ6o8QqLpo14NmtU9cMxOQRr/ALFy
/bnq/XqrycnFcXkJLL2hStfcCYY/8rTfarHPfyhX2+LV7Br1hUSOWGwfENnqz0MMTAIO4NeXcmTJ
TiRTvk2lYb5IgRMUKYv4RFZ8m1ku+JdlUMLs4iJlGaIQWQHuAXdOlKvOaPt7nAMdMyBqImP/Q9cq
uL5Zvvaf+yMQDO7DDJx4plvbxwG/MS+KZfa9Sj47k2u8GRJL9iLKx+MQ6+M5BSaWVwGmfsuSEHDF
KiYkFKS53Rf4ECT7KlpEPdCLggB81EdvMbgUUVpk6t1OUVbBtNVl9R1/lRBF6YDRWRrSCQWCGzSp
u8Y7+N1KhphFj2Hfhne6G08I+3c2gjpAJDl2UwnKqQpZB6TDuundQD1J3tQtJrxVMjsB43gfASis
yhG/VMzxiJHUjyoTddZZil9+0WFpHO9bnSOctfiQuXAz7WznAbKa/PEZmE3Tthx8BDaTJD5plVuB
sUmLvsQ8/lmrmhPN+NRbWvOjRA3aCrlY0zMIeaatMeb5fZIgrozc/s+GNjSnCYG/5aOlYT6rlk9G
qpK7e4Fl2/nf//qf//t/fR//K/hZXIp0Cor8X3mXXfD1ts1//1tn7r//Vc76/Y///jdSGcHLYwnH
xb8mKMAtZf/+9hTlgXL/H2Fa13neFuY5Q+brjqB2CFZHN9Mt01HjuKgIeWcRZ/SdCDwteJZvnaSN
ZkAe8rgB++mFAMCrbhnI7vOTo82BcxAhsujhdZocccaMr5m6IHFIkBcGHxKpAdVF4nUJe4wmy/IK
xCvfwFHu4c/Pf0zgD1plpVZ+0hCD2rLGTg9GNrUPppXgmWAA/o2ofzQbp/vY6wV3M6MeydhZBncp
RS8XeWbgw0rGXwU8Cu+IHG/yN1Ks5/dfHCTxttQYA2dEiYREkmslTzyzhzWSpbVjgocbii4fc9c1
HqMQVOj15DyQZGbR+NC3necECBh4PSDd7lE2/mnxN4fEvgPPIkq+ySVrwmybcb9Y0wTUgGMoXhvj
2Gybj+swEJqvjNAJ9vPUUW49AeQsPdLUTLei8yAiIFSJ8JniC31VnFOsZE8kxSXTwfaD0IXjD4X3
z3eaw/7jRkN2qYt8AS4sRzdM/tcbrU7tYEoCIc/MMYJ74lHi9ViGM/nSzK5UoLovinC8MpvBPHMP
JN28m+Ww14tw/VcfJku/2aImE083gjBkeL3u26kNVv5kZBdCNCRD0o7fAR1m7hEuAF3TFOmbCTfV
VgtWWTw533L1IjNaqzyFoK4/Cd3EZ0HiJdIb7e2M8W2HXXTm1b4YUZK1C0wg0wWNa61boIdvTeAa
odqrijWPok1ABUVKOoWWaisFo+iUPfAUYZZZAp6w3NVBWh1BHFqdWwPJgrSZU7u3wswrDySj7bx9
+/Bgk54VXho2sFrRuzWw//jnrwo//dvvCgQ/eBiYSPgQQB51lP3qodD32lhkljuekZbpe6N0j44w
tGejatyjdK3SK/tA/4pNqLlC6W557sykfOKG9pn0fqjFG1mYco9TQuM11A7W0OlfUdI33E2R4W/I
i2P7yavU2QRd095Zadk85Mg72ahAq0diLGTzEKqmS8xrQ4nKvFMnEUGu9diL1RvXB/PdJg/K4G6K
S/NliIBLKJBskze8/Mw6YDUqr6keNXDFYJDfyVc9aFqUBidIn2J47qw1sxYeLXkL4eIENhTZutHd
o6+z4WvXab7XOIP5ELl1uAfjHP782M1edL1C7Vgl5R9FGO1L9fAvcvtoTfkm1kLYB7d5EjxMVoXb
6gcSdTFZD2PW42AU+ehe7WbBDsUsPiidSm2vxQ5OzCPjdSr9+JvqAI83+RahMyiN6pDmw5QzufjA
tNPztLqn3eLS0L4RJxHOGsw9hUcGE4+a7T/fPZZj3d49JufIUACNgmngrUKvnKu7ZzISJwlCOz5r
yLjzKu5aJ9uY8JMS4F5uTf3HqAqSSEVG0pOYxyy7N0O2udGTSE049O3a6Qptnvd3fq2e7EeGipJC
XXkZSleYRpAEOYn+cqOnz+Dkbn+Iy2Bnd7F7MFXDMsTGUPnDncOojeiSae6SlmTqAWPCPSy6Wx+a
bjFTD8WGdwGqe+/SIXzGz8nYvl/vb6e6+hDLXDdT316ZHOnTzbOT+/K5MwDMZurai/7Kb7nKMs2i
G7XoM+/bZuvjqzuIJAEhHHWpicGddMD2jh0WHfVudIiuj0BUUFNQcyXTFLPsVBEQmlocQ/1ujt/p
6DJIBsQq/cYcAqRuVWl1vtUF8hv0wv+JnDuEI4X80qY18CiscjjxUToHpGOC08/RomeEAYCTiIyB
74o6JW0t/6de6m/ATZVfuDv8GqQWKVU59tu2dE5Yw6fAItXT3HPyRqL+BQd2Wq6F52SwTzo9zydl
Lbrk3Zr1ZURWRIrDZxogu/B6PHlEGM8QkNsObhJtR6RVHB3DTL2iB3R2HeEtPhoJ6Lf0zvjUdSZS
jsrqK9aH0S4xUbM9TE751cj5HR91/RMNn1zkNtjKbRku8H+m4YhihSBZxr5uTrTTNSbWIBXH//Uj
x27OuSOLqxvbysm7dW8V6Str+rPTGPwHAq2PupYMLxaAeTZDbrXAlM7dY2aa4SZrjPRVjO3iWsWg
rGhD97NbldZZNA4AeVrgfiopdXwTQEsSh4V80pmHpPhqQ35koQblY6hJx4gbvQTXuMemWm6MAbn4
2hS0c5RriZwtAa6B21iRZliUqCDZHD8jv95EJl7nx+9jacRNcEyNxRsGBBxauCOqwCTTUDhJ3R7h
tXal28GmaaP4QLqiFCh9I0PpSG2P9wYHN4sUJRJvVEVxZVf6gXq2Eqm3GDpVf9xT/TF1yduismFy
Qik1KoiXkV2VlqtJNEiwFrLfOln73Varrkof3hvZR2BVIpnhjK9edYr8crGPRYrMhgz5MbmqoKCm
UaURNdVbkDwiZW1l+IxvEpW+sjiiglDbBzh4n//H9J+PXCxuOB4cM1dipv4g8x9Nj98t9JdCPoru
xa3KCuu74j5v0/em8gWQpReZzJOhklVJSTLIXYwNFoLRarb8/8wxz8abehtrzExOblamODYGEK0m
hLjgrHQ46FifbiYdyRzI1NhRAjV5VPitXAwXcDzkwQCguSrrPFsjM8A+AnJ1P4i+25NEjVD6RUQx
YXeoghp5rqgULK2gQH0IGzeT2VXVirBOeNRN97NM3bCy83JLXWoyxLlZVZhbgMd2xZ50NBv1Ir9U
KeNqdhvgvjhm5e0xb7ApjxvkyjySZbkOjcExdY0Ev0GLvXrQiz2lWU6AENhXDjjEKUuTdMO2sX32
TH2bYXdH7q4COEcN1LV70PSNx/209AAbLbix6vr+h9RNXAnr9R2VKEYS8GMk6irT2WysbNMqq1Qi
WY04LXZUwThlfgZscuMfxi7ONNa1jUMRpO6qRpnvfaLuMwsn8mCPRhQfFT9Ky0qZIzSGOkSP5BTV
lajnUiZqYiPrN0NgI0ioPEk35FGQbEmmSRfveYg/9Ot/XprpTL9dmlkuqgANg4O3URcmV0u3q6WZ
w0KN41jCOCF9K2737lcWv5pO5S3ZpTdJqUuy6d+6IDas7dUkoYFfbeuDO9jvH3C2VJx6lraof3bF
MRHDY9aN7ROpOqMsNnbXdBsSyfCbQbk/PZIDNY0a5KhBy0Qfgwarr1ZYsKfztq+0gD5XpO432v9l
YJIAbLoMwxWew9WelLqBh3489j2K4zJXCzb/QeOBt43A8/IwEKkHpcPnlAlPXQO8alvHiku80HLE
6xL3h1U6WBEU00sRAEbBACbIowmQ720SdMGxASYh+DFbaxdL037osXdHEqvOPwfjVCMEN7jfOg5w
aRwiB8iwd1di2AnsMO5RJgiC1iUWmcaJWFsNdohhYQfjaglQznJrIOarBkYg3/7nG0j8x8bQcrnF
XcaZ7qD2xbg5LYr9oq3w0+1PgQDoT2CiwndVyQo1r0XqmWYAUasysFA7bg7YL1ScAOm7BJFamllr
UlKj4ZfJcLwk/TWIWxvPL3Rz49imxCIJOH4rCmDFHTCUu1xKj0TQviJnSDXkvRjwR2gfyGUxkB+N
WKYKFXUXK+38D78pEPREJcrzEGmgV3YjEI1xjgIqFGV5PrNRf5a9AhGhvLMRtvMadfzafVCmUI90
qDNJdlwrnolKZdH/zvfKJfWNbT/0chVPU+RNTcaOJbfcL435k6u8vxTcpIfcQcSunZzxlbzqcGBH
FOKIL3b+01Je1YSUucD+P4xdWXOkOLP9RUQIhEC8UnuVq8q73X4huqdn2PedX3+PEo9xe+bruS8E
klKyu10FUuZZUJCjKBzFlKwp1qIorEXdSxRNorV0aG3d/P6ToZvi66MFpWJL57pt2hJ+9PqXnIEB
wcg2cMz2bE61XE1KWZsuQaTDUtCCRs7SR3fpOKwgwRJdgsGDzQTF6XjLfYrDCSy9tasRCak6urQy
9A99a9ZuXiTpA77rVGan8rnESXoVGpG1oz5g89mN3UVvc+V9sqoXreLaDcU2OiR4Evz51xRbZWX5
kN3MkX3gO6u2qvi8Tost3k0dNd9kDADlagzTV2lDNZrWYa0x7Uqj0aByY1frfDTrQw25dACbdecw
2lr8jDzLLi+N8a1vg8/9BehR1O8U2ed+FR+xeHrzkvGbJuqHRpgXUM+be5xDvVup5y8h0kWvVm3n
O6U+uE30pnzlvnl+B0VF3ARszP+ZQ7ThTLgb1Zp83zsTKOdjTEyN8fTRIkjOR+tjHiQEP61Ca37M
g9qCd6ZW5kfzT0hjADt9HyBWtdT/mpwg/He/Hv2yH78CRX78epOsV0PWghCW2ELZzhuFDcNYqV21
rk/hxCyKBx+nKqTumuIhY9Z73zK63FGc1tX8P74LztdUp0qqS2HbOh6VSH+IL1+Ftgc430/75FzY
YIzpTYdtPlWg5rIUpMt2htlMMEL4uz7FnRJVcjHcaFOFCgTYJyuIZlmPmubHZ3yz/vQjIR7NUXp3
jTWsbT2xHh11Aa0bnhxjek8Bjl3+ETGrPM+tAaTzrm3yA4Wi9AlMY6D7W2rqRjxuDLP/Bp2SxIWa
Ib9rs5bfVXWd7oZAA6xW9dGlCUpnHVd2u1n6tNaLV2Ng2zshxHscIL4/jdYRx5bbSDQD0rpLPL+4
0Ky0ztK7HNsg9VOoB5m48gzQ5mlZgXeJf1x+o1iIABAFPztODFTQvK7FLah2vcqVRsiGZ9P3sQV+
r/aSFycKw33VhfmuLJjxmnhsRQFwyTbWgwDrYECq5Z5LfGxogJa05UrTAiSi3cxL7MN/PBX516ei
oRsWY4bJTdMEN4Cpj8qnDVfZhf4AEybtJhBQU19IJAJVPoFaz2xYvfQvZJIvfbDnbtZS+qCwgMXm
Bqk/fZJzXcg8QQ5zAuaY4zy6DJBmrJHCEoHmLgMcIBzdpRERJg1ooPVtQ8jlnAH5FEfAStXq1gS6
deuY/ujSsIYkY7yjW9hNHzzD94/43bojc7AfSHOteC2gAbXKQ5Ft87a75Hh0//RF9eVGDQ1RUf+c
pubL0ICeSQ39EoOaSOJyMZT7amM5ZXEluVZJO4dyTT1zg/qrjY5t+vWXHiDWIrdmCriQO80qU9T3
VGld0SWbLP0mgtJRQ2pWyMtCmSS2jR9lrtn7T3Fqmg2Q86bTg3Y1SaCR9arSN30IEhQfD4uOTVgU
beOSPBLp2iwXxe6c+mLbKbyAV1TBg+jhp4ftHWCuqgXHir2HPA++ya0FOiqcmZMEVoY9MPyVS7d0
yVQn3Uk5QfQiaq3N14FufPj9B9ziX976hm7jAScsMNd0zsXXSoFVT1DzswEGyPwcGSIQ2p/63Hwt
IsOqV/dwoUoeQ2giPbaZDi6tiMSp4W36GEcF0I5RKaB3gibT4EgBDGYKwJMFYkXrKEXMBkmFKGEO
4CBxuaMiDl1gyx7fBGV0on08lXmonxX5AUSGeLhjSeTtRNhqTaGkdDaB9nNo8FjC0++7LyKUd4E+
BnHxo0mjOLB/bz6KxPHfEXM9mCKgQnwX4sw312GgC6QDnYmSElVuJM/0m95JXgbK+XW81eE61r2P
Rs2g37QYLR1Qbn7/V0Bm/R9/BgffacfQdUeH/vE/imsWFxJbfmRKuticQEOEMvm08uOuDqCLyEow
dHwx/FGOLLpUOFI/GEm6gVYrbH0AQXrQioDjKNZ2qL6U2LqE+rTJHV/eRxk480Nmc1gU1PI+LrTu
JsZmCvKXXbaanDKCG6Jj7Ck4Y5AdhNLPvovLIVtV3Ziui8z3tpPH7Psi4WILqLbNvk9hxu7MqWu2
EMBr91PoYTcL8Ywa9cu3ICgapKIHZMarfnwFl8xNcEab+5f4BDmepf/XeFona+OfvYSBBvFZGbyG
dyYyQytBXNalTcNZCsU+0RkefHyH4saPcBFjBkOpycIl0vpDnic76qLBJcxI8NAE4htxRgjytmxl
fMp7wYBmxIWDTHNpc/ZYVHl36JOo2ImM45jq+1PjOgmrbyTdDk0S7dqx+j434fF0l0+lvx0TSPu7
GjIKx2xy2BHHBdyZDjqp/en2U+h8+ylgnqYWWJaap9JIULcweCmBmixK/RSG7bduDPi2iRroOBmj
hiuNAAypnz6153A1h+4qDpmGHg+uzdyk6fMiMCiFLFfh/v6jb319wULRzhQS5QkbWy6TGV9esIA2
dLpIwHeohiyYgJgEBw+uaQVcfnXzKfq4y8fgvW+5+59xuWnibxN63V3mPeLckHybUnDynLAztvHU
j2+yfMqtIfmmq+4Q5e6tFvDy3MUZFN1z34PPmsRpozCbZ7NjgGaBFOh1QXjUcUhYR4pJaFTyhwyF
EZ8TVo5XMeHxufI9WF7aml+d/RQG1Y7e8lsPGvSXDpoCqHTiRzt5ASFqiNPftiBqfRqgGfDiep8x
mpA0pRlAVaeu32FggurPPMODz/1bEkVYCuWN3/9NHEfV8j+DSiyD6w6TNvIEQrek9SVN0AjW9dzK
x/OYAN1jwIgbebJQ5ie6jHFSwJEKl6QBasil21FvN0MGPyUK0dK2OFnweHqf96k9R6vZFLk0a89r
tqanBW6q9DdD1HU3uV3m12jQ8yvdNTas+vLAS9ZfBiZo322DAidoGojVjoHuIGAIoCyO4kiv/r1U
otYLRi88Rnx4WFanCAc+tzcZn7af1lAzLRyeL226W8JpGZpT9dkqhXQ6HLJj/RRlw3ApizRE1SnH
m8pKgdlSfYlRJ4aLU0sJADcgaamOMlSejvznIEK3ikwTpkvZA+s767UQQMjAnmS4HXrQLmpYAW50
3zuh3lvzdVXlb1Hfg89t4Qm0+5cmKizjHm6r2BkCeLLSRrhPBWmh7wbHYNhfWgxqmor1bTU9ROth
sbhruQFBH3zSADq7zhFQDtF3bTExNx08xNKEj1mTbKddAzmyyzTLD3D+h00MNhg2IBU06tmawETQ
n0YWjfBG1F6GZ6hSwltrq+FU1rrQxJwgYAo5VEjMOPlaEi9uniXt8lSgOPqtTjtnZQDje7YNwLdQ
garWXTgNP1pjTVjlVgUwFQDHXu+gR748EeITNpP2FkwNvBQHhexasKAzQHSC7ymA7KgYKyAtXT4F
Bh/Di4kbdDKxTmQmoMfDNG2VqXqH7wcvWjDBEoBa5oQudWmpMDSHgIy5N/zk6gzcvk+qLIRFDUgN
Y4YX8zAm5WYo+2kz9pG8pxBjeuF4fbuhMPdccPHgSVNb1zkIFCWUfB4CFDtv+qJ+g4AWnESzDqXP
LGzXUWlZyKyAsBcmEN+DJMN0HKzulroCB75CbpHazdF09Ds8+ibU8WyoxkWtc7/MoruxlRG0w+LH
L/1tDU8R0P+ePi0JsQGQPRr5TD+0IAOtCg+cQ5tkr9Q3L6J+LxgVdQcWm99E4ENNqq4B0TH18nun
2INLGJDEyUGa3g+ndPxdAuMCV6iKXq34bHBTAG9O8wA40qzVl36KoL44HLNV50DD0SZqHHUGim7X
6bDIVHMp+NPoPNlq3udRME0DVMpeQWAvA1c4hIRCnf3gvoCZRNqypybohjXKOtq1H9phN3QRfIxz
nGEhLVbuIlRAbwd/qNdm4/nPpexh/ZUV+o/EMvYQAQoDty0jN0567U8n469xHzqvYzZUKytOywuI
kJBthMp07hnVoR35CylG02WhboxOumUoE9xQf1d7UPatIDq20rKm2izMjXnYbKuD7YmXOW5ZT62S
td37KiLeFuWOatoMbyAwSG1vbtpCOpcJ2F4aNKlMXlqfI6wq8y5+3B6Wurj2EUF9v65RKVpMYRQ/
BZxEkLuIT8D/Ig0PtDOLOZh3qZ3MfQSDtrsBbvEweHHNbpQQyVS6lT03NmDMJEdNpvqN0yQQr5yH
PSVcqYbTAdpZCRTCmZ2e9VrZYcepEZ54hPwPuY+kFfw/o9q6ITpr7sHJsNfCCNtRUGHpQgORARHz
wEeBfup7JMHfWbF/d+b0HTAyaOQrIdVZPXU5R/bMe+H1CP7qotz7t0gvskxOJl/CQVS7T/NmLdYR
E3U1cY4GtDd1YTwHuZcuDO6bGKqMZZA9tupil/pLEBnDmWP7+diYSOprrAdrhjfZY6Un6ZHpDSQh
VGyTtMF92YSAeGKQJvw6XQtBpQh9wPONPtl4EB3at3IYX6GWtE3agT16LasveAs0kOVCv67CpArr
VbOuxDZ0YvYIRvUq5Ul/A+1NCAgwbXxFDiBRqnLOPkjiecVIrVhY3vuK1E8/mMK0FGirBBqwSI91
j1EYKIp58aJrwj/HyBa4pu0XL4bvVTu77awNNe2SdysvAkaEmjJ2zlDNMe5ojTz119Q9igiKDWoN
42ONMMfxt9KsdZnkGvg+yDxQDqLNodiBl/7ctfQjEcdXugeqNPXNeYkhBXxNiORlbk4wgC+tHvrL
yDxeC35IPdFdsspmsB/2h4uMJ+Posxb5Yc2ykuvY4LMMcuewM2ogDdZJ3kcga3f+BvsKuLIELTT5
Otu/0sUAx3lf1FrilmmQe2uZjvifNPad7N8jnDoF0TqLre9Qf/MPc5PmwlpNXwMbhJesiu7CNJgX
jbS2P3R4yFPY0k/NqfkrNiMTGBn4WFbgbuxgvITtiA8j8gO4rI8dqHcXT4vzyzzgRF2x6gyJojUw
xJ+sywVAKl5bQPGQwMVf7Mxn63Iaookf0dQy6vJUSU8enQ2HIuwn+jp9Pd978fKqrwN9ax1IKPfF
deam0/faWsN1DtquoXjy61xbV40FsDug62PghrXZAkAz8L3Uw/Y8ZqoiqqFYSQkNHrXdygL1extT
BTPT6zlmSXxAeHDaIQEDOwGFoY8VzP6LEH4u+xPEkKrDonxPdw0gS4qvcYRc7h1YZONjDv7hfdTG
MO9Cq2vF+NiL6OwlcX+lLqsx/BUbKh8YEwx6QIdusFWzNjQ6RRXqlE32sxBxDrmbuPtWdyP22oL5
pzxvnedO5KtGjN23KNecXYPK8ZbCIunf4JnsP8ZWm5xRGI/nMM2pw9XQdAVOd571EGfQtMzwAS6Y
bR/jJGrv/VJ/6kYGiSZws+4ZElRnm9k3CR4695m6aGXJNnknws3SZxj1veELcUMRiQR7JIP/MbCf
p95g4mmwWfMo9W/U6CAp+BCAMEAtgb/JAzClUE0PrKcw0L174LrWc6Ssu3s8kfDN9qxHnALLGNoe
ITgIhRbiaCrzDCLnBpjedIaMGQq1Ph5h18bWpuuYwiTDy7l8wqniaZF4yP0YbyMSG+ttqHZ7e5KD
gCNBg02vXvIdgBGTCxXKW9Tcs+co1yOUF4BRhRGxdi+aJnYJdxJ71i0HwPLZh5rbHFGMif9QNuX/
O0L9FE/AFc+IWbEZQV1zofzMYNpdw2aoayADFAz9VsSDD7YiXuJrFJDGTRcM0a0ZpKAmBjK6bQ9D
3WhX6qVLnjl8wwxsut8XUvFjBEfUsIQ4u2rNcZEndhq0iN0W3558M0bWt6RNgiMtO8dZUX7sdetl
jijChLtpr8FKAmzc91+xrzrIjaoFIC3y/ivObe2Yt6F2XZYDboFvqoGhKEgTNKvZ5eqXMpLBX/ud
Xe60vHuzdbyqCliXP6kWK8tPrTjQ6kudGsaTKYZ5rPY6/pSb9b/N+xiDalPuhpF2aIWNz1zT/4ic
DmcA1YJhvb+XHrjf1BxE/pxKlIqqcZN5SNSNSjWqq3Poq3tVsesUHXkUI75HjvboUC2zCqYfcZ1W
N40ajPzkfcF5tDc3oWNioYL1qwyikDurwHMktsZZZXTRG5V1hI1zEd6QIin1lxxaDixnwYZESKlv
6pLhpFn9LYUt/R/TE08DCTEt+q0c+hhO9JP2rZ+M97ul78tdMQX+2wQFuXmGrOqrndanZipMeAGP
xjO4OvCm0IZ7cFqRtRle7CoxntWr/7YI2EOrYiAwxE8JND9cy4qycxLo9QbY7uo+N4YbSGibL7Cj
sw9j4ONEqrSNtUkma90DTIuaaN1Y0dDep1UHGi70uU0WFt6KOFED/uXek981gBYE0lvN7KmKZ/F+
tCGqiRQV2CGsOVvqF+uZAyiWFdxbZqE9Re2OeqOgElAy0a7UqqHxfRNwcPupmbCO7Qs8kNfUbPxU
3+A/P5+nZqJAhSMs2NEWldxrFg6Z0NIxuAsCAzYUNUQeBgh5O2B3TwMEemCOSM2KD84lMJw/w9gZ
9njmgXsFU5Nj50BWq6/q/srBt75GoG/uCgbL6lb1LQMj/oQwHYea6dJHd0nZ12sdIqDrLwOS9dVq
lE2ypYFllJudUmhGMoF+JA3QT0Pl7ocTt+WB+kPLns7SmaaNGL95AGrhs21nN3RXw+GtcenWbzES
OCisuKaXxit9ckYoXaOThukS0TDddqlAYi7rtDVnOeCkEMmuZSn21PL7MYamk3p2U5sPtnPyJ98N
1QCNJlBP+w8gl2E7XzNs3MFpVzIhHOGAN/Ulw2ZLJzD7YgzPrMoHd0ZR9fC1xAYv2y6YqSaH5H7J
+gtBpkbQLZVT19sSkP6PSYASWdsGxXEYCPjp2ktA3l10tpErQeUr+GPpobsl1IOyvXQpzAn+sOti
FQloUI1GcPUb238sJKRopwGKAHC3Dh5Rq2KQzR8BHlCjk+l4DwB9qCHqgPgrUhtabR4pnMk6wTMt
wj9XhcNpw7mUjXWmFs2CF/C5c6YEKA6uu70f+TAywEde9Jl3rKBE/1TDw3SNA3K4b1QTVqRgXJsQ
1qNgHb72e56NYkXNgQFlEFoDuIgquKiN8jpl0e0cWwM/ApNKFw8Qv1+1Cd5iqKHe04+Z9PRJaF5/
odBOx3cWr/34ROtYgeXWUGwBbGeCBb3STMEr1V+PvzZpFDgyYx7VKvtzMCjpn5v/NrfMoV4Qd7Ap
9xi29rD/efD7Upyc0K7ukBCr71SXSANxinGquKP+ghlzl9PU66yIwWUybKi9QbbDufY+TNOl2p3H
rXOd1CUIc9hwDPIvClj6cVbrIFPupVsamBf5mL8EBzXUNYaJtesZFioBs4n76I3kO6kLzLKjVlf5
lYCicT0COJ2IZrvEAy7xRq2yivQ73oBUqPJwFvHWidlDHHWvA148gVwsGMIq+0ZBWaM72w5nn1Wb
B+lVtIX64OTjWw2tQ/z3teMViorptUlC3c0UpqdBUnQeoBkhxO0/zYB3+wioWmohBxewHenuIr2B
zZbzCIqL8dRknxp/j1BYqe0p7O85Qx3eA2PgwF8HUPBR9PxFj8b8WMZIAJERDw4E+d7gtYjP0cRe
6fVPOwOwgbeaxbwrtTLQjTZ0oSYNqAjaAtAmAcwEHVkeFhypSXcg2ANRSJuGj+XoJ0BG8H05Cg7x
Qb9KD88NgW+yFXT4Vga6PLSNlazw5pCPdlRO55QP36nFuxQakiaboNpre4dQG8PHTusYNlgKwKOa
ZpwW1wCbi6xogROMp/CccNgAcNRjHjXfKNZjmva7rtTCx6mCb0QEcq1LU3mcZjfjOKwhRZef/ACQ
obLo4YCiRQU1R89AlkXLsnT3+/qHTlXvX+oftmXrDqrikJQxgLf9UpTiRVToyF7gJe1rxZEbOLrI
QvvpeNpW6zsIsEAzdWiBO1Q8ZhDKTagNTByMLRyI/8Dj4bupOf6baeLzhdqWeK5ZhExDpomHsdOm
dQac1V1Rdv62kHV7iQZvgny/FeHlXbYHv5z8o+6Y3QnOENG+G5iJ02fWbkdNy28BgPU3vAqaFSDJ
QBZgu7myq6F7kYAvAxdjFD9E4p+hizr6bt7es6YIoTPY+5vSSeGuYIG7wdWWS/cU+c+un1Dyztex
N+Z3Y9Nl27AsprOWa/o+GPQa5coe+irToO9MP9IgCYRChBFj15003D9YQhgncLwdV/cq49kc7HBv
80bD3grNgQHYHbeDgMctmrC8B10WSbMTNR2HP5tFaVypFcnWhdqo+WhVXfxQBdGWun1eFZcJ3NP5
B/S5foTHqFn+EMKE/InbGNA0RMkZdaY2hkyDAsW1TiTc3JrKE4HQ6o9mHyDtiiTjg+eld+2QDi/J
0IPG0k6gsdihvDFgTbQBIjN+RXHgouut9RMJrjvAHvoXD6eCTQfp1xtoWNg3Vpjoa67gn33V74y0
zG7HmKW3HHQY0CtGWGJbyAOABZzeag50Vjl8UnbUpOCPuIiX7Y5pXgjjr2jYaBnqeYaAcw81TUhp
gOMEHPwySrB4ySro92hhfEPvncDUVtwvggdqtdimLi1r8tcFXHROMmYm0JnxLM0bm3jb4QAsIb3d
ZzdDza31MKTZd6b/vyOiQnYgxhbOv60Rscn8D6QE179i8ywHeASUjLmlg4QhbVW6/ATIYh5I0lqJ
hSveQ1VyEVYg8YUw1uNNJKN21mKoDQgyzCoLNDxLMNAkXecsg+YFtBeoTTNxwm+h0PQh1gASebhq
gA9fe9xnJ6kuOFBOJ2oCAwbQOt1SJw3HwBOsrcyC5pcKtLiDGLpdJn5ZZ5nsmFoJTZPEB1Ud6ZwJ
JHGXsLZtyIExD+NuT01oC2a3Qzzyo4orKc5KxuyW4npkkPdzJ8VAa+dxxuiGgIevZK+OCN74FwFV
B15XK0P3mzPUY4G8ifu5fwxRbaD+SRf9nYonwKve6J/7VTwQtG8BNuJ7q8j0s1YN+pnulAzQOWg3
zjCmn7rhUDshmRo63SFIqwuF+poHw0Nu3wJedjdY4WADK9jIa4pq6dqGAsKamnQp2jrd+9p4gr97
9ohS1rRGcipBZrxH00C9L3I8xw1Knj5yHPYgFyFWloqlCcD4PSEFap2X6XEpkx3Fj0mgHaBZ+j5d
D5D8kKBNHdqqg2FGC9cMiL2t06StTwyMgBHFceyiwko0EHExXyisGxxtdLVY90aX4xSKjTCU92ky
XT4FYZs6L0Z9tNYSR6vK0nihfp3Z9UHzzRvW5XoBZWutPi0XHhXNp6agJhtKJA2N9RJGdxQ7R6hF
vkylkK8/g2KC2pcbkcWB22UGK9xlYkPtWovQSwvT0BgG2NTASgGn1/Y+jiUHpYN1bilZe1+rC+yL
8hWzp3hPTRrIW7hnNME9TVJuDvuCC8+dDL+b++BQYgL1MMUHitcElO5FPY/JEsjwyOYXjt0o/Gfq
+nts8KMnzMp3JcNZMXPanz4DArOFfcazb4gBdOqwu4alk+8nbIJ3+LX3voUjCXBaChqea28MZPBJ
vQ3ywvvLMTz5mFbptM2wh8WxB6E9l9rKKi3vDaoxG3pxSNiRNCiYVn3Bn6BwMV5YJV87szOerBjK
1dhHvC5jgyNeSyaNJ80oILHwd+S/zFOReD2Dn1YHO982Ucyxw/EcQSIVZEbI7FHfMiDUKDUlJJ5h
cOhBLAtsNJzV1OTW1+SmrKpqo+mp3AITZx/LrOxBuwSNlkHZ5blu9O9NXXh/tmHhBrFp/uFAYRBE
kTx88Lh1zbr+KZBQC3VHrcWOQV0CndfHcEAh2/16S+Mg3NXHmMbnSaXfzDOX6Z9i6DaEBMjvd3ri
69vEZqZpGaDEOJZug/X+hU/VjZaAuJKsbxrYw3FDBsdMb0N31hihdj4Nf7fLFNvqQo2PqBPdkbAI
T8JhD2qsWxncn9nBUhvtS1fZcKJMwB024XsN2X6nXGlh72DvqIEGu2pMsV1ORhC6Cdw41jS8osGh
S70ohM5b3M9HKUAH8ltoheKgZJ15VKF6opzEvighwuxg3I4pL2ZCkVw0EheCkQcbPzjV1Yc6Mtnp
9/+X/0hp2MjOA3jAdctmcDnRv7yZDajk6BDiS2/edd30GPpP8ztM+vjqZU7qbaG24Eh3nKA6I7vx
/S1Fry7UV45Wb0Ne40qiS54MvJsYLzSXpB98I463Y1EjK6YEm2qHQzcGR8DL6HTT8z8npRDnWfXB
kO97BQn1DJDPe83PD4VSEKI+UWvV3CdqyAjRgM9/iWvV3KWvKYwKUmABvNNAjJbN1raRj3T89B7Y
Tv+SlYN0ffz/fEuzGBgyLiUqrU1535fTM/W3aSLWyE5mR1Gn+YvTFqu+9axveq3+Ychp7qjJ2IRT
rAhfnICVxxCYsDVNVz+OpXpy38VBMP84iq8SuETRj0s94G9//4fFi+RLsspmFmQtHakLDgLLPzSG
4q60TBvE8hun6t3JMVfvmjuREV4HNEmhh74Ozv/owgdvNQvzUIRag75DNBPfnOiqIqjVl8CF4+98
wnY6P0KLPN4aQHy9Qs59b+Ec9Adn8FawpF/eRUOFiLxWml7ZqxWwuyko67u+CGG5YAR7+uCAec3w
rZ3wE6MCUu+wkYCBphkfqAkVtU+TdD/a51zTXLDlm23kKUT2r5daBxfJpU6YR6d70fTnf4tb+kqW
nQHONK03FKF6N1ReN5Fl8n2ZTa/UWgj4ug03nEANYs/1Ck+I/EJdSxjNnDA493v8bgBIxJXthew2
5NQqHKxWXVBd4zes4MO6hCLGjymeA2rAnVeBVVaXwAZx5ncBllcWh8lx1iGoESzd//5T9Q+Moc11
yAkJ0hkxTS6+PC4y5G+aUerBCcY7qKe5fdgd0zbWnxvTdmXE2kc7zqcHLzLWQcHZcz/CjNUosx9e
VLLnphocgBUy6KCoOU4KFqi04wpms4gdy9Rb4ydE+3lFAWYzE9MAyx3MVQdP5nns+vHjmGev+QCz
0wWkHubDtHago7xZ+hLHsK5QZ6OeBbeeMONzKA1QaN2vqNLb9RBpFCZoqPj6FLBGyUy4O3YFq8G7
BS7BKs1vTYdnWNTj34LCHPVCZcK8+B1y0T28OF4A5db3kw5dZxpNfl2isPV5iVYfaAldLRya7H0J
msNqm81L+AodsfwWsaz+mpjnHxY8FOhyt4a0AAoioNQCoQocI8HLyYSRucJcLQNGEP9HIkaqz8Dn
PIyN97IEGp47umUwQIV/PexZZWBaUzHVR+SbwANRKdRWHfih74PDvcq31r82gUd9HxUZ45+C68r8
4TCIAUWFmW0axpKt7zniwdE8SPyb8Qso3OIBMnniAcoqZ1s0kIJUXbDZfI+nwRjw3XPUhC/U+ojP
sM24zAuWVQ+LoBF63bnV6vAn8MI9EVmMRANYa+BvDbRcrpW6UD+vspr6qdWLpLg4Xbjijcy2dm/E
D+WE40wcGeBKAbEBULL3VzpCN4TBdsXrlPlMGtsPhhbLTWx1SE20NjuiQNvuUjghqMchRF2sMfrG
0/E+g6HgX3XyFuRR+ueAh7AreB09J+DPrhMH8l6wdvMPgWVrt7C6eG0KzYbKgBdtWcjsXd4N9msC
RpqWDfGjH1naf/zJ+VdCitTBQDVtUxiW4fwTDx4PvalPGSpUspNIA43audXBUkiChm3GTGrw7UTf
cvFapfFmhj+XLrrTkPJfGyBOrPt8fO7ha/Rn53jw3UXh33WKet1ElvdzrPQ3z2+Cb8aAHQrwy+bD
FMJkrG7r+FppUuy6dkhOQVNEpzHgKZL/gEzm//EsRFrxywcddFvObHwAOei32Dx9+aDHgndIiebV
yQRr8AZUDXvfAtV6aPzcvwxSqN253jxqDjK50OiJfjCY1pVl0SIvVkRr1My0P7IUtCGjBp7Q4Bpb
s7Yur5lVVPtxlBKGPHZ5BqfOBLqhnR4GPDHdMDWQqpyQr6KVghaHB7hz/znlaQClHiGfR18Ua47/
4ltm9PbO6KLuiGScAe5bmG6tuhX3XgxjMA+A2Ddp61eRCki3GdptJ73gLydJfwQBEy+wGfNWtEQI
Xf7qim9iB3uHYdzlYDuvFssxzSh/01crVzIKprgiTAG4FbA7A81frsoqAKJi6Kt7YBTFVBl3nhlX
9xYe5YeYwSeVxoJhlJdkQBYMf8riOUClAxDpsfuO/4Nr2QH35erOk6eHNj4nI8rotex+Qm34u1fi
c4LjdLiSqBNdoJUfrYI0fFs2j3ndAYBgxG+0laS9469dWQzsWQ45/50fVKu8ZPgs/noX8Rj0xiEv
Qf7RcfdpdINzG7AwRtXX93SMVC0Ifn9q0RgdKrN82pgqkg6VH/NqdcRUYzSPxgq0/n/zPlb5mEer
gMrgHJyWD5sqHMeTrWvDqchY4k5tYcx9PsiwsFf9+0JxS5PuqK9LIOiNvO6+h8FOCcoB1suTIYFU
R2ds5rix/CmZPR6YPWT3NohnuzAIamQR0OwmJ7uPoTK4CuTU7KmvUX34CriOkRa31IX8UHEKzfoP
arV+BCYA09kOCndIh/iw01CZK7oYlKyi2xolxl2LPDEOWCrPlUzszGiY2q0eAK4+1iG8FFSCa1mD
7vwY7DgINIU7E7SzA1LrSCcCC3y2QHI6QeNcHEUVzHzAvIv98dC0BdsWI/QLYofDpcluisPIcwiN
+TI5t1nxEJjwf0i49B+WCOpLVQQAxQ8UTxc8d/51jcjOL8h6PbUiDH9wXq/taDBfYf8ttr00xb6o
9Pip8LI7CgjgkOYOOpL2WWRDS1BrwjUMdoMfpd6sQVMzX9PQsHCmgXoMNh9gRPqtt0XKLccuEk3d
9MOH9P8oO6/lxnFoXT8Rq5jDrXKwZEtO7b5hdZhhzplPfz5AnlZP76l9zrlhCQsAbcsSCKz1B7AX
bp0BQRchVsXPEbJTxv49Qt5jMq1iBfi8Pteq/QxmFHUNLSKFGLf1UwyeZmmOhvsddy5SFAj/ug18
Y3g6JeZr4+fYcgqth7HNdlFaj8vJYU9upu1OKQLlr9I0QYr61UfrteFqzK3psYGbsqcKWO10r8Qp
T0waxKQWchs+kO3VBvDMPyZJXgol26u5bX3p7dTfJtYYbmqSjIgnzl+nWXHQNrfLi6uY7zIMNU4B
04j1A8ZSj146LFOjci56rNiXtrCcQ1lYP2uUB2PEK2rw+miJ+m7s7kMYaB8JTik66l+ZOe81DXRy
ijnFh1rrP4u0NJ6Usm/IF/RkvMQw5NetlYH04x5mYcTkfE769/99N6+Zf2ZSXERpLL6bnmPpSNP8
KRroWz4+hboWH1uvN5B20AbhRBGma8zNEEShbLV2w9H9YSd+sqjNRn9TWwj/gZaMT4YXwqozzObo
zz0XkhhbYcT91JoptgEzZTY9a17NjgIhyvH5EpJJ8+r0c3+k/qwuEtGsHKC4tTXECy8P2tdW7cYz
++53OdXN2/ypcIOTnKmYlnLxWw8GJRM7NXSf8+FnSzVn1YShsypHo4BpwqWbg/LYRwOJr3tbzyJ4
Tfe2YrUPqp0MNYIWYa8te6F60UVj9tTaeraFCaAsZOx+0ZP6YLRxSS2JsfLy21hM189VqnzgnuUt
4jqC4pO1ergJk9hfULVUJ7aVk7K6WcghDG4cK9Zb6QonZSHvFgOyKS8zlZWjArn8HpIT/hgrh1m4
q66sMVWVhV9r7tOkGaem0IoHl72DglkcDknQEVy0U0TbBmKwZt2YPuc4fqfsKiXBv6bj91wERamd
yMlv5M1uczgcLgPHmM6eGnhPsgOV52ihRrkBKOtqtvAJVIlOGMjgtvZwvbnVyVgOm2ZlZWj2/Rbs
hgFKsK2QORB4BoFzALp/m3sPyXjlC1vv2NH/Lyq58kTy+4nFZR/HBhZVYJ0S8v8QaBpgxAVGO8VH
J8vgQFckk0khZ5xTwwot1Dy6doIoXijC7jlHOi705tWN9IydOjP+9++l+ecJCmalhv6r6lHRVvGA
/WNjGUeWVZIgQ7nIUdOHCYgDH1Uu8tW9mRWVMLoqSbGJXlaabuO5ZU15fcJPARL5ucYiW7buF9fu
LlkUYlctRslLDGV1WceUb6PMINM8KHa5y+EcLaIe55Sk8ijgpkKHrm5HfeclEDVLiJobybWSPqjy
1Z1gZZrqP0OEhr/s/e0iYkNoXP/39028OX9syT0HhSSbjKbmWmxH/3znmsYf4Rm11SG32f9arKXW
2rfV4dQImCink2Ahm20GMtSokSE2bNLmrYCG5lgrLxK4oKsahv0C8bTwVMQthXojO7p5HZ5kiAIc
CG7ZtjPlqiajewlL39tOep+va6tT3nR1QtEBK/m9bCqOmiwSc4IFLnpTfE5Kz61fqqacr+hp7+zQ
VciGqnBbClZG2XSjHypWfjszrNNl3ECQsJGKfiyAZUxOA12itvoXvmTLKOyUixwQ9GWDuUvVH2Un
NGDUcNN23MjeWUs0GFoZuhK5soCgWLzDy/M3NcX9jSRNOL6dL7uYxVz2cnY4RGVaX4MkN5/N3FlL
LgXLGWaRIiGCG7BxDCFILtGrUMwfFD5/xkOJ04WHKdokCfn1e5zW9lXyiwxERNa9j8hv1Rkru01D
gSN+C2xDBwuVh09hMbCZmozgo8jhkkyA4PYAE8MPBfq/3mfxe9NH2rGsdW0pp5M5CJdFVkdsyLr0
FQzqBr9DcTBUgl0/+HxdBwAp5oATwqxk/q6LhhQFcbSob/JkWpN8uFOZHW5YfyQ/o0Vsu/GiVrxy
CzllAlRgXlQsW6/qFOhPSjt+lWEsy/qNGaXwwgTPuM/sixEFEZtWRoXd+HUQk53M7DfyXl04bX2S
zpyxBPuqSc2lIszGQ+FHrrcr0+TDJBuoZKcrc+jrrWwqzZSfgLm+JqqNR9HYKd+GwWgffGF13mnq
2rJR1Z6nmNOxkHWoyqg427F2ReiQb7/vKquecu0lEYoQqlfI88+894YculBT9ttpwPEkcqezYik5
eu3RaKLiO7z5szU+yYuCLeRTkdg7fJXch9uwLDIAyLfhtE5H/I8KI7KigM1/9eZw3t3kPkZR2Ova
H0Md/VV4cXLBWAVXEbgvC3NsnA9TRVkyMGFst0baPrtR84SToPMR+RriTLXf7bMx6pFjfpW3ieLC
2yqGPW5kMzB49z3NfW0Bkx0Tx8QPY4K5FrJQLkgeeBqZ4MrbDF7+49YM2jLEcxLpmGLRBq2217oQ
Rl4aTjyiNe3F6HpvF/n+vMRTVXtxm1A96YX3IVvm6LXPYfmqxIyUEb52Dzhi6I9ysmWm1iLNq/lw
G55ZNZZ6/dKkyLpWsYy/loIqoUFCqVGtP8mQagfjQ64WL6TDVASpEy1YywmeXWE36ZhvwWT1C7IG
/JQgjx5LfaZmlaLXIDucIjAeJ+i+j2pj/N6hixmKghnVHzPuHbW4VSIkHpq4XOteHXZ7jKC2YeK4
m6CMi3NRqP/jVfyrd7TTnje7sJPTBOx6yRaeHL/fvME8wGGr0pFDSurgSM6eEhhpTf7BicZJqQx/
OspfkLn9v0LqAn2ffM4xCgj4VOYCNnG1iR9qwxzLVbEMM+9zkjb50U+Nfxh80sOtSzkHVr2zV9za
hgOGwWojTFNaN0QwwR7f7yPMMrAvauT/OaK25n4NPv7vesSXKNQHTDws02k3XUNSxNGmZxB72mMC
6eXU2TXOMJ2lfjRBw8rTlcNp4lT0bPjzk9Ln6K37+bS28ZLZhQNNb4WzzvihK0a8dzXgvHIyh68L
OunB86CMTwNIjE3aGB18I89+DjT+5ZVjGT/t9CTfprQBqMZewXrNvBCPsGHkDBeq7ZFi1Goap13N
p4fzHVnQXlwaLM4wbrWeZMjrqmIFDLfZykwnILTpODloYViD9sPxnHhtgh5c3PjHhbEbbWFuNsJN
VjXSHQ65yd2Nquyjs4HEwM7yUAMEqI8y1C8rkFu7C0aB1hXOIbhZwmgyhnTTtnPD7zPE8xtcS+AP
Aial+FcNk9UXqQ6aG896N302ovrZH2rhjKbq1feyGYwKxyInnd+irijf8gz+jtUZ4QlmnfFeF0jI
BeZbn1vj2e6R+pRhB6UVRLCSbDMYw8hvHeItYrDE2eU0nbNc01fQ3OKVbJoiJl/JS2tOT0PieXs1
jYQXjugN3cw/1EF0uMVqKG17C47wTvMtjd0vZ+ko1F9aagUvnTJkVAi8bqO2MaQrG4FAMaDBCnzl
wI5+KGDLPPVwescx5mmsVN3zkA3dGp4aB+XOH3ea7kRC3XF4gHyi4lXXFpeqUbAzwBfpDfngjOc8
Ru2zIOjFTY65HPAv18ziv4NUeVMQ7f4w0zhdZmnB7msafUBTbBqipBzYDyrKDphK/6I28F4HJbFW
she9yBzH+ShZyN5Eqbxr0JPYElN7cQkd46kPqHCgETXgL0sWt2PZOiWpdUz7OrlOwh7YVCC2Vg1q
ArJ563BxOZcTZExe9Bm9LGpAZ9kaU1wIXW2IFtQtUdMFwEAyP6heUs1EhwiCqV/O+s7JC5xoBcHU
1Nq/CutdCy3/2c1tb52hEPRAIso/cHDAJ7vWrAt4y3ppFkXzNc67B/xfzL81eDJdnYU/BkD6C8UM
zIMW2T8spbWene8FW9xn+doLhnQJ5D/bO6Krj8ZhH7UFupqiWQ5qt1Q7ZURZBg+vwdH7ZVlyDr1v
guWG16w7nNlclGyDHH5zUEITx3v581VEbAByCsAgBlYrX93H/bs3MmtzYYZ9s3Wqxty1qfJ49/aR
r6SPj7T1Qc3Q2NeOtQsybNOiugbDOdZwxhIj+1e79xtn3Rj8bA+71dk7uVBNT97AqRu6dnCyk7lo
VhEKNPvadk54ifzQ/Lh+H635xWjV4rng/T4mbNxWN2EgPiXqwHI/txp12EwLV1jCxvsBGMISUEvg
8TEowq9mB2H2daz0b7Pjt+0zQtm4OnldhpAN1XsjmNrdXLrGAksD0POdAVYLJxoD9Um6b6nae0ya
B8k5coy8hRthghYII/IqtoHiC1S5V1GFNiyIBIZrhTsbF7pV7WfmMWtXmfA6KsWK1okF7I+m7LjH
yhEYa671+wYvd/TAB+XVAwwuNZCsBrHjPjKCwwCm7B73JySS73E3zHfyLbuP9yykUBqWZjQmH6WQ
auAjnOFWw16GpKzqr/hIAXYvQzpiSBtV5JRQDotJPrQBBjx6ctEs/VsfT9UHpn3puk6Dep/IrFOz
GVLsK9gTZwdXUefVKEZxSI4XI6yfukZ336q1knS3ljx1afyNTBhCrjWHC1UCW8fWWGhZ2B8lXl72
yib/FOSfxeB7byoGT2KuITD4sjn4dbv0+X8s5cY0bhrEaJOQapjYp87UW45yYyqbhQry3N7fBM4Q
jk0XRZ55xzQgGVcXCKBEFUIQKNtax1lcZFNeyrwqF+3kzesUuEG9uPfIgXJKGvDIjbPCZGdolGrN
mQvD2XcL5M9J8ZSFAxp0ZWdsGSU2AYbnyYziGBpsYFxtm2K4wCj0URMfBAhoJUehnlKtyrh6wm0n
Gy+3rVKiusKea85PJWnyNdxF/QUAV7tQld770YXp0uZp9rcBPkstzfGj7bDNHBsrvlB2H7fQVjqM
ootveCVbJMrxPABAhkXc9GCrU/S9iqZhRbVCaJZHJZ4//wxoyocoHuLvs9n8a4CeXMfZZlXxvByR
iyJ/CZP+UX4qVQMfgf+Iaz3yJHxuimOj848S4+WnXlOabhW6PGkK350bHUqZGz0MynAk+4z8vCj4
yEqQCBlpAT1fekD9as4CnpVYjXe+KdF1WZefRj/jCEMt9Tuy3wtVoPkgJregArviuVOUYQuTvNt7
ZZDvpiCzYc9btY3lXquZ1qF089+f7Ho6bPJG1Y/3h7189iccgJCnLt5k3AiMfx77UGn1JY/ydC3v
lDtpxQJsTgu5/rhzz/YOx9L1vXL0R0wuRPavcbIpB/8ZY4uJrgx85wLw036ulG9sRJvHmyZFJmKT
4f5nbBB6K3dRi7gq1K1vPPc5n5ze9eLvLRtVsG72T2sakcgZZ+85sNtkayaCSGnr5iMeAfPScsu9
1VvGUwaOZ5VPVfsEB5qnqJ0gsYLW7QEIj8KRdEoelRRmQgE35AURIAfl8an92hb6pY7EFlqzPvck
eRMcO7OPv3cTf1kYDs7rOKdvo28izjWm3VZC5MMWF4oGZ5+t3BnKpuyVe8N7UwLom9j7HPz/Nfd+
Z/mD7nPDf/8a8ufyFrrn28azIWkI+K9BrUfAJoBW4GZp6mN+gjr2B5LiBrkYyewsQWGPK4nK8MC+
HCez3TWNYr3MGimzqisvszVZL42NWkzueuNDJzrjGcmfvp3VnWyi5c0iPZbjWg72+sDcm36J/p+Y
qw2Zd0pbVnDRauPcvab+uJAz5Y8SFs0D/NxP72HbefHEcT6wOMnLV25qfyt7Mz04fcmp31JrZZ1U
irf0ZRbANpLphLnepulV6wBuyVpmVgP3T+y8MsewIe3mxUmxm+ht4LfqXdRBSMnZ+zSxV7d3j4f9
pZkGGw5QwGJoOI59CH1+QqLP8XNetMFycJ1oXZRu2ZPIZGTqnUwbWYUyGLfYXSRPmJ80K6xD8zeq
dIVQuqh+oPa8GQChQCTpopUDCPVn4Y1oLoZ68h5XSrCy8Kt9Gp0+3IqixXHQjOgo7+n2+Ho3iuc8
5H4Cx9om6zS6nb7XKjI5VNrnZ8gIFRIdfGE0bDJDvRgumTf7S6vVjg5SHWezwslN18sSDTpyX9LF
TV40E4NVwQZTwrJ69RJ7X/dBfpEs9EFFpBCG1UUyzQfNvPUhoF1tohZOB0qVwTq1rew4B6Z+sW0j
X8giXe25P+Ev+VejCcqD4wxUk922/KZo+DlQ/lMbCDqo6lyMotVuXykUJdiHiqb84MvmNKk0xeP3
3pRfKRQQ3ZUattWmiDHNFkBL6YxYRfbFN5DNvPsk8myCgTOFDzd3RjFUhDSYRZB+vc+JIiQnkjIs
H2steu0UCH62XQ/hUm+KeMuZ7F/tiFViofRUz5R4mzcT+bd8+nzxK/L7C6VQvZgtMzIA5nwiBYsT
jQ4STFGDs/x15W8jQ+SBz4HcQ/oaI0Tz/jei5UfCyw086n6okM0V+sBkMp0VBpb2ug0Qpp8HDds5
PZ1XpGSs4TbZFNDTJq7Xc9APt58obypCNZz026hfITnx/gaFUbWWoVD8mypFBe1ajUuOW8Y7jwgs
D8kO7mQTkapXsnj2k4/TIwTedCPD2E1Ex1UKZeaxtTXx2ybXGWDcdWJt3QEGcoUFZ3KVlxRh12UH
O2dzjwG5f4rC3AH2y6w8jItHbSQNwtcA8HOoK8uRQsI2q8bw2cMe9xH9VJEmg2Ihcz5dkV5gWPOB
n8tmlwn+qiSxds74GbvTXI24Jjk1SqHIhq2OoWD+M5OgpcRRf7Txk0xD1WNm3cLZmNYf8L1lWI4m
mefKFIAKnTnStJ+N4Dl3JRbGat0clUDJvkGf8UiVTSMSaw3/O07hp9LzwoNXRNnOjOz5sXLUfmWi
DvvWCAhVr1j2WVeTv+FjmecJUT4SYr6zlc0+8zEuCBRF3euD+2xOVPdkh7zMvpmu0kR9cQtvvnh1
skTBPuGgiV40bNTKO9xOkNrgbXvLcm9HRmQng9UtE8J5ZiOBs1rieDsbS96FbMqLnc6fsTtkPczr
z5iE7JLzRuM+6cJdrZoW+ESK/pVnxVd58dV4hTig+nhrKYhmNaF5kS2s75JrO5CiHQdUO+8xI0c/
puJrkFIV3URxizWvuEBf/3zVQ7oPIusUmSB3EMmgU4c0t3U9jHDuY1MvorsvKQTk4laWGY/LdEjF
TlbImeV5Oj7EUIRKoYY2NcaAOX1TfovNKthLDbOmKBmXhbm6diKQeTKYJJO96a1K23lOFO/Mkk2L
Nqv1s9sX9fOIb7tRoqmTclx6NiKOYD7JurXsrBwfZRNVWctOOQkAcrS0GiPayxGINhpoIYvdy69b
Zq7/po/g2W3xAxTxQ/n3PBRVDidYj9SFg1jAqgrb2llWpMiPThN07YOhhOnRzfF/pZpKVF5kUE4y
ihLynePnSbIDSaLuU/TiM1iQabSpo6xdRyZGqrNJ7TGx/L/KzHq3TBUkqTXaK6WMg3MbqCiR9Q4Z
Llfpr24WAjRsyWfYQ7nsBOXDnJx3vc2L96qCHign5ebOJjk6GbCyGpzRnuKRWoS8qB3fu0JFsZOI
7DM5Va6zFAUcl6TBb0M1pGT9otbO91uEaeCtQ2eAoibG+oEFSFrL8AwCzPxc9AhiCgTomI6/tX71
STjopJs/2Qaxq+/4+jRJr7/AZZ6RGZ/i04jd4WFWCqTSTGW4WEXULbWszr9mmv5QqIH2twpKAWKm
9V2FDbaAdwxQLkrTzVzFBXYUfXcMusHYxB1AyrF2w6Vn6sO3xip3vmPPrzjSvDu92y2Lmr0XuWfr
2Szi+IBqL9J7oikvbXJxPUW/ysZ9fFAq5rMuxkca2QnZOxvec6Or2Qk09XpuEv/RFMp6VgFgQktD
zFdFU4rnVdRvBgyxH2XITwGZNXEWUssQnqP/0VuJ3pu/nbh7M/dU8ovmW0radlMngEKzevriZbP+
E6+dQ0k2+6MA2LJwgdAsDMqeu9rp0R7M69ck842nQKmSlzrAH1SEG+zPj4rfD0u7jox3N7T9Fbk+
i8cBXGdqTRVbFSDI7xALyCpo9cBKm7s7aWxnpV+KcnDeayXXDnyZQHEKv7tqwFw+a93mkdXSvICB
fret8gse7O+emcxfChtCAn4j184HVgEt+2eFbdcXb3QyfGJhWfdF2CzSzGg3c3/O9NC+ytWVYi8a
K2at72Qzc4IQw4LZXAxGaD0XhW09Mz4fNtS0q1Ois4c9NH2arZKmiRd6CgZX/pFqCVtBAQi2lW9B
SUJ0UXW5erasQX2L5rMMU8X00R9iEhSejcMDdJg23vzAifqp0ns4nwjT5U+mWU0Lh2PQLoV5A2nG
hfguxghOxBJDFesmoB4psQ0ZSx22d0g6b4Z77MJPQHugj+X+Vpip7ZpPBDgLFLWi73OsQGYKlOJa
epTqMpMylswwBwvFz4PvqcK3F/1x/UAqs77KiYFOvdHJ82jf1G59vZLRpxol6lIAaYwd9HxQtrIK
ZVaDt2jZV+1sa7YuVrixJM/GLEmm+f3plo8raRbmNJzkaXa2O3NVzvME6zMr8AfkIl9xWE6WkREZ
63usAiL9W6/lFCR+xIx7hxws5zqiV3bICwWGz3H33vudVTvcGz1JlKgYvrh6xzfIjzHBC0xgVHEd
R8+NXw0PSWkuzVrrFkpm1jdAejab5gKxRaoTAp/u1C56faJXrl2yee+Vg/8f5iK/Cb7sXkUNWdy7
FMSaK09cIcolywGY9EaWV+W4znWV/YBnsmzhmpTgMtdc4ly4KJV5hlrz7I7LmxWyq6IqkmDzVc+W
cc4Lyj5pp+AI1WTOP2wXSXwZO0p8bkHlXxktf9yPhVND2yl6sjRjnLxJJFOTzS3m7WAWZdPrCj69
ZeseNfRlb4inRs8w/k3baadrNbrbbflR6jneMPgbLWxXK6+yqIzEvLEAqwNVUKTy0MO3N97AVlf2
8rXZRw2lFCn16Rh6t8qxjVlKrU8Z84XIp7y44lVkm/GucYzLNFU+qRsPPeXSfuz8zOPABtnnHq96
veo3MuirY7FJfC2Z30a9eOzyykeKGYMCI2B9LH3tQeco8OzWeAJj24bqgmlSUggUC06LH50kWwRW
Z7Z1BFhKMkLuDJKyqQ7i+/lgOVW+M90+WvyRIJY5ZBkrXPcL1a14e88t38eOrQWkkOTlCmx3/ziE
zmfC22c7/ljz37h93xy2SNbGjjuHnADi/laJF1Vdqq9TUnaXtlbLSzO0bzJcktBewYXYxd2EXJ7a
Gtlz4wb9k1ekG1vqDMch2tXF5Nii1srzjlVxW9tRu9I6TomIxDqWs/+SIRD0WhcxexzW4yjzRlyS
MwMtb5ptxlI4wjA/aZQ9ULZFzy8pquhUqsWy1EbovmqZBY+e7ijn0p9eXeA8+3sIIcTg0XecfsUX
dVjJYbJXdhjDzMZbG15NIDsgTcRgOWRA1Uj+GDkW5EZAppQLhwZr0dmpBd2Q5m1aI9qF6Pkt+OuX
lDfN+eh1COzYSekeS1txjnPaOseLfHkPyuZ/xf4YYlq2zpcSda97h/vr1vfYH/djhz7uONU/RL3j
L1AWNj+ljm8Zp1Q1MxQRvLXMKd1it3STHB9GhnnrugUlu0fOoV6/DoVQ8m3OPWN1/zmkuqcNAt7q
oulHjV3MEGwhHNhXlkhYOWXd/QCtRmaJfaWNBIlazXim+WiXtkVunKJGy8BOsi+sqzJ4hxq2U7TZ
AvZXpi+ZHq8k5GnOUv9ksgQtZLOeDG8XZ+SiZXOs2mRd9R6HGYGPyvtsItET2w9JHTqHAD/jdYA4
2lFeXBVB8cDJEsT16RjsABkRGby9vA1KU9L+8qUzTtURMYPP6bdut9M2+lgEKx6+JpSofw5OTtsl
K4hC80Yek2RHpzfXBu71gwyFSWAC/bWX90ntwAZI3mg2w0sEFOVBPhWDmCQGqmnZUjFFDeve7mS9
SrbLtKAghtnNmcPLSiaIw7qbtjJ+zxfLsahPZkt56z/uL2tibh2TA6dcvyUzq3F6qOpNCN2bBEdi
aftZ8f4e62p6usUaBym9UElRxweDIC+TNZ9DYbkb1yVSCKm8WtaYLJPMa9eD0FG4BVnckFQQFz1r
lyEp6KNs3SbeBuqYlvaa+022gghQiJH1wbLNSY+cGqx1F3XgWuvMdqJwHfX2aFsrU0WR+N/AAgkm
yHmCHwa1Rj6KGt1vQ3JdKXaFpf0NzHnaYkvmb2sW7TdUSA5B54TfVYRalqFeDWfVH4OzMfXj0kuq
6Dt18R30//y9yIqYnI33ZGt+yB4IoShsXLwnQ4mosAzeiwxN/a4tvORFRpwkOwMQmB5lF2DwbtEP
mXqUnZbKqTpLcDGUvY1l1xuMDua17NUa7HIqdBCXsrdigXrA6jpc3G5s7IFMlL5zmcdRWY921jzA
csHEKDCfyr4cj4i2oG8EjvZhdIWPsWz3FberReGSx+E2URJgK7jiqlvZdlVOtVZhlAZywOTuDJR+
FjWp/f3kdtZbjjb5QuFDDpCFZtx3uzxQx6vCP+aVfxY7WMJ1FE+Pzlh8IVlovSVe4x26GDSa7AzD
LN2WVWutZTPqunIVRGqyd0Ok5JI45rioJpsE95i1xKS0aIOc0dMG3wJeJRCUPj+c3uq2ExYcVXc0
owa/SPjyv7HgRZNT4hIgZX28x+1QytSJ3ioLk/UM8pp99j9zs94q94Y6HnuQ4VRvom76fNm7yUSh
cGx3wMj2stXCVC72tzHsUo+3NLYxd+MmsIPm4rtJvG3LngN8E5DMvLdBRxhn3zOWiqicy/K5vGRG
Gh8wWt/ey+oy3qWWvyz7wF/NJBweWzDN5sDZaxnhWnoITLwOkk73L/Li6r6xLprSXEW/YmFKCr5v
anUnh8iOtgoPcT9TpRfD4riwd13W/oVm1TroTPUqL0rAyRqj3gwQhTtny0nxtyNlu7Ps9SvL2zta
0i/uM9oUcBn6B2gZV4l2HSZIuEPRreNAj49RrL3KPdmdcv0b21oGWZcenCxudn+MszrLXYP3qBZq
4ZG+0d2xWtVKqi/vqsoA8OjpdOfLDWhdYHa6r0zPfXSEo0UdhZzzZ3NYWqIpY7LXdcO/oQgW+3uc
xB38n9hbygE8bClvqOMZJTONc2pennOlSQ9DrbYcwdvkaifILo9lN39Xp3CVF6P/l5dNr56WW49D
PxlLeXCTG0MdaNkqNntUAlSgpfeOfUh59mmqvAcNwAkJKs/ame1gnnFd81aTm/evKQXnxYhu2w8N
nTSAu2ieoJ+4pcrefO8UHQ/vLhtflC7CdrqGWGjGVoNZYTijoci2K0a5UCJtrZJ3Ez2sWyoBPQsk
/5FtW4LgGakQgDIf9rpfqvnBVY1u6WpsvTq0mPMDFlY8awcq6Or4RTZCnlAPQxM5iyojlYN6pd4C
Msd9Ni/7lsNF7nfLrI0BJIngWMGwXKn3l/VQOEd5kUF4Fju/ipSdDN3uJl/eJt5eBiTE9Gg+2QhN
1ovfbmZl2JN2Y1ivdJGFRcCtXwY8ydYyFStj8lWUYRuqj+OylbnbW8q2Tn/osY5WtNUNa2dspg+3
C1DIDfMfPB+CZZm66RPov+T4HyNGJw2WejKmT4J0efT12V7qVZufRwQXnuo6VXioGQHoKZryoo5o
DGmJcdWj2LyFZHzu/YWueeSbf8VJuo8LGBLdTo6oiuSsJ8IuTQjTj8nJUofkJlAvI/LiprO9qJRa
29h8Fr0VArLGltJNuZjzfPRWbTZ+vR16YkTCYcWU7LBMXskCiBL8R9vuJ39925B0HOFWSeu/TjwO
bo8WbOnLbHV7ymQeysZj9zNUMePuETxYaCr7S6BGe766xoH9UW2s5DmdNW2vipimzIG2uGcFdAaz
chmH+2F/lkPEDHmXyMgq45ZH+HXn+7H/33e6/QhDgUWq86OLMsPXnqe+DjIHpb0wPRsDzofIFzW3
pz4cp4Na9dZbiL/KVu07fev1afTeO8m+m1zUofTqYvi2fo6S7MstOdkP+jk24t9aOc/BiarezvCC
Ho5vhRZ5bIbNWsXsc1HrNvyApDSqhyl/vOEeRsda+tHMtlL6oKWsF7c29lMYUHW/+m+YCMvSP8dL
xASEp+LJ18+uYc64B8irPB/L47IZ5t4WKe8XGeq6el5THsl5S5BejQCdolkBAVf+IveYbErIhYzh
G4EW1i+MhtXaxkLG5C9wn+s0HVpr0ilwxuHq0OIgt03SaNjIMyLI+K/Z7AKA5w+7BqV3yaYUjPIN
mVHoHLNroAeSj1CR9txBBBScPkBj2qzpZ1DFl0G0ZGhSfgaur1xlg0UebNJclDf6Qxom5iqss2Sr
CF2WWusf3DkmfY9u5m8PCEQWrVOM57F8DtwfHIGHjpw9sIr90dE21xhJ1YHnzrUwU/syuuZT6PTR
F1q44/kTqZTWi77YhcUDOG/cB6GE+55hVRdFXyql0R6iVqdOJub0UQuNIQrUneylpM+Tkzv75cut
jtY6g5mcnOYLlrLKFudl7cUy+g+gbNkPviZfB4AiLzMU1x1GZjOOG923XOzAND8tFmPL6VtuyDqq
MImjmVdAYM5LN5HoF7s2y4e1nUTuh5yDPptxGJy5ue3a9CoMt0brubddG5k15D9Lvdyz/AZs/zq4
Vqj/8qEGYdAN7AvGgBRmK7AKWZQnZ/S733rR8lPEH/UkRZtKycXeqNpGZhFeZGeKNOyiKOr6QTYT
0uHLAZvVnbyR4SiDsA+DiZYX2O+moELkcqiz3V4Eo4P31a/FFfKaulFcqkn3VdSowvoh4r8PIst8
usedwqXG2lgnGZKrdNMbzopnfHEK5+pbFufGFtxBcWIblCScefHaGHXzXY7wRYcvPeBHDoordlXO
MuzTbz6Hg+2tQw6Ulz7h2BvEzjtSsaiH3u4gJwdh8S100oaUcAacOcgg++vmlO8rH7A6eFdxaPPN
/DJAk8SuVpwTRzO91CB32M5TUnf/D2XntRw3EqzpJ0IEvLlty3b0EiXdIGRm4L3H0++HbA6bM3t2
Y/cGUSYLIqluoCrzNx5Faa9yT6ic4zvfLB6x1yaAgXKrjCMruqBA545LJxayt5hJx4rZiXh3uX16
ql11fsAnxtt7WZbdFU1av3rO9BO5u+x3aMzf6qnF3RjU/QIc+BQgMjVVOX7z0zR/Hrws2eaOiaHG
cpHWBKeTp54WhRcYhfGU9WfIVQHuA3+oH5CJzsdvWq5UW9cHL2pqfH4Kp0w2ipbqPz2YAWWpxX9w
Zgfh6ZXaE8mB5GAXKlLsuVKSSVD+1r3Of4x8kIWeE3wNUDJ9AXKcnq0W0Xc11lEh5tSaYIfZIJnJ
82uwxiOFwHsZQ3YKp9mPi9MN56irsCP9GJKw1lOajVcg6i0TBjI9kCn2ttlVmEzlye80+tnjNPFH
q5Zv2ejHL4pGjSLAVuOgUf54xHUC1TAXnHVl9xdctsoXGPcHb3lo5Bi8HHQUBDbSJe1eo+zo6yfp
Vv3POO6nrzkaBxefJhw0FkEywPEEs5y9RCEF92YbvfYYJjYbCGd+8+Oyp2ijdCjl0KLi0F9bCD+8
Dapr7GTcEnX8W4iH61C5UoqpP2XhkJy6CO/DICvvKhGsRr3NWsEQ/1c/J62wiXqgx91gQvPvPW0l
mM7QCOeTZS1o+AUeeusKPFSCZbbKAoN9TvRF+O0xxggx2zWOtJDKk2HqD35B7l0m5RL+EyE9EzW2
g22o7xFh2nZ3yRgDPwrmX25SDSfHtppnJezNezWy9p2ats8yBBSg3lWl3W5uY8uisrM3ffOmL3YD
vdl9J4WTPkLst1+zJseqHtuBVMkREMUQZ620pvFmwpzb6uEIQzLUnH1cjM2Ob2aBkkwb7jQVvbur
hV8AXQOvkWV0yUyAQCZIDKGlFcMzsLEC2dcxbm4jgqVfkf+Z9zj6DlvpFssjucqs9iBduwLvgIrb
dH8NdqdVSDb8FdZD9Dx1ylHz++Ct5gRy5vFlrTx/vtOq/rdvJAqeHvAfu8lTN0rh+XshPPZKhKqW
dBc6pHTHWTNWs67iBHcqq/T5tuGSFoLmuJ4M1ryTDZwpXoW3mYjUAbVxijlpHea7rsi1U5Vt5jkY
ftq+P255qrTHIkaBxEujv2WzZhpIIKtR4D5hVhudMAOLt3nPRr3GccQl66DG6tfOyrR7BZNXamae
8WZTkt8Pbk7dTkAzZYLg3DT4Z+myyO5Ldxf5DVSB5USmhIpxH6N+JL3bIc1f3I4Liy3TdWwprMXa
CGuECqKPnPLBDize5QLuGJKNiXnDlRxge0q+1u0gPHTVzxK9uH2JPdJFUWt/xhWIJvnydt3Xfbrt
EkO5yJheGLjGlNT97tAYeHvvLtG3GMVJtnbWDScsM4Od6wQ9dLUOQySvJNMpTZUUFjBsLv0y8z+N
DR0Vh9Scnv8TW8pdZNDPzmVVu0Dz8QvHaIKyyKSSXc/i5GzrOBfG+hGLYhiQVoXjWu9Y51hP8scy
H1ZVPkz30ktlSCn0rW2VwUbGWm9askg9r8KOvG3RBNVplETtrS+DSTDzO0nzGhTVxpqnSwsMnjWB
BuVnBbLw/R4yWCW7KpvGh7JzlFVZNNmnCqquJ9WZksxRjuVyDieRNiDG7ngredlj+pnjFXm+vbxl
+Nbtgi7fBGhVrW8T1/d9iPDSP+Bmz8yjbVep438B5dECRL9drqDzK8pc8OdJXfKBWBaC9TVz6mZ9
GG9TDthOsXIGa0KqL4m2nzessmvtE3CQdepGW+neLg4aJIrT+ycVxQFnlSW5dVTL+HkOk/qCIRFn
XXVcTrjjo6e1f7TJcQ83H5lWwfcjddDalTAw+tNj0pgOtijvK+fB7g8mMC9vrxVu8j2wCxKGc1Rs
k4BtjOOHb3nmansgBPbeHxzzq+KnR0EuZmzA1oAeMOKxx+R+GjHWEkESNUkObHznrRLGyd6N+/bU
GbO6bidn/BY2bHQh5Q2nQdH7b5g1WErxiifHvtSj4dEb4b8u1NpEIbOaD+CGhY87e9rjUOTF8+LL
xas6nXkeIvr6VfHaXwiStXtUD+q9mAucTbsbftjLoF419V6MBb7LYDZivVP58Gu1wWovMKIVmHJg
HZBGatj8AvAJx7b+Yrfq7gp6QAx+P6iRce1WeXFyujp+gX9zrSFknHrQ3DKPUjGI7cp/cu5v5YWx
MfsjW4wY3DRv4TXMA/xcC7feSnxjmCOe9GJlFVEBwszCPs4kfG8FUmndzoNSSJVutaR4QjRNBSN2
+yd1PnIbwEUqqGYqHzKx4MP8BSgmQ6T5tQcrCDe3RQIxkxv1OCtsdAG6Ji5noiocmuQr1trBM5SP
67s7nKddDF7wQV7bdWV0eycIvPX1nb687OP/Q4TsBKqxSM9sGs5XuHGOP3fpTY/dpKfPU5I9ybBN
BWnfYlK3Gwo0Lxb2+kYEPKZFaBuqi9FhjdPHgEpkZF6ETZQGrwsZy3h5566mXpJg/BosZE3Xj6Jt
XmX6QQW6+a3rL3MH1bNWwu6uRIt4J93C6s9Vkkev+oSZmZdZsJiX1R1oYDgvan3fsYt6Xu5aht/z
us2wROcRvSuVurxrA4f9JWy/vfg1dk6vIm6KPJV0zbEon/QWj57SgbsNzOjZxcTjXtwcW6s9DUIm
QS/UwNIFDxPbc8dDEXNItHRevak+pdtq6aLPMZ30Lq5XMqtVavxccjiTSbnUMbI6nNwfpMcHATwt
wln6bGjnrk2nU+r4xr1blaTcwgr2VRH/LUOWPoNGsGXCyr7jfhoeJnx98HdQXoMgKqov8Lirtb8v
u3L6Afi62g+d2e2NxOh++PuAt+gPalnVflaRu5NRElpB/9eMsLVdOl6zK9rIeYLNixisXwePcVqU
d1ZUACtU+fN3nDXOKDuxhR+TYNc0KnzBZaK3m+EsLQAHcA6kf21Wdn1MHT0+2PoQoDS/rL6tQdXC
yBaHgiGMnSe1M/4IosZJ/HzlugGiZG6dn3jOBlvB4FjuznCH4ifgaW0bW0ZxbACQHnsLnW10w5Hz
XQDkSMCu2qiqf42tPkJUSv2HyRzNg4/1xx7WjPEisWV373d4SPqqhZtBkrlnLbOx6MyGNdYd49lC
t+JsLBd7Rtt517h+uwLaBzSntcLmPvVwf9NCtje91Y89GhYQ01QPzzplTvUze3YbyQUFJIDTnNjg
Y9QlE0Y5NSdrufi1cYzIT+4jn+zX2vXr+FQos+Zid0bT8sMWLcw6qe+aHoVWfFRP5KgRt5Gm5aUd
L6+5bg+UQj9l7w3N6U6Tpq+uafxk8UkMtZKMvjQ/pm8eidTkOUZKP4WzmAUzEmSeGd4Bh/iWGVaF
kck/F065zbiS/uRRtk17KjZW/zkEc+f6uqJqp2ztxuwtPy273QsOVrbLqCN0Top+WwwgGBE4gOBG
hSGpmRQHAdl0kllOvSy/k0AZ9Bf48BWis0SrqpsfjCVTLbNyGYYuv6uRj1nJhB5ahxqg93FS1f5+
WC5uYMRk1EtvmyLgcX+bkJYfFsek4bQqk2GoYGm4hLWqYp8sBQ2GpSfjEi/dTuMdNQeIUElXJtwq
5GsZQvOrQbw9wPH/ir8ESntNHT7IRcZzC3J0iX8QWLl/T6hqcWclJTbHy4QES8uIy+zeyu9zPNvM
66SMO1N+B98Tc8LUuPtPHleOEGmnfkupSNxJTy63M0cXTN+wwXP3Y0kG4dX0omx9zaTgD/vkNk6y
CWYruleSMjgnrl9uSYnN3/iaH93Gj/5oHUcmwKLFK0VUjA3jJsYUYNKfOm/UVxKCCChZGG3+KXcj
EVuv29kv9kXgaBvUl5Qv2hzjPN508Z8qtNZQo6nQtMCo8Ls1fpoZIPjKNpQXNCewHSjqiYSIahyU
0ePVWBrZQ6oW8wJfPAQh+70419yTUELaSaCC0edu59bAUJazmgRD4/vcnWttXFWp1R+RxtLWgQVP
DNu4tbBVAB5yvrG68NX2g2gfAIM58niIjnpAdXEaM8pBXXeybAxqjeUiLVfrs1M6c8jPk+G+6vr3
cZmsOyPd1Sq1C+neZmV9oKEb0FCL3t1mb3f5+Adrjpsd+/IX28ZipnHa7oAHRvC9rlGxSIa3jNf4
ye8aey3DFs8K9hBefYERbL0CN9lbiwSMN+JIAxAcVNey2k2jV6VVw+emQuvCdPBPdZYwq0AswZ3C
B8mHSHLjlhn5fxiTkFyflYNT2igak0q55kmG7imcY41KGjQSq+EDXYxHKjrsue2YPSN7gHT3n2Sy
XrjrJO20y208TxHZW6qTsoMPLGVH8a46zkncVRs3qZ27InQvfZICMoePCi+qXnhReYeeopWW4+4a
qVs2GnYjEhioZU6Pld0+kcxpT0Ltkkue58lWx7t3c+N8UUPOziamHbLoSvQqWGouS2XstlTD3GET
JzwDOJ+9L5PZW9zyr7ZqeVciOXMSTl3ph0jTxkl5kW790RXiUeIl77PS/TS7cIbFTee2VoLVzC4u
wlK6BSda2W1ndeK3W7yBXbbESh9uvcUA2Np86oR7fJswBndjSnQkHji+J6Z2ul3mJtQ/d/kpQAh8
xGQFKSPs33/PMqHOfbTJm8qBEKhSo3gK9dE/mjCYN+iATD/iYLioHULTTVzXezmq/ufkKoffcEEy
yaxc7CZLt23robr2MdHLUfnWl0BZ3NYGEjGgbRGqRHSgXnzWsK3z7zhEPElPxsV0Tbq3iN5on6YR
zMPqNiFxyqz7d701Pn0ybJOQasKwNUydA9mgV0Gr2wtundcdX4wmaUnE0SVji/2sU71KTy5IM1Ia
mTHKllVt0YaX5R63CLkHuiDv95CI5R63f+V2j9u/stwDcopzmkrzLzXXglcvdb/YgCAuuMKFr1EF
wX7q52onkxFY2RM2IfgiLbMypoDULKhtPMuQxyl3PafRfOiXiBr1OzJmwHJltgqL5rFaTA8/lsMN
2TcW9MCFpZ1WW9/Kw7+RiaDuhIX5VzXWTIrUrXpfKFPJscubABmV8wNfRiqxXqa9xfP83SNleDSR
Aql+NQEkw5Rqt+G8uYVJesv1px+VQRV/nhJc1tE8becYNbF5QKqHcUfxGU+b8qQiC8JHGs0AzfDz
nWDC0hjep6FpOOcKxow82L/6Mu/ag7cWbJmZB8+h6cQb0CyjtfKrbDxOZfBk+gVfnD7qecSV/iO/
g/plcFJOyrVtrNOmjn7ZnsVzv7ffFKxU9+nQFXdZbIVfOcleJKAF3L/mJIz9GJY7GPcEB6eFoeLy
33TpQgzKEMdytqnr1V/deH4bptb50xn2ITaL5rujdNPGX0I1O5tPU+d/ChWt0H+H8sqMjh25j4IP
5dkt2nKr+qX2bYAEkWht/Md1jADWcZe/Ij437F1/jg6wjMwnEDooIS0hZeKu0tAZf+azlbL9GcJ7
NoIhuaJvjZnna+o4gPWsvvihNKF3Qqx7fM5Ut7yElfJg8eZ/liEFO4ZN6djR7p8F+RYInvogsyAX
kZYpgJ8XvZpzghstZUX11biTadOwc84fP69LFU8LQVZhUyOTQYumSkONeofKfnTXzXoGqkCLH5q6
55mQpL16bhsUtJcxzB968zqtevhAVl6OjXETKTwL+QiHRm/ue0RF32OiTFXZ7VV8pG4L5Z9ReqQ5
FIx2QoTpzq6qQhcmw3SwpwTZ8kHjXL5kl5LWLDdVbg9bxV9Qh7nKftUFXu5XQf7glxgIxl7RPqL4
FPJ18Tocn+hOsJkeEcnR96i6Ar6W7sdEgte1ApcGJ88lbBkP1Ahd2gzmSey6EBJVPkDn3LGOcqdr
XN+AbmxyF3B933nprppc/6ips3/sUIWCBb/00U2/DGndsDv5GIuM6j1QoiXu03RF5VDZytTtUviG
aq29JsmXL1AKJydiZ18mjorztW65RzvQ++QcwiTz+ZDvedhjPU8Kg0QEL/r1pMcAdBXDuUgr0mwf
Fab55TaemgO885AnxqXFpXiVpdm4t5PcmDfxMqhp03WJ9D5NDIobrizPH/YyI3ccOk5CdkEdm+RZ
jDDKOivGDv/3cLxcR9LcGK59IB65012mZS6VaJmTSw+EkTlZdxt1567kvOhtWzdF8FSxKLJiFf/c
KlWAMNDOKGAkAZxDPtgPlAiW8tJX1P6lrEd7sZdRn1UUhk7F6PxsQoQ/1hw0JnCjTbuPh41kciR/
g1+ouzdwZVpJ0qcUPzUUQR6mtmtPEtIuuR+ra919lofqJzlXucsS25bpeywk9hO/i3cZ26TBAcxO
jvLD6Nag3VPJOcSNrz7L0GDBOOOtY8Iu5Mcd0Eh5NrGkSuwSK85lKHAAlLhAWle3VZRhfzfmn7yd
KeDoqf9UN+E3r53U7yQ3/I012KiYTV3xLYu/FH2gfe8bjWdqAzkJ00ntO0kOxBbT6jUfy/msRUa7
ltW+UVAngSt3n6fdw+iixjCsrmg5crV8MAPHPXKEVlbawm2BRvneFZ/FW1dmb8FiyuhEeCCm9QwZ
s5yNfZa2KqXpDsQ33LGfitlseRP6fynxhLj5nH8rgwDRkCGl+pb01mFEJWVdzAAlZs4qx3606kuU
wDMOest5tdOiWSW6F/9BMmDlmIX5dxxrj86gVN9zzdPWFTZXEKocde94aOM7VgMf3wm6I28+5RCk
ZvvfVgJe79jXgXL4v8exXSp2AzJTuHVr9RMqyLD7fo0C6mz9dOmEZTle2O8b7PiDxjIQr0KpGMzX
8Vr0ul6b1j13WB5/wjNZH+wnLfHP5bLidqC94qGWiZQ3zs5LveV/yy/DL/AWd6EeWH+nIYaqVLh/
WmgTr3urq57bIrJ3amg1J8iy+TmvlGynkdt6mX3XWqkmGaZluQP2eUvFKd+pNqSPP7iqP9v4URSz
Zx3s3J8g9NFNEbhcpRQC7tnd1chqL/jipUp2u2hD9xK0DuD7ZbxMTX+Xeaa7dgJQHhZQvuum/NaV
7b50qySMLiI7cOt+mqUIfZHdv8z2hfr3Oxe2cRTq3U7m+dvcNb2jk0JjuZNmuvSHaUSDQpp+Frvv
UQG6Ocek5LAUG/PTgBlJDmmbscEK/SOgDXtXDMOLM8yINywXc0zY5EtTNd33wdu0jA2K8V0vWx0j
j3+WtXYES98MMFus2ZUc0QHBt9Sb29OYtPZDpaRQwEcr+x05HBLUyrz3HP0XMFztwTUVJCBdSGc2
5EQbMCuDw8DRLUhsd1ePpf4gY3Kx5uDetTmTW1XJ96YeFf3etp8kqv0IRYkY4rA5/7itlsnWcigv
VvZz0dUkSP+BfSUtHip50p6vcDPpLhEZts5tgfgNPC0QoMtFTpvXg6ef5hTS+ngnY7eQvKQytrr1
kYaG7wWTZyuBFSLYlIgnD0kwH1ykmxbmUVdhGrp5kW2HxK+RlU/i7c2tGuyI99DP8zEvc+WErhCE
nBjHvjtTC0xoljx+/8pwcBoEwx36ZVmthgW+LZdP/U9NmXIKvTiOi+zTCGzHG4ZNYfrxr8VHoleA
plgueEqsDypYqUlzwBA534+arr2aff9HIhwHRhBi8d9yECnbvCx0Mp95d+9omrLWdLb6iqUATHPS
fA3HrTxDbq/f7GRxeIKhZQzaMc74S0j3f4+KoBF8Qyr1PSpapGQlirpcdQZzLPeSYX+wtCNuIyGC
+tz6FlV1jyk0tkMSDfGzAsAKqwMt/OXmAHBsquvsUaP5iIJIu+2T1vpZf1GDJPplGAnywLrhHs15
U0ec9qHfQotz4g6+3sK8k0uktBCzU8Xb3sbIscHQW6JlDIlecIkSGPepv/WLxNmPhf/l/6htnvcq
UG8f/uFN11xaCLkGl6tCelShGSMx8YIq6oagPhnIpiPulBoDMCHy0+HOWfLTwMzJT5uSpZaBUNLY
UQmOHaNJZ4MBLRr3krFOluT1dYGja1BqY10HRl3l+hkRwb3Sd+qdVusTkNolXY5AFDnyDtQZWkk1
Go21Zd/BLmN/M07feBHFhxl1yW2gIlDoVQleYW2e3qMHO96PjUeOwuj34YD8vWiGiCTIbeymVdJa
/nuchEjwLU7GJFjGJg4JZP8WsNgt5nb/273iARvDMmt1ionoFwkxTDhkc6LFmzaHoi1dmbiSxypd
VS/Rr1uoWfnZarSCbNdNHHehfcX2ycWIY+UrVru1gQifZExaclHxy2p20jQija/fLTzQ86JeyZTm
hWm3SKr9xTal2oVL5VwuiVTKpYkIHcunRdMNxOcrL40Kz1cCP8XUjU/Mbbm0ZIm0PtZdl3AIeP9n
nGz8XYy8OjgF8vmVjzKiWM5xwR/IR1yGrrPOFXW7fPBhUDjHDOLT9XN/neeL1ZCFx6/GMdrm1Pck
AD43R9t4KiMv3+toBp0kxgizQj9LUwvt7BiM0cxmY3Jqj79KmDWrutfD8xC1qOt8tFz2wQpUusN/
xmNZcYu7rY09PrfVsKQSP+5yi1MCco7IsfxLrCKfkQJZxCvUtOmiXaw43k5vlOfiQ9Dik9YFelGE
cxAc1728IUO+EZv/MnQ6DKJO5L6v3Bwh6CQCvOw0/DIGAK9bGXSxo9i+q7dDXS/XjQLNoA36/E4K
lagVWvvQwJtEukMxpRcSkb+sOetfg9KPXzkTypRclEp784bZvEhP7hX5yqvqasa262Plza6KdQzS
/Aes6Xg3Thb+neAxMaLQ95BNrVW0HDrDeAbTG3Ma5aGl3stYvxxJFZAQGxyRh20kp9F5OY1mnEYT
BHtxKV8Ou2WndYBniZZ108etPd7gWBJYB33UzAe58AvYq7Lv+aAsY45WmQ9zG1gPnm9uTa9Cg+Aj
NkVm49Sa4+k2JC0jJQXm9B2Wz0ssEJkS4yyr38DCAyIJ4ktfowM3bdDkGS9yaePAOuel1nMi1qOV
yMFTpe7vDIDJZASwpeszLdvE9jgdpBub3tvYZcFj5MTNV6U4hos7Xe1mHcg7p4p+2G5ErjFDm3lK
KOb2Rg+m3evYqZmtw/uWy1THfw9RahylJ+Pl5K2T3OUUtyxCDdC5J+OwbSyrxU9Mh70SagWyZsty
WUDNeNxFOrKLssJte4qWSWhx9E/7sDrUOfpgK/yeMUtfLte+AZ/cUmCQA6nM043MXJvJHBbssCtz
Z1XhnwRjSQ4py1hE0M4sc523FtoSgACW7KuovQa6VW2aGPG029jN7UD0YSWkWkJmO+Mz5o7PIdmz
Y+zCQhVJb3CJX8CppC9BMYfnDBNDpBzR5/4YTx1ktv6HcVS2wnPYJvflGKCq5kDW7Vx9K2KwN4HY
Riqr0jc9X8NNjfeeAgI+2N8iZbXPJnwDecAlF6RylhZOpgduUm/XZs73hpVgbEWjB7YBFYvU/CVj
otPTi8hP7YPtNSf9bNeVvonLyTxiI/C7CLzyZ2iV10b8T+NjamngBVb9lBHdyn9Yzo/SHy7tglBM
67p9XHqCZsz/1fuYy6Bnrn3+TocrUMHIx78V1PHxIV2UvYoYNdopNr8JliFybTw28ztRW4x1JBeB
1nT1wiD3U8D6H+KK/wxLjERLAOl+iR6Hgfzp/34DiWxG8AlOkf9dJzM7VxMKomuW6Z3al7hwaNN0
kpZpBMxeY3CbSJW1DDd5Yt4VgwJdhXCdxWRKUtxWsdt7v+GnhRJ0u9zuLmMQ7BAjzb5NflsfI9RA
N1JMayMdkGGFhHaHR+OLrpYXGQ/HTAEjlIR8RKi5mYZzbnyE8Dn99/e1PVLHX8aToK83xly1R4SS
lW9/ZNAI+Ykpcu9Rho8hLrKxZS+NlYXFOWQBtbwV+hcZzicoIQn05+vvKz/o9ReT5vXPcvtFrn8a
DeH+tWPwC0lQjzLTVquafJUN0dCu5sGsz0bcuNrO8KovylSrezeMmnNacjqxUc5nn79DBcV6wR0Z
rXPDc1agZ6wDLt3my1RDUM8du1zLbBtBcOjKLQl926vXCFIhAH6eEBg/a5Zvrn2/sda1oaIa/DFx
66Z5MDcrnFXmOyfQjgF+xva6zKfg9H9ruojmg2Ye4mIFzn8+zt1WhuxlXFpyC2lVOsKnaHQiDTSj
yf3Of2miHQg65SyVRqlARkZvH9AS/2GaA0csmegNF9nJoDS218EiiR/NssXQFjRutUGhd5XHmzzD
p2lGCsNchQg3P8Tz+ItfPTg0Y5o+VMvF4qv0oKk1egrWYjm/dJ3WAqtd4GOyTQDzUahwqAFPsYEr
sOn//s9iygo2mBz0HhMA/CuZldtUo7eWn0CGSNkc0LNQz4anhyejsBcbC+2xHwvNX7m+uekUP7xv
pZvmc7oukzLdF5mvPpqIID4iIWWBZeTk1y/rZHGau/49cjrvQ7K2LNufqTOURwmTi0v+YwuPRNvc
xqinXn8KUDILZ8r7OjY1Wr2eke/jpWpTo5uQlj9kFMOVj1HD1osfiYqur4x2ZbTEznqvPGFlXq+a
AoGXZhz0H2VfX1onAMtQINyPm2z2Vx+BQgCF6n/NO73cxLGrPER27+F119XHsFads6PX4C5wHniR
O5kNO8q0T6smAjELkjpcSiYJNjU7U3HTV4436WINY/1pi3mdd7P1c1DYKXhZPD40i+huFPe/2pGD
Ym3rKKKaNig+Iyqf0qJD/ChC4WopCOK6grTbEiHdjwjpyaIhMdRNk0ePDaYo10dDqfhfzXbOnvj6
DU9REl4fDXqLN0IdqdZODspjaX81syp/ioCH/icK5SoL9yPcF7I4ZTe2PMvDLHjWkrxBq4WeDBnL
Y53iyXPX+/Wn8axHAasZMBsYFlPBaQrsYTPY3XhBX3i8eBkarnlkk/BEcXKLy9AYYrDnPHWBUVzP
J7cDyKcDSZxZuCbJYeTazJLFrIWy9srDOX41wX1/rF3ydioEuq3IiJpJTwaZd+2iM2rWXYJIQjjv
cVAdt7mhWXfDotUdjz+1cTTeInc2jnavFQCg8JMLbd4hbtKWFBA15ykyAfgsfnJtYoESGJRXwwZf
YZAnekr0RcnHJQWoZYH/pPIrX3VPUxSK/PkPogvvkbGXvkeiLAR81STrKJgTHCrcVv3TzBuddMPl
ynu4Uhy0r4Pd5Be81GBGCBPiyn/QvoZ+lOOCgkMeonsXwRSo5o+4cKoHl7OEvyrdivcE+639FaKg
dIEF3mrJ2121auNY2SP3CQrDs9OzsJfA4+NORfLiOTJT7ZDZw7yDUZa9kaw526XFmVOculA1IC9Y
FG8ZhOIzhA71mQ9Cce4L5y0QQjxmLNYaeYRmL7O2pc7Pf6QpFxK2FQiqxFn3TULpIlGrN9I0MCFr
5RybAC5WyTDna1x75q2nJMV973XOelD7RViDWm9OIucRtmN4rxlmtJa9X9LO7xM61Y77gb3z2qzN
CFPYRU+2qFDfz33thUpNuUKG2vnTDiT9i7T9pcCgW/dRRgUyCM1Doc3FPmKvt4GVOW+0fBhOpjqW
G3m8mEn1pAeG8yLjLecbkj4UnD/GwVheUBarf7tmmr+VRa/kh9ahSOWobX4BLI1w2iLnRyYuv4w1
ODApG/TTykI45h6giH9S2N4Kjuu/cK9lMnBhnS9EmBvSKxq88oiiRIbC1XZYuFVqQ0nWyL0SI9Q8
vhvL1L5rjAZeMNJzaMhQ63mp/RJ5r2HU7h3Xti+lQWlUaSH/YsS4t7qie8POot/XaCAtn53mq2MA
aS3m/BHcwbDqp7TYwG03garb2ptW/W5mFa06r7HusmCcqOLRNdBUImHsPhWLiFTt99VKGyPA4Mvq
JkKYyIIK807ajSChQFHp7q5ZVtXK3/tX0i+P7/f+p3jdULs7PRuM9diWE4KQMVgMIOmbXkd7zumK
YJc4tb2bMNz8asQaZQjexAeZJceQoNyeWxeZdWLzzuiT8jkbHBuh7TsJgnTlPGpV9SA9w44mMNUh
Vb/l/llfk2NN0d7N4UV0ltNh2+BlL+pvAKr9S79czBx5Sx2dqr10+9qdQWYXP6QnS9wmenNMNcBF
jXggTP0+RmZxExWecYf7F1XQpQ5XGQX0iSSs1lKvkzGpww2eDWQBjfjbuKKE2m5JgV5tGSVWZvME
4O0SK0N56oO5rSYO//zN1yDnv1T5OGHMCp4Bj+H42rUjPKGoHIwg8nP/3iqbr1KCoELp37tK+VXK
FW7oeTIn1QpriXSIFPTR/7BuuYtE+gXEVYv62C5Ss71sH2XT6Cso1jt2GJ9lmxn6YbD38nHcyCy7
0vRxNt4GHUvhRUhZLiWy1hdfG/a3hJ+NHp8MXfN9eEF4WJn3e7/2ULBJivQu1Ys3f2GmpaE53PXt
GIOChLdmhUDIm1CryXzShSC7NZuof83NqH+0sJSoou9sfvy/3OGvBOjGn0zBbSmcrfIFOzxjF4Fj
P3EAQuktsBbnirT56tvlby+e5o0b2M0aWfAC+CrurbGu2XtHRGfAj/+rL/PpMt+lOl/hCrrIP/TX
ue6LlRDyqrBrnvFQ4elTThcZqpUCecVYfxECn1yCpfJKGhJd2IXnd738fy4qQ4qNo7Bx1fDBK2Z+
nCx2tnHTuQdX9A70zm037wzdHhD3zok9TndFWwFcmZQvFhxqyf/arm0eUNWZNs3EngUzhmj+Woeg
A1MSQxuRPxF5uqvwXj9tqNHitmwb1h4m/YttFs4lWgS6pAVvyrm0FQ//sGyn7X8mJGSgzoJ/k7OR
Xp7hUpeOiISkk2lvQ+TZtkKgEH9hz9whONKA8IFvoZXaXUO58KhhmDatbhCxMfcPXlBGRwF9zTIr
TYGSkQYA3D/+a/Z6h2VG1smtBidWtya2r+z2HV5SqgKW36n6TD8b/e+Rlzsi8mQ+2VmwmTekuSRK
W61ACpBDRgNoU1s1AfTwrJ/0zfXDJP3RM/RNAYBb3d/mrx+mIenvr4IX2ejBPdEQ8gj6VjnFs6bu
usQMnlW8R+HiGs33wXCfY1GN5u+XFJb6t+/031Wkib+lYQ6/u46CpxT7vP04OMPdaOm/57F7aQVJ
1dgN5iJ0r99DK9atU6cPL1GprOdWv+oIXPGgI3+vFf+XPFvlnOUqcXSPc+31wHUdSxMsW9jt1AiM
G4Avg+Z1GEf1rdv8L8rOa8ltZEvXr7JjXw9i4M3EzLmgN0UWi2WlG0SpJMF7j6efDwltsVpnn444
N2jkykyQ6gKBzLV+w/NTe6VYp+KZkTZAShztFRNceRNolbYRvaWNzZbuG8BGjAaMtp6jqdA4Acpx
OnYDk920rgz+0axxjhV/fRFryzBcaCYwedHUZOvXENEUB3GVLVDibqeMciRvS9/8Ojp99gv1yr9E
If8VLYso6VdFjJAVGtW1txUkcHG49dxi4qwTFHFxqjQYJCB2DI0pUA5qZ+1DHy6WZWs/VEm+iwrT
+55GQGBgcII0i761saR+NYsUjYE2jb6UHlT4sQY1plRAjWCMhS+ei5RfT2L7qctVZ2k2MVRNleVG
HLOjGn0ei0nenxXHSM4UwCi/lp7+Hrf2Nk4mNB9E/KAp5ffWYV2uJpV5BbjUbwq+8DEbeMabJSVh
YXlWS020l9R+J/TIREgcksk96GaKNo+dzITEuE7Xkn0bRzuhaSZChTS8+J3dQp1p2scBqmwTYTvt
TNaOEJ6iteu7oASmJozy8D7224NLGQHhLVDTlJIlcqeJ2T6i51fuXWUqKk9XysmCsE/UJpcPIK/K
b6DrDfLqFZZaLEIweBvdTr/cYK/i7NO4iPuqRnxjfCFjok07PMe3AJFK/oPY0kUtcnnw1bgdph2h
iKkIV6r26D+IEDcqEoMJrz7ROSCofgfB9gVJ1fQpsNKRtBO8+TbgfWWruNkOrFkEHyrFmWUJRqLY
a46cPAXgX7f9qCUrSe6kjVqY2TKTPCeD9xUod0jsbtzR8w5zzI3Lx7TttHtrkWt6hvBPYmChYVIO
nNZwpqb8TIusA92ojZfOMH6IMNUyh6e0pe61NPOf2qLY/mFDbAQKTBtvhMM71a3FATmc9tz7Eba4
xq+QiCe5p26aUouX/PFbIGqTRY1FzuhOyIDN7lq2XOIwQ5ptKVTCPCPgKW6m6aJB3IH6Ocz6PCtP
zWh5F56C/qWcDnoWOEvdAFwgOkRM9AZg6+UJ3TGNF5cwPZkHhAaO/49rRJn8rc8cZS8mik5N7Z6R
5NN2SgsTJ7Nx8BN1mfmQGMhiTBIa4hCZlQWwxNrfQuLsVvsRzc5Qf5buFcpwupt3eIofjdvU6+3F
jDBX+iG4pPrKxGisWqMRgwDkNLq1qu0vy06NDQy469R47CrPfAz8t7pyu6uIxGnXg66oup3o8/Ih
PUi5TSLcA2E576HAPo+bG+QjDQZu/1tbQD0+gUPqKn2h6ORtb0PUHrtlrG/ivTDEQwfSAIr+iJgt
ejVe5mHJ58t3oi91rX415GO1Fb2BjWp94A/I7QIcf5IMuTgPgTJPLQelXCTVhIXuPX2JjkRK8Wby
ZDHJaewTO/rho4tRrUnlAMgPpdP8/xDjzHU8om1aZopJ/RmgTgzm8ZJ7eXkOYa3f4DwiLvMvgYPG
WAdVkE9jyYR8GutO5ri3sUPe/wTiDfwYiSktO8PF7rfSIGUsD0npKm7yUXl9cSn1sLmCo7wX4aAM
f40SuAd1zD+P0tR7EfapUriI3q38otKQ9emdg+riQcryVgM/kVdLMt75V6/S75II47667VaaKoUf
fmaP/DgC/ymJGnuNF2G2LAfUJVGzra8mqo17v3GqyWqiuopDz8uVVUcrb+GM4LUa2hAjUb6+hBOa
vTFNfa63mSEb8VAfx50ouon6majBNQBXe/S7buFRdz38kdtXMegWzwIrXiuYV61uHS1W2/8qahaV
CyEuz+yVC6piiQISBogdHgvzmRIMZxxir7GBXO4tLjpV9iFHl9vc1ycHBhETh9CGM9pY6k/2ts19
aoFUzE1YXeSZXnu5HY+kZ6IlHhz5a9GjC2pKAWYbZpW9wpCzF1asJ3ei1xv1jaMM4UMTo8lprOLM
jdYiRTN2/nfDL9y94H8ITskI+3JjWI6xnO9I25PME7yNeYIYEvc4L0vIFmN2jJlUarrWSZwFUmaf
Ok9Bvykc7dMwnZF4sD/3hvoL+SZviUm9/oYSyUr43bisVVde2dt3vVKo97ZL5l7QzXsJY8BSiZ47
GzcMt6qNjQdEe2m2tbUHR6cvPalyt67HC5LXQn3XYaUs3q3inRkE4zNKdOlJtLTJf1np4RWK96s2
uTPzDUSfONgYXgHPEq4mXUT6vTT8bZs22kM9HUzbSTHIls29N/IGXVaJflcB9z3NTUfaUwZ0L2Ks
kfHycI1uI6ZnQDsfxtz3jobSf/s1PJj8rElbLpWmZntATmpYKyWy0e4wXT2WXHkpvoGYbRbt66Cp
GFBMJcqEBNnSqnNvfatOiprkrXkbYlsRiU/RA9SGSoCod9pKpayGsVCnJFurFa9+3D2wRiAjXQ4H
TLTzn6NSv9d5jwZSobvI8kc6ImD5hFXAjzMwi4TyK4SSNNXyKxTfYpk3FigpJ7tTxq7EaZA0r8mi
ytiOg/VnRXvosmAVeTwExW/qdoC78sQ2sTiIkPilWh7/NzX3u4hQ4EHE0Csx9VNHJ1uIYGlJq85x
EcPSelhX6eg6uzYuT9qkg4ica9Eu5tO5W8OUsuV+QBVkGg6DnCpdiGK2l1v+vTb65UKScnWrIeB4
36HTpy/GAUWrUJNwj5uC88DpTKP6e5DU9OHTYHFaGQg9jlF9uo21bMnYVbb1LCBNAsIUJp697Kg5
L1MBeULgKzyKbnGYYU0C4XSb8wkWdRs+B8U1xfCkQr6bf9g7DsLfTbGPD8j6ouDbf5enXX6IxiUi
TeQazj32IaJjHhf9a5xdjMFOk/vv3W954Jqb5aRQOD9JgfZdB9K4FZ2h0BYWp0Ogxnd1LS9uY/+Y
b/lYXhl5ilvY7wsPob9X0Nm7q6xWusfBRDyjbvy0xi/6RW64+e7WUbG62ObgFhYi1ljOeF9EJ3Gv
Z7BJsPMari4VWuOglRJNpbmWuDdnW9NPlbt//uM//89/f/T/5f3ILlnMCz/9R9oklwzx+up//mka
//xHPof33//nn4bq2GxnLENVUdOydV2V6f94v6KQw2jlPwBF91ngpfEBbHeyNoIICp3Nj3zKjYoM
usicazB0SVerjz1OL5Ua908qb+89rmH2Gpv18V0cKFfaa1IUyj5My+HJMUrkdSZKq6LEKPznw1lx
wYeXXY80rh7K76ifXvu+UXdqNJrw2TpoDQf08/QDgnbH3CKvh3355CqAT/gCa3p3Y6aypGL1l3p3
qENuKGlTRsIdd87Qeb2LXUABA1xJgxasxNQMYuSWZJwirMwIl6QiQhwrOEQD+ujAyuItcIdojgVD
cDIl7n8xIitG89zjfHybBII02YkLxTHO83//17DVv/41NFl2kGYnW2PYhqbw9/jrXyOONNIu4C4O
cQTOZzC88hLbZUnBUKlWuO3maxETB/wjlFNehXMIHTlYWw3wa1WvwhUVV/Rd4qK7h0/TzgcMOVKw
ohnvXYDViLvEfgdKuVG2Q9BVwbquiu/o9q5+yXzkdmWfpbr3lr5MdhlRLOiNtzaFBipYo1fdl9OZ
6FAL8gMiZqcWQISmxltPBOfZuVGrKAZsY0NzoSKzYZy3mCmKGWP2a8Mp1bzrY0X7teFELjAEdVQe
xFAxadArNp1+ox3EKxBORbW/XXKOccm4dMyLaIlLNlkfbkQTPb/wHsWiec8qrisuCVZamz9GXNJR
JReNNza9Kj+g3d//qTVZ++NvrTiWxU+ONLFmgByX//jlSZKtYTaW+rsgl5VDH9vk7SvcIdQYDWAc
DOxV7Q/gedyMdJ1oD01swo15VIfQODd6jmFehX/uEkmrcj23nUCq7hyE3ayg+deYsuKv0Ifo5Wpp
bp190N+7Ukk6MumR8zQ40Vds8sYPbUyeMFFyngdEyjaa1LT7sfDMB571PMPsRv7w6hpugF99cX0q
hSMZySNWOi7CDxXGnWM3fiA3V3dD8GG6prNMyiY9q26P0zj3OxQbo4RSCMlP59MirzIXjtFJlzFK
Y0TpkfbQnfgRaVTvoEGGuxcHuSTd4KdRhTjpaMOhhb4lYqK3V4Nm0zSatyzbtp5sD5nnZ2Qj8LU7
zbG0n5iXraruva5vV1EXBbz9YzSuXbUmD8WtDz8dNRxxUMkpVCbbWtEara4/mUZ/vAleG0jn4a/M
03u+SG9TZq5YRKxvFzEyNDCAIITzheOiKPbkwBLcBEOF5CBOBzzeFcpIoZKfkxhfoi5Sc2xPivyc
T7EaNjqvOdv84ddBuJtHix69Dl9dqwEWIuZOM8Q00YSRey91APlEaL6IOFUya6+0tQZRRePCIiau
4qjaS2YGW6MNw2M7Aljofx9UM0PSAEV5sMSU0f/oEE3fq2HRFMCKRVPMuI3TTUnbJ+jW/hG/NRuU
ziwHN7N/N70zB1hjCQBIMcFq1HHl+0jW3mhecmmtbMlPjh5ytBTKBUFsoo1NHe7UcQvNpDLjlNhs
IeWvUpb0701QGIuqyvt7RY/1U1nY7VJ0jMl4Rpw+fbaMsdiHdRyhJ5cn7whnin4M4puFkms7GdGR
M0nI+mz1FgfA72sdVP7SmJo2gAgdEXpK2jLAiY3hgSxfiTlykd5reGXvddtWlYUYbgTsyEE5TZcT
gbnPLUpzr5v1ZR4kroEXQbqBzWkvxOgW/vaOjTHZfzK64WPe7iwV4728Ue8qcswo+dv6Q6QhIKQE
cyMka3/SmngvupppkNny46PQl+B+RlPEdPZflBZhI4um6NAnRWe8NGJS24wTMZXsBy72XTpfT1w0
VzyWaRNkZ/p0MbYLQap59UOpjQZIZG085R7CUyYQkIGspS+pqDk0UO3wmx2xsA0L7b51Ze1enBWJ
Pi5M1R62AbJ0JlAQuh0521SDpd/NMUsK67uYBbzonGNdRYEC0i2wIfEBoqsyehUSMe4PovnpU2KS
I31UHvrpg0U8GTt4o+3ky+YA2JnieTaQD2z973MMeOfp718Rqu388YpQZdt28GuzDIdT3ZiWC58W
ZzzvVYsklrbF+GNCfMWmEm/6Sm/yN3cf9kV3QIbLvegSYqR1VyQfuixvC6yN3kqdV0mRjZ9HkOrp
3/IEE7O0VByeBxTQi7ZHg92u4AJPrLzRr5ul6BWi06J3bGAKG6msfRrsWCj68tO62KNUb6qgC3gT
2VDAoyGfnrE2+jFFrz6E06HXAESFeHXvRMwPypegK9Vjb5vfIuicBySN1Yf5IEtbHNjDs2iJ4eJM
XEeJajoYgeCOeWGVmx+VSetdc/ymXIwhWtGFpEzvRFTfq0EmOJ9ObS+GQfNve1BpdEb184BpvLjy
OF1eTBJNcSZiotmw9ly7rodlze9PQCmD9+ynD/t/XctQuwdKCPL2dr35200TPn/5278j89NqV2vK
8fa15im3IeJ7xUm4VxMgfqFjuie2SdqiV6zki40X3RK2TXcEkWi9DA5Ichb2qMsM/UaZqClCZemT
9tKsusQTDoXgaYt3OyDrpy0Hwy7Y80NkER23S/QO6hSbP3qMtsJ/s/GsZQO//2K22geqFu5+UHNc
3yDBlBhlqfLSkiYXuFGPyUcl9QLZvzar7TdyIvluCOV+g2IVwl3tj6iRrDlsd1G6MgvT3SZKp7WL
MYlw8vV7ybkLuiLbtBP5QzTDKSbO5pFmnrt3tUK9sDFL/SjeLJVVIC7vK9v5PSP4xkajAiMPVPWH
O8j9r57pRSPGBIZWLcvGQLKPdddWqy38VrUwfjVta9sMmf5uOpa9xPbQO2Gl612KkKxwjgvpuwvL
tEP95rE2eiwRsMpbizi/Uq/pyncDE6y1X6TGPtb06CmSEvwSR289lpSH2AZPxPQIqzzZayowGkil
zUGbX9axRfNGxHBW18+15rJ1GgLZWfAorGBnEhTdReiAMXGA5S/0+T990ETbvJTco61V4SEqMnIT
rVxS6UvLDRDT6IEHfr4C91E9Z02iYQ+hRl/NpHgBs4TZRx+vsPnrj72PP2ojScrZTFXq5X3GUs6R
1fMcS9iSLoKu3Yc8/Y91U/zqKKczPcVEHnIjd58YJ4JiHpWkDy/AdaRofO8chnfCodZDSVx2Df+s
hnDdwMxKG9EExghFqcyC7cjz+iyca33e1Hs39FrpcU7MK45eA+mpLgIs2UdSuYrCtDpqTHma4gK5
JOJhlV3+/lGv2M60tfu0EScNppiyBahPMdgMGOYfWz+5y2I26a266RsKxS5wv71SVx4VIRBFJkXr
d4SsVlUbxj9MI/wR6XXzHOo+rOwiQZAvi5WTDVp+JdlD9zbG6Zk34vdxZDmCnmC9GijnvOLLEaxR
V012oqlb7KN8ihvkPenVfH2V4vz3mCudctVB1IuwX+nFnd6ZOjJ2/FXzPhn31fDVUxrzWbH79tIE
GmLdcv6K8aq71zpkIsIp4+tLOW5LsRztRG/eBq+q9NggGPcoXBAV6b7uO/8qInWRo1rcc2cjIJdm
lFHmTrkvkp3vgfF21DgCTPqvQ5/3rwU/7K0doWrg5XY4d2pot/Hb+d0W3WIariMI12qetS6MzFjo
ijOeU6fSl5XtZ8/dkCTLZDTsF3IKKtrJ8YgJCbiQHMudr1LdfcgACb9lifzYYKb6nQfH0Zfd4Cfo
tY0q9yF6CBZgONZl4SIEkNfLyUstx+UCv47u1UaCDkpqAyc/k64IWu1FGEsFH/Cy9CIb1V3btl22
NcwRlQM3UfZTLB1bEqEqAlALI8oidjtbKVfcD/TLyb/GY/gAsczZhSg472SbVJFdaDK6Fg3S4Apy
4Mn/NdTuk3BhKjo492k87IQ/xls+dHlxaRUy0U7161+X/stQ1IyMJ6+xP4KxlO/8pBnWMgC3ZynV
fmZOYf4wuhccL9LvWUPGLozl+BHKVLvIx+C59zWyX5bq7FkKRk+ZgSpjMGrAzfQ4fmrxojmDGL+X
dUy4sAv1d5Xk5ZccON1SBXm3rfoGUoTU3U2pq6NoWYo/GIs8b+/MpNa21Da/xLEkvwBOfTdw5v5h
YvVll77+kZYZG+2yCR71sLA3jZxYBz/DDcwwgSal0yRsr96taRLQwkXed78mdV5rruIaPWEBUoiQ
xUQGPj3NLVh1e8cf8VqdgA9/HaFGGFsFUnEZNElhcdqeZvDd7+aMzfPrHKYKOF8ZYW/w57kqtecs
UPIHnWKUsm2kNoEPVFj8NmTz3kU69thayZ0IxVpbUoKIq2ENRsRZBo1kkuXgIAanFndonMSIZHZx
ZS06qfQOagODGsL3g9jgdnZ2kA2P4skUkiQI4j4Pn9vmV/fQcatsSsK3Scrg6OvSa7SViMl1vIp6
DQn3qjnJumvcq9NBnBVqbfLbq7QleSpl1yswJMSTIKg9NtG9hQN0XvqPtuoXD1qAOub0rBCH2IyV
leOQYRUTPLvIH1zEa24jxDWSLDPWbQKbzVGebLTrDkVvYnkjmnWd3Ld9dV9xizZLx183hRE9iT7d
jJ4btGXOomWVSOfjBLavXaW4NGHurmWvUFZpV6OMi84QLwoy7fu5XadfjDGyL4MuheB69PEYtsaX
ue82V/TGGAVcb/NFDIDWcI++z0KGxDMMrIm7jK8cwjO+1lFQbGtM3A7jqE0uPNSmU6xKX8fCeBE3
KErqS/n3pESTi6sbg75HE+y+UJPkbOYS6tyufhWHxA6z1SilLM+NpjwrTRy9+DZbMiwIHqu+8F/A
XjdD9JL4kvzYKfWSDWL0knpD/TBificmyOAE7k3eExD4EBhGRAuv+xxJwRGRI9HMyTUfyzz6Llr9
NKIzsgQVksI7hgZ1M7yUN7UNyrRHNf6BrGO4xFDR+jDCvXh29Smq61pptNd0VKWtGGo2pj8PzbLc
/nDGXVPDoNdd67GapAph7ftQ4+1mK1haKdAjQPhKM4vOi95bM0E76fPgaS76UqeYvfqxbNmwJ9RN
vmiaGy15BOP5FuTlI3vmi4hLSt+tSzuFjg1W9wvGreilhms5y5DkRG1qWQx++d5n0g5jbvVngS0g
bhDGexUV0iLtC+vaO+WwMfpQPVoTUKzp8f8LvHgXuEa8E9st3XbbFdWaZCc2YxCMulVfDr96Y2rR
q5SSAKxyNVoNKb6NsGu15z5Nop3Ut5+bztQsZVt9zoz6V++tKebm+Mo8Zjkvx863WfUkVExMH4Yg
xhRfgrbYekU3fAef/mNwY+vJdXxzE2QZhYOyBNvSUOFMEEv4FnY/xEg1RlZyzKgXpCgTbZ2K1X+p
58WBpB2W4k1QL/OpKWIeeNz57O9jOWXx0WPLyirDxH8dBK6MXqy3HadT2zCLZZf2WMtXvU8BNQ5O
4kwcEmA7a2uo1ZXcTTIQKooWcpq9dQUmiXiFtus6V7I3C6zJIiwoASdJGbxoGhrD0zAPXbRDXLX2
sh2iL+xcaumxK3JlY6Atz/bF6L/WAdUGCUzQWc3lDMUfOoTQtwwOEq066VcHFIBiIcS+Rcdthuhw
DHI6o548+CTgrxBI9yzO7LNouXCNdq7XhkvRFAepql9YOr4MPOYXpZ/8FJLIPCD1s+AWikNn+4DK
m2B/i1dBdMksEBSypEtrSbbUJ5SqskUsm6QdV4OSuT8Mw00WQavbT7LU9mst2OhJZl6c1tGRQvKl
N/x4rkrTWT+d/nuBtdp307TjRcn/q2ept3A4s8kBZ5rR71Vs7KAbNgcjSZNT4Pk2a9JkfIMbdzej
7bscdFkWveJQVSyVwDxofo6IRJanH2Ob7eoBVA5vsFOud6Bc9Ki7DHnsfm0VRV642Ok+ZzggrwbW
I5ekh+Gg1uprhZ7PRRzKtsATIi7K5S0mzkYMFcYEOPMt3huNsk6Bq66K3/NFrx4ccZjp7jG5Dp0F
7Aln4pEvWO2rS0XKUSRynPhbInfaES3Q8eoG0MIlnYybZo5XEZJ7lL8N1Ws3oik6ikBdNHj5XZRp
WBlW5s7QSZpUmt8iF8xzKGmAHOahfJHZnx0dF7hlCGTtm//kG2n7LegDYyVptnX0+yK/dDpqsh0U
rm9yZ55615QPZVwVGz108agR2qLzKfy2cFcOSGX9Ycoi7FluiqVzt5AxnWVItdiLdp6UHhtkINcp
ULyT5BfWcojRYhijfCoV/W6DPgU2ZIH5L4B4LBKHGkWTmeEr2srYk8bONXUG+bHC3oF3X/iKWqZ3
slosjETTihTqtVVcrdMhjV7xFacID50XdywGq5r2FcPM9l50WgY18l5idRP6DykMr4WMEepzWsk9
PGApu0QszrZDr+LfmirxATEOeRe3Oc4XoWmsFXmor8noy7gzJv1rK4NUlYcq/5D0dBf2FgnpOKZE
lHeT1GJyrw5K/m4mcb/o/UB/DiopW3VZa11Gw4E50HXy3Tiiwtt5tr/nL9ecwoxFPFR48yH0TWvZ
a86+aIoKeXS/uvMSmWLJdHY7WK5VbNBsLBaV0+Iuh8FbTXUnTFct+y1527Lendt5I2dAGKdBIljE
WboqpyA7hvquKuMnT875f+PK1lX2HfPaIm4WJB0bGcr919HS2mNkRD9FSxzqqjRgaQF8FOPDNKjP
rhbP4yUps64dxqrQ7PpgC2kbLQo77w9VWAwruZCzQyrr7ZtR7aKJE1YZarZ3+jpdt4I5lgXvSFCm
D1aYZMu6N4aNix/Tgr1D9kXpWe81JszAHtblW4Bz1RQeEcLHLxadsrkp1z+91m0v7ShpPJXK7+S4
8i9mk1DdrMJ279VV9qU11oCy5bdUK5GvhoW0EuHSrZOF3loKdXt5eMii7i1qZNzDe7u7sxHIXo9+
q+wStuJvrosXDkX4Z35eGHZG5IDNYjTeOstOVqqFBC8CC+bbgGiD7WVvRStnRxsiGwJlhCsX5lKj
w1gJIuhFfSrFaxeTjZeel/1Ljr7YgzkWuJATIrUe3qnsrRaiaY9uuEv9zJsnBFWA8juv/p3oFeNM
qkNbclY1GO3xLfD9/hj2KvfXdIiKdJF6TXah7GU9mA2mkT766rcBeQkqycphD95iLjnMzWC3ySqO
qGItFbhHCHmCQhRXEQNht//MUH48iJaI+3q5SlX82mpdj1eab3bpyvWyDt6bidQ9XGZlPcRxt9BN
tU+xnnLbOyUl67BBRXmnGGOPOxWxUXEHaT4Vc9wQopToEVcTZx2g0zBhBxPYfXPxEujJg+R3XzUj
IQldpP7Z6xT3kio6zsFThxVwk1mKBKmj8tsHsko/NSS5vtpJ3ixVV4pOpZ1LD2WgfpsvNEnoyskj
Lp2xb4/nNoXYYIV4HSRjT20IxJ26EKdhXr9MAOH9p5gnJcZBtT3UYpiLXk1vrvCA9leGpeorMc3T
WnvjlHAbhQSqgrGbUiX+vdBP/R2SDcu7N6q8ehBxmeypGCVCo1EplNchOiF+k7Ecr5SFWo3wIew4
fyxlIz5qKoLNtqWEAJuM7EWRDNQfxWCLZDIs/npp+U2UIzWrIlWZtBfRm+SWh0ZiEa19rc4eEz+M
r7p+nYeCl/8WDN0r2oT5/MmJVjZnPcCGYvpgcYUyy399mfmCSpDMX0Y0xSELy09fqIy9agchAyPv
6SPFlf76pRqrufNq7zT6TnRBij6+hLLO4oF0FthvaEy/402lUIhO3Hxz67Appp+DjOLfNEzE41gO
4cvbE56ER2Khqlg1wEFmE0MTdE5yIut9zWArAZwoWXaSDwp2ohemmXuP9Sx09fqYpV15oI6LZRVe
pGsDbTF9nxRlv/ZDnwwwWNaVm/nBRmihiUNP9WxVYIfxKRY7Cv4B+IVuMt8EUoiJRqn35abWyurF
rNXHwvKC73qggPMNUrIruHkkLHcOjh0GF8DSrKunER3/oDyTP5SKjLSh1s29o5LkoJwbbAJTlV6y
ULuUYYcwvWG/GmQln1usfzZmUpYbNdAuBVLJkGBz/LPx43lLA+OCCq37o9TKjZTW/Xtnwp9TWVI8
KHHhboc4GfZiUuhiuh2r4/gWM0m4Fbd1voG9NXyalGiBu+2mSSmaWvddIEMdnyb9/iRrQDVgVQ96
/AUJKGWtShFafCq/9QL6DG4WUfLRech7/u2IgRFIkv37a8APjz+Q8J2vAf98NZpefHKLL30sJRdx
UGF5XwqIwqsMmvI6USLb5p3R+PcMC8eG9b4Yl/iJs7QQmIpCKrdNb6/0rI5fpDgJFqmkKD/C+JCk
uvbTUOzX2sjcV2OU0XvRQSorgPR2ilS0ezHb+j3bmWbLcqz+nu3Y0OkG0h48/vBdbkxrIXizaR6A
3R61+KJ4xngWHSKNnfcy9yyuJgJKJzWhsfYtSrC1oMCp1ypAUTNSN75RRTtZqaMvtv0stixlzwIm
SyeayGBFX8zP4b+MFvsYMTrsFHPRVcWXxqsNfc/zNL2rp4OeTUKljsWatMommrfDhsnj8cH6Loqv
SlhpW6ofxraYdqijkn1YMk/wVm/VZ0QlP7VUWhF8QDBk7HSnkaLll03/kUqPDlsRcCNK/uygOjSy
h3j1vEjFzG3I5mbTxdGaYkG/E73oSFEv70Aeodn8qDbptlUd8zXQlOGAGBs17zgkb9mbyrKbvq8g
8AvuvjjIdVDvakVDxk+ZxN9zzaRCN7VvTH81Tys0eli9Gl4Tkj6MDRJcTgjRPUNp39AfRcgchmxR
Zkl+BGxgPMpJi+HAXyfAflx1wqne8Esk86poVWTIvuu+PN55rt/C5EauVNzXdfLYabHxDnh2XNXY
46IlVLVnbgDeGH7yBYevCb4NIY+0BbRBzek3ImWporPwgAvTIhxy3pi3XltWg7UJ+WurUP5hJ9X0
26bW8rei6Z6AtZUPfSJLD7blXno9z9/AHFMEkyRjLUapbI8WLay7c6VH8ATRkjh2g7YSnWZqSHvZ
skE7TVeMYokCAIWeo+i1HhwudiiUaThZwkNOjXQ+FCye0sWtrWTmr54S5vgCnmeyZvNvHW7z0sq3
yQj1ZzVFcBRlZXOPQnh5bdkBPTjJ1UX35yoiMWyiXWpl4VI0RcfoewgDpIG6EzFxSLMNZHyMaSL4
54ndDMsuKTJvOaJyuscQJV+AKg8exKGzEWvp0uI+tL3cI0tUdfeqyuJLNFGjzjZA/7KlrFfGSgsM
tErUQO8XYe7UJ3EosrQ5jVMREqzWdxFy87E+fRpnuWFwzAqA1tNYMSQml7MPIUeHmWIf2CmOqERH
rn0QB/v32Z89YrhvDvESlVGEs6aBIibO5tFD0GhbD3VfzcuCI5S44CjO/l3z/yvmhC3SFJYRrm7X
gyEO1RRigZQM3UkcSEl0p2yCmOdgKnnO2utbp/N7mIgNMjajMWAWMV7MhF2D/LQ4lbsivEsQBhRj
xdTO8H7j66mpa+teKxWAwrp852mjuwKqgnF2AO3LrAK5WVhBi4ifpCqciwHkB715gF5Qmv4laJW6
9YmNTXINZCl60Kurh4p4hJSfnOxd2ZQXqo6qech7P8cEcBsMlba2G8t/Q6yaWnXpoIxNIvUVE9uK
H+Zb6SnhXaZOyUo/D97aDGygDEBjL5pu09/FEhoTDZDQhy5SHo2kTl4qHeRfD0Q0pS5jlgCtRNPA
AtdcuI30hhqnshcxq7O7e7hiDNbyvUSZ4yhaIg7hLDlr+IAK28sgKPzj2COWLZpNadurXLaNHQtV
jRKk/OQASb5keBxklrxShtg+N22GlCbGRy4CE9W1xLGE9BDUmlWA+Ks6KeR+IkUlpiYfH6KyfW1a
yYBF2nnXUXahAtTA4m3vmgaxd8Xe00cCPPlfvs5ruW2ka9dXhCrkcAqCWSSVLfkEZXtsxEbOV78f
tDSjb+av2gdCoQMoigLRvdZ6w19yfFwn1X2W7wYXVrWcIQfi9OppD1XqvJCxrO5dfYxey+lJclZ0
rHavrVrmZHcpaM5qVx5mbHG2sumtiQhwENYHwWV9CcdW4RZA/NnivVgGZm9qb0o2feye0HsAVjkP
P6bWqDdWspQP4RQplNm76ZjoRnLL/rkIL+uPi0qwGfIig7ROwc5rXQDkiiFQN9S9WDzIlpGDwekg
qVEPZU2xXOi1qpmDLFwvkH1Fk/zPBTPY4g73w+zSm+Kli9JfYpUfbLJw2NggIy+R2VsPpLL+qmp9
/o70NTaiCuobQ2uqD31s/Jbz9U5rNpFBeWvBafOhdjE/lwOxiolnNbXTRUuqajVRi+HHhOYlLlxv
p0l7sfVQTBEixT11xtVZ7KtfNlurHAdEMoouwIsMw+1/z0lA6KINNcLqtoWLki+vJ3CoPH5SxSZX
+zkv3as6meKtH+01b8ROudZQNHeHUT2KRBHXyIkJ8rQ0fBE91El3cdvfncoG2TT//PtqpzHjj6tj
2/zfq4cuanyijjmQSRhshsprgnvFFVadvlEwiwyGfoBYLtMxdRfbW4A8vzp0CDdzHTo35HOgaQvo
3myYKKkbMeu03lbP3mRdZ8z1QHWRjl2auzz2tPdmvXDpFgqBjvN5YdzPw72XErZOrleeS3ykN41k
s8dzzDtBamckBX382PtJNsXa1699H/tDPuGPphzEb9g7RmY6bu1iCxzZubftBlhFivfnV6t3A2Dl
7n02ifYBTbf2gZ7Z6L+1Y1LdgOKmN2IL4RtRM7+RmkPRxB4J9NZmH2I6SOb9SU4LS6qGpWkiRIyb
yCZCEFNC1CzBZxsb83gnyyDGv5tyFH+k8W7KimirGz0rgDBfZ7XKXqj3srMELX7IijR+rgrjl7QQ
F9PyatT65wRdsSHvJcZWsaL2oaaWdT93T3aDIvtXzxA/fch5yHFacqjV+nBvjLPiu4nDdJvEUDLE
xSFfPwlLHT77qqQqDrIZ/jNP9umJSvaqviLE7T4mfX4aK4rfsoVJjnJopoQlsENufWON7vsSCnEn
R3WnrZDJ0knn2sMMZ4ad86DO2lE25UZaNmOH0a+mHC3s3QfmxTD0eyvWwfHza85OA7J5xfLLLnkW
e41yFlF3IFPbrfIsNY/qND5ULDKHxA6nZ08rv/dxjKRi7r4Xnbc8ywnqGCcoyMACIcz7mJBr4Xvt
jp8T5CvEo575qwvh3f+dNSl1fCDq/HwZh99joM7665+X+Zog30grmu+6IaonIit717SK1ZCrXcIz
3gxEZroFXsNm+3WWndmk76rCqo//6ZeDsu/jMtkOXX2/FCik7nuhaQ+aAFwO0Vrxjal13isPapfQ
cZb1BozA2Fq+jaTk//8AIV313P9QdUzH8zQHho5hQRJRbd39NxoU3FZh21plHVnrlkOMOcOy8TRR
nFqij/njNOffQM1k7SVxOhwrWDWa3kc7E3OHrTbV3nMbh2ttZAEhoNomyT364q4o79qpKnwqUt6z
wB2RjKF16h0sMTbCB9vlPsuZyZKcHQ1jU32d2HZugdIGtE05iLieRWXKNQ+ySe1E2ZKUUrZycjJh
7eJG7ruDpu8GWoP9bNkzoUtHll02DYuyF5ynXT00lBjXGRpvtivjHBtsWkmRveIRVV5lC3v0eJPo
Znrq+xlOIqnykxl503EisRXEyOke+hGUkpeWdcBHhJZGhyaRaFi3yyX1Pkb1yLNh/fXVUU5eKmOj
uZiuleiVHftu6V4GRNcDO6kEBWeanoo1Nu8rh8QruhfwGdEuHnuEqddRPe/DXSnGmriHpmIo4X6K
silINTWBkYdmJlm/9OKsB/bK6WWxVe80e30gW8ikffbLaV99BIfA/DLCCdcpf/elWl7kwU7K6uPs
q0/T9PspcZzDVxcJJzzM1oPsQyoSTg/PIBIY/xqQo8ocJihbJM2JNIZ1/OgLER/1IuCti5U9JXC8
L0UehYC+YRLvjBRovOz8n5Gv9ghR3nPsCDYb130dPl7BEKv4s9nfa5P+ObqULnJGEa4j+iLUxxkd
pdosH2Uj42G3n2Nz3simuk7I7fqXhvnHWXbJultpZQ/WaoMiuwqUKgJIkhTd176ui+P7cqiCihuM
bOfNhi5xF8Xj+Eg6ClC8gE8im/KQmTroosZJjqiHjo+2TUAnBI7K6wXygKwWskus5eg/0Qf5Z3xM
kuq3NS04iK9dOrbQ1xrXRNmSrzMh/LB1nLTcyj7EZUgRV5a3E+VycRA4uoik6h/jxmruEI94ka3K
VYF5YY8NPxZhLtknD4hFHQdkAK6y1UHOPXtZ81POl13YmYDbb5xXIxspGqlu+30w/1LG3niblGjB
8w/ArYBdzd2uw3OuXfUldyYjmDQ9DnpXfLeaUjnhJVvsnTKbNoXoKwTo4n6jLdp9MrJTUIyFbFnX
qO+Dllw0V3hPCZ5XuPssP8CAt/sGBhy/ZFy2KJkMh2lqY4QbCuwfp+5EDgHnmyk9qEVkXyIrTPcT
m2o8lgbn2njGS9mgxeB2hBgeb8LT2vzY4l219UYYg2Mj9rVttndKccG1RKzhljdgeqDxjkb7oOXp
LjOq7JDWVgqMPEeNI5r9al6goRSx/aCGuF4bqjKdijihIulqr7UzdT+QaOb5UpnqtVJqC1BNxD7I
raK96TTatpty8wYqd1PNevQoD4gkqMcFkAMv/ncfSMts21RWAwTz777Rw1k+VvLwiJN7/HFt1Bqk
GPL8Xk5TgbLdUd2+fV2k1srIsyfs0UH++6IM8uVG05x0L/tmVMfuwtg7DyYYDd9o5/pESRTzG9ku
V+SFbMuDrQCVjWZct1GUy/2Po45Z3ElDAuKUKYOmbmVbH8zqJM+gnDN1WcdbeZXs/bxUrSY/FNR/
5EokF6koDdGWXw+y76v51fefealcy+Twx+nX+NdL8GV1Phe8j1MhBoTpINTgnnqa2u7zkERYcGTr
IXWsOPdlWw7LTnn21fc1kCUN4kVfw/99ia+rP2eid76vYfZtwjrxx8hyHxTkQ5+SfDiiEvEX8MHl
pg74w5hDpActIB/g6SJ8WnJR+QpZnN+W+buKJkAPIzazPMXjB56D5qHy2gomWGw+DKPADTPpsr8K
95AaWvq7FtOA1lUonpSuavellptHQ8l1CJpo9bkAfX+ksxMsKvZplgdEPULQILDQhjwbS5W/4C50
tHCXeI/zIdm5UQPqb8RCjQuoF0dp9KL1fDP7Nv3ZUQd80QexdUxhUO7Mu/dsybZTbyovY7vUh0Sx
/G5yxrOND8sZEf783JhbXXTz0cuLteRKxoNEZREYduMdLL04JktqHPsIoQcwZPW5so23FfQgH+zp
mnd0CQSD8IXVc94Lu0M5TdGS97ShYMcH+pgm1SFGeexK2hQTFDPHkWmZ90U1pntXLMGsdO22Fmth
vOoQNwJctjeiSKUABmKa+yY7zgqCPA60WEQN3Bwv9PRRabT+YM7scMKURD8YbPsnYvuHtKQYH0/x
eNdnQDFZVzZCwRJMm53fS5Q+mJ5iUkNIN+aYveQIVvwgxNqmkdv6pKXza1lF4zVEVnKDdp7yo3SV
c5j0xauNtvChQMdvvziE8ANANq+hru4m/a8KTII/uc3wAFXTPeZzOu3SUFNeQRxcwf/Xd5Cyi0CE
hbnBsaQ5A4DP39R5y1NQ2yyCGwbdOC+wYgi+tV7u23oqzrlLMdupyxuxIlbMXZRvWt0wA41S0m3Q
TC+Y0CD17CoYW9vY94npXW1dfQP3hwZFh6RijVnJMaVctokj/S/HnrITAmNQ0Mwnl8eYk5XFaUjB
UyuVumLqoupYGoaLFmhSk2Kq1IOtiJM51tqmtSvfS/Iu8PSiDkokk6+OneQnmw0dtA9f6WrfU21w
Y5MbfutrRD874TlP6TFhX4lMGHn+xmNzYgnSvQnQT9U19nM6vxh9XTwVR2tMHobOxmAbWRu8BcDn
xOSddnbWsJVfFHfbCHZhs37DoFg5hUZLdUdMQPtW4p9APCn1UtKfanPXp9ODbqcwqR8UXLH8WcwJ
j/usv4PAEoXpMfzdp7O2a3ETPclD7TV5MGOfN5du6iOO053qCo33WnjIdxXZwVLMXWPmur21s7rf
VIP9rjLB0bECGuMndkLdrtan8iQPupdUH2eyqVR2efLWg2xGONzyGP9n9n+GczJ01PxH3yCmPDWr
TyCh3Vx8tNui/BlbP53a4j6InQ3+dPqpFLl+WszYIkRnf5tDM+yq0Aew/B03KazeeYoACsZCGDKR
t2zkKajnF1uPq11cTcZpTG3j5MzQNCGNTODfjmGWeH4ZD2RIRgzAUqHsE4sSu++5vELZVJs07Vn1
GzDEtYsQNQ4cs4Nsjocs9IZnPEAjHu9GSpl6Eg/2qHJ/q76qz9mxaexC20y5eHWEg6XZ+g5gpdme
Wh3n7qWuiunkReN0UtaDpwZ5HaO7WA7FKVwPcq2RZ6jgxJB4SGH6dqRowTiifqamY38iCYQJ3Ho2
WMOvqimfceCw/VrN+ATqdYklK2ftZ1YEjOMabvMx3C1JdkW6XDk1q/mjPIQJsiJKbpL2z1D3a+ej
lfCHyf+fZtavFmjebUea5TTOS3FiA9Qr+XBq9cI8mhYAD1sTxGgO1bzB6IutqfaooSAreio98d0o
W2tbqOlMMaPscFGpi9dI85oT31J4dnyw5qSc7RQjz36GLuQ5e/mHxSiTbYpKgP9I9OWU1N1ysjoU
o0ifox3mVifyFfWJvby7d9KEDUmhnrLVR040Vf/xMX2+EB+TPMuLevg4y9B7PnYGcV+IjAdwfF1s
otIFQ6o2y661rQejFGjmRR4i+krcnuTBVev21GdQs7DsAFsJScOvytKHmN6eRBJ+x+3poanBA1ZR
3W1SXQtAoZ3dpvfV0D1r1nSKEvGY1qDQDHAgxyFqTnVBWl5zrPfGVsJLOg3LpkuLhzIVE64m2k9U
4xE7b8ezoFyLGnyELKZduLA9EJe1gSRkavdYZ20U2DY7oqbK212CrPQGni6V19pETAvcJODF11kP
xQ6JlzRAHKDZRhaeFEoyRkR+sISVii+cme+K0P2RKSTALbt7mstqCqYqcrnECzeNrse+vXT5Liay
h8A1PsUO1dVpHkChrwmwtbiaWTaG6Q7iUuDq8EF1Vt5+6vjzqg/RWfpWwzphh1wOaCvCqoAvFVxA
t7EOYJHVXet1bA4st9nGXswiIR4AfeKRqY6wo6PJOkBAunlRoDRVBLuF74QWFtMevSGDXz3pqMbx
96TxQr5z0vyIJz7GwTp/Zc9ehiyTCO/zLEKeNfeUfZTk91NqdQfX7u7sULHPWVwdU9asUxIm+16k
HR/l4CBzgIVqjpWYjx2X2DZLuWyhieB1pkTXLBHVJmsadcuz1d5iSw3My8lf8YVUt3YKuShValyN
JhQNkjjfjp6OYT2Si9vMjV6FCXtupPATOd10ZbG78R1qzkWM9bQz3K3Lqg/p/l1FCS9IKOlsCtcA
O8KuO3BVh2qlpn0fXKjyXdfEJ4DbG6uxZ2yRWzRqhiTbOn3XB15UX5s4ORaxAULAM28YxEIWKj0T
lk2ub9wWKHmft3u+n+gTt+WDXlYwFJp2yz9rOdiusPa5PWynUW9hwZiNTxGJm1rYZytO+L8qafq4
GNxyunFcSB7uCCau6+7/rk3QTsvnqTxqxkBoMKjUKtmNZ8sMdL9noaeysRkrpA0t1LLOuZr8Sede
gNVflZMGFKrJy2IqaOKspiIfBFQXz9OMxc8bb1E2O76lLChFgH6/y/v7dsHaS634+7s5+8uq6mKr
uYpxUSxcf8nA/PHMFO2svHkhmDovrY52twVpeXTVW5oillB5y15XvIuZx+Um0zrvZGlA3isNHZks
dXcZqubXzrtMkRahIx0nT04xhYQ/uXVwlcEJyCFZUH66+9R00fQjPtNtzztpCWrn8ZrI9sLwAqUa
Iw5SZNe6bpTbYuGXBbRXL+v5pOT9sodc/b0sNd132Rbfj+NLmed4OYy4TbPh07bso8ZN01h3dh5b
BwTtUXnVml/TzHYFMY7wzGp0TXOrPszTDdk8y7egau8by0nPdq5SHo8vjje0QUFluBkq9xZPuE4Y
TZfuuxFEkkEO3k/DzLnUi8pTf+ltGNamhs0XO6pxEG4QeULfdL1R+RoAuN1UeT4aac4jjCMNlHwZ
DJ5w1oXbgsTv1Jt6wH8pqjGyJLWFxC2YPYhXyI321vqm0ms8FPcUXNAZjMIWSRIUXzOP+0TYlCaV
LIko9Tn2tl9OaKXx50MsXmo33igL/HyEIgtfd0nLaeYQLJX3Omc6SzQCcPtoqXbYY37XoXsF4UK5
NtFAhZZVkt/KCawheOhNpE4dv68A5l9Y1WaMgSMg/ZltRlI3m3l0ptMotHs96pudYHm+Ca+AVWHB
GGIRiO+jqHzB1PIOubtrT3r5inLsjLkYhb5q3IXu4D2Y1rDPZ9afWtTG1lZVpETrRNxmZTZ8b+rX
v4etaFHb865RyyeA/+3WNeo+KJX+R1aIbme7FY5PAsSFEeHtl8VIxBnmBCqQyIl/BMF+uKgjWKUS
zbsqGaGJwzXM3JelNJVnL1XuwUmfdVTlL6Q+hp2upgRAdjtetbjbuVmlneO11XfJeLWFMV5VJbJO
Ni4s8J2ZkcSgnXlCbHIYn4tQICh5+jWJF/0qYK8FLXJDG9nkoX2a5rTFdKSdwK0v9Vtkgq/uqrp9
q6px9Huj798mmPy+ZxvDGzndAeBkNL1FrNk+PEbYkEQkfoIQzJtWzD1wB4qb3pL1AFoH463tbcja
3NBvJqZ0SIY0zhtwqdZHQNB9Y/tB9AOzOZg6DQF0k9xMBdr/jXiHO6rptG9puwB6Ncz422oj4Buh
GF6rOEbzHz2BlyZRAHZiftr09YsNs3jTqZ31HPeFgdRGVD0ngqfybFM3c7ywOExtiwIQWiiPUOCI
AE0zAoFxgRmcoFgHQtvSgJUtjaPfPHusd5EOGxQ2IoY8STNfvDQx92nezXel04wHE3voM1n2+tg5
rXbqgeWj7Im1sAt4AH6VGx6UOccfz07zwzzWxqkDTLkVwt7UqeUc4RE6AT4LvCXYx+iUtPm2S1TC
2KR/yGd1X0atuAeh3Rw6JOFW/oeF9lLx3GSYOqZL9a2E7hwAElI3pYnvWGGe7cS8w1lMIwrSfg2t
8Qpq909hKyRe2Pyren3M2D8AAhbBVMOmmAjE+5gv+BKPn4chU04F78U3ZtcLqJzeWV487RtnfkWx
cAys0F6fe5O5S0aEXqpc1GeiEz8toFdojjYdCgTGNhM6gL5r6NNmxvZ346yhRGoZ49EcxaPpvbuO
qr8Uyvw7HojMTe7XWDn0SpTemrwgmPCctxB6ol9ZVv/iRjC/YMUDHmrqXRqR0lUaHdi5YhCMt911
SEZ3F3mF7jv2jG0q+dtBv4NajwbRKsaQutmbBn48qD1xtDxy68bAAzURcbwTSIciyZk8zpTbfS2P
XyunhXjgG+MC3qY/VYmiHWIleWDhCkYznTbajEqQrjZ/kF7W7KYEG9L9ISE7spp3oNzUJPGtyLRO
YtGG7VL0BR7szTnWnWxfhtobvfewxluks7onS1HuciffWRX4SYVN4EfVZlyjxrx8IQFASIkkJAlB
lxRosWuGPNnr5rteCmPH8/G5Hopio4t0vPTc8JQdjShAqHzv9E12FgZA1bEaYUna48uU1/Y+CsMO
65rhu9qWpBRMsV3smGffFA6XhNSAHbYo7sF63VKlfxdWBx/I6F+icE5AePj5As+vb1BpUBJWJqWq
tmWnOdvcYeGvezQYYnxhIOxsIXTEz627q3PMI0t18LC3QdjJM69L1VPXReEljb3lvmQnbafDL0VH
gkxzM5QpQ6R0bOdJ6D8nh6QZtXB2nFP//uDEufuXByctxcQAJCvEiSI6ha2WQXSa8PQeF+8BTUf7
1Onz72YujH02rh9I4ja32UHtb9MmJD3R9b1FXqLvxmJpTy1ehYDmkLsd11yBqNuRVBEpCtFsusye
mpuqq9zgiUfcUc2EHEWFKziA6v7IRnjYz3JYjjSQnvBtbVPmy46PF/ifMfkqulBPZiLmve38yeqw
OQ69Qt2kcTcqNJSTgbM97jxQ07RKtQ8Y5Gwq2OmbCmlXLU7tvTFvM4pYj2jeXHM0RDdJ1wPjKtCm
nSg/vkBdxSNngLNUZNuxgxquZAUPS9BC5G/2SmE7v6KU2j8WpSwE5RLYS0kOP8RpI0HmWSUJ5Wet
QZxfjecq7oJ+6O8pr1U+ppZwUDUAprbRP/SLMICHVCZEsm4bR8c4QifHyHGNnTOzRoZi9YcUmdjO
YIKQUYsfy5z1Ck0zBW/g2bM7JIgsAz2+JgzCMH7uBeqzunPqhkF76fNnFVQOygtRc+3L8bdJzXc/
LHV6qNWY8pnG+rYAbcLfbAtV09iUEzAHRZmvoYfET9W0L0nYUJkL/4RjUTyr4fCD+K5HgLzdzVG4
KlrzXayq7Gpj5XLEJDfaeLa9RdLnnTgc7WvRL9veCQl2W/c7bqH5YVHwtjHSgdKRES6+qJ3Ix3qH
+6p5zUw7In5qfzcj9lNOujxbVbbLire6jM0fYd1d7KbGzgLdWzF/i4QofTTHsbacy0ccs/qdkziP
xpR/Kwtc4JP2PZu0l7Dvfhc5+9Q++qEm8x83aQp2FF5P5SCKqMsl6tnVUD6ykmNb93vV7pcfdYIu
W4jBr54POKDWftmRSlEKrd5ptdFtU6uAh5/81eGyRuGq7C7jgDqlUPMUsGCNlqc3brWkbQNFP1FH
EBlOzcIK/7QrNstyIBIg+6zeDz2ZN+7cxMEMOQeDiuovHGR2HwOQDW9xHGLr8LvajUZQWbPr92L5
nvPBYDdPPNLfl7Xh7SZRxffhZFog5q6lZwcJgfOb005Hyx5D34Q4t0f/+EVxRXJbaaT7NFRYojrv
QDra27Pw/lAQtSlVIzoWYVg+Rk32C73HyXc1vO51Qzn/dHhAsH1wylNEqc9Hmh87ZW/IN+7EA/7A
rjs7Zpl5HV12XiUptU2JZSUphQJwrGrwlcAkojaqIkjQQePxT0CVgL/ZLaRcAlU3kXArzekqz4yO
dKsDI00dS3glYTNA4WmSB/zLj1FbOQfbtpVNmVbK1Sj5Ux38ZixsabiFc+NaJ7N1oSxV+GyQlFdv
BjBn5dmy7peUV2NRoatHdn7QrTa+V9IyhWga28gUe7l2AxbdklfxSGtH6dJs7bnjN2FV3j2BJEDL
O+/vuiikxpMtHdIWJUikTxsskQFtH+KLOvAUNpc8v3NTGwoPVNZN6SzhBc5+0Nkxmrf1mP5WIYqx
W4/J/WlIj+J0lpgQCmvcD+KZghT5CwXPidTyJViniURznjPYTJLRXHpufe5xtvIlskdNSVR/TZaj
ssmGcmOl2L/lJHLXwvCA9VDUiCBR43EnptC72Vr5eRhD9A5ArXx164aG6eMCcqxbFuno/jm1UTC+
T2doKyimo8vd65QKyRTygISPDt9hfmuR46e05t7mBl5iMyMLsXbLWbbLFgJ/tI9ZLmHWbWkt91G3
hovsRkjq6nhU/jI4clhBNg9Sa6Yf0XfNs+zM7pO402lUvLRAycpBqVwju9YZpItwEJLN9TWMTD9C
2Y9Zqi3nXh508bvGlOyG4jhriMr/BMRAcvqaIBw0FhfCri1bLkAqZu5O+3jSIoQc1ksorOIzhsiE
vKSoliqw04xCkp2+sauan6pubk4qaZcPaVctvDSomn934rnd1egMHzUrmvGIHS7ce8uPeFZH0kKq
eSm0trs53ej4cgASyZtbtZd+AtAxe7hK5G1GfRKA817x0m/D4MX7JVUpEk0gJsMiLl6NpHmT5n9p
AopvMYf3UmerBYO4v8vDbzz44OOgKrCx7R5GZqoPGeWAbpfnpnOVo1HZNxcrby+ZHvYZZKIw22ue
irPVqs9gIvl/BcXzPKh2oADPfKxX5FSJhLVsSV7B2pqbTH+UDIR/Zn5irOzAdLM5SDvjhro0alyr
q8WHjcVidbjDCSS6Zl0rDp+d6/h/rC/SyU6Oq5+gdCAHrWufPxzK8TNr96TQn+QA/MOSHCNsqfOH
YXm5JNDBPwy669F17j50sjWn2MRtY5w/ZYP/bqJXjceO7eza5uA4rncf4lCwM/RF23hrUx6gqWWn
uRS/v7qiBJleeOMblDhMBaUW5uLsu3WaSgDW/PvKqVVj3y1660glPbxXyfzfLy6ZOvylq52cJwdQ
9nOJhUnD/EgNSCBVLKaHTCT6ZVyGLhBkUAM9btKbpmnpTZ5NiYEUvjvX/n8GZnsp7jIr38n+cckG
82NKSwxeF8CJ5It0zdCbfjgsiG6qUUJ6jZf/Oii22gUV/BG/76ffUoG+mBZrW7lDi/ziKlc/65Nf
w8C5yNE6Dje2owzP5dKqD26fXpN1Vka+/xQNDcAYELtEcd68LeHn7+oReXtpbtYVpE4TS2HPt3qd
YRSBY71pJRfZ5PO503u1f5CtmeXRHl+1fNAeamAjsrPtmvKStmgJSH81AqLxaLRxFPRTqr7GczGQ
5KPCZrr2L93DnkS0Q80/FPwKQlPiOYtnAX4GNXC9wixrjI23sgSvK+eq7kI2qU/cnZxrGeLz0mE1
RZGXElp+XjoM1sel6VSKZ6ezbErIjrP7mEvWBCJ8QxFyLRrXTq89Y02Q3Tx3upVry6sS7XkRWxTn
k4+GKNQXHlH5VQ5xaDcI6DVHebHeA6max07dytGkiLMTnEbFj3uYeBEpwptjtNexHvM3IbQY+G/n
8oWIujvgjM12XqbhW8Wd5iLp8de/p9qu/jl1UN36P1PHub+iwVpnhySugM/1UX0Pjs4GLlT+pa6e
LdYyR1ti4Pk49hDB+j+IyUXv1YD8VcGeJpCT5MUhJtL3cFzte8vM/+dieKbzUU5riEMtvFK+rpav
qcMA9+XVVkPGbqgzZRNOgNRaVE0PWhJ6926s9JsxpL5cL/reJtP9e9KNq7eUyXuDusPKrWlvKmZ7
Pt7x1FFW1xJ1GEmOLKO+kc1ZKMmjhQ2obPEcsZ6GbJwwwFrgcUcKJdzUyZfXLL9BOWuRSjTqgxmp
OaxVHYVn2QnNBFYXlhm+gVvGx8S5MbFuGzvWcEiOftQXyV0zeuJZGXN126WdspXNotXgK0egYPR0
Es+I0bhPLvSHtSEnmBVZOup9d3PRtidLxYkH1s3y1kVsvNvG1E9ygbahOLdd942VpAaI1+n3KtF9
oS3KFcC+8ZIO6SurlQJzl9Y6hmmtck3wtTzWGIYHUWb5/IS/62V51yctZGtvhGT3B5MVLFdPc7vE
e7zpzEdrxqwjV/r2l8FDRiva+6qVlq3pdG86QcRTN/MLPYhHSpMUmknXio8TBVVAzHkohfyfOSrW
Zbuq83B0ckb1MLSk3tuV5YY5pHpQ60oEs1dU549fZdqrLiJ+NgZJIulRtJjRT1hz0UV2FajibkmX
gPFbv8i6LSWm7QUWNhesBKZH1HowI41X0fDue6KttHjRFnde1kX3qMninFTG7c+pdxFSifPX0urd
PQV2a293XvVaiOJCTrP92TrAAApTcW9t3tR3HQFyUJtefy4GqACSKIOF1nBotfxx6AUZcqf6M1rF
odSb+o9KvuzfJ+sc2TNxMjrQxZUIGTwHh9pAICB+RPJwRndkDuoKCbxOpaaQARHz5W0wD6kdpGPc
H2Xz39Ogn31Om9o3PfG+jZ01xlt1yjCoUhZUwaaRXIlCBLyqJkgUvzxzusgJTE1FcgZJh4DqQXNE
ON7D3LTQH/5zxtv77DOKsTq7XpzfR0q0W4i7Hluh6y9rqzXU8hFqiQ69XMdbtQdgE7PPUTBrNp1n
Nj0W8uQgbMqVfRE3852Iwd0Y3K+Xzg2VgzTT0XR8rhMEIHcsdWBUesi2F1JCO2m6k6go6maKamSX
Qo2xykHgcfY7+GX7dua5g/IDzKei6hJAFmD6gGt06kEZJ0Kd2KXEjiqzuEM4KvUpS9vVPKMh6c7A
3ziTB+KaaWdXqI2Y//R9jU4tnEaVkGwv+ypckT9ewJgG+2Ikd1hY6yiTjKhCJFHyKJZqPnf2waw7
ssXNSLEavPPg8/XEFVvXQxwJCusEvAaWB13yMLTIaAIvSa+Nucynr7nyTF2WKZjX1V42gTJ5h94p
sRoo3fChMNqdNhIA9msroeJ9xXKRQuD/4+y8ttzWsXX9RByDOdyWclZVuZJvOByWmXPm058PULXl
tbr3Pn3ODU1MALKkEklgzj/QkgcIK+XOsEmE3WNgq3JkDTnIWbLDJWXzoOZZhSYJc5F+SC9On6/c
oSDH1RsX3q76NCOztWvR8yV7VajZouk69lz1oKBwWmlPqYnMD4I821b2hjDEV5mu4GfINjZbiNdL
9LC/JMC3U8VBCqtzjmBqL8o4O/AWcucx1RR4wUkECEE0ZceIRS0T/XhlpV0bL5TQ93Dtg20fYBNO
EdP0kSsxx6Mc7YnXsh9TNri3l4zyyFjAmkjWUESVonXOg9lz1VjJ/9xi7QN4gVyKfHZEyhQdiwL3
vk2iOOGyKRDNaFgTLp0RpYalg0gNdUWsxTLdr26HMWsXPGX7wz0+UAHol2UpbCk9o+CrYXBbTBQ0
7vN8s3Y2ZaZ/vYfk2e1l4pVtrsO6Dq6t/td9fyYjmJnftmddEwTXLPuVStXQOcfOwrIDTJ5Bbyjt
StfQ+rHCQVlKZwzUE3fkHP0tpn4zeXsdh9OkrdaNOSHkLZpJ5GPBE2nVudT04G1y11hhGG8GrJkj
gt71ZmoR9ZDSXTywv9xuBDdb6cAaW/Th3Zes0O3jzdfOsqZdn45oHQurcxAHXPtkq5aaGUTPM6nr
ZRwM2SYS3N6oNqMrTh6rSJJ5baHVAivps9eo4vjq8wuVY9MU1ZveM7o/GI7Arfq1FkDSkAzHRtAc
5Zk8yHt7nX1kweSsFHLd+1Ez9FObugo8K4Q0syz8KnlLLVgd1mn9j2ToyQxEvv0UkzfbIBF3aJvY
Xwbc3Z9NhCJ3YwBULREU6FEQ11pjkQMTfJYR8vj5wmb3u0MBdx8VgfFKQm8IpvF7bIyIo/L5Tk2O
mE9NsZ6ynKCLsC50gumPAX07KyczoFqk1lP71KA7scgtk7xpEPTJLjt30JEvs2uyeQSF8CMhoQz3
I/yKqmK5IufUHyBThEtlxKjXRyyI1YlWP4cs6rfebFPanTT7Zeqsp3Iek6PbsgeP9aG56E7XC2Ux
dWMK93d5+E8dMpZZqCxSIbfXbu6hr2mo7UOoTmKbTFPG5Jk8KNOsHtPAVAGa59ztKWa9xgKP7tj/
sqdNVG2hlFF0lZ62Y9+1+8gBzSVHyJiD2cPCErByxfE/AtOYvvp9eq6bcPiiBFl0gLU2LiEczl/R
I77FXQEQSRrlM+4yvhXjbRHPRDxGPXWXOS1SFl4QPwACc84l4rqvZvoGacZ4C4fIQiEAQVYnVeCH
6j1e06jzbSzRVEfvUS2DfH4l52EvseeGjibNH/UqeMYq0UvRDqrJnLcdDMUdaBoPYIwytgFVXdc+
QoqbyeqVCNZa+rcCD/GnusmcP+Jtpt7ikcr8oQeXbuc2hiaet8AbSv1wFazbxepaH1qwjsHwNTMq
xGH0YriandpvJ7tWthjaYzrmWPzvBioxiR03FxBe9j5zrTMqxwMOeSOypQbCBzJG4Y0FtNGUKF2o
CRYMZqn8NPhltV8co7We9IFFWte1N3YpwAz1MKlKvJDb0zTz63U9dybfFftQSn8oz+VpdpRNJ3PX
mlV7J6zinzWuxWNTevFS+pIj6cDKiZJsnlBSQkCRQlMxBC9q4Ty6SRV9V/VRuBWM1kVLi+iTKQbD
a9oGemus2ARhyuPgIbZQU7N8QBNG2WmqGz/JQ+0dLdUAPlUXyVPn+eXB1vrvskuGLKcVpQ4oJ9I6
O9QRzsHpNOQOM2ZXGZNu3JBqvmta5cI9QXLFSxDijcaJbAYqK8PJpRRRqjjb3mJzAVcgjKJ9ocJ7
DhLNeryfzVnpLsOxtB4DlrBLbAXmfTxl50izMkRTPAS3dSdeQs7Or7GefB48KAGlEthnGReStAvd
q30Eu1iRRnGiPU49ogVhalRr3/SMN08A48Ud5z4iDcbPEUZRm29JUdxG6BRZHopGPfRZDtpaMsbt
P47spIe15mUJUOZOPWL60zgqWSsf5/bZmIJd0PUf9WwZZ5Q1zXOcl3Tg9PwX0jHdtopabB7c/i/0
YfpTgz1jaxtKsUoVpV+47KJQK9CRsRQmja2GIYmWoX0Y1zDGHMO44s9tXnVxmHzME+OSx3Ib4YSD
XhHAmU6vYWQwTh6itvLXuWsiBiNmyJivjCbM9Xyfmj4wSOQo2F76pHo3rtAkJPvEu1Uc5SGbVP8o
Y1KiUMoWls3YrkhNTwsZ0/FZMTPbrL4nffvNjXDVUyK+jxSLgwDtMAS+Mn8pmwoVa5JRJvd2K0Sg
dlaKfaNjdl4jDLeA4ICTZYNdziXy8UOXBp8ULCgKVL27vXXXIxLvSPFl8LPhUuveSq4RlLhvHu+x
e9a2EOOaXsBKZdoWl4vP9n1tIef1ZY2bj6q5V3nv0jzlbE2zczLFnazwBhMuZcn1JO9mkxVeZK8c
G4aluW39Ft1ZYArgUyjAll59DE24wPKQiWYCAm+BEOawvHeMdtbchmj9OK/6DnWAQR86pLGmVed7
9WOYKJQQbrfMsIqoHTespQ1MnfbA0/Mvc2HYaziUztIQ+3HKCtVpqpuPTmzkG3HIqvnBapoSBT/G
hxpeA6CSNrHeKbB3wP2HCBNc5zn9PJOxWMRGEYsHq1iPQBB/VA2Y4MYbw71VeeEzNqLVEQD6R1aN
4bNjtefBUnG4HgbumTgSTyeVQkM/KAE/NR8EKKzidSW29prj2kithPgE/L0pRWGh+DuraaSu6bXw
LXoleaA60T92QmmY3RRiS4jsLGUzhiv+jGQAlY4UgTVBlf90VjdBXXhtOnc4+nJRWWDelhSqsP4V
D2L5SMaPhm7q/n+x9HQeyLN9i7TZvVRKmLwAcLqJI1h2icnghD2aJ/y1Owp/K0vRqHYKrQT8L26T
Wq37f5o0Bbl26GvxASsEX+TaMgBKtJNNKfyKv8lnU/aG09+aCUY4t8GJroCMCuLXrDarZemimYgW
//RuF81DGtXzq6pYDvwkcCfKGGVrU5uDXaawu/RKo34qRhI0mofyqokj8veCLSaPGPw3Szihiols
nlU8eRMrA090eJBXFTxx5Fuc0Xs+48PwLt9h0c/q2ZkhkUNReEEP/J99EyPDesQPMXIoZloN1ZcS
UqJZ5lD15WJ+CANA7nOv7qQGlxzT47j9H2OuKOTIIWFvt5t+AOcYLudIQ405qy7kONyLJapQ8iyJ
SGLnMdi8f3TgsH7qECc53OMFSLODOcXbDM0MmUuVGVTLaPYo7lJWEGnbOAFZhsr3sJWJ2lh3uy04
HmMhJ0xKp12yydjPeVLuUfQeFlqaII9uB+HOUlrrOfd1bce+BX05Cs7PRWFbzyidlmpWIQ1EhOf2
9xjgXoAuwffIxrgLA5lwQCBUjXLvRIE7PaXxUC2dnDpKK3//rc53LNaydllFJyqbyHbRkktZGW8T
9RaXoVFern+PyWFy1u/XkGMHkFW3F0JGZwUO5wq6FuRulP8Y2IY/jFZbU/gcggO/zXmVmRhniBG9
a1xuObFaa1ew0saTPERFPZ4CcZBNct+b2AJ+PoIBfTABkSOCuC+bDETKMNWPvbgf+qDkwmG6mkJw
T4aJuJkzXVvR/a+IUbkbxBlIE0NzYoWEodHiln9Ry9LYOtAyH2R6RmZh5GG0fKg6cbf3J+9NG6bw
UJok9PLIu9lRyCqg7qRLn+L4WT4+5CGCJpVazWdIPnp+T7xtV0Wz0Zt9q9cA0zJlvI51NV31poAe
CKZiLWP2oE1XaAfQb5KW7ZwYdyvbOiBrDCTgznr9fZzwjohCFuyVquEzEhV79lXRSuagRFzr8s94
4qTRCob1/PXv42U8Y5V/BSMXPyShemzT0Hweg147KRO4eZn1thUThT7PSY8IwOkvKgvLW9K8poaN
2M24llnwuSLvpWBx1+bAKdsKxbNl3+wBa4XnW8tqRV7QRlNcEWsht0qfbrfqRm1fUD1WH5HMxGf1
fkYmHGHzajXiSklGchoW86ip71Gaf2ixHv+y+w+1SwXEA5hcnsbGt0EHwZGOlv2l6QplWWCrclYU
sHrj7MUCaWBQTw0qsOk9QBIXpusvPkzCfq2wk1Mzz0DVes16Db3YX2NjASleNnFRWXqd2+xkrzk4
aC1nrn6qysJ6Fdj3Mqu9p94N9S89xolyEkjV7JIF1lc5B/7TvFfLvltY8DbOXohWo5P5Z7ay1bIf
cMttdB/AvAyqLQrucVJfZEse0PIjjSZmuMZ4qOJe2d/j5pjpFKTBSdRg5S1g4+tIOM1XkeVd5FmA
+0w0sem7x63WcLZ4g8YPMgY81Lto4iBfpHJrahlBdCU9PVUsAwX2REnT7V1qOFMPyeSqh9HVqg16
/u917SLUNQ1mfYyVFEpFr3T1sQu8W3cyUJRcypgZQ9hdB6A5ltPUl8iHLAddNfed4pOIjHs1OdxO
U3E69F5ykGfyYA1Amhe3djDOXMFi0C2KO4Hm1Oben23e7uwdKlHbl88QYHCYKUWP/x65PXLKX300
xY8TdpXhgsGyJZ8q/5fpCsX6bZS0GDQ0dXjxUgRp45nKrWzWihaSVKQDEk25j01wOeZsBVvKIg9z
hpB9Pg84AN/mFkkDaEifN/dpsiNV0aW0w2yBneoIEF0dr/JghGSfBxSiWnGfuMetLthR/HCOgSIQ
H0GAQuR9qhwspzpx8ipnTeJWJM9+T3Wo4CChlqATKae6rTbtCq44lnWeQUpccagaxPHu1lS04uLj
3CNbVquZT7xzBKU8NaDIWppPhTjgmtCVrNLlKBfoHA4Iob6QfXIUCL5nKALuUbZUNOgPqt4BYRSz
5azEmn5lMCRJPZi7Qcrs1Q7cvBYZIymfREoyfUY/SvbJCGYV0ID+f8an/eDDsI3GrQNgZ2UPg7XW
hR+b7bsTpJbyz+a9Vw6WvaoY7IrB9977XE14uSmuDh6pMqy1Nbf6yz/m3pv3/zcMQEpXurOJRba6
SlX2gK320Mh0tDM5+bptoVoWgzllQPP9Y+M17skVcgpmbFl7rMWSB0Mmq0uvihfI70zbAfXdR9P5
bhh5vtVcKlJSMVKbvqJxpLx3SfBnOAq/dZgNvt9HSzXKIPz2j9EyPPbfYF74t9Fm6BorNAz5RQud
59gt3uDoPFWlJ9SJouolgB8gw3aX6CdkX6uHtivLN7DhzmbyvQbroa54U7LQXtxeI/vq1Dg8m4ha
xUhp8GtvTZgWVmvGZ+w6cIwYNOvFnFm1InZf/GWlz1LlM9f0lz4I6/cqSsh3l0NyVcjAbmsSwjvn
92zt92y7HPO/3PE5Twvzl5gdI0b2HgekGefSSa4ZtLXt0DufswMNmqPfls+aNeCX44dgGB1//HA0
TJhMXf2rgbXHrRa9/BHTqFmrvZ/cyb4q6Ia+tyNGR4MK0GewKGI0JLrOmpkrG1TQvX1rgslyYmPe
hKbRXlS2WcumTdIvyfTmATN7iLU2/omKwAOgV+WbEynBUmQ9z3mvmwdMDLtVUobFu+m2B7fxgRti
VoVG1fgFSZtyU+GFDXsZO5EYNAFQyCTe2cCsqdmV4SFOsCMRSKdUi5wrmGD9Ou4j/OfQQPJawnr5
JXTm4nCLIcvbL+aGi0X23maa6JoUA+IhiZxXjbCL7AA9S+XkKpH5NfC0X/IEP7XbCZiUX5qqGl/F
yX89Rkyfxay/vc6/T/89Rp2yVW+EwZPlOz3qauG7Fg/smdGo/NKwy0LCO36SLTuBJRQ7dr439Tj/
QgaZZQN0saXrj/0JwHmyNBIsmoQnY+H23bPvQNIUd4SYst3z7z6Kzbc+icWTfRrzZOv3POQ3wKeM
UXGwsirZ5D4pJNAU5os9N2e5KZtLP1yUOEtcEsorpwKZskWAFuF3FfURcjPNK5JlD7NgH6bFCN6i
IPkaizPQs59nMiZ75ThkD/6X3vurkNSBvBRO7W6CNI4mh/bRew4JUz2qt2Y0aB+N8VjFavsehoq5
8yf+Zzmqmro3vNoj8hJ6fw5SaIgyTuGmQcWy1o86jtlfWvhZg+dFKEXV2pM3YLptF11ztfRaQXYw
V7E2UMuPoNRQBcHfqSl6ZYVM77zyurLeyhoz9Y7dUJNo7XEVuFR9ld1K0SHQutswWbEWw1hmG8+z
jX1OjeDJbdjsIQ6duNlCVUJDwDCLTYHW8/989r+Pc1NNPZi+v3Aao9iQy/jvX6lRsW8PESlCNrC5
NPiKLBrU1tZF22CtlcJQfGgm/CwkxCIIs34jP78etlelV6qndEi7K+KK313NbY9GRZ3TUBvtCFf3
uyzwyCJOoNq7UDOgDIqaTymYrQYIk7Us9yDe2D2EgK02UBWAappqvpZlNolWlWegr4szNB8bP4zu
z17pVi/HaY25mnrUhYWVlqdZZI0VKxlPsu0o5ABUeGLr1ClIiOJftcXOOTjJQ+HPwYlUyUINPBRp
fscHEtxbzaipbETNcRaL0UquS4t42yuafZAhedDavm+xPleDpVNg5+g4QE0xaaufTY3vjDQGenuV
Xl61Lmyhl9TOdwXyS6/49s9+etZz/Ul+r7CHyY158XT7miNLu7Cd656KHkgRZIEfla7PD7ndCRoY
eGlvfa/BN7EufIi0X7LwLov2Kqx//cFX62RR2QWY2fJfRfz7GEyF8aguvKMs1WPk1yx9NbE3lt+/
6J1jvM51ra/AOOKnWnIrGqLGoLCuK+/A0A44W2bfNBfp0BLmDjKP2cIqrObiDpEzfWm/WNWAKkro
sxA2bTXYNEiOLqRkoBQPlLG0ysdFP4VraP7dUZ3mwjolfQWJVJZ3UEWA8saOYGvMWc2S3jOu8jD4
dXeZzR/ZCEf/FkcX9TXXRxcefWHeRqli1WkUQMrusaaN3W1BsbuofknNO1Uf+LkbiRVuw7ApYVIi
kGeIg+yWHZGAk6twrBYlUpkb6evVdLq21Q3g75NAmspY6fU8HiONMo2EqoI/vmaOZx3lkAjLtsvg
IB0iJuAoBPRcAolQp2svt+39NNdANswhnl+raFe3ides8Y2ddnOTr3AZ6pFsnNmotNoxgxRxrBFn
Pk4pXFKt877gmDVsYDOOzYOMySG2hFdktR9tx855nmSSRlccfe8aE7IfQsnasxJjb9nDpRdpmUrH
CifWEmRiFqPjhQv5TYhvzEdo9iYaKEPyuxJxr0J87B76Pf6f8Qj0ok06eIEnBt+63zfzOfEF1Y43
8bsl3sM4KvEDPkADalBAcbSrzNjEEfXZEbt2zcbi818tqgDNKipEdp4ly8W20SNQugxfKNHMsrQ9
ACw53D656k8QLkJ/JzW7MUe73mALmd6fZA6m0+AEhKTCtjcjUc/HszRrnX77CRgQ/a0GxknmZ/hT
IaXf16GwBipOdthCtJSnYzwnS9foQfKJHqfsi5M8ux9kDOCx6pFGE4NUOM/rz4u8Cb0PGby9Jooq
qFu7eBjI4D9eTjY98V+onbkISZge7sOmrqp3EfSHaKMJT9hYU/eDrY/6ThhUrPJCp9J9zdG+Ih/7
+9+BB4FoT5///u530X9DHIf3o29JVbs3pHqfgZKMstxb3oDoJAWcbR9oDVkO1nhyILL73slrzdUN
zh6IjgAIzkTZ4xTLFZw3m0JKWcP4CnXdBS6Y9hJIjT58s/X0a6Q7w7rT2/7Qjkl/gK1Z+UjFZSX0
oBLXmGHW0MFFP1ie3Q+KT2HVdqbtPfSfhskYAKAeXNgU35BIEkmkFz63dgCyC9m8H/J8ank2RKt7
SEKXUG7wz2lTQIWpY6SgwC91gWnvkLQA5eDzV4hNz1qYFYQ6e/ItZ6m31O9a79fN0Dec63DlZoq6
zLoRkyKk61RjtC+9mrZPs1GoezWfkwfZKWNeYkJecd1wI5vVpL7jYeVSn569brhhVPXAX1k+NBvL
UHNMh9AtkGm4LgRMlqESfsoNnAEDtzyGw1CRGFPAKBu42fnB5D9YtmNt5AM5QBF6W83J2/1BfX8e
/73zHq+Geu1T+Nr3kDNvDBED0baTjlfGJ3+ElNpJ9kp7ctLcf/Z2onmfK3vRMHqeg7L9pmORAX0S
zrlcfrH6Jm0WTE+jgnhlEMU/4wmj2rofxkMwsnU49kOcnC3cBBesFHdegf2n2vgQS6PxoxPwW1d3
DHwPIUAEjd9u1bidr5hvzaRPQ/WrmOQP/UHTyEDL/OrgO/NpDBVYxiIL8js1G7rp99FHKUmG5CGI
xVI6mzG1McrhnHjDMirxV6VC+UlLGSirWBZ+I3JtMOoKJhCNW5wNp7kNk58yGOIAqeD534Yp5aid
KwG49NGldMZH+ciJx0QYmvk/ZUseElKuq64UisjCrFLGalxWHxxVz/afjpfmqjSxj/GhqN9SyfJD
xGH+lsWZvg9ldihDYGk1uySw758zjgzlWJio/omvxKwnb+krjruUz3AYcBcgEpgPcsnfHti5B73I
Jf+6liPkU7swo3ALCse4PeZlbNBYFNYIPN5XBHrrlmgjajrV51pL5k2PXMkZfAb1LGEg7sfAspKp
9zZp5f4lHwxdP21ryuwH2bqtA9p4/CMmlwGwP+vFYLKpeKwhFkKAeDDM2sVTaLB3k80TjWdt/+YW
mEcLQMB/GoGHXf8GceWPEU0jdEStFqUusayJYsU9Fpq6M6KEJY38mPkcb5sUDe77xywzcEpeB6Tz
HoMbE24sx8cORix9Ep51u9mN4Q0r7fdhyOsXfSLDDtOcckjX1Bdqt2D8sH4gizY9wM8af06Nyy/M
bmE3YeBK+s21t3yl42PLH+w2RDhmqrn3Q770oOui6ODCTTDs4KFIovdMR9ARL7t2X3NB7u0qaNYO
DqJI82X9lz7sx0OGJ9dDFc/9lxrt7ac5wAK1iPx24aftsdHa6dJYiQc5X52WtsmvLYjN9LGG47bv
NMApeaxWMC3brawTIUP/OaIVI5r/bkTSZRU6Bt0fr+HNZbtScYpbgLlINq4Wp4vchuMCWNavL0r8
0U0OjLhkghbrh7G5vfV2sKmXZpWsM70gjdeaxpuCUugiDuzoqHup+WZSfMqmonuZgKZfyKb9kKOK
oPQ2ltExiY/AR5sOOCSypCsCfATkqd0r/OyxeYLjIrwF0M5Y95HgpguxcbVQvGUXlAi/iOYdvyxV
yFPN8hC4SszFvaPugDhbJM2WvuNlS2+AIZymxs6xBg9ANygSyM55wLoRMxxIykIQBDMcLBeRHMzN
F0Pr+h0aGajcO0H5NuQgb4opnbZh3pVvagwuTosM9Sx7Qwv65jy8wlt0L71pv3duhE8N5gcPaoVP
qK2E3jfL1/emleGlmg0fk5emvxptfsdkznqf26hj5Wm2TyEbmDVA2vDk5pq9c3NV3Ub9MEAhMdKl
CssgxudyLd2ypEmWnubcVUUM7QPWiHnQfLYHUdOTA2XMxm7iNk/GfHtAT0LXu7WESrQpmBS9tVhI
O65/nKPZP06VHiyh0yoLhCLsnt1uphxld6ajJo706GJS3a8owTmX+6G26mRpD1i4yJjbsbMCvxAe
MYbXDvdxqJjPhzxuEZtjfpra4UPhu3OjL/wYVZJA7eNTZ5eriqzMBdEj6yLPhqFONuxiXSEy9xnz
Sr3f17H1c4qshY6E9AvZDFxE5shEr8ob37sJiVSzt9SdKYTZPVQEEf56/gTviEqxrB/LwrIR6xsu
heAqW5YWqUu8Yry1LCrXI4jxTIl/yZI0Fo7fqI45J00c5Jnaqu9+5rXbkPxfu2GHHm7VxvseOe3n
iFatpjVSXew9vWbYJmwhWTAOkCzsYqKaPWibCEzm6dZEW568bVHUSzkmL53matctzjoZ1tm57/AE
RqBuDO3sI58yC8GDeTzUyWC/liMqmkmTfUCinbbzgJiPqWOoQflpfICu02xng6lTE0DaRIa0vrXJ
VPIz8nXj2fS1j8m09Ncxn1+cRsdyvY8PXIDBR5L4+jIBHHKyxtQ5zH6uU71BZUv1DNPDg9SuFLBk
Y1ctxxBL5qI19l1eG4CwoPUeuU0kq6AzKHvLMaZe20eYM8OGW+EMTUBFDkk3I4jexRfWjZ/Zi3u+
gpRzgr4fYOmjr36ZLJTDnHiFwla/s1Ouo83sqBFIiQTbGrNwTrcgdAhMxRmzTqAIPZRY+5ykicfA
JWoa9Ruwg+icdGTOZbhUIY5pvdOvZVNOCrWmXlj96C7k5il3KsX1Hkb+Jmuybd1uTrXnlFv8c1rz
xRQmcigCoPvVroznCXfIP+KNeE7/ffzMTniZ9t4tPqFWFOcbPfEh98tdbir2wPnvA+rfYusrjzA3
ILxgtrGGn4bcrt2/dFBW9j6aY0v5X2mtvxuceXhBobL6Iy7Gh9REBHa6OeU1m3bDNx8txw2fS3Pa
yTt7a3pQ5zoH0Cg1/Df0o3v2nOwy7DJNHj9BVmjFgyLSrBRuFg4ybQSgWjEd1HTShoLWAFj2hvmT
3fJgp7kFUD7Tq+9+6fi7Cu2DpZNlw8YTAgdziE/5VFvgQhMH/lTppo8J/pKt0UH9E6FUqyiSsfaR
41W0mvW63KckCo7/fMbINsJsGgmgGrVNX4nXqt4oiyGq9TP6oUguajFpacsAYKJ0wxY6LbbOY209
p1Y7PvkuVxWNGeL8PlH1H7ljBqeoK5rFVOMwKJv3Q0Lx/ySb+Nui6QG2cYOy0wBRwOWbsNiarysq
STtqMm/OGKVcKFW8sQVsLlfC/Kp6DhsZgQEuFP17Z3cquvhAPiRI9H6o0xbERu18u4fkGQY54wnt
jfFkGykqhqZ5G4ESyHNo2vi5ldmu1ZrpY4QVtwRa7J6armebqaGmH+Vq9uqb6jsmcvZPKlYUNsKj
rjRvmqE0T9VYt5QWg19FEKcHGSqwdLu0Y76exQAZsi1fXceJki3zsDOQrBuaVTCWCa4SVrCQeNhy
VnGdiyd7h0dVc4wQOXAfjPyngli4VmvOI1sPZ1dFTreexwZfxrQ8SOQ6cLLuwRbFASTcuMMG4TnJ
G0iigfFSqzqiebQMKva3FvJOP4wQqZ7RnxDckoCfht3sw6jGhzDU9acpAubr5rrAFYNWQw1zVyOg
BbCYZjR20VJL3WgvLwAxyZos1CpMF73hIQS4N3t2cWBDdbw5BJP14p2G4RFZnuzSyQzfoK2RihS6
dnx78hvSHX9aGJ4ybu5fq1WOQJTd+SpDiP0E+yBB7nBq4orULaidHOcRkNNWtRomp/xQmvnDU4z2
Maw1/eLwJHiQcbQT0Qf3w3bfxnb+3vQnZyirD8f90ut4XIdpMr2nBm9dgSRygu7rvyCPdYtbSWXu
qDGg0RA7y7FQ63M+go99lbeVAHEKiX5QosJhm4b8BSgIGZHIiFjTvPU8xeHiHx15icJSX6v1Vnbo
nh9sfcs39zr6amNQvcj6jZUuwomG3BfTg95l9YIk5XzWNOAuIvNtm49a4OJTxaVXbAYDl5JGq7Rr
U1WpUNPN/qqxesgC85eqDC82v7z3Eb0VZCf19Oqh1bRtDdPY4REQn4cU2xdMOpTLmKNJZaGMcaKw
2hzLoXphe4goq2KG/nJuamvVY4v3JA8aWQU7ie1TlneIZLp+uHUjS09OIDm0jZm5j9A11Iv8Rcap
/cjPTyXXym9Q9MkWkDfvadbmVTBk69rizj85CpbDI2tLLcntfY461Fo3w/wF0tLPwc/sn2LoYDbZ
oggTu/qOwU+y60mFnQstfrWqMri1cH0tzjI+ik6rDl996oU7GU+AEWsPdvKzNsy32pscUjEcDJ6h
sCjF6QBocQpUvmceoLLTTftuBuCkVksdz9RlgVbN+gZHutHwnKR+xU29WkYeSyD5h3Ta6c/mvVcW
9Azs+Bb9GBz1POHj/u0XhEq3sQS8i2rQ3ztyvTz3XlAf7vEmd+uDeA1vqot1NWNq13eWcRrFIatL
BWXTmIJFCofkj9htTONk22BSPmSHPCRyhjxFFiJf5LFTrrq6/3zBaIM5Oaig0LDm705nmVtfKByF
fYPCpLgco9DBHMpTYa00bviihtNGxknfU7TCw2stmyh17eM8qb/gQZCe5PTaCV5vAgJeGZzUQQ+d
jyn0nj0gSiXey4fEL4sDW/QA6SJXBejbd0ARWKlHoFfpb0kflA/y9I/2bcIffZ6r6g+GURZbJDXd
i6O0V/m7TMLOvQB5u2qYMB7HeMgQ70PMLsvK8tSMOTuhul64lWV9wVmzeSydGYVwKBpTFah7m5Ta
wnDV8s1HEXjVYvGwkZO6X3oHuGA+SAxzrHvWtUogQ/o9Jd5usq6/+wK/sG8tXoEdiRaehxLqaFsr
yR75dIPEg7YHBW6hczsGT3GWnVPJQ6uceWf4QJW9bm6uboWygznjafeuoHnaoCh49mdrvMZ21nML
Dz8UM5muMnSLJ92mYUt4Cimo3eJ81HjJ3Z58EAIgp1uNJhzyvdb7W4y9lHdrTtJVnMfF0UMQ9YRC
fbk0KTZ/s0wEcsMMKEELb84zeKfsRtwtj0NtY1gKrhGZi7KaqUc/XVfZsrryd7dlUOsY3orFnL9v
8/C5nVD/W+k96kuG2ZbbP7aqEbnZ0TzMLRujfTnqMEGt3DoaMWLUmhqf5S2KGl18VIvpTd6iZKhQ
NUhQ5FpvdzLNjqvT0DXHOta3JNiMj3aOOhJXTXB2C68+MBuDHQiPr5gffsiNwO+hFehZVNSjz6GN
7wfr0UjCV7Tm70O9vnKOs5H8JVdEGFQHt2WRYypnWPjO9r5Sksulydagp0wJ7PrfjJVS+VIFfnKR
HBbJWqkdo145k1eA0oXXUubaWVFad1v7OpA5J6iQasaQaRU2Dri5clD6PdJHX6eBv2oYdv3z5Ovx
swt8MLN7QAZh/yyerYt0jtyNbHqJirPgFHyTLTmnKZrXKZ7ik5zkZX6L2FwWLylnqtjHzOqKvHRw
amc4LmQtcO8UJVd5kB3yjLRdeLSz7P+wdl7NjfNYGv5FrGIOt4qWJTnHvmG1OzDnzF+/DyC35c/T
O7NTtTcsAjggZVsmgXPeAKNr8qaFb8X6z34diHWWGVeI/vWGe1uacFhdDxDVrGJJl6Ysi8whT9dJ
DUodV6EHGELBj3+cYOYRyh52GqcTt6ycZyvNtmWHNztPG+s2cVvggXitrwe/Dd9qeLxdi4OCRd3f
YklxqVuIq3bm+EuOy4k2+ljLstHTa4R6dw5rwzsnGLp7TUinyv//mXdhiS3MQrGb4rmbBeSrQ6xA
jhYp8qZ2m/EAGKPosVDNdZuDR4KEB/Ms3NY9HrnG0HqvenjqVpFh3apJ+t5N9Kz4GLX52oAM2mMj
nhzsFboHGlIBQTYiEyVNWBJ9rMsRyUf/0wj8GmlKvIpuTzxzqysA0tkQcrBJ/eamCC4k7HCuHJ1H
GQBAQLpobT64TfsbgeTpu6X5ZGDG5wYzpYuZ6uGxGECrbyf6Ol5HCcnzhwlsEozJsDhKlJpsottc
HCVKba4RF5Oj7E31TRcn2cq0sG8adLXbO3jK3mexclNxT+UhqrtTU0uc8ZsMK7w3dQYDM5dozIrk
K3+qVyq82kMU9Vgt6l18EdYq4o1+O17YpjbeDvCB5I5CHlIvsVZ6ZZWbWvBrEY6eyPK+R9SmzcZD
ROT2VKLUyD4kdKoH9J7zW8NEm6QxoubIeit+sF2khoVYCA4r5qbp0nbbzGBJQtvauKx6IKr03SHO
auTrertBa0gklAtduwLDFt4nJnsA30ee62TEOzXKKqgxhZGjkRgNFEalh29quMH93ATrubKTm8lu
8l3ik/N+olKfXIQpYjGGilvBCZJaIPZHzYK2I2lLso186p/23JurbkalGS64CwASLm5QKmidZig7
yaaEQFrYHeEzcC97Mq9E0FLExyLe0rCFOMfLELf9a7yR5ckiCrEDrYWFa+8Y+krJm5mEhTf1mxOG
ukiGiLSoqPFqkXKY03w64BYo97e56qUXJZWtZSS2u0br5PAynIPcAcs9r5PPuJJU6Y2MtzALZMFi
2hc20rZ7CsqvCCwJDLFaPcQVXrZeAYIWicYGD8Ypqde5qs1Lu2Etd/oIembP0DBYpcgMIzpOMOYQ
AOCJtwrYwt9iClTfuoiQXPWpI6BtfG7Fj05NOSjDZISSWasapvS2Nmq4+2JhOdYYUniZaayjyCM3
87G+lGf8F+V73zPhsrPuPC05T9OmZqcns02Fr4mQH+O32U4BtOG5GTcmiuiUs+n7dCgGVMByrzmF
nAemEYWrBd9/42Cm5pufUeuWNZHCCtoTDKKLNMT7xYCs+Ts5hFE4nHQ6fjScomW1RA57ongqBzwN
k61fhZtWOB1jeXONAoi5HSyoD/IP1mKvexUX0Q18Fwd1S6fcoCRonf50CsjOZRZO5W5IxuBmCjER
GabpZ6gqyKyLNXyEor+x0vMMsebnKAYr9QYmcYJpwSY/5AuyilWKyF/yACcWqRxuqCmehs/JARld
ZbO6dJEZO20PplCp9z2vTXnbTzsGXFlYEUSI38iP4poLrFNibOURBXbzStmYNsJy6KqKLbYz/gD3
xGYXc0/NgqMcVPYTijPBekybeDcgQriOhe6OhGSlqRscwdyuhqpEgUE2FaVeyYgUsL/rZkI7NjKv
5GGo+t856YuLc5cKNuoqmMJ4B7XyRfbnmQaHwK6FoW9wdKssPMozxL3mtZkhHHXukwOmbkXLsiyn
TZoH2V6P+pfzd7rJkK1DCO4lEv8IETrlkFQlJxvCDP+9Su/uUbZMqKcXFIF8tHdHdvO/bMTFi9H/
FVlQ8tTBTR4HI7fWemE0B1UDKtqY3ozNOpoAmjEhaOHa8Qkz5iEbdZzj+kkCyiSMzMc9LctR84Ao
Oy7SrrQ3+T0C+CFY36K7zobozTQjsVQP0x1KGf1KNluQOqs8KN0L2XR85afjTtG1bOX3s2fhRSjT
InOPMFRrI8yTGTrmZ0I3aS4KA325G8MYknpZCe2kTOujS6msRBkxX3ahvlEFdEyyFSSjQZ6dDpWF
i7YSPcj+c5ii+/XayKsaglfRXOFpvz4VMr4006C+GEwvW/ZZE9zzQImXlAymb0jnHacmbCC9DuHC
ATb1azbG3yn/Gs8YpxcQXZWIAk/rbBE3bS+NxDPxT8MpTS+VbGMP9a+0y710Z2ekThOr/t7r0zh8
nwHGoxAFO1KgK1hGvh/OzSKaSBTLdu5PuIqww/hbnOzTuzUKCsFRPqds8bCCcq7zACzdhXwwnR9g
clQ2Ay/Q15hBvIecBxoL9RDNvA6qqVj7UGVXKNHmJ86zPIujayVyyutzN4+hz6HKTPyf0M5Kq0+h
bRrdgAG9whR1uk16Rd0MrpUflHmYLkO19XlvY4nQtYW+osTbP/b90C1mVmRvLY/4E7nIt7SFYecl
CrfjDxd/ued6qMxlV7u4BZAUxNOhspch+II3BWGOdCAJWQM+3PhR7+/0Qjfv2BSzpxYR8Jl+oJI/
3Cde2e08f0YAWu+Ml86kNiICphjGKR4d5RU6ePrRsXmWASdXDi4PzaMigEbnQ9e+ds2UHc498uxT
KKyuFb5j4/LcR5Zq5VATvInqptx0HmAVy87n+x5vxxsPjU7gzPP9oDrTfdlYPTtPbbyUTbtUwp3O
2gZUYNhWS6N/0vShvpODptiLjCnZbtlk1cYDbrbeTqF+i06nAv9IDtYOa7I2C/YAejGvJOF1hYQX
ws5R3KIPjH813FSS3qI1axEHERLPQ3cxJ8lP2X86yFkY5hTLeU5MVlVqflmAmVrYBVtAV/e6647/
yBUMm/4ZMWtQSIH1O02WlqLmv1EhRzzGn588z9RJBNXmFTA9fN1jtV+f0l8z6cjcXyXCycobKhdh
dtC2sedNLxTkEY3HmXMfd9H04sbrTERNDpbrpyjRbZIp+WeUElXK52t9RM09Ut7yWn/uWEfhys/g
OSrTys2Qzp3H2LzrijjeopcM5UA0Z8BCdz1MdRxh52PU97ScCWM1zS4XeNbAFlfwMMcDV9d3gRgO
g6G/0vr2Us4/zSgaTHzg2G1SlCyZMa2GHg+cE496LEC9lD2mOck4ksOPyfcI6fcCS3e5BAa6jz4N
StxyOBXDoR++D5PxgUUpZrsTRjexXt32WLlqCN210CoHSpJfagHgffe23Vq7L6/2cy0Am5F9mevW
Tq4XZFgVK8PliKLO38oWiWbczL2tXtS4gQ0LGQLsBRcFuWH/GJYDelwU2HyIiogcRajyNHkiIfxn
Br6rKLGzM0erNtnPATrdp1PZLkWnPOtecZ1ULuW5qYTpqddWcuLPUXL4S4xsBkoPuS1NXrPMq08/
2tDnv4wYVXDqg+/ph7/9yCJLoaZ9fpokf5BzvkJOGLIcHWhnQgmyDIQ7k+qCSgiKXRfp4R5A1PsB
ew5GkX0Iws25t3YrDd9aEXoKkENCMSZzMPw0SmvbCCDUspvzJ9UsbFDarXM7JREHH7VxFounRsT3
Nnaty1O4Pwb5DplqNO1FfCwOamOQumojfSVnyIEgUPKlI27TV0p/4ZeKMM4BtyAcD/Rm7+QtFjFu
7yMN7RotGB/Rm9lJgFOL4q2/jlgyHpIFNaBh5SdNed0mRgUmJM5+1JT+87jUvw1ArtZznLnQESid
ekCLd4WhLyrVi2+xNDUAGWEvtXlf3yvDd+QLkmc/6ctdLyxMpMSNis+8E4zZoqLMsckHxwdTU2fO
hT6ll3PZUwvVXGs9RQnucyO2ZmWNvV1h23xhHbnwazu+iYOL7AMvdGMhTEREIoGFa4JJJLRscgex
r7M6q9YydyBHaJxH/oT9mQMHkBRIkhuUr3rBDW3HhcTuSjp1NcEXHSKEyH1TwDPGjxg5LJnYtp7/
yzwkSLAON5p7n5Tegx04L/pUZz+8qUDvvWoesp76BRgqb1s0RbCwChB71L2iSzB62MG1k/s85Rbv
HXIEOfoYC9e2htv/HNFZ2WNTxy0Wl11zfdLwGeEv9T2oEFcLATFL6R/Rh6iucvgSp4q+HKP2bag2
bO5B729yrQwOoTIWBxbVzrpPauXBMOCRYH/u/7Jw8taMX8bootKpVepDKuZM4Rwc0OIpDv5gOkCl
ff8BtsT7nO7wZY68jzfgORm70ZPGA/4IRlVbo9+BwacoAnSjRxEA3VyDXCftech/hWPC3ky0fARG
poWcx2Y+P0wF5jEfsbL/FGL6wxUqoDvP7S80rbN/Jrr1WiAEhOamFm6aSq32nTGEeAOA0qBWa76K
0Cqf54WfZr+pzHkNzstO325Rdp3WvK2xm9BQ0uGpWN/HtfU919zwrcRdfjGMWnmL1e6wD1BnXMl0
XKTdUBqwvsWN8RrFvQluSZsuVB9hmUi8FHE9K0lj4KSARFP8kHvkD5W42QWqY0JJpfzGGwsp+EZz
qpUdVixF7cl8ajuw0CC/USYsAnQV0ylDXBHcYbJKdLLmc6Sg/8tA21nJQTi2LWe3tPahZt43hh/d
DdD9rknj496Civ/rEGLYU/lTt5NNu3z1dfJkQZWjiZ4iNckTJXwNB5KarmU0xyh2jQd8crayH406
noOJxyZaXEzcxAUFtUA03b6oi97fy4Ptpj6i0OZ7s5piGD6djrnWR0gNaiNaueO4GPjk66n0u/uG
R8dlO+IkJ5v6rPcs5PCKCRLlCsxKf68VZYYFHWY6chC7IJJylr2Ug3JS0usBlmJKsfPNjh2MWY18
lWYM8pzeuVOqIdlBrwi3YZU0T3bNFqTKm8fe1YfLRrjXCf3CUhxc248ueWCkvCpc+1YO5KoCRtxD
z0Lz9SZehkKkENGXcHtqZ672Myk659KXcoZiHuLNS7ON1Wt5FRTP9KshLjaD0hWbHprsJW5SP9so
yX7gOPAU+kX+aPaVtm1tnhxxPPv3tVH8LaAas+4i78lMak6ySU1sYaH5/Yp8H/ykBxbS7H2Y/Knx
Fg1g37sg0h+HBhvWIOMLEfPe2pZtriP9McYH5NXhihhDcztDNgespuvP6KT8RKxguCpFxUc+j8O+
Wxux1530RK1pQD1h6G7j8RFN/QirH70AWZ26z71t7+QPBROFnXCKHHKf4yzC6iw/qAKF4MJOKtTQ
uJGtvLK8nRvZiOOLQcAc7R0CDeNyLEN1e+7DLPDrLMvQm4WcIMOs0cYPiPXL/zqrzynpQAhuBJyU
AvJ5xqkt7lFP3Z6nhX8AHBneD4U3bywPxow6pCwY8bzin8nhq8d+AERIrG5CciksYAUkZGSUTF5w
22jrgYTks9Wz7wjVAaekzjuELqJWvVCSmlOVopiRJjha8oAwCDPScPwUJvtlWJch+UD1dnqpAMjK
sEBL3q82flzNEVeTTRFWgjdfzMCLj77JHj6VFUheGM82BaPN6CCiBR6PrYASChteN7jWsC949PV0
KfutpG/2E4JCyyRkld+2k7bSp7LYydGRH6ZCrfLOnkbz1vZHYDFcTI+pu0L6CtayWc7UwxW39vey
GfS/8aytwK/wgfzAWiGCZi/qGDXmOcjiF9TUkHYw66cJYbUrRLlbpAKr6KUeEa/N+2LaIicRvehu
8qopZn/j5C71ojLZye5Wq6ZdNuLkIidVwQiXsPTHvRz957XVuGDJLu7ZZNbnayOz/9o5bX+TtMXw
t2vr4hP0s+Apfly7y1/UgRybYRxmxwhRaOGgqu37mVHyHHEMRYqYhVfZmOPZKAMRwfBXqZEg7Cei
EVhlRM4e3bTZRV13C/M2ujK1ttNWcgqcoIUyhOZhMCvrAiHXpwjVT2Q+lZTyIXJJvVpbeAu1ZX6h
FCW7f7/VVjLG8iz3qB86jNizvaG5r3hmIfcgpstD8nFmzna6IvOSZ+a4yYX0Uuiydumd8NYxB+3W
TJV7ds/oIoUNMgklLkkS0klt7UuUnCyjVNTt0UF1zGXKM+vSreqf+WDF38VJ+efEJFUge+TJHHY/
5Yn250QE/1cx/+kW8oKgS4/8TlkiKmhhKUM5XbAAGF+KfLxI8zZ66DJRgdKiciH7ZZhvIDRgs3h6
4eVyEfpp/ABO7V/CPHE1Gab23aewqlfYNIXISp+v9nHTaUKtfvzn1VxPbdfyphZlrlWpYF8cRhiR
JRP8BlnIkk3LbJWDLHOlPF5Oo1Ju4TwqhRwmxf5/nSs/hryRvDJ1ceVwvu/5Q57vK0eHj48xRW2/
hVfoLBPLBTPheUcrHsxrVbHNa3kWN3ih+Ik5YtQiBvouchaVp6uLfG7HrQzUZWdTV6vUrpvjefL/
9aLibkGRmtfnC7d5gpGtvOfHhU99/81F5fwUYN3p0366qAaSWHXCz582NFAcCAzl9Cs4xX798T9+
L/Kirq2OW/nBzz/zv7vwp/vnvp2tjW4lBfD7MHnuyljFthD5PcXFQ5dsZ7iVTchwAD6yGufKQcjx
la1/W0bUR4QSn4wo9PDTdOw+/2W6W+Wfpzd2sZQX+5iOA8m8KONGPQYdSUxbgJwT43s2T9EPqqRs
Y1GkRjPShU6IgeO29PvkPqDs/JfQxG7eQ0cbPo4MnbTqVzIMS9OJ0kejMM11OkP9wIvV3QP8A36K
W93DLHJvdT0N7EgWLQ/7XwV6UPRk2bZlebTQRFljFgej7P2lPpiYi4k6iFX3aBShBmji9Hovw2S/
E1jY7Cg6JdMeu5YOVda9PDsfDDwQqDm67yHngS/Bsum7RrnMHLCAVIGHY+LXMB4C7w2F4QZhlD/N
GDh3AX7Vwe+vV+Z1QUUBDZEUxFCUT8IOcrhk8Wjd+yiJAZXDgdsUYm4ISKZ3JOUhI/9GIzF+gALc
PtTKk9x2y0apPMkNeYFK7T9HkulT2Nc5Eg3A9+9f58iFpmkazYPaPMtL23ngbjzFQfd+evpvJv71
M+EPpi/DESdPVe2KpXw7YVigLJH1Ny/lOwwxTxZk/TMwtOzguRPfTsFWCEvzc5SmHeHU9s9sX96j
1Ll+S9s5BwWnRghYjtrOU33rPh78FwpK4VunAtmajcFF6RQy+zQj3ifFb+Pi16i6xbdRTISPqe0a
xA/u3dB9keMgWT5PjIMKPRxxxT7/LScOoGA3kfHUzFZ/2SQ+ZuZoK4Gb0SBWWbwyR/9JfoOVyPvZ
lkHyRImgWuvukBzZLWHR+Zc51fgkrSk+5vRiThvmyXGsimzvtMa80YuLxlT0DYuOCjch19r3WW8K
+QTk3Gv+x0Kqaq+pipQLFJRg4dWLsix88X16KdETeMFm3lz2apfdGnOcbOcEH2QjE+KrYHnDe0w+
vfVsCl/IcUyuG2fUKIIP8Y/S3EkklxKl8TKKx+mGZb+369CV3WTYOz3apfciIzRLvy4MkJpl913J
J+MmEUy3ucSQDSsAire0ZH8RFhgTzLxWS7Vlma7gM7kxU81fymF5sFWD6n2m3NYyJI6fRxtjb0AR
8dFoCntX9YF6QaljurI8M127Ttw8NBO2OCGove8IDx2LWuzPEvbxpqn+LovpyemT+HWatHqZguy/
Cwz+mm3mYlbS9fVG/m/LQ26XI0Kz/Ks7xZsV5e2hRIFtp7KAWAQkJdr7aUL137tWelJ5b8iTFqjU
w9FcSF3bOO62kebOe0cyfVHDKzdOFyv4YM7mFWVlDaXWKNjHNeDIqWsf6wCIZOLo40WMotm94Wq/
EMgoboIkmZaF3i+htlLe++dZYU4oAAVJh2esOPvnKMtF+thEvo/+M65QGx5PLn6pYtbX2JBZsZz/
z2t+veP/FheUh8wJ1OoNgHUK0cVU73ibI7LXDCPqxjRtK+uuxwKf+xQ70KVfzf06Yk29HpqENl5p
24ZN4LUMHqoAzS6VxGJdJdodQl3Z1kBodV1SY0EY8TvJPW9dJEa/C7OwfNRn6wjDpvluuQkC88hW
HW34iDf4PXULOZBmPGyn0e5uc3xRD6WN9bm8kuKUO1DgDXrkpXXRVma/aVLH+Gaaq7YCxIdmTLUd
bd45kPgeycAioZBWPyUkPg81Z1tk1ryWjBG7CUKxv0sPEj8vJjUgpoqQqh6yUTOrsdNZUNbwo2P6
RtkXgGX9NJo4DXUbVwNnp49rtXYbID/g1nEk2M2zb99bFkVs2MgozjR+dY83GcY41a/cTuwfWqAc
q6rhCV+Z/Iv1BiiFCYhrnHosJQIVT6l4PxolKBDf9pb4QdZX1hyA2SeBte5so3otzXCbZ7HzY9YV
KBNOOd85M6rF7KO0bazV1QNe3r+sOfZvnDBD5jiG1aHr1lsT1OSdvdp98AM9XQ9VU17papDudFcJ
doM9duxM7Wht5Xr0aJUGNrL8Sn4os49d50BFW1ypSfP5Xfw9woADVbUmWepGb5OoGsOrIpzQwTRH
+7vF1tflkflElby7sOYRO8SgcV5CylHmhZcdJfR2GEvjwbOPUi1YNoCxyZEZQTUx8iksO0qA7vg+
8o85OmRMGGI8EZMRbZTS6taUWvRX0uoryc4Y6ipcVlh43vzniDkq8j3I+jpsEY5a4A+LWUiOYXSA
VebA7wRBjI3LpV8muBCbZIDXpOVmC5QxG08RaTXs1SosnyvM7Dek2DpWbKN2pxhK+h5R2LdtXrqP
2I9326Qla6rVpn/vBvmP0026+bUN5+FBo5h70QBS3CKM7iwtwR4E5HeTGU54Fzhpc9sawwO12/JF
1ZASIznB21Q0Nfh6iyFPvKvMDa2HmgSv7C/0ytkNitbCILHKF1QLKCGxRjvIUe+lQM/vpdMAg1Qq
LvGh6xUvnSXl6tpxJ+dAJ9vog1I9sE0srxUXTWFsrbPHQhtNSJMFstm3vEXXBR6W+J9yNusDZ2Fu
f+qLkwY79hKpuHOhDt/rcpUVE4+Kj9KYLHzJpj0W4aHrHjSoSYdKn0ni5dlDN5YQVkQXYOaWuos4
PYecm/LMVXCy7uC1rb4MpGoxoK2OyTZGt/BC8qoc94hYj/smCca95cI2PHVGdbasNN3dyYFziJxx
ipMjjpxyHj+Hgxx1kXQIhtWna8tTL028BYqL0yqqNGvPQ8Xay7Pz4dyXhPEjiVvqiFad14u/hZz7
msb/E9NawWneNI4/W/ibLzWWXBW+ht+KNFOvS/M2VkbwNaVh7nKkME8wrbnLMKBPMvzBgHidS7ny
TPaJCBvU1UHWc2W/PLx7B/wZPQ98LRt7N++sTcs30h05IeOkdI/LJZY8rauuzn0d/CFI78p3/UMQ
Xw422sYbleSkrC974AslPJCbdjf3QkCYzO2mcVGxhibVp1tKWtXi1I6msLjSnLq4Gj9GZB9s9EDD
pVAvruSc2MR+8tQZwvJdxx0a67jLXPtNF764zhCv1Rapi7HrBtzYEsjDYJieLd+6kah1+L7XCCi9
h7bJgDNHSELbgSP6l9BaU+wle114s8LQJNaH5toKLWvpxLjFn4WeT/rOpLzIFTBwDv4yIC+QFvG8
bPopQXwftKLE+QxAw5bzAO4WbiDIRNl5hitaejMu7aACSPkXgKPsO1/hfFUJFxqcadyzR1yZZdpt
8xHgqeba+R08n/wugXaLf5ti8y7Lijs36fO7en5r7MC7kY1q8KzLKsPSwrF05PV1iutA50N3PZSd
kiyp5N/bmTEc5OUiwJ1X0OE2siUvcL5rCtx9XfWQzs8K/lLa/9z0CoHx88x4eZb2l6MNKpRZ5neX
oVd7sG0lY73urR94b6S7NjDshZen2kZq+3bYu5w0f62gMbfIKpWLs+ivPDvFdUdLHZJT6LnbBNu6
oDwlX3YjINVlMmkYaQtjM9n06rbZyZekOczvo+dmJIKbXLV2ji6Wfn6NBUo4/gL39JYabfISZY62
nObMvPW0VuBWSQf4tdte6j5ewCFWg2hS2Sa+aF35iMvhsJinsXibagw2NZjEi7KmbJBG+PlIKHsP
LMBp+od0Lru13mVIiTRBD2id4gM0fWpUYlSDB3fTKTX/ugyeJpAU7/xmOk3XqmCgQAmTMwvD7EZX
4NJUeYWSsz1C4ytwtqxz/wJczryUTeBx2lG3tFfZ6rD6vm9dMhlEBommPRRGj56xql+fohPgs7nf
T5eRGNS7sFrXzWiuIyoCUkLBwiVhWTptfSmbWELcGqoX3GIUlD3Gzsx7DN2Fqo/nY1dQORmHuXjO
cZTeenPYr3veHwdjqH/nIRAqeTAKt92NGdvGHpWBc3/6ESH75CjCpdhqqr6/rueK59LHDDnwpXme
BoiO5DyM/tWXOBlyvpFjg7xZZKP26kMF2J4/y/nm54vKS52aDeiSvEGmW3zkf38LS/y0HUw2JE07
/OxAgzRKbT9kU24vO2PSLvpGsUisqPVGx/5mrcJefQgiRd/lPAuWsglX3z0quv0iW7gz2ndJry7k
zFZMVwNQ9IFb3coAxfdBLJn2dIhmC/3Akt9GpUz1Ecj6GsM+jBanLLzpxCEBcLWazVBbyaYckCH6
3G9MF6zeeUKoQb2m1Aq5TVzkdBiRQavbvMUEJc4vZJ+8UvHnhroTrvuTi8GYtAdEpqLlqVzquZix
UVUa16d26fEWYl3tXZzrp42qHUCEI2gmqqlkFrJbZARO8bmC3lwV6/eyOCsDggb9PNL0yJRaunIF
xWjJ3rg+SGAruslC0pvsx2VbuSfxbjmqtz3aifL0FCNPPwIlNLaWk08DAkwbJPhrOHNgrvrRjMsN
qAOUG9rg0jACTHObMpj2nTlH5UaeAt2d9qGiQaJHfIyEGoKkG6ie28J1oXdNCs8EFFcsG4v5AiGT
Kl4U0GojhEqAsPct+pjnvhHhxvPo+ez/Etf/Za643hCAwJAWyUGio7bKti0oC+31y1nRJPrrqJrZ
Yq70fxkdRd8sRv99nBwlYfEe9+Ue5/t+jYvQYCsQ4he5SqkDMlrtCluDiDo7+Uq815MVrG60K0Wz
yRvYP52DuX3YZfVSBDu5Ht5KVZFzsLwcFOX3YDmqt99YcHU3pWbudHy9n+J6GK9gbvwo3al5ivC+
26v2hCaRGIxwwdupmptC9mQ0tROHkrzmrOVo7lnY9mU2YgAiuBtngQkIy0uWlPVTHisgPNUx4LEt
RuP2zkST90a2hiaH4m2N96HntI/gdWRvkbf2rY9qTje5HjxapGwUo442Sh51Bwq02R5jMxySKFTe
qVHBnsZojW/o7OwdYzB/G12/ztGmfYNEj7UTead70+qidRPcCbE8LMyD/JBraJCIlq4gogK+AP6x
bMeT3lLRneL1qSkUVOTZMCrOZRMZ21N2KVCGadVOA4JxgwZzD+1oPPW6KzOakemc0XWMlm5o3HtO
YoNQ06pwQ/qAZahca/nK/DtTNe+StU67YJ+Z7KUDiaUWxaYe5notm0Gr9FiFDr9nnDagNFl7LfPL
e+ldMk/XNgTt77bH0iGqSvsxzoxx1XiGdR2WrQnfU7MulaILDlYIVr/VzQJaVuUu28IZn6vU/zUg
n/uzCYql6wlrBs0Ztn7Z2g/DwJLadSd4N1Oxk3kUL9VvELAdb1EuLe/nXL8IO+QJZtcdoDkAm5W5
GDkpx5k4qYHd1suwSnFuLxsY3q3uHLspcI/nZuFWCz+x28NcKeYMrpG4Kg6CdWIZw7IO82GdFKq7
wLCsPviB+tOIApz7xhnTe5/98MGWp5Otlxgnp9U6dfgc9egcAfhwN3FW1EE/i18w7xovaKBT02mr
KS+csIFW7vHFRTzBWfqu/c1uq/EybGb/tqBycjU0JmirSrmVXWHvORcz1ImFGSj+rRxw0s5b6UHD
flv0yUNZ2dUi8YHBjdR1YmGYuMqquL4OkN5eZirf8noikRmUvxo8ahed3duPWoLVdlW1yZWBVuQu
biw2cCH52VXoztWLWzqPluvmv/sa8PtOiaFsojI4o1+hjuRT0RIrLezyNCsObxs/xpKKbALSUwCL
QYudQ500UPg3jZWLLOlDvEj/hHJVQ3HTh8icp0VS+MMmKvBj6sc6U6HYRUuUSO5tLNowMFHrtV5p
07GlxoLUWWdtAc0avHUTa+n7pHohvd7CozJ/KwgP+5HS/kwFJSXJy2rbVFq3wp+sYh+PK61TuzUk
WCzvZfom0+w71eGnPUcEyKx8irBM967lj/WYDzpLN3xBtp94QlQF4HuwS0T3Ed8G0sLPueYYSBBV
yqoNUzyhxsx66PqI/yuh8YhMqnHk63HIhP6j7GoMRVshob4MNS9YQ4kc74yinu5CRSHt4FhH2QW6
stu7RvuTL2KRoWmFupPtes1WxsoQVNi1lte6bATxVF0YOhr/sikPCrhVFBoxlpeTvL6Orx1sGc4R
eQ1n1azi8PQ59M59jgVAAlhpDxrYTq8sTamuGtiJy96KorfAV3Yq2hBP0CDsbdFb+pZXX/CcukBa
RYCcOfiAg1t1XHj8x/9b1VR0i6zlbPvVSsbJwyfxVdKqxkEvt35rKxtwmzgT59Enp9ESLxuEAovu
UspUNwh0XUCAVJeSUdTgp3MXw7fIAgpAPTA+lJyQUUHaBYA+zuRbXTRL3EnXPs8THmnIqpxHpXaA
HEXFhnTtR7BsJllTbEmGYsnrFkdXnfWf4iQHbStPgiAL7vPEJve2iNhw2Naq6Gb3yTBtauuYPRxn
N6oPoHTidR818WsDHmJQYNePMe7pjkbts9V9YwsKxb4o6zy5s3vM7mQIu1I82mfnIddZ2xiG7q4i
ag/PhucYqymwpgvZnFrIPB1EzKNsema75rmr3he6Xt17ZsNfSVOeZrwfjzG+7wvZ9M2+uZCXrA1+
ve86tpHhDgcbwgJYQLW7tdOs3WeDi3Njh6q8ooOF1ZVvFjIj63hQIjKZVX5vGt5biSDDS4pfA9rW
3UuMqz2lJrW9GcShs2okGN1yf+438zpn7RzrUCuIlYd+jNzrpNice+TZmMbIJVZwPM8DKSWRS30u
X/JOn1b8stulHmjOnC/SWsP+pA6A8+PRjpVHaEbbAinvYdqAS7UWUgkYoZRpHzjFo2xNWtzc/rOr
FjYyyjCfomTrnxP1mDT78mOSIpwIp3JUr7L43dEaWb27fNL9nRSZPWvOut7sr6oMiSA50BQlzn6p
DZwu/R/KzmM5bmVpt0+ECHgzbe/oRcpMENqSNrz3ePq7kM2j5tGv6yYIVFUWuimhgarMzzjhn8Fl
Zuv32fw9Dkm4G+r5KgggLzMAcnW2YUmaIFWzS9zhXzzV7LPueta5Xs6aGsTq6sOpDEXDYJ99qoOH
wmzupCtQgIxaA6uZMFGx94267Ig6AMIxMc3A5lWjvpHVt1+kY267AE1KbOmGMWPhgXfbGG7MuixW
Jjar54TNO6oQ/3WGtfV7HwCb/zF6mxH4KZKN6gQ69y9xQ/nY12ZE6ZGA/3OofOAt7o+vIx8YGNYX
hA3GU+E3yp0cKg/5Ik1pJ+xXgZXcBq7NcGTFmBQALH/P+COO1ykel/rdrRujcWdd43TGE6KqYwV4
QVlRqJ2qs5zFwVziebi0r6e3ccwQ2rURW8Z1jgy4KQnilZzKYdIj9xAV2qGdZ++h7M36HibDKoSj
mW1TXA93UzTgzbzY4UmInIUjYp9IsBqH20CTdNe5/XKlW79cpHTqfP3HQNbXYKOWi8iAXL3qU7IW
KFo7s/q1crBKjLOmPCR1WG7FSHFOlGLdxJF6FmE6z8o2oZLanwwTBv1fJkmU7wB/4df7v50UWLX5
VNruL+oo2BS4HuolVHNGLMi/xbArNp7tVHe6OhqXGl0bfnmh9tUYvZ06d/HPsObB0Uf4AGiIgx8S
1UFQHD7Hc2kkIEk1p0EnJJuP3YBly7A8IusmMx9ydNxXoz4vMkb9XRfY6Zuqlz4wcE/fW20/vVme
fZaANsjCdZpF3UMVTvZF1YuMRXZS/YNc0SrnQ79RZle2ExSXozaMwQuPy18y01qohFY1q89tX+Dc
OrYW+tVJ/81EtkciSHbVaF0yCNMbnaAi/BSP1tUBI9ei8aDpWL9UC4hu1nHb0l04WPaghp+6xDxI
v4RNBj5W1gLVU10N1F2H+4xvO4Fc7Y8wkTTWlqv9d5ieZl9YnGIKze7lIZkQllOrsd/gJAb9QpLK
t05JKksu+jZgAGhHzI+c9S1J7cWYSGcVZHhTRfWWn8q0L6za2FdpaH+OOmNLun/+rvioN3UQti6q
opRPVpgVq7CZ1O9UgRAkKFDI7XQTDWMQcRuZMXW4u/Ob/EJxskLd5hQ5lo+Cia2/Qqrwrk2R8bo1
r8pQBrsuz/L8qxb22MTNqR9eGty9Vl3sZo92OuWPc4KeNZju1yStp9Ot38Al8SCx/LeiHzf+V9y1
r9ON95ghqyYoZEa09UcL3L0KFafg3XO5NWNM96TpRQ5v2uWQjFnzxM29NtM6e4BI7TyxYLeO5QRF
yko7WFopmeOd5eXVJmjTLl7PBZBBnB/K/bWtVPp3ZcAPE/EI54kFl/OUYcE7VmH4KBeEbV7dI5u0
lzGNJ9G2CCp/X2jtXi3K+d/lZEyt60n/n5P/OSQ9am9s53GIPrivZ+FYHNnXfZcbYhY3hN99cvdg
KIp7N5/xIU6Ch9bhFvKK/4d+oClAPjynvhYvpPYQ6f7yKtYepSZx3X5LaSOFWHH09fnR7ilxr+pF
p2FWxmEX9IW27odsWqkOhkapFaavYVyizAaMXQyRa+RirobItq5ux9A/2SfZr1RYVW5621Hv/E5r
7zAkYWsadeGP+oj8Xbt6f3kUsBAOMQCeYuVFWXYG+rNUJqMWHZKlM0j67CwHLJ3fz6T5YfjD9Fu4
rYXzzmyAxIWTcodCNS8x7CCVu9kj7RLkpbKTEdfG0mDjLCKwQQZnQWKu4TJe+IZ2R+VcGtcew10F
CKI8+ihUIanj3AsBIQSIerat7seNk1Cj3rzh36rbScQcjOXJ7bJ7vUQjCb18dCuWMgYqaP9pLuS3
LJrfm4K2uzUFIfch+PfcfDGcUnMzR+00Ssl0Qh1KKxiNZTFP6UaL/AKLAH6DO7zw9FVSUfppwaTZ
R3PKywuF4ARI/Bx4OyQs/rk29WUEfafUPqL7huaAn+8dt3J2URBZr87sUwECg5Hp3Wtfu85r7IX2
DjSRcYT7nT5F/O+t4gXPkcNv9EARfA/aBh2cVsvuNOiLKDKN4yZA1/hbOzZreuwf5dTiWu9r+VM1
ZPrRNUZnN5fWeBxaKCFVl3+zSRz8tNviMNi+/bVWEKdwIDuhNaqW56YjFYZwpvf6OxSg0zW0M82/
hxp+eb1qaL2HNktoN6jvVy3t8cNVU1JV7EFAOhTzeHEQ8zmwAnhGVNXLN9HSJwNyGNVyvKDaOl4y
29hqzQhTZunSgwR65Z+nU7K4XkbZuJHJf7vWdaLLrvWAHc4adTts5/vV5AbpYjRovKb4m7Bl7JJL
v7gW30bF4FhGy85ILmwi3oNHv4w3vYPa3fJDU0A+AhxLzezsL79G6czNYVw5JZvAW18iP04ZloOM
/DHvQwx4+X6Fn33YHd1SN/blAptKINDs3axm8diZ6vP1YALWs9v5Ii28IJRzYyTfrqCsqQcC2Ona
tJdRlPOLZ0Qm5WLSk+YZQqZVpqwR71AzEIjpa/3fV6u42hXSdbuaXKDsJojp8ToW/FfBxnrXuk9u
MtT7uqjax7RGuyKK3PFtMuDmemFl/IirdttKEdAO7Y1tVcFPzceItS51600NixRxdlV9zHMn21uJ
2p9LwyvPlAnqfevYMD/GAgNDthoPcqjSycF5ts+3t76gdMKHwlPcvR0jnvzHAHeTzvOVbfTvi8gE
aWpe+hLatn+UlvS3U3gogNScssR+CqGlNOuuCg56BLhnrBADmdvUZBfkVQfYyNEnT1fi4+zY5VpG
O9+pnvS5ZcNex58iZYo++ZPyJYvsAmAo8fHEl8forN7JYGe541kv+d5JZzYYoYUANLv+5ToIehmO
j6/CN2VqZ+rBXrepOEvT6VEQRqHvSVp1GH1NFuH2iIrVzk/T+Wki77BBHBdtcVLGKxuRhG+slT+h
wTP/cjRvDUwJTlEWRistHfx/065+KMtM/z5XZrUqEMR5wzFNB3/uT8+sPcetp9bGPRYcNnLmqOzV
7jyfBtbZh8Hznbtg+eTYgOPUJyH7Q4Uip9GXzj2S6ea+MswOQztSvmYPaNJsLfMuK8x4h+17/9SH
cbpxm057bZMEvX23q745xfwaNHP3yy9zZHgDvms7/kw8JQpWimreT1ppf0cflYWNnoSfY3AP6zLW
9Gf55CID8apomb7pyI0Zm5KVORIevCDVpjvXrRc+Wj3FY2VIfArmRvDVjAqbzAwc9bxse+D788HC
KflrphQqOjAFWitLWI40mKpa1XNf590D9GAWmUs/GC1nk+mxenSWWaPFXa3Zn9uF1GZoIXiltDPW
wlubCgSvJm3Qz0Vo519sXIYXmpvj9cVZ60tjLSQ4ieohIkJHyosvFga+v6OomRlrYbPdouRabnZl
0IEtLMDPE4UepboPuzHlngQOkleqtS5ii/+bZbkth35ZNdkT2brbgAQHy4zbwCRLMeks/3KZGHbw
GT7/o+wmbCtxVoODNwZQwuStQE5E+v3Odo6N7Q+ohmMZgqhji2Fv0H8yPfarnpE9wyjuPw1ZCNlV
VbWzDDo64NHAtbSdQAFQauuPaF0iUbFMrc2sfTDt/E4Gg0JRDijkaGuWd84175Wbfrf3a2feShps
THmop742HaVZK/qvqk+se2kZabFSmjBjIac6TzOEXUmwDVUXXsrQRHKtsKnuV47F8itvw+pVi199
qm/BaginhxbFum8a3tHrtqm1Zw3iwK4xy+GiIQV4QplX3fMHto9GO8ebmuXBZ6MPfjpZln9xSG/h
kEMmCQ33NcmcuelXrq62mz6GEWUHU7RSCq9DBS/KdpSXiouDANCZhK2zq/GieJ5x36GCViqI8pYn
TzfNfx09RtLQbf/hotbK60pl68y2Cje6dHdZSVpbdiwUJbCZGIvsUDWxeZHdiQxInIPizjWukM3L
NOeHULfg9C27GNn31CPG33noHtseQxJRGXNEhKzmpbD7a2dXx+7qGiTxt8ih5gbxlLw95RACHzo0
C//b9kIvEG9APJXs7mKFYSApd4rj4WuEferB7dnadZWBXGAdRy/zPF36yCvvpavWjPeI0FyEMaJK
vTTm9D5qhF5w6HXbPDthZOHelGhvWVf0h9oySO2XhvqWT5W6jXCr2ctoF5JPdwyzP8loFpX/og7R
3stgiedNEBvBi5Egqxspv65XKJqMPUbxcm1pvMTRkuDTVOpxTo1FO3Ig/UnxsnQtaexbU9LYjsan
yaiksT80Jcn9l7lZzO9PktwfgkOVpfVyqWQZlQ/KsfHeh3wVJwvtc65QnpDqXIaLwBb8bnKQkp4W
Z9+TxvEeVLWKXp2aVceise96JVu/MA52gIrMz33snAHEDhRdxvJZHRfvptH47EclLluBm28saj+f
HddJEOY3/WNbRydsTaEaqsbRsa3mGVZ4+5zmYbzz50SDu0qfHGwz+KpGqneWlmrZCCwzKc35EeZF
96i4/vTtU6un47dQGRA6NIx6P2XpebYL/NNxDEHdqrU+2XgBrSpr9H7xNkLtbEqHfGWVgfMpgmO3
TfI5vaBunVwWNUN3mh+m1Om2WQlEZRBLPGmXIRJB101pGfvpPknDcm3b+RNO5N29iBwOBUbIU8uz
WJpW7LXH3FPStYjs5dh6Pvm2vi1j3vAoLZZPibdQj01MN93fDpc3r8t5AVpoAs4IZkPbupaDotWt
U07JY5EqltOcleE16HYNR8VHwMRAG/HOYjvGpfFZ58G49gt1PkszSosNkkLWp6FEgVzty69WlJif
XdUoD17gHabJfaEqeYoXnohYG8lZNE/7MO7qu1t/pgI88Yy6/uCKVJqqv/NrBc7aMl8OMCrMSx8X
JzfDii2MlxTOol9JRcfcOKFt7ERUzuyQ6mwm70fmunC10J7DCgRaopSGbrEyVZ0p2C2xMihdIYpy
gWsbD55RTY9XbEcytd5Fkghm5tn7eW6a1fW/OLS197YMdwYQPlSZfopqPDSzdEt1prpqfqcOBN5V
bccvNa//U6M7NMMsjS4atmoyo4os76Euagh3jVkf+i+1lyswfAb/iQKLdubN82UoXP8J1Jj/1COv
uYP7aq2lT2IBB6HGWdj5XvrkgN7ea+C1IYIFXGgKVePJ/xYGiO9eJdfRlEnWYVfxn1JrAwsCzorJ
HfbxcoY6zfuZ9N1GwfLEiFEmztlv2Xg1c91uyfg7jzU2Bo8OLhHUtXudBT191NQZqNToLqiKo3Qh
AtIqvLjw6O509f4ascQaJUw715qb462vNOsRs3Cexhj74awKGTqu7zLDqjB5UGvkEpY2xTP91LOR
/dAnMZXEVEH8ydVRvJS+uiqacXWNDArX3Nyuaxm4bldIIakdW2NTSZUHb2TH2A5V9sPHkC/pVOtr
mWc4T/0lQhmwExki+xrRqNwBIYvOp66Lv3qRrrxVNp5tXpwjww2r6TTpAXB4vSteKgOaq1dgGOEh
L5JNzq+q0tmnDceVVpru1ZJAlOKNmqWnUrvwcOS+kk5PjbWVZVkzhDDk5+WekoHr7Ostd5sp4xJ5
m93obo/wkF+/6UG2qZBV+pxqbnRsfAyHOy9e5KFEtpRtTAldL0TUpgWwupliM7+AryZjjEbkqskr
5Eyl88O4xGM3RUqlCvamrQ9HCblGNxaQ+MQKQVM67VkO5gifZTXbsVmupCNTEVW2jcXEWjptCbiG
Xc+DYmrP5pB0549jMjliG1IWenD8GB8VHSpnoETa81Cz8V1UjjYC2U6A5aCQjrSXA55bQN3SLyDu
plf3GZCW8x/9EqGZaAYtM2XwNr0dscZQLO9n4HXa2UgwkZKzvzWlTykdSrlyWiaet4lDbhCZp6QD
DkOT/8ibtz+PvE3OLZC865n0NcvAbfRvfZruYLVRjLs/YlV0TnRyWGNlkyFW20Myg6pmbZk/dOZg
HHRWjRfL7d0L6oSFvytbEEsZLl9rq7VClC/tYTriuGmRCcin6FfmqjHie/oXoVPyrltjZZf9sOYF
C8aP6RlANyxGcx5OdT27d3DR3A22Fjm/IzPflJ4VP88t9kP+XKm7uWFFvi6L4FlpjJmvkGJ+iMHJ
Q1XCNV1i5aAFg30Ar2ytpIkDs7sJe8D9KFzyDB7rB5AYxmtlDS9szusHfVn0LGPSkjEYlh9av8ck
cplnVs5d348pAExjuLtxFm78BkRhfgWzOsKrIUION706aS4RbQ0Pn6Siv0t0NzimTnPP40d/rVUV
45ygvq+XpFM0l/nj77EyceIL9gDQLkjSWjqOxJ3qFFT3WtRXpTN3cuVOr5NyP5K3hCVD8zZgSV5X
xYXNanI07Bm8dslpEwXsqI+i3zTomzKy2u/dPE7b0Hbqk4d1x7MyqL9k3MsWgecgt58CmJtnPAmj
bTlA9sHFwlw7qBCeR9dFUzxuHuSAdWTzIP1sT85XZS4Z+N0nEbcJlQInC4kTDFIQbM0xPv1Saejy
eJXdcoPSdBz7mEQqMLYg0x5LdDeGEGPDVg30vROPHsrQRKH2vWybOm4xPYYYrX4jk4YwSd7qZ7m0
jTz3oRu7eWMtBdKiN86AQMxzZXo4SyxdHvpdJ1f3EbKhSw7dUh+tA7XH80ihlP87lgyyujbZZq9A
sRbbOFCAYEbRYknWWl/nzPiUpdb0b129saGjfFfN1oF1qvXPEGbUdNupfRuHYEmFue6jYfKaGIo+
uxRNWJ9KB+gPRVjtXq5d9lG0nuwwH59GJ2wfkNn0DwEGM9uBJ+I3MuZrqqraZ+4R/1AqDls93Rq/
KfTHRZ3cIc32pWsxumqWg5zJwemVVZe6ykkMsKRrNDsVxVEqY1Otpjv560OEyD1WcXfyx8u/XelX
wzGKhh/ShZ+QiuqElWrrMomUrXTKwbSmcWVH2asBFPChboKN66TpXbRoKUsXVgkA0Sb/gEKl6Wx6
a3iE+MmGgK2nAzQ4GvaKBuqPlG2Nu+IuGgcLk2KVLE3WDl89alX4S35BFyQ6NaaP5nSm9F8bI/yp
jYPyqKo1qhV1x+p+CUcpM904UxCdUWQ332x7WqOdPXwlf2PuZ/SbdjK9CJuTXqvdJ7NSjAskqmot
05Gx5ZmG/ddd0SnRi+5jPLtcVr6Ukrsz2um2zi2GNdiitbzGFQ1vrkXBSQ4wS2fsI5/FVGmMc+WQ
RAkuCr8D/jZpdq6TJMqPFRw93Px9klzIcWbKzT0ret2LPys4Op6buK+eWcT9Sous+d51Do7mnaY+
4Njh3nnc9OuGndH3OOmfU7WpPsERT05lFfVbmWDNPxQf4DIQsGAf9Vp2ADzffM67dCfzrDAaNyo6
E+ewhWs+o+F4EFdKNKxtSgSxRenrv+wqq5WDLsvjFDfV5Voyxo8TX8fl5asuh9jxzx5A2JO0AtV1
Lg2KWGEes9bxcmc7DQE+UEuzltV1ltrfO0/VjtLHI8x7cHU9vTPTditd07JMYjvLJns2cPRSEICS
LykHSR/Y3fTsJIpykm97/QuCoDgkiAYaCAWkofkqlJki8IOH3616LsKHqLJfhWwjLbwFrq0hm0OJ
nEF/4BdX5Wi86o1C5bfQJ/RECvOLpKu6ugLBToHpIrksP/a0jWci+ymjFjXcQ4uF+TXTVWLrcG+X
wJEXkowcyD22mZO8ZN0cnO0i7FctqCBSbwq7qL5Aoa8krSQD0gQIUb0kTndnGhMv8VmtX+yxDqmF
wgqRQQlL9iVC2YjYcQU7KNrN7OGPJeFOEU/3XjNebteTjyxiyncKerNDFGaPRkKWe8jNGbHsxPuk
JVZ+jGPc6aS5yHFf0LEmM7+MmmPlPjZ6eZCWHDxz71h45kmDWuk9stTzg7Qs22kxzKpZXS2TLX2K
Nn7bAZJcmvLB07i3zC+9myPTPauJuu8LfDMW3DsgyjpW9w7U8q05xvUa61+T5VZhI4jTKCd+2lQv
ICYVCKBlON50DfINLSwxpWpgpvZVhjGIV5yHBV/HC/zRVx330dHa/K2G850WylsxWfAjR+uLtPps
Lk6G1etraXZduDimkn27xi4XjMb6gqxef9+Hc3mfK9hiIu7VbFs7BuIY51gKhsaIwD4Hrwy7nYWV
FXJr0fRotdF0p1Pko37ESgcCALkNwCs8BGhC/3tvSqqoq5X/0TQj7T34j7kSLKN9HlsYupn1lq1t
doeebnrX+FZ659a1eZnUjXRLz22sWwKkj/s+2WmYtq9k9I9r3OIAuGXoDff67o+4QW1A4yvDPgsV
p2etbMczFL6p2bcaRRIp+1/zL7fOD+ATPbSbPRX+eXmAdiFbYmQLhNFRdo6Pd8h2sPzwbpizFqO6
91Y+qrW0KtVLENYYtyXSrXcQutyN41jzlyGfL9ZSbk1z7aWrmuhz7nrD1q21+FIo2bRpXPNXv1iv
ubo5bLE3h2O0NMXYKI7r5yZ3rIt0GVDd7oLQuJcxzw2xAxK3naboPjcKWNcOH7TZ8dS3Air/HQXn
dNXpg/pWVhmZM0Uz1zLaNYa13Ffhzg5q7a1SDQxNG0c5yGgZzryFZ3e+jMulZi15CLzMe5TBLDl4
ae++/v64HlYhj/RT5noBuohD+bn75emD8pZOfv9ARum7uYj2zxamjLHadhtpKpOpwZouQby3WvHZ
6YZfjqU4R8rZyrYcU3vjFAOlx9nMEYTuNJvl3lT2qxB5Wzad+BHirEg2Ngjsjd4dDfJ6QP0ziEQD
JhhnK+qgCwXxyN5kOXW8FtOVlkya52kUyEr9s5izXs1bwbTWW9juNkmM5fNkaETKnQWiUuK/ai/q
2J112UtuwZ1we7SLNFh/yB7IqRwmsgdnVt4raRkqehd7OU2U6p8JdOH1KtL1ITtBcQsYz1W32Obh
s2nx0H1SR9d86jLMkDNd1Xdl2oAbt5ucPL+XOMdrO3PSU9fO2p1E913ZwChYBzUo57VTToiZFc7d
NTRvgcOULXVkiZUDklfFzrPyAlNOPs3O3H9QL/k+ei2JmhBfdJR77mIv7Vj+hbwW1SDTD1qXuI8S
ErhGsI34inj5Ws5jsBwWQsthqE18UZeryEDnzv5iQbm9dUm/FrIw3fpUpj63U1zt4AyE/DnV/IRD
57DSArR+wzw9SUQWV9WO32NwAuAwPyUqBi7k1vP/n4gwg50QZWy4LVfj3lWdTepoAFuux8mMoqOl
aC8f0C7XU34J+yI3gvMV7SIwltTukZAy4ZMpxY7HfvrJNkCjWUg//WojUtyF/6stLBTSm7x7ZW0K
vMcnd49YmXaua6vYBUWcfeKZ/T7JRhy2Nf1fXg17rcxUTMfZXW2DypwvQ6m9T9IVKztbMEmuTH3k
tMpdRoL6xtH/k8evLfR/4fvjr5nVqwR5fn6ByoWnWr3xw9J663oo0aahBL90pJL5RyZPDoDiUpW1
+831FGU1eUH5kve8LQDhoE6X+kjsu0NwwAbVeZArwQfCeyRo1VMMQPlUhtr3cpjqJ2E3p0sXgirX
LrHylqilS1oSKl16hzVVw60sXVOW/5OPuE/CENlJoiqXZFdvKfo25/6m7sQC7to5J9G3OG2d4y33
NZT8pW2e7gKvPhW2rw8AAO0IyOdVmwNvteSAmfFeS/v5O+/dCOf1fr5Emak/OgM0VxmIkiiE6O8n
z24TkVuqVQPpC2akPk7nEEu/ZAPqZjlE5kM92dHnlp2ChgbVqm2KGPNzo3+s5/4orNN+oZ4WOPOQ
xn6RHruqXlJKeffCQ50SdEKgU9cnGawGhACqzHR2MjHqnOiA3zpg0YUQy9PXPZsZimsyFzmOfOt4
MbZqsfujiZToeE1b/6b8p631of/6HmwM/dp3xdMJzJInxo92mj/lCkQmpw3DOzlEkfKlqgprf+ti
GRXeTYmG4ElegJxBDwBMhVp46JTf7OIKQ9lZXZudksVQTvp7p/hl+zzOhtlVt3OheRsUVuJnOWQt
D7skieOTs2R3pC81DlYTtE/SmAItPYeD9eM2ZzKHVwd6R/hvgkrCahCTLqXUPmsQDV8iPaVCAL0G
QbSSBZxplQAeOx5Tphq+wEM1MLNNOjJ/y2g6VZBJDBs1CcqerdjdspbLgFwWLiorI+q0Tm/9TI1L
tRgCjVUfrFqrM19VJxq2oASci+rC5dGLoNtlYQvYMvLv0YzTN2lcTzt97OAfdXXyYM9AyZaWHIo0
MVZdR4VDmo4ReycYjuVKmjJLs/VHpUmcO+nqrbDbu5UL3n65iNJGNbZrx8nv5udZs+sXV61I35T6
tgv0aS+uk7lrPfqZMjylc1JRaZwP4jrpt8l40loKVtKsUrh69SJd+3+d5KZw9aalTHSblFN15lWl
a+sKnX1ccsE/iPs0CmjRcdDTHBB8jTe11zQvkLbtGSWcP2OHpo+OMyqJ6wCnhJcutCQ2jk3SQJ7N
kxDxVmWjgtqr8kcgiu42Rn9xB5ui5+GLV0riYhiydxbvlNTASzyt7eOffCNpU3/Mdgo0z5UdtlQa
/wziW5+Khnyon1n/uezts9Qas07DHVUl29YKMAGHffrhinc3std+Du3HckCe1DeSnXRbbhGfMz8c
1wKDT6fY39gNZIffk9Rax0w0x6BOm+M/J0mUm6KaJZMis9LWqdqP59ABQK+NCL5ie0Iqv0xe6oWf
l+WZcTAotT71MI5ZUxGC7MJKo7D5j6cOxrrBTPih0COe33qR7wwYVm99770OStD85N1M7q6bPnsj
Br9J3ejnMjIwqQX/tInxK/q+fDBVue7glLzQnSyBw+SV2dbS1PFt6hOMByqA2vqYI5FnY/GSNWp/
ktG5RwHIjAL/TkYrNTg1nu4+yaC9L6exRea7Tp5Zix8lxKya5D6M0dpylsvPWaOdcp8tm0yRDw87
VV9XZn4w3dT4VvrIqS+mlK7V/UooLL8Wbo6Ki+8Yp07BfyqGcLv5HTpMrfPTJ9Qha/LXUCdXP1z1
d2g8dO9XVfph0cmzP1w1R/tX15PyGSOLYqe3ubInK4mHNahVPYzKN7BUxhlbdQOjwaH6miUdWd0w
TO/RxMleuIkfJP42PRwIQ43+r9Nre3yfbphWKtPlsr7nwLVKoIQ3xSZvx3eNEREO8YzOxcgzfZFW
o/umAZKFkKgyYG10w1kGWnuGpDQWLR7UE7/AXtrvgTjyoZrw8mGyzPl9hT8+UseVdBOAhrt+FzOD
+jdT8V/F40w1PTJb1PX+PE3GYlhhRWtuZDzTlOAsZ7Ouv5/d+j7MlmHPRVPg/X0FbnZTufl0n/iB
hw2ztpXW7WABkb+HjVtuU9uYeEIRC1aY35CcOhXsSWsKj9xP0/2HabGPsIc7kGkGKiXvYX9Eo8ZD
aWInTRkQ1DqG9B8Hru/lvGFv4qUwjD7sV6XTjUx/d7usXMJdrv3/MCDBEU+50cuUc6b71Z2SskIq
Q/0kLTnkakF5dRmUQzMFPTZpqrn5YyA31epO+hIufEBS+QWZKOqxbQHTZiWT+wKrlcmNUVtcql63
w63+NdgFZa5b+xYD8xRp6TCur5OVump2MLWRjlmsaGU1gXzSYuKzLCyynP+l2ghJeMgCRDpzxcng
69QNttda6l9n9n6RnMyh30G2bSjT4Qsj5jBXCxgfalaoZuHJqfpMv8jw1UzmOl6X0X0HxRr3sFQP
gfrnMRvPCNMMg8zmGaCWZ6/9jl4ZqpAoKWPcHrqu8oGDLOESqJOrPBZjvbLGobV3kl03lQa1T6QO
dpJxBx09dSuniVRgz0vi/RaU9jZBYe4UOPbW39NKSZCpMTAriz12w3Orv96aIm0tzcyDxKgvnJbb
qEhb35pXf9coBLWek0dBUrPI3Weoremb+2zbQ/OmZU73HLfVvjTj5o08fIx1tvflOqbayxcxVf4M
Bmf0E44pNRESV8xsAgN0wjiySlpGy5GMi6IP/V5Gy8Tl2edMLB2W0dzABCgM/e4io7BJ3pBP7BEY
Y3CRoJcvFhuFd5xrZXgX5ZIabNQ1yG1GfrK9NhdhrneNrmXEKc33kTLSQIHyl753/inkdRuRwq9c
7a8XkpGZLOf66pmlxDDvcbU29e+e6j5Ntg0UpnbLjTGhKylNOEnmY9ZY7iFGiWZlLE0ZUFO1g9v/
Qxq3UKxQ34CvOifpGmcL80QbjxmLDN8BaK9/tgfXP+tWiYCiEQ/AI0iCQUwfMUJe+lD9PKpW+RP1
l7UAeVQlV85s7hB/WQA86Yx4p9OzuUOix/ic2+M/paUZD63alq/LpKFqm7U9tuWLVaob3x2L7xVY
5bWGsNuyeACWR4V4p7Mn/aTGbrjCtsddFDgImeyOnCluLvj/Ns8wddhVIkoZwSzfFtXQH/oJw/kG
gaQuLNPPda/E5zi2w430y/QEBk3uxDrizc2iuByOATLUFnJr2N4iZuak85vv2fZ9X+mnWC00TgD7
+YOWHLQogd4u6dvfoz6oshe0epPDvIxKcGCNDUuPkRYv5DCOoTi9KfUA/5+Taw9DYbP0fIwZAEpv
+1TBiSRTxkeSNSklEF8DHg15hH09rK9kjr90oTo+upWf+asadHps6PGd9FkVpQvgL+eevNzW8Q2V
Bcx/qozXYpmJyieL2+OtP+aJcQdREiNgypC3fsfvNhNYohlL9qBDritLzGTXBuze03ysUH9R51Wz
QFr+ErHYKD75+FjcIjQTJXA9DTWEfbPqrq/RPvhNDBXCZ+IX/hZtI/3KLr2xQ604+KFG7XQUEqn0
U7mfgMXk4X1sFj+jXp+/s3GFQFVWxaMR9MoliBVnTR1r/u4Pw3FMyhH9ZQxeDCP1drXl1F9dfVxJ
gBJiZ11GdXgm1aI+a0H80MmeDaQNCO2q6l40v/ouUgWQ2RuW+Er29L8YO68duXFoXT+RAOVwW7m6
Qke3w43g8YyVc9bTn49Uj+Xx2fvgwIAgkouqbndJItf6QxlTBvNNtOhaoWEwKC+JE+rfdDPw9mU/
emekzI+Lj31qUD+n7DRskZxIv2YdEH6pzEy20CxN76dVZ1/6zGy+NC0CEhnZnWckNhIwbRYsd72z
L7GKXUznefai8FyOCRqvxYz2IiXn13zU651iJfYhFPtRE2mxp0qVqs3VLY2Hdt9Z1gkOcxduvdGf
bw4yIlAU4f5Bt/kfm26rHwZeM58SwKIIEvvzEQBM8i1HSirBhJv0aMrSGs1P2c2XMaTu8+2PaPEd
pcL6qkBA3Q5Z/ahaIf7no995QDt4qC9t02QvhhlWf1oBGHFQ7HWc4B5lVzNawU1cIFNjZZMounr0
Jj17CoTbJ5C1N7fjlk21Jl+6Er3vT+6AQpw/5lQkuTsToBOo6ogXfUwKECcaZS+b64BsRijAoZHl
aYehbMLHmMXNBtsiqMc6hQIjA8okm26FS7aS6NMVLwrjc2b+PZNtePdybW/bgdUgBhRpyL1Dnxyn
BMgJ9jpH2bTU/qMvF32+CIkada+T69sNwvm2HRQf7hX6Am5ima+yD1nRWmncF9lTDy4P0oJdolWE
T1rfh1e4YPWDDdwMyYhy+mbZ8UMbD+GxManyvTcDChK6iu8rIIbpiJBthAasrm5nI+6/hnXylGaB
+XOMo60eev4Pf+zQ52pC861SynHv2zBNDMeMtnnT4tFplvdYtXEZozSRbALfaC6eE/avQWtap6FS
i61fgozeDsBHB9D2z2lm969QP42dZzkw/kLYKEOIToi4lI+X+Gbw4UKu5IHIDtw9bjTDVhID5MDC
NJhsZx84I3cT7/Bb5o1blNR5bTUZpEuI7/7lt3at+pQV7OQo++TBKj28shK+IHrpP3qzxeO0s8qH
0Jq/BVYyPTl9yQPXHbRDSNrpJiOWsJodS5zmLlazxA12pB9jU8WzWA/6i9OjUi2+j/JrKL+esck6
JtEThwT+v19NMGfdJWvyRxmx9ruxpm5ikL3LN1sODKaVXCb95EXaA3n14Fbpwn4yE+q0Iwg8yrF6
N5zJ8z/IPnlIxOj/FDJQK7yCSGepGFOuV4v7wmHRkI+6gtPb9F34FwQd7VBGeikUcYJPyM57+BuR
oI0Ra37rJ8EOyu33ULSoRqYvLrQkOSbj9fGHiRb2axMOypszpY85uv6PcshpkDrIddSZZbhqUm+3
h9wD8M+1VA0aqy1E+eToZGfhyc2ccqeMZCI/BEXmqQ5RTsoxbFDwYtnFah/sKqjGNxT/jeWAYAr+
doqb3fGhmM5ywG9U47bGuSGgWaNSH5bYdW7QFsc2ty6ygKqWKmkgx+fBIyqyzhgf66wFlaE6Do9c
E9g13WPU6re574uNbM5oM5+iDpsB2UxHwJrKmOeANDLtbtlga/yqLTZyfc8yF3malDzgZEN8Xprr
Av+39m/7g+UUbhCuwbp1wTIqucqDmUZTs3HHikJQ2yJ4JttyaOaNRKWzd819FTvm0dNSyHK4/l2k
3VYYwVgC7RNvZHNw4AEiWu6c+wd3HmeMvRPzHudlYGwKHFUAKvG+kZ1BzEjNbv4OtKK4LabZI6kd
9kCl72Di5jyHQkp4ErUEeRbLWoJsL6eyt5b6wOD2x6OYo1Oq230wleMwBGHB8y7H5PO9Rjnk6Pil
t09FExfmdOdPWXWeuInfMYjPRZ1qvslm3+BFB1rqpXQRhfAaPEHFpMmuq8cgCr/JIGj2aKGLDwgR
hTsXIJ0PHnAgbEeq/KY3KMduo6a2YAJ0nyWyThmsctdHfnfqYZ2h+uJ/NNfRota7E+DQYJsnFS+D
yavtk1zYRfoVTRX9cVnWDYMWbLkB66Ncw30s5Jz+ZNVdt5ETerEclANMja3E4HYSqz9wAMG2nJMa
FllVIFPD6vvkk8jdOHLF6PJUepymS27XPMj6hmos7uU4BXY7K5uSozQzN/XBJT8CHsGQdubUP/Bf
KIK9o6YBU/voJPjLGISKj5A/Rf6zhkL7tHyIUZAtdywszeWPKX/gddbyg2IMysPyB/dlufweMiro
bYsCbGguv7mcTmksOnlW85ya3TmGiMQLW8jgSUU8KXmHH8MmgfJ2LeDZ/6uPJwLZ3Cu7SHGHrQGW
5RQ5nUE2tVQQBYvSAAqaoZTnRuAi16b8c+WdYy6jEie5NuXoGmzzCv3s+u63zqscNDqag2+Z2GsY
VnIoh9n/Cxwj6zlgRBDJ4Q/VttncUaaNznrlxueiG6q7Hrp4FcSm9xa0DlBp3OvOup+ChbZhjpuJ
G98kdNS31YQnXJrcJFpUjsrmLLAXgcPoGmwF6jPESWy/G+sRwfb6mW3iN7nraclUANoIsrM9lNXX
wX6gjse7DQXQYSe7Srw3N4Yd22ddSd291jl9cYTfhQluRtmbTfvEHB/u4FTjWyO/WPJbkA47JGvj
j68BzjYuhad8/u1rrIACZlPGNK0O9qFawD0HfZ+FO6tyklMygYXnNa4jq8X6BemweeChWemgaVBL
QhCvu9amfgPt0B4iEPrLbkaNUqCA5NKhmPqVf1racd5Fd7DiJHRBWS59ciLcpEs0fc+EgIWUspiM
7vPUASqVLSDVzXMWVJ/zMa4uixyGU4NEE01f0dIz4nAqgB2EZgB3t+4uU0p1IxEDf4IHQB6hx+N2
xrx3B1RIo7o6tWEBKtyvsSXJdEXd9yjYvSSNr744EHY1t8c7RLSGkieYYugo+RXARbZtWHcbntTK
OaAI8hLlpnMX18uxot85w4Cjxw7vBABuiaM+sTmAM6b1b/IABfbQx6r3JFuOaekbJXbVB9kMJtXa
m23l72Uzr6vuYTZm7mEvHN70pmkO8dCYDzqmcI+sf4PtGJLpBhqWgHGmTx4ALOr7IlKHraZp8WMT
27itsMwczn3UfZZ9a3CgKN09q3mbWzbv9CF5BFY9PiyTyA9o1wTbO4kq6sfRfCgsJVhYYxIeJJsL
yKixfx9t/tvsRLNEM3mbG055TXwtmd+pZ2p7FO541ys+uRV0d4Sake8cSqG5tB46IdCUgLE5ACjr
eXcxqqg1JX55ag6qfbPuv/XIbjlLXlOd4OtoA8UNyMzggbLEv0Wh7d2wqNJxMKmoi8sR2ZkqCkF1
ghQGpLCLUc6tyu1EeBuFww4IkQLspvdu63XkqKmydOWNjA4Zsb9dSp5WflttQocMsWzKuVPZnGzF
aI7m5MGocxpkIakj2GabnRvL9ne1MFryB/A7AwoLD7rZsmebxmh51i8P8LTttvyhuru88+VBTbyB
26IcD8t7LPKCjscr1dsozD9/yOizDbJupallWzC5+akTICV5gFRJ8md+TvOufUkqp0BsX4efLQIS
KnbXqutdSqJzeK4mS3mx2jYRuaDsR6DoTzP4vneryONjgXB2mnvuUYna5hazD95PqW2Cw7BsoZzS
f7eb7mF5TusxnshZ2Pzd4MQCe5drhK0qfOqN5rFLubmGRKX2YCvY3juoYlVJjFWxinVw6nXgQy0X
Clmdug8ZBYljN/jqM1y8Fu9WL/s2GNFN7qBaNCwKk7yIpYMLAzP4VR3aZq8kAb+bk003V/eGU2DO
9XUGnjN39WFqM4M1MWhxUTBZzmRTDvzRV/q2gvYVf6B1oFJqn7+8uIKcR1GZ9nrZ9dpDycf6Znpa
B+VlNHVQH5zmZxlgbJwJx+NOuBvPvdces2lAB/c//X0wsp6UIYWfCbnB7M2Jg+hm9ml/nslQsySk
xCL75KFgP3iTZ2nsGVgODl9l67e4NUQZqKYmaoU2yh+XWa9lBZ6zs/W+IG/HB68DfzS1qTW2naOU
u3VADYZoayaZuaMq4YMEiNBRx0cIzQsd1QLdMx/kgDyosBQQwpdH2WGJQHnGE6a4VMhlu5O9hafd
by2VDXSB/ThAAaGis2p0yLP/XahDDiP79yH9sc5bp5D6jrZlCCbVrsqtWfBdDxo0QwWdLyD5+2w6
51hJ0HydoepFlplftNj/LluyP9RV9aAj77eTffIwZ2m7BSYyAWTlOrIvgzcoL40lX7BxXEAK08Gy
fPcBFkF98UtKwfrMZoBtnXmXPlceYB4sRZLhYMkR0vbRddZVAKuXzsLupIrvZkkKYMEX5+rPcexY
zQqWfarrAwxov12QyZrvzKdMx4RFjlLKLe66pywzY8Hhj/qbFlnGri8Ld4dfV3+3bau/o3Y53M3Y
/Mdxrfwku0zRvwyKsLTcl7YWLJHrxJ4Fzkkdyy/yCprPv42c5FP629nZnOzWayjdO9YprOjFHmo7
KSUCIQaWxbmFXkje+Cdt0sCAFGpD+tVwt4bxLBeSfWFu2QAnr3LL4POllC2/V9yNqQUm/8Wj3lbb
AM1hyC7D6C2n1PHR2JK9y2kT6/pe9WoUjdcoyozNhaXndDJ6o9iuMPQu1/tDjq3C1sgAOawDeo65
UlhWtzbsXnsNvp0sKw6tA81mgrOqhvoinbb2a5XhXZVIW/plMVAWEn/1y662HlF4LYG0raXannWv
A1UHN7DMv6/9U081BajOuF/7ZIiORg3gHuXr2u+5JIhwLtG4rwQ+Fp15Hdm0PPlqe/gkZ7U73krN
MS/mrBh7Px1nVErTd5Ms4t8iVIB9fgsd/MS6ANH8CEWD7L0sDFuGBiCrD9wZZf+O4V5cacVVYs0k
Ig0+zXF0Kvv23y5TYYkgkWey31K9JWrt+jVxBamJLjlxTrFTCeu+3E8jcNTNpIzVeVTV+2qBAtB4
vEkFMdnnJXZ17qyJbzN14mWWPJWHqorq8+gP91poiq39CfYYF3iAO6XWU3XjF314n9l17Vqj7H7v
dMWIq5jhKerTv5dohHaEi7IQ5vJb+NxEeECI7mGUIigqJ4hD66VfNJbBp7U/9rP+UIqswNgFxW1u
S9BNSrGdGtLrO9nnJbEw/QSqsG2sKkIVgMClM6t54WyKCVFTlUmBnqfJUY7LwxCAdId4g546vNzb
OvAx26y8Uz74UG+CbRIFyY18c3Ir+3Ck8vurHbuYjEGQKDatVyY3OTBaIQwFedp3uZDTgqG1TKxF
0JQnebvTxV2EdMHZT+EELZd05anSiN/zPx+L7kOdFfVDTyH6MqlzdummMLvIpjyTfSxR0IP6n2Lw
ziB/brTgnrlANBrEydP1Crqruci7mznFLhvB8nnQLmrfdPciheM4ZGnyVwO81G386G8r92w0fNTy
mTpJcyaRmx9tvdDfIif9W0bYuX8p9Sz5ghQ5SjSsgWTOYxR6Vcji4NPFnlr/b1MVTVAYH6Oe4X4E
G3bdn1EK1bmHI1eP9xqo8wcXMaxjmZcD8LyUKltkBN/UwblZFinpqFW2NnpjP9pEG/EPz8u3CsPy
/dSl3lWfKoACy/Uaoy63vQpQ1U3FbipGQ1dK7co+NlQVOg5ipzmKGKWivejyisCmBiUg+3IZI+eQ
PsIqfRFbtShPblOvCZUdNUl9AyJQOehi9xP5FXsjcTahf7hP/Mj9CDSQGz2p+vSDRf5HiIxTi0a/
RX0GDNDqzY3sk4eY3WrW9vlFtqJZh37apPa+baHVjWCqrl0Usd4o2jN2MJi6/OqSEXIQY5KMsvhL
xprnkHmWuZtH8gxbs0P509TG51KwbsamE4YJYCqhjn+DfqRvIyeonqoWL81BRfjA7xpsS6LI2QZp
5H4lhYrIXuD/A1pvFyTTNZ+VGqduiKlhUY+3rq9QMJQs1hitrqjMG3HT/dsnA+VBGfR3OXdlvC5z
l8tkCKGIK6tzybcNdtlW4jAkYmNIqg/8p+xjx+Cweoc/B5pjhXSsTXmm/h71G7JjDUP7br2O/Iwo
QSY1GvR578mi2Qie/8yOxWa3wS/cqeE2IQl4ka319wBlOz/Aaf4RmddI14v3puqjJzNvPmexW3xO
yJefAwAzOxC2xWe7GRWQuDkEadHsrCbe6OxL7rLphDcWRzHlNUfZoMmKFJ4VWUep1aRNFpYRtf3C
M1x59Mvsp+zuYTMexl9RyBL9FqUN8W9RdksWOPK86QsvwBuY5I9rdUbwU+o/LdfSR/VQGj5mRZWR
vRUYs+7MLIyPrVdlKJD54UOUFS6Ackb7rnKePUwY5WAgulK3fXcdcjhl9U8LzOJYJPlw7GCCvzXm
HGx6oVw+jSGaM7H2BbJ6uZ/nKrwWWhABGWv5j7LH6Tu0hSUUqQAUQ5PcfJ56Exho1/gs1MRizI37
dFOJuhdsTcDUIeK5U4pPq5ujFFz8DNBZxFm1fy6SMNyPg/dxNv86W0fXMySKhucRVPv+/yOumEBB
8Bo++plZ6p/dMd5SFZrAMoL9VpGA2MboGX3ttexlwcl71XF2xv5nPjTfagUzNj30XXAVgftUoveO
bzY0UqwBInQLuU6hqNXGzIRNb4s5x6bugfE+dvbrUmTu2SFbZteiGpo0187rmk/ICx1Y2WPcOZjd
sTdr/eACj/sqQEtt5QVvEdrUN7v2KXaJfjWdeatPVQWcthjOBrYpz/OUX/Wist4NN1KvKLILgWGD
vPtUDCd0TUEHiyY2n7BelMI4yuCpGqjS2ji2yNGgHF/yPuye5KCpHzr+8O9NX2BX5YZvyEqrV7Of
3IKVQH8ee4cXUe6pV9sw544SOWjfua6Vqt0VkJemv4NkrPeBqp6KOtcPrQGbL/Ww1IIApm2ixMne
bM0aX6o828hBKY0DDea7FZBhlV2aB+6wngN24GZw6Mum+pKxdXPrfvoGDpelhK9bF3IjzWMzTmy3
XD84GBBN9gsBZ0xJMpNMfV21RCQ9p7R6Su6/9EVIjB1yhBAffhcMkYFWnw3bpE8N7HMskHLiIOf5
qc8ahsKqxS4dG9NdMTTWm2FrymWw0hJTCst6y+tmfkIu8CRbSkQX5tNF1M2vskfN4jcVJ1BA4wzp
GmIpjh0WD/JaWk86ssY38CCb8pPaMILuhJUdFcU4t9X9RLl4NWlK8PTM2HCBnSuydD5Ad6uvwKhc
hNOEOhDeuaJeLMZHt0YlXHTKoFiBI3NQRVt26l38EbPMWSPz1CbRMydHvPWSS9rrfUvFm9M54PsI
KFA7630Zn0wlpylH5MHLLdM7aabunFSK82HVzRc4HhiMy1MoyTD7tB4f7Tirz38O/xa5nA6Ro/B6
nKbN0vYHY76g1TApW3nqV9hfYOJ1zq1ftpfGkBfhrkhrwG6NjqKeKHlRZS3DxUhTtuVhiZSndQ9x
zWzmeCOJNrIPzVO3OSBd8C8hIoDFvWDQOiWeT+6UfJNIsT+EQ/RGneTggi1bR38NrPCzdTDM3OmU
xvm3xUpSXljGeYqOqUvW8j1AzQp8EMt+tUP/k/yZkuzdJuXeabqbMWrmo9oG1iNMtZzkU3lfInQn
CQ5Yvk/bNcTVKvNxvRRqB1tgFjtrztjSj3r0YJJj2HiT0r85g5M+xcV8loOyqxuLvevZzXMVz/2b
F9jIxHgQq+TgNGTjvkC/4NCN6nDvdYhnpi3kw7wk3MtSN/6pxR3oK8kEcWal12CMoP1sgzF3HqXL
Su8BixnKyUMoDH0wab8SeCU6i7qnn5YQObDxsm54+LCBmJxQO/eYGUvVsTghoV4EibuVTcNOxl1c
BPUyqvbpk28P2nMRKfqzWQrujfOvvrMfIvIgpBjNPkTmSOg7y2Y/txNGfBBDB8j+6GwjBR3meykF
vYRO0F8A4k9f3BCpTkOzfHKRhP1xRRGGB9L0ZRWWLjVEgIzY5n5DZT0blOpmWob1iq1XAsma6pGk
WfQdwpioxCyDgWBT2O7wXnZlfZMBMh4MIABaQctAwsC8e/NwQ5LZepVd2kTixNPCTVNw6VDgLLi3
pyeohCaaeqjo+AKJIQ+mqjnnLon+WbvkGXpHu8bs/JtsyWuUfNLWcgT7QlxNDuC+55ytRvlbdsmw
X9ONicT88sGIIhdaWS8wZoSfbPQL4YRKQPKCQ17RzGqZVNdJ//wbMnkFOCcC6oygDQr6fp0dl7kr
1jnJKMCWfDGASJH1TfJrpM3apSg9FElSkRbWvEsiuuS49AL1ihkcvGwzqLrVwar/4pWhXZZime/W
b380OwMS6TJaDflbZzjJOR0N/bnpYOGUAgwva4tlxbercaL/NGt4O7LUKIPlqCw11iJYzkWN0H9R
NSyQAbcBsKCghmpDFH0TKRSYF7F5U5tRm3aT3easjoOKHTwjCmL302aZkzX+FhVcTaZdljkZK6tt
mNWIAJ/LqHiVGaSk7yDopEl8WHjVa1vmomSMPMvtqd6y64o+AmVbTpTDa+YKGjWAN5k6slOys6VL
MWiRH5JyRL5quVdfc/MHxKIOiRQsGjz1RVB6T4aUJTIt3NWWeWixnQHuPcjUjkzmpE1rwI8su9Oa
7qni8aMvtGK2nZotvl1d2J0UU7SbX+OdZtNer/Fne+E5ZoiI2aFnHEqLBVLZuu9+h8+sPIRkw++K
4jr3SQ8fG1OrH7CmQwc1A/52nzBa2bsa+WkZLPvkWVOQXI3G4zpdni3XbRBvYatYH5KKpCKIFT5M
fjTqZO+91z1mg2oO4a4pSwOjOisoSfilxYW/VnGRZ+uh8r3wY/iPmNquGQl6LXnohciiuMIaYkSY
pOlNepXvpvUF1bXOq6oGxfk3Z2Q5KgYMkjjnD5C1AG7/GsAZ7t8Z66UUQBFyhnwvojtQnGod4OBQ
aD6u5EmE73KXfporNKLIo92dDi3+OVX1F6zotlofahjD5WeRoX2TkVVDfjCZs2fZAonzORvLepmH
oQg64cjIXOQgBlADyjpoNsqrdlbo7NweUQE5qlQI2HsCFyWbuok6dGKiuFvIHyiqELzSa3aHoil/
3HpGdTl0ZzSfovwK3wmkEXJs8aXzDagGmT//2+E2418+tMLDb0Gar8aXpb1Eej5v3C1WaDE5LrXa
OnpuXqt2NK9mijFfRBGnEC1N0fi1wE//eypjdPD36Ea30V4218lTU0b9Zu304moL2CC4yK5ldI1W
VKB+iqfx9T86E0lKD/u1a+ioPeJxfr+crX1mU8NnclKMouMcr7f/NVBONvsLBT4cjMSVBoRGzpPS
TKj1dwhLWdY5JMk/IQuR4Mtg2cNy+DXqa7zGqFExEMtAkKAXGOlXHhBGc0AstIHVUoSvrv2XXsTa
s4TnllqXH1SYmzs5Jg9e+UMVAbKBNuxHgIwPtP6THZLtbXeCI75Zf+sWL5ad2WX4won/DlC2iB6v
/xUy0BW/mTybdXejo2/wsPYvM9a2NgS7OsiSl8F2tenkTX11bvP5uVcE981o7ulUZ1/SDGfASAu8
q+ME7dVti3pfzHhZlgiR9WjjbA18x2+la1kv/WS/IuDsfKXUGoCJmd3zAN//MwZVm2aena9Z0Y3H
jEoJuAPCbHB1Xo7ZTZdp2gMcaUzqRVhUaN8KC/VJ9G5JZOooHcl4qJwxSovJcMM+ZzdZYMB7P7os
1JrfTrvRC7elgliO7FygdeCb499Dl14WQOM+GVTlZJgYCQ7wEA6GKJoravvTVXX/UQtr54Uc0c31
uvq5cVA7vQVu5MOkyezrnIFuAO4FQ34a49cmyt2N4anFHmPEOX9Q8RY+LOiE3p+ofo3GZ1XfTBAr
P8dOEqNUhJstCVfjs9FW7qEDqUrqmmYwGMPG1nAHGmKLkhov9/0UG4J3T0o37Fysp2KEwLCXczFy
DzZJyf/X5JFeQNBr01R1zceZwb7vjPjRc9LgFFO6edBC17qA30uOPlhxwTKpd4hvOp8Q6GhRXLYV
uGG5tYMYbbEW6cmeVhrZLyRccASTp/IQN3rFHsmPdmufnBM5nrGpKrfb+hhFPw2Jpt97nkQrWlae
Daof7gY8JNnb/wuj7bVKvw+IVMuuFTKrTHH0WyzawOa5An9wkvpzQYFjshdO11WwboqEsp3Z4bIz
ITWPa31vqzs5HlU+kMjQ+fmHxp1spnOc7bOpxoF1hYNI8IeHot4WjHe3l015WGKmLiwENPB7azdm
TyIHMElo61tfwDfSCrB0zB5aCpTKQ/45zX31ae2wgK5MVa+Q0UAOVSqeIvAwb0NfnZZ5ptBEBeho
H/Sw7+DU0JR9mZlWl8RRXmWXnArf8FtmxsgSZQGo8dBV3gdk6A/z1DUH2ex0cNZVjwKDbLqN9snI
/OhJtrwXBJfN98SvuqdM615rq1Pe42b0HuT1EEtBrSxEVD8ZnuemV3+Ik6IIlpPx/+r5f8QEQ9N+
icihzW6ABn9cvdsAAPcGdPlrag351U0i8GGAsT41bvhj8JDxN+AuowRe/dXllMVnww+wNeqhEwaz
fvKbDgXgQmm2JtrM30u+2WGVdP9Etf+tdvPubnSgrieXTXjs6tl3H8Y35k6G9ajY7KLUyAE0ghHg
dzWwP/ng51G46tGjcIX5Tp3m36fI3I1AyT7bVBdPFhjZY4Xaw1fTepIXrBXV2ZtzPpxR6x4/xSHk
NvFBpWoEqJ/UHR6I1fhse0CyPSSi3pJgPLe2YZ/C0G42UzqylW060D6dYu7ln1N+J+Rfl033IY87
87b8rcV3xYqGDqG8UT+tfXWYBHtzogqvysvVvy5vzTOFHj86L/5Da60xHmB5ubN2lJXDtX8pM4rR
YSLRKkeDznwEdlXsmkAtb1Majvs4Lcw3p8DOT9Xj4O+MDCMPJPPn3KRPQel1Xw3dVLc5i6dnahUg
n7lFHjrbTLaJoemPpuVnm7A33bcAdM8+9ubsmlVZdEXsRtm7qqO/FW5FFbiqnH+CHTJG2SfUTu6e
SBr6Ips4t+hWRSQX926bkkP03UxbRlBUp+3IyE6IoYigdSJ5oh4uZWUehazPWpqbPDs5t6MKa4my
21prK+eSUtYaJ0fWGNnEAPbfYt5a4ZMjOQW5DYCHr8PYBlsJvpAwjIxbaDe5ecg9asGuy4sSv3CU
5x5kjERzVIkKRtNOnmTXGDXNbSIph2Oeg5kK75sTr58AP4gyOSqmVt3zQs37v5VY0b8Zmd7vsVQM
YWNNxpM8lPA2b3qWH2sk5JYu2Z8600PFCu8aCTVt2WWbGCnjPYF0mZguByovaY/ykjzKMA+BhxaM
vuNuSnfYkxFvbwhcZU+T0PUfJr859ORat100Zk/rwH9j5aBqAA70MWfZyjCtz6ErKsl8RWRRcEbs
vwuhnjMoZomonNIf87Dvz0YzVk+JS9I9RXnwRXW0136ovYfaa/R841QepIZmdPy92qr/nsqApVcG
LLEtyVAKpHG/k50yqPL92tpiBV6cU2Rf2jABvqdVln8t3Vd4Vd4NdzTvNgZ45e4MIa46abz0c6fE
LaIeq+E0G9UXGehRnAaCIS4w1u4lqNsI4z0Rl05DtLcM/pNkzAyRkvdXPj4oVq4eaiitYpEyfM37
CG3QOPsxIoeFJniePTnoQeBHGshlzBIhwXO2o/0eUYIJ3hjA4EOnj75EjtkJRW3vhnXv8O56aDLQ
zYse7XANfTu39aIvfm9Nu8obu7MctXTjzHereu3STn3qzPhLUUTRF1y6tGPpuFC3LYwYPwQZtegy
OE3wWFd6cnXr0d2Z7IS/92DtpCCTAtWNXXEIz5Pnx15649VdBFw3du780vgqxcHnbgALqwkGsmol
f4y1Suvc/1/z8OYYDhprcRwAneIemsFjG0Qu+buxuNt6Vtxlvzz772CQeSGwIBEiBpDNcc+tmLVO
HZpMO41j+tXJUaIZtBI5d9ARnsBEhEaMrZU4QzQVZl4Ters/BmRwNBTdESukZLPOWK8ifr9rkv2z
9vCF6DWSzOnLXLflGQW1YlfWfnHGuRGRzCSZH8Mm149zU8aXcurbS6KW3XHEFxzNQ0RwVX6TT2qM
xbY79cP3Ms5v2JAIOdn3CnONYFNbyWOZq8F3jOn0jQ0C/q034beATWZPXG963dcel0Oj6o/4yk07
Re/M3R8DCQhwKBXkUyLFM2zIZSLajffGAH5v6Qt637i6qLCicKo/OuqMTUGi1NFJfpLsnIzsB3ic
cgt4GgiaEiXd3efnanPzvnSlvosgR5OWuzgKZuxYaCIIPyEWjQ4cy+N0Ah4mwDSa7v8ACq7zrBet
oWA3t77wsJL4YSRgmWSXnLC+CGMz/ewGSXWUafvQ0H9GGmbDskUCkHWxPF0Pf4prxXnzUblz2pda
yABZWE8WaWR/z2yVrIdiDc+m61rHCXXVsz13zh0AbMMe0K2/DK3yjDuUj1W2b54DwFB5M/Q/FLSz
xQaoetM9DBB7TKiuqtfrD9hLwTBJ/faZJDtqDIgmfg2yHFlA0/gZ4wKA+PZLWo/6bZD2E32kbf5o
NlWYHz1Vz8goIKgek54/teKRLp/LsTClbDTzk3zAr4/1NVYOrLGoPX2SrbVfxiYRPpJuhPfSTfOR
T0IdAF+aLJy3TgWNSjYdbY6ujRP8I1sTLLBX2OsvbaxOt97P+1fDyuKjAz0cZXkGezsfX+JgGXPh
Qm1nIJ9HJTXsR4zBdqs+rt9YMCYn29tS41dTeCHC0a9O1IdqrNuXuX+frLC9J3OA2LDpRyfStvgU
hzqgOdG3DtgseDZ1VX/0teKsyo3oFOL4vVmDeVm4fjJeJXSpKywbF5/g24J4+gPOJIFNzRzwlwv9
Bf80SfwUCYg968l8I6vuip0osDHnZDMVuYMS71sJMOHVoq73FgzYmHpzrF5k6GgmHmQFRRN0H32P
Vay1l38UW+3fHXvuH2RLHgDAaCff5rda/8STcvCaKUBBwOLtcf4NkAgOFRatBphrQS2GCcpZG0PA
FCWWUXNGJz6ToXQw4hjmh8rM1K2LGOQRXQi8gxwUhTOtHp9gdLcvamlGD60TcFclKk1vMh9LHzWM
qAVwtQLj5J06y/vYapvqQHVjwL7k1329LF/lkJxpaUhWJxZUQVE0Vufu52i1w1VWiJGtrfexaxZL
gblOiuQCvRZSlqg31wXiV5p/KVI7eaYEtOtwQwMV5KT+LstDIEu/sLErSjadXsZCt24SMkti6f+Q
dl5NjiJp2/5FRODNqbxUJZXKT/cJ0WYGT+Ldr38vUr1DT233xn7fnhCkIUEgTD7PbcJ9J3XG+JQ1
NMhc6WxJIsm+2b3uN9OzrFBSNVm3bo3M7dzuRxHfN3N3HXUnKO9zInp+LTnzomzcHI3LbZoM1tkc
Be8sWSUXKR7Oc70sBPg436ADlcfdVATj3bKYugLiWGwMd6JqRQl1kLLdV4h2F+Ik+8mqZQu55g0q
maTi0tdGdNc6YQkOFPHxFsQUljB5+EeYZ58Bh/Wc5x/0KdOpngYz6z+F7szA84PkaajGcddpIeLy
TRvdNV53aErTXGFyjtjQvEghzVyUzvF3VVRotwZZJ1uF5Y6XFuehCE/mjaxqPIvIGJn4vTC9/AA1
CIstq64ehW/idNyTt76lTmQ5qYp/leOqz0+y7JQgqNbZ3F+W65mlVJodTiN1UO5GlRSKaXX+p9ot
EPNEjzFOu5NHBuHzUM+6JMhlXwcxafjYYaismFN0/edGw6z8OG+UEdP7PM0beb/YaECdG6uEuEGZ
lAh4pSv6hUjduizwP1H1nLB9zCQSEYbgDHGJOeG8aL0UwLYdJIelLgCeiGBR1W9knRzAgqJ17CxY
3eU8n5R1Wj5bjDokEWosFCDSspBrchFkBpaNdskbQ1N/NGhDoAJn+FeRmOKsPNzPTi9sKxtkl2WU
wsrSVWMC7FzqPoxS1D3CIkUDz/9fAy+DOEHvQqO9X2rkOMuxlpWSHCNjun6oT3om/1MRx8dyvqKm
PYNS4LrcrrfrDz8XDSYzfV+1F9m31f8cjT59BJTYnQoIsKubX6Zvo1kXmZ0DdxK/TVsfqquhDOub
/2UPp3DXm7WzWQw0oXKdEEosLkym1SfmMkdDpNbxBpGQ4IkbAqPcCKSIbsiKqq8IFXjaYdIiNKYy
T1vFWqNjJduMl2Ux9cZ4Ec629ER0kV1lm6yewArt4xKyyNI/wvpQB3DOcJGXgY+Zt1+a5QhDuJPD
LdVyTWjVz8N92NkyJKj8K/dEfLpllmLXc45KZDx9yE7JXBRg0KdUdpizW0t6qk1MZRuEXrZe0llL
6y1btZRlaiyaexutr2zljmSrU60R/faviu1/tdNeO91ybbP8KCnwb7JKpvTkYq5qagyYbhk6BDRu
xQXQDW1YcbRrFuTBw6Q44avZMzsl0+/cRZqIXpMKY2cDhsxRtjrxVG6DuDJ3sogzO7mfQbM2srM2
kchWnEqsZWsPgQwIFn/XYB6qq3oF3IVFOplSGabac2F9lk23wXBU8SbeObJUmvWTPKpUA81OgPJ9
4N8FiacMv5tGr4LWmIt42Eb3t1XsmVhFufBerqFFGd0jBtIQxwYwKayvWmjYJ+jEPxbGXLSmtswB
4FKpeoqN1Ktb/Cj3VVD9+6rsettKDvDL8rIn2UcDmrJG9rkjCPGvQ3DkjmXZcUYVK8hq1Sh+cJ/U
5Kw9cwjvl2I01xXTmEAG1Idrp/Xu/kMXko5pvbr1kUPIbZzBiHFjwRpkHlpuIhs/DC3rlgbZj0jR
18Rwjd1SXxCsrW9HWWTdtHO1DA1RkDSnGCPEk1z7VfF/qfsw8n8eKvzdYaR16Cer5QD/8zBJ1vM+
+VWf3x6NpxewTsfxKre67e42DDSAf+z657ZfDffxUH/u/1Ob3PS2h59q5d5ve8RFDGavrPi3Y/rv
9/vz3uUwctM6afEzWMZeWpa6j0f180j/w/6zFNDDxwv0U/mn3f60Kg/r1+VKn3heOX7JlDTKT8W8
kGu9ZWUfi7/qIvvNeLKTXPvttkuXpd+Hvf12qP9i2w9DLUe67O23w3/Y9r/Y2//7UL89L62iPCLQ
jej5fOp/e7RLw/98tApuKglMhX9c6f/iR//2nOLuRwTsvz0nyzDLOfnVtv+f5+O3Q/12b788H8tR
Lmf+t0P/tsvS8OF0L0PZaJJFSYCoS4vtnbsa+YC4jMye11Zf4z0KrlwDdkhlOKNjuha6fSIybys7
yrqlte9iuA5z69JwGwEkKy2GBeJ2Hgax5h8DymKAUs8aqT3cJKYCx4q62pTGoJ6VIB/uExEoyE84
4yeXBHeTR/qrh8Ew8DnVeOjmhRfZ7n2cOijfU5KLCBo7k/5s3OdBPKsq1Yp92yIYAbMlZqvdesuO
chNiEGQlRXFaBrCVPnhAyvnDuJ4xoaCW4gPqD17wVteavcr7qb0reyN8IwVckk/O7ft4KMM32x2/
odaMp9BcymPEHKAdPsgSOHiUAyEUyVJhTESg0AySowbps9p70UqgT7ArqnI2mkIM6/TTqukHlb4e
gA/9qO2WVdmX8EeNmFyMYEwErhBwuIVOMyoTG9f2lb3/R+C2xluGmTN5oeK5U5PgfWhc9xSGMT7w
lYGQkc/02hiyZidb62Lo1lGiaCfZqg/R60BC7Wr7NvgLkpranA4VSLyuMtDtXyC2fUN8SXsK1RgV
9TCavRDy/ouTD2tSE9E+q/DA8o2hf3BQsH3AhOEUdbl556mFHm0NBWkBpGYuS48CYZhLrX2RNTYd
bOScO++uaTBEnccpullHmFD3AUsP70xg8s0HBoGrlNq/+AgDKSJ6cYg8YHJ3T7DB2ZmYnj/Yngl2
r0FHbyIg44TCfsXoTEessc8wCKRo24SjkYkCVDQXy9D198DO9Q3S8tarbWGTiUGL/6MVXcn9FCQ5
pCA6GwM6uhko3K3snI9wZZBQsn60jlO5i7sh2snO+QR9QEOhZSc7m6ZpbFEx0G+twFDbreZ1AZKw
KiOrWrpNkQDZy85ClN7GHFVtL3+CQVALPyUlOMiRU92rN0yb64Pc1jTAZovOMg62gmuXVYZE/Dlc
fJu6/L4gnvDu2bi2uEwzpzxRnj3FwiJxrg7N4hybAznbaYrfjb6ODlZSplvZGqpYzSuozx9lKxJ6
32Hb+BdTFP3Za/yL2g3xxnE1HwNwpXppIWseXKNHeGcuCqPRLnnmXpVhrF6MtqpfujFbB7FInuJK
eTOBmt1BU5v2pkjEumvMASe6HlvyLu9PiWfnWI5l39ACTJ4aYOL7bAbPp3oBay8a+3gHxh+dFc/S
3rsEbaRJz6p7WWwNE9sGXonm7KHjj+JFwCUtHADeRa2IF0tNUAxFBOGUJjCzuF/8XSkGG+ifcRnT
ykSLSDcfDTC+x85GXEnWhVCMHx016HZlgEa3rJMLkaFH1SQeAaF5W9lPL4nKkxxPEbJlKNmgV95D
3XXqfeTF4exw9jQZPdIWGqyLxDnpbcTf2bcHgsueYOmg9n8nF7Ip4ta9FRs1+zLW2JKFAJOiCfNE
Ky7DZyDazP6cun1LB0HqA9PLz6IVn5BZQqhntHDgqUWzbQJz3JFZKGHNnJaFntQ1/tVzZePXP1p8
4tSrpEU/bjBEdQm6723YJWdc3T8NlZft7QrltCnyTRCg+iZEhkdz9XsMH6drbA2bqLXTQzrW1d4R
TfDI1N9a60phXkWqXnJ4p5sQXPa+S+1TZdbQbMFJrI2kng6tK06p2TiPdmU5j0oCnFmfiPvKOk2Y
SGHyyFnV4Rg/apqzj9EZPGec4KFP/SMakgpyeCwqMyj3ihNkK1QUlLNj2d1uiNt6BeqqadDbhqNy
WxWCLHPRdcm2QRnkvp3ZLnJN9nGJEW8bNU/WXUg8SQP0kPfmQ5ZH6lXWEGKYDU1CBzQcHWRD5akD
IoSoS8s609ES0nM55hVzRnwwv+XYQl4W23u7wVcsAvOykXVykedefjWcV3zVkweXNNY1N9Y5JuEv
bmK+xMghXMq0qV77GQZqQUg7K3VQvaKlB9MbDhCSQUzOfRGIR0+rxCPTjv0YK/bZRdIALAByitx0
T7MA5FPhTPrGKVRlE87ZwKkY8mMSgMEww6id5X5XQAmrrV+59toNgv7ObeJTWg7uY+t6A2yJUN/6
dZR+6pTkj6ZU+sdwrDiVCJeSBa2ylaYoZIxyY0SRcvxi9n67twDLPJEDDk110wWT/aer2Ffse5Df
yOaMYWUgY6+bwzF1CUGYTZw/yzqwXedOL1FDLHgHponID0ZUTvfqqJh70iKxF4LlyCzj2lZCbNBG
jN6cuq9XONXVIHfqc+f0xqpy9Z5EyOjcy4Va4xG4FOWaKZzsQFT6OS9bZNBlXWfNiT/bGDapYTm7
EVeyNYTq8X508foOPB1HSEdL/8CTae0lSr5G0NY5JKWtveI9Fm96A0GNwFSsRz9V1phETafOns9Q
hRvctlTSbKW08esYzlFq0rt6NQx/WWPzxbBb/V0EHni7Jo0OyLbkOxvAsD08YIU6PIR8fx3Nphkw
VA+1jSgSY22jXn82sso/jTWC9ZN+j5AvYihu8Ryp5rZTanALo/3Z7Iz03pqIVPoBtkOOKPLzAElx
23f99K402Dloe94kurLKc8O7OpvEGuyrXIcV611LS7sKZbDB0VIK/Io+semtQBSb+6VurJxiG2i1
tpFbyQYtntTDoKFuudShkFdsoD1+KlRmygXArFc/Tf9Mo1b70/Kq1STamvRn762gouRPbYTI6eCp
eL3rROJEp0DhSzycVPP8U455Z+HF5rUjG3J1U+fP0dXyT02rBVvd7PqjWXVkD4qGx5kvIPR2+VPj
WOZL1bpgq0C/OZ3bXBo+KxDdBk1n9RF886QRG9ma+7iZh1Op75W+Sc96OVirDuhmbSKxaXcnTWvq
a4qA0MskYG3akTWATXLcQ9iXwdYFEbIZ1MZ+GNCR3KtTLHAp9mxc2iAZNUN90Ppa7J1SZI8h1ELE
3PLgWxbYpzLv2vckrYjlZWZ/VPNsfHJ7Ho+yhxqNj1bQe69q2GD6AqnoEGlF8II08NfUQ1bPybrx
guV8vE3rNr7TrNp+bFyHr01E7L5mdf+nZ/bOU4cnDF+TiJBXql1+yYudg0PaSsPJ8MXox3Pg9dof
mpVrm3EyrDP/enGHdFK+c/MI4HyIZF4gsLoqxLDOaif5mkPpmZUV6qsbo8bhDNVdkTaCYH7c7opO
q5/s0CgQm2qcT2NoX6c6hCiQ2WfNzuK/Jqv+CvNLf58cN9j0pH6usY7/vFMr6h7FNgQ0InQaQ5Iv
SptAZjc04GdGdUG1vPirM2Z5ehUJtdFCparInjW1sv+0EmvrOIb2RXh9ucYxKntU7Tg+qJZTHguh
p9u2aJN14/NH1VvLPMwMpGtUtca60fIaK6kBcATgND75UKhNq09cy2gTBV6DB3ZVHduO0cAaQhKo
rJKb/jFBYuwF9qOD/EGEIFzZiK2GFsSDLkYfNX/h3gc5PMeMK3fKIcbzwC1BmfbBFe1q4Ooas6UY
d+uHMrHGnRchHx/4drUv/So4O3qRHTB49+48kcRHOwzdU1lEf9k2sjHqoNzPWFfUFHSE34vyKEuy
Xi76ucfSrQ3tL0lidPulaukWBl279ZKBl2ztWC+Znq/LKeuf8rmE9+QXI9THc2+1GFmFerU2gIEd
ZdEd1TvSeV8n3cwueLsVVzxQgnUr6mwvi6nSFtdUB99qm4TY5x6ySjaS0QczqLQ+oIS0BGOMIFEe
Bd2mHPtmldSGe99HXf/amc9DG9d/QcBb80ICTBJ90oQrVbiQjyCDd53i5mvea2CjPON7i3q2kzVo
XcfWQ1aPV9GH3inoLxbE/LUa20/CDTAXJC/orjvM5WfYG3jlbK69rfKqGNdZMBU7vE7bo2UALxCD
W77pjofuhQEyVxa9Ie+2Q82cOdSdYeXwVfGoQ7J4dCHWrTrNGo9LnZiSr+3gOKdp9PtHWZ+Y4aNl
VwJ2Bi/pdT84hxSFwbNsxHv3O3K9GdDaHOH5vu7eUoRBTgNKh2scjmtm8PFr36W4tPvjq++IfOOG
9WcJjUThTEOsScFGQpblAoAalUUY7IvQwJSeLrJeYi2xbXSPmteeS7UN7wwFtLbi8+zlq2ZYWXrX
X5wiV5780X7gns4+iRblX+xugLvMRa/1tj5fpcK8V+ws4msqHsbjFAVPWFnk96H3p8ji+K6Lzfx+
sKqrFhf1OQ80B49TDa66pr6qlZc+tKJ6KWwkQ3q3uE598UfnjNpZWEI7Q361trGiVOs2CONHPzGe
ilLV7vq5JBfxmPL73O4k4VYudmZYcc84riJtT5amY0hrCXgLqcP1xJLYsbjjm6S/VtjWf9UKN1oF
GH885H77RxsZ9m7M24H/QGq+j2mNn+Lo3flWlG/L0j+ZZjIcEmYOd8KynH3dYCA3JMQCHPJHReY6
m6DLDl7jPcZCeH8B8elUC8ph0MO5gFz5bXANZtbAgN5tmIDrjhzT3mY/IEPQxNV8s/1q5va7UiHR
hdT+Ki8EUrkBfiG61k5fHF99qHlAPrmej7SUxRt2hbovEM+xDNadmODuCoKKs9LEVnHtGojGiBOd
oVZ3gfBJi0al98dk4Iir73IRdX8pXb/NmX8GK0V8MdMHeNrWnVz0Q2Tf4VPNgyguH4ceCfOp6cO1
DrvkW5IZm8Qf9U+BXZxtdOaZeyF0D+ff30+pa78Dg4GA3VVf7MJhpq5hmVu2o/E0ltVXiKP+gW85
7RCKepX6XfQdh4t+1UVFsIv0iPPZlt3zMFSf06gCRArS8tmfdAX9Kax/edYc4cT4B7ymxAUj1mIL
LgYJsTq+GmqJPoAeju9GBkTRM2rvU1tW3xtwP1+zuHuMJgceU5npFzXCvsYrI+XS2U2GFFv6XSSN
9cmIoorJtu+dEnwErk4YvrhoEuPQp71Voa09AO97k6WyL2s+PtJmVehizihWDwuWKFIRQ43qPN6N
GV/N6og7VRaqL4U5uCs18pq7FvOOTZP7Fi41wt/lNRQOgZHdBsWvYTenaY9iTnF63weskx9RvfQt
w7mIwPZWCbGsnZc7fLTwqK4flkprLvpha29IixYrG0k/7MdQ0YM4hft0i3RvB3xNLfvPIEftL2Au
bitzzd9Nwpmsf/ZRk8H+4tAZPZphjWdDfhn0IVxxvwmwI7ZzzUrzW9/65SdVjcNtoNfDUVpZQdK3
K5TMVmYXmht+AhEeA3QURtedfwyxJnioBghCiPeFX0NmhWIsvVfbs0to72a2LyPXe888GPd1FX0l
gGau8dXqzhXMjaraSMVhKUMs16QKsWL09n0u3j5UL135eFqjkYbEfRetvHD289ADQjTdWG+H2bTc
zZyIv2aaHsdEza56VubXJLJw203KL7IHM9yZ+h66oBWhJ+a7wAjgZ2AcdPVLXSN4OZX7MPfGZ7+s
sK6fZcsGXAX1bBRf+dCEJEr0vJ/E++gR4PKciLibExTviZ7FGz8ozKNsNdX2Takbpp9RGr+l/aOs
9fWyvCQuGsN+K8B9ILnRHL0G1Bos2nzTZQbklFlDExqG+Q1UJx+CXNJR4cWl+Eq650DFk1xUhrkf
u1i7yFKuR/UOC+lDGmIH5lk2f0XM9z7rwUFRwubLZOnAzwxNO1qh770USfeA2HnzBfTasIbc0p/d
MXDupzGLNoHbJJ8cEewksFnX4FhpAIVw8TMc7i7kaf/ZY7L4i/aRsE6QD191JdLv4E4aG2HU4ddU
eYcQ0H82zEjZQkC1j8g75tsqaq1VBX2SyVpurTtsrJ8FMoiPI7KwptJYz63T8Elv1F8MYQEI1Kty
myk5JGd+5Wo0IPoUqVrwLeCi1yVJvnVS78o6PGkoJFwmz6vfCju8A5IyPDJVb94y8yEP8vLVIcj5
zB0GqYJaW0/8h8kfn4ucsxDYabfRg6HEdF7NilWjKWLfuaV1hzdzDv8TCyjYKE9yoXlIVdQxMll8
G3bJ2oWquQnKId3ZE+aYsk/Zu+AaVXS+5s36UWuv8yBhh307HpZYMPzNx7JUAJGT2wacIjhacgGq
Lj75iffpZsnR2g+KiAV05JBTrljRe5T4WGUg2Pou63IdT+sPa7I1F/bP/RQBz0e4+UoflT8i6dpo
VOad4vXxA3BMi9hlEm9DmBQ7YxYtmPo4PM99QWjE60Lvk50l2R7LN4skhzgpH2BRbbpr2aCoOqEC
PuWUYQM6r3uSaw6R3dua9/far1pRTD478hbpApVPR2dlo034PcsJ2ql+Yj+j253tx4IJXGGbON5O
iGI4UyS+zn1hnJvMC2eHDgUKjNGaYMwNA8R1a08PyA/3PFdRNeotZKzMuaH6Z4PcQo/Uh7iL30Kn
AVQUxcZrhHbYXhbrTNdfme/o+1KQTYcvuJlwrz4pYGivShMWa1Fo8ff0T6swzG8W7Anc5Jl2NFOk
nyKQeTvXMdQ3P5melAC5JsPvX/OJx0XdmB26Lm299TP3NSpVp4AhGWJprqhGcs7zOLwYaVE/cG3a
o1IFnzvVpySr5kXAVOEYudFnWZWFZXEITdwF+F9yYwbFN+wKonOiReadnouWWOW1t9vhHEmqLZS0
4YznDWXQIyeEfO2Mm20fYpyFkBux9ApG7VprmCDueHhMpxG0ZDcTRiIdEWiz8MpnR4u6vR7gEJRB
3r/GM6jOHaEX9cqYI1rAwxuaoP5a6J2z6XNT20sntBHJ4o3q4Mstvc5k6zB3VufO1dy5roHI68kQ
PXjCr691oB8Gp0boZFY8zQYfL9g0fYwq5Ez5x86eVaVzko2gnoHj1mQOZGvTe/lpqgtUtuZNvY4s
Dgq169rvjNesU9Jdk9Ypjh1cdYQXs90UVMVWWOkKl0yeV15r3cG1xCFzLspnmKoEO7S4+6usyoKu
3iShy5/UmbVnBNQgVYvrR7UzN7zs9MuipDdXBUFqXArH669JkKxVG2YpoZr8ZeBb7TE2sL6VqGMj
9d+UxlXP5ow7NvkDboraCPeyONhRcpKbKgPKczns2lUIg4ho8ZTcq4aJuvBSzoxm2oDHQf5gbl4a
IiMrIIwgo606eHXUcTzeWQTQXi2NhzCayMQujAwDVBKehVOE36fgL80Ryp8p5EEjV7CIaxowsUZQ
nY0xCu5SBySWVYfFcyYSkqSTHXyv+7+aukD37l/bmNmUbfH0rs5qJYxjlDx2vlc9Mq0r1vjC1Pvb
k16WNQ9EXDM3e6Yz8FkyDRujHrONatrRTiJQ5YKkHfJKtfqjTmJLZb8e1NVumi+H7OcLppa6UVvc
YORO14oCFjT3G/ESmOBP5Vr099rSqvRkJcxYJbQKl67pW/ehsITH11PQfU1Nh2BCrb/FDfypqY0E
n9B29dpWPiF3OgwORnpoBAaPQ9ILIkP44o1WZPDa28kOpq+PKMPlysl0XsbZVhsWOAkO44iXYXYr
yGpyE/HBECZJprnX0rUxTXcVR0W6lw3o5OPal+KLWRgO5iHKk/xelSeay+neGR201Pm8ynpZFdXO
0+3Uy6JFD9lozpbgnt84dz6shsRw7uW3UOSZ4cn3NG8ti7pTi22NkMFBfgQZAx7S5ggHVLa67V+Z
GWivWulN17G1nrNU6Y65F8H8TntUx2AVCKLteAb7f69ljUripTLuZL1cLN1kMYsTBJDqvFwvDUhC
pnsjmtKVFMINWr87k+Bc3QxRZZ3UxOVdGZH/RupY1i0NbkiwzQYxv17qCNqqxz6Ovwh0PTVvpTbu
g9kQXZFQdIlQl4D1CKLeCb/Ii6ySjbJervVQK5DvgQbyk/zz31vILpkuQmO19C7n3nIso8t31Uxf
k7qLg5+WJwO56EXSUdYn0p8L7TXw37DZwH0ClCW4+x19gWk/4NG6b81geDfbaX8LSwI5XwdRYp3z
tjIvjtGCai80fIyc4H4CRfamhlN88CaIgWbn7fhAUu+iVriHfOzVO6UL/m2NKbR7+FW/wAruG/mu
HpGaGh75+EazR9wrAj0k+UHizHkJ3xr9o/wgsaPCPAS+Vq9la684qM95wwPmWy5aZrwr+JyEFD8X
5asDCmHLHJOifLEMedyt6xqbBSMNo5mCAvxfwXYZLbf4Xu7CilRll3o8W2Sr4ZXpNVKzvVkE5oNF
MuymgDqa57CptfsfAqgUFTAO97JRT5EAH9FY2xMpqJ9ar4FclXohamoUUXBqnkTySGKvepQ1SdPM
73PU7WWbkmUI1Xo2UnMprsCp+akmhy+2nT5PQtwsOErSf25Pyk6L8hZGKgkSJ/FREm9M411EISpo
UfdSqgYEc6t7b/zSeHf6WWAwNeJt0NKrqpqWiGJvlF9vr3RC6yoSB1HrP96qc8N4yEp9/FwyTd34
mVfeTS3212EZX1Vh3ZU/dFzTWb/Amrz8ovmtsi+d0d7FJIE/u/hA9nhM20Nh7LLx/uZuGHe4w7QI
m8VVZt17MFQ3Io69V2GietRyADiEv0hhJZyiyIWY8a00t8mSbjXG6989pcjSUvpXm65ZJhYxiAhJ
ByZjtIf1kGGkWZo2BpStcC5thajVrDQuFz1fqz96wODEohL9n7Y2bz3kRssYcgNHQb7n7zHGxDSu
g072UIMuAGEoOSmxpr1UUT1tfWXIdwRANNQixvIINKRey1a7GJJL1/mvYUJfFX/EF83ZyibZvamK
B7Vz0odbbw1tGgOt5pPqr4Nw1iXCb3HVOEN6cGR8obSgxmqtWu+smYBnzItyVrPuQ3e444NqLUvl
LGF9W5sbZTfieMMdJPofPeb6pIzaVZRjhTtGhbsuwxI1ehWrvc4BMDC61Rdk5aazFeTqYey9l3ZM
1bOscmArDBsrjD2k9mKL580IdaXs5oBB8Yg7zAhVsVDV7CxvgGkUyj1fWI/y/y+rUHxDu1Qn77Pc
NL/YiLTI7R6SvTwsL7e+OjRbPSc0u/5PG4T+VD8te1n2/PdGTiK6Q13yAOqyvDiZMEFPtd0VJ1k0
VB3L6Tyq16QTTMyaBz4Q6zHf2vzzNhbuadsiREmEQO1aQK/Mtj134Mqpje6gD4PuEIyMpovi/Xkr
GeaY3bt9d1QJwu0CPePw5ze6fHvLl78VadmqzCpO9t8NQ9+3l44HhuxhpggoRbYX71pyW9dhGIId
fzZtPalkNaoxC6+yYTSsKy6t0Z02etFFZOTduzG6unWsHD0VQcTI4PN4mOtqsvmal3nrDgWedanX
wj2hrUDuLRPNLlDRk93Ehq+es5lCEon4zuEjAikHI19ZAXP1TaqWxn2tIvsLW83vMOPrPwkeTfcm
5OONHaTkjwsEfMghOERwk/IiFwoGlLe1ptH3TgDHUB/dYQ0Tu7qMuUVEJfShyEQFQpEO07kN5K3q
0gR45kBGQsS6U6ZNOFTls16X2Dz7avGq6Ea8DkyzehcWM0E+dJtzkkbhOmwwZoiBvQH9aPkjmyOW
7y7yngSOSCb5n0cMgza9qRVvSoGbQll/8y1/uhqNqe5dhDJ2QNrclTuZ7TnxnOfEhkBcD0WxzwkR
bfI6WYeBGOFMskgybdipEabnsg7jqeEp84eXVMQqOSlsVkuIuJESgzVUm6p+4Nu+CGIn32L/0G4j
V0k2pWIw2/Sj+LYIK283OJ1/P/p4n1se/lwqKuonuUgBEKPXmYlzAO9vo7bZgBKP5b2VhEJWWlJl
Zz3I/bdYy/YIrQYwG3kE+164kb0Ck8hKB9txZQjMHwNtEMdOjOLWakLYwYUpHvh8YIwq0dyV0w/l
KtNTfe1oWX4KEKs/oTf1Y22pkw2xmMnZstnRgdKBYaK7XMiey4ZL3dJFriGtnwNJdMZtq3efR2Ow
CbVFjCJK+5+rZKE4FDcCXTvN6GlZll3lmqxTxgai7yuU42ave1Fx8sqhO9pN8WL4nr5bDj9KwmFd
jehSNQIQ4qDcmfps8QV84dTPQH9jhoLbk/VdaHYBeCO0Vp4VKGseFs38xGhOZe0S5FvKcW0jSZHn
2bEH6kCYFwfBSiWHLekBctB+0uP6D20emkwcWeMGDMqp0MZLTUYfeGm5rcywRXStjQ9OzHddLMB+
rK0phzNgBwXMX6wF8tsVkadOnmK5uHXyG51LcluX1bL/0pV5oX0YFFzDki7PDvWMUx41K8sO8gQK
Hq0NtEouQN+S9MXUdD7taETkuFrlRnkdjXMfteQI5vrl9MuLKetul2hpXlqWOrm2LOR1WYof+rWR
yjVvQts/mMgy4GFBOp8LvHRT5L9ClltQRePtoFOQn+OazE6JKk3agWHliJfFcuyyLmhb98eGsizP
zNJbrn3Y5EPxpx++bKd1FQePHSEz12R4iU3DnbbyH9A4ejqtO3j9G2Q1iEI11pBu5eUi2J2flgu9
FGXdckWXoqIUANKWCy5bPm7nud4mL6BMRYEuwNWohUqKtRHIf7CoyNHxf86UelrLCp5EzY9VMwPa
jDPLy9gRFhzEyeLZfapI3/PnnFflAufZ8udyFiEJ3TbIkcrrs5yun27z2+rt7OaVve08f+vo30aX
j/0u4K09L+L5fBjzfn5V/FWd3EI2yM2WoqwjIvZjKLUnOawq/V9d4t3f7lR5T8pFOz8I5JojSTuy
LG/kX/X5VR1SElyWpeXjHmSLHPa2hzEDG1iV8RqkHVGg+Wcv11TexPLCfqhbinLtw2a/qvvtUMvw
HzYLPackZBN0q2h+RkYqnpM/VudyN/+D5DPzp5aCSXWKtgVNY5axKjeV5dsgcqS/Nx+BW+Dm9nel
XNO7ctrXbXqQg5cohm4mY6sgd3m7n+VtKh9dy0vhQ91yJy/9flUntJm5If+KsuMyjKxbissw8i+9
FOXa7Y5fKj/sahnmV3vqNB3FwOA1NRrUmOe36e3p93FVbvtT5e1N/H/UnVdzpMqarv/KjnV92IM3
J2bPBaacpJJUktrdEGqH955ffx6yerV69ayZmLk8Ed0ECRQgSDK/zO81v28VB/xylFh9OyhOmnG9
NuSTaGN/uZY46vezEnmVxzH88tZoGBso7K2YbQ2LaF3ENlEUa//T48Rvxc8yPffXVO0O12b17dav
zbq4v/+0Kt5HIlpysRoBdQLA8/r2IERXI+r2oOD8o42Q3+UoojKLJiwnodbfiEZClAtgixuA8mcT
1+A0MvQvb02rONffNrdbR/32oYlDfjvu7RsTO9LIkchvL/K1k//tO/7tt2EhMYsln643b5Zfllqu
jlvwvnqIh6BoN5G4UNd8pzPRwjou9n8Ga7+EB7EIMMSNvC3EXVtRiqu4FpgkN3biYby1/KL42zZV
PEXQayI46+JYDsQ3W4pVG3j0QWf2ay/N+qcFYPvqiWgLFyEJut/21YvDQ2d4nmJUVZPO/iUGvd69
eI/dqEg/Qs1cBKDXdyoCULF6rcxvb7rDllcKB/MgKg1ifbkvreWCeOjPJyL+4uurFBt/Kf98jeD5
tHadj2+V6VrHfsa84vTism+1VayJbWLv3xXFtr87Va52OrIpvr6N7cXNiUP7rPoQgYZlzND41+ZW
axjhISzggOJlCJeNi4t8yrdhi+5ESyTWcI34tVjFRRGYhfI90tTmlA3MQoLMa04hipqHMGGm4W5s
bNR3YnIwirSimTA2h1+6NKJiere3XlJ0jXOVZqs3VRUkV/IILuiDL28PRqyJRWeA/tfKftep90MK
e/+tj5YAMu9AKp7FgdJsKD6+vYyDoFNz6q1XzkEVHjqoTihygTXGKCFJzEvTOVDJ52Yv2py1zQll
KhjkwcgjE7VXfNmOMdAZrabJOH+IPkqo1mHBWRfu0HWGLw5ROrT9kUGkA74u9Jbr97PiiycpFsRC
aGdYR3GX4s1cm6oFg1xU8+wnsa1JE8dliuXBNJavMayaI7/77cXkk1SQE/8qPvG8igMlHXtuxPHk
WT2Jz6R1hkM2MEW0rvMNgVLBrJyK+2b1mR4jC5huRE1+e91v9yeBew4QuXjFD+kFcIcUdFhGrF6P
DcUxlZmuwxMsd5Gy/Tg7jhYY3dKcCPT0gArwQdz8L6O6a2D9y9brpybC7bf6PXV2s0ElmFn4GbO9
PUXFysiM9P1BfF7XR7aNLUXdFif5rQ26ft9i428/qSXStnGNPCJj8QWzJyxvRGAalrtKRx0adyxy
h5hL0cjD/nKLyR52y1w/6qPOPBAoUWj7B2MqHkmcuQpaNkUU3ppp5hVr/2gWD1XiWIG4aoak55Zx
dJFL30U1425qEJVl+7iQlXINo8a4Tz1IVcfwJNePetxq10HqdRR7jSzEhyi+87fg4LdtmhgtiGOu
q7/tF8X/OsC4/kZUA9K3Ozmrwn2XTDtYZNZ1uPRfRh+m1qK7XXb7a0Or8RjzD20fG/u3ulqaugdm
aDqITWTU6U9Em3JdFVtFWayJhRlJHBThYEH8OO10dUV8Az8fvTOCt4bjGgaL2vsz5FYrsz1m7Vzh
T8vsx895CFFN5tSM3AFrb1gz+S8f4FsrKj7KazzjrHJ6oE1hetHwnCKeD6JGAoBZoBqoHkIT4V5R
8p34/MQbJ9PmqmNiH0TV69fxeoC4ds6km19W7XoNFcWd/Xbdv9sWD86Wmk1u+5Ge2atnU96B4rq/
NmftNO7QrnwQty3OZnZRtS/6H9Mp4ozW3MlMIcWf1LhU1sCSVrL5+X5FJ1ns/6WHF/d97SivX4/o
1a6fk/gLDaVLTuuT2ep+30rV4W3moxg11R9WpXR/CYhlFQfMWtfLa7X+pQr+sipuXs/Kyo96bTDd
DhW4Q1VYdBJgDnZ5Si0UfbwY/3Yqc2oS2eyoTnbwLvtjOj41a2Lu807faaVFbCpqk9XlMcSbHun0
/nPYbh4kTaOiNr+NrMUXIS6MTeVK4gcw3lv1ExXr9yraTcOlqEIfe9rD2sYb8+7PWatfnuD1iW6d
v1gTT1EG6O12c49/7s9mSx+qxa+ahGbvZ6QAGuk06sV7WnrmglBY20IiozSTwwygAP9IWmExBr2u
ikBv1mOTdMN2jl9W17BmkqAJE4z8koOOoqUvjhY1OI4aHq0o94jIb6y3a4gjrvdLo/P21beEe34x
R+r1IYlH08VJ79eliry1GNUbTCQsTXYcYcutnp6q804lgS0+V63onww9BQhz7fsnphDwpvj0S8i1
AF8LsgH1L+acF9NzSAQz1at2PAwTR7DtL/zxqIbXfm1RyBUxqKiW4jFzV6cY7f3NUcAZ9m/P31FI
JKVbf/e27RrL9tvfhTiiep0DKZXmq4Ged5Azz3Ysi3tRJURtkJxl5bOevGmFJHTAvwU0EC2SuLI5
W0kQWyg9/vLViNXrojLcXG2sQ7HVGGbknKDB/eZYI1+8BbBSK+81BTLQvDDtju28fh37G1YBmzKW
icq2Rk68DrGmtqgyIlj/syW93pTYd600SiavgVgVG8VCvDWxppHL9sJvdl9Yj/VQ+WTAP+KSpF4H
dXail8DVpHoCFKqHuG9Nf87ZWUMv7TurHlRvQopSPJlrZCfaI70BuH4Qq9eJSvHyr6uz3UUnQ//c
h/l0fBvr4XhAIKabjfvbIHDpQ0RZ1xwVTWV9gv9ZBFG+uLlZALtjSimWv+vx80zC87Dsje09Iu0D
iEDUE9FsXV+xBQ7XzW4GfZt+EDHgNo+ab4tyW6yI4AVJlL8Tm8RCb25G3ACO4vAyfnAcbjnfouB5
+yLNvsVsoniR19cxvp3bexUKqJ+Wu7HW78deA9kikVa1LLARnTJ7ignNhWAhypuDDh4c2c3Y1Vsq
j0miL2CwNbhSq+CdCZrwXrPN7H5YNe2IzupDtDlxJWm57kMp+QqYzfRLaZR8p0ENOAKYxGS+1ZFq
j6pntFMNr9fbH8W6JpmFFpHmJZHhw8vPT+lgxwdN06S9GSYF9FoSFdVqa49D3db0lwkJ1K2I0877
RDXanbomLiah4cO6PK8aXnkluL+HIgfuJDuFhRsP6bdRWjghwDxnl0BZfMqW7x246Yd6rM0Ho6eu
SHk7QN1OUGq2E+ddB4XVB3Ur08JJ7tUPtIlCqtQCD1WKoGL2yy0+1Tclg4dORlxFRQUgkWQdnIJx
ttPV4Ub9xJnjYB20gxS16adaf79qsbzH9tf0s0m6KFmERpwEb0br/LKstfdm/HGEOdRt8TAOSlgF
bElNbG1J/H/vpmKP/CVc77H9rmErJ3mpQmgL0tIH8Ln6SJpFXpOnjb8uOyVT15Nsp++SYYbUVGCJ
hJ677LZpNe1MXU9vRwXn6s3Tp5RMvtXKPJdR5NYLjeNg2oj5G2m/V7BG9PO01jAujspjuSrP3I92
moEVnJyQ1CPfXxWOMDALsQQKJ8ELMhwM1lquJ8iIYjHlAJObVR09czuDOI0ljrb7r2sJUwHL9vzF
qV7nGmLO4kzWS9I17wy1hz/ap8V9P80gJOPVPpvTUnp6YnTBWwd/HUYhgp/5K+wHb0Bc1Rrq8oyW
mzdFPAScf2/U7ZVqm2BFZMW5L/rtQQ8drzC1xTMHZz7nsRJ6IXKRvr0VZU1+gJ1QA/FRj1KBFzyu
h6S7EnUJMPlRvS6DlgV1YQBNXCs7tURDcsW2odmXTu7m9qDgl5kNh6IekaBP5syPhsz0rbWFZion
Lg6+0fltMcC9OjllAUiNt9vo5MwYn26cs7slNBRseNByG6X2ESMIeHztrGFT5qHenXiqY8Rub5uP
zlCmN2RXQhdYLkhqaYSPYHUZc9uPYa+ksDvmFDnEcz+Btr0uFt3ELbZ6SHPVwGkredePOcbZfW24
jV0cMyvDBCCy8EXFoQRYvRSf7TrqH1e97R+7tA3GEVE6UdLKWbktJu1Y1G12m22L3EIWv10e1go6
j+7MYHGjb2BDysd1zQ5tZc2nOVOCbwaaogDK7GOqjtoNgvjNAbF9d56byoMSHGPAbNAHkbnZLTYV
ykYcw9fDenalZjXORjvuTavoju1UASqj47sRa2+LOkxgCmlZYA54p07z7NqIVT6ElPpQ1v3WMir0
eO3nCrMgkAz52TGq1mtt1HWNNXMOSiN3PhKEUBuNIjrF2uhFtS19ySrnZOM8uiDZ0ct9+AWB+wwI
Qgtnplp6fZ+m6V6rKli6xmB/SLPkSanw0JTWaMS1riOpZ6E1MGFhgcByLbt9EyMlvongS2VtHPDg
I1WFkp/XV2VEsm5BgDCpcas0peiUD5FXluuntldCN88hF8QT0qWN/qQbbf0MHxZSugMJteY1FoMZ
BVYYam49DJ/GsMLNKM8+SW0ayObcIMGRMC2QDQl/tnNbp8OrnlQJihkhzjIhdck0ybknpXmcG4SF
qaLVMSvUDpsi5xIX/f0yLP1hgOTnTVgc3MJyuzQjSWhJctyUPP/ZVGTJLQZQsbB6N1kA2mlmTWTP
wAi2zyTLy0w2JxqJzxZGbv+tVwpPYcAHOw24WBra+36LAzqkhEktbBQJQBAHu4EC54B3QRUPM0+9
xxIykzW/jmLXSZH8VAYL0tBWGcGBDq6KaK8H9N5x1ya6NOqw7J2ib12zAsui4oWblZZBUpzHp5TF
C5j6Aml5nO8Mvy+yHleo+ZGp1lm3zLtOD1Eq7CD0oKmduKpqzJ6hAz7rijtLS+t3sdR/UaCz3YSU
9RfCX+4VD76GP7cJaczaXkJ7tpMmUOJwpSI1CoOsdEkLuKWkG4Hwgl61Pz2iR5iKgzqjoNB23pjp
jAKz2h+mkQnToqLJzirLGyRo3xKEgDFvVFeXFeNBicz3jqMbJ6lrjAfcxr+PctrtLFPH1zDztCbR
D23BbEKafJ1QZMYeo3hvNlN7MJaHQreVnY4DiUf6i88UxLML40g71eqqer38kNd179Ec2rf5oHxO
xgU1iCEFvBZ2eVC1VfpiriHjDdL/zGMoJMQUrb5VTPyrc8U+AmNlzkJbopMFG+tWVqQGC3mUjpUR
utIKraVgWkhVLssmZzMM7XmuGuVSzlF7Apr7PUMgojK8GfrVfjCls1K8Nq0pvyCsuxzjomp8U5Gm
faYw+Wj0o3lnbYtSHx7bobmpwlg9dm0MqyNTFzB98ue6jixoPIoWDCXJdkQ7XbnNSJQDkrsxOmQg
DCkFutkmXoPnvZdrCLVqVel4fMswcg3zNTbMz1UY5bvMKZXAUexpp6X9YTXryjNGPYaLN82APfrG
t4vZORZtve9aorIWEh8jsYOErPstwWroperykJtzjyN2NuAXrjiBnKKQAs26v7X4Eg+NZL70Y9M8
mrHEtNCs+jk0m0CacPdae/V9hnkrPdsCdlIH6aa1WRdQD9rT1JvZISq1QGVmVIoMNXBy9amax/VG
xRTKzY1Zfswj8qxhpd6WLQYPxipN1DBM7/J6ik+W+hU5YuncG3nIuFFGeyOTZ3qB8T20WTi9iX0C
Wo4Hws9FatdrS+jJxsVBM4nzQCpfn8vkXTgto6t1qbwrwki7NRZcWbtlKjw7u5PjznlYx8daB5Pb
QXMAXMusDaYT/tjwhtZZG3aEFHm59Ajaa3ik4S28g3pFzs7AdWqM7Seb2LWSmBBNOuRlVO0lHzFs
H8bJPm62lz54AolKnB8rTT5LrdX6eSPVroFTDm8nOiSyN7d8disGaL5SazeGHBsBsB4Pfj+2n62V
7CuyXkNXzVATlO+TM+m7fBikE+ZQi68kNlKi3dbMpmrhFs4nABJep5dkSvC794sR/2C5oUWcq/aI
VwjsJjy6iI4OGU5iXm5UT0qXLn7BzKzlNJ9TRUdGCJKK69TjnYRfWKuFcIXN5n2uyyShy/y2rTv7
Dss7G2errN/FHdo4+HYBp5SnGtxT0ETA3JaouLPnFoJ1q0/1aZm0F6ONR+5En6H6m/V5BWN8jBcL
CL1RdE+KYrZPGXGvXKjpvdg0Eq8hz439sdg51tl0CQ1EfuIRpQYnlbyos2emqPilUSzrnaS0F30e
2iewT1rgLBERlQNJI1LKbFfVEp4m2FA08xAeadG4MEj5DY8v3QzTLJ+7NATUbzfIU/H6fHGw2KYp
vjlrDmBQWGgIJT9qvdQebaMm69vnPHKj6xHgaNLY76P282yW6GvPTnE2m9GS3VmOsMKo0ssv28Sq
lefrSYurkyiJn/GR49FkLrfYapG6GKdxD9FBvphyP18sX6yLhRF16OhOTN29bWsU88MQhemtA4br
0iTyjPzo9PJ2wDT2kZ+3CHC9bTOH3Ves0gGPj2DgbVkOT6qTfUOIIboAhIouA67Yuww+tv+2TWsb
yGsdwL1SzROQYK29n0K7O4tfrJW2nom19qIkFn03Mau8qDr11Y4upm37qlUmD2OLHIdqatlRheNy
qcJcuxvM5V6UxKIz0LZtYB0cRFEu0+U8r9zkdryqNtFTP0BawIHZ2ottsAmGeygMe6L47QgOWxqc
lODgVtcjGqVoHzodB7PrOTgCAPbg6xNe32JbXkqNXxZSGDTD91oarAuEUOviDOMc2EXSYfaO3wyI
/Bl/HSl+FIckBcq8JR22J/cqGHPwt7ddSZhrgnS7qN1EMgf/M1ccfF1M0yYiXoaHOoJzXQ3a06Ti
t0wQMHrWVpytInmq0708mdpTRjzzJK9t5GGFMRzFARODqGO6Sph3b8eLQ1BPyUKHAW8068fCVJOL
VDvlSVmQP8izNrmk26LeoKWtXlTMVFEUCztmhNoAqzwxI1Zn2MogpQHhfpT1ygNQqD/XmLd4haYS
Mbal9kwwNwWGggOo2MsDcg4btd6rnFV7jjKzuqvm+os4Fouj+RI28XVfNn2VeSzLGjdYepvZbdmn
3zMUGyBIt/GpDa3unhSX+jSncRHEEFlzjE+8dKmHp86YsnvJYsC/lcTCqTbXzLCertvCSNcgsDL2
CFX8yOxt0avVDu53+nD9FeZIAQ30EoidMra8Dw0+72+nHJzSdMGTKkexDVev5RRv6v7iB2JbOELw
j2FwXY+wSQ+U2FQGojjrSf04h7Ddtrsssc68L6TkoA5O6pnI5x0HRZef6h5IvKwxMGvtTHliykt5
mh3q1qj1j2KTmZgYra9msRc/CGdzvB21+TNBkfIkNuWpc6fXfBiiZKuWCYBJGgNRTEweltyMQVOl
h0ZtlTtH76aLPs0ofdTqRzrH6SIWq53iDGP0ytZh/thWO7a3VkrycD1iqWzyCuDsNXIB+9RCgC4e
sKhWlDD+po13QjGlWuTPELO1dzwA25f0MjvrjYHEX6woe2jY/aPU4zJX9arzaWnio76u9Xecq09z
KSV3k5N+CTctZocw+9baFmZjhW4Dq/he08ibNE3VPQ11+nGpJR5bpK3U8hIpjsb0JSeJ/RJq8jlz
xRRB3KLiMStFs5MlvXV1o5AOduuVs3puRgUxuTZxDtbTMBSBI30Cp6jfY7fYkqCFaD6bSvWu050j
32a0s0KpcS2EHcZSuVg2AhX9ly7H0mlCpQtxaIvpj9h+LEfEX3RHq5GGjpyD/L7sAA5Hsr9gmvzE
n75rFTN5qGgf10y9APBcfMi3DkNHZ74z1kYJssVAKWRNPTvWsk9jNpm7qU2ZbqhK0q+GFeCqrGDi
yJxrP8f6jQZXVGuTb9Ogyqeotr7YXXazVk4SqOsKg0Zt8veRuZdtldgOs6yKWWDPSRv5nZxb0i5O
E4ucb5Hd94n0FcYjajJNgtKfBcYy/sK3ob6rwvlBH5oXXSmW56rLJbwUm8/1XMjHbDOBYDyJyyYu
kkfF6pEsQxqNYHRQ3TTL0ocSyhiYbTl8daZTaJpIPYx5cV0oGAc30oyuWFKvrginc60tsccgXZjM
6/Oko2toYf6azWV6xnMnJUI0y0DplW53QGQ0+Woh7uHJdWLel4hkbAlgk7Ct/qot8fyuW6xLZhjR
V6VI35WGjb1Ugf4X1BIyD3oT3yjNHJ6ssc0PrT7XZ6TaKzIoyHASh0ZPSmGUXgIA+KNjSS/WWK/f
FYRnrM35qAxz0s5oE+DuvrhTWucvdrPo/prE3QElAcU1GBpgyNp07QnpQUKzSMaUJKvxFIzD8WEY
h/65D83+edkoYmYxXkQpV0uGpLG83ojirCp1UKv1sBPFCfOwYw5DwB36cnjOzK1Dgz/6dramlHaZ
ahkP4nglsUwsao0arT4uZehZsYundA5E0YE/eoO/BmPHbW/c0vUbxoJ2ESWxwGfsbOsTU2jbJo7v
4QggUC+KZj9ByQPT7osiVjjrbcQM/o+zWYW+9WBin7g/o7ber2ap3ol7Dycz9UeS79cjlqJlFO4s
zFJsl6roL865Ub6IUj8ukR/rWe5GSxjfjzir3QNayNwi7UtmHdgmFukYKr6yREA+WlPyF9j0+BrK
0T3mwGjuo6B6L8lSebIa/eG37aIYw0Q1xnW5HXsmCVyxLRp7IhWA7Tvx+4ncDxh7Jw2GsXHOy9zI
+3Zm3rHTLCq02CgWeMu5o8yH/baJCULnXAGo9/o5ta4nEHvFDg1i/DHPxw+40p/lth4ZWKmVRgY9
Ns99vDwvtrwef9m2wFHaMaJFcGA7pFRb86x0MT+xADdYxN231yKjE5yKiik+bN0PSaDO8IB1NIy+
tt9oXTWemc8XBbFA/IedSJJgMLf0JFxEWexSl6W4SWAkqYVqnvVtcT0V4OLCnVTF2ouNA/p88NO7
cZc2+XpG6VY9wVbD4pSS2KS26iEajfVhjpcjFMsGnZ1Jf4GyTxw0yNcSdn57or7wsY8d/SUz0l2z
mtVFHNkqRbDm83otJUvjd8nqXEs1SFzcqqoncSRO4G67tstTEtbGy6AycNQH57ovb7+qIYPT1THs
G+SA6pe6UHZWPCuP+WRXLxJc7CFLu3uxDwlSNMrwzr5r87rY6RnpBt1uLxVev6PhJio4Rc20wXZK
WUcagAR1Hll+MtZP6YqrXRev2gVMOyOGVN6mPpf2gFRF6aH3T/2n6uUM7g7qyLzKMiqRq9kYHWl1
1RydYaEL1GTzAQaScmvM3Z228aezxY5O04x2pygqVaUiK2MSrBnAPFLMBWeEajyUFW0/Bjq6z5Ax
20vLpzZtky8R8Z+HTln34KAs6MLnzxAhtOo9H9A7u0NTsJLSMqiVdfDKYiO3lOVNDV8ctSW0QdKn
RhmML9SPI4Mq42XUmVOI4MfGeSa9B+APzw+v0nUeyoQ55cVNz7Zq65E74hDZ2qr8LZOkOyfU2i+F
k35ohAzZgm9WV2DXx8SqdsAY6wvmJRcjUhNUh5sMjICS3UdaqN05NRV725RuC7Fmy6m2hwiSuiFM
L1SVwicYXK40d84eN+v1ea76h9FpqteUXCKMmEJxNcSVPCuXetT0lP5WVVvLXzUL0WKrWUANSgmz
8+17y3Tui3BvFlkLIoZFgqkU3CS/KiUJ0y2t9OKxeMoXyC5Vjf14rg+7QbHroKDt86Jxmg5yGVle
baYqwiFVu2tnTGunMoxfyjFTDqYKfd9cxgyzjGafF0MSmNqxrqf2GWEp+pgB0UokVh9FqXfCd4M0
92fTMvOXJUEWCjYShO2tmEnx4OnKvBznhRnIPqL1nHL5fZiN2r5ci+FFRcwj6DTTABs5mU8ZkrpM
dmwj5haM+vhYJGr+rM5Rso+sMQ/MvNv98Y9/+49//zL/3+hbhTbrElXlP8phwwaVffevPzT9j3/U
183Hr//6wyCK12GiWhrmkpYiW+q2/8vrJSkjjlb+D3lmuBZpnBwGa3mfy+ZJSJk2q2zzBNU5dOlc
Kkxzt/IcxeXtdoyaVB8jY6VfqxvlMaLh96tila9rYlulFyEwCvbG+O3xJnEdFcchVogmMFznq9rO
smns1OjfMjQzioPQ1xELggeCjqK7iCM623TFH/5vf/nLO/EkvlT1Qp8Hg/avxf94rgr+/fv2m5/H
/HbIXfKlrbrqe//fHrX/Vp1fi2/d7wf95cxc/cfd+a/9618KyFcl/fI4fGuXyze+//7PN7gd+T/d
+Y9v4izPS/3tX398Yeq9384WJVX5x49d2xtXLd7wzxqynf/Hzu0P+NcfT6+fX//T4d9eu/5ff0im
9k9V0S3V0WSHcFXWlD/+MX37uQsYnmEpNh4plu2wC8BRH1OHrH+ahqxaSCbwE1PRtD/+0cGV/bFL
0VXDsRTH1m2UU/748w//UXWvb+zvq7Ii/6Uq25qjMnvFANcyuY4ubxf6tSqHMM9DbbBVn5k3Lzkk
p/aAHfcuPtnBL4/kbz4a5a8fzZ9XshhWcN8yUpN/vVLbm3Meoajkp8fQoDt0mR6+a/zimByL45h4
xrfkyfL/+4uasv23f9/Pq9q/XXVRuxVzeof4yAEGe1yGr+FLRhsC4XDZZQ2jE0aDJjzpZLi06q0x
0hbWd2p5bnCf+5jZrnpD539XBcl5ULGbdKt3yyl8UR6YRH5Xflx3TL4m3+XLUgftrrxlNHMo/ehx
PS4AS9CtandafEHRRC+eGrIxsjtd0E0aXSyODqgPvyP77aU7+6jsF8e9YP90opHcxd76rL+Tyyf9
1JwR9aEDyr9ms4/Ie0E651kzoLfnp/xheJccprvqc3VQ7tVTuG9v8wcNLYSgCBTVzTCX2pPq8bu9
FICfQIZ4hz7U8mn28RkM+pt7Y1e9w1Uoe4cAnov117l+Ju8E0MPZmaZXnYtgRoshaF7W/mi0d5bi
pyHCEF4GRqt9YtxYpUe9ALl5mz/nqdvcRe8N1599tG93zC3sdO8ORY6gPBq77ESH5c47y9W97bSN
mx5lz9pZ7V3pV3fZcN/GqER682ciI82NY3d4Gd7FFXBNP7rkRyZ63tXPRRAey8PwEXRasU9uQPv5
4W5Qd+Ex/UwSqj9UuqscwH4cpzXgL9jjt0Db6ZkP9JRzMDNZ1eMNs3Myj3D283zpQQXQrXtIodse
PS+TUkzD1eZdlhxIdgN/Io4O9/Y3sMwfkDtPfFl7nl55Nd+zA+/Ox4Ng2te31o4H+h6RvKLyTF6p
5DG1fFcEKKHewdMzvpARIiwiNf/YI67u5g/5sVm88YtzGwZgAQ/N53Yv+dZzeCne5/vccTcxN9O1
Yhfc3BJovnkyvcVDbMWv9ghYDa/Zzb3zAQmKW2mn7+fC07/rUA488vC79AljS1/3l7vmLt9Fn8qd
dpsEhdffzwemu/3txgsv39n+6jan8n57A3aNwZtrHjX08d+r98rZiNzOj56tu+k15qxOwBgrui2O
MHluJSyrcy8/Z0foj3tKTXjXdcEApRdd1dpVJ1d/notABVOl3FoXK3CQVffRqTdvi0/6x+hR/Spd
Ri+MoK76jEUbUgOLX4a+zQvVcZp3ozvdHfzIsw/6Ljs6QX9Q781nh/pzlM7mcbyJeErPAJLCyS3f
j16bg+LxBzROnhDkxatjnXwl98fykLxoF+eCyzPw8dSt0kD/iMizOWEQi5RZ/MRYdTwY1Sm6q6SD
oQR98SHhyii05Z9LNcBo4YWZuQ4UVvWxleCX+2sNGd+f/BYhSyJeEKa4n5V7Yh13hvFFxZp8JHXC
6CI7bp0dlPBBb+E9BphAa5Y3tl6BSzoEsW+SEYBvsN4XnsOgBYOhHYClkdtOj0q5D9dd7yW7iQxH
iuj6ndG8xur9WpyK/FayPRP1a8bN4YmcUnpBFBJVoGV9Gu0Pnfow6cxRrsDDv6zyJ7X+mIAmmevE
tZS7PjuW+qPZPWdy48aO13r1nX5j7+pL+EG/TXJvdgKdJqo5xPkeARtG491D0h9KhAhAgCJUDmE9
AknlQbmWKqwKDukUVAg6kYdAs3fgNbTI63xMpUOeBWt6UyY3XdDfSgcwHA6s/PEs76YjShi7lLkK
vzdv7cW34ejM+6576Ic7p7vXMfu2CHIRC3IHa4c/eV0NLpg/xiLtcJwsr6v8Tvrwvw9y7utv5VPf
fvvW373W/x8EKArd3n8dn7iv7efXr1X3a4yy/eJHiGI4/9RVWVFldYsG8LNQf4Yo7CIOsRXLJs51
NMt4i1C0f2pM8pqO5TA2Nohv3iIU7Z+yjti/Q46BFUdV/1cRytZDvwXbhEam4xDlOIajbWc0nb/G
DVNR5GDgbMmLb1XDjS7jMd9ViDUxUHrSEdP2k511/OXx/E2soqnW313UMhRHkW1N5v9fL9qboTIA
3EAN2U6+SrZzM2X9sAs1NPUg3tpKi5zonYQiKcRYeb9V6Ck/2Vq/WxEZBBft2j2QjpUsypdORnI8
26OufwIH42GtgPGv0YR7WR1x7RgHZjfA26BFrz0g9P668Bkz/ebOOelkyw46nAsULAGR9Xl19AxT
qhoETjf7A+NybXyIZz1Izcp3BoZ4HZKZYVkfsWoJGiO5iSTDW9PRrWRaejJwiVqDwZaOI5gSguED
3q2Iglie3cq3OcN2As6FaRj1oAyIJTY94AhMz/AJybEWaKvcQ2bLhWay1xbJW5ELtqRiV7ezO+ny
To3PaQKCI5ZfIpy9nftSyw8LnuoTCWrwr/ryGtFi/T/qzmvHcSzbtr/SP8AGvXmllzdhFS9EWDqR
ondff4cKaHR2dqHqnvN2gERWVmaExBA3915rrmmKTCXPHcWRotkTTqbaMDr59SVjFt1yTBvpJk0G
v1IgGukYr7TYrNevTZ0iajaZtYgeRLhVXOdhLk+PQ5U8aVW5Tc3WbZL0Ecde+HkCFtkwqSNjbWJ7
jjsoZcvoqebilGRjDxjLW+xPU65BpWqDpgqrgpeZy7dMZQRSqo/CWG002RBsmuivZCp+lvxOpJjf
u0GtIaeMOzxOkxMrJw+YK67gw/5gvGDZA7pwpSC3hbETPtKFnTFGjwo8Ya6IS5gMzRn1wXBdjTfZ
lbSvSSYjkWDfu+Fde8N3LsX9VsaLV6y8cTl183KppMdpGVY0pXaqv3QzF7WANrOIpo9u+SphtlXJ
cLZG/T1eDH+kIs2N0LJOOh4caRVI/fQmkfMbzW9ZhG1yMtmJgbdb/L60P9WSrPW25v3qMxx/e5g5
MSAP4cBDgovhCGTNtG3nU0evJOWg6+So9pjxJfjK8GZJNK3keJvM7apuLrAuNzho27dUCbvmAxbs
Do/gx8WA0iUivJny6YRJAb4jUGZls2USP7R+JTY4OY0nNEfrXs8j27rV57az3gRdxcw0wpjO2Ec5
SM2UQijTV4apHlIylCyR62J2lMEC0pCe0TBt6DucqxUf1WE5L7FxTsZuu/Sd3WowmHJ9pZW5Z8bF
O9msTwRVRg1GQwpwuKwHWHmQOtEH2Kl9MI89Tlypot1W7U3+TG7iqpKlNYRqv51vWOWoezUtwWvb
H5DGZ3luX1VxCXVVP47kIl1zkrWT5tyIa1J5Cmne6bOyyUQoGgskmI4IKFs2JC8mVibN/Yhw3cFM
Yb+ZX20tbAVJ+SSpaWss0Pwxy5ZggRhj4xWxRo0LQ+vaW9tpYbZXme8JsMeEwVoFN2i0TH/UFH+s
6BQSWgdme1P+RvaY21mJZ5LYzGyn+O4t2WF2+a5q4v6O9qnysYLVaTFSb3LxOOcmJvvKLs8Bwf56
b71v179v55ZhaJqOcxgfx2/bOSFKstArIvTwNfke6zzIV6rf7bLgr99G/r2xNQ1RhGtEg83pRQIH
R9evjW2H0q6v41vsqkG3kuKteooCqlgncT/T1eKILlWgDddsXS7rlCLkr9/+92b3/u706KCauqLJ
unpvS39BiJq474YkofiVlBtr82PI4v8FFvP/B7T8XytmmPL88mH/N9oCKPcPr2+79y7t219rmj++
8V+4i/xPGH1YHQJrmLom3zG8f+MuIjiMYqlA4yo1Ckvw37gLd0tULEm+W81Jmv7vqsb4p6oD1pi6
bGoqL2D9T6oaXaGo+o/ngFJLM0QWJtaflE/yb8+B0XeVJY+S5NYac7gXcQ6pBK7pnll1ZDjR20Af
g38mOoCyDZerI5FH0sAPwvUzHD3Z03I/aVxtBTyqB7wKBnBdoAmICNwkec5Obdi5oAdevGfSM/Xe
/YvZ1mPXsHbZlRw3W11CUd/ETLwVp8KIPxkCrV+PzbOOCkHa8XuHULC1b9G2utzOojHYM05autuD
EpT3Fyuc6avQ3eprNjbDdZvPim3pBB3aY4lXnq0lXtW6i+7RZDRqOMLc1MLuoXgT8+c+h9jjRbwe
tNfeziFI42g1YrjjLoz5Xoo3nKaGjKIfYzNYLTg/ucrscrgoix09Th9KqMDtskXmP4fho3mgdaXs
Ms7aJjlMdu6kW+FNlWjQHF7qwlFV/tCw0sYRDZ+8RJ1LKDoxeDWtNr0vsTeDwPm8vg0reGctxClw
lrt8IJT2FfzYxxgux4GuP13Hk2d8KKKtMge8uQIJ8qAVsz0XB/lLXxW7O8iTu0nnSLdX4Z6b9Dpo
QZP6M5FK85rXSfSdtZw1nFxLpx+dCeaeRsgPPIplh1rSIo7+xpHuFCOJVx5THTMKEetUOMha52r8
sugaKRJBOvgZMvWg37ZpTp4IJJiQdHMjuaQVbrhuZ54wUFUB78fL/GSEjeaJy5uIpTmT20DFkdfB
Ul7jtje7ZrAtLCKZZ8u28AqdRyzdaUXN5LQBquyrNz3inp758TeG/Op78jh7pVse7l2rEUB3r3kR
RwDWsT6ux3h/R4ByL3I5eN0E4sKKG3ZDG06jDknfeqEwAgQrzssqPRUOhCxc73MfhmvS2sKP+clK
qK4ufHfrPRWIJtlctVcrDbvZI+MHWmhlucXMMNozTF+M7xeLyXNjBV2/5ortqwMQABxA2wrQITif
NKSRbaxLj5I5YBGRhoI3K1qmp9uepCovdyish4NEcWj5lLqkPa7wueap87idV18LzWeqGJQGduJw
YU7zEvmC1++0sEy9Zgsql/8U7wRQ3rBcXbz7F5kgm8uesJjG09Z9ZUMh1lh+4S3IyVoTQPr9SrJR
1MxMYYkpZwyJseSlfFlOGsllV5dZZhIhjfWXk8FbwKLQgtsTo6nbmykwWLBLuJ4MwQElUVV+6ofm
Pf/qcCu+hpLuL9/FJxxdHMD7h+VZgc5QPAxSeJMYrtlQ/UWQWITRoSSFcX6WpifJdMEBcltMcG5z
8s/CJMweX3U3Xr5I7Rjhr0SM4m1Y3+AAFdq6QGxOytVWvvOjsoO1vqqw4esYEGN9ZmujK0xe3SCA
ZydzbnwApSuSmSKRebFeCte42lLsY5GNqSYxUjBi8aO0W2LQ3xsHOMF0Wk9zs0BuXsjAbLOLqO+K
4djpzqRikIA7PkOsme3RHhVP3AJJYD7nJJ6FU5gtRytVC7Mp1MxtVANmhNlw0KfnMj+awka6Oc10
6ZLwqu2XYZdkR4MMs+h7GHaWQO5XchlhYKeYPcUNkYPbTPZnpD9QbdSV5pgfSPSskxE/RHvIfk3l
p50TvRjfyjtOi8ijfcp9L6mcObyFqWs68wdgiewuaEZt058/ctGeN/IH3yXfVtayNpa1HNnx5zDR
CzowePvay6vVgguhGsrSR50dRgOa97YcPSGHveyJzNuacQXAPL5ca0gbzgg2qFS2eqL8l4Pq0xSd
tvK0wYPh3lbhjDC52+NvPEibChzOeCzbA/CJrAa33sesI87Ag/aqvDIQjlaaE79YxA7K8Jb+F4MA
zVAUEAdJlyXtj5HEL7VRb5Q5f8veXPzc95ec+t3pwsnJ9rrfOOOm+Fc//z+aW/2fq4I0Ktq/wHSa
tEvb5B/PaROn5T9W7fW9/PrPauj+Av+qhtR/3odJfN7MjXSN//y7GlL/aeK0T50qi7BlgX/+XQ2Z
/zTuNZLIeAoQ5I9/+tcUyvwnta1kWEyodEU0tf9RNaTqv+Mt1D8ATSKxaoALBuOt/6yXYbxcy3Eo
cI6WgLyjDtRyPzL0nOCgv06QiOxMmrCxpdipt0kWO2O9ia57iT2PXYpGcmyoIIwXXXuom6c4WV+r
tSj8GLXkmJZlt9KrbHp1TiDiMLEDfRjqYSSHEZOVJh8hTX721jNq0ZzTE4daMUm9qQOzJLUOedI0
PWPtC5yQ+BBIGoUGPgu04buYLvM1R5CpOVce/FJlRCG/ZOb+mq0lbZ0K535eL9ap6R6k7JBxfNc5
XsjwzoTCQl/zaroavjwHvAbJBS3hS3ZBIW9BAwTL6fLdPIQjreZ3+n27y3SYrqQ3jLXcblPvrH36
lvi4HHOwSk4lutKybQ5S5q+SA2HZumCro/1JEcMrg3FTVa2VHRPx71vn9oINVS99UoUwirnMbz0B
VOf8KYznFrrb/U/SJr1DTdoOl2pXnWOUUYTlVnHYceKMJoCPeZioXl5Ui0AfM3OSETXM7btvT6rx
MSZgtaZoQyCz1TjQr2/tvK+hl2Skr8woUeAPuuJFHeUXY593EW5DSBCB24zyB1d7u706hFxjVi+E
wPcRbX9j0U8TBjUOtpl/JM1Grt9qIXfwiYdf+WaJ0O/IZirYUqeBmusZoWeT73IhwHunyojm9Dpz
r1kPaa6iAtvelhpSK7kyNWsNswGmpG5elbgzPs1Xp1fPdf5WCi+idcATlIP2iJ4FT+hzXGCFxnBG
wYOP2Z64Lk2/iBmDIVd50LIVwoKKbNE2f0otghaCqF3pZGaB/d329Sv8XAfO/2vpCVD6g8yDois3
jc3JQr6MGV+u2bGKv02a+MoDTnJuwiYauInLbE/p193LlQVnaQ9CROb1Gc0SKtsYBml2I29B31Xl
h9a7qbGreErQ240nFHkLqXnayjI9pbaFFfErwO3LEXWtQjSMfDteGQRpnxYUdVKGZ/mxrHey9tqo
Z9wrEWSl2IwqbpMex+4IRj9vrMyWqRyLD+h85WsBCTrIYk+HMiTa/IpUmA8uWhjdPI3CZV62csU5
60Ze444ou+3cu/HoeCAqmk9x+W5dINs4xXVN/QZfnNGrdWzLZxN7LophYV2NDyMjHrE5d9Z3eWfP
4ckpdJCT9jfrMdH21DtXj9BxMz2o8iGyjjJz3TxdDcm6R159VrVNMb4VxkWjesqoAj611ay+jXXQ
IQ5jWCVEX0Z5bjMcjB6H4fEmAvOd7hVAJm005Zh0AQGDBjbfIqltxb6Kwlv/tNC4tdk6QTadRF/N
sKoV+DIrawpASWGW+oUdtR/18F6OD2K+M9Rj3O1j8k7n8hm6l2A8Ezc8qq/XcZ1E55v+NlVPkdNa
7rjskttB1k+Z5M/qIR6/52YjlpMdNy+p9DTQK7Vg0Sz1qsKSlxpyZhzMciJh1HouBUio3R1RlZwW
7a1AnuMcE0NRp1gPF2dJQgP0yKjKSQmUwSw80T1rDODo1hrJJKyu/BMdl90hDsc7xY4o+1NCqWbp
3aDjMZreW3TZF0nfqafzL0fYn+DunDj/1RWD8RuSJkOVANRXOYx+xU3GLs5wurdMd/LN9RC9Y3hW
JUHBoE3GYNmHED0TX+aJyARd8UmHLh/0oF2tv5DFR9U+ml52QKvxIOxHdFJ26bIFX7OLhJCSXqUh
+DIwZjcaSMjzjMZX61NJAkoWJgxh2THqhz59Jik0TcJiDOXk2aQHU95lJsnIVFtcnW00Re1zslp8
FVPkbEv7dyqp9wa7D8w45AuUEA7FlTPiWdBCtd+aS6gMmy72ZsecFvJaGHbO3uDijcw8HFUQu8dm
gk0rEqNSfDRksGX7En5otiXyY0h9VFHoZlVaVmq/6pwyBIZAwDa8rpY9r+I0GNrqLNPNzBJi+Bvh
nOqmj4s3TXAZaeCZ0cHddISv5Xg1vRku9Xwi54FJPkx0kq9WeKmZr7Xo36S9VTxM9bMU7yC/F5e2
8US0ok+xi0KejWp2EFZl9F10I8xy1bDQQrjsi/6SBfnPWIY6TTrhlNeTMq3hgJntZk79uLfFx87D
IO6ToyaygiY5YcVLcPZIuawzDe/f4nJX6vtwfGlOideG5MKqjo5xyfjeNa7UhBbOICVEPxfCoRax
M3GKjaciO1RZ5UYV2CW9w2YuTrEb/Q2aJyl/tixNAH8ZmaQBdvSfy7LHrEHuJtOEJQPYAh/ehrOm
7IuV7heHHGZ7+Ldv+adPwi9veUcYf6mS624ZC9QDppttCx0KRxGSXRR2JuRcW3DULy3gvfGzAtDH
sGPdhn/9KFr3iutXnPZekVm/vP9vFVmp6rFSWIbpzohzncXFQYOJtG++0zXTYqizbb7B1v60Puu9
6XSu8FlvGDZZX+bT7fnOTSj25RfamROIdX9iEoEkojnQeez0h1m149pW7cVRng2veCrCO1sBY9JA
hH7i1YpDM/moBXf8AKNQr0TU7gqja2k2Stedqjht45ImgiFKQqu4wWHAv3m9p/nZqnyzVsJjvxYO
9UF9ETh2iH6ki4SPc5BDAJe/wbPvBK6//KCADH+9URGkqqt2v1F9418fF9faZIf5GX7N2jhTNeIx
UbqgRTrb8naCT2Ij3IRkBCS2NqDgv0YHTt1V4WZvJh/x36xc+e+W0b3w/mUZxZYqZjVjBVd4GEEl
iOeobWS8H/F3HjsAb7fvaJurHo47qKUJiDgUJVdXjY78hhENTGe/2BQfmvY31yXp6p8/UwDlJmQw
TTd/W2BVjfBtQK7jTpT7U7sm/6121DLA3IG0aLWG72t3Pvt+a2wKrr7a6KbbzZsGXXztcr7WpIzu
75A+vmJ7bQSAs+H6pnZystzMsR4qzVO9O8Wl94fHmKQiyRXLTRatpeIy6q5o+rd200se3yfjQGZQ
40AMX3GWini/EFsBtycDRgIG9ZDcpIEMc0aw44dh1z+S0eUnAeBrR+yJE62v7hRyWhYcKQbygEBI
APS8joh23hRuVdUz3LQR5GfUJNqDDtfoqJ5nB/KOXSlu+wOCJP4sDxy8e3lbOeILysdXwe0dzlvA
kcHBMwo+EmF4dwbP5F3JQLRzvD/CCU7OtLqBonUJw1RARgfevAon6iggy3L6egUOBhY72+rNHyKX
Olu6PpYkFiXm21Kt9Py5617G0s10oufWs46vAbEL+xYMMx8bh0jCqrIJWcqVwLpXf9mdP5b4ApWP
H1mvHWsmXWyaqZrs7+qIMLb8KNbLSiHDwHwuDHRJq6h2sghmLFV9ukKJUZ/wlxIotXFk70/5bIt3
VQL4Y7SusRaa7dQEo9mIENNiN1O9OPHTfNfjzKR6EjQjMQ9lilNkAWiBD9O2wZjkbN1IjBxd0wCt
cpKVApGuvznyOzGncvkjjJsq2pVDbd/geeUPmh6q3VMreQpt1LyfDSfTHEnZmy2+WmhR5X0GOmsE
AxqKLAMddggRkUXHElbs+q8ZQgf6BZuEjmf157qdSphkbr6v9yzaK9ztQbIzeGh1YLg11bb5FKML
IqGGZgwhgxLeAPrTZmNIL5iMZBdyk1IvhRKwbK4utKbhEbqd0qOiCyX1qQV4I5N81PCoclXJv6KN
z8JiO3gkFRQ+q8WhP7qlviWEwFsDGbRuTnY3UlPt2N4D4J/K4pFiqVgIEt/FFdyiAM+QylrJZVBB
+lR9TvcouLPaAI/pxRZ7zgIYFhu5OebS2zXeI7YDEj2OyU4S1pmwJo45z0nwDQzFqwe/VF5Gp2s9
FIVR6UbdUcn2hb4uY4bTQRZMhtdC1qBB8Q3hS1H2s/lY5ojtCWwPrpU/Co78gvsCuJ+eMCR3r9FO
hwUmX27a7T5TEPQzEk2ogd44Uxe/4x4xoAZD7tyQKeT0sqdbj7qxJnMMpat2ib571ece1kC4T4Yb
7VKwwtZJP1TNvgHS0viY72ZDmwxLnLA9+ImisF0aV7wdZfoHZi7MSfmnZveVOfif8TSjitC+48PV
ycDo2V+EtSiGlIcn7Amar9Jllo5ASGBlsEUkqyvZTcxdqy/z+mD001pt/HxZGXfSYOWM1l6snOto
4wVRvyTb3psSV0QdIsGX8PlMy2h3y9cL5qSCz5YliBs6cBwywP3uwB1hxx9k1TGjVWcPtAQlnkzc
mrypKmf5Tt0+pOk78NlB8aR8EnNyi1YmGQ0hTFAZxog9fty92m0BmxId85yrzZh/Zp6hmUFcHa34
3Wy3VuNJJOuUkBJwkd3EhC043UV+MTdYpNDqpO9ox5ZL1rgMjXVaOmrmnmcMSJxinIYPQmpPDrkr
vNKXtPh8IIXzO0xl7Dsl8TObPWqKIT0bPrkemPK4bBs4i+BbFHJvc82PQ+xgSFi5+kWG2ITbhPxG
dLpVTayTGXBXs+PSB7rDXONCSKW+rvzoYmCj88mpwjyg3d3kNaGhYhnQAXNhrsAR0bmQBYoL1YPb
28k24Ue5B4WsejQ4XFy0ygFlPKZO5uCVH/pzS6k+bAQHqB0/X4d4PuNtwQ4Pa18v9xJKm25049nP
pIDv6wFf2mmP20R99YG75yEoeq8GfmdSka+U2Y6piBhoIJshHpoI7mjTSSwVeDYuPi6SturPd5bm
J3OzHyyaJKJMhh5+oXuFOPCNpS/YVB57sRFK3FPNY9tC158/Afg24SjvCR0e5slJSJ5383jTXcO0
90gIz/NtT0BV7BFChtWdJWzxgyFm02ReMsU7cdkn9bNRBJAAkhukPGYjQafvUDOnhX0rEUrRcwgV
c79FcfoSRwP7SmasCydplncssS45t5qfFD6HSLoRCocpnVbsFuWp6uz5MuhrRhsW6988mEw0qfcI
aS6Ss7KTj+l2fr027OJBgduNQh8PvORYO0NeCbqrvop3qiNc2hUWALAvjfeu8uuHFk8RI6gCzW3e
8lekMXp85CyCoJiRBsrJiMXkYkNeGWUOGns8Cm9mDw3THl3RFcNeX2EGiiw4DpmyORLZLRpWyn4j
QLfQb7Z2WvYa3C8sdmeqg9Ut3bM7wvrS+Bqs5cw9gx62YWLtTH/BoALSU7MZ9NNdK4W86lFxRCtc
novGjRUGMcwOoeX49Hmfxk5nvESwTBfifiZAyBa58nU9E/xG0llYx+vhitvtTqNdN32kMhHxR8Gg
u9EYzBeCzUVMabCufNWY82aQl33sjZLCFRAIw1KN1lW2yldm7faXZlMC0egOfaqCGbRTzD7MJH7S
1K3RXMGtnO/IYAy8ukNeZclQvVY0ph07DoYZvSvJXvJ1737MkPT2+rYp440E6Xg+DLjLsBu7xqtR
ONniT6qD/yjOWiq9wlPq4Q7zPVm+eTHC9E7h3vQRvake5o1bsiNsE9E2M5wlSe+yp0diFKmZ8rX+
LmAnBE85hQuMwyIlkAdd48l4mpnZNStGXzLNIb/3zp1YZnNH5QuPRTGE4oPV+CkPMvedJTxiKoKY
1ie7Ky/PS2lHvF13IFh06Gzsy3pz257ifRwyCla27RNMZcOAuotdjw/livNYW7aFRzHDxgYpTnaU
LdCL9oJnAU0aIb+UmdwUPaw/0UbXBtAaSTXgWkHaPeE1ZrDhhY3kaJ6sep2ybuiGcWgFVXKzzcjZ
ktk8/ovlfhoVnupeBdbxysPiqL3DHA+8Uv1sX6uQIKiXePT0+m1uL2lD4/6QIdh+a36mZ/0Doy2R
3RbTbqd8zyE37w39zlPelz9qv1K7i1GG7CDMWydUZj98lI7omxQOr4LHlDQ5T2ecXqBIj5iRwE9O
Pwcqzn5veJgsUap67HAU2eEcSpe71eiZB9qXXehF3sz4kEqQ6b19xzmZI+fe0LvRvj0230lwxUDR
iX0sVlpv9rTH/gMok9LOUR6gxP3gKNykG3w7gRMV9Whi3UXULbZlgtPhQgSKmzo9UfbUA21Yt4Ra
OQm1tB6UN4dMaYTKRLdryAxaN0V8KjNh9cg9QQU6iW/M9CYpiBScyxApB4bpZBDXac625iV3qh9c
FWp0DWHujvxc40f2hp/Nwg/KYX6Wd8rxSvwURrr28hRjn6jbM356yjHN3tXIln7QGDjX832/kTfk
WLeSPdyc8QFo9RlnbujiPGVtaku10x87cm5xztY8joEJ60GsTmNbfuArIrv0cBz/aDLsmO3pYHDG
Sqp9Y9qHt+JDx2chMu28Ay+ONIbgJ7Ho6/16lt1S2kEcz6p91AfCT3LzgHzaOKhRWripq58bNibV
zh+WJ+YUt3KHJYeMc95Zi08K94efsV2VSGmN0WVZ5J2HjJPRKoJkYz6wKTTXNeWkUJEuvc+FtaD6
4/gifgkcB6BKNFt/3PNxy3xmWJeZI3fueNEPVxQrbk1BZS8nZtVg/H38ECc/1s2dbjQLLrtlYvk9
LisebqvQAHxuMjtyySwcB7LFqzEaknYN7WvhjqR1LQcC/rDpVkk9fbq9tkERJM8DS4/zNdTc4dTl
btW71mgXoltdN0XhKxRsN1LJdgB997uhnJlgzKqXmM5C1yY6yrmX/Kh0AJRu91NgPYMXXPrn6z1B
m/MSPgTtD3tgNHgdQcyzKzzrdnqsMY1hb6Q8aDzj5qEomMpQeMKLgYsdSqgnVHGrPg54jD/1T3Yp
lIp8mDHJmDE2bet4OdYELVD7pw6nGdTYZIMadNfBj5V8TbFjHq7umHKuF9SLwgYrS8j2ZbwyOxK+
mCbRiti54Cjjrho9y02CaIf7x1v11srULcEEhebU7YlogOGfutqT1fqDeOj2N5CYc8s4IrJvbvmW
QCl4qb2RgCzcrs7Fu3qaDmL18pDHRyNHhMrBGsxby+n3mZu4Wvo4rZV13O6Eazh2lT0Kh0o5SdFD
btH4OtpILKGbvPc03J/LD75n/etyht/DS1n76ws/1Wt6xHm7XnV0sopnbrBjxWlO/ehfrpZH5O7V
abfE0+8i/nLTnKegB/qbTxq2tK+Fz8IwVai8rwkZd/oDidoOvWSQ2fpHq3ip275cY5zyAtQP/BoV
Jx/YkG4XlEDxU+MtP9Zs85e0UQ6CBZhMFacgFib0JbIv8FB+ATZBbGipSlBRRTbCsPoOtTVnnBxn
FUdkF89YGA5pwLn4mr7KsLUUB/c24r9stFm5IzPQuqMSDPkB1aG1QLnYmg9ojcgT7/FTdqJQp2e2
y3uDDTfVvcq+yjdVXvYEOqQ/Da7+M5+Sm6POWwzpsQ4cw79jugNf/hl8RZgHs19ZkyFL/idAhBkk
mRopMMyddYZm4yWmzaVydtXFmUvXoLBLGQ56BhFoOhRrT2UXw4/kUUQenjKOtJHylTDSsz+QGMSv
FZi4qdqJ6AthzxODaUNAtXjFbnsP32tVXAhFurtTSw5jHcvLnlVK/WBmJ3wfM1jWHM2e7vLh8wHP
j+hFWOotuDOV24pSJX7EJC658z6iAxM8BhH52x0p1G3Rt6D48CR7bWlzExcPfyRbXgiDBHWjN3It
LNsZMFMSwGXDQsoRYmd4E0pizm0gONCLcdVkf6NClP+b62fd+aCEGFgoQSXtfg9+AeGK2LLarAOE
A5zRbeakj/3EJNqfFlc1vY5nu3RuPI3d+81dwOe4VHWlQN0AocGeev/X0K5012b8Dln+x/X8hi33
rWIWQwS2i7RNTRwJjVaJKCxPT2Bh2Yq6z0hcEgsF6FPGLbyqh6t2yKMfvbskva9OAaa/S+InlSvH
PkicPNuWwXpNvtD9uYlf3qhfj/DTqgbytjuLhwyHX8k2gNM+qC9nOy885G3RtyX5MUifEvb5LgZT
14sVQArksQVVWuQjjJBaSk0H5CQTdhibievk+AdnJLEXhl53Psyu+K7BU/CesOECTKvpIXMnpvIr
I33pl2Mqb5t0ZagbOqKct+tcPDGIpzYIb23XuR4yBtLzt4zh5+hGcP7a5HxXRTwCb/Wfo6tSpntY
8VGXmyw7jpMkND8gMCP0U6kC84dbtKYqurCqDBUO22lKV3C9mDLB6ek34IRTsJhwqR+yPkisQ3R1
uYzN+A3sUO6SULZTwJvKBRoDXqwjTyNy0G2qkzY+KOABELiQumNNm+2YT/bCZplOKXIR81iqm8Ry
QXsYGEfZKc9fJxwVNRvbiOWIwx7GjIWPhhXP0trTrg7tbs35w57JhEa51zOCK+EB7dSMsim+ut3f
rbQ/W2gqDFzU+Kal/U72npdGFuOBhZ9sy20UaKQlu5WvUeuvFHQnNtVPCdyJd9+xf1H/Zpoo/ZeK
hxmGIWqiBtn8TsQWf4OYcVrSy6i5721zCOe1YJH3DiKNUnEk8bsCdmw+as03pUc+9WYiHsntQQyX
sKb2dtoUQNUbvvR8M11P5S28F7vyAa3j9Yd2ZTB9SXJmdrB3Gi66PASNkbNIHjINoPQJAa3XRA5h
5gZz33wP4XCRP1j0fgwVZdyVIy4KR0VwBC3oHkZjMwZkDDBt7TjQq7WcBQhiGEB+Gq3PoCM9IhAe
LTREPF45DcIx73cS0z83xirSNkhkqhz+QDtrA36Vio928LrYQJH3iVgZLjEWBP5Ib3zVnRpU7uab
agAcllf4mezBzEj2WFBHYGUj+VaHsSTTNl/R3Fr2Kg1LWYac+BqTjOsIql2AoExO7N4+LIxH57/Z
MvXf6fu/37rfpiq4SGM0eD+W6NLd/h1MrtnqEC45nH/0N44kfSru7CCDpjPxxPGui76Bwgv7HqJw
vps27CaFo+3Fh+yjA2dv/Pa1zbawKem1oCQi/pC3088s+KRQkUdE/yqFWekuT/IHoC5RGmTqUDSJ
JhS7exNwpQ3D6IMe486z+7sH5U+PCE2xOB1MOFXGb0cEmYuR0GNJ6EoHRhhEDEj+dN8RtNfoDVQq
fW5Se3zHAs7oGONcAbbZFzii77RXMljgGMrruXZSZtIH9nMYvoym14Baj4yqOV4PJvSLO+iFzaeL
uiw/pzTWcEVXtWOdb4HuZn7B/2f4Dto3CnoJMDopbWRj4bCif8cHeD9tLG/28YCxiy0jBT9zSz89
sWRvT6or7IptFEpr7dQUG+3NeFISX3+EGHJMV8nHUeCYHh1m4jsVAd2WvAOb1PcqSAKGHXZ5tgLQ
meizPANobPqPJExerF3xGFMwKA4ND+TO+bFYta6yhxkEOdgEd7/Zt1Xs5P78UgXZbrZvvrCSN7GD
kbtnhgxKXY0yj3Gin3nFZ3HMGrZKW0Rlane7Hvmptao92pXAWEWkGdvGsXL0zRiyKA73mlhYMRFZ
ZwGCKDlzio7KxKnD+SX5G7WK9Afd/7dxqyEakmRIKCZ17fcJs9APSCrF2ALwt8cfxmAAKhYGqJGT
sm9cgMtmf6Jn07TzYL3XoXBhXsVp2IH5rZAo38OiadMoUVOmTigBEWw3X/Dm5ulJFgjCvs9ahE8w
0etR/3+Enddu41i2hp9IAHO4FbOyLVsON4TtshnFHEQ+/fnoizPV1YU2MGjMTHeXbZnce60/vqEX
q076B6cH1mkM5mzF2PuO+PQWOYOA6hb8v1tHp8iC3Ae0gKHjSEzW89uNzP2H5itUbLTJXe3JpMR0
NsdezquBc8mb92nl6iUSBD96IYufdVCgZslWOKmWwXh6YJDOXtL3aXE0rKXYAZUD/30z30AB2aVW
3RsAV9Q8E8u4Iv/aUe/Mu2ETPkjBVO3nBQmpEFnTtBqdlfaJlzV7h24oIn9QcB265rgXWsvESv/D
S/o9C//5SxJ5ObGA6IrwbRz5fY6Lw06T9RyeJt2lML23wC0PKtLl8k3LN724RyCSUx6MmoTFYcnj
PTT9Xd0dVroTWsJreeXlcq7cLDc2AuLdGFGI7YxpcrHFEJE9lmY2eD58FmQkKhq8I6xB6suVxTCC
m75NDm14T1qzrpDciSkgwMiAWR2/YcylbjcURqQeo1lROzgsEAgiexkCzghcnDebuKhRcvN3OMHY
IYQ0gzaSWD/O3MPAZ3griM12OBkbz7Q7JCfzGmunFjvYwWfOy9HVmVvv08KLeAW3ABfsOQ9XCH7G
xat9kzz1ja7sF+VZI29pYTXMB33X+sUrsvJ8/5NGQvrbHCsiXjUNCtoMXGX/nKtnszRUbZWjGl2W
jvuUwLMNXsxHonZXVrFdzpgsGF8UBjvWP2gn9SL4avDDY/E3jh3J0v++jYWD/2281yejFWjQNm2J
eKrD5FRu6hJTzVVVIHSxw1f6ZlrgUp5b1SmynfgRXZAMzfbc+SQ8sCFpVnVkhSEKnlLh9fgKJElW
A1zwZJUSHSrr8YUtQYssdbswAkIQMafjPwDuNPD14CqorfaFdGXtM3oF2zSutka+hkvCo/mIXEyy
EeQn6PBP3fu0p1KsYgEyAP3ZgxH8rHlBW9CHNzhjQAbOET4xZofkI73XtrknVmsZsqZbK4h3Wqs6
GMfJJlx9GzvyL0jDRgYiWBObvA4ZNOVnWIoGBVrtJJWvsglSuQYTzcgEWvH9b07b+sw5z5hvdW/k
Bnv9D/IVaZkP/vWq/vY7+cNelY91VUk6jwaVGYI/vuEG0b5wMBFu5rODA7aq962bPGjnwTE3pZt7
7Dn+6quF73tfOMifHpK/fj+yJisGfnksX/98RgZCw6l65xkpdjPcEsOoF3kD2AevdvBT7I26/Gn/
/un/99X+mJ7UrromcsFXUzyDgR84KnY4+sNN87KsT+P9reDpyJ+Ix1iuVpIclPXgdQ6hVQSYeAN5
KAA4DFgb89B+gvvYBsqb4i7n+le5C7ZXa7AmV75ckW/tUmfaQuRbs6sGYLrIWIaX//74/rpBszf/
/8f3x5veUEdDW3m6/EDXe/PcX8Z7KMbqYTzQ4iadGFSkF+mMPmgxnjxiBWEmrL04c376aPW/DaYi
ohXuAVMguv6PXyQG93SUJx6sXLam2BqQ8OEyoyDzOSSNYFH+2Rpcd2zuFdw047qz04eFgsRlRpUU
MspznK8J6lV4L+wKA7etgZEzhH1QtEqrTBSoxjp/Eb7w9FmRhgduMUflYBgQnqGtOzAgEAdW+CEy
8bIKfygfs2NGrMjr4UtcwGnOA4HyyQojEMd6XiEqvcNOTunLD78VcQEK/nzOJE0XJKoSDR7tP96y
Wu9EwaAb0C4xTHF3gFhRcuA1y9CO3VjOyOJFscl3hkwNdYwJQ0vKT0TYIGQIWSSLkMQMbUQpRULy
rpXgOcvIy7bZcAAHywdlq32o+boBX3KBDwDG0jf5kn+hjZ9+8Xnqr5XqLSHk+QUgUvmMn2E8p9yT
jK3Z7Odk0Qwo/X1WX5AQ3jqvTPlEHclrOscgiGr21egtAyeycsEV+SuHqrGTPozTdBwVZyW7au3W
g59Y4kZhtjmQoYr6uIM4fNHvUcR8ZhavzpeeMon5YAtY0vgtwQl2DlU3EjetSYyQ1/J2MVwTFYMS
kkWCKQZh2o0IXXv1eeOXKWP3Mz2U5HHhj0S0lzcvfEAZrkHMuw2AIUHEsBo2dnE3fhSIv7bVh3OV
eWLOUuTOb0rnSFe3OeBzUwSbm51gJIfU4tx4DL3KzRDsPKQBve/EbloaGLWreZKV0V0E7oFU+ZMr
GmRgher3PbSi996ye0emawbN2MxlheAuJNR/L/SXuj+I5X2kvBXZR9ieb5isME4+wFpHAThaZ9Fr
ICg+ib+QrwzUwKo3j8s5w2Lxw56oGH99BInp0GVUZJLwp887Cuu01xUeQZQa6ITNyEGHNJqWQmUR
VokBjBv0j+xNldYLDVFOuY58BTryhuPslwC93M3Az7gTton0TBwCRTATSm+BmckxBn8e6KA4aL1w
6PWDiYbw5i8FBiApxa/Ohi/mb151zH2iHeHv4vOGUKugIqXIk0WqPRICtyBAYpfDln3tHsBxjwmj
TA/l6n6EOCzac80vqMJCQQTtOhQ3CwCWbATakyrgeSSF0EQXpoNqmQicSLQXsi138PIGSECXO46k
Cvmlvq6H18zlf28Q9ayQfluCH3/WJxBs2GD6nkTMk6TmgFkwasRrgRAQbd0j8KYOgEobRm9wUQgm
EsnyA4TlAqwSfJCvrw84VqJ0GxpogI3LKn4BfVM4XntkxwubYk6ORMwIb3q9roEZeIOFxTvII4Gz
DqkCoOGKlhIvqYK0vOcAXZeV0wuPZFujFO4+ixz/gBs2dzOlVVxUOBCKU1g/pwjo0APjr0iJKV8r
oMLAy9GvKEVgZGHpxZ7RiWCYa9yWDpp9InfRRqnQcK1DyRJmmwKRkiOD9esuRVZEK4U2jI8gbskc
M9mBQvA/B+MstR4i9Bjw37wfI/imIGJnqV5DPs+QFmx7GD6SFbGkd6y+qaVfId7XQ+/WqBFKyE9k
JKUtCGt6ckDtbzAGtj5u+DH1X1gJMS0RetIQqZH7A5+o4fVYJLxJDzLuaB6ORniIq/M4bopz5ql7
eKG6eIwGvyH4iz4NeV18tTsJMY7glfU+q/cVZ9JwHnR3ucOX6xn7AavGoDt81DXyiQgRG+qwXjmW
8LGxq5Qbciui2inVY3jdazNprqxu6xHar2NAQKS3wOk8HFG2NVRb7hyFbFEkIYprJjbq7m6GUkZ1
vzC5CrKj21EROFBJwebN+7yWSB/tFq4I3TptvJmbFEHL90Z22mb+jMpARLCYbBIbAVP3CcLljs4V
+gAgUvXBnGnHCQEWRF/FGk1eiTmTB4Nhwk81tODrZkmfSzp3qk9RhI7KGhfTjtPdvAXx8hYxUnhX
/aLXQoOqSNcFUrP8zuDuxCi+Ed6QOfFFYgspE71gE2GttiHejaFDZxjOlatAJofFD8HblEGgZTY4
ae7Fu5S58eqAxsAHw+tQOoJg1KRgGV1FsUWU+WuQUPuRRW9liau9Ur8CADMJliH5HdMR1SX5hdY5
BFuk616J30dXyC9scNoSIFo5A7uN7E01AbRo83EmCXZJwnazUSr427ydbDbkRMfV5s71W4ZaieH8
5WrDACJjnZFTk24XXuTbXXWjAxZtGlEAJ4HCtaR3W7YgdDS9h2iURel6ggks3X76ajWPS/eBiD0K
9IRlaHCL22YM7eqR3FQMJ/IQaNhIhTuC/vicWcHsKjn99xDxPfn+a4Ygq0EwMRsKivwH8iUZTa5I
K6x2ouwsFUTo+0rCcSlZWmOEv9oyB89XDNYpwjQFDfKqdoNQzo4gdzErj3v2XnPhqJIM87oPJhSe
6wedGOxwfUM538Ii2PnwuGyDnDUoG79UEGF4v9uL3H9jYv/9E8l/GxFBnvmZdEkyDOEPE8tNNUol
SZm+B7fHqqJulWkNRbI6dw/VQ+bUHAyIYIbt/ISfDy3/OhpQX9sz6URMFzBXp8zF1Cv+Mk8/7SFE
YPxlZJMZWzXCLVRTWMIvfl9W6TqJ8jhlfg1f0fUzu/L5qt0mYWOvZkuXdihOZWT+xD9G5PMQjz8f
rkRBQAmirsOmTkkcjy5JR7Ilt88pRAbJmdGpj59T5OT7RY+2nj5DBj9KFgCzXwbxI1FAjW4v6Mjy
5kmj4aodgmtS7dIOWfbY0oT4YspvqyLoe1tKCfAj7wpgqSkCc9whAotpvUD55kATo4EQHYpr36Un
FZsVdCpRpeE9VHm84ZBB+vNCG33fkM71ON62aO8GkYYY2syt6+CVjU3MY214wodJ5mHmtryyKz/a
Ddu8oTrupA5fC0QCc+Oru9lPWHjh6R2YUXTsQG36tiues0fY35g8pkpNjhIln4xpYeiP8zNJDWTe
E0SJoiRqHgygy/wMYCVTH0YkJzno47augzTbF7QFrkjH8iOJRH4cdDuhchvc/CiYyxjhMDIxK8/u
R9nljipuF4RZ2ugp0meMDN08EQuBcKrlxLu5VM2H2ePqhknps0c5yZf32AMYwMgBEGUXhogAkRPF
EhpCd2qxWhv/uM7VgrImJhcCxBxzI8FPtn61eV16LnQUuM8mDkRwZxszBvLDXe8nX0Rw9xjKASPW
/RmISXI1roUXaXD5Y0CLZLx5/MO1TcUOtHHJkcGVhFyFT4uaOmo98KU1m8LTDpU9u6jFml0XX+Ab
8slrEYMcxy1Hj9Rs8IIn7pCduLvS672uTNaKsxAJhUuPk05iQ2GrH4SxOqh/dp1reLOtb2e7IbVi
cFk67GzDX3GWk/ZJ6iFywdOw0zz8iF/VDh30pXQwsLiIu0keYTo4S1QcRAH85LtMUyA5ohrIxPg8
XGAUoHUC1B4jSMc+dJk2KJl5SzzjtFhxZ8/cQ1XvGAIWQkXZIg9nyzkvGV4tCvKd/kAzyFH6Kp3i
Md6vtsNHfYl3WUl4qDMAyOt86ARg4Oha9KoIQvD43u6RQa72/Y4TgmlQd3QcPyNRrtnncNI8aMiA
QqqgvtzsJU6VwNYNIhREwFtu1doy7sRjcq+eq2ChAHq8EThN1+qx9FsfMyNEJt+T+hHvLx3pofCQ
XMaL/hs5C3mcd92X+Ibmrdl+zNbNWWbWurInHA2oMuyFlOC71e5iXlfF46pvievkorHqL1TSYX0e
YV86vMuSM3Djk/Wb29J7hOTnMEH+zR/iSNUZr0nWeOrkaaZ7PUkLK1m2Xi6DMGFb0Ip9V92vgCx/
OgTFv56B7KymDuOyLA7/PAOlpDLnnlRg0ISK9BGOuTfjrTuK/uyjdAWr7qBbLH7l9Im5ICc/LC3y
X9ktmatBMxWQZPFfaL/ZGfr1SogJCRctuXRW49qTVWW7UCIjHOW3VaMw5A1cZJxufSV6Yl3qpzLH
wx5E4UGyFFbVDJmng1mDSLYMyeminIMsYO5kWJVJybsTMKghQibJDcOy4ennnFyHN2iiwvzooq1G
RilZgiI2oG52GYoKVkLc8lLzmOM5AUSF0SZ8N2aWsrLeVmcbkJJOpgvQYUpBnmjhzp4HXoddm/iN
4HbVMRHJDH0bsbZ3viLTQfOuMYnF3T6/cdH01io8ijNKSSet1kjR83BTBHhnvTo9iJA8VEwOFsrh
lLvJNrBsuDJ7vVAj9sAaFNPIul808k62uXpq/IToquEsWvd4LVjWMvUw/KJ2hi12zumBs8CyJg63
5yjBQ2PSBAWYSa25xCN3rsz1FG512HDaoHBw2oWNFIFLjc8BA/A6/RAONw4Sk8X7OzxsJjIG9DVN
7yDBNBcUtgIuiIsUMhFCC+2uFNOUcEJGuei7rdlJWdi+JNdUbRWzDt/ngBwxC4ScwjtGUzTj08j9
T65uhqhIs4E/sN18R9ZMRx2doi1m/AyQBPkGxcwy56M+WjR9OONXyoNmfjTWBM5qa1DK6OYd+bZv
Mws0k71nYcZuyiHFL0Lh8sywZxL+QerMLdAryjCca3lUw4Nivt2AmmDhmgrTC16fU1462XRANgqY
RPzslV9xTpagFuBW4MfJ3gmXkciGOpM0kG4GQnNX94l+N1SuFr8guxsATUIo4uM4iwyzl0Z1ofs6
2g75lnQFXbDTWemNB3XV+zPuC+JSRtYjGHWaMf0EWJou+0W4jdChSzZVRHGf29pqu1O650w4K6bH
UhE1SEIw2DwsaPS4shPNGTH8wwGWy6l5Nj0+Ah6M3ilQq4sOodEYpieX/Jlk5FF3Je1YZUhZzr0P
2Qb8ccUlAanMVYsa3ol9Ti+DGmiscxMuahSkqNKokBoDQM5CsxZVWEJtkBVzxIJibylBhjcpdFTT
yzlKQ+t/z5biXyG334+OBQ/5jWygwN4oxZGjA7fCYbHIWvo7hBG7JKqX93r20syt75ULfs2YulKK
GAijTjyd+Whl5R8w5M7qLUbJikAbPXbOto6u2motFYLhJbEyBG87mVEHu4KzPO4L0Ku8EFNERiFV
pIhEgaPshQt02NmBGeRPGCPGMw1TFtwCCUv7BbVCW9jdYezgaUTv15u84aAX9wxjEGY2KT6RbXRf
M2m+LD/UuNJWji4TDKG3wDlAUtR9b7eEkQODsH1g0pD7/WKmCrh1el6L5Y1f+KmVPUUvDZ+1lyyB
qzxGtn76yeb5LVX5c02RFQJtTXkZnP/UcNFETTalXsD9ESfylR0WGEn75KTGRWN41WkERVmb+Z7T
Zxs5ALuppTyQn6F0x5peHGnbtGed+ryGc0+EKilJNPL46N9q+BbCxF6K99FdUB1uQbRqQrdd4pGL
PZtyjpWd/W/+LPHpfxIldEN5dMUUAqMTfiSEbaNNFhjafN28zBiEDDdPAZOPvEe9aUfqD7Ie6S+W
VyiM/30WfzyDcRS3gtTyDAIPboxH81gFWPCACgtYLA7ZXfPWu/IBv4A1PjTeT1UCyrdw51+/DBJr
yM0jsVj/Frj99hJ0JIrSy8jOyC+jszPNjXRmdjA0N0KdgwmPYeRKw+dLYTg3vKzoQGlaI1MNLI7s
XCvD6Xrd9+ZdNYEadC4Etk0ts6rvlfi5FKyac6MlzCIomCrbjULQ6Q3zzb6Vc0vVMBe6DKu0R/cc
E1it3Cs2aaQjZGtkTO/IDb0KH4sl9tgEBB4Jqtm6ld00i01oZY26Iww86ADHxT5xWHiY9JBd1JJr
ICQHGuecHIE7WGAnlwR6GlYZphRqEp/g/Ln7aRxOBCfuggiLB/HwQ2QDrUJ3IPaCbUP0rNhEb/NN
I7kAuUVH4iLbBA6R9tfmwNKWgYEteKDbasj8QGrhjwmnvTpqh2F1HZPZDdwyop2WmOR97LNRtF+m
VSK7sfQ/EWKKFa2haAxLBZhPyVe30VwD+QHXx+MbVU7XZwgI0WmPgG7WBJOvBb3Tv8XPS10ZobVE
rHNw3XEDgtvCZBSeUSD09eSbO6yCsWDZ9ybVrzwG9IgdqlswILLF8QlSRArQxphOrCFJYd9RhSu8
izefC6cbrMLWlMOo4nbdX+XNzA7iSfFZij/50qJLEH8k8M8ACyLfXvJnYuTeq12EVrvZD8iMIqch
MW1EZR4g0ud+5r+m5gsXA6mwnJ37/nrMk4dKfCSuYRgAYS2SDp2x3OvkkUSbFCQ8o+TTxm1QNwQu
bq7hnjhQubHm5EgwTYkCvHfTlTMDR/HMVg6r4K190oWPijZVu9TeV5hkZn4/jjxbRn03q9vVtBfH
HSLGKf24Uaw8KcFQbuZik173HOvcxAbZaN5MwJpdbW/WIvwuj6sUqyfie19qD3NJAdOdmG/FkR4h
lDVwVPkF2Zu6WYk8Ec5EJYFqTeCY2n7JZkf1FBMTN9lc8m0RxIMjCE5HFvLN0RDThJYBs85qXrss
jKq8qVdHRkZJdtT7D1NlqcbIC0Zr+Hr2ZJaHMtwPjWvIzorli4KEYd9gY1CgTYJr5g21o7/r3KOs
i/WmCgn14+Udgt7N36horlx59MmxiRmUNK/DFkftRM7SiN+jC2g9VDA5o+OJPLXlJnFWZDAxcym5
W5PgEnldvkHKvagtmfDBMKqdGrkNV+MxTj/G7kBKJgwRo2Da2uVgcwJkhmVQ7CA5ZLxl3DN4p3lB
+Q/WEEuSg/++3P8qJJB1QRTQAX2ngv7zbu/nW0IANyxnOyECYpHdm8d4z/txlyOOfmZCXwIYR+C/
t2Unn1/RmzzJd8aH4tbHq7Hutz+tSvLfmGQZRRrtNeSlLm0z/xg3IFaaXhSBi+ov/ZkuS4l8xY5a
vTVE2wW+ElNgTKi0wiIIDIPvaLSAJdDbJ62ddu5ilcFCBZuHC4VkiPfVS/PICTmWPm5dhK4/3dPf
q9O/robfvuE/7ia56uiXT0kSAxyi0Gbcs4/AJqqe7AC/L07P//6liX/7hBRJpUFHV6GnvkVDv91F
Uav1ppZ3CGbsKxltvSc+6cwvl+RBYCotPo1DDdn+k2Bs+TH+/DF//6p/aE6EYlTUUeGrRpduN1Ai
swCKkYfP8gvF52ZR+v3wcy5/4r+/okH5lS4ZhDf/ARyKVyEdlIR5givzlTP0Xj8aBM+SvPoKWHGH
vQHCMwK9XifHnzZm0v/+/OqyLpHISwQvdbASmW3/fA6vt94U00ZbRo4Cv1OL+RDTm3rfkLKZnUPB
C5FJcUZzXuAoublQcpjsQd65pVb9XYTPk4vqFwQH3nfMXvfVe5h6zdJl7eJ201a/6vTU4MDNniWC
5vr9qjv1ZJMQkEQUqeIxovU3oILNN0QH8UBy/xp6D23FzUZ6Bx22pJo47Hm8ArGIe9QqJ7c4KP4K
87zFtWk9TTzvpENmH5NPrCIxsQSCIODi3z4gqBqHbdJw8IFTMjurl+q1zB5Gv3msj+YXtCI1H2Ht
d5Wl95ci3DIka+v8wACawKs5kOMqVIPkyw/KPaLVRN1R2NG1H8LV1Ua3ktwb7ZsW4vOM1C9crFj2
Um9127BJhiAhBF8sdDDlkxZKkT50iALeNvQWYMm8W8reFA9z3n8/U5LwL9nr96/VAIcGJhcl7Q81
RZ1FGi0CIoTKK4MZiteeahsbFXu/5BaQbHyDrlH95J712ELNZMDxpyg1N2CiVLT0o4MHk5Dh5Loh
DgQJXsIe3iKHsKd780HGJcxYjt6CZs15LYbHvPVbLjmY2MZJxw05dlq6l6k54VGO3hSktxHNa83z
jD+JpwIj3cRuZ4Pe13QhkWIT4afGt3LKyG9S0cVq8kHmHof7RTgDEBy7UlAGpRfheS0tOMvlFh7d
RWNzfTR2NNrAIh2olXpmcQQYxsUyq2tD3UFmZvMpFvar66Fpd61N+m+X26pBKrAvRagJXm/ZVwrX
Zg4fxQwxRU6C3Vz0Vzy9Ih8eJgUAFjIwvPbEHzYzfq887YhHj2gvVGgmOs4XhX4lzMLJY4XjrjyB
+JtkZagfhk2NFRrRKTDD0zBh4Nt819S4HUNZE4BnTDpXuJ/Bhq+HTxScZWjjMCCiDNZZ2WLMUTeS
vNcxUpNjGDoaGNTtXPSWUlnydUcbew7nhdcAdIUZmoDezgvr3sLBj3gcEpgglpEzFJ+p9KZsURvS
VpG51/fpnXpCJky0+f/98Mnmv0605eFb0tmR8mgKOOA/z5T+miZlPXKmxAGdefRzY0jejqNkg2Fm
oz127xKwC5p43AJkTuNzzI/NUcm3BC36xotm1/b4PLkY/tIv0hazCCNZ7eSjWxDHiA5i8fBS9WSP
1wB0QZGfQ3jIsCMfwK2UQzi4Js4N4PUzDjz4EfOhAs8zy10+4jZ4LJV9h03yqEKLFVscimTXI0XA
nR3EsjPmnsZoM6MlfZvivZZYbPi54stP9ZXtUXLHmydcySXeKONTpdtXLO2cQSOrNhRJ7Au3TR35
osS7wWLyIl3PReTp+NCECwdobsEaM+ivabSUXdTmrkByACfM4Krv3ZEIYvHJFB1kxEuCd+mM+3CE
Az61yqGU3AYsGukBntHbVrvoJoz5ehh+NYyWUkBw4kC5lrbkfSee9nAztwzFqrLFESppJ4XgSBRP
aI+R8dw2cB0xnZbEe5SP6h17iRjcJmeJih6POq/2zZM6y+D55agl74RHbKJ+iSO2YVq1mp6EZ6ZX
1rvpktoBXyJ+6tG88hzqO5O/K5z6jj6Prazf4e3HqefXBj3nNGPuyD2gXwRCizMaRfroCbK18hDA
6tkhe66uS2mVSixz8gpUJs/729fsDN48eSkTrYgjHTMdset5oIHB0u/bgNVWd4nhYb9O2JhsqUd0
RPo3WS/+jQTLYFgaLa9Y7Xdi/1inrwWwVnIY+VEyd3EuMa3TZUW8S+yqbJ38UhHtrvZLX9VhVd73
HDM3+kbcrr40HabihW4OgPbmGP/V24jyEEqlD4jSVHNaSzaqcJchdqDSE1OAU5lALfc9SQXAF5IX
fZBhoAJCH8luIoTawtjJ9znismVDrNk6U0o1NhyRQg98yuIdQPoXvOOu38Yu52bXcP1sDNOJiOph
FQg/44E/gPY1ukDJbfVMnZA9RGP9oK/T/FHStmboCtqDHrpGe5o4VqeTDA8j9y/C+Gs1BLKxS+8o
2TGp2rEwNxucwBLByoiZcb6ukFgEBjQ12UvUZRNv2CD54j6jOxhFj3PTiIG2dQQfkoVGtvhF2YW8
0z4T8txZPLQ9WTDAYddzc5K33Hpgaz3v1MPtefigh4NAZX7YwdyIv+hPp7yLy9NLX2+J1Rp+/xCZ
66RxJhVeE7lKIdpTWjmUjJQ3AFtE1lUdhHp3l9TnH80D2r/ErhxkmqYJ8LoE9RrGH4Rzma36YhbS
kEh9n154FB3X0JKLnaYv56vcOxMrPSWEZND04Ao6ISahLx+XQ3UNzwyqzeQORxYHhE7LiDMuIuqA
mQKZXVH5XLvCEly95LlDl87t9kqMFNqR2qm6sxaf5UVWK2Q4tckL8DNilAhjRM5Gs5uPQBzJn8E1
S8Y6MMegBITLEzXlGgE5SNjm4XlJ7nYEgqHQ0Iy1M8W8NevB0dzuk0Y0riz4zSh9JVxlAupo1s0S
+2or9tIgNiDBnP2J+WVRs7utjt1zbTw3azIUwKAJFFsLUFPmr45USP5rL5LfsegreHnThfYsLsDc
ZF1cUoeesx2wtcS/y+CYEMYJE6YuOG6Xbom45dZD7I/ItDeRS51kdMVoP3A6TAGu/ohIb1s2HPKX
ahY1fpQOYSKMndT5OpjRtiZkl6teQoWQ2JPhUpJDburE2Tr9cLWJPz0Qy9j1205yVYS4C0swnhtc
NP1NkBs3BCQKgU7Ig9b5Fse9R3cBue2rNZfSf9+s0vfN+Y9d4fuBNLFK0PFiSsof07qhtYUSDnx9
Zc+PfLMJIdktnFXmJFiCceCJ5xCSNrXAONeJG8J/AUa5Chl+HIqPeOAWZZ0770av25FKhGiPmyjZ
MiRv6jdhExIq4phHFWYqdnJkj5wizSm84+ljUizczEfvR9A+JW9PCBdciG+LNJGN6hPbCdad2gg8
Z2sImoA8EmYNiiIXab3pxBf5gAXi/mbdJ5vxkNzp77ctdzneYsPtV3Z5JiglYKJaMgvUu8q/BhEe
cEqfnMrr3xfw/IahxZPvs91HfGY0txSX0BWEm+BijDXIUFwEUleACaCyJ+MUAppRSDMu/8/KGR8T
7qNjjKiMxAiBalRyZJ5UR0W9I1s07S2B+wMG2hcjMK3iCTOzBz29UY7LH6tvAIcZUgU7Xn+mhCiS
D++WpytAT+dB0TLK53uJBMvpsEcdUHkv2s7cZwHOc3+xwBF/5BVYNT75jl8Ef/WrKyw6Ke1xEx2z
d0LpD4RA2cWdGaCVghFgyyzdyUeFERFNQwT9/fzy388ShS1/XXUVKlkMqnIpg/tjTLsq1ZSLyWBS
tuQW4o4gOIFz7eoZSVAgV8HSbQqXoTgOjU3kTCqs7KrzIxY0cz1WHuqlFJxBWtXrvn2fe6qupEvT
W2rnoXxZ1Xc699noyMvQVzyo1JZK9kR9an0oL8ScrAg7xYVl0wW7RjdHT+rCp9SvcOOovHiy4Q4D
YMK7pVOT6a987VEY5NEWHPP2PE5W8pUDGCF6EJongCrCvkBR+Pr8VUHwuSL4ELDROM5oClbNhu+J
zUK0zW6R1aV35hJ6GvLtvNEu8YXMaxG5IdfK6gMspoHrscXGgHELwrK9sL9hWaX/+RUwb6aIYt16
pJXbLQZAs97r8X12yH81O/Us0eE4rYfd1U85e4liOIgtgWeYA4i0CEZvhfg5chRtK2yoLN1SSNDu
horwRSIUeGXVi2L4yC/f23fD0vargI/4djTulXtQ59N8XIJ5RRDwXwxgL0vK0u1O+VDWJu0e3Cbk
kT+S94lO0UIP8sDEjfZJvdrMqH7qsWyDM5JfgrcFc+rmeqx9pAbEaVOomSG4tVGgLPz4l6Zvpa/u
F8t46EF7OPMTEFlsYzdGVp5wJG+7k6mBCqPUWycbI6BDIz136lsTeshg+E2jsTErwEz/BjkqwXfV
5HtnravS5ipw6izkVQtr8IlhAqSfuQetIlp3GxE4hstN7PVPi4xluixXGowOU0PhlqSmI5vjDWGC
R4NM8VS/NxZ9fHxC0Y+4Dx2hQ6IWGW5JMDGGYY6CL0K3vTM32WJUOs3JmXnOmYx1hQQHZhwWrFhq
BHn18eAt2CxqjQMKuI10KOBMx4+i9wYqWEMgWgSRTyVKLX4rpJrwWW+ZSODhZT56XIzvMYyzi0WO
sODWScITZLV9O0M1lBRq3DZsaZO+iHhCnlV26dhF19isfAnzMWH3KB35t+Gd0NMRDf6BdgdjEwJ0
4jYh7JDr2JMtvo2abx4G7CbipjNpQ3bRHUHLkOFpPI7b1IHVJcMax7Fzc3vBD8V9JEJesWWo3y0r
0QZz0h3rNWk/oCIwjwk8BffpiU3GJjiB9xYQ0cWpi65OfugUytX91iPuiaC3AqWqbEn3S0Dd8i5Y
RGR27Ra58HeSFkJljxUBC/MJqu1E2AVc+5o51srvNIQpNuUhKLnbFvV1i/0FMM/vy0AvsRhe9OnM
T8x19Umuf4X+hhMbzwncV0n4DOIgwvotSLrTklqVERdp1Y9GQPHOnp/gF47zz6nrl0Cpjrji2G/L
N2Kq2efqg/lLAvNAlYFBGyMg4jKcS/J5skz5kmAn4/ziRs3yc535OScVSvIl605eBirzQpiqtYKN
MBaF+HxgSsr4CY3ImxO2kYKQjcpt0TojRSXJkKg/KpBQVVrtl35e4hsWBURIffBELwfb3yQGMkop
Cgyd6T2GnVmcfta1v0e0nrwy/FTelXwEVP4APGswAFe3NfMU1T4nxqbrvJzOV6i1MfFXxgaCOcOJ
MCKJFPItiyPG4eS9xZhdXaT37LoPbxhC3sBMMW/inBlkSD0W0etFXRGYRMEQbhbifqsdUZeMLWuB
hzaiqrK2dSzpi87eGqiJJCCIiEGkRN+WvzBFtYVmiathWD1yqIhECKOmgT91jNuXmjnNY+qEzyQi
QWuJiV9Gp9gE8N91pkNbJvaiIpBQJr2TVAdRBaA0iFsNQMceCXdUOa6T0oPOWr5IX32hBsmexE+6
stE31Iyk5FxG7uT1REXwsQ9fKwUZRkW2z3Z5oYbPOfkIlS0rEwxZDHh6lliFrZKSB+mRskLysibS
C3B+19x3TdDgkt5IFsOPS7mUUi8J4mp4l6nr9KWUN/3qBI/XL6zLutIDnHjXyc+e8uEBGNOCYZf0
TSLdS+J9wq1PWo7Jd7kDgXnC58zkgOp9qxWwiY5gWK/t1e+H+5hNSLcyNEAtP8NJTOEnKBmwM1SZ
bBOcA576PL1y/5Ko2ZBmdxxR3zWyc4tOZALyypN33o674XG4pz4ACDdHjNyT2Cu9rJaw8taeWFxd
Mg57qBwMCTutPI7y7lu4vMo2EuoOVBlXr5S3N19GVLPW290yz8S5TXhS1Ppd4ZDm0pVOWK4JEfxE
98UktKNINMo8TaGsOhhmFyUnfCWi16XEtafg2o9TT/CU1wU6Drhht0snOZcqHzd37j7mjKXI4LAc
5Nmheeh2xakjFY83XtwOfonbFG41kh8oc3fbz5ntZFEoDjvklQWXPQu4F210boinm68jpCgO6cw/
j3SSejsyr3QHO87bqtnzzfhE22/QPk9kVBqHuD9W490kBYuBTI55W2DvVv9H3XksSY6dWfpV2rgH
DVqMsXvhWovwCA+xgYVK4EJr4OLp+0M2x8jK4jCtl7NgWharMt3DHcD9xTnfmaXcmAye6SPIVWcQ
Don1nuJ/53kI4pAJNNwoxuOMLi94jTU+4+v0bMfnM1pLuHy9ijl6VYVrA1OGxhdlzgkcJYnReS7o
j3LwnhZPlZO2wuWCjFD80NknE2hxHvUjs0ykty0E0hUbMCQ6/jsKTpPvOn4agjWs3vGTT9Zh+sE6
EqJOSRgl0/FJYodqy2KSFKNO6+AVLHu2aO2S08Fgy60QRDYZXSJaLW9fk2KXn5GJUlch0F8GXBcA
H4zFkG5lt435kTj2AG8u4wcUWPnic5hHD/A4WMBHXymjkU3xIfU34R980r7mPWdEyRfChdo9qOXJ
stDHzSudCgSX8w7W7AgQSth79si9Ae+hfuiow9DmfSKjiql4PqxuM03EANPZRyiXd6Doj4BreBgQ
RXsemHkVq26Au8w27FYVgNoLFML4Y5N19Wm370H2beKO6w89ojp+EORqeb72GNAjZiu/defFD4+U
BMPrJKBBTBMyeoF4zZh+nqov4EI8Snd28DjoWXLQsBjPI74GSQWDkQb6yyUtVhq1joCJN+/qvQJy
fFzryIAmQYFYunAQSANU7jLaEycTopZCE/oOVsDqKUMRPOcf0XncoH5IuBkoOhfJXv8ERpKu69d2
4ezsrxgwcYUEUJsaJrb2PGFemyVYPQCjDJ9bbY+HP1qn8mWI6bGKBGqj0VJra098MPmJnADO8faK
k12r31ssksNzbOAcJAbgGTabtx4JmUDkIzm15MIrT1KAVoOFMyd4Y8astJkr8XoMvi2FyfuPLt7h
kOZ9MAK3lhqBYUS/0N81u8wDB9x4q05aDGNeQ2BF5ZqVjglZrlS+e/rO/CUC3wULiNKc1cl3AfB3
idW6QzXDEgsfXZjhIN3C6UM+ZxYbMa4IhVEoIHxQRnKbqGs+fwpH6S6T4d5GtKBkm8wDjC4zFOeI
AZ2IoBGYkVtX7G3nzIFmkY4CrLa/J+OXSq1Qg/jZJyssN7XYD8Ut/xQB3RQuPSd7c9wpXa5GUSWW
ICo1LH0LdOEww4bDT4cuemY2fQgUZXjwE+SX90ZnrnuakLa0DxaC/uaQ4mMqMAuRR7jQhiV8gXgb
d8jkIAAZ/RwocZNlkywhZvFlEN+8mIwAOLNJyyMJni2qtlJKituJozToZ1c/hWg2yb2hcMMTzoIt
3yn+gmA/vnblxHunSHjDOrfmvtS2NvN+dy4RanxiLkKkCZwPs7DL3oH0o6XLbEIisdiOpGz7Gyu6
jkQUlt2jmT0qeH0aqH+8owUdN0d5Bz9s7UxkppGJ+RY8W4AohXTH8rn5qOunnryAhg6f47S7ksOU
udD1Vt58VHFbh6Q67kEVME5mX4NxKd8Y1q7bhnPBjQwUjOkIamfIdD7rIeaHlF0nMoRp3OfDPWiX
ZrXu0B8AQaCWxGnzkrKCwedvHDQ+rHHF6Ndn5J+RyMJcX64a+OiwR+f2eTLsdMuqwW65GJKFNxxG
a03UFA5ZzgUEQZSaIVXHHbFi322YgfNh93RELI+5tfQMEfjAe8OIw130SnOR5zuBHz8jG5IITgEp
xrxCKkEy+ZxlD46z7Jt9zBLJ5qFYzF2GUMmJtPTcfcjR7jvqW6ScMijy1j6HnIHFKmL2vS65ErAK
t1siJAditNeh9cbdA2DpJEG4BIhUeNEoXSr+MjfI8LtQwIfdmWO34lvpV/10Cq/dbu0Sras8F/5N
01+z6Nm3YJGsfk7hCu3FQJkPITS2sCDs0YL32gX2DlurfK4qO2jV97rdO/1rkF5hCIyURBQ635Ps
ggq9qmb1ppis4AzhD+HBm8znOmFh2CbjNwHDVeWRM/Ov5jV4pnLRT+3OvsKb5Z0z/yNbhM1SS37Y
dbBuZr+qSlA/znfRHVz1ZJMPVSu7zt7HDjNIHtaNni3c+kWWV5yZ3g2ZjW1vq/oUAAeG36zBPTk6
axGubfViNA92dTSVo1JdSjy7YkUET5u/FGi9EHQx+AOU4FzgMMJ3IuQL6dIbWq4VWQEBz2PdP5Pi
XkD6LlaIGz2VbnfdT/ho5EGrEtoyA0UuE3uValQv18DbNkjE5bmpV0ZxImDR8uYpnXm+9j+7H+1k
QBHjCc5s5p9y44efv7JIJl1LZq89i4++hWq/oJowbzzWerStmEzxYLGEYVS7TNsXlea35l64UqeV
ghuUpt/9zrznRL0GMYaO6CWN1m2wS/tj5D/mNBcdRF0KedQWvvXgymfzEaVOvoeGVs1Dl+Stg8dP
N31tmybg772ZzrapHyLtMY1Xersk9ZM9lRweXVxquEmOAJiZqDJDzfmSZXQQ0cHrFZS3s5gRLgK4
5jBtOYBWJCsnu7BiwfkGydJu1jwkHrPGpPXdcIQ5Cy5cBK7Kmm8CYww1e884eY26BVobPOLsBI2F
voVaqmteI/tgg+MItKeC5RuJ5uTjoGucAZ0TC3LVL8Gzc1ORFCTRG8ISNJlM1kB5TA6UgHZ2VzM1
x0ET7RLjRMZkxfdFAle65/KCkcA8L0v3I8J5IEhw4QLayAN2DetOR4auLbM+nPw6hRwoy1olcH4t
VCR2UKnYSHcHa0UqW1zcsT56vLh/nEZT7ZHS3xNvEqz3l9tQzQFnxaPjOOvgnQHrXGcPHT1X/XMG
JrTiu33wS1Q6y2p6xm+b4kq7H6BPYIEykaJwcEXKrONs7vfdQ/aAsuQSHanFz5jYcXY88anD3aVy
JCmE0W2yypftB3Xo+KTB5XbfyCKbdt/Jm1j0xMajkARQD50RCZYV4xzuVkX/GIJ/Ep84Sdq/p2R/
Dv+HpDr8DjLIs//I2vSSkwpd/+dfNPdPCgOceOx3HdM0NdPR1V92I0Ifu9Y38XpAEGt2SrXVEvhm
i6BGM7oX9svQzpkfsHbr84XHXAGpBiYJSnGHlFMyHUjf2VnufaCXb7/C+sweWkUOyM6j9BZ2ccNg
abjHmhlNmjPsWBQYysgK/CGn7CpFoNaoqZP89yB4kfkFGijKcZQNxou+9JV7sMxQXhNLMWOOYp/J
ZFGWqkb192Lt4IzRK0+SkSDFDAY9yfkmz33SrxMiQK0FwptdrvEVYmPhdOf37WKylWUPsPMrc6Ux
VUehQkjtWnwlLZqYpVj7NBf9tCym7s7O8ZpXc5i9L7UnWmeACvUnQxT1pJLpO6Lp9s5E4BXWCsIP
plK9nQJ6KX9wX1uT5HOe7xjM68vy2jwPeOWgG2RzVEnKuEBGo4QYj1d4/Tp9Gdsn3rBKHQf44mZz
oyyqJSo2wK+Y8emF+kXmLDJUo+OqwpdLIZavo2LtcdtjbkU7jmd+gjNOHFYupZK2F/IvK6ebxOi9
ZHv8UW/TFSC/lcVPuxjNBXLRfz+NNv6VtfOfr6ZfFyvSbhR14GpqFqW9t2nDMFyNS/MumdIcklu1
Tw/WKbplz0DK/EN5RHW4hHyV/RjljP5j1j0xCJjSYP2F8ZtRuWH/y2sdxCjCaNXicv9FTeM1cRCV
kxStKxcIXY0vOvILCuSn/A2JEtpl1q2cgfGzi3JjLu40ebhNtI/kNbOWaH0JuinBl/BRPiRHIlLY
1mBeZZs32ck3NL40SEhhcOK59HKv+ZsBF818dR1aceXmEfxRI0EHrrNl8BhEhJbOArYNLBkfEBoQ
6Ylt1KWeZEUZXkhfcLdQZZ3qRSVJGDnO2uDMd3aDtfaGT7M6ac1NIz7aAhfOMUwmDa8zbpzuzoYv
vkdTp5TgkWI42jBXlrO2hSnJoNSnBbDmprsmahjqVfRjsmiymEUB9BMVGyANRTO70PU9pSXnzM/h
PUtQ/Ddz1i9+vtKHLVe4eVazFVKwM7O2xUBBgOmqY6sbLUBKMRbHNHTkrnFnkBaMbwbYaGtsEHX9
lG0MVlA4kMo3DHEjwnfXDYZ+/imcHEaRu4qpDEdAkxl5PVTmOFQCtKzGi5l8FslrUTeMNd5GENSc
o/ne6XZ8U/m22/CjwTfg2R+CZcTXvbSMTSou0CozVEjoBCKIpRTMy9YgSh0DFzulSQGZRAx8mvEp
Fg+R8twKwnJOPL0Z72BwYy6Wh0ColxXaE/zjW9zxeEX7CdqV+BsXpynbKZbI7axgJeQs0X/j0gTw
3a3VPWOr7jvbEXWyza7uyXyOvoNPc18gjp4jc6rYE1hi7n9okPNRts2rJxpC9DWz8UZhRA0ZF6hn
1tNBgW+7OAHlwBrfTSsBgzkDGpUlodToeEP1FXsIrlQiIejLoneEvvwFhCnpV5jReLI202BvXr3J
RybntBaGgvDOhvMbzUq+J65syZguvlZYepiJ9NMPEmC/YEnA/lqbG8qqzn5ENSUkAr9kAj5WVN7B
LsTBoe+j9qzrT608JCFSZ2Yu8yJbSIW6zuaDCuauucngzcB4mMFESStSNlgrxZeAQrA8QO7WB+oS
7QlTETk49KptsZ0gPhP+ei2JhmCbMqko01WxdufKhiH7v3+COf9qNWxpCCwJYMZtr/8q6BVDrpo6
CQUgTBB3p/Q+sL4AKPXYhjOWUEX4oBZ3DPV0YYIFDDN+SmLfmo2fmGbpb91Fx0rzKyROmn7DPMkY
UEq+Mi/BGp3aUNAozd0sYA+gcy9tFT6gCfRlrvKttWZa16BVWksSPToA3Jgt+amf7HLBOGSu8cSY
fPr23iyONuBmP1ikk3d7JnMYJBQje82m8yJjls0Zvfc6cI1VA0vQDH6jTfxz4TCpw6gn3CkCWVPt
XwoHOx3sWiTj5NH0nRMD58rbSXXHFiic4p0uLnnb3Feb+ggHeRrx5bzRrfPQE+CSYSu8xAonMLXa
fEDiv4d8+e2cVFghyiy6Tbaq/NBsPrO7PJBiIbbuS1Bv+/rFa98VqkKaQpR+8/LY3PL1NDns7ozT
jxOjEpETTmFquLnxZZ/aZ/b3ExEI6ToEBZFdamwxR+eQUCfPv4h5ojnKDmb9G4r0nw+b6fNhJ+sB
Q/Rs7dfPRzUiaTmNNQmtIVyR9McKhfJ86rdn4Rfj/8VwSD4j3CHYW1bO58TFG9jPgz/bVNht3vun
9GGgGAcwCHB3Xq8LcyunC4Kam1YzR62NWm2GQY1JJ/X4ip3ThZiFJZMh3Cen7gprxmAYjXHxrb/h
E2OlPaYf3Jb/a+3zLz/rL8d+DxDS0lJ+1nYnTjwoDi5VSbI0nlGdzIFYjg/TDt14QoUFMvQ3n/Sf
LX/Tqxv/0D7/sgBXq74TIzoLXp1krYoN2x6u1YnPhqYwBeuMtl1iYDz8+0eF+ady4pfX/UVjHsZx
41UKgj3gD0ippPboOnOmY4m9YbiUbJ3VlHqkbq0PfUluB3ZIgJBv3bO7Mza6suHsVB6wgVcr5kna
2rKvlKgDnOSX4Z3RLsmfpQekeNF/4O/Rvn6++f9V5PtRfFZ5nf9o/jb9sc+8kJUIwua//vaHf/r/
LRj+Z4vz/w6GP4nP9+o9aN8Jf88a0cjt19/bou/3uvnPvyiu/lfHMBzLAVjJk56Uz7/8R//9P//K
+avtOvqENlUt7myDbzzLqybkb7D+Sj7AZALRDZ6Jmk5t+X+z4NW/gq7FSU+IgMmDkrLz50f8jw6t
/uWf/7lj0/941cHqRk/oqTYoZN4AcLlfrnYnUXXPTMoaSCUDFHrUjgCygXSCEgViK+TeTz+CQLBr
QioRlxdNGw69q6DQcXGghP2rcJhOjtYu90ljoSmThsfh0XJ8tPVvTtNJx/QPndPP9+r9rLRt03bx
gPxyRuS2UViRIGeod/JtmeJ3hchmZJfSDM59aa3N8dI4yubf35faH3XL06vy3Wm6iXJZ9Tz31zI/
LlRX9sKqVrrXLhVqxwRBRG4cAoTbSWzv6qZd6vVbo7HHY3nWHuPEuLlb2yAvBCJeozJQ0ews+82H
of2xOfr7++KCUm3d8bQ/JXp2VW1VsuV92ZpP5wnqNmDEyCC0LpcD3q5RdFvFonR2zd84Un9eFH/8
IhyVc8i2AcFZ/PpLVWMVeRVlrmSXjDCnKJqtSsFid+LcupjtpQ99xEcZKQuU6Tm9WunjYROkcFnD
RFDrw29XDtZSod2Oq/rqyhJGU/+gDfJmqONr/j1a7VNn18fIY5gViEtaJ8rMMfRHA4haxamnDP4y
swmHrMUygy1m61zBzJBVQt8swY7NexKcFDGltI1EwwdA1I3OkyuhvzsOOZ0ahnIia81xb6gOOxR7
XSiIwHLriT/+QMHrj+W+RtI8t3Lry6qLrQw5KXO335RUGFhi+RvU/iBt5OkBO3pDv5tNs7V1f2s1
kp7Jlp9BrTOCL8pV67FIcjtsMkVIB9+8/eYatf90MSBI1Sem03QLc0lMt84/SRAjvCDYxhBAdvaD
jLeYVLWAHKK9xVZSrBVGSP4izpcY27hC8FDXT1RK8g6JLfcI5NzBFQtIKQhm8gnK/Rg/2v2UvKW/
s4aXz3AuALrgyFGYO0+z040GT5HGlZWKeUZDE26S9Eosajyuk8iYmxQlHeq7oIT3PdnWqUVSiJ0n
QT6h2jN4n9kkHYlJGqEI2nNxi8UxoVW3zmr6WWMYZK5dTK9Y9SuWYjWQoGyLByckiNbZMsL0vZ3H
uiI76Nhw1BX1PNUfnoEmXduMeZBAwYXOL627HSJsKaSnXoGMFIAD8nOGeZiJ3QBnaMls2GezyHzb
X5Us8VC0uo+FYIa4BoqjFnDK5L6CBOKtckySaPAASrMa4zpzBDomKvhgI809VijFf9CctS/IAp3r
SHShbIgzF50oThC9Bu+hGl/S4T6EtwB4Hp8SY0mBCqYRPmbmw5AjqwD+16l4SMRO66+qt4q7E3H0
dofFeGaRsvMV4uBwfvco0f50CkyXD+5ujiJsh546/ft/unyGIGz1HKjySrX2sffs9DcPU7Y7sY2p
llGt2lBlYmbksTxaabKodX3OrO9oBfVDKBW21ZOdVFnY0DHGiVlusr9tnmwgTgq+FAXqDnZrWCDu
9ESk19Sg/GsAQO3vEgOsjrjXay8lPIjGJFoXez2xmJt8oIeExVKOytLgeh1QStLBSiBvXvLtIK1K
XbpaYnmZkXlhv5YarTEykRiJVL2aAtH0dVo9Wv4lkQsVbxj09YwhePMx5mtVPekZy9GbwoYgWQ3u
Rqfij1dFsGwrJjAEl8waTCZtcg5TOnu8UZjBTQy40kKloq96YwTndTFQXfkXt97k1iZNrqS3q83N
ZBAfnysfK6SOV8N6NsRnU7JS8qJF7xRLKxt3uV0SGIvQxNqESo3g5mVIafj9301ljT9KOjkpbNvx
MPKpluY4FA6/nPHCDaPQcgjnKhWI8ikh8w60ZpoXdBh+Zll7vyiTnQnGUClS9azy2CMmmotYTcVS
k/Kgh/lVbYaj13ofjk8fUMX9D9/S241ttCiN/M+k8w+WntO9VilAPeezF6zuEnOMGMTU7tI1Nmbf
JfMsguvRZtqH4iqESCjhb6p3iqRfz2tqKiZylEcwcg2O7V+u5YhHsymEJ1Zug47Nq/H3tYoH1FZh
+1+bKPKD9ivVoWiITiXKY2CY3PntanBsFgh2seuGCHR8zqO/sJjqx4xdS/NDCTW0HP3B89Eo90kF
kJJ5j1I2qCNb6m4l3oaBc1HM3gHFxrAmU7ZeZKPgNUb4BExmA99b1tAi0OFkgelQoufAcbJTaWdg
wHSCO5Noms+kmzLSllZZH+xTklBqZR060IRlYOflG9UJHsc6FCTPlMuuGMF8GpEJH/FQDNxRcVMn
K62D1qjmPLNVnwF4kKbErU5784lGAM/QcLpHFeNSpMMqLWKX5TsmzqzkP2kykGJZick4L3qxrcsn
4Vb7fOyUnWNzaSoWkgTN8JRTZW7iKCw+cl3ifasLd5EmiIA9LQ5vGGavuqLq9O9IaCpPSfZNrhFi
LzTrUYqB99RiuHdIaLGlddFVN3qwIvTesgoProcDxhT6xU8s/UJT/GQHNlYhL0SLlnXd0knx8bVm
0eAUSKb9YcVxbWIZiBSLj9Xqt42qkHoKEMkeTfcaKWl76Vt5bzXjkI2QRqVVoReyx2aZlIHHYE89
B0bJHp27A29t/WykbLQGoz01vQHCp8ybB2cs2caFDWiVMkS3HcXnUFefAiPRPnxZW8iQiSt3gnZn
IojXjGrrFyp0pQjD5M/fDS1OKCH68KBEUKLsRnxnQ9QiqfHVjyaO0Dj4Ld31aImVHmuQvt2KbVcW
fHcRjOK4ENUqDOx07uh9iXVCu7t8GbCbag6MPHyXrjSOMrWRC7Ug/Bpg/WyATeBkHvwWL2U+6LhE
IkP4MrIqXWeVh0O3c7ZelecrHv51EXlrzVdvdgzrNCX2MQ1rAtzrG0Xcuop1pMxMw2fWEO4CG60m
/zenr/UxJiY7KNKCjSZ8MlVJ4qVGoZfJ7MHq8G46OUFcsVN5a6M30EFYYLczCwOYxpGQevk1KTBM
Nol3Mqzgw/HUBu8cMrSoH/DrqqCaFZGNuJw4HUklFQmFR+YPxWxg64y8EDF7g9+ifa59b5upFjwG
r7v3gcuoTMHQWFnkLivNPnS1Q59wfvox0PmY7WooS/SW1lnJiQHNgpo55eiBxctRISjRt+O2/bzw
I5BQkAGj4rts03IWGZBDdUxvQhPlQk+0H1LtiMzq2kObTmVFMqCAzaHYJVxsO5Fb1S4Z9IueNIIz
qk33mm6Q2lIb3Bsu+b5jESNrcpCehAWhiL5uUcmr6UfF97T3wnHYJXGHTM5X0htCpj5vm5PX8fiJ
q5Bb0sRuaAv5NZhoTdLB6Qg1V3Z5p+7jnKgQ5grKXJXO1c+Ve6r3aDYVSEtWayJ65/DMfHY/vt89
FBXSCA39oEPZY2M1MMQ2qMZx7acIlwIM2iLtiYoxdIgsft2shARkEpYMmqsKOQuTy2XVxhFT4Q7l
UVA+u8Td4R4z9zyvWXq5ZCYMCBQzEOKGZzxGI48fv3zuYnK1C4gn+bcZs4HQff+1SmvGy725N1Jy
LDEcKWPLbLky7n7ORs/tBlR1aS1XVtxG6755iEUMbjBjrGs3uUMUaTKsHX6dBz4j02TgIdnXEht7
RQUYFcVCU1bW2BRYmTuC5rFqRwrCt6Jhp5j4PYI3LoE0TnZhBJ3a1aLVUJDKZNJTLKKSoUCi4noo
JYNwnVfpuZ5LoxjXZp3ns1CtJlRYg063ZT1v1fvRT4uFXjIPV13WQ9LTGSRWJtZxu/5yIw7YoHn0
OkbZGnM+nuNUo5FN+LEzAbSVV9kRWjhklOhVX1Mls5mb4M4gLPgbwGa3FTzq3gPnKZSnLHwaCgAB
Sj+4S8fpn3lsg9oOcWYLQ0NIYtsrvWvkRokG1JYVJLY03AoZh5gFcUMKkufVAeuYAloVEy1gbNsY
0d+O+FRzBAudmctNnzl7AypFoLOAGUdWJa3Urx7OVWUEtxMNPJJTr9zWleCxpiMIsE39hhT1JZGQ
ZhygNUVfM7MmVlvlXuDpD8DYAI0eZTXk3kZ79DtA0WisuTa/LBkoi9oZr6rt+0t6oXTem9WrHL0B
E6Z5coYHJQw/R9TovkXpGNpopjuFFrJPkAPykW2qBoFK1CGFTCr89ZlgwR+gPCFdTnehDh/jVPf3
CfW2WqkBlbYq0M3X/srh0PB6H7Nyx0I1YSszTMvgma459kFUfrAsXaSOLalPigADz/0KVyu2lq3+
lPZes+1Sk9Q3l1DxgGxTqTQ+rgusuaEg40M1jmaAsG+INCyTQ00oUWCQsM75S+NpRoF90NJ8XLWJ
hmpZcdW1a/pvVceIwVd7b2MIjRrtW9US5RYpNA8JH+ssD5RdTL9InGDnnG1c2XuZiH3kGjNXKUnu
S1xt51ejtksjOD5plvfzpNPCfeN+AbuJD0E8gmj4sqlBDoqRt4efv6POjsZQudQWA+BQbRye+uC6
PfXo20W0swp/53WwODtps0n0lAff94nCzuFtx7q6TfLKOf38JaZcBY8NoUbTamUmkxzrmGdNl0qT
Hpvpl5+/+/lLGcnHQVW558d7adZdsshy+cOWnabCXFLtZVMlaJuqAH57CSKujNnNNWoGJyN3Nmrh
uyzZInHIqtfeA9Onk/O6MDOJ/DN38B4WurpybI/HmczSXTjQ/MYdDP7RZ+Gs4/Leeqa5tEWcH4sK
k7UVkr2RZg5O7Igj9xhOvyRqvdbjID+EacUMvQy6td2XYMvtYp+r3ZRUlLtYyqPqzA969tESbroA
N6NSgZWoTYt9q1Sw6aTRNTHbailyx7tlTaAcnSLcR2xdBzWP0XKy/yrq0JkNDKY2UU/QX8XtKdw+
ecxijEi9V3avblBcNQyf7pDplzzI3H3vJXs3CAJwzWX/RlggIpmQrZ5W9NqxEzFLJpvlpAGvIJZq
dM2peR4Lrl1+gqzfGa3zkfAZHIsSRPug8Kj2+nFLSAeKpEwOzMSsr6EO4Qbl1Xh20tadNZMoVq+B
p6mxU+5jw597MkDvEJCDNViJd6h9mkxFUYG4Oxl74DHrT6NUDnR048EpTMBECXaXuAKNLM1qF4T6
sB+aeO1UWoUU3zu4pUP51SsfqZqOm1YG7jEtaucYO+qktDPeWvlqjS6rsDjnIimKPR+S+VApkfVA
EPPEzuGIrNv2HFtm9dg2kmucQD9hle0ilUV3a0vjEZfl3E4SzMsNE5PWD/BicBSIMFuKcVq3G9WD
LEcQ/IzEKPt9vGt1zcrUFHfDgRAgIi8Gns10TJIhNbR0vYPKs8UPRnKn1TtxsvbGDN/iuMSjWGHj
kGfFZcw4aNq64XpHBIT4v84PeuI8BZ5ESTWo7zVo50SVz+OQVcu2nSlqf/Eaw9uoPlTJnCWG4e97
UxAux/ouTDA56iDiTSjLyoDrqTfwfvXYxCg/8YG0rJ4NbGxBeKwDtWaOOHVJ5LKPkXRWfTP0M99O
v2NXwNddBuV4rTU8HIxQqoj4eSd3kUmO/SGMyN9w8oMsy1c9tFCVoU7Pc/gbNKnPY1cXjKPYRI25
QE/16nrd1S+GFGBFJikmCwZQUjsNmPf7jtVfmygFW2qkl77Z/BhAI9SaOzM7d1037odRyVdHfwlk
zILZbam4dXH1VDpOLXC+u97Eu4EYS4knOAYOOZmg+IIyWRv8JwaYL7WpN6MEuBW63a5JupeiJ7iQ
DnOux/290GyL/765BHxWVQGOsdIn+2lU4cG31OaVkm/HhYJiQu12Q005Ez0nWbzjWS1nuq7jFmvu
gS4PWVbswsz4UNGcCtYzrFKxnNjllW+TmdegHiyRozRLyQWRqzSv9KU+iGGhBOqtjfpr25e3Ucs5
9GP/W9TI/oqeI9gwWQl13eHnSzsSiCz+DUeZokkVNBZaNr2jKCEFKs5eqZQPGnShWaYXP8bv0ECk
pUYeTWxp7Xqq/DG1VnY60xqVwTJXcK3g0jIESuLkKRiHl0iaz3YQpTMXSn+BapvIsIWwqKci5bs1
0CWn6Tv178nU8J5l6SmCpOH5/hOAkI2L5FFHHx/3A4Lgfnw0NDKd3eSzGdEf+qO7NCzl22/8iTsX
sO4c0arVC3YsH1Vv3gYLemWF7yctqrthxdfCYkmdWuGtT3JoiF3/YarZoS0yNBx+ulUo/GeR+PId
cfU1suVdQcIbimLXHeFm4ZPUIOuKeEw2dlg/C4HmqdeRxzqZ8m1BHfcMOwdRiLI9ZOCXBR9q7D/0
Dk410/qIDF7FoglXCH6zS97IbYjjq9bnS1f3MeIr2TX3YLI5akNaaEQ3zsRiM5bjRyJzlsXazfPy
o8lM2KNkSdKmh1/r7mubkwhKkOtiBRkfEgWF7fR6hZRn16VU06uNGkvY7J79mafK1crvZR8w/8Sa
q0iPoJspwqfqD26Bf1lvvCfLFmfFNi9WED5aDdfMOJrsUh19l7WIdQPjFNUxGknzqa25DYsM6nqt
IpdPBgEvQL9lnN5hGpqLLOoeq1BcNQG1w7CbGUXGSata/pCe3Au7WOk2ZbPOX9/RU4D7tvcFslBD
IxmhTShvQtO+l4n9aboNGHW9mRCjZ6HUkIKS8qDq2FZTtX83GrBJJIzYob7oR3yzMz8gxkFIZqwi
hXKK9juqEbpQWroujw1ZlwRBlBh2bRYFnKdralscEZbke2wHfgzTm8U5YfSF0e+8FN24NBBAxfkt
mQCDpZevRj8CFomTUWMV7qnOoUvD52Do7pTzPxo4/zgo4GyGDftynA29nz4NrHxAsEWrmP9FSh9C
K4kvQOfo8s1spYb2yU6Ax6d1fEgbDE9JFb07qvKtCb1eBApDDNXDSBKwllBEDF2LuJg+w54fUm5G
YYpWOUwPwtKauYc+rx5xm5JaGAwNYWLwKh0lIXFNCVLmKvqpHysA+AOcWT2G6cjcf5A6cxqf3UwC
szIHkxjXjYN2+Z4S2btO8vHj54fuw3CK6uLiWnmCMSw41tJCLQb53OUZYTl5sBIB/PCorPf0UCb0
EhTXMpAgVxFP2RF4PE2SZKsk0Zq0BpOun2WJpUJKE9YuU4GTjNJkd1NWZwl+NnWyb1mb7ymPpsxV
SBolKWnyvinOi93LN8cjWFydzOPqW2aKN6s7cdXv0hEocQ4fsh/eREbobNZd40ycTUce7M59tzIF
Gn+M3JjljtZJhPpYmP0K/eBoU3IbSXKKTTi6RvnZGnjoIlx3OVEXseM/Z+OmquExmlzQjGppVjGW
jeFXQ+ROYUmqNa+4t774jmrGZC01Yx2DkCoaxod++MPNEKDDxTHs8r0b+RnDPnvRw2quhtGuqMw3
u1Z+gNm+WH2IzroTIUuOEca+YiBAKr+JGoj0cKeM3lvt8vWvMlExKOKWMAqBKckbPrqhOVkpIwrd
AMs/dLUHpNbEbFzr4LWYmU0LmAC3huqj5EpwFFRV+lxC9KYUw7JetugKGfk/BUX9FTnJU/TfpJ3X
cuVIlmX/Zd5R5g6Nh3khrxa85KXmC4wSgENr8fW9EFU9HcGKjui2MUtLyxBJXAG4Hz9n77VluYuQ
H/ldRC55cPDZbZyh4E4b8WvRv3/Ueu1QaHdOUpOibnIi5vy1sQXEV7QSr3bHdhZHwMlpOF5iNS/i
7KVOaLBkusmSFxlvfYFuzUjocnqogS2nfIkqZFGDXpzMUuyHHtqxNeHUTEqXYwjCUmR3/kBAsgke
njce04DVm5K2DIV0Hxf0ZKCl9hGTGlcZ12MvziMxybUZ3TW9j5Y4RJ9XYL4IvIpgZTd1Lj1ch4Cu
cgy/ZQjsJHGpvKqy28sxnPt7kFAt8HC+cje++2aOqbwMDdIZ6mra2u301bvZKbH750IrNpkdRaAB
SnxmDnUNbUQKE+wYY2By0q6nW1N3jk1iYQ8umTa4jnWtovHNK5B66/k2rAEagV+gI6jB5yq6+ii4
HUI/Pw/j8GFzsmXnCc6+zTQzBdFWmg9JjB/I5MizkCbzDKd6jBMbI3U03ustIwo4fpcmyRh2l6DK
0eVdwJaPOK5/rVvdXnoNELNRh+FiVftBI5Sg8+tNZzrhqoyGz0yFZ1M023k96bQ5qUthgbAzTb+Y
MvyWLXLSqbwqy12tA41pTQxEGmIqkfsPfkBrUzAbd53+LvY56lp1j9zfMV4C7gCMo/wq1kyPuUKw
K6Kiu7bqBntOsuMhIO+gG0mtLPuHvK2BsiKCTXwNctSQrbUeba2tAS6dqECWuVYBUOpPXTHbP8DY
uKrCn/9YVBgObRE+5pZ7dDl/M6Pobp0pf5y/ML+jWVjj5vdQ94P8V4N8dxwFCQLmdpCdI79H6V86
tBLx2pvDPLqEtioxuVmZevX64mvscNkowRzZ75pdalDBe/CjAFaoZx/9ZVwd+5pQjlIzm5WO/nSo
82UZINViYMvIY0UPCz1wFJwzh8A6R3NgUeRUbSaq/6aINUxgGiYcH2GtARA4pzdWD+V2cOKvbvZq
l5UBsyGdPcYfU2c+xgTY5S69HEHjetCDnRaHdyrP30QJjSm9tTNmHnb84fjlzgoULm0TDaZOFFgU
4ZyM7HYVezWMl4QJlWl+avUYXropFB+nHu+NQWFRobHuUAtothvdpHb3ETddB8LBuy19ihuvGO9D
FNlxvnWpR6oe65TnIEMkvxDYF9NvZsiLqqcCwG1XB1+Zj9Mkrl8tKzgoP9UuVfaRGuO17sRYQOIB
SHENj7tsT1XlYJaBiGQ69V2btF8TNmlzUHdtYbyFXYXR2EzB7Tr0wUb7kLTGfWNlTNqccN27FaWc
du2khtwZLn2++nkkEdZA6bIKLXat1sLNUjEP7i19m/QdLW3NeNPS5ujh0BfCe9U4gCx6zEa+oCbx
uh2KvC/FYWybGoCeyIFpOZYNJEuizZcQrqcEI1uBul9/9qPKODZQQ/ok2iZmA/XID25EBZHIytkY
+m5Oo7Kbs+u64IXF3jbsjw47NoqXF2tA7FVpxV3oMWxO0tDFkCI5PA8YL1NhvwVDdehC69WqkHA3
Po13ERlPFBP3ypMV66GFsFev111IEz1Huzh19CNLmqdoMtxpXY/4JtvxNp0Kekk2Guw4Tt9dt1o3
jfpqKxS2eoax2iN/oG7E0WN4cuEbRMkYAY/+SCdf0yOcNT2b3wAx2A/AcENxTJtla4Mpm0rzozOD
m5KoDavKFr6WkVtPVXjhDagTi4B423EilMwE6SHIkMn8cGnCGYm6qd+puLIB9zg0l7mJLyLczZ0F
DiQzRM+ItLvtY//ZpkC89ORwHuvqox3YgS0TRwREKT7BKUobbnwfK5UTHCvXh1fC7eUZ9JP7zIUY
X6Gck5zRV3SmGIpOqbFMDX+HHkuuebHttRoF2WVOmh9dowZ9ooIby4UJb5EmrWMe6yN+qKitaytv
tavA1e/tSrIldMwAddbLxKBS8dVtpfynTMOi3uZ9uWLpYodNwpVrGeY89TnUGS+9DWOY252xLQL/
OMXsKnZu4882m3aj8dQsWbC1HO6jRQd+FcYmX3If7kw/ebWr4jmYeiIgne6qKbUrltj7zOtvhpDu
ToxOJorvjai4FrpvLzwr4lAhUGrToLgOZYCoFS9fFtvLMZieSgG0atTkR9vQ7xldvmhfxpjQgLJb
xY4yiywt5e3jurj1kf6tGOPgDCjbnfKLnd3WSBT1sF6PQr8tkhBnXI47TCuvg2kEExcPN8pIDwLY
ehG3DmNhNiC7ZkMPqgRggekD1pTRSvROdIQhBIElUe9SVCu6Fe4xC9gGdEZbkT4QUShu6jlyrwpz
vmXC6xpih8k7Q/FOZKMeJ9khc55hw0Ur5uH7MUZM0XivteEDj+q0VefFb9nIsCuVwWpAW9F4ycJh
TISHmDohC3kIpeLENo0ECfaV5S7s5K3JIovMSEMsOD6lS8Zw65xma1lQT+TDky16g2LDefKwjmXg
nRRoc5F9WbKX26rHXGHo0UccqXu7DcbVqBkO92lwE7U5stpJo/fSIZigUctNaWvOvrNoIXkTz5jA
JVoQcramb/FhWt4XTO/MYgwyTowsch9PeTBCIHBddKOAXZIy2bI7xsuhIuTMrdhup+RKaKgifHmd
lqfRITMzD0V6tiKwOKaxQADCY9PJc69rT4Xf47PVwxtvxsDZ+m4KsC0GarxpB3FEMlCv4qA0rqui
qnYDyZp5OL4qvdrHVtLv5dTNBxbsBSH3fiHon7cqcA+RQctoKnC20BQUCLIqyLORHzDiKXgqo1tH
NjRbB2O8AHtqclhMe2wLiUT7E2ivqsL97WgeuUwOMercdRSL9Uve+XDdjeHO8hpxqVu5cdRj9+B0
sAJzhxSp1EReP9XUoan0Frk5vMIaOkWq6U6Y1RaoMEcCIk7JANazdChopflal+orSNgT1Gw7jVr9
bVLDE+OrOC3UdTswAIzMhE6thew7LNSzzOxuK5DApI3+OiKRcDtGmnHey42f0Y6MKjwjKj6YiXEj
VMZBnZqqF92b60RXrmfjAxQpwWGu/yoDMV3aA9aFmMScKigpVt+MEY9gJDqAuyNZMBGNCYsUu9EC
S1J9emq4b3riRyLHOeZ+dFdr7lIaqBUyc1HL+ilPIZZUH5Pj3GV5ionHbu5jNdzmQ25z/8Qc0mzn
VhvdN1fpTwaMXidEyIFkAp+2jhxUKqdZa9q4kw5aPx0dHzOgu8mm8+sPw8rVpnu8aqoABCxoQU5u
tByyejtN3Zq4wbtQKFIe/S/HbM5NENX44RWTy9E/M/TtQgj4LEwbs8IjXqbOjZjpkR2WiFqruws3
aE4ODXVDjts4sTJyLqEOD5YqLia34hgu42YnsUFy1ya7xhLmHlke3vuaFnOnNx0xPDp3y4//jKp2
4jHKT4WyEwo6uPN1HTfPhTh2qf8RdGF0IhCrXmeq+ioGMjeSCBhWgLNEjgjQnIY8V97pFOYHlTkv
aqpmJ0Ehr8eaohkNIL3jPLrWEUt4pTFceVNjb/026Ne+2+jQ/NMvTrXDVRubROIV3Qa9Ck7qjGaB
7w71YWQPdatQu2vY5DhIB3s38x+6RJeLvsVwbrhRsGtSZvpmrJ28IO8PyvNe3aDPNkGIWsGrxaGv
mEt2VvxgGko/30fplO69yMvgOyTlWjXNZ92X6Xsrk/tpKOx9W2CK4QebOz8ImQDbpXq2+3S88KDk
ryLNddHBxd5djWRlzLLqKaINkUygd63ESs+uxPOvww22W4t4bGTN2Lk2nQh3jefyVeYl4BVpZeAd
ZuO7uWXkTMHRW6x50Zeykfu5ydnDiW2NuyAVe38MCT53xEYayVaGwL0aVBV9M5L6HdnR0hx5Cmyr
khA4rcdGkROce6wKbgGEJXNL4vdyTiRBuSrTwryf6ibaeMNdP5RzkoLCOZIw8K+L6nrUAkLFe+PD
SqkS9DSETcAwa2kokDyGCIpNV5JpWtJheehSAm5V2tzlqrA2Q6A5dwhCb/OqLkGFGe5upEjIULTd
MxKkss71J9dSghyG/uhOKsbIt6efj5zOJ8I7yMq3LBkpwBj6LC3TmeWN5QuD1vM48XVkE2CFwnnM
W9vcy5bRYJ0VfGr2dFX4iX2hRzSzzCK7mJv9BzXFgKzMfs/NRa+X4SJetj15LpKoIHB1uds9uFGq
b+PKYuxnT+0lSp+BYG9Od3c0zkDBTXhCp85bqlQMK0PArXHcWD+kgbWIkUWOstNezIKutatcddJm
EJmkipkn23LyijcEdIzlh4eqjo/dhJ82aHR7HRB79thoHiV+3WIiZMC7mGrDO9dacyNTrXtuy8BY
Ss2D7Rg4C10I/X7sonPucgrvSiA9rQRslfcj+pChvyq1lqq2xlIYku4bsoPdKd+3kNpZ56Rws2Xp
yPI+a9tqEzJNwNWGVMjkW9+7UXlTG2NG9h7W91yLxCHBI1UYisATYwA33WvQ1Hrjy7E78wHPXRWr
YO2UpNOOoZ1hB+JZVFp2mVtt++JQo9JGte9K6sp7LXKgVdqlPGllBJpDa2+F4VWnknajRrl9yjtc
c22eXqH+mI97Y74abFB+pZnpcEeKfDM5rBA0O+BitTUhvFYTHAb1EBKD8h639sqYjI9x0MEuRNOp
HrnXpyGZbqIMGemg1dHZ4B6uLeQPE7vJ2RnaL1+zIwzwALaSyIKfBMKsljO5tps8HkyCo6P6yQ6h
J5ZYGD3FghT6Cd2wauAOzjKx19IfcloCzKyuXsia9zbmPKsdWxfg6NA4TGjVejobl2WVRdsCyHKn
GdbJLnGo17w0Lc1JjgyAC/XUwPAMi/dCVv7uq2/c5Rg10yZN+VcUoBUd3HfNRHUkWsrLzkFA57bV
KTaFsR99QQ50Q5Z7b7JjpEjxrrij0IPxprzO6K5boYYLsXenXIP4jQgX+U+wqBrhXOEGjCIfqbrl
wlxLZwF4iXoqY1q40kxNIAHKPjzTfWvSrrsr7D7cMh+/iHtbQj8ScpWEEm8agjjHohOd6q26F1aR
LbWULoRs8LsmReXfjnmPoax9rhgfeqJfGMJLtl4Olkkv6uyQNCCfKypDTdIu0S1/1dRNiwaQhmUW
RvK599EPoNRa83V5kHHH59ptacG0wYch2hvGayfNm9IjsvSGUaf3qCfTxgLzYBiQ9uiEFVe0zDZ6
1IAlpVPHKdSgzZhMHDSMRddH6mymrTqPfo4gVnLa+vF7aQLaJPOTT62w853pRcUOvcOjdPJmbbvl
3RB72v0koXH3Vfzhnid/yu46J6hvOS+5Ep5q3Lr1tuw+nZERFQ6Shd+bV5qNIcIcg4Nlwx3q9PEz
qyMLqzo6Zo18r5uyn7ybycapNxW0yps4G9fu5GPTjzXvxk0Rz3iZ3+5Kq/RvEg/dhWMOVwm3WJ01
HU0NBGEEN4Zb34hXviBIutOl/9jUPmlFvh8cf/wyuJKJ/RhUdnM9Rl5x1Ifisc7luk1c48lW+OfD
prfxbBjmkweadAiyY62C7sYyU0Rvqs0vuyFbGrmxqXwVLRgbBksvrdzHumNuXfm+sReVay/yNBMr
kekJGTIgz5EYhWOV4DyOj2WnADBrxMKGcVit9XGYroV7l9MiItAnIWjNCd8Ndyy2vSzMgyC/YTXu
w4zfSGfjMosV3ZuC3N4O3ckuGCOOGEDnWzkQTymzLy9ATyOVuctsup5tG1Cxmyklc9HuajntzPnZ
KwgHnMPfRo8vyzBu+rI/ZxY3mLRp3KQhOa31PHRT4saMHW09YQOhbdugW5k7LbSzyxaXrtDo3ulq
2oQRxOm0lAwPEzDOo+OtW1E+5MCtfHUjFa9kqqNo2RaP/UCjxR0wVboxVatog40V4QmHg6kCBZel
R1Bj1u11FJvHAiy5FSMd6slOn04YQe7CBG+yL4L30r9PUugD3XAb2c5rKTjJFTInWvIsxuA18C1G
sJgFyrF8RLK76TXrJhHqMTZ9YHZF/tA3FfnivFwjdp/IXrnTErT4va3eG4umt6YNK3MkVNNRWNGN
/FA6zn2XMqBJtf4mMT5HdRp5LUX9QuNK7n2dmBBpEUXISO+11+LjqAASKAOOkNfVH2xoHz4sLOBP
3jZgDpKgScwG+lf0H+DbufGtVnvnSXM3CgMUFswkBQTKhilc6MllhFQzZCBUkfdLh5xzxKYcWKPo
SSyKsPtSuXZnmQlSMQeyRQxfJy+Nr7YTb2UJyUdwNzWyutJoiDe1Q0edUlkpQqL5EvvLUiflLM5I
VKFjQX/vojaTB6vRjxO1C+xulMiwcv73fsG7POWfP5oF/2eWwvVnfvWaftbff9QvNkRMcfOvcckt
XpvXX34BKxXj3k37WY3nz7pN/mlZ/Nff/J/+4b/sf3dj8fl//8973mbN/NOCKM9+dgZ6+MP/ezPh
un39+Ezytvj8/v/8y0xoy38IgZkcw57zT1/g/zMT8kcu/h9rxlFg5hCSK/2nmdD+hyUxJsySeBsT
m40i/j/NhNY/XEPH4kezzbakYTv/GzOhnA14/+ULcw3QE2Qy2brJa5QuprRfbSRlIvtAGkGDUx9G
sAEgwQAxuIuus6V6SR9/+mx+A5vRf/U8/biaI03Uo4aLG9B0vl0tUiJKpO4S7QC2HKDrzr2cQebt
eibDQiRZ0o445Idpae+L9V8Dmn57dQePgeS74B1/c1whWS2ttqGfNBMPm2tQumuWK/IXres/v09S
Bf79Y3Wk4zFFJzdFON430IiGL7j3bY9UWZMBPQoUh8NokdqPUQWwz4zWucTg1OqUDP6OjsQ6Bbed
x+amoFdmhEiJTlZfYk/QL51i+GTvBavF/lhounHhwJQqkZPRX71LEn1b+x3+cKhyuexuo844MCRf
suaZtKEaWBp6js0TaJ15CECDluMXOqdVyepefnnuaaRv5wrWmBjGKm31FJ2TYj/Nz3X9EOakIk53
CnO9pyOdPCTohaKOPHf2dRvBfcr4fvLuTGLOAiBcVUYIizxhM+lDGmElfSJCT9n9Wgk4DvtP132W
/imwrlyaO4oOs6t9qfApDaB7IKSt41fTkQunni1F7kYw+EVSxm4F0OqlBTDXoIXORXlZqbtKa5e1
/pmg6EoE3b7oPnDTi9q/F1G5LOEhxIE4mcG7R1p8M91N5Vpg8ihA0On+2mS65Ovkl7u3jcmMFw7b
CHAjXGmgclX+0pFhrO41yXgemJY37ikvl1FAVypArzDg449pUVC0acHGC257pidNCwK6tLHbmVj5
SHw3NNIHjynSvdanC/cUdFdt+pyghwrIme7GrQ2JK+iqQ0iDvWoPApRdlX5F5ofVXOXJC7Yg1LzV
omg3QYXoQH7EU87odVcHKRowIjNhaGJvvaBYvrRwKnr+JyXiCo0i+N6OSTiobkhhbv8x5Ki1u2d4
Lx78nXRnRX9x8cj5jv62kPxyx397tM3BV3HZ83BhfIOCQSQTfIPL5BV41tbiN00gv3/DDui/2qT+
tZ54gDqkZc5232/24ihMdG+wWL0c9LfL+kx682O7xtiWLC7kboQIpZbhMl/hwCNIbwYiM1XYWv+0
0v+3DK3fvgwyHrBssTAb4rvfGClh7BfzIhq8MowlQsGC8oUu+ioBtO6RbjVelwcGs/t4K5fVnLkM
fvJvoa+//QZ007RmeAkhAO63D8O0bVrErWBxxdk4cYelAYdhwKWKUeTEZG9oGS01EQMJcAP0KolL
WYwNTKnow1O0Mv68COq/2Vqwyv/X6/nm6kqcenBSGvwLBU1egVFvTP2idrzX2Ntn2DsEB9+yug8R
FLajufP0O0koT4oDJao5YnNsB07Ubc3J2D+TK3tvaVn0N27Fv99Anu4gCZOOPks1f6zjP7soy8Fo
WKs5miyHhQ6jvjxmj8mrfwF6ceFfjXtn8edPRc7OvV+fE67IrjBbNh1Mb9+M2Nrg6LlbQkEngu+q
ucPrU19FUCKK/XSF0DJ7ja/7k3phqEoW8p+v/QNd8+3a1AtMI+b3a9rON1dhGg+qViPXxihI5qsG
gz3aVXvQUWv/2dwyl3wyVxDCrtxjv8fzcZxzg/78Gn4FAsxPLOI716EfJDwCx34gNX76wLO+nYLA
mNqF2M0k+mbTr9D4r/92md+/VfgMjilMlJ7Gt7fa2ZmRomBtodrZ8OIZIC/TKw7tYHlhKcO0JxYR
MlZ0PUMXs6P+AwT457f6ze7/r/f602uYbY8/vVdr8oUzebwGE+whyK21u423wDv//m5/2Pd//Wbd
+eOcq0yT9O3vpU0uwhplD6P7xizWVYRBxMPD5X+RGtX4kFdRBNjsJDWJAlb0LpDPm3mzSX1zFzUY
Fd7KENPUQHAte/BERo/ZfrothYEuqoWVVQ/S/prwaYxozcL7Cqj4NPRbOcWwbotHY8jOUnlI9ZYt
dYBqFQWDsasmc9kbAJgVg7qe1ljcsglbW+kQDjJgNCKaeRT1vh3lJinZI1BK58a4aQDnxR1+AAPM
rGqQdScParI/okh/HuOVBbWi6+DpkjBhTvnZr82TnYAHZjJq5vahmYjcSzj0js5urD9NDoVK4udB
PtyhvXUzsAREOTkwBeQcaJDVO90mJx0AVgPHqWno6XLiT0VJjBsQ8/jVZ6460vq3Z1N5MOIYZFCN
k1iWzgpxukXOyYhP3HeXeYNpA8u8Onk42iQT3jbat/FDUH5AlS6LD2VsWp9ylw2/Tx7SDpNOSrhv
0S9CqGQaUgNTP9jVZ8yp3eARgcZchFe69pEmb6XxgbkFrNMr2XaCDIeUA7bYtnTkh6BadrwJKNd5
yYyWwGGUI5cFEWt4CC7rFJuIN9F1tvZBC/dQ0hnUvNm3QsVG5SIACZifE5d3heldCr9eeVpI3gDe
/zbdaOTepbG2sadirVtfVZNf1YO3kgjQw+Y9R0QfMJO+LOsG9O946hjcVEBPU9qHC0MzWMa9UxK6
/XZSWrXnwL7gZq6WdtveJEF/68xzsiZ6CQsDKSPKvfgc5sHdgMglmT+D68K9FjlxGcF+ChI02P4y
wEdjxQWe7+JZYK0zw+69ph1mRca640dkTFPng7E/PTh8uKZkxxvBKY7Mtzq5y0no+PPD/u/ljycF
67kOGYbV1fhW/jSiHbWxhy+JFPwi8DVitlFtJtP5z5eZKTLft49frvNtXcubvg7GmuuYBLoQqEOP
4VieJZCIxQQrefYpXFjr0oASZn1BEgGQHNM9vpyQsr7pfyn6fv9iOKFKyg1oad/edJzLyhvLGapZ
nCLvIXT3qvsLuOR3i6gUHBYNw9MtNuhvh7ZoYGYjbK6Ru3RJ4RYnzy6cwYZJY8hqNiTNheXea87j
nz/o3xQGlFGcU4FEmrSHv102KKXFIM8BqYmBMIgO0/D85wv85uTt/XyFH2/8p91BFLEIgoopyZyQ
oUPkjm6yjVihEjj+LQDvt2+GXGJEKmI+987f40+XanxL5XpAnHxDwgYOo7D5+POb+c2uzpoxQ48M
C62V8a2osfSqKkyJ70OjnTU0txH3JU1pkPbcFAZHHXuR6vd/vuaP1sSve54ndUmlO/PVpGV9+4oS
vVbCmqvubqW925flOrpH47DW7kkcJQZFew7X49+P9vMD9v2qNBAk97tpW2hAf/0sOzlGgTZv6t1K
rkBP9p9q5S2HHbnvC7UkY4VwIgJkT3+raH73ESN38/S5oIH79O3dmnpvapbuN1TroATJChiRyre2
TqcTCDszu6bwV14V/uWb/d2tY9GfIlfacznafPtmq4nH29EYE3NuvlQN64r6/7zC/Ap+vjmdMo/D
3GgXY3cOon2Svf35PgFm/Juv7Of38O0rqzDKTFrBk4ZxPoRRJ1PuGC1bZYymQ6/ksJRqyyq0YC9J
kPdQT3CsW0AG6Jx9QEU6NH64q5Lhvo+/0Hih8tXVRvZs4WO5Ma0WXg+Sp7xcdPV9ln6p4cauqls9
NA/tNG5Ve4fQYengwgiyDyOZ0xTpCQ1wsMmHYXe6sCwSeQzCV1jLPNs6OOZnBUI1IUlLJ3k6a4ES
Iz3z5Bkv9UXo9QS/dp+haezL5AuyR/NUlvFSSn0d2jXwqMeAbCpm2isTdQMt5GOKNMgtvnoklFQi
KGdvRksszLZYRJK/SS5BiohVWmcUvsiNA6o7h2YJeax0bAIDY0sSdNcNPGeVyWPSG7TOZyf2tMYq
3ZICaS1jUT0Zw7CGW7KvJvc4uu51bTRIyyIgMGREG9EVDaylZqBdmuDd+YqQrb6+SGfVJuSF/Owa
yFfmgQJKiV1SZvekti2KCpwl0Q4p0tikSB6M3jl6wbDOgMW2VopeMeMDKi8LRMYKZVPuSa6fLB0J
spvPWui0cFK4MAYywm42jXRXGDKxEJuLWRru3Qhc4KECyuuLpaY7FyaqTVGy6FeEMWIDKu19qPTl
LMHx4ExnzVVgibWInqxmJO8iWFiwpe3QfRwKDJBtfDthg7LD8ZS9O8aF8TSUcFpROnsTKEcdYuXY
r3CHL7om4p1wxs2mc4ehURCQOKBRxCHkRHd6DjA2aY9VFG76RMLFjq+7xl5R3GwlXAREtmDz7c0s
JRxGNM59Jw5Obq0NoMBt+Wa63rpR9kb3xHUSwht1kVpSUKGQuiySt8KEG2/fpviBa07+mX/fVZCi
Ye+7HWkaHsTgUiySttpX2OYZnIz2Q++l57YhoWZSpzqFHAwxIGeyZne34ehv21mXE2j6UgvdXV17
q27knhLmIYrH7YCnLstOLdkF3JAOwyh2csfbTeaX299NgbNqGFpZBjwihvut71Isc1PRa0sVt3bQ
rIYKBLZnnKVf8NDWNwowVkKlN+DiantkF163bQhmKeunTH3mTYqC/SRTgi+IlVTjLaLOpdVRsOak
luXehW1Q+xKFKPV7Rqt9ebZ1ArCoKnLkK1Zb36ZGvB7I1GiJ1SoZbBezlkA4RyrcC4Mmq4HgtQZO
rkEFGEu6TzWhbON7AYFpmu715DW0qVEB1DT2g0itZTNbSQCTJM1lw6U887GrnnBAhKa39EchL0Sl
XYdx/qxLWquxuOg17c1oPkueAiMqr/rx1ZThVWdkhPWZ1yxE2wbiU1m85OiQAklKdZO+mNNMOCBt
qSVTuyUGW710brHAag1BhMGe4rAwnsYEX9jUfBXei8+944U0oBUwmwhDsjWthvY6cyyULOVXMUFP
q74cPCRCkq4EENnIOZWkkXNoIvSdXXSwmUfKQ84C6/rY22CVG4W8KWN3K+TZQUTZA5+NNG/ZOPqm
hFB0UatjY2inLK1PaQCiZXwrcnFOEQu6acFknqNJUa+Q2mIgj06poaBQu/ZaIuaESrEqB/ksCrF1
xpTGOf4S+0YnU7uddPz24VF4TzlpiBEpFIITmYdtY2qy3ZS/B92sSCL2M5m2eacI6Jg2Df1wQIBp
cZgaHF7bvHhsqvC6L0C11+eMI5AfdgsNkx/knUx/E/Wwsr0nHSXHTBHyxnNvaZfoPejHHxtOXE19
VfNYJM11CF7GMO670rqN87fRO5vNgxXkC995s+hPhyNhr5pFPEWLWPokHYIBRbhyPEj8qGS7bljg
G0VUlD15xNFxWl1Jt8ULcJwSZMe88mbdV5IsH3utIOupHFKciwkg0OE5ZOwKH7ZdbIJk2lU4CrPA
v25NzgH29ZTelb27C7t7h8CXNn1r4/ECMc+lZ0FEj0n6ba/jmnsMtJJ+Ssr2uQ7yY1a8ByRlTBXr
/qBf9jYKFmLPRYuRNr8piS7SouTKIUWgK7ID5IRLUZeLMNMuq9a51GvSwAiP4vIRgdBKK0/1gOUe
+Ydv6pu6ZeYzkd7eM4mqlHdpYVgrRHg2WqjagdqhwluSOZzD8S83MlLvOn7DS6sfH2pra7YfgwH7
osQA2BLKw0dBo4ApBswHUA/rVJNXWFPvalO7pJN8GVTdQ1H8gP9cOIAYS9jXRhYvUlYX0ddo+wg0
9L5McIcqx5E7tZ9aYmxL+z21tjUy+EKB1ro3ra+06k5aTVnmP+jm2QJ8Xb/mBQhaMSzTWWsyS+UZ
qaP1wJJmg6vSL5AmEkln3w2Bt0nwcHWSgBEQhW7E4t7qJLi+YJJa4uhyG+RpHSfWwhebpA6POgNq
X07LKSZVttPYC5xd6sgDP+Jm4pmF97AAX4TIiI7PTA0cvWerfQ98ooZxeadMOEzFQLrrzy0GgmTw
SaFiHlCEh7jOby1IFxXVnhspWh3Dbhx7OFnt0heYXCrvAfnfxox7cIN0z4Ra9u5NasZrr6SpgrkB
AQHVDUbdYqtLmCxjcqjGHnlut8pZGgxcEYm29oD8sZ6Unlrp5D9IdcLqZrfZMow+sLuihPtMGc1E
rUYOm32yq+imt8kbCqPlqJuHwWbuQyRFgNimIhevQn3pkw3pRYCMQCEP5K/pDafD+iLj67ZLIthm
Rwf46JA+kYkq3R7OkKoQFnBCFlgNcYlqD7oO/lOSqJkTA5ZdW+pD8AqTzNzI/6DuTJYbV7Ys+ytp
Nccz9M2g0qxIgK0oqldIE1ioCfR9j6+vBd3MvAwES3wvc1TDG9cinAAcDvdz9l47ZWudD2iE0CjV
FDpYcGvJf7Ci7kqthTfO+3dSLi9rwN5GEO+DrONt6jdVCt+gfG8aAY8ZiVqs2rp8LU8C3ZTcd7JH
/OToIU3NVPeYGgQfRIZH0UOwPseOtENXP2hUP6a4ODMnQa16EbyIpPayvk7TDFvwtUzXz0IMZnTr
ThiYKRiHlWqrqC5Jd15hLNvI3HtIA/O8WeYZd0Awt2nVQDAc12PxqtaQkb2rCItSJda7QsouVdin
A8L8vGRQGxAtWdIVSZ4VLFRLaWgGU/BFE0isCFWpepvskkfiebS98ktxxI1+oSxx7sxyMuT8NIof
OojyBuBUFH1o7nMn1RcK6WfKrZZ0MsLUnj89s3SK0tStZ3Gi+KHvmnVwKyzrhXmUV4ldHki6uTDe
Vxz4HzfRpGVgamxD5HmbQnepm4WwqMjgCVbTvj3RXls89IMnH1tFdeI4veaP2RiN+Dj9TcR23m3I
ZYMS3KjC2pfIskaDBefXTEkzlVFj1jrJUVOC52BjtthmZHX4Esh22P1RNdl42PNW8bGRgm0ycBzw
BWJekKtNljQ62Ps2rl9UIdnkFhFKRvnU55MVR7c7sItNoBGi1NEwzreaEZVOpATU7dT190e7GQTz
q/+HMBkUsqopuqIas0Nx3PtijK+fsjfRwXgsF+Mzb6dtrbOVv7s0rc48dfN0NHPSF5ycVHmbMylQ
GS3cBuRdjM/KndCscBQ45LZsEo1EkO+v788zPwOaksJUmzCQ8/Zmnw4DzkpCgadiX7pqN8paXZXr
5gIv+VynztIVWdNgE+ucNmfvaFIIilmk+NoLp3OMVUn0wrK+aZ4kO3C8x36P95YeNbHu+V0L/PQr
EOP7Kz1XVSFBwKKsYiKGma8SoZSqmYpbCuFvvW/HDyXZVjmuRH9Y1+bn92OdWx5Ox5q3ZZoQPvE0
lhZPsk2wGBfkH1M9Yf62ijS5LFFURAXKxe/zJEhQ+Fd+SlmULBMJjW3bBA7E7gurwtkKonGyKswq
J+wTu6TVqJw0KPs8Dnt6e4xEUjiO5AYO9xMORSt9G9Wh/f0d/HNesvydDDy7QKkZUjOrKvqIuwll
X++blbWTSSb/fpg/uP5TXQ+xojzJhSSahbPXG5iirmQSKZDYqZCXkJoY7ZI1yUzaApv3Jlmlh/Hl
+zHP1YpOhtRm73haKhaQE4bM2d3SdE4wCwXitaBc+Ead6db/dm3avFs/9pGetnykgqf6SnSw7K+m
EJrhKO0QOTrsCy4qBM5N/NNrm321fNwzntQzpFyA/8tNx+uN7fe379IQs3Jh2gGekgGhkTEJEVSI
77OkePx+iHNv18lV6LMnZBhiQvkTNbHuXivyo4nyRvaP349x9tU6HWT2dGpk4nraMYglA0SoXlXz
PoPRZUIHHqQnX/6RRC2eTMyZ6KAujH1ux2SxU5IsFfWyoczerrDPssYda9Jb3sdVfVOsTRs40lHb
TboRdv+Xxptu2Hy5Oh1v1sVxi1jWw4rNhXc9KXfaDSKhdbq7vI0587m2KNH8fWWz74yOQFKMKeYQ
Ssm+YNNuEDmscGoRvO3Zl+R+5xYp1JWmaYDmJKhmNhXdIZmAjNzGlg+agtavWxFreLH3fmY6ylTk
2Q7q6I/IIPl9sQ89Qa8w22J2QWlTZp9DI27SJLgQNXJm70Hln6Rovidw5mDY/D5MGeIXFqZZTxeb
WMfNJGRoXuCxslbI+/SiWNJUz0wLWbVQ27HWc2XzXbSgZoNciai4EOBcV/APCDm0USoTuhcuBf1T
ATEvdhlEkWpXmSSFvgEr/WwNskc5QAYC1Gy1p9uk3tcNITcF+8t6YgCqE0GFQKkhgE05hWW+Ktlj
ll+Lzato3puc3IgiL4J8XxrktAnjXUnBRsqUZQdyfkC+QYD26B4Lmr7qbY2MT4wS+K27uIIDQm28
KXR7JJ1L9h+i+FnH955iM0+o8OIDv4178akGie5FyY3oSegl5EUpa5uqZrtBfQ5WSbIyRkBMHT+4
TIyfiWhAmBfdO5gkcErDnV/elrAvRo4yekfgjiJDnRtgLVdrV36tgKNLI+2ooX9NPGunwLrotNde
ZGPqa0TaQ7CF3txD9ulDfDb4T+uIc3wcXtcJB+0msFPqtEWq8f0ZOZGqueMPOoFtwVHnHxBydQ9K
Et7HL9f44QvEB9Nx7q0H14eqAu99LON1T82QYmAVxzdVSF0VO/xCFJoPQ6FA5CrJxHzYYifaxfyE
kABzReiJDfyshveMJzxo1cuoR3vPNz4NmKxjRSBGQ/0lw98op95GECNCWN9VIKplpgILoQZqqNG+
15p9nO8T44Erl4mWjjzuhIaWwXw1ocMkwUccDnaaku5mREsPuECp6JxosYvUAOg6w30wVSIOAZo1
v5LxRpUjyK1A9yerJWanVlWeAEXs3f4F1cnCSIxDiP9MkpJ9KX56GvlZnbXWC5xibgqy1RWo48Iq
rEt3KwUjhdv+qvdDO6t/4LpeZP0moPiWyVuvSlCjRcUPLRPejb7YyfXrAIfPFJNVL0pbYtBNUh7N
QaX2PW7NQlvpFLg6nRzufj9U8VoDrsAk30qpBlbPXxfunThqaClwSmlOW92VYPqs8NlkW+YCmBaU
g09Ekm5pdl2Xx0bBHijeK9ZLo3xdCAkcZKXLuGQpF+iPk/AkwIFZNKTY6VMUoXItFKYtYAfyfemq
bKKdiZ9XbuMt4Pd1Bz5jqOVr0RpvikZ6UtpHyZBukyD5BKUMPTy2Y2lYdQI4Ve9XSXNCIeAOd+C2
z3s7SXBXxKb63BR3GVHzfnkEnXTUAN4Z0JtjqQE9SLJE9xER9lyHhNyloPIhhkl9s4rHo2v5jjjg
mB3vS/D+Qqs+9BoBH9jfaKAFdUzvEt6q6q+D0qDAN4wOpqy9pz77xjHyB7Qw3sJPEDNFgi3giceA
qSzd4KYlWrahnKMHpU2p+aFSlIehx4tI8m9IM0RMZIB4yao0bwOwymP/mZc/NPFeLLJ9btZLkFtU
1/OVKoq4VYu9r1L1k16Kilj3UHWkFhyYUTMlgHbrdwLIFdr0GMKvPBQt8kBPCBu+mCIIbt+t/imK
dOpVr3XuUAUfyvzKS6EgwoUz8PK0eu8AnsYz9kuhCC2Rji0FzT73X0fzVpU+ev2Y8HQzqmZxp15V
tDti76ci8ObjkU5MllLMVKFROm76VpFQkkbFSlJKGrG7AtyXjiW/USZ33lsrqdvaNddN21OlfMtZ
JBvvoQxv8/RZAbOmV0TeSL9atd0q+f2AVirWqLShobLEAg+7AXTzuYNkVBLREDX0616V4aNtuQjr
OahevXpc1tGvACkW/cRxcOLqbsyLpeHdWHgoI2U/FpP73dxixM2U3Mb/uFA6YCskULb8GpfgWEFC
oSNqW/xIdu3jC0YBhiH7WmeNTHUPaLtiC5m2KwNWdRZMrFEgNAbAaDSuCouyuneLtpFp8z6Uv6R6
qkH7mwxgT6w8um18A6N4DzWAfyx6lDVIny0K6KxciVzHJA5X4PCMXAh18ok+AkDaKCZnKaYfghBG
POnlRC53iaHJWT28KVmysQsP0hmF0p4cpUS4kQdlF5b3batcI8Y7eqW/EpV7y6PTB7vSevFhEpld
uem08q0ju1IXnwN3M/IPdsF71ZY7hXVlwC+EY9rONbT7RFBymFzJKeiEVFOp/P9sapImlEcr3fdw
/HMj2uSouXUVEF3BTs1vDixnO6FvPjxFveu8zITYSibcKKCho0abxkf8v5CMWvFeDuW1ohVro+HT
RJvRUytYUD9N8zEkWBrCSIRcTlWAweGNh73nFdGVVY+7IVBXFb4rf+hsz3sRcrLoh+WoNgc35UUW
G7obRGLrqvmg5LdCctBbA4aavI70cj19xGRJ2gpTVRYu/pOaEY7dLELrTjY3Kd2VqGzfI6OD5w+n
vX1g37vgg+l4fkvU/A+vM2yDiaixpgV81g3sZn4mgXTc8/hsMz96rXGIUdXLyVok/tYY3mQkJ16K
6FqBF8Xfc0WWfDNmIekBy5obj1as17yEGUzVkeBfeHwmcD0P8rOU75WGnqRVccueLA+9eLu3+g91
NDddFq2n26NmJGomiCPzmOyZeJW40X6shg0f02WWyFinYcu5Kz/YqmnwIgS7pnjO6Mj36t5Ibgqw
G83E3tpUcbuiorcl4AHis+/06p2vXYtQk0QiZshcMPxngx9ixYSr5OXCkDbE2U4mgnF863qCgpL3
MiEEcnzKvkr8zy7KvYb6r4wXogFEqKcPnvCSSZ9AzXI+sty8RUP3CLhoSqm+ARyKSRuh6K+2YjUn
QNG6G8xq1UafIg2HUeGLndyw4QFJR+dayRyVVg18W6KVvEd4gcsRdAkU5WXnu7Bnr73xdeqzGiN8
C/XJHO+KHoj8VRYVNKSHA2RQW88hmVvqdUocg0dAK6V7O5J0vGuI1siPwDi3jshANwtiMVhKmNFZ
9hk03dY0bqfWZtXBHSdPIIz1bZ5DZCgXiJxZAohPjQi4CSq7yvJ1Tr+msii81DgfrI3Uv2bxo6FS
DU68Ndo5OsTls+KxFCejE5i0xuN7KXgSOmPR0i5aKgltOGKwVKijcplvhMjauAPbEFLTDOVZ1ehX
Earkua81BXvZK6/cRl0WILrb7pYvSdBeqzlEqcqmALMcJSwa2CoJmbD7EhlyqTpaf8hTdkHiayvf
B94PLSDvBLUFEWyLQGydOuCnTMhxEKyD9h5lpIRaB9krnKzpHIVcVL37gjIujQ4zSnMQxClnvmI3
TIKFFq3Gr3e6WmU+/Gtj7w13zB11IuGgeCmjnxUrtsWD9bHX5MMz6C+EIMG+ypCLKvmhhkpSqcWq
ZrrK7WeIejSIME+0HpBMkW0B/vdJ2JWuRyui+1jeADmG2hMt/STdD+FLFkHVUt8DV7zCyv5TtBB5
K3cJjZiCPjS2MLtvkqVG1nxu/rpwej53bIG6pSGuw4xBhM7vByWjDHVt1HWOLet6mx6n/EnrVqcc
nO0vjPR7as2XvFs+HWlWRzTAFkDgQVVXIS0n4mLnPeVb0QElfyT08YM/37L00L30VpfO7GfOtrJB
rVQzVBLbxfnZtkkByIHyp+rN2TbZtajoq229ri4Uhqd7NasM/DbMrMDourErtjjTbJ2mgcIkRirC
p0xhQ+7iP75wP8/UPRT9RC4/XfRJeT2ri5FjNt/biiq0udOX44ZW8Vd4p/r2T1QjzpzcT8f7OgCf
jAdRpRBRIdW2uE6ug32x7BdbY+kIh86u8Q2ly0sOna8j8+x+/jbivKqE4lMwDWYMcht7tJF8Oto1
Wg17vGJTv9OuYaos0I0/B4eCjGx9Rfd5FxxJn3bKK8zS1Vbf14/koFwoAZ0xMFkUmiScIYam0GOa
/TDq1GKXK9z6SYvqbUi92Fk39QpJ2gZg1rrelw5NJJtDnyOv0J9QSfknyr3nJsDpr5jVJ8lRkcVG
5Ve4h8HxiHBNluJxSjtmV7+5fNXnBKRctamh12bBUMTZCzxiC1BzkcfhX0F+2IhP+Qq25LLqFu0O
0c9ALnf8CglAuTTTz82804FnM52g3IRN0zRwd69L23DcimAyBuUljh4ssOuBEu9E4ZgMV0nHfh3P
hgwAV1ldeOGm0tR8Op78jLkCOc8kQXYVfgYAnw2CjvHN/fB/pdeyna+FK/EqsfND/DjcXRj2zLp5
etu/aq8n713b5CGfAoaNt3AlV/2KjPGVfx9gxpWWHGjIu66vkdKuLi1n52ruCltyFde0ilVvXtIK
M0/M+8n/FF4Ny/YKbdg9VlZiBMiDB4GzUPfByrr0tM8sorSAECgb2mSGmyvJNYKJ5JCYONtEyxML
vR1zbCIqwqkiD2lkfGFynZ1bfw83f6jwIht8tuw2wuGpHmubjb6nBRcaQGfK/NgdSXJTNLzPpjn9
iJNHWKTQWNTGp8yP1kYlwaZQfn4/S85ehmHR9cTDpRlfj/JkhAoEvdmrjCDGu4botJxzcgdk7V8f
BcGNjCtOQ1k7N24Sn9HKrYVuXRZuiFKgIPDDoiL2/SBn2qt81U5GmZWIXTeLwk6m7A2jiaxzSmgd
CZPwUahEDMdc+ulr6nWokQWNyiyJ3B2pfDuCo4BZyChzJzS/e6vHKEACazO48aHIfnz/E7/8YfOl
AEu+qeFfwbSuTUvzye2WY63UNfTHJNG/cJs21GKcKMvIijik7TUrELzBZdTfjEG/6BLD8Vvd1hXg
JXies5aFgt0BERPrwYudCz/tKyP4u98224V0Yt2WYhLWtg+0rrsKuoANLlhh6ge9vB3Ii9FSYxK1
VumNIRxryB4tlPg8/xkL754Pllq9jwzaOALxqhyeoHr4ILhk+BwkpoAhee9b3kTPwjBPiDIHrjRC
6q0vIzNZhv2n2Slbs4IkJjoyxiozhdRq1Bzo0xsZIrUSiBvDvI3CV9St+O7ooGeUlvwj8A8iaVXb
0PKl6ZNrxFnMP0bI15YgmK4mgktHDUam8AjIXjNeobStKv+pLiVKc4+DUOxN398bUyKGBClcIK6D
MHNF6RCSfYIJsYfxaUiRklVPXfc0YIcKcfzqQrHUoOwXWUXxCQiWhOxbpnZpGUR7on6Fk3uNAY84
tGxLMNR2gC8sNPBT0HaWCQ13xbsmpoKtf7Wd6GjfP0/53JttmpyJp8UQu8hsqjVtEVml3OJg4vYm
JF3o5ei0bboHIbXVK+u5L9J9Mr4OybvcHgz9UIvsooG+GPhyW8TZPSccUWxWQ/TWjwFnjnKtmvAn
XUCcg/TsUgT4/id/ddz+nIF//+TZDGxr9C4wX5mB23SrLIq30qZYIdmTjsnduB/0mCioLPo378AO
GbL70tjV6+Y52TdXk//KsqcWV37rOtmmXRUXdulnDgMswX//utliHGTjAEOSRSzpibDIJktnRsl3
E1KanOr7Oe0PsSt239+US6POF7VGgok8dXpDKEtG9z5StskRr0HdQ13Yky0CYLu48CTO7VhOL3V2
uNM1y+sCiw62LzLJq3tNY4soXinBhbPdue/byThfJu6T5TCnjjAI+qSscHk3APBll/yCl0aY7T2b
pFS0amQEobztS2jgrCTfP6Dzs5Z2qy5OBnfkGr+v6Z7UiqU8be+I43GoUNz6N9OZo1i3R4BWnD2Q
fop28dlurCV40WVmM2vv/J1oyxvrBR7HD2wW17GTPor7S1uxc3tAHMv/+duMWRNftPTaHehz2424
syoq04g7MiShEmuiQbBnuf7+Zpz/wJ0MODvhECQlkuDGgD3BLkdt5f+YjOAa6smVu61W+Z51cQm8
k6i410IEFnFh/DO7QDoKCvGYOk+Cvv7vD8OwYgTwAeOjv/7pbRS7ekQT/xgslXXvlAuMGnt/Fx8u
nezOtdzh7FEmkFTMeQQF/j5uUwZ14wt8PCtnUshFkAZkWgOrYqtutBdle+Eyp39utlL+NtxspdRG
xRuB9v+l2Bl+ahsXqgA1vq2+Uvf/xBHu3G2VaVBDeTPxh2qzBcFVZBzmkfQ1x3+9xh9g1WzzBjcz
IETb33hLDlKL8PFS/eVcO149HXf2+lpC2VptSVHRPORbf0kMBIr7u3iv7FKnpetta5furHzmzp6O
OHubx3ySJlaMOFVHjBVFbn9B2Istr7IVfDb17vsn+VUnmz/Jk/HmMpuwEX0zHhgvvBLue1uCaUI4
96a/9daWRxXZqQ6TLoXOAOz6ZepwXFxBebx1l5vw89In7sy6f3q75/WJCkmM1EyrJUYeUuCitMH8
RSZY+/T9VV96rvM1E6CsZ/a0KSiEyDt5OZExTGpQ/VJYm/thc+l9mR7aNzd5rihtKqGmKu0RUb/V
Vn9pVP4Zgec5E7WKQJZ0gokSAX/k91VA6LHQKmDUKIqa6JWjdbOaHhyuiwt7kTObu98Gmr0XeuDF
g5/ygSZexu6Yok1r2Zr8r3+efxtl9i7AuSbuYAhakFZPoQrZCA/Ff2MicCoEE4bkHwTbbIg69Lym
CsS/fPYJGdsL4c5w1EX+ZO2So0/qyM2FEc+94CcjzpWHTaomhpsNFFsPjRNsirWAHwSE0qTw6ehE
/A+vcC5ALMySVg9K8C/tdHRHZM3hnV7nVluq/0yx7dxKfXp50+WfbKlcLJZh4DJc4QzL5K7YRbvQ
ZsvoEFjH9jm5wbFtZ5tLNdezb/TpuLN9aiqqwKNF5oq/7RxtJaFWBbSzm14zstyWF0Xilx7j7FVT
EqvvhIzxRCG5ajvX8RUXGNs2Gj4TGidmES3L8VUkIWIgrl5CrPM1j/6DhHjz1+oBGhE61Tu7UFIb
/Hr2n/9+zD/T+7r8/KwPP/P/DxiL3MP/N2Lx/8B69Jqf//Yz/fi3xc/yrfmglPT5BYDcfvzv/8Xf
/Ru1qFMpMihiS6qigW34G7Uo/4MNAsYJin8aYfQq+5L/RC0a/zD4zokojEWcX/RU/kYt6v/AaC+D
O6coYkBd/FdIi3+sjHgUJJNKk47AXaXY9Pv87xVTwTirdLbcvebYyhTz3iofT27Mfzz6f8O5eZMF
aV1x7X9sqycjBGpHKtrU8UG1/D5I52a5OhoMIhhvxMlOjdxjEFPYlPCyQmcxJPA+eg5wuZDIhLry
RgQsRLLhfxcDcjkkZR3SsApQ/LCniijyGAO2EMvb1MlbStpPDFrIgNmlPJR5f2FF+mOF+P3HzxdA
yIYuIRP8eBOjajgSblqT/oSZOoVugxZ89f3NOvdATu7VfP0Lu7yAu6MCh1EVwp4I8ioUp6r1xffD
SOefiQ5ty5Dhfs3PkvAT/DGxtM62yIN89/FS7CQgdYhGPsAJUizYJdS9U8rBmLWcSx/k88NPhLzJ
RaIa81Kt1LRZ6g06U2KDAmgJwXFFofEY0+iIOPYFD/oK5Va7/icabOceKPYVTCVUemRqub/PxjyA
uGblXDnotyu0+05yZ5GC6gBbcKRfylN7KG7adbeRtt/fcvPLsPLbvoqpxIdbF1UOPlhKZqe9IRP0
dvS4aJkwGiOE823cWaFnq91j7hPdlpNxxlos90srOeaIEYKcGjbkp6DocaCX6z6xFpIMw/zJyJj1
5KhpEIcs6Q1/YIiYUlWIjxc1J01h1WOmDrXMSeR+myG2QGV/BdnpWSQgyRjQZ2LFdkeQlDEN8prw
v6h3WlKWdPfe8+8rYmxi+UaJbjFQ2rFlOrnQbq2gucryzFFa2jLAIEFsk+2GzwoagDY4CdgG8ivu
kmTcNS3EqRQ1ht+uNY983S7d5ZawMqvmSdfHct+qPsU8pXkDSHZDoAt72zDqd73W7yva8RnaOpDE
XNxHVdbLNsg34nglogUwK6IFU5mYTARPKUYSIqAmgtgEPk/gmRp1vTU7iFyDtapAigWmupnUgWUD
eHqiRmg8gRIvaEosFFEvC4+8mtwqriUZKROiB6j5xOjVEx4BHfBPUwCtUT208i9N+6nH9wIvY2li
enPveitHPbwyRGINomQbkoqjy5+S9DaAsgJm4PQKwmhJwaYpL5peWvSStJb8Q2Y9JL64clNhPSWh
hA1IMdMnq4dEJatc1uCSfVLZAtDTk0DLEPaZYNiddeix6IZhuhDhUGPFbYoOxlfqxBHPXi+WrQyz
2iW8VMNe0xyaqeYqoTgQX/qkWjeALCzpMyzklU4cCqDutYVyWZYLJyyxCnpvefDYovIAyLXQyLuE
EewEYnmvRulSHV5jc1JD7lXs/by+i9jqbVNNlqXUOmn+ArLoOkx6J09M5oaKbxm/swahS781Js1r
f8wwdaOKX6T1JvN11vHXpHYPIVaGgcclyveZXCwj7M9Cipr2fuibZel9pPx/KUQdJL0mprjEqM9l
IqLSC8Kw3tsUIDfcM/ej1akju4R8IYlKU5eE5/tRVxahSu8OMkCBcKvtP42AM3GX/RgG8vdKwmB0
W9LBrI0Z+UjGQwJDzYyvPVRiVl5vXLda+0QbSKQS+zwYE2KbWQ5LiLbLqIMpy/syJDBQrdHOjR6Z
5ovuP7raJxk7Cx25jQhelvp1n1c3YkXIfeWjnBYWUvNLxpOoClurH587mC0xWsRkwA3dmSspzK/B
yisJ2QlgBBKTvieJpkpqrE3pwDzTWhIFZcFuOqCwfbnICFIgkAqivYlE1lw0/KQSLoRuUWNviWHP
MwRKFQ7klqyEWhT3sagCKutQD7VOTi+rbM07a/Tt1JM3vncjQiwFPtB2sjN05KmhfdKqpZvLTm5p
OyXOt7pPVoXm79XQJ7D3PjWERdYUKy+50YyAGy2s+O4sahCfavsMZ3w9BPeIpcbgyteRUIzuS2ai
NfJv0tBcdHqzsABlaCQm90mBUl9dBhlMGQ1avkgyIukPcg4/1XVXZY2Yz4hWSR06hnjsgj27A9mo
91PgUidDrvOvgeFeBfg8y1xZasLRHKVtMvICau+6+yOOn+PiUSPRb4zJnJuE/SafHOWKMNZVAv9G
F9vHhIwci8mbRcy2SVle06jRqO0Pq7a+9YjRReaz913pPRYiR3X160kWa5Umi9YIQcD7qKHO4+6H
G0Kyxdpsuy2hgUexGoD+UpYQOhB3Jrm5PyqpcizWYMW/UpN7Ndn2Kkt7doxGauTCsaxcglHTZYXH
Z3TXZglnnXTrCn147Y3Ya69dBQ5+rjBhU3S25qpVe3I+o2UX19Dug5UcDbsgqnaGq9olEzD2rtXi
dUR6Jd4W/bYeEYa/dGNo+y0pxx15ywAMwhCTT7CJSIX1/HIS/rurOBJ3Q6zaagHvQiQPVM+XagOb
Q5YQqmYbdXwOY2QRJOPIZBtVRcFpA3iiOd6IZeWE3N8cdbwcpJtRf+lRtnU8xBCSWZE/VJJCn+jZ
oAOUpBV1et8mxNVOI4nI7GBrZN2tNQYu6TPeWwh2QuiSVVfw8PI9YdhLqUjsrMCaqWbrbiTcKiNw
Vwg/SgA9aS9tBLPEml+xjnk6SyUJT9j1DY/IAZhGS7UHjtuLtmXs/WrYDiPyWKuKSTE4lPGeue64
2qbh7RpSFUNCtC1Mkr5zfWP2yr6ug7tayZeJtSeNT5aNlRm/ahnMfeuNDuxC6++surezEO+7qS4T
CSO0jpLE+gwCkrxT60B4WiwOq5TIJaUVrjrlKSq+5MUbEtw2nozNGSx1qyGHAC3jqgTl6Tgp4N+o
HVTq7i4e47ui8h0t61Hh4xKhIeimB1UGZaCiy9ZeZFbRqlpXOC2a9JBabQ8KwHfoUvE91bZahovW
FG4GpPu+ArEpH67IF0KnPjhdXRxdlpdF1OsHBAxLrwrXnVtvehPpOSDnEhuGqm69X2bzXIqvXhyC
RXFXOaCTvgcjoacbrVHtziBZXWuPblX9xAAFsohgzh5xK822QjmoiCUFPnwWKG2JKPH0jXQTpJho
r3sWFzr6XvTgpXvflBd++iKhTo67cJUZwh1ZcftCJSiLaNd82CWmtFKC3knpyulyBklAcmIDPaRA
MHC2wFLhhMJdKJKFKd82w0PW09LDMjKIGzGMt23Q8sgVUtEfquGopW+hMfA7COQtk4U4HonODUf2
YamFSvw6h281IquFXNXgKhm1nZbdT7go138v8uFGrNcQTA+alDwQEUiOBqpJIV5ZBKMG/SZqwr2e
TRDN6pjn71rbfDT4eaJRcHRJ3GUVuxHWSKxGtR/fqSytZSFu6yS4zuPhDas/W3XyqwwhdyQ/Wyug
QBVaNlJHqXt0sYgMN4nyUmd3WnTXdvuoEBdikl6pvXgtTfFMIGKk3LBJ+N7wKQCHTLJoEZLrQoiG
l27LXt+pkQQNFJuSfFNK/TJvXgWtvROxe31lGdUxnBzNGSYWZ0IFtgRNlEh22NGyGFBSstscC2sZ
Veqq5pc2fYtH5L1x2TfkBWygetsp41XPt0dXhrtQl8nY7NgM1IsAIo9sFCA6JSTcGA6SayLM3Co5
yuwWI7nY1QRHWbq5LX2ieUjMXhiWv+KZtbK6BubFHuhzJIGSGLxNCdCMr/ky1q+8BiBg2BI9TtVH
LJyGFz8AmVc1mHJ2ekl70j2GYnc3ps+DMjpTWFtJQnimjo8EFpINk9wqBPdYSXiVgdJBDGVXpWs3
vbsV4Vu70WfEV7KRX93C/Vni5wlUyXHlltWPE2T+g3gbRw9pC/Nypb5CCvhBasjUbkUbaSNnS3zm
N0Z2w/Iltu6WeNE2xBnrXmllDXqEnDVCwtL3sSnZbbMUE1yAAEEy3oboh0Fgltn+6yJITi6aaJLK
AKsR2t/szJRoTdCMkQu384sK6S9JF1+yr0EFR6Dnyr+E1/yjYTMbb1awbUSrTMllnMYLrtUlHyHH
/cgda604QMpXlxIgpgLE/GAGOxFTK41/rLqzgxkh7sHYW1FPwbveKntzCwuNztAlG/KXhuyPcZRJ
nqSoOt6JWbVFUqqxDGOhs7uhPQTqXivHfV5c8zV08+gGqOiqSbVFD6WMz8glr+a5cy9Miv8afFZy
7NB71xl8YuzxYM/8D4E1zAby8tgu4EWtAf2waKjg4C+fuc8VG06Hnk2fOA8H8gW47qE2yeIWcdYZ
dhRfufWUEEg8rHZBBvCniJIJdDribAKNIDgHkn9IzVo0dKa4rGVoExBJO3VS84kLf1LSXigVnavd
nA46q3MZkZwZGsk+dl3gibhSOa/ld98XEf7snE4XRuI7k1XG22tMb85JwbozFY/qRdhTH0fNAGsX
JFRJm1hEANuqi+L5+/HOXhJBLFTvLJV90fzNELAHwr+HnQJQskSFmHQkn7kP34/yZx/866r+Hoby
6elVmYo/Fkrq92yw4htZz2+sQdxFfbOQop91W3BGu5WseF9HLOojPBXMJNPXuFcLJ8f+EXLEx+ay
9ETFVvT/4S2Y3XGrtnSx9gNo7d5BLH4m2BSNSy/npds8a1DTHOs6NeD6Jf3Oap8ab98L/72ZQ9XL
kgEWQz76/R4LXmUNVsYiJ+6SazDhG/eGQ8LEuX+9bN8/f0H/Ndhc71lYSRWMNYP1MZaKPrH1DJhi
fmFN+7Md/DVv/h5mNj3jPshqXeVtoMixau30JvwgPAUfKdAdDxhOaOvbdlvcCnemXYPCVbtVeT1Z
TDaRHRzlC7dYvnTVs2mca/3gixVXrR+86+R6AuzjNRQPEh58Yjg/hmtcEfvkx/DDhLNXLodkaT0B
YLyjQCFuLn1F/9TPz+7ObOZqxJ6alPd61B3s0rcUiMIbbtLDeDU4ko1Fw8nW1rJGPK9bC3NhFQjf
7OJIYWFx4f2eRvrjwze1F/6ae19IlZNVi9g7yw2lr1Wrc9IXtIW41Oki+nfaz4mycCn75M/+2nTp
NDUU+qQGQNzZZC/9Oilc4Lh/XfoNMCwkJi3pK9aOIsPlL5w6Pdo/rvDvAedtgqajNpoZXGHgSyuX
mos8yHYxyI9RFu7r1ndidsbu/2XvTJYbt9ps+yo3ag4H+mZQEwJgL4oS1WRqglCLvu/x9LUg29dK
Zv7m76pR3biO8MBWKg9BAKf5vr3XRuuYs3kNR8qRyruGy01Smo0hcoLPm31TteSSJm6OUTyNaien
rZGq/qqYSHEfSjLXtCMhFfw1wyLWSBua8YtjsBB70iChI723JhG0RlpxZjdsP5husl5dafBATB2+
LWA80ulWF27tvHb/dOGGYkg0qzRo22fftGEUUR4U6UA5PSGyb3LrxXgvPeoUrK7IJp9tEsVKeQC/
Va0utVEvjG2d6bX0ghKB5HGXG73ZGQlZfGhOhhicRriN6sK+cKm/fL0N2ngUdE3LOpcjl0OqBbnK
GVs6kezjA8fZUCB10R5rttnZHfXsZeKG18r3CwP/8uH6MvDZ8jBUqR7HTTZ/x+mBfFBrN6zhOrtE
0uZLgT3OhfHmv++ne0pICd0KOo/4ufj5l9e16+RcMHUmjnYbyE6zoUeyqpf9ElXpNWo8FBqXoErz
U/J3I57t1wbrz8VJXVWbOZJk3oFfHubX26cvV3b2tMIpxOvQ8cR0S3PbXTMRCTb6AgDbNwnMiUsv
x7yn/pvLOpcrKZmXE7/OjeuW9JoAXNq+O+uVIFOtwFXfI2pcFKtL+9BfnzP+uspzYZIsF5kEFICl
nlQvqddWAfL+sUeS5SULgU1+U4wQT/0lsI1Fzgxy4fn55fP6Zfz551+eH6GyavjSjF+7oj3N8r5g
8QqHb5Uuw9MltdKvNwFfRjtb5qwpi5sonq/2RnczGD7IGFfSDjwletJqPzPqfBdwBE51yeZNfcSj
zHInUpj4d1aCC7f87F2tESISM8SnSUnvpX/nX1SD/WoaYuUW+VdWsEbMP//y7YpDaubxXOqrXWkZ
r5VdfJXsFgQq20xAu373cVEE9JN7ldX064hnR8d2UjNisRixUl/LStyLVFOIXl3lXuW0AIZ08aWC
2KFFD3//IMm/en++Dnw2ERkjMhM6GVQ1J3wm3njjj1QChozG/z7WjK2nVltSddYdGWIEryw1A5iK
Mh+qqbRIhI56+o5ysIvKwS7oHoFzcCxfdWriZGplI/bGwUei3nnJhZ3pz9q2+Ssj8YyjGj0tzLA/
3qS2I1mmMPnKxC1l9G0I5ylYE1XseO6F7+hXh2viq/BJSERokf7w40ijV8d6ULZ8R89z+oidvfWr
lF66t8G/7dTEViqr+GjuZzvZ52pse265zpfZKj9Bc7uwSMq/evdNFCt8IsJRkBf8+HGqzNOysJ7m
Ayr08UVznMs35bvnkDZ31azF61nUDXwIzo4DQP4UXou3f/+NYBBljLNpF3GMOSOpAB7q5412HcJM
lRfN6NAYPcBUWIeFdGwGECnTpH3kZb4S6RvIarqIy7WgWAuljO6BAh2nOLgaJwC+9GiozxiC6oRg
aT2ZCLT20QCWCCf/Rq1Nyoz6naF6bmyojq4Wj0LRUQ0cAGH0/rXV9q9JZmxFuTrRjFjSk9waqUbj
SlmYln5FOIZLK3hZpaAsPJM4hFjZNr6ya6t0a2FYErQGQ7p3T32UFpuyqSKf+jv3VBZQESeGRYsT
d3Ak3CVtDxUFHAyiwKGbq5WitShlZM1d2y9aPcvdqZ2+C56xl0Nx08WWoxj+R27Jp6JS4BFx5m7u
/PAJdCxYEZWXOZKdubsmaNB3BWFfRnS2grtSlgkwRI0PC7C4bnxaixAGtnGlvFalVx98a9iZIwgt
X1F2WgiDcWLogc1CCItRJfcZG1OS62AkyLGLX2MBQGxT0DeFOg/3oG/iq6IGkqWRdU79FwayqjzB
OcbtH6rRJq29GyuGyZXqrlK3AxSlkpc9LrZRSHOAgIzvDcCFxZTkpH1Hrtpo9+NE31SXWgWUQ9wu
irS8FZsQTIceks9QKQ+512wVT17Sx14MLWyLMbYxjBkQ8sXcCWTaI4nZ79qofpo1OXGOJr+9l/TH
zgdawmZbzorVlFUbQVWv24iOSqHIe/xQQKrKI9HIjlGP71Syj0alvueK9prpELKKmhZ6aBGTqrhW
4D9feP7Pt28w2TST/oAooexHI3a2IJqDqOdhAC/JOumr0c235VXglI6xSt9mx8+/IXifZ7OvLxwj
khQsS6YK4oDg3rNtVeAjg/cgvdCDCxcjx9pRt67L/o7HR0fHQgFpEUpINaBt18kl+83n6fGn0WU0
sTKaGkU7Hz1OCRvDMTk42ql+zihiEvbDAfM1ShblZryjAYYl9JIwdp7H/mZQ4+zswUE3FWpgjJ/U
wBpfti20KEjpXKMkmh99w/Hvpgd53T560+LCHZ7v4N8Nfra6NG1bAbpgcJy0HyWYBwIDHju7YXe3
gjuyu3gC+cUjhdrw/37FxtmOrtWNqusmvuLGiQ/krA+OsZQW+TtZu3iFjd4pl+E1rca/v85fj0rR
gFOIBqPxbC0ppBghVcyokRTbtfEsN4//nQHIflRRgrExO3tuxaDRUlg53MRpZzTw79rE+fsRPoV0
P90qhSvgH9lEu82t/LJba1t9tMaAIXDnOUKI0Mw7evs5VXr22OROYVsb8XC5IvFTCeTznSSbDH0n
QWjcuh8HtvpqSqeO4OZ+G4NzIFfaftWvQX/NKVQX1/1f3qq/Rjuvf4xdAtKtZLRIee+0YlGol9C0
54s618NSTtHbUHGs/+QZEthyiFVTwgXvuh1lcIfuph3HsSNF32oOGN0oL4PIvzbQWsXlHvq9XYvT
LX39kxUr5Jbkv7+F/0jT/O8Fy/+vUz6LvGn/Wvt8ekbo+392YdPUn/rnw3sX1j+on+ff/1P/LP+m
KQC8eb3wmGmywpPTv9fNf/6HoMu/UXiSRH5kKSJ2Bqaxv/TPmANFFRM/f0TWDHa9f0bNG7+J4NSw
q7HxoxdJM+FTd+6/58ffX7zfhed//fdXcbL0U+8Bg5YiaqiziREDWPX5Hn15Qf2aKN7Q7CdH1ptl
b2pkbVsHM4S2ZhB4i++67sr1NBIn0WY7RWHfM5blOinkjdk1q6qCYualazPpdoQ6kfMZLSW13A16
YycJjuuUhzSXjpn1ZJIvpbZsRDMRhDhnATlwe2Ip8BAd67JGOUdYCioRHYmbJ9TocEyX3sOLr3cH
ToLfi04mVzEmth3I5ApE5zKbxkNkCFQvkuGkWgY96DtpMCHaERMM5ng0xasJzILC+tuMt6aorDPy
VkvLQpJWrTtPWtWmBPfRv82mbgPtHGpx4R/DHvxjRRIChjK3VHDRRq+s8U6GaLuhS1FZ9Lh8aSOS
vCoo6bVG2FvuG1szeun6uzRnp6uHNUw2Cw5lEbbu1IyTXVVIE335YCbWbdfWriCiy+n9bRuWO4sD
m29Yj1Neb7uKXbSsrL0QYZ+gThyhBbdFA2UKHbtTnXAAa1FUhBLmsgMG8bod8rWFbnGgrCrWnQtA
kZMf2JQKtlRtruaT65fn/Y+n6IenZp48f5zVeWjItVVUiao2QZA/Tq51okxd1IgT6yGQM29FR9z2
nFdvU3LimqN8zcWc1hy4nr+4FNY8/93nY0uYBojdm1vy5ytKMbR5gdCKFg4Cm2Q/hofcv7S7+XmD
wQz7ZYx5uv/yUmRl4+mVhazROAVHbTnbfrJ1tshJCkd5e5EcJVvzBuKniyItcTZKzOkCZ0t91BSC
VXu+6ChRcqpN1BooontFX3lKuE8VJNE+52fddId8pGeMN78R7TCriIFKWAUa27PiZVV0dji+6GDY
ImGdt7lL54HgtnEN+3fSLcdE1CVo9aIAvEBwwoqrdEpvrqz7Nkeh2yYJH+IcJuo3wfwOzWoxifck
ztliCyYQgkM9Gq5o3OfhW6pp972PEk832APlPopMqXJkFRkdjLIqTJ9jGQGkKC0LmcCxUd3kYbMY
ZYDPYrsLLdGJvfZUpfkpM9t7Sug2wn9bAqom1t9bXyXCMSqfglpH/Tezh9lTWqCHmCYsr1rFFZpR
zjWQQKtZFrJtM2PO34Jfad2JcnDU23CP1IAjXW36CyE0qYCp7X0zdG/iGN8mWQNk0uOoWNTqPtEf
8nRAx4cjX0BbO+jpHeqLZT0IroEoWsiG0xRoi57lvenCp7Igo0pnyS2DDwLMryvZfzb96T3pWk6n
Q1rZA9muY4hZW+/20YhMrCmu88q8zoLviXSqIyR3cX+UCFc3RNnxSMpLI66+kW9KfmMaoI6Sk1yD
1yVgchlLYAaFjDMvLxPBiDoyurLsN76sOFM90VNJ/KMUMpnNCNmx33cDWUGKdoAT4cxE3wzacDrI
bqsLKLppPtEC1IVrD5Vk0fuuJeQbQuXIgwpW85QWxJ3LwXLXtBbCc/zocwKc16sbQ28gCntwUkp5
jaPQRVdbLTpQnhaQDCMawXvkzFGB5phi9lTK5d4rr/vmWY7S2DZGgg+zQB0X5eRpB1+1VqMv3pUG
5/3Mc3xgCFYO3BO7xCo1+oLjJpFrpm4LtAfVGSuqFstSEW4FX1grzHFl09sWqbNjVjyrZSQtTOYi
kcfN66llo3wUwcX2k8Yjo5MirWy8uL3uMsoCAfOVFp7EQid77b4wDkpwCDIMOLMbwQLbF7RbDTpp
zB8QO+mbp8lI4lHxN0vRODThuKwTfxVB4KxQ3isieAlxWSLq8hVkw5HmarREivAh6fbp2N73yKtD
+mFk2rPYkM9Fi1atSJ4UrVOsKLAMMH5Iz4NXPPXAmwvxKIRH3/AXIwHgqsYcGiSzRSWULWeUB5Kb
FLchnpLKm81GYRHEppND0O7E91aYFq2a7izFX0lWS7iTtB7l5tSTB5WQvSS2xkqI4uOMz7YqalQM
b6QpS1dwiqNml2GjmDwKBkP8+5rxj7aL/+s2gvNB719vBBd59hxW7z9s/ebf+HPrZ/5Gqi8VyXmZ
YrGcV8k/t37mb6o8hy/BwKdLq1ksMH9u/XDFUUpQiMybe4o4g//a+sm/kRRskLkMFYn9IZHB/2Dr
JxvzKvZl0VH5uzUw8rjp8N7phnx2jC5UVagEDbni5MvWQkSRuFBIaEKIzHZE63cjmrFFOQw8vYO0
q82BnMxWx6JjKqfSIHumCSuY6SUgb7xD3XMelKSohYvAD/ZtkC3MebroTQqEryUnS6kC6BaG32LC
5dSISgGBRnEPWFielpXCXFcPN70u3BtSdNvkkVMUglOQMTcV5qpKmSeH3WSWDpFKizaRb6aStz7c
hHBbB2acyhJW1NGsILKNWNsAGvbtNCju8yptqIpxWMqq6QOw/qJVko8q1xNQv0PHLOsR2llE2wRt
piiclIZPBkBJr9hdhTkZfgO7xWLVyT28fKLp/fuGiTiM413P+9fjZRq5JmT4okGXHf6+6md7HZIr
HCn1prMgfkZXYdvedcj+w9Hbm5l0BILLzim1B+F5kOioyu2yyHrsbpRiFzObqMlu0izYl8pDoTyH
dLzTWnrVevHQZ6UJg1n+IN/gQRZCKowp37tltteFya1C5HfMKK4G/XTrG+0uVxRhUSJkt3r10CjS
alIb04362G0nYxEy4RrJnWplNyHEgHGS99gcR6cdww3yq6UyhN8MGQUoxwQqW9/DqIHlE64SqG2L
Eoyqony04bY2kS6bvr7Kx2+erjpKXq0bQd4OsbXVa+gPWHnafoTsKtgiyiUDhj9KeRNDTS3aAUr6
PG3Z16fuYMI0nLxbnIBLf0IRKEzE8nY7gXQUH0BUL1euH/XXxM06XhpuyzhZqe1oczKG16s7kUk5
GyyZj+imgM436uY+4lYWQ0igmnes43szQP8m5Du9SLaRmTk0zz5akxxdn/uOiYZ9jg97WDgaRu62
SflaBOIRBDVb3FnaKwqu2lOwFcK9WTeKHZTitq1OdSF+Gyu0p0LSHvQCdH+MlSas/DUq9Y02BLvR
H288v1hpg7y30uEul+At44DRF7mosvVQXDXgapE285SF44cSlCi3Jw2HSJJBkx4JWjyAXVtMPAHe
5C38PnKloXlmov8WAxjgdDRHCiTJtd6Ne9LnisLbCfUThzOEFuUiEr5FhmZPZD+2cnanWNG7lwG/
mupikZfym8kZJh6CTTvWT2MFOb8f6m9BqCbryK/CRd8b39SQqcHK9W96oh+x/KMDMK1HL4INDD6L
vVJdgmKS0OVmaXrSUnY43iX42NkB4PdpC1oLmdJke2Bh/HFz7veSkhtDRQ6WDNG3WSVhCS7425eZ
/Pj7LPj1iPOruREYIYVdnXn6JyohFqdKDQoGAXdv5zCm1f5Sd+/skPF5HXTJWB4oi0k/NTKnxDdr
vVMkB6PZTaQLV/TKD1qp7SPw1rlmweCOT3VgbaoR8YxaWbfVkD8gyOMOZPGzkeGKIKtJXhiDgmtP
W4+C9aYVGiHCRr7NkuJDGQX382v5R6v4/6NFn/kg+a/XehjQz6/P+Y9rPb/x11qP9NVEaUVgJ4ns
cxH+z7Xe+k3SZeo1Jm7yz43AD2s99ReKo3ieVfMTQPRnmUf6zZrd7XNbwdApyxj/ZK0/7xHMz5ox
V2D5IODdjPMqT1H2pHY1mezMyRDGVJwamk/sb7pvxGIeJaNYJnKIxBOTjkdNOyYxMK2CBSkzH1on
XFJIoEL7eesxi6ZIB+SfuVf84ztsWmUU+pMuk5uj3Og5XS4FWpyf569Wat0jaHVjodmTSvRNn3A/
RiExERiScs9JK6zaIvUeTJ8d504zj56kAbgbVY6QTfGkFK5R1iR9mKtB7Pacc5dNcrC60hYVgCFp
4AjqjmMTJ95wlVeWTtwGycDdKAhuEiWQwdv8JKtHM2d3o9XYH4C0Nz0hF/1AYnkfxq7ZTPkSfMUT
9bCnTjBuxTJe5mW6Fod+I7REAyjW3kwpGKhXQnXvs7EWMGxa7ehG0YdPz9IUX+OYHl9xE3r7iEpP
LAr2MHz4IceW9Imz+GxebJrYbTiBVupHoT6zMPNFbBUD84pi1yUJ4eb3juiAwToG+VVaJ+wa0HRQ
7dVFnRMemzNr5/eq65FP2lXKMmXHpYk5Z4rHOtkkxLTKcbUsRMM1tU0bJE5LN6MS/GXmP5TeY4JW
MsV/yzLV1ZE9YHzjY0JA7xfa+OiFW4+A3kybbFGId3ir3M57nmRMhzLwRKws1TI1leXAEdLzM3cg
KyUWamfO+pBy/1uqUzTQSVzWodxWbMfq0N9SRbiuQwoW/qHQx00eU7pT4eRr+ZtgvvURjuEpHalm
a/sqCzAm3xDCtJLKB3m6sYb560rpQtKM7ZyOtA5NiDYIERbKnPggkMmSEMIbPuQhd19h08Aiytnu
JiBhNcAeM2p3mkpQDSktQVXXnJCK20JNHisz56g5H9PGSXnOlVkJrQOzVOtjoQ43SR1/D4XJJKg5
KtyqI8iiCUlr6A3yQiZcmKr6mJccfPE/aHZU8xjFPWkkFBTydduOE1Wf+NRUZsVT3C9yXGRTkfau
7HtLgoPu2PXx/2y+S/Ib7DBhp6dNTkZE7SQATfHM66ao3Ez7KAmfarVF3Z8M3qh8oL3sR4douvUC
rMXJS1T3i6JvV72E+R31pWA+tyOfo39RxtdAI3CdFYVEDr/nKWzGJSdSpydBfa7B9A2RkzOAOVFW
MMidlkO2holfmpZJ69mFkNiW+dzUV+VUHwfw5EUzLXPuV7xPpfohTfsbOX0lAnfTxmQOsZVTpgdl
kFcDhalwtu9m03Vs0GLu2wa4dqDvc0u6qqu1bDaGS+TAIsY9VrQnBaMVHxkv5kix4MWvbuUMcIa3
NU34nhO9VvFJ0pq1WZeLjIhkP42XymjepSMvw51nneg9r1P1TYnvm+nKaG4KShktAmF/fgqOqoJY
gba2DExS/wh5zMvybhIfjdraaZP0bvhXgreKJsIIsJ560lMoKMcIv5OY7ftCpIwzXbWj7FoY9fPR
vFLIKo7h9wcbD1uoSmlI0CXgcpXwkvjUisBmdQpNYsM8dYrqRLp3H3b8jOCLQs3IIBedeRPrmbcK
5TVlvBdRSug+TmZVITZave9giopeiEH5pLf1XSV3T01AIiivDmyTZZMO362iuwqi0pXxzSrWQcxJ
mdFjRLkP8YSnSSYFpfFWSUzpepIotwtlQdx3A5xgdD1kFZqFfDh/aTrllCsSqbpRcJ+m1mtlbeL+
O1Edmwnboyp1q3lqSs1nrQM0YLy12Zs+bMbwwTO+e3MENapvZgeq5QrlbEBU4iHuyJEcp3VpHuii
2YO+LhGqaKG60Jp4HUS1G/ZHDcKtWV61bUQtcoSkCqIg0uhEfJP1Z7ASC4XJRauOo/rmeUw8oXKV
kRldV5u+a65Cf+B0NdhpGdoi5Z2s0pYkgnmuLkjrVI+cLB+ZT42F3lROUXKSKV5b+TkqSsRWqHWC
gWwfH6zujKPIVnWgRIQs+felpO59v1jInXQ9VtauCMNd1szxIdWzoPobzK0YAKiIBUNhh6SeTLW4
n/RjP8zz44G12ras+MGKGkgEAIYrfyeW1bOhiq7Zz8dqIbsKenHtG8WL2dMnjYNVG2YyXttxPU7d
FUfyW3jMuygMX0zqV0Mo3iSVtZ/G5l2nMC7F4yqP6UbW+4yHM+XwnIm2kpMEp62E6q02xH0hsjiE
IgbWPsWTP2QG71mybpL6RinnodbdcE3mvKOXvP0hmIOGorJheItUrjceshAdnpLmF7dW692bvDk0
csge4m8cmnCbmCiNUjK2pjezb+2ktbahEjm1uC2qO1WZMHnzHKZ3HoffhPoYkz8LsAa1dFwN7Wui
gnGd77Z3mxPCVo/qqm7SdZmIK0HVN0Zzy9l4r0XZUixLu2j8JWYaMrRvw/KFKBy27hYoHQqYyLOB
CXjBtIwKk/DISF5ITX87AtaxOsJ9ihja585P75OWulsZE8COwidPbSzV9oAnUzGIgq/x7HroyNmr
pHJB3QEHMDLLorJVoVziFroZhlObPxdILgoMngm8BSRyjogzVZruVVlyLY6MzMHONESuZiAe0PZT
lRPLZSJPv8rjx6rXMMHXyzKXkFuVNns7p8cXXYaN21F9CcmLVolKt0iKae0sLze4KFemwv8KfbsR
RjcQSA0a38KKxY9AqqF5UVvtm0VBMahuEll67+pbOc8XuWY4NHFWJpNx1xWLKAL7FSWk+2QLjbd8
CIhRHr7r6OqKtt2CJsamfwrqjSk/V8NcvJDvx/B7SPCflGt22VEFar6nBfDjyXJJiXWsiOlXeGny
hCf8vi7SJfXycEgBGpHXZW50dTxkPgsITyUwCU2J7Lr5KKExBKz58pWO0lKoH1PoIDie8cRa+FAF
R5aeEsglqMIXYxjaeoUnyuIzE0ObPsB8VkA5SbWJrCHB4zoR9XevdY8K9ee6hOmgfaaoHbxw31g8
gCGCwO46I8zeJGEmAEXB79kCcUWypmGPru5zpruk1yFYc+/wy7JV3MRqtFCFwK3Fak9NKIiaa10r
8Mynh8qIvw3DWpD3rXSbC8eU0/HkC8xbxb1QHvPuPjSXvrcZovvR/y7n4qPqJySSCBANI3ETGm/T
nCEmKwuQrGstPOK1fwupCtQ6LycRZskkfETqG1Igkj9IErSCUxPlrFzz0XBSl20fUlICIKuRCdRu
fQnhYXxNvZdS83JipS6U6lD505JIwpVlPHZMr+3AtghFWU8eT2gtWbM3YL1WLT0Nse/WXmKsi05Y
+uBSVDlYh0m9ymZHcayDUzEc9DHIjagmhfJR4Htou/gAJ40NJs9RHdqVnNhUoZYG/g/BuMrIyGlC
+crqSVrkJtTTfTlem4KwqDoeygADWHJdmSIlcANPiYy8Aa83C7pUsFMQSKvUX6xaWHVsLRpDstVk
uLaUYZnBBDTB0nTwM+CpYN+GvR2S6MFZeRgfSKQ04R9nVH1KdI5U1Pe1+iQyMcXJ95LQKOFayEG7
ty91efL8pUiQbCImdJqnTcovioXiFHNcXpAuGjKh5i5cxk63xKBtJvJ6CJWl14pXKr1sT/IR3/n2
pBMR252M7EVXXmMlW2r0NqK2WbYh11yvQvlBl+ltpTAqihABCQ0a7U2Zot0QbWMKZ+KM2qYzJiXD
htC2VT4INs3JtcVvwTwlDi3RCVAKqMhlLYFliUSNp8k2GplgcHaIfKQsW+i0gejQ+LnvwvReW92I
3C909Mq8H+vRtWTwf0L65glPWiN8mIV0irXm6FFGsNNaIYgwLE8N6JXfVSSA8H4tQDjrJH8eTBVT
0jUe1tm0dFaDJnylCLtGlvEe/5mm/u/EmPyiZmSokHZxrSAc/4k9Jdd6LKClUhydtUktriioNtzH
LxWBX9SMLg1CK+Br17iD59PrI4MoBVFO6rNFHFipXUpBno/GZ1X7Hy5lPlp/6U1LcM+lPEsUzOH9
h/lR3oRPlu2taWZaLJsL2Qm2KCG2wfsll+YvSmI/DDz//MvAgyT4etFyeQPQ9PHOYmb4++/v3J7y
+TB8EsJo6+G5pebxwwit2Vj1FPoYGFw8jVCD2QWyLsN5hXbyqFzq8v/q2fs63Cwt/3JBmZaLmcyx
Dm3aLGFAmqYgmLBNB7SRY+AHV5cEy65ih+kAOcel4X/5uMw8tD+udv54X4YPW11QB4PhhbVx3WNJ
zG/Yl5tOvOnmtHEmDjTilzxjnxkdPz0+f42qngk3xV5U6jjhO+63LehNwAtA/XQCXvRlzEy+I3e2
rGehvv0/u7mz2unr5eapOrU9Ku9PiALqDeDM3sZwjVXmjruLZOZfFZjIAbNwq1F1U89HM0IR5XkS
KQ71cmU529+rGrZeu6TX7Tbv7e6SyfPc/fr58H4d8ezt7/0h8bqU1wPWz12wCjbaN2PZP4C8cZUX
/17dzKqY8qi47SbdKKvkFo09MIeLCWhnQsGfPsfZ/CA3emdaNVfOlrde0yXZkvVJbN9Kc6G7yddm
soy/VwQhTG//jTv89Rs4myC8oRs6oWVkYUfnedmuPEc6EAlBcte4viQDunSZ89v15e0JrCFktmew
od+ZbHiTCSpa9KLp3erCZf1q3vt6WfMn+TJS0dC8VApu7IzHsB7LgROU4+0He7Y7xjE088h0Ned/
OOrZXKg3dYKMhFHNwpauZ1cXucf4jma0zoLgN0hqKJHIYr0w7vyYns8PX6/2bFLsRLXPO/PzMaYv
iXmNOXj2Ks9zsCYsLk4Lv1rONHkWIXLeBcV5NgsGKLzaRkgVnELT3szt+sq6ZUu/kOxopx2U1Twt
BfdUTaxLHqXzK1VFBGwi2w58Muzkz9XPQaAbCTVVBRFbx2pT2/k7kDVb22KaWgt3F77X8wnpbLRz
JEBGySOq+kpxqm/z2qbsgpPlWlflRiFHzbu9NB2dmyDVz/EkcpokDXU38Nkfn1q0LtSlJMbrluND
ioOVfbgdHyFFXPa3n69kn2MphsWSPRvlzoUEckNjGrLtPOXgt7jNlkToPmaPrzMgpzpQ3SB7+9L7
Ma9TX5/TeUyVVDwUUnRJdPXs/TfTJGxiceSt3OvbfhVf1cvoloRS5yKs9fz9PxtJP5tQBT0YWjzR
zDRLVLHVnQIQdNm8kB7M5encynthM2j25/Py/xtt/8HN+vLqOM/N8x/g6MNz+v6f//G7uvoYvlfV
+6e8+ios2/ckz35ovc1/xx+tN03/TUS/QnNNxnCHEYcZ5I/WGz9S590VLS9J+9Tf/CGyUY3fJN4Q
mnKGxBxgavzOH403Vf+NlizZHLo5a7KZlf5J4+33Lu5fzyngZ2x4mog9yBIJysQI9ON7qAqtEoRZ
F6yiPCOoMe8PRh8+Mu6yrNM9CUEl3FpEfBW6zCknH7kIOLaNYPmKLsQuVondIhrKK7Gop6Wqw+OT
xrtJsHxXKPCsaT1/qIXjpSKkRDaA6zaUD5OEKrPNk6c0EdEH+h295TmjiUVkyESnE2fk7xC9tZG8
6S31wQyoUtKsW7SyiU0STJ5a5ddWMD1YUjHXXMaTNDqRr/F6RWi31cF/aRDFWIFoudr0log1TjPV
HBadYrww+nsaW4LrT8kBbQD4RlKPaLRQuYnDOem4dSVVuuGrOShq9hQPrKfyWxUYc/p7fhV5nu/U
Wlgjh6nsfjRfB6U+JdmUwz1URHcQY28xjdO0jpL4qqICutBlVHKe0RxDuXhI27ccIbvYTmD1KuKS
tfJbUqRP1rARksrOJGrnrVIjMfW2Y4eTJxAGN23il0BP3jzDv0Fy9556io+m1BccKkyEBHo6f2hq
hw9D2XTau+mx5ehA5OaRf0/ZYCiU4zSZuNvN/Kkf9UNvwPfwhQ/C4t8Cz7wrlVZf6S0qcbSnk8gl
Zzo1q76XV2NP/yFB4ZigyHI6HGIq3cuFoFKpGXqzXsgG5URJ2w+qgQrKB8YWv1Spn9pyw0EWPQ71
kSTdyLr/AtXgxkTVVKcBGiW0S2MavPSTsZnMqLBLj9UmJik7JO6S5POPGnZnPaVuJcuu0jQ0ZiAQ
Cdb0OPW1Zcsaj4WBLEyiuNa2N3QBcY2LbixyRIjQXdpeT6chrftD19JR5Ut+L4aGB6ZsiDHrNKcx
hWYpZHApJhO1pH9VxjRbWC1GPkccOFUwkZdMJ0BKaOcpefjSeEGAEIbepCkkhTspNwV8U3dgw+dW
NZrgmXNZV7MqY+7/TO+akS8rEf5oKAnKlifxnkb3G1JmuqXAiw+e3m0wkTYQtRWZ3K9R1rtt4pF/
Xcf4OWuEmHGgD+44YXfMgC0maXSSJqyDU82fz/iobVgdNYUfyZXltHlHyNjsOM483/ZGvuMMgKG7
92OBOteY3IKtvKl1PJXiLlO9beLHL7KcuP6groKoOtCXW3YWjeYoKU5BaywJIbrBB3msxALSIU2u
hP7mIpjoIw/MCsiejs27ElkbiedAlTK6g13vZJq+VGR295m1buYE6Kg6GuKALCvuH4bRWMpl/PRf
nF3ZcuM6kv2V+QF2EATB5WUiRru1WZa3Kr8wrqvqElzBFSD59XMAuSzbfbvv9LwwCCBByxIJJjJP
nvNhJf6LAMdnnxtrGapzbRDyI1DjIGRjaMc+eMJeicRR3PvxOoBc5swXbD2mOkCJjLPl/m0NufZQ
Pq2c+q9Bo5FBQwfFnOEXv1v2hFgWj+K1D3YYhEJP4Ot4oPha3do79smPSSEDgrhm6os7MLz+DQDo
SzDi7Z9FWTnqG4Aywn/8eeEuC8CMBHNiZFCy17Lxg3nc7SO86NcWluf55bcoUDSL6vmgLPbW5K/+
/df92TW+fAKUscIb17AR1H59/gSQU3CLmpF4nUkJNtNiH3Pvpq5RXuqCJSfK/sYhDj67VObv+Y6D
tx8q9n2G//nz30OmsW0k1r81nfBS4QBmNxlSy1hJGlDVgqsVyTs+3UBBLpxzpp78ltyVFDSSDt/2
wcvYgm2nK3fiqUeiDaVNL0W/q1P5FIhg1TugagDZn2W5a3CdYimC8I0/grhzwlJX9vSuHINgNin/
pnbT15ZAubt6EVP8yvxomBE7UXPU3i7bPn8ZciuYVZTsx1o0QFZPx7IqHvsQjHpIMEJAXf1R0/Ch
iAGdaKG1NXPxEyKDHDBk4dp54USnBuVNdfMtbQNAsSfarque3BUjYKRNfnAJKIjDBijHGAwWAoKO
Th08xIHzlCGNrJmOO/Yw1gk0gZvgCHwPKEcz/6aNJhRP4UEEll5gaUfBVf7/8AofBMoPiq8CIh+V
R/77/4bQWv8S2uVqv15K+6gfVUzefFbtqf23sUVkVzeWRu7jrv/VjOdf+N6732Dk/2Twzfd7GCv4
fj/AxJ+UkBH55OtRPIAfHpx/8hgBfuj4f/1P8atJfvzxFzPf/ERC/oFyWWCtHWAGIX8QYGf75icS
n/wDpdNQbYcbT3Rk581PDOg/PPSj2hL1RpC91RIlb34iPEhApkHq5YdML1HhfwTQovbn3aiLj4On
LmTgBUc1nkO/EknlJG1KojL2S1Z47kF77DbPJfF/xtTif1Q4gUro5cRlqtx1dgEWHecpyLvwuSor
ewuhqXphSVV/V2DeAM6D9rf2FDp3sUef7SGpvyfEAWlS+tiKolxYkwtwqD7UQka7DjKrzezadixu
7VThkl0Rpr678cpu2MTuBEKZ90NehR+biVuAqT/bhHVIn+MqL/bUC+O5pZv1WNpLpbi/drzafcYb
/WdWduo2HoAgwQtf+E26yiY1vrAK+ZmOhOAYGFYMuXHUJds+FFtR8hXtxrGOdubMq8JohzewB44C
PWLaWUToVkpsA0cbeQ4/At94Q1HVgQJHshty4tcoTwzIzrS51yPdE9mvIOHPNwFjVQGmleIHV2UI
onOnLhbh3I5RS1SMRbbve5btoab5dvDcob4hI1C2711haoXLSkp45FHY3DHwKe9TNzw5SBzzuWlW
wfcuF9k6s7gArlyKo9SHyMpw8GugGIADB/ALxVVIVBQeUMx1DLakrjsCDTcd48py74lIIM8okaBq
hobd87hSh7hqH2toEi9sboOheBBOsh3BhJ9DsAH7gbS9K1nb3OkuT7re0bRq1ENeuzK3nXlxE9yx
ous3VpiPc0UGdt+Ax+Jcx3+0TabdZ6SVaSPEjRooslIs6cedCrKPB9MHt234MGD6pFs9vv2mAT2O
qdy4RCHRRxN+H0UWW7euBx4fF/oHQzuSmZ8Uzg3cMPpcqZ88QaURdDvC77VamnulVDxZu5Iimtq4
wffGAf5+im/tUKVb4QxQYFBt+mTO8vezFsjtS9/1DGyjYNvKwXROchBqEr9k2NtEWgtKt1Up2Tou
oLjT4xsAfTKgNaDbHu+sauDbiIKdp1OO92xx5AvG7AivBlKWZHgB34j/SBzc24lTil0xYDArs3bh
Fg0Seb3LZkUVxWQG0iQkb8JIrKrcEUc+cnG0/UYcR32ofQVeXKDRVmagCUZO8FBgxEIJP5Ax1Q+/
Hw51lL+g1EqhmC6sra1ulqWEqJXw4UvSXrzg2cP/9N5s9M/fTjeETtg3so5iL5rhkUfxVBYvukx0
S6omKBXpzst42hIUGBZ8A0KXZCm45UENw0qDNbN+WIAaHTI/oscCpSJB6ufTk8w1lqxOYrxog7gD
BxUD+RY2kuMpnNhwOZTuAjOSjz0x8HGibqZ15MJ0yKHR7TrjOvfj5E5Ewpk5YED9kah4M6T98Ixb
++iX9TrTS4E5DHqlYHqRMM3CrBTXtpz4rZcD5AA572EjRx9yFRrY1PbVMyE53zGKmJXptwYX8Ld+
jI4g9RTn3BUPE2mOHpCZZ54Ra8Wxf1hzxGtPH15jf+FuoxoIHtfVBQaKGO8czXTrIxoBMp+vlHuA
bwEibnvJTzBAAL4wr61TamfTi2sjOaRGp917VUTP/RRguRTji52HqJeLO9AetSM9Y//5POJ7W+Vj
pHUSWBL1+j7G3ZM2KbB1Tb61Jzuz10GSHxqW5NvLaBeKDeIQdz5zxXLoe7W3u4LtsyZIlwWcsm+d
l976reP9ZBE71QijPBtTh7tvpnJyPpgKP/d/Co2TqwqQI0JldkkqMKKAqDLG7h07XS3cHfTqJgNp
v0pd1DHoMzvXMN+4hy6TOfs8+tXOGpLVkAEzauZeR0XQkm1UWcmkoKJFIeHuFOIIZgQgT6YB5anm
KwB7RbxyB5CVgrIfef7Y4xB+EOA2aT0KuKU9xJs2kvSx0ohNa0JBbls4zqMZjTPIE5jRNuneRqsk
RWhQy9viyTdPeRTL7OD436/P+KW/C9zs4FcvH55uc2r6YW8a10nmyf99LbNAmB5jlYYNWNFQdA4C
sIQfgip25wODMEjhg8DX9Jmz6yEzA3EOkmiCqMR14IsxH6Jo8zc3uEnvf7jBQZsJPgsUEtmAiCM9
b5JqH3aUQe203dh64rUdUShWRlEDev/+mGKhHGcDKJEPsWiGgzkTWQnJ2qY9CmxU2NYY62ahIgAb
QnpupIPXVmqze1X7+YYj/K8BNey+6Lv4POA7UW3s3fc19KTsjLJ25TRBdRiyEsy5djDCYUhTAEMg
Swe9qLE8lX42C/1p3RcAFXKJ4NUvpwRhWjnyYj4pt9lfDx5P2n2gD9c+xIdmNgHtvQ+xu2XoRnF3
FtK7KaNmA2Eq+kxTLhZj5UKCIrfoc6dxnk5Ynft8VOe0i3ZtW2ZPlX/r+xMAxfpgzswhmJqxnaWy
24k2JxvT14QSab8B2kal/lkd7FdvgAa6Ma3roSJxPpNcdCuuvbnrIS3i8UaivOnaJbSX50BvImKy
u4HU1Li7HiZZjbsiLzZF0TkbSmPEBa6jl7bP3fsmosWedDZoH0YbUlEDNjmQCfDWU5xkUCtHEzJJ
7hFewm0EESYkY4JHAA7gCROUI60VAzbzNaV2CbUYt7wdx13KOEqtuYU6XSpUdDPhpQ26McfFD29j
Wx7XZ4VY0ZOyAYFpePZScJT2KX8sThAIczYKtRyb1JXpqVSUzSlkNJYydItNpoHDFR8B24Fi2NLL
Sjz+McjaV5PTOShiT/2D4DlUq1K/8w8gCyWocx7IuOuDMH2No8aaMZb2d0nik43rNOUmI0V2djTi
n+m1T445AGA2L0/2NG2xyyhRJl7hrsNzAnzpBHClF0nrsnn8l1AbhGk+v07wtIHrBwWfECKEChsi
0583+ANVZRWWE33tUuxs/0yAq1sMTT2euKUQV8a92xfWcDJddgtutFqMCE3qvkmbWbRG2VzinJ08
/Y5aNWh3yRCLuj6MzAbOPRyO1y6QYADAVTvlpnaEezHj1APMwG6DuemjCvoaFYs8PHvchS4Er5bl
xEvogMcLygFdh5PJ778OxnDU3XyneD3d2X1GbgFn/GF2FrGqorV03WFZ+5I+W5MDfvSpTvaQ7AQp
IuQ/doU3wZFzsfAb/2fUvvGXPlv3ZZ/trn0Ww57k4mh9mdejimXHFOofJiv+3mdF9tRK0HcQh/c7
Z4yjgzfZcpGzzP5uT0AIk977+dk08+t+52pTVku5gCqCwvrjoihRP3nmebs+YF/6ypSiRjYEp0Bc
5+6HBzFVoIxokNa9OPR1mSNTZ/d4/3U5/PvYVQfQrjymutVbQwDYrtXua87zWzp1LxPEHJ5Sz0t3
kEbJ56bZQKZx7etormm2Tp4sKWDL64txHqGgN5fNzjRjq/7mM97fYntBnngGkA1lv/qoh2/JKLsf
WZ0cKo98M9sb0wVXbZfIIrn1RejvMxI+mR0L1G2AZMwnLdQKV9YvEaLSTYgPa/XWKf7Y7KL4YZgS
uqvU2Nw1pG8W4KICUwpJgm04RVDC6/ox3daJe8MHlPGnDgSLqrHdUX2Ii6qFC4mzSWQCSx9KRN+7
zJkxMxamaQ5257e7KCLtOphQJNLbvlyXQVCtvKoav6Wd+1pZXXtKEtqc04afeoTM7BzemjWmyU0D
dD9AeQl9bjKwDih3pNtG38lcEMgOkfHeSem3qPX+yMgIjjUvGrYhF8UjFHJ2TS7HF9Of6H7HxW/6
F/0+t50tssMTIJFwkgcvRHRMN42nbHxkM3B1pq99/dRtGi/bfLnzTDMr2Xchx2n1V3fp5V0QOdhp
xC14ePx475Yqhi/GhhcQ9j1mE7eX05SRfVGsbNT2PisuqmPRFRDb0y/LoU44FMCiGmUwaOaETzNP
gBsHv/xRUWgWZsDn9x4kldJ9UqPUGIV17dkcKDhjZmnho7ZD95UgQrptJ6hH6dZYgg+FYdVdBT3u
H79/TIbID2ajdgx4K8ViSKxmKdOgOJk+wBjTW8d/DMF5/tGsZN8y1bogt68Q0nfHM2RVcjAchaUF
xR6arBjt+T1S5VAfG8+13uZG0vsbgCD7Utfv+o4HuQqwh4AOFYEkcDt9XuYL+IBFhO/upVVQ9zu7
PlJ4IS/I0oRiLNqhMj5vyr1pNmBpmlRnP5IWASOviH4KgUxi27rVro9Ked+Ft70Xy7NpZE0DdXuE
WdemaQ09OdioVhOsQN10ltm/aoFfVjYBylEJQ1HKMEBrNA17LOd1JRaqGb2NA9W1djX26c9aVfSR
ARixpgmQqabJw66ZObYDsSMeogo2mkZIs8gKP5QQrTsro9C9C/i0NB+hcHqA/8EBu5xSW95Houd3
cP3nnojVvbFo3Bx73jIXN6ZZY6+1VSAnQZAG/x6hWCnrLFHr3J1An+yC5AWrOEq4x/E41R3o1Agk
4ZZxb3VzHvQQLjRDrWW/hBWUN8YwnuZxwy3UZGNDaw5Z9GtCRuvWYqA2mXXwKuZJ0/B1DMFSEMJD
1dPO2a5PnP6YuDb0Rr2k3vBGAnjHa/5sSXqmeZjMqd7k1laNDFUdfHctVPrIIWl2UiEajsKPLJ4a
VM+QQszrKd4nSdgezW0lqrzZXEZVjltwEMkesO72mETDnY/VFItDQrZODnoj7rS3VB/aumlvTT/8
YHByoTUl9jKHSvgOfOj+abLkdxo347dWADwuK6tYExTC7Pou9W54Gd11wCwdTPimc6ATB9FIeDL6
njcHq4jussxvD6Z1tTDhHzPr/RrGAnU7I7LS4LE0WxuzyTHbHYe0/NBFP790m6YvHX6I5WXsy57J
jEX9z+t2yZzV7kG2QeMd9dNcBWm2B9aFb+FKBxsvZepgE1Gs4iAf7qTPIf9ug+q5566cFV0t/qiL
7gSnNPrT615lOUJi1SIVGIIm52fbkRed5kWJFFDgJXTVtpWDPYZjUf9gHEnjQiasFTclye4C42ty
7VaagTK49zjegdK29J5Ep35LiZRUNDrFiWsHcijzlQjlIY75XRBz98f7SR6nl57094ke6oh/a3GZ
7VDVERws3sKNVY0CawyzEF3TnSEZ4PCCAqtalcpP7pKUsW2FCPKM9x2ED1sX0pCWnYUrs3oCs9vc
peMtkjLrGjGdvVknzcHHt7FKJvBcXBZU1J3kNbXhItWeNZOudB7xPuerrIb2X40M2KP43LyOpk5m
bazKqtYQoGabgiJUGntxe5fow6gStmGiH2d94/YrRcD4gNXjgXRgXpKIHz7qVpC61S1SxY5pRR2b
NnjAkumJNG0PuVdEjPEwHp0kdU+DT+kpsMCcRIbJX0vfBdG3CCCcxmvPnpthVxsmA0/3gOgfraRO
dRwF/BOShus0b6YtKVB3lWcdWfWkwd0Dasd5yyL/ufbZj2Fi5S/gClHEj7AWKkTGjVU3wyvSyEBy
9C04o5FCmgUgWLoXSJGHjuOh1jSo70XaJ0v4vdnKDNKk828jK1yZQdMVk9KadfA4wNKH6Zadqx2L
WQIBowxEXpPKHwGOzQ9TXZXwv1varoox8+4h9/pAkzA+B3FDb6UHVYBspPF30WfxsmEZ1I+qiX9P
xR/6hfs89bzbKcnY3FhREItDmNyqDwmzUEsr5ZrTESStfc7gbAfqQCuIb5GRFitEfGq2NW2Q1xer
cUAMeWYh3DQpBNRngTtY2yzioLUY3CbZ8iT9NoghvI3qIryV+qx2EtCJZBXYpHVTgehuEzXQpCPF
5KNQK8HKFAzjN8dZ1eHgP1fSiXYx1GjnJTbOdeGmiE82oEpjAjhKNnXOIw9YcWgFansc6TmPriWL
gxkdylTORUfck0Quwk6bH1FXya3omwcx1sVNr6P4oY7iQ/I7Q+AwADZH2ghMlCAmW1sRJpj/2DTx
w/xgJaKlFSp2kLTIJiRJB5CyzHw1DuscxS6jiqs/wM/qLUKoOO4TBeYpgnTD5Z3wFxZVDLa1MOgg
bRPmG2Z17N4cfJX/UlZR702rq6iHYFpEFnDso6WF9OvCRRoUQaN2m1ahs6uaAMj+0FGnAi/1XS76
9NS34/zy8Nd5W64HOG0X56q38+5ctnIXoWINK0ZxHDtiPbGgBd/hJB8iq4VaIilv8BKyntySDaC0
yQnKTWGVVspfpzW2fGY0T3m74G0FEeNqBE2PvrQj8vxEIJVplhpzkEqKdROlb58gjSmwjXEGUdgs
oJBSdM594aOAqxwhES29CbrEwNCczQFigdAWFmzZRe0to0Ckg9nGHmY86VCwW4b2/tKZjwx/w8JT
VubgQ9J5qW7MAbcN4mDjU9xLdfSxP9AsIb15h1zSd4mwHWBWADICN2j+q0Vgkojol1+A7Zx4XffI
8hAJMXBf7oeKEFCtg3x3PjaASIGJZXyheQIm9Emi2NdvtjIOPvS7A0XsNvIee+2QMqGKTZcAJTZp
d/USvYJE2tm1YnB9aeSK3ne4jf8nYyK4jaowPAeiRQiDYjuSe+AYhDTnqtZNObh/djYKymk9hOcS
SDSsEi2qrES6RDgB6J+oYXvbHdltA2TdDDqo/BUP6p0kGSDuFC/MyikouBFEfWgpirBo5f0a/K7d
Ronf3NlJCVIEZeGmbkHgmdpuehQ15JLbtn87gzbz25kZNXa26IqbcsIyqG2Nha/nd1Cjmf37kCT4
t74ESajvISAJYQlEKwBo/eo9T1T2tQUW+idvSIrpCTxcYKnnqTeuYlS9yx5ZU49GOy7rOx7HeLR1
y/QjcqlzqO/t1FHgBHBJf1P3QE3ZEF9ZwskuHsBfPuyaFtFB0+wUD+5RjUSCHoEv/EA7Mvm7Xqjh
JmYptrXeUAvA+d7bVVsKgALd3+Omnes2yJ7AMQEw3MqfWh8ZpmhaDmlFn/HqghqI3eV7wHXcZxSq
ofq/GFFqTuObOoXAJ5eSdWvXAk2rg6KKRaK9kMrEufosCQ5JJ1B6Nm4hsR7Me8uiC7+xgC8WSIwU
vApuoPgezpUeCDOols76MZSLyitDJOtAYcj6FqXADtKehEYenOAKVVIy7uudHWb1rns/a8yIaVNn
CgJASfwfQxUiHaANLai3drZ3yt0wPmRjyQ/m7HowfSgjniZN7qitRDR9NO2cGAy13EV5FkI88wJ4
gXO2Ng6o8TsnVUEdmXTj0jSlm0RnXc/624+degIAo5iAEDOvqjCQ8d7LQN4KincrWaV+1CMpB/lk
X3XLqJD+Br/1INY+9LDnl/wsNk1giqLskNu+83yTgjfjeaC9ewgUsk25bqI4EPSZVe+sKAGtXzW1
7aGA3GsY5M92F3UHW4LJKujC5JuD0OqyEXa84b5MvhW9ekjGJr9jKbJDpSr2pnuaEGBwytpfuGEE
+jIRjTtgTOXcAXMGaA1le4wmlMkIEvDXsBHbCCiEJwi6+WuWMbKWZVCsQpTS7UAlDOHrgDm7Ud9c
INZCei4MH9Jm5CcAGV48fZN1HR8XSY2d3bhAUNPfDK6VnsfGz4GVw4bfiXrUWuZhvZqQegTO0k7P
5uBW+Mdq8GfddHHcHYIOBGp6cGh9aIOrHMETtCovAyQKF7pO/JcX61H0nRsgg6IlGNtYBTKNWqmj
0mdjmL+dmT4zqnRfOSq6sqxyXLPSRsyx8qYt46kNbBLOOjVMlzPTh5Q0KnYV6saTPq+3PguqLRUk
spee34OO8nJOAEZap5GVzrqoLHbUciGVLtoEMf9WzHM/cl5ipwCOQrnAjkK7ZVTk1a0hqUxYmQE/
BRlp+LDIlWAXPL6fWW7/1nc9+7/YJUG//PcrKLEN3v9jVgc6CA5IABlkwhwXZ1+w+XbYDATiT8nz
mFB8KzMLsJRZwlayTZJHpykpDh8av0eIdrnQyCjhj7Y2ayA4b+YMmbNsffDcBX0uTshFLlpgnQXK
ioGmRYo4XRf1gCrozgNWEqOmxeqQ3wsiPlpkrbxYmEFjpugI/k3U4F6uYf6CwPft9SfzK6QpMvDT
pGEHMWhgAkT2bUs0a1s1zhbwnGifxxNdTtnQPAQdanTckMofSnjzvIjdP/X0ivLoe8mhkmam+yky
LGb60ALSS5nAYlqjMjUukX5GBDtcIyLaLKkfV89JXPkQ22DIzerRvGXnwVHsZLlF/+girW66UwAB
QHbtVUAUT+LZonm0pkEGsjw9KdPXiJC12nbgY3rskuMUOWpZVPA7arxXDhdXtTYuuvZLi0jp4TSe
m77rgK0E3HQzO61Qrn0dNv4s1ZNNn7mCMfHDEgXasgYljIDqVwJMNbJWSBnUrnuqiCS7a3oA4RIf
zCBdvrrYSXiuGxtODQhsPcwbM1sd9WWuWQYz2XedU4xX7a62O2zUzGUoNqsrAJHFKkSakO95w1/9
CoKCpJe3ZtvoNwT4hzZu93Yz3JpWI1ogZXynMV1mh2n6aVi1e4qJX7reJ7pOR/c1mDeOQI/IpQ1+
pr1wgvQwgkMby5+S30ifHTydNM88CLBDkOf5alpr0zJX4YLXkfwW0+RQ6qR5g3eTA4Z1zYHwdtUv
pp+umuurGlOSg/m4yax0jpJ9uq5y+0lYcSgWXefa+z5JyOWAx4vsqya9mJh+YzHQhuzzsgAjTcrB
oetArLgME2cHp8i+LxKolWskgumvCSM7CxGx+9ySH/o/2xvHNoqZAq8NVBsdTg9QpbB3uEm8ZZzl
3VMVt888i4AqALMjWNbr73FijYt/ZeoWiqyKeLCQ+4vvAyDkHxFZb9aiABmeQgbjXlogMQPdb/kD
3+EZV/UuFi011ErqNkBmd2nrzGGO6NGxVuzO5IhNF6I3dw1SEEeTRLZJ7iy7xHWWpll7JT9iV3nH
M2SYRaWmrfKiY9AmNjYVJfJbY+5sL1+5+VbNF+onUu85MFwU1NlemmaY5CgQWL2PmL7L8OUaCmwL
Gyux4lcC/pZJR5ZYiFyS7Eh3CKE+sW9UFC6ynqjvFRHrtrGSn9C7BuOXGPr7NGfROrH5tEHsqD/3
AYi9jMnnq6GOozu0sT3hxZqBlLln8nsbVuusluowUo7wi2w3iAryVytMgYwPWHSwcXb0mFPNGzUk
r2nAd7Lnw1NSNdZ6Khg2tJZfPXdutTEGcQemCzMTXCfD0WvB09I2JD/nWXXLcTPtzMELwNlWWXUK
1q3orc8MZKwpAfN9NzRnSGx6l3mmaRV2PR9i/k+TzbUQM//hcMR8jZOb9cBDpiWAIagg8A9UHy6O
r2kfAGXxD8bSDF2NzESQqxUL4yFf5hhDVpa7tu6eRwYmTFdWrykDx1CVe8Etz0G2psYEGgaI79wn
licQySq9nzlwg8Y2xhL7wTbxSLvqsxr04WJrkBBXYMQFKDHSId7q0StYAli54cANjEJC9m07quIy
NxmLHOw1BjNhRqKhuoywBGpy0lFbT8NjitoXoCjSQBls9JyCjPsv/QBoItqBQQTRxv0FOHQ10bOI
HjBmaYk8LBHIOIKCyj3KMgThkPDOrm51AGdhOwKX8dgjHgUqC4ptlW5G+cTp7N3azDUDZh6rAdee
iou/6jfDRjS9eEZd/bj2kd5duygzeYLe1tY4tK4HnvWmiYdj3EXWIUTxPbjYmuQ1siRo9H/PZHom
iswuM5MCTK8xqlBp0Rc/0ueoBqAMOYB0OIBheMlt4aECCUTFgK0CiWpQs1dkbczx5rmAarnVAg+F
0KEmaHkD3n41TIy5V48NchH1j5R700w6U7YBgSTSCGVGHNywAaD5Vi1ALVECoiJDwJWAOlkaa+Sj
fltPsnDWFon9mah4Fc3oLTsmGlaIDxHOM7xDF6ZZGmRSrVGHva3eRi6dk0YYEn24jhjDDxOvV8uc
CkBGY24mVpJ8/DuX6yDrOQvVEIJ+rlt50s9/2BakK6AcPZ1kQ9i2KMGDi1q/+DstEVFSdXGxiCAt
DySf2NdD050rWQH2mFoxoItWe7ZZZ4HEb05Lhvg0Fr1+U9QKN5we/KsJo56QEqw6lo3li7ohqPf6
1gEGzj55VQDNM24PJ3PwI/zQFOW7i04DIaQ+oBYv2QPAdqiamLcIjNqn4H2WMbvOMhcJ/JEh8OMC
1KhT0SDM4xUNT25btXe/e9oxiU6mYbonBr2F3z1S44kBSDSzTMMYogf7r/DU6eFP1zE9xhDXmcIM
YT3s8yGGiqQ6EXwB3B7bmbYdSBQ+mfblFInUn4RkIKgRqXexMYYX6xARgcuF8C+ynXLrn9wfQIxv
LmNsJgllipk5RZLp9+mlF7nqi/31kpR6cpPW0w5QGW9vDj59qZLS3fGevPVcx4a4qBHsyh2F0n/e
z83IpZNDqTNcKdSNNOrj5IEOPbjP9OV7hMCsiqZrtx/UliROfCNJMo+TOilmAg9poWtQ3s/TwlNb
Y/rPY5eey0xjd+n4F9am+3o5FSbD5cJm4Nq8mvzT5czQx09nprIgCm5ASzpXXqggZOMIZLN8ARKj
PH2ZIAM+G5HQuUUaw7vlEdQMzYCtKSGZM+WHorftsyLhY80AkhprTy4yJv0tymfgngNaAXRqfoMs
6Stp8VqHt/TWrFg+IKxvkoa/+1zsqdnM5cgmMne6TPurvmyK29tOT81yVPZYTQJ8hK/aZSZQF2Qe
mVEjjmonh94qT7YB5BWQSdUPX1upB9/OEdx/f0bN1EZvMa59kQU/d8CL0UxCRSJbZ1xOKM0BZiAN
vG5daVzF5CKxJSo3OAZRXz317TcDtwhASbBPqMdA1AgwxnWSaTqO/WUS5jlhTfA5eRiAxTDWwS1z
FC2iTUhD1LuYQLoGBF4TxkyvOfQMOW0v7IaFMboOfDX82HZDBM3xjcwdCVxv4jD7lpMuv+8Q6+lG
f/gW1o61VjILlpUO7Boz6vf2LcR88vshR9W8DgsLD7T5xsw0v5gh6Xsxu17NXNyYqaDyd4lKscUK
yqOB1PZxCCLOOLhB/B2RQTOQe3CDsa9B0ewsRnYC25rSuhxqPr6doT76KDL4BB+63s0ouN8XknTg
aXzvM2fGmGXwe4og3l0HWc+hOWjaSYVgsr7wdfQ69ccUFe0N8AoQSK2Q80But92nVu6TFXhMmj02
YiD8UNaapCD3XZi+XuImBfMYilR0OUWN6FMbAimqG6bKgpCHa0+rAfboGbALPfkGfI9WISdxmfHp
GlZc/YqdLj1qXVmAt5ArudyKzp+RnSVPVs0BupbIGF3wQXYwrN2I+ktjBRG8v5oU16m6ARTiVzMA
oZCA2f4BajzuAQ7Sc9Iw+TD4rXzwKVQRmvTSaFT72hdIDpoheItikY4gjDRN0MuUG3Oty6hEyFJf
y7TMBXGtHABufAv4W0UmXyUq5gh3wvUlAUbwsW2KZTXwMwCw2KJq2mpfqERBp+EdU+v0YtxkvD2Y
ropmTbEwp7b5LXgT6NcueFc8/icbBcLN4DtFMY0+QKY+2RAR/Lr6sKb/4s3qQT3LtMzBDJrpxRBf
BgmAMNtygus4imAx+dxfVtrxsLVHMTrIklVFeDBdfScqMFWnT2bMHMykIBH+0jRxN7Zn3ri7JAuC
w9irUOtBJCpE6CYKVk2fzIfA5t+6IXc3kvB8pTSYH+v3pX8APfgmScVbv7bPJIQ0esA9v/R7CWgS
/yaeB8aDT1UIfuD6tg/6BIoSVMgpfqXaGKKO9Mg8dk9v4bwEEJCly0Aay/v+W+Mm8LzLoQEDNjJX
lWaMxkrzLbI8tWGkbpDmQaDAgz0ge2/21/7P9rW+jillQAnUV3tz/fe/a64fuvTN/j+4fqE/51/Y
v1/ffH7zf5nP+f5//S9nX7bdNs41+0RcizPIW82yJc9JJ7nhSrrTnCeQBIenP4UNR1DUSff/nRsu
Yk+gbZkigdpV+vrp5wXwY8OrGviCtWE65YHugYD4GnWp7of6zujJFyl3xaSLrIP8oNIZHd5dFEZl
dOq/FkydqFBz3aT+a8FmwFpCC1bxOezZU2Gl7MnNAdPyR7PfjtJGjtbBu0cdufaKQpLSY3jMjeKz
zfujNlFsjB3iPi+tBxpR6AwCihVr6v54M00j/H6rbXqaNCwGAwz0U3JOBYSo5ITYXO5hQ3m0b1gP
+uqo/DiO/VGlMQZm4KrnD5lZPfsBb7yzblXMgPMALrx6NnIonr+QY0jy9GCazXPtGMATdj8PySsz
dBHsNP8Xi5UtlRyvW3wYFB5B8Q+iMgZBH7SA3qyVd0sl8Kri+B+KDnsR1ZOFLgsQUg7YFzY/jzVv
sFCMke9HLbYiUnc4JRkOY5n4dznaK/PF9/sV2WqvzaoNnVJOX4AlxIHC9qrHK+t7UDO52PGgQpcZ
rhLVKSQ1VHUqdpWiCqHlDliZJoVokLy2qyAaj1Yi9OWrFFAz3pVOUwB4DW1mMIVWaYPGzaZGNycO
UKeHVY/xrFPfo+N1F+F1+T1HxZTSQ25VSVnVOeVf+WhsD7OqAjpRzHEdT6EUNE38MEwxlwtUY3+a
BN6YsJAMdnowHezE1DkHsiXY/EHfpnQzV3ihsl4lqYA2B8WDTAJ//fIeD+KEoT/FI9SxKZ8Ofg+N
MnSBYJGTj+bW8vi8wTKefEPEgWxBPs0b1UEa4GtCxRCgmQJ1nidfJsmhbb+qRSFU3xns93p+dRq8
1n0k9GJdhNW9yB1oEEx4u13CDgxrI7pbRINlCLRjglTO8KutIVvzKAPQS5WRzjPWImSGGKruFBL+
kTJEYVXbRPb9YdG7AdNqDf5cMUOTTIAJ/NTOkH3aCPzrb5IhFNDNbNLTgNacacct4B7RQjOnJ1Na
sduSH/HgeaCRTTVUTNUWkAmieuoUz6LnBYwZBzVUUVMQFdOOkufAfp+Pkq4K0unVlSWQhjiKIj2o
+W4jr6yUNC7GOS+GCt8JuGw1r5pR/gTq507aBp2HoPFeHCA1gMH4Xrhjv2AR6SdwIJ/sj6x3lsON
neCDwDypVA0mpDPVnyJT3cpYIAGHFcyb/MushDTU+Rp9eJn5qtuF4mjWJQzxJv8DqXgzw7/OTOlp
iY5A3UWj8//nWen66Uous6pfpL66y4w6Vv/UoDkCh241AMH0H09O7EZdFzAJmALHtwPQTKGv3L+5
u5fcQsMtftMf/NJHB+kbBLZK4ECLbth0tVmfe97idV2ID0M0NwfDQuPtnmx5P45SneTPpWvb9+Ao
z6DeEjnTB6PhzYEKJCwJoAKAtivRRR4evbF3ui5cq9mB0gfAjLyLHhp51lgpWuKwALDq6gaBZCQ3
A9pNLOF8ptFtGYpTKaE3gRg+QbjlTvldW4eP2Rg556gznbNlVvGyMkBxjAaE05WJQoJlEfsUywcQ
f4QoCtl0LtniLmcrQMKkONnPRWlcViB1SuaTmqceFgMNgj7YHqnqVIGMyI/K5j4K/XAfmNF8DN0O
ehAGqOv7tlg+oX3xqZ3G6Ls1trumdeevlYk1EDvqsbLWpWhc4fZ89Iv0PSlPl+UToO5PEE37My+c
/OjIBSSA+SLLrE+xXJoiS0yrTgCkV5syhhqxMko39Eokr5ZM0+E/CpB5pJUp7WS5CwVJZzUB8u0U
5Zq4GX65qqwWi7XfNDlHIx0aE2lZWS09qyBacW6rCh3mHX69tHY+s3Hb9yI7qfV4WoGPk9TYOg5K
kPFqbd5ENJfRggLJHc2HKZr7fdRl3282R9RGiMHcj25SmYex9YAy1jFC3rRkGm2nkF0hjOTdhGwy
FVtU5q7MY6j3pNPydc7a8qxeGcfBxRILviDx9C1hNencVockjds23pYiPqqm97Dv+XbmOduoMZjP
+BbqGv7Gph55PR6tnOMj05mbWExfsqngL6kx2Cezs0FGIHtqxr77AqwAfxFAlKMZCX9lk8Xzlyoa
ruK9GEzkl3hzab9PsZFAZbPFqnw5R+WdCKbt1T4gbfL5tGNIpz/HkIn2Yg3IzA4ghfixcUtxGdpl
tOm2FHmyoqru7GjeCjYOR55JJCFeO+hVV7/5jubyFX24cs38x5aPfl2WTjsPhoOOpzOqkaTTlXPk
wWa0ne7BdeL4GZp+1DFHPXZkgdAJDejgAQD6BIv6WwQZOtsxogxqyCM/amAhgh+9yoAS3tBAVHVo
5i9h53zCz2G+RKUjsEiXe+vYdZTdMAPoHlaw63iG+MSCneIH/KdiT/yubdzuoTL86OMPzpIlH/ER
S9EQQ72DpS9AuJDG0O+VnCWNgKATeIj6SxJF+bH/nlSBQOGAbqZsm2Jp5iloXXBIsznd5aPAcxPg
zcnd5Od/Qo4XT1WBC9hyVztnCtYZ+IWkO0BZscHjmE1yJ5BhuRwEsGNrHewo+bYEQ3AsqV80YHF9
zEyWrNSYWgKMKVcxukuA4toJzLEUQQfyDkUFcQigyrTdACXfkWINNGI+qcKypi/jRP80xqx+VDNd
QiEXgFYp2ZBwKZslETsKalzQJcnL22BYg1eq2uasxB1VHmLLL3B25PP4bnH9upGg1gxL910EYR3D
7yEKfMmomgB+Pf5dBaroRxHwMGOIzU9sNKZYj1wNHVR3sN8+nr2wPcyzxe9o5EoIS0hrUwyOUTp8
aQPQ4ptT9Dly0SJ1wEqLOI+mBVY+oNoIgwbcebVPktACz5SEq0lHa4h87fp4k9YwtQztv+WE/U1l
+lFIJ/220NRgm6vPnO9YkTLv6iRnD26E7Rxsxgdf0C+zpY7SECIa1QCFGgd7bbuUZZYKTcBUoUON
DEgLGdp54DDUocU8sIcOm2uboZ1vqlJohP3mHV0A5Fz5AeScRs/2qc99qGcueEQOYzR14ZV9Q0Mj
EGivbiCx7dlyT7dezpOklaHD3PcfB2BuzrnsPS0DP9stDmjByFlWvoPVPOsqfsn4x7BJu3MGOWe8
rH7rojDe2xzkN9wfnocqa9DjMnyci3H+NMdQd4O0Z7RDw4TEQL9HoWwNDNf4sbXa6NhZEQeC3N4z
B5i7PuzxUmdOX4HriNdhWrgvHZoad3bZo48U4Ph7K5mGnVnVxovRdXgfGpj3lSM9/JEeJdl8m+4E
i7WrBqgPGV3wksdjdGdZLWg4qy6oD2hqHBR+WxkvMQTxVlwEMq7jA4gdoDwGTXT5S67wkXmYmIW9
B4xK01kexsb95KDBU/nkSEWWIA+6jBwba5axnTxCpg0Easn7Nm8XSGKZKQ5KiKJDW1pu/dJerg6x
RVGdAnz/6Y1gCqMIcpqms05BpXXZV+1xv+3w8uHEwIe4FpqhPweTwFYLnqt8L46+F/xPMwmzv4oa
t95mElwKYdk7/BKS+wFNb+ciRBs62DWvcpr+G9718r+wKmpCbKTuDhCQN/HfPabJ8sTjvATfQlKp
BufRRxsHbp9/BLnnvlLPsxct2FfqwwdiOEorqJT6Vf0e30eFigfENcL7+AJyTHOcn4w2fyN4nRnY
8R2wCtGa4HWhLaqtN7P0QF4v8KEqlLvGmbzD+JfXVvaHSwmyet0Q32G9K1pTjsUZXo+hlHLAJ+tV
QAb3OA6egxcEAS2ryoYgY54t62EK8dxLRnJbU+aeO8CXgDljB7KTiZx0KK0oAKzD2t3YdWxqj/4G
3XjQybnMqOahsazuyerCnaFF1cztm2zfz428AYoLZzHP69szwzTfbQkelpUX8ov12zAOX0DE1t1D
mBrLCk7f3TNoZjUADmCsTsk6CgNWOjUadDvWpnWkER10iV+nUJBpGN19kRboLWvLFpRqY/eIH7Z7
bP0h3EMZiq+wfNo9ip6hA1KeaQfFUYZ2iLJ+z9Clqq4K9+TQwTdz6GBdiibX8zpWhY6jzO2gub21
5X9vMbDsw3g9EGJr4wkD4M2UPBb9y7sDRIQsrLjg/7+WA+Roj8wps2nFgRgCDnfuR+eOmpQgKwy+
Mb+0jnM/P+nmJbJTBJan/qq6RhxzIoOKw8G6p4MjAAvdQMjP3NZoPFg5khxKu69i1OnP7nngL5FZ
AsjmrkyWf4EYTovuSAgJZ1UdgurPbl7qOH4juwWM87byo/HAZFggxMq0ePWHPTXpPfDV6YbsjSPp
bv6ZDoZZbytiwTdxvjTF18xOAXC3QSssPwSu/INn8qzOIHoxppNzIAfZyKsdtYGWoBUZWQQtIYqe
xhEb4NrYRK5zoCEdqA5Ym57At4n7EG8ByPWxvtOHMztzeXBiF0KM/vLsuzU7kx1azXhXonFj+vnK
bPJ2T8FX7i4UKo9sTf+3F1TjFwv9Xx5auD6VgHlshTk4cl/UfjI52JcJSRP49g6Y3+Aqwku7/4ig
Gk5R+2CM9so/OVoS0bgcFym0gr4zs9qVEuVsifyu4yz+aoxQ8eNz2r74pvB34VB29yXzqtOyuOUu
K8r+tYqBigsMl39Dm5VOt8Iu/joAkqDSuV+jU20W3b1RhvUa8hoGehTBw0d8e47pQN3QgoycZN/T
djPI0NtHxuHC10duDxljC+E5be88CIrl+KPjviq57H5FY6dt/jKmO6MN/o4NJzMgFQmFt6uU9zEV
Gi58eEFtfTRCq+zSPeM+v6MdYaLdi8r55IE3FAq12CSmnWAoYZ2GfmAnGpFdRnX/NFEi7TdTqIzS
iZfyypQ17BiK2r0D6nHcGJO97FSP+FLGz/mIJxhiKcCu87iZ63BRLAV4VoQefDKxXVckR3No2Imo
2Ii1jflWs0kqZ9ySjejcOmF6d2ZdfKSIq1hIyVN6QIvBOpXi0IRT7AenhKiu/C7Q93U9pDP6eiAv
Deco4HtIuz3RPZ5MdLj61vi/lqK81ABMqRo7tC6sHTCArjWOxAd8+MSc5kSmmKB3wBI+22WALzCC
pVRZm29LgDA2wDPjVU82uJ5CpECKCkPAj4pTN1XtOi1ntqZvAf2lME5Fv9WOORnSvefi229c4WXa
y8+Zjy2EjmgsmaSxxNobiPro9HZsS27LkpXoJWubYqtjbgOvaqjKRQdVX0q6ct1m0diUc9xU7tt2
XEVTdj0lVg36YwQF4IOZ9Wj7a4LYvxtqo3bX0JmGyoY8LH4EF52C/q5x130h8CnSCeRS4wrwY3Tu
lH+QbaYY5bktpXxk1YerqWh+dSl0VRR0NSldBOc8xwOrDyrNAEKglh2BuTPf2PFc/gn+kWyNfh32
OGfY69ARLkSU7Toqvybiaw7mWPD3JGBFlq3FIc/8TSyH1FpM3rDwnavhEv1hzVG17n00k68Srx/v
OZ2a6Na4p3GDHaX7UvTwz9KoPaAgsPflbD5cpfSpYUVrHXObrQoVYfId3xnFjtw0jXLosT+nHJLX
ckY97WXGqyttZ6xt1B1AMpohxixa3C+JFEYidNsVnfKStduwHPF/J2mLKBxUHbmhmI4UXwxZr06r
GGxhWLTASl8vuZuNBe0d9EBvg8QP7XFQrQ4CsJQ6XnOaWGI8kLMDo+XWzES9ozeASkQqlh7+IabQ
7RcjB9kHVoojtLhJHo/FYNU5XbAwSJtgETSeRRYNoA36wVoJZQN3O3FgMNWdjZd1JTEz+4Q2wWQG
G/t0MzYFcL9bM+/ird9nJXodGvcK6kKkcUQf11LrNZ0uEgmDxrdya3AQlNzCY8ht9UKAslKilqgu
KCiBJJPDfxSSRspRxc0QdPTyKtAd5WzDLBbGa1r3DpZTwN7pYWnsgckDDZOR7Xws2t2b/vJuIrtt
o41/GNFXqmPJQXFdA3p6EzDMLHe/h8ES4aaGh5wkDdmZzny/tXBTmOqddoCDUW6Atc14Z2fJEQsj
eBjq5KOSOqWcucNHkYyt9EwB9GCNdDReuynLztzKDtRItpg+6MnB0ojWPeeDmDLr2W6xOCH7yiKA
YJ9djKjLLM4wkj6dd4m85AWldw/Gkz1oQBJQ80aQ4t4XJe+3Ax7Z+lUPMORubiB0AIo1fuoSDygy
IkgeyT/kxrjzpMgBGUXG65OoujRga967L24GdjK0fIVvUDGY8epbQtibu+HD5IDHqC8cA6KmjVrd
0bEFL5edCay6igV/tAMOnr5HJ5nbiwXyqka3ctOhO89oY1mhWdAGH5TbnRNQTWHDyAaZZZ6/e+ew
cf7GBoHTfhuzplhlUMa7D+IUq6Eyj4Zx3ZiKt2MoGufWi36r62Auh0TyQcHk1UOqzCX9j28CT6Vz
87+WsLR39EnSHyeAJDt8ZZTqI3nzCfXSRKzStq72Nx/RLk36OzxcPGTBlIHY4+hLHE5cZt+cvOwP
ivtUDkvW94fED6Er7M1osZFetQhOSEYZ0krQzI2N0hT8bCwFpEYryF1QE8bM+mTnRIu1SizA4u4G
8MJgz3m0oMCJzowMctlT0IWvWOgINvWU+wdaTbaY+RYCRPLUZVn8loElicw8S5J7Z2nnNQ1/lzSB
MHGLN2x6gKheGZbc6F2wtbPqtYtBUy9fE2k0YEQvmjRCd7sa4cFD5dGrZgJU0y/y6GWz+1EzG4DM
jwHrjkUDoGtRQDu8WwKgYLMye/BYsOwzgrxi3x7A19+dUzaTMFkVl8fFQzBby/7KZoGYF+IYabsr
Rg6ybrqZOXQXdGtwSdaJOOq751jPobXTd70E0gPpiDfaq7vjVYw1Yyc98YajAhvyOQMgyqw7MFR0
7sbxM3+PFxpwgniTC0aTwFNf3OSlId5MnQ96SN/yOvh/yi2q1L8L+6a2vT8swGtOtD0eiGpdLX58
UvvmZKNt7KDsqm0/2e2ahoqxkk4NB9vNMuVm898FRBv4mnRTFUmCLzzHwtOvpFEt8FB/HiXxKjrr
J3Qkwm3Lj3Gh3eShwBaR726ZR7ZEfr7pjA66Qmliazpxen9DnQNXfQe6F4DOdG9C083JsbWG/VVL
wU2IKpNMk32EotGunmPsOthgYpLkGHTo5VkPvkBwUYb1kWxE45YVkBD/OZbsFMvOFrC4B43D0wA7
Yc1/YiOwVk5C8qFBH80vKbeU4wbCR6kyqwu7Gugub9gILwPwOmzbYwEW5h1rEuOLkeHLpF++Rv28
bA2Jep+qEF9r1vCBi2D5uviOAQLjKnmcwYbwwEIITZCjSabHvBbZB1AVtMewdIudHcyRLEh+i3fL
dizaFIgxfE964fgBhKX148DMr1FQWieiPskjx9uD0PoDjURlzdkD2YLO+cAkOQrImQow15dfhHy/
pQO+Xd7PaFhL0vcbGw2tyf7TW1zAon6XGtP7tHbr8jxK2//gQrUs9x+oVvB84GUTdB8OhMPQG/wz
Sx7o27NxSXn3sUzHFiqHoGELgEF4wJ7iWVGQsjCo1qxL5gN5QTSVPzCBm/c0gVJNgMefKN+U95JL
sZYbp686P0Kj2D1eLn28Xs5roO+Dh6hlf+OdULZFYtuwBN/ehoZ4nuo26OFvj2j3qLFiPWL3GQyn
Vh54H1t5U4XVt/vgYbYtVSE3gQ9mDLclclKFYCnx0WoA/u6wMaa+dETkYS8aLIhr9Z1E49ISbE0N
hYONxf9xiJ0t99Gk2sneqywt7kvHgPguVNp2QTKwo5Nl7BnwlPeI0irvE8dOnx25tCL7M9x5cY52
0/5tN1nWbRsoDjQxYO1GJLvWvDmxoeSCezhRyk6yy6OpuHNssv42wy7H3ftvjYNa9FRCewDs9U34
yEyX3+c2WBnjtgs/C7PeOPLFbGpFhupgsNERVRkFn8epQW8IGoGpxq8iZA0d4Rvj1o5q4FkLowQR
mMmwM5FB0rSygNEs2+oJd1QDVDDJiSK0vQdfxip22mFPYQWWltZt4vnYrLfRZtrZwI2Dnu9U9eBO
LUDY/gnqOkcBYoC/ZrTyrealT98WWyz73uXGQaRZ+DyBNW1FIXmIhu7I775SNbvswrNvz8WpkNUq
Wa1BtRzdEn85XZismjpJ3wrPwHcyAw4u6fIZYoXLgVEjsu2FWKOjFvCL5wpJADpVKD2DLpG67e3C
2oIFLjjr3ntod0v+S+7sVXs+2u+wuORBOEK174MFrD7NZXS66vqXZULQHpyVLSp4sBpAfb/XZXkV
4UHShxA4L7rnOAJtdO7m5tdUCsgbsfF9SbJn4GZBRDhm7aYVffzYh85y7KMczGv+eJtU1lP03U+K
596d2bHhPgiyoV/2d9cAXVAOkLeIhS2eDQnMx5Mo6N2wXzt18r9cslDRAXhPE10ZPxKWKBmfg+UM
flWrWIdOnh9ms/lHQoUWdOyCo8j/nNDU8doXXvvAXQ9daRFWUsIozZ5aw0lBdoAvdXRH3QO/9G4i
e+pj+82Fyh4+vRdHbsdPI8QDkKetQdUG28EBk9eNI3LEXeBCXsoxevxt0CFvHhK3AIw1TTw8Z8ir
mf3cxVsXCtIlXa4GHGNIIZu+ktjIumAVlXH81G0pSc9IV9H4wXZkgG6WPIGo25igEzMbLZwGUfgV
xILGXthmHd7xT9juGc+JkdhnilIJg5Ohtdxhn9y0asO7pcG/su2JdEOBOhprE7ZKlnVBoAfO/jat
LnWFGSd873GA64CR+0Qz6JyErkgXn+iSLpXUMMI3Ja6QUkUeFfOGysmLUwE6HzIWKbqL5TWFnH1N
QmguREG7I+JNOtRe3D/GMdR8OjdKca3ol9N0nehrq0El4KBjRfbbkZd4PMmhM37roGCPgfW0Bwex
YfXQB2yMD7iJtGdPtr4RRRgkJIFOBqnKkYjEQCK6NgL7PWycIjA7yU6y5ZP7BL2O9q5pm89ZbvRP
WVi/H0xveaqCpsdawA/7JJx8N0P+Yq3CpKMIDeexRC+oTBxjs3+a5SFquhIb8QZ28S8Omqn2+Gc9
CSXImYZ4wUyXyeMwzHejnImqkSPhzN5Z+O2CrcvaN21uvcSDizZIr6y341LNW7Jx6cgtcxtY4fxI
EcyQq5o8xHucTKBD5IHsL2UW7iwyoedT/CjrkpNqNGb3XldnQQ5h61/qpp7ZHxfxUdhhjcUEMASH
aWo8Dz5PoPSTDdt8sMGvKh1MVD0EL735qG0FSPTwFZk+Uhar6u7B6t29LmSCOeI4QqhjpZPA1JZs
DXRUqOLkgFJav7L6aT42/gJWMHz7bXns9esi9lslN1R6WPVIRxf6nlKMyMi9+Zxz/80FqyTk2MCj
6lne+EDSRBTLitnY0pBi6/gAroiWDfe8/tNjr76dpfeR7IrHurkHhV2pR0VjPygiBGHIc/B4b8r6
zXL85B4QG/TVq2gKHFDvoFbLPWt56/AaPHPRPCXJAALjCXRefoU9MRqCVs8EWWkKyQIffMEsEa/4
NoLEHJYM72gYJsw7Fr3vrgz0OADHVrKt1eTNkxGjnDnjr1EMtrdVwbJc0OQHctIMVG4Q7xeEtg5/
T/2usY89RJYU8Z46Xyvqn00vxnEGkfXWitEoSUGqvzYHLn9VK2yDJQBGQg9M4CZK34FVaKzszf7Q
JSJGUyUkH+iQS+0PPaQwcP5Bh+Ane3FJoNjWdlENmCcdBpoK7AvQmKbIByze0d6EM2PTFbzm2R39
ZevMXA6u34g1DUEVZr2E8wt9QsiCRTJIl7dmBlFLaFZlELO4jU+rFwqlQ4o2FSwPov6v4qN2tF4Q
70r2eFU/AWUTXU/gg5HVUUCtMbSCDbG0j8E0NbhVzdfk7iYgv2BdkqTutRWG4EMHiJaGlJPk+Q83
sbqThw43dfRQpXDI0KlimiFeXQDVuboWI5NTUP7VKc1RXq6I3Hryq6u+OoXUKBSEKyyqL/7E7rux
ZveWPEvxpbJv2+otLti7XTsp1gsTMPF3s4mjOpf6Y6uhxzI+ldDxDoVeJ5CvMaP03iwfqRylqBAV
rirrSpRixOawsawkxfO6nh6YP7B/U6iuRfF09VgwvOsjZz6oHB2i8q5/BPqxI5u/Ufa1R53fzhRl
Yb+quI2dC/mrU0F0qi+crkEl0qlrWvRj6wh9RTpV21ygKDbz0gW71EoglhkAly/bSsPUbe9tq/nr
qofUFsA99vO40zYwt+/zuDJ+lVS3pbE2vAwMeX6DhRt5cD1jPNc9R1Opy+9oBCQiqEvGxR03jtsd
Rnv5kPm8/8Q+E3C55EW976122le9VX/pvkHjuPqIe+6mtX3cCULQmm37wVxWpbx30EF59Nh1Bn8L
emzIC6i7xyXyVzHaRmckOsTl3YxlTrarsHOzGoGV2naL2XyuOnTJdlith5SYeBx5hycjae89m28Y
4xAkAXDxj8l+I3OxLFBp90uwNU7QPxyM6I9fZdsDZ+t+eRzrAl0yIL09xqUw9rNRDE89etrXXb/Y
n9rWfgVPrfu3qL/XNaCTIKeBeCju+B98ZpXbImf+2ZTZjYXe+5D5vcouysSh7MyJi2fGsLsMcuV1
3LTOV6O1nDV2EcRj0bb5HVqVot0Mds83X4qIxJILyxptFQuksbMGnvg91mAex+tJ9EILjRF4ADZL
mjM0KGGRsgDKeVPHHTvQ3iN59XDuwGKug/+vubTAqYOnIQcJtdjQ55MZkOPuJzDC9SC4LNYR+tFX
JVZfDuTGTlb14jzROX3iy7L7Zzx2AuK9wXh4p2G9dEYY3gmEpfdGy64wv1cYYHU69SEIYALXV0Dh
VKKFFZBY14liKQKDRREyqbzaGLp1K1iwtXpQidcCNN5FNfQvQ4920cV0oxU0e6wDDcnRrAOLtcpP
OaJrQH4dV/TDm1ARi3P7EJottO0yZm/6MLGPnUiw0C7/QDWaio+DHNLCsB7S38uxzI0lV5zxyay9
dNOBerYHQ9kLmNPcnVlmEpbl8pelsZtVn+bln2NjncPMDz52U+0CrIqIuk3zxy7K93YhwFYxADkP
Os1q7YjUOc+5nT+7FweXDrwxvTsoI5GYetNj5dqcu3cHw5aVKlVX+T8y9ByUEcRY+sgbPL2yvcHL
teregPT4DCa9NzXS/IE/7BMRgWs7UQqSs2VvZCYL/q3RsUz2+t1OTqIhnIml8EdFsptFCFUXpz8R
TU5lO8UO63n5RlPwkA2Qt3zTWz5Yd3WMYuGt8Tqncq7GBjey6/hf5t/Ww0d82XrhnG/RUwLRqg5P
Zjk43GmEbVl7U/iLtzNqPF6DR5OfQCr9FznJVLrQYKlS9ujIpx/Pn+1N44pwY1riSNRsIxjuoUwE
3R4v3Bp1FYDhtxpflyL6Qv7ZXLqVB+DJs1GMJsTphIvbATjdkBgGfPli5jG4wX9KtH1mrBxe5w8F
hNLXdTnXj9ZQhWA1AXH+0gbOFw+wLlsqVvz/RViyhvNTjX567tu5V7xu+a9o34jOzY2XzwHzvB1e
N4DjuaGL08MMjObv7gg7LP+1pizVgK97uQPTh+yKD7y7CcoED2tWPy8pzwaD1kM+F6/vco2iytZl
MFpPWTyDtSuDtiyHSDSeMaJPqV95WwMyTQDp/VdEa1TWfYCH/7UnKU3z1sW65GTdoSUpeaVD67YC
zNEe+oykLXRTG2z0i4qgJFYKsTacCctUcTiBTwVqRvo5n57/BwtYnKms5p120FO/ndXgNtZuTs8C
lDMucbldYjzb/57QWczek+tY6GS/ED0rjmca/zLvhhf6KjyYnaeEBe/FKE5VoGI676qsOqWLjEdj
fArDYWuPCYDnyfAC3eD60+Ra/cYTo/tQAtgKKY7G3ScZX54bgQ00MTThV0gBqKQu4iopncZ+Yxq+
+1D/IqmXSXKmsJjQAxhMJt6kBUSDFY8K9rhONdYNHokmhTtFtS7qejoSj0rgtuYuhIbXlryLD3Ks
vmYtNpjA2ALAQQ5i/F6xuagEi4GCZBaPNOrGpFq7AKceKV1XI+9VNcnQki2TqkZOOshrm9v4P8Qe
gRe8+fcAANXBhosTMPyPAA13s+MyZn2S9EPAP/BIQKqJBdWJDkZb1ieAfLAcs3Q1P5iWlLyFN5QO
OvPIS2N1StZ+rlPsWLQdYJk/Im9jYgd/eFWXM5BvyLq2L97rmm4PiIQeq2jfBIkz1aVwKk51VTif
mXcYPOCsym3LQIUQAnkt8f98ExDgD69/zqkql6Pa8qCNjj7lHwqRhXfKRilWOfGN3gapk9E5lZZ5
1Cp8dGa3vUrVdp0+d+VJSe2CmB1Es0lVrofWSV6h8Jq+mlXz0KaGcSaTw0frwMFutiYn2X6OyKfa
OogKX9ZptYkscWpDDz1M8jAk3rgrGIiQtK3o8Y/vZU50AONTruJSoA5qMKg8Uhheq4dTFmSvOokK
dV4BHdZLki5EceT410LcCA4Zc6C+PXdiP3XGgJdoiHeBagPSXPLQxkVwD0DEvgq7RBI0wutUkjm4
BYPJJSyN2vyx4lBqWzKXH7SDEkAlBUYNt2EbJvPFkgt3pacEd1dqbJiF92o5U0EzUYkyddeFnInK
dBw8SXi5/DGLvlQqW+Omq2ahXBXtu2iZFvIHoxg0UGd3iznU+7GuWbnCI6FfrirfBruWPPSmjTGd
kvFqXMbDD39rGvbdFCzVEUQ/K3JQNKfs22rkp5SrEnoKO/A6vL3I6pR5NVbXqF2UpId0pgtrBwgb
1KVRQbJflbpJ0zFXv4Hbn0HPXHhOx7ZUIwTv5yocfGy8U/ctR/tFaUG3b5A9tuiwkF19A2iSL0PD
ZbMk7s1WFVRw7jvpIC8dKJjSbuJuSvm066bzIEFzNa8u9du4gArQdOrK9cyXa1OXcHU1VJeu+Pcx
FE6Bv/tdqKn1D36ppS/h9rou9f79d6Z/7ktN/XurzDy4r6ZmV/hADnum4M90iEVh76DV5a5JWSRI
IS9CNl/wGUtKfweRK5nhr3XGC7NCz/niH4tIvNtLD3uKENZy1wrEWUYuRDplKqHVqUAZ5N/9LvCP
hP0ksHtW8/c0jQfN8sygVDK5LYOUaWIGWwAQsh0k+TwQnlreR6yrTOg77Ye7Bko0H93e/LYYk/FA
Ttcu1rkz9G+NqIpX4UAPXgZNMQvPboh+EBqCUnnGAnUQbygJG5jZzi56TwXjbFqjvXS4I6/jTd8m
OUEgZ79MgJ76qwlyNl5PwLEqrSag+fRPsLRTfv8fLBmulJ29kgsA/5HverYFCAZQGgw60D8/NjuN
24hZxPPrzKIK+6h4V+k21GAuW8pFiNW4W4o36WgXw78nQB81rquQjIfKQUi9q7RLKZOgOrrX/eJ4
xwZKdXRKlqV4Y2MOwgBSxmVeBQSUaMJ/r0RF0SWgKt2SJP+inAr52dG2gBXa4LjfB2ELZnrbfGwk
jSwd8KrGT703KxMR/oSDCQhqMD4Sy8/PJs0S9HMtCjVk4i9qSROVoRkv5XUtMglEURmK+rkWhdKM
spbHa/f03haTZtWTCYDIMSpSfwUdZMg6CF68OQZLQDkO9V/yhkbhg90kiF+VbareoJKdnBMJ3GnQ
OnekCHKqAyJuatAMlECFzB81bmZhC/jJbAtk51Bm9vdhbxo7LmkgoBuMp17nM5nHsTd2zbU5/n+k
XVmTqzqv/UVUMRteM0+dHvd0Xqg9fAfMPJjB/Pq7LNIhnbP3+W7d+0JZsiTodAJGltZa9asQpQ0A
NI1ty179l9+Jo8BiPv5OfJsh9QMCZ8PxmHdH3wz8GABYjd74CkxG++QlXf6SAjV+xVGLBmoqFxk2
dYjC7tFKiviBpMGx8rMet3tQHgXJsjG7cAs+HLDqKH8yqYNyXKAUrdrrela80EQ7bKPclmAkhJVq
wj2YHt4OZyfXGy5nnp1Cv5/OTKqiF9OZ6STk+f88+/QnzGdOgKwCXqESOFtqd7S2q+8pWFeOXEmk
wg5/OPJyEvDaqvA95Yvdo898aXQ6IHaKrMXmMrZayR47f9qyC4S5mbdO8Wrx3WVpdSSLKfY/wqYI
O5/WM9kl9OwzhyYdxVdXnPfoY0x816jijRbbPhb7QRfwtYgcGwVVvX1A4wyy4DQkpVMVH+R2wJ8s
+2FbK5cbExoW9RhYyznaNPIi5xJcNzmCK9mbh3hR9S1g9F+15DXHn8NdLub9EnJPaHBUl03e81WT
y82lT0PS3jhNga9Xd+80maeNsf0vPy4q9/vw41L4TExnJug4wKjn3z2ERlmgjRltoupe0p5QbYfe
AAs3FRF0pyAsegDhutgTI5nFOYYFaNDWkY3O/dmIRoAl7k+Tjac8J3fL3eEm0uxJmvWz73QCiiqC
uF3cn5XCzuY0ul4ncJOsHQgeY1AYen+zIvDfUt2QyIhV40HXfO9sgXhllSdj8FeTVmtH8ZDEMLX1
AU0HlSc3TsgvprpWhKvMSoK/jKxe98gl/gKPCHcyXW1esRUBgxDaB5if4id/PaGBKLgQGuVObE+W
JBI4SNqNV8uOUEFmK3BXni/byh2wg9YaUByW853cMaOHAgWNZ1K5ztjtRtMtJgu6nVeadrqzKLSg
WE5Pk9/M0hlQEpAUAKX4R3TyLWyABkReDzCryARJnoH+vVK9CGM5kLw0idUtezEM21mHVuNDWShc
WGVm+Vp5jkZ9R/ak+l8EIjsb0OS/CaQ7UZ8sgW7hbplWV8v0vyQwLbQD3j9iHN9wdNN3wHPIkMq8
wyvrU1QJJJlfvtrAzz0ETmGjdVga4B8WOfYXEvORDi3Yz045wDUi0H48TmZGqQWgXhnFwkKjVbIe
wHKEMme8OpNLELQXZ7Q2YE+PAXBoDkiz6kTAe/nHicLE2wCc++JOTnQyHfWsCxJr90fc1gCdVDXr
1GDRlhFgIntzRSo6TMwXNDRyO6dZsiXVxKRB8nX2xsMa43GFjievAuarwfpjaenJqVaHMUvHYxHv
srJOwJgTIrdOerJwK4F+5FlGL++ILtctachDNu33EKgVu3lJOY20bosUTjYtcaeV7LTWxAT4btMj
md0sKV1MCOVBa2e0IWKPVwDTos+7cc2ApLmlCmMrrdtFPzTNA4mZhyofpIgBUu0Xz1YRP1mejrLk
fhgOWQ+4maksWcUACKQ+xYib5DYGaNuXibD8t5JpDxfQK2uoATxw/ZRkiorCMo3qNYoIVZ+B+pzo
A5g+IpofWne4fFohOATWsqrBVaI+1znQzcdKPvM0ucQq+jwxBZ//WXOcurbXLEVdbemiRJP+yFIG
33iXWo+ho5mfcaOjTwLdcc45rJtwQUajHhg7vbFBQabKt7kB6rqPIYKUWY+gWjQ/a+F68vGAmpvy
74OPDq2saLEyN5344BixthmKLn+LA2Dldhq2e61YBxd96tzYspwnk63O+MUWvIp7HqKqnKpXszjE
FlKNeq2pfrXLhL3ALyKeSk8dVnnPLdLPqg6VHHjXNTuRo4uVdHTImfszAZAxOo4HVmy7QoK2LzNB
imt7fFf5wPMpeYyWMVPcirlZs43p82zbBX3zFpT5d9qRDHLvK/aL7DenqIKtgV293UeDvvwGrBfr
SBzckgFrhkYOisMfrPjHnZrIvaWexw9O/IOsM2IumfVS/iAhNksUjlqgNKZfM+jK/AYoi9M9YKbF
Ifl98pYV590LmFMXL9KQPR1QFGbvexA+AQ/U776AN6c4uWjIrVCNdRhiOz/xMSpOiTpEUagqJ6Ns
WOVjBWiDIgqBZ6SMyI9GV2dy0dK6BwIYaMjLMc/RZFJVa0J8H5idL10LHFygobEAWBwsWxc/XN/h
KOyV8V9EaPBHpx78sMekbqoNQQ+aNV4GnO6CYXhFM+yJXoMs6gh7m7VROWD1jC4Qhtoggbp1B2n4
h1ATwiHFA5oySJHT+uGCRFKx9G8JFEy+qYAie6RDghJscaIhci/oebe0KD1q2CuY5kkUMnoE/SCa
/8kvEijduLEmbZQUAly9QX4EIFmyp5ISoxq9NbglcDu5lqOApgQlLbMsUNy5NkZ8e2bdXJRCI6pM
IbsCLfsLCj1VudCQbNrKAblmjqJw1c1G7WvU3Db1tc0yKWebqWeOlNNMbR00w+Rg/2HVcdbTiHSo
78+wI63a7uiQVvhGmFoYrkbbDXY6S/+ayZJm7iQQyP/HaGQPNjHAcU3kS4nNtdlhhn8kE5PhUcrq
fdR32Xb+Gdw8Hb2wA5+liC7T9Hvh6qc2W5MJ0tcXE5q9+13NUUYrzzdooeETYqDvJO1T4J0nsEBN
SUP+eIF5/Kd0tSS/MX+scxTTGCKpFlQqGKNa9mzz4omqB6lEsY2yVyOuXXw/sSHPe8NdAx1UTlWr
BTOLcx1VT2RKTld7UqVoMloHoN0AKj525MlexXepIhbYKa9SCy+xk2vsqXbRVJXBge1WP0wtBuKG
IbslKNSH7bxh0mNdOQok6EjVA/v17NYW7shYZdJOCXbq3S1Qkqrl7PSnQJVaoJLXNZAuQndltcGw
boNwZwyDA5KCqI2WSgxE7jxkOUpTSSwr376Isa5tPTU7EVtcfQmRxJLVWrDeTlAvWjAg0gr2zEGF
uwrNIUQ7ucOeZcLZM5iUmoUuQV1MIk146IYFjmd0Jq90yOqnIEoWJJHVKNv2KF1Uf6uwpNfA27zN
sx6FykpHE37WXM5HXjRB55PqfHM4EF5P5yMzvWXVk4IEHsCz2xf22Y/L7siSdl21OWB3Ctmhy9X0
ULXZFT46wQOtPVpxADAwGk5aciJZeQ4DAHumiRunSxTD2+uoRz5SFT++gyh/DFJv29tdH61nWTd7
lA9TMX9i+PUCLS1sOykjpz0BbmM8odSvRV78afqhfJTceOd6zHwi+M0kjJsznuNrw9tSDzw4b7U3
5F6pBR7VzSRQr3yU+oGa6WyvWgGFC02KbtOfmrZ/cCQQwazQjYIH0mEbq9l4nZ4sBO6sJ8ekKlId
DxkTyIOg0YZPIlx9Vxh1n6/IaBpKWzSbQHly4FV04Fbv9f6bjQ7mtZWy+OjlfvbEmKGBEwJNXLxP
1qhcubVwi0DsRllFJ30El7ZlAl+6DF+DOGh+WomVA6kttp5QoZTtrTCzgZThsZc6dnqAOVru1bRq
WI4KrY1Awh5Aj5EAW3LjbAAqJH4MFWtWIMMIHwALyM9+WXhL6jr7YACw0vDBdI3HS9F23DETP+5k
/IqSyPoU1tGvAhuKG6QyABGQKbQAEGmhm7mMkl+lz9mG7KbpQk13hCCgHOdp8ksyzTMmc/JREbKU
yU1drikHSzlbbMdnh7QaATBwRYi32jifdGRHWdtA2YG0Mlzc+ZJuTv+Srwt4yQUWDbgtzLEoTDb6
5qpKdHsFMmMLG+4aACLSBIyuCj6CdHQwzME9FsFwowcfFYgAyaPHYgm7zQgwGU/QE9HajRIs6Vdm
UhhLLWcPAHQCKjGzQfpqAyV3GfVVt8mAewIUnmFkW9/J3cUko2wnOqNmH2+mynzATsRTE+GuqkKQ
RIc5zBQWuB2XMK2l4cbUCGehqz567FiAfxid9QSwKD5IHjbBXdVLT1CMCdrryZKk/4Pf9QxcdeRf
pY9nF+pa/nBl5Gcp+LjrlQEConstI4BCx+46RargkRjQdRuAY9mIBJCrCM9ri0evTumtXVt4j6Sa
LWbK9GuM2SLvxSUG6ZQFxfjdWcjiX89Stqg0MIseBA6tXpxZG31DKaS5I6lDIaWxqNUENuynCbyk
AzCwNb1NMbb60gVS6yoiPkxak0yLl0ak+lIEjrGaCDGduENFr7uKnCE5mSYKHkK0uL8EllUv7aDW
v2W199ywEO+CmoUklGz+zk32lx3x4EsbMX+piDyfAPfUbAvAhwKy5w9xEsRpKU7Sg+bIqX8kXGzd
oUZvKO5GSYPuCVcvvgAJBbVKwO4+lZ7B8WLWBKtcuuLr1bTrwNOgTGvgxK+RBDH3YSS2kYnSV/Dy
2KhOzADF4mV6/1rzNlRsneiTrY3XEvfTT+icEdshcM1d14TDa5HXf7YIVIzy32LUKV5LAbHnrECa
DrjBVjxTPZoNfOlNgIkbYm5lwQJ+sRjtrtnUKL01fX8fFdm3CABYyRIw5tq6xYsuWvmUHIxRuwj1
Qd8HHU9e6CC8n4BFdp5IQFGyefydP82OWZu8DGHaLkC+oO/dXrhrzWfeLmmip0xjxhv2ZfnB9VAy
jjtx/j02hgUzgvCbHPRui4zouG0Dy/7agIyODHQA662x4Yu7adG2b46fPTsx8J8AczWCgq8sH7TQ
GJ60sUXFpZqQWgcAJE+3n7gPuBoQiZvLamzy7x8vAcUIWHAo/Z8uwfLQTK0iRpV5fwm2aAGF4Hso
zUs9/STd1DhZXWdg06hy91pcbUmFRB9wxWlIB13Z0YjsMnApu70GrD4/QUssbpdFB/SeVtdxC4U0
H0wnBNkOXoNtHtuTnkUgvDVHPIzMq85LTGtr1Kk33XxpgkJGADyY7rYUU4WrC34JR2YxFu8lemDx
/GXphExLkLMzDK1As/8aJCvpBGg7k5eSHc06o3aZnTFrKYBu6caaInPTTxZWaQLWVEurxbTwLWXe
7LUMcH/TUhfEq3+QbfunWQzdygOn6DL1eWkC6MmSZx4Leda88BMeIfWeJNKPBpdnNCwOAFfi21lP
Izp03cjXFI5s5wnyvwuporGgrPZOYH6brrVvI6ztwQIx/SlK9ELrVrybJXH2BQmOBX5EDUvRmRmv
JqAqpxuipWHU9kSNR/x4Nlp9jY2PHAN2INdgFhywheJayIQFa2I1C5g9rKXSsw/60IP+o31egaeL
uXLALksz7L1cTHFI/zt7GfXH1JHVlqvuT9sq943jGmAgRhcpqYagqdYFMNxXXDWckq6Pquo8hO0S
9bmmvyAdL6WBYmdw1k2iMmZZj9W/5MkCLG4GaHdVVHWOKBmM02zXoAcZrz45zqGugg5+rVdn3WmX
JDnhOD5K/phhr+es5dZr02jOW58PxmvLnisD/6kldsj3MmiHp1bNJb1VLqqKg3tYiSV4Qla86JPd
6EjnzdQMF4yFKCenQH4GRufeYQB2VLN0Fpsbr7WGJk0RpsZrii1dFYfm/3SmaRKvysBsqfJFgtxj
uDIU+J+nUAjnwx91zTD86o202pDtH81o1kncdivc9meTZQOomPJiaUgDpQBFVT9wwZIzrRFotsMl
Iw/2vjoZOAjQkyFBn7wbvf4v/G+iR7L8c3Q6xTU6cCZOdl6kJ79vBdJEKNmboWRoxPNvIgijx5YP
2ZNEtu2p6kCoNpuSVZjKcN0q8HmB7ZV+RXjzndTAKy/QMzNj0BvUxKBQ52Xi11t0vxinRu8XrOmy
Y6DwWOiAV6PLiERNjvqJbPMCzy5lSyqaBEnIt/f+zSy1dvXoWCh5/mkLtW+CYqozaQJKDHGPA4XG
c5eki/ISa3OygQPqPvsH0luKwdtgaKsE6h+ww6I4B/peWgJRWR3QoNRgg2hcJmjdeyBV6I/No5dE
69EQ2RpY7ukmELb1hau7ZWDl4QOJtvtgGSFy6FUynk2k0xekbv0y3/7RyegfNMMW60BLgg06m+M3
bwAIhkpbkzRG0aJBC9MkqTkutORtiP6+Gs/TyvjfXCk5Tn415wu3yRuUCHB8BmMk9VXjoajA0lDy
r2pEIrwML6vMDR/G3ApIn3T+RY/S0uiPek/Wkz3FcWztPg7pjdDvFgCr22o2f6QOI0e28VPk8Edq
MEL1Yvz0cS70w0dq6SJLJc1+iZE8UieSKZ0YYBPhYzqgOPlClR0+49+PNSZqS5501E5gS8N0vzSu
/D5Ivfi7kQd0mGGNnCbt8+i0FnAQnWrJAGr5MnZ1t0GVQ3YCRnuAlZZ1G8exY/bFz/trHAMsauGi
iptng7XmZuRi3EUtvgujYOxb2PfpYlCjWOnCofS+zbPz6N/t7mb/GI/s0NSFBsjOrUHg4QF1uvDT
U6VQ7MLAuBXnWULdq2vnMkviPKtV0gRWvBeA3hC0EHtsW9SHqk5X5URK6ANYPg7dha7j9j7DSkcK
tzppLL6aJ3rBmgnVOq9RUiK8Jlnf4FaTkqwBf7l2Wzy9Ut0KXssfCRrhkOHBwbTqZJF3rnb0+1wV
WBnG2spHf02zeu6PR0evCrSBYpa86x/CarM3UpR2i4djPGjHrmyjo58lyOFfEw2aHX9IFlCSgTIS
eSkviYcIL2DRsq+GcdVzFOZYHRD5PyYBSGyMIl5iSyHeeAqm0lUHmmipzQtemQnwigXpyCSVSQyk
fdTYlKJbue4IVkpeNEBfVPsIdLBp08GgXYlZG4K/42irnYgciKOHxlrMc6SONQM0gTScZ8ZQgfaS
fD+PLpMaq1jRPblRtaI8Fb7afBHX4fDGe+Zs/C6uDqHt5Y+dmSB3Og7ie6Qh+aZeDTPhcHQujv1b
kfB+he3yJeh9E5ASsSJByyeGqULJrnLUtAZ27U7TpKNZoWCxaQTkMuy2znLEjUMO7Egg7Bhf8wqY
7DQKrfIy4mrUF4PxlUbzrFS6O7s5CqgeD33n/WJeilsFdhSXU+LqJvdlh2AnbnvNXFIiy5sSYlpc
LNC1qm+ZAa4xKYBiVGQo0neUSDq7tF2wqHwiTWX7wH1Sc3pV+5tsTKPl3YSfIm8bedolBnkMIM1V
MUjg2IxFIcPwpj0TN0WfglAXpObhJ15p7robgOqcxUJDs7sRbdLQlm9lDljDzjeM/2jPpSIYm33q
IWVrQEM1h7wfF1S+UtbduGDcZXsSRw8FQqNXfZ1KVeqPs16Byq2EpVPxpZV1b9yLjOOUd2sFvi9K
pF8SHXJ9vFFRyq6BlaHb+pF+alerSnS3qo+xWIN0XRUZxiptAZupcA3HNKyeKiTQSMIKfJIoXezl
9SQR0upHy6tEc1dLbGx5q9gswnNTl0/62PI3Jpz6GIGRe4VtrfEvpRcF529+zj/jE9Q2XEHHzkj5
sh7Kk52AWEzpUWMI5FiaJbkrx3aJFAPq6Ga4fbJBY/bkd4HaF+ljoXn5AbDZAXaFemeXm1iGmgDz
xz4gdLkYVJu+v4zwinqaVdPINJolgAedNYkCfZsWIFcRJQibnzc6Gl6jhE5YLobSH3bEn4ntCix6
uSYWJOKWdCHWTIHo0gFghDTEnikt3CEbiSTdbIpO9WGHThRQvCqCzZsJ62yFCaCP8ToK6LlSpJ+I
lWBiLmBGeS4cwB/R02QkNgMHutoDZcjNk+Oqc+vMA06b8ZdjaoDKAhI1c53mhQ7C99na7zt0ylx1
ll189tK8OOG2LF4+OpHKRIP45NTgf35sctdGcrfAzjte8bl94rLBAfx3wNdRQxZrQLBT70dDYdqn
vER74jQTkuX1oI3Js5nmzY7sfhvLMDptH5Y+CjD+NdTdOX8fS11so2fPPt4UAfvrDAB8DnXPQwOm
g2SY5fobG+nZtwJsKIcybUAboUTTcJKXBCxAQ5EzNKA39ddW89sHI+5RvOyMzkqy8dZVBkCHIdek
bcenpG1+dTZqtiUW+uioRidwMqTZlsRW71DEaIM5mUQLIIRnEZnPJNFBz78HWsBfUYzVvVlYKwKu
9z1YXqENmYLFqk3wd8GQ0EeSXdMYW44oPRoNB/wT+GJUgX45jGAuH7FxN2DvwQuMrW9Xl5nZsNB8
bSMr3Ntn3RyBdAwM25yF/lFEidBXNFsnFjDFy7KbRLLT2wink2kYHTXubeazkcccvh/1cOFKy9jS
xHSVNKSL8TkeEjfK2VFdSGyVSBcPuQUanhzPQ7OsFZEDqCnpYPj6ZcSyX20atsdqdGFGkx156MqD
3EIbgLYDwKgBDfyu+10o0mGB2K907BQvyfgm4M0Z4hwoxUbtPM6XdTN7c/73q5vtKCoYRlOAp6mr
QflLtAjrAqwi6q+7CdOy8SU1U2ePTTTt4FvmA+EbEaoRja76G6AjAARpBz7YDzYep/gSK8wy0l39
vZyBT+Wqm8PVCvjso34CT6LzaDh/L1EGY6Pkr8pBplH3tULCspczj0b5riJWDdKTqsUTdubRIBW4
sZdTsswFSPUch8yuqrs46myzKgDVzKMKTZdD+uvZ6NwfY92cTfqXqyYzivObP0SFdnr5Vmehjhbz
dBOD9vUTvb4Z9Y1gXQR6BXwXyOzdh14A34XS6b6Wnf/Sq+yuU9QPjMnsRBIdDA8kUa7XYM9O5XRJ
F5Xc2aL3mC1mXVugWMHJW4D6IdCs15ECmEOSfg5JtpaKC1xiZ1tqwCDvNDRy0sfHiiI8JTF7Jok+
1o8q+rwyYwhPfuJPdCpk6ihHIHA8z/8KL/WcnQRTg54IYwHuuuiHWTtvMRou39rEz/aulbWbTlTd
N2lFSzJoNOx+pzJuwAqqF0/kCTTU6If+wTOuxcXTCKNlBRxCZO38566K8jekXk/MwzfZ9vXsjWe2
uxy4UexoMpNAgZUCeCDxUGRvtoyiJyvL9pOkHK7uZG+J0V364BnfRdi/2MdUtxdMzIa2JpKVZsYu
Fs94HaBDdh3NutFTXDnTdGcGq8iCy42S3hno9aAFiujiHa5+KL8wL/Z2BUtQGKzgaM3QbVdt1aR7
rsQxD76LsWkfy8IPv+SfNbcpvoRdxLE4j/9DHgB/YjcB8lIDx7EKQLNSZ1OA0AaHa4BbynJU0AGx
1gJWHAw26Xb02XMbttWxUQeapcOdbvKgGTwRsE6fLSelilVH4cusn1xAxHtAd6+3jaxOuEuvizK8
9sohOjoWNtHGcjDWk7IqPCvcpLIDQiYZ3HpMY1JPFt4A/DrdZubWqazjRTcHp+lb7RQdhZ54n1Zn
n2SmhvPVNAJYgmRz40/TJNPM5EhK8g7opNOf0Lp64y6zsfoaxSi06RSKL7HdeBLtbzIYzhORDekC
J3wcAIV5BMzkxQwo3f6KAyMXe43Qkf/VlZxmW+Xe5419JCvSDxrzsDfrMuDv6peQvofmPgDVnss6
BKPI1Wsi2KET3nn0gYnFk9GgQDnpjiiyLY/skxYKPMuFKTqU14xjvhka4A62yoLMaDQZkWxVlnIj
K7fS4IusJip7eBnLVZqDoZpIzeiglSjsuJEHyUFKGZqb2eS3djd+05DjDZQcsxZ0WnEHShTKHlO6
eAj58Bi4eDt4TyqTmvlBu0LFb7ImUSiM81GZeu5uSjOjPMhbzGbliOXoQgKmHU+0PUUjOzrTbEa6
0gZfSwy2yFURI+uW6UJbNSrNA2zs5CGN0EKipFiljCqwsDhl1b94KifkxjVIPQxjONDk7A6mUmSJ
UAcyu5PDgK0Fv7aPVu4h/6iY73rstReo1XslCoI+q5YG8javRF3gB9XSUhJREABJ4W7u3/wK3UNM
dYZ/+n08A0W5nm/2u17Zdc4NsW/uOC5AGavGdUA+gET6IgBwMEjR3w9G64Ax3QB9GUq0kgTM15gB
LIK3C73yKcici3EEuFdk7MvuIgOS+OJHHt7Y/ix7J9yiIBc7owrCQgd5SxkB8B6bh+XpRn8V73Ru
JrBo7lMD23YNFwvyaw0Nwyng1dFvTHGwLR3UtepESj/Z0ZCUFJsOpNP8AZfbgnn+bmI61WxIztgo
t0GMLH6R7+QxXxLJ80nI5vrH3uln25tQ6iOiPzbwQnB1X/+sPxpTUPqj2YBPR/nPtiWg8IGKqpSj
OjhhV6wZsKAXgdptIbx8wtGfRdJFgY7kTBvtSZrMlMNs60WN3i68cryxQ2sO4Ndnl0lWNslgRntP
pJhGy3ixdnoGthwizlTkaWhua46zyJRuVByYNPIqXW7cHlyxyoxsST87kM4lNs6bIRl12F4sF3Mc
J7C+ZqFlrELcn9Ew6bXyoFi1UPYy/EVf4enbTN/c+Std2f3X2hy06Tdw/2uhABkCTF48yrdVon2P
ZegWwMLDTtbNMOhap1ikqY29MBqSgRhcEL5YTz7PQEqiXJpKdxk6PCG3ukSg+yG246ANYthOgRKf
N6vRSE92iCLuThEJcwAerTgSQQfegkjYrL40WpF+iaO6PflpjaICpc5N42LF0qA9ZS3qoY0gEUtX
YPvcj+pAonppBIErtuitB1vk66r3iqPW6NYDHUJ0nkmUOaE4e8jYZ9LlQ2iCSVnZJDIUyzpJOQDU
IcrC9uqt3wCF5hqG94H1UBS6eeRIwo9Rv0CXhHsIAUWFInEcavSWHi3QNk2jbGisnZtGKCPHZAD+
5MmMxDaoBD7537iR7ncuc/hYswHPSDaDkVg7p+TTSe7izWIsk02gdXKnC90/4DHoH2gklUijGr9Q
VVcEeRrezZMPq/xbbx3JDRTqV9bqboKMTStAxPmEZHMnTqf6s/nNPBuKEpydYb4umeWuQ2z4YQUR
VsfODbH6HOiotajYJ23UvY+m+d/KuYokKitcTEYJ8eiERotTkQPF8wsQ5/XuLtUYUqhMH/ZtU5p7
t3Fy8C8EY/ggvB7tDteZyZBmzMLnYBuMx8mHdHQA5jom0hwggpzLeBEDGBoQeAoaHOsSb2toxb4S
6KUTfmehL9QO/jHNqvQFCNz6pmhtgLQDYPRNas4PvL5kP/1KfAEHSvhJFBK3DmWQuUHyJgvtBwHJ
/VeDQqu+CGndRvCDehG1fbof1C83C1bxAFY4r6+8Y8p0oGapn2pn5u5SdpIfue8DvBx4H8jvT1Yi
agQ4OuDct1gWT1bKCbHIqswi74gmLjHdHOTVCoCR+Pk0Mkf/v/4YCKBwE0Qf/gnduk+Ack8gfnaY
4cdr+a+E5keqq32h+g+cBmBjsz0yq4Ctl+yVgl3tGQ/qM0lk7zehP8Uv2GBS/NmeoTM/dmSDBCAY
py0pvJU9fKSRBJAbaLiQCl4KLXOXM8PjjeHvWShnJ+KGtDrfAf+DBBxC61gPntHh/tWB8GZhp365
JSWRUQvFbU0iCu/dU1C+BomB+99sQaMgGqKNjD3Qt6p4M4/17E/RU0WVO0WYbSiy77+46bjNEkdb
RAk42LG46Y6tOgj1KkCjnBb6NHTRE423BjU1acHgWa3uPBm9HlCkaUiuejkOS8mtZMSd1zTZEiWD
wdEp/QApyRgY5jQ0oieWgFqFJu1Ug362oxFah4Jp+t2hbPAJijzJNkgiDsWWUC0TvURhV93sJzhM
JC/QMynFurcsMIyYrthpRXs74oK3ky68ju7s5Eff3miR28m77xWQdldaZgVrpEqxCeG3XbnSe/+D
XLsxqCeAkIrsh7LnnbVEG5yvYNZLxg9Bjd0skrRq4Js0jkDUriYBZ4uM0ihWMVAWy6XGw2DhF2mL
alaArudgfDi0LpDcSCQPWSeH1OrTx0DBsnOtuoQji15vp3CpQnkvxiFCMgqfTgV84H3VaViGALZr
EeWx/9j6tY8kWqWvZdJi81AdaGIADB961d0TclwX1dWfDGb9HIMmxJig8q8reuwD+CClOcxdqtSb
Sm2oaPH+HPVOPTUDzz2rNDmb3bkqL6mHzZb0N320c2vrXSifVZ/NWtbbO/2daIbBsMqaIfjA0Zam
5rrNZbif+8yoZ23icZub0Xp6tE30b9N4npu60xAoB3Hn/taGuuFSNIFOHJT/DuoAcLS7dnbb8TzT
Mk0kVJjpu+4dYkoFpNgRWBnmJ0+giK3clHriAAe7B96F7rxZlXBfUCe6Bcqj8xnpSP1B1izH+qty
PnuRXu0rKVGJoWb56PprvTS0Dc0CEFMs8bszgX7v6buwBy9paxrZkgHVYN9jL+U1dvE8dbpEW4AU
Bfd0ddDtRYfWJ+TsnGxZFK7z+jsntM1o6ErBbJ2OoG2ua1MeUbbNx88e6rhXfp0fosQJpn4wyTnK
3utg6gejBjC7QQKVg1lnaRBkQCe8dgn6IAlMF2M5usx7GNWXHGDSwYFb8TMaIf1HUtFI42icQlWq
hjXv+4QB6NRNnoXyDMbbtZ2N5lOY6M6rzKpy5SZatR3xt79GRqyjXdNLFjIzf9R413zjhvefUZjR
p9ro+o3MA+OAVbFztm1AVptp2OyBGO10L4YYwXfoFmV71tI8W5l+bK6KsUBeCITmoG2sUTHW2Oe0
0bQ9tpPFustQI7eV4/jdQWvAwjY8exOapoa7doQ6oUpcRjaoKRaoUTJ3VVdliyqy5FeU845rvy1R
CVCCvkSg9iZrwKIhwPS7Ra0amANLkajm++whzsZynZV69lnXBIB4scdvmt9a0TbgLImZvQsY3oJM
uwT+LUudpz4tjENcc7ZGVtr5qpfaBrVS2U9DSy8W+BvAliULBnQwhkb80m6WEZ5PS1ddTJ+IdpnW
zDmaJedfpbXkmtej63cw8EVwNKQbFcprABSgQbOLs42++tcw4d0OyJuP4JfOVqNALRhlO1wQ26K2
uYqRM0XXiqdET4maOYiFKcL2iTng91Ms7loQPwMnuvhW1yGgm3XTe7K0ytz6MiwPDRPtA1DDUZfe
tM1KYnHbbAb0aAUL5oWVe44dfadlMn1uO6Pf1iXvDwlvsgcgcI5ro070tzgToA3TYvZThEDecHDK
jI+PuJrPqfT0N7xPoczbiosn7DkO5yoHSCGVybm8vkxkpqsvWVikqz7v03XtieFT4gbZwrB58MvW
f9AfYiJhPli5/jVHzf4yA+/aU8Eaa/3vNxjLdP9xg/ENyzZQWq77jsn0uxsMlggGS9tCfgLwu/9S
2589q/W/WHmlH5zOr1ZJmlTfMh6XC1cT7WPXV9bzYBpfSJ+MyN7JfhWVNRrJyiHZT+32SuRg/r4R
adYtwGvTi698GPotCHqKVxsfKFY0CiUerwdJa/g/YrNrlmUqm43ZDnyXG86KSs5QTm+9cNMG5YJo
z3HL/xai0Y+a3uSrUmGDRyx/aWzffK2VPjKgD20ggAMDFOgE/0PadXS3zWzJ/zLrwTnIaCxmA4JR
JEVJVrA3OI7IOfevn+oLmqBofX7vzWxw0DeBomkA3V236r4XQE5dQDrBkiOvenQIoU8VSM5IHNBr
NRyK1gdZRAvkZ25AqEgcPMP7GvNm39UMujCAxC4bGSqTAPX1AXRVTGODd4XRwQJa9TAoWQvkmGbo
G6wlLakdktod6aADK+pHpbGfTR7rvF2NftruMWXDc6ObJ7Qn1g/U4QgmiWQvTFLU1Q9BYSX7nLPe
LcCedmBWUy4tWUmfcxmAp8EOhx9NWDih6hu/LFY+Rh6T3lLuGYsYK5onbiXWuoe08G5OD738nI5v
b0oHYkj/VYXdI9dG/77VvR46a+hUBv8oWNPRG/RWVWGzEg15IESvs7fAMj+3nt6fwpKHT3aKtQBh
Hu2MbRI0hCwpKRtBeq+rlbfXA7l5DfONrnnpm50XWJw3A7QmieEgjU8SL+4j3o9fsso7WpFRfvL7
JrnrFa1zye5n/r2n1OUnrRldgMNkx0r6rTZKNWaKIZaiSP2NDqQKJ7dcxPF6kaPB9M7Pfki91/pr
rc35Ug7R6JONvYGZtZGd/NTTIO+o23sZywvbPvSDHeZ7YG9scDuAlEVwX9Xi3TQK5UcIxYEJw+v5
C9hVQXFaNv5XaKgJCUbjJ1pbF52kZiGwui/VMAI+gM6dvZxY7QPe7gYsBlUV/6R1PIt+dZWebKkl
bqjjXeG18QM1weUMb5uFCRyIuO2lGJGPmuAuPmrI+zPPjqvA7fpMnSSOQKdtLrzcDjbUs63jnWOX
F4CeULd441vSSu+TogHinvXtky3jbSn2/V8WTgKofH1uygEkK5Fc7nrFH57xu9rSbQ1iuf6S7Nhl
mux4n4bAVhRoj1KXO1nZtqHz0RkB9XqrO7Kk0VZ4mRc0/VXwcnNmD3rwwgu2UtXuMzVO8AwLHgbk
QU663shLdNdmJ2PQHovKYw8gx7VOgd5+DpIYD8VMHVe1UjjMKNoniLSo6VvJIYy0afAd7Od98zqp
AFj08gPtwg6j4QtwO3fk0TBPXd98rgB1euvYOK6sTE/Xul+huqK7IJoyf2X5o5QPOahVf59I0q1F
uCQ0BbAogco978zebUOG/r+eP0GQRcNWf98edUDYV3Gh+S7xKBHzEg/F3nQaIlY0zNNhhGyFVGT9
PY2szALLQumb/RIiQtKxtOUDadfmhq5skzLdA51fjC7Lh6iPHSn+jrvjC6HRi0bhmzbNAjxhAWG3
bbQuSxKYJybv2C/7zDePf3/sMO1GuxTtJTKYpGWmaJplgT7z5rEjMaNMFUjZP44jc9UKTSj0QAm6
dZ7hi67KItvJvTROzx9QV8UOXti8+xqrnA94T/hK4W3fp8t32dyDpmKv+dfZhVrG+KEH0r2P/2lz
dlSq6RIcacW2svCi5dl+vwOcSnF44Ntr0lqbJNkaP9tKI8PqkeiHmR14P93ababsZ3uu6ejPaeza
nfXbpIpXRybkORQoIk1FpuvYLcQeRU06JMBQbVOOSfKsMkeOTK63zECTxGwvxXWKVK/dWWYOO+Al
XQesaLgOfc4BKCBn7LLzdZryqasjtCJKpovVAu25qRNtTUPCgKMRXl2PgH+683D2UjB5QdH2GAvR
uEljTWt/Gh5wexPlILZ4Dr49HieSQgbttDVQ0WATuZAU6qkPaaBMylcz42Ajqb+iUdJ2seA+JPvv
spNF6/xDFA7HuQxeDc6lZ67DufRc531psmMJOVKSaD9xAk9sxRPtcJI2wb4Jt1f0w7dkxljHCPZ9
uSXa38IAh1etY12OY9PR8YLcfB5Gq9/he0sWgSSbz+jpD3fSkDUL8iZ9JG+xzo9eb+HVxO2/snU2
Ddto0De6iv4o8lbgnNlopta4KQusZztqvDXWF1SXSkmxP66BPPOX5IVSa7Lu0Q+2pFxw0ZsrNIzK
kxf3gHZV66M3eWsDrL4NdkVWkoePAfIOY1kVuryi3H600Ldrg2uTLmQOXrzUQrQFk3e0awtgkhoi
A+JP8JR0dKNWijc0VM2qcAcV2FAa8ha3M5t91uXkm6yVPzzBKmMLThhDLQJ7QeOrU1ZhputQgNkI
9SJfAWQMspx4hInUK/9V1tUpRYHMC6pJkuCZwGo6PTi6OGUu1nn7XWJl2bPWSTvq6EtHn7mGlw+T
PUU82Sk+z/yz/X084OnDLgef07OI17BweJdis8G165q7o5bad3ngmac6VjsoEQ/hN3/gbzIvrCfw
yspb9H5HK9616Re7Q0ePCKBMXttYmhWZ0mh0EFIMw29VNLyxJGRTZoC1wVWosimTAiizaKN2BRjK
97TStce0sV5r0beDBkJ8b6pX7Yc81h8137iyo48S7AzC/j5+tn8Qrwed9pDVShjqPxlguWcKcuLO
pv8SuR+z3NW9YJcmTbElx0zPTcObkAC96cvE1CBiKPb2NHEozYItRsgrA0n724Zmm/qODj3t581j
WWwTzkOqQHlkmwtyq0MjD20RkmeunfvWgK2Pf6oz5VB4HPG3GHfmfVFEYieTmo5FmzIwAtEuTe0l
pJbkPdm1fkT7MvUwi4N8OWuVKN6BqRDIkMEJgxVLLP+uwDrV3RDHwXRGNlM46EyFLC1EbN+7P0q5
sVlmjz6EwmAlOosVZUFuqki1uCVHLmiBexfIoOBJgfrZOuqxiVyKdkSylRmHSHiPlioRwUVEGqtQ
cxFDOgDjPUUUZYN+cBt6En6SDE4fjuajiT6SdcTjBPy8nnbSGXo+orzvvg/SSQEb5A8KbQCdugq1
rEKfQuMkuA1V49rRIw9v4KqWOFjShbispAT3mLaE93RWQERxiT1maWEZSaZj0g43puj61iytT3Mc
2emg2q+DaXuH2UJng25eX2H20hXSFoCE2UZndJUEgM7ZPl8PV1Flfr7KbL75O7CS4y+8rNXrVVlA
aLaR2AE0t8GOCOJumOVA1zc5R+s3B90cBp2JyUlJs51i35clZ5GAK4rOLs6KjWCnmFMvJWcTnVGq
yOKj5+86dFvtADlI94ZuAJMEkJILTNP4pdete7Op40+1FeJuroOThuyZat8XQzMcxsC0F6SGg7Ud
7DyKAw1vbFeyOZO+DoUzz5KXmPFFaHD+nfiHlg5VIj/l0PCqhq5p2JukSli7jJyrK81JWP37BlDg
EIeLJsTK86wC4CvSIqnRjDS9Utzc+ybdA2bbU8z0CjLLEtD9MQYL8VrrCuboXYBFqqjQXjN0WzsA
9JaHkKvaK8cOm8Kj15DV+AcD1tmhKBYW/vqjJPKCJeCjJE8kqeJKXMe7a8v6Hu0g+lkfsVYjeWd6
+dIHkUftxsIxccaRx0CL30weN6eRjfjmPghTSJGJgi9eGlH1uQidUaVL2JVcI1X/IGTOvwomoykZ
4S6DdGsaC0oBccAu1/ms0tSTVKjprqs9dMGQtweVs6tmY+peGY24T+4GvDBQiKerI5j2fyfP9eYC
RqGlLkToetvtEzCfXnIpZKh3oZorn4L+Ie7t8ZMiJvxj/MAlQKR/D2YPwshDy6Fy/EEOIc9QAAxQ
4ydaRH2Xg0HNtWThDyHHrxdT/cbttB+jLkWPdKh0lW/x8gVujYsN3RfczYbWX802rvufOeh475Ku
ih81dOmc/r06oGn3VyDYASPKX2rIrBB7OTE4S4YhOEnBuPN8Pdy33PJPzZgGp1zK823KMlA5XWx0
VkiS5gwDWMxZm8XMYVJRHoNWdqhSMAwR1GN40iyzBq/alDIF9pxPF6H65KCLNJA9dvIxKrNlrEV4
npQgXzfn2nIIAh/xkeYPkmpGPdU3anTITh9R1PcD/BF+IgEsx1h5j865e8xulc8G9kkgcSalD00z
gDw3TYYd2maTA1A1WIAGn+mnyDIBt8oy47tflItALPepSjallzZomj5K15h+Tpdz7yqd1q/VtrpX
y6paWqXWVM0z0w5BqRi47Wp2vaJTcIS7HfSBtlcKdrMoHYXgkWbcXbnJWCrVlDfgN99uyWbIEdv9
fTlBU/4Q5rJNTWW2jG5rZsiWIfzfv0I/2a//57+U/9bGCOCkYSgfdROz2m6H/oyfuujrl1X9ZNVV
sJvZI8ne5OmwTthYAivsgRZgookUGdDLOKksDHaTg/I8rG2tTQ7em9xqDcu9lG7zF/TL21F6qLvO
MaOhGDjWcByTS/VBCbXBds3B8BwGjuQV3RfqvMCdxYpsad3Zfiq22M83H7oT0MEOv9RdYh5oUF0C
qBL2A9vVHEpnJYdKAFWbLklGU/48F9H1/FlWvE9TJ7HoR7aC+7If2MEaPfxB4DYHgDkXfFdAPVku
9SOP9XXIyAC5iESI3CtAzsBbgerhugBabUCwIYjOLFkCmqbSpgLUxDxRo1GVHIi1iVuNPFOnM+oF
AdabIW4ag6yP+dZiVteKM/YtbTt0x4gVMNtvi4dUmQZkAU2fv4sGTBtpSIcCZBTYK+DqctpD/LiG
XJddvKB8KEwXzhQ759JnwG6osmua8pV6e6GkjhkbtM9B8AkU2ysX465FU0mhSYP2Ovsp3E/8sAF8
IzsnkZFo8XRlBPkkhVO6rwHLzxrtC70CZMEihR79JNL00RyK3jfo3aIynDmUzPPrxDTTSm1HS34G
PFJwvx/yRt4DyQxmQuyGEJtFKPZAOGTh9hHAeWQi52yvk2iKRxc5aBxVdDrthQ2odfQ8UdzFpmoR
d4pA6h+sQvGXhtJ301ZehKaSJRpuMBRUbuQtu6Jb00Oulkx/OQ8/yp292JBZG+ji2CVK9oCman1j
XYDHdmaULRZMpGCtgTZrwjPbwk0xVzhlbOY85FJmbK5sBN6kw1zhFuk5jbGi8aCEPhpu7fBraKhv
mWD6pkOP7ZvaodPUCtDNLnjEacgB85DlVN7e2GlIEXPsHHLJmkuCYhb/Dl4mL0gRtq7qdN0mAHV5
RFQQleijrEYsTJGbZGJZ7qFbRNg6z64eyBFc4mbbXKu5xM22f6xHwXTdWnyOuZ4UZ+pKtT5jbxw/
VaK9nucwZoM1qCAEK+HkmWcxnV2dPbNtnnNknl6I3XawGYp5z+ygYKo6e7kXfv37UwcwjJu9UyGV
aipMNcGibtiGeqM1MAyKbDSGGj0ys1yDGRh0x/mg7erEA0k6nTJpUCxoTMPF1VZ+d0oBf1hB7Qix
XB9gBIr/j6tksg7N4tsrUhk11va8b8s1UGwsdW6vX5mtnTp9GihreRziMjuZ5UsXRfFR1rNyFwZW
sQ6LunqMqxEb5lXBvgHqClIUX/qZ+N5LXRbtq85q3W2rJj5CYggcECIpCyH0TElZX1nfOPjhU2yQ
/cz+TPLlOnZrcCetmc9H6Mb8PkSGdR5qeXk+m21znCky0H0HkAQYgBnkHZr72Uu5H6XNtn8sn1LR
udacQra/l7YGsFE4NymUR7b5orNtvtJHpW9KUcgHf/Bc7qNLTN8TfWXz1eaU2fbRJ5jjpj9uHs95
/5/SqRz80uPKXEVseAkLdMLTjlY4jKC8b7sSm/BtKl95st6DLaHjJWcUehq9OFD25O3f5U22KVtU
zDjINeYUqkDJZLtUJtNteTQnHS6fasqMDFDKYFfOIaBrkzU/DXB27Qk5G7WltQIIRXE1Qbs9ckCa
cgnaBAJDS4e0K3/Go/VHPDmzAaC+S3wl5f9yn4724cTrF3aafvzPf2EPVJaBOpNt7NExKKHcyqlg
4b3vfTNpH/ngxys91pU7XgfqHSjx7I2Gd2i/FD1kZCPvFIKHe+nQ6a2f1aG3YTaa7UWZ25Apeqpx
8dOwkDsI1oNoFAQ4amZXK2xwK3i6V2CHKsY7UNiMd7qGOZFD4yrmv09nP53NQyUw5XWld1OFq4y0
gaTVnkrOKYacK+vWau5DG2/1uHmqziT2MYMQJ6kOGk+urtyyVBvuKoCiYncO/AjoeIkVLwpYwvpi
tGF631mpAgIQOwdLNXach7baFVUuP4F5ML/vAnQYk53CqksY0BA7oB34U/U+TFPjhY5d2QOnl7ZY
Ry+WXYJMRLwHEgyGADFSL63ILpVKvZnfMHL8jncQR/adSQ+exqPu+c70xjGP6Q2BHv+KWpxz5rcB
soWB4Tuzdv1NLjnKtFkGYw+o2titDAERC6s2f4g5iMI0E9R6QQ8yBQNYvxWRtMbCq6Q90NEhvEAa
yVC8Qa4P5WlMDoqXqEmArWdd+JnOct0OPwfCFglbruZ/8f7bcSVfqQp2gbm/BYArfkPjbbJSoyHb
2VVYPTQp5/hXG9Pv/15EAnryzQi43T7zy2Ncj+lbJKXBUkWj+z6IWL3vsUe4RHt3B2SN/KAL4nCW
5FNoqACEkw3JdWha6lMoUfWK0LaDqrrWvlaSpqxMswK2KcxGHdxS78fBkINviYG7XMwhO6P7Coll
UErPXFUtA6O6pLTfp4klTTjjrPmq9pK5mSaXFFJXw/dpIimqDOBrsSVQ5MycWoMno6evk4DDEa+g
5CCbL3fxloZ00Ev9HNcCRxUs5rx/rEUs3xSHR1e8bXzGDqHVYt1l2RmyvG56Dyv+CXh1wCKrPUEb
YauK/31+ZJWbXALsshJoEEOJU2fow6swgoVAzvU6DFIqKSSoMKvyw8IFVYt9whl+H+/Pch2Irhvb
/zUOVMR3jScP+IMq0GksIgHhT94fQk3LVkVQBs6N4ya4VjgI/ecYysMiceCMAuHfktsU7QE0ngOB
wqsd0jojnigt61edaij3NOq8vF2XfWsv4gF8HQvhbS7eQXgVpbCvFNLysFtBu1W9ytdExEQ7dalO
uph13J/z5+p0bdJa0/XgfG36KGS7VJ/zUyu+rp6C4evOGnPzzocoyykZZXUl9UWxsEc1PZGNDv2Y
rv14lPY0ImePZySkfJJiMYfRmVImV7FNLwHXPS0npQZfz9NAmvPldYQ9BkuNFrOjGTPMMmksdQ3o
0yhyUPNz5Dx/nKeNdDaX8EsDUnlJqy3GSv9MvUVAqA6rKPWyNQ0Zax/zVnA4Gr1xElHUUmj78nVU
YNZT1Bgw4wQppqkWRbFIQy3Rp3SJutSampzEFSmKhn9GUXLGgvthxKqr+LXNPzT63X1k69Kgc7UK
vHlzMP26px8tGW9/3sy2Wtdrwc539fMOEy1BA09sOr1sjU9Q/npEVwbaFLEk/gQW4GEVBKnpkrPh
lnHqMu4GbVFDcM/HmnNo4yFI3j4AlgfLMP5iGopyGpihkzRhD1TOiK3C5eiGWVNEGRvGPjX7z4aZ
8ScyicvXRawfyPRPl8febVMuWixTX13eyhj0G0dJmv4QKicuH5s9e6ByH10eVGTgpxR/zeUvZ30R
HpssPA1FmKwhRB65RDZLh8gOl+gbiU808kCzgUV4KDFNfLjCixeis7cT+SDhAWcW4yAnApmkWT0o
sTV8wZqBvmqgKLVRAoCQO/+BtgnJHMtVsNGEGdESC/tVleI7H9M6xwo4A5DUzmJwRLLiHoBFtA3w
igNFiv7XAdq4mwY76UdmduayTZr0sTZSNHw1uvXCCmAAPMWPvvHB3leQMfEd299kkWkGkEvB3LkH
9rvomp85ppZvN9fLkqy81xpj+Heu16aV9RINQO/+h9fLvZw/hWkYL5uwrFxem8oGVJJrxQLNW+jx
+rGreXXXjgGQ/lXzqGhS/Zim4F+ULK1b0ZAcEZLGIvOOZPoPkjjPm1VW5KqTWQmakDoD5L9x21iL
lmU5Orhk6XM/KtZ2cuea7O2hlwJyrSwTz9jf0dMYW1BfKJp6NehQ9d6UEfv4jTpeBfWxwG4Kd5qs
0cyKJdADLFr9B83LfFMDFTGdBrbC14Da/phnbee5oZieUZrw2mNfGDsb8Ciq4ithZewuuZP3co0b
L30AK266HL99FJjrXTKmi6eiv+NyySsbpaH//Ica6Qoef1iSy4RUikZrwg3+V4D50eJuYo5t4yTC
xXIO9ro2hggyuVpSVVHtu9ay+T1ptoPeq18MgLKvJjF41WDNdpAUkPuGA1hIVGDQwALZHkkWnoTg
5xSqQA4LK4RT2pWIvA0EI2Stu+N0pbaqN1ZQdkA1gs3PD7/gpiyvA4hUrYnPF/ImwImEXxjX5LUk
/za/iy4V+Rz9zmzKabwmeDHM6CTh+9aoTLzMaJrUL6lLkVobB0uFrhF6dX63OgJwZ8aGtZ1sc4/k
NL5qirxtkpw6JX+n02i+zJRH47kkxXSWl26UQYZQLUjiQt1czp3HU7MywOu6Y+TqOHky0cZ81bEc
67Z/mGOmNmYyBgq6T5x/9s8XojOqoV2uM3sVDjZ7vYr0BWT4YqcAt9yTqlfBFh0+0VqL0BJk2ewU
+VH6/a8Ro8STKWIsqmep13K3Sur6dZCtVdUx/jWSBnC6N1a9H7vIO1VxV6FLreFfywjNA3Etg9Sq
wF24jTUOhAEcIPRzeW/0b7YSVGv0N3vr1PCq1w4lKaD1tcTVQECwB9TVPrFmPJc0YnZdkvfsXNIM
/yiJPrPqtbQYZHqa/l8IziqKUFV+t0CiKqqhgkTcNBUFqyU3a8Bmp4Wa3g7+w3ltAnuKhtu0anyP
tYIfJL9ZjJa96XCbcCNBLlVYbY9Gc0hbkhe725B+DbD7wuT4NZmMoVnF92XBf1AGsPfeBuBZ7lJG
kse9q5o8mjQ/RYEa/xJTAXlHKV4YJPQJ8PBb2lrl0mSIZlJDlxau4Y8Stm4uEyths4RtIjmGzlPh
6moF6RKaVPVVcM6ZJ1Wz7aYOUNbSpN6U5HiudmYK+ccsHQ5lDlxPa3mlSxzxV4e8Hw40pJBANcqJ
VZ5slMuJS75plHMF28I7y1UdSuxFbaKjnxI70apTieJeLfkLyVbSOlxnvamserzfGupqYCl3J2RM
j83zjgETaoA8/tWz+lVaSfZT1bfeKR/QjSUwOHmSWxugq63bpFhAckRSpFTePyahhzL7F1h6lcl/
/AQ1w9JAZWMwQzXBOAr/1ea3wIfFPfhsH86b36oBuSBFBU9OVY6nVhBaAUU5niQVpJGcA9lBNjp4
SYJ2Hg4Rodlmayw7inzKmovYIr+2vXM+iJ7B2xPjnSkI670pDsVbGMTpXo7yEg18oIne9/loK6uz
XWm6rnFG1efOWVrMB+OhI+cyB2IJk+MM1PiQe/CaY1G0D3Vvp5+0CF99yeRlM0j+A43MRE4wWdHa
bSsisG7A1xbPCiDaMZR43h77vH6gYpRgGQL9ABINcKyP4FDA0oUMcsBjGrm0PkEWOtDmtRIUmdvn
TJ72qKfFDQlUIiJhDms1T1JBLcEzFzcAedr4nkv9TqCSs5kuWMbt9RXmmip2lBxoBlhOZFXBIhac
U2hQqB8UvNyGYkQm0A0/DUBRHmlkdlnr5nFdr2k4+pK6HcGLtiBicz1RpnQaUUSj909pmA1gIiDu
0zhmG70oMc2v8g5TerWCiKIBYJQYkWk+fGSbci9pHte9O5Ml3p0WyqDNMCX8OYlqP4d5t9BFe6g6
MG0rQ8rdbaA5+RaO2MDOjbY6UFgRgMFB2INU1ragFsNPJB1283Y3bYafEcQW9opUqf9KXmPoG3MF
TaYY/RrFax6qPyxTBli5RQ+souctNvrz8Yuwa1Klf2RPG/9Du2eB71mB2u9iZoKTtRDM2n58P5HL
gR4DsNYOvbKs9NBTOsaVveEBy51pTHxxUortaB3iBJPNCoJ80QdV6HZFEz76bTtuGiXCYlGLbhzZ
NJqFgf6lqRsH+ISlqnjVp4JZw6ni5kvjldrrnERDK/POSdhT0CFPWyq4IrozOPTjHCOow830VjeY
sY43V3Dz0xsdHcy0L0/2j+ktsMPcwGE1kx2Ik4QbiKfnUJ0TWVbFDMxZMQfUk2YxYYQEZojOCjsz
p7PZ0WQDquTY359tdEYwIgIPzcM5ZAIUdSK5tN0zK0WtZPZGsfziFTzR32NM/O41MfoRJl76CmLy
4t620+9kU9HJvq3DenAhd5y/ajFDN2CjSRvyMuSDRCE954+mnr0aAPHce3mMSd7h7xvGmnr7sqBj
EgJAPNMh2iPrtnnzsoD7InRSiwHwY1Wy3Lgd4+I1ATzIszu2JqGrAlooQJQTSvyieaX5+q6Izdo8
Qop5WMkmPwAMZdwVKb5oOsN3cD77aAg01AgyC9H2xrDgt1fG756cBN8zpawWcaY0p8LCugAPuhGC
7XLy5Ldg4sbEwPzBz6FtmaIXv0SrNYWO0Ci/Cs3RXfpjjKaqc6hhK+ghoaZ4xqw7MIqMXzzJLjFD
aduDHWXdQxTZv2Z7CvqKA9qlVl0pW+uYa/lR6rEcIqWARNkVbvPiMxVx/9WU0QeaWcb3gGkapk/W
8FrYAobj6cGPoe3AL8UAuCnRpM3jIv8ZD/lXrJTwNzMYsR6KZ+mjUnv6sgLl16GOfH87FLG8DdjY
OWXCtIUqflEpKFNHrpWf+kI2HvK6OgziV5SEireLS3TK6SIKDUBsialIsa7BL7bsoA2yzGoehC8c
PaGKwZR9r8XRjheRveCNkr/WXllAV33wN7oeFq9YjMsdoxztA3lTaLEIroTnIjGwpoT2HQn6SOC1
/UUNHQ2o7leVoRUbZkSWMJei3xwrPaGTNJCtUNQYaB/BE5hUfniHXkbboRZS8o6mNTgJLjlC60Ub
7wiOREIGdDYfyBaD+WITZ3t0A7IOzSPyUxaj+5InnrEn5l0LTx9HZZm5VztTfSbv2MrGvrKffNbL
m1Jm6jPQRQVW5tGWV78fJnqegfg9DFe9oQJ8ICkbCV3fq7yosk0PWhWXkEEKG7ONPbJ2GpI3NYut
p4xro2h+EQMCVvSDlSxFJkx4yEiRcih7xXr08h9cTtL7FDfSo+ED7yoWcOmAZ2N2UrjPFlnSWmiT
0papB3FefO0R2Gvq4JmajkGf4AO9GwT7AnQvTwaPru289fdDZqRPIt5oU/uzrkLCQmOHtEF7UNwG
S3rqSWFabDGZYG6vdfIGRPvVMksD7qRNww5NHOTPUuMviUBhzNpim6Z1tuhjtX0CW2qxLhgatqaX
0xj7ySkmh5Box2tnFp0KWRlfkrj5NLWfe4KegygW8qaKHAkg1zsaBnjU3Klc+2XqILeF2kxnY8Ug
SaTqwVLwBmH0oHXwQX9y6OJWXQ6QN/xUdy2oKcZx/K5B37mRii8+/lPvLWOwS0cZvV2heNKvxMiS
XRfX5YKgXVUBGVZV6X6ANsB40v2G471bjVxQ+xpPrDCjBwtTDnIWXYV3MaKh6OwUjxxuxdVjOGAz
HCrxS5lUtAYlyXAPA5FNhK7FhoGkEptGd6R11EJ5zYF+8lPdeNYxsQNwLkB1ChQNyWJQcu9nx4o3
FsfpK4g6cd/VEu9gepBXGBs0yG4a0ES4IKBFX1AAYoBQjbNTALaQk2340YFlOnB9XXaSYtlbDqVe
uIxovmsdyE38aqLndAiPgO6VJ0Ja5xj1slmc6JcrfPOo0fyr0SXP89TO/fvDhhHm9d3MVEPbrQXw
taqj+QyNtu+nBTYYmLnRRd1DEPolurRLE9Kg6Nf+lqiKSxQg4Jf41KSW/crLeHTDQumPEEPyd0AE
j2vPaO0HllfRgpJADejaOaA+lyRI0GJRDm/6yxRvFg7JatQpWyWS6j9iV1B9ViRzGl18OsgWH6Eg
+G1QjG/o1VV3dZGHC7o76XGo7rIM+MR5qFV1uKBbGQXfeP+e2/T9JhsC7Pu8YrO1X4AIJT92/pAf
G3GgMx+90Y6p8G5946Bg8nZYJl5Txk2BIMxSJ43Cft0wdFmHKj82jS7vB61S9kRAQMPprCtMJ7bl
fDnbZo4COqPDkAzDBg2zrt30smODQfxgJJL2OmLHEzoXLxI63o+mHmVOqgJpiv6iaJ2kdr4awSvz
6pu1DGAmn5PkwWQvehy1U5KVp/5Cw5xr2efgH1F7s/vC5RbKDtgy7nLp+2gF1TPazatVp7RsZ8nx
eByy6Bwamt2KtoxFKGRGBfBuwCtwGXXg0FekZVZp3Vsf2Wva3h4K3NIBjwse/iki5ooKMpvuOsIL
kv5tMKypxk0EsGMVlGpU6wnNgckiiiTrqELm5ZBqsQop6zj8xoZkHSSh+oodimpd52m6sYcseckr
vqcA3vkp+uDk60xFZHrIhPJHvwptOVyTrCaLvW4FKWwFSE7PR2e4ABqS9ObsmQU8Z01O8rYJesnD
MThn0Fkn+zlgtA2aOZyw1FsorhvRBijD4sVS/b0cysE3m4N/j0eVdoSWiHGIY1VekGPE3rQiS/1r
20F0rGvG20y5bpEZ+voxBPkGCCygQFXp6w676Gytp8CgKEqku9PWPBSYoEkoradd+CBrgbwDAYYr
m+PxLLcCPmiwlUegHyFGkliW1r0BYPp4ISm5mCbBdqvwpoiZxiT8nTSbLklUh+yXRLoQXfJiogAK
vSSa+OoC4Ev9DX0eSnpf5+bztJxbUOYFNViNRZqtUnTKgu5Kkcr7ralgoRmETBBBa6t+q9ocDLri
DkZeTQSTxnwigikXiuKSG8i5GR8i8OebAOAsc6H2iWUMYNdj/wW66/7uvT0JNel5KOvgI3ttRsFO
K4JsqVT+97oEg1aAP3MhMQ9VPektb6zh0a7DYR8J+/TWXIefwRowfmQPxm54rP36HN9G8YOCHY+1
r8qB7i9SzLd/i5/Y+P+2DcIkODaWCrGlUdrQyO6M4EhnXt4FRzBdYofHilXXBMBSdmZPlTJ1rQAF
4lDglZv7Rnro2HEySZWanPPGEPKd4kqGZuv9GlgKa9EU5T/UbsHwCq5Q3G3OP80eKD28fiv9xrTa
XSgmn6WYd9JZnBpphaUuz5jGZKTDbKPcpOl3s+mjMF6sDd42n/xyeocG30fzbKTTIO15fRmQB2H0
uAqKKSzCLvDhLFhpxFHgaIbZQWC6AdEQeHCrRfLip/bwBCoM/an08mShtnW6BfbEAFkmQgde+Asa
9sr/EnZl3Y3qzPYXsRaDmF7x7NhJnKQz9AvrpAeJGYmZX383RbpJ++tz7gtBpZLs2Bikql179/Zj
+hxD8+yxj+OTXoficPVPUbOpWxCUQXWQWsbvT4H+0fmj+dswspkcNIW693OeyANFc4W6l8AObXsC
P4gA0KMEERY0JTjNbqiDzpbDlY2cryb4V+cqE9DS9O3dRHp70V32k1LBacoV2GG0+kwp4CZXxbpz
Y5SrCE/dDb37VdqN9gxUSnT0KnCeUrOutXDjoqJjZ0Ex7bmxvAgkOKy7oV57TO9aP88uwxj5X1h0
Z09ONGHO7a/UogltHVSr1DRj+2NCala/J6TmNGHRe+ml71v/S85u6VX/fIedX0ZHmvDqHVJTOTz+
9A51K75j5ZjNE+LJL2XJX/58h5EYw1USZag+miJucV5/65J03FIQjsJ2ZKez/8fWy+uhy3inhzxM
hDsTeOhMACqKCORdtONrDGQuEQp6lHEmgzCLtfWK5W351rkOO0jcbtcyUXICEPzUx66/d6NhuI/L
8IcGMtW3Ek/JNZZX1oGae9wBP4a2YezNQ1MMtZu0vwcXQ3fIhD0ccAGW2Zq2qCZItUBXW9XrWXSP
drCzPh918aLjkA3InsexhADLmOw7p/ile4ASW1xF1yoH1oRzJaPn5/MYapH98+jJzykdAP3mR3qt
qnATywzfGyQBiFypnLC8TeK/GrIWZzIh5Ca3uSXjmZzpX/xLBmxamZiXNC/lS4ekEW3/I8dwNrEO
zhAIVHyyx6AU2qST3ZnsI0JeiJENX9PJTv6NE8mjaXfT7igS59oosWjVrAMkyPiZTPlU2TsgA4/M
4x8u1GEldX36+EfTXoBae92NWEtqRWgi8RcmoDzCGf99BvKlD9t/9ObfFVYzG1Mh8kIhyDlzLfoj
tpD23Rx0BOOEFqi2qHefQpVKNHsFDteA8tjUQXHLqjgiuuXMGXGAJbC/dfxki4gc8lA9EkgDhL7B
TNaHcqOZ3R9t6m8NrRWbXoGtaTDfaccaZcOwYogM7KkJVfjy6KLyNaBmPlFdcu+r49r1w5V/O1Fp
6q374S+w6VulbSqRiHLigu+IJ5cocok2d+HOJVtoCm1d250VLB1mlbkqQNkiAvbzOfUB+RHegN1t
W/aOGRgOiDI58ninStiuAbQGEAQzYqC1XVzyefzRT9iCjrAEauBqV6e1mIG53kaZqrjMYN+PxoLi
rfbUS1BfOlT7puRwn7KK5CZ2ZGB9l60s38+B0hbfqszRLt6Q8bMDqv0VYQV+20vb007CLj7bJxXi
vuo++0uhvdM8i/8MF4C97JuP+cF2B9oYtiauXcsN4/ta1ltqEcOuzCwzUFKGM0Ovk3YpCEv6EQJe
E4FvlTa7uK5wHU3svpKhkLBu4n5DZL2OO87ThSXAXSvbw0dOU5EzTZUyfQxE36JeGFfjTVtb7y3n
4I8Cy9lD0wAzODGUGUC47ECXILdc14ZXaevv9eRl16F6CPvoHqGOD6+yzeE1DZrmIi+o4aoHUHoh
moXBoc/a3Z9efQKJVt1BkXQypb0SsI9q4M88zi3KhFG9ppaXu6KKmqCmrBZCzOyWfHRDn0eAFgJ6
tE2h2/9P9S5j1yS3ps18y3EQFAdjoeddFxmImsWxMcr2PtFrc0cVt2UTVtuwkH7gN3ri7Zo82ova
At21bECnunSH6Yi3VUeVcbJGY23HnbeVVdkhP6u3j6Jz0ofBeBNtg2+pdowGuvRJu2/CvH2EyAv4
SSsfteNT04GO1GNth/epFIjETsMTRMi2CGJ3a2oWeZY9mPYrNWj+AWyRn2YU+GGvY8N2WxAzd+7R
D39w7cU2VHqxpJB3w8gAnx48461xkUlSdqXdmL4OTcsq25ctN94S0NpsyxR0KdQ0LYbLKq1ekJNs
jlWmD8iYYTjXhm9X07KuMd7iHpVnNC1EK9MviZV/mlaHDscubL98ZP0Yij1njUyL9Yjr2f046zMv
MsxLxycxTbOG/u3iDXSfuBldUCAOaf9GG+mhAEmqVJl2r6nGvik4vhjq8LJ3PhbVVzOqxNbKbevg
s9h6/MvAyrCwuBxqRKpKq/vqd9/8yEeMfIxuCSAmJz7rQQt9BIndKFiQY9SRpUgyQCSt3l51/DkJ
dTp+E15Poiw7uSm85KuFlV+vpcZLM7baPgTp7YYewpO9nezdZPf+sC/+KI/75G92TH8pR+SeNDfV
Nukknv6X+Z2MCbztrFvPaxzO8h0teWq6j1Ph8LzQmXoE64bDvOKp20ATjfWWWhw0m175UvVi2Pap
ZR5yUYoHqJ1UQTSx+P72gJJsP3uE2BQ+5Mb44VFV0ak0m/+Yo7DiNQdBaRz67oFkvZfLBtqSzwMi
74eOHqRTM53cehJoJecrG2m6/h42X2welvabsNQiLDltWyTrWQAKCn4lfmOu3HASiEo1md1J9tBO
AlKkBUXSUOHkJia3tO7ts+9hP+SJ2IdeHGBEt0Ph19pjozHzbKuYX2wQTYSlEo+ttMQjmLfAs6pc
LKMnG4TR+aUb/YA6Oy1pgrJI/L2r2WrF46b7ouvG/5z5v3v/5ofgVNANrXPu431oGcmtGm3rNs7L
iYzA5wjSmCpZk5EODdEUoO7eBtPGLQdN5DwCuW7c0qcBqdUCZRTJOYm/LPiNwbJR1iJ8LBfmc9oH
ZLaWQV68czf/vUEYSlAoqRZVNcLAswc0QKpZA9PnINUdSSAmp7bUWkjMmaEWDI59BH8zysrNrrqr
lPbdx85sT6bFHsfRD6Hlm3B0DFDE/qHxZ5Co3yLdN7fjqNoMoNs9kPds+yQJCLrYtTLrCPU+fr5O
BlHvqKRuHMYe93g7DaDLmCgQUyG1ngzOPRXQGSMDd7CFZSU1wQUAZ/x+AwHJhgfQvS7UMnTWNSlo
mt1O31LzX6lqFr+6MLBIMy0Pi2V3rG+oBoxX7Duo1vXt3+rA5iKycqoCW7qnEWNV68hEwD67UC/o
4gJsT6sTVT8DOALWBHwrUN39xQQVmyUCl9SDwil7TY5zoTXxNaG++WPMJyM5LT0LJ9RSaX01Y2Mb
PfInSFaCvtG4SxDNPMgs4oHQ8OyHFEVp3rG6KjZmkUxM8/CZD5Vu3oFQwAh6y6x3SwfEsc27HGQ9
RjR6wKT8GmDpTYiYG5unXOzLK9JrOfrInMCZXnEsgD0nR+qhid2cYrPtxysyFcrgvxMw4B+5wmVZ
QOOZAGQ5E8HptLT5MwEDTm+Rd7JyIQiHIo12UpDu2q681SIwtTd9/UAmp9GjrVE6xhorpOrBjAa5
H5wmW1WNtfkoExv8QMNT/T5kkXbsXZDe+gw5BrMoLz14bValrqdHClh2ZfPRpOimADv6qo2hhAsH
siwOMk26s18WEgkeENCUHsImIcTc/1FGAuwfMgJWitxhilqcJxvx0VwChZHXArmHaZu4MD45zQio
qte2ZgBJDBC8e7HfnRge8hDBwM2xVCFujr7TfWGQ55xTfA62BL1ua0cFDALypODGZrlWPYPG8htk
f8IfFUf8qlL8e+jluHxTEDXPIz3o1twjaYl/E1ibi9ECNdrHfX9wvT66UwzMg33YGa8O11GGAa2Q
MS2AIvKfigF0FQHvlxOeGLoIuvS9DOe9dQ3ilx3iE+ZO7/3wjeGmOj2lI8v4MAtNPjGD+3tfQyYP
XDPxHIdF1UrAy+K+iMrsH9553zgf4jsdmiNZn1UXs297YG29bDXX1lE7AWlNoMVN+I134WGIQ+OH
Bl2AvGnmE43VJmrk/QOd/NEF8sUjyEKMN/Co3iYsyV4jNUw7WpT58RgVge1UEeigomwbeS4ov9qJ
okNP1AudaVqvXhAdtgM+2eiMbLNf66V3QvqvppVpq8TPtdu2MPvjYPvjFnoS7lMrFJ+Q/+53XYs2
mVGKf/xRaSsd3KLXvp1X4x4QpeOeh6zdyy5roNGdp3dDMUgAguV7D+lfrBuZvq64gZ1J1fQvBj5P
smd97e5UkXXbnrv6mwDXhkg98WS7x7H1yntUmdzWmQnRRfy2lxZDvf2970S3khlf/FDznqHH+IzN
ZfcyjrGF+po2uy2trDhGcQfosQV25ihsQd9auaDsKWJzP0RRsiqspHkAINHaWo0OrDkEvk4I7pfb
BoDYxwqqvEEqrOwdC1P8hlV9g32Isck93M58vzTOuqz7L7lWovYXakxMM9tDBYr6wACZEtsnmiuO
FArN02g/NCipdjMzTM5kA1aoXXlhORwgmAAyRugv3mMrre+A3VFHLyqqs+vVLQKc+EqyqquCtDXi
72njBJY+1keZhnyXZeXPsWjrJ89zgA+EBCcWZfVw6SrOoESTxd91qwt807H/kb6I16ZtZ7dhons3
ERbqG8BOIcUVuylYzr0eEETZxg/4YMQK+8D+XXUT4pvh15rJLyz3zJcyG1Bz27HkoDoghx9sZJCD
QnlsRxvXZHRRgAHRkgZY4zs9Ej9BFVvusYhWa0P34odRjiCzx5dXqCJ5gBa4OIGq65n66ACcRbFF
jX+9Vm4L5h5kTTY6oOkBLsp0R7l7OlR+rE5+Fh+TKZ0/m7hAvWxZrVtIQDz0A9h+qk5CxCvzz6Er
3WdfmFAkidK1Wxn14S9eKBJF1MbhUPmYZTPY6GKj0bjIrEOh5JXOoLHirmYpEO4Yw1Zr2XHw4+YH
D835ZLJ0kyWChU4mS+Sw8PG/n0GGc/0MYg42dY7uWqYOwlzXu3oGKWwu7XL0nCct1vSglEX9EGGX
/dCa2gWrT/dEptYu5Fnj6R21MkwHtnuAxluveOWgc74AhGJdCoM9gmdneFVhAy2OaDQ2GjFU5l63
MgoIBcWxkPd0BkC6vIfyCejZJ5unuLHBA3kjzTpdJxlrwIEjQ34/3dZAMHAP3JD9DTqG84nG2dXJ
4lOrO+kE2HIdtAxlRlg7+pu2DS2gocb6jWVr6KTzryVYpPYQs6y35BWO0dbMRPpspBaDMB+W92S3
3eIV/MbZg4Lk1xnyDajLm4abPhLTwir026gZi4tvo6K6Yt0RN+lkfO5jTx2MrncgNqQbZ5cVyQ2w
As2WO279JKTKg7ifvvDmTvlj8j0DcDtIbV4/WDGwypOAzEFr8/quSli4yhOVf01KZ9++D0DgQQaE
ix3St6AFG8THwTIhfjSGbhNcdVAz/xlbrXmbT2Py2P2J1TnUW7TOW4eDjsJFqxCPiW+yS6heDTNt
d47Wx8c2NKs14EouhB1DZFOr1IMmSs7dTehA+AOlfuPa6zx+LgYv3+Nn+uTKTJxja+BnsjediRC8
TKwdStqtQKDq9gxWB/bFweaAALyVk+uHuGbviivc9JLaOxmIwZ04M+XG5lr7IlNgAPvW+e5b1a1b
+tm6KgrItbpaHgied2D8Ry22PbjJmfBLA/B9WDzpWsBwv3okW1PIi4ysdvYATDw6IGQDj6x2zgbw
eobNukPReeY27XztOR/UGZ8n1GyAU4dy4rj/718dc66JgZjr+L4Pwgws/SzbtK7o6ATKBayu9MVT
rOL85GHvtWqbpt010+YSWy79Lq/NrRcxuY2x80T+hD1Pekg/DHNc1WARfk9KFgaO08iHDMCiXZEh
3ty3Q3IbD+G+5tCNidwWDy5Qg7yxMNqNhp596ZjVnbjXqJXdlaiMdCxo+mSsPFtZmz1VJTjMXrym
HX+AJOgW8knRW+VhaYzLs7pLbcDpGEuzvbJQveM6EFwCQQ+wy8q07sA6fsHtGRItfKM3ICQOIk27
V2ZefMWDhK8KAIgerbwZNh0QrGfw8ieHDHokhw76poCZtwYYWUMDu2tA2wsUev6T4Y7XuBy78gEo
LafQ2+9t7CZBnMfy2eIWALvSb+6yRJR7aaZslzYN+1IWb5RlZ1i5bTtVZvuwrcRbnXwlc+HWePj5
3bELh2Lv1p0DniJDXbjDK/AixB+2oZrEW3qpiv2A6sngU5vG9JUVB1i5Jshp9W8KgfhXv2nKlcyL
6HHEFmwD0RLkyqcfbYxq50MK0OHJHU2UUuCfuxSoilgZul68dHkUB77nV9+8+5wnJ4QEskcfki3A
rrpIpk6ijKMS3mZEwnhfWMDizUBfLe5CRDn14tZEYivVBT/NrUTCNB0iqFXcpm113clEEkEMCR0V
V/y0+NIZHUqQo2kjBK9cCASutUa5m7kyCXGPFRjXvbmGyG3i2y5h+qVSaf80tO5K9jlCQkIlZ03z
u4AGweEQFeEDimrco8L6Cc+4sjsA8AexTdHkAdIJOFL3gFLPzSBkd1PlTF10KzmYDNw8JLrx2wT6
ctxIJohJVrPsMu6S0ucr7Gr19VK2vtSzX9mY1SMPRvjWzHWGY9JDkzoGDcaub9JWW8tRHQZwYuBC
w206tIA5S1PnwbeVd1IqfaIWvncIqykEdyE0JfZkKwDivIdG35o6yQTa8njTxLW9oWZts2iX6kW0
gdrIRFrUzN8wiC2SIxRI1LoG/OsplDqonSHnoENydOvI5qc3tchEB22SWK76QR1UwQ6L6be/5mXG
ibyWQVdz1Hrnbsek/7l4mLHnbBNX1CszCoHEBA31FqhILKJEJB/CshlQZwk2s7rLrTtDB9RjamlY
Bz3wsXb3YewzYNLELXdN/R3r5kMphyRw2j45k+7TULYfzdiYiExbhlyrlQ0BNhcZRMB+neUZyrLI
prEXpppLAjj5vdC9fj6ovIEWmd/cLnY18n5l8AKV9pNbFrNxrUnkdyjRBNWiC2De4sQhNCFWUzMp
IE4QyeihSCvkqwdTrSoejndj77GLpaXyDjUNa2rRwcz1/KZQ5tfZPxKmg7rdIltRb5UU9qWJTFAg
QkpqM/s4So+w/csE9FPYaZa3M13L3fCi5U8ZFOQoQa78iD9B/Cz3fe1eTHciHb+lOxMxKVKNooM9
8lelIybhSF89aV7/kmdt+57zpggcCCddOjDCHnsT8RXfHPqvFbRsycMEUeHaLUvtNJoQoEeGIF9R
BwKe+7Af+RQe6m57Vjb7DkUsW5FDFECLNyjlzf8Z6jDeDm2BssNaRc+2rx2gSZP909moaio9fKIF
tIsebKX/7Cd/xOtYkPmZunPlWN3GkUxQJYYOlUZvwC1Gj82YPdRuJresrIptirXOM7a3d5mTON+g
7PLuQ8XryfKQW0MtOkJEfoXFVwqNBPKoKm/jVZn9JsIQ+CpHIX0JTaBbqHVDYFT2xbvtP+uRbSEz
qcU34FdFnCRywzs7bJ2j1Ed/0xvKe3GiGhUonvFNJiINdCzOHoFBrPdlYvk74bL4KSrcH3hSmt80
X9xVLnAVUYOsvJ23xXEwDeNeFCh2IY/W4MCeYJMrG0g72HkUniqtvMgaNQrYo9fbOCzTB8fFEzPx
R/HmKe9L7kD/MwCxSWgO+A541FxS/E9vUHFIV7ln+RMyi291W0Rny8PHHhu12uOtJ3dYHdrrMRLt
F/ycasQtff89bJxtyEfU3w11vx6b1v9mFG0WjPiX71Le30G1UNtB19jbEFMGa8DrglCQede0cfI4
VtWJiDWiDNESjg3PZtb7Vkj1khtkWNvdfy+DUAjL/oiAoSzWMU3I/1lQ+mHM8q/F5ViPa7Jgyr3P
DQtB636dt3b2Hbs6vvJsjlWbmdp7jEv2fWgXD4iimUGrQQyuBqAgk9n3YWwhEsLO9HTn9XTHVo1+
n6EPTAcC29AJcwfkVR4UUKGaO1It/ejAQxXLSDPs7pEYGasST6wERR49r+RNgu0SMH8oSx2otJTU
aOnAU5DcVl1erKG+CeI4BfKPPh+Q5Z3UDlAAGQV+By7aWfcgT8WNDQ5NsLBEAmliSCY0k0vYQAyN
XCR01G8iSLEHM5SdZuDtr247sx7BDJSiqMLYJprhPXIutHtfiad0Avm2UOjbd5oES+/UjDUxrgBA
D4/U/N9BAG3WQZ563xaazhQAYTex71OwXp0Kt30F9XR2X4FDAspcnXyTtmGuJQMAsRul+5rIFYpe
5dtgyPaAOsFoo/eRfLNC+S0yff++CLMMO7cCYLzJTqOR7zEDpltsrXw5nAtbUxvUq8VfLDlK/Li1
6ns3NgEK0dlPT/kXp07it9HQwDGVGeweAkzAqcosOzYe/xiOEO3HcMBuH+IkOwOkWr7ogBcYus8v
feQic5pAmWAyR3U7nJFwUwEV5TQWFETlmLcb6lUuZ6DTNdWReuuwvljTHO2vOSBRFYRR51ug+XCw
DEW8Z90aLRBmE2zcBvTNCDLpFredLLEOYZKvsfq3d7Psq2bk4HABBfFUoon1O6qFAVkL+sGqT5XV
oIwVVaob3IvyLbmkSCXfZENeQ+oJzlme1o+mdaAG+aNwCSxrptIPYcxb7bFiXrcF+iBBZBIfuds2
e8OvADyVqXsytTxfzXYbi2noqGinbuzGJ/wn2GjiC1ao6NilsUx2okNzGs70lt1ip3Jc0PAqnlJr
fADZ958wefoMqNeSKImiJh0WP5RJfIztVK+BALtqD5qd9Gc6YJWXH+WYHRqn+TCRvZuaiYjwgTs1
WBwYys5RjDDu6JMw8CA71IjrrOgzUUoTF5TabqhFHizssS/p61tq0fAs8od5eNY27QFqhNAS8trN
6PnHrCnaR/BY1HeJdONZRrUEKcoGlWnpnqqGLCFu8tJrHgtL1AiDhli/s2R8zRzj3924FElAw9U0
WyrWUYWNq3nwFVautZLFeTlUhf65WaQ/a0DVTzagPn1AbvNpDtlxENPrWJJPE9CwEBDSPrA50ms5
wKG1Bk5CgTwvaIAHPbmpDVDxGa11Sl0jHAMlBu1MB9CmeCj9bMONhVwyAgAGyBNpIMKCnr5OsDE5
Qnqj34Vh9n3h3ZYRiOO56sO1nIi3qaNr9DyQlZkcyUaHCuHtDFv5uRGG8c2/zdPw7/UIQgbXHPGD
1HTjJvFK9VyBCsKdNq3V0PF94vfZlvawiG3dsRrrCogR57fQMzSQNcWedxnu9Xb1CHWAHW/yH1ni
DtumsZNTOSUVsyHDnouZSPoubTojn2kERFzGLfmRPTEcpChsaOV1WIGuEi0MH+msLpU2n6nfZ6VI
xGEMQb+T8CTfx6qSO9TLoW6347tqknSCUJe5ckKln3tE4W6BQk9nKL8tsWJsqgSQVS+bR4KT0XoR
yVPfg6Zjevf0HvELQ/Jo+ZeW/4NsVc/VzpfN8/IvkF1PnH71AZVWff2dCEGIfQS7zTIw477aLiQh
RDNy1WxEfI84xzbTHH0L1YfiTIdquhaXZmNWxcEd2vOV/coX8k5FILDv3dbT1b+M91TF9rZs6/uu
GopVAqTbyc6S8Mmqwh3duuomzHaeasIt3eH83ATA0WmelF7H5wwyL/OdbxkeuV34FJraToT/5J7R
P8hJ6M4VmxHlNF+qzw3SlUVPYprpl19uFqtf+9LbAJ8CngHmPafukF2IIslLy+HQGDpkqiZOJTqU
2qCwS0zDKYf8QbaEQb2jdYc0hq4i7xDkA80VNE1j8VzonYDUe5GcIrK7prHyU8i7aawXJ386JFUh
cNX+OpttIS/X3OTQlf/dAU6UtAqWcaxK/2hn5kuYFdHNMuLfp//9kimKFJE/95MA0Vttr0/kqnT4
xI9KbXMhW6X2QpcKwqJ0Gznjjyv7PIMfFliygy4G2/xVljeIRdfgxx9c1MD6sV0cqQmu7OKeRcWK
WnRIBl3urkZZTvUVYnyFytcuvqyFZoHO+gjCc/qkW7B0eLKExoPhemes+xfzTPIgknELlFt+boTe
31Ohv+cNl0grKwjW6ShNlG6bgP1R18EcMdX4i17mp77KTuRMFf401sEwN1XVOgSPDxI9yl0Rct3v
m2lnZ0M9UZdgtcnd1TigLMDRNRCb6Gb06kK1SljtSx0b2TkVrhmQuRrTbgOwdLZHwjx6tUf/wXOa
5gIV+/bBSeozebVu6+11u9bW1KzzqdpVE0B+fkzNsM5/QeXex9TukKePrQkZhxoosxj6LtOetvfB
hS4DsISKtdJZuAnDplkRRmeG8DgSIoJ2hQpKAvMs8B8lgH9eOkYU9mPVZGk7rJ92nHPnEbe76CJF
90h1bb7hIZdqhAAsGChgm+piVyW0KI5U3lYKPg+CYFl0yVtzk2uvsdGmO0TjXulOCED4x72emnRA
oPKPGz7Hr3sZQS6WYRhYDvo2wkqoHPlUL/KpPoLqSWxwHAC6yvfkSIe/FYyo1HC2xajeyKOqwlzN
5Re2n976IdN2qa1+2Zo6LrFEmF7ZwjZDrJvMgsIV+NF+OV+9BNVwXNn+9lZ+j19KYciNR/yBezEC
CK5l3Xs9WCu9xgf2eGqaQMbcQ8W2wMa4xnZ+stHBiIf87PvRHpFcDcQPUwf3zINpZt6pd3EVBf5E
aklT0SzIUQ43cWU/2pkY1oaVD1s1bYgS34gupmkHzrSDokPouv06jZEfo2Y6yOhSIhZLLTa5cZBc
rGXdfHj8noNmXOaoJo9/e5XE9Q4li8tNAf2ZYOhz6C/lNWjyKixRsYa4HfMcbM54ihi4kYJ/NoMY
/C150FlmAJMyTrjY2VFLy2LPwU8/AVtQ2f8C4Yn4cUS+cxNHQoBaIom28RjbyCRrqb31/b5boWKI
aYiju/XRGpJ3Sc2i8MLbogWZJzXHLgqR8qq2EbQ4z7PNdzjondO2O8ztLvH4erQhH8GdGpxEueXf
23Zlb2UDYqv5VbO8ePEneSsfsgVYABr9xirN9Ayaj+zs1VV6duPS7AJqR3Ea1FXp3XSuB9vcQ+4o
CAPVYZv/mG1z/0Bey8TLnDRmdhor/tNxKrUldcUMvJ9txSzQbUDC8f9RWFyUGo3J+1qksWwhb1Fw
tic/OqAgLDsKkwU9y9QB6Ns4oLvvcvseS2we0mK4Xey66loE/6txSza6Zydh8z/j8c32WBjXOZg8
DeckgBXzt8WQ8G1n4GLiA8KdgHYpB1CXX4eeZ7INYmkceqSgDtRBo2fvud3KfM/r7p3yctroQ6wT
hA9Tko6oaCsFXgATtQUbslV9yR7SdHYgS96MoHs2NX1D/gxRgQdZBMRcW+rIgKQccaNiuswR7kn2
UQ/pYqarVNuNYGIDp/d4TqfrnA7Z5IeguFiFnVZuyYaaL4gU4QpNcLFjcENt5rIocBMPGsHYx4HU
i6IliPCpYzuU+773AA+cbRRRCTNzWLsN0JmVnuNR3yI0G7IKaTAXRDlYAU8lnBpqr218tKslB1D/
tlFKgDrIVqttnBZ7FbnnyhycPDDwfDkCnaGDvXM6tfrEzYPIkuHxuksO3oeResiHbJ+GD2OjdtPs
1/PMbRpIB14U1Ypze1gT/LIccvArZvKsJgynNalI0VmOEN0mqW0LINEEm20Cd1LPNGLknTwDOpbt
zA5737nsphbeLWguvL2TDNDepdIcKr753ZFMhTlkWg7KdFCy46TOPJY6IORtAF8JcVGnnKidCPQ5
ac+tAC5Ta8KH0mFmb1raEYtlu82Vn4IwrQva3DL2de+Pt57XaWtl6OUXC7CQwG384ptpqY3vFUjj
tXG2G8uhf9emywCZJOOpQ3p9YzQsvvUbUF/AzdsPWq7PMw1+Xn7xoF4Iqu3CXtttBLpoM2ensu4/
DgyqaJuocoeAbNTr+iD2WlMb92l2qsFzAOE13Gx1lJFMIlwuOyGU60GCGIG4G0BR5xZ10BR9VUZw
/HPy2agB4LjnskP+KAg7B48GgBvOjoPwnK1hk6lBVsA+UrtBKvpzu5vaRD7neaW7BVm7CJZblf5b
V/aTkOxyx0t7BX0Qy+s2dO+j2+Uy+JPY7TLPMlhkYRY0DH/MQ5vixxBDCfyc/nmIe+/7AIzwbrFn
eqE+uVWJGDZQhIAw3p8dNIJsdsz8mwSQnr9NUgFh1wcqsr6XoOX4eJ2ufG0TrJ/ZBkvT/Cy0EcrX
B9RjAdQUFGGpn3hebytV8+OSqbrKZVGmi3JeLhQqyddqgC+tgNK3qBiKqJyJsJkVrh6t6VRGSKeO
sReuFnJo6liaMrZRGuWmYKWb7r8hpL+VByQCtcZGqP3odOoTC7nNtJvKGrJVF0Lbj0qBeAm2Um2Q
ci40SkU5Pgy47jIHsaapdAgyuOMqYijxoGaI5NsJUJfv1KJKJL+Ujx02+ue5BbzqPCE1LdC53gy6
9RzprrM2MlTCzdVaVLhFJV4zSexHdRf2DGtr8qKuoi85dPlQiTQREcxKrrwN8y3gA85nIyF7DQ2k
8EvPFe536b3qILTx1axmFH3twaqyIz4MYDPDPTLuMzHG36gvFu4M7Klm38VEAxbqDJqSmr99lymT
ULTHdAhDhHKdJgbyI6qeEL9AFf3oibXPQ/+mZ2H56Lrl06wL/tteGEP5OPm7pt1/dXoRrXNHh8Lz
WKA4ne1U5dY3mKq+oTMoIjc3camZZbC06Ww2Uv8yhprjAGkUrunl5qrD6XvrY55yehnqno1Lm4w0
T2L1xt7TzPk9Lfbrt0Pvdp4GhD0QuPbBUAbaLw5t2SWFXKXJWUnL2S+mf/0R5n56zvr+5WObCFkO
ovFpbBsS9ggl7agCErta/1h0ArmIqTqSbJ5KViGu5wu1aEA1aP6udlA3Ojr5cBxS/6g03f5qtKCy
+D/OrqQ5bpzJ/pc5DyO4guRhLrWvkqzV9oVhd7e5g/v66+chURZK9al7OubCABKZIGVXFYFEvvdY
JkClc+9vDLDRozS/AMck1mUQ9AAFtg+qPhRaFdNPPMkapKj2LxFuzrnzHcdufGlphXeXgXlKVa0n
Eah+vMk7fvYJFoMF97wjfVco6KqO/nfkyCGoXjc4IAoes3jgewJeEgTTzrQZ55QCiEmXwcNuACVO
0qUlqQSF1aTWiIqBmUPhs5u1aZEiqbLmKc4NYyMM6i2qQCy8fcxvA8fCJ4DaIOhAfGtaeUmkH+My
XpFHNRf2mVrkQq1+yi9TUZcuvPwSm69xrOOQv2/uymjKzqMQeC0bM7oHTmZNY3SpbEgucZz+LpWt
mTpUdkVRtFW2jxMZWIigjo5tzYI/akOKU4ceiemh99Mj65F1X1KTjDi3nLFsFeNOgOzf4mpIGOU4
jmDRFH1el4/57Gsb5eeIc7ElTjtBJyk/16zm/bl12w6JnBgIpDRgQKRCyDZOZjAcN+kx0ZzhLS94
t2GBDqnywMAZqMm1hZUP0SFuwv45DfADGUJLbx3XDroFaNSwsodOuxjVB+RdfD9Zj+AoeKYLimD3
SBUnD+QPMBB+o02oddOg09mX2ZrUb/eheFszUqB3hZz9LFYG1AJPyyTOKHFOZoVxvCajKfZCOm2I
hDd1aYBsqnszF3VRHh4tCg0M7XVtAfwi9uJ0JFkGwTGM/Qb10TBhD1LtSuFBg7Eg6HeN+JiC5vyc
CYpqunQjNEuzMjyQvRBU1mow4p6NckjfWIKn+C7s3OhnAxjOMgobfu9lY3UG4Nhd+mkV/8wsBoK8
PvvacY43HQMgk3nceonANkQOboytAUUGJSqxfL060/e16Pt+1wzZD/WFpi+oaxXT/nISF2YGVha1
0+HUHfVp9YIJsoqoN5BnoSZdrNhANibgVrN3LG99NQzCvQFHq+aCcKik9NoDI7pGCSy4cATaao4d
GyAOtOji5N8Cp9fPN+bELoAhr0ZvWeYN1ol2cIjdFnsLzXKhNoMWzsKto+unK2XHG9Y9l1HWzUhP
ZDkyw2G3JiOFyREsr/W5HxcWiP7ue+bo90YyDKDUxVG412rGokEp5n0rBiA1dBkA8dllINBTQ0a4
RXPvV1W0D6uPIl63/ah2sz1WvlcCYDZJgSmdL+rbfmlumN6We9pa8xnUrXUQaztJkBpnjr9pKhOw
esFHTD5gJ4zvPT9bSBeygcTgEleXY3JMoUu+wPtqWOO/fYJ4jt/LFtmG0RgfblrkVzSzswBD/zNq
3uq11UFPVa1a1ZKWWh2f5yMzgcwXi+a/Xf5mvfUDRef2NrfxkfzM7V/cywZvywq0HZDtFLszG8qe
a0U4QTwTf082cTNciRlMMQMNaCX9P2J7p0E5rwnPnAMOhEN/qMkNhbuYe5tJbpnJct1dBe6BJdHK
OEyPnvR6RzQ0ZOHgXQGvYwjU5gzqykKUPS5KL+aLpgwnVEqh6hbzidOBDATvS2pmbsyQLovuyIcu
tZ2ll1GeQApNBmZ1EawAsM02ldm91hlKkqrI9IHZrfJT1HINb6TmlTD9fT5+av/En+Yp3ufJLJT6
VWB3w8dtXBE3XzZoDs4bgOf2obD+3pNMfdMsx4i/MBe9j3E42L6ZRcWJMeq9z6nu9z5Gc4q7/12c
y5dla82gI9STZoH6Fo53FH696NIWCZOtz2z9+yj5lUmJ8qOZ5XICFVu61gik5lisvHZozoXVd5t0
CtsF0msNMoSwUWts2KXVgBTiqNUBDrkwyMSFWm6VTaMM06v5aBWNAeEFYVOzUKtGVR7SP0Di3Qyo
e9BjuLmPc1rxGGqAIuie749R+y0+eSWooJpoZPUp7HlyjMLYiDbUtLohOZYgavV2dR/Ex7y2vrOp
zTc0AHnrplhQk0YpBMUubYF8V7q6rCJAMnlhRQaytwX2CDs4Ihihy5jU5V2H8iGiG1H2eY5AOVuO
eBfhe/lAtCQU36BwTDobbHrqmVFLjGzpIXfRzrGx41oGUWUCyKYOFiTgCdZ3fes29wo5Kwfaytg1
fKfplntPd8D2sthzA6fGN4/DHR+oA8O4y4J+eqBHQlanXWYzNr3UpQAu4kNTRw1GDg5UEwoaeIGa
qVmvBwJsG+CiWILzslxLYpQ8KD72JzNZlGMWrFAjsO6R/jmi8gvfemqGQQklRmmNO/xyQCX6SF1l
G2vUur4HX4XVsfNoDnkzsXsUiICddRrmP6ww4MvRGoqNnlr4VwMHA/6Z3o3RYJyb0nGWg91XUliz
yAv9IZ7nNcF86eIBh4pcBTeP0jaAvheVaBWYMWvnSSOZJtM9VJ4GJntLr88xn01UJQ/RyhTYgfRJ
t93gpxovS8tcNlDTxOZq1oCci6vMfvPGBMsaVPYDYbaqg6D/icL3aGk3RvTo8Ap0HW6Dn1ezbO4C
nesr15nsN15FL7UetS+mw4qFOTz7UFj4A7B1d+HlA3+08OO1bfVo2jdhOd3zqfeWWTu134OY72x/
bv+a8vypQ47kbZ7Am13Y83C2i6E41hOvN2Ac1J/ZaGaLIZ27v0r/GbAu/4++RG0+zZ/OjrltfJx1
mzPIsKsGdTS0UAxnNp2iwXyjdSKZdK0FCU7oOlhHiUMb4dF49pssdftstMIo+dJFeag7iPibOwAF
yhamxoalLk7ecaw/P1g+3n10SA807bhtNT7LUVAutY98API6Hc3w8DGiaKJhNSXTtG91L4zezCmI
Xv1E/xIJagQ9AkYU6ZHsKXF68EJo0NR+97C7PlsiAe5vZAJG5l5KEOtcUi2g0dDsSpO8OwPLGzmg
/LoCanz/XGZpWx8xXg4EHxio4CzT8SHnY7u3VZYJEsX6NE/5Xc8bwD2XWWhFK1UzRC3ALruFP7rF
5qrOSPlwhh2UaU8HMim76lLLmMdu4YpZbgaQ0jLXkeeDIkFUjtVuhdJ3Kw82Ye6jcE7VitEIm9tg
Q46yro4q0IaOY9sz6MHmyuiw1j3gVbZ1Oii9W+KiA/WP+iPQWB+quvEO1KJhZfs3PiqOpqXuJU5M
m6FMIwW4e3MztQobtfH3g+Dny4fAjngm9aCqS62bh72KViHqXrmePEGGz8RLC38z2eXDffqw6lbK
/TMbMvievVR3+fQhxF+O1Ke1UTNcxckQFBXb29avcYS+qLSabwyfLyZBtdx4WCIb/vwKVdVk7dgl
sufj7B4AHnQ3hYtKripHTcOIJM0fKDwHOgTwUaM0fowiiHnD76DJxr9oOfabtnTPgGMjJ4JzN750
Qa2+o+NfjQOLkA7A7RFD9CRGiy69jOYouaFRdV6Mv+o6njxixAMCVuErjaPbkdv+yTWtbFn0Fsom
Y1DFoujeP8VGZz53nbWjIjUgUeMtyHViCcAyOaRNR8N4pvDJc6HdJWrZVLiPv5nCkUGBbl1Qs2WD
d78BILDuryIkspaKRlZSzdKIZ5ibyoW8R28X2Ve96e+IAT+Phy+Glg4ATzjVeuB2e6os7p1yy4rW
eWNmX33URL67Vkmjn3GA9ELFL37jJmcbv9pMlMJQCYxjzqAdYZOhL8MZLGnkp4pj0gLZQRMRN/aZ
498TDFTzGnB8e6OJZSRDAv4cx757plbrT5fWwJzTlEHAjOyWxwAQIr/eSuxNB0SvjKWIWoR9jIXg
z7q3tQiUNyA1k/x+1ARcHaoyhhOumzZODmQjlhw5ULqztnfMsnK7ox0HtuSt/IyAkogqoYLcb9y8
/eOGxZICbmw2JRHUVGMBHZ08B1RBHc3RCZ48nyPj6A4zqjV1tr45yEPBprYPO30rH5v+gtirlilj
86EHx/OF7lD+5YLajEboz40EmRupJk10CEuHVlNuWoe8BMsIHWFxlLJLESXqt1n2OqOiFrwkQAZb
6dnLxVH51Av6GdR4+7M1HIy5DNaTATL9yEJRbQiNMPJAYXfwYHrdxUNPwMpsJX6/aPo63tiGERwj
llWnIffYGnzO0YsmlhvExe5/A3Gp/peJg4lFx7PpuRMxQFwER73qEWODr7BiXvRS6YDIhAaWOShi
wfqbQFICGtVBDA6wau9PZZItAYsC6Fc/qa7fzkgY2o70NVIOtExV9kvSHbkVGqG+EiPJbS/b1bZz
Un43YTQAzkfkkpRPgvTTsGKDliwBgi8uG257aPeV20Zywy0ZXTeNE+hP1Hb0JJXutAevQfpw5R42
fYM6UlFs42g+uOa6vv9zRv0hSjwg00o71hhLgDV1aXtpNXa+bsUo7XVp1MTx+ZY2phOSkOtcM/8h
VjmrWDWzupG6b1UCQ/rPqxvD/qhuhdWNozPUVqOYRtcdSKbc0NibrRd2kW93Z3tuPIh5cP5AlygB
4fjAEufKRgP5hMrX3EruIuKHIj9jLK798E7NH5BLWrpBk9x1XoyzRJGsNOKGbXjh27uRu/kL0n5f
XJGwnNveQ2US8mZu4fun0cQCSyYqUaJUeKH1lSLtFHAWc+jyl+rfR+b+dLnneyRNPX68J9NxdkVp
1ZRNILebza/px8jej7+QAz1tO/WfPq2K/Pi0qIwCARaRbSUgnQvK8M8ir4Kz2TPzRfTmMAzOJPnx
PgbAvRwjT/2358c4YHWuZqGx9zit1oMz9XiYyDsA8DstwrD3juI2fxecwf3jbT4+HvXeH/3j481e
sxx5F536zHXA/1KZpXvESZF2j3rjfMUrp3wKsaJYxbwtn7jOLjY1qlrkp/WNdfrnj70vEOJFNoUF
3//5P//lmCZ4EC3mua6HoioLcJaP3EHZXIZxOvrQUnQDnqa7wjaseRmmQDsvilQH8hGspyPAa6Ro
N8ccuu9z3250Czi/OQ6mr9UMeguRWIuissUycux2YQ0SkgZ2YrUhu/LHufWV/aM/zQOC+D8HDy9Q
KsgBKaOztQMfaEsq5FF9l/rT+/htXxX1qJhKwIFv5qVu3IZYz5nAcmqu9kCgNcMAk4lbxyD3E/Dp
Jjd+mEUPjbvSzh8/ejWOi4o6oTvtzNMPW3hBoI4/xp7/EIQTWEpNbw8AZQF9wN8Xt+yLc5VC6i3x
wJOqBlJvhl4uCLRylNKRGQrLQGNQ0/8Y5XMHGOsrJwfoRZThkYXu4HXIP/zzh8awPXbzsQFmDX++
blgelqD41Nz+WAZGG1c4a3+YUHXmgFG9y3gC9FbaHu1yauSFumGa4qzJQIbpONcmmryffnVFp63J
EXjf5kijN3F/25VTURjNh4/eL1//67JJcKxVYG3tGBUbQqzkiFWQceRgWqoWqk/Gm649pjgv/x1L
HjduV7M4PsifRL0z2GFAiwJNGCjR+eISE/2d6kOIMFjYQ2msyKYGVPfG1to9WHfjEUSB5fTgRcC3
MaPw7+nSzrN/n/bJ1gXJ5knZzcSMURyXfO2Fg7LHQ4ukON4565sBy0y3ZgAEj7K3fQqJoHS6r72k
eUDJeLOMeBb8RC0k8hugzqiNsl00VV88VU04bnOfdXvy1RkouN59kzq2/wxWvTXHz05m1DscIOK/
xIiTF/DpvraCCievmz9uHLrMsc+dB90x+vCqi/wYp2F8Hr/dWFWXWp2WacshA7GOR98YiowKB8B8
T8bLbxJ0TVro/TYG21Z8iNi6jlm0MlJIEtFXveePLAIXdtbb1UnXsfkgM3l5tverzXGK6/QFqhwA
H+6OsuknZX+MvASwl6CY+qOXmaIpHCp8TTcoSPpJPXK8CjfrDDXZZK0sENERBJBYlzk40Tap2f/l
QPT4KJmYqSmP+InS+YqZOaxj6X5lA+c2aso9DZxN5gLVoMXKiVYRZEi+2knPjtxsu6UV1tNXrOKd
ZRZ3KHUSXbyNfFZEX3Urco9TUXYAU5SghKgZqKjiPj00Qx1sEi8qnpGmTRch4+xPW5QgtpP1A5lF
e8kcEGso36rsLr44bzBA72Dsy0BHrSa0ghLwokG324/d+gt+hOPD6CBnjBpizcizhTaOi7B7kZyG
Q1ukoLkKLrSFeVlfWmTr2ZwfPf56Y77pZnzc8ga4ntEFr3e10Dw/+RIFbrLyBRENXVgKYirUluvl
BpJk0ANupjbcllUa7CPs4IDhrnE0BPC+i2o4w/SfCKWDrG77WEFTcw3yImPd6RHgIgCenTuoEZ/J
JfSH6SQCJPBHOdMoylQ2A6+Ng8JKDWmFE/AUJ7EJMh9S4PkGRGUWPqjxyqQYF2DO2mS1h/oJO8ar
tvTC4kiXNCiLownIWAmObzTVCGRPP3jSiAxH5cZxQIZyezuF6lPraooo1nMQ4IAsmrcxcGqF/QuS
k1sNrDG/bD2B3F4hG9EIy7uPGBpcZrzlWh+61cbrbU9CG+a+/oU8EFD+CtpAcIMb9MGnwAXEhnpQ
bCiA8A1Xs+gaW4zNXN/1qMg7zg1UXYWAZeTgIkpaH/qmOswVUs2+owGV00dxt2Ip+GLJj1x0DbzE
bCqeITcA7lDTLQ5g65hPoRWjPDXqKxSmoWqmns9BNWRsBczfdMcgZ4ecZe0sKo9Pd4W4UIsuyF5w
SGHYQnMOzhaSMuYiYJON84YzmZQvtYCfu56ObLPV/67B6iC+JVF49FFCvXkDAhkN8Dz5sREVFurj
Rh+tGYXr4MWGDw1QHA1IufHPfORk5Ekx3H8DLro7oGi3OtJFH1Cd475EfXkxkFXr0FU26tLAv7WB
Wl9MqyZT0Wqy2vK79Qid08UNZDCFcs267V33dkCBBwlz6CfGGgKO1uEmXiOobCxmqYDKlbOoWBT7
1DvwKMax/Vdej86izsFMCCST96UGf9U+9P1uY0ZV/2aCS4J44m48jCGFNpTwyPoa7xo3+0N5dNxn
+8DDHH4HMJfplldz1Nwadpevk8FRqPaOtFHgm3+BtiEXBdzpCZFDU0F88gLaIVhOCNCOE3juKQCp
uCZBO9HkhkvbBqQESgIAzSJb4ayBiLdeVJd02DhqIuWohWqPq1HSuamG0F8nWGVCYM7yukmW8RN5
j4+yKbDbVMVKrfhLpl9stLqnC9l61LetaBdAzkPfhRuykQvNF5ve98sO1fdCkDHOWfpYGMa4m1CG
BH3Y3wBl0O34S80N3A3Z6MJG+x5Fn8GJenGUV/fY8a1U0M1ENJAWaXA10eBFSGijRmuA9mDG8e/I
kcIU9IIoWPG9hc6C+6FPaqxwRTepeLDtwJMifWqz96SP44PC8PKX1H3/RtyQA/Q8gb/Inotad+5A
3ANEgOCMBOy7WWsTct6D6E6/3SK3dO6ibvw+Nqw/Km4oSQuVJ9YhG5092SUjVJj6b02TZMeO8fRU
YekqeRMSB6Qw4JppN8SMoAsJmtR1TFSaQdu0TqBB4rr2oz+m1RM38i159Q1qmOcJ5MPUpTmiGFQo
pI9q+WDcAVlQdBCn0le5S0pWMqMZtrzuXgMQXLYLskluc2oapTljHTEuowzaf/RTTheArub7sX24
eRPYTtUuNJR07q5c8YLFXgPCgup1YCKbfG/b8vVBZsfBZqT2hzu3nLsTOK5WWjy1B9Aldicy4b+k
OxWe150SqO22C+pj2zRv9Za/Uu/GT9logKZKQaC05KCGguon5rPDkUFbV9xENlWMDwU2eoT/8FG3
odtrSfZKc8vnokdU00TuM0/8KgqAASq5vjFi8F/qVXomzuE2maLz5NgPRD5MlwBAlHUR182aukRD
nEflg2OHlyATperniJkyqE6gcsD83kcdOs766eKIo31q4RR5PBrQ5bMGzdySPdQsVAhJF7x0KxkX
UWEAxcjme5CaMfCQ75iGAKsrMe1VCPkox4HmpVukKbtr3NzaXtlkk9xRF46HUZGdD2GxsAkW6Zy2
e/rJS6zUWhpOc+lOTWmB5wmj9JNHXTVKzv/PWDPHkf5cFEgaBtZaYmsJZhsznGWT8Up4IWtQRdID
Nr0esM2+V9BbGiDvSJCu//NAyVGX2sxhoMXtErh6/G8ANLgmgcH8DCCR9yOrWLOuoXeKg0cO1d8B
VaS9E8c/Q9AFLlrfTx9R0IKzzhrqP5fAMTPcHzGgjjKwAE/IQ53aJ2j4riYv5YW+5DN+AHMvHtc+
aBhx3GMOYYczgGQ49brTn3KQO0QT4ApyuBEDalR6my03V3YZZ0sKuZ3iqo9KaDmbtA2VBuob0OsF
jSYW/do5BCXDwQkS7HZg0vQajBnUlC7W/AAtkXZPvlcuhlmDF7P0vaVZWP68UONjOc0HqL/u5Vxy
+H2yEFTC+2FCdVNmbywCz1OBHFXFGSjQX0OGGKgwUVJ3W2Ini+au6umoSa4qkmxyYksLWlAJgZeY
sieeSLaMEwjaLZY5S/FfBaYrGiooBYNMk3EkL9mP9AA59CRyoPMlUjQ0FPdFt+vMPkSmuHOiZA36
Af3M8m+EaKOLgr4ZA5L1naibvRmgIN/+qlzBEaphGR01yxhCNYc+akG8k9h7da4mxeNEIdyN7bMu
EJsrZHQtGd+JsjjlRq20dLoV9Mvyvdm4Z/FL8Oz7UXhsC4jD60IzK8l9aS+8KjwGHnCMtUilCjtv
7BHkbrCTP9l1zEN2g82f+qv5K14twxzEHyzAaSmvx+5O4+P0DD0tmc+EFjkK10CLtibGLuU22P70
7MyuTGiSW5DwfE05EGaAS4hmg9S4nI3ClVsvlg/YJmOhHcdLp9BiUKJOtVRqAjn7a++GwLYQgZ7o
TpaFfGFTNl/IDaU30iNAfiJavndpcMo1664sJry3/W/cE98rnPk/0CVqoJVigIUYn7jfNjdu020O
ballxYKLX1tizYGsxhdyI3tVFu5DaO2a2cgelEXchKHi5UDjZE9TkNcL8M6GbDQF3cREkS7KCDAP
2egm+GFbZUgsUcZGgjCmKjheJXBqhdSQ48CrrXFYMYPkBwkfst0EUte02mk7Vc70Db+EBshPQVjG
CffaT8Wlf5EuFf0RDLcLT088cH8JvhapatF2oK8h+QuSukg9fGWTDN/FmwHVvY2jEFODuLcsCGIR
8CV1Dk26MQM4w83Os7hQS3WhcIrakAnFw8pPT7L8LLvaBIh4qQW7vjKDvXJRE1ALlf4QuOnSewol
E/k2FihxF9S/udHVCHkmsYk6jDo4mFQj0IhSgLEZ7F3YdDiSQ88RNQaDo4MDssvBcMmw0HCzHkXz
atgrbBkhnet0QtjK6pr2sXGqEsQdQghHd85dlXmvPHLsjR513Z48yrC7cIO/e9h8sjduYV570J4P
7+Jzktju7Rw66CkXzrilr2fmmmzl1nqzp24JCVUD55kvVZg4Z5Z2OuhmcZYRlOCUTiev2dOXV8+g
m/TRjb7Fvl3/vZstZqNwmu3jTYcxbOVNtaG63FQ9G00ubkputRZ6S8sDgCBtMhxzGMX0JZmM6DBp
Jb5nTuW+uY6/b+M0/6P1kOEaM3+88mBZpy2qPPRWo4AY1SaPNzWbx5XCDo3m0AOoDlFdZQss0Mpx
vH0pahqh0TXoyVflkOOf6v+YCMUG4BFpHXC5md68z3UdyX4hPC+BaiA87d3miSxgEOBLTRviPcHU
lD/p9pGLUUj/vjVQZwwlA1RNtifw31mrBn/Bj774QfkB6HID51lG5t3fOKAqdFpGdv0fDiH7fjOD
Z87N1rYM+VRaUmztJM4e6KFwIj2tEtTi4qgayLrMghhsaYFujp6WbCKgx8r0gUwqAND9bFGCsnjN
vLp0zqZRr6JIKw6y26G4+NhCE3HoT1wvoHLrmr/8sal3N3pxfq4l+5wNX8kupeGoCbXVX3ij4nBB
KMhJMbmwhJClcDYzMOI6HRgU6NfyKm9+2y/qiB+T+I4y6fKnlXC+tz/MgxmcO2fwD6VhLd0iBDct
jgUe/MnMH9iURqAzcC3w6mhYedKI8AObYHgnbXUBMU1TyvPYjgM1pgksBXil/gAEJ8ftRc/Cilj1
DO9HlZX5XQr6TZSyeq+eg4yekTLQCoH04bHL+RMxVelFACpYs2t3keDc03GqnpRZ/ObGSX6EImC4
Intd65dwEJ32QBRmV+FGY7a7GAhUnZvIaeP0ZI0iZbALgvwSlaiVucfanAPdGjRbSABCkFN0kWTJ
7rKifOqwdW+W5gRR5aStv1DokOL1H7LI3NdWy5/nLGu3QARdQt20njbJVMdHVImDXxpUzCCbdPI1
q7XaWvlaWtyFBfj+cXaeg0xu/oEc6S/w2EfInuVejVws1DVBql7rO1mb6+yrdioeqSbXDoAwTSog
T6kmly7k7/BZ36GiGUn56lgaeQGgH7b0/3w+6tr6baksTkRxLKpbzPRt03NJifCPH48xD5v/+S/j
v+2oBWHi2IaQEGgADwXYytdN7PnzYU+9qO+ddguKM31RQSN2oyO1NK8IgEWOWEPvCa2l51AR98BI
OhY7zeyqralF2pGODKuiD2RLHhnqsZYuwKKmrWWfnBziZFBB0GPY2DqE4e5sLzqHOkrmPW/Ov920
bKvn3yKobSw4i/jtaFPxpzHm2UbNCxBo3W/okchYaiU7mGkoj0aVXR172sZ431S5+WBOkI1N5+/g
YQevQcusLUqPvG+uvUYGyUEKvRlWiV2CJ0RUzFPZfMQfB1CuPZLFYiizQiHgDJwRHHLPgxhHlFsL
y7GcpwEv4eNgpL9Q7zXgU82yn5Hl8b3sFl3xM511vtfNARX+GrYsa9AXNkvwyGarqNILUFQC1S6h
c4GAv0Z7+m+SEDn6z6Q+BbDWKVZyBAs4czmCWwvzmc09BOGqhVFoASSi0SVbg1LdqwGcU7b4F4Ht
ZgCndvgJ0OJBe8oDq9tYLH+MhDynVeoFVB4YGDuFeCeUkr7jq24/gDxM+yK8yOzy8J5XbSwFw/1h
zDZ+E+A/TyRhWQDSWbpQV41Sipa6Q53ylW8HjH0fi65dliYKW2bBDjqyUlvwOWzP1qRHz9gzH5tZ
L781TmNt+oC1W0O4obBwMzWseunnsj1BjKVdkr2APOEinar2bIfWX/IOfgUq7FEPnDuzKt7omQLQ
36sejZUQHs6tYgNisuqQaz6Q86B1A5jU4ydWz5dLUOXFVZcGyAb2L3tv6e7atiCBCnbs3xHKRXdY
0CxoQqfC76JtMqQglLEUt+I4Kd3hx5Hf+0MHwc14yM8gVXFejbHaj8VQPtqgsH6pII6ceM6rb7n2
fZk4r+QzMUAOWzPhSxqcoSO4ncPcWNOolrgNGKRqbSdDxfxl5WVAt2ImMX8IfsVH/BCOd13VY6kw
ANo2VVsPLCmvZp27oM5BzW7WWOwrSMOwXmh2hh7mB/DAmvqB+YWFE12vW0EIqDq3RKlBTbok2GkJ
rNBDglSXd2forQy+8pNNmmdK41NmVc1iumdmi1MMgdyjrMEVFE8lHPoRTFkb5XQdpayaHuiry+FF
5b62YVchi1qWglkgrY7UnyALs4zBTbXsxbAaoBbZyI+6ylaqaZSPbVkFQNHBZC9DD6lUwz4OHAiE
KjTerDp1D3Qxe5cdAKq+dMlmvI8qP3Ih57+1OXxoOXRwmwasPh9npEA5TuGzpRcbrk9vn/nd2NSd
HX14qIf+pRb0rNB1BMtUOoCkpIuQgZq4d+Fs7TNtOOh44Vy4XXPtfuyTcS8ZXPGZvcTRNBQmZ3iP
I5v0BjvhPbgG8coiulcKUTNIH4pDrcnlBs1gribs0w+fyjPOxLEXxs/a4IE3X7DwXakxii6H9tua
lZ0BGGoJWaitAXQctrvIdB6Kcv7dLO2OYUmGvSeInHrsh5t8sA/kNfDqEHSzsaXRGIpT+GqIUeqT
C7XkxNSUs93e42ri/7gdVL4vE9IEAQoSCwfqaXwFYjTnPrZZBQoEZGNkzajGon0NHmVs2FGIWs06
FpZak3yfcg4Y13txahBM0b4Vfqzz8pWuOfOGlmZOGyYormxEbQRWXwPDWxYUBuAUEwu3inVQOMb+
akGjbe7YT70FIYUYy7ihSS6haTv7u9DS5pXP41dtrqKnASoqpyw2g2XZldP3d7sbVtkpQoXy0o/y
WdnJv3OCzYXEA6QIGuq92oNWeiPey0IAXXTTAYx+M8EAKa3sBd3BFy6UplaZZmEnX2UCnVgAgvAR
7NXI4IMvT/Ad0qX0OZMtZbsprKbuGIODu27NPblRXbZyS3Inrxeqr6ai6eMUp0igrJexn7nd2G6m
/3jvG1/qqjpxuvWNy3s82Q3Hgnqx63Yr953EwSYKiM/oHa5GyN2pkHaPWh0SWoIrAhJNOB2kwCtP
VHM1R8fF3tYFnQgtVXy9BgWVm5k7WtyoNcxnA7T0GUBaICPkOowc3TAwdrQKGrFWW8woj0BOOC1s
7OPcRPDyRqDXpqNj0Z1ElwrFaVTTISvX6ThhCm3k99k0nGIzDt/aetg3gKk8stqanuu4XI6tob1m
GvBjY5snC+p2U5rvecbrFXWnAkdVoZ+wLXXTGmwHNCV1czbKKYusHe7DuUx23J4XhTlVB83N7SNS
ALhQ6/3igTfmyhaIrguqrxp7LtsSaDe2ohBy9GnkJuZ2GCVTbFPZUIJ4n/vTOHkbuqOa4uaJxXPS
NOQWd1pYo2juwyOzMYWYsBuN30M/PhWWvtTyrkTW25jBWCGaEQjysaaJsnIB+uPfTT3NymOKY3Rk
w4SDbBqVaS2aGclcGr/1p/7t1OQpb+INugdVhnrcc39G8eH7jdWDKG+arOzY5C2pCfKhVWcxqBZ1
Afj1A82FEMYHso0+NvyzzSUHR0yEekTRUTYJEroiQBFzSO4OEZBMUA0XyspkImIPdQdlo9Dfd/Cy
KVrxDKUEhgst3VjQZyFzUNzpNZA0Y30kC6G2JGALqODxPMRHBeRSgXroLnoIbRz5DIpVKI57kN/5
TRqpOCQlS2ReDulxBhmFckE17zXNpOSRFDYT1ITLGGmIq/nI+YpwUis4yHfa5Ha+KxcKUc8mR9RN
Ry263P7js8WN3mwuVEjJibK3ZR/r7Uqmgo12DRUU61D2DLlflTKm7HMUecXOy9MXGaFGqcV60K5B
TY+troY7yiFnmBZwKOsgk8saVEyTLDyysUvCg2YuUTifnyaofOIVjiXPiS455J66BaQv+DLVIWxX
UL8S4zPYt+3NFPb6fnTmLblbLB1lIBKgYH+1Sy/aul5tbzlv5xO4c6/AarxPevC1iKS05vJp2Wdh
sCLwmkKwEdINZVvdCasCHKEii00BZFddAJsATXL0EERMvnuFgKOuDuniUwQuNxXQWM5L0nf+lo5D
1Wlpz5rhpPveuUZxz07Z9RaU/hvqtxzMBnGLVwt22yNfqRno5FUewnIrkFNwd3qBBkK5veJKpto9
yWBMTSrjM6ci23qx8aLK/qSLa5r9ErKezYoJLBqh0PQGVUdpMoOqVoDUgPFjg6RcpBGr6NkCAg4j
0p8ixnx3lzyMN+E0B+qZIWIUdLvAGN2D6WvId9QcK3rVd5wCh9ficmOjLg148wSdNkvf4LACsWTr
ZwNbAhlCVppcxcjbWO+To6IKoeSk7vi/pH1Zk9vG0uwvQgT25ZX7kJwZbfax9YI4tmXs+45ff7MT
FBuiqe844r50dNfWRc5IA3RXZS7xVhmVQbHzUHyB5+wE3MVda6pXO+qBAWUq8y/g4rSOo9mp15+r
6UKbNopACy0icOk0kSr6sMclDBU0AYmzg7IsYUjhfSfUBYb73mnbbS0OPFoxoNkEdCJuv5OiZA5W
chdsNBbKJ77LRvEzFJ4UcfDidhWjtFCbtGHcHra0eJAtSxlTFW87YgcOMq+7f9vqACiJ9jNI6fY5
cMGAQB9Ov1ZBhVbbUTNf9DEff02btt5ophW9UmuOgF3AZfcHKsXJa9NWvySNlnz2G2NPqWOHwbti
uV8d4P7/OgAr8gJAZRAriniBDohIVBIauE/GbnJzauXm1OLGqQbbEsqbtb6yP5c6GHtFwW9fAIKp
mpo9VxxKVv5yCiou8GQlwVxcpD4TS3B71i6AOaLwxRrq/YPJw7L0vHa8MoJSpGly+JnfauvVLjj+
Q9mGA1gVp9qUnvMHfr633vulI9zC+9GqF3/VWf6s+13KHB2s2HrdGtv/FYc7sL/9aXv/U3fPGFCs
wTMyVC0Bd/jvSvscazXYrL3oNqAVYjz/VJZ4fQK4tkZdu9BZDUBWk2mRupGxOKPx4sc18GvTbDGS
23BXqtMmhJrrZbpIRVartRTKGJTJ1H6eqrShC4dVVqsMqJI7yCwfZPzwXeeA5PH+bdJY96rhYGZF
dkxST7847qxfIjHjUkARAwymFcBnQpPbLtbUq/UntIk4Z+mmVz1+2WSExZhrGSEsATEa+cmHlbUM
IXdOuZPUMIzTuvEuKexiuyxFSjShH2XSY7WBzMF2jT+tyG8OUiRDrTwY5jGH7x9ZfpqHKHqc/Dcv
cEICnPgWQHGTrePPJy5l7O3geClmwOZ7QOPDw2MCLGhlslGCGWW7DpAKuMIVUH6o+UQ3Ap30AZ0I
nYjRJMDIV03cy4wTkOWCosbTbQ5SzkIZ7YONBuaVjAoOWqGNrwZQxhYTqWCA6B6lnGrwIdYHlMd/
QK30/JpVI0jU3EABZEIAAHCch+Prh1YB8cOrDgCWF9vpi61nNyGo8codTxR43MDqtkTTw1dVKXbL
qcSPMpqVGejSNVXvdsFo6pfaCo2LGdcuWibFOp5N/FpVnfsXoKbQLSLUVCw2XC82pVCt9GFtXEDr
BHCQ+OODeBX5wYuGUja4Xb4fzByM4SKczHBJ4S6TilXqjPUs87ubYmeg/Aod+xSIan4HF6gXTwxy
yZmUAbCjBNcNOgAfFPSlLMWrdIk34e9h6CyXtBnN+Qii6PRkiwO+EqA1y2A7jXF+kFELKqcf7IQb
jVe+QqaWJfAyKZRhpKGULVGdsAZcgL55lP+4mwwnI0nZz7dk1Fa3ADQU1CpA0rUMN3Gq9o4rgP7j
MICMWQB/oDys3seggHzpJ6f83W/f3CnOfsPTR3ceswlwHkIsva16XLzzERXn6uTXZK1b3tuX13K+
NIOhZetN8wjq8+9v9WUYaglIPe/v7zTM+FYvrShcXuWLeALFGt7x6bO8iwdZhuN7cRxAIf2Wd/x/
HA9IK5GMI5JZBZJpeGndHtpc/R0cMNllFANnABIEphWnHLq5yi625maXcMSj88ZzahMX9nkNdMS7
pTR68JFLzuQ2IJYMcHGdhwfE+3vItfKsxH3zEae99cckcxYRV5TfrZ6IbhVcgb9yusdx8FK60wfT
3MyaXX+OjXm6jEEcbcyxqz8rbVR/BjDtL3pgAHRFiNQoV44JuN22VNKrB8d5ainGR1qgGCneg802
PtBC933vPVLUA5W0tybxAGok+QtlclNq6RX1+rKpXU/BOVDHtLV+84u6PFZdN16V0ByvBkBbAVVh
xnsp04G3cZVL2nnCOIm9AifxYNsUK1rQ1kpzXP1TKH3BhrMBvr5ypkh6PJhxySxMc4rBQ4/IlC1B
6eyW/k4to+hl0vXgkmtKcEnFwBlluP4NL66Gey4HSGs49f3BrnTzuNg883smY6x/4yL3A2H253ri
XQ0oqyfBWx1V8Ytl4Q+kKlZ30WQr4r0Xv4EcQOa0WHFFU9xWv2T43+BVjwFGDAi5Wxy5lDHuDtzp
xxi4RDV2pRaCfA6vB5+yqVLecRq77b02/NSKAT8h/aU0cnAuCAsOQCVAmWOcNnvwjSeA6laB34oG
lPBMF9oouIzrta79QFE19ADwd5qPi8MUpYAbSXpt2XaJ7ILBcOiiAXhR2JeyOvbeYhzxvXI14rqB
2S32Ip0uiI2X/El2aoa+6x7FJDtwuCq3O33e9o8CeDJ1qytXD5C6rmGB8bvMUZAgkHe7JHIXDF5p
PIGdmv7SVdrOoXrzlw4PQe77P1YgyL2l71K8IFxSbaquq1oGQL2Fe9Wob5nSZags1DYyG5ElXR6L
HejHT/i4P0Pct4qv6lwH74lfJe8oCU/eHWOKd2kCao8gD9L3VrNGEzStvnLQCpyY9sKGhnQp5tBG
0bwKplXIF2NOzXRnAR73TQamuNHaTy1Kzc9mkyAut8BNfLBF5Vp3kHGpCGq73YNPHt0W9/QYBXQy
1mnMsm+U05azZERfSmCpWwaiqQw5NNEhtJXySvmSqtJ3gCGyx/QExp8JvEH3b8A1NWXH5ZIpv4FS
z43N4sn9+OlNQ39ddv8xSXwDIsV56rsjsHOyVxzLZq+O0qGrQiw5q5PO287iuVzKqLCEnQ0YnGHT
AA8JBLPT+SHAagnosGMwz/+lK+XPwqGEaUYfbeTvZRarICKp3HW8q6FtpMGzkHVfzPtBT22QoCBN
mkgPGdIuyv+Adzw6PQtCs8TO4jN4uIDgJj7qs3DyK8KxM2yexerRTN0P83R+9rHpMKW7obbOgWlM
X1s1xSNX2xSXIYnzL1M6vbu5n/4WCFRYv4lMYNdFmYWOvsrzznLIjS5R9nLN2RDWsbIvisw/oybG
Py/+XE/+qKAqD7/dtFzF1HIVm1BKJ87ow9mjuRTSpteBcrfEXO2mGL8pZRCs8l3tsnJhCEMmsLJa
MnQc/5vaoqQiUnP0yOBd8KCVxR9jNKZXijjEhq81m8c1/oaZO7Xy/E1k19/1Caf0X0/rPEFLCEi1
ZJBA7CiXnD3s2xnh34nZj4eV/OlWdLbC7MVrcCLG1SpnTSATrELcN67+VIJIucgknhnJPCeA94FV
oDk+y3W1H9V0C3tl+UKfbbH6fqSaX6pRW+Dc+/Fn8LCkx7Jncv9y+UEjc9AP5gxuLTA76PtMA2pJ
DpbTV1Tt6a9+FhivcmnkXou3URCiUUETD8/Iok0e1jb+9mgufk6PCkcDT4ub2Z/oVtqeNW0GHBpM
G0H3vQtRKbTlLotQbqh6ze+VILSgaHFMRXZlAUQFP7s89RoA3nbsYitZfRIayqxzJUB3TWCm4NBA
OMbkjKlz1rjaeXLFf0Lis1G0pAeGTOcc9ubhwXVJj1/jCNzSZfP1h5Vf3+oLWmL++NUxsEzW1EGJ
01fup9XXY7RKuMe1V7W1cdj6quipe4yr4itXHIJkRKk9p+g4B+UYSlcj2/dfrMLLb4rFRvMsbWd5
qNVdOS6q0ItDEGfFGztIbCAniL0W/6JHRX47h6jhE0JusRjVru4wF7UvFHTvWH31ShuRQVyjJ4TG
ivhf2QymWum+2bj3O5cpEHFqMaDJ2LgWcY+jGzNQcRsJWtENhctUGvWq/WeSDslROlMpl3SjzJzQ
2x6inua+xTPT0NOj0xSbn/+PXZlaBdCXrYy+zNRBK3dFGuI/OVXDUT8GPtTzEdwqg3FPmXzDnKrs
JuNzOY0fZPQF5s7NbnnJlLF0C72RUen4B57XyZM+zmIzDXaRBhL6hsd70kYaShupje9kHlLGMByk
jMeFy8kheT4ebHCaCbZQQBFtRq91PhhaH77pJnAcxAp/SW+DMZgHr+i0VykyRxTLF02unqSsalIw
IIB5bad1ibv4j2ntnYrYAOKSCEdFXDgBt4k90VpCmdhiKqpsU2RhfQBTlmv+GVjVpkG3EhpKBZmD
GGZj/KBqvneSIs7Q5FAvFkU69ju/AF23lOWmYHkQ/pThlzo/Z6DrlkGkrZQ92avTAPYzVzUOzN9s
V+8vkuBBEjpIGRAe//bMOTlIEWeDjZr0jeSKWNZZ1QBCFvhwIL8rwPJ4yED9iCqd7ItkiOOMzHIL
+xzXD1RyK5I50s/RvIrBwTsFyZfFjzJJTtcPV10BkeSMp9p3s89QKp9Mzi4JBhV9zULYVIBLNLvp
ssgiA6UN1qS/a0KZOuhE3dDPnhr8+IUwQvP6O33z2bn2whfNarC7+1pxjrZH/b4dPej7oxtIl51z
l3nXtlKNSwSizQtnHGxxZEoZqMnFjWEDLlRhJxXSmHZU/FRWdKCXHKfmJPeRDv+3jDHdH7MwinQG
LXmA40VvUs6V4ygoqC6Vc+yjxKvBtfCWSypaG+xYaDGAmmulHsFszDW99VF3rS2n4LKHKafUr0wZ
eVbMW2TacEhFBl7dHoNEn19wLaAlZ/BTgPXcwK1s1076NTZju9ugBlq/2qhHLHdKY/5lgnLluGhA
0KNfw2moHECJ+DhjqNPzolm5DyLSZDrDxVX/NmsQBL1RlNp2ctJS+xNXSpuN6duYde1+UjoDjcNd
U6IRQSTQxQZGy8TpoS1yWzkAlPavegjCI2VBW6GEbIo+Sw6IQNBILEQQz6cPpknp7cC4qeCgHY4c
aGEI+gnOBrJK+Ci2uCxTStFDAa6Jn5sykgd6FDBCKAuDxfOsaPgYXe5O9cpTZiiCF5E7bQcvBaE6
eikWxHUisrcB6u+qXK93qdCos5oAkrh16t2Q4y93aHupCnQ26OlJH3tOcQNOIY0WoZ6hVYjw79Kd
QPBZ5aCKSpkDDTeBCLxKgXpr6n8FWnNzdA1PgIAFg7vPQhS/euqkKltvMOaLNoLQ7OobgXqxaTWq
9mVEf+tJ7xvQ2FLT9eA5+VigMWIfBqgoBIH7BBrSIKmPVdH+mjrAXMYxuFcdJ9VIAaWLeuylFhq1
9QkaMm6rBOxZm9wAGNyilS5LiMlEwYSVe6jxCpXwMv446EERPcqknTpkf3r1qOzp9WArl12k3wJL
mdxHymjX51NRbJ6pNSf+M9ENZU876fbMlrJnds/c5AfKUNAC0grxoe+7yfDSDsUch7LO/JNNwD7F
Bx6fL6D6XDEYxN7j2p6U4uRl+XkxpCwinJ8i4Pyk4+JD9586WmpU+ttF/bAvAzGkH6j6YShcs3Pe
/KtVFtEO3V3eViJ2rwC9ieo9FO0/bIj8Ta30k3ZSsRD/po4JuiYxSJvHXaRPWacJqE3R1RRatXn2
ZxU18xx6BRRNnFIo1V7nmWe55EzK3H/rJ0PL+DKMlBXJIbV1FPCLrOS2D+5y+WjizltcYrUvOLHD
rRCerLNLBtLUYuNHWQbOqU+TbTTnRZulJq6P0JB5qQvU4R84Xa2pp1+vTgjRdB/pLe3AgAQ517ST
Ebmkgjk8uqwSUKwl6koknc1ZBzFHi+LPygr0M05vtXNzn1H2sLQMzcg2NAQa8M1F+v00zOL3GDHo
3+IB4Pn/d6jF98HmYck0f7q7/BBMNcPrz+1D9HMeAAmxQ7HyX0WCoo0BvY2orJsn+4xLM/u8rFXR
yBOY6FL8X2sacZA+NX4PojZbAjAq49NKMdLqtt8ypVTqaS5ljzb/ay3dvychPxqjcvh5TlSvcvyp
z7+JI5MZ+gtaXgHtbGTe7uF9gstnMvmKIU3Kofzi5312lCLpuryJPK5lmKjKV85Svvj9fM2I950f
d3mWCWWWICeU2dx3Nyv3auaArNy7UeH9maJUu90YbfJri47hQ+bPeDILUIylBYr74vp1DGxXIeOU
gwNMP3v7qNJ8NQaHaQjTlUOqRPGFpqOebVD34b14dPdSPNzXgAHdJFVmnTlE91k9qQnOirVBcHFV
f+RVGqOZ7q7u4llz94r433yZAoHGOnPNQOCPM9UThVxLDWVLdOnDfeK8+MN2FOwDHp/5nP1mB6Z1
znrUqe8BI4rOOrGebT/PN6GOzo+tlFLFoSkUaDh9UHOpxq1wNxv32AbZiylCSmcg/5c3ZwonWstg
i3cVqd5Lqf5eijtsvE7fBrwgjFd/Hj8HweAf8VSXdhtqfXGjTK1cTpY57YoQfDIywNN4wjcbo/Sc
zs1+CfoQjwGkr8igHQuAst4zo0XqTOWpLbN3Vzy6+mKwFH0GJFoG/lGzBOUNl2HVzZeeD62c0tLA
Sxfe7Vp/p8+5jydb4d75Wl981Oa8fWnLaG9WzqRsQYxabNq6r/Y+enAu0RhHIKd2ghAgq6AfAw+z
PtpbHNCGl7Io8ZDGqaLhoMEcwv96QkHRYr7YrCy9OkUUhqXZbHv7rMtd+2sypdFrqbZo+HIGFHTP
jvWq5JPxgQN66txNMmT6McoMHyeoKVDpcq0atzVduiCorqE3X6Peu7nQ7x6qyprsBchKyWkeQGen
R6Cm00Zt2nLZKIr25oa19rZobfxuqV56wbXyTURlbtrO0bUBW0wz6UB/pUzAJ9hF8bIFTRgAsCXe
OU+0s/SiA5dllHXbKNPGvZQxsKd2w5v24SE1qvBGhN+me/YPeejI3pvVFD13yF5rwRSwSWoHUNjo
5dUD0CqBERX316DwGcTApZQpOcjf294ut5SB7qkbwPIGQ8cuMM30ct4YjuLuV3pOfZr6dnNRehBW
UyYHueFYmPnV6T5SR/ESmVMK7SSJTmmtrVJdTKSLTJO5VWkC0C9D6dW9DyiyXaeYdnRogzq9eCF+
kglwIdBYjGVZoL18w6mZqXqBOkffPhWRs6cNh95Vrejw4EgNwKDgwmmN2kz/xEC92Xeb0FXwOj8E
s7NdmWpdOoGzWOSwRKVuMbN06+zq5lczAbRPAvrBa6C3Vi8ovP0rB7y8+td5KK29p+Frp0wRMioe
7IJyLF8SfcTXDwvpb06Z2W+k29y8tWGcLhbS7MEr061ffPDCneQu/8ius/Mtk5e+tC4BZXL7GLbe
W/sJAD2rTyX3BLeweVa0aDcIGMgbNqMJeL8Af082FHJAq/q0YEM+Wz7IiPNIWWkVt1Bjaxon3M+f
+AIk34I4k69Z2Zh87YZGOz4zkzJhZmTp2uwhJJdhGC3R5Nsbt5LLH83U0PzWjUC0ztu0uMihAkcG
2BXuwtquv6+TvkMVP076b/oeSDl7K0iqzSLEH2BQNkr7ZRradrmfKhu9fE/gN+XXWaD9bF+0aGT8
qR0V3T3KT+0YqtSTdSi5kXT7qUzuIbOSvxZ+02c7oPeMIL5t9fSSx2F6yLNQ2/aCqEcOQATZRVZv
v0ak9tE1G30M4DJY7LpovBkLu9oDnA9dKTeFLWNOokv7x5iuC9AyO8Nf2Zcpr1DdcUdkx5NLAby3
77DsljPiKRodGY9Q7bRbga0/+HH5FPidmqJQz2iE2EaDv281G/h6Wq9Wb2I5Op2PhIq9Z0XBVQsH
5WK26NVuHN2vN5xS6OvacSx60HTPpYIeF2H4jynNEy3TziiwXJzxf5Zy6WSwVdzFfWob5ZDlye+L
EdMAKjA2f8hoMTeSMd21uL5BdbnIcGXP3bmfTJtq1GriYaTBMTwVq7SXGI85is/ai89K81XG/zAf
u1476/iskw2Ey6woh4vq9mjDIRDk3EdQcWquqNw8B8hxiXta1Is9ISh1D8zsC65k9d1IUsKtQqx8
GF3pTH07q5oGNGn08zpsIn7o+6VGtgErAcCVBzRp7Gi3uEgbzpbGXylkX7A6NMkxtqdf/kd8kchP
TRTkO/Sm96L82DG9SoO+3HFpSmYansg6NoN5aZmmTVADslXzHGPjFo43f+DZijlrIY7Osyo9WFXy
B49VxiSt3L81tf/mhZG976oguIC2VDmnli/uM8S0bAxchIjZrGmC1d0GtpK0oRrMIEq+wZ91cSny
oMuF/6KiLddLfLvPy2OESz78L6SlifYK0Izxw0JS74UDDtXy5tQLGRWpWXTHdgqVDU0oQ3We8+7a
i9VKLNz1PFQ3cWQ2ONBuXcALjkl/6cQwNqAm5OyZzK4UWNNGj9QLCEOi0xJhpekSMz/naNUYoxbE
VmIwNdzxc6DMtvPhkFbdNylven1tRoWUjVaXokEtCj9MHngmlkiUyfDJHGbNRkas+244oNfxG8O0
atQjgAmENTaePFAZ4Inzq4O63yPloVYKpowfKQ/6SPk6DePNhEo55MKWy2B0v1oi0oO7tOUWs2It
ZkU+jqfaad9X3+Ay5U+h9gDdtpU/FbAS6tu+CMdtq7e3H1fRDDhHps3iCYxjdKTg/isYxvrc1ukn
diouvZGxUyyyVauk38MuK+NPpgCekr2NlPfwly2USjNo4IgZ1a2OOtRt1wJ83YoS8z9Ra6MkIRt+
CUxvfK/18K9k1o3/AGLbPdpJhhtEsXzmhH93hjuqSrYPlOxz4H/I5rp5XW57rGlZLXc9WGlq2Lwu
K1iuVt8tn/n9w/KJ3xLTuO1nN00KNENwjdYdmODRFh+fiyrRPimuor8pvntS0LH6iYMDiHl8OmBh
S9mkmLvWaN13iszBzF4ABAn0MOHFQEls3+IusqYy0NjvoDCkai+h0jUntEmNr11fxdOmdfw3oI2V
eCSALAVnwzIM92X/3UKKpFkoWqAAwrrEkHLaypB3i5V88LE9PcQOWeAVSw5ymyXDygjemaGMzpkM
JaJrvVcfhhZkKcTq9eykulaV/85V73v1R4rszn4373C/uKlF4WzjvtOgFVYUCceAGMGdsLjHQSMY
ymZ8gH0VxaDWu24szzmwPl5GP1KuDip7+w2YpPyrPfmY9j7KIWMd7Cht0/vXlRGnFKpz72ztMUx2
XCqoLEBpkjBfYnhDmxw0DRQCS3h6LrtX+hS9OCVelMWWWphXyoHTysI9NPhfuFjlw7C3LJG5UwFn
iWoqZE4us2/v2a8+mAoExL1qdgV2CnDUg3oyvLOaJ5wioKrarrJ3pbCAAYk/kKkROW+NsKIpLWzD
vkRJk1ykiLN6RA1+qibBEkhqMzsytzqQavdSxlnu1Pa+DO1uy8BS6+l1f5p9JcTHx94yMSOr0aTZ
osRa5Eols1ssQAQl8pXmXVF7BwfHUPvMwSuaVo7tJm6K8OqbY3jlzL3PKgB+Nxu5pg0YYU9ZiF4H
o0mhpUyayFhSxp0MsVNSzE28k1sZHqD+x34wG++1To3yqjXK13Zyxt+0rO0OpoLrXbsEhe3oNx+d
Jkg+WUGsfkDX41dQa2mfDW1I35vLSIbpZPbafWFZ094im707uZ+aC5npKXimD1+pqowIjOHC3+6j
t3QCz0C48RNgKpt12568qQRXk2hFYYuJbFJRmq6wt1wPlvW9VUXqo8LW7NNDt0uppe0pc3Bx/WOz
SzLOQNt2stTY2U3ZowcHSMpf7GnWzgEqLsca/4BQAElB7QU2flEsszqBZO8QxHZsv//D9Oa28uDU
i4uablzloEZ54qsYQ+leaDGPuTueVlGmDhh9BTCzqhBnUaX/KijHgaIRKx4OtbAOojnZVGnfHCmT
Cs76OilBCYn6GBpTBtYyDy2pFSB/lMrb9VU3XlQLvJkrmyoEj3KAK8XdRI2M7cUd4M9BtiJFnMn4
MiPuJBX4Iztv0z6vdoTRVG3VvER/ryA+lymVCwboItDG2sQJ14LFuYgWdSDZCulEnM4frKVYYn0+
yCIGoVfwN3VyICcil4vVsuFQgQG9LY5pm806uJwz9Q2cWuqxFLxXDZ7DwDvMsejnDIAPsXEMGkd9
s2Z31Dd4D1fwaoN/Olxq3qC+Ud10KPIIxqTbVVpY28cBxPAawJKv3IEmNOZeRYg6fCmjCbU96lUC
HyWrpTcfyaSFa+dxYecqusp4Hd03tWpLfTOnogE0aYL+EOIgBeWsfWbv6KJMfY7nb30GSrswpbAy
wGNgfO2nk9sH3iVMDXc1UFbYrYs+WncGz/OP6rE2Avw5s/PDmBkT3ndplLnld1P6L7oMfzj3ehKB
9ObHIM/2VZIf0pjQJ3RBio9JJNzpUcr4TK2NAbuNH58s+eLsad3Yqk5MmtPyaS0ZbTy797em1YLj
RpSJPRaVrfYJQcK8jce+90AlHnfZNgco7oVDVvbA5eC0GQrnEmQA4FUGdEJVYumobnNTz/boLD60
fljSWVcDVPp0+pkWiy/DUEvhM988UtVD0gd/SAs6PGbwLBTzxSNptJfOMrWpARoqWoOi99Ip3WM3
zmDeuj9p/VSWTkawXU6DxsBxjr5g7JIPbfSLhQ0f0RbFOKqb1jS9fQhMoJOvxGCTx9ksB1Mcw8rl
v5VZIx68RaQH/4flvwjXDNkqpwf/9p6nTDGc84+l0feAE4pQCNaCgffSoTDoEnbAwnPUDreq1FC4
mtKSgzWo3z0XfZIl5zC02hPVDtV5WuIyjoJa7MHZIlzt5GdDtenQfn0x06Q4qrFu2V+1uk5eTG2e
dpkxD7tWPFgBUhdPdmJoB889BB3QkrmkgiaO7Vsvxtj/8uDQNAUq8QNA7fYa3EU0DnRHf93WGEHc
IEWcGUr1a2RExsuD/RCjCxdfq314cACxyzpfapcN7/lKDyZ9zzeo/WE3g3luF6iZjoI3MyvBjIEe
aJLbkrWWZLiNp3/pmqg/U56N6GGeXau4OnryQtFTf2lc6+qXOK5v/ow7NXFJf9WzUV/MmKv9C7PI
9tKtTtONjx65Teigkcb0Yu9M9vLK1fyNYTfemfzg1FpiSf7yWBg/aOXyma9raN45m+x6o6Mq/mJ2
rbofoknbh9Okfu6cyH3z4+IK/g31M0Xt3H0D12Z6VUYYNDj8PqZBk+xoAfwrHxWLQOQT3hR14MXa
zDgleKFDNOTqi+LY7spkQP94Y+rBJ3oZYRLv2k4ZjlymYxZfpyD6mysOOejVzSTy37j6dykbiZJc
AaWzTtk3PGsX42V5Wwn4LkNgdFliMErcGdlhkh6kgjNqF5kw6XtxANireN+tigHOnNK7CKp6C6i2
N0MUCoCB3AKOV4mj5co9cUV5LOoiuAQFDTj5Hqdc04jmRpF9N/r/dLeKaqf3kws4+ycZcFs8vN5y
i0Z1V1d6ZY/NJrG8+GQlmnPoprx+MdJm+oTjsWJjBFP2Z6PMb+COMX6lRYvfnsMAiCyJS17YXr5X
PLR/SBnRPau7QuJ8ErQTuAI5oJsSQLSbMYifWkPdJWjYa3LF+ss2cVQ6e73zuW3a9CguyV8MF8C3
KF2bty6ozv+wMn+jaZ39F+Ak8Wg2DYD2GXCH7aZOcCnzKbhwNibgW5VLW2iliWMPeLWRa7SWKy+t
99eD2U8j6Z6Pr4jqZy6UDSVuNPsYTe+6Pk/jCeTOeNVRBtXeu0qoncX/8vq2FFKuOesUvLP/LoVu
UXQvrgdQIgCfoxnkIQbAT/vqC91N8VaVT5WLB5IIHc4BKvqKvHuNS699RefOl9KIhpORjzcR5bSo
hFntdi5u5jJ1L72okMt6Lp1dkRXd9kEhl0GAxnonGb8xeqbpJtiIRQKMgsoX5zxozl6KOJP+XJo4
OJ78Kbr+1MwKrS84Bh1OtOBnqszOGIEOgI9Sio/SKo262odb0BpcvZsq7+urpbr5tsZ7zl4PR+vV
FIPiZbdhBqPEqz/uQx9dbRTTgKZcDuhiwLv57Gx+6g6miS+t5VinB39GAuXD9KJl4NsSe3I7zuRS
A9/3dtJQQNM3ZTo/7vM9OboaSWBdQV16HsVr0ZQq2Qctq/JlCK3uzaoLlKkLEZUlqriOOOgH01mu
3czeG/wl8+ptrM07dPjOJl6vcAADtor0vTaHbY3TCiCKJpq5oWz06//qU5y+gL/tZmaIWV6iGaM3
HX9PBWV0aM1R25dpOG1lYCom0VDvdt03rjjQa7A07dqiFUfGoJLugcCmzEEkKe25H/ov/tvbvb7z
cG62Het53mparEZbwFaDxczIgewxGurHIo61j6D7AP9CPXkHyjiAsHvcFFkdvaxkQfCfVDFAJclQ
XYL6PN2s3xiEZsYxc8zhoxo0KqLm8xtOKZeNFlEU44Jr7n+hxyKywSjh49873tKQjyOGxoqjI3Ne
ydwgX+VN39rFlZjMe5GJvCuRd61n+D82DoB1HTpmv61E0ZwcPAP1rJb4O/Ygk0tjHApUpwqbZUoV
+K9Bhmc7J64YRmUV3qPhyoemhUhgMZWunMmBNlwuhgwv1XLJze6pSDltVzvPrNl70HO5SvpBvXJn
OO618nkwp40dtHgGxXMAjVfJR0OIfyr4f2KDAzLt0gW458lB2YW3d/WCQw0V3DKQDzneyA4UKmbt
Klupj4ovhorSShpL8cpsmTIOjdzW++IrdnycPH/GS4rYhY5a12DNaYnmQvzhpSoAsG9eRtVOWnK2
2sIU6dIRbGSIwXXYV82+tfV6sxKuAwsn6cmY/AJwR/uyyu1xHxTe4xuQjobzWQe12vIN8GOa0eAo
W06bIFdeuknbpryjwMMzDmSHtj8s9w6ZNqAv9C7MwQY17KjibYjZodw2TdSbORURUecWG+EY/6jm
RUmBnpJNZVn5MRiAbY5SeneXZXm55VIVXHbAzElfueTMEMs0SH5FSV960pxkbndS21vizyKOCGnL
ISnyqV3WXRl6qB4BIDmjyMjcKNIA2mL5GT6DqxqnLph+q1o3f8NXjb4pMeNwV1qiDcoRA+WcNUFr
nNJO/U3KpTs90QK1KM2pCDUgluoWsEyyZKMbvp6DXkn1zkBIxkuLmNU+Or9nc1Z3UuEIKAtpsvhx
Xfl+bW05Bc0kov0r02cbUTZpTnHCH6+TBJ9FD+HUgXYFYLTEoS3yujxlavZRigg7y0Gi0HKZCVtn
Tv6H7Ywav+8lQ45fX+ThE2cTmpP3cYPDvgcFexknNkHyqGrVD7lMKbWAl3RrqKT/SiXj8WgrL+Js
bw7Tuv2SIWjn5fG3uBiKbYJzmt+DQ4Ym+9/8UO/OemlXYPqDFDQTw6ZX3fYtNOz+s5HOV8ptI4iO
Lk5fDlzOXveazmb5uQ7i+W1wEpQgCfepb/F7a0QVgPLm8Hdvxz20ul3vUVrKsMlDdNBlvXEIzLm+
cuiAWtduOPVIxs1p7FbbJgS/Jldp6dWA/70bck0NB1WtV8a5MKb8FhqlDvtK7fVN4ZvGCazGOCwV
5MWGn94GKspYDzaBIC+eyDUhrUF2AwIomlOYC8tIWFKmB6p6nXQbkAXAe1HmbRWG5puGozh085bZ
Rx1YkK8KOlG3vutPX2ehQMv8a2h220wkS87xvgrnl6pIj1JU3JVSRtvFwRvnFxQkH2mW2VPXbqRd
z2+LqntkukmTMkz+yi3TuZhlAeLxOuqBDvf/OPuuJUmRbNtfGZvni120OHbmPkQQKkOkrqzKF7dS
DTjCAUd//Vm+yUqyYrr7jN0XDN/CiYwMwH2LtVLgX+ZIbiGOnH/noRwS/p30nZGybaw35hZ9Q97K
0vpsK32AAK0WiPlZ4wXZNlFQ9XSYbUhjNiCUIuEVPr30B6yolXa2Jhualvx0pVmu8u8zota4GFCu
43dZfsvUoSwSf5eDhGpFQ1Joros1bWJrN2j2ONFocQD5rnlJuo2GIvFb0tGBvONAlbtY3nER0Rl4
maIVSuOn/ZXDWA1yXWVOsFk86FJtkwKK1OlRAq8+zHxQV1w+75XH7593Vhpms/OHBLBpCu+dxVO2
xt6y3dQK0p1w2S2iLU0CcC7HiZiB4M0aKaL5tPPbNxf8SgCtsmC5kwuHy2xNkO9XV5ldSEh+5CKy
IpyQbVnrFmqa3Du9T3wAAuAmX350A/0kl3FZmABIAlwq+Ch/GQ5uLt/uh8Wa1CYowUJvGvr5nrme
jGy8QrKdM+l3QkbVEbxn1ZHO6KC1ACONOxxo2LmRCnG9jxebaLIkSGh7e33lPJALzUMaci7NuN8Z
cftENTTIIBZbEG3gcauQwgkknIpoFgXJSEuKNiiKraY84m4A7yF6Z3ZRbIAjAPnV71374CeR+6NA
8GIl9cp7aMzS3iFnnaPKMjDvyNSw9Oa7mTyM9T0KF2deWSyOtFXtc3GnWWVy1KMELD990X5Bc+oG
214QpmrolUDn+mluoPA4fptDJoDxqzuy29TV0GMpOeanWUinAOj1wGampHRI4yRaSXfot54uUdhi
pBlK8+n0g33qNu1RygvCAPmpVQdS0tAcvNI+cDfvNqW6IglJPV+2xDpkg3YBgKClijG9Ksat1QBd
QjBQptOBFHQmNd8A0MZsShKDCNLJIh5Rh5x7jG1JMw2Bp4eG1ozbKijf5lumcvWUr/IqBdeQ/6nU
neGBKAT12OvXZsf6mVEQqCrFDbqozJUmNHtmIIR96jTDA7PH+FSN6TeAxSUALgB7XTA5w918iD1x
Gw3faRA56TiLtaGoVowV7n4x1bIi2WWV/OhulDbI6XyG66LQZDdYg3/fDwYHg9cgvlWpFQ6GYD9b
kTyZfcdeQG8+hMhvDBfuS+0QvDtpzQBIxiIqvw2ZGSaNzX4aSQQunIC9mMqpBbz9RdaGdhATsmbA
kPXvR3WlwkzEt5Lby5VKnaVbtD6mKL1BTWFuuV65onq1uZyNpFSvlghg/fp1LzdLueEHm7fTvo52
js3YPjBVXa5tK2ClwLsE7fh2iEZrBN3qapHwyupQ5WlLvvYmBHYXTYb0PzrqJ/3gD9MTyUlEZzQv
M4K7pELFF9N8dF0XCWayg9bdiLSv1lfG86WbFdmSu6Pt3NEur5GGCd2XQHsJ3XeG+P0PEYkXPGAk
rRP0Hxi7RfSnEMF/Of2ffoy/Ajz+XxCJy9IbAAwU2JuSedgMgk52p3vgpalpQYAbTVzQifemSUsG
mAXSkwaYF3L2oWFO6hIEvpdltg8TDaUx7qa2RkNkudbwiFEXIhacZUkw6Qxgr5zl22uFMnYd111N
qLmfFx8fJmilERaiQMhWbWSuNzYfdikfTq+trrYuNFPKADBSF9OeRsuO6IOvkafYApFqlmZ9BLrN
XP/SxckEVCPT8W9sp387yCkJ5iEpunftQNYBCwCpnAI8fXG5Nnx3WeYi42U4z0Vzz6dXehou0yYj
e9GCJt4abrOlfeTVTrPNUM8iDbldtpbLdtMoreaoPGlTahAWB9kBPPSD4mreJHJqZBIswADXUehn
xvRVl/m+GabgkzPa+b7PW75LykL7DCyGNRlE8eSAADwvj4b0y4em8f6IJ9AG97bW4ilUj3emN5kn
mpEUk1XszTIPPvlZVMwzdkIevTSV9xxL0pXFg/FIqTwLuFyrqsqnI6XyFi2l8vxSf9M6U2M+L9qp
ZuVjXze1pa9MA3kIGTe1t7a0ODtWmp0CUqJL57Oy6LtkW6LgdheN2f2iJWM9Q3hhuwjpjDQo2pPe
epjMLZ+AhwasEuvMpG6dK0VVW1nyfqi89HAlpyE5RGOxF+2kjatZ9u6flKUeisK114siVlq0jsI6
s9v7XEzpgWQ1yBwnoGmsCrcczjY2gefs/Swpa3tv2+KR5HRIsB7dv8WkKym+oYXfO88UyKV30DXA
mV7j0do9CN0730XvigLWnfmT2QgaX1nMCLszHC2B5ZJxlaDRZbajyWCseUlxnu2AWdiHnUC014k8
YHP6/rPmFuwG5WJNOJij9sWa2BdU7LD7Ovaji5RugNsV8jhOwQQFiAWwoib9vaZn39Mx1b4Ag04l
p/EDBOdk89ymzT7youhVZ3G87TMHJTWmbX5Jv9IsRinLvSZBcE/OoNDcFl3nP7d2z27AWyVDcgb8
yBehPkTz/iES3wNKUVHVNyhLwlK/iH96lvNZz4bhi22awWpq7PFJaK4RcmPI7rLK1rZaEFQnp6i8
Q5X7AK3kEdL/rVVtx5qJ+9KssDfEb/u5HwTQiUUcvHaVc+/o5fjHyFFB68QuqjlxvbGx4p9uaX1G
nmH4Avy8t+tV6nq5j5+pUZfo4+lRiqXFLToW1RKZFsG0JiYF68WbYqlJXxTLepp8/3KquAI4EF1j
qWC/usZy3WUqujhdt00rfd2BiWcjQAG6AciSuU/aZPxsOM6u9lj5VA6mcYm4rbJ0wfiZzIZqfDOb
YIbi7TczowbbA7nTlGTWZf34mXX2PFuMWgx9yLxdw7Vum6Is7jHq0CzrYin0Q2tuaTUHBPU/0qb0
n3POmg3jkp3qKqiPOZpJtuAasx8bhhV0W7YgJTbqlzlwpygfj1mQz8/ZWVbHjotmV1CKZkVzm6Ic
6hXPvDa0gqA45lwUT1Ha3aJDf3xF7qQNRy0Xs1zZk1xH0WiYJDJf8RqZ3Bx9M4cSuFpoyKzRcYqD
GydyPltkBUr837Sl4y0OZFshH9msfOV25dtZMQhCvGCzyBezJrZB/6p/RWClQrwdDHdSHWiIlT12
ecuYhJZuAWUA76U1KSxi96259eZDNnT4SxkWPMONnn7GT6zaR4GOAJYeF3cMt/cdnaEQ8zHKG9B0
gK9rFkVN/tF2USCI9AhEMv+Gj6Wicv19zmXihONB2VreXquRH2aDixdG1unpse+C9EhnfluneE25
TbKlcRYNk1iVOTAwOzecFWTtdmnlob0Kjq3GRnAe2PWhmqpgX74TZRPDNUrl0J7WFvZmocImxWJn
2Mi7ruax6/JD5MQHMiEPktNwIjsSLmrdieQqELE9M3S3QMo6OFa5dc0e4JOVNeyz0m8OqCeJ3zjj
Zk00VvZGM8x2NY+JTm62IhK5hk+z56zOASt/01TulqkdGOty/+AEzo95pEQ568Y72/fCvHGD8yIv
68le582Qb2O1SVvc+9z6gRf1eNchMrEui7S40RJz36Va/pklNt8WeE/exCj2vQ8K3JANcDa/t531
wQKt1uWNCIzig4Waw8SLa56DLDKBIqeJpd6xYWXIsEO/Rz7WeMJ2mK98OeCGGoXxFBk2YjApC3Y0
BLN6u8tjH8tCpWUms46BZlXgiIjNp77j6T3WQNtKT412PXrVPDHZFlaSAhaE1Sd9zOWtENae6Pjo
O4542OUBP30g7JtPzZInIZ4A6IRVxH/0X/jwb6MxB+ObnqenoA+0ZjVk2IyBRGhLeFkLiNYCn3Ul
azUTSAIMeNOZiYY0sptPCU3rym/G6hKld9MwfUCbkeD+eTStDkkXAysS4EJWu3yM0d7yfnBGkCyC
Yl5hllt9EPop8OS913lAZuQ65Ga1M8ZpWOtBxG98kI3fGdUFZU4Sb8auvjczcHLZbu+jwFgvjraF
WHmCamDgYerGvei6MKmd7mnwZPeERdCN7dr+LY0cHiVr0TDvQMPBduutnbZyQw58wAM6KAGzSVqa
rRnasLWbvTAc+VIyKwkTLdbPuuU0ihIeUbOOJ9+jbaV+gTLwkxCsyjFAVPSoPSA12a6veYyRoMz2
te2cFlZhYhpOnRrNqiQ0+0LEIZ0K36h3mlM8FyioJdJdkzfyUQsK1StmPtMoyYtZZ4/+J2EHnxDu
DnZ+i6UBLZyzqX4b0rJ6GZJWKGOmjGlZfeVL2jhNw6KzTO6sbdZou6GNxFnWlTjT2TI0QfEechTq
rK8U7e/GGdvUtWmfFis6MxDsORSAuaR84ZBXwcpIJtTbqZasuSdqzicKbCBm1Syl9CM50WFRL61S
6NNfAwDQPTrEw97wfTWh7Y23ttXt3IQh0NH09bZSIIExvhg9TLo434kI9eqoGTE7wA4U2jmp9wHo
G85kJ9GgsPdS7w9qQdclVqK8RpvQ0oJeTKZ2sbXXiBraqSu9F00eAoeu3czCXyakJE+aDQuZPAST
eLspiYUc5JH13sC+DLBTLXi1ItCnatE9wHr8u746g6KmPlrowXvS8+Kuj8T46kZ+rahr6qMfxckT
z8pr+bu9UyT9VoyWEZaBwx9aM3hsu7g+0YhHHtjlDbGmER2SzIoPboTQHLAh0weSRXpQ4J7u263u
xD2g4H+bZGoMHqKszNrUUXBOUUd9s2R5KDPEcu/Msw4ZhPfcEaWSpsb5IPfd9Keta152QdOk9+C1
zSGw0+lzzfJm39rjsHFUM5BdY/k8ZjK5DXLuPWogoxZ27txijfg4o2HW6FKonMI5ciuvrNASY7ap
OmMH7kf7QUgAGeWFAIi1Xm/MojHQrmzFj7ZSAh2gkIH3BiiQAx9kl0u2X7qE7AbNcro1eTvqLJok
SsMzDeUMqudojL7YQ+Zmv1qIygyEVirfRV+CsD3/XGmA4XlPgZG8C7KA5FdfTifMYNeDkRt73TZ1
jGNi6/HjMKKDK2umMqShYUfJY9zFoRGz/k7D2/9R9NnnBEXAIADJLPuioY334gT5Hy0P5J5Gizzv
hgQkUNEX3ZD2xVQHNsY9wsVe/kl47adU65HAH/FYj2W0Er71XFup9xlPigmlesl4b2oC9UBAmj4C
370/BnGhbWt43huuMNZyFNbnYpCfhjiu1DxdPbhfGFXbGBVqfowq3paoXEKZGVJ7y2EYUP0MJC2o
EZ15U/vTymkH+4TiIfDPtBO6jjmeK+cctA6ros4FutqgmWXqbDK4t2aBdOaKSxN9/jcO53dUZklF
mF6nGSe8sk6pnj7XWe19Uyc2kJHoRMiyOeDh3a8J85vbyX2NjN5poexRIhHL9LQgiEd2NFv9LtID
0Bj4doxC4zrIDl4q+31ixNNOq0T9bLb1cwP64++lxn8aqe0+zgZupwO5Nf7W6xbfGUH9nY2TfvIs
GyyzXhHop+D9QJp3O5JLw9TDN9b3ClyleLBy+85Sh8IYf9pTzLCSsKw7krNW+GGZTFq4yEbh2IfA
wj8vaxIkPnR0it75GzLoPRsSuzE+TOQ7hbsa3iI0k7dpVACuVzE0Oqv/ZLiYkJ1UMUU6u3Jb7Ly+
fokbv9r+B7Z0xcX1zz4FXefKbggq5K67WoAPCVXRjawAEIefxZbYjImumA6kJdligv8ZqqJrVRW9
GCajgphTM5CLbCZ5wD82obaj/aiV40GvHftcB023kYFePHFbmCvLyuJvHjf3rRfhDrQD1B74hvN9
1AsFROBZz1iOOSGeIdpFtRLtDTGOh6zjDiD+C/QsAWnuAvCLfE+Pc5dhDZrE0/PywBf2WG4dwepw
klWXrr0e1d2B0xeH+WE/xBbS1om4IxdLFukygQH6bjRlZYajAQDAbW6oFDwuxv4MUOFfd/R8M9M4
Kr1Xs828S6pFxgNInejZS4cSC4mNw21zw2uePDY1l8jvfhVF5vJ1jsVK2DAsLubx6AA9YrA0cWOB
DpOvy1xbjanLbtEqot2PHr56v5mO0qnYPW9Ndu+j93RfWBZb0ZAUAVbyYSaRbyYvu/b47VtrvRYV
aIoNvOzIuXmyhCNv5dC+HQSAazZBjsbLVhgnr8JmoQu4/3Xo76VaLGJja+ITF+0FhcjgaTbx2fOY
FSESTIC3Ujes32S4gbvKuzFbKzvQrUsK5ufGm5bGnjEcubD4lhXOo5uXgHA2bSEOiMa+DSc9modz
8J/i/jyz/8j7pG+AmPYrrgAiBLBKslej6VA5QnGAq3hDDSR8UEGIz6okg+h3AAPMNihaiw9gkR5f
lDwAzuCDi4ThOgAFJ8e297IQKpRcICvoxlt76Hz05In6MR9EsCrAznygYdFNiLyYWbpyLL8p106S
PGm9UZ0z6VeP3WQ7uzZizpqM6RA7r5bfRw/Yl9R4wTcavuyh2JIO4Sbj1taGHSlJRNczm/Ttevro
v12PtEaNlJQ/4H1ByUNAvKQnNLeclrQhnU0Wvx98gBkvcployUZHCBQNzL/SjvI399IuVB453nuE
++HqQ1CuUDfXHYuyPuVYF+0+yBqV65vHH+3n88ED00Ccs3Zt+bVz6vE8WCd8yr9X6bM3+uZXc8Iq
ViTFcEKr0HDJHFtfV8hMbwG2qIX0GlzehV1j3wK6xUbb8W+vRxqOZQP2zin20fNsTBUir6CbXegk
6IxkwYga8Ehmfki8EosC9cL3cdfEe8PnI7LcrZOeshHb1XYE0LpTJd4sExG+bFLQ2UTWdIrlKQct
CTLHrEsQvqgKflha4xDba2bZ0npHslh2/DC32S021E0n/Fy7OEX0kqZseMxMbdyWPdhpujTlZ63y
gbOYa8kn9E3/rIee/dTMp87W5I9SrTqyqhofufIxh6I4piC+WgVW/2xqvTyPCPguHy2Li1m0fDIS
la5/CEqfXf75j//7//77+/Bf0U9xJ7IxEsU/sN27w3+ukf/6pxm4//wHqoiU/PDjX/8EMJ2nez4S
wF7gG67j6AH0378+oGwb5sb/QeOuZ2a9rR+45gzl9NjG/YVi8RTDpzMK/YsWXCggwfDCKwWZxDro
4w3j52JPZz2R1flCAThXLirJVRKB/BfCvKREaSBcF3Gfl9W2D2IG2gjAc/moj1uP0kfQMRuLO5IV
kZZd/BLQ/koEuvF8lpOtZYDl7Mq2Hqo1eZJ8zDMPnUJ2tvLdI2KUE+I37jGrvPmE/zp5V72fzDZ4
Y71L3k/0RI8B4Dl26yZ2PGNrdt4RGD+4SVT5GFWAea2TOefWYW8KqhWjihkXLS3+4d1lrhojTSAm
BMm6NDi6+D/tfccp85DKc+ZSs26sYvADNHilecM3R1HOdkGcYp3ky4OnhqgbHytDpQMkQFT0wgj7
EZSzHM8fdFeX/M5wgugepDMfvH0Hzzsy++Xdm/q/eZeSJbN3imvXhlM9FA7AYi2QApa8AoUsqnNT
NSLRcigcYZxT0RW7pEPwrDD0NxNSLHZxG4EdL50QUng3Ie1iF0x4cTdeh4YlZbIoZMsmoHv42WZA
TBgcof9+jVp9Rs1FBbH6jOTaVBW8aJxV5tvnWz7Q1TXo85Vpm36Y4epCy+dbZqnoo9G4DHJ0BwKu
fPngywQ28LaXz0f2TezJra64CCldIjjSsH49+OurlAwpVExuLoCawYYW6w/gQ4twyfSInLuXfuie
EHN0f+R+vwOoC391JOg1cm6VF62IkBsdsnxrTMJ8dhvjq2Xm3o8aNGNkOhgmTLvk30yHyP7KAHx6
20ayXyN6G5xtKVLUnoGdbzQq1DWjoOoui5vgjOdjuhZtOb5yvIA/KMhjUQyVCO5iGbN5qiuFPnH/
1JStt0Y98fgtc0JTFVUmjgT9opdqZywhFI5qVod/Z4CnOLBslJVpWn6FZoysRqnXgOiEE3jAM8cm
5UFHMufBaTQeuqVmb2lICi77TT/kzS2JyGt0GLrTlcOV1zLTlZeOZcbfvwB8x7p6Abim5Zg6gpBg
dNUNk/QfXgDJYKF8YBo67H+BR4YO1KMHxKrbtMmcR6n1ySaNGNiUjMF5DACYdpr06guNIgCxPSr7
3EGPEokmUSebXNl3yr7NY2yZf9nTjK4+/v/ZT+gp3PS57u+rCvVgmbD/QHHB44DF4efSYd7azqrh
zmUuopfJFN3EpW6fE1GJTQ98w+ccGMloKxqtH4OTgNLUnt31vntzNypjuBt6hDdlzZuNEbGjBWo/
K6xr8cr7ftzPAFV/MqxKe9zPgaLcZWttRAAyzktgMAamvpoblKmZ2W1QoyAzIE60uFnyTb6KsPa6
nS2kDx7PFvG7uZl5djBEcEtek99Ou0Yv+wuoi2z0iVnWdy/psORXfc3g3jaKsAG21cl0gs7dtqre
nsaLmmRGBpi8rYafQovekXZas64vQqEBVyr0ZQLp7OV71bEctOGLzLtgbWJbfka3Nke5QlGHXTIN
31rgc6rwQqsMdGWQ5zY7GDzyj7Qzw/PXQ2OXixIair0s27d5TzdZ3jayguJDpOaDYfyupk5ictbB
/YoqCDtjYWZwgEaoF2sUxS9ajByLsLTBeslqPg9B9qTgXXrvJFn66LmOfLBGdN/r3IsONEy1Qruv
rDUN6NDKrN039ZisY7RuZ+srh6Lysfnz107RDeiijju05xf+KbDLV6pJpNLDovNuXJ6Xt5Zj4f7w
bS2UAoFOsoiHyTv1pXwVQ+3MVYrKXhRJG9bcb5EhBi6Ohq0Mon/A+kluwNXZr1AiCYhyX8jXRmPi
RFpgYCU3+JGDOFUZU/SwxichCwIgIv8xNfoVKcns3aLhCNT2XRrS16sl9nAY2+QtYKYCDR/+XWrf
bdfRSBbUtY06xGZrYWGGIE7O943ZoXym5FxuFOx4V5Z3GqsEWzFgja3AsWOhOD4G7+Ri3agM8gbY
wHLQyzuDu/rZHKpNaZrsIphZH9rReslTiaSQOpCczkZk0HUw+Jxo1EnmWKsaCANrrWjqDVpktNlj
VtttffCY8zLbkex9lqLt3mZx0m0JZCj1PepoDVh3oEGdh57jBxfQ+B5IaSsLrXI/Wrh1wS5R2h5q
28X/7HcLkv0+R62woUqz/OHk4Fb22hSbV3aiWICeWuhvyL1sllGQwOsGCyTBjeJGG30Raipa11vm
BphS2Y2mNvcBbf1nNVOxAKXOB/Q3g0jmq+7lZ0N2bbxJczM5Wjw7l0424Dq1Fo5cuqdeNWEIhsre
HiwFO1uF1OlACm5yexVHfrKbqB0jVsHmRSioJ8MsRvx+tebG4CDgCzutrU906HX2Ysmx3pVUU0Ay
mwN3aou67hqxRv8lGZx698GPa2BS2o5wNJTjbI2FTA5ASxavgagF2vKUr/sqLp5adfAq4yXmJqAG
Aj1/auzcDjW9R9jYaoqn2sjyG93A75AcmqyNHypA1JCSHH531xKEx5MIwSuzzzbMjoJ96w/jZy21
t1k76E+s1eUFD9wGa0vIDWXmK7NeDWXtbJMgBWBFVa1zK+tPdj4C5EfXxs9uUGWbzhLBPs7SeUZw
oOhPpcveZiQ5XZjMtNz8PGa9vosNpCx5gkRf0ZYvhuZEwAEGdp3tReWLiRfuzkN98IaGHipvwd0w
eTc09NPgDOZ5857mEHkUknh0OOLcag7zfY5ElACX14CPlAkNQXGw+RXNwC6taLbCA6gbiRp3wi1n
JJa1NlheIUT+y47OkHptQGWfvXwwLtUsBZdbLlCKTXOSlg5gebPWehKj09pEWV3uNTf06+Pqh5bn
wxR6tYnsOf36SPPXwsoCSC7ZxJZzN4yZuKFrBEwzd26PNhRpovlo9fY31EcDm+fLPCLDmEfuqjTR
XUOfedagKt3cNTaCL2RDn3+ex9XnGbiCoq8R5wSAqYNWnMiL0wPq4p+6shMXpqXiMisC3pXrDk2p
iOAgdqEOY6ugINC+umZtKYBM8C7LMcupsvRfNqQix3drGpmyOtY+CleCjTVm5Xzz0tdHN+ublAQD
fYvBhom+vI0S0Cqs6C53w6JPzjxJnOcIFcNh3bgRmib7dATRqUSDVJUN1t43kvaMHPum0zVUyACA
tLizeNshvRg3qJJTZTOFIWebXFXcsNHM7+wonXaOx1Cc8o7p2qeg911AWYXfH3007x0WEZ01RGnq
Bje8GT/Rul53vHytj9I6j6mZ3qPVJEH+DXuHOoqKdaB3zcYMyvpSgFk0dzZ1UYFmqSm+uoFEb12Q
GvftmEQ3EgjmW8di1guaEG5iFQqb2rJfMbS334+lHh1EBE73fiUSBJFKLZmA+iuK7pKZeKGmUz++
prqJ/zRu9tvG06ZbAP7CXVj+M7eG56WpUQA/WqDstcWDGegMJ1ANqNWZM+DduNWMyto5WgD4E2bf
6WlcfOLC4AjJ1vGhGh0NmwnsfHjE8+8pc/Ft6/mnSPhvFuWYRY9Vg03Tf2ihrsIQBTpK0yk2/QTu
VDNqo13uR8FtH1mKWzO6S9G8fiERHZB7FvuKt+jaUGZ0sJw6uNXG8aM/KSrLBHHnxzmwWjJQ5dB5
WwDyge2v0u5it58OZjQgmWoomVNh/6ZkdTPa66Kwx01l1XIcQs+S1roLfFA5qnoOP/Hq+9F3AEk3
Gd3+SmZ5TbevmA7QdLKplA3AWkUYdQBI1ET36hl4epcJt57VSK+qD6M01uRF5qb5bDvDrJOss56F
Lf/M713XxCBQSTi6oR2vfZRN/40HwLigESgIo73PcmtNQ+BQd4/1uClQzvowcr177CSWqZzV5Y50
ozOWSNloT0GK0pp1HU/fUpnXp0Y58ih7m4xsacbe3gCeBJOVeo9eEDfbuegiPabuOONVN+/I1b7k
50Qrk9MCXI3iWSvUhR5vFoTqqcvAPOH2d2S2yN/dMwYSc1Rx91t/6NOVjWrjL/1kvp0tsqsztKRG
r9MIJEfy8Gt5a1rSSc9v2+kEeYBNo2o/6JCn1a2FTq+DFLo4s5QDX4EUNG7aHLuHbgBRq/JwGHBA
UNqMIuywqvNbD0Gxw+wzmysjdF7FYYfnhe+t9dqUGwI97LEfQ+1alG0IPXHGQCRMxPmUjD6AMBo2
ipLI/oOQjMagecI2rQonJ/4MviX32Domf0g9Z7pzvWRFI61L0gdgsfQHHb9T5Oo8ZMjKphpAz20A
nS9NMf6LCWbjxRmk4WgQtd08RO25s6JYjf7NjPnwYxxSthJuPdwzHzk8B+ib+5qz6KHGQ3G2jF8X
ywJoKWu8nKsdVRIt5UZ0NlhVv9G0XyVH48QcbOJVCdJciDSXLZHpLPCtvt/YeMKuyLaYYmv793EL
0/Ov4xZW4Hs6+uoDwzcC070KXHt+ENt9OSZnvQYJeqdnzUPeswFYZG2xpSEdGuHv3UrvL3k7NA/j
1IP4VwfAo7L/W6dYOABL0zq5SrDdCFmGLCrVgNIBO2B28eLvi2QWv5uybvL8FZkF8XdPlmvuIJQ5
mvFt1HjRU+k7LYArhNgFVhE/8RbwMZE7jsD2hnayA/Y4rj2lIgFQ3Ae0OEn7hswBgpjhecHx5yrz
OmmCS9W4ZxqRl9by859djZSoIjRuStG9XQ0MVeyxCWnmq6vVWGibyEk8jnUchbqc2N7oXPN5Gep1
YX0Ymu9DpOxR6FLoH7WLLwiZ2Z6MM+6vZKvhpa5mX/zH34dX11786aPQxf7et0LZfJd2Yl/TCyLt
9Meor5xjoF4pCHXIeyVy8tg5pqp+kOSlbs6ioJFhUYKORZqeekkqZuo+MteJz+3zQjiNLt/8YAz+
H1dE1NgadGtToDGKFPMk7/6LcSx1bzNMehtmKgDn+LV/Snv+ytWIRLgTbjRZi1s/dezHVI7RRmZO
gxKeX/aaFr3SCC10xr3VyNVcWEBFBFRZQAUDrDP0dYbGcSytVVyFjFC9FGw7RMvWrYjzW6ctjRUV
iMmEYfmUtuMtCpEVEmFirAp0LwJeGb9MUpBH4mYfPRJmj7dM5O5m7GNkmoMIPwdQSlVp8GSposSm
+DD4pSGzStuT2S+fQSYPumkDbhoEUdPo9NaLwUdxU6UynDeJWHGK/fxO4ZP+mV6v8ztSBlvN1dkt
jQqQiW7oQENSICG6pVcsvVgLtHEjqKDHN/P7Wp2h2sFYzS9lZUxedIU67t6mI+PE0VA0wPDscHA3
VxwAjlrFjM8Kg5AK9pkTtFvsyOS+x7ZskRtN2n2Q5zpqf1VDANnjpSP3njGKLWsC7E+DCfAIgSuO
URyfemZiP/+7LFIWVlbKW5KjRLkk20WkgTl99/dPZYOeuh/Tia7negbYdAzU+CC16Bq/pxOtkpcG
Nsj1CcgW1t7SjGhdDlXxiISYtilB1QMKXV/c+Iap7ZJC9wF7JRFQLC33k5uW8aoDJM5Phv5ghmgX
6ruYe6rBb/RKM7mT+b/NJGyzPFRDhariSLjnrpQvFhPdU94a3RMwM1naJfMgzs1vrSHTM6nssivD
ehjsHQ393hR7b5AMTCNwfJ+LRjQh5jJUqYEHPo8n4drzXK6ZeLsOyNF70xVPXHXxVgJ5dScov4mi
RFswqtvunTEad02VR/9D2ZV114kz21/EWgKEgNczTz4+Ph6TF1acpAExz8Ovv1uFYxx3uvu7LzQq
lWR3DEiq2nsXKmbF3TnyET0xId7y3CJ8MSi+sBqUD1XxKqNYLiVj7h0CgWeeCF688lbeEPy2cSXW
cjEWE+ethwwZNE6cj825tzYQ/KQmUeA+ja3ep+qCIr8gZHXvecld0yf9c9x3xbprxvpUQIPwZGR+
CEn0JHpBbvtMaoAIl9xZQOs9e9hQryGcXJ+AF7JPIoz1lYlw6tCV3dYgAbSIJRfTTBEk1odTawoc
GXulmAbpNbEw86jbUpOc3/2kWTRbpnnhIh5kv9ZSbm8MqzYfqckBW9oQ4HnuHdWXxmFlu7C1MDrR
0hBwbWn6eXBPrcbxPrRQUnCVWwiQORHjSBUjpzgKnLm4D1kE3XPOldOlJ+DPxarvk/Qb0/9nD5k7
EEtDFvhPc0g28tO/v4WGsD7vjVzTNQxu6S7YZDbWo9/fQuws41YrMHFpdvb+AzCEwCMgLURr6chm
wpJUClAyoUSoe4KQ0CAdggYQs1bYEWrTSJyCkSWYwSZu7IXLN6agEesggrzn5MsKUqgdIn+7Offe
Q6rmINrhgbL2c5q+CU0oZocRyhKorH8/Xd58yTTPQb7zvG8D4At04gO1aPKQO6jP2uX9qveGvySL
RrCoII9n6H59w+K4v2NRN9mHsH+zj9CpulP+mVrd9Fr/aFf+Rq19hYSFvm7t8UsVm0ZjLH2mlze+
Nhy5IdOHXrTjCtqRMcKaHZqQGNpLMIOB2DeTB9MrzLsa8HihfGmAzdhjEuB7NQ+PCifGZhz+Qxxo
e8hjvw0HLndYO06b7JuyhdJ5Y5k3nQ2+TNxUR1ahmOTK6LEnAU2hxtmXP5Nb27ughGqR7g0LE+lP
bC2raE2D6fLBSTpimoxsNNfsR7M6hfFMdp3ZFQTVyjM3SnHqUcKpXdBtbpvZuoxivNtm3xSrqcsf
BtA9eltg+Xb7Q9Do4jTZ6JZGfhqOwi/iRLbJUfO804BqALsq94fjEBcStU7VrYkXu0DpxrHdpGn+
jWwfOui2hFjzmzu1xzYfAGCzIfVQR0EHddXkPIzG1qW1x2HRMhyr9oc9WNGiYW3+5BtWv9KNsL0N
CzfbmaXn7m2o0ILeYQCs3kbGvYkN3IKPVfUtMsyDZyFvslAz6anb/PCZ8+eZRuwbt0MY7HyBnbwr
TA358Ez7yoZ0PSq91Sz3/nINz3lISpCFUmz7cFqAa2cqybpCeF/HMVvTx9hB0ffakYeyy83HJNeG
MyudF1ATkaaPGPSiWvNl7utd66VgjvGooRzo7PmHccoTGS73MubuTpR6eWdbzFxJ4TTrQPjVHaLS
qKqhbJ4wGvDU4FJk1UcbuUQ5L7cdAvT4KLoHv4+rnxr3DprUq58psz/dqK5Q+UAx/FMXOWdB+xg7
zcHjBrBiXqyNi6L2UdXZsLvke2mB/xNAN3UNld0sQsKjWP7719ZWB82PWx4bEUfk8gzXdU1sfaxP
H1sDuAAdUPXk9AaLRkALElfEw3B8/OVTN/E2OsDpDk7DCPwB9wg6CcO6Rx8/hFyhVGEfSn4rVB0n
zwlQ8xNfuEU8omCTb0TRZsirDLwT9FauiSJn2LSfUYlrfPr7oASgsmUX9NBhU4V6PAMaD50GQGfe
Dajbo2xWBUUIsllVXt1Rh2/+5tcov9mG8gglkLRgzqSrljsQGbD7Z9v1kyt3Df+cFr2z8HVhf0Ft
QIgJm46DVExdXLtifCJ7kwB1ESAgfLCqJHt2m3zZNZ74okPkfAtmYLylJmMjzh1W+OwGrDiEjYS0
uJpW/TiW6PG1jYJg+nHkX8bIMdKPSzxh/UeIQTc/L6M2ExZWUkDjAIzTdedTiCFqC8FtIKpObokc
rMuXMfjfwVKTRnjbozmD9t1/MIGAuDRk0gVL8lBzELaVRhqmL6Gt/DZPVxS7En/n4xCx7KB5TbQx
oH/7IoF7FTJMv5tMIPDk+MWd7Et4ZBXYC2X6IgJ2NwZFddflYXsfGsGOHhw3N9gh18GaHGRuPkNg
Wl8hhxXtqQkQ8odBui93SJ9ri2po6o30Ru8Y/36p9BFLORmrfkx2Vt3d/MlvthUsvakQBRdfA63u
FiQlJgWE34p0fKHWJ/GxQHVi8X35JB1CbjRyRKduQ0gk9My7Pu60hdOcaZvmjI25tFqtPGO/bJ5Y
bvarQub+6xhNDpWGdFUgivIM/NS/OwivyPdgY67GUjZXnpcL7PzSh8pskgeB1D1zi+RGRnbykI2+
t4oyJAapCRBaC/Q1MPbUpOG1Uy4yaYhq6YN8M3gOhI5M9yI0zbrLsuyeyOjdGMbY3RZsQ2R0WfIX
L5PexVFesXz6jw/W3x5r4QoHNaRUXJU7/DPiRxQBF2M+VgeoVqN4tgrnNHQ4oKODit9ACRJnhfdm
TYcD1aRwzuxclfzVZboDsWiermvG4g2hglygFG4qHj0T5oegQRbiUdD0BE5fxSmY9N78qTNys/xG
1uEztd79U87FeZqwAGMmc4Zl5mWi0Zcl98IdAeCMWANWoDe/fsK/mWVakZ28OivOz67tbWom5VLv
nOpKFyZdjgSIG+ypaVade5dUq6LI6skBknsoD/E+CNyACmF7DLI1oD1pUBg47p0EFv99UO539a7q
NYi7Wl35H5Bd0+KfFhwcjrHQuCgpwSzuOq5CdH1AbAWaxC7IEeVRBCjqIJSeKJS/rjLtUAFeSY+2
6kJ2uivN9trpzqWNbGPPfNk+e97zYAfui9B1jooVvrmKjdZ9iT1oijFAhM5J3DX3jp2fyF45YNka
DJXag4BhK+G1V9PN06uduOK2sPpwQbM1ss7XEf60O3LzhbWEnIZ8Em0+njK8PqA344eWnoPiheDl
QgsNv0tfvXz6XTrl1eTgstPvMkD99tw2KbTqF62h6Wuvt+5axOlOc5huHO073hcasETRsbQT/VyY
FnZ1qvQX9H2Bzq4aY8dzsP1iaNbkYVw8iMphZ+lD3p3s+RAVQK8Yxo5GKbeO8fyBZvMyH+Wy1Gyp
cqPZPBssQBRBEOIrOLNyGSQhAJK/FtSsAjsxM6KvtLzSevq7KY2QsM88kUFlrlxmBRuDxe930oxY
sOgzqG1FIGt+7F2DN1WwtVF21ZV2dqqVxng431vUR/u8NBvXXHnSPu99XKV2faqPxlFfjtb/Nu59
lvdxNAvCL+7ehRg8wn1aVizylMUL5FWNdRkOw7Ejo+9kw/FzW7o99u/UNd1mMZI7HArh68l/KH5U
tkxWvG74yUHEeptG/O0uf7+be+e7f/RDpcxuOWRurd0PUZItOPKfCCv03h0PtQZLtiy+sDq/n3bx
YOJ2GTf/avzgi7TH9AWShQLQnDi803QzAbxAT44uqMNHmqduXO9OZyi99z7PYCudo9a5LxVxuNGh
kA6YK1tDWUa7Idt88RqcBhgPfwiiIFPH7Fdh7UOwKDvNpnmoxZu3iWcb3flGMyzHDDHvuulBTLUs
41CNNr8H40fuuJ5beNKYdT9Iw74TKLs02uAI0SXxm3ZRjKF5CHCIPORDoS8j17QXnl2jKqaZod6d
78Q3TZrfB4pWiqJW/v3sQbZEeVTwIH+62Nz+4xyoknrGwfexQYzt1TSrlS17rIq+bW06LGm7vNSj
x9xL78ghkMJe9Hph3KbgD51GrQ5XI+D4r4Ver1gh+UsSGmIZFtx+7ldZUMjvCjG+Siq3uTHHcbwZ
TNRJIRQAggXg8O6mkj4lE/cA8nRb5ObafSDr8iKR0V3y3nRecw7yPpLyP6DkB+0MVPW7D/v+zTcf
AuvU18kujMseHz7sgzjq9GmZr/3MOQd8xyu+1BDtWvWpNSAMGoG0xYdiB/ACvwBl3C/BhhRfISqw
g5pXfZ2IwHwsoWreWED68xVxwzppuEug4DzQ8zIJSEVern45JJ2SmbS/R52dPrmjgexFEgyvUV/v
oyjKAtDwLnqUWX9pLb8XGfK4g1ZrC0zm3Yu8SCDXG4lzU0N8KxQCCowdC0+OZoEwHBRgfEoX7yMC
lk9VOX6YOxdjSnPb+Cau/333AkTy5+XPQMDL5ZbDbAS4bP5pV45fLu8zQ5fH2m3NJF7o3SBfUCV+
zUADBKFRC9ZO0DvfReRFi5JXxhOrOyBB9ai/mG6Qb1F5s1LVAHBJzHxbprK7xCh/uwqzWH8a0iiG
jiH+1dScta5jToE5hZoT9N8/z+kkBl4tbv0gfB6h8ARRaul2ABt2W2X99w+2Ca+X9qm70XtNs+1l
E7Qfq9fXWMG30CLFm674LfMFedWDWaP+0Wz64Gs1/FzE2hc/0VB+uwzB70tqI9igEJC3sITJBuye
Bm3VI+kESEvPzGOBj3QWDKwCWEqRnIVrHrUwxhsla0BDlG3uED3AJookPU0wc6PbpkGUUFZ7Fvuo
taho/Yktmq2hVf1yYoLmYZAvAUFztzNbVPOSXV6k9ZnopFh/LYTm/j7BPIBZTrZEdQ4XlT4foFXv
nlnUoKJUh3hLLTrk22Mk6MiW4nVZWUmH8sCzsem6QxIIDQctDAtUIg9QyGnsbCJ74fESuSXb+I+Y
gWCuSoR8jBq4tmPbpmEbLo6Qjvs5RCvTeADIIMgPbXU/LhoVaya9574Tw82kAY35VqhOLb9ny0/9
wCGn2zzXrE2pFnHU8nwCnk87Fyrko1qJ3nhzy0yke+PnySIbQnvtdx0K/r7fAcb8N9vcO99NfsA8
h10WW8A2AgaWFZq2xOZHA2S3rTe9uhvLHGhBL/VRGzh8u+vfbX/q/Ue/IMjFzhPyrvADdq1dbzUl
BlWrcLWpVTvV1DelE1Xrve99HCRYwGv+bZZGc4dba7BP1rXs4vR2BDY1WBsXahCEMB0TtsiaPtuH
nWMtegRm9qBmWPfc9K2dTOpqWapmaofeNRZQhQTgmyzk79WWuyfb7J+5vDqUAxuwbgbtvVGvOu5p
V2pAjjNe8a4tt9RsUAPkhhf6I7WCoGlRQMz5NoZBc9KwGt8DrORtO7zuS/JIEtHe9wpoNmhXcjd6
SAjThNSnjR7OreH4SJ2B0F/CruhPQWXFi6EO/KNQ2GXHAuXIi7twoQ96ki37dPxbtybHcAEyKjDp
PDfeugnqPI+eug3VnVndoxeY3S6vkPAd2bie+GdxAhVV6DtvstYsvghfnAzb1e8RrTRunHywF8Re
S7Ma66cHyl2WBcBiDcOH4Vbo9xuaTQ3Xmq5eamOBNKpi1URlYW8Shr0ANenSWFi00xqCYMDj19ew
TLvbEpJEs0fcSXsTjMPfRmlsfBBu4l8Nmd05uR68ptBJXTRDadzKeHBODlA4K92PwtdMVEBVDfwl
tJi1gQSL2OEbHEGB519GglCebcw+BV9A6YeXY2RC8tjbUqtQJoPUxKmdIUiw6OtCbqhpk3y4pWTI
jRr0WzWOWlMH+dQp0PaTUoY7ILwYukUGPawi08CSH3wUqlE4/w9F2RLovbZ+/XNmAlDnQGgBHTum
RRkoEAfFtwa9WucC/JSpKSGF4o5ed55jZMEvkxVli2IQzpprbbdP+ja6Y7kOwTWg+n8M7DUWvHyt
NddZ9jEfz45f9semG8Z1bQfec1FyPP/wdELt1TNL58G3kmgr1Fw2FF9+n4v7RflqWCEoKmY9noWa
awDvOgsiUbx6vpQ7yiP2euovHZaIA+URqTmCHHSgPOLcJCElB9I6k/P/a+w8c8DtdukAwob6tD0g
mAjlNovIy40dM9JWW/Cy9dd9FbmrqV0gmrODyBpgwv1oX4o8sy+j1Xg3jWOuGRPYsyEFYF9Abdgk
UCm6IQ/yTVxIs5VWj6nJj6ZmGnjUppqKfCxTe5t+dCt9GzZN2LlQvy6bLR4SoEMzq764LDB20y4B
cFcIdtTIrfa6HUP5poMY2KGz7Gvqe9pTKIV2QHayWHKz054qK9E3VYRqc9QbOQbUuhytP1AvNBog
QZX5F+pE2SP8ofUnILP6i5qQZ6X/rEW9duBqwljNTxOWIys21DuWw9uEMvyZ6uXC1wL/gsKTEsKW
YfxSFtYTVPL5X1gSgWFrf8pxkAvbM7XHUvYatBYHCCbnKfRRIyff0Whotr2NDnX7fTRSO83PAQHc
hVf4z1lj3ve5YR7HOrd22aCZx17djcpGd2Sj3n/0y4re2s29dEe2eRa6++T3P/+0sLpzknFHu6e6
0q2VzaW1nnZnIzO/xQayhtQLGb7oTqtup74WiaW9xVixmNr/PhbKY+xgtM03H8ROfQpJUeipKACu
lKmPyOZ7TEr4WngEnyNYEmGicO37VK+NOxRnDXDqjF8mEkTcGpu+dcMtsSzc0LuvZGjcpUIP7jBn
m3YLKPazuzIx/YMQCXRSO40/d35+IIk/34UEp4Cg8AcP5H2tZ6tNJ48RagufPcARsJ7Bafng4Riy
gdL60h9Rm91Xia5QXXyzGDdksykXpi5kk8DOL8lGzjbA75MfG1roDlXdsAHPx79xO8e/cYokmO7w
5a/XjYaD7Nzh1Q326NRmeWRu2jpFNdk8M/BxUOzyvGpvKgdZkj5ptZeGJ0dTkXAH0TzqNjOfOuVa
hMlHVydwJ1eCi2ph/8j19M2VZq2QRriRZf5hVnIdynFyBfYL/KLIeMlLT5whcLqNVKYqCXXr0Aya
vuxVwmGII76ymtbfU9Nr7WsyOjEETXr9HvDnLZndpLIONib7MKgMvA0QN999jX1lI4vYtq36Hi8m
mrJ3UbPDzKBAbkX9jUTQD1E2fUet6aJbALM1oulv2tb/0IuPDKqQ+E6+ZtAIXkddlN6jxCYASrwX
X6OKnxqvA+ZIh5QsKJbhz05EwQLCN+KpDUD9rXnj3KbeoG3HEQ9ZUIfeyfYtbd0PXXpve1BZ+8NM
gAG8zdQC0yMR47ILKztw2b7ESCw6kNZs0wsqNWB3Ds2MnTSi9IJ/yeQC3FN+AEz5hUzzJeQtah2L
ZyvnkOjUakTTs7raOeEwLrNMgHNotsVVDj87MwCCUDkgE8KAn/erwyd/auqD9PZvFAfb4cmCCdSM
VTD4wNe1a+2Fq0IB5vHvp11V39wa0IIwLVI2DVSg8JE9SQO6RrQVpya3IVI0N6lX6lDjiOIhX8aA
RSIpG/bNX5EeQC5g0IJrWN/STpQuQ6z766zx/A3tL3vI9lxd84OD7LBUdlEZbMifHH7NQEPmGcgB
5U3z9Rta5S2AgAe3vlhlkK3NzIEuBMvjKxR55KJVwadIaTR2+PJfSy1ihzhJ8Jp2if0tuVGKD68d
pN/WaQfhnRpUs88DQ5SiXadOpS/pp9dOgFpDnUx3RAO0Qz7gwCSP014bcL966mWDa0GqAaI2FDlG
FYt1Z3TNmfK3FFHOsR8i09RSyV2/w9ZYedEYzetA6mmCEnKzdZtt48p9DVhsbbtEVWZDwaInKxsh
YouybFWeeMeQtO1IBD7i/Qr7L/eIyBMqlnklW/Qo7Ix4pQRbY58AuLKO+tbfit5H4FvRgFpiBEEV
YG8Pfg/VUUUQSlvjzWfiBkHdxj46Awqu1dbSrgzxA7koyC75AMs5KFK2qbIsPiC/1NyGPAYMy4yN
b7/7enWST76QSEaxxVYssjpI9qbGrCsPZDKdpRGvuA2MpHlqPVvbfPKwiqx/GQd+Lt0vsYJY2swd
N27hQNNK5P6XofyKor3DV/BQx03dl+mu1mztpXszf/K2rcn7kxmToOjvx7m7OKs2pmlU+P9q65Mb
QnGXXqVeNZGqg8Cves+63HrrpZeQemfneWybNvWK+325TYo+uMcZdxWCz3Khll9Jf2u0bbqiJgg2
8IAkl6z16gKFd3/TILwI6C9YmJOAkwqYbiD2lX2QeGqywdU3s7RTYqoqA8qHBKB5eQW2LUG5rug8
Gt34vUSR4KVvMvtS+zzcN25lbyvLN69OXAwL+otbFor2/XJVga8LvlxbiWIHNwjSNAtdpPmOaGNE
INPG0DuIxr3SUzY9RlqaQ9Mn8VFIjihnrvLRceytAZwB0uP3aWhg1ZcfptEInE/TpJYTrFMoBUH/
vkQ1dwBmwVkFAVbd+VFfHZU9UGhaqS6zPa/q42wij1D5G/Cvyupg4qRaQb078Gz52PKwQHy3jzeG
M3hfNQm0kDN+08sKr3FchNCTd7V7y+0eG8iMfXMESOBD4wS3ocjkWUJFdEkdedDfQjdFPnZu8WlC
6vdq9V14nxDIlEfUoPqClznbN3Ub4gEXj3kXgdhGekuDMLJqVQImQj1kk9wF9w/1VFeFFnbafTY2
EIuCZs6A+umiAPEWgZJABxTs0MVasexZFqw9HeHkvOrM4lXLwi9p5nlfNImXW+uE9iUNh7/dUe8/
+oUSAMuuqrRplkHd+cr2ab7Jz67cRdKUJYpbhtnJTLV0SWrweF59gM1iE2ASiMb39W2GSrfPH7yU
uWaDv6r05qkMtGJFMUAKH8ZWFh5LGV0oGDjboxL1eDoTyXzqyEPrLY7YsvYUZC2bQov/OkeB6rlL
S/spcw9f+qbSz4BIY2kF4/RrV6IAifo6Wq35gyP1+VhyhNdm18FWq7ByTdNo0wjTgyg+HdriQGAr
ZQ/YDoDV4KlLZjoQIU7ZRJYjxlxld/qN8pr5czlOaWSSg/MFpbt2pFcQaTmCpVUygN7GoxLMvARE
xSy+ktRBDRz4ktkc5EAVByNnW4BSTE26qAFjlr6aUS5eGmxuLVBX/+KhcUFcpvriQJRk6de9djEF
aM69FpcqPFbeGFK06yIe7Ye866rFaOHAr0f2Qpgd/6uV7MNw13Dehg/PIU7mIGpmNhAnQdFuqfyg
TCAuN1U6hBoQpOoMqXV7Z+imbipiOKlFjFCA5EwJGkKpb4/6ok+trrXB+r1pOFG3iSv7ewFc1bZn
DXRhVcx1braVYT66wIlMvRSfFSZKYeFFxt4yh3Z+klkoGxqNePGkOgg46iBgq4PA526s+8spUmH2
Ybmf6h+GDTCQCtQ6/W6I6mintuxWpALbEb8X+PLJRgqwGvI605vZRhsOphcIIYpU3Hvaa5HbfJMQ
5TiGmuhkJ0LyoNo93ZIVyb/v0PDmm8nWBvxqEhxd2jLeemVULNs6rK90gewFJF6Trt0jTFxfgYIt
7qrgfnbIbD/Y0aDQR44YFRkxIGt4uycfWT/jjwbgPHfF02g6D5Z6HUSiHy2Q4F4iW+MrM/DwnGSV
d9RtZL9zrbDJlVYZ8AyPDjQmz5UFcL1C6rpZFxxllwPA1f9qCqAClgDBZEv6x+ON9lKM0LmgfzYS
FKa71A2+tAUUMgILJy8jfLAKFDmXKdLaliqk0hiI/+HJxu10Ud0ILRnrqQfC4u1Kg4TCEV9Cz2jx
YXsdEJmLFunPjv47vE72f+mHkMhNkDoSmAEI4EA2AIflsRQ3AoKeSyKWYPeIuEaSB3dWG4gblFWL
l8QgwedQLiQK1U8dn0ZUUXFhWuiu9WJF3//58mGhMAT4y3/3sNI43mo60DmlDWT1WHbpXTGCpQpN
AlAciyq6TXicrRrDMV8gmHQplDoejqVARCbNt3mQG9ZvgwLNiG5daFCuRt6O2zfCJoeiPuTYq0em
hzWoQyLbQ3Wp2gztOHyJY3dBm3HISyJVDODeKYMm36WSFjAjahcfxMUj1BSqhygJ833WITNBI8PW
mRwabCn69p5HXD/SJR0FBCeZuZ1NdDcilQDIiPJDEieCnIK6naw0pi6N7QeneXiQ+EjUQgUvQBjc
Re7dtRP/bmphuy96W7tQgkNAiN5Nu4+t3zypj1IaahYaFzCAckL8NkNfdIs8boYtcf8niv9snPj/
JAVAxsRN3jzJRnkP6mAi8jeB3ulnEip2mce3HuiWv+CMn9qGn1hTf8ec4iSDFmx2G6nCpkV5loLp
w1NnXQh6aJSNe9JQpGZBzcKBFmnHsnxLsEVNNHgtPBQBpUFlc5EquND4qK5X2WW7KgyBmAjlI8G8
ehNnNr0h2eLc+3NOVs6JySlRCeT7Z5cPU9G4DMy2rZfpP6cRA7MueBeak+cn/k3p6A8kq0M6OhpQ
wQs8/M2etHXIo9HHB+ocgShbhA4gasCEDJeeMSioMEtsG8XF7stiuAS5C2l8KzTeZHOMbSba5kIO
dNFj522Qw1jqLToe+TuUktQXuZUGGxwc69uRo1hlZOF9ShDW4ix7llYvVlou/XPtM6ixtHayjR2t
vTpJ4C6iOgm+iy5fNlXu/eSD/WzUafZcFCC10KCU71xzQLbRAqicpGETBn5gI1oN1T5V9Tizz/N1
VoJITYF9K+X90sw9bTPDWm1l05VtSgUkJsozUJuepEaH2IEfuZCRBnVQrHtXAvkkQwmoRQ/K1ZPh
18926zTLDDHe3ZRwy6REJJ5B6UdtNOhSR3eOqxlXasz+iFHwe0P5hzqEPqh3NN37ymDJjW3q67GK
vFsS8rEygAH0OAhWdDanaEGho4JA0XpThMGLAc+qZAI1dEqG/aG3UL1TskvNXiGNuABhfYSo3xp7
qgyliSJ+DtJcyadDG3zFcEZdkbGEjsq5STz0xMnaCwHam/yod3ZOypcuZMbRJn0uEpIgdYm5gnYY
sHUlouQwmybVicrBqYWBn0B/PI0V6c6pgx9YJAALqGV3BODX2w3smKokvxFKozpEuVmcyvKIZBV2
KJBnLFdDXoolXk9kKcy2hVynl+R4UYpvOeSGGiQxHHb60D2AA3piQZNvNSP9NnLDW4KXgjDPgMhc
3uJzCeTK0qcTxHsTxW9QaMvPu3VaWPkxFwDEQJGsOKbqLlc2hoPGL7AEStf/1Y0l2xeOQGUBlbqk
C2DHT1bZWidqkYcNjs6C/rotIh9ISwNegqUKQVhoAcbFCnS1GLGc1L1pysZbUvQ4FEtoJLPXyCuK
FQo0xzcZFFN2rqa/tChCuWrMIfhae/p2OtNqxTeZZ/zR9uN4kwk9ProySs+/u6Jwrv2D19m3GIUx
tloYxsiyNEbr4z/1YNVfG8vFThrro1Ogir3O2y+pNoCyBtzmrQVMwN7wGlQsU9tf0QfjUiCC/XVM
tGmQhIihrQaJsNGWpQ/t3sSwqu2kRup5A6qesW/crxhitYE17PVKbkk/hnRmLNoYzm26I/EZusMx
1NziWHqd7fUAIX7EL7GVJKPPwZCPoEJucgcbtT7COul0o35EdT3pQ2UcJXG5aXTrD10fbsmVLp+N
DaIbE0zPTXeoo5HuaZkE8U0sqUlr4dycUAJMvPWiNAx26O/NfxwL0HK6j3OoJ9VeHG27GrJYvI2h
URxU+aajk8Af22UPwfNppdV6C/kPn6O2bQQVdUgPQqHBGNUrjozT2Slyfk7NfeJl4TkxkNCe7AGL
3pyF8rBoRJr1xk2f5YtRiuKmhSrm7aQKiLwJhFLi79Sa7QkkflFCtoX4rdINnDtQQG5Fc1gcdTBA
h2H9vgqzaTz5lgMA25qrJ1W41Tn7Ac1zHByDwURey4h3g8GTq5UnJk5WeIadbtlCn/iH4SBp6o7j
31wNvzAXVoc871tYufBqgYnxWNAfOAsHYNGoPd2aelWvmhgh9PkpoLs/jomYHfor6kr8AnKOKKqh
ImAMp5V96Pp8AV4psAul3z42Qe6c5l6XRXxBzSyWWzC/UKM6v1LYjQWif/jVqPu6fwj0a6UCcrEX
tLsalLGDyIfhzPMIqztqGtamM5xzJx3OZO9DrOluzaBH5DSpWFEPtDT9ZeepkqJq7NRjcYn/eyO9
GQtQaxY0TzLq2jaqzHBBjqg3o586Zyhvpo1Zy2/9ITAOtKub92r8l33SYaP9G/JPt4AY6oiyqif4
Xc5N2WmOD5vA9/GRWY5rgJ6jbZQ6xqXS2AZSJTYgLsy81TiqL5F8mgiMaGWYUmxJOi0K9BTaxNhS
UDNoUvNSWuOmyW0MBZz241CDL9zYb4696wDMHBbGJFMpoRoqD71Z6qdaQjN87mlC0KUqdYHaJQMO
4DRBFLQ6O0DQZ0fShTNgYQImVBVEv4C+gvQEyixMtg8IBhqbe2ChKLADSSKQHCUCTODHFKixF9Te
YyP89ohHvLoj9e/K8J9G3WyOJNRdK3KUMpGXb0kcKYtfTfInt/dBNI+dtGebc/uhyH/oLY4+Mhw4
Ng5dedJKgVC0EQygIw9QZP/oMJRNDcl2M9rTTsaxbIgzdfGZK6zRAHgEFBNR/pc6jTpB3Re3u1Ln
7/7UktBZX3e2Kn8WJov5waDHqU1VVZTBTd90/qh7Ns6PHD2B/bv3BxGxZmjeppjnpmfQ6LOHosWO
GXpb4yIsdOtIl5hEZHSlJzOqy9xDd7NNKxGlnQdTBw2bR5ANzOZsw1xSSO0lyj4pHNCoP45gBN5R
Azrb/R4hk14FqUDyUA7Q5i6WKEmibalJHSL746AybLJLbMfspiogYJRYGYi7HcrGqlZm+fXtu92S
2MEnrjeuiPIC7Lq3t5IQxUyUNu5Eg0mPFWQprmSpWYLMwFABD6AcElBA9sIHKX4azovizuiSahC3
KZMLFEgz7xG32Wo1N5/rtrQPITgpEC5FM4MKIZQiubdrQDZ+Tvvs3gei4Y6LjN97Q7wl86dB1v9R
9mVLjupMt09EBPNw63muqbu6q26InjYgBAjE/PRnKXEXbu/eX/znhkBSZtrlsgFlrlzLR6t7hA8G
6OHuawm5QSqCUNXC8LR2V0Zh+zVh9c08l12L1CPsGbJ0sz1IUdpdi860szQlHhrr9C0J3OQ416/A
tDxNmYBNxYqZ+c0I+uSInmD8nD4c7obkT+Wtxs8mf6p/0bz8+xSFnRsz/KhZej10475HAH7gV9AO
r35sRlAr+/eZgL7w64h6/19XycP4WAX9KQjVTROqB6poHQ3ustRyfpqGGkSAtQ45tXmI1mF+ooKb
VluXsQY4rwOvmZ0s6YFGs01rY48d+jzUE4xWotHM65DqogeasA9uV301pFXypVVHGc++FMphZXfo
AXKpwAqfxO8tcty71oJ0mFYG+CLZEV+it98/mm5pf3EhSschbfaZpWj18XTvG1llZXfrNIw+aLrR
GHqkVajELG0PvKIQwZr/O06DDs2u7o3l/L+Y56b/s62PzsY2kFW+8+tj5InnubSDuB5ggiYYUswL
7V0GgjOnCphMYzqApSLYZTBBNSO6mafF2dZTZipSRbkFqdIK/2VC86bjnDiStSe6Xli67SzCRNN2
STiiPazxo2cbKnvq0kKHVLfaHbiwk2WjowS7bBrAScEzqh7ccQ3iDsRI4BDa7Gn6ZoK3EnWiz6gw
8C8+A/FGX9R86ar2JcUisuoSNhyoHckSr3dW1Mw0CrZAw3x56jUJvrUYEl8kmicVDxqdzQdLTxRP
U/BAU8BjFeeA2NZmE4qiBf01yrwwx6MoSenhsVMeQqNcD+h20FXremCwd7/tws+VDulhJ8WWzpVt
ctEcXq80Q7hvH6Zplk2mXVFcTQGSSC7+AMXnD1ONoefiI+qd6Z9Rp/YMv90ZY74iTT46kCAfnXlp
kJ98J1zQ1AAerXExmwgZ/AhDN9rRlEOdOHQqwkxfZ0PGlrPx5NyorhwVkBamOYptdVZ/dMtgFYOL
dxHnvN1q2IoBTg3F7iCuQMzAUlCi+M53mqLFqIAo7GKyE52/BmwKfMo0mdAxFKV1rkHgdxPxxvN3
xJspOjV5h6195zhrEn3jjQ2FQaMcpqFr+8GzvQVtG7B9SavUB+/XkkHgAZv8+jG9+nG7COGHIu0f
ayQpd41JLxepBqG7uLrJ40vWIQvdStz8vL7dQBe0OqYVYDZhnDZrPrTeZ9w//yGGHNu+uLY0fuLT
BL91HjkvAti+TVBn8tgOdnCyorJZ663vfQat1+a6D9HiDv0Mioe6lo9E+Z3jN3ZgriEWrmuMEKqH
Kuuy9QO5bRRFHNn8lwctQgjcuGiueWBUYYwrKExLAy2UFRS3gira0XzAKmOX2V21pmEHne8Fqk3W
RdhRQWbYtWhgHFdPgFEjkbaO8uIpjUxxGH2dbfqQ51/F4Oz+ZoEqDts0pZ3NFrmL/q2uHq4x/rRI
pFd/d5saEpZB4EwXVroqY7c0bpA5dW8utlkDFESh7Oa7N82hTvwoChAPBkbdvQmUobgiPOpBvYim
4vHdCuWI/Vw+PuqdC8FFv8UCcgEPvZ1pqLh43VvUBydiSfpwMmUxLkcd2XhXQXTr1WPGBldcJKv2
EsrneyIDafLKyg9SVNqa+y0y98QyQkt0mPhGrF7u6wL1nGkYxKhjZhb6hSPsNFGekv3ZVN3PeTTc
DkEnch06Y21+1j39dnX21SqGvBR+8HyRxg3bRmJAc6pTO1u3Sqwv3GS/QinrhyzP8QRagGHNa4GL
Qzr3JKwYmpzK6r+cDGi9P7mRs+/16Gkchmg/qZdCTKk/8y5kqK9hRQ5ltJ8Sa30o2nU+GsGK4fF7
C7EJbQPygvKtzJp9JrLuE5h3YrRlx0qSDfN5x/Dztgb7JGrAqFnMdjQfoaL0N/dWxsnkHiZOv7/e
qvrSWLXgll54qS1fKz5CXgP5z0vea+XeF26/Y9zV0ZhngLw8YtYXaBW+DWBX/KfQ1qhZa7/SDJ93
Ww71jbcPtNHe/fCO8HUGiv+fQj/6ILSD0rY2QHdYndJB17TrGQ0tz5ToVa9hU4p2a6BShzucGtJK
EXm9WNz53IScTodB7w+8AexN8fdqtjeAMKmGxIJUB60Bu9uoDfqa5iajQfDxmHbY51NWxa70dmOx
uFwCjfw7eaNSMykDhjjJRzA7kMKDOnh1yS8jrgJZH97aWlZ9DXK3API7tigBvd5OdVjPg/y5NEp+
TVVpQSiWN2Opu/8xTlE3wgMGt9qDju3+Hl1a/UE4abvuk9L6VkFSMC2T732KjkDX68LDgEf75xGq
Douo8eLvSYp/4Oiy8dmy+/6Au18zeUo+GZAn+DS7dYNs9CXLKwkS1SIzV1E0VPgNGMRJWt6fMT2t
vvRt7ywmuxQJKEv2+MFV6L7e2ZELyReSxAauv1s0ZQFWJt1pT6SQPWtlCwN1Segbq8tH7m8HIPmi
r+SiAfy3bl2lk20McmfxOkU2dgSBHPS9huop6K10ozXozKFdx90cDenCOaT91W7eopBv2qAJZ75w
llpwtUuTH9crXGf3oEPpLfRLO0kzIHM6gqZImF5/vJnt/HQ41mP4A515yEaqEVlPJjSOQwF86c1p
H/fv6IrtNzPdUVE1eJ15TGfzoVRcSoDYffHM3r1xmy3+05XYlGg1H9Ad4XQ13wB8KReGCdYY00ZO
X13/ij5fM9zkPw0tBGaBRn+ly2KH/AdoanmypqE/DjV40v/bCXq98aFIDAupfB8CE+62StIflJug
5EOqy2Ctj6Jd3mXBNH+4LpDxSICJ2XrKr3lZvJ8yzrwdj0k0Jo+dp+2Z0gofPGiFg84L/9WuhTIk
RiiAAHQCDa7jNATSam1DqnYz2Vo8OkS43IAmAcYUDXC0/bSoQqpoDPfHKZpt2Ndo2hiPRzs3YzRM
4IclGhepNUNzP2kNgMqR6j1u22QNfab4myHwpbFjG00Oqfr5KlujkN5k67kB+igckHRlHsOuKbeO
RBEKlC+goR5QojTsoOT5yCG8LEHeVS1nY1+RjWp2cGusjcY/OY+TXW8b49CtTNA+XbzO/zLdVLHP
XYeNIdYZNtaP4ej0j6Zt/rCDStvTSFOyh00BfqOuyt1lDNz2I8210E89A2O9JjM6UIw/3Wm+9QK2
gdTUMUWD2WFUhNqmVkCK23GAH1BD4KvMZzCL06BRLNogjAVG3U3TXa8MUIDOTqKIfhZOhiumrvsv
rcbbM9lSMB6E6KtTtk3cmM+ABtEaRaRgaQ2drbxtCkjSxP5B5n17LjuA/Fx0Xr3KNvzmaej7dqAz
HRe1+wP6V6CIgnLKy4gOmg05idy7OoFQbHytfe9bADqFd8CEwPloGsXzCImghwTdqFOiJTYG9PDj
q/9AC4ZElYsQp+gIb8FVH90uEMx19gBpxzUU2puHd/LgKtS8QMkc8jBHAcQQcgIAKVngNJHQs26U
wjXjtXVG5/JDTPrXgVoFzNjbMaW3yttCLqYfkYTeCa66DoQbgelCfWRgF2jtYTjUoX4I+vJZryPn
YTJJbaSiK+hCLrNYaukayZl6kYEXCwzWLfNQgzbsBxWHOzm7THOVjg4UFWcapn7W7bglv4KhpThn
BTBxKZA/64+h7XHxFc8l+N2GEum02gEGfm7asLToFCZodFbP9K1ndivLCIEI4x1UPDqGHmYnfRVF
lZ2xyfYmM73vO/Trtv6evJSZVX6pUj05T7WjDurSDmcP00htW7iX3I1Arb50Qdk9Ib1LiZa9Fmo8
+MIFV/aueW6+09Bc1gOhRHckOngQRcOzxO85MiY72x/9JbDi/zih4xwH/C4hAuym69LoHJBy4kAL
d0OI6FxX70zGNOhBbAtKybsFGpKb+jkEfh8dqOKdWGxcxR1+n9aAXnWamw+412e8am6mqRoOLukB
BNUMJK2qak4HCunJ8OsQ181yaNIAAop4nNfGAik+XwZ7Ykmdh7QaqFVdGRuK6mhepYd9CkWr/wff
DMzV12Rz61fjps/xKdSmZi90BauehGzQVlydTJLI5aA3hW48SFtpkg6Dsmxk1x9A+LOkzTkdoJcz
HGTPdvPUnBagXX8shL5qmLSXAgz86ChWqQCyJsPUbp48xtL9lFuYnSkyEtG7eYq8yJ/m5si0YBX4
7K8cBVo0Vlsw2OnP+HxXLTpnHmgkoC+9l8iEgd8Ei0yG+rPj8nqhlTw50JyTtNizGyZUfJW7OkA9
ma17vYNCs3Lg6pDXPnqYf8cFvuA27hToIy65Ii8Q7ivvq9/n+i/Qof6UiSm+5FbJwfRhFI99Lq0t
tOOHA/i6xlOZ+NnG9hLn2So4h7SEI95lFUAvRICqMRNvFCdvwp+aWVzjQBVGPKJh39zGYN88ODwE
XxphnaPAsR47UCzvkN4sNkzpgsTcWrAuFUBt/GserAjiawuO2Tt70BY2ryZAHmBBe5+AnUYBLoV5
CCWr2+HHqhNpxSaqmLvOpAkaRA17v8pL+meIFfkLqH+xH5HNl4namudohxRtn33pzNxb6Ykbng0w
3Rx85dSYTf9s9vWNU54AGZT6LlIaHzWbqc4iR7lu+rKeFv67HpM5WXVjQ2EC4ci1w/MaiXIUfaYi
UB64W9FlSoPbypdyyMd1oGRzsJ8sLn7K0VY4qhXRxahhKVUd0LSkhyGrklWWy9XEzJ1GWbhoeNzs
G5LiQPfCAQqPchG1TSCwDWMHV0LdkFYjjnwkpIzB8qEeC4pCRw9Tijq0ciUubwrXh3YNhV5YSBVu
cECSNdDDgLLrIYoC8WtQ3eeV214AVwIEFim9oy/694rSvbpXAYIK1uBJDpLEHpmj7bhyoFEJHNUx
dpp3Ghlg7njS3XOt0LRKUyqN7Hzrd16/iZRuVM69NyMbnEffl+FTxttnmq4SLd/2nt5vErdOX69y
cmChWFTnOmv7z6R6YuLpHuekXXKdl6rVC1DaoYtQLXC/EzGP4YEPP8RjEI2SEuiTyOAapHaQu/uw
QLmoOaN1w3jwoGPqDaHjrQKxtWXLL7dIBmAmV2aBndAN5oEAEWm/xeaPXxoLCk0LcsmK8Wo8xZuA
E8lkN03lH/Gmse2aezSDlusoQB/7hNWybPNgjZVxISAQK7R0ZzvYDlDjFc19WEzILzfjO/Kf0Fx6
ad/7V4DZgjwFMm8UxISF+mJOr1Aqf6EsKPifryBFqq9HvY83HMgJaN6YiugHRR0aDm1T7qhsMw/n
VaCVsKowo3/zHf8MJQBcsQoDbD7g+Iws5r8QguFjREgHNcJd2H/5GJEldRupNagd6aep9yNsxGYI
G3+ro8q5tqJq+JpZ2Hsk4IN80CxXe/Ysdqb52ayw7atZbxfuQ+9DXjkP0w39EW3qWKuiQ2PQPKwY
9yZtAFoVfw5plWpeQFhefenjASkl9DmVMX14tPp/8PUz4EJQWP1FWP1OZNXZK9oEuRQg+Y28q85u
NgBVoqhVfO5W57BEYQ85U5Al2ICgx14yPKA780iYh0qJzA1jsA+7wHugKamhYSaFejMekyFPB3Z7
uat9w76CJJQ7lGomd0JVQGx8r42D94D2TeMBCNjX1Bm2RdyAewhp5KUz+v7PUHN+maIcv/Qh5E7H
3BBP2Aa6G64N0SmRPfpoDQ3Z9zF3HlIATVejl7ifexAFYtMh/O+s67fgS0XIxs+WgNEHP4cGd0wV
MrIha1mgwDSFNCs/QumoyDcuAIGDrbFnCGQYa73IgxUN6ZBYRrHoBG7wvK3SZ5qT0HWCGsMTDVoz
y4/ArP2YfeY4KbYpYFj+MwZIdsXBSwLAQLpiHcWdDlpts3r04kQ+AtXM1xZ45le5X1WPtICeJv9i
Djm6/mE226KZMVsainqX5sihHxqwnIjqZbalsyABR0SKKv5sygbgnUXWWgt65dlBa/I1RHqM6W3R
PL0t1xm71WxbhpY3v615fn5b9I5oIVV8Rz7e1hhA7mhIQRQqfVD8Lgqjt08uNj9EesoJw0mnfy7c
8aU6lQdaPHjdzdOQPIMR922kYC8UbDb7CDu9PK2SHYUMICRyT9k6FPbOrut3ItkkBk7Pcy00yZYP
lUJECEcpTX7MzQLTEysnpCVn29YwwLsami/YJzJtpzGIYsfp7wPjrTyADhUPD61voNyaZSgjlgXb
DK4lD7LBjRD97+TQV2b4O6HZQBRo69cW1NPt5IKm0uRCZ3VYX89E8cqkF5/vpsm006O3MoiG3bwo
6oRdyBstrt0S7cBs/bewNv6jm9iqAe/6eCk6owBhleeH1jGmtzXPz7Z4W2g0is93sckbUBIANP79
tqa/0Rz6hVUB+zzqOrQoOQhGXE23NzY+OuzeW7CFeGObHzNL/zQN4wy4IrnKwtF+5EbiPULKynuM
iuCzkHVyvPp4YA+kmJ1aJZM6a65xkb7C62hdkFFcPcxRUqzWUJy20IlVlqfQ1p0TeIb0ZRMVw3ug
i28ayqjPDH2EJxFl+pJ0ZtT8EJf5zbwHSsbZnuL8aU9x7ub9JJ/iz69LcjX/9brK/u51P96Py5Nw
a+dBBXQkuEybNZoa4qUBRM1PkDGBhCL8jsdUc8nsJH7w3Z4f42rw1hVzqi+BljzISkt+VnJ4qytP
foZ+KcQr3MHb925nPOa9Gy/J4ncsCOfexoJKjLfu2kx+4SBn6XAzZTyFBnfixxt/SLIduOfEGx5S
l9yRxmsfBM3RqlxvyZWZSiEuRMyaS8xz99ll7Inmgc27ulM05R6Omj65A2oHstZKA9W1fCSWwZaD
Fa80KvThso7tAbJMsBfqwN3C0WbTlZBTz/OrRaDX5tJ0tHyB2twZ7Ivo2AMJkzc65Y+mitFFKpL8
E6gZnbVsWu9UQwH20BVWsU3ivn+q7R6gk8JM3pV7loNyE4q4N+5gG8lu3AVaHjoHFF7ZKs+wX2nd
3jrVtkxXKRudo4aHvhf0Cb8UDXTkad5yhHOs0qT72/yHPYlK4t+00lo/wceJ3vb2LU67Dg1WaGeI
diWSlUc6IKMx7tzM3VhazKcpmtfCNj3ezd0NJ38tH8GJNMf7Sxio/Yw7CMBs/rfZHD53WpC2o0t/
KZ0yfEqT9rsV59mRNSZUrOlgHDvXYhBVTLSn1EHbvqsZT8iRuVDX1RzIlDNwnM32thXGq9Rpx41F
NqKR390o5EfIynhsGVaoVzTp0/RykQ4WgHCcXqlzwYAAxgctNNEZI4dww7g8iDHI3o18tFAM5gLs
Rb6OTxGcb1E1xo8RWv6WZaYHbyavj1GKPpcUrPA+MIPvo3ISuls8GiEzdpYAw1ZehlenQjnVDugI
VZ/LX14pELqOG0z/36/04aRr3hI6e09EwEU8WhMLF43BpgPGLXTwNaBiV6dk4Plggw7GNlvFSQBC
LmLtomUar6QeuiBZzEzcutAEbNKjfSeXRZ2WLx8jTdjihfilOjR/gxRUvBi0Y4AlrREzlVojP1pr
MPpffhCiCB+iXFtOfbDUHQvRC3miM69wlr6rNwcaUVssndEhCNGCvJjHOgP3bSqbwxSKpNhnF+6C
SH5BY3TyIvkKQzK5eeEpVhHueN9gG/cJqaV8Z3jivdHN5Kufec3WUb1hII1LvgLFTXjE7DLykaur
zoLMQMpWH9MGErQ0RLaoWXV5Zu6rPGXQ1oL8Z8mNl0Lrysc/Yw8iZJsRl6KvCXpJFlXjZJcU9AWv
MdoUyNvtyvroRyAqR18YqoIgN+BLJRhK/bLUFHvTJEunN/2zvUSzQpAik0m9tnNPLXkD2YA2XPKh
cRnxYue0JUhvf7fh0jzPo1EiK1Vde3NvXlXFVx7TVDSm+8Yvd7pndBWeuPLHuukcNAGOUZTgcYC1
YACVPyvcplMxr0N0y0evjeaBgsTK7ddBE+0GoPTfhtIVSG8JZ9ukoHZakTkrUyM/34dUlvSSY8bw
DsK2Glc295AxKHKJP7W2khOe7tC47lt+v+MZMh60EnsRu66Q0XQoSoanBfj0fYR0e9YeWI6LzOom
zmzoBwOEQLGV2tDcfcTry2KrMb2jaay5eF0g/hwE/Xi1+b2pd0UmFA10vpWqZuBd3Zx+vEHNb9oD
jf4aNUuDY4bk8JF6MggMkIJRyhw5JMo+oAGlwfh+1BrwzSpAwGxrAUe3tNym2NwtjHYHIZ8WTcAf
DnOQ1v6BHwdwGUiroeN1QJeGOoAqAcTqGWQKZ6j6aCpqOWVHyHVaoLmi7eN14HSvqOPmjyRxCWQn
rp3Q2FnQMARIbFqwuHwtdNEdGuJ+ITs0r1/tqhK0pnqH26HqRzDLWF9VZQbdMzWMTEh9J+qAuv44
LUzN7rO11KJh6nEn67uFe2uKLVUbz6AF7VIY6MrQ7a48k/QXDXsgXM+kXjkPadUVMQQanJUdBKsS
e9nXarDchzGF2JvbyVe7A2JmsPoa2QAsmlWcHPQUqCVaNTPH3Op9jkS/WkVTibm2fNDg0NDXnHgV
QvYTbaNYdbPWRv2p8Y40hN72Nwcs3BcaMfDtRVrCnmlke8DmudbnJIJqhHpn9Gof74xsRO7bJwMd
A4vprXy8M1qld2aI+vrOcvBB37wzHuLebrWi2CMxa3/i2O0BX1AVkHZQ+VMoSuUnaGljW2lZbn1w
WL+kZVrIIB4CndQx/m2eqlMad9ADWOgjNJ9ujKZTciUjMrfjoT7IoIfoEpxpkeZTVqeHCgpX1Kcx
tWwkAtyJkFW01r6XuiAqUd0c1A5CK3i4+W6XUJ+iryh9d0HmGj/azzQRKFFymi0T21xBkMKHbOzv
73Ex9PGjMX2n9WaTJ1F9JG1b0rKls78NTeDtlyFqEMtKhr+lcv9meDfn41l9GZaaooJtO3BXi+AB
/ezIW+ce9s6gYYY4xmD0ZxtaY8Axttm6EqANpz4DKzblg6MOtNBUBf6JLnOPQwmmOJlDi6kppXmJ
eFLsXaDSdyih9Q85ntjBrVAMXwZoMruKkoOLFfpH0n/sXv+Hy7Z/JefWMf/tnGTlqhUmti7dsBej
3m1B5BkD3AVSWgds8S/22w1nbWZ5S8fDHYRoZ0Wr6ycnTyCe7iIhX4jii0jQXU0OFMsB0eSKhtdY
5EfBu49YtC5HFyTpgpcuul+1wDu1IEdfu8hJgNGQjWeuGCRMaBC+pc6IvD8YJPCtfvUBuXslU8vr
7WPqO8O5dqCO01ocdO2mG62rzM43PodkTKgwCoHCLqRlrZ19SGXQiCtMA51Vaf0rzpi7pxHZk3vc
DRbosqD5uvjT1eBpvb8ykBn5xEtCz0LTs5EwykUg0/hIczIGLcxkMz2BufhqGe0QHSMvT9ZWF4CX
B/3ytb4EqVN3rt0aXVL6z2qoQaxHI4v9oqVOcmTVQEu7S1AgO+WA7E2kPr2CFMbUnIv+a3HyDKhO
qDl8ZMAG6kdHBOGxJgWgwajCNcQ4OcSrQM20AuI9PKZ/Hu7mhOThOknAMjwvaE5v7Hp/DAcgXXIt
BJ+8uZwpvtuiDXYiARiOSMFpoRgkB5e/22/mOSacZx6l3Yks/Cp2H/5/AoW28bXCX4quCwa5mDPQ
2d4JuI2fvcLptBUIPtt2RwM6QDjgM1pgk0ur1sHxgv0JiHMni7zMhy0kjEDCJSOs/jtWaU2WtN4K
+bkfBbDtfbq6PmBio9mtINQa4VIAEHSSA5enRY7zQnN5F/3rjFYjZTcoj3zQxcIM9AveWvAA5gl/
14OBYBd4hXwca7Aseryq3vHD2PdKZtS1opPV2PZbogFtkZQcnfHKSVr1sAvRzPCYOeBzHI1cvhvF
tysVR943XwvVh08MPwx3yrCQAZg9MGVp2PZ0FUCXNLTjuD3GuZEtrLEDoCgEbwsbrOCR+IMKsAtC
MH0ftsnnMvH4izCRd+6sDnBEtVmviuhmfvSHowRNvo8W4x2e1EGMqX6X88+Ot/vElt7DPM3AprxI
KtlsaS5SCCNQWEmw7/ntYv5t0yq7upMVWOMumVN7e2aCm1AxUCSmbmwt07LXNGyEHyxM7skTDV1w
S1qotX220cb/8KdTAlnZtZNAvY2cQKEAOE1t5/gkBEjy0FbbrbPKTlfSVfRlTvBPlgXeZb4jIa3R
rYMK5TP8r4Zzx9P96HfoGpCFthqzOnitoaVGFd6hMRdD59U/bA1NKVKAFK/hPN56raYfDOXk/eFE
X4OWWegWKYxT2YPsvtyE2OI/CYNPfxqQVMEel1cOCBR4PbmA3jx9NIn6WHq7PeHpUz7noEl9/p9O
g78JWNRqL/gzw1Ngd85aQ/vFuavA4MqzNN+13dg/QF8DvwLfrvFXaUC4GuH40/PQKU/snJmZHUHf
V3xrKlBGW4Y/vFAkG70KZ8trokM4gMcvZ2J44Fl+Gwm1R2+dJhIATHCkHyWeYaCHgdpnVIvrkEqk
yZ/DPI5+G4etdWN850slVZQp2CbKY2gQ49dgxJC+HQL9iUaeLP0l1BDCLX37E5TaD4XA0xqt0pyN
3q87B9ZzSN2EeQ7qBVYtCMOC0hu+/58JwHI9p3kPiPG6+0xIFu+JbGjeearG0l9fwepFypFKGNtP
2sDQh6x6dBIvA22O0XzztcZd4qFfPLTY6x1MjgJT1uT3tjF6pd91F8SYInhHwgjaQkr9qrK1DmDw
IN/QHB3q0dg5ZTRcpikw/R7/dAK4FlxWH05W09WHMkIxRhFn+MavHNiZM8BY9kSlQdCfHm99DaZ6
dwkWJjTX0yTZiOwXA7HF2c11FJRpCj9ahjsHyPQ5dENl03xCx+07ixiSlj5/0+3Y+sQMGyleZQCy
p+aTDPz3ggP7rGmnoc0Bz80yf5skOnumQ2ZWOy9h8kKjMurcc2G4Bxr1qlxWxXq7RbWsW85OnQoU
6/VtIAeqf4EKRF4c5cZzn/sHXJjTM7g1TzyV4QVynzj4sbFhDIpfVSEcS4lAhhcbG6xLI840IFuZ
6qA9cQcOeLwW2dubSYqAbmF3MUo8OKysriJnWXnOOUqcIF94DTM+cfy+zPfA0e1V5EHITGV3ZZwa
C23o+VPKm+pQGGG8AXij/Fq3crJgZm4sojzjT8w1/2oxx/iLhWvZfF8ZaHZMuOZtXC0Fo2trOK9I
wyarHKCFvRCF86o7HEy5fuKcadXUrA26xqOXAE0Qn5DdWJCV0WTpg8R2ikbJGPZ4/kOSaBr60p9e
gIbzC1BEz0RvdKBJ50yrLHM2nGnac5Fq+Ku08kvmFgOAWia4WxIhwTMCnuO0iJpvTvITyrrZDy7S
AdzWkX1jIMeiWFXImK9s1ZbuhF6xSgwdPB1q5zIASj8sXOpGRw1BKOYrLAH4d6b1G6M7T4pGy66K
G1gjKvf+g8GKMgN3i4KeMQn2O4Ajds5gVvsbUFrNXW9lQgxwiXofW4V5k2280kY3LkfebTWigX7j
0Lj5WC9zG73v6oDeL3vRCFzMKsNaQ8EYJEUM8rsH3fW+AkoVy3VU9tvG8vg5oNXG9dmKrP0yBE4H
F+oW8ifO12kZmudso5nqkqkwcXb20OrQ56U/Aptl/BF0CvgaLpm/V8mU0Ha0iC8nyDNE6TXHvO/Y
ZkLIK6z8DZLeM8BM09vDMyHlJyQ9Qe7v8fSQFQRWfraKsDm/c0zMLzp6I84NN0trladQBStte0d1
0mkus9KvLSucHVVSbyqrKRbCDEoikx1VWz8CFPWQQbgHJo6oL8MQgq7HggBlEmntNol0aDwpBcoq
i8XFcJtnWkzVlB+wdWbk2RONgtxgy3Hsh/3sjq802KxVtA93ClazT6wv/U2pgA9210sIInnljhTl
esu8DmmVl/J2SKtQPip3tIqUyK8MsGuk/jjDtupD4z0At5dj9vbFVFLwvZJ9N1IJmtS8BI+0Go7q
QGdRBPk3fIHXhquapousXwce8J+RhvrYQpaNdxpibdfEev9YK14tOsut4hWMzMBC0FcOMjT9OoqE
WNEqHdA04s+uhgQc9LoTabMfGjrP9e2IB/xlAi65NVqBK2tVuxBwJ524TGrGMQ9U9ks12sejE258
/Is2tWq0tyFrAN3MQZ5pKMUqNofsS9N32WV2SkzUP0bZ3TqBFQv970hB61GqLaIqsr/x1t/yTG3N
QRedNJX+rQ3QQwCVIPcZ+gP9pkQvstJu8o6Bapccfc1/7vGwstDM3voGTMnsrrkgm+2Vu6vb46IH
O9fSlJlXLfqhvG7gaJcHNirgRaYNn8L9NbbQ17S/I0NamLd7d3OWYvhpcwgM8CFLT94Yg+sjgqir
z5DsxhMLNFzU4X5Mk+iPPmKXCPnFxvlt4uXSQxElKstoPWRoihysKkOPBbo1ozBwXnpFlBD54RIY
xfyJRoGIk5VlZeaWaBMsW7860Gr72yFGi+pTHLarMYQyaOqk4BTXTkTNNnOwZZBRAhl62YEHUF3e
aquqtoCBRksyHJHTfPztqoXqa0m+5GaXXgsSxAh0FxMz64SnkmW8REEof3Y83N/SjD3QSNbQ2oSK
8qcRmdlnEBjmz+VgW+tRIDXVikaDlhYIr6LahrKGcjcBlX3swNU+LYp+MHb6kAbowoMvRYli0S3N
wMeu1DHDdAk6zL+94hQAzXHWuvFBaTsH+PMVuRmzUxh0VmTuvKHIFmVroaZwV+HCw2R2ADXc4aYc
NpfH0kD0UDMLUWJQejZULZsNI7/PDgK+HPip45h5+MFDJIkl+Fn4BntglDIyrQ6bgsjujlwpHmW8
NHeuhTpapCSSyKMu8bCMDeXTNJLI7YCo3NzM4eKBP9CInLg1XkOGKodFIZ1YlssGoKClhLjgylXw
97pAZo3OAiRaUZjIdtkgr1M0f2f2t7lWBYky61SmRbabQ3qAY+zR63Gq0L2MpIjpvdj5UK/NMeMX
SK6GOxbgIahEOv+s4z0h5VWxlxxPsMsmH8y3KOxeDBNXDjy8LBqSrROifihHdOKaun4NibJLvUa3
Z3qxA7AGm0bY7F0v6M5xFqAcr0KCWIQvdc0woBSdRmtPMh1caGa+nYq+tZV/DsEffqKqcV001pPx
RjViqvtGRmAcPTcFUQFHGTkGEm0Tt7oDdJmqEY+5C5UCFY1cKEaniSkiBUBB5iMi2djgnV8oLWM0
AzMfhQrkp3ZhX7nIHQTpJ7TZrpzY117j2AvOtno8LNHF9sWFQtzOatGTQasgK0vXog3iHQ2DADTF
acrcEw1VSG/UnGfmCU4hS6e5hrR8fNkt9Qr9/6PsyrbbxpXtF3EtEpzAV82yZVmykzj2C1fiziE4
T+D49XejqIi2TrpP3xcuolAF0rJEAoVde49IS9GQZeCWewPliZtS0T91o/CXfZfwldd4/ZFsYwKG
owUP+11TAAVHNuq1FQ8UHsD63nD6J7KTic7oQMNh5eWupkHmHkBwpuFopFx3t4PpHiw5pmfsrX8j
zuuxwZQVS11tM3Fec2ytYv/znDj+xUsVtVQhlKmSSr94hbH4Sl7zWFeveazQ4NNY2e+xsJV3n2h6
fEoA2noCrGgZ2QZUDEBrc2Dl0D1S4qyCstIyqQpUYqvMmaujonwcjGRNTT9th/s0SgBKVcVwfmiG
NBJ10kGNZkRe90ipM1QfA9pngQYuApJJEczpilmMzubDjY2ayGPtkrCzUOeMqH8bavUxmOwCEGH6
rmGv8zx+5TIZIeUqarAfmu2A+mDLyFFobIvXyegPmIh7qF446DEIgMDufhw7FF6nrQeUsGdHT3SA
kPnGwXJuEj90PEs+APs2pTMnPURsz291r2fLSUHxXw6iRBVR09ozG3mpCIVp96lMLofSqUQB0Prv
dopZ7v3kScbZ/RKuj6e2svPtHPJhCDzc83sKuR3CiJyjHeTGCp8CqAerrtpC31SeqlHmq7zEFoOh
YakVVS57V/wzrqfkO7vIxty0EH81wosgnd6D/xlCnqvM0PVT34bQPcyr9t7RvOKet2a1zWu9Pvls
yCF0gDEDT0vmMVnMMKbECs1yQG8VpyioofkFTTnoQFOV2QaulnIRV7G1pt6548ZvjrWDOl0CTNQs
PH34FXq5PMWcGyCkz0AtYik2cWXrQch6KoVrrLMKpIAhuWAr0D+myKa3qpf86JDZFsdM2W8hwPa7
A+rqQLnjErHn2uUajP6H2sN+NA1Mbj202NdW2WF0dcUw1uTJB5fFcUzTBapDFhrkse5QfYISX3Vo
aX1DbUsVHtPZfLixaWkRrMEzhXKxz843zXn8YaisLVaHJx+cbA90AAlVFzr1YbbQmYuCjskBv3JQ
mfNOX8622Xm2JRZwCRjIy0DGvSKPPOWoA+3HpazA0x3i570wWQUeogDfjMvpxBMhmm1mWN7+tlsD
kWO7uAm/dZqGszCGE0ERMmlB4m2Y0daIU37wdJsfLN7yAzXpzEslqJ9Ar7Bq7Ba6y39yTEZf7M3M
u41lNFQRodRzGrAo77rMa/Y31yA/stHBl/nlkrNtvux8a3RZ5IsPPP8fOr2u+1ng1MSUwrIdkK96
0On1HK5kfD+o1CexKUtIGoo7JvPiHvh6AyCmQpWEq1WfWv8l4+A8GGO5otZs11llLEseJhvqmH0H
Vky+s93QU+ygo2ABezgF8jpHTQIvInRwEHZDi4rPuU3wZMIdEzSZOlgJaTKycdptbaQMlmScogsb
+N2y3Ca2CdIYNd+kWWORZatmzN0TtTTpx+sEX4Fpghn2bvTo+RVICDF7pSBsztQL1A6bdzTfzIRe
7+chJxuGTCrPOVGLhmzyHrlkNasN1JBBUyJL/vsWaEjPheYtXYaG9JjmL6jJXCyk/ll42dSVsPIH
yVqT6RxCtZZpqwP+r+bn/+iAPIWLH6C5vWxeJo6RbPraaorv/h6Zg+7OwBzjZGmFqcA46bul69gG
QslsZdX+uszHjx5DaPTfC1T4LrLKQDGmqtzEA7xZoqoJlZuqNnNUdZ3US7gM6h0bVG7a2Nj+4Oy5
VfXYZeLEofy9qcMuRNEaZ+fcStgZbETtKu64t07Knp0jdehRzbuIRk29JLkdYv3v/IxBqnIXFA0y
8LmubevajI40AIWNNSY4SyOWMKK3zGvnVHaC3TOoeR2cEtumfptWqzwaSkB1wgKzH3QY6oyaNVS2
JAqc4Eg9de2a+2iMN+RCJql2hhdzCBnpQGGo9j+HWH1uaTxoTcF5vtLsR2dFCEBBj+315XzJ2flP
1zDjkgP+M6wp/k++jdT59rKHwNLAuIs8FBBig9EEpaGbvnKoj4GsOOvuTUCWvw0e1hyWTF/HCrNW
cEez9ajc5CheeNGZ58Yq9UfUnKRTeIlqyZWbVj8aA/loHav+A7bQoc0sqnPhGeU5i1uFUE2PwDlf
TP4Y2IfRcjBjggPZbdDiPHRaBwzA1eTo+YMVgRbU87BZ3vdvvd+Ie6e3CoA3y2zd5175LTT7d6KW
Mof3VhrRX7JooJpWeeVzKTsTDEyIAYfZJaZLuw8xjrZz2n2bS/696vJihwJBsG4o/Se7/RU3mjuZ
OUTnVg60Orei17xDanRmC77Xwj9QG4K8+aY1sMWfUw8ZOwapTdCGVygRhnYZ2XqIf/pglEUgYyCv
Nnpn0UHW6i60pP4VEP89gddBAiHWURpe7A3sBIJXBFzr2V+IevLX4yC88adxyM4HOwNk19EhIPzR
H4ngn77TFKhByn4EyJF+bzKWbbwUCcwRv97vbls/4IGiPVmxMzy2KEpekF2KboSOYFHvqIkKd6Av
2uxLY1XdUUqUVTaR068GgcUrqqFREMMcALqQuURFkypfKRKWA4ypeOmxqRtvPb3D/ljwn6l+Fksv
vmXhgA9TxmG+vGAlrAky0bSjtexJwxi8h+uwhxY4kfdjrg1NeAlFIH1QAsigFlsz4OB3wNV0C4LZ
dqH5H9D16g/XVq5aBMiFsu5NHwTE9AcC8ra5ftP3T3GFVTuHCChIA+VUgRBb3bfFRV7XtLUNNbMM
LznsFIRb6IKJSasB9WndfhL6ZWZtx7hNSy6qooaUAsqTe2xkABqfoQANIV+UvSnCiz2q89P/eG8Y
1u17w0BKymMO4wxwIbw4Pr836sjXVNJe2xa1VkO7Bf+tuDVfWQ0FV03n1R4sk/kXbJx+080h/Oka
/bgAl0RzAotyduhbS664kltWkUHmma82uJKmyIg7UyRDPg+bHCJe02YIbYu4PZCKXRR/oa2R2U5n
dHDT0tiNnvgyb6PMnbT9ch3jJrzBrSK5Ga4bCKvtYgN7VJFavKaYiDwAgvdK5C500JY8COWXSKFC
oKLyVudu/UA94KmLV7pK1FJnp4YCo024ot4+RFrGcbpX6iQTlr1tg6EEiLgsPfsKppZwkxjgjUvd
FFuEUq0m1BlmL/kDw8bojZ2ahW9hnRWWcjcHUEcJ1csPw5GNDr2h5u8luKnU4HRwS0y+8cVaVSqT
F3vg3QW6wlgkOmvFPR5MO6jd9XcQH5Mg/FDY+FClCmvfzDa+bRgLqeJYxcxxleX4N4CC780+dlBZ
P5HwG0nA2cPIIWHusRXZhALp0cE+FgqmN1vToOEr1NmYKwpsJwzqibwoAoUw2QnbdHyF2aK5mhw+
jiVLKEmmzPeXmEqAYy0zkWirkH/WrOSeWiKvLvaJi031QlUHCeZrAPl9jveVx2wiDwqwHywQJSAV
gm2ldum2BVLMum0OR9uLl4RCIVwKwVQiHSlKG4oJE8yMOio70qdYatKB4us0noBrNAiyeO/2qPGd
qJ0jlRfEMUtOqkXPrzGqkhP20aYW9V1b1Kc86dl2bX2Oo2fb51Gunp/jfG8QB2zRINkUgy3p2TL3
DWa1LE2DE+V+EmYGy9jHsoryPtjGLTeVHjVr6vWSKLnXsdu+oF7p18M5EtaKOik1JLFHGyH1NaWd
fCz+ITNZ+nvq/NNotQ1KdZvtpyQOJWzm1I3PU+NQ9eCtDgF9ATNl2Tob27SQ+iFP6gJirlhP4TeR
1Jx9KMSr2mRvtfU+yg1+58c+v+PqMDfpjGzUO3f8W7+i4HLleL2xuImdx6MOV2TedN2/9dOwo5NN
w9yEzGPd3GrWtPb/WEoarmXcvkI8w3Y97liQieKuad4sPfycibzToIBcMLGwzXjYE/yVkK90Fo3J
K4dS9H42Xe2zP5mIpVszgleylzJ9dNWsDBXM+gYFI8Nb6b1ifwCZvFimu9ncV5jL7dsGWb4w+Yl1
frwUYWujYtrVt7mU3r5uvfHoA0e/smSHuhIXy8UcvE9Fq60oyNWteBmpoCHB2mh0sfBpVBAmTE8g
P8B+u+eLZaGwNHRAEYKziDyu7aiZ+jF499JlJEsjgdiv1+4oYGr7qWZ/cPaCZJtEIdBOEePbyquM
pwI/QHDPgDYsaA6xE7P3QQexsFGN3skoudiTqx8EH10NEzNsDaqguMlDVwfOsx2LZzZ27oPuZvZz
J6WzNv0e4rOqM0u07GiX7UmLdHT+jT+TwabuNcA56kPbthCktZ0RD1c/NfbKlo0tYN0sQjrGjnNo
HDZbrTD8d+774dJORlQxitjbRQOkxnRuNE/gUtUnLJNhbAHt+S9XbC5FKKyANhH5Q2Ljxt8VUTQN
zZCc2zEBQbL/dgXWxP5ipo2/FrXQNhCQ+RUiNXxIUIYDTugSIgZ8aJzN3/WaTVAvmFWm27pv6kcs
VA45JPDuqYVtiMEGggWQulSaW9f2IW2Gokyj739gy0X7Bcw0uEaE9Z5VubmoqyZ8tiJs2Td66t4J
ZEsfbCeM1vgf6N9GBBHtWF8Vi6LvLkFd0Doge2t7bKbm4hm0Xk9+YWYTz0ccehkIg0Y+dX72QDK1
fgi18jQAAHxIWIviTDX7vDYn8IiApMVByW/rTABDoBdMa49g6ivOViRbY5tJo71DURK4TxpISna+
FD8bQ8ftD/o3P0y8bdWZ45YHffICJMIuM7j4ie1OQKl4rRYBfxNlJmWwDHpevOTpz6DQXJCxx++o
+cdJZFws167rCXxyy9afeqOTSByDuAxKdMaq7t1mg3mreOZMlGczBPmn4jyjQ+IkxsqD9NGGAgLI
upx97BXPHjSGSMJ2QzZ8JMV5QAEdtcARa50jq/Hkj9bHhjfosk8N1D3XegAy1ayTHRhakwJzdq1g
+6ktM6hyxvw0KHRZ1Fgjku42KFyV7xxLvUTGMMeTDVjt4RGAOvBV6UAYIt/R5Q5yIF1QPWF1VG4l
1DvvxtGMMYvMrFVmsuZlLO1v9A0ChHGpX4OwUVk++VlxCepVEE+h1mxjqvIw0cI2Cl0OsgNz5SoJ
actxbcBWQOtQSp4drQHMTGB4gLROC0knySN/19tJeI7aMVrqbum+29GekIl9lugoX7Pbp2xk2pZc
HSxrJ9ccxBbvimRJxqA5992J7SQrMmj6FrzZEqVJZgxinUZGsyW+E+qdm6lWf3JWsSYvHngxxksP
MK4HbbSbYMtLCHRCCG7tlRLSfdShDnRWlaEDmsgEDPB2AqpZpKcsDnSB0Yl0R8krvcVroa+GSy/g
rmCxcES2QjFavBqysl8R/0ifpfFO69uPTU81iY4kt+Wld25SbGElzbNkxncA671lxFBKRUyWxIVZ
Yd9ljdWkBxUDVFtNFJfKpVAdroqgjpkpc+7A39PgZ2Ej29PGORIi0PtZtmmJGg9V5p3lWXP0LV8/
xOCzXRW54f7QuzOl/2YHQCrdfWIl6TIsCqC3ML+sDro6fIB00am/E5xnk5kB+CnxugKIjQ6dh7or
QuF0ZWFs7AZkp8QNIEOXLzRUlx1Zoecn6pjyFonJF7zWLh1OmpYLSoDoqmOOoA7PBngQG1GrBvtN
GxJMsfHTf4i4+Y1altJcqZ3sQQf15JFMJfTr18IERyyIn/C206sP/o5ZFSts8+DtKLM3FLkDRuk5
r8CajF8aMAzutDwJsZNt9V9iv3ijz0w5mByi2NMfKjx7ONDitA6BmgCaBQ+FGTE4L1apm8dY55s5
Ur+t0F9Q8w50uVHFYhvWyGpObVrxIA2395RMO62VyBSXldjKQoefKvXT8DbjZfxNR7bkng+6v7KK
Ovspvgg7a38KgYVfF6b8XvRlcYp6Dq1C1aEDCJskbgZOV2Ftmw6/WDyIna+Y0j2SQ+Em+OEXEQR8
1cie34D5NHSvI4d9COUSzAGnkTsLIMNuZNPIve/od9PzRXSJfg+GnepAh5YrXd/OtPfCTKO9T8XK
1OPlY8r3InP3DDveS6B73QdNlO5ySGy5HmPFCjm3oY8FajIQ9BxKN1HqLVp9aHInekmqEHJDifeU
eYP+XJdsjedn9KI1AtK9regX1ASE2t6izqZeZ4AbvJh1ikx0VbI99TLTfIPGR/tIna69sIaBfRvA
gnNC8d0316+jFwNJaRSSataSmn0YWmu3AOceNYuxuNwUNT/fVCTN6aY6iE4cbm4Kb7J66v3DTeFX
m+8qDz+O2msBd7ME1LgAb8akuK+QxWsxG5nayIjmx4acyFgmebaqlBGzM3mQAeoUsqxBUYlfrKK6
Cn/GXorqy0S+Yv8VnMrSS/ahrfVf0rb5giWQ+Om3KFlIIz89oZAPs1II/f1tZMeghsTMAnhTy+q2
zEztfTMArA7RTpTAJOCM0MZynyMd+asIqrNVYxquRRBaKprcfkC6S4CdgXebtE/KL4Pe5gu7rJpf
unNvYR71V1301iIBT9dTGAT9ND74Vy/jF0EevuVhvTdVzHV8azQv4zNHuFunMraDsEvgYOti2wBE
+JQ3pb/ghcV/au2wTPPe/1Wx8KWNhXyJOaIH14qOAFhVd+wPQSWDCrTBDTzdCoHshQdWxcwV56x0
TWzkdmz6vMzkjRVJC9aMMICylmXvOWgOnutKvNF/ggLxD74E6iVjK/oPIFBXgaMTLiRE4O6JXMvi
/V9alPMHakER/ENL9fn5wB+Ileva+hxHnFyfR7l6XuNspGWW0rISqOI64Oj2g7w7gPc9aKBR7RlQ
EUm6BejdejAqSL89GJkpLJTmhTvDHvs92UZIu2rTKcX4UY3aIOVNo9EZqBiXepiytRH0mJRYmBOj
EgY4f/V9D+KarS4bGyB58RZElmqg1sioU/FIdKpXk267weMsYaMHFy8yjWBgwf6h226BF8ufc6/G
fLUe+d7jSfFcAbx+b7I+WVAvHQCsAA7ChsYFBQDxuGMNuK+pSVFyYCvcR3siU1q4wQawZNDimjJ/
TkWUPFnW0+yea0BZMxRvTLeQmiBTtUL74AoU/iNTXFzuaBrNCNPbO8qj6sMdVUmA1LfL5NKBPj0o
FD/dTeM2qI/ABl8+Rm+B1myjvkWVZWH/YE1ufO2yNkXxohvdF6WHZ4TfgL/1k6sDmmNyjez84prq
WXFk2NuYXTu1ZP08amQN0T254h0CVHAj4jfJ5NaOk10KpaPvlu4gjSwwMzc9bIBktRFvnNSIv0fc
28kwVtuTf+OBNdGtR9hX0JzTGrzoUVD6/Q8esfLw/T97lC2WP3Qf5BG6RXNnAim3zEL7xDqBB4JZ
bYD46n90DvQCUHdTnlMTtENdkg575ANALGTjI8HfqX//FKQhifshyEhKfztcgyL14SRsHL8nuBIU
Jf1frSw2SIoNH4LmK2UQUHqE2iyewSroeiV3CDfdSg5W8grUpoEdkdi7A0d8g11QTKXo8+wCb/3P
HgM8AG/88xi+MJJ3EfvTGHGP0jYnSJB2fiU8OB0IN176YbbKYyaBc8c+78JqG/EIt2hsMA8kvxRw
xiXQzRzF40cbRKgrCwIH37QkDRcZoI0ghbkjZiHb4C/Szv0XPOBQ4GZBXc0YtHpnaGW7p2j3Gu2p
aIXCuUZ73HyxByz88HgZASxy3IXP/eEtK0LQgo5mcjICezxSB+29FL2+ZK2BL6IS4NUaQKWF20VL
SeUDDHKT4PqI2UbYdQz1JMimcf6VprJV7xkbYCrjnRzc+NX5aP7kTfNb8o46FAsBDfSD51a8KOOa
nyqHKF/9aBmrrSDqyFWHJszyAWoqvdYmT1pasZXO3ORJZDhrlQ1EsmzVoXRsOvu3fkVbPtp9Zm+p
MGA08ndXz8SRagqssvrQYmjFjRccK0XDqDypJaqmf+eaN5Q/pdthfdkgjStWo3CaTWOhElFnOv6a
NknvrDZPFlO7rQHNtA2jXnEglM9gYePnrmY5km/QKZ9teWY9VQyC5WRKUIV5DvfTEOB8iQ5u1HyZ
vdMQevT4EtRLslVIE62MyE2WReKB30YdnAb8OdSkMwfcQJNt7rjxu2mSH9lolKgxWiyBMqCSDDOG
fiLWb61060c6K0zUslIHkWfMxBjU0eEtAD06rPPImQ46SGWniLmDYuehqINsrMhqSG5iOmsHTTQp
BHDmRWcdaDtSBCDRAGeAjl6Vp8V9BCqFZz3Fp3QTENioCibsvS0ggcRAzlUCEIyZpj4eAsirHg28
7Zf0CJDpc2cm9o9e18aVlOV4yMq6PeK3glerSF87e+h2REOboq5gVZtev6FEFfPS6FwLa4G6Wmzc
zr0cDEJrJzTrrQEuno0LZuRtA5Dh97LpvgDGVJ37VNfO3PVPgAQU3xXQfNtqmg1tF3gxQ0NZQ+v3
R9BJR18BSliR3clsba+7vFzVyi1ONKAtGk27p173bLpt+B2rPSBASh1ZGuWUpXq3wnqc7WWYlN/z
zloXgMN+GUqLH7k1pgtys/OTAJ1aJNx8kZQ8+GHYYPg2S2E+mqNWHROtA9W+6oh9+70uE4X5F+nB
lk24argMfjggOgSQjYOaNEzv/MzOAe+H3UeB+hCP1kvuR3LXcui8kr0AILt13yoHsGCUw2Q7BqrE
72XpoE5EJiuggep9GuLPAL1du4VEtzhDEzI8J7qLuqdhKNZdWuYBKJZDe5NyUAVO7RHL+T3QnqjY
MOLwTIeOo6Kny8pHGoFM5VB3j9CimLxme24XS5Q/akfyIntoyidfVux+NqEOvFnY2I7bNV2ImrKs
Drm7bBTFdEZSwzdg4ExPsWEeGl/JPrncoIEtAv1GpDRMXqWhiS1mcF/J0TF78RsHJbYzq4hW9Nqx
M34Qu8hcwW0aSbryUwGB7CvPyCfXzsI8+MJFAGiNue5JD1da+iEwR38F3jyxJD1ch1TgXTyKGhT6
GAAgk4MsUZZCDlYJTEnN42DX5dw/V3HM18K2wbfjZdoZdfj+WVaNhzVE3E4ujfLTIb6JFb/xQFFp
ATLbEjhr6iMTEI94xkKiBWtd+FPHPPh0LXUFu0tRrK1Vl8Gpo43jafA+yjehEBEgAM3GN1gCBarM
9pYcyaKtr9KtTs/Zo4deTr2x6h2yrF/GUX/URdwvpck6pZxoP0NhIrsDYM1YgH0V9AJp+QJW2e7J
VJma2ZdKq8nXUb7UWwXZX26kGWDPSCMtXdqUkkz9DHvWg3MnHA8v6BZa0tupcCdDVmBhJAEAtaa5
H9wqP4LXOz8SEIXOWOY/jq5m4pEAe4Xv/R04Ee+YwqbffP+m75pdsDutfqXGzbfvxvbHbygys3N8
mkLv2ZFQ6sSOTr4bUMi+1pw6f/FUDiKKkRnBt6t4KSL3K0uQs+GsC77l/XOMctYXBi6xY63j9UnN
eQhq0hBCDUFNNQQ4oNpN5kKuLyyh62U1YNLQYgi8qKksSts2pja0P/raLMESNOZnvw+QCaok5LmZ
GT7G1yAwjE9BYN2ZgkwQjmWY0aq3xSRRA24Z5on0TC0zAbpPQrVpSy8gm4PIVLdQ7UwBZMtACT8H
DEF1uswcrPSrDKL3FJD8tyr2wdTNZPQQWI19xmP5r6Jkw5vraRAe0mT20NaWfm6E+Yv8mTQqCFpj
B2TMgvZc8ghiAWogoevFsuihJWcguXlGMaZYjKFvPYiMexuC2tIh64Oj5zbYWLqig8lOzdrOO7zn
h0wC4ApWmxufEMDOcuV3bnnnpHxNcWkMPQCgjTCRW/Tc+DmM8psOZb3vTeeorFMUnkoDeR1Ib+p4
cgM2F7giAE418r+mWC0t+MjrX1I/VYqg83O0W1liihaO9TG6lUG1aIBlREIFSR8Wl/kxtHx83QeD
LaEQqq3aBmpwC8oJlVI4a2ka7xLlKksUGrqPIThfwGLpoqSuyNpTY0KKJzKG9m3A3i2wov4vGzm9
RHjGa6WCRjm6j9J1L0GiGdqTF2E7oudefp+jun05QcPod1i5I6Z5Wref5tPTDxG2RtmmOTc+3alJ
ndir9PYgv+7WTraGMoR7cpyqE5gmfmwBMwJlcH6KIRl4TtUBlsFsXpBeKh5zzYwe20RHkZCiR29N
7ITWTodVs2o2vr4vjNEGBSHc/NxE9bqiR8dWib0MyhyIHgBf7RSfqzCH7kCbBebnJvXyqEBBR5yB
o99s+B1+8N8GvYi/YjvQ3NoAGO/iLBJfisx8l6OTvqf9+M0s2cWBoQJ0PYbmWkO5wrn0eXEa5DNy
VdV5trTiuUfRPNTMVT9a1FUbjY/ar0FbtE7R5/EKugkpiHnG4NACIrfXHCS1aEI/N2tVQjw3afJP
TeHCeW5SbOZsJpyaabIT7d/Hfajdu1Wzow37eUtfeJV2nwYS0gmhSoJ15bFpI7ErQOO4g5pF/8Uz
8rdGiOw9T/hrJj1k2pWD3kGmqi2r4QvW05NDYvivJe8uDjTC3zj0Wil2eLJdRnBxCRLhvI4wO9A9
1Gn1htQk2DsJfde5+lcuhcA+kqk2k34fhI6zEhvaCwO8Xeu548a5AfYQe+/M2f4zMM9wbiH6wEAz
w7K4h2JoyzQ91f8Bol8FKOT305Cvgz4EvR1g87kTPxS6dBay1cql7iAbRVPrpGuqI97/h2lqzWMX
D/YYmSHqDV2rOmJthlz8b3EIigfa51ib/hcs1QvsD/yW9yLhLk/+J6m69BGctxdxMM8qsmU8tMGW
HKjDkZq7o3Cy0YGkwH6Hz2bMS7Nl0oFpj65EHRSeeF2xoCbPi0futt+FY+v4S3SGCQMe+UEs3vJ0
kE+RsgtlR2WferL7r1HgyyeuZcjHm0CS9j43QYMx+qB2aJxH0ZvNglbSNx0swrwsJbSlijBeXC2x
95aHTQrXsesnOgBJ1C2dujC2zVVqNgLepsO+64k8WBPy26ggx074yLqPUX6cLxTxx4kGslQUmLyw
na128htkhDbgeohWBatAladAs8RFMPO7Uy+mI6i8UbjajCC1xAvfqjhfUzU5qoeCp+5/MaJsmmpV
TgRbTQqi0RJvBmzqGXdz+dVIteFzNdVccEU2FVH9bcQc5lsMJebKW2ha8PsLXQ/snlBYhOS6xXhp
JTgcUcnrrV1VqDfhs9TZHDIDwmZnGivMs7t//jmajqqI+Vhf4aG+wjVtZtpA6XkuVyCoDz/HgAW2
Z0tHbNq24KgZRIJGQocCRQLW9xKsKztn0NoNfasq2BNlz5WdK/vVv6wHC5jrtNolWdptWoXtDYG5
Dh1mfncd4+LvpUF9h7IWzGrVfFXmebb1/QBbqpSbonagoT3RU9gSSEzwu8bgBZEokdMS0Mgbud2s
gtJlEDOuUQwRIT8VrEAhZtx/sE6nTdJrC5TbNKsPXtNYFEAD0Nl8aMEzjkKu8SSZwGY6SCaf6DBK
7ceQWcM9VgFYDHolO+IP2VEfmfJ6LDd/CIoaCCqSG2hWb4Mqzy43juTNhyvhQfAzEqhPpaDrlegi
ZLq5EnU4Qfj/Dxrin6P3VGVRd5Dq0OjQMbUxS28WcxuV21AKKZBFvfrxDjNWbAojZDptlJqpFeZs
YYCEd/3BSEPOg5GjAer5fSeRdf3TRT8Ma1rVZcT52iAE0rbeVH0VB4G1D406umdW8EAYAwIVEBbh
s33sOsVsqXyzLnyYmuSMAsbJRq0P8TV0JMOqiIl0dMMM9pN/Fv+9aPoaLCx/YLuivk9HQJKvjpaA
COChI9ngyZWcOLI63vLqaqjAuK6OFzVcb+yDRd3H7b2XVUvQ89r7vga3DDYa2ns6a1Tn/99Wt+W/
GU4LJC8W/zz8daigLu8hUdYvSy3iW2Ij602frag5EZulsTk1qzACley1Sb2z89/Gou4GIyP92kcy
e0ksd4MaQPnNL2xz39qBXFP2+2ofDWFN9qTqk33SoYCCmFrBLNQ/BF7zsxwNZ0ummcGVOqkZwgNQ
O2dLzK5z5Ox79dCRmkaCTI1Lvdd4TeMfrzCH0mWyov5wD3P4fA9a10/3MA9LPLRz83oPN/b5Usrj
T38peVzvg+7U1LxgwzIIc0Ne2TqP2Ls+aF3ymCd1HIHbXQv3owXqAuqt4xzMblYZbbLcr1ampgPB
qCmldj3u3c00ghoGr4sU+x5+cDeNYzbJ3uU9f6ARsiSKz1W/nf3dLrHpsrMJEq3RvsnAb0Mx1MFj
FCiCs6VaUZM6TDxklsiCuJvpUgxaqou8zcTddHvq0lxw/kAhny49Dfz7L+5ZmfyPUhTDdNjNnNfS
UYji4aVu4E1nGA67ecn6seOVlnSRs4u9cznilbyoKmyCNmZ8HuMsOxlG6WEXyYr7RejipdJEHLRE
qgdkkvnC8UwkfgB7rfTRWcdeNawJ6FpZY06wV+okk5NHEEFN3QcRKyTsFSarSSiltHnY7gps5C6T
wqq2gYNlGemPki1StlDZqKODMsCSbORS5XV9tqOgXAIpcontRjsFd7CR7yFUPEIJt3ufaoNq2et3
KTSYPjQ1q3xnUYqVHvXmSqFJVRnxWNNXkDPpN1o9KlnQxn7y9RjKfCiv2seNaZ9G5qbLtJP9O/je
Y7XbO7vyAKxQ3PIdB+R53XNSBw9Vy+zDtKbuPX6o0wC1er4O1KjqlarXdWXxaMbJCkDQ5s61c+i+
gsDoxXTifpWNXbW3E818QSnxyYdgyrmssvQ5b9I9ec1B5KUDULsKnY3W6QBfKMBmOALhXVdyR2BO
wms24KZaolINCCXlMTjVc13k+trhFuB9Ih3fcm7uLacZvqZBXoLPZsSU0jKHt9h19kUQXuzkT3aj
svdtNv5HGL37jbc/KJPRJNFfdmPk37IQWlagicse0jLA+03rIf0gAvmcC39c1LJI//IvMUkb/OVj
RYAfUIQCfh2LElcsfdOuToQAj3QrvQPBfrGgTrINRseWLWpst7NNRXmJnzxEmNCYa29A2ja2vOCh
QMnkA0AjeBTTKR3MoHYXYarLtZ57Idhwm/A+Fb4BrMqWvsr0pZZNAMZNEEQBJo4vdBVIb5eA5eT/
KPuy7Uh1ZdsvYgz65hWycXZO9y7XC2NXs0QvRI++/kwFXsbltfY9575ooFBIpNMJiIgZc6K2HV3k
gfNH+K+//04HZ7eWjtpjbo7Bs18FQ8hKLp7nTNgb2c8tKH3M5MYwoVtpC605WxOfIXBtmwiwAFyI
SGv6re6GH0gqjL+bqQ0t4nOw0uqQzEP9g5ZMYl086x9LxtngbZk16kcSRlibGrmfM3WhpPLQ45m1
L5WuAikuuKTHsPaLKQGNWqVUlNQ0mvsxjUyrL3Wn3sXnW9UbyGhb03KiFPR7YCR1HjNQ9u+nxOJ7
rl49+Ys0suZ7DPX6vchjDroHaCPxF9Yb4jv5cmUl3+Tpiy+9vCZP0EbQo24s8Ur7vyz+fsqhrMR3
4Wp/fhA6JX2Qoirqv0/ZIIm1Lz0PjIwgcr+pzHzYasMo3prSfQVa3bxHJW9/HWufh8ggiDfwTjcb
w7Dk0eYqre4/k9kxvODL7GHQXwRIrY/I/+XPWWqDQFevX1uBUCqooNowU6FpkIjZ+27mI0C5GAU7
qBVNRdkdabTwy3upjwAOA0v+3FrI/alJLR9wg5fFkw9iOATjguHOKJwJiUeED8nGZkQfvxyRn11p
bFPaJTR5ZXJDkNy+FXLTqm5LCoGskBvHd5Obue3KU5eA5qdjE2Kg0rzJwH90fM8lCI/fugr97GvW
TQOe0nC5N0q7syPNyadL5tnThY5MhaB0zeAUm10xh2TTgLXftTp40XyQA1hKJsZIsvihaMoNgatE
agXUI+AV9ZQngatYbOjRcj68I+HXGNp4Qp3oaeYWc3VXztvOd0zoGuDRRs2QNOl2NiWgx/RcnGIL
1O7QEBOa6H0WTmCuH7eydEUaJgkYcE7Z2DmvcTM0oFJCenisfhWFDr2heBL3XJvsG4cDEz3NfvUg
WuiW19xyf/3t6hY2i9LOnKMYlTbn1NRvqGCa1aLYtmaWHUXue8/sb3sz5lBqrdp3u/InVXOXg0+G
9UW/BKOqnrMztGR+rMGoPkbcBUhPcSRbnKbHKTAtvLW6KtqvgWcSequI29MFEhjACbgmlxfscodr
hsI7iBEICbCoVTyhKgGMVtg8dLsiYGJPEcpZJCgu93IAQ5t3Pn46AkkNR34qfQyIXWK1Kd+J+Cn+
nFqaAXQeBrCZUW0zolLy0BrB3VLk/CnrZHkylLz6AXSfRIgFuTAnmFPw4OA+onrUaKX+l9a5+Zky
XoWOOBD5Uz5MaswFg3QBWdfn3IutW2oQHEpQWDICEj4Es7bxRG0vI446wo/TuhT8mcwmtGWs0PmF
Mtv6zc7MMAAT5o/OcLtN2TXVudK8/s60TQmuRC/5YQJObCWsfip9C2WMeoA3dGQ6aSY50EwUE1xd
F0mCynJ60KkIsS01Ob1mrLmHDIr7i4N4dcqd7BtoX0GA30BAzM8BHCXXjgOMhPQIMtvqiuw60CWM
g8XAr4MuXYzlx2UJkoxgj/QNw1MpQOSIhqlZRwz8dg94eazA89onj1XfgnLNKi7UAx5UHBrN8ELq
UoPin8ceTEkX0onNMrc+2NnshYso7cd8J8mz0+BLVLgobsRa0SImid9HXItBVkxGk9pPDuRVKmrF
QY9/6lkQmZ58LBU78Nogj6ndToidO5VE2AKsBgF2Vp0W2WmWbJc+ZGE8kN9Mj0uXJiNrfNNlGeiZ
vPpWhzb00a0BPp7cmL2VRrOjkPcosVEYnETekQdusQ8gKLnPyvJRY2X2SxvcJ82sqpdemN3ORxbk
OGujdjUasOmRRwAs9hD8nDS9i7qBWVd7lPJo4Za58+ZkevljKfAUVC9xDnrNQO+MfYsQhW4qoYkM
UjwS/Plp95fD/1NqXpWAcqS9gdhh8KMMBHAEVT2/9FqZAbges3sTQbGd5hfi3HQDP/Ih627KKp9v
hx5cSqhENx9rC5iKmrX6W8KmZx8gzL9AAI0MyfvaPA+w9oxQq29f4wl56ASZ1lWBg67uZgSEgwao
zJBs6wDKnN5nkE2vfoEAL7gVEq/P7dyd13txMHrZPtbrJOJ0L6YR5TcpP8+1QX89oQzpdsJd+co0
92YwRfmtzFArh6QG8I4Gbmq2FkjwziAdEjT+zQwtyMVjyv3/iweKni6eYSQgDkdBomBGdVv1xXGp
NmxSM9mVFkDEpjPrBfhRx2/jKNj5T+fJqjIUHDn+ychteWBiGJetdFqgENxoIVg4VfLgC2/c1or0
/8POvOHdn7bkH3byb9SjiPytmu8gAlvuAo0HeHyZ7FQZGjuNjpPxcO2jTP59ZLWZnG15Mwc3q4mO
YslRw+7jNXxZgPqrz78t9a9TfEf4YTDh4iOFTZLWdN0WV3nuQLhXKW3SAEO9zQ68izJa1Tcn1Gwf
mdBfVhM2//pd/201kAannP3HqRYq+NN5i3xnb0IwKh8alCEqZU+aECOczOb+Vvc75wmJ2jYs4pn9
clB0DhU7+6+UN3eDkN0b+BCMqGEOuweTjgT1fNsee69CYUuO/x1NN0u/De0iTWg63k6y7dQY3g2g
pfw25uMDE1b51AWifBokoFeBW96TiRv4NXS6NuOHAI+46Yd97vgNgsjofkx3zKx6knMG3moAXFCW
UvZ7nrPimJqNuI311Ng4nW68lo18Jo0/00834ASdfyCqnUQD6JIeho9JVpOIW+gVpfo83gmT23cc
2CMA7/GbTHPw5Y5S5Xe0QeyyIbDuqGk4kn6eEgD+ZNPAFctq5DTUImQHptC+swRfliN7rjRRwdaS
b0yUTdBtE2/EaTTORow4TiNOlQjabYvoxVuT94sHWOJYkmuRqJpxKRgTeQ4E9JB97q6jA1f4aDVK
+WPqrqM0NxiMclvF40k3R1SVpqwJLviA4SIzNBRGcKlxM1u6eHzLPVI65pnbAi9jQfII3qPkEQmB
MXICP72hLtNN+xY09kfIDcmLPmklSDhHlC8zA1XBJtCZKKWKqiRF+r5LvLDFT+w2QxX5A2uSJ7ID
FsG3cee0oL/0krcUrA15bLy5hWXeFHnvbMlLrSoGlC8I8EB/WlXvm4jqvuJ2BKMUPlzbutiFSKO1
b+MitW891JQ62eCeVxPZc20et62asQ74Ch9hA9teg4Sj/V63rXPjNzOP9AzYw8ltrANA1/M3p5sh
VQQorjYDAKJpmRNimzR/4wgCLW4CTOjbUte7DWGw2jQ1zqAXbUIRyxTVGOh2CsxFsK61S0dkazvn
t6Xgb0nzDbzOF6rSzv36wU+c5hXU6N22wq3+nHHETXTH1DYonRDfRt29mFVQP8ydXYSTBDIiyMzp
QOWBBvDuUYxISZYW28zS0xvWt/Y1NXiHyo/CeHENbOUb5KV+QaABskLI/oeAap1NpmnfIROrhROu
uMegrYKtk6XpxUDhzPHLShKVPS+zmyNTVZR+BHrtYeMVBYP4AlhytcwwnhhPEtCwpgAmQWbkqW69
fG/Ixt1QtzD95uRb+RAmOZzHxDDuoDx2U+tQpIhcpHWBmmwfaKWySVkoHYQnaSoUm94XplGjwfaD
FQBLYqliOi/7Otr7AalwReUFwjS0MfzYDlI3Ga1rVwT2Yd0ckl2UtgsMaPJtLrMBkDVsb6VXvKF4
AOEPibquaerTXS3wPm1Zv2kT2zu6vplt5p0khDzu1omt4CCucezHUoy7yqmzDUWO2v6H4beQc45L
fuN5pUS9BAJNVfDJbBZM7ugh+Ic3mcmbtz/XRXBZCahOBMPVYnF8ROJDRqTcghJ9b4PwjndDXT6B
LN5x4jtgFYLHvpJIIULQhSbleiajWpfdKSitFnd+TzwH9jAbNZgu+x9V60MKS8GLW79qnmvci/Ur
EPQctCoFdgo51OQNs8731C37qXuoLA28v3qMzT3y36zj0xE1hlBtTApQGawz8li3IpxKHBHDiRUV
W36eujp5lCx9ofezwWtA+D3NxTloJ/aY4rWC7F/8P+zkD2xWsa7T5OZ80HLUGjDEYkAwkyb7RD2B
epBXHnEz9ULqNp3Q7muziqhnZGP1BIzWa1Hp8rKYtBJUMrPH9q56ZAGeYh9GGVWu3UYDqODecg7c
TGA23SVJvRRPOGhAKnuSe9ZukAA9Tqo7T9Zuzgbx7LSonuvLoI1ypd48Vq4WIlLVXqpiKveyBLOl
CPVkjOhPJpgCLrCfkweU++DgmYfHifezrSwfBAluehkcmUJtyDA2Qm9y4MqYvaFgBf2+1xeiBNzh
UdcBy/tlgFy+jNICqN51wfMex1YS1qVWbwHMiyMDsO6rV4Cwwp78AQ/QerxDeBAM0kU8fu9zgIhV
DQqqN1GhWOhv66S40DWUPAxOOEGMagkV9DrenERvOPe+EP1NNybDjcgq+x60nt7iYpul90uze1Re
NCKPADcuUcrI5r0FirrjbHvDrTa3UI4cq+AVmLGnXmkCo04YoMW4/sG7GiTVeBbej4Yz7Svwzxxn
2YLMi0sE/UKpq5gnd9prZ0MLARiLAgnBvr0uVA2rcek7ypNnOlQTUD4R2iIpNiXgQbf5OG1n3Bve
PMdJ9jHII/fJWBlvk5g3wTz3L0ADJaex08oNuVmZn4b1CNku1vP0bm5lEdJAF0BKOwMvzglFhcnL
/2tdG8BMvZquxDRsTnV5xuboWXcSUAbo2JruOHPFRrZiyPFjzfTQ5VAFXfpd54etbRR3NDlIWXn2
quzZ7EV6zxOQjYOGqopxN529+s2tzGCHQG+1p66eeXvpZNqT6ffmWU8ChFPGWryBxT6LwNGZXbTW
654AGj2QnaaXI3Jedu09oCjrPeJAAQmQHJkRT2y+/TJQpnEJkqY+XEIWSwijsarboJzNoIkEa8F/
Etf8RE2d+u9H1M0ZgmF0hHeXxo/oENyPSR2uQ30P+hEL9YObUrmvA7Wvw5HmUNPEHX5hIEgAS3QA
/QRN2hDMs3HnCVkWz8DcJCyaETEedp+GBB9i4CSSCcFAPYYyVKKdyH3A0zNyaoGVyBjXwJPeQ25e
bmiI1hgkH8M+le15NNhCdCAcO8bvmO1bld7N+ly7b3ptR6wHNKZ6FrQNU6CQtPzQ1r4Slk+uRDXd
SL28dAAC07+cTHM3J3thpm5EtuW3oGss8ie9+URj/V8WEqP/wpp62pVDelrvNXS0PHeFPxxzDK43
HTqiG0yiBjuffRosB1DmV4M5h9OQ5LuSITaOYkvrFe80OXiKJuM2HkzgHoOrBla/VwDY4/NY51Zo
usJ+/TJptBEYQgly16IIw87CoRtKICl1/+ypZpogng7mp/i93yZlv3W9XrFBwQaq/fcB8l7n6VMv
Twg1hORBvstSdtKBxpe8O1f8invz8+nW9RY/Oh2oK5xQ35uBlt9+ClLR95CI8deXW/nS9aFLwBL5
a/2eP7nV4KdQg+v3/B6tVl9tLrtfSYtqnpJZ2i4jSUhSgmQczGdizj0kOxt8AapLNhpdG3KRJj70
aktoGZqSNLG75cgqLsOf5CdpsUwNl2p4OfWXM6znNzj0UOkMQp/jm1HP73PfLi+DnVYXhJq0Y4GN
eZNM3hjSgM0DdwxpeESSHPpKBdvIfGyzPY1TAxZC6L3YDjIXH97LodcZyX40i3RZ4uuS1O/iLA9l
0gS7ZV1sfsv1s3xa8tPsVnbvn4WMUDY3AGFEGo50RGSLvHSZVIgnKnmbj8bIcvC122qf8Le9yJ0R
TCKsfp/ZiPmOpms+As2qN+w8cAJDxQqgTa9DhLsBtfpDrRprGl/9ZujPZKqmGLUadpOGM+5lD2VR
uA/C8k1ccvNwIJuV581tXrQnmkAeQVIUm2QetR3Z8LLJHqb4uJ4kMfRkl6Jcc0O2xcsEJ8FceVda
Yv1odBLyMIP51QADyZk86KOBmAbvLOpzA6RwSjWvO/debt/MHoeueZLiiamZzV3lN80d8+YjM9IW
xc9/20HTH2+rKvYicqMBB9o8d9mBpqyeFbCzUQH92N3qmet5efbn+bQsr05EE7B/rUIzlcEN+VIz
We37p6LuunpuD0ffMtrz6gvmxHjbeHM4+34dAQTV3kNEpbmPqwKxz9LA04HS9dTH/TiOCqJeWvvk
rmVDez8YcQvNvu5nBrXFJSYftONhEF78Yg6utS9Y7+wB+vNfbNM90FuLYaHknFdTfRtkdQVGevAw
UzT/Y2ZpYpv+vv+MoYC2mUsRgMlD07frpU4XLF3pZEMF2D9cvtw6wP772YUu7NytxF43J3NbOAyY
ns5/cafcOAdaD3YSBZ7vdaS5HCEhyKa62d9uYBXro0RLn6TilqGmHFPwOtFhl7f2wYn73b+OktEg
ypnZzj45otYTKm+qEWAxBYezOlyX6EfdPvROtwNPJL7VGqkujipiqOVAbTgA/URi5wTw3fmsyb71
DX4pEO0woPRUIYSd1hG5tciGncapBDBBlQ2arl9utKpPjzRrciUurL56Qtn117WTqu12zLTEpjYc
cOt0enDUVTOMzfvRaqMBE7CwKqTh5VCzvXo3Ff7rv035N9unFdZTeSL4fFIDFSpAIn18Etnb8x5K
Zt5UnywQvYWVkqCA/hxUMemwIWEKOgQ7CD996pORGjYY+VFHNvLrlJm0LnLSulANjRv6tup06+wr
fQFNqRAEafVN6APId1Rvta/dbnJR9GXZ38m0NKXzPj1FWH8K1SKoqWI3Kd6CcQbkbfLexN7LG+dz
4NT3QZpq92QKEC3ZZ7jaolR5kA2KG+kmFv28M0cfIjlydn50sZOfbOqm3hksyuniCx68ZcnFtcuK
UW21A7x1lbkONbRx3hQqfQd1U5W5y4rhNunCTyY67OZRSafBefEb+hRSEbOvY+cPfBOK3KFwjzIO
1enTqbyjo3zu5QYhPYBwpxi19WIu3WveRxDqBm6KXKqylhtraAGc6TlcaCW4zCqtvKyd5WLb2E2O
kmGEuTmoFRELVdz8X/ugE5+x60Clo52YqFrOGrwHTmYQmKipa8Vm0vUBkiJOs22nYYyomyZgl0tz
QzNCWwaItxUD368jRlePt8s8HYgYczbP1FvtzIdGwdyW19VEay5rxHGz9ZIG3HPqPIuNTpbI4UXP
43COURi7QKuQcgIuOmcg2aabc26lQE83/O9+ohVi8V9u5tQn/+VmvvYR+p03yPQU2wAK4leodRqH
MRDfQR5hXmOHQ8Iz1xNIlDgIlpDRGWIYnc7QQigZeLtPRt8GMK0ai5NHPlrp2LdI4NHK1JDvxzms
bOD51q5Rg1oMjhW5FldvEd0hSZGf0Cqn2xDlWY2Y9hgSKxr1qSGfFpIlmwK/l60u9exYMO1noSJL
jQlCbo+5M2qxc/sVgAaE6rFtOtOonXph4Zbjcw8Q0PVjksuFv+dBtS8N19iBC0wc3GZurtCyB+Sg
15M3vUY1hnqpj/N5PyJr8B+nbpBigRjfne1UoAPRwQmEAElzRcUrypdS/nuoxYzIImAQlFhzwSGy
0bOk2C7oP8tpp6sPqKX6ES8JuDFmkd13O1xHUYCoVwJelx67LZ7+qgsNjylgS16nsbcizQ78+1q2
fNdyO7nYmoccfsbYYcRbysWPIXssPd9+SJEJitxymr8Jo/tPlojqdwA4YJ6174sPvZX+cjr1cFOL
Jz706AezfWyMzLmRKtEFtnd2KlViq9CMFBSdyjipho6MgE+7RGjPX+w0jWycclzrMuvIf52yLr+c
k/oz4oOW43T3jZkJCNcGL6OVAJOgdRBB7kqw+Tfurad6PuN8WyA+vKNB23bqi224L3XtQE0ugX45
VfIR/MEUGYtACw9iRFWiMKuGjshlHSVnsn0dHW2o1fvpS95VEm95hiGDx0Zrcpwkb19KK5k2vJDj
dWRedcNw9Rxsz4VWQBnbW1Yn+mNh1j7iIo34TxMkp94eoa8mM1CQWtP0a10pA6JuU0Ed7zrm9bbV
LNz7jJ1fAp+rq6qFHBs1oOw7K6QuNX1pQg8KIgU3q+3vSTIN/FvhjOC7tctbU+dRMJvlHRWPU2l5
C+B01KBudykop1Fg7SryJTfE2tKoLdIaKAtgH0zuNJHe9N02odJm6icC7xpLX1fjphqH3ql/Yu14
SmU1hpVf9aDQyt+PmLKlpduBGqb5x+gXP5r7b6uQ32g6RegNjdzmHioGyj+bDEQ0F4MLiCh3+XEd
nCbpHtwA4ut2O1yZlQ5P0AYenlxQ3xkI8j9QTwgoHhWdzc7URaA52PC0QB2U8h2QCDjYggOBoLoa
SHqvajXqUeMUXQgQmAFa2W7YBPlYbtphLI4VcFCLDHowAnHdd6k8kLJ7xXCT1Qv2EIDM6aEE/I1i
7FPi/F8mMb1xH2Qx/y+TKD6vzjQjp4xvjY/4CcSQewYhLlCqg30tFQN8oUjaW1dCJDrx81NmmcmJ
bNR0mhffxu7Egc20TOwd4EwNzU3AmHSUwr+SqRXdbZwPw01jSASjSPjTLsAluvHxBoU6pfz7qgj6
STp0OUwl9iHx2ByptGepAlpKfRxVQUSHWcUNZDzE97XoZ3FR5UR0tMyjJXzeGNu+0PNwdgvjLAtf
P1fNBERKZpXg4B7ebTRKja781q4P6hTos/rldrXRKjSXbNSlI3IGxqjarrbWBlgnBiRiA3lOjtAV
mEWJ2McHNbQuuf5sxYCXgGz15GV4hUYAkd8ieMNvC+m8H1k6Lpw4FS4QC38MkPNcIKzXBaO78/MC
oCTyAZnDD1SBPDqqvmGtUqD6gbHRf03tAKUdJRdNprUh30GffoH8DR7EHEmVErQS9Rk/TrU2hlqs
F0BmoPqamqoOUIetmtVGR4uNNfYyg/yWAandJW4hDzH3ql3dQknJnntgxlSjKf126mqg3uBGAOWc
P+2+mtWoWTRQFlCLBCYJtbsuh0ZKUiWndgzKp9ZNmp0ERHVL3cod5Dmbxt/UszIktTLsUY2kfCSL
AUzh19klYkGta0M80JOQqf1ogo8jsrmdyM+pCN5dyjFuwwByc9svAzKQW8d03SNRWDuONl6QuKyO
hkwO1OOom74MxoAKFepX3Po0WqpRsk/k0npadSwcMKGyRoaOhyA8GNHmQ4ka3nAmxZJaWs+FVXsL
KM0YIe9MoysMrRcGIEzSOxMMbZ1PHtgFB3u3H6Cnq96TiVx10QVPkMnbDKBWi5b+aNfiZrbLFNHp
5oGYmMUknbCMa/+atLF5Ll0EfmpF5Gh3eI9LZvZmGaOxK8CiegOcUvDUpf0DkTzTzM7T/SvE5qPR
qpdvY/n7cX/ZZC4gbZ++ifWbgXR5KH2TPRiTCJ40Z4zw9w5Lr9Tm175s81sa6+IuRt4laI/UlR4H
23Uu6z11HZEAslnbzoa6LGX9Uc9SlGCrdStNFAgg16+ghw2e5nocH3Q2RjRGzYwemamHjcPr+HFi
1LRsJbaXMsnxYAg8PCd6x7r0zWBdWq2z5g3EayDQwufDACVmqI82NdrSyXNwmuJ5obzfbTTCKyBN
EmYxUCpgqCQjecXO7J8KR49QE6RfjbjTr1I1QGSxnchQH8wnd0QyAkFpbJRBeW6XiHqRNzXk7TvG
r0nLysPiTDbQS+Gzm9VlXbRNXQHe42yzTMem2Q2rHHUmU2r//LKkZPz9A3wZ6Ax/ipqAAyOBIFfs
zhuj0h+sIfbfUpajqs93+SO2gtaWt4VxEZndHLykTVFxBADJHPTjdrBG89GPUURqdk33XVT1HZs7
qDta34oK8r54FTE/rRg7PX/UM9MCeM3TLwHgo6WDqHXcaEcUuCjNpI8gG0wTmLouy2tb5wRHU3lQ
SQy5DTCtkxxvRhVUXUOJFh8ZjLP9z3Hi+tVDBuXqqKae8mQH2ZshogFqeBnr1yqd5sgI5mCbMEjL
hDRSefnvXCIfQz1agI6MetpARK+8rAt79theJq59XffPD/JpHV98/iC0tkiBKLfq+Jr1gxtqGbOW
gnuqq7cLkd2YXOhLxXzgaMCHYTOk4y3yzieJkpHLz9Oosn7kzudpa1V+9j6VLFSYv551Lf2n6X2C
FCTkRyCjDZjEfJlcRCxyb4iqsdKjr8GgpU9xoq+RoK+uFBMip8wwhwgvWPoScPoSLCIXr0i/eUWc
P/R2u7Etr/iJNIoMNUguP+VBD3Q2qiyAwgEFB15By30MUPy951YIn7Kg/B5r7NKnzPnLDMSGOaB8
pullZ/aHhtXzDvKEIbGSIwmTP4kEPTAKPSeIlj216FGy7mPMBhfdHKIC63ZWOu1uHcSnnvZiIC3w
NrMJeQgyFrGMkc9E09IwHTq0VUstSO4YHTCxGrjXLHMwT1TG/4UDQA36KKM/UTn4Okg0AEn6Priy
AExp8jpoJj9CQWPa5JDK2tI/mf6rQrPLUz4ED+v/nextxk9pBrT/+gtJ0+nzdK6l2dF0UutgaC5o
mZxOB1tvHFxdg783EwL9UDnsblc70w3zRlgochqkDK6damjCusg64APpXHMXPBNGjZL0TA5PGbay
d0J3DzpP4y4q+3ybiaC7BwR+QJ67mUJwfKcn8hU97kZVZUDiTI3KuEmOjYFq+HWl3rDAr41BN976
OtJM9jZA+UAfXAdL8w9VKd/SKguuhjKRHfqCfpQxqMPSgEid4EpHTtZCVjILzqv9zzWcLrHOHliB
kt5wz7YSPKXGgUyO5+ftiexTpmEXRQOf/FgM8tuy4tEn28cCX2wjxNW44zXLenrh3vKkAE/rwMGV
Dcp2akBFxrqQDtuqrLaxFxuhJkp+BhaUnx2LYZgOyedTv/KnreWN3oG8aZT81u6nE6CuPQdqZ4Oy
UrkHdsa/t5VwAGjr6h+ORI2zIhLqmuxpqs34tRU6SloC8PcNOtdQp4dJEwDR9520MiRSihTyy4iu
JMg1AMKUQ5zpwl1+MpKxO9iljMfbPGlPCBF0B22MoQVQqEo6rirpPgbIRE0J1bJIzE2z8aZZnBhi
TUsTqO5qA6irrkOUZkyQvJwB/aU+ua9OfgGyrvC/rkEDdWGwaCm060X3gmJbJ6QrQA9cHRhMzqew
YaW/Xy8LfGfT1a4juoIWt6riLfAvgDaulxVdQpkqhe2TyATzgzteJqOpIVINCmMUMDHUaF7IjO84
Q1peDZZ16EKZqmBHkmmSIJS/Dxhyq6QMro8zxAYhQEWDtQthVeyJUJHjtVAGn+NyhzrxaRF8ynrJ
Tj23p/DPlUjwaeSacZ3HZi9s078pPee0sCUQy8G/sh4ko1uFIEgqdmaSg0Z6pTygI8uM/RtZ2qfV
vqxYFiM0R+tin2TdfAuijPwAUZpX6s1GOt8uRyOku6oWDxfHBZsU2RLbqs1wmWZC8SbVnNPqTEdV
qWW0HK00q0Wy1m6P0sX1QnXywDachMu262sd2df3wAFckvCIN4vHx3ugM+j4n9AocGSbpUY+aMAC
3atN54cG+hfyuYVtLrWdNkSZCuLfynExfuGxW7st89wt2Dqg9abu0/QTEiWwaqM3iZv13u3nFuod
8sfVQkfJmGq7acDv+MuAafnva4wMu0MgpYpd7CV8nyJUeCMLS3vG+8WFkpijn+VR11oM9/8UL1zI
v0a+Z6MkyZO7wcn913Vmm+fsxZnERetF2LkgzNJuAIY8tawXp0If9V1nta8CisV1SDaJdOiJmiaz
3o++2CBbhSfTv/lw1N/tAF1//TJ3Mqv8ptT465cwOsXSyRYXjG01S3uXIsmtmV1oIBX8ZeCVeWvo
6rcmy59IkwPKnunVneHWGUgpUPCYj83w9uEB4lMNmpp/e/SNnFDM6QxvriyXNUQBuCKtYaKww7FL
sTUzztsNIMnsQk3cFMGpnn80ptLDbJMBN0EVq/unRw0t9fboFQC9xH7ab8cJ5e5hbUMywAbhfVSb
3nRCtHE+OZME9n05VNrii2cS10iokJUa5nXVBo8hqDQpJ9QU/54bKBbGUIk64TkEbSQt1vrTp34A
bDHuRusY2MyDEDk5SEqqWeRKkzQ+D6d1elpb3uY9z5YHPuhqZz8+Grp8b0QihbalfgCBcBAnZyPU
GcvBicj4j3Ga/w9rpc1vJucSBNpl1PVNhxCPbuEnXYIbTmsfiQ3uY4xEkT96BPz/6H3Mq10ALd5/
0cgEtLtG/YsshSWT0MwQ9G+jeKpB/9mPkcnIOoZUJf6XNPwxsExpxvm3SPQSOZgqO9n9mJ1k72Sn
tRsHfsdDGpklz49B8l0GANWE/+ryyZvGabEhFlji0xCtplvA0ANtjNBAaOb1sWVJeu9VTbZwb8XC
hwAm1OAvFiJz96xCeRixIX0ZQEFyFmqKn/vLgPPnUrXeuhfGrO1Q2r9jWZQhE719N0LE5M5IBkCY
mxN1es+G4DY4wL6DHbI/Lg5pZt91ak8L0RSxJRs1KfSgD4HJS9wSsRA1Joj/r06KMhRMMgQIAUut
aWLkSPVv1jj1B17gt0EgamoMHc/srnOSm9XWG/c2Non3ZFknLbjqJEW6Kg4YqOsUMJua/58JaYlE
pKOzcpPJNA81D++7n3b5Rqzj5yD7aN3Oc63RIQYCzgKQ8t5RQ699XBaf5y+joCNLwVoM+s72mgSy
vdKRM4GmZm74sCEbMLa/M9lYLP3uZnl9cQ1/OBlGbIZU9gz+7fHUtqkVUoU0Ukvj11Fyjq1sBs86
z/exCrtOKjLr1RNKjcG6H6UDgxCEyxXvvTe+2AbD/wq8mEWQ7/+Hsetqjhtntr+IVczhleQETZIs
y0H7wtpde5lz5q+/B42RQPOT9+4LC+gEKgwHbHSfg61j+FfY4HAbDJDpZ9BjNfspBPwhetmWcxij
TanvxuVZt+fYAzZc8ydzB+ep/o+dosSvTMcjqlU7H1xKy6EewZKds94ausxyfUDf0/BIsyHulkOj
J6ZX9LLkyiUYSsSuDZ/sa4j94lm8ywCHLDvrxsTfdsTOrQdNk9+WqeXTF6pQvMcwl7EBwVmUenSu
VjlIoce6OXriII0ja+KXYrigddQLF0nr4Doy5Ja/50T/OmaLeewIAclSh7MFahU8bOUJD2I+Fro4
ZAm8Ojr1KqCTWnahEbcTc/LoKpQISG2YHIxBegTunPFPPMQosQABYLDgVKFLLO1FD/H11aOF52o0
oFMYh2Y+KE6RfFJrACK0Wj6+AhD3qUrwZ2Tudpcmr2GNIvGxSboXJSwsAOS1wx9O0uNpMuFkL04P
Ep3tahPIJWqQEfdZ14NTejC+5HnQ+qhbQVVZoWcHKSj1s4Gu0lNapNJhWuzscZgMyS9Bv/kiZwkO
GoCf8gd6k0VwYBMA7rSQm5vd2wsY5FAJhmJx6+sEyNapD8zXAU2wB7Nr2wNNzd52g1wbvqGUID5Z
kQwiAxwEvKI3ACzf8fQ8DbmGDXiDrDmTy06D0oDZyG+GiQqUsHS+kz3qpWS+HEA7TFqO5DbQQw9Z
lWHnD/41t1qcr9SZ2ktOegVor8+7wz6aWl3ky4rT7BMrzz5lWnxztFH/Z0wtr4HX33mMQhlZ0+sX
qzW0XTK1AZgeHZW1VwDbBp1vn/TcHjwVb9yv6ZTeLOa+SJbHGvAvWYoTE8mlLQhtLVpHBaohuuNo
t0H7jhnvxCjwfN99vJvwvQm5SUpdtP4w9ABS1KYjyciD9iX3Kn9Jr/Yc5q6epV25hNMqRRLYEcjf
OV6AhtfConSmEiX8gD1PnPzsoCLAOMWd4Vthk58jVhprpWgyBsyH7tVZdcbZi/kdvGWGX8pGc+3z
VDpXcSzv0D9nfV1G44WavfTW4KZSWxqIDebOcAwDNwzL69RY6g82AM6T+iPRKz54l/wXm2jtBa6M
1zsuhFTjpbjILPVhNmbHJ7gONM/+1NCP+lTgVOnJ1JR/SKy1iuXr6MxHwRvamXI3QsfvK/lWeef4
hAxihNpPs7wNGb6/GCyj4yOL1vp411580aZeqWpwK2d1PPXxeFv1oS8tcGDQyXriMhxytv4UythD
6tMjeTXMlSJJZjeeGme6kfze2/7m3+K5pbl8nbhp/aBBJf7vbmAqUAB5rwXH7tD2F2lGT3MF0EOl
SrCDXehKyMs6A3C2mgpQaIr2laCaSUQXsnDADnvpjQH1482C29cL/USK/4mVZ1rmRbQgLSAC8QVl
fUKzS1rsZVnZ/f44jh3biZM4a9adh0pTV8d5aGPR3AAZ7d0GYDNjcAJCRia1qar4dTNETYGwSTb5
ELKTitYjMomgVtEPlkwZyg/HFscPuGwUOHBtH6XIGg2XW0tOtiebmUAAkbSvvGTCKzmfJ9Z807Mp
eFHR6B9VAMOxKsBAZcnQXDVpUS+VpNq+qc/ya60G+8Gxkx8piCQBMTE0n8eRYf2mDF061ufnBDxd
eDx0qMREA1TCosUykupxluFjONSKH2Xlc4+q2c4N8D96MSINw2y2Al/RC8dVaru52NNS5z4NDbDJ
nYEwuBuMWsL3tAm4erwd3EJpeaCTtUaLQRFqKNhpMAuSAa/Nq6w05jx+YMRLWzm4SEtVGydZOhRL
HVwAa9QYp0LnOqL1Q08tWo1U5G4BsY5C5/fLsgTGWWEXklVowdp3sv6N5OhMzBt8T8OD5sKtdgrz
bLJXKKfRtKPOOpViS/FipSuvqZm0jw3ra+pr8JehNSpuCr/NsfvJQaKg27J+oW3TwLZNqW7gZLoy
OzR+NTo+CiWO2Ohxnc02yl5k9amnZle9ly806lgD7PQ+JZmUjM1xUtDRTrZNhHZ3VHCVatmwr874
NUzBokMjkoEyNn7djP6DXTiiJVb7Gwj33QPoO9AIPuMcliqVcaKL/Ajuo3vQoCGZNhReqdp2BkrT
qL4WUsYYeR0USXQgzqD/WfpnJ5E++/S/TBf6V3+zJMmvzqml9q5u4q81GrIOCCG9BDRcXiBBagXl
nqbgVrKu4IzpF/zOtQGHTsmDapvd4oLGxrqSTT1Kz1WnLfiA4FtEf2wGUEsU8fJFCWL52kUs4ZSl
8/coMDT800fTA3ixQdEFs6zVl5dmeIoyG3wAclUc7LrUP3dZgM5jszB/oI/ATSf0xYWAUwRiSOY8
gmr2bovu1flTZX4iXkUQRDSXStG/jW3THnJzRmU0yTjhohpZ3ywQdxxQ6Xx0lCC4EItaI6EYN5qq
K82Mtmo/YTfARcSwRnIUlX8oSuAYVag8UBXku8W/9uY/nRT07y5MTLXXXT1UTV8Y888KzRM1nHwU
4UxezuphsP8EG8Xc9q4C5gnHB8VWcJMWt8lV+baQqKttxoVqSqhFYCbkEuVVj88sK8mpUesnSZn2
6GTai2mEwc+5av1Sb7u/urnGZrYJw2fUlY0oiXaiUzF03a0wUUuLakzzG+gwXkDZHPxMwAggTRU4
2yK1wmcRsCPKaOg+Z/5kmT7BAUqju0lqIN0HuNQI8Iy+ltr7lrUT1OyiZ2l8k9GnMreD4uc1kq0J
KjnVDueT9BehvwETVWWlcPa7HlV4n0zlzao3jX06dZGH40x8mFq8l+6BW4iWuEIbr2OugM97LEEE
M45gZuA7JJo7VQwqHVMDil6NhmnW6awEk28UU/2tB2vZw5yATPxdPi7B/8hH/KVKR4leNIANLrY2
Xdtcx7kZg+YK7Q6brxrcwzQlrfPrlLTUHf8ffCmyMCZfwgAD4c+LNuOgHfmJ7KUcg+/EbprnTu4m
bZs+d8AAOgGwTNt1JgDeUFAKAHQQpJYddvoGeMuuRd9btxpJK4/4TTN8imwtkL5lSYvaHyUJHyh2
FNvfyWCITaDux/o9NpA4TLx95jpoBKhVuMwmxbU7ubiZAAD/jJL+R95pPAEbRVKa6EhmkiWhSXfp
vlZBIJ+LKFy76xFAPNQ6ARVdbLIK1w5ESWlsX2Ors65VlOG5NMsxUqWp/plkGoAKr/Oc4Xk2Sfbd
RWFC0tSm9apYVvZAGP6gd9nl0mhe6B1DwPq/y4WILGbgkZF9aWQADCZEnbwJVzFMs+p9HBqg8Zg6
N6gtI9Emf1SH4kSdGtS+Ido1to0cGYyXSi9OHzZ3kB9vIXmPSrJ6zuqHe0qqKmzDixJV2kVFan1O
G10By3Bl/wVY/R1lERzAAaDNcPoDx7CA9lIS55Ohp/EBWOAxiniT+VJ29t3dUWTFzYB5/wIuRWBw
HWR9bh4Cq8pcudIntJigClYcw9LIcFqUUqIzGK8lHJqK9iaAJDy3nTncaB8S92GF79sARccMykqy
4+CEb7sn6lyvazva9wbQ8qivXQeMxyXLFQC9sbZ4nTW3t5Pf1oH6mewNdQFSuBn3ZzIQ7qRNwOKW
drnLQREJClEgIxJwopDRtNIcx63l1vA3Ck1B61o1AAKwTLB9AWklvwxsKmRSOym7oUDnIpkIhfDI
53YdIHWC3JuDRk4ML8e/Edo9kYnm8MSBxiorU+BT2BZIafmxCh23CA0dwchZhCcdCZcc3y2gccGp
pCjEE+Z0MtMB0tbLwX60Rze/ui+wc+bnHSKfk+lG7laDtPAzE8rb4It6vCVGwo9WRD5nE4QUZa0D
JTNqGxBhBucxTMIvcWEWL/1ypEnPJAAK2gcoBPhEIiQP/zTjSLvSrNIyCVt11E/RNJSCBZsIMLrR
NAUh0r5V9ArAa6r0okVj+2CHCupcWFx0q44XZQaNEE3nMU2f2G2Q7S+30ShD+KXSW3x5xuMn0o/l
rZcO7VxNB8ecv8hZjLITe7HD6rlPCz/Ks/I0ZEOKghJSqXGAk+dymTPf0lCRHbQFoKiYMIin6kIj
Yy6qS9ikMzAMWWAJgTUmy3SUAPtkyEOMYGl6yFITmS5TSz3R6k393Zvptv2bbLiQGsU3PgAbCMH1
/r9huQtwzHsP2JOTZoJJ25L3E6M+MsJdoIPglSYy8g6oVbYkfH6hS7NEe8CRj4PzVkzf7As1Kj+H
gWN81nNg2Ex4VD6kjJEvf7cnLcmsdfxkQENom+M7p+k0sC1JTr/jzbn51AX7RcY/JXX08S5e+tLn
88bCS1gHzLO7Oe2oeRsgU4WTmgObRy72RgtmDgJ0J2h4ALo0xw7NVa5Aeh/Zu6IWpB8ryGN28BgU
sPAiFCkIal4gz2/WIAUOwPS8iIByV3FiY9ms+ycc1nMq4/eZg0ZgXwVMumcSGbGVFADiJyrhOcP3
o9b02YpjmBsJzmF0OYycfTiNsmvUdOpxxWz8kZ3clwGQ7Qi7Rm+fQU+W7WZdSp4z1Do8O2ma4i3E
6IFo8SYL/pB70FqSQHUi82TngO8hc5JZpt3ufhsHhZ+VJ5VpskN5hIlu2HTIcRzGLig3LN1EemhN
lCVmGSp5nDjPz2QhzMSUtGS3ClWXeZEAJxMBZZWHApqHicMdCk/mSWEYlkeLkmEyh+8GJCAr7oAg
yWIuJ25DWlo3x2YG3XqpvEsNadhFS7S8ppLjd2Od/93aQ+jh9T19KrQ2O5MFUknLayeBzIJZSPYC
2rxFSp4CcPT9V4tfV6EYA1tltO1uD2rpYidZex3EsdfGGsA4Z09Wd5MSPTqVhXkbJknSfQ1Yhbey
R+ZjcCzHXRmSpp3K1tPDZtxZDbjd8N0/9jfuUwdfign9JBSV5DOAZFEqbu3Rfvq2JtnKyxCdrNi+
KWw1Lgqq6WL3aD9ORqdC5RKAJ6kjhKZmnd+nIXavJ8ARX1DAVt5CkJnhgRQFbr2U+jUZA41f4qz8
MdSGeSBRjV/ljKwgtBXoGS9mjTchIRNuGk5Jd2lrhB4ZCwWNSKZZ9Q/bme6RG1txkEQeRlceqvlM
l6KJMskT8xrgIocM1Z5CtDIBtAuOk4UKyCKDj4SRdihKtUJpgRmAIBkjVEqtRyFQuLgM7esY6Xb9
VPSFbf6BPNGyw/tvwXIIy2uByhA+mj+QCTuwqu/Qq3hY5QgyvTf3k6YzfG0wvKLXr3Cbycz3C56J
Z72a7xd5Sjs+TUC59xClAza+sCCzzBxBZkFDEgq3luW5XZqvIkxLewpxJDob0osso8WQcqU8bdpo
Q7qT6snGKf1btpVypzgx0c+FtRyEfGiRaXBlRCkk3BRPw1KAYY/mucHTG1TTVkOMtkClQJ0tzdMK
2KGNthxpRnJugv6/5lSPwV4GnthVtQBK4S/MjWziAllctavxHsxkZCOTDc1BAfscAmnMc0B74VWS
gXMY0Lvpj1ZcnoBxhNIFkqFXU71ko77vixQmspUZj7HeRwdUdoK9UghTJG+9qCzRikWOKChEm82c
82ATzqSuWWvYj0D3/3Owu+XPuFKxfwfG6ePU9dUVPdzo2mMKXQ3QP5RnX/NkUY5qrqh7PC+N12YA
6BozkKQo3Y2aqZ9ikM8+d4vEIzrLDHBaEBc8DjhbO4XmWOKMuEmX1x6QJB4VaIp6TRrZelvvSMvJ
msT7gmajpkNaot4TLxIUgaZC+1GJKEUdgbYHHA9gXrNclUbJqYYNaQ5eVjQdReVlohwXDkGRz6rq
BF0yWJJbkxCt0nhLUwIURWk4Uq1RjaODUcAq7C+6FVbfmtoygMhQxj5Ngf+QAEBpKo80LbM6c/sp
Lm80RYg218KvqjqgKnwKvgDbK7vcs5jIpxjuwKAyUOSHYoQsAf87IWdE8gQUx0raDzP+yGBWn7AT
AFZGPYbpo6yhfYeJ6EIO5C+njXMkmeaEL2kVK0dRdEmjzg5Mzy6A0yQUqLfraz6vu2S5oEQhHwFY
uhcmNDIT0/S0fI79cukC4BBWKc/1mKwUTGcXSvPIqBU+gA4kA/OPPV4blgkyqdyL5gOoeBkxT+aS
H8mEM8lEBKEgO7GS1CO9JQOFBO2SQ3vKpSG06v2iqNI+G+T0TJdxcBi3q3owDBvEfO/y5H0kzISW
RhuTj+zsvknPtARp39cRonEMf97/0ujHVvfYq6NmCyiJ9ZkuEau/lIAZyae/lSFHWp8TW639KAJs
hQhAilDpkd4iIc1pZFXyd5BELHuTTr5xANtjkbEKAN6EPprR7jW4sPlKRUPu0L+TB6nAcwcYImEj
lCz11gyoJVAZNWQ+m6AyeJ92TaKcwllFC+rSgWORTTdaMSVfYSx8kYJQP4/BHxU2queUgWSpMgrs
XDHXDTVCXw86gUgmFNwQDUB3R6HuCD5LzCmumPJRDcwlOw67oTA9oOSpYPxjmz58k2HnybaZOdtw
0sgEZGKy32hoKtEeUlj2bfliabG1XwXraFurTfKtdkzlQBVkVDdGIz4VZWdV5LiJkkenrQmrNKta
O5Z40RmvTNsEe3feVqxt5xQcSDkogxMhSqAclBn2aZph+2Ofpdd0BtYoAOtrdMTXbQ+M8gh4/Upb
PMkBGgDMPL6QiC44Z832Ut06aL5CqyLDmJuxn8UPvAAwkE0NyfTxMlB/TdD6d8bpdcbQ8JRXgIcn
qH1MqyfUWmRP+GZLXVK0mpL4gykX564O8699mO9wxKZs446hifPUOtwVS1SCm9ZNpWHw6PNGHw/6
0LVFYx5tp99v5JMZ4mP6288l/7x99NmlgF0CFAz2mZ6XyQDiaThInxcDGR1HipTTgqLb3K2NWjnR
xZgXBd0aunIX0pw0XEhzbcqhFyrSbyN9KCQfWriIjGWPI8RnseyHHh8KV3fx/7gDlqHa6YkkAZUC
OwETyJvHyAy7LyCpfxyMOP4LFR0BMhnF8OhYZXIdjUjySFFI8Q478/47eSoo1joGc8c9q3R5Hkf0
p4HgUr7ow2yXOFgCHyKw3G0/i2XsqsD60LskNEbF+o1esnPlAgIb7GnJVQZRvEdOpqa/+fP4VlLa
vtC3eoKyiNYCIj57MtGFP1aCJv/S4NASyQiG10ca/igSjxmzRx6Sq1bPInpUkb2NGCjzNPYi+Mcu
3Fs4rqxYjI7dh1iWoq1MigE1y2ZShdiw2MYpWRbjxEd1ZvIRTYUMVWkFUIGYdaYWeIuIR1Ckh0HS
3EMwR3lqK90TnsI9lXBMxd1HFuMjm1VwuiHuk7DAK/chT4HmqSYqOKZRuQIAvBQVzWKI2soKQO6/
qmjeMnzFVo1w3iOr2X4yZ+soFOTnAAc6xckCA2K0FhjSkK9BBjQnJxDvhMBiQ8pFrLhyF0JyqYDr
AMDZsIj3+KT/cIg1bwCUIQ620pbz522/cTtWgvZ7fj1uHszaPUbPvqqBlFwGHg2JFLCjOQ1BibAA
z57Zj20BxFVS0Xc92fN4xCcoA250pw4WCBYKlLnMAzKX7khXrUmtE134nOtI0OKdwzPwwuTRFIAu
XeHSsMNBWIF9HmLx4cpgpSPpdhkSDg0ol7wQXz2gUUH3bJRU/dlBM9Wu0tHynLDpHEjdeS4Ap/LA
h2xOhoptAclf7ybtZKKQIJZS/UIm2tjkd+ukRIWVOxnOjxlba7z2aKhoIe+MNGRfAiWxAj4OApu2
EwY4tX+7BR6KHEhPt8SNaE4ao02qI17Wr2WLTeo4O5eF+l+AkWk/dI76WgOY5ZEuButRqHOAwEV5
qu5WMmby7i/k05JYx/suE5uy3uWHvhnQia7Z8IMf+fYMWYHOjxsdtRuAGYlB3MwOh/OhaPdhK0l3
PxPlXFdb+ltHtR++p+a/yrLsLpk53S/J+4hkpEWLmfHgAExTiFLAqK68yEzIwPtWAGg6BBAGC9eO
kdq5PV35mMQ4WFo8cHclvvD8X1OQ6v6FTLy0FzdK5krbKyiYEfHjEihxC/4XSC2sVyY0DCtAcaMw
di9WFcYbGQ4kf84Oe+ROmrrXMvsnP6srlmYNxEbncgKc7d14i98m7HiYqcJbgxoEP0khJyWqfWio
0ZEiRXwPRgoRgUa0APd7txP3Ic4fV6EHtib7SVZrZGMD+GZyJJ/3WJvlPvzhyfj9hyCPFfIdzfkJ
aVqMKCbI9SWaCxd96H/1c/oJx2/9AWiob/kxSQHEociU/U/mDP3090wa884ntT9sXMhZyJCsePMg
zSriiAgpiyBctnfC5xRtqyrmmN+9uNv5PT8oZKv1t2HYT4C+xtLNZCCJJNPyhywl0V43SutEF1mx
8HikofoupOnSFHgIC8sgMTDvwS9QuA6YALm/4kjmiavIlOY0IhtunsYqXxd0M28xV+H5MK1U+TAm
FnZzAKGqShBtMqBaHYRR59pBppsQa0lmMMUKwbaXjD+UtBoPAmZ2g2JLigh4jLuudRgnyHsAjkcr
lgoGCTVy4TK45ENxSGvKZeT2kowuf3S/nmYwxJ9p1FiWdKJLaBQodWqzV5pxZY78IYCQ3jxWGuZW
vfuKUCQz51oqXOGHLl3H8MQqeRDzVUx7QF23Mjz1rLkLwFwvkmQBppV1dFFvF5e/N3j9uwwVG3hx
IeeVH4KOOFDnQYUcyPXTYcydRzrWpotjgYICJ8GxvyIeFNyEjVmxlA8jHSTLXBliX3ANhmNXptyT
W85tjpJ9sDGhfvwDBkLhydWAo7ivfndHq/uFB80d2QSpuA40BhXfjHGY5H+DE3wI+vavQKo75EV0
6RIbSXJrHXZuk8/BZ1nSVx2ucpn8HIoi2lOr66aVdSP7sN11Y0MRWNCJBRXxgECQHhtrftLBSfSs
ZInyKZn3fKKH5bPRS8CPqFjr/NiWz6To5crxtBEItTQlBTjkHtSxym8K85KyElQjQ/64sBmJEryk
7iNUOqKa6i1QGAE808E/8okClbImf7L136+uxWgVR2dY7YtO/Qr/rCenQFt5mwMkvACpZvPBmMxs
a3Kp+/93thQWNHk8InX+JwwJgAMFcDyA9fhX0y1owAo/wBwlcCzlSJdSLiWf8G6haz7aL8GbzVM2
K02D+m92foiu6exY5dZDn9rLmS6LXQyo/nfmBaCeqSyhAsXPqqi4z0jBbch8aNColtSl5bVorvLS
vJgrHk1zAqnaDxVARNA4rOODATg5PIbK+ByGy7yr8ihGv3lf3IVcP0VSdGbVISUA0wGGhfrb2fRI
Sq40+tjLiIx7VB6K/JMMyRpQ4aBn1GhNl/gW0Q9SPFgWUNlUJ9S+OGw6A6XYI6bG1gqLB/wSMWU0
jqQV0498N6EcFpl85Xi6LySmtJBYV/j2YKrAvlV5lYNqV+gx+H5qIKqcncwKzxa70GgjK5Mc2bmN
ek7T6IzfP2AGyScnI9BnmEcWfGP90QJA6Rr2uq5+R2sXslh2Fpxp1JuL6o0NvmQ3ioDB6P+7bBh0
1bPk8e4rjIXvb2W0bhs0OnrV3hYiY0UxAs+W8spDTRB6O1GQG5wWMYxRGXyXjkaJ2nHGdKtPOMzx
cOz9iyn3Iik3MPMZaa9cbXQrxn9OgY89foUnhV3srL9fADOIU0Uxp5HMNhJCtrWhEBRM2JCsNp2b
0mTpYSP/yPbfZeIuhR1fNrWe675BI1xk6CcTeVvsg9hwyEf9RKOWTWm0Ui96/8OegKG7MaEp+Q7g
P1pFEbLfmmxCObIaF+hTflv9v/rRSlGjxgD4kT1pMqMzXVAUi+eImAfzFJ3lbMIThYTxlMTcEofJ
+PyvnOJaYw8mvBbvIh07ThxuRyjiZ8KkssJob6IwYNcHU+I2fT9d6GICYuESRPp0QUuQhJOWI0lI
R2IxJVn17gkkFTTCohh3TzIQKeW9K8KJJZIaWLINOiJdCiiWFYso6IPt3XhoxB3weCDtLPwUfdF4
GGZSnoLTz2GcTKxST7YHNCMs8XJtcrSg9qxmb6XuZqNAD1lf1L5kA9AQvV7jlzBDgQ87ADSNCseL
CtAvJvAZfgvmBP0UdVfvSLvg5clTdTU9kbaQks/dpGtPFKNRQb7AYiwlyEYSJB33qtIOGR7/7CvI
cmowT7UDjjDZNxRdGjZqEt0qvgohaC/9Gr3pD06ujuWnnn0tjTh0O8xddFu9udHr1f21TFF+DI2D
FKOWgqaXNKu3LxoWsJmYzeqFcGUeBzNXi3dIcluZ8HdS2NFSYhEUbKLjiCWhaK9EF9pSCUARktmy
tQYmIZkxgIK9AMeBJ3x/aywCJBy1BElkF2fxtl/boXmiC2gFkMk0QhAq0NzRqrsm6IAEbmvleSNH
BQbymCLCRk1TiidCkYyvJPxILRbehJFplY1NpUroHk0L5L1wl1WQ4ZOT4Ks/SJaDPNfyceytDmgt
VdWc425uziG70FRcSDYLQ2FDLlYKjCScGdauUJAzTclExPrP67E7tNpZPopQIgqNhhGoPVJRvd0/
Lac84MwYnG6LZ6mmddxQWqL/D9yXxKNJl436I1li1l/txRr3/277kauQcc5NmoNa9AUEHulDzaDD
UXoTo1IN7Mp0oVLwjYKKx4mOVdPH1I86Nd5x6kNyIaEIQ4bksgkjeFtJYesoEJ6BZH+ygXYFKMms
cy7iovQNmgqDjPHUvSmkUAJyH83jQp5Rs6k8aejbvDujdsK5yJ2u3Od98pcCzPnzSkQmIuAwWBHS
iUBcjcHOtlp9FYpuxBhRZLFxRg9j71Zp1u3wW+nP5jQBeDEs5+68mGgkZfV43V4pwz910sRlDwge
bsXHXN4g13hG1eSnCIdTh6SS1MolGUUFKZfteDTkhmPsOB63MtBhhht3/hBqWj6w0acBfAHDmr5N
+ZDtgCsxXgbZGFByNiL1T3OrD4C0hiPSwWzHizOCsNtlPMAX0q7mytImOJ/qdXDQIQSpeZyVUW9p
DnrZM9OPFrA8al15ovcfeoWilywxpdFHMuaKfre1629tBWwbmQBDyssagKZt5MKf7qSQlmtRgoZA
ZkkJuoSJjbQDDSVrBOB5js4ApsUhSX2uKClB84aGIMKocV7BUhVbd5qTfsq722Eq8PeMtTo4bSBO
OI7JO+xJlTnLHdykV2cAKQnzMtCw9aUYGyea0kWO05sKqrsDdyZj7ifiaNGLUsZA4w8lC+XnuNAI
zRD3EckKoMLi6ENXwD6W/iPM4qRCH6gwptFWKMyFoZBtrckmcgr7JKxpRC4Gu4UnHDsVKEvq0csN
Rkd8eYwhGutQZ6ihhu9tjMMe0klaBqmxzPc5CTU2FTJuQxoS8nkEZEZUF5K/0IVowHSHcrT50tyI
4pHN2gkIjv3JsXFE3eCIz+7RIqMHyJ9hP3OSKHVGw5ql2wqWjKMpjTI23cgCy5FdTS0Be860nZkj
GDn/u5+IJQIKt0m1elA4oMV+RiFn4Hi5rTunkl2GGbz23nYIVgbnNBkReC7ZiNQ0CuRCK1wF6KLH
Ye6OfMqtTQUJnI3PSp/XoIHlC/GYE5Ax7rVPZrSX0K367MihcYxmTXLLOlWeSZY42LwEONY+kSyW
s+xW5uOZlHQJ7MHwq2qKeRCSIUPoAad8eAJehfKc2aN+NFAf7A5tuuReG+E1MAVWsSuNHbo5LRNo
gI39T9qW0UXSp+jisAsqhLMWdhBu58qQPI5jEx+FSyWsRQhS0wWbW3AOYRFuRyYidKQCbK3R8wfR
WylaLS1g1h6tLrxQU+WHvciicVk0YlIopwPbEg48TykD11NLEJW6NKwYzl44WeW+ApGmC6R9gD6M
qDu5koYuZChsNopIqRCs6L/IWtWiyyKsq+CqD/mX3DCdYxRnEUirh+hmswuNpL61vRh9ur4Dtvub
MKER6HP0gwpqSJeMhZYCqFUABgHlQmLTqHNgqbLA3FUrt6uSnJYBO7btRU4g+5redZ6hZI03d42O
ZJdjK6ioLlRA46Y/BnU0DgWbkZwuYlqAjHu2Cq4TYrJSUmBfoqn8q5BTVBECXSWtD5ySwBMyGgk7
dgsj4OEOJKdLaoTVIbUA7R3g66T3l1m7yuVYPIyB3c+naJrB3REi+yQ4dezBQkpiNJTr0OrFQzT0
43waDeQQyBCl+41xm6HumDpD6UB6UBsNlLBWEnjUg6w45sEBKOsDzURbMo0mO0MvP7Uk01wuAICo
tnfjAB/Uzv3I71fjyczbizAr6rp5ADnEIcwrIGumqNTCOwGqs2luvI9Iltv1l6Yv7T0p6UJyYSY3
KgIItcxqucV0tpGbMsyk8JVAQ3vggEww8FWSq4L6VnBfjqiGp3lo9elVGdDvGzfgWxc2NAJ6HIi5
nWQcXSVMn2JdM45bBc37NJwuRn+k8OS1iURTB2yPByAZff/wLsgkW9C2PI+t4q0C0A2IeYZ9CMiq
WjQJsx/JWZCb5z+NsAnRmDLXBSpAmQld+M9Bw64P41OVp/x+V1px60EZIIXdyZNLN0s2Qitkm98d
/T7573dlg99dBHYH/rtb3Qf//bLf3aweVeyM5lLeoX8n+9ME3gKQiLrw0wgY2GNuS2ganbUaOCZh
5kuRKn1vpPhRHaPgZ6Z2h/hXJ33Un7PA+JPnr1kS29aHZqdYM6i+2ZSy16scd0rpcFJxH8p583Q3
Za55Epx0XOpYFZB9HQXV1CwzvtJbo94Bj2zOOSOwoJAENnfh4YBq2fHOkNwBGATRSQqN4NEOSS00
ZEiOwqaVALpAEWtUjT+0QM9/sKXGuGZI/l1NNhpm57MB6vgjieiCEta7RVIHwwNIv29kSsqNe9YA
nW8xo3YntBvjNPGBZtPy5TbuXQl0S0uTbfe37h1uECV51pHCCn8aRW83WGaFjz77Scp3S1R8LxmI
gni6iIeVkNEDaIzA014tA6ooGdKLbRioFKDh5vkkDDexaCUhU4Zl18YALo4sebgAnHW80EhyFrxf
lfbY+ArwuTwSAlF/uNjsQiNuI+aO9Vm2UC+gR+aIPk0WEI8svL+RtVFoe4AA5CcB07SCbcqBe3Ks
tOQz4TLRZSRQJzGXmqQVJg3BF5LW6hd8q1OE3so+86ikWRkNoFY5jlDT8oQatdKS9fs9kAkP00oP
9x0fgHN0X9QLbqr+SIGTzBLQ3PG0H6Tw+29tVyWJZLOaU6Uhnzupau+NQf2Kt0Rtl88OUJdR1FSC
a0aXLxscFbLJ4gj4vEw7jKia6y1L5yVvVOK2LUHjJW+8HC0FivbJAbgIlaiR5aosjurahAYv9KDe
clINqFyATgNlEt7P+LvYv7+viXc4qfh7XgDxvHmZohesfsrwVreJxMOL97Pfvo999I4mZORWzbmM
DFL5aDrhmdjpOGFdkKiOC05jwPAx8ju6RE6TokUjPaOXBLB/nTJc0RNyiQe7vQ2gYQR1TjP4aVij
VR+fwO42sEsjAe0eby3JQci4jSLJZ3Qhj6cY/bQ3CkMmM5CIEBCEShCvwqVlk5wCubqRlYhGo3LG
dybaS2ak43E/K1+UVN9vje6HrMVi6HQEcp7Vpge+Etm0FgCuUrkBS7kMBaNpG5IhB5DEONySAlhx
AWhuSNzPCdBXQsWlaSLrONVGfu4wJdXdKcPJshdbi+MGhMPKIFVp5DCsVYtdaPRbmVYvLb7e0Ksm
jHU5RgOF8GtxxvvQjOaO0rpTJ9dAWXtPOtOo/HW6Sg/z3C/pBz1YjsPS8TgrG5Eu3qSQm0YJnd0m
cUxTcuGxV4HIvRxq56DM6UPWLLVynAN1OZZKDwKi91x3aymV8pNi0CVWHct8peEYFdXKqaI7kCr8
s/4fZV/WHLeuc/uLVEUNlKjXnmd3bMdJ/KLKcI7medav/xahjtnpk71v3RcWCYCQ3O6WSBBYqxys
CMU4qdV0exASXf08c3bg08Bqe6pQGzQOZQR2LbnGdoDZdPYk3WVrDlcz6ZydT6tt0aC+h/cNwLyR
HcEv/+jHJQ/AgV5MA3DIcr3Ck16hZNeAYN7EjYgWd5oZYjs2vXPpOeMua/MhWxE2t5rYypgelmfT
4vbnWMlngqKipqsBJu76+hJnxsAPsz0jWNZ5U7bxyfOSl8jNmyvOndZ+g53Q6LPminBLc41rIMBr
OCtbJQJFo0A9iwBYjsxBmgD6Bvze3SIuF0YbmDsSUgMGn3qnCyR3Khn1eg11Fd1gnJUcLw5zxTrh
rfq+rY9FlJ28GBAaKycuBKC4NWducmGAPCuN5pH7oXwwowlIM+vBX/kxt4zBIR54tVgrWRqHHrin
pM3fXCBJuduVgAtvWx1R03m3a3XxUsWZikJEuzzxgOegwlSkVjYqFkWhpNmShHfjOcClZv494PX7
KgiAWSb788q/g2J3NsD1MZe3Oih8l1u8AAFPZ6XpeDAQuTVEBEw6krUtj0+F39+aBxlv3eEwoKZH
15wIwVYqrBpDMPMYWfHNjCMxgFQSZYoeYrmOnYXGyrGG6GL4IrrwiK1KbEyOSmQFWssAZJD+zIDj
t+uGqWNIkcMMalpR18vMD8r1vS99mNYgiAPGB80mSywnoovL43HnWuk3ZKe7dzdCyseLOribquq2
lRMhwUeC6lKDIvN2NWZGtb6TuVjCg879VYmo17bNATGDEbSy8Xg3fSj7CkXdHzI5fQAPCThHQcIy
T63Lw1iCgpbMaH4bhPdXJkX1e2oRBuXCi91iO2OjlJknN6VdsQauLg5RbFePUd+oF+sqKwCj2fY4
P3Eqr1sVsYiXeRjH66EF0GVdlYC9lD017NK2Oo4mmF//lNMwRR3tgKIpP5m9aHGEdRGpSvD1OL5e
IirTB0/CBtCywH2uaRgUTvBEvSFDTCNyelBQSpnvp6m1ACDteDajcjEgsxsQYtIDNcVQPvvWEB5o
NBsjfnXvmjTkC9WufJsDfHB2MPv6cD1PVjditfmd69lY3fXdjfz7HZNDo2tXsYXA4FwIrNuA10ht
4weV+1JZsKr+rRO3JGUtRuzplAnNyjFL1RrfuQMn1Q9Vf/wXd+RITS1SVGFXHjL4wAlzHMO8lmTs
HapIg7gHZWU9LkmjGqaLdrhaWpAcbS2bAFYnzfWkbsMNSVkEniATX3GwZ7PnCUfgmykJNPz3kMnj
Tcw6aLxBGojbutYBEXDrQEK7A2UmmI6g/6tQSM2DWsmUgtzOVyChslFulYzuDFjByDH68P8vtzeh
pmInggKF0al2AiCR9RqUk3MATJu+Yo4/viN98Bz5gfVapuImr5JufJf27djc5CJsdMDUQf6nPcnB
1fNX+w//tfSjrvsX/3Q/H3J1P+Tf4ygB5BqwYbsD938+ME5YQPwGM0CLtcVQBtmC1Mpm5p6Yje77
ZKFmzQYPc9VQ+aPe7Cgc7f+5JqlFl+BN2rafQLTcraeIiy0yHbovJeg+FwZvhwsNwZs4ps2XGCzf
l0lD0VaCv/BLNiFZxfLTZk1GiWGANy6LPHAhQ+uI8ACaEAN8euAKtTp9T1YRiLGPyOzulm4iWsB5
Zt1a6AMQLeSkgmvRH9fFaUP75PfRk0KFTQiFUS9xytYV7VcFCEv8jC0FRBWHI6nJOBTV13stuell
5JOsqfkwpMsBTuKYhza4U5FzvKx5mjwNTeyfUHeuIRtIOO9dNi1qQliRFtkEruMiDY19A9rCvQbN
uscp8Hs2NfigZNbNn3KjrB/lIwISu75yxdLCghLo70BTXiKQgXinAcx5JwY246zJHByaYHkNHGbI
uGyo1zmZvQGmHVuQzCY3NBnF8D+RxDTtojCDa7I2GwCkJU1z+B/3PsdT3mrC9YN/GtY4/OPDkG3E
EMo6sN/ICIR6QBgJnsbrpZ5b8ZqGSkHGWWQkp7QG67DETggl7KeyoF5RA8ON5j8oyDhLo+SUhe5C
OX9w4vv4ZwDF5f76YwnemkRzo401IlUViHhYk7s8eqbG65HQIIq03IzlEM8yZBl9tpImOZGFjZDe
NUAyrJoE1LZ0r0tHKPa7TfJHAPKYPeJwhlYvQqQR7ekpT89z6k2+jee7evTT4/3BRslIoYbKDcl4
fX8NZavMRJxZADdoOpTRmhoyemIcLpsLRNb3Tl4WR68dnUs6ZOJCvVYwf424KM4ffNe5aJpwLtRr
U5aefVNfYKljixUZRz2ylDUNoHyu2aG02wa+3C4py/9oWYhrKNcfVyNXLmnpSnmbaTigJdSFnjXJ
OUYByjUr2M8x6cev4EzJNgNvx23UhuPXIpLVvl73/GEVua4kF8dG/Z+shGf8pMnka/rwlfrDE8hK
umfNRHm4vOKDVS9vABiXT3ysQRSfNWCbdFv9aKLK+ki9CSCnHOCRhwc5lxZa4UhuIDtHe98fMKnV
6tuk/9Ur9+RVuR6nYJ44e1NaX8v77e0ztICotgPPrAtcc6TdL8dwNJetk2rTsMxSm+0487xv5WR/
bwCQ9NlsRyBnZn58TLsQsRjdKFZTUkfv1dRt89y0f2ElM5vmfn0zTQChegH9R7ECfmD03vw2/dOr
n5sRVuoW8l3EG0gVnGsAYoFMz5EGxGxwyRVjki2bCiX8yD90rtQ4eZVtEN5zljSDZI3m9wdRO+9K
FOpDcEXAiRkZCnXKIneutmiAbALuqQGg7NqiroJs6ePIfmuEabw1U8EXiemxc8pz/ZzqjJ2jrj0O
InP3JCKlarza1k9a9pkslViZ4viy3DVG/LVovWmcfSs7MJFoIDYFdI1yoOaSXa8xtrDcPtlE8r7U
XOqRsbpDeb/1OLLbhejuSuc1ygzzcKvZtF3X2KuffZE4z5EOiCH1nPnb00HJHuwKuXBVMvUAepCh
yu/xOmRr2N4WB0KSF1BrDb7X0nEhMmcA+PLkgwpFZ+ZZyhqZ8FbJRsljPFVoRHKy+LAnUUFgqQUS
gJZVHQIWc/ICoPGXAZKGGHpxpp9yvKRsX8fR9CyTWrLLdPeam3G7JzlWKbdZNOSBPS7bDoXtjz7l
fDfFrq/MnHRxd7EPx4O8bIrLqgtih6btb2hGA1h48f4Jo6PwqltTA6My2NCYNDGw+zJkyLckt6Xd
5GdM7MgEmJl6sAEjzW12HhTTQQNIMzAjQ3A7CuOzbeZPQWuH187qjM9IxHwiXS11FnRj291ZZih5
qniXfk/0auN6vf/NKUJr3Yc5P2hePV3jMEDBIJVJIS0DC2gXdBmht854XX3iLI22Xpd1yzTrOjyc
WPPHeDBBv9JX1pp7wALqtPbGw+wEYX0KiwJw2iRUDM1JBbKNEcchC7IhLctqRAaAi7Bou9Y7aiiK
OQoO2HTgt7I1DZXCSANtNvlHmZqbA/piNVl9twu8Pt5NbjCcqOcP1XCKpIx6eV3cekqrZP9uR9pB
eo5QR7FJOJaMauc59D+T0g/Ps0htMCEf4zI8321PJSQu7S+hAyhKu+xqBtQtLBYP/gDcOMczf1Ru
jbQfkjmli3wiqWUNu/VKz0N6EQnvugZSPZDLJa1G2Sh7JZsd03VYqf/4m/PZDfJJ23XOwnCRIY8L
yVxyMxqXKT9g18QPg9Exsaax7QAscEldMiI9DYH7brEddS1kXJZxqe1a4IndJpL1nfe7Lq+Hzj8h
Ub8/xPfwRg+YRjTMUrzPOSr/VjRUjcI++v+SEVQLgbk4Q3LvWSmUv3+XdYQbQ9bkkHpeVdx7VQry
RSZOvMjl3x4WKE73ZYPkDQ+wpigPAPq6jy6p4iHUzSV1AbmrpQsAP5mHuftoYPdRi0SxAefk0uGs
/n95pQuSKXlWw0fvNHZ0JMRV+C+vXF0btCVAy3Hy4bgA7uG8FN+93pyQs+6zo+ZYoDIEosux6dIM
tRgcZFcLIfVMH26TjCnzio1jJOUhBduyHWfmhNzqNEI1n91sdYHzhG1lj+HeE9PzPIycBvsQadMj
yx8BMgwD2VAPFMTOmWZkvvFs5m6LkpYPh0DnBTK4VmfTVjO79yIAyUMsMw6DSsMmLRUFXihR0SwN
QzeBRC5VfWR5B7JU5iQzUICYLTLpY+4q8zsVTUr63kLatvQEsDp5KbIl3ePYE97etPv2kBa9fpns
RL+0VvCmCyB8h7XDLkpeA38DtsMzWZEcWSLMWGAF6QH3BDlqyphstBqA+Hb4nrgo3kK5Iq7Q2qYL
ehH8esk7mQ0BkhJBayU2HkD5j0ZjgZKHVaCnnMZSsh4BDCyM3BKpgqu0qtKXOAjNF7PEGkr0wPBh
vW2+sKyvD2YOAM5mKkUJ7H9nYZam8YmM8fQPVn0YAagNqKMvjdP2xxSsbAvSUpPUbDPl2GI40sIM
XR1nnA1wF+TFAmAmn1Cq9F3ZM789ATnPvZBHz+P12s00bz076yLtPCXi06ADm3WKNgzAGZ/HhnsH
FqYeSLV+D8c/h6QlcDMydvzSQ8YssM7U3BQ8SqcszoxjiGX4Agnm1cwfqyWJv+mG0VwTYWwYt/hZ
toBPpCFCPv4nswREq+SanUVlvAO9/HANa797/Zu30bAA4l+B7nhCbi9BXZqTYZ2mCNmpY+Bdkrj2
LnXMQPowVM3PGqimu9EwO3cFxHW+BjJovZzHZelzNS/SDb4sgI+5Gc08eOl5D87HzLzSKLTAnuAP
4D6KxiJFvrnfL90xuBRy/6jbHIiYBCwC9uKDb2hXED4Cg5PAR6hhdn4IUQx1tF3kEKyq1khWLAVg
1zhkPQgtzC45uGvk7p0J7InAmajBmp+d1JC0RoXISFBalzv4pzskJ4J7aq1otlFzH1zpYCldJm6W
rlS+yZwzMhio38wr0NqrVBPu9IAanxNOnLA4lT+pP2eWPKSlzBkp/VgaeD7WzQq1qHiMeZZXnkW2
mUcUDckb5A+GqMVeIRYGLoM5HAN464XLgXNNZ/9m74Oqx+uPNKJEgTYc0qvmjgJxZ17NeQKkMCIz
OHHkvpAF/peAbWuDTuCtEtRbEpLdh09gJSCfoLfHaYHbddZ3+1S5e3aYuWVGKXYP8n/c9pLd3Za3
rowtsEyH3ww+6YgtkMvS1zrl1kvZLmkwN40fLaKWRwjaBdmrZfXjOvJ1f0PaUk9A0zdqOLCQ0wuv
tl6cEUxNefoagSN2KAZ+pm2Iz9tTnIcpsOL+2KxIeVKAEe1hs+KEwKyR8n7Eunj9MaS9S9ohH7Ls
sKgtG5FdKlAtb3yvFQsuQYgd2ejahByE0gGOUGfjX0LC0ExL0H5LIZkj4gQ6x3/04Qt89lqdt0tN
uOnFd7sVUmmsq5aN5tw4qXNhU+odw869iVo7NZeBgWV7wRrwfma2rm372DMXNG02lO7AdoWz4d5o
1tILz98axzG2OVJBS9DIS5CVuvDH4yRxSqhHzazJQDNxJ7TY2zT17PBoZrsegFA1/wwQayQBjDmK
jrEVuGBBAqqqvqvf09LY9Jpn//LT6qcI8+azMsUq8ROPwFSXrUBbi0isRJFnoHcBCZHrrkSM70pT
Bs2TjyIXUpLI9tLvlRVZJ0T9+AsC5/2GBaWzMpnmJJfBRdpG23Ox7h8CzSqITD0KLI8MAX/X0sRa
acPYOTOn0i+pbrd2vsp97b30rGTXuuFpqgPj6JcybGTJCNLdmLokVA3JHOAO7/iIA2Q5gxrGSuMY
a0A9Rqqktp7pIVD6GqyoG3R6HqwS/KOBTqDtJXQD9lIfrBM+wNmqBXis2pU/M7UC27/azUDOqYtA
/uh+UTRoSi6JXWhEzUyKhvTYvZRHHrBI2NDtfd5syonl95ed74DYLtRtPNBbfMxTcsssa8D06XgX
SzZ74qVvKXG+Ci196bpI8AMtI5gRSQ84LKTSkSq0QFw/2gY4n0l1NwsZVNUsvPOn/KvpnDyT0d/U
pJgv0Ybau+t0/w0k680CsACg6bQatumFOSJJNpzmJmfiHR9av0+ysInWZaWttJKhAEBakC3iRcml
AJ2AwYMaSMEuiAHDqXp+cDR2QbsFQxWiAuSJATRy1UxBtVKu4r6Znpravt3KbOiG9nwH6qYaR6SA
Qhi/N1QOxSQ3dCHLpSwh2n2EdIVZQbIimAAZQDaC+KJnc5KSwSwNZB0WqVBg1t05IRnvEmSY4KWz
RwJCfqiCHrSVqJb5MnnGGduB8Sdq6YB/geOHl7Kyy11mFd62dkXy6trWL+by8Wfu2VfUdg5v+dCC
agJVZqhvj+tPYFoFyLy0iM1qnaSR9Y114CBAaNw9ghDZuuBwWF+SBa9kYVPyUwLlLnsEdcA2WjQn
bIGdVcD9/t20OWAw4MtDRcNiyn1+9dwyPxiDgd2HZqZfDNOa79h229sdT35Y7ZI/7jgPTfsNDEgb
Sm/URgEyYw7SNfwCb8RydtihvJHU1NQyDzKYYDi00z8YznOUEU0kl5ReaXljscq7dlxRIEcRZ9Fw
juYUMsQDklsghi9JvFC2d2Z3XXJD40mPwHpWBXAwTzKm9AKSh3WfBQOy+rFh8ACYbeLneqQRUYpS
TzXSYhSg38bP+zZJTSfZhw8lp+mkJNmHhXJLlwJj7o9E8/rNDO5CWLwEu6sAd++gecMYRzpCjPGK
1GRYEfkDde98TOCZONzK5UZk+mxbRIKfLcu7RmHgnx2b189YoifnunWeSEciUK/W61Afi3XQNixB
Nthtgqit/7qN5j5CcVJ2LSXqzgChakx5tjxZ9yNyj+4QO+9ScR9Tc2msj761AkOosQgTxzlSw3Pk
F7iV/JJ1sZhlpADTLfK4lGFqN+IYC96Bgb1uS7CXg0g6tpAsRjYPs0k2q70MVDyOvALWfzAny8ga
3A34ibBZYIm9dGOWv0bId5x7JHOkLJEy6v27HWmLALxpt2Mw1+LuApxUZYf0ToZiF8fazcOCYFuK
ElBFBJNiUffDiGRkQz2btHdzCGSFUF8AyryPpV8yJLlwgKNi2pOzy7K+B/Y9cNXkwtOQja2b7x5j
8ZmWny6YNbGBwfqGlH0xDIfcq3Vgt2FxGobibnoCePbNLeHezkx9S0nOCsFzAl33CnUYSBSS4N13
UJ00/itoqLKkHmVMk590QJ6R4Zr6Uvhg0UmIC2f+fVJ36tx9mAukXBNlcKt5+1gOZ0P6EXbNEOxK
FrzdrROzccmEmd2tCmk1+LB8pIXj3ay7rgC6Dk+yY4uMhE3A9GRZT6z4hucQylqT8pVXaXpmVRou
pyEskXgKkvkQJ5onYYTh5yLut2Q/gFtpC+BxcAn+nh4iy/R14qO9LTJrfKcgeyDMINxpQVAsYoe7
byg4C2X+cA+qk3PVlwybIyQMC3AlbkCzDY7vMLa+JCjuWFQAMb38nkRWvgH8jzED3UJdRqiMao0T
HXvRqZbXps4CjPSoRpJnZCTrG4Oti0grV/M5WoYA7j4YPcBsylM2suEucrg60EjStNuRGNw3ffzb
vbTF/tGe3buIxp4HPGgKbPCfecuQqN4h5MBMrX5ObD+9pnmzJCWJutjOt8IR1tLIOJ5Y44RSVI7M
q4PTY78OXP7/Esn6MFb+pU/BPoH4NUmKxLj1Yq77MjX8QUzD3zoibp/s9FdraqDxlqmSxNc7U/cq
Zl9elEBAcaOfD2y+apimQ7QDRtBT0YE9fTP61To0I30/hpFmfYolmhg1fVeCk0TSQaGkD3Rpd2Sq
SEpmQAAA7n1OBNnED0XCyuMQOjrvV8QMpTRkPokJHGskJHqpuknYMq41fZW4QFG1sFYzu69p4yQn
oFqzZ66Bu0bTjTfRjew5kqIU2AhLYzLwqUsZNeF+QD3P3MdXst36KCRckgeaw4rmay6dknU9aHdO
wQmVbvDFj9ZOEUQn7FY3I8VbGgnxGvvsSxw41T6RXKHUpJIg1KxjZGMamoFcHxmcaYUZnuwu21TE
CEo2BjIJsSiyjuXQH4Cdg5MhPRTZmYfjwQchTbCcfg/zfqw+9bz4lEX4ipfyyBH/5uRIPc1DAtyD
7GGoZz4KG/IsX5Gxmkt2D8b/6E/ZzV667LNokWpuI4nPa2WGjPwQ5r8w0rxyNYY1ElbpLybVaEft
YTKCJ/Vp1RSs0gbniI2ne5iHg+ajLmMm5KuatsNuXmQnanxTli5Ql5s+ulqFrauHJ++ShFqZ5idX
NmrOg4yG7fBUD3jMkylJyB6PSunzYz5YkQ9TPLm1ew7HeOkNDnMXIHn3jokegNCl4uXaG5JfttXZ
e9PCAdMiihHvGXXdQyxAqnn2i2VV9AR0i+YK2oXmajHurxKsoxFLxJAUjitx0GrUc5KTwbb4pcuQ
5lX15mriWbVktDFT5cyq2FnZ3JVKP1RF63hxzn6UB1VSTTKaYReOubLbqFoqO3UlJRtyYMdalvtf
TdTxgpYj87rmYQ1ztwKa9Tazj4COqna0uilj5t4WP3erHeqOclNO3mmoGrpColZWdgr00xEwhLb4
r4kzkiPdZZjb4cL0bGdDw7lUnLqZLCJXNlbVf0lQ4bis8d9gW8MLAH2Z5vlGn1jMtuxjHFNgabLk
o81w10liooQQoNVvkcfzVYRa3X3f6NqbXoEvFem49YW0ZuItOqcxXyu/ARwlQw66tMIGvT5ZWmai
8BVDTQhjSy5pSC5Hx833qFrTP2cduMH6BLztMc4v8V5Ew+zJmnuo9T8gqy482qPHndUEiKrZGG+Q
wESquvc6RZbY0jM+lXny1HN9IPuVmY94q5QpResPQ71QRPCknsoqR/ph/VaWKOAOuvj9IZ3yLuWS
gUHxqNR3Gj6iqPtjsrJDDTqCfZXl4dQAQWeHGiIIoC6qNTepo/vAyYSWk4K6YiYhkCQD0qaqmpuN
ckO9h2F6NMXAZOVlF+5NlERHEi9BNYgT34YlASQIiayg1PqI7E49iNONklFPzVMKJasGpMJ8XI3k
oKIDWoMyoWmIHS89EwBjAAGwd7HwP8+830T5DQBCRKsHL/YXozvpWxIqRnBiDU8slCbLeTRqJ1Gd
faOpznkgWXttEGsihR0I3nRgN5/LlUYy7XF+eTEkYW9m5sa0oi6Cvwj8ek637gfgRsrNLu1fzTRj
4Bpp+LzpJRlzEa8xcGy0nLfDXNrQeN4q05jmxGaz1rPSPeK7ll8oOEvB29qtvmNn1+6sMUfaOSnI
pIWilgoyU3Lq6V07z6KRig//qeQF4jgsAjsKah27F6cB814cNcOGhlEqmksQuWevCEHEHOEDQVww
LY9JancvkY1KqSJukSsVtN0LNXhXATwlmj7RiNwFbQpQdjmBuWZ2cQFtKrwtgjz2iRq/1W+9B9nQ
h0hZKiO+JkWvBfbpwZiGDOVge28AYdw/+cy4sY/b1D40DNsHyw5euKT47b3GBI5la25pWIOW+0lH
ugaNlAUvDRMUimHw0koLzwtnC3JEPqx4QJFo0LeLIIvcJ2qsEbxTtVnhIdgzZ1Z4gDXGCSjOeWbh
GLfuE0/MX8hirfcPcwO7XKXuoK1vtV+RD/Qeif3R8PGTY/njThtKvT78q8z3+bArQDTbL5wwZ4ck
AOecfOniUeyuSpxerpDE3VxLKQudbDob/rTGMhQv6RzJxwvfqbqdMtHiju0QZ0KUV8tQKEbzOhAK
2KKqz+SZjMm92Y8ctNfSjlx33rDmVWic67BZ1TnLz42sYlFNqMucjQg19UpGPWXsIufljCCzkpBB
K70pGTmynGWC6sh56axW1moljSolfxWFZT6bkILsaJ1NQ7sHN23naNm8NFcKZTxJL4YX5yulfbga
edEL8KxVobZNrHLRSkK7PgXLLHIP3EMV5fy51IufVSem70A4wflXz6JrZKCotAwie0kTIi8E/YVX
vzHkW+1EYdgbqy6Gb396RMKUdzASYT13Zf3TqVi9rplru9XSrrIWeBw2GMbH3j51qBXCaXf0TqK8
EEC4JIUyoWGZF1/CIeHbf7Yrq77fhjyZXfHcs45jGS86hghWA6azcxkn17QdmmcS5WFVr824LNc0
JEXCbbn/DM5/TgJRsXEETwni76Ys+LOn5C1yh2lVeEP15LCm2nXILNhbOKI8W5ajr/0osV+SEAHz
rk6G701QICWuB/crR6a9GKry14OnMsuqp7bUqx3whF4b27KRLuY4iyy0BixH8RXlqK0cFtSlhrlI
ehlSA9lpH4q7rpqtvpI0L+fDsy1G/5CFYKsXjhX+GAv2n9ZxbYAkjdXBy6NpDXL05nsSrElfTGB5
j+IGdHJBan8CXkSK/Ptynhh1Meg5B9YvURchjnqphYCjQN3AUESvY5vVL0qel8b4zqLgFYii9YuB
dcZsj3Wb8ckswJ73cQokRk/fmpH2pEQTb3AidTeW5000nA+d1CETTRaJO09u7NpaRI31H27ofNWN
TvFNA5UaELun+pp1jXntY/sXyWO8LlYgf5z2dl+U35wrarqibwCdFHuaTFJXTh66vL66blDhkwjS
mRmByePCmcfgjg+BpH7SvDEDccE7tlNSKAIGGlJjJSZKbs2JGSsckHgrX5KLJX3aPiFn2OsmnE+T
KB/MZmXlY7p2R+T2zzIcGjyBsj6RXGQkIR2ZZl2drpUiv5l6wLmYTes01cCkmaSoX60QHUqRn3Sk
JuecbxI/+vyoQI7vzQQLIMCFPswj9WAAe2h2psw/PDpdgYQXJJ0ll/mYUuQ49W1MMV7sYrw1QRyM
y6YJwLaUhKWxUJqBd2vWAHaXRFPZFMbCM0Z/bybNV/CQw1j5IjcWiNDWhmNYq9oJ9FWnDz9cP0HK
GW3u5RAkz+Zt6w/q7x85tglgzkGdD28DgWI0fF6OCS5zRLARQ2DYJCwQPNaenF/0Yd8kBUpWqwFJ
Jl7T7ypmuXsR1AygG5K7Sy1/Y97UG7tJcFKlVtE53oGoxPc77cXV/xNmBSg9TbMuThUw3K2xtS4a
YnIXL5mwk+iMJl/6yeCsZ8MJaSUXhpgEWZsAIweOnLent3QkX9/ziSEd/OU1y3euFr6SdjYRWb9G
dqrW7OMa+cdBqfOjahCP5cco5YC1IyGNqYfjNQ66NzRBpbNlJ2Jr+TDPGIBVr7nWNgUFh7PEpxMf
8T6Pj9Tz+zQ5FqZY50Vk78Cn2oQbUgRBxHL85mA9d9WcO+FddxwiCxv/OvpqWxUS3VMxravCHb4K
xJNw/GYmTxkSzl8ix92DwnmczXRrihem1u8nCwVacVm78w9N/UI8iZ6fZoCeoP862fE6v9kZHorg
CxN/gHCr5yyuJrB9X3rbtf1Fm3RXxx6r9zw0gEmX+vqLEQfD2h4074zKrGjfdl25T2yun9lggvKo
nYqXdOgiFBIV3rfMKZ7jwoHH+lQErYNHUIqSAa+yD4M2CSQxeZ/LTmgXXYLbf4wMPDRpFISZ/2RI
aPuW+29agFFiR/V+SiuOE/uxsr7xNjQXfTMM567NQFyZ+qtBFpHoiT3uwfGLx5GsYhlEcTNzNC1C
gDzly8DUvzVAaTtSSKzx3OrTn6Lut6j6sPpTRCOa/TGR3HyIkrRItmWQXuiA3jf6+onO8acMOS+O
D1p60DLTuT31fouVZETd9ZYBksh+x+OGY3vHrBW56Pseif0Ojo9WeEWAVR4YYutyige80oN0UwZ6
ckgmp/7kxjYiqjKfvEqKPdDTgq9Bnaeb2HBLwCtk9YkeACLBZxVV8e+HQ2HZ2lP6g3Tq+cvlIyT3
nW0/xeaSFvu0nk+iS8TC6JkkRSTT5UQVrNmoI8sM1B6JVNJmwG6qm1LtF9pmnp3U47lJHPtIa/ou
ty9AcM0Bq4L1PpMN8tLaI3gIzrGT6OBXljJh4K+3GlNf0Sxl/Of8tHsz28+UDsTKsTijQnxJuUUZ
FTb8KSMzyjBKcjHbPuQbfdiT3AqMWzHFh5xEVtnj1zW04Neq2rFEeNHvu7UzSA6Zz1riFt9EwKY9
wHKReiCHmWn+0nDieQWHcXW1bfx0SJ5UBkeSXS/2ht5/TB4qMe1ZWr26ZnrIAgSBm8CZXibdLiT2
qrG3yjC4ukgmXY5e1v2wm37hx8je6TlSsMgW5Ovlti5BkTZ0mbsNJfoF4kTY6UhowN4Xx0JPEYoU
YJaTcJXacpBasgO1Z/oUi29kHxMqxthG/jKrjGJLQrKtgLu5b5vi551dHrHZe0jT9Aq1Qia+6qPv
eQtRe+Evx3jt8ef9yDucR7Km45fYsKojwBFMnNjaOhJfAJ2hN9GvMa+/l5YefW6BALNpq0LfY83m
XgcNR6nkqy7vfBUNi/e1RHUvxjgE8GM4XXqJBd9m+6Ie27eQx96Tn9ZfSRoBYWQP9pJsZUrs9zzW
xKrzjH5HQ3KRls10oSFcpH2PChlR63efJZ6Ie2REsZP67AA4Uq1tq6lX9FGSghtudQEH9XL+UEiW
sNhAnipCbvP/YQCB5V6bQLFKn+YsdPD4T6R/kpFD7mmAJI6CLVILx0XldOYXw4rrzWSZ2oaGgdDz
hQ06w0tZ2tEXP1h7pQvIHbdHfvCfk3Q5CXDlxwwHcq/CsNfMD/kbR7R4H+FNhKU3FslSntnMevO8
qQefXzzOxbiR7cz2mp70iy5rvmse9nO+ZKM3JfCBarwC4GuD90tJfImZQEP841+QQiX2NFLydLTE
svadZE0K7A4BqBBouAJKFJHY3fQoxiRVG4bILmz/wwxe7HHmBmw4kEVayV6EofbJG3FE5fdhsqp5
6X2KWsP7lHcG4jf6ZG2VbBAdvlqmcaJZYMJzr7Ezm9OcIJv8Y5nHv9QUB1+A2TVZkMJlPAJ4KP4t
RfbMZDlhqff8SAwH1FNDR2aKPcjU8GO+mppPTn+sgG0jyVAQnqu6DZ2JUxMNWrzyaxmW/+vJeyy6
Zg8E0zXlKBAKGfWoofyHbtL1nZ3h4PKDTfWveRGk7oi+mfTK/DEzosIJ5c71xQaIia9dqPnbFMys
q84M+EvU9P9H2Zdtt61rW/7KGee5OIok2N5Rtx7US5YsuY/zwhFnJwQB9j359TWxqJiOd3NPvTAE
sBbsyBRJLMwGyIwU93itth+oCyi5BJ9d2twAaGQ/cPB/t7WXJFNIp5f6uhZMruM+qe4637fOOXwx
bL0t77zILe96O7Opi1rUH8kigxGExhZNAcO2BrtA60iX0ISVdNRGFgI2j4Ovnjyi7Wr43aOJ5efK
KIJXPvjP3IHwK6kQkh7hJFJYe9Y0QH2z4OGkVpi6z6De+bspFk97lCp/n2rqI1nD96lmpcNp9H3A
Nnp5gPQc2GuGHi3M2unww+PuYMcN6BCqiaLJuMUGQr6mZtQbyVqizr81+rR/doOuXHo81w80ij1k
voikHd3SqGfL/ehk4j4b+vq5WVHM2MTB3QDjRby1989FVgSn+YfLvrn+cBpt8UIz/XCaD3fhF0uU
Z6itessmDYOVsOCyDCZihTWQ7kW7cIDi+GBEw+3QsQFV1Xq4FTbchFHReqDWFEshgsGw1R8dfzV1
0njLgnCf+aDAGrp/01tB/uC6+SPpBDg9j1YwBf3LflPFQ89rik8AdliVhtlvqBRMtWPBNGfTeE67
aJ00ZysqL8eqE2+wrSKo/4ILh0PiQg6/fi6dDuo9kXGc4WF09kmCr9HybBXKccBWEqBnFOIYZbgF
kKk+mbIAyryzk1uzG62Hhtc3cmDhqx3wdBvliluhmuFg3QJwg4otPpPbEYCnBfULJ+lXWeqLA8g8
/NVBmRVY/C9FZeoHr4fYG0UlharOpi1szLL08w+xIlCRlRAIOGTDVyHkIvVs84tVy2rXcNxvDGAo
X3qI3iRm4q4iF8oDtPdDB9oPmraGpg0hEmCiUzet3BVYjNDEfAce9JHWLSERJ+DuBWXLGdpLZ1Mf
XpwAX2w3szrFp1itjoNfBb1cVkB6YmP38x4tbdzqd3nYiuO8c/tho5gC5o1eSMPDITix2bRj/CHw
wynl0Gzj2TadbF2AbnkHLYZxATX38i3w7K0BmEe4GENtJcAi/V7yCgDhlrdPKGf7Kz0ObcCXub0D
iqHeN4bUTmlRQmUpSbtH+dtMkMhzv9pVUy0yvTU2H4qHJqDtaZmer4XCCqWxuP5JLToEg5esbC+7
JlXtMNxFePJx2zU29FHjrggX08StzJWdh2L56SPOWXzAJr48FHrVLYQux69eDfxnxSt5rh1bPzOl
FkyVtsxOTBS4uDwHujTOlEGltlYIc8qIwlY/JwCqTxkA9VwzGsa0qzt7mIzhPmqAvK26VBxGobcP
skKl0PEgm+Dgknpo8Ob70JRsU3ecX6gVa9m47nVbhysSBmuu+2ezE1v8UkG+jCO8FwCKH32YLh5c
+JsOZrHtAhdkhto2FxDF019S6V/P5r78L/rmOBpNw1h/meNoFBpTQICk6S2Tbbwnu8jZD3Ju/n/1
5Vnzswo1f/0f5IvcX6dZEICVCwOI+VAK9rFJA9SnJs+Z5a8ZYxl8O36P0yJlLTFPQ7/B7GFJAzkM
M2GC0h+w9men+aCh+rArYvGGggKIZwVkRU4804IBbMtSYkFZNVjrojMAI/ckpc+GVYv37lE2wEwa
YVBuefBrChVXQyPG98cjtKi8tTEUKAtEurinQ8ywRQ3tNraf+7TsmYU+1hCWJu4ZBLlutCD+Oo//
7TyiyMdVUNRf9dSNTyGAWScbfIETUwc6G2uAqRvP1/BGiFHDRZViRSNDPxTHOr1QA/9do1vQLNNp
ZYFd4lYOZGbUXFPe/ANoWhTTsQLCKn7f5v6ZeGTzwTWdYwHdjkMP9iDcoyP4T2K3pF/NIUQ6C7J4
PGTCO3lA9mlbT7OmNKKcgZ2ZLoGL1E6BXgbjQsSFC4JaH26okw61ZNqJzvrMGLYBr6PFFP0phom3
TMc2ppExHw+09zTXxSuYF6JQQAlBZL06QDZspWclJ9bEbJWPFSxpYOSD9zPVCVcbr17lmnJQ9K39
FIhbZ72i07gW/tbh4hVVDsRFKsXCOwFUcCXuL3gMyA0FfkiMuzw6uuw7deEtFro/WvMrjdrzb8Lm
H3X9pdrwEILPMv0mZagDJuDmw66JM2sjraS+H0QGyTppym9Wbu4B77B+8hKeamOVvuW57ywSjlpa
pbfZpmhNedQSv7lhQfMxXWc+SKumNKAXCYiK1mXhMYvaELwsmIPWXpWvqQl99u40cPuZ1274SF25
pm/KcOwuwIDyR+nBJlE2dbajwWEYWhQaFG1CjfapzO9HN1/QIHXFA/v480bDhU09gBegP+EnmKHT
0s+DGPQf48j/KPrSfjBtyM/qvg5mE+zZH6ivcu9imZn3mQooqrhdaqbQd3N8nvQMMp5qVB0Q36Ay
cc9s9jGeJvQLAGIk9kYW06iKt9u7MEpAapiqL/EAt6pPCAcvNQcwWAe4titVpBAyEOOKTusITqKW
PBH04QNigjKg4KBDKW4Nkbb+1lZF/8JLr4dUAyXLisSJ+imCBnt8pLsatExQadvEgasZMoRlc5gy
wANknmCeT03l5VG9iJgXLKkWOoKBuy58rdtQ2bRxUJlpM7vbUN10bs6jFDyqGiuN/nMujU5FVzWz
W3rhygdo1fnauCPs9gbOHwtuR4t+NGHJkRrhIyxH0g2gCvmamgYkUU5m7z0XvBPVskhGfLlAhi39
mj+2qWUtwRTJYGKPVJCe2n3iSLGk0boMsvsYW2Y0SF1aZEaL8S9+VqV+k6StFtx9tUnqLYvwhMZ+
pcQE0zExTL6GFy+EULrRuJk66XQ+gDRtQHZMpaIkIMJVwKNoHdSAUVAQjbsfJp1iqXuehc7a0rv+
OGhb7YKMjUeUoOHn4g/FPa6r8WbsouBCB8tgwcJqU4AkQhCzAc8bsvVgDKjCQhdOw6u61ezSEbos
FB46NRIN2AGEeXUU0OloIcq99q2hmuajgKrL/vLnuHith0i9fchTVNCXpsZfGzsebnxV+ahVvQPs
S2B4xjup6h65AxRXnLaP1KLDaJcwdDKgojhNAX0Cd5kBELQxOw9TQoHmtVJTUnRbN8XRBvPOt6xo
4aSxt0kBvjh9VkmfxNEdA3U4UV1jSE4dtKAm3Loqex6hKejgphGQxTJ+THNoatMhcbk82kUNKVdq
o7K5Z1XE959CCmWCPffFbsTBJRpz9dLHdHB0UZKnQzkCvWwnLANm6VefUCV8GjBD7O7MAx0ksM9R
VIjdPEDBoHZ+HKA+w8tXnoC8ognzslWkLOWojEwHKkrn5E73jwNFB0gHkGMTH3UGP4G/vm6tZryh
dercTyvWVkK5Rw3O/RPzNfqV9VegKJVVaZB8oCk1mM3EvsUXvGHtJYRHps097bnjBuySZFIuiyIP
X+pE6ni308sNjZYG1nBlVYwHarrY+YFJG79Qq3gLy4Q903ypSB6gkKg9Qys0UGyaEgbFmD7D7X2a
j0abWPaQ4OTjgUbVfHXm8wsN8h/zfO+/nwZ89jTfX/1+NN/oWsBL5wEwUZLjNfMdyRco0B4HnNdx
c/NA/dRFZ4To+0tw3+CF3Qr6ywL0w1+ov78MpMnmGFlXCxt3gkNGkEHgHeybtFuYXQoaKe1O1rUA
ubS0M7bELcGYtiznXU2KoWZil+CaUrs0hoeqSo0D/OmAkynt87R7bGnX5rydpfU5QCihfZ6w5Cri
Q/M9fxpVTVaZ9tnwKhDXVC7NXlu2uTYMqFnrvpffuNCCXBA+boLBBcYJlInmliBvucTzSzSFvZog
bwUf7iphLGgwCIGTg35hCmVTeHXQHPOUNEpxkjFojUX1rizMAvqQwG6N3baDfdLSkh0EgVML9byp
qke1O6/mQF4X9XUcYP1h2xTYYIj1Dk5FZcRe+gy+Q0UZQQ5dVcd9Ozr3Re/caVAbu5ext6eoRNT5
AZKbH5NaB6/qo1Bbd4CTpWvopi1C2xm+e9DhWIxF4N93jhGAZj0yWBn540naOV8DrWg9Nxr7mmZ9
8OM9iQW5hfRK7lNWfq3L3j216lD1ApJqRqhKAdBT6Vz3RGcUQWeoD0fQ0jTHKWQeoGDKHwwgSLwi
3+RxUi9HNwUPG1SdPQpY8dQMda1/GJ/xmmc/0HhaF+GyMmW3r/CtebBj8xrO2mSf27q9N+G/zOK8
OtMh8sfqXPimfowDfV1KGa0hh5KARhO2+/k2apaQwoe2xJFumyPtcaaZ96c+FeeqOLqfhhGEkPEA
hfRE3w3TLXzOpb4ppDZgcnDlCoZZzp8aCe8ciId0q1xtkTgQUgCYJGwOtEUC78e9O9Txg2Kt3HmZ
uNBfe05q/ARC20YMdRsvOkdtFX4x2CjWGV62j6XrdUe8AmXYBqmNl04zL1Wq2X+8h5qJaS39qlxZ
wBBcwC5lazrzGC7BT2d4ZFz7/oO4tO9jvNhjlgpSr9suRzE7bGMFw5VQa+nLRN+WsNgFGaLhipgP
sPrcdrBKGFAShA7LPuIZtNLGvr14WbUlKhwR6JKyue2SKLilltPXHA50YAVT06vKaF/mUXUVdrDU
jklYbolYN8KFcm/aeKpmsRHddtEIjs1QJt+zcuvbdvnWaTUQQs6oHY1KuwYYeSAXURfHB1lH9R6M
ra9131TnNK2Uul0TtXh5HldAVEKGUOmuNQ73Dl4JVUJij2lQv8CyF6PUnEdRbDOfaJSC5yZNZQpH
rPUR4G6sOQFfyfODOXT8pqgcYFsMo7JuofnANr5ZMKzKW+BagjhSEBccHKc4uGMK6fSybDZdWlV7
GApuht4wXhtTszalsPvt0Nj6q+42ywC4mecqKXHT1wCRov68Fz9DfXAujhmMZ2uExSrvUuM1TD2F
Q4FQTV3X/ZOXaRt4HRmvwFvZn6Ztmvh5rKNwbRt2jkc//rtOVMotNenDMCMfbDk1WnY5ezKglT41
KXhu0igFy6CXqz5T+kS/NkWmW2vm1OEptn2oktoyheyKBN+/tXCnaLw22o5um95GMNdu8Ee8p4Pu
DXxTNbYJ5cYUnDabt19Qw9FAUW4QMsTpbZskUwL2Fn+WZg/CRZr9iLTKOeWRYE9w4P6hOZFzqoKW
PfUs+jQWqshSRRaInPP6IsSr17hLgOV+ySPoqzZJ7mHyGOWoOITBRejo99xHfcNvrPR7m2vQLs+0
H44wvySeLqakkWvuqZZQ2/NLgW0oK7RgUYR9jYBX0SaSdbGlZp+EciFYad26sLB75vk9dRd+4B7N
0Mfl5MfWlGR62rfr9iQQbWxVanyd9En0zdSwBhzbQbu1uAclAsPSoa1ROY8GpGAAxjedP3QtWsfC
4lOsjHztNrVlf4jS8hobjgAVWCr2L+adY0PP+9nnUXCk+DZI/j5e8/uPc0N1TvtmmcEaesA1pN2+
6GMd3zSmbwHwJYcvwuDt0s5i+yYbRvGlzYC6QtTwF1GuisIDEpCoakqeoygJCwRoVfXpES/Rxn6+
YdAdJZXbuGbVW9iLegVjOO1ItxzDZddbzj8F1GBAfm/NTZ3B76FvbcC/vKpfsMZsN3/1rG2knRxC
Tz/Mz2DXYnBBorZb5tfcMKpAnBCDODpWIG7LKqiX0irNHe1sZmUOo1p9hCXA+24nd24Ty7Dvaa+T
4oUvzB0l+VoT47rV+svo++lOyHZYUHM+hFBP4EJcpqiyGC7CNWF8XIfjFqje4Tqg0jVgYBej6jOM
ES7znK/roGAvRYorPknySymZ8Rh1/Yq6h8FW28xVsQwbXPBuZidrp4ir3XtSKV3IfvXJMiBYoBZo
3mPu1M+sDpKLi5fYZyO8S4SXvRRlX9w6WA6pSmz2Avx8sZONgQtfNXUvF6vO8NmeRmEwMU2B/UeB
Qu1dVycZyLNAiMMuxdoSZKaKwLMEYRLMFVe7Mbx+XFK/1hr2wurxVWfY6n4oQutE/WXR1Zsx0K1t
JsviVagaQBz4T77RrIxUiaQRrzIrI38JgjIIAYpJSXgvrYN8eBurTX7CY8Ia+rc25RgJrmG9kVC7
aPRqS59RXUAypssMB1IXWvXsyuepu0ztYwZI5II+WA7o84aS6JbRlbCRdwLwHIBsaA9dzQG0CHrs
FyofjsDCAcRw/9gxa0duG9RFg50cn7taY5PjxxT6nk6xfpt4e8NhctHFVrgpfW1YV6xJHrUBCELh
g61ETa9LU+w8LYEORFVOBQyBj8cTyHM31GQOasJzesh7eYQMziNv601Wa8kLEEnuqukd7BZbJl64
QBff4oWrv7fH3lsI3LG/27DXq6s8+MHiGKza35KKEs7AeHQ1Ox5y49iFoluVoqiWErAOrNXQRwc4
BhhHkYUAsdJpowJNFuNXB72vMozHAEJNZz02voVpk7+0fZjsUznAyViBgsAZM1ZuEsLcSI1affGD
oSJ2JrgP/wGWrfbsqQlKi32jDB3kx0XT9HyDO/U3XZG5icON/RAIhFlDvgGdRtG3w3KXJpV+SyFd
nujQbhq+zXzvZvCXTdG+scRtH3L81Td4i8mPowUmUQFf6A1E09P7QMOHBAa7/xUmDIc4Ca2fPVw9
KyNs30AEtRZRlXZTOvQUke7iacDHLT1+eV8/AgXcodaDx61rGcapt3x8cOpZnKeuCSGtMlxP7YG1
j26SdEcG1svRbOt4EY9gspZt50JawYo3CbbYj4lf9wdfx/fIza3kYnUAcsjQSV86u/jhARP9A58U
cO9gFoRFf6u3ZvUVVcDrPA3XPs5TuePBFVa7CzxUaafN5sQ/dZ4cHoFkD2/qzLv265V70qr+Yz/Z
TJjon+NVyWCa571fAI+qaMDNMpJDv9VyKe9q+OMsR+Z2r3z0ztOnCguYJAn9703kQUVXtuajI6Jh
HUsfWwNm3Rxs7GRN6Wam4W6TlN19yQqgXvv4iGV4cEPgdkJTRqYDyaABWooz4J0GVGww6NfYIkm/
MMh07P2yixeVHUVvbej8NGHce1/6QXNIrbJTukTjN0+A5K3zNw/f9DX3AUIyChbcfUp0UmfrQopo
kSsZ/qHHp1qg2LEBP0TeUx8cxb6MbcDg/o4IE8jDiwh+UoMOPM6HfVo5zUK3eSdxL/xtDqZ7ziZt
Rw919hiVKN1PLigKmetuHK5nOgAFFwD9jDWdfRr9EAcC0UIC5MthJbrXmrAArgOaDwmURFf4rkST
hdxQi5u8wyYC7vHyXqY6FOQQ9SnJKC0fawMi9CSV1S2BBgMKQx2q97OawBaq2bPSOLpFfyqAuN1R
GHVVou0XwNobqNDW0DHYWrE2RitPT4o12CDdgls2ipOLzit2ht4e9Vhrd/471cFrCvOgt95jPORA
4NNA6TTlQgFGdnQp6IVwN8C6sIm2lhMLjUDuZWx+g8Fbt/0MiL9i4y3rWz6Cm9SMrnkluEn0SQ20
6rDghwb6z3AdBK5gyaE9v//QrlIW7UcvbhZUBGp1cBS7qOgXdqZ9HKBnHvVByBSTKYT0hIl+n5BC
wK+qQO78bVLhOPg4B74l0zjL95qND+7XAutNsISokw5Tu4CssJnCgfXzALXxBWg2msp2yURO2dC1
ugscRuxk+y7JwkVhl97jUHXjBopv/WFMsuAW4ExtWadu+E0P4zV2aN0/WBlfY6HXyfA3td6gO3gA
xFP/wa3wALk+44fGwkOven4b+oeYTPO77w6WSYmMB/AZ8XxMIput/AAmegKW1o+ubcUHa2gdsPzR
5IYX3msAzlOLEkDff6mFCwkdFQApCLYyhK5BxUxYcKDOsx3hn63at9Zgw9lXdmQe2f55dKyvfs/t
D+xIvYfqdYdaCsGkJyYlahX2lEudkEC8v2LrgRcLN/BZ8ODuV/Z7fYzOOVF+qS9SQr1M0Xs5VO8W
kBwNt58GDDUqQn3KpYTGiv6Arom1azXUwjrP1LeRqo4T9n2CwqsBDRWircZVSYeG52iKoT6C0g+9
/NM0jgND+7QHHchJub7icghXpG5SYqUJKTIXmiggqWGHT41MnTROI5SjCYxQM8kDiEIOKmeeTZjK
rZIkVfoSn/C///W//+//+d7/V/gju2QxpAbSf6VNcsmitK7++98GM/79r3zq3//x3/+2bd03mOeg
AmK6um67uhr//u0eVAcV/r+soraNEbXvDcRVs51nQbzPtu8IoeN5It7D7xL0GcUQJGwPyuwSQHy7
2EWkY/VPCYKlcgmyW6c9MAM4L8daQb4x+W5lvb+sAxv29RaYk4YFR7ssz4a3XwG8AdW5koAdNdx8
rEOvW7ZqDe8yvLrq2bClVqJeIhITr9G8s7HwVxF0MOv0e+fazc3vSf17ACVp4Df4FaR1Id5pLMkZ
RCuzYQmHmOHGw+vXl3ZHvWWUwM+8zYwlGZZQUNy1A6h+zcURmpFAfjgUd5afxU9e0KG8+/tZh3ee
z31efeg7CDKIJLXP2CML9zlUp3dVbsAaD7LVSw+wi68BS/eOHQY/dNs4mqwaXk2tDKYk8MjCPYrx
za6XxTWpZigTYwPgp6t75Y6YKVEHgUaGDXBYPMmzJmCLSv1NUA/rOSzVzCksgajbKtAKIBQkOPWK
DaOnUXpRLdrTfW/Rhm+fMDxmVaRi0byPUZ6dAV1S5u009h7pGdW4/OfL2NX/dBUD+GNYWH8z33Ms
5v5+FfsOVOSKuHQ3uK5tpazibDXsXmygIjF86UT3s8ebwXmsbO++HHrICaBb14Sz9VVU8StKOJCa
na7YJI7TNV1AXl6n4LaWP6hFV90AmD4WpWLcRPTuOmTDRk9Gcf49gWKpixKy1FzqMXBAowtj6QYP
rQPJJOuj5McmLt+oxS2dP8jWrxe9lNeIPhtPoZHGiyKyd02XibNV+PwBBl3Olmc5zEXzmD/ERc8f
VEQNpeoztbCl7WKZM8hFbhVbAPSro5lnnrHJ1SmcY8ojakwtyiX3fAw77PurLgFWQLLSUHz4H/5O
hm6bn/5StsegGcVM20BhVGf2p7+U0TKviHS8dY9t1jn6uu+AyYLjG5TSavFCZ2XqXs/w7LyezaPz
mewzOWXMfXQWNtHqyseXnSsWOorq22xsocyqznQPaKMMuPTp7NPoP8dJ6RjK9w/7DXW2wuoJGxQy
trEvGa9L1Qphq/KA164Ya2ZsT1NfnI3VNsWlBrLjrwQbZV6KrbIqvE3H6AsointI25tPmVmlBx8E
pzUQKsNX1a8xx/jcb7v5h35ZNyjFKQM8FW9kYJ33gE1vs2RslyO0bZ/oLMzb6xmWdH/q++e4yenC
g62CvobaskS5Xz3kHLN8zdrI2M1eFoVSACOzCz9ugJaAhVXGqh43SrzkPVm97cEyJazuInUQFfC8
1Nfq2LUBOeFmdDnU5VsHlXVwfLdW5nkrs0wBKFFN8/cmjc7BlEvBdglxrAF2lT2UZBhqDNmyp3/H
ReZkFt5Sr//+eTzM026lF52969Q7p26V9bIuq2QLGQy8z4IaVC9L1abhRsVQn1PB7GiK0cq0XlKb
U5WG5qA25cBoEO+ycfdrXjWFa7PuBqRc2UGqyQEyueDtwRm7GKIAYfBVAy3pOF1kY9BuRMRAfFaX
W9Am2O1C7HwF1kP4jeITFttQB3ML4FbCnzFnwROrnWrdospw0iEMdJMWYb8xusJ86GvRLxy97/+w
urvByIIffZ38dKIieDLLsF57HEVNTffzKcevpAZiC0Opo8P2eNZ0/AlLtH4Jown+lIV5v8R/nYNb
iT46oz4a/du4rAmjO73l34sy3k6fHEvM8DbyousHm4T4woxCfmyqYBR/TaifoMLTQ+MgQ1EHEs/Q
SbE4ALRhgesxRdVOyfZJ3w+3eZ6Wm1gt3ZoKoE9cqPmJmiLaABrKX/42aczr6kF9+4yIxwvAht2L
qcEnQKsNAedPfGUhQxIroRro75XWx4GKY2eJMqaBpAasWX1pKSMGM26dBVJfh2FkrrOkwcJVnfWp
nV4EkGsf+uZROuPvo/9BnGD1YoDxG2zK8bI5u9KQ/UwhxZMQDLRVevUsBe9WQa5hcxtfI3DtTYCz
1yJFYeP6ZVBtZ0h+a38YhwTEiH1mjE9/Tsofg3JcVV3qPOVFo+PGgOoKHAoigZIGDOVXlkLcRSGs
DnjZr4TAO+Iy6aBZGLmwqqbrfA6eLnsVnOXDCqKMyRlc4FvYdpd3lau92kqpoPHh12tUWbyHcGr+
2lc3rlYWX0LdLA+2gf+jq6IKrEoXiV5a5/fsDLD5V8a7j9lQ4rahSXKfRCggwsd7a5mxu/eF5ZwT
eFcspYjTtzaGRY1a9NmdzBaRnbsPls9iLMgad48yk3PuTXhRUewQ/qhQc1Z3AbozlFY13iaAd8GJ
rfrQ1XvRmgLonkNRqss0sTRIKyOKrB8yshNUKHB7YXHTLg1ZiC1F0+wJgzfn+Hd9dgCOvtYy3YEI
YXyGDVF6aZ3YWY1MQhiCGN3UeSlQuLxoiudP7QavXFMQNWmgqfrHIYO47UOfYBeWBNe10dnbsCc8
d0quPahLb8XsftjQoKlXxjGOg29NKXHP+z22d2MPSu9htNAbDa9PXO8vdOj9vsDCxe8WKAOmwTQy
aBu31YPzHMYDHixqCwooc1+XFcUuUKm12tRo1aFMehRJC5RWMrYx4zo6lEqGxXIyCK9gaewAzaU0
WPwywtdAicnROI3Mh1ECXrJSU7SmcZ2CRqcBOvVyb1hnkMKaZoCdPdBncDvce0r/EbIW9kLR7fek
9CidPDhbdr+ys25MlhXUEtZaG0drCqaDUYi9KBPjlhKY6cgDWPMVyLS/JCa9Huo2oevKPUlIpl4A
HSRIUVMChcU9xP2EcPgae5Ji5WiNsdOTFlY8WGWsCaYQ4lNeOiwyb6jpYpOwASD5sbDr6NJH/Ct1
U1JiBPnE85yTsogn50omXK28F7VTp8+DBu2ZDH7wqIe4/ZcABvArD/sveyvPhy8qDIT89DmWpTzl
pvBgbcmGR72CxURmYb8U2zsPniGKjWj16CgSvbsB7NPclLLv7mHHJpYpCE7f2qjaJ6nFfsrI3Qx+
Kt4oHci2dEp3eAnXjNK/pg953N3LJEV6HPXLeDTsXcxifyNMZuyk4RZPADjB8NDjb7Xl+Autarpz
po8c2km+toTqFH+DoskKxOruy99l6g6Ul8p8MABtgf8jyjYJ+1nHKHiKpk23VIRIzMZacaaw5O8V
DKpJGElurbyAN9D/VRUMovInTFw75wqGm0Cz1ksTlLB12e76tJNrTUGMXCsBcMLxqhvTKayXtIF4
BgR5HnWo2VxANXqh7k9JWQ20BSw+6xvgECG2kETJ0oexTq53r4UOYEbgue5m0rIJT5+6iZAD3Xs9
T7pXDWYiW+89GpNAbgZ+M4DGragKKaE9fFXjQEEvWzqidaeRSe+fxikSUpzgsVjyLq/dlSNc49YU
SceXJZrWPzZBhYcBhGlA2z7nIWAzvbXwlXoPpAUeUDuxH+H7Hu6L0hk3pV3LV27CfkAFlB4DDTTt
9GOO1/gpM2xcTpmQCrAfucpkQZutqw63bnw4FxDF8zWgKwEq1cBB0FkY4OvlAaWFSjXO/tM4vWVr
ULbLsw5zqWNoZKfr/9mx2bFu0/V1GcRRuxfeANzVXGOimlPNa7w0qZEsMkAfpOJUZqo3KdVZx8Ca
rKgkNXdqvA+gflDrp7EybjpUMC4Ehqis8SaEYv6lSkzzyQvZNIaytn4jpDVgDxnKKonm3ZbYndp9
kPzkRg7rht+HSecyxPNo5Xu63T8wUDAsGFQN5hNZMmeWoy+xhgdVc1C2flZqrLCtYH7rxfP/GGC3
bvx9noEnsAN0isiAxpiOqrf5FOtD8GXaRi66DqVjcyw2pO2BncY324EoQV3F5T2PswvVU6Set1uK
wks9xFKS9q0ItPoSxuNTXnWsePOwVehsdcfbWF0P0tWijN+ui2C3L1K+gnqNLU9GFmNr3MbCCGQI
sIKTBPJsVYgL2crdap2b5W/tIentlVMaeNqP3WrUsP4wPX+4r01gNBq1gxNy2MYFQcbvRa0wqWma
rGlrJwihvdWzb6njNuvSwEZdbeXjPbR8oKDyngljUn6vt1ArK4WRLN0A4hImHN0WDGvZg13Ieyrm
Uh2YzupggOGTB2fpTwMAeh3a1vInvQ1KeJ8DRjlZgu1/pHoDhH7A5osmIoYZ6MYFmqm4lMsrLaOH
Lidw2pFxQ9SL1JEFkE1xgUU/QihBL9r1zMsQEGkqhddAYrWXzbJyhfuiB+Mj7faaQ4urGcAN34VD
WVu12h2KFN22Tnp+6NOhAYQGu34cqrsvAEY9BsIOfvg6brkJkjSVlPqtv8nor8wssBHgvwdfmDr4
3pemsYBKd/IAFVh7Exn4GLXArU4clhfrOq3bZznob71aa7nKeL1s/e8QvTcWtUripW5v2gF/Na2R
pwjaSjcDJLCnnbcEHgs+3gqebLspUJzP022sJ/4LtnY29If3W3AfzCGHFUOWQtZgsD9kaioT1nnF
rk+6dCuHMdsCHZeuSt6GpxSemRvITmQLgUXOKVFgejp8an6Kw+qX7U0TJZ56xVRtNxR6AKZel19Q
bYAxfA7dQq631WuR17ghohhMEVXs5pfC98Ibh3fgYwLkTcrpiEdBHFKVkJaW1gskUkXqO89e3bWQ
FVelTLWcM3pXboWuHKJVc06ijbkgm5I07oWLqIUDIIsqCXX7/0fadW1HqmTZL2ItbACvkIa0UspL
L6xSGbyLwAVfP5uDbqWuuuZ298xLLsKCUglEnLMNjIfgzTs+8KzGq1eF5BmD7kSYFfmWJORjowxA
1mEPUletY9oN5SI5fx2exHJ8aPRyp82S8zS8zhBW4qFr30TIAnvzHKJWAJlSmo85aG5rvgSl0KIT
zfH7EqQJTRGag6aEIfMynC6BFaJc1O1pOP0FEwycIGYGkaQIcMCOm9Asgl3Mjcra3qu6Wr59aRjC
okfW0PjcYPLSvPnSAL4JJMCa3OwqUK+q0fwQP8+HzPV7bvPVJ8lz0lnsNPOW4wj7RMjBiT0tPuiD
ViUxjBlZ9Tn7MnMYPmolQW9pSfNR4xj15Z+DxMDnfI09YgPgWg6zIO+s6prp/j1KbBRqgiBUlc1O
RcZNbwuo8hfDCyJwQ4BEuADtGN8LlDaX+iiHWVPe/KLVxZIYrWYFZipbTpoc+pFBvRIvtU9pUyp3
UO4yIYVn9HtrtApAzoBuKRCUOOaN2yC5B9C/O9lY0Re8gSTl5DxBTSDyhs7Of0pRegtDO4yqk6G3
xptRC0Dd8Yu6/19nsuOiQZo6cpeZuGO2dx9BNwiQmJD4tPUNs3X3xWXJSp1z967VgQ/iSPOo24l9
o2QV1BjnB3/dJ3eGOigPCuzvgqrU9M2kZ+ELC+MVdZBW/TGy6wBWEZy5vmKOt2VRJxBTh8gzfWgM
Ss/czIetjBGB+tJAxdgab1UtSiAjMUs+U12liGHrmqBVaUN0/Ig9dCzHm2PekNKH0yCa0+SjESgk
96dqottLK3wqKNUdzjlwcHQrb6prI2jHPl+HNtNXcnIhdMsc5pPwbwNEw4XqGC7R74BGg73fWK67
OTd/VUO4Fts8f8ih8rBVTFt2ni0SYH2W47BPIb/E3B2sEvTLGGU/6Q6UoNz6oHBWJyd3tC/1um2W
p6Gevvanejsvx4Ne1MOeHr4TBzyqhyiORw9pqmt0BpbB9QFNfWZtt+XJrZWx5as64M0QXTrR+06G
ZtB2ig75yVb6PON4vWpCBDawSrtU17Qbq1UUP+dV9/p7UMlZoJmJ/oZF+Meg1lm3SgozYDbaL1Np
bWL80r8XoTn7sEMyMuRAF3dVytZm1zov+PKXHrUCt8dG65tobTfaIZ0G+QY7GT9phfpsiSjaZUOh
rKme57aP1fVw+udHga05Xx4FcCJlkACwXMuFRpCuf3kUqALh+2ZSh7UjPSQGi2DoBW7JqmQPFjde
4PJYfNfk+E2NTf7wf+5gYAb5e4bG4VAjsdaRzqzrWX73AecxDxxuu9t/7RCBhuYbBTOb92VR6oLE
F0Sha91j33KWaTies9nQLnKSdg0pqggWgmiUCKGdpKs8jHO4hT7C0fjaHxJGqWcq9SXusgfC9UK1
HWoVGr4IBXGdVsvqk95NMXw/K7k2sUR6SlRY2syw3rkrC8uPrtBnxCtrwb0MRmmtAegKb1TROv6Q
RRbylwoMW0E16WtnJzp4/KVNovtGxMRtrYwyGHvHCZSKhze2rD4G2Wp8pEGF5eIXCo8XSHKJgH70
CGNqG1WRiNrNi5QxKXE7fFml4Dq0zeT2+dIg8zhbty4vEGZH7C4OSAqEBEAW0xGw1UDnMXqYYGjZ
zDucVeYnUg3R6HM5pmrgoRENiXnpxRrwOOPo5pUvmvEtGpLqaM0K1qYxM5HzDvx6EqibW7mCABfH
02bH1QFLfyHZ22BM6wpWsD8MM/3VZFn8GKoIzVvDqO0dS7HO1JWZkX3tOigI6rM44HKaIH4yGs+Q
fIlgrGoWEOFRjGdHEfsmMew7N2mUy9jIM/Uax0LuIk0XK+oFFftoBZpB+WWQAWfuMqlSWMdb+T0U
tb7T7pYpCfQQm6i/IFEjDnGauCvaD9vpMVZ05c0JEUYaEOnfh1GBxW+cfqf2bnBghTMPZOD+HHSZ
GL4oDO1bVvmUcGAhRzKIxeWjWSvGuml5d6wVyQ6yByJx7HTxoJlh45XIqP5U0mUQx+p4GTRllrEG
yU9sKokXTmTh5YQQnXagoyiq9EMVDiz4cvTP/cA4YkFshh+zfJ4PIAAd8gHsRsnV9kzpLFWz7E2f
1qpPKS6QwppbfPX7FKu0zVVnlbRY65mRXYmjNvbsRDX0Qb1AXhrh9CQrSLWj17WBjszanLGWUPr7
KP4lA0tFWLYY85TX04G8VJ86rSvgwLVk8PociFbCYxQnZTKV96IZipXDsDnBnaqd3LhOFrzGRzvU
oJuPZxDXG1t9ZfDM9T/C93oBXFPaqHb9MuK96Jn0rMrgRrQzGZbnCTwu7osYHtaQc2E/3FDBtsjO
3sdEn/wG0euboQLukPpqave1rzG1EDiA2TMRtYjA1WkRjNjAiaES1fciDTdQIqyQWSiwC4N0tW/r
1vimCMA/B/zdF3hq96eSQfWu0SGEA7C43rzns+o814s4SON2RGwTNy3Hj/A+sx14h7nsvFTNPYZx
/OhhqKnmLxOA0TxukceozgVAhGeE3KvzELv9pig1eAHMDdxm2MuILmn++soqcKCORQqCiuzs+0FT
YCRLxVR1wT8cxM3CIqM6Zin3E1jY8ZpbUH3WHIkdj3tPfzv1paO/D79+MSPiwPu5/3IWKtKMCf4z
jTGdtRk3nI65tkkzBearc5E+2rz4NSgDbHpG3t7VcihuHFFsrh1MK1Q3gJaUnwYNhgXfYAQGrzTj
Jk3L0wR3dNK6rEkE04VC7rWunZ13acDvejOGziWUcja4pcaLqk3dJoER5FqdM8N5zbqNlkJJVp+L
1EpFbU4UXzuT6zYVVQXq6kDRIMiCfHu6b0pnOCW1uaMSQnyIZ4wm8ihzIwix0SGq+rUcKnhEUV+r
LEYaAMj+x3CqH0cAhD0hAJqBh1NkQC/CniBmBHFc1ofTj+iG3pS2CdnJ0C7DQILktZ1qJbq3TGhv
gJ7Gd31jxPdV1acn3WX3Yc3je6qKQgtK5/A63VlaAlA2XX/cVP3ZSVvjXFgBMR4B/5JQ1p0M49zC
TIC3MXKFRQI/S2WEWhF22mMEyZlKdZ9HZEchmAr5ChtUu8vfeygNblnooxirrBbVpuIi3adTNVyi
3vw60b/vcT3VH+boQVB7zhql3GSunoIrFyJk//tXYBqZ3Gll+HKtop8I1QvLXuqvv5rf9fSrMWXo
YHvQimOlpW8pC8cHGIfHQduncSChQP6QaeEr6dT+7mD1Mg7cLNJXiJzwSA/MBuKwTWh9JDpL1EE7
mK2u2TQQHrWlinABRgvjX8h6fGQ6acBcpGzcVEJ7YsmHDXBcp3upHcuv9xKLGcTF57uNbjInrH7V
SpkdqGQ5eXnTVvmnQXTX0iAYDBSnXK+PSmbp9WMPaZRIlCIYWQR9J6buwsTmF2vWJZx0CNRrCHgu
dSRM6Eio3VMddSE1Q+o3NEqz1YCn0xX3GUDC+mkG96xh2wCdogpUOMMdR0h4s/a1ztUdLWF+d4X+
60fXKDetpatZ75dVbFLaxmmwamNTIsp6xq7S2Axu/nFEddQq57r/f79OHTeNlkS+nuj9Fp7SBTwi
Q7hxRyOi3MmQDUslBO+qc9d2WfCxT+ngDeEvfj4DSHmrcLbtcRrsdDKEnNYkV2700qlWV7ueNMYW
+SP8zlR7PQ0mPw4VPEM3LE7Ekco6oi57bZpWxZAAfUV1aloBfSUa4fitqdv+J81zOqSzgS+tIrBW
ysV2iOqWqyJfIepYFuAFKUx57XtwgSh4PcQ1GMeINByWoHWygRWt8wx8gXuoUl34CzZw7jXHIw6u
TCFyU+fv4FGWt0MGjeW+lCcqIbiBqi5uNjF2Sj7VQWCovP3ddxzGz32BDt8ZSnUk4CAXVR8AXV6v
PhWRtV8RdJBaa2BfP7WWfy8O2vqfN4WGYVME6DMa1ma2pkIowDQ122YAA/09QjSpHW59oadrPEQs
wMMQ83O1RH1zYGrnFb2qAnUP7zjmHPRucC94He5E2EBoKXKf8TpH3msADBlEC9DM6pPJwy6IrPiu
h+7rJWO6MYPUT2HPkm0G4Tu3irHhY+ol7Wtr7yjhi6zTbAURkNYrw+bcdXazUyKwamwDaVzIn+yw
FsTOxBnvyxxZ4FwBBjSt3fMUFhPE3O1v0G1Kt1nZfYtHGM6PXGQb28EaGDvh2wq6DOvUNYyNY52x
zk6PLuN+GXfurZNVPx9KqcEW3i1iv0JIg7nxCUBUGJp2PfQbjeLNynh+KoDLPpVglIE2CoZ3FAPO
3rs3chhjf8ghBzBmMfTGLnncdAG0nBuv6HKAXCLQEBvmTEEcgrteZWlQOQi0japtX2LAX7Gh4zs9
6W2vGVz7bnxMDU3fy1ABuLZkB4txLPTUFnsZV2z6tqzWE4PuoypPnTDSg20VwwpU7o1iW9tEBY43
NeRt34HyHibqOcnq2As7SDGXLG783vqZdtLxC7tcVVwRWzcRdw5voIykGCJIgYwBbXk71Cnid3UI
C7uwfsjt9qXmEj4tmgsTNeURxrzxFvCUzjOnixkNL6WMfvQlxK2LvrAgIrAHyFL3x+k+NCxs/rq+
82SlDit4A8FXNOauh99AkkMFIhmCRkWqvnSAdS65vbIVtVpZQ/6jGZANUQRc1OqKhaupGgPZoSdu
z3gdyWxjNPIN1ATbCxP+1vdR6mU6CNhN37/lGrvAvyUK1CiKvFoDw6/mlRK0A7ukhREHoS7qVQ3N
zVEdh12dvBepuBfQX9mkrzkXQMQbhlyPeC57Zc4vYBNWyB8bqV/x76buBmEyveeJio0ZhCm7utPW
GnygYf/gvmcFtnassVvQkzdRB5+5CA4u8A3ysUNuNkUhbC9hMCMWif2kJUiiRDEcCjkiTp4YzdzD
I2CjuQ4skWql25VQDIPjwwjmVM42U969iKQcvSERrZ/ECbSNYwn2zuxVI17bSbyMAkCwYoSIVQTF
HVZo3dbu+Dej6uU6qyzph07nzuuLh2KEDppSZECcu0APYbMd1W5yiJ3Yg6FWtQ4jICiFqXEvcsbW
qxAU96xihBtoWL3aIahXRTdA+tuZ9WN1qEflsnttq/HcZGUCF76UeQOHV1A/6nCrcWGuECGvh5xS
NFvi+gMwBJusW+VaCsE8HX9UZEskonMP+Vjms9FEpgRIb45ulRnVm5xr0M1M7kTTtVsjyj0ntew9
BCUe8ulnYU3OCUI+d0AFQfRnqjYGwqXbMAz3GZRDIXVr/MiwplhbCrggYWh1gesq31x2gscmoENG
vY0iF/iSBkRmQ2yT2Lzr4K0ABhJeFVOAdeUZ+dxAbeUqnDq/FuW21rIbsF9OEPr54YI5mxvJYwba
uSdV+IHwsPZSMQ2bCqGdFdLDPgeB6AkweuGFbhKdIiSLHG1qtu6ocUR7w2jbxm50a/S2hVulLx5A
xU98pavdF2HF36EHnf7QHGcz2OC3IOixkTZAJZ5u2QetC/v3keGhkVpqCxEMbNbw23fhsFogLga9
jTPTIoCms4QfklZFgFJvYdie1ymY/5q9zvA2gvtR7/iIWSE5V3I8AKXSfmsBbtFDxf6VRDH+nhZn
LvUWobG6/GnZzTM3Jvc10lqQfbmTPvIaJPBBwKfejEtkTO04OfHQzHdFN1m7tuubI34Y8RaKHspN
2bSwXMXfqEGo7N0qd7QtZxB+8W1R5Ljkzj2mSQtm8NxBn+9gLOjzVGeIqjnZue1AowTpsVuJOKp/
d7jO8G87XE8B5En9bhmwyzb8qLbMvSEKm3v5bJ8rZQP/0PloqbyWK1fnvlRgoE7NZRjBYJvV7kd3
6vh1oi9jsibvd1rFNnzel0207WLzjospQ7ga4ajlm3ORmpePavgoupMergrFEj41gG8m96BX4k6e
mQ9DjR9+KZQdAQXtBn8d5Cxa/HlojSBvcTeNC7CWAN1/7K/Pp59BiSbeUXcpxDbnwVTjyJdsVKqH
oS/qc91l32hDSiXw7r7RBpRKRVR+Ks1t157/bhztarXcqeDcW34ZR21/P4OEysy+KPRdn0TP8LLr
H9hU9A8drPRSKDa2GesewjL6nnZpeqKmpp/q1WBKY2vOPXvkJAMlcV2fWhEGZqd5Lgm1yNb/ax5q
q/G4/9M81MgU/jEPnfP3PHRNA7eLTW5puV/q1eipadp9T7DuLWd9yipUIDiWK69jK3q/SER/gVxf
swVq09g7veseWekY636C+zcNV2AV8Z2Xrk8gr3m4MQ/PHFByLImYY5QMH8NL3K3HtE2AdQMN40EW
0FrgujXdQOAk9xBn4ccsz+otmPEvGq3HqS5VcogTp5BNoBZ1XtJTA33IuWim2BPCkkceii5UgnA2
LEKcTDsqs6fRUpyPqM4CVwfp3rHxPrV+6fy7eO1MsyAz6/gsi8xjZY4P9Rw3BpcCzput9RLm8O/A
Qqk5tSrUCBRbwi7Qad2ncez/1NVl+kdX1RKfurKsXimOBWg3EslwFUACPRvFJR7yAYqrWEhpmT2+
IfIQeYaWi0s29MMp41bty9pw11k/qGudVzVWu5B1pJAaRdJA5FpPAr4XVIJCZb3V8jheqRQ9/91K
AyzdxWsz6vBCNl3flFp4ylKRnXLhNqsSkf/3ZATcKym/Xzu4ZZLBIijhS4ceei9zQoc6WGLW1UDC
FagBDZk6gI0B0aqf88SCK0qUtoE5FwsG0ws7k7DWnJn4TX/qqrh6cgsY/pVRAbFx0PXDvP2YgsYA
kK8AJDuJgMbQFHKAOyd15hbUXtRymULl1TONoavAWgp7RUMvkU2GYlotgSjuYZq01mcVTSqOcxHv
cv1xmPJiab0W9bBAqwUKVjUCYfynseo8Ff/DzF/GGvjZd24sN9BXY7te4w0EhmK24sgoP0VO/F12
qfhlVAGCEt3PPAwLD1Hb8jHKIlDDmyk99cyx906Dt1s78PougnonkuHC+sZqa0OjRY4gheMmbwmk
EP1Jbd3bUK3crVprbJfx+OOUbKytp7pU3rV6up6yYfa/nLIIJ3uvVlWynLIO8TLlWD9846m5odFa
X4J+LRALirOPU8bp4AKU8Le/EiqfjWeHfXucYitDWAJmYpCmR2Ru/lCR95Itu1ANFJSyDegV7sqa
yVhU18snDovEC9V8mcGaOVqKeP7TDDSYBv01A9XQDHhChR5LIrBQ3Olblhb7uDb5E9ioYwCUFdsk
uipf7aT2qENkihhBy9rduwlkXGBK8p3qk1qbvKnX0ltFuOkp1EPLh0XuMiPkHsRTyMsxKKsab2Ct
kK+JVnvUAfdWvNZa6e6BJWF3tsy+y/lSYF45eWbfpLdFVWafZjRkttcAIl/HDh7QZjwEfVnLCwcj
7HEuJQgYXZpZ/inWu6Xtd+na9t+Na+cziHnOeZwt4vbYwYkhnbS82wERZx14gX1kZJa6FwssKARv
IFVIlUunem4fQwe1ydwrMxuQHX6PTED6hpoZa6ZApOUe6Gqsiop8XhU5uXLo+2TcS33yrMEJYSGN
Dzq6flzrlrFUDoE83ANJvgyjzibN/OlQajFbg7AXCe1sYAfqQ6qj8CwoBB7pK6WiKGL3SN8iFZHo
+VykVvp2tA5Rvj+N7YUOOa659X8dSzPDezA9qtDRmZONk5lu9LFMH8YsZbfw5X6kanwrRiCwlF/Z
cw4Scd7BN6Eze6Bk46Am/zyI5mAjMNfXQfOZNOl6ED76CRtZdQVWdXZ0JmzIPTpUyhIBNzp056YY
Pvd+86ee1Ofa8VpM5yF2maqrNIacu9Hw71njIlrYJ/f0TY859pNzib7ouU1B7nMp/W773dONinzV
zLImY7MnGiiABO2dA2ZpYCMBu5CaqcGFNiNclG24ps9dwHRRL6MFtDoozlTzZdDCQrUBLvzXQWpc
64fEgliEA3T1uqshCEyrYlo9q6ywBuD6/9ZCzZKyGHRYgQnmmSYiYDZ0IujNIRmvQVNHkd5JVHTT
oQ/orXNtpXfSp+L8Trp2/q/GsgGqEcKAi2yL3ZcHgFMOvWBHP1XwGFtoU7JvoPeLNdul5fKjgRhY
sLr9lxHUwOepYFmXX5J5Kp41pa/ZkXyjcwx9JdZ/AY6siK2wpBpO8KaoF2KXAgMmSO9N/II04Pjn
hnmEZsLJic7XCT3ywHXnyLOUHyOI8XVtaKqhh0ZOqmWJn1TsnqSFv+gGf6mjIqkKZ8W4L0xuBVT6
0o3qhm4WJ702zyMmO7UCOgUgQTHI+OoIPqphVtn+at0UTmZ4IFOnL3VlBSpOWZZwSp49nejjS2cq
UsN1AqqjsSLiH3ZR17HWCJ7Mx7cAAXtrvyy2e000qyjshP9peU3L7ZrPAcRhKKHTgqyYf12ILy0Q
PYSqGNTfIFxtQsc+GaItFq4wazSnB9Bc5GUYWXaxjeaZqvWKmxsRghpItP+5VwiEFDhl+HnNvai6
sBwVtnpOvssKVj23PZ5l0tDuwWhp70wx7hUmqmcH/pOHqrYLn49l/WzDKWcjGJ+pzhgk08nygMoB
A3sudjxe5sjDsb0DewY8TgyqoF11gAVe4dMgmkOD09yGBqWuDv0CrosjoEH9nTG28F+c1Wo0gLnz
SI8DKja8fOeZgP+U0paPbtH4bEbSIlsFE6IUMkjUa1TxLbG++68GOcUEinpo3ZdR2gT6kMNXAvLj
j9jU1UsxyhWIFRihDS2BZtolWfKzBcYWK9WQ/ZTcGHYLWI9auVB+ELLv+qEa7tKN0HxUn7ZuuwZm
b41/e7cTILEi5iM/jq510x/q/oN+ltVHh+ss16PrfP/BLP/BVTmqYm8LWARpo8k3EjCGZ5hpQAaV
V82JXpIdOJOsS5978PvPCgJ5C7on69Ro+38f1I+OgmiXa9TTvdAcPNudHlbWpeK8Cqn7NrCT75ps
oQ+qMuuMvJ9+zLO8X/WQ2HhHCmxuzwRvVz30ZSDj5ehnO2b90tCNgNYbLH5La7i2umoFg/PEtm+h
WqZ5y1BV2Zewa3ymQSCMZV6HLeMa4Uz90XJGZVPZfbsU3TROtyPQHOvB7GG1WqXFluVKubQOVVsD
VNLmS3HKTLENI5ms23mRmetOv4XlcbS06lU9bSeldVdynoobur6Flh+bw6iYuRNs6xqwfKNWmJG5
2yrUKMiqPwKoHQeIsk5L63zNQTEpwzIW5JcqSBLeLcWqkjyIDYcvxW5s+6AXav3XiaQMmFGWS9ER
hh7ooY6Ez3wZqpGzwElGaE2FCKL2XVetwdLiRyCu+RGnDXcZAsNZjNgEVV0//lRnp512aOOlq1BY
sxxdu3ZFJ1oPVu5t6xUpjD+dqDh8baYyhPURBaXTYQ+xVUQ87JbR0tb1jRL2wqddtatV8hJNRbIf
IV67SRrTfjZqZUe7c+EgwvOlB7cacCos+CfN+3fqUSv8btSyELkNOBRsYVaH9IXB39wpZMjwQFz0
NLBuPIWJHgV11b11cwlaHMgkiLjbj5MT7xJ3TNZGxOULtm29VxYNlGDb1n5QnQxBdFO+6FKNd3Uh
knUxFyFt2kPeTynO0DuzH1osNqk+T4sfhYv4VB9a5QEUBmcfAogW6GPSwT8a+UCZ1yOUlArN5xUv
nju7LoG7D8V7AqRj0klkw4DrGTPIEnhyZFvYMujfpyb5xbCveylDHcC3NJ3uEX1K18Vk8JsICtLb
URlAMY7sbt+W6RjYGQ9PeoO805BoyiUeAY2s00E+DQy5oAL34bcMaa6I1wA6jYj+0/kg2b9hYdj+
EF34Le+V6DWHgTEi6W7+UGuNvar00L4JdTvfio6lx4Zr8b4XAGDKdOxPBmgjG1jDdZcUmqirMnTD
R6WeI2VSjb4V+XhJc0v9FY7gYdD5uhS8zTjLfza8eDH6KFlLO9H8sLHrw9TC5YmOrh9f6uzcsj0Q
8PQb9H2yhBH9ghuqbzssfO9Ky4F0pZR3sW1CQBjC2/sozc1TzBG2SQvdeirK8C3Myhh4yMLLwsH5
rhol6COxVcOQCxB22NCmBxgEZicszPm6DgflESYyv+hMkXMMXXC1Zdx2oPl28YPLp3qDiIR20Fx1
PKqC6eusrYpHBpUtb9CAaQSrazQ79ciSfuo8OpRJw6oVyNHdOoK/KKwd/8KRUzMMhgEav+LK1QS2
YBrnQCHPE7mEKW9a1fT0Cfy72oqNA58/otEEG2H+MGNuHIxZdSjPEwY82F+t1EBd/oO6WOTqwV4v
M6bcabw/DUonEzDKLxMDYq6vgc5EFGa+lE9TfDk5ojLtztGnjc0kaD2KUksQBLNt0xfqeakrY2c6
J7FsVrU79SsquiLT2UqNlDVosfZBzL0tmmGUURIYZp4g3YdxNA81U1E3qwFGLE68nODaUJV9cUrA
wb9W0YDJHdRzabrlegAcCplwzEldaGIqajU7pWbF4Xf8txNaVSl23VA8LhdLrZmAZmPPqnDdJUi9
rmgWvfPi2mqWea+T2EVfz6BauObOExdGOerLoRWK186GsyddHWROe93rq4nt69zZf/3mHAk2Then
CGfM3xLNdT1JD8qkJSAveK0y8RzbAp+IHH9ZbcqqgnTdBGZaZofyPS7h3Z3HxfgQQbF0bbRQzAHC
X+4qKE8GLYLxNw30bFd2VWRPXJkj5aXb/cBjxl9mQlj1YPYsfMvDOvJHZP7vQU6GnobMzGMKdZO9
o2bGlhUtB3IEbzlN6eSzVIf31BXFL9XZLfPwTIKsOMHEUW3YBp5ZHNqL+Ch+H0GO9aMurSy+/1JE
tBFyoV+GLJXUvQYQVvVpNrxX0fU68adeNP46c089r5UV8vlIU//jhSAxuXES4E6VAapqQNgqq1Ht
4OU6F7EARn5eZja87lNExSBvMVPN3YvKgZ2kLvTRTjvoXyQXVbrNtuojC8xys7kxWLoFCLI41ho8
TamKPrDm2rMGPg1Lfc2x1wJa5WaaKn1/7UZHbpg9cjVWdl/qC2f8No1GtUtl2eMlPEMtW6zWhqmx
3yVzH3LTzh6tPo+CSkzuNtPK+lE06QN14C5+Gq7RT3cxH1R4GmB47lrRSwmiYj1a9ntRGo5XlxDr
BMSkO0xQJ1yrMnLf4O3jlXOPCHeND6vd6KzrYYsUFaxTafLIwKO4NL+ldmYj8qorhxJ57hvY5KY+
zW2q6abUJutlaOwEyIQm27fA9VyUouHLH4Dc7K0CQ5ynitn9tlLyLpCt1j6Edv6a9ZXznrfKT+ig
tvdqaCc7JxbuBl9Q/aAqbGW3ITsPAhIwBv5LVQ/yC/KwYltDkGJDxYa59y1T3EvBo/wWyJhfVF2b
/Qifp1YGfa3YL3nTwf+Q8UcRK4DBCuiF9qo2cxtbT4u0KACfanoobOu1T7Lieyr4W1Ow4aFMxyQI
hzYKwOCcHiZuvCZzckO1q7dax71LHYQjWvCV7W+Wa6g+wWqd0oZ7gRpBCHUA9WWxo7+CK6lhnKbR
dx+bP3hDf6kjl+irB3QIb42NABTl2g1bi4J7VJ5ZQJ8spa996Oj32Ot0jdm2ByhK5+tqHLWdY/P0
yZlkoBu29Sbr0VkVWqrt8T9RH+KugxxQw97iQqlWumZph67Uy/vGUB4V3lpvCn5tfqYZ5tGduHNh
RvoTCnIWkg/YW2tj65xAMJluKwMhdBpQ46Xt2a6e3IRDzG+stNVgrYIzqJAX9kLwNs9DOfTHazra
YljriDA9fI2kUbmw06WV0tlURR9lbkSB3brvhkytM32wpLPOkOa/B0sLwn1/r8d+uNhCW7oHJAED
AKLO4T43H9ppscs0pzpcJ6GjRFGVNTPiwv86omChp7bwdKKGAUtbAPKhAEnF2radlTup0YqKNp2I
671+5muquX7QBUdqHPqKAV8XaqA6Z/5LOCTZjw6sMq/116FljlvWHFmyoQHXBuRpsgMib4jemx/f
CzUqmflehqoRlK4FIE7SN9vrIJojTKEAOjb2w7X+OgdwKd9B3NeXv/F6TlEWaTAVaep9+kbp8ofB
uGlwU+2v09HRVCCTNWWavnz711aaFGa8G0ep7OWfQY1Uj2D0tAbNvvvjtwGMSaWN0+l6vTRyrMJx
1c0LpOsFU4OJPdMZycJrNV0yFbHfVX0D+Y1P/62lwYQNcckhGJRoLpLD77oFo6xW6Uzgf5zmxsyw
zJaODnVyq3ziceneN0C5kRrtGhKqGnAwcL5Rqm/lKCGX0TC50/E0eWhs8AfqSvtWz/z0RmrGeWi0
5pxqee3TQISXbyxHSx6RTKx2IePlxoGk7Vtp7qjdACFonSWV2FfglNzDz/eVJjQZ+I6AYxo3Cdya
TxC1gzbFfCbX1qFHXdVPhhsOgQDWDCt8LMMLpCJ2qjpEt9EUQS+6yM7YwUW3VNWDLLrFY0N6upYn
jrf0ExCW0qQ9BUtlL+30NPbhmsYtdbWcIFU0waxxKVMT7Gu3LuStjy0kHW+pKnS7GDhGRJ8/98MX
7AmEebdLpWpF2tmCzAKdfqlTrNpad4BZAHGKq6UZTWCasAaKQcNnanGxVPd1kGHyyrAjmSW1ZLAU
c/1/KLuyJUd1ZftFRDCI6dXz7LJd5R5eiOpJAjGIUcDX30W6b7t2n30i7n1oAilTQna1QWTmWmuO
+ony3rA6ObR9iYBMWydfEOOUyFdY/gHFtuoNAqIr8q9NK8IvJ/3fZsFfnUIn165X/Tms62xGwzsP
hKyySFwwZuGiHRRzhqb8rLrOAdIWYKHK1vGXqE6G2eAY1YkXY3MDsT5k96b+MAtWiM+naxrNg2iH
ugdAUBwdQanWt2fU79ueMQf4OtkPLnc/cfdG3SOEKraq1XxJkw0WvlDgA41zWBbmpRvFp4DzBCVV
EGxLTEvgeVDUR2uI1Sntp5K8JLK/gfVk7ka+/2WoRmeZJ22/QznleKkRwULMAx59HF+UVOwtCUtg
Vqom3ngoNHsLgvZGDhGS/7MC5Uwg7ZT5VLZuLGPAML/IXi/IA7B3aMPKxjr1kJQHdqrLHwY8wZpO
We8GyLtBoYL3SLuLsxfeQAEdvH8oLMyhQgYwINsbOcCBVdpUb4AcAH9ltr/AsFy95UDenCWASGxq
+V4GhjNARcgGnI5x7ZxqTrYRmfk3oDjJRDOZQTUz46q/USuxKjw5DH0hB7PkL9jxm2eyVaH6VoCy
AH+3rH7LGtBchyzIILaOBaEqIpopvEjvQBmdLRJuxcsCtZY3AK+DqLyZvKpuuQb2XAUiXnfSqW69
b1UnQ5vHp0eLV2romjjtjgYo4RY7cAqi5mcaT6OA4D5wR44nGpV1IAYVHmvwIggPcOhmN7kjE3k/
L/mwgxXw1Bn6+JhqGmLYYCakS9KoCHmxneuD4ZAG0MEBurBS3nCiFl2yheTL45J+lE6fkkyFjLJ5
EOXlVva+WtdOaS6aELux1pco5Y99ULADnvaapFV0VR4UVycjdaW+f3ZKNzpRFzh5kKmIWrCGT/4a
/+1WPECEiKyC9RaiTE35mM1w8vjapNiqTbP5QH6veCaa/ZByNvOkF+4iw+JvPd5gIZCk5cYwY/EW
uDJbDVJ5S7LyzBw3eW8gVzlZjXbs9kmGutqHNVHeKSrLWzDNpGJrvLoewr9Tiw4mSpXHaCxu1NIj
OxtlX59prqhAcECHgLGRMUZFPYjJOrF9WLu8A72r168cMAC+9FUKQCbiCXMLUbxFUGbiKJ1hIuEI
fh9cEUv9wYcsvzvbFrhe6lBQWJlLUIYtqEkTRc1k/jD+aX90PhzI97mGMvLdw1DOe8ZqfDs9imC7
0Tu3Tm3OTOBV3/VU9i8TEVyUz8ShTrJiIdqxfEcp66bDq9F9UlPZpNJrVj2EwN+N72R2bUB0QCQC
+mwtozf8+XbUX2SjWKQqbw9IbteXLgEkmS4Eno0OUSGuXpKxao6oMhrmZGjy7sV2mrcBjBIrgHS3
5aj01rLAkrooS9M6PE51Vy+9Jla7xCqtg7R6rhZ0amWo7Jy5gzfzGIqaqe9vn3QaA1kpGRXh/jHg
g4viTn8od6DetrwV9T9c+p7be49/oq6HlRZEbdTr4CW0gMbFpIfyYaGV4CZiR4iBQTp52JcSeskX
Ok1BRbSsmgTEmchy7Sd+3WJLFlc1qTGn0ybxFXgk/rhSp1U0qQKDaTrs8jSbM22np0knCzpBXvkd
AH88hKJvlQ1+fMuGXgM0MtSxHhLQZYxN862Q27BT1Xd7dO15qnh/8rqyOai2APCLe8l7CJZ48hiG
UM1d3nZnwS0s3mrUsmGZ/8W2J8wY5kBWf2Ko6tuXhjts17aut9T+CIkLjZ3C5GH6HUrBHau9FADn
AxVs1KsaaoWfuCgP+IlX37WyIWmZeN0173CfwP9ZZCTjGIVj+XghDygZi5kFTBvecbx+g+/HXEe9
jt8iN/hEHuP0Mthq6xXEUsHaA7vNJqyN6JY42U9yiArzFue2i5Rgk68ThI23uRkH1xr6LjPyaAQ/
ZcAo3oHpgqIyt5ztGGbeRQuje3jwtN6OjU4/mzoWK4h3dTtf6muKCDII1B3r7ICBQNQDqGB8YZ+p
iw7GN1Wa7fnZC/Q62zWgRnt2kePoQBLLaq14/pcBQq3OHNQCbEkG68/8dcneNQgztn8NAB/ubPBO
qdOX+yEykyMdQC/d6RmdVrWfb6s0OIxuBE766UD9MtV4NlMb+jJs2cjYfoz4MJg8yUeGWY6A3Bgt
qO9peDbpbCzYWylUunn2/31NhBnysi8PTw8f/yMdw1KXnE9iZvG9dZ38Fnn5oh5dcY/dsr1Ydbpz
hyy+j0WA77zLb2SzHC8+yVH9dCYbwvvgO8uwl6dmjgjKPq6gyUy+Tm6wLTPATl9bxXezAVt/lSX5
XhS+tXHLYjhw5MPWDng4j2kKEnTUfXe4a1rWEqIl8cW3A2/K1LBrmbB4EbZeNxHJNBNDcHlHgaw3
czwvh3YlpItSPy/wXt1/T/y6/OZm4xUwne5HjHtZ0EBdqCnHRRzxOMbz6ppqu1k5MXgbcD8cj5ke
20Otv6sa1Wkzo7PHI/XTwTB9c1v2/uHZH+PR1i9QODrxXZXJYxIVIi4DAUTMlydgzMu9Jp8DHmnt
9OBdh0CALT7wvqNc8bV0E+O9rSNwXrjpVw2o5aw3ePu5bUZnFjQWuyctKJqiNJBvCV4RJ/zLeAtB
NLQIYiGvPhRKlq0Zlvu0CE95JIZNMk5qnnGe3VvLPWPzHH4TDkrnFU/Ci7CFRAm7j2RUxJ3PkKpc
ZY0TfAsHZHGaJmPnsHO8PcpxkSmoVfMuQmzf4AA4Beq2DcWOtXItlMoiD09zl/Yl0Gp49+w8XNRt
Fe4NlASeC+WCMZbns6DK4gu2u8nGGHi97dO4PCuE+SBSbhufU7MAvS3IO6ymXiP5kL0DT9fMTeFC
E60N5KbKAVOuVVydS5unC4/1/AtUNc++wY2fQ67XktnynSeqnee4870wB5Qn+MrKrQ2o7rkxcYtO
al98carwRFeCxtA6r6vkvfCwLeEgFH2Roco2II5Q28GMmzO0QnBfr9NhGSvuzZGtKy8NGK0WIvWR
/gLX4oX6uFT9ohwNc+mCFkhAyNjyF00JgtJHu4qjdJmgZGFB7jTQwtNg6WEvsXBoTIH/2kvk0FGR
UgvUzShs5EBdCznSxxxj5ZsrxEHY/NEOPUus+xLyD8858zpq8ZHAofqYozeAkok6wX+3nRKctE4W
MJQETutM6xqM/gYffrdLUA5uNSSPZ01XlpduOvTfqxLRdLNPwCURmuwFKHM89cEU9I598s8R4YAr
StKDnWdCLhbMWM67cO6hV6qvZtFXq7iT6ZZZCOkC1XiOI4u9iwbFK26ihpPuWX0CCl/Nkdtk71jK
2URo4c1C2dQ2TUW3YrJI94ht53PZg207E2N3lhoKXW3Qq7OlkUdrGVB/VqXwP1hFwUlKgGLy0bZR
0JhZq9zx9KkOICfaShT/AuUQrjJeyBMQ5mKiQEXNt2Qp1JKR8UtzrdaZ1AMUjB0goPKhBl8dB4qO
WdkR9Rn2GgAjfrRC21tnQvgHCSmRdRF0IN9CIgf/gdfKrQxUriXiUkaJnAPU633nKfTEI+9H03jj
tBcbIIEI19gdjY31x7Xv6r9cnaIerqYL1lMwl3pI/oKkSzgJiEwd0MPbiLmSGjH1McbWXam0QFFD
n4Ajz16WwF2f3KrwTqMF8a50qKsNNX0fD7lZzVoQAuUuMGeTz6OTTj2V77oBMUdq0QGE/B7w5561
NLCNnI+uVJNSLMbRVYC0D1JLPa6GAg8Y7QHc/J1AJA1wuP6UT1QjdGZGwC/m3Nj+1Q9Bs/6kq5ov
61F58+cAMpBzzcrPo13yx1DqJ7depe0hR+Y6BD7y6Hty9rTRQMBOEVOygRGMYxPFd9SZTFkWpgq2
fl6LDCMYuE8JQ8xo8vWm5Tc6idc+bmmzwkMMeEadjzVFiTPTvTuuDFHsmszB9tnCaxNu30M+B/xv
IxEFPI9BFlwjgRi99o0UaEUUt84TV7/lOVjSyFqIvNuFsgVmg8am7qRvHlnmjsxdBEloJJ/vD6vh
F/g0Yas31g+QjBv72rejakanoJ4ASI9OnfBHO9TBjhp0SMCOu51+TR+8HmObIWm2OdQfP1gUhAWq
YxfWoLTPjF80w6PPtQNr6/r9ZuxQSGnZIl+bfFCvBmP9th4iOaemb2fjS4bSf2rRgZchiNZzJI5a
R6MYyWFrkCyLZQjJl10fluLOCmsdt3n7NUe9zbLhVr81qjT+VGoUTuJ7+WqXHbQBHejpBGobDQlI
JUzdfdZ5fxrKMvs5KPMYoxDyM6TGzcVgFwFILj253xRJDUL20QleR20j7akbZ2bmEo/gwXBOSZzd
yJja2N9waG2QzZ4cDCQus9RzLtRlcecbS0R3JPcgUvlcDFN4cHLNjQQ8b3Hjrshq4RVrzSHLshh9
Hb6aiCPuB2WZM5q383rjVHHzQsbQGvQtLL+SiXoKhdudTrsLdVWl86MzC1CeTFPhtgzWF+lDiZqW
OOhq6cfSXJG19ZAFyHuhHh9YSGgyBCVYOx6L9HR+Binli85ApFCAtXQBgAGARU34Ha/fxZkOSMQV
Z5kaoCRMhwN1cSMRuPXgFecoUNb89KWzBJSj5wgkJgN+Nk8bdQtbrSORJYexdDHFw6rkG6ifgu2H
vswGQiAOimj9oROLQMFi3eYrWhNNSDPwpKoXhcHZ4tlHhgjFnstygEbeX4YmGXF7d6p+9jTIFoTo
RoHYVmva8ecxRgLE7MI3bCObE8BrCFaAt+jzOLGB5gqgUnJDVf97UAC5Y7IMEe1yBHxLJsAIg7Qf
6jvVgrwaLwH5nxvmyOLAagOc/H+Ye6i8d78wPsyNPGYxj1FosgSlTDxzdJaBMSOE4GaMus9q4Pnd
sCpnyxtApHU/Zndl1XzTti1QNpO16PNulTdCrsgKQmG5BH0gVj1ZI7cx5sILsQuYxuL1HOl3FxkT
svpQTp2BeBdw7qGGlmKA+Du+5vRVg0sQ5fHYnydRJPAm3xQnn6U+wrOevYdYaQih86xFtjYpwHaP
J+uQmf6JqRaynFI6F4gj5wtI9/ivPVLG8xxFxWXJApQOReMwy5zIPLb+YB1NI0shbGRsqSt3C+uo
psPDr6lYsYo5FDfITJZmGMxhpiFQvAbh1SSBtuxF1169iYgJetneMg7wU6UmHeDAfK+9EkCMjQFo
5v44UB8cwFZooQSn0luE5Bk2Gyjt9IBiP2qhsyWCM83dhuhriKjoT8v5Fbta/ABbrTnDN6huNCYw
UV7KpjGA/WVLYInq++ik38teRz9Z/hiTh6k1s4Ps95jS62ajzeRWWGDOAVai3HEpf58l/9L39Ps3
63Psv/shrq0NF/xEXrsk0Zsxt9pritvxs5WjRfo4gRAd2Z6t/9+455zTOOWbzWtv3/95SbrIZDYn
HibrP5cz2dzcdN5o3J8F/HMctWwO3HFwNjvUDdHBsIZhzxyOGBCdPi10BlofWB6nig/7MTSaJcpA
f/c9vf8a/FeT/P7qA1K+WdrTVE8DEmbf8B6CihDwM1WgZsat74XjvzrEEjJgp1B1+BLlVv5CZ8qq
7k2j9e7Z30PvbwOiW1DiTUP/6WtK97dvg5gzStKidhZMoVI6uBmUl4YpIOFPgdSQ4p90+vSph9D8
Dx8ye6AD2aRdWtbxujb8t07ZYvp9olpNNXtqQZIuPtJZHqn4SM2Ax96hzcBNgp7/6iWFCehxAUnE
aQpHSlRlPZ1pbD0ithf5zYFc2OT3vN6zL2taZ50M1hfqihq3XIVGbM7wGO/PoJPoz6iUBYNh4gaI
1NmpNwWIsV+BOvO8zuJxRT5pMiCrNRkAg4UYGOr6NtCiL3euO9zIg4wV9E6CIAp25E/9dOgBPfD1
oI/P/s5B+o7Hj0mf3agCDPepwif7sz6aIVd2t0VV/FdyjfxSejNW2tXaALPujDppBeSMgG+/HEQN
YuFp3Q9vPDbFgulOLcnHH/hcmqG98wyUjiDmoBBtqp1vCZ+TjrwbVoiXgifyCKWS/Ih/fzmARRdJ
t6D87eCnsVrErGTfsgBvBFX2/d9m+IeD9CBt6o629+ESQuPdTZrFHXSi1vF5iFiWb2wj/1LrAvd5
MnRmgNOYoc6gErGeU6fyGjwmyIlOM5ePgOriHfs52WMgtVOIN3IWi92HcWRIgIg+2M07UNDmh3U8
5pzWRitiWJH850qfq6CVmTrT8+ckHy7T41YzQ7K5WFHnXz6Foca5Fu6LVLaz0fivuOP4mR9QMBSu
EIzREH7gLUq8RftWgC8B9T41VBOq/Ay96+KcTjzZVpKBLhL0nnNqPg3gRxWbUYH9mAyKtSAdbqsC
3Eqyvn/oYzUz96Fot88JMlQrnyGPYR+lCe6dZnDmlgrrM8QHk1mvrfqnBSqVLDKq73nOEd9wmX2R
rhlvBkCDtlHVZC/WBNmdqAXfg6FfmmFa/+QcBMBtZd49FEIt8WptHkankIewmB5PLAzfKuCGU7kG
Urz/YSMyH41u+g35oWouxSQYAdnnTZ4VegNKu/gCzb5izisILWALjTwILlF45c+q9cc3RD+C5cAj
hJiNPjigTqhAJtyK7on27maSNj9DWa3sphTvgCHbcwEJ5rNrjiWYf9xgbTkZv4Km48QKKB1YpfO9
jr88PoSLd2wbZZCvXgX+UA9JhX0VmNaR2+AhAb2R+CyT8hJIr1syIxSrZsjESzdxvESNb8zcOpTB
rJ0KAQLDfFeoO94++lwZQKV+Up7nabUxfAFCBMd7jXHbuxeuCo595f0aoIhztwpInYsc7EtuMop7
iqTTHqyCfO5MTcsaGOhvbXNOzigkQVFmaFYLsprgU1rzOkiXZI0L2a50wOJVl+ebqDfiQyfAGJCK
PEYVWjaFBOzcmRWunR8ct1gW4BQJFhxUmCcHyOGZDPtgRY5TMJ21JwvXP7W+bx4YA/J/apUJR+1q
UQ0PY1cJa1lVHcg1JwO5kBU1rBBgAMFybiflrGRGABYb7oIxpnSPiOW7R2qKVHsoFB/BPQ0j9ZOH
lQX4ucnSbxd2nkQPsy7qK0ggzC2LnR02cdWr01b1azyxrJp18AIy4eq1zhtw/LYN9l+TR5aIftV7
TbYkKwgBxaF0UP/pcAesyD5ecT1sfU9pjjROBwK09y6PfkFG0buEvoH4EdQr5tSPJ+g5TUH/D5W4
dhdPYbUsjcW7Aerwoi7aT3HuDhtUZGnQvqPfAzuWM6BMAX/NmbJzdy3xFjO3El/fwMJU3urXVuLL
mYOx2p7XwhebEk+R2+COHCkJ42cWtfpG7lLnL5nO4hO1iq6GelbJGNSaMVfcGMWlcPD3mVqPA0S8
Zyk4ZrY0o6dHvoTCpF6rEAUXdfTagY7mnvXMPGX9pDHatO6nrmvlWrXgD6qnpuMwVKinojrSoFLi
/SatPiVZaiA8zusZdfuRB0KrCKX2NEeT2NXMxtP9BOiN+gQ5QPLqWzCRl2M5icJjAUq7eFfsUSfi
m6PCPYMZM9mKFIAUxzq1Sd7eI+eNXHmrrIOqEx/hOSxqQJxh6QUKApGNp1/MMvsU9/5PvNJWeGPu
xjerY49rRPj1HsD0g23BNLB1hgayVLHc0LRNVn6tmRG/9F3MXmOzQy06FhY4FWoQw6Z+LLuGzMwS
UuzmY5Avi7eGFeD34SK6mcx6fFFq4GDnCe7IY5YveJGWc1DP8zWvRAEyUB+7KyuRL91kLYSnHmdu
BLanLMrElgwdqOeqMLIXYFlMrnqAvg6zv7UF0EBzYAJN5OEM1IhOxqIq5NVksYnY72gsqe9hiNQX
Z7CBXZjcUNftvoT5N3KnnhgUjtusDz7OA5UUEwI4Deru/a6Tc1CKfuFV83uO2nOQBijHL0liBvMq
HNk6yY0ZsffFY6Zvz1YUPVpE5dczhEr+2Lp/tP6MsyeY8B9PGhdPs4AfEbxOsP3xfFxvslVQ3PqX
cWHP2Tbjesv1II/xdHBldG2zAVhlswD4408/nT36pkQbQl3k/uzOq2xAQcI0oB677yl3ZiEJwGdu
caQzOtTloFaVDYX66J8GxG2LY2CZcT9jfgwWPp7taEQqQQ9IZ77PYe0gQbmEghnEzKb56SCkbtvF
4xTwGwnUzv5vAx56yOPg/8+cLH9d/nkVbXzWvp8dyIu6dQ8QR+EjqOAD4BZYXP0s7OaNFYQ5DIql
6VbuwWsbecgMZgEtI/K7Yzhf+SCKnwDkLhPoQ76jCsme4xMG5wE3/m2JXSkq4uwWlUkRHi65Zf1A
yUOY9MVPT5VQHkHo5tayJl1DcCbZpY4Tn1sjEAthJS7I8FyxGF2NHPToVebOmg50xkTy+8wcTZyR
z7+Zn30gAJQL7rlT9SAG07jnNH/1lVUMGNNz8F9mWsN/XdJfw/JwxFzPSz3Mz09V07WeH+vDJ6JB
H+xkakQUAt5tzv8a8rzCXyvjKvJmCMdCHBD0fT6ed7c4RP1UOcphrsMg3lAfQE7+ERjvs8cEAqqT
W5tG1gwSKu42nJph4Tj7dlC/yEhuGoivofNR+jENsr3M3zZ+BXwn+U8Hb5AvCioQiPCjBRljuSk1
CEKpSYdIOMs6N8QLrcrS9rBSkTMunh5+tUYNcH+lHrsO8qUVgp2NrukUUXlxsGsm42Pt1hhDwIwB
Ejp9Tjaq6BSnfEce9EkaHzf/UEXDJgV1xLSwhkfsAH3bTzSEunogL2dNgPJGakbgC9oZVq8eV6K+
kjufeOrZBxrFocGzqUCsOKdlUB9YfHY52P0AcMJVYgYeSTdCgSItY+ijr8gXxYegb9tzVXYrWzB2
ZdPBGXsDeHXwJjWeK/I5BKpnkGXJLuRSj76D1AYbQbRqgxgoYQ0KSlaDW6fvqUYpZz+yGFl7W93B
vrGxIDz6Dv7ReuE1IL13dDehFLtvVhkhAZtrvFbkKFkMeCjPELXyQPwLQ+71v7rSNy5xhO37CBDN
gi7QQVEUjFufk9TO956pHLAne/feseITtVJAu5DyFP02zGzndYitYMlalEo+rEjhbN20qpD4gTXM
/egoRvMTGa2YtTc13B0oX7bzxBh3uCGmL2Qrqxax3z/XLBD7X8QobUFODg9q3xHhOhnxbkvOXlqJ
g3ZQK0tXKYdUXnTtrh7Gac1FUs2RtW6u1FV4zg9UkID9bLL5o2Dz2InZhprThgLFq2GFbAeW7Ias
2KX2xMMzOXM2GicvYy9krMdymEHioUF2NVuxJjTOlrJRMOea5coBgmRBTS4Gdh3chfJbpFK1hT8N
rheCnQi+KdRJz0UablvLjtU8NUOQt/ZNvTXrWN2cqHX3RlX/ymms63rvBrKIBxoKWqZoU8V2Ms+g
ya3mlaHXKAwbz8M01EDqZ+UyZmFn3yBAW4VbGdgQ9WxH7u1ArVWar0beAIQ6cmue2Ii7vaAAFmgz
6cfhkryQGNPWRnW2iZcC3q+rJDJPYgiOKOJ1bg3EeW9RbH0e6lI8uqKk6leDCoMFGV2glCCLWW7I
nw6Fk4hZWrTGnppdZ6p1wyL1GJAWqbhg97F4DrBSsO0w3zJ27lg6Nz8tko3wwO5KLvgLqGtZ/nz6
I8YLlZwx4DtaggrqaDP6RvHwF40eb3xDpscCPChYQqZMQAIm2OKXq6c65XweI2H7Gcp030qOJ5kE
7kSU9SgQYDfxizHEL6Ou3hJzNL6Mfh6A6pQNr0kZsoVhhN4Zlc7gmxsatrfyAep6oBzaqIzh5TMb
+6WbltFVIxAwb4CKg9hg+guyt8b3rNarNvQH0Ojq97ov3F/hmFy9CsD6MV2VXYJadaSM8ErczYAv
RoIr7at5VPPhBTf4dGvYVrD2i6i5GiFAheSbb0cR+j9yKcG7keTZNerBdV5Mqe0WApcvXdHijTtt
xHfhJzMbaoQ/E44YpuOawS11PI4tti93eOsvziMganMZVdHXwXQhEQbfseHfczCXvWk8dFayhLTH
mJnsmOMPu8DDKQI1rjjERYwEtFumG16l+do2IFVjtFF8h05qAphc067sFkAf17UhZV91gJpP1qpN
ssUIidANWQFjhppS6eY7soqmw6bMzB0wMmNsYVXpDMXp5ZGscR98KgYhzmRsVXSo88TH/3DMW0Qa
xTiNey27Hi37FdluqP84XvaWNjsawEpL3oYAuPNpQIynxYVBnp5sYVBVZ1GYqKidJhtR7gydTJT9
T8sY44EfqhyFBGSdash2qGApgL2GM4QyE+i+oGzEMFC9wYzxBBXAFP+3dHkCZ0Cz56BSXraoXb/X
BZBMzO9+MIDWQm63n9ocD/Uxkt7ecIBdMkKNjGXL669Vaiyhh9v9GIFfn1UQUX7NkeheQ8BFzpGR
DLfloPNZ2A6QO2pwu176TfO7DVgm5ANqBDvP5BSj7PC3kzs5RWCl34SWgBN0N24eh6huCibaa+pD
rczhQ/Y98FHoAwHJu45AUgJ5kQLVIf/wQBnQGRvE/4tHDqEHhG8z9V/nQAYnXJWjrbY91PuuttH9
Xsd0FVqHmubAc1ZtuW2ieqVKIHiuxbDDj7oHW1z5+8wSOofi5J/20/yw/Gu77kWRzQB0AG9AEOoF
TTxOsz8GUdv0UmHPaeasNoJ5rUbz1Ihshveh+HNmxnofKxRDUdOtPRBtBIW5peaQ4D98XQ03iRqr
ly4yv0ivTj77+MOt3S4GqHaaY0DmHE+KRJ5A8gZifsjLU3/vVr/nplGQKukWAFj+nrvTwcac5nbD
rH2R3fClb02wbfa6W0oUpBdx8IaX9+Fa1f0a+IPhDhHQFq/x/U9qhdDr2gG0Ucyp2WIjuYbmV7Kk
Ztka1RI3JZR7TUM7/LBROx93O2pK00Etn1sYR2oqJOjwHBRXYaTdvV2Cn72/D5bhXwYr21HLB8vk
0SwEtkOTsUaR7C5vK/24OAIgzRq/envRFRd7+iPSV//4/qfms4/+EM+mEuP0J5x8Wvprkr2i3r+G
f3D9t9mbFJoCMo+g3hy5Bzyak33XRMHKS3p99XmEAF7nhO95MK5KWba/0lAe3A41hEVmQlgaUtQX
6LWydT/UYoc6Zn7yPMGX2gzUvW+aX6Hhtr9QJWZX2IqjbAxKO5W4R7iNLIF58I5m0GY7e0zNNZAX
5QV0CO08a2T3FTnyfTFdEbuHtQHSi/dYj6DvNpsCYi42tBY7CaJAqF0cOdLtKEZK+JvOkZHCKPOV
1fJ9FM7FsRnKw4HGv2n82EDe7bAFWGT6G1ijkgtrfdwL0MomD8tTSG8A8L1VvTXcIIcSoWi9ckDt
DSLVeeTrBUsFPwKB/V4KFqzsqm6++ulXK3T9zxZEGDZ81GolTK/5Gjt4b5DYK45Jm29DISF3PLn3
IIEXUGi4ly5KlMpAQjs2ieqvRlPtRNkVb3HZsh2iMtaC/Fs3O0ORSAK3HA8gZhqzBc1vGdkbNyN+
w+OqOTRpA8HUaf6uyr71gcJGuCnVERDeak7zd06N+Dj235UW2370x3Uuo/xmhTo7lbE4mYaFPUYF
qfBZbTn+lqwuSMr30RCAd0y2XAGqlX518Sc6RFlZ4M1MRxt6PRloMMiANtjojiuvY0jsT9P3YCFY
RWJsF9SkYTa+IdmZ18f1oW26HNxUrsgmBqlf2m5YPGbUvd+Dnd2VG3JO46Q7Ahh0fawG4D/oXUII
ZkdWjgrqXVQW0Pei5ejKfkWEND3SzOGY1pvYBen6wzq9XwLenr48xnrY8WIz6S/I2SyUca3Akz19
BjrUZQgenenDURMhXPvs1HL9WInmXT438G75WKeTOc6Bu/6nx5c6jmAC0EDoCsRBkGNM9wDWT4w1
OPuvfbxkTgGqffg8HcNphh5R64Xw5EJOCAUJVG2L3ZS1Bwuy2BIiIq0c80D4hYysdEqHf/pRV8FC
qH+AkvMtB6IdrP815ODmalJ+sic1ETpDhSXKC3qjXz0NDFTk1owsbcB+WwyGW0ZWRQBc5CrejmCg
QEDEc17oYNiopjeH12cPnRVJ93kQ0kbA5H8960KBqslFxsITeF0hAxBEH2ckA14JrGlGlKAD7fVn
Nj/3rcds5PWc7XmF5/r6zLKX/MFiJwv5C9ReBYL4DCBLPVQc+ifY2MxKSCIAgArGmq0fRP7DhPJR
KJ6oZjyjVnz6xaJwII2Q8GCCn6nmIEErzhzjRIUDf2xUx4AyqQ82Zhpvz3GTjU/jaJb/HEeegxVE
F2zY8ADUQX3lWherRloaAJsCKjxTX6nz98ourP2jK0Xug4N+lWzPQWULiqI288eJL0i+RyC0/7cB
EBd0FuCt8xYawb5TCN3VU52Awa5nql5SX/vHQGdkHSdrIFMk/qmTHMki/aRePoeko/sfs9JFnga7
VRO31lS6gOpmRx4H1OvtGMDAR41HwjDz6hh5LR/pAOqEwA9YI1NP9cfgf0g7j+XGkWYLPxEi4M2W
RrSSKG82iNZMN7z3ePr7oagWNBrN7+4GwcrKzAIpCqxKc840U5pA4KTTUEyPLjvPAfqrYKItE5y/
kmtGV3r3h5BIvtUZCyGSpD/EfGRL1BHIOyMMsz1nhfY5hv0yUfOXmu6pne746VoMOTX8yKE9ugFO
26bLoIvAvYmKl7aW+hXdhu/WqrP5Yh0KLcgIhTUnXefaUicMi3AoXio9GvgbmLR02iG8c8PQ808L
h3vznCbtDSnp6CGoQeRKBjr0Il02nlvq12Jic2+hpQQrL6/tY2hZ6nXf6haMAExMlm4ZRg9xUb9b
KoRkhaVQoIzo3bJQE+1smSm2/wZT1c2Q1dvADYsfUCr0huv/opIJcpW8NR/II1brrO3gECgkCr2k
Xr1wDDO7A3cefnGr1f9o6HwWVlE2vNCAEgBNCMITLab+FdyF+V6BQoW/qBfBheD6lNLHxVvQ2SsC
P8EvoE1uFbCdKKgDVTs0KqIRjdXu+igPtnSoejejm7ZLrx7sVz/vtwEdCL9AWjhGYam+pIAOLt3M
CE5K7apbmxzpNtMUAosBEKmG2vUvupldipUaXdpwvg5+0P8IdQdtAjeDrEobV3aHnQMYwpVR0S9R
dHrynNb5nVipcKkGtTIZvF27Z1PYjddhGquXVgoh/TSS8kS+Fq8qpXN3bhE/zSKztcZraActoL9I
hYkJtkmNufAVq145RgUvhSQxFh5ArJVByO2bjT0ZCuvCjKMDkHfywg4kQqL89Ny7NLm2Md0rWlC5
K12p0n1p28WjMoL1SOfM6+AO7rpuII9MAP5+zuU3oS4pdrDp7b7fiCFo8Ra515dMawowG33YbSan
A00XHOOSJx6W6i5T/WItnLaSsSdQJN2bpDbXocY2a8oBRRz8iFak0kUlcjfgctJgXkAmN+V/cijD
rv2hXbciiWR6ZbO1W0hLzuP/0PjsalrtWweKx/M9rLOdYJpya+o5VSozQ4Wu/UaBgkHIUzAOVrnX
wUXXBMNzmfaf1Go7/qxmcqzfyapTXr6XWRFI+gVzfLXIKre95jQ6nKJxDNiqSOaLN3WSD1IwAkhq
pw8lkEUGCCgvemAkF+ag51ttGlbFulbr5AUmSH8XJdK4FmI/zOjdtv37xM7aI5mYfinkmkKtqdnS
GG9nJBlV2lkWQWJbL13lkInO4ucKqp5D1kCXHtuadxvwP7OC6aO4H316fY0k0x+zkHC1Hku0jYNY
ufBpqn8rtfTWU3PpT8O0NqEhSd5CJW1g0/QbLsZmA3AT0YSwt8gZV9kvs4wvA83K/3DT5LXQne41
SJwCACYQ9BxqBzgM0ZMBqZ+99NxauvUyy1rpHA9PNMV7F3Leq1dUeGUbyHnpSRmTnwQT1W1vOdJ+
8OJ8r8Z6uWshSznCTmhtmh7wp1IPyZePo8XT4N++v9TnUCqnZUwLz+je6KDjLQCWpA2g6/QQLB+N
bic9umq01L0Zh7a/jkrAq6aRMNC8MNpnPqRsvpkaVM3TbbWOaxP4i0lH4ph9Y0ZlQOHSSNfQhyxx
qit+fPxL4SXPPf3UJOR4f9vQKRcexjD5w0kNqIvkuIIHvdelZWBr7ZFmheuIcMF124fFtUdLgNHU
3uUsEq+codxPMBMHMSqtAuxbt5PvRvi69rOulBfZZqAx4kByrFwHJPPJ/8bxdZR07xeKMGIgz6k1
0b1I1RdiRh99dgqatBWjXGsUfeFAB30dtNugD/urJBkg9Z3IoWjJcZ2LsC2h0yp9fT3SnXYMlIF+
erOq1c3o9s8gCrXtQplm9E6zjnkBQ80qTN2Nb/r2jo52+yhmz84KvlKrUQ50WmfR/mot1BNPVvYS
RHVnk086aZn+oqvd37zL+pK1837o2oUaqQVbgoxayOlexK0qYl6MzwZZHi1qXRsPnxY/37BsEwrP
c0tbiSlxH+KVsBYX3aq7NfgY5dIAxEqh6eTSCGyTRsZQK3mIUyh/Hoc9fFrl6E3s2wPVOl6pSRfm
OFbL81jmV2qvDs2P89DqA/tq7CnHEN4ITbunRoH6yyijq3Yamc3onuxB4785iJzdLOviifhK9Sn8
CArprCd31MOzIYaa5EMWJfWwUyM2JMJWLKHTr3A5RPbF7E7IY7de8O9dXItVxaXzkmd1NGnpmm5E
XPw2pL0Bru7NLJPzpF/Xfvk4dH67CS1A9hZ5HYIcP108xbCPYhiU8tJVPO/wRT4Pha4aOMoitHN5
6tR+t5+dzLJ6qtWkVyFfzLKzg0kmq7J+MaghVHlWTWAhrlaNwzdgHGIgm8WE6Vrt2vb0CIoTyFpW
QlHMKEF91vYn21kuXlF88m4mhmdbion2ph+Z8EyFFiUpApG661132ZhjB27nbwxrMTEjV8/w1V9k
wrawio46NiCyhZ6eF7Rtzr6+ChPTrJe2I9erYjDqk9E09anoAvuy6dVPIiEfcvblqi5n21nXGEpr
G7bQQZ9NP5ykaQUgsEeVg3A5yQuacNbAjsir7EOt+r2WUJvlYi19WmuWibUyjiALsf48kbNWp6rh
5SyvprWcaa15/UyxLPAprGI9ymNyADAhOfTSIBMlApFlloW2b1nncUYzGWfcD3WaCxkLSyH8NC/G
VdX8zd23iv3kUsyIi/BoKva7bB76PUVw5xuwabtetgCGU6/l2HXc04075Jc9AUmYY7JCPhQh4Fmg
ar3PAPeqNiuvBsXToNz8QqiTsNGijTtolG7wQ55rHcfIgLLLEoC+ne1EFTD/ZXSj2s9iTkgKh9Zb
y3JoSZv0hcwk2bkI0jjcKZFR3vqdnNxm5ykxH2sO223ZBjv1w0b35XAZWX61paeK3rNEzggNJfHl
GHTxZWUb3tZvhqfCzRRgMxSbq5gROgGZx2WltNpKmbTFhJU1ykVtyi7hOL2oiGRN1zyyg2M6Xboc
2iYakZWlrQ6kt6dLn3J+KZVKOnCfxjbyE+oLPUl+yiJq3FQlUfdiKFfhjoxheGe1Gdi2bXhFFEJ+
0qTe2sW1Ea/SvmfoWOWKAEq/A5xIeXLDnH+iDh6Rqu/vVGVgT9MkFH46lH2TWTR5/IKIq2sylYBA
t5IVjlX6GyGNNGsgFzmJGeqCx4V65ZPPvyJqfi31bbgXerMckod666vlTyEyobD+bQXX6cJvBwd4
hQ9hYMfqvvLCoz05FibnhYIJ6wzUGP/ikzCl9vISkO3zbXxyI/ucNY3eaFbzjaRWdFeCA74aE4oR
a+NOymr7Pk/VU24N0bVsG/Z91UwcLxaVq22XOPcjsPlUB9XWRszqVWdekDKK11Cf2/cOcBa7UWrj
pfDElkKB9N3/ISYNCOtuXb7VTtEcCzMpV8CAWcuGKplTkgOCvwgybWm5HcV9Bd4oY/eBPCETsyxh
E87WQymtbDUfLmXL1QACivq9mstEiPoovYvSNF4SrlRfOse5g0ORosiYzmqDPnc8QcsQDOGPtqF+
r6iz5n6s7XCtJKA29Z06rIs8GMBlmy4hf3NJ7srlJ9k0YVDMtiK67n9SpsrZXtEHEO9KPYoBXwRO
StGVAXT6aLwEJzXZxgE1fw2of/vccurdmBvBUaUqfWOqSsG3pw/pr0yME7z2OqhsYXuXjf24nGpn
H1tT/rOOw4ugybsb3SOgqjqA8NS92gi0qDaLrLd8AqzKdYf6gVACVDgYgJGyLWr3qa1TzLeSoPZK
jhL1qEm5dTWQ3AA/mQmwB4h2VPJL2xnaGpCin04i2Ww2awIgbpuCRD2/DI0o28tlXI3L0FPpdyUo
v5Z7ySU5bG3qKG5OplHm935LCkcP0nJXp8BbJn7ebMrKrFdiNrF647LskkeQwmI437pxYQPNd5tX
E9ld4FMBb3U8JEYy32w7gB4J7YVDJvl1NCvtwsgABuW5kb0+x42SvKZuwzG/g//YCzzgSTR/OfiJ
8VSEGv3/UjGshXwYvJ05et2DUpbmXrOaYSXkWWve6pqb33EgnlCbhmceEOlR8hRHp5RAApoDFNcl
wYfIW1sEmWn9C8mNBW56fVbySc/ugTi7EzK3GtNrIE7Ta7gTEwIDz5FGaj31nOakuzY83kZLtx4H
8tfUaAeOb3VxneiOcQ16PoFMq61e4zyRFg03dNVCTkpx6cgR3u8ezLSyngvTowI7HrqNGIahdaBN
p7ujRNu4akq6gIXctwAVVROX5xrIos+KxWNVH6zHMCriIweNagnlr/Vsdka3hEfUOph5nj91zZuw
dr3c3DVSoazCJsiuLXOCIJ74dskQPld9rG/tDti3pFCH1w95M8nNSZ79ltt+FzzXiqNt6eP7JJ/9
CP1eoW+rVJKV25v+we/D4NAX+rr3Kp0ac0SzfB6KV/bH7Dwh7Gu/MZdeNAwXA5AKdPDQlA+XRH0F
px+ktj5flagCkMm2SOPXsASfSINOCWnxHapKfkgGftKMvLmVK/8ZkNP01bXtZOXJRXPwzEC5b63o
KL5DAZCkayX3rZ1BCdRTb/Uroa90HYmLLKu2Zla0LzFEzpN7ANaHjVy1/kZYVxmRBq9pnqXRcrdQ
ZllrYR0EyYZuee/RsB1vmY1eAJCkpD1Zhk/6v/Ifh7yOroGCA4JmYnqQynHYWEVlUQKCmu2W9oTO
1B3F7H9tRTK4eKgTl3olObttXb09wUry5sUR4RXDKi/sSqo3Hkx5z3Ein2atzJZ+CLGcQvw8Dkmz
qe1+ePbS4QQOgHPJzmOkk55GfanW5VtxoXYxXI6q0m+dSRZ0lnHKpjqHDw0rk6ga7315Ncv0Pr9M
qRm71PtKvnXr2t7bihouqNLpF8B7mCtd1ShnsYzqwa6q6rJs9V9aUFcPpaN615Hv34s5TXK0U+cM
ezEXUMh9y7/lSsyNit7d28p5Skh05abIzPReKGe1t26VtLg9L+Io9Lxm3UnMVZ36EFqGTnsDN9BB
XbdI2yy+FJNtktGcWsnyQczKlhMvXWhZzgvxtHGW9AmEfrExIrihljWdmgupksrdedzV+ZPneN3h
PASJfjvQynIZ++wVl75KgtxqTlDwjDdSWQIjyXlZjKqWdvOgfdCroD2q1rCfpYA0Rgcop19xPt4I
ech2b1ebUQ+C9+TYkJxkU+l0MAk/QlF2oBXpjVhbza4GHxJsl6jExSzLEwIl1FnxWzHdlri4KgUW
jaqCBjmtWVHNu2a/dFNr4G51EnFZcYm92OFRPAnhZbZ12lOZqugd3iaZ9Ep1/8FzpP4yzOOAouwy
4UybrL3WgYBZD0JpS42jujiPE2fsVkEDXdhIKDBaRt74xrvMDsKYJ5xzEx8zoI9uxUVWNe8gFdaf
Z+tAap11kgDecrb2OtjZMlKBu/PYSqpVXlXt9TACCaGqms0BMa5afQPwOaHMwRjCnQEUkiYoPdOx
rI6y4AK1tCLc8Xu0GyfGz1yLSuIn00txCSFmu/DyiIy3RYhAJQhgRY3+kPdPbWaGT/xKqVdggXlE
XxkGWhjuEl1uVsmQRk9uJburovaq7VmZ+hACp4p2KWYDn1Y5ABXuqfn3b0uOItlkZDeueiiozF6K
Iel866KtYW8Qw4mocRk2lGyI4d/uSnhO2XN8vaveM+lSm27yu7sCZ1O7PL+Fv91VSEXbU+eWKqlZ
9W93JWZlU6q/3JXmqdIJaBztoa6ez28/9RdjpC5qgHmOXZY020hRo/Or8hvZF71Wqj9bzLb/gV7/
V9vvVsta/daOfKMIp8zCz2F0DaAVDVCvxUuNqrotMKWfZTHJTX/1SVOejGb1vHEpYFCMg7h80hMv
E6OEndCzwvjC8ypzq9ndGiSg5iqh0s5ffgzBRy9viuliu/1ZA4SA8kZcJlFrK82VGAnVD8NRCauz
1ofor75IqiW7VIt/yFrd079ZugfB6SaG3l+HYlaeaEdTTtQgaCvvyjQj9Qtapl+CMf0lN3RVDKHc
3jWG1dzRLnwBQhg9MiSc7oh8d2sIZKH5nYb50OnXuTxsxKieRJ5MaxgI7slemBc5wTjC/9pCDIUe
z+qzS7GKcAnT8LvLBHKw66zsN2JS6LsjLieW1b0YAuBpn12eV834tSpMUKupZLzPYq84ctAMb/ui
8k/TKS8k7REt6awIdlbXKQsxKy6SagA7Y5cgs08W4uJ26b0c1fmRiPQnJ7NCAor9f+UIKEka3iGi
uYJI5k1VG/9WAmL9SMCOYhrV6F+NeDzLbSpUj/Kg98vOywYhh3XpXR/cYboFJrnj1J/0y8mPkE/+
B2ncNJ1sPFHEunNVXf/VUr/axnX6RteXuaDeKGfL2xJ/MPnPzQenOVCSrl/ISVrfTr9jy14FFGwy
N01d+2Vpw9mcZ/pnc5AZ47O5Ivv6Re2N9a2aUdmop1n0wzBJKFVjz0YqGLeuYpDDxr67BBQTDuKu
dRYev42XQgaNCIn6ecZX2CstPF29c4jhbLM2p3yUsu5LTU6SnePBAczOHnBQ5OLyZQgmxJUfpOlO
yIXlF12Vok0CmzBlfZmYh4VslodUVWnQKEBOerCkJl5VeqmsG5iTTt10SfyOx0Ns3GuaQ4XPJBKv
2so/6q0Dwy1VusD16i5HinJwVrNe3gXRMSm0oxAJb8K+Guw7q4yCA/PJTuLLuwWjpX9JaYC13IVV
kfeHUuWHKKBI+WpdQbD0QxReiFEx8Z1PBRtmHZ/nZs1pbtac7ERpByG14urDTnhxC+lVlHZ8zP1b
uwbwYAeO0X1XhHysvjY8tz4F4fxtASObhlZMqVUSPfutpB8snfy1EM9awojdHAws1F/H6metevLV
+mFyMHLOmlHxydeXFf+iVSt6+FzomXFesTRrnV0DDZl9yTay1CAaqKuQ5grTaKnJt/y3NmnBNmzt
F63lv0QJYbPrgEa8rxLvSSgIS9uu3i3brIVmydKDt4Cc/2zpAqWxozYyuq8t51EoCMs0MkiJlkbD
5kdVF0WXaw9ym/YHEbYqJ760YRp+mZ2HFkxJX2e/sx1gn1wXFanT3WgPPsRAwQilpdylWxEoFEFB
ES1sJNPeNSUIXx/BQlkqymoxq8wz4pUOQjg5K+uavI63nSeFu3k4ByRnmQ6H2FJTPflTaPI7PWEh
/InZGhS7Lewu51jml3VmtXmdWYUmkw20hyXcR4RBxa3PavMy5xiqMHMKtrcWR7dPn8js78unJzyM
CXkxJ1fvukCulnU8SD/6vFo5fdH+pFXotXSc8nG0KOilCWg4pkUeH0EV1NYJG9cHLSv/LFyz+VmP
NBo19vhmZ1qy7F0nu+lrs6A1Ahaw3iFQVMsO5L191f8I1GIt/LtB+WxHik71ZVSsPXozABNN7EMX
QlAGPmADGbhP6cq0gN2PC2jS/T8q2wyWYNOPN2mhhltQPqNdmprhSSsm8rQxpdSUU7hpVRE8ZkEG
DYE1wK3MJdXtknrE6WWVJ9dqQp4zDePxEE+XWU+8+iJzaWL+ViV2Fn7jgQb7sYywFH6/yObhvILQ
05KAZC4cWF8WndVm0399w2aUpGu99Zrz25zvOjADGkFsmb6NrK/vZNWnqMcPGwAKGI5a6lx5hk/a
zqnvhCj1gD0HZaXbiyFFN9ZOowbubC9kuaVsYktWr4VVJFOmoinQy4vJgf6vU6Zqy9llUlLRBlaC
sxUyO/Z7SmB80Oane+hH2rONHv6QoQxWptvqV044avsoUtoLzVDChzrUfspKY/4JCu06GgP9Vagi
0a+GvNCgcbDeVc1CnlXB0ntXFfo1WIgLccQ6n8jAm4cmiSr0RdqTdTmfzcR8lw2EGcVUFae/p+hC
3IyOX94ojfVn71vqVRzaxmMrm0stGsJ7lajjXSVTxzGJrUROrkqXmE86DUe1MXbge4KgMA37DIJD
pR4Bv7Ub49EpWmUJUnYCegyzGgvoXQykwDTZtOCVG/H7AppSroV4XkDYRKH2voCYrfQgv0gic7wQ
s4FWKEsPwpq9mE0S989q4BzZgPa4cEHE1Xye7AbkSTmgQnTwjP2FLeuUmybgN28kyXgfj6PMrRp6
K9HZ3IOHtuq0KDiBlL0GbtK/Excl9IhH93oC4iayDw0fJJds2cdqsKLdPNlIeenfOdAaCHtbbZIM
4AFs665PNmEZBrPt7B3Gq3d7Ict1wxf2mQV5IZSM4aLg77n1pwBWVyoHqGvzOzqBKRgZVID2pxiV
ZIXmOgyUb9UIkQcLYa4GhbkevQRahxhEdC8/uAqhaV8NvCcC8NmSnrDgAPmT9BhW9CAorXLKy7p7
dECCI6j8aOmOdU2141M36ah21pDeaUGomCZbI8sutGbULsTsWNHYJxyK2fi3w/TdoVjGtIazQ3EP
wiGsWONSTAqH8x1mpv0a13zPdMWnzEh5S0u7/hlTqUzbN7k1Nwh2QycXb1IEy2VOqPohaHtt1eR1
fU2qzNtqsdLuSZUWVDgbw4VJB92N1pF9i5LsW5cgaO6sPCzfdLVuF7op097mqhrJKKB2h9J+dxlK
TsFmnKCtcKnyMJldWi7hB88OO6CAM6hHDOnPzI3+6cV/qqP39S5QIr6sS+n8fS99AKJ9GP9M/9YD
zWfBNy/5o4qGK4003KMZKRb0X1NyIa6G7zSUvLGAcSH9URI8+aJBj4Py6Hv2u48vGjU9W/+oASgM
HCC0t5DGTwF7vGUXaN0QL2tkwk/Lgh74rdf70fI8BndQJ+LVhsBVl/WtngTWTc22/4ty6hc8hqsB
Ohy3QVkBOp6YbGwvkoYYfGdHw4GCt+EQ1QZlXoFxK0RneT9GEjw8qCRaC1r+PCVeOa0Hq8Vvk1y1
+sPZbvI36/puDsDaeUZ4NOEoXkMF92wGhIsnuL5SN33aWY1kCYnUCN0tMt8s/KvadqknY1KITLjf
gEiCmkIMeWb5Vx8+Zo1vfIjJf7mKPq055EBDKhNvr2GpPxTJTa+qaeerMdKmkUvr5u3Upw47Wusu
SmewLuvpYurZ+ysCjNZlAM9R1tFAICbtuG1GDpmoGGQH+TX7B1vhb7IN2UXRLP/b57yOWofv9pqk
e5fssBZJblGlL6fFtgUbflcX8nCtKKW/0uSieClJpPqR4f50+2rbq571Wo4RZYp+p5+UyaiejCZ8
72ulp+O8Uu38ZdCMSwDC3J/e8DcjT7KNBYUy7B+dIZ14FodXoh0LUxmSZyBYLP/QVvHPmCbhCxji
p6Vk9YEOVo3C4JrhhMyRtxRpilkRCFLNFmRLBWUR+dGn4ZfZ2VYoi2EJpD2sBgdxeHRSQrNyQQxU
nALFEFTrcitmO99/n52HYjYIqWyUcy8d6e0UTRiQwgAyHlPrZ2VpcOnERkcjcuCey7W9Jj5l7vTQ
VDX6m0e6Bc3e759L+vBFVfZsabthf13pII5ALhW8lVV6MmIFdpy/Wja9uxIKwpLILF1GmRldwqb5
Q87H4WqMc+cBRpeF3EGH2MpwH0oh7XFiWAE+tcqAgNqJYW07+z4xpFsgj8Ibw5LvhbhwaKCtR+Ji
Zx8S8F+Ub0tHMZSC1H82BsI6aTSBjbql99yMartOAqDWxeyQNvdBQt01WO/eBXkLGIOTJrq1y+at
0tziUDgGJb6hG9xoRKQMuomWBWDzwINOvYZibDXAKLgE8tcBOEfRsuWYbY6tecgm2zwruhMnhXdl
B3SAHfFwEISEcSAF5UpS3OJCrERzQHWqoad/1MFB2EBMJ1002dC+5vWRL0HzojtZsE0Mat6FWCv+
UG3bfFZlrdpmBTyHQpya8qIkp/tcG4q2zeomOsv5HVw66VR1YhFIS9jCkZIncxK3tKdTG/tUUiHB
SYTuN+FnlMsLR2YLoOVsyKyqY2M03U3rx2QwQvchobZgn0n0KAu5Ggd7tsHVg+Jm/T5LyeZ6AVQW
8mie5Ckp4NgNiAWD90LwsjyGEk0AF2IiL21arz6mWwlmb3GBIoGqcKEuxk0Vs53U11Sdtwc1rJ07
x7ZPHKOG1xpMspWEj7PctN2TCM1l/A2+yEXo7xv5rE8/eHMAdk1aJPTAXML/BD9f1Q/HLrGlR8BS
yTHDlS1Hzb51VLAh4m541jMSgkRXBpAh0YpluFyd4Rncg/qsJYzKSnn3BSnX7Ev78NVNvjhPfKcl
VnRh55yS3CQ1J19e7PZHnyzKEysK43nF+b7muw/lNyGetcRtzu8xmXg9SyXV12rkHn3TYdvcyXWy
L1TzCDdCKm/8gJjwNFtXysILtdshswEUsRL3Kql790q8CrzKXSeynS3FsDJHQ1vQpetfgl9+lgnl
UnV1UkSR/nP2IixmL5ZNt+BZTwhd/bOXWbmWLJcOJ+WTpxoswM4ATUNX3Wo72gZAGi25U3EhNkQF
QhUsxaiQa5q+FKO99XWvOcxqcWpLyybMvAsNtKez6Rd3hZrx21PC9Di5i+JBq9eTJ3XU6rMnoSE8
hU3D4+bjJuSwqXmgq2QCTDWBeCf2j27bhBe5TFBvAE/hxqHWjd9wesvNClDV1M+eRyrcIaNR833r
pdmNNWmI7vMPjdnHv9cQq0CW8c8+vmj0nrxVrSZ7Fqt0WVrsraRLb4SPYNp+xoa6NQceQ+JO0+m9
yGCL0NQ2cBjjk7poTKC9DIkKLop/LWpTmq3aKTElzCFgSaNaHrPMNAjK/kWXM4157aDb+2RNv9PV
GsMgIgrPSjUG1GQGgXQTNap7U4DYRa1JG+yoynVvxESq0kVeJc2V0AA0z78eQ9BOPozSout5Wvb1
IjdHshp8maq17DXBenYyOxZexEQKopTr2fXZsdMkOIbYcTYSjnOJQsjZqNdigHon50IGjmC3KqMs
WAGuVxxKh4oXcFshkFdIrq67mNLQT0KhJKaJnxSHfFaPoLq32YhgKaZmzSjV3x15lDO/ez/7nJU+
jXVNIy1PVXlxEO4477/YVZtsFCsARihT9WMwVPpRDMUravLtnRtVm0iVfKrxP/RmFWFWth7tTlNp
/+xg9pdCgNEu2Lvpx1rrwFWyGpqvfi8k9IS/MBxBIiDPdl7zi8o8DMTN6Aol19+t+eXexJCoy0lV
wnZ7tp190Su2zBUfrg+NsDI4FCfLNChapbtrr5kwyothI8f1bUL37ZKqlI7eL1TEJcCq+sZKNxXO
OZIK752cwc88e5nW0czhb+vQCc6xarY4j7/RHkIQpec7MKGhWvoA/m2+WIDMAIxAE8cL8Wa+mPHT
J5MN4NbEexP+PhYTorxgU/Cd1ZePIIVLSnwEwmr+4Aq/ef+QxC3OH8M3a81W8wc1fxTzm/33f6Tv
rMIKgP1vPvL5nX/504qJj09DLD/f4RcrcL0dCuloZSkTnzPZvim1ZeI51LjVebMPs67aulFcXtVp
OawlN3ZuXTr2+EcBL8eMtJ9J4gV/wjR1Eers3BdW6i0C2eh+uQSM3CQq6ZEC8CZsK+veGKiRo+De
P7Um4DNfVslNs7gK6FqBM9Gw2XGDyvNPq5jar7LL+3+9iKq7yYbItn1+K8FAbVmq69WCGF1/4Xdh
tGkT3b6MuiLadACznl/1k0xqmZVLTtT/qCdmvc4Oz3r/o5f/dLX/UU/cVWb8aaaReh2njn5ZD2ym
4Uk/1YnUn8SrVB/+0GVd2s1yDay2CysdzaWQiYtJx9WlPpZn81l3Mi/jTtq1Hx4hiP2buTwYxdbv
LeUEyx1QrWFNYzlgWtshb8c9WEbOQR04PZo9KEpNwZ66qXT/sdWaitoTImxpnu0juvn9hW4eYksL
vIWWyuSvh/Q1o7WYIrYgvRfO6y7wrtsiJcdhemAYUqAKyxZYGwmJm7NziFU/O/fMHHSgkVoXnNsW
3z76k9RbcpfvzhVXSe7BeAbuY3JefzgHiPz9zh3yvSctBkJLOIey/NOdx1RVCOc0PHPnk3N5pMCR
EjFnIZx3k3Nx5//4sZQtR4pv7jz87fy/+ljEZ85mZVU2nLuDvOp2GefLq8CybdLeXvzIbyeIGWmi
/gT1iwCK/msclSd6n6Wn0qIroIBi+5o28mob+tHfrA1K8c7WfrOHHNiYrTWd3lqwWN6txdqS2VTg
2wSgaX6s3YGfOq0tTVUNJpWaYu0v1olBm7S4c9fL/mZtqntnsqar85N1ArDT+c5na/G+A+rO1hX8
o2u4kKnSGal07kG9PZbkyNYRof1HsHDejKJsfqaesdSHNH+TRr9YBlkpnZR26LdVTDCDCjDj1Ktt
BaJe5b8ZNL9V/Fv9hOgRArssexT+dXCp4M+L8qPNiebsP+v02b85+Xcm/3ScS6feDfotKFkK8YfS
OMlkbGf/4qZcIEGFf/aR7/ffEtXf+LoCBpBZ3dBraN1IIKfcJHCabyOjdxdeHTf0ZeZ2sC4Vv1wL
HTUGAgjMQGNhOK68PeuMCpCF2uAchUotUZtY/HImb8Il5bRgNJvFzVkbmmKY1OhDJxP5e1XN498f
NJsCBGjMxIRYBU49ZTvr9awElLJzFPcxNFQ8xlNZb8ORWCwzvZnZRT5CUtXqTbuyMjIxjhI15xYv
0RSV6O2+7CG/muVxGrVr2Qrzc4vWez/VMFBHYi+Ekei6EnItrKH7bWHAmie6LKt3ZkyhqpDNE9Na
MoCLx1lkUnm/1qQsX41SqjqLjLj9lae/ryOWEMqlLOuLPiIGI4ZiopnWEe9pvp8pOjf63bCI+qS6
SaYL8ad41ToKZ7MPWd9GyVnmBFZ5IybGf5KZXctDO/bUraMpU1RpeBEHP0UfXtkxdvd+zAOVLlpv
6/Stcj8pNL6f/iHnymtYeP8PhZEl7G+WqFX5pc6H9sTWlj/uWJoXPqSLq6hy5VuehcqtUQKtHA3+
pRANlk2+OtYhklOV27MopDRlqEpnI4ZBXuo3Tn6pZ92YLIVHr/0/1r6rSU5l6fYXEYEt4LVpb8ZK
M5JeCGmkjXeFKeDXf6uSnqanz2ifEzfuC0Glg+nBVWXmWkO2nMaNyJ8AFROiphKxQ20cDh1o6ciT
Ni5ogW6jRcEJ0NIqUvfy/Cia4WrZfY2UA7rCl4aib7ImLQ60wXVx3ptlaFsMywWNB+6p+ujvaxJd
KUg7jXvdCkrQzUinaT9DE8UU/j1IjGnm/trkNtR8HsA8LbZOypHnu2t946VR/WSVVT3muXFpvKLR
/dXiRf2QaQmQFcHzloy68RqiMOHQsRb0AXLo12jn+cQJBRb9lxoLcn916hQDrJXugoeDguxEUG1A
QpRNwwHLH/hxpeKyKcZTFVjZlWS2GjMUMhYpUoJkPytugpOCtSEgAWbDEpDofwvcy8CWFhbr25jy
vPC9UG10edadU4L+rRbgfXwQafknklnOUXfRoqII46D5XfAK0P8TsNO6x9IcR1lm28u8pmxrvu8D
+xeNOr8HclUY+R4NA3QErZpWopJIW1QgBB4FDGT8TgPM4yWg6b/SUeM0nALSiAICrsAF3gdcbgLS
GabgdAOlqRbgndaad+jENu+UKDHv8IE3LppB9ddoccDvQMK+1Mx9HKKc9GJHbqTMOOq8BZBI1jSc
FSq+6faYxB5muZmVa6SvkY4DhuYxcDnevIrdvObI13XAq/k9qvFdWLvFtzIGbD7yM/4x1hk/Jljm
m0z91n1EZ9VkWqPm98q0Q33a0heSgTvs+KmlvGA++r/CL7Ro1RlGuOS9oZ9mvQau+V/Vy40+CCx+
UlBkuDzr6eFXW2hRJf/P9dwGxiTpGz+qT4OCthi0LAGPDflY+u3o19FQTzME1XCYfmKSDU3M1xp+
xekX94FMcv7xpbWb4elEdlGOsgdA++DSS1S8zOm3pU2ADthVkFXtslHA4ZaksTKld4Ku6BeNZeHf
JwsHudRmUkvZHjImLRULzkMynn2pXJCGn/nO2vlAN75z5FAHyb0WIj1ghHp9DzD2fAEM0nQrzA4o
mfPYkuqoUgOQiJWrSmYzncZFl1dioMsAib7Cs1tU85VG8WjJLCSTWsPogc+P7uHCc6G1HV48+gAG
3vc60NFogTQEicL9gHKNeX2U5HHDnk0dHQ/TIi1z4higUZWzIrtarr72+JDapqifvvK9hKMgk+8c
SnqR/+j60RSOIpGx3lj9bTjLqNB/0BwDgd7mLtC+F5mDdiM9rDemaEHPlCQSmU59sRTNRTKkBSSz
lEd4yi1wxw8PIL0EdpPs2yJ/SXe7rB1kLUy0pX/9GDccGN+QfxriO/1jXHI3dEz2/xp3BGPQoWm7
q7h5qflrDpoNZM41LLn0OTroUBu3YFwrTjREfaWHrwsLqTEbn6lJe19JKzDYqnt/GEePrJIaUPhZ
0vabOYYjY8QZK14NrZlioG64eezz+p6seo2p+0EWeRiOWr42xaCtbK71G3JiCqZmpbVNnRLE2v2w
ZEnl380bV1f9Oycdf/pFqGxJbksRyQUWKVYVczqvT/reXVIQa+iX05CsL77koZYp8hFm4aNh1Bk7
z+k7htowecy6CIYj5sPTGRQ92yYM+EIDS7VjaQNPWUfmdTWmjnoEBzOqUABvqh1JTRvSzIazjPZQ
3aodyWRSJEbrcSHErsKq5SFTOBIvYL15ZX1yJwAr+Tt2A0kVnX11Kstfq1Fg7Ipasx+KBAwhZCHb
3RzwXgEX0/KGVrXvUiDoHgwrNVdh0Y+vmKff2eCcoVjoUE+/Kpi+rBvD0Hcoj3E+xnIUV/9VtsLy
Rhe9txRLt1wA0uUREIFwJ7caQ5uFjrUMj8bCd/ljCXg7MLLXn8uYG3drMqGNz4TrDSjKX7fSlwLc
xCPFjWw+xhyPfOfjkkkUVOninPweFGGtDFtslD5uf3VFDMIV0x++JHGEVZhSD+9qN+a7zA3srWaC
irlAImsJjCs03YmsXsQMNFDAxUZjcYjCLH/o8BU7tL98lo0LPR/+IxJ6pdgUKcSL798jdbGIvluj
9k04/ia3+myv1GmBqntsGFFi0G6OVZmVWfVo/wQcxSkqLFR9k4bGtGdlwVZHT/p+FpF8Nmub2l1Z
PvCIbhTzkPaKPtyqMhJWHtJDEXTpk3DVeBPGqHyl14/hNvFGz5ATnoeDgtkkvbrI+Eb7V9+xwwXf
ojtNaQCvrVSu8ZoJQG70OIO73FCiV99fkRjtKOWJjy4o7qVVG4Oxe3bq0NCyEL44OxmIyirz9cYp
1gy+tntMxd08rBdW1f9D10+VKNVSggWsaEjX3o2MLiySKeHormh44zvdF7OfVZf1dF+QDOs6Z7/p
2m6Uf+KmEQDc84MMzfcgt2iBvgrEwEUqv+eHsi42gZ4kaxomLUp5gFnvHwc5J+Dm/eB240s2hJij
f3SKY56syerfnGrXSBZDA95gcNhX2/kqsMMm7FEm/2ZUbnycRrOW9lCHoKFdG+hmNHTJ4+bKew9w
I56HFAQfCecgs8IEpDr4ZkDS7Cd2shmirvXmB0WfqFgsJhk9iOZxaMV4MJEPF2Pr0T+JNrPsysZG
a7Q3/dMoRqamAFfOuzenyLu7EmhaD6BvAdaq4w8/CkW4ixsFlQpVUpFqfXcXZPnZgxS2o549fLR6
PWSZXS4mRQg6LvKgY1jyGKT47Bh0cPwPzh6g9R6B9Kvv6NobK3sHvoP6NF+2H0X0x8eVP1lNf7u0
MBRRn+Zr+OI0X7JSZF2spjsC7Qp0tNkRtZlXJ0By6RjbhrEb9QYcHxs/L+JFUOfdzjSt+Es6hK9G
kES//CoeFh1qhx+GNI6Plet0S00qWIJykFZ1v+ONlwN3rTt7Jrny4iDT9qt0sr97Rjxzv6tlVqzp
mFjprdDwPCQcsEeF+cVu8m+dFUW/mjYH2ouVWg+gdfAP0YhvDlJwNVlo3Ip/tMJP1r0ajTuGx87z
xVN1K7AhDQyfj9ITWI/DUo1UwFfGuHMNLfmhRObZU9OUs2eT8C9h3WEFJ7IWeYQ3qxmBk09lyC2n
nTv8yGrfnBQjqjruNeAYLeq0G374KNi69ZgVdY+CjRsPOobNOrFrVFQgA2q3fkQSs7sr0h7J7fdl
KD9vJlHpq/K+kUNQJq/Insycdwta3rK7hntjaDmhDpgkAEDWKppSAbsBygU9/6q6ubt3ujL3F6Kw
sdY2tnzpj1b/EKIP7aF0VAPLccPOtRSYkGLI6q8G6u/2k4yX2tltGovBn1zI+Gzjl18zU9kC4U37
Nmbg6Wmb6hsqB8atWqFKuAPuCSAL9IVjKSWanppx2zHMb6d71f7cvoB8ttdlHLI3k7eg94rMtsNF
UCqLaU+CXNzKPmoBR4E1yf9/dn8/2sfj/t1Onst/OavAEd+1Qf0Vtfct4NVRhJ7WD73T+d9N3yw8
fRi7p95v67Xvc1Rn1L61N7S431RFPzzgOguXkWKqrzIEKMLCf/4SB8xq3ZOoixpv74gfbXS/THHi
OBseug51nhSHZcYvJ88pTmcKLgEj2wcEReM++z2ESHVXXfIW2aUDOFK7f0pKM91UKBXbK2nmnyLV
BAI3WvBfg6D6RsWfsSWd+nhyyv0MuAlFn24wY8VyMRf+qRKNvdSjIXs10/QblZkm5Rp/NdDadPZq
scLZGpkSTpcHGluxVPguz8BTOcmF0V3J2yEFG4isKv0oty5xLvIWFdCObyzBLWf/QOHwAog62VuA
LxavsbL0noe2chiqQrmxwGVee5iPnS1ipQHsEEABwfUEJFCx8HmeHbjaMXAn83zqVealcR5SPSvA
8q615sfh/+pLtbA3xhQZN2PuFZH/glXdcNUXarEPs0j9inqNXdGWeL9e5BHXxq9ZLwD0ZfeTPND4
2b6AnOxjPLKmOBf7SsaZ5f81/nzcSMZHQRP6Jg0jWxq5Vj6Usf1VYXXxqoNafOeCvnaZyOktwH+j
1QDqAMBUYhiYyHkAkSq/I2On/AIuUeUrK4PqoWLmVy7nz0Dst3ZtG55DWAHSjOhGKraRDJHqYGuh
EBSxc58VIw5eLmehJ9Ge8wY1LdZ77+7cxTsmoDMVY14vSTsrKrXHCxYsJI6nWDVyFbIPuFD5HjTz
9n2EdO0WzNf1Ell8EAvKoQlag2VndvrVsJaNkbO2ugyZNJ6HN75YzDtrlQFoQKQl4xzIEuhiR09v
iSrOUiv9lZay9GV0u29BgvXDxEl2lur339NM6ZbCBLcLb7vuENXx2TTjqL6UfVR2mYFqD7DKQ5eI
5TjGZ1OsyPzpQD/n8UQZdiXgkZ/Q/8QXUTxmb+NoHAfdjl9zQ1MBlJaPk0XpxGeLtrKOSg0CwAoN
Z2tUoY1LACqqeyq5HwZ0m5q1m0/DPOPxMbGdn+q07KXo6M2y1HzP5aqYDm66Y1qwn1xj5osSdeq9
EzpoGqyiX30Wd4vREM4DOqVtYB8kcg4kG2Hzf7QMWWm1tCN8+ffarq4H6/ni2KrolGVteu1YGEhv
wrFHweXkCNYBbeeq/uQILnJrAWxGGxjI3MsNSavkpKD0pL0cMgewsciNq9V5T2rNip/tbrX/3c4s
UtzgvB2KnQsk3YWqtEgoXBofYgNvVN6O/EC/quJE/n4yAQnK1Bsxm0y/pWK5k0nOAI8mRIDlsdL1
D2CO9g+5j3XWxTwehuqsCdw/LAnsPZnN4s9MjToDvRbZfPCaXaMAwIVTv40uqvzg5656dJsU1wQW
lbUjLnb1aHE/XJbRaOKLCmosHskGZbnr0IbGbQOORzIiR1IPJZBwweGirf1Bzx4i9OxtEgC/e1ib
UopVrIIIbRTdERCqjrOIUfWz6TBH90IQmT8o3WgDQCnlu9qKxZFkQHYaV2ELvpGhZSjUDo0WFei8
+m4DZb8z2LcS3L/7iBX6Msjc8ntnNNGi0ur0wXE7/0EZ8fkj5eRtFEqL4ncMi94bpbff9WdvCqpb
1dm7AbfdA95ubySfj90XOwPdkeML0D7rJ6tysXBcugFq8Mpyg8xV+NwbmX8fROjPlSPazBbkEDrC
vbcSPETCHAR6pm5XL67yowWE9mIcwDpINaUolBBbwPvj401WkSZqLZ7c/FsYgBbbCwBjJ3Go870w
QpSYYvnt1rZmeOzLalSypbhRBybI6XUa+5m264khYHDZcDAYWuGEXVl7lJiMNMzRBiCWNTOBl66F
+7zyx41hZj4YAP3hLgkVsRQxC75Vnflc9cL/I0HoOYiIfqUx0BwqTBAe0ac/bkTe+TutKoc79LT3
k5OmssmpF/aykU6gD0DndOuyRw2FHJs8X+hlrR4FN9CRJj89QsynFDRVPJG8D5yzvEjs706UtpMc
lWe6B2SeW3uSU5xYzssu9lnRCm8AuNs2iYBEcAcQ3c2Y8nRvZaMv7jQnnYbowsCqU8OLNdOytwJw
D1vN5sXdKDe0B5RRsDVU5ZsFuETUdmI0yyczxXocOVcAT9QDurjzx1dlBETy3gVTz3Yeqg5yqXKI
xzBKakK1BBYkDjPHNLhIjpi1e1WqX8vJYlLmwMWW51Cjgx/YJXKXFG0NdqNZQaf4SbjKQl3AuT9P
ZVVdLnK1b9djHGtL3DlIgYAuZpEETvlooeL7Wc3NFpgH0NZ6BG1Vt5j7peVjWFVYCbFBrm3ldroQ
qcm+G5e9OjXPsnnvxg6oYtV318FCR2hUwYFWklodsK4aB1+za7gPllt9ieV6U9AItm3whbskq8qp
Bw+9KMGBIQP5GuL8gdP2PzsVvf9V60DmTI82ejDSXlsBL9YyubEimUNPQ3owkpo2NCwZGIHJcI4w
Pytb3Pge1u+AulfiEciA2LMzLQOvuzKqdolbxB7vufXMzMx8firlLo1na5IpbfUf1huKM1vbKsf7
KwRnMghl7wFwUh2HGqtTnh5Y90BWq45IY2Dtu6rUDQgSTrmNPjbatK0KdEijRbu3FoUn1DCfFaTl
OovF4sZmdibrFFX5RxFv8PDtvaZqjb1pB5JE3MRqUyEeXVZoX1CR55FY7xsA1WLtHhyRsIpR1rfx
tcFY9WLEd6wVDx6gbI19mLflK0cMSxvFY2N26hyjw4zpFFk92qKl02CKbpPVmYH+RoRULzFEhNlO
UYxgU1AVsW4cYBhPa2mqYn4Y63LMpX5afyJ7pgVAyqX1OgVYV0gbAvmSsJoIj8lGKt4D7pmGVXEg
NhEg06ABHYJkBMZECiw+ABCtKrXNLCNfEwU0k+9NvAkj6joWsFx755mjjOu+BTLuXmmNOzF0cnrB
x0+HDgAP0W42BkhtSQ9z1M4erWFli6aK2nUk4atGCWtFe7Sp3JxNw4TwsUidtUmwdjrQHcyGKSFc
aRfvOc6kIcsbxzm4y5NfCspf5OKb6YTbdGqGRynZFoSpr/T8oifX9HQz8D1IiqlJXpZ6beukeL15
OtJDlJQyiAiCRN1chpPrJVKJCRXQ9Wq0vuqK9UI38BDn2kJjiVjR8Oqz6GqXjBxWidWVcH54zB9Z
HKSUKMlGNJJN32C3gYU85GxE6tuvNRJSNDos6NmURdSATxykGGg/C1Fte+zQ74o1yaR7rYOi2RSl
y4+kiGYbEtowaaVJJk3Ax4kWnjZHeyyulKwvlvlghyCvwZVGoob2IAfU0Fk+iaR98m5/JZLyFHll
ikMh5o2UD7hes9rVcNSwDdHuqW3dBJSc54veGa+HUpvE2btWhdbMmHoCBv3PDrS5mz5VsodRbjRQ
VKBuxD+RiDY1CkbWlenr3pCouIOkmZ5V+Ww7y8HLG63zmOkATaCQvFhlPhtWMUBAQW1pY6oWxcDj
0eJxZxrK6JVySFpz0JF19rvzkIzrTNe/Jub4vVaxdC6Ez75neKXJVVQ/MsDSKmxzg9QK+w78C9UO
sCoQ+mfxuzWXS6uz+IP1HISs0alI1rP43ZoOaSfiJrYfF2yBnwv/qDwCrUmTG08mSDGRr8UMt9RO
nVKOb2DNRLFPm9gPrkjiXcsYm0zRYDeA8qRjv1vl1EhTu/LTK1OKWtW7ZPB91Fn2ofiWOlV4SIfM
WANvrnpW0au96NBH9tvmb4B49v+gl/FNFFX1UvMmX7EsKE8B6J4PuqXo60yJ+TNSnrOPLkL/j5GO
byO++F/GdJQ8VO8+jqKjiKPov1Q86/ZjbK9i+X7DAlhwtZllBhA3936Geg1pxuVrcLadzShaMfxy
AqD/uvjOXxNfF1F6CSQ+72ivE8i5kzYGZAbWcyVxGGlybreYP2l8GZb592Zk2ZsFGA01GIqfZVWz
ZW3HBfAaSucuzvDhqg88e1PHeGGJ+HOLvgjCLUhl41UuwmQ3WBqwt+ndX7QWYDFTqwG0W4nFc9JH
gwOGCvkxQJsbmWIFQBW8xKmKur6yo9hkEjLYUXy9rjnKaGgJD0hCmm6AnLYpgNInbzm626xIswFa
ph/nG5CUhbCtRZiF/XQXk+1gcvsA9pfjfGdOd+wlrnDwYENn7YEsKHYJe4o9b6qPsUlBsRNhXcUm
OdnSOdOwAKHFYtTQ4Z02qfWsW9Ej4LJQ6qD11jOYk9RV6oLOxUks8xk3kH8yWmSfpZJEaHKZ7Mkb
hcfqyjFsA/w4CNZnqn9K+hxYuBgZFp6FYGtvFp84WYNmrCjsxYnik+hiT6JEs9TVjb08KToIbdDr
je9029grYkL6wqf+vRahGMOwTWcThG333PasO6L74mease7ZtcPuGWzPL1jUSk80AvVqs8E6VrKc
hvYQPVs5MsNwpgg3AXmSACkZAUlJG98IpoB0jKZm9abrlHhJStwMFHA+PgUcysBFZYQKNHQklCmo
xZufdA7kJ88S1396otH5LNl10B6rzPLvmc7B6iwvantnQwe6/NmkJDMZ0MjxnTr9nfLP7uVZ0l+q
ybOM6tuAn/yOeofakTg0X1yUH4MvnfdH3UQyr9PcGkBRDQqFIh1gTAqPnjDzwVJjgVUOUjiF5qn4
VPmGSXm+GY062gKdPn0183ZDBhQSH/j9kQf9v4SsWaQveeeMP2VIcN7qYH9Piw3XXXx0IWX2miv1
hgwEy+KlgaanVVj6jheVVb9SfSP6prEU3e6o89EL5U0Fwu2XobezjWk0zQ5MmMUjWj1t/BmwMIJw
YbRgYXcKcG41tt3dNbZQgZEqQKPOq6tgJoJZQWTeBnOi/BwMra5TMFTV+x6XwZCPVEHEjDNzk958
GnXzEd1E4OrVujefGf6hcio1WtKuFmW8Wzdd66Nm6drmc0OyCYPmrSr7YIXnmAQZBhHQDxfkpTui
juwMXTLsbmYyydRPy63JSkDFXBgoCxvEE+REsgzspJ84hcC08DJJA0LRjN4FWwXK13dBPCRLPwn5
3okxnU5QTfzUYUK3z4DVssrAR/UjLwf0Apntr0SJAR4CHrJTbzMD1JRYOSIFMBvWrQJ8Q9SQmGvD
AcKp3xaoZc1QrS8959jFiMbnlOe3scGSiqL0qP1/jF26Wv5kF6AeMFK1ByoRsFgJv6CO+0OSOtHX
UaDnSo3Ks7yXC+gXOdkTboKUg2Emnuw/xiE5M4xxP8sbA9X4XRd9bctSvZJfjkv2dFw1T1G7DG6I
RVGBVxz1PChcyfTe5Cf0hxWLpgFjToVGktU8cyMZYFmvZVHCIyDEQ0YTOTKefacP23lMappGksy+
+JHzX2PdHHOOlwu92g2ZkyySmof3tKl9/tO0WbjjinYWkRxsGs2yBjDOcrRxYywD2zG2XJi/wSrQ
gBoRazd3NlD83+Pko0A1oSbanzYbQMJ3UVBczVWQm7HBNXajSMFUSmFJPp8DxQdgtDmC1kZGFSZL
F0Ghxw8CPbwr18Jjom2i5inNW/QiM3ALALHjRCIsFgKgsx0nHYlmJ7InmauiYKDMr53sXnsiHW0C
lKaAG8deZLyv92AyTlFQzx0P3xTlT6ftAeyC5G3ih+D06xL1SxSn5hq4w2dbiZ842xp6Zl/ZKqVv
TLYJMN/BKQDG6Ny1s4Uv63OaKgg9PJayO98u1YcgVMAvT0lXnoDnk9npnR1q6gN5zArfgsKVitnj
JhR5DD3PwaJBXLFY7rdOmhYVO12N2TQ5oeFYFxjKyQnWwosdwATZNJOZjWliQ8NZS8ZTKOnbxNFv
G4+n8SWv3G3aSqCUwSjRNZDkD6XR5Q+hZmFOhomOCsbr0ywXuooZq2OX4D+Dxay42M5yoMHpU1y7
fKqU0PllVeajH4n2tcoMvgqCsj66LAIICBjRVmi+BpgDilLpH1jXbDLNsYp2ZQqciGClS1PQ29/V
eG29nucoYCZMvVTvjdck9T3QzLpf7BKIe4Mb/8ilmOUASLWrFLiDcigyLUcTdKIfmGSHuDiBhzZ8
sJvsB4lB9fC5U9xn/WMnhq2Od/QC4DT9lp4K9HwIU9DFkuw8L+5Q/pElKDsH4N6J+HwVs/ynwAIb
1gIVcSLG35nnl2RIZP7TKYHYkFJDE9swUQEDTk83ais5Fags3gehzbyicrIvBQD/vKCPz3skm7W9
pTAU3Hb/ze4mSi89Rul7E2+yS5x+AaCo7i7qrekNYfetuQp6N98NcZq/ur05yYWhnuVukGonkY/V
QoGSXhM3TmDzmuSzU4tl3dePB0kskKCS/LODmMZkX4usk8BQ6iKyyvIB5ATLwSgAlmaq4XNUxSAw
wVN2QzKyUFR1mRpO8EwidEVlgMcANwk5uK4arIuod5SVPSIrYCOhMC1NUc5B5hdoGUthAdgVcEsr
ePr4HB22QcjZ+GBg14sUpOZAm2BvCcqLhokcUp0EDV3MOq60TVich9xF7m8ezr4EAzYP58hkbEgI
sVk7H4iOe+PLuWi8zomVHXn8rwGaT07tr39la6KrrOofQTHBv5QxyClL+eDGK80Lk1r9Wfau6YnK
re/zNkKlcBaBjVPa+lH2qW0cFc29g4blK1tgijNtUeRB9gyubgZ6i97dW7bVnADglKzwH+le0qr7
NWiF/0cbYnRlBu4bKn/0BdA802c8tdjaNJi7N53u7ASIcfFS6/Uv+V37R0VFnu8K583lob6wDdt/
6l8T1LGthQ1Apy4wQXmB/vJtUDsgD+tjZzm6TvgVi6cDEqGW8tMW+V5tUxuQCvj8xiuc/WGR+oO5
ov7m2vHoCQA5PXZgmF+DKnZAnzJCdqOT3Yas8mpYgPt2CtlpGkIGCAmSM/bHHvWrkKBTBWbN5Sy5
W7Att/4ZNCV77vvBI+xqGhUca2OyfuMymnUVdPPoo18K6I4J8lrG1FDTZG7d7FTJVTfRl8YXl50a
+S6iAepGSDMqji41V2bZqZFLc/1Z88FHD0rzGY2EXoRJ+aErrXaVueDJHjVjGcpSDMGr0AP4WfTw
3y3GqMgP3Fqds+/CWeW16W+jEhRudjk+UWFoBUK4BYts974TDro1WiNdkqKW1y3gBb8HVaOt/9XT
ScE6FjRDOhWjJqntmSwLJ0+VB2CnxfRlbwR+jmaYVja3YFOgYuMYMABOXkRGYdX3lq7nszxTQe0U
tFp0DPXcQVqlNgDGgX8fDdEmdD0kLf2TSNu4mbFMgk55KrTeRNF4gRXnxyCxVoUagEVF7o26wF6Y
sytZnNTslJYR0JDl8hwloso0K5dZMRjenG4iBQ3nNJXViHLZDc213RylEq2yrVGPYOGD3/eYraNx
lpWON/quPubohlNActAVbrmYdSRUgCR3OFupzfBHS5AZbqzga+nn+QZzghIPYJk/ucp23CZHkjCe
zOfcyGwyJVbQOYcZXO3L0h8Z7XKEoe9/u7nRraeyEarvoIKQuT4ESJWY64YRGIrRk+euEtkWtPu0
1oSM6jr1V+C3PledWGCnS9wgP4KffjvWg30wQzTNmZUQQKeCLDBsrNtRlilprGlIiYHSSmVuCTJA
7TmHqzyBXPyXrpbi1wvDKE2kdIE0nWf9ieeOmDbmZcicBMRfNjofpXKWa6IAzYP5QTv5F+I6Eger
MPkPPQBTF7eHeNfS8VtZKqHg7scvVGP1om34lqel89UZrRPVRo8h6NhcN4vvfUCenXSmWh6VW7cR
X2d43r/+zZMlZew1eh/d66PRnlCgfPbs3XKt8Eo5e2bjsfVj3ZtL2HMN1A1VMijA+HrvxCCZhi+m
DRWrkwJzXB/FYSHYQCkhWevGeUxl9WT477Hm5gTy/Wt8ildo9rBOo7bzUqxJrMEvUoL8XeDq8NPz
hhRKpZfeLENlKpI/cZ+uZ0WhpIOFC/SDkGKFMmACRLHb+KSg+Lo8sNAUJDojaUjjjpvGCqVXLgCF
E6NCveioHfpUs6s17apBph9qE2SDqCw0liSjjZ4A62qyaTjKF69UaR9aixGJZaxUXGJOTn2mI4ls
A9TbQv/P8KUIisAbURG+HAdktscq+V24yKnTKCkM28vDTmxpaOWFu7aHLljRcACV4iF0wNVGw65n
5YPqAEycAskNiHUWdsXZE4nAQvobMBPxVeza0sU2SjSYytiDW17Hblt0fE2xm2SKHQNloPVkXFYr
1hO5ynMGLStDwpy/CaACfIAKJtTgKwBh0dmGF6BNDxzbLUCGyX7axV13IPP20yCz53U46UTuvXsY
K1HcUynZ0KeoTVOxWKcBs5Vqw8BI025wy4JcUBabzYqLbUJlZrMduU3Ciw1y+ShFm20oFhlSwNSJ
j6qPIj0SkTLW2fm4UxkbCdM8P0aGD7KPrN9yWQKIFBgARVVTXBUN1mb5o1X84kg1g4G0iBNHLGhI
m4sFgR/PMT5agGCknGJwtTzH0Kgx+eJPDqHm6Q5YbCm1C/h7PGyHfPQo89uEFublPcvqY8YG2aoR
hfHSDfBFSLlfMrpKIWf9CAg+izme0TOjvEsivg/yrt7xQTBUkGbs2CXoqAR+fw4IEAu0wn449PHz
xTBzZXUbWaZCQkNJm7x0SiRUrFY92j+62MkeuLCquxjgpTSiDdHVqk3veP7gM9zsPlUKgsTGzAFi
IMlsZ+PZ7srXao/nggLQN6JPN2u0vRqG1gNgtJFmkh9zjumvQZPJvgUuGCGBRaHtgdpnPSguwGvI
IgyCjdBU6xtPQPqounW5sRz7KIwCrTkdG04sH8DwJ1cb8EIov1fIIlDb6oi1g0VZMvUZhcMg43OZ
vjVro3wyY0ugYQudrU2jeAoHUHwp4nM0jdndMS9FsOpNwEbLaNQuGwEmY9FGrfrccnACR9Go410V
V1M0MklK9GUr3EHB/vu52eA0XtltHi/HArMh+gRGX1p6igvMMegjmIYF4KoW9Bk8D4Hljy90aUza
/9X3swPNvpU80Dy8Oe5ffUtNZ54TgQjbbVtAg5dujZYZ5FZ7uaE98BCjFE9q8XTEtOajgkyUi5aM
Z7cME7nJd45MJqSYI5M2Do+61gLCXda5zJ9xVx99yVwmMxXD1MzegHL0/nObyfwmXPTuMx9BDEAn
yYsOX9EcbVdT02dRKNUprML9VMVEw4JFe3r900YkIyeLaURdz1k5ieYvhVKKAqbs5o+Oj7EiPvT3
Y+AuA1FXXsFUFa3//7kXMlF5oxZqn2rJA/Dm2tdY2l1F8RN1FTqVsVbBsnrnKulWa+LuoKQR1uPl
huRMEc3aMUKAvtRMQldIjS49gDG3TZMen+68k2AXUmFerIuktOylFfr2fuRYRApB7F6jj8DTgV14
UGSaiDatTA19JmtANYcia+mXYq4EnmyZVCKf0H73nuPMMh4650NhrgVsYbtJFpHGlgZwvZ81uYmc
0VmIoO13vhkJ8MA0w94EUv2CtLQxRrETBiiMaQQ8OmVlWKJY0VDC6D6AnhVczogGqIJzyLjU+x0d
hkLawwDqCVR5Y0k27a7CZT7WnRy/KlZ0fApna9YUrgDyx86yg2LZoPhUoqFZcf2qMnBaKKqdLBWh
OPdxa/FtVTX9ruwA+Jjhu3LJTSV6GW0WoaPdGP+8e2cmqvEu3lhncydvO0z7XcC6s7dpDtELGg2j
BXhQhj9+cyQkNvv92JWqJ0tx8aZj5/LYBrh4l4lZI0l97U0IdNI7xzL1txtvOjZ505k38szJuyuL
8U+XzMfOmhgJ13GFxav2qIXp/dSCSENMFe45dSTGfoFlS83dEvATZ6Cft4CoTMhQit5lpxD1A//H
2bV1N4or3V/EWoAAwauvcWznnk46L6yenjncLxJ3fv23VbiN40nPN+e8eKGqXSW6k2AhVe090UYl
aOZZxRXY0aex3T3nWos9YMUiZXpoaYfgDloaiHNKZXJVJspbjKAycq1gwk4cU3F5ypY4GmilDOuJ
a9nwSE7K1pgjfneJc0plQz9KvU+DHzr6Ul5x1AwdvQ56zGPZtW8WKxbYzNFfK5YkD/lQvDum174J
iOXu7LxF7aNCSQE6Pql5FuTWMbQz1H/XZfJYu1r7YuJkiYL4AI1Ey468BaFQQCw2crRB2a9Sys8T
czD6Wnqgv0qcPD/wqn6fUjc82A069lEpqABN68XEXeGBTxpU+1Y1ttj6a6bbu5rYqyBSVaqJKaVj
y2FR6tAK7oKe7Sf1AdQjNAs3hB6kaFpjEwsd9QxqaNdDAq10Eb2BIaG89aIwfCBc6FkQ9tPMRx/b
m0CELHyIS4GqVb9ON5zCCMiDVZ7F+j2F0gdNkdvgFmeBLvK1N3rfgtgob6coDcsTykzgycbkOKBF
PE83dFfkme7vMvtkMQtsG6ns1ejzbeIn2Y0ZxdZDUAt/U7qWWLbcAn94a3JLcYHc9uiAfphsTgfl
odwQOEeGjT5wsI+34bSQYCWLEIYiZX9j53iQU1bCJKhiOaQiuZ2ykC12DPRJSHH0wQCDouQhOKUh
L8U2kPFb9YYuUZdvvw+QI9iADrNAmww+0IMLwrIvx1kwFntIC5+QDZR10ZV+HlOMyggaazB5UJ4J
IwJ0M085CT5ZLxEXs54zUL4Yv5zQ6q2CNbgaUK+Yjdkt1nkCWxkQbUU1IHj1YDLqTBwHNfpsohHZ
FaqRHaQqceK8jq00WKWWh92uIQ+PdFWGJnr7G5ttZhs5rnDYJ07AEh5YG3LEKgtdtX1TbNIctXMS
gpy1BQbphbpKsH8dgcfJwYuKsqmryTZ7rfiXbcYlLb/I4nGQzOc+yXX03DZ2XQhJtaAYPiKwW+LL
LgxuLR/i6soeQ+z1g4PjfG0LcWGf8WT3PBF+YxCZI3n7OQ9XdpUnMkHow+isyoe2aVmV3ivP+2ne
uvNT7LE20a0Qpvdqw055Cmal68AzsTD6hc9IguEzHnVe033OeFvq/NHGkXcEZrUtGwvQANc2mKXC
XpzGsqxMB+z4NxnHlgM2ufJHtO95eOuhYV84ez3p9tMQogn4zhO+tvIKt1kNavhlXFBoWF9aPcQh
8jxbo9gxWFPIlKcLQggEONiHbW9rhnJue8zw5AMnBlj3O2PvDXgC+44fr9GXYGzI23Cn3VWg4l+S
F9ww9b1lFkcR46FJCKuE9EFf5k9kmrORE2IhyZSNvCA5bNU3frEEPU378jkbIVS2Do0+U7ZOxjuo
om9bFBe/VBVYqAwrTG5BHdrd88BhmDi3fuidicMaFJz2RoQ2Ec3JX8QZa8ZWO2ErKH7+qE1j2Q01
/zPTtWQxVnnxIlvUuVBeqfL6wmBLwn6Rd8ZGRn3C/uM9ZE0Apkxbw4ZMBuGA3wkYXEkLEBuckjjQ
lfhAi1evzf+GUAIGZed+ncPI3B3rU+exl0N6k9tNBxVZMLTREKcYHVQMMBzPXmK9iXw7vdHbslsR
6VpmQ5/mt7EzeM48xxYSSgmFcMDoi4P4AuXND/gqlOu4gJjKfAWCIwmCJ9h+i6NY8v4/OPBKbWVT
e+CfZLE33NFTNYx4tnSgcL2lJy09lI02zifb/IxGtVm2BFlSvzXjDH0xc9w0dpS/nP00pryUwx3L
fpOaaI7OQnPvFYH2l5Gnt+gdLD86I2I4IpLiQdb4mVW1zm+KLgwe0szgS4ntAHWctKcOOhXUSbv8
SCSk3bIokg/NaI0XQVHd8aUe6vx7j6A07Mr9EGROtbE6dF7GVvPTm7kpQug1hFFjHZPELHwI6eGQ
PSyTeDNhTF7j0RtVP4ncQrPAcDFxXXwOayrHwSYrtNEnZgwKCzETgYUjVlbCmydwKOBlPAvbPZ39
pn19GtJBMeoSLoezl8D/HOt57qqDqGns+/62lflLE0XGoa4t/dAzaRzmIV1VyvsZ61QRKq5nnGYa
GGctm/K5hniPJ0U6PXH4qoSazUGeP/A2nByGFEyLVza7MaFsVeDL/oz9F6EUBUnG45wyB5ddhoPK
qQ7ID/k7yuyHJ6h1dgfmWdaSqn3SznvX4nF4qrK2O0S5fmEnfKnw9hmv8sx4soPjNn0QLkoD1Uma
4fr1IkhZsqFadujjoJtrLmunq1Fh2sFLQIaKoncjLopqRR5/DNSXjoMSr4xtdY3fBUHcu2g1wQau
pbaC6Yo+PJ/F2jLLGgALNH6R/Bx5Al+AnuJ0qUTpLi4pcZw4d2SDyNZDxTsrOZo8ZAdX8l3kQfu0
GcLwpYSK3aqshbmt1NBx3fg29sDBNOZG8FJUMns2CxCAF0m1tI1cgMczE3tygtUeIuY44FrRUOPo
qEQZy6P06vCFTJ+nytVUOuvN7RT+xVSyvyUf3ZrjCbFINLfc063ZjYeNjX+arodMfRgJ876Oennf
ZXV5V6IQ6QhWMblofIFaojFywCEbDSAgsdjbmFbtovWa8Wh6qfVWvQ7cat+yLNWOtj1ItK0CpFnc
/jKGvODqUjGQkwZvYQTq6gRVTyvXjrRvchy/N0p4LoYEQ6Y11U9eoTkkT1LrCUcRUGqzUCVUWbaF
ZSbzV6w3/DkoRFDogYCOgswQZblXQZGaqa9x3JiFYXITgdB+2XCW7GquFc+BrwWHrkz+tP0wKfFG
oP/0pRUdyJn3kE/0bRmilhhY+oAo2Q34Wdv7xpflc1B6EF7N8EJBTsPIi+cb8kwJzGxc4YxN35Ct
07P6HnU0N+RsrLF4Zjq7vB0myvAACtU/J4Sa4vMtdWiD2xlWHoLuC06Cfb6lSN0SfjP0v90STZif
b4li06q/uCUy0S2ldpvspn+i+h9St6Tlh7iW6xwMmb1uHuf9ynlzEz78erMjbWPOG5+0QZqARQZv
XlvouT2GoXAWgkEBWIui8CEtIUJAa+evHLRoJ8eoKmZ9MKldR8wOAc3DBS23KaJFc93OKnMTG5lR
KgaQROD1F0JRKValS8d3nKMfo8gYHTPliouR/YFzvSvAGFj5Me+w3wF+R+t/AaDkJQeX2EUGw/Dz
m8zsrCXpEEMgDuvmyIb+ozD3k2oxOUqWyGxlt5NjUi7ulP7bRxq0+ibTsUmkg69jqhYJewkKIDd9
0kWg7wiB6rTkrQVfx79EhFYtFyhPzKYcGQMFiAjKixwzwgssUIMoChCexOhhjEhdGCv6cMdLVGDF
UMB94dLV7vBsv0+txq+XZVstRN0ZTwMH1ZflFNnC0c3gEEu7fcHLjrsaDGwYUGgAGnc8gyUyKW9h
99qd8Lt7ck6mqL7IZrP062w0VxkXp2x+n0N2Sn1lC8WwBsKF7CekenZoE/DfzBKUataQJbdVy5vH
kaPO6QuExAbQreFn7SPlaJIqWWAN2BzjAVqendGFt1Bu1Z94BolhLoP2D1+v/nCyWn82G7BpgsCk
3+QWVOr0yF4ToG5BitSimOQOjIPD0Y9Cd0mOMcf2ta+Z3wvX+n3uNAj151yXX+au8LYJ3pLi3+RG
dclrCNH1ef1AKxRahDSxMNH3WQZLGlqiHqrFvDy5WsrQkEK8NA3wcMUaJ+jqIoEi4K/lDqSV+BIn
zckq4jU/+qaOYuxM7gYw5I8rpjF+xGM427Z5nS1oGLatXW8VUCt8sSMbxXbChuYq2iFPaDI2SeQe
6WoGqlg09N+Ueeq/gIXiT65hSd3w98JNyz9dvRgXAg+1517id9thRbqHHGd6NJqxXEv8bXxTMZnq
GUQM1tnlnzJKx0WrG+2zFcVgJzHNZJ+leXYMxvoU0/Xjn5lxDOU4KcRin5gfI6UcS1ekGitC51vQ
j+MN2fGmXZ80ZPFygmO9Uvtzxl4ozKowLtBKTKKxUxjlozCnd/+kUZmAOGVw7WYXVtiI5Ab7kKzO
X5inZy8l5NHjyO2eaATeA2PRln1/S0NN881NnabaqhEhFsjg/TtGufPRqREhCmzhXoW7PXQu53DX
FtqKAjxdT45a9yZApPsYGw47gg0f8h5dbnyXuh4tO51XR/Aui2fsfD2gllz/nptCX9d27t1ECuY9
NZDf/m5YRbYDmVG9pmBhFE9Wo7lP/3VSmiNB08bfk3pD9gT+VfdJWAmWIAZ0lOV+euOREILaMQay
HXpXmV9xdNNdGtA/uJvehAb8TJcuKMg2hKMPzsPxInZ69xl+xdErE+Hm2FOuwR52oAoA+ZyiFZwT
qli3xeKSboMSzLEEI8dwjo+GIarW6JKabvUCcr7d+TbodmnaYADzQanX4SbwGmPfgWp3hc5dSL+U
3MTCN7GM/XRJfvpgytiBRUcsLsbnyMlDoDnmIsfFJfkjMNcubdeoN2A2yV/GGttTkQdW9ASH/y9W
jGrHKkoWptuAxgc6Lz8sR0R4S4UzVtUwXMcfAg0pFOf+KK4mb+ENT/WI82nWZC+EUOGloZ/Ccep+
Ctdtxp5i53GmSaLSN0itR2tdNsZEtdQYI1iXqGhu4k4iUEVWuuzt/ISfS+PIQR9f2XC4bm0Tz1Fv
zHGOkwmzdczXoQft79Akzp6GINsa0I7P7WnIY3RCkdcea/OVvDS0/ASkQEUR3BCXQdFGxo1jyu8T
7wFRIBAZAjkgpvH9iiiGnHYp0EUPJ43moM8pyT6Ha57dHnru56D1zWrTPpq9Yd1jq6HfdGWYL2lI
H2MNFhHmad7CR7fxlhvCuhdxG3MQwGibvhb6YQbbVRwcUPK6m0109S8SE46y04z/RfK0G4c1mPh8
k/E1Vd0nmi+eGneqyqfC+7YM0zXzvRMgtoTEY2oqyp9q96Mc28YMGah4nwC/MsyAOcOvKcBhAj6c
q/Tl6G8yCeaC3NBXlYQ23jKpMqgV6ClO4VT3b2WX3ZaB0HfqM85izX9Q4Fg5CaHloOFHt169d1Wz
cR30fwsw0YwAAtRy0RhxcB8EenMMtOI9Eix7CdRH3qN6yq+TJxqlVWEv8MdU3NJQaFD0kmVjr2zs
O7+MgWiOZSXfa0+cwpPcvQ638N01hY989DamPdorCsgNw7npkvYgRnRmmAE48NDUItZ5n6N8pfT6
d91DMQv0aF4gSGncQe5dLMje+aDtzkzIVZ1hiYL1Z1ii8WQzJlzemp7/EMRYAuB/B+J7DAeFxuAF
z2aVJIs4iLGSBEJGIOxLCkj25Wy8RJjq3aN02XZssfWs1d1j2/vlc6JB315GYPaOgv7WshtnScOh
tYdV2aUFCHbhtbn78LsgA69Uy5K37C0meXAQ8O2kGgYutkTVTNLFqxE2KPhyYjCs7UOJ0sqHiXXQ
ZIeiNft5NPsiIMlHcXHCr5DkUzwqu3DEPhfo1mx7g2Wttgu0oF7SA6kcob3Xy7ReTk8g5aUheYOk
uBz+Nhb8nNCVV6mwP5xhb8neeJx90y083n3VYj0kUbvFCxGacNVQZmP67Jc4J23aZwjoorHcMlDd
03vOdgLoznAw+fiR6I5Xop/DmJJlqgld+ijEY/qAKmcVT8lYtvgFxbZlnpqXiVhlflBawp/vjLel
cc9bY5fVA9itggJr6xgE5ZB1eIxYLh/NEbMZMrghWinH6IxbfMGr7TeQTv27oNrNjdsAa+YlpWYO
O80UQmtFb5p434Cw8bFERfHE1l2WfbZkXmsdyWHW7snhR3W2zBqwUYe8YVqGtsjGWoq4A323GUPt
AkRRWqFZz2nbv1Qi1I9MsUpVEmVCfl826wlhpuipAr5QeDKd8RQNLudLPAoq5CGqdDS2Nra5oap+
MaQmet0Gc0MtAI2wjYuhbLTLIXn/Reyo3/nB0K3yPvUOcexWhw5zr1uWdm9O2j1SF4/uyDtoGGTv
kVGFeIIA2vXDNdRS3ZcKmlrJCcrMPLwxRfzNBoHfvjS1fFOg1eWlyVi1QN96+lflrmm3K8OZ0QLq
8/Wr2Xj6eozb8WD7vgHGz6rYjFmXvbR8BMtHJLNzUKKCxDmoaNPxYGWFue8ZpM77MjNuUP9hgTkv
D/sjZNazRcUtD6eyDD166oMceefjvReSiNki1HpvQ0ZuRM+Jb1kbr8Z7KNFnm9LFi7HDHwt9iI9k
R1PO8GGH2k+tby7tX+BBLYoCbkU5o/LMeLKf8a2duo/SLk75z/YZT/O6Y8eOTpg4aIsvZeY/Bn7w
jFqS4ifOs6cLZfFMr/h5dp0vFCboHftJ6zs0Nvo1qlnAqUFfq04FXZzctHIw26Ktjr58nbY/omEJ
kk6qyU4bbcgZnhFkUzk0Nx2Wp+7N1h4jMDJBysdLvOSp7w9TvSxaWaJ15UhtcvKTcyJDNSMoWeuZ
5q9bWxZYvWMvfCStFKWdUkJKCoJQtmnfRCi8Y92g45gADqto3QKv0Lgk4xkyObKojg4N+4+GY7aN
B1a2N6NlB/puwnoRuzslT5/cmo273yGwSL5EuF32l1X70HvrLW+RQJHzjyZultR0xh2BwpxEvvXQ
E1s5QkR39qDJ27oHzQMqgOqnOah1r4MCTxV/xUF0Z0KX9LY2x2ILhpf6KW9db9EH1X9cp9PWccxV
Dy3qqKFTFR7pw81leAywezoNyVYF0J0hnJNbOGuYgXMcqmLylWKguiM6efp9MzKw1sT4VQXp1Mjv
QNxtLYRiPyLueWKhz5TjKoIcRFRPdPKUalBs9ZQKgkSniBqUOD+ngz43rCGjYUX++mJsgfHiVN9B
/li2/jrPwa+Gl8ZfeBuaag9uts49vLqnGUTXoFYe/ZHrJdaLZQV6I1/b8DDE3gF6v199rb8ngMdr
6Lph0/SeIhtwgi6DBiy6OHJbd6Erfxs5uOBzp0iuu6c5YxG/jA70dlB4cdvLhu/oqsAx43Q1fmGb
cV9559jir9AD6Z6Zgf0DQh+LobPkAYy/qbsD926/csWQLZNOlpCLVHugVlyBf2x2Ed589iCOtNPT
4IHeOC74KZukZTsWRw/0FpIT5xu9smgtxBiU46sXGM3KJufVCwwNKaWaq6lSd3N6PmXY597ZsrpD
DYzczY9dukK9TT89hUUv7lARc0KQM0Sj//ScpiEbK3Bul/zWcEbrLuU+mz4GE1pBogrdBTNHlKaS
hzBx3d04ZVPtG4YNQ5DJIY7QsvP4gg9o5l8R+gwcC5NtgkRUioe47KpVJUC+JnINwjyek69I6Yz0
zMjBeKKtQsfIV3h7r+8L6sUi44wmIIVQmhS/IlPWOc3s8IgpcM49o8lGHzJ2DCiFgQnCEVv6M/NX
DXebj96vsEJTVvpzDTdsaJqPUVkvsXki2wsrfYedsF2if8ZS3r9ZKS9Z3WoU27YG57+mL0tjHYyZ
8zDXNtvhJoTq8GdLrCxzB1QDNrCvLZRnAvIps+lWKPtCVppndBprNYgcvZ1m0+yJ55m+dIgAmodg
YFCSVCfm7TNkZpXuPBDfOvbAby31XXWVhVIVWPt9mWX6QpszEFrvobBJ9zEU0aEMimpvpSWatNSH
FJBcN5NaLGNvPNlCdRV5w6WDbBRBDqydxJKGs4NSWSrVbJvnmCPmsK9S4djvFqIn6un+i9eW/uTd
DoTQNjhz6clAf9nT48FTuxTNECzJRtg5NJFo7Tw7Lx4qFNUhanr4eJChX9huIyCfDALoMPe8u1g2
xbdCftCKv224cWAhTj1paCe2v64z3mxpLf+/BxVtjjN/1NOuqUmO+uMMwbyDFhkrMk3tcQIsf4cG
9OpTrxuY8vyDlo6ryUtAsikIjUITvXPURXcOnWegq7OdJiUTfZxzf2VX+Sn12HVo8WxjKGBY6SZD
aeKuN/tnaN4k7tbVoGHK8wIb4qJBOcXZbSqRz8lmR2DUgaw635L45KRX2fqWsTMC81lrPGh9tJl4
8US7LDqLvzHP5TfCKqJNYLHhA9xhy14T/M3kiXthV/hW2QmfofhmUypNBQ77Fd4Ls/HD6ptloWdr
o/HqaWe94Kuii81n2gnH5oVYhA62WGioVNc3Wlf1axq2dZgfpFtECxrSVjrYQ8KSGc+0cZ9JbGHM
4WgciLAj+iu88ll2EW4N1bhhkqfrKjZRCI6zOToX08MWlaGpdk8namBtwqpjKLwdOdvQEZuEsXpN
Q8jSpHvdN9rF5O3a8VFloxGl1IbuNq8d/yIbvvBO2apuFBtm9TWefzjQo2x5bV9mMxJjygZuyAFC
gvEfdZ+0+56b7Z6u5mGYQLG2Giqxasz65J1x/5WtUgkoX896saI5KAE55lT/bJOee8d7ybeh6qVu
A4bOoUF17sTUpJM6bbxGgTPevIi89gJFl9dQt+QDasCRij7wfo02bdt1cVoShTeOb+O4WH3URezs
U5nU2zIon/U2AoxsYCf8dTlZZzhdnWNolA2Vs/8SNxmjjB2Soh2W3Kz0bZ4K65256B5GKeQPHSos
6ySPIEEijPrFwxG/DQr4H1CJRrcfqLCOWmD0D6Y6nCdH1qIUJ0kgPl9GTnS0PGyHQU8p/5E22j3a
TcwXLDmjW4NX2E9QM4CnEVJYTvjdTLJ2+/kWCgUwf3MLMmlHrCehpp245T/cwjjo5pKm+uIW6Nba
uvvyFjKIN2RFK/Ffn7yiOEzfMKhbbcFNP7z7jXwWmWM/Gl7hPySD/U7mGeVZyfjeivIrVCgbHK3H
WboF8cvwHmCKOVceuO9kplxFrCUTahzrZ6jM249Zrk8zXqE6XtobVHAWm8pxTfz8xm5P9ZlWnrAF
aNq6PdVnkteuRTep72odFprz8KvYK+88pNh5on+OJTDdBlV+XsXSkKu7ohLTsP90V3Ps0MT8zvAr
SLRJH4R4NQ6LvvoO7yJoBpJ3/uqf3wJQ0nfyXrwt0AJgzjp55lUBedzArTcTq/Q8K4gLTtnmGeYl
xXXG+X5mz/WxDN0fzUV5HF9DFYtjsqWdamO0ojMkOnyKQfO3jcPo4eJAinscDIWEmaxQCZhAZBOt
KU5u3kFx0UrC7EaahfXQCHBo9JFh7bR8YA9R67EHP++0lY3D0RXZJgdP/V1Q9n/NJrpiW5ZH6CNT
cWSoU2hpDWZl7SgX2QzX0FZDHLir2RaphCBumxLOdrbFKRrKAc53Q3foDuzDS50fOf68pgPa+YjT
q4NFGvL0/uKEE2VC2M1pg+18phqJ1gWbSV0upvNZ8kQ476VYGlECrmJzHadT8xkwBx/EDc1NEK/r
bgvT8nZXhCJuCPoLnzsX9vRMjz9EIHNYGA2/hkzM+DMPyRkyRcwUJPNsDiYy1ERz+tnpp32/LBsP
D/h4AXUpBrVdCyS9eumtwW4hVsQO+JUNq2n5aH3GkS2t4lMscdNTgn/Ox6nFZc5FaSjuK5teZPHC
F+N3o/GXhheAlyeIw2c1MhVZFI0KoS3NUDdfPTBgPavRZySNyPc5yzmuC/mU86s4NNFoeGmgF2pX
lNadEZb5qitcfTW9aleJLiCTeRoRrkoa7D/NEKx5xV1Tr6wYFZSrocWeqYh4sJl7y1E6s8FXYnm8
aEEPeLuJvbpe1qqjfXZ8xlLjuqeHndpAr0FDnudg0g7zjXAjuSSSNssZ+yNdCdQBGxboMSfyNqfs
j7zv7W7l1M4yGJ1u3xgtaE4y3fLRoVkn6E7NKpDcQao8DgztRlBHIn6R2kUV1NqNq2QUbb2Vj4MG
1XGyeaGP11kaC4XxFaYbQZR+ogaO3T5DXRS2NrA3OrzXdt+udHBpoQ7MG977XIPKoJN9cywQ7rbg
LFz0aTe8Q/j1BKPhZ1jhYuuD7BfZVPLE1xZemeffnLCDKMV50u6crVXJR0xKsBw8xkehsumhJ19A
iAXenjdxZqnuwiJ97F9nimoyOG8z3zW0FtPHk4FgZOhfR+xs7fqJOzHJYnPRQdxG8rp+M5iGrc84
lwfH7/wDj2swDYqweK/6+A49lQ5oeuwvoZk9nKA9C2eoFnfF1sau0appSu9Qt+240JSIm4jScgvW
LndNGmujUUB3e+x80JFBgU1jxTGMsZAZql682EKiIRlBlMN05bggVPE5h3HOQeAE7WdahBzMT6Yc
FBSamnugHE6srZuhXgVKrglkDmDwHlCoG9phDDVY8HKQgz54EP/oXantZjvexpOdy5J4QaGzQ2Fd
qZ+wBQperNqDEgAbH/iA935VEqHV1TQyVOcKlh/TiE4nzyOHO7G+GFPbBqmZJx+py31EfWOOk+/D
Z1OpTPOejxX4d1emOHXvIFvdHEAR0m0qPCtWTeqwTQ5FkzVN7IzV5bCvRrZBITTYttUt07BUYBpe
xZK3GMAXTqmuYglMXjpSHVXmed45lv436DZo3jDy04U9hmiLX3Sss3HC7AQ4UGEQPsBCTDR6cZdx
Lb+7sOs+av5hog8BfT9Na5fzD3L6aUIICxvYd/SDI4uf1u26HzjKE84/ePJ64c9cQecMEhyVEzTQ
U3OH91yBU8vTuUyRyRu8bfEfWgQ5+5EF0NfNQfMqjcA41lj47UDy2N94dZ7cN07MVr4Ve69eGxYL
Ccaan3hILXvSNWddgbXkbzKBRNbY6ZXWTZnSsoREJTfdLzM5Ub5DE6X7o5MGW8Sy2IsQu3nY1uuO
A3FPdZ61cscwn2wXDluRVzV/9xJEKHoquqqhkDnH90RPNUHUHIZrr/rByrDOR7ZpRqgdLc0C/DcV
Y9EhYNGy8gZ+5CAHgECPKlWkMZR8JUQzqmxNw9khFJpi8yZekj1UtY0zgq7SiJ3irxwEln7S7JPo
pfOLhaeU4HCWiSMwumTtgEMvI03F/uz2laKcrxTlriGsw5JPOZwQVcZmmR3o0NlK3VfwyzZHOpDW
NRFtTMcXa3JGJnq7WjO4o/Ps3+Fj3xLTEfcZT1ANBWTLuoC6YeBAg9LOc3kcXkIjxVcmWSa1SSy0
5LF+ap0GPyrSnyRnrqdy4wRutYCaM6pPQfz3COXY/La2QtBZ1TJ+14NoR4d4/z/CCqpx0TRd8ouP
V2sLGz+2HkpgTb/vrBY9pWqIgqV+T1vsutmBJ+sLyFVE4UX+zWCxUyObnbnWgglL3qR0XjVoGrpX
jU7ezM1vhEHRlryZm+TIRjgtbqtHAs+x1Ft3ZaNhWldyefqexIpfXxu9Lzc16+QBFF9K6KzptwZE
8R4qvw6xU87GN257f+hc0/4S/n3ICqjkOql84FGqfWehKJaDSLun3+aRkDdb5W455RnHNviPCcoo
qG59mcfVmNx0VQk1stQHcWfvPbkgbCIR02RAdV6g1eGSvvb8Bmu4NMB2AX05Op6BzZR0CA7k9XJj
20Os6jktUu8JhBqTlmoLevcpB6mmBi1yJCW2CSiIcnhWERzIa0JRr4GA9zMYSVzKMXaJQAVzIlZE
mzV/gODBXKP6AF2wqr0qpK6p06XqmqJL9PTH5YagtjukiwtWra8D2jZNtg0k+CALHZtPGghDliYe
a9+HznstIsv+T1DttL5GMSu6MI7Cr6MfUHWxoQwTQCUWK9V1oInuzolQm5WK1Nphex8MCiiO2RjY
Bf0qY67vCuk5U8axcqMfDgO/EmXMRX6ZsfFdtmvDEZXdnQFW3PM95hZX1RQc5G4h9uqdsflGy38a
2WX1jV4waOTCRy8Y80i9fJyR/2sceA9Xpy/aAoXXaLzuBy15ino9WTW5029trbafmTDkPmp4vuBq
SLberlfdEEaPZApUAORXhimgyisUL6uAPkSV/VKBQQ8VPlKoEO0Hjh0gb7gA1br94vZoExUD2kQd
H22itok9chYybBXX6C1NTLSJDrG5p0p4Xqa3ReCUH1dBroWGVAhxBli8obeUgprKnoI6O77NVFBX
YWEx5pF9nHjQwF11HHEKThxpk3BnH6OlxBJ+u5mZ2Nq2Lo9i1PBtrwQ/KdY0VcOIlnQbGvZZ8ifq
QIYbgRKpu4o15V7r/A2NIMhY3NEVNzMUTutpuY8sHKOr0Wy3z04VOTvncIpMEHmVNq0ce5/HfEsC
gW6WZEtTN8HaqQq7SkhieLkbvuZO4t+3VvqDzBYvElBx69Wahl5VXAdVXhG9Vq7t3ZtZ/INSXwUl
LV6JI/AfO34xsVs6rY6Sn4mo0ne53KMw5IL3kjgqJwx55zi1RJipMYnjkhAuMl/Zv8pOAYSbWDU/
Z59sc5rzndH9kN2u/3LA/rciKeoR2hjhCOHhodHKHQ5w2JoksM/2Hr0yu9jzzHWblI+okJdrXW/t
tRGjlIoY54I0AME/yqfttY7+2slIHu7K0j7WTQmPkz5HKbSeoEowLa6dQX9SI1pM4wV9nEfNLx8h
pZ9NSPSBoI9JOP2dtO9QU639QFFbvwp5heZSLLfu8Ohgk8LS2Nw7ovF/JFo4rMCCxA42ZFkmQMb0
/kdgoSGyY8MLNHGbu05H25OjtoTLPMkgERa7N/XA+/c8dzcE02tW34UBFDQtBTMDgQUxaO8nWNSA
FdKX4r4rO1DOLHKoA9w3rv1mlznqc9F4Cx1HfOj4skep/3lseVq3xs6BvTDJkyjqj1zjWbWKoZ0w
uWZ4rU5VL8IJ46twCsRX0WmeCyBNQbdBGDfIrU3InL/CpM1wQIMPrBdOVzTkokgWuel261YfnGIB
du2TO0uxwp2HFJcNYCCeMBfwi0vKKaQ85byaLJnDCXg1BdkmDF3S5LlRFDcgIhjRgZjFIC/SKp0d
vVD6A1ghfRS1sR4KtbzBX+TZRhic32EZxcQ72DkAJht9+KVgR45j4WUcgGqEbBMmIuScUU012eaM
JTJe2DyFIS9lTPIBVeiUhhe8OcpsUVZMu83VB11lTXO60vVQyxfzuBFBsJ+HVyERuqVZ1fa72T7n
uwq9zkxJCfNVCMqS/XxxlYKAIwq5KoOBLEzd/m9v7Sozgeku0YlW3TbOgTZapz1Xy2WPENrubmjz
dLLN+6gTeTQ3Jsi0GTvzRk/jUrlFjZJCtc877+ESboKoSaohPUGu0lNEC9rjhRXqH11vcmzW1s59
6IBa0x3y7I+q0Ba8MqGOB/6t/+PsurYjRZbtF7EWJIl7hfJV8mppel5YajN4m/ivvzuD6qK6RnPO
nPvCygyXSEKYjIi9JW2A9QK2z3Qb48k/2/p1cbZVUB+82MYRs14su0+3FNdB+VAFzIV9GDroY6mL
zj+aduofwZPcHGsVW+XcP4I/1TgrZzsyuXJBUfhiTUHoALr1X0G1QPDDGXDQEKiG4EBWXI89mKdq
o1XemGUNLkrcrRNNFeZsQd1nPYOTK34FmNDKDG3lLR2QHfWjDl2gcopcq70bmnCYtf3Ux0BHV6Md
afHVcg5JUxky6XXzWWFJ8tqh6xb7geeQZTaCml2eR4W9ql0f2/2sjWt2Dhn4YmsWfXkgbFOkZVGk
NvZ+uFeBA0SPl7/hnUoCTK1js8lMoHllKAk2HeaHm9Eff2KzIP6SmEO30RkYbpmu6fdagAxPGTX6
n1VprQ35506z/tY0B1DTvR22Z1O8EK/prw0Ykp+B5AnQjUI5RJIMxUnDj5LlwSGWNCp0cLQy2Zdj
Gstm7bOMFJXq/0m26e+2oPCM3dlCOhQDWv21bgTl4D3Xgp/0ehQkTbayuNqsbt6W6M2KtMZFSzI+
FqAxJE01dHhjvbyfLa9gN1HpnU1TJuxO1UMZemdwVtTMbuxpjOcCaSqyyy0Nm9wZeFdXudrEq2gY
8clOqraT/cGkMqVTTnXTpEppSCqKdyVcKvwitU9W0ySBHGXt9VVkmi9rUgE2+c1LzuXbl1NaIur4
RnNT5lSnwYm9+UNHnRhQLzrjWxYBMKoMIv4FXRDjSjMsHfAOrbEFlDk/RCUPT5mIDVS4YHchb/E2
Dtby6d2MxM9prPwfS8jU0bejDImCKSH76PgXhZXXITu94YfcbsOTk1bnkIVWWx72yNV3wBj89ENz
DtkVeflVner06FsblrXZfSIrGTmVLjZVoa/qKk9XJAQdCUA2SQNjfjGeRd3vxoY0XtzgUHIAifCx
rN3eMOLCFUoMsCxAN/hTER5rDeytHg1HxoJjrinBkUYkK+0cLjRXRAtiolun2SBOHeO/xFyWmAMt
q82ndbXGorqcqxqFqBzDJuaqDkcFZKA4jLl9HuUAhtqoxmS5NwqaKp0JrOT622J/E0Pp28hVbT5u
P3Nfgn8WgIIrxrcl5E0MbL9EuFoQfHEvBd5QUp0/KVy4Fj7dQdqogsolO88oyS9niZnbL5TUv8yo
LMGv8Rabd5/6OYjpyJi/+1FMqRuiPsCGs6ond1ozGQDyTfTuAR+H/hNaQ52VMYJTmyPJ8UQHSzao
Fiby0F1hn2Wt062qiFXA1odZgfsdqDjZLrB7M/Yq1FPthJnr7hKkLHJnVQ3JuF6CUGB0Z/C9j1x6
7F2CkhsFjUtttzhQ4FYGpmXJDLxlmifU6UEF5i3ogIMk2Q6oZL8TdVXcqSxDZW+EtvO6CwZ8v0NG
2vmgBeVaGYbQoymQkdvxUE85oHaM+LgYK0mMQhuag0WtWNNS5KIbAV+BdEH3zFxFafGIjMq2TRX5
Op3we0Bs6vdxXiIL0NnqU10IZ0+yIP6lBXXq2WO2IzU5F9b4xJnq7EMKkPHvNrZTT0HaBS59cCUg
wLpzSlQJUEICecfh7kYLoNnApWRGJo1vtDe+ZTAGyGMgiUKRl+niGzPD8nRRlUiHxeAoBRroHrCl
/j3uGtUqikX/hx6Ip0Ey76RKuKkBlfERd2HpoY6hebK4ZW1T31b3whz9e94Bx4qcoqB6ihow7xTY
xJoalX1Y2LFDfWncPtFKVaW+g3EgORJjL088Xk7OXTpJ2OgLkS+R/bLEyzvHuSMxHeKZ77eYfa5E
v8U6W8lgalal+0wbrXvaLMnMeDjURfpGWywLVL2BggrQZE3qbtl70SOrJ9vZU2ZpaES2ZV6fbZUe
6TTVME7ouT5S7bZeWMYq7Jh6KDvsfoiWz/KMoxlEaSHnSRl9kfbUPUTyrFDO9ooBegXZnEFxFvnv
8Rf57/bLug7iBL3S3aEyYEDTohP4dzHquF50JZh7FgHA0b6MLJxnvgaI9LwBSKqqWHtAEaLiTbLn
VWq3dYD59PaJPAOI0aPaaKo3gYQIwBnm4F0RsQMtUT0RvTodiMU9GrRy1Wja4JHslozdpoxIII3w
UZi6lo2Ca8mKMdfqIp+My65SajfAn8cAfCQoMRbhXFdLJbbMBFB4FNg1XtdQzEsxFgWFIFmX1A94
XEfPSVfssyzgfxWxv/HNIfpmayXe7tBC/BIOKBMFuHN4anpnODpxyFCwbg7Pg29HuEva5YeY0n0b
BcbirqHza3YvorDeAGIrPCHnO87uht5eu+dhvvdBwL4CXoi6iS0JFVInk6tGiZinoZSlvAdkhq4W
9SEJ7L2ZoP8WiThoSE0umlqhLpPF1l0RpshuzcEUpSIXJhFHSDsRAklpoCUvS1+DmrF1phvVHR1S
La7nEU1tLUAPguX8dSNPLg5k1rIf3MzTE1mJVq0Hd4mGCnHDHTr7vAxu4OKsXpYwtCBwS6M7n8Xi
TCM6/Frj1p/WvFljlgF40O2qzlmnJkN3OAP7gktDICz8mgMNr0BVcla7JKwUy8k2va9AT07yYBiq
7QBvAUMyWtQS2RAJV7b7Z2cyNhLGsDadwRxiMgtAYMf1WTivS6q/nedy8rPrrzVnw9mTTi6Wlm1T
/PoxYzbhTjokqI56CqLkdd4IdMZYPYgaTJF8Aue3PNwofJ93zbyB6BQTMDEj05wOiV15M+EF+Zh+
VJw1elx5Nn0ZkqYL9W47ONM7G1R0eaGG+jVT62iXxaNZ3ptJl29RZPC9zWs9P6BPyDzRIdaq1zCd
ot0QZFXnkgxVy221urjMEeK2elfBW8w57qqWele0FTach6DbaAK4zmavjY8teIcf+QBCDBZxj2ZD
XY2PkzyUrAaTBbKU+0VhVFO7MTp79IoSbWtuiQq3+xJUd2Sy2IHxQzK3iWFPoUhR+MbZNxn5D20s
0rlSWjFLJKRtYQBpX9Y4U7nzVY00zak6mvc5aIF5lRjIaWA/iTR0KIByIzY05Jnt401PU17sKh2e
IgAM7ZoKxS1ZD5jewayf2zDMv4dRiZdVPStBogiLPvfBS93G/hdbL68sfNH493WqAoaoTX7QA6mb
0g4VlqgZYnptPuEL+Ac9kFDcc5aHtW7iCyuZ5XaI7gD87wD0poL8d3tLxiH5xf6T+J+tK+1R1RAe
VMDSeszMkntHnQ6oGBLPdIhjQFFFTcnxOlo3s0zt2HtZAuCORPyXUwvMz9Qjhwlfe6slSBOr7xx1
+FcORjm4SWV4QZBl3A1LK3zgALx6aFWxqlSdnWi2yMdIwVd0iA2oRUYmubDMNYB1BWBDEWSOF6mB
dWAoTVqMZwUShVfhlzWW8FcnVMrQtQxNhkNm4VQvoUlGBw3d5js21O9BVooj3v9zcNvJoVGO4kgj
AESzdWHpsWu0Wu94Kp6pxwQfn9lmsVRipKDwDdMPjscB5rYGq2nsqkVixnuymr2GcXL9IEsAetJa
PAYkV9kdwYUE9gnJBUe0bzQiGVPMHr8z8+FG/pntZ7Kb6BQO/x0PN3Ja6z/LNPbQJUYCjHTwtxHk
jTJ1itfKPhkqML6BwblFvFlsFr+ZWo4c5/rjG7Sb1m+TvcQwEbXxDEa27oGgXpVcf7Zsu3sgaFep
oxnp1ES7ml10F0tQnXUPRBZ6iUJ+oLp7Jp0uk7cX3X/y04N+2nQjb7yrNDilyVm/NQHWO5NMlcxC
wYXMqRvA9VS8eUhEVkui/ZcHKTO9S8tNmOIF0519RpN1u/MGVsRbdI8mzgo0QYqnogHJ3rb8ESlB
4IhRCSlvOmcVcVXxqCT1qkO0P9tRHaopN0/IYgmnpyWoQKqg2xmSDg61N+JYgmWZ6tyovK23gubo
m/3bUuxGIqNv38hnNpVWgdW/XdW//RaLTCddF5/Fuqz4T7G0gk9uXhvVZhDGhGdI+8XUxhy5Y/mQ
Jsap0KqmbT/2X+Z0HykuslJXBv2dxeNsMk/5rynZSo4lN1AHkC7ijnbUWeRXbjQ5+pHmdDBxlz/m
Rq5gzyDx9XXDh2y2mc1nFVmR/TyfdSQAtO8BQD0dnk5Y4yoczekAVA8s7NORlg/MQV+blpq5ixEp
lnWW0/z0tOWqIPHrdmQ3h6ZYtTyLRJSJV05Wv+OKCoCKeBpeAe4DnJXIqA51FOUPTpSj0smwxEfb
o5BEAX76FI5/s+W6yB/Qon621Zt6hdoO8wfFRd7x2bGL9ilWRLmOfB3dK/JznJtjuW6d8nqqOX2y
pW0AMibtMv3Ml7YBUhn5M1/aQqgKkLfYVbUvHRVEx5c7vn657dMDYL6tXz0LpHqZLnd2GgV2q62C
fGDuPzuHQL4tXVrmn+PI06FgdHbLOQH+2ctZfcoU4VHVBc+nd2Qj8KLnx+YqCvPwflA1cSgB4bnV
O9Y+x07ruI0SBN8vTtakvSsJAzvOxSmq/Gun0Rwd8ASNyjfpZKe98Xb+Sm46DcDSSvaIR2XnNmOY
71BvlaP/Q8sfo8AM0OwmnsnCMnrHdm/sSNOCbPjYg1CMXOlAcoAZ5N/zCWXVbLDbZ3zRiz3ADLCF
C4qlt7Qe7sVkZt+1iKNDeWDTs+VX5T4KemdT6Pbwpnf1QypjTJXI3DRx+HNZGSmKgvtg26W8Rsdt
8UgWrPQBEAcgw+ekQWFdWBjxtunD7G2MkieyUJIhBlhVkrxUde/vFLVv8eXVOO8ZW2WDiQ2kJi8f
8YbJ/8QOjw4U4sB4RTrKRAa/HR4CzrWtEE1y1AenOg4q0LNGcFGCBCFlkvAo/BJPpeZyq4o/0D5x
3zPfQU3Zd4Hdj9DVWH+qioZ9+Jneu20Wjl+YlXSohi2Lx5b72XYIFHZU5DY8KHSV7ZTq8YNWgKoS
oaNTN2CzDBTnrSeSovxCIyQ/yi9WErSy/Lb64shRLGWf2ZHsM+1NPLKbNCfcWrGFZ0Wkiwj1Q2eA
OpSedytqFOey35xXf46i1Z9IYo8o9UcJlgUCJzN8Idlgf3WAYHNlgF5da45ArIe/IpAL9iayzZWB
DPP3CMsSfm5/q4qR7ZKq+OBWUL53pZHv8ZXbrJicjraDPy7vjR1pVcf56ZTYvgvztnwH02IwCudt
dMBOlqNch6SDjDDJCOQSt/wcgbR6Yv1s2ly5H/qpuEQASs2AW2PxYZlWeQrHOlyB9l51sWnqv9Mo
9sHaOjjKBFRMrsyyRbuMSFtU9r+ym2Q8VOr9Ld7Nav+7XRFpA2r8wPbduxUDU4DSMPOk4ysVxaAo
VmqiInps9e5Es7FztJeg/pMmU6VFXwy0iTooIX4mUV74T10GOlvS2cgeugzwM0dSxgOy3EU45PvZ
PfVRAWMIe0PT0CzyLYj/AF4h12WJNQEssxAeTZ2obU5tZ+ExTWelF9NDmdv3NLMAh//Ss37WkUg3
0deQ6PELzfIuf0ChwfBAM+z/oPah9oFaJWPF3BfgogPyCE0HESkr4Fdl20mxwi+4EYIsddLSNUhe
u3WcIemuBKooH+3OUg5TnKGAwUBP7aHzTyQyhlE5oHVVM3YtMm9e36j1Djg4yQOAyoHKBzIFwIrl
IEYCbLmrZ0hLk9ABVtEj4yZK0fIx92hKCqanKfnaROBACvItcOvcBYZkZ5BRU2tSNnrLzr5kV4s+
fShKlF6V1X/P9pfABD6m8Y5qA5ZsPxUF/GdZNuDLCp5kalWjgmeL76zLvPyG7yjxQAdeGOJBN7J8
L+WcM2xzLjJAFYLCbHKORgtGACC7MW8ajV5/t6tC8awMfcaqhJUB2xVghkgYgX3Jy0uQMDRjjgbl
SrItzEOS9q0pgfPC1vGQdz+bzkLS39rTHHjQDtqOf0VmojqOIlf2Nu7Q9748hFEa3ptK5ANWfFK9
G4XTGdCWEt/YUp/IwTSqTHUXX4FX1CgLjNONK1lUbZu6Y8XEdnGYA+TCcdAkih+EzoAWotG8iFwy
cdgTBVVq4GLPS9L8suTisCzeifq8JMU8+wJ4cVMVKPoy6jR1A9yMd5ZWOA8Vd+wH1Yjr+wwUAoYU
LfIGFWkbJO9ykCn8pliCkD95APOxujeBrzY5pgqQG+lxE2AxpgBppOk7Y9AEtpLAH6jmxkcRVeOH
HDggAfywkJZR83yCWJ0H/7PNxZ2X9bhuq1Tf9ID2utfbdALSe89d1enVe5KFwlLvaVrZ1Z9AtsB2
lLQlESmreFAPugZexBqmJFqcQMyteW2sFetFtsQdnfeoU4Y70i1hl/MgxU1cwJFdnccStrMN9VCB
8XcJtMTNbFxUy3ncxMV5KF053t382H4CWApWlNhIkr8FdDrctSoDBUVuP4Po5o121uq2s71oEMXJ
GaYreVWo1/Jas99op2xUK2CnB6w4/R6H7Ek+Rdn4XJQCCOarM2ol+jTpo3hu56zHjwBfGbu5LxNP
I23HAvGdLOYP7cZXPwyemztyMKhoQWemulO09vuVjGdlAojSSd1mAAV8zHrrh5jU8quiA2NJS3uk
COVUO0yaEn/Ne9PaM6DjrqYhqr4WA3qtk8QQj+Ss5/7szGLz2rk6kTOLxr85o7OpmZ3dwUnfr961
olpzHUXX9/RmlTSDdupgQS9i89vYYiFfrRQ9ny06PPt21aiHKz2PQzfpwwhJaR6/VfpPAioNBjGe
sHVjuYRIKtrEXisJejNIa8dZ6Oo2Cx+MqY7fwvyvGyeaAtvk7EQwprRS2evqbhDsC3W8Uu9rkE37
zrea09IEm41KtNV1JLsXGfW+xqgEVPsUfXkXRmd9yOIrW83RrXvm/1jSYSjirDaNxbOZaH4gZBpj
EtUGtLRnoW6j2vwM/sV46d+ZmZlvNRukr9S+TA3QcRkWW0DpCW/pa27BR3llR8ZkR77Ubk3GjW5s
QkXc03NueRRmgVJ7miijTQOi2PnxSFqtjgWS11DYRd+tJiSWtz4omE+hpXYnJyj6kznpzkovAPGm
OJPSuCRM+qDLVzQkS9sBdkZQqAdbOs+GFIfmS0QKlhRAmrtRfGZM4WXkNFemw1WQOAcd5jLvRbjq
zCB3ixYYgKZZgzhLq6oSpeC/z0Nz+OgDEHzksfNgO9nOULLuNEm2OxKNHHV5vR+9aVK0yA1QYaPG
zhDrKkIxPdleYmQNOjMX+SUGGSxycE3GK1tVxPpGQedRxtbmfHdx/O5Qt9pOAxbrXxz83NOvga35
EUlIJW2Qi4j/ajC42Djx5KzOG8dxXKIBG42xQCqvN7QTUpRx+jyU5Yb2Ni462lIhXdtWs0616v+X
X9VnKGroV9qgn/iALR/bRJGmHEyQgD7Z/AEk+FMtB5/b9EY8bBLwR6znGrcBL7ceejymuTiOatyo
LI6K32gECj5UvMTGdFWuR4o60Ex8LfV69S0fM2ul+k58TMwuFae0aLV1Fech6lCK0PKKaNQ91Ubj
aWDpIGcqTJCWOU19Twcb6AXzCHCvhZuggm57o6BpowVP+dhr+8VhMbMSgNwYaX0qRrzOkNwcQbQu
rGxnObZ2BwJQducLFt5p2b6QE7OQOEBTU/MRNAuptlUj/pPMSE1eyyHFbd3Tw7BfLeFodGVct1+C
JFbnBRf535eOiiYb50C0cmeZP7VOBPU2HfGr6w0JtF7V5QrvIthhNjNUR151aEhNGmSKN3d7UH/H
RE2rRpaVK40jLUBCOjgWUiIrXWqEDHfVCfJZzNlcQ+8u9n3EoxECp2zIzGkLaKHky1CHYsPaEAly
YcVfgCvU7gIGrGfShniyHUolN13SApESjSuZ+E7K1simx1IkB9K16P59HZInwbuu93g2eG3Xa89k
yTMwEIOn5YEs8VmUuUOfdydSFklfeK2NVO+s/e/nF2o2WPvk6X52figw+Q4MPiiV4er89KAMXoP+
ifzsXnwbhyTb2mlrHjR0QxxohEas6+k/ygQ4LbxpQNP14vuPxqqjnMOTCR3+rYzC01mR27LaP8o0
O/vbqd0YW9YoS6iAaKX4wSkRBQpO+YA6k8s0krJyGlGoGgK/vJNINzcmTKQpKmPJhkKQjzXo8TbN
oz8oFrmQ8iY0yRYF2ZUTvkh1G1S5cnFyKDOONc7DbtqMYxO7SCqI+3YIrXWdoV6XpmFni/uB53ia
Sy2Q5g0Pr6v+SrFFwbapQKmVqJ16S2oyHMZg0oDU1J26sKkPrGgGDsAQeAfdmvPUAfh5PWIvUYq6
yUmPleNv/ZKVbAsEBWvFx67wSpQfTHlr7yknZVAOatCRZaK001UW6ypTRSpmnR1pRofZW2awfKLe
q0X64UdC2YOC1/DyLEu2NgoYnvGKVDwnqBvjKJ26BzNN/qxg0wQsgs0j6ciqCv1kgwaDYaVJCzJj
SY8OU3NsDmTCfBVYIzk6pxCVDNIS3C8xjzV3CfQvV2d292gZzE+8z1Z20IPbMf9bkAP27ur+Rj1p
NLfAEOgBFPysXhTLPc3kCkwKQN3Vsit/uSPSiOycSxSjSgAbGiD5Fkm4t0lixtFoOQiqjFjUdsqP
Wd9Uu8UkJVQ5mmsywk2Ywh422qAogL8A06SKK9Ud0c+ML82udwk6iQ6AxbCxF21eiWYlj4CbaFfH
xTQR6LG2GttBoh2wULPCqs8hQRGDJfKouQpHkE16W2wzdez3ldYbRwu9EkdDHlBL6+Vm7cxyUpKc
RsuhlXB3NAVsDKpFaIhbsufX8dmX3ARQlleAG2g8P8tAn5qjOCOKJ+YA/9QRj/DLNMeNEwVXoq23
XofiPGDqFM1jH6jNY60BR9Xq7FcSLfJmml6NrLFB/whTOmTDNGxMHnTeKD1JNq9BkRYhrWMDQX1e
hxRqOf2RFbXYUo6fRuEYPi01AWZXOAAzkDUC85Ay/U7KbKDPkG4+hth220rXWUX5/HlIvlztx1Uv
zHAonwPRZSsR69VRdZLqmGAL3fZouByAKT0AdkgDa8bvJoDSK0u3C9qzN+mD2IbwyhTftj25N9Kw
ckJwWrfRn1qjlB7Xh/oBeMnmMTSKaG1Phfon6jVdIPghuXOxAMqwttfzHu2ve+qqmbO4MsebYL9T
25DQmsLixPZzXVUhe2rITBg+YGkDcaQPv1Skz1EXhMflgxDbRNnOBMoIYEYBoVROKhqIpV3T68Fs
p6Vtv9bNRqwoX607eraJsEGxCpE/Db3cSnJU8GZoJrmAwZAMbOzxqtVM2ODfNtvQnJLZN3EGNX4Q
rR/sO1P0gIGRWLMA/JpHJIv9UD/a7P5GvJiSQkgnGlmcdZ6qBCW+nP4h5OIbyuA+u78xNdVI2Sps
eGrl/Z1u91cPh54eGYCkwy48z8GJfTG6ejB8+liZnxT4DlO9YPCx4xmhbAmIdaOXpdF772vFlvZT
6ZDK/VgajbT9usxJ2PXJ7HEjp2ncTCisGxLk5ZtBOVZFILxYAj4BTNb2Er9TDjQd4+2g5eb7YtVL
vCcltS0PJaMcZDHYu5zbxgF43QU1rgTZenTTf8SHOl9FObCzF8Vid6NdFBQZ7x+7McZVGPEiXLeZ
jwJ6KoxPtGG6M6M/qX5+LrmfC+2dyPYAFxOuyWz20Kd8urOjP1W1YTtLQeniuDeK/CmRCF0TWuB3
pj/Z7vwNPc/tP1rdtftJO9JB47Z2NPMhOkR4cJHIGBIdCAgXk3muS8NbVawX0SFlEQDEoCUXfHeh
maLx2aouNPVw08PYVNh2wtfSFerdVfsjdThi+5956P+VJ8P2UxpVW93JVYAAg3a+k1UHLBpcoBj0
3+wm770alA6P/sU20q3pxra3/ki63VVhtO74yc4xnNyl/Z5YFkJTDbTfZenOVM38tjiaFIsHufWy
xvom1FyNXXcsXeVVkK3oxnRd+9mwKlvRnYruYk1oWICyR3VZKlsdzYeEA/zCFjGwf+WPauLbD7no
6gNNnrZXGSJ9qOpEHAYW8o2BS+WVbKnA4ndbtZuApDwV4l5hNdpCNTy65rom1ikuALoxlUVPqg6Y
M9JSRZSQWguEb7OWfIs2qvZgBuRO7fmIAzQGU3HR1c6+RD4HSn0FQLVlSlpibiFtVgBcoeZuZght
GzOnvfql0+9xUdAfYtmCGzp8IJtxiGJXWem+/NJJEdjZDxD+gEhVYkbTn4/ktMRNJFpiLMx2/ruS
8bI2+urA2m1k4q7Cv5cOUMe1OXY1ynqH+Gtto3J/VL8G+AWA7Czia9Q8aV/BSXNfI0f8MhZ9dofO
otSrukD7auXY/Aw1FbhY6aQ+axEuXOlOUfMmrwFojd3efxXVH9j2/OaGF8e90dsGWHS74D2pFezg
TgryqiwK3sNy2geVKZ4bO55eC2DbDCCNeLMLu7jHR2bsBtJq0gTem01gOpLWSUB+RSFJSyH9rOxP
pEUd2VVImVGkleym+NEjKeg6vlOgBBn87KqSNPsWaJabLI/NN8CP3tPzfLFIs6bZlxFookNhgAcK
OwVjL2921Zbekac40o/cyq+2D+g9eQaJmFRUJxnxWXuW0b5DJFCHddFcbUvg/0jd6YV4oVsL8p+b
IOXi0Ki90t9fpsudacqtvS/S+tibojyplbMBYiuuqboCI8JFhsZrXIMhw36rHOkVK09GbKNQDFZk
usgZYtCM5GRxsSd520bKJmT25IkoTO7MEphNtGs3ORUgCcsGrLKS82qZ0n4fTVOpXaZkvPhSKNJW
MjJpF+N/60sLMRCZzY1XTdFHq5anGuhL1HUUqfEzHYIha3bhgL7FRRap2H3ra7CSDFw523FNQ6Yu
AHmodK0j8EPJQNPFYDJ9scsGkMUmDOWfXmPZYDUr02ArSsB9nqFwwi79UEQKRMIWjO/KWM0zEtHB
LrsCwAcGGuGC2HrvEi3cKZlR3N2Y0BSEMPo2nM5ByHUxo1GCd7SDDgwePbacBOl7JfM0sKNujLjn
D3RQFZM/tOD9GP1aAeliG1kuyMfQ3gNUmNktjPFj6HboAwIbbrPNEqvSLT9ZyxAoe1COQZHyB+6w
P5ow0PatrlUPKWr+cI3RhUOHvA1Q8OQuAtKfbUk6X8DXkuUytQJAgJxj5qZSoy2+btHOAMYjo8ae
bpUXM0NSmDbtLhVq6c1cg4GmnSLURs7axFbPWqJOGnWQKIHA7VN/UtIKv8dYVogGEAd5v6+/rGA3
Fr5hsBOdV4BrBOjBdixLpwEkP1C0Csd5NKesewU+BnORJ9UOTWK2r5Nq8rVlauDYkdpKSZuD3viG
S1q7AwxkGxtbUoJyqXttjek2GqgQ672eNknvuKxKARSsReHdVFUJUJ6jFvDAdTjc09zGZ4NLNxUd
f/+jNoHIhjZRFeAI3iXWuuNNYxwYD5zNJHAaLcA/XsyR1c+cP9MEVSbdi2Jgb3Lqwhrvh2r3Yqaq
c3SU7q/FAntKTyBS0e/IvgUt3iaw0R5P9gzIWTIg7u82eO1LtfcCvB3vyD0eHOeYZM1fmem/BIFR
P8V9mm8DZjjYI0Da0c7Zvk+15rVCS/wd6gpjL+h7yFVWeL0+sRM6B/zXkVtbSlPiKwYVaWPgbyiX
eXGvOz2+K5M69pAI/EPX7PJuGPXgCe+J7vlPPfr9qumRBKaLA/1i4ZMK1ID5UjN+15IvR0Ej2dL1
RhYc9Ew3/sul9lkMuT5dh0uMIuo2jRMXdwRUiWRB7zZNbWxQURKrW6OyeledEmNT5wEagVps6Jd1
+NKa4H0MujY5dpUevpSdnhxLpAJd0k6lEswmpOiRA3UzAOPPvKAoRv/qC6M+0bkmNlf2QjHQW0H/
AxctnSdw9v6mTbHjduXbSt9e/vvlamLsDB1Plb4DnX0eB1+SIsqegqB7JGS4Oog7NCqFbIaiM3U+
rKsKBYukZVWJtqa6aO8IVU4i2VEMxWLpE77rH0lMMbQ+Yx7h1zGOstciiXovHKLCHYTeO6tsDP17
e3w0FTNAnQcmaSL8eaS2iuWOMR83N4oyGs0tBcml8eJBdrF/FY0kVm4nnja207pOG3vLauuDkkTL
YaFVMvXU3qIj6mPGb5iTTgTl0FW+tfguiAtLFIpui2o/dHhjCqcp3zQMvBHzcBCA8DErBbsy7SAZ
K+ScN7ntZUytPSFleZs76f7KUnPiN5tzcFxtlYrvl05aFQy2aZOL0wxs1oRqskW6K/DIhA4KgPQe
u9Lfm5bc9JCQuQovvxkavmmGELhoidPGe/yp7gO0GA0AfIOsSOLyzsTeNMqLK6SeUX5+CA37kGY1
32ai8g8kAlboeVSnAb6ClnkwGFtjSLVD33bA5EDqEngUBfZ6YlCgq1tQl/20zKPd1OZLiQIHj0Y8
ms4j3K0Ur0wV44VG/8LOtmzFK4R9F9rpOpOIObG89dKIDuCHxJ5kVO9v5HXYXdumOUf3CmBRoyiV
N/Fc/NHFY/LccsdCYx2KCmvZVGyPysciR41C5DqoYDKzEj8dmPOehW/W+6spnsj7LggSdQs221kb
MMt+ik1unKh6DvgfT8aot8elyA7VgSD+A6zAai7iG2IzOU322YG86GDr6exKM/IfjAQsIratrUq0
t2HTsx23hRbpTyUQwdZtiQ01bqCClmS+gv6UEogGswkpRgRwncLJD2TS5ajHBXzCQY1D9AjKSPPh
fUQ151Mj1WPbKHeaOewa3XIiDzew8ZAo7K/Fmpeqtu162cjeNmj5pZNJA9Ab+mMClxRQu+AQncSW
1pujXk7kHNZK/34SGkis90Mhvg0aoK+3Nl6iTkb7pEcxEwf6iwsrWaPcAUg2gSi2lR6FL7jgFWys
DWt11MCNHKKdfkVaNBWftUM/rvET/VBQCvKGTbN39PErr00xGtui5eWuyer0VZnsbwC8zf6Pteta
jlTZsl9EBGRiX8tblUpqtdT9QrQ7eJ+Y5Otn5UZdqNW6585EzAtBbodMFZDbrPXjTwOA2tz7deAv
m4yxp0HqfMU5vsJAlsU+OrQ5+oiyt0tTLcmYtGQ8L0n7zrewTW8nvDxa9q3FzwAOrHaYpX4xhtg8
CzxVz2ldYqqO1oEhymVveNn6jZCMyLnB3FxS8/7oY8JV4u7kqXG83xFnO4pFHiTLQeY6RZ0VpZs+
Cq/O8AXKi+C+6GV9RROp+ilNa9upNCjJtLiIll2Ee4VQMlKQHcnIJIn7dhNFlQdiCZDDB5WiYx6b
kB1pPR9GZCeqRVtml0pn5nYy6co4WNHp5Ejmk6VrjskmwsZK/ZCOZp6rUkezbS8vE0C9WkrblpcJ
i97xXrWEVD8KPT0XvBkyvBjbSfYcfeVhPPzsxwBwrviuXbtSgGIxDKqdbmbBgwgqC/i+uf0z+sqE
fLW07Ehe7bgIlkOQoscPQxAT8X3KjSPwh/Mdp9+A2Own9RuO+yRPk2BltfI4MiPfkRGnP5LXGkfT
q8KDFlvOJa80bakFFm6mt7MghyvJotvZrJ3O4qE4t8DuQWuPfQ3xBrQnEB066IoxEBQ9+tZOORoi
FFLPrKAzGfvXskQNnGxni5AjsWODqWDRpcFDq1JOyC7pn2pxYYqCIWGF8UmPLgSeShosCB/1t9mo
WByyJhWPTb11QhCq5kb8HA5xtQ8xyb/GDQlUW0qu29Fz6YwVkiFljKomAw/z6wdT08MLdvGARQkx
OQDCcwBOq+0gyebDG1nQLzgGaY+knOWe8qIlvm+gZtBKpL1U4Hd2tESlcjjK9Are0ZUWo5636AG8
Op2B/u31bNbSmZbrL2KMQpDVK1Lqsj/ObxtzFwy9i4AFdrIg+QDcx1OO0ifN6SIl/Q1VVeM4jfkG
prwLnGHHc/zyS72QxcaSDK07t8FgrqffOuYZRxJVbTTeFXG3475s7rFvWnZjjeqcn5loMwKspGiQ
Zip4pp/B5yqfHJavCFayr+N+77WhuSIwSpc5xsK1bf3so/syDY1Oe3xtitOb+i5Spc35UHm5fcRk
coTkDUnflStJNpU0qZr5zsZZOxaqF7O0Efmv0Rf5pgGay5EOI9pNj6NTbVNXAqZHyUk0W8yyHL2B
k9cse2cXJM02vkV6Z5a4l98TmgPQI1YiAy29sPN7q0zDR3TWx9uaiXTVsAhPJD21MZOvj3vgSH/v
yww89p2OEQjFhkE5e5IJD9RVA7aNV1L8R5mufKfc/mxDLik695etHIwVleHmot1UxHtT+AsBKrzx
+/6JaniTGnlNFPX+Pp+KfSZH9+BUB2yL1t50RfuEXpdAtXqzIT1T/sElds9E85aBk38sezVRubSb
3TvZv8ebc3E3f0q3eV/tCmhYMyBpUfr2uulAVjHL6CxXEKcTpinZWG6OwQ+FbkrqN/ikBFo69NjF
Iyf21maOiM0932ZJ8NPuKvtQVdZdDzDncE1LJ3Xu5nQN/ZhjPU5mb/5gN9c3f4h3MmQYvvnI4KhJ
MX3dYN5mm4wKVbjhP6Mh7y6BEONTkhgLC/hMz01QZSfTHJFYU1bk5ASdvSXt306iSdCpTal+YbSf
hQGCbrd1is966y6kKpNFo+Pvw5a3KyqmWanhArcePOGdaCczkvdWXgGQpU4PVPyvAYe3T7gevOkv
8Fkw3qO1XdE3ESkUWXZ9/MtkGJmYGw5G0Tkrp2+C9SybA04NBxRsOLAoCVDA0C1/EcomxUtdkAI5
HozY6IeOnSkFVwclbr1dfKLsHWXlIh+NrpjtxoukSseVjLmbXoBocMryUV6vHJHlBwC8PuX/Zud/
i4dynL6zXHxlZjokzopFj03MhZp8qd1XGZCIeoGnhmDnrYhMlWMXZdbkSFa3WHP4P2PJQrx4ACU+
YFOzcGyreaADxgbMbWD4LYqKePkBhYHRAnQMQLWtnoKooMu8+w792rZtjOmyx8DZ1tdhPa1tw2wX
Qw5gM7J2AJeOyVCMMb6znq9HHrqKTzJpDt79gPi0akvjOcrCZ+AxOddBQflUCQ/3tLRqy7l6o3OM
A6c5J6ZwrsDTDa6xcaQFGYWCBScZmZ8ipSc5rP0tALGTZW1ZAthrrg3O8QZfGvIgm+52qTmUupTj
teJMZoYo0JRRH6cYeiCCU4/LZJ5ik9H9fEN8JBhYBQpW1gEOLZXHmaKk7Edz64wJJo3VPh25LTQb
xLDT1VteojnVoRrM2EGTboGZA4IxeQ+AEkfoEQMwlIG2HXT3kI1+O5tlpKDDOxkFMFGwWuiYvF6H
TpCiKwa4lHSICPZS5oGzr/X0OPXozomTQtZr8MyLaNGFDEOXhpFs6r7kT5jWzTZN7CabShUCZ60M
2A+M2AwbVKOipcpxrGeyOzqjA2lLVMsm7cyWR4x6KDCGk+87xRRKaZMRn2SMNInAQ8GmLKzPY9m1
KFAmaFvvDOuz37KvfpnlF1K2gi3itmWfgGXkPQDda0viMHPZmfcYDRxYZH8eCr3ZYxwZ2PkqohU0
2jrwAHxFS9+pXi8whRycdxdAHezNBSIX44nIj2jJInR9cbLCZDmlS2iZWehDkwZbpkl30ICcCNog
Ga0aK4q+V3a9GlljvbSWZm56Vti7xFCtsFp9JQP0/TkLXgf8MnuOKL18Bw/nKvF88yUdM2sjrAAf
K6vwFiDtYhtTNf91qnODDoGvOB7yAZnD2Mu3HbVvkA0SLxG6dsl8lk4G5Kqc+jQpXp3kg9l7Epun
PhVyHaAJ5sQVclFPAEVVbVoYShbNehISgBGdaoMsuwVySs2hK9F0o3ze2EzufADkD8gAGiAZKvNC
RMM2Ed53AB4WAB9k7FyjmmZ7KhGlVlW2nVZ90jA8l15Xvy0DELUbC1t1dMwR4EMLEgdNtOnyJkJD
CCuRfACW8MLyXVt1l3yd9wIfbQjQn/3S2SPaMG9bhndmjgpUhdEUaN53zA5d1SuiDvcYc0Ddr+y8
fmxShho84dpmlVPcYfv7CXBRaBfWh38SUbpPBm5hSBAZ/mmM6/qIuc9+k3QOf8R/o1+EmtB/auJC
uIXKx6rAUkQ+vqH5pyaI6uOYFMiO9HIpswK7W0WILHCLXHSy9i9102FERg+sBTEcNw4KHF5Sy2Xa
EKanBK9AkscXVAOGvY182pY5TXF1Da/CxsLqvnGv30gFmyij/n7oGvbi9H84GaLWtlZhFlfk3wGZ
JYFw/fqx0kztHy1GVhVZHWBLoZrug54pwGSIHYBtt0cbxpLo1jJpG4s81uyV2yZPzMyye6pvt2sd
uf/Plmzq+yAKP1EdvQh1+zBYoMij6nZWcnQCDlm7IW3Jc5BEFyY7kDbOMVes4pFSrCieNPgUj6rm
iZU6U7wWeWmQHYPJosakwVV3etBgVPmJAX85XAJqaVoS4Q2x4xgQ+SMsaEVyJapjHVTQKsQtDoli
q186sWbgG+cGlo12OYyF9a4TnEabJZfGcpsloV21+OSGwvO+ghTJX4FFJZwsLAFqPrSmLzy0ZG3s
JkYJV7XBcNVpEaizAuMJUIDnUFKHxSy0Gk1bAGcLL7fkXdXAKmHIx6nnWGCvimFElkVm2SUrMWpG
+dUWk4yLjxS1rfWTIvDBy0keeBnEJ08pgrg0T4w3IOAbCmOdFY3ePPKpHtdzJ9vghoCWhdIwVn4n
9W8ieSauJL0L9SWY4Mc7Ax0tp4zbs0HeRagYaIu2A4HCVgpgkwGk6QgwB8tZNT1Ke3nSq74ShbGj
1JHGnGOE32fNrQSFPz7WewD9MERB5rhBww5Hr/dzO9Rv5XUE+vU0CZ8/sLeVnEVegRa45iHNi2oP
wqga3yxFk0hr3Q3qRZL61i6O8HrmlZi0B2yXOAu/4s8Nsum1yJ99zUnvUL5Fo6gwOXAMEn/Takxs
aGnagDr/N6fKMJdjOP5oZaL9sIdHJGTFLwtk3wuk6eUnoNvU+Av3+XG0A3m2xACaV/RJPjPdfUjQ
BvzLapEP64PmazE67jIIFQBGzeQ+1TRjO0pRPAg/cRZ/x3cBZD/FD4Y8P7rY6p2bgL+JL9DsfgHa
zy+qm1DFRQsEyixWAIbCPgWz1Zuyy3T6psQy2b6xIB354sthTYWZyYhqNFleLqJ0CE7zqxG9BWVV
9jlH5RZEV79fmSgVQ9mZnMfZvhr1S8Kc2jpoAhyRHfrX1tJsa3/tmkmLkWu8chu8QaMyE/F2el9W
MrsNV2j+xvyzWtWuNRy0AaPUr+/QYG+bPEhNh5sHBdEaMHmBTARgoCoAHfqb1+t7+u9rvPOYtKP6
qZJgOHZGy7Zcl9a5CgVuldjQfKpcpHX0voq+F+Ww84n5qszFyjID84eFNohFP4bsyc98C2nwSLvz
o17f9fic7v8XkcyyWelBPOzaIEfzGwGDByDGiaKwWtMyY0XIFyAgSs54TiwIsmoayo1FbCyB//CH
YejEJ8uvso2eV9GCqHdnTt4U6RCvG8QdiUgJFssBvc9mvyE6X1LYrdHuyX+m+CWFYbVLAZDsO5Lr
4PtD8RPvFXln3jUox4PMAwWGiIV8ZxpRuqQl5pLCR27qd7zv31pYdvZqQWbKgmKQvWEDl+6dhTuy
OzQbNGva1uamgT890Dx282Y4alDIBQAR2Dlvm+kUeMSHUkdmAL+WWHvec1gIeZmdJMqGaOSKtN20
g6YgadjUq3kzTkGiwni2Afd6sNOC43VxKE42qLLW0vN8sHXloF2wAv9XdQr8hP8KhYvdrc70T14S
hZsB0M4n8skD6axDWaHcIhLQiwy9/4sfbLf2d5jbE4DEijZ6NMZfxDAAeE/vnEPY6/19kwVoGojH
7IeyACZr/MU0OFuD58U56ODQBJolLESUZD8aHv8XC7pKoperAFy659ptfxkoln819eFX7+E5idva
uxOlGpWNgPG/2PytAptBdwEJV7GMwq60g7UdR96RBwZftgMIy6oerbPIymef+sQrrly4gMrCyvR0
HArzIXdkfkci8Hc1Kw80Vltakns42q/ugg+Tu99FDqAP4Yq28BV4W8FbNZrRquOh9egXRnbF7mKF
TZn1aKtDF6i8Q87yI8nqIFA9mmCNyAvbekTbRnYFkOnkbocYzGURaEgHs9VPLaBhp0OjzhIUyG2t
Qy+gWtlRBwJHlnIkCJWmDLwrqwx9D4aXbBWAHPHFNLAp7wAddOJVrH0O9B8kbjCigv8qrDp3eLXK
RylPACS94p3DB7pG2aK3RqF5dFr7ekBBHpisHmv3UeIk+1lR4l8scB/7bS2Hel0IfycKbBY5MCP2
VKRIExOjIOid2FOZgrR9Hnh7KlRkbGyX0gX6lO2jnYiKwmMfApDFx9QZUHBqvsIIRnEHOMxQEU+4
WwzcolFKHeiMtKxBfUAobSWA9df2otjnBUsvY8g/UZMeraStf6KB3ttq1ilLXXUGfuA3/I5S8pov
B3RsL/zekutEJHxJr2/TmxwJh6jkb1756L1vsjYFX9JyPnhSk2sJOg380vYuNjWOinMkv1qhvypT
L3kGV1yJoSzIqVaTRIDC76p0krvS4msf0B5flXy2N5j5C69e/SEq6uE85OHrQaBitM0VpwDJZm2g
7DJHjIfXzVmeZuEdZoKLkxAADaGqBW5KwWrgGTtQscIp7sdRNs/vrHonRm04OaTYzV41/NNabiNB
D+5qMLDmYbVJK7XDRUXwWkn8Syl93zHskajmNHDNuaamzh+RnVpTI4xbWu1JS7E/ojYZloIGrGUh
RkcUj3LsmEDWEWGD9issRWodZINOrSAITYpB4o537SkEtstEzcyR+tkMBW6WWVgkR6pil7KqVh0g
tDdU8i6EI+9L7mLS00MDHehagDfvgxKjUk8f0ibYxZIriT7yVxakdDA2tbac1EKnN2ioAWya2eAB
QSX2ySnM6oRfpVnQN0K3QjWOgyUV70gLum4Yq5LfrCVfWoYOWNdm34+MSYu7WnLqj3nkDMvc9rRP
WiD/OpMDe5WBr+gvLXloMRLBQ1MP2yZP+DEc3HRFH1ogjz3IcpCPVif4sWxluqIPZ61bDxw7jzdy
+jD7v+37uOkWY1f0tr4ubQf5EVWcpWq0ZMIGgFgMQgglmxUfLT+sefN8tFfo+QRZ8Z/FcEMtU9NC
LcfFIDtqcuGFDlmRfsKkoYPmsd8iOkNPi7csrSxdF2MP9FsSlnET7JjtZtNydonCFvDp9vdZwmUQ
zVfIQAc2XcGx0EuzoOgMFEJr8piNbS17DPpsr2lehN64EdxB2RBvBCEMOy7bi1Gv7nRVjNTCzDvq
bfKlVPjEoY9MXoOUzAqg6fGGLEiRgZDDwKDQ5IRB0HbViOxOoi54V0hDLLTUK7+IEmU3TNeER9D+
lc+JbCZ5LTO5c/3UXFdJXX0p8UoLXvLiAVAqIHPIpEDXGuSdco9Q85ndgb+HX8Vu8d7PC5DJuslj
ryNTQWck65VMKhmd/f/YaSA+XeY6aMjB1wHEbj42R7qjWduxk+IFaMzyCIQbOd3nkjQzlkOPO0oZ
cvki1u1ofclBgfio5V26qZsYbX1AYXoZHX4HOCX9IcmG5D5q2E8Sk5Ubufo2N02w3cNK95wtIMUW
WqGZj3gRzI+GhZsAysvWI8mKMFwNGG27ElVybMXRykmEsSULcjAlxpgL5UAy5dDZeayowrGHb/K2
WzsliLervpPbpCiaJ3QNPokR8I71KH7JDC8lHxgUwLfRYu+Krp3sngb3/DIoLnp5nSf7SDdqTbVy
YtDdzgr0KOUXVl4JN6a322sb1xeBhBpfFf6wrIWPF9qp0QvLUi3pmZ2UPmik6JQnbxX0WC9CYN4N
YXcxQh0AGL425WlAHQgEXZT/ZtGU4FFWJaxmMmRytI3wbFcmtv23ONgLD7skxQ5rfiYi/ZCCOBAp
CNOM3jwr6ZE4PyH9AaCq7VsD0oWU5IdyBKImGuTxGCVHhjxtVGf+yYyBRM+50W86Vf0B5pB4iEZ/
I9owuJCoBZbGMQzrn6Qj0ew0y/50EsMI4Li2/0n2/1eniApTdJW2cZE8dIaLFwdoLyjRE1l9l3UA
Wki8Ej7mvig+5Yn/j6FejSqnjjC/ZtZnIgSipf3nkrSzMVJCzXle9gmGeIw0qFaetgcxPAY6B3TV
3mMV0Aho9+GKO3mOBLhdPaBFgS2tLGRXlxlyI9uoPsWy7w59k4c7D+QdFyRd+UpD9f5prLpuIYuq
/u5W4b4xDNAiF5hIQkdm+0vL+PcRmPovNnPQtYsy0BQSPKH1CXy+ryH7MReXtrdeQwoDaOblcBeJ
pn/RCtYtAnUGeNduAWqs/iVvcE0665XsQ7uCj5tG92y8CwwiCzdmWjYXvwrcsw2G5L4qQSZOy7qt
F6SMvRGDdOpQZsw53+S97jcXG4mrZV2FqmCduWhzzUS+t+wWTKuKq9TmYF/zK087B62TPNk6em2V
3C2NfJ+Osb/yzGR8QckQJG0yw1/MG8ov3RjxTaCK0aEqS0eeJ18cjGC0fVF+blTxOi0HdzGowjWZ
RVGi7SM1FMpMoFSxztvFGDnZhpgBW5mRZq6jHjs29KqOLWCSUut1LYXZAqnBNNevaWd7XHf5uB8Z
4BmRh71gYip8jC3f3ErfBCaRWtJBWYQ3i1RZDKXOlhzFCeT2VRWizvXPMSDpdpTaJ5FF1HdKAWgx
fzcVAkh9M55KHB8skYvae07mbww1nDIf0BNeStZeWqqEV72LPH0ef6+p4m1YpbOK6xZYDDTSQjZ8
jINFGDvR3lSjK3+HmiW3cJN7HHs7e8i01YzdGHtNufQMN92QrFbQVa2mybtRgIUnYtPEk6/5+qPJ
2TTh5P6xIp0DS9oPeWh9IksafqryqAOneAXCRik+UxLY496PtI+DT2OrNTsTHE/boivSp78NRG5d
jVjXF1TaRIdLtOZa32yptGm1HtpZ7bLZktZN43hadmbHnuYlaWfj2VcmZrN1S78/threjMAOxe9c
bpgLt/CQexe5eUcydI2bdwHGn44iNPez3HA7vBaiIchcpEFibMiOPMgmsTGywKfym94MB4BpBmvT
17IdsOS1z3qJTL/v+MGZlq2VbOtMANTBA+9aJvlKCkP7nKScnd2yARGeWo4jkBKjNtEnbYoRLxTf
8nxHWgoJDJzgTEsVUqbha8gcGCVpG4gzckLpogOi3SNoyxilNNQBua54wWUWnyjN0QbluC7AE76h
pZGE/ZHpgMruqjD/FPDBejTBUHFLi9RV+dYdfHn60nPatQGstL0d4B1hqGyxYIFEvqjvgAPgiOe2
bcF+8oFF74KgdCja9xZo4REL+hB9EAMAMuZqiDhooACilrH1RNaEaQrkPEbRuvsu1jZE4zTJJr0X
Nnq7qOqhB+Qr0uMWPfWZcC4Yz6xODi1RiZiW1O9BHR5hb02iucPj5kS9I2R1E9GKTG+ODG3fp6rM
j4SH2Xlluqp1p1rTcj54gbnz+q4+6Wjpdxax6zYHNmRPHWeofZCbjXm09bRudDZZJ0g07tDbWyzo
0kOdAc/DZxihV3Wrd7IsR08UmDIwI0g29GtmXStXo+E4G7tn267V+ZW+4WrlBoF5pYzHbUU6E7pB
WVKm5Kaje0Fp80l388u4x1BQbKx7x2nWjc9iYA/74FeU9rCg1+Ec+/VV7AKoywxqPERgBj6P6Al0
q8EdMI1QSFHyYuj8VYv/+p68/jSbo5EZRWPKq7HrdYZfcJl4db3gbZ7uygJdrKkLRIzaG5NVG5nB
F3wOLsQRVw7dljtt8q3CHXlpe712/87JxdNwlfpp+AU3+jsnsr29VgJzmwbQaEiNzjKAfS8yO4u2
7xS0nGWhmQeLIWagpHZ6ZNyBWxw+SS38gcRife8C5/ohMV2QhSMlN1hGvy2EUGQVyOPVevIDLY31
fWqHk1Xoaz89bKT3VaDtsEFB5qKU8q5y89eDD96bfZNo1+ImmpVtKQHYq2E/zTuzIEj9V7d89HY8
NJIjGc8xRz3i+wrhZrleYtj0tY+Np6YLrjR8n5F1eUzVAVgQPUgiA/1AMj+K051W+3xJ2iwptKs2
YFj8AweMhZmPqVH95cBwBXLvDdyzeNu8XoFkswP559aoXZWDZqjELb5T5YAKStnGHbi94+xHB3r2
Bs/pb6YeuCvMySanDyywF8foh+250wwcsgfPPGfGNBumtzXf+25jvI7UySZ67mVjnHKvaTexFaCB
z8BnO5PRduqQZ443LdMutDGCqz4IaM0INgYrfhLEwIB6YG6E/deYB+mqd0qJnxkIAGCVB/NSbpRP
SZB9ZJqa6ITv0k7fU/HMHCyk7NJw4cm+tA5otS9PHZaAo+uPkTWs2lAf7ulgocdoZzlIUwvFWdWp
Ayls458xqDMM3/42bd06XwJDUdtIRWP1zp2Wcwy4p2GPolcm9pitORNTIjEn0hleApHNxZ3ykFfh
G+XMx+iFmFvpHO800SrO/oUeZ6SYRbId0LEPcseNZeFGJJCDOPSGHr4AGmKZhYDijwDzd9EqGeM5
n6L/Hr/Zrmx1DPAnVXEXmT7eEg1tpYHJFimrP+RkURl4QCslrTTHwLbb+8UDZLXn3J/TOgeBEvod
iTTfSHdg92yn3B/JdNcC5RjT7yi5KJFT3FEMJ4t+mWXOFJm902bqwRel8Zqye0brYxqhCx8p9VcA
7a8PYqxU1lDpaEWpPbXylCX+Hv+IoI4xQYUOHnrhZVWw7rXGPk5NLqQQSqsUlgHsp+mVuE//yXPh
YWvDT7S964pwvGfaeCJ+2SRm8l7paDdHuhrfCOKJven+zQ9wDgtugNyhtjpwmpZV+BhyH98wF70i
PSBjzizG+2BbNcbnQmu/ER0Hi2owGkr+AxR9eFNTThr77YQGzOGMyZB4nYNb9fM4DJNT2qOJVznV
hbV9fZ2I/GA7qloFHfoCjFIAmMW4J61T3i+zBHVig6odb2xu6tAN5YFWQi8wySq9cUutI8VQapsO
3wvALOCxTFkIgDV8LGvsVC4pk0HGZKf44SZf6k6heGT3H+MBLCg4u4k4FeisWWu6oyHBmRrpsjP1
T6ZuoC9D5RlyfODOhYVMBO33ydgv8cI5Jw3kID8ZOfAu/t0hKM1H19dBxq4GSNHD6981Asjvlebj
+UsTqDeFwHZ073H/GZNvAyZWlWLo443NAUDUYT6bY1YKsjkAxZujfBQAvctTgKYoEWA0QfsVR7gh
FYArXaHhBF9LgvoBza15N7C0vIvkmhaC5KZszbs8BVF6r4xJ46co+iz0Bl1fMVrglOcYWeYdndGB
omdgh1+0volvOL4stkJWC1he1Cih41QnzLRZRcLeiLHPcNsVyTvl98Yu7AyQ7pGhFRlAXOOlw/fM
7CfZFIHLcleHIjDDRVZmYoFGVfM+SsZqZ0Ui3efckgp5N1zhWtWXQbhnRwu0X6Cu2WE6yvkqHKBw
khM4aKsdZs9TQM208oLbzqtTptvnV9IbsUOOw56cfDQ+3XuxXLMcw/RgVvAutoKAp0M5VEskXbwz
YNteRZ3axmquesoo2azAHkAsgfwBJtO/g6Re4J1neRKN0R6AEuiLVteaFXMQUugYO1zFo4XkhkIM
qZvsM6rh7r5RQA4666XiPHyVAa5CXEhBByVnSDXvufL0aJACXe2TzKHlnzHJjkQ3f135T64ki1gx
+c+XIYfy97VIPsdQ9vTzAulrF3Que2xs0CIbtcGONfoMniQwtEqFd5P2hrlJ8lpOywRF1TLr8R6C
qZiDjRozCBthZiTRP00fO/dW146Xxo+qBcnfhWVxuBXS/TBsahja53rs2H8MOzIN0Hg90HkobOb3
OdA7VN651lq+Q4OAv86wQdgQOBEt48Z+uwzVkpCM9Lry17PW751Fk48/LYUkITFqeKmT4oTBVuBK
qEOJYmoPBo0rKqUAkugAStrg9eJISgPd4Ws3QXMhaSMXr0FFh/sgaSlabiUnUt6iGb2G92OCpfgg
WmljOJm0eQaoHl4Or9HCUqY7AzNrC7PNTmTxZ0haNX+GROvcxz/g/OuqaH/+gPTrUjTLyj/+dUmb
qh/wP/26bqqD2lfYwTaOUKlCs8izVrHhXCI5hOw6lsD5M/GZKPo1adsEzRPC1psDB4PRs+0kV6k5
0TVGOekJ6Ezorkd5ldVoV6MY5BRpmHUopdtNMUobbOZ+52GQWBmnbnYd9T66NhUSj+rnGDnTHgH/
sBxaRQEiUz851cQOgqQwcsKArkvzYGwWJETL4qt6EtKafKQZoBQdgXR1tpmDzbIMA64rvesrIFQ/
cZW56A1UgHitD3cCxC6nStf0VZlW/NtvAy30AKdn+cMdem7lZNAODlMGvp2h191MUtWUbS96N7cu
Y1zaJ4N58aow3PB76GUrG1QLL9ICkBh695ydWfLwKW4djIHDgDzx/Hr1tBnmG+Omjr63QDUjzwFQ
GRsMlbs7+7cnGZDnIOoDPrvh3Zjk+X3hlvViDOMewIsyv28V8GIQoUJfj94nEpHZbMuAGjLZkuxm
S6tBhQwi/1vfgBUg9tsrvc9JUJxikqxXQ+38iaMQcFE6eg+kVQTdbHnzu+lmS6UbG6SpUErRr6bZ
4q9W6M5RFh3Q22pzBBSkXzlH6pCOtDY/d6XZbazW3zWqJTTK3RjY8kV68MzQegpcbZIjURevJSDD
D42rm0+t9ivMMFtc7IEYk5wkqD8A0CqXrpHYB14Ax3ylK9l0etN0VivjuxTT5Auz5mu8pOgPzEzq
rRWb2LaFBegJWIqUFi+rU1dUxkOOj/mpjOznmpRFHWDstAybLfkCAEd/AIq6Bj/kUcBn7QJ8aTLV
rBptY2OF9h5c5RaHopIojVPYpna9DVJmPFigTnp4MYt+BFKS7r3GQtPXEts7+54S4kbhYtKFRaBK
Q468d4C/gXcatOveUuYWetIaVkdTUr1VFomyMMwgmpLqtxgYTggfnSJz38dghjfFICegGThbVG1e
r5ID4vcAHL0YMzXMWjBA/27nRyM9kFnQvVXQs5GetJj4tTA3XL96fKQg2fSopvhkrZkgkk2L4hOg
SLqNHZjWXpqZf9VS/CPRGJb/cPLhiBJ2+0wWtd79ZWE78pjHrnj2rajHg+q3RSGRrgxVi9wtxn+3
oKsU+Dprps/AKq1rZztNnVUlxvy5kSHgaQf/16DnmOEs4x+JBJIksmTDQ4C2sC2G3tuD0DX/LHjl
rMCrkj8XTTY7lY4d/eAtx8BT5/WTU5w47SFMh3GHstixLcrkmhnZgb6VmuvFVyctDvQ9JN1thWrO
G8s//WiFzrYDfe//jIKUfnLlSXqgvSHpbtf70+92hRpcQhvmApfI0oJxV4OFaxPryfiVgxEJucD6
5Z28sP+SFxWTZO96Tv2SikECh9MtNyS/2YMqO965xefKrZPVXBUuPDvdNEo2Twfk2ApNsmk/pmrM
pZKR7zRUQGvu9smKbOhAsWYZXYRkuAO/xkfDn28lA9BSO/+ojaZ/ZFqoTWeGL4JNqRmAm7vJyISM
/11GvhWgSxYfGXvqQhTK6R1r12f5ibrNOoWpaYVoCfZEUq/fTB7MQppTcIycgX+jzGHjZqfI4Z8F
dZrEktmrtAq89bQWSXFsvTC4o5aSIRw/NqauEzp84MDkw8gwUG8dzUy7zmn4sXPCI961v1AWm9Ld
ZptEJKK8Nx00Id6IyJQcx1BMjmR1izWH/zMWyW9W5EOx2O8rTivc2o6YfHyxO6tG5wvm3Chd7t6W
lCGPhfZWy+X4dklalAPDlNVn09L688Aaf9/G+kGwGH0IJJtOXZTd97FhHEhGh9wuB7QU4QDAmVA9
QUSJFvpl1TjySUOi2Y2151JUxfecu89uahXfgRk6naCVbTr5WJUrr//i/rdNE4bJ/3D2Zc2R6kq3
v0gRzILXmgfX4KFtt1+IHnaDmMQswa+/i8Tb5e6z9/lO3BcCpTITyq4CKYe13hRq1X67zH/q/eet
fOg0Ix5yTRX7a7dz3btKew7w99BRncdZvKnjsJ7bsNFAAfbQ0nDPSOa1z5b/JCatfzIKfQvvbLz6
Xv7TSCel/RLZjrhTBfqsOop6TodW8OyKNcJNMk6xTk9IUCOncb7zDQPsgEFRmltTYNfiKROh0A/T
rFuysJLh7LI30RRvaDfbkcYU4rlWYWxu03BEEn2yAocOwF1bXqx88O6te3Sw7kPeZM8DAz3H9KAj
uWGnwU2uIvku50AA2ld8SJ9daW5v8pv+73JZoe2l10m6fM8U4QcHjg52pG83fevxxn8w/JCBg7l5
zy/5VfJAWrefxaSFDDs73n5PHyLyNf9c4f7mi+noIDM0DfmPrQi8B8Jn01E/rgES3qzjaYFCMvf+
Ng8krHGNSux2TVMib4x77F7A11vV80OtYOB/XfSWtSHZPJwfd5DpLIw2tUQHqjtRczvEJ+bJlq3K
2gPr/ATMcgNbobNCfjFG1wao4N8oLXwyRe0YW+k4DZe3iZu54k+oYrdPpKpD+z5xs+6uR88sqFZ4
jzJtrPDoUKORu8Ta5J5GCKjJHf4qcklDWvq5RQQmLxWm4I2GlQei3RMixpfbupD8eoAkBj4EVqCk
Vli/bm7Z4H92SwoBQ3QmUUgYkRG57cf0QpN0aKfbJbdhgw30UCb2XrfM3ZdtrZb0lvcjJIJpSMsK
Gno+MBVpfXAb0izQoPBzSe/8iRqrT0FHHerxWzCxXkUclFmAlwU3FY35JKQzOoiw+BqmWHWTaQg0
3nZBJjS+eQiljoH6Uz/8IZ89f7rIkAUCyMuF2hRI5O01jx4tpzfeODak4MYVP/IpO1TrxD+DshR8
plPTG0oQg29mdSIFt5T+UnJgD1e6LE8FcOtXNOFtbTSpfO9rWa28SokT3of5OR6Zs5SsEj8866kv
zfGbDTrkldfVBTJIZbiNSqwqg0aAWWf6neeG0yxEakfXovCcM03QiiadJhg6d+aJkln2IrRQwa2r
AzdjfPfdibtTN+qBZKp1UTo09MNDhW3cxo6YuiCTaV3M2rgnfKwEMXsaqZbFyFUhUeF4vL3w4JeO
FQCrLcndqwuANTxqgV+uXVQtDkGjl2PamBuUvXpXUomwdNtmPVhNKz1RDXQSxLtSsDuavekx/GDD
3AQmPrnv0cq46OIi3KmgKnapYf1y8sw1jihe7w5eZ3QH9It19rqXwF5OfIUQc6NPnodwvQaiFfhi
8fZ15CAewAear7CSHp90HRTYwpiIaTQAXJWqzt58v/sGAOviB/K0p7Lwul+dU6zSNOdiET0g1A/0
ZjtrlmVgh7+Qc0BBaJZ+1+Inl7L64nTdsI5tg2P/X8ijmbX47L6TP45oG15Eud/+sK1oycYs/5XG
8XPnDs5LwDQiuAivgoTUQGTGQdMtj6r4Pin8fuKbNd8Gp98rz8x+GXw8dENQvSlEs2PPWpgccZlY
9eOjYRXglnOq9FDxJr04fhytzKBXb6jJBTprmv1lYAvRZcnw3Cs9rAtA7t8FZufc4Zcq17zn8oV3
yROp2u24F9yPj3WPcjmU1rt2W37VWSZ2TV07G9pV/y0OjSD+JLaKB/9qmOXKbp3q2k1onKMu420P
nC4UNCXikWSICH3SSJWKt80wIig/GdDBCAds6xt5jH20aYxD9ixlanyPyuSPE42pBOQ2NBUBKVB6
3H77P/T+01f8t4ubrzS2H+JOpAtWCvcAbrsVpfIJF/+WrL/l7j/UastL1Iw+S7PZBJhIZ67rOPsg
Wgeda1zomRdk/J7/NqI52nZNc02ZmjdNZXT/3Y4eq1Xq/pMdPZAnn79fgUZk9zH3cWd0vX+xozv7
uM/QiQHP0ndPxojGQyNJ5EaieOCNuQ5oU4riVcrI3JWGX8zyCht6kitbRasSLVlXg/fZOjX6cjv3
KUzDWMtyS+nK2yz1ONyGc4/Df7UdzOqulqE4pGgUPWUTphAdbsPCXCFgN96ROPlQ6HyF/ySpOd4q
8PW7xtDaEXhKUNVF4QkXIJCX/gcFLW4JhHfpLSYxx/UnXfmLzm/Jgv/wAJQkxLAq1FONuk3WiS/C
NYVosqYsHnR4uAVoSKHKynBNst8UKN5y80AKyeTBMg+3AM4fCn5i/uslog7RdGuM+YL5Zr9EnWey
I9Ddth+sc4gwhG9a6H3xag9cZ9MsYfDSbJaqA43IgDSGjB8DhmAeyjyW1OVDh7joT3k9pmca5Uav
d27ICnAdBPEjyQZgwtw0rIy9awRBJJaGTsH9vU08UG/pwupQoo2DKKL+JJtKghIgc4Et4KPciIQg
HHzXsb0OOZOm4aASgTZNdDxCJQ4SGKsUMNcnp9DdqVOhXFkqDgHVU3QnrG0jAChPp3jFthu0/7YL
f6yABUzCepqhMx+5572s+OUmL9F69a7nd/aqy8WvARGlS1s21tHNrBTZ2qJ7A4nuXI4CX+C/k+hm
dN3QOrZmla7zfujfgjpbUqmdDxyiJXo7uoscPfvotW6CBs1IvXVGOmtEJUMfpNO0l6C1nCOqX5K1
rgL15mXJrGFj17PsI9Fe0KwBzDiFlHkbuPrNslFAOIXFR3yR8O1skEMrsRtnji/WeYMCwtyskiXu
3sffRfinJMiNfTuYZxXEalzQRD3N0plEBedCcqvbknLTWe9mNGskrt75zvByk/+hZrXGK6uBfv6H
nIbopdJbzXz0jH1ckCZuyugCwwIBRFh/3Bdp5D1QyCulgM7AvX4LQFCB9vmixIOseysscL5Fmvun
bDq7DXVeXkLe673i/bsGqZFG66Jp0eaaL24ysqchHQIUfuJLoe5u8ptzFLInK+Bt1SuSZYYexwVd
yFFNdMfaBsQ+uKd/ujb3mQHYtaza3K5NZ3QhI7aTPdiIHkh0k9+uXSTNcwD65J0KkSqaPwBdBz3Y
ah0I8H0imYiilAmuGCme8DCfxjYwjWlsACzpAEwCzM9TnwSfTslAZgDcXZKUDgKR7QMyCpMLUvhk
8OnUEeKhdAdjlzNmjwsbDUeowq0PBrDST3SoK8PBTnsaM1W++kGgdiXA0+dZkseo5z4NbhBvkGz3
Zt2bA1ImFY21LGDTZ0vLlO673xSgNUvExY31zYrOyDQwQDeVB8Yj+bjJgTpwj9hBui9SVGHQwZYW
6tp7Zx6RKMwj+9NQl6jxRUusgTXzbxNRgeEsY/0PWSNwf/N701WjXZ9Yu6Q5UB6ad2b71W9CtIcJ
MW7sAN+Z3NIoXUP2HQgivBJiHaXMXJIS417irIAji+0LajxWs9JsMAqBlW9Z9RtkBuoz6UtyBfCy
n05Syt2sTjOkE2p+1yadPJBodkOnSZAuZdoCX+TD1ewvDsxTjo3nh3h2GcixPI5ltSWtqq6jpSsc
tp5d9mOf7dMm++LLVAM0OSzKbcKi6v2Tkg0dHACHr1N8Xz9/2mEo5EpbwF8gHeG7qYNiT5Us04p7
69mnXUxRhKBR8x2Q5nxxT7EHF5j+e5Kh/MwAx53YB0KXd6ZAw5ODR8wdDbUud13llnsS0STJaUiH
EEUa7YJm0JEIjq0C3LA3BzdFw+nHbJ7xjdzbNh170GjiSPJObgKspw50GEHggyo4ly1usrDGm9vV
nGWLT6dDFsVbHdmvwL8JHnrUL957+i32YrNYNlMIxlYAQpBolsSPRF4NbQGQe1Ite25snLhCzeM0
RMQ7eOgskE+q1LrEk6gKsU+PWxeQP2QusQPNK2WcZgPVgWMHVduIBaAMKgh1vwrHBA3DpZn8jNBM
X9Y/EfUD1ycgp65DNY577L+zrShk99RjwbkglcbFQxjNK3m8qrqSv/CsAmyCC4xCAJE2r24aN6uq
lGyv8G54rWSyyoXXfeF9kpwZm6CyJnneZc06a2q1o+EYlcCSK4tHALFEV6SHfpLYBHbTJst5tp2H
6fBsAPLQDB7TrkvvXddNAeJseXdNOx5JBPTk9L7Nc7T54KmSh4BDWZJa39/HY5hcSYsObd3sUluq
E420SFIgFMkXyYv0WJs+DHWDbmCPWdGeXJBKL+166U978lkn60BJHMpArWmafLHwZ4zOn3XUosK5
JVcRB91LqgFiOZtFdmbtuanTxTxO5OgfHa+9Jwf0KdwOzaZeVK7nT2FWgPED7dt0n7MEW62Valx1
nodFWF91wOO7240g7ygWaMrz9vNVUMQdLhjz+OyGPlVlhSiRsoAZRJemQzCiiboxG3NFQ3KIt3K0
DfK8W86XMwBltWMVCKk+/XFqENQZvnolC+z6ObqSbERqSwR42i7bz6a6cIOLjL6yQRYaAEzlFDQa
LvPkWDoHtCaDuRlRhT23dLJkMtffkqZ9srI8fUpaIQ7cMFB1NslHta/TdnyrRdJuutphOz8vkZn2
qzuaR8Woucz9qj4J20X5qSvzRZdo87HX5rNqh+KkppFXBuPGCnsALFaB+Vh7ur76MgMEYGo+kqg3
AQca5ZE4kkz3UbnLhUROlwxcK3rU5ibsOhOpYqAoLrOhT/bkHNB56cGwXXNBQzII8F1gnqnvSdSP
CJpkuq+35LwxkBFK7OKvYhj1UXIvne+ZCXRmdzq6zLfQ2mrdoXJ+TR59nqqz4ZRn8kiHIEm+yZSb
dzTSbh9tQ2716MPGpxoRLL6P43I137PMO4V0fKgPNJuOpb3jYiIgRINItVSATzTGR3LEOLhJgwrk
uHRhFK6gDD1GP97sKSuHVc+i4EqOqgDsuMFYAUtg+kOPCKDeNWXzRp6sGlDdMrTUoZDOcBnadN2k
HO0yaqysjdWh5rCiMSJAP+sM4aNclN3DkCnrbDOJfwBGdEAjIsDTW8NYZTJoZ1mr1UswmKg8B9PP
A6CLvZNwy7ub0QD4xjXw4ZI1ychSMeM+nzpKI+5lCAGOasNbaaHwxqj3pcriFzst1uicGd68Ulhr
s27qvXSHT3LSv8n9JF+zCTyC9KvJTz35meTkRwwdWnDcfm/wVB9Kh5vrFiQmT0jqKwB0sPHHaI5Y
ayjnlw/E6zYMva+g0NLLmPvVPSrTWrTstcYhRpniSQLB8U9zhyPfIiKXzMEH824elbKezc0sMw55
aMcnujrCe2gbTsXbkHaoEQRW5K5LhhrLz8wE9ckkrHpw8lWdFW1BsRNcaotjRtmXlHN2JhECQJ9t
k0ihJYeE/2hrNhfe5tFlvkaBiqeNGz6LuOS7kiGC1knbQ0BErkZ7EN9zCXQYZdkAaBxs55KUQMbl
pRl/Rzz3Hvhh4otO4s+WWVauSGEsGgCdtzEHTGPzpyUvK/El/bhmWlVXA7nE1Y20g85uhB1hDITo
HniOaEX4m9yD+Dv+VY8m3JYn6/dydIEi8YVl+MkDHewk+uoN3EIPGUQ56JKvUfqTBmUt0wetJ/Tt
pAI4zYdNFjnjylB5tLnJJj9jBYoRsvr/8hNbrb0ufQdxnsDMFwMKevfCi5r7aDowFwzzxiSjIU3c
ZANhG9IYYOJ42dVmfU8H8kWyhBpVaRyktrn/ZEN+0Rlbx4eA+dEq1755V3XjeI1RKIe65GD8FrUy
WowKiAiucqujXUTuysj68VvqSmDdZOFrWBbpNpA5Qk61Ys/ci3ekgE11/KdLmmBF/dmlZ3soa5tc
lqCUsGMneM2q7t9dgvPdvMt0ERy1Gx4Gr6qXEj2IryyFW2ew1A/VI2cEqsN4UXpL9NNh96c1CLGR
ZfxutDXweQw/fUlD7BTwPO6AeIBHT4pukLPVVXIX+7Z9yJnTHDVowLfowxaXUhVyjaqW6vGfLtin
xU4GFacL5g4HYDFAT451bDffk6ErFkbVpy8gmLeWWNV0DzV+02sjsMqzZblyN8S9fQCYQnPspws6
PfAxBzMGMCDYHB7tPq+XtsnT1whctQswcXZndxg0mixAqVlvgR9ubxsHcLUJq9TCayzvJ17ho1D1
DzSZTAQnkXWtkFzfk2rtMv8fVDO/eFd1y/hdlbxmk9c+zMmrkbLPXv9Q7Tq83v5WpRsoJq+DY5qf
bsCoXXVlul+4yFqv0PDKDkPGhqfEdU/J9MhPMzGuKt99l/vgMMsm+R/6k5z0+eTnd/2bH2liiaMi
FtctEB8ivkNBosAqxJEbCt+yTouN2eFJSPFamr0NUTHyWfl/tb15pgtR2JgupP3gL2/ENyxeMBW7
O+ZUPt5/yM0Ah8TfKqfidwXonWbZbfZ29r/qkRcW4RH83/3R7DBdV013QPdyu9rt7J/0AIG8AHNY
B4BcPEaKEcvQyAIoqJgOlLoWrrQ3CoERQEVO6e28rxjyQeqHa/T1PbBI2F2X8+PcWeZFObsruH+k
yRC7rkUbDdGm653iajneK5VSFLKtd2WC9QFVRYzMK5eRCPSRqiGU0a5GoKM8YdMr/1ejYuhWhuDW
05jG/jHPe7mgbiM63HqMohRFFn2ERo25yYgaj2g6UVYLBFNQ7KEHaQRilABgiOysBbO596MH+CJh
3zGdfEdvnX720OG9jlDadWrMwT+E3PU2ipXpYzWAnFCgavR3o17Kz0bZwP2D/7sR4FnCLXhv+pUr
OgY8Fhagmc4JGralcpvO7AGdQEU3dV+sDICqHGmCSnBITkM65A1wbCYNkvcd/+pGfrvpCQ1lYrxq
ars5zmgo03AsuuY4o6FE+dW2w3IVV3b+5LsFKkL63tp6VlI8SXAJ7pUhiyXNAjQouA4oHjMTVTyR
CEW513KohjONJJrJV2YmrS0NAeMFNq02RbidvP1tTqPfzelyg2Phha0+IeMiZl1u+YRbdauak2Mg
ZxkVvtEE6XWdWy9JRlVyJKsy0SwHlTh3eN5Pv+KiSr19gc5S5FGdv6YT1jfziZgk0YjX+d9T/6Lz
YS6g/L/oKGAKbNMBlOkohHAKD5Hs+OwJFT+4aDp/6DwbdNvafkFxXHoI2jJe0dDyi3pVjpEBXFrM
/m6kJVomMvbPRqp0xj3Noif6bLupDYwuB8WkjkL2dHo214V+cNFy+Ih+QfOYfMibtH8YlGc8ejkz
j2BZtRd2IjaRlVePWZb0Vy/lq6hTZblEzKdc1qFh7GiW9W57F0X+2zxrDN7PpvbZsXeH6hGYtQyM
NNi4ki4dOhsYvUj7A5gYzsEd5a1SeQ0B6HkfJKhxYg6YlYp44gedDrYHiAgfxeufZAmaqBdOkoSf
ZJ4dYFHum+WeXHH8Mxc5yhg2Oa/thRXm6Y/QLnZOl1WvgKNLN0OiwZ7WlUAQcgKsOicNy2sODF22
L7EL4GgnAhiz0AZDgx2KIkgDNfh36MoQL8hc2pssG7o9d3z1wGxWgEjPTn5U0XDpEaZ97ptUbGu/
FvvRdMVj0aNCmXxg+f8AymX+pUkBS+F1FgLi9Wg8tsjckAL3nS+oqa12QPUcl06ZsAczsjrgyIXZ
AY0DIbAk7eFuqJoXmqRD4KA9IEL6c6/Lnj2ElTGevDG5kj5psJEDVE5bHdoDJpdTxi3qsoMeOxQz
FDUDkmULCCmaLcOSX6TlrG/2LvfkireOv6Er9Fjr3gOSa0H6dIjBybUywSu1SVN3PPAEiJDPZW8O
O3D8+AtA81n3dWkrxNbHZgc8Pf8+VbY3L0aijVa19fOmacTsXTNoPRBB/Knp5q4PUOlkE5ZMjOiP
lGjTVl0TnBG5Ds50ZuR+vvcd/kqjbpqks/lgd9sobpzjrG8yE197u01WKTf46uYE9eZywxOQYkXS
709uU+6BLVjf0wswlUqRiEYkj2WuTk5Y7MNJyxnsYd9lLSizXRd1OLbxXAdRfHZjH3Uh0zAvWXoA
rIyxzNAS89yisXnjSZQn0qzlAwqgil1nR7MZEPQXXmDUAAWCbebb1yoZxqvjgcXbaiZm+NFol2GA
MJvle0jVTocskuvWV/WFRujFie8acHSMRi5nBfTM6TXvXLGu3AwhzF7FP7osBvb8ZI6NTwaYd7B0
fRjg45Y7Dl6vJWnQhCcNiQaCONrNTqROV0DO9zZOAgxQKxDqWhj5uCByA6R6nlUUy6e0bpq9h63A
Bv1PzleLvyswp+hWtY0iX7J0UBMPnl0QKpAltr1PpQbDA+qFKlygmi1JgSxHN3q3rJp8NejuCyrW
86ciyMUjDx+AyA50VWMwfhY8te5oLi54sWbMaDY0FCi/OpQgjVnQMAKjw2QJ4Nb8iSQf1r4qiiej
Mf/DWttYlpNB5gDKiBXpsGxsaR4CAKdtpFdFX/q6/CWxo/+ZmcPacyL+NjoIKY81885AXzAOYdgC
f2NSRdr0phpn/buqDyq1c416z33qXIbQ8u7HoJmrIGiEUOWWls3xIPA7+m00adI6mDSnudvod7up
4VtkaBZXpfEWpjpZ6d42z4kAEXKiqm6j4zJHvxL7SZ+GRWJDqmYKUD5SRZ36v6pyxHUeDQfwwQx5
e1Ea7c62wrceBX3nFMX7xoImUI9VHG0fkJiTGh10b2K2NINxhb6oL30A2sJmyOqXKgL0p1u6fNNU
EUBDge+/4OgZBHLbUL/kCll5FVVPWEca95kcz2Tkc6YPPag8lmTUWyBiaHxgy5OR46USUDJddK4n
H032FKGa75n7Mr4qX7ySEupL6z25AIENduV58BXNHWLh5cFwtVPZXJok6RadYQRfdTE0yzg2sa6v
WPuIEPqV5EgK5utOAmQ3xAb9NSjz2RG619W2c4EMT34BarJqEF98xs+9PqgQ+f/aEeFXZWXPfRxE
q8jxh0Mp0PSTRebJ6UYw734cnHuBDfR16DOPAfqzv6D4K767KQ1+jKd71qS7WaVPInQxhXXxGOEh
iQBjcp8BfuWx6gHBrHDY0jByx+jO9JpoYTuIyi0bxwXvJTcvNMtzm604UEg2NGyyVp7czH5G/Bjk
EqYcLhE28OfmKS9dD43Hlrmmj8pzdhwq1T71+D4Bp8G3AWCLPy2q6vKFcJLiWsnGvoyoHpj/VAAh
0xPImr7rXAvcF2W/dDw8b7aiFe3K6iV6YIEyCU5UhxVbLsxs7SEK+i6cZtjo9WqFXsFoEyQBiPom
ITC+1AmJBMzoif47HVLAe7RYBC9oqm59nEY+sIQdu/9GsiBzOqAkuj/mzoRKZ5uojLGrniAzSRbm
4i0rLPR2T5iaVYfdGvA997P+JBod+9+N5nYI4bd/GEkPEVt6CSe+vRZTdHKUCGYnUZstOmz687Vr
4yMHY486hSlImVJoMkCnuVuO9Zlk/4ddQ/FOUvqwo9Fs3AJHPTohRgLiHOI3niiP6czl6tWpkKvt
DQYqpRBNcjulRL4AHg6SPdN0aaOHKCemJfRC+DskE/JF1tkBkP3jvQu04idfxYCYwRNzR0OUIhZ7
lFnLpeWq9Cm1m+Tew8uPRqSBDrynwUV+3p7Mc4bek9FB8HaeRCPHISkAWRbqMnsq/Np+GMQPsiZJ
5wx/oYdO34EAQKyyrKgO4Shf3bZlD0rVxlGYQG7vjTqcwvpHhi/6lwRNePuGN916iL3wrfZcQIOG
7MULqmpnxrUFoEbox+egFM4bQE98PDmZ2Ikoa1/bTizJbBhjY236kbkH1Kb7JbES/OFgJlmnVkHb
10c/SerH2mZfSF4LA6D42IEDAKiL71GaDgQvuo7toaY3qAtAVScBQBGw6gbNa3dXMbM7KHuHCuvx
xW+y4dRqZLVoyI2Kb2qBxTsNQzWYC+Qq2R0Ns/inBq7YM4Dj2gsTxU+Sgjw63SHqU60L4CK9NMJq
lgrg0kea1a61yUyAkwZNg2yf715JbOoS7zG8GVdkBIjMYiXGwga2Ae6KofBx4LlxD8A/N8DC0tHc
vgelu73wjbb8aUe/gC/efXc9x1lWsYwvpoPIVe7VYlNhl/ccjxXe4X75k3nyoclz/7kWEUN5b5ke
JQv5mVspX+owK767TTE7RTgIFEOFGdyrdHDWSZasCHFTTyjXHVAkFkj1jpsZmJOECWF0Zn7ULHr0
46BYbMC2noz6CsVGRg8cc9M1moecVWglbIX83hnVX7UGoEphN6CJt5twjZR3/lYgzkEKXoM/itCx
xtJNeBckTv15wvCNcyF9/sXyu2zHB4FSo9hIXtJx2De5lt/NSk1w2Mw9x4bdneyg5Uua8Bq9AoCc
8diJ9ggMyGGjfJnvu7bPn1Cu+ELXzeO4xV4KVD4OcMOOBpLra5rIUPPQJd97FyR7jQFQ61JLde9Y
YJCh+cZmr6CxZ4/+CDYVlbbmqo5QXYCc10wxDN6+veGgUI4YholSGNGafeyi3G4eTczDv4uIh7j+
WwtPSnbImg4xFJ/jmWFyceSmJe45sCiwr8jG727SXBHldr+wChG7KtD+Nhil90XI/CoSe/gO9mC9
6IDgc+8ZVnKUXVoCH68Gvap6Qh258dqFqFjh8bBGiCgHtlRTvAbYs6JsLH7IkZy9xw8S4IVh/joC
2WNbZ4Kvg0mrDgQwtb26BH5Ja34BA8tSorbp1e0q1GIDXnVJzipl20vTjaMjzXp9s7A9dL61ikW7
YjS9k+2AP4eu0CI/vAaxR76joUqqawVyjfk+3CR/JBd0H2mIYhK6QDoy9GxP96HbAjQfuA+yjiN/
PAT5hOQz3S4QDddxaLM9cNrUkQ7exxkNcyzvSrAU/T190wFGJCLdTqaXJCtyEOGOSLDObm4yOrtN
kN5NxiW4mBeAhnxLkqRYDhz9VzmI5n0H7Q1gOAqe8ACrwbSWiecaOINL4PYVL17ZgsC+GdtXxBVB
vFP15lcZ92JhhRMJhGl9q8Aw8r0LgicVherHFP8u8wdf2iCgSVS/zZtmxIouHs+JZ6FjaARBcKWS
xR9y0qgY+rR5i0hIjyeO9Ukn18FLFFpiT3pkOx8SRx6zuN/RCH9RWKXTFY0KjL46Q975du3bJYvU
PORdyQ+kO5v1Vtbvc7t6ItknfwlKbJbISHTr28Xn+6uA9O97nXtH2vT5SKWxTVCgWXgt3y5+s3WQ
J150jXY2ZHG7K9urynPHF7lK4iVwOsdNoG1+oYM/jsY+dvxvHHk/DjYqTIDJQaxyRHcAmhF62ZoL
eay49o6zTmRG/TFS5Qnd+f7shcxCYOysexcBzqjHxKzsDd5rEnjh/nbJeqj6U4znYhKifArdLmLj
6Uud9vkpkIAs8GsLrb50qiITLYxZrrfon4zPkcjic0jTVsLCldVlAJ+cbGjGdascfwHeDHvAlF3a
XJp7EEQMr6HzoiwL9JueY6wBtCl+lXgLloOhfxSp+1KbUfotKWK8ayPuvjKNpYR01PhsuPjVgY9Z
PU0h5FWHip+HpgUe1iDC8Zq4A1v3I94/oZBiq8I4P3VRpxc2osz22u/6eiF4p78ULdsArcH4monO
3aSoqEUNFYYNmgEzhcweak2sA9dOu4pEaX6NRfxLpsy7lgEbpy59AFEntvkVC2i+BLKudfzdrdlF
7sZv5LBtXHc4qhb10IMA8ihPk1fmp+hIrjMQyBlWNXHWDIA7QIIMPOEAXORp/Fzg7bgwQqX/CjJU
GSJPP1nbQDn4ZN32WgMwtbf3+FNuUHkAROUpGeFMhGV0+F2uibRs+Fs3Ely5qJ5Ce3GtzNmerMiJ
KGtUuKYFX1kIrZcTvb2aXiOOXzmXMsW7aXr/kNybRB9a3aT1u4hUkzj6pHXzNRlmrZPv7b6V6y70
saC3uPutix7toc5/DC3qbVql+3MEkBkQQv6jgu/z/ixHok4RAAb57KETCRA0vW9RnCc/A4m4VI68
qa81KLOG9gJaVX7wdSg2zjj4zxKZ6HIqYQtr71k0WA/wWo0bbSK6BIS38tqGKl+ShodatMlX3IJw
gbfAm8b6CKWMiJNQsrrs+mYtbMtdUUKbktVuCRhNktEwq1AzT/wnAwcxSjwxpgDHRGw9P0Nb0TQs
M+t9gpIOzMesHvBK/GOClEFRJbZhmOzRDPltQEvL17BqgiXP6hH15ZH5BQ8igG9D3hSWt2lL1m9p
iC0iMkuZ/4xyeeeAUphmRXLl+r9i1dpXKWr7oi0PcLiTOchF0InZGO9uw9Hc+GVXohQbT/wmGPjJ
dSQ/jWPUowodxao0vE3EIuCnskmrO5DafDIgOWJhILwlW9O34rVdjWiXMkS0LZy03zAZ+ufbGUN+
FUGv0kc9IM7+mI2augcY5Pg+q6YzMckKkPqs8zYf8IRm7tMQsrPf5vWlZrX35KPicTHESXgY3cF9
ShPgiOtkrLbNpMvrdNwKhjokmh3NXh6ZjfUP2YYNvumRxe/+H2tX0iQpziV/EWZsEuIaEPuee+YF
y8rOYhUCsQl+/TiK6or+anrG5jAXLCQ9SUQGiaT3/LnrcXWH5FmxYXz6l4nAMGotEjBt3iZqrX0K
RcluCwF6As59t0M0qfaDe04W98aV5XH7DHxl8niz6Ci2RMoXBL7Hsr1GcWEBOppV8VtqpvWDz+s+
MHPhvDXEeLNx5vlJ/fchs1m8gF7XrvC596kgaLPIoBn9bCGhMkxrVpzjrC9AV+rXO4A251TPZlgR
13evDQWeICupuKgu/o6ziO/0xbN4efvUQA1xDO4tmShYDj/z35Z4b5U7+DPGpURGPUuydu3ygQXY
sYBeA7rx+4qVPXZaif/gMLCmkm4wQPnW+g+6riHIZoK40kGXTBOv65IkcCvp/g4xfwLwnMCr+YXd
z1Bk3g8wv4nQH/PqCA5T9ygjEYfaIOKLchQgt1UFLU5uhpRQzaAbpTMPs5+SlSYIGEtkNec1yL3u
rVPGXAjWg2G/AKhjWdMCAjEAFG88s/qOc5M8Tl5JHmORbBphw28wl0qwdIdt2cOjNnnuYwvOu0PU
NN+6UUauC1QweTcgWXWJx9U9y7uOTfdC3NWNFtlWvjOXQI7anJDz2hqPvlfVO1Z0AOjLGNCPPz/q
culUzwnkNvHvmgwuJBYcuutt3v/66MxlwZDBDqAnPnpTV/8aieiP2kA36eFu7feyrtQ2rR50ns7l
Wb+SYwLY01CQBVNee2rrJHLDnhcvCJvm21vx1uIePSs2j5ZfdCddoy9m13Q7MRSHrm6RSgtVNHPl
FTg/303uPYRMkLQAxdVQt+oGYSrQAdoj+4vHgFr+ugGXDgHIbcVm6ICCWyZNhQdpcgscJVxnTs/C
RUDA+Vcl6I6MYPSdeOsnBZSWkRT01EeGsUAaU/+eD+Vb71ryG90C34dm1wJJqUFv9tO3JNlrAnj/
+9jkEV4UXvsUK07DEjjOM9y29ZqMOZmJfPud3WdQVywycTIsy1qaTms+NGA7D/D3co+m0z/JlFdH
lubnIVEDyMCRIrP0XJouS7xLHgZaNw9IjHpOet6CRQmlzCqMY5PVe21gTDYOzRwSBkls2uE/OpHy
Y+octXGKbKeHkY1rnTzklyKTYSxAttn0q4Z7dahbdc82zn8myZTfxkasAeR9XbvUBnpyHkM4AyuM
AY+NAC8bJ/CcNZU/3KYoqra4JFYTEKRjLwpR5rd6Gwps68bKreAfQxVmA7Jwz0c6Lr5WaxD/gjPf
4jawbRn+mky9RIYvviHchy3OKKO/1D+hGlyXQ3UZv6a+wJXBneBe1j++atvyn5W6Wbd0bgyWq8kn
SxAByud4ynd2PHQfQDPmSxYzZDZabf4yv8pkFXUfThUPy8hWCuFP29p2hgH3HK+yaQtp4fjQzZch
x1rNHGgj3xv6Hku/Vb5UNg5CFLRZysfbUHHAyOeL/qTrIM6AaFpEPbIAWBAw+f/JUHe5Wd97d6oH
b/T/oUvBhha5Vtb6z2Fa5I7vkIT4P45UmRWYz+9z6E9/WIPZE4uqDxc5ad0AXPfZMZ0v0hxb5O9y
nh31JY0gu1yYWbnSNrqu0jb3sjSBzDCmbqtb72PdRzF4XewJkong2LrX3kfQdXr+NrW9jQd5yKSq
/Sb8wyTnCOrOfANwWuFm/xgKJAz1emrHdJFRA09q2j2alfTiTex/5UNEjsNAQJoO1Va+yFs/3rhe
lp4j33r1a24de2dCjEW2NtL44+yF8R6YmsmsjiDiSF/S2njNoeFw1o1uFR8j0JRe7JGnL0ON01Qi
nAfgvNMXJV9ykFFC2RmCQla+1d0BP+GPZoPtnYm4dVaf85wmlxYqOHOOBgmqwfCWgwWPACRbgXr0
IOU6W8jZom0KuYqhKRjoulJywRbwwl06JGzsfcDOMhugDNNr/FUTQZGSTBZH7DoblmYKTYR4EvyF
Z3UVUh65G90a2cikTGUJHwq2H48enmbLTe2LMFr7YkNvY6OmHmEDXTc61qVhPvQBgTQUc0lmwo0W
ECb/iPy4wQt77jo3jH5nhFYJBeMOCJAI8swOaIKH8h0cMvaFeyX4qDjCWIMvl0iCrlaD8gQ82YTu
cAwEfCjvxZOdVv0DQW6PbjSQofTkZgiKVZl51FU0gvPPZUO11kUFoD8EEsc80EWJ/QHE9szb2HrE
bjCPZsKCgViBZRKILXTEf0KCCzTXhrzY1LTxn7ok7VeVwp9NtwJEJgHR9cBLPbcqNkEuHQztSGMp
6c4f4nybQlF13zRRscngpT0atVOteZlWJzrvdVtnUmdLUXuJACi7TLlhhA2ZxEMKJGkIh7T9SAAM
DpBswJ/h5isDx+/cl6hCsC+FyNtbI2QNZCck2hmxvqEeSD57O3p2/XH8all8ghev/c4IVolMQRXV
iOKlbbf9dewKPPq2v287O0qC0TT3SEvPjwUn/bWcL72drjxBG8BDYa8vPtIayVg6OFT+rqoDJP+m
ty4gtO4uJXahjVgxJGas4x5cTU4Ll/joiX3asaxCenFe7Q0TF/g1WegTcwwzH15gm6aQ5LG85IFi
Z6+YW7ybpPaX1lBUG10EO2FgDyB8rVwV7VunHwNdD6wHeIRo2xynUjVPHZLHRqMu3kdhcNCmI55q
E87fwaW5Lxn8bW7CccYBO/5Cm7Wj+Q0a0nyLhcs6EmhkHvUnNhcnq4gChGAb0JGgqOvuJvoTMdrv
uret9b/1t9sJXMc0O0s1NSdlQBKxEMx5p3G5ddM++Uas5NlVA31pPDUsWWmLA8cG71C1dbGM+2F6
7Wt21abKKQ54Jvw3uDPNkMmMQDPIl/teymxVZsn0DL/glxGNYuljB3aQslvmHVJDAK3A6z4e4X4Q
ToxFHGlNRLbmo80g8qDHtpP3CgC6rzbOIPnrudm1T0bEtmxRbdKyIlefCn/BcO7eGZ1VAlssBThW
epEi6UKlBwqAVw9g1k7G0d8NNxvdfDO8NZmqDaoErHG68n7Rhn/20c20rr1N7bnbyiJuYJTYH1d6
rCQ1koNJhwqnbl1xmz227Ctxc7LWQ8omBw0m8dw9BeZx5yXEAIxa2KBdHTzQyrNoiyBXc7AQ0F3R
HEHqkcPB1Ldm8zxFwKPkBvM+IMEOJLxh/MQ/OqjrsIVUgqyuKrLIF4QT4gUYRoxXPLV9kPLce7Da
eFrKupanzAZY1AVUYocYJtmzOqrWUdp55yIy3ZA20fhE7Iot3KiP3rNYPedIxfw2cNDtOxzsWF74
Bw4OhqIW5C9kxHwmhuG9WbThQZsDV5BQF3knAM/j10UonwPIgdU2KvZ9kZF1aavizIo0X0K8kDyC
ayAPaDTh5076j8JLjL9sqIdluTlhU4wNcw53zjcn3Yvd9U8UKrF7oUo4C0du8EMF4k2EpECWOl/q
ZkDqWObRUx8pZ2uabXLSrfqTNlHR1EPqs0MIxWcWpIqsZp2CfwS5pAhgI1SWuVEggd4PuorWa4E1
5DnmQ7Koh8Q89nUVPadyerdJDMKbuTTV8YPn2eSsTX0LcvcWiS66lCDtqS0qkMkKvAOjaQrwEzWP
ut/AnijIJp4gRCEDJBCTNZ9Ye4GWZbMqHX8MekDefGD3k+hM2mVkEh+BPSPlQWm08frWCmnCfJfn
9SdwGt1lAGitSmUwRQLnzCxbO/hR34c071apD/G0ERl473l+LgDreEM6IbSFaYzEz9kKu9lzGeHH
A06Swp+AxHRtnnrIBIrxG50596JLVzY/tb3TiCKkCRV7PRtO0+Bj+++zke7su4b15ias3jaMNvfZ
inm24fdselQ9m0PLX7M1mE2PqmczsqzaRymDb+rv70bcCFJQXQeRrbEz9/rSGkhOdVL1M6GOiWwF
qSCfYUDs7hAjUbUGFw+qtaU9rNM0yn4Vfg9Qgi5rTTy/hyBrbh5acBYcKDStkPfyu5yJFDKraY4t
+e+Gm402B4fMflIMGRKR/9njhJ0Uhf+eW0mzAqiz3PoRwNi2gpgq7f1PR0JnremEOgOtDULcOV5o
YRWDk6aVq5FTcErK/AGYseaqL4kj6N5S3eO9yjZdc5951lPpmb+sHMvp9slUvmirW32L2IjT2a/3
KqTyZEgsxGo0D58Sy4fDexgDq1PWFdKJxoL7E3YbsW9dxXzpeu+LsobutEUyCvuacW+T5AU76ipt
NdFFV+Tyqmsc3vantuiQUoBBQRnrhobrDkuDzCk9PtZEeIdOAJQgUDlfHBMboUQUJ23gQADz6jT5
qiRtdbKKTkFjzjeXgy+6k7bXZqA2Xk7pMJ4y6Hye4YgLQTMPwSG/z69xmvZLL2mKS4pHYekRVZ6d
zgRkG2ohJ+i55GtsWfpjzlsXNwP3sce8ZlNPMSInfAAHiIDKqe+mZIuDtdj54zTseI0Tm2Gm1Z47
wtsYEBCfuX6hbgN89KEeD2Cn49s+6mrkzSf2BZm3Y+D2dPqIkUtiNwieEyygXgcUnoo7L8hYmVzg
rCMbiVV1k4Mh6qJYSQMPPst30rt7yyzjn34K1nJC+g8hjCnwEfG/9HXTbMDcCS6CpBoh0JmnYYxc
g3fQn5z0TKbo1nnp8E8mAAtgkhfXXFbxJvGE2kqGd3UVyzq0oej+lnL7qmcSSi3bgkWfhoW0Umvg
7tWJEnPt+7NgoF0MJxv6qWHNW0RiovJZd5JDBB573/7BQTuwGFNaI118EmtnJNh1IzhyRFKdF4re
cx59uNYMCthWRxIT4sEyWiUOa3cWp+pU+EYdKiMX71Vh7G2/aL4dz4aQg4IqlNsgu6VokhMwT94u
cuB5R/Zc+aRGU4D0wJbfFE4hYJf+ykpk6I34Oz4MEr8uj41ui317vyw9C3Cjjg8THDtgBzDBu7pI
7Sgr8NaNxK4wLLHTn/5RSecWXflny91cgeDsH711g66ra9YvZA4sFbft+ESqNoG6pNG9dA6ApCrC
YuZUY/fCo4ZvAF0noS5aaesvxxbATl203TENa5eIrS5GxZwy6bJshk32CD562N7OF/2pcsdqry/K
z+v9lPYcEeV/sbl3aWyLLAcwYi50P6+Zyur28d/63cf+cyrWfEMkKVmOI5gIGOdwneMIe2WmXKvZ
V35zicNpCFWL9FEb5IX52rtA6+pSMmBHoUCkvtXFeECyewb3z0r3tFltbcCJTgPtOY9wZDhYsk4X
utVUXXd18HcDvXHZB51vLDC5+XBrlOrDHSzzqEtNihUYKds9YiG4rTGB7nHFo3ylZ3UqA15aBrQw
Gyd6ciIcTFhcHyX2gMfSqsGxlwNjC3K7Cm79uVKJBoKYxRA4CrwvbY+uugdouH91uxd7CmoZD3h0
0GT+Pai2uxcNlfONtKOXf0xxH0DPWIDEyy5YtgsZDuUH5Gl3SJF1J3dhQTlpg5xl7+KW0oPO2PzW
tQT0OrEi3+oilleLxraxnhXxA9yW9THGYjmCeOFBV40ICa9jgaS5mf3rVkecyAjgHUWC09xLN6SZ
+YoEQ3evuzrY2IB+FGA3xG8QuD35kcWem8HFmhvXHz4ZzCUgMgLaa6BxrZ0i0PVxB/TtiBjahriG
/W65oa6uOICYoMzObr0Ze+JjHr3JCpgkACyLlUNV9QHsa2hOVfxaZIOzreykXur6Yah3idkVz0AV
RTvhAweg61WsHga3aB9ZnEFUS0QEoS3c3GTwr26iEMjzJA7hzt83ZxegDEg6K784HPmPY4RtqL49
164IkgxT8zRmhnkZUgSkpVF1q25InKUy6+aCyAPCB5kyNqZjoagMefGTathMo9MstMk02+lPRkLX
WAygeDzb3vonBrZqUVOFd9t4mtKzOf2lB7tZzfa0gKe3cixjxaGY6C9AVunshml6vpnMM+txO9t8
bZnqd7peX1gW8zUFBVPg22YeCkqrXSbgLhY1H49NP7o7MBEYq3zCicKIGJz0biK/+oEtkO0b/6yF
ekvdnL+WtUPDCWDak7CAlc0bOD5iJauHJjMN0Pyk1o8pTkPdKa+TZ6PyyGtTYTWJCz6AtXWKtr03
mGvkXbrX0e6LgGAj9GkA1geBPRVW+FU2estAsCogAVz1G70PoHO+b9MZ9qLoCaQQ5qK+JAU05rWd
LmpjbQdViv42lG74Y7xkTjnWdffx7n3/GE/blfO893u599VD3ee4j4cdOeI4RbwaW5zFDMi+HPEH
/PVp+Je6/x+7P0YpqUwgMDtYS9FJ9+BPOB/G+UEX4Fx3D/rSekPaL3RlnFrWSiACgKVn8quwnTwe
FrFPVzK28Oq22uIAsq7qzSuj6i0v8+LAOOGBriss5Bs4IzhCdKvHm+WYjd5TWxvuqffBOaXNRsj+
YutmumtdpJEDkqbnSNQEXvTX1pzA2Y0QUb1IfebsIzw3vz42FFTC27FnPJiMCmyVXQTVsXhZu577
YrrGW5Qa03eVVSHJ6+IHwN8AsZp1eTUjWoJ0vkzxAGJD1tmAi3WZY374TrLRnSw8Ea2l+BsrnSls
6Yg08diH5EDZuJBIEtgCjmZ8Fb6BSwf14wTw46Wu0xdsYZ1V3YIbAaLN8fVWx+W4TU28OHRRNyAj
xDg0XotX1t9mPGHRBcvV7/G1ISKsYCyJs+O9vmv8bCG9ztrqOn2BOClSMOOMruZBM8uZDilR3lMO
kktLSIrtP0pwB33RqK1AWYESspgaOLm6fts3kQc+HgDiUomDjG7lCNtvPAVMsG4F8Wl6MEbE/nVr
BAqqy8SKHaLLfR8QgGRoJp90m03MU1OVPQgcRL6JvJiHIIlWC5EA9KgH8wmwBfiDQONivhEztv0V
JF3SpW4VYMTYKVomgW5tcHIH/6B41Y0xwt0PFTJAdJu+zN8RFCS/viMI6b8YjkSbqYabARgguTdI
a21Lw+M7/G3xmksJ5LRyyfbdvKfn8OQeCRBSawHnzimBMNGq92Ln7I58WuKpzq6QjvPCyObjA/Qj
eWghleWJNAhuOxXO4z3wnoFKkMYQOYAS2H6fAkXk5QtrlOyjys0PZ8SmWWTdFeKC1kMHPPOiTfH6
bZLpJ/4McKEBNLkw4YvAL+hki83gwy22yIefPrWBkMqx18rixII8YLaDK9r6y4351UEM+0eV1B+u
a/sfKh3zBe/L/L2bQGOoxrJ97dExcIjnPBPe4uBH6uIJGIAi7Ap7epjwZwwbC+eFIvc3iCbaAW0T
90wjPANw67YnAhLetW0P+TEChHoDflh/PzhuvjVAoLIbkVqxK/sIJAsMvyyi39ZGAn5xQPKDsxZp
6RwpHz6VjzRiENjAQ5q+jv1ATrntQxgtbofXwVDRmqq2W+piDVp3pD1VxV4XsYveAF3NHxMh+APp
WjCi0eHVbcp2F3WMBDWEPV4Vh0ZtldNxo1sHS306lbLPph1Fz6r50kM5iH8cs2RQC92HeRb8b2Rs
VroPhFDIYkJK0cEChJvGZgL14nI6Esg5HfWn+8W6In7Z/aNW9Go61vMlVp298yFWqK3v9VEt23Ex
Idq3qVj/oW3vA97tityly0FVFHxamP3ecC92VZaETtGL8D6KttMmum4gtrkoeInMTFLAY68aGhS9
MTxVRDz1ghifIKRwkRrtGefSce1D7/l5qBuASQ2HOnPfQCLkIY+9tjdJUXbPXTTiqSjjHzkDxRCP
WXnOoQF19CrsqxzGTJxmELieACzyWsN9tSKwDpHCzTdWWsuXhFt7Pb7bGFWAFJjh5FKRnZBKhlSS
edyxd7dCwjNdmZ63FlllrlNgi19FKzbaoClwII443NAZXuIn8C7CdazviLfHDPcCZvym3fMhYkcH
/97lSLMsgLc22TVlzBfUUTlgjWT0VpA7IIGHpehq+zW5loMhw6lqstXQ8XQDdjRn5UXlBLH7RK55
ZwASTO30oajyk4GU/SN8H+mD3avu7AxdeGubq2IwlW4FMB6LSvRVHlQNVkEPe5mV7pHpbshOGcta
7XUVYOXymjtQPZ7t4VQBizacNou7PXJVEEQfk3yp6/SlHPASlkid2uGMMsD/1MN5B8VCswIDCIKF
axx2o69KOX/1WMnexqouA6ONrEdsPdMlhKWa84D/yzXO2NZ+mLEGqnX7TQyvxSnpPCCucy97wKGf
BpODCFDWAxQexdL4RFD9KOvcjRe/5/OGa9K25nM9Joj4K/Zqq1K9mAm4TItJ4ABkmeol7yBJlebm
EOpWZ0xSKIcW+DvPrW3F4zCCYHNg1ooAfr4CR0z36Ro+xANqae8MZHk9pN1ULGprKn84sfNFJSsf
R3hWtmAgT1ZKjcmHy6AjPhtQ7OXDofTGA2sbci4mOLx1Qw7RANwVfc7hFcN7f2jXHtRxX+0832qD
zhxq+FihBRvFtnlEeAy5D/OQdlYtsfFRbzx1nNVk4+AoEjjTkev0rA0GyQCFHk0P2WvS2sMLA6Xm
ORnh769TJsh/u3+dEollED6iiGSQPt86lgAVBIteDNCiPIocB5c07/8SDbQu6rkEGISapedBKkoi
5I27mY9cLTw+ujUy8YQQr85Wuj8fxXTO63ijB9IWXqEcPDRg3xiVPJPM6bYdpApeHdxsOyr3Ia6i
/trhOdfVAJeNm6oFjP1m1STITpUukDdzp0w+J3FjvjAEOU/gPZcLXW34ogF5hczW4ECOXs2RxAvC
fXHOkMjyjPz2QJvVtlEgGRZQFl2U+ajCEZ7e+w0NcsgeJhbmNGvOwAuxkz8tW+z58NZBzX9UV2WD
h0bOjRlY6H5blroexPXsNDPLzFT7WCaBdtVVUbvUXVrmn6Fnbe30mLoJU91n0UZAHOk70NW6Rn9i
I9Vj36v1Lf495d3wXs3af4z936vBFINXdYZVmcWuFSJ0yA7QqoHz0s+aMHGG9hMka0ibNOkXto3+
QvQ2u/AGByqDKXNlmS1/Aar+UVu0gi8SUHvx1OyejRzLUmRgr1eatrpK6JItinmcHOtJgqSbD9X5
VshaxQ54A4KFOaug1TlPSTGlNoU7wV+AnefXlICimatoim9TcprTr9TzXz1WJHusCy+mDWKPBUmk
s9cX5/enQbhAZUkcsevadPZTMfi/DO82t0pw0Vu7Bod0hwHNJS2sVraJ07tvkJ8ACfofNAJ6fmyw
Vynjlp49imSVpiQM+itQtik9Ii4VaeLT2AsOMiL0iMzqC4FtZC2kfX1wBmkEugMWGLxGsURacQW5
2BI7vmS2h9gwENzw5MVVXW2lXbKlHgeP7KKmkftGqAkmkmKI13EOD7D3zrCd/SDlgIMAKIw2OM+A
YHZWu3PlbaqJwkMiSGZuc4oglMO7rR7SxnsybMc229sF4mdWWz/qW9Nf3jQ6G8l6cNTOX17fGsFD
EFQushX1lzdr7Cv15F5kN4uBdL++fBl/qwEMsHqw+fsXUV8+yLGoD4PJjdvf5ff3j8D8tbMAWwi1
fWmaeEs2/T++v56jqn59/7Rpo3UD7fPb929+6G7SAkCjEt/CLDxAtCIJjlOcCREY0TWWOearymlo
qIu6AdDFZVZTsCXMfXLDKzfSBxlUPRd1HRHGU9QpKA3NVQbNbMgBjECB6KJF6ANoGPpF3ct0p+t8
4HiOgKVddEnPAv0HC17hyV7rOpk11sWk4HP4PYtyh3LZEZBkGTVTF+aBQcMvEYeG8m8ZpCDuWwwS
/0lgJ8RRxIPGzJDkIBrDwWRUGaoK4NPLPkaAZy56rC9OEWMXLQuiBUK0VIgswEtaGV5zExJBEhP4
gpwc2+PciS9aPuTeQzfce+gGIOr+lx73OZAQ3Sx0DyQC410JJ8ZJD6Xn0DJu98mB68tWU2q920ae
PGQ5UFlQw6MbXdQXPgyroecYAxHbhxHcZafcyra6TVfVHoSOm2GMg3un1ISqRFUC0qLrfNBCGNJv
DlGHsA4vu2iHKO9OJXw8sT6q7AVI4cdTJ4BMBKouC30wTNrZ/ObKeoV4C7+4szt9lCNOxkA6gDsD
Rc+Q2Q4UfIjG8qJ7gTbJsO7bsl7qIhwGclnmXrfubcGeEeNP/eQrNT37y8rsi2pa+2WSUbea4ijb
RVLQS4ng3kJbuHkKORM3+YwMNYYmV5AukIgrDRFCGYnJ7c/CLW6mLTRr4EEt6ws4/IYdVEIhUyfS
6hVi1ic9GNAlP62hjp96bMzWDgXUE9mc4nFwsCvQFk5GoTFSZG8UCaVLt+fJPqkt81zgPBtoC388
uHE5/agcmYS+FaenHOGWQwQxlrCWCf/IuBOKDABqJlkRgusVbLuS2i8ZeEPChrEa2BobbP0NCMMA
Yk1PUD3lSzH0xbOBP+SiZML9SmwAz+FXiJECWO0HnhofvgtK7XRyKZ79Uq4MeygPJXbHeI8DjjTW
eXctfDoGkIQU7/jFH279ObhMu3j6Ngvw1mUcf2t9I06LYDXllVpLNxc7fZlGAWcJoo7lzpXtr0oq
nRjhm9/lu/kfdbrfbQht0zIbSgOGyVdxnbKDWcTlQuO1ddGei8jeEedRDcg/xUIJKqtR/EjUt1ci
yJQ3FCrHzODXgdrdNsYuaGZ2oE+2p74GA/kkINI+0MQE0r4X47IzkGfRdQVEamkVISqYYRMY/9SW
f4yVNUaxLtySPJXK/LexKm5N+z7xhttYltFNn0hqnsCFZ4J2UAnHqr5JNoEWP+6To2X570ioZ2c1
1ew5Tb+zXvavY2rJI2EI9tfM7V/haUjXNi34SrdGAPtBwKZBWHNulWmy9JC8/2RWlbz25XjR1X2d
Rdsc7J2h7jR0hgN2OQKkjB4S89p2z85cOezZGv/SRl5syKM3z6uLf8yrKjiL9by3EZEecp/X5uZF
VyPx0t9aY/Vr3nGe100StrkN+fe8kSXSJ+TnLuoEClytm74ZaTbtwd0PxTHhJ2+SNiPwX32/1a1A
Lm5dqFI8mjFwgJkyX3U1km6ddVmkbMloneLkJIcFqFbcI81r8tIWT7oaSnBsH4E1FAG52ao3nbCp
xnKri40p94Pngofbs5IraWoQecAK1NrR2hDApWgrBvzeYrLw/qhjt3gtEAebrThNwLQi0jzQ90P7
GV+uBPiH51ZkrB1UV44PTp+2V7fhj/q7JUnHN1hJ+9vQOJhjpw9UwhGJxBNUlW632Y1jf1Aij2/F
dMBZ0ALkM0TSCFRpSzvZTK0TPQFM/uK5zP9RqDoBLCLmj73jFltkM7PVwJv0VTQ4kzgy+uHBe7Nw
h6y6lgjt7BhgNUsF+q13aYD8ZrbIipgHwhz7c0tawJ1BBBsCwjZ9ZuyqJ5EZ3i+TwLG+ptl0BCdA
HCIgRt8NJAmACXoJZtLhbI5yevAa197SzgIlROF1HFEMABOnyhPbtnOmB4ivZZfOy8IKrPU8cO0x
Bc+a54ZTUg8BcgTpWtvJqDpawGsddQkvpHxPAPlZ3LqVrQBgrPGMtZ4z69vomk5Q8Z1nrL26WEsk
voLsBjekBzCb4s3x4e7yLbsKrBwwmNaYIEVbqSlohsLZpU3SvZK6PFijnz/MwPrHcYLzaeTta2ra
ZE98eCZ0J9AK5ysBHo61LqakVTgjSn7URWscF0DSyWfeO/2ln7pnOc+kIoK3JLJ7GhmDvh0hHHAh
jc5nWhhrsPC5P30IGc7HtU+w9cZBazX0AUFxBVI/QFmInOi+bgwA+v+zOwXtRmqD3vd3d5UyRFrn
7unv7q7F6L5wIfPcgl/6YTSQZeDUOxn1zrNdC7ZtM3iHddGjkmwT5g23YlXg56xHeCV1K+BO09Zx
4OTRRcEJOLhjx7oVfVARb20aQ04e8ndQ+MrllqbA5+miaaUImOct0BQ2aLrdSRUz7sG7tRrMTbe5
p5ABN7fiDGFAuK8xbq1Ykv2NlaVJqFszu6IbodwUqQ2YKCHU2Yxtnd9aC3BO52Cbt0ByLWbudAxD
ILhYXXWVB1zc1ex9oDSQMq1Ld1NEIEMBJr7TvR5453eFr7G797YQZFw4gw/36Ty+buiZ64Q55AgA
yf57YlGW6RrsQDLQw5F55jQBdANkI1hdBRbswPfy9tjIZnOfkcPls4on/PGa1Dl7hMmg6qhYmbEE
S/YwutdJetYu7TijCw9qkieR7opRAlOXDaPaxsX0eSvKDDFLt0Q6x60spMDBNJf9Wv0XY+e13Dqu
rOEnYhVzuFW2FZ3DDWt5Beac+fTnI+gZeTyzq86NigAaIGVLFNj9h5o/Zi63GOgIV1TDkLojZUtr
E5VZtvjSKUYyM++PheKCgOjKbJFMTTHQCwFH0b4Oz51f1qCUa24a4ONIxnMewxw/p8/NqU+EJIHy
V8jUF2lUZh1fD28kA7muAumVmxp22FNb6Ic8S4IfvQ61EzhnfHC8Nry3rfS36Od+7S6SXtGQyLeS
c+Fyo6LaGvzAVDlYgNYcEQgh9WQFhr0UM7SiPBdGoz4GWpXeNv30j5QyfEFRu110nQnnjkxOe7Ta
RewH+lG8cBulYBq1aks1CRJE4GrasdJSfViJQ8kdScr5gbVpjAZV3L9WIEOkH+eu0GrbTcjv+wLS
IsVxX2KKYWfWRpxBLGOp3AEXXhVGU2ruVspke5OokKd1zQ2J8yJIBdzTUnKTd33EL13ee1iAetxo
S8p8aAihw8VzngpCCLkoL5aSFzYf2L04mfnKny9dlFqTnmLyfYt0bKx1UJN7FBIkIHMoiRlmewoS
N3mRtFkgZRhs++g0KOfM6ibT/ZAsX7ppEXp46dPIZN9AfUuMytwUVXQtKBuG9nn0jHchdgJPp91V
nky+cxI7wZSCG4sT2bf61KTasqswf3zIQNne4Zl0FN0pUBK0qIHg+Eo4PIShdOmL3rzR1FZ/ygvp
RpVV611qY2XVe0mwxyHGfSjV8F6e+uGyOWgP19WhcHHfswrrQ/RnDv5NDvDbY4Nx3sWCpYrAXgbK
dzR4zFG07KxpQXDG8WVXl6Z83zt6dwMqsF/7eB29d725CbG2eLZ87qdKKGVzf9aMO9uyjSfHbUE0
ca+e+7VGuTUSO31CUhE/EzRIcU7Mu3dJdg6G4bcLO7cTbu1RehEv1gRSyDKl2l37wCibt2NgP+Ra
m14kk/qWZnbdqjGr7lCnYXew1A4LUNvMtJ2vekfRZ4i+vAHE+yWykyrU+dqq34ig6xKiiYUW0RIP
8bta1i7XUd1AdXSeIgI9370zYlj8GcL6pWRsFNVRHkO57Hej21lLSHbo2Qahdwzs5LcYbJuhu9fI
D4mWeJHBysqShNLfFB7FIZqertHvxaAedvIKPHbFnZVRUgT2NjaQahSjpWZgkk3lVapTdrSolhSJ
9CBecN881P4YnjXJlR60nIRmqg7hVgxmkh/skUmqyEEP0kM2vcSkxHI/fBA9lWs7KPLz6yjGfOC3
Oz7+JplnQltDVy+t7JCL4HQiAqLFe9HI0kF0uT1KOsimaXNECAPjCNP2XQyKF6OMNvGoyBdxeUPm
8dcagginDVbEd8XCgsB32G7RhMQdPxj+rWiIC8AhqEaQq/L2vZeXoANc5wTH4qZoO+upsGLlxo4k
cqa15ryHfrYEFJy/JiAUd0oT8NE1Y/f9Th5N+71tSmsj5z1SRmFUvYZBvBSzxhHIJ4DHSYK+d55A
gN+IWTxyo0Qnm8neaZzhYTT6x/ksKaJy0qC6hyBnIxy0SMKJgc6s7YXsKyYOZ2l5VssOfZDpugwF
qhCzrEvfR83Rt1rYS9MARJDXBqb+Q4xtzr6x0L9QUe66aR1gL6XWI3KZkXpVC3VYoVCFhavozCvI
2r6n7EUrym3nJI7kOHVOxljd9wbiGqK/Toz7QoYrqSHQcchIvH95ufah0I6jk6FUaz577UHh8RrC
kV5a9eLbnKy8DXiL+2u3Mq38JXZeNaCMaMvRwhxk69hGUkLSxnQvhonRqRWENdwVlSKVDdaB7G6I
AV+bf7R6eVKoDv6pQoMKO1oii6r7rYLAIZVvWPsutNyP1mr+mK5pvLqh7S5QjHIfZXgbwDCS9o5t
pLuufb84AXNxtgOegXsnddNb26E8ZpNPOSQOxUVZN+xz3VQw+yFkPZgTtdWNPOc5GqfPm0EKd1T6
Rz8z0t9ZUa/ni4H/N5Qd5qKJXm4tSa1/2XH/KkfoKrUS1pWWxAMgGtPxe6Vyt6ioRr9Z3iRkB7/o
1ZZ5GAVEFr3iZKcsytBhZ94NsBdtSo/kov1l7cnQkSVU3Jvc759gc4MwLGPnEQ00ZHmAmzyasLiX
CmSMBzOq41UN+/pB88Z6peDhel8kZO49FPnuNGrbqw7fm7vMRc9Sa3vjQtGoW3sFdw9+ccw1T+bA
DDq+n22YJmelQxWMXYJycpBX3AS5FZ9MhcS1VCfxrk7uK2oOJ792zJM4Ei95bMKyGItgw1+Y+oeF
TsCiCOvy1uCbeg0O/54GY/2j7jp9d10EVQhdCqadTOoeQ5QwjkWlm+PCkseMioFOZYiBuU8MixfJ
Go7k2cybRJJHmf0eMVCfeWbVInn5pVON4O7oyFCLadzKEclP2mLfjBZYixbLGYHPVK1Mv9E7kqzl
JMDgKp0zOTq+ikEAM/Z9VpDen+QXmunFgBtvBFUGC4zWaGAyP0DxPoj4CGFgMnbWCCaBxQS6VJxK
TIW9pYNP5NFXzK3JM1xPlXilc68HHUA/ZvZjswe1AOleG52TlLHhSSpMhO3hwNas+AAYk6/S3q6O
3TBURxVDePa/bv5BgNWUzc80tfol5Cz31Eems7epkK2tMYvepShfzUuZsrPozX64qHwPbj28rzZS
2vqvau/fqr3Z/FQdMnJSreX3nUsZgmdfb6tq9ULKBqSmRkfbV1MpRbyIasu3PtEUA9c4PZYHyFVj
sO7tJl27uCqucql1nkb0m1ytyT98CaCNjVryWU+C8pD5dbNyOif/UMZXLcXeN5LxlfHDrLoFUF/f
qw7KHyLArBCUNBdBo/uryrLSrbAadbxaOivsbFyw8JBlMBl2+8ZfedRJtqLv7wiPHObD3NWO/kpx
gq8RZjLMayAD758LWV27ZaHtvYoXVAGSFR9DwGhf+nxt7+ckPVHuA1c2hrTFi2s0bMPnwym8Gvtd
Wmn6bh6Y54h19Rb7rgjJGM/3+kMwvQxqh/6oaM+Huhr9LvzK3sxNrcY8MnXCqFmIeNHucSzf1FiB
kqlieI5E8/Ov5USvaHdqsArYu3HD52SdOFnYxf1ObRp5UfIvWdT22PzOdbbbufMbYAw18rALnwI5
BEmiU+BiiybtE8rzm7p15MdCxxwJ8ULzd7ASc0yknhaZST4z0oDjwTMJD55dJAfktIBYO67zWOTg
Wz3FcH77dx5wn98VajWLxKj6x5E60caWHHufjnF9aJ1SX+tBM+wyudARj+1H8Mej+6577sWlROZR
4XiaEtn+ou7kjdo57s+gsn4HhpS8WnleLZVCDx+ytAALiivLyQcZsTN1xbh19bbB08QZtlLkYHXK
amtjUL1H3FODZehm6Zvjq28Zki6/7RrImThLmksLsFjmb19zUbSFqqMYwAEsLGsp3qPoAtfBPVuq
m247m7cRp1p5i7RWtzMtJzwVpaGtGzyx7tWwHpce3+SXMmwQGkzN5Kemy7v5NHK76TKFNFIWSsdS
1ZQf6SDVnDmNn6sAhV+9bfO72grqTaIpwRHYdnEjl+Qj8T50Dl42dpsa79c7cldcel+4TwXCAovJ
vu+HHnlnrxhwy4ss0F8Vim0FD0GhzuMjALY3pa2qbWio2lby3fbVzuslINv0h1KTz1djFc0M0MSP
FQUG0Q+oCcc1SZGPeiuHF7sAujBPQBUNbmyT32kBRBkIUM7SKILsB9JUB2Af9ZPZ+MONX5PoExO8
+E7WSukNXzmEtqns7GRb1V4GqL9inOdVqqipy2ap8auHwCheRH+RAxU1ZCM55fypsX3NtfkKTLNm
oyFJDrJScG7aPsL3fXovFVAPs6qiZ9lNQ4TEKKmIK0PjpoBD/F4O+bjxImfYJbm3ByPRs8mszfvM
TO5V7hZv1RAMa7tFFxmkfP+WstuQu+DNVql+2IMRrWtLHt6y0X9xate7N9RKPZVtwdPlNJsdyLiU
jCY+UHQMnxor3on+uHM1MO1DT0adsN4PVlEdjc8qcjP7oCK9KpY1QqR1LRQrzjg/qehcyH9EfGBX
3UqB2nQrh0n3kpfNQlxd27j+ToUbtBHTrbHc5yZP2/ixmAfHGcB/iPcUd+aibwwJORuf9yoV9whF
QW5Tm/4eJ7CXyJGAyxmVzF07aTGZ0O0brIq1rVe2zR3I+GJZJGXxAxlbwAFKCAFQPSZq3b2NpPOA
sNrexaPssatHnGTsWDfPUd+R80m8/E0BWyAm1Za6kUZp+IEFR7psWle+sxUTdSRSWLfmgKpZ0qOn
HJEgfsm15lVMMrQO4TIqTLUPs7/jRvJg1lB9xkHO92pfYKUVUU1Jc7l6ch3M3534o1Cc8qxXxfDs
jisjNLxn1xjKezMrd2mvDc9l7kSnXML/aA5C4vnWaJR6qaNl8JzgSrTtXWiRYGGG5862QAynpOVF
8CQdj+YQ/zbRrJPhwzAL8yRilcRYB3EcPaiuHT8FIR8fVsABQb4YdXaZYyxJPmBLibzkdDZnJClp
Vm20EuupoD020BbKzbw8ercrHk1BUsr9AEOw5YcACQGk6fCkCnJDfh5C5dSWjnTxI6A2XreJuKU8
UVWO7we/uBExUN4U1Hf5cOVNojwHlmSB5VWM5bxCHeu4M1TBRoy2jpqvSIP589z/dToxtc3/H6fT
MhISgdJ9PV3bknePpuv/n6dr1WalZp1yjNzsHT0B58XtHWOrjKq2ZvcKgkRB+8LLPP8oRoNfvgN5
SFbHBnuAcVhYU1Cjtt6GzWe7FU3Dc39Sq/6j4Vx3Y7aN8Wha40oMQU+XblHFkJeiSc4Sz5jYbm/m
dUJrr2W6cu9msXJXR85FnLQ3FAOeViKtMjBCL1GcIFAxBA2uIIidZvJP33CVZ8ja421VddQMIkN9
btQq2SbUUtZoe6vPpZb0qy7g6zNMzZzN9KKQ0/YgRnFAOPWyJV1ES+nA/8npcxwgrZWAABFTurKd
NjargbTdHZ8Au4jvSky9fVBCLwa/QxfyKtkdBkrZXT/0Swfgw1m05n6SLmPVBCcryfI70WW5ym3c
FdFRtMS6fPLPTeSnh9xyly1E2m0lY0u26uS+uKXCcHBkuziJF683YKRhNwsuVxs/GhjXynbQPQ0l
KQ25DMUBNKIh1IgMdTwptSDGO0Q/i8gtSKeFBl+IONyUYWG/2QgNiwBZV5JVJOX6Yejk4ZwUPFPq
FQVYs6iPCL5Ez6SIvV3Hz8A2Jk/8nJLgEjOV3I7Rfc28s9X12ZFbC+XWaSbsx1VuK9EbrKJmg3pr
cYMiHGmXUX/lTpl/FH0MZs1L24l8Gu/rFPWexDLij2E+NUo8ZA6NNNvbQJPu7LSu5gHZc1/8bojQ
bWITP7VG6uebtGql1xoggDh9imHe0lGy6pjFsn2CopQuxQXHQXhrUm/l97vst0CXwl0I2+qJm9JJ
BKC96ZCxUFWkmRX5gM5bthIDmPEisRP775nPo0HX8z13uHKcvwN11Qy+/9gHkkzJHXn0MVXYFI3w
r6qAn1nR1HKoXFDZFyK2miZEpE1JDgTZQUT4Fb5g1ZA3azGaArA8lpn+ep1gIR2i2Yl5+XY+ET+f
Dx7pUox2MonVpjIXYlB0fTtfoOM0Js4nTv8f54t0ZW3i+HwRAUaeKf96f/88H8A5xMbTTWFG3Qtq
pcHaLtDILvs+vrNQLlt0dl5+lHUI9ENRHm0E/nZqCfVA7mLvtcmljaTo5Qeg5GaphFl9AtqAwbeK
KIqYKcFB41nOfm3Jh2w0suo3maNYULWDdxHAz3O6GGrZwQBTVqEwWM3ahTbwY2yPIgDbUxRIPCs6
2D0M4ESHWyYuIw5JF1qYfsLjHT9sYyK2N3b2rOpSssrcVr80GhfaFVV4sKS6uU3lMd25MkLUdVkn
6xoe7YMSUMrvhkp6ayTnAaNP449q34XhZAg45s2NbqHRTLbzc+2SLQh3t8T4XJs02iFh63CrY96x
gxBknOIAPmGVTgXQBisPqckvpaVnl7SJVGQ4gftPLdCJ+SWZXnQXgGWDU8KkZ/0Zy5sJ9kab3YvY
Vh0AEZpSn4BGQ4deTBMLjDBHb4pa+S3irv39mL8axVjcFkECD55tjAhXgLbskG9v+QzbgGFFJ/mE
gxRheyzWEC9dILkbtXKjpWjOwQ2q+DyqDcfrudpMMdfyqDhznDj/vEB9gaCMJuT0VlUzN9baoLnL
wYzNlTy9XN8+GorFuQ7mv8W129K7yc+T9a9/lUzpUDznMq5vVPb4/ZfgxG3sIMuPKJNH/cJtIx5F
TXZUU59l1zEQv+mQxA77PK+5BMgo4CYeDHfAdbG5B9F9tm3EbbFnC45aj0mQRh1njzt5emu0fGjt
UOIZrxvUbVdOGaYeDR21LepL1BloAnVUeF0UvlGaa+onHu6pSMaTSxU6pUslR2DERTRpHbEPfbXx
EVhkhpWendAeHsBP3/Yx2r6WLOOPmXva2pDL8dW3RlIzWNKefXLID2bW7UX/4AM7MCaVb7Fa7Oo+
evo5BheNFj5EbX8Q/VCRnK3SSu4cVo7Snzpr7LPaWmALPRV8LNeC0Li+xasi3Ii1ISL+BrEZXnrP
kO/NXj/N3eE4bqOMctK8tNuAhoyLi1uQv0iKgE8za6kpKDHHQqNBvB27NH/o0CwuY5XH9yRA7kSU
z8eS2zgqkyFQPiScrVNuNObWtQd+ibxRR2RLH+6woJ1bEqaXDzDV64Wc6og2Tc1OV3wecANzDlFK
nn0GUk9ZX6IeNK0BcgnMQ+X2lOeYoLUoF8Z9r8wT7KDI75vmjwgVk0oZHRmsQvJb0VdqarcDH97P
8a5SyfeGey/WElcgjSnKa1RGPtdPfH3nEYaGM6fDdFS6r9sbsZZ4kVvk8kt04Oe+MpGkHY8wZP6n
+ESRywcjhW2bhuWyHjUJyDBCBOJ8qdulN4h6RfO1aHqiP9wpTnuJVG4SLfwraCZmfu67pD8qlb0Q
LdGfKnFxzvAcRUlj7hZj+hQujgwHO9Solo7f+mEzrOWs7g7f+gusJ1oZjRAtaFMovtNCjew9l9Zo
3oizBSrGWOg2tf6iVccR75YoAz8+XaUqyWQHR7fdfomkdhwsU53sznxBYl2AsdrSCklxis7rS+dX
7QpLN2V17RNHmAwXa3S7ePYWK0RNnt94NakUboU4KDvRjwx05EpHHPKAKYBxQsqbx9kxyX5q5btS
8yRWwRFbyQa5UBRNu5NWkrwWAaN+yvHo+ACRj9eF4lkH20HxdLRM2B5eNb72yE/BkntuuTvfUMWp
ZmPLdtKIDgL7qVOkz37RJSKmfi2kpC1antp9WmJiBXGbdM86xJg7rZOr+7g2T4IS2vjo7g/TbURQ
P6WcZEkTJvFJjlL5CV+9mUiqj3Zx6yiofLt2Wbxaid4sA/zYpopC/upl0Iu09gXhNO2A3D7CXFO3
IyN1lOlFgYAuBFXbVrZGo4ePTYA6c6q7/hwWFIAXyyAutuKKqHzPF+rz5V1b3lCvGh6tD3bh/RjS
tt56NcJip0JJk5so6PYVqkfBg62E7oLheF1nunEY/MFLbwvVz0iXbEmExcgdddawUj1LXUpQdU5F
07anKnAWzShrEHBpASCzEe5qi+LWUNPjNcyrK/wylDY01nmCYMIcqJlGexJBjRyikWNE3Sazoamv
RGetGLzfuNi3mpYZKz118CEsks11WXEkzuxJrr4x9Xzkd4druw6Iq9QbC+PIEHyECL6GiCNw4WeJ
29WNaFmxhBK2Y6vrLtGsWytPwkUWxEmy9HS9WyI1BMtXxTSxqCWY+SXYBSW9x26tvzdrK9rlQZcv
/akp+qS4Qse3lckrT/FJVUZn1IM3YlC89HFkg4sdnJVoirWDzDr1dtwexSSlzi24LcP7NSBvax9A
Hb6lIl5t7BensmJ8rOJFzWPiRXTXYendqNDgF9crBoUnLxRKTDdiNUlSCoDhOE5dL9n1dm2moi6O
/huSUhcUpqs/tUmmIpa1j6TBVTBGSfShCkJlE8pOtVecpD+gSGqtS8/sHrFarBZ1lQ+/3PqDjWb1
xxrr1zKB46jKkKdAh9knMzKqG3j3BfDPoLw0+CguXf5Rb7KWnEM0kf4EfbBGjrX/MPvRXmSkGu99
e/JYzN1sH5q1csjYy6yNMlcfXYl/BZRC45eDcdR0wRAU34K+rJYouZS7IrXBz8M8uYmT8iha80vG
9uXaFBFekx+Lv/sNUovDQku5kYtRFI+/TBD9Yr7xd8S3M0xn7nt7MnGV3ccwRWfabOujpErZgWoM
KIiR0uXYOYfOS5pfUuq9Zi5aXL6Ni10CleK2sZL4HFhwuAYTDhfJo4UITWRYumah1+wKEN/XEStD
kiIu7wG+DHMI9eNF5xflhyENUMSNJD0npgGwImjKjYYy3RMa769KqTS/3K5HQC/MXzVIFdT2qJMY
gVwekSmTKSY36O+V41acGCU6EuARefPG9YLtYBcGqv9DeelkGOqRjzQo8DgRmjotTmJm699UIyhL
0nHNVnKUeK/q3P50WwcTM+D0owZjAJJe817kagxg20jpL+TEVmMTWx4ulu7albQWkHuPt1anlc88
wBfkznBdkQf2OOiaxvtRcj7XlGDgXUYf/FsRFt/XBEaOWrhX2+smwXY8KKkc/Nea4jqVaU2cb/51
nWPTBYuibLJfkQXx8tt1/nPNAqIre66/3nuWdr+VECUh1AgwCFS52ZdNdRglrfqlDvmbNvrak4IE
3AbPx+5WQlYFkFvIczGf/w9KwehY178Q4YP75GTOXZujxVQVJmhPufQe/BIAuAjJlHEJQ7r6kUZA
nhH9a0+jX5Z7oNR8V8fUfQ6k5r6aVstRTKw8yX8h881tOksoUsTQyIH/4uzG4/UPcGJotxOKxgZu
YPC7H8KY0nibIwflVZ5510SRPp/Yyp8QzrQ/krEfllns9mx5eCJLpKHbmHY9Po2O9Cber6JbMK7T
5lXryPI3vVUdeuqWR3v62KHAYrwZ1DRKhRI56FyQvI1TPhauG2/lAqRFyY7+Elg8FrlyVv26Exc4
4Niz1NSyPQaSsk39SAKyHHg8OlQpMsGFsS1lxFEsFPPXoOWHh27ilqIYpbzmhv+zxMnrV6SO65TH
a39ht39UpVP+tGN0r+e19p5FYBz6SeoQ9ni14vlRuWhjqW+Q/x/wltMRdsm78KaseB+WpPMkX/FY
k8WRt6oNt3o2NMQXm3YDdUx7lnqffAT/561mefkLxoAt9+shPSpTM5uEUrnvPpqmVuORlJ5Fd2Ol
yq08ocHEpOsaYjT01RbLATIfYhRjkHkNI4e6n7CG6BZr8EWD/T+dSazRuxDLEXBcUimJjIObDe1e
itPMXX45rHt57YVpfINjyND9cKHj7VX+EenGkxVu2VKEMQp9jd8U+3i2O3ar8Q0Wc/Em1eU+w4b3
Ue6M+qha4ETbwcrfQuhXnIR/v+un1ZMfDBvRrwV8awKb1Lw+TR/M/Pt0sayYbk/TKepA62S66Nft
6ut0vyn3ZfxhphQEhAFmlY27qh+7O9WotSdQJHNLWF5OrRzLWXb2nvY0RRbUrPeNNKJenESHGtvF
Q+Z10UE0xZHoy7XkV1MNyqbx+p6fwn/GfWuKaSZOZWLGfy3nDFqzzHhs3ygV0mZyn4Qr8RgyWl1M
pS1GLZuHLNFV6Ji+SrAE95qhQb2bJuSYP8whPPLEd2qRzNPFrOuE+UkNADOguh+VxZOceN9Uvptd
qiLCKv5EollYLU1fVp9wUfwcHac/0rUp5pZ/j4rmdVTMbSinfK78z6X+H3N9TdcQ1h16KCQTcmyh
qVgvgrkGUmPp3vH6wnf0a1PENV4dLEiNod5RqCZ2rtgTeUcxhKAKlnQIphbBrklHEjJ9Ut05k2/v
mBvBTsrbr32q3n/GJVOcCL7O/dYXWIG+kCieqWb66GD7sNfGtllxaxze26A7K3kDYaXBEOnaP8TN
2RxHbSMB9VmRsNohk1T8Gci5ioOpZ5h6pgMJ11tx8O+YwNGOEYBeFLl9PhcNYElUkNzbNDONh8Id
0M8CWbOEn208VKo53I0DUm+dEpfoLP4VLEZ9hEy+BFtxO9zxE7IUC9cqqjqNYXXbkUo6yt+Ftze1
BpCExldHCvltL3XTfxB9HXBqqLOjtxd9iE8iVBioGKNOM0ot8B/sJPidaS2a3xLW2GAcYGTwC/WE
pmW11QGcrssu1+Cm5P8atdEXXXcdGhtFYQ5rvZjYEVrm/sa7mcKf/qdNgzew59pL1ZOfzgdJPqd2
QsHVwJyuH5rhNDqKQckxqp7TVvUWfZJJ/5it6PnnbLsqlLMe4k8tZkee8a/ZZqOLc2eTB9J07i+z
NR5CdLn517m7sa+eddxjkBCdZyd/zZ6vvMAIZD73NNsZw/JmnK48aqyvV/7X+x40tXnoLBnim1kc
cOSVfqVR/u1AaqtD1w/ur3/HeMwapqEp5jp9Qoh5lSnv/SR3Fpam+8ekcotnOzJguUTDawzw7lYz
HeR1pqYIS4YgmMP6Vp/D0imsC8LmS5jqNP6xbMryeQqbfmJfQVZ9roY2GMm7DHKjOKkI+/uk/xXW
YkB+GMOThKHoDgEPFmvSWzmC2jyGfXp2Jyx30ATDq2mqMr/LHVrOU3MKM5xKfkgMsoQW0j5zGPVf
QJ81ks8iwzaF4X0hPyjTahRc4oXoF6uJkwZTXs5x4vmkYrUQJf8vYWI1cVIbKSmeWcTfrK6sbNun
GLiKNw2j871DKPbSx6l3D0HwXvxp1Fz+GhUowbsHRG6OSpBFyMy6pfCHBLrkdd7SY3v7PLB7W0ph
KT+nlCvno27qC6bR/xmXDu3WdppthswsDsZ6ufl2RJnrsy+cjpzIa8BGJsXK1G/UAUOsGivwpeTE
ySkJB/swANZCy11OP/rue0BpISIgAqyeclyR3egS5MzOHINtFyYODmn9j7ANEN0SzYZm1qNEcAvz
LVz4dlPucCRwzgC1uQNHfrxDPKDGG5C+6wDoFxDEkhdtvw1UzX703WgOFWOGCsBZrAG/Usbdblop
Tox/zRcDPTitv+fLebjz/F5edl2H6oNIN2UIgPmSExxxG2r9tVLFczNUm3dVq1TwLS6OPMbYPSY5
1Ud0pp29Zyvloa3x8ahr8BwonJAAqHL3t4+Ln90NyNv7xfdJOC+XB1SNjHU2YawE2sqLjOskcSbX
sTeyqoJ3yIZwLykW+vtKg4Ka50Tg5eqtj33fr6R0fxSjrDx1hZJsRGjiJcVp7PPPUM1urqEUlj5D
Q9cnkwKkFUAtwi+Yd//0Eid/GzXqXexR25syKos30rFdHluvbguCMMwaaNRTFJz6YIEwQ3Kp5Wie
nU/hQwMdsPFRBRGzDexlp9mGBILj2+xaq5NLElqUkJMSza3QgPmIFPYyjDCFR9pBu5RKu/l0he/M
szko6smfBg0YcKs8742tiPWmqSH12KU9ub63fq1dbL6nYrBCvpW9rnmWfE87ida36Xrfu+idIG7T
QU0MEowOxFFqa5jmTH2QNPITaR1rPkor5FaieV8N4QSPBnZeFFCtm9DB01psxK5NMRoo9eeo2MRd
m/No51o32B3+99x2WlmMirliZXkKvs4V5xV7um/nrbFn3hoS+d42s7cIvvD1zDWnuZ2aoWrx9TQ9
PIanpmSQQ07xu9hJEn/aVMVFURxBMvo8uvb919H/Iy7VPXNeOc3iYFOX0iIuev9BHSEfBM7k2qeZ
QCQMFI8Cu78Xg9QMGaQQjb9X8GVQai11H3suaYBpS4Ia7lMXYn7S6q36lJfDE5u0L624A+Ipdiu1
Wc9j+qjZK2jl2UZILirImy/KXkMhp8tb+B5TGwEkgJLhmJxLnU3C0AKHnz5msoTSqdSGy/kTqlft
SxLFw1F86igOQZr3LWkjYtUUJbq4RvFajP49VQyKLvCqX6YnAYjCZJouBi2ySigK/3Xmxror6miD
QwdK9hP/ppjYNeKIEgOG9O75S4+qOqtraDzF/xVq26l0vq7QTqGaC+5ctzJ7bcm5RvrctNdGKmOc
rfrmkW1ev4pkpXlzov4mtWLrFyTBV9fN8meF/8L3UGMMWxFqsqe9hopVKxwmGsXOL5g/v9l+5s1b
49i3SyxDAU6IrfHgIiyf9d2eFAB74X/Gdq1SbtqsDdbzznh0vsfqsrtARh7X9dYop6vTnqhh+MCI
42qttKYKCsvxt9R7PkdFUwSrZarNowhPnocAZ1vwjZgiLHToDLZauIjgY7Qo3BbFkT95LE6DFgWh
w9WF8RrWSp8zRei1Xxz9x7JJzi36er6JH73AEtDcGdMOPR7Cl7DulYNo9fAt8AcCWCOa4qVx4i8R
E5vypoXYtSimvX0Xmnd5Y5OWp6x+cR2oDFau+B+xYj7y4WsfUVlLb/DnbjYqrG/+j8FSBFgoZayy
KGcLapqfM2UvCj68Rp9nGhb65QXPlxtl8Lo3r/GXIqAxzc+ZGrC8yyqps3IbYXkzPxGDH9QuSYQD
y/RALR6ITQe1hjYhCSj6xARLK3P45oT8c4J4AhcTupoav5gQkyzdGtOEqT7oBnBiQTEglYMUfiRv
5FyISKFMWHhZse5ycEJdaf4SP+J2+VK2VvGL51vQYr7cPYg5RqbGkJXNzzk1RJBnKXDmOWb5Aju2
+CVH9ucckoD5JlAijT9fK/8fZee1HTeSrelXqVXXgz7wZtbpvoBJZCIz6UWJvMFSqSh47/H08wGq
ElWa6p4zN0mYQKQhELFj79+A7knBK1eWO9WWH6sFFBEyZKpjmLLsCxuePVT75lZaQx8GRvy4v+wt
uhKzun23TzBb2lqIZZfb6be+iz5sj/XSFCdV7J+sLI8le6zH6mbeXso/T5gzvrt2wXAK6jLj9pVC
uLfUv6em+CIBXkHiSvtkalAsi04Qg0LU1TtlQ5h8b6EtkHaQoTO8Oa+kQDFyEsgb0/7ftci2Pt5b
mGgcFdu7jEv1x7v8XR+ZFczm0twV2wxRkgWB4JUD7GIP+jpuGM0gO/vu/iJDPVytpfjWAikdzZ8l
tCjHIjdvCzGp7G4e3hYp7e5R3+/uK8aMINXaNyEdu/u2VCHY/Hlob7A3JbXbB0o9v+0N3lt9P/TX
vmTwt7HzvR+zFmaerMc2lNZ7foXJVqKl+DIpRaCoq/aRe6o51IMRBc0Yi8AGQbP+uxaW1o2XqVaP
xSRhqiyIxjGPC/OjovaOFRfrK55QaBVY5h/HTQGRN1VZXluMXL+1r6gRfVTn4dvxn/rR6Gdvvx83
pbEERIsi07a+N0eELaHh1efm+64gTJsMq/zH2X33/eze+D9fKxXGdN/P6cfa0tKH/WWAm2CTs56C
92PdGaQD9NqtUazKSlBKkLOwBMfvYnuZcGT2uigsvPdrUgUOD9nMH/vRTuPWz37NYvVK0MybgP33
986Rcv2hH0EfSd31yLjk/eRNzTg87AFXD7Ttfa8AWakgBfTwLRvHuX1vb7mde2/5n66r/my5R3h/
bbnt7X1+S/D9uVfLoDNMLKSdPXSZVyJ5jEC/7nu7ivRfD+1i01kVNoHad99a7Yf2ViMX7nujUmqH
Tg8nVyuU9ZSj70oYo5BAgPJkd506XcUuVj8UheXsx/dmVRTJbvM3zTKa7cfXFsPTPjfEu6FFJmBI
9buoUYqnMk4qJ5zG+qTJaflEjVvx9VLP3f3sjN3ZTTvnd0tFFRP+XHVQClX74VJFUsA0bD3tl2L8
DVKe9R5kKy5VCYv2vb3FdvkSmorXjhCt4nFxjUoU7yNwG0+zPGK7EBvFOZKZ+LQ47r2VJeuhL8bx
qa41k0JuFzv7WSQ3wttCWIP95H591wMS3nrbD3VVN9pikpXn/WQcdj1c4+rH3lI0rxiZ6Px7b8ZA
fsZJv3+uFLJnVLXyUawkd1+uFyPMwmW2ortO3TClLeyWOIqVl+8tDGLc/9ziWx9Qoe5myCp/18d7
i/1d4j774V2GLpoff/3lv/7131/m/x29VXdVvkRV+Us5FNg6g2/956+Sovz6S/3t+On3f/4KBVMX
JcswdNPQLFO3VIvzXz4/AOfYmv8vJFesMd0wY0qhq81vYiSg8W60rfJVWM2HQRqKGESsdam3KX8s
4H+KG06o3XZbfa0eBzyp1onwMB47y27DXD6pW/r9vW1UgylCCLt6jFe3MrSvYAwaf25EyTWWXLfR
QsU8XAErev5hM7KG/3t/P/h+5X7Nfuz95f1YzdKRWJGhRFCz5a6A6KlSBbhBMKCE8wqfH2WStT2Y
Y82+JIjSqV/Mr8mCK7enkJJouzy/sfbWypRKjt4BJpNEqT8gYKjby9KE50FadVQOais87/t5uIbn
MJOHg5I3bz8d30/+22P7WStBgwYxDO2pIq8G0Rubhm1NBeiPm/HHPUERF/gf5YowmRwT0hBpDNuL
tYUWhQhZfQ3VS75FG5iCEZHopTAcrDQahcfeagtwypNaU1lPRBAgWXKRzc2vezf3JrM9rHY6dwNC
Da102P28d+/vb432a9D7ufydH/h+bL9WHjBsLHF1NJzeGpDi3QoS38oOP2ymeXaTTLJw3EsR+wmM
UMmjIkXh/T9ueHm7oX+44XVRNSVLlnXueBCMeOH89YZXjBbNPSO0nBAAA3CXRQjIrwlBvb3sW7OM
XLG97+tLI5RYLNEIflF03rfyRbiiudH5P1+yN/l29d5Q3a/e+/xh84fuv22+9/xt32zjm73//coO
KUsI063Q9G6NvZ7TDmJ1A7yqujGaCtFnKglgFBpWP3GWsGb+65lEDaub/fQ4jNwDCSox6Lw3f1yz
n+lMPQ1AUkd+0kYChumiuAGJhLewEopjHAvjzX4oh9b+bSvqqC4UEZEt0ZW9t4i0JkQBr/r03upb
b0mhMUBLcYZrnETv7+f/R2/x/s6p2t3j75Q7If8eVtrL62LI/aED0HEsi379ZGCjm67T8joPVo+r
NDCPXG0c0ewdSP1tIAnrRJwtwZxbxDbAjaBaDpAJyL9IItClTGRRkxZfKvjlYLvy+XFWC/mYhGvv
LyLZu/+PFpgjRrbRa9MPfSBEIX4oavkxJiEW7Df2f/1lKO/2of1LVS9tAkHjp91/XZMvLeLUX/v/
3i773uyvF/3Lf6tuPhdv3c+N/nINXf/x1u7n/vNfdryyT/rlfnhrl4e3bsj7P+ebreX/9OQvb3sv
T0v99s9fv1RD2W+9RahO/frHqW16snh4v09nW/d/nNs+/z9/9YfP/VvxOf/88yVvn7v+n7/CT/mH
LKkWKlGiqVrQr9Vff5kgtnLKkv/BEKAZBvpIhmmJuvzrL2XV9jFznvEPmG26bKmiZViiqPAZugp4
xTZ7/sNQtvZMm6rEukn79c/v/sdc++0/8vdzr2yIP02+km5BuJBhoTIqqbJpan8di7KpyDAJLjNf
bQB8lTUiB43Yg/WeHgTrK/nN3BZNiVUH/kcsG1lFmflJSMsPUw1tC4D3TRpRItXbm+S1JH9+6q31
Nsxv5tA4VksBjr74Tc3NRxMxBLsZkpfxNozMjyVSmRsuDhxT/5yW5U2alXiGGH3kCSHoOgTanFhE
LiLuQ3JRsxJUuozX8mS668zk9pxH8lteSFf0Ow7xoHpFPCUkBTAeGXFcjxsyc21V53Zc4t05qx8i
YJ55RIdWMscUQbGQVUbNB1xBCAZYSXpMB+wEsqGbbE2SDCfs19/Lej4K0QdVL79Uk/6Ketbkij5F
1o4iRQ4ZP3ww6yixqz6FRFvkH8WoOzf65MVhPfm1vFJ/k6vfsDgDehVRKbcKF82IB60uKnsV1cpW
G8NWjSZxiFfcIVIqT8L09ABnlvzF8DbowykE9AJ1Szoikgg+rTOcXF9bZCc0dGIzpNGbl6QaP6Jg
HNmNtTwMi3gaOuUGQ0ftVi3TMMAezF6T0CQ+Er+KmnaOqII5/SQ+qTdCz3w7ZkluS4P5+6AcoBQv
NuBh+Kx9dUXm2TZzfT4P7bM0mcdCzKRLqfMDNGmegqeNqCmO25i/Ks1dg6kE4gzHuFONr5KM9JPR
e/owZz4SlcBsexWpED2T3AGRDGRFXiqiBVvv0HEe4PI5ZW6CdIVocuhricq3NfVIUltkj8pxteuL
viiCU6dkI6fYC5G4cKfZ0bMws4XSsj7EEzzYKgSHju74dc7hvXdd86l/Gk2dxJlkfcpV4r9YHz9S
6TwLOMSlSVGQX+qEg+ZF7RS5U5g7adqfcLqR/bCZMXMu6odErG/Ib8DI9qfydxVeFgTNeVIA45b+
WsVYusrWJiVwmNLEOrKq71ZxdVYjfZVyAydeiJmWEZ8gVndua2ngegFxWbPyOIDO9tSih3sutTdz
ad4q8d2K3XS31cQ7MtZKAArfq9rVaah6aspa2Cu0uGku4ptI7DV3PTTPWkiwBXA+syEyJF6I2gTQ
S7cMDe5OEaQ8JrxUi3q/a+OHcEhPfQOFT8FLCJQeCTcpfQHEjsB9mMHXyu4aPbl51PQEPFWbAqEx
fbBvqLeq8zHsJQRVyRQNofiI9BvyKeew7V8ok1xHtW0dEQGkoCmOWdlwqSTcovgHT7vv0eOZiGBr
7ZClI97cSmY5TDL5ZUSYv0/xeZNh3EdDgsFF2r6EMYoNiq4CZW4kX0ZAzwVj/LGoezfm5nWtxBYU
uT9SwhiRh6wfCqp2rIfNwVHaLoXiGME+yUHTT4l2btN4wetBAxAhj/lhElLDhm9RHNCwTO1ZKKjs
1jxXpgwvH+IGglBZiZV8hoE6SiaXa9aPnyVWG10+nwzQVqFRfMnrFXXEsT7KRhKAmfsdVS+bWx19
mSweHFOJyrOVDB6wuc/rQjW6zJARlEasQtWU1KvczqMfSbjnxWHqxP3S3JrKhgCKazhoYeh2rTEc
YSv55rDc6hFUZd2abZmHzdXTOnTxTJsOojWgPTcdoiV+0Ci2OcognNpQUYOWnJCdNMYmlBJdKkuB
CBpXmq+oWAkhq2nnOVpHpZW94X/4hXGI/HQUxW7ZM9KjJTS47RIjqNYND6mWzS7cQfT0hcFTVVzd
CwsZsE09OppqhJHQCUv4ikNl4mGixFe0HLOrFkswxhPBk3CWu6+TagHo3oyngfnomC115GyVtMKB
hdgznAOzmF/GtpCwS46Eu1rMFB/d1pJCYPQ4pBbYr6KC1jvrD0KTaM8J2qQsGOu3fpoPCXwK17JU
1nND87XVwuzcWiG28sYR44n0U1hZyxkvIZXsqCPMcnel0qzxP0lCx+h1BRuLKXxq2pZk8WKzxFff
sIC8wUNIp2Q9NUh0LIKtaXn5kXkS1TVFzI7whXJ3GUJXlxTdEwbU2MRZdkxTRwEaMNyF3xmKXdeC
HpKzC4R7Vv5dkTxEijhSvIefQRbyiJjGwppOwvZD0Vj/Sr0FMCZ/QvbBesP1Genq6nWB/veQxa3s
hl2mXoROM65JojIYCDIkdnFj3hWXds3yoDbLp6T+CowZXQ4hddZ5BOQgDrhYpvJ55FEX8rj05hrj
yBK/BRCS60jMKaPSBkk9C8ISfb2iCeZig1vieDgBVWzEa6njMxH2pSPLKUjooindJEalkbumavmN
mr6p0SjTbpPCeozGDLFRufCiQXkeFgTNb8O0DGJkkEHJPXSjrLpF2rR2rEQtw5rBjRDWATToR8mQ
u/O8auahTgvwpKWsnBeC1qNixPOlKflHhGHspnpmPmeMmx45/4+NDtYOEObyCo2n6qXqtQqhS3e4
11DLMmGMb8Va2UQnbgbg69aD/EoVEJndOHvspX69wTDgs2J2ChyxMLlZWYkelwirxlwxRRTWYaeB
Xn6GvnE38pxftQb2IchSuHNWaONm5ZMfAwK4CmEwC1NyiFfEuuXoUi+gzpFTui7Gkh6tJRXtmiKo
24FH8ZmzDDcVDHTRWhP2dGJO/lDhXxqH/kii7dRUxfOspI3HGhpatD6/tONEuDasjIv17apiuoJq
jnTUte7zViQ/m4m22qaUiIeqZWTB+fVJYVUOA2zsbvJeru22bcdTHymrbckacQTSaWdhUL4IST3f
EYjxJeLyTjeWm3lNvq669NFo1+GUUJ8TRnO8kmM9t8tiuCNIgE/I7WbOKJW9rSpafbDCOL2Xe7G2
tXmdkTFBRkscAXOGTRZdJGYVxnntoRUQF0WDRbsbkue+2+DJkxQ7Zd1mlxgnGRuV7+TMA/rEs9Od
IixJjlHavBI1qmA/LeVortLvVp6eIlgNQZ86MJ5rv0mhijLB8ls7iqQm0FmF0DeW+KZUxc9JHd+0
w4RL+pw95S1eZ1Ke2aKV3mmSMdlSCOCpKRIvV9fASEbG8qL3VW10+kQ/W5nk1xZ24rnpgiHx4T98
ELX2tlbkQFLgA1YQxUpLO6TRJ2KSzqlLYioQbkegJte6EWARNL9VjeoZOja4WLfYA9o89pqFnR2u
FqERwtu6fJvEpp2m6m+FxFMjyDWudhSVSSUlNiQdE9jiBjaRC4S228ch7J4kfo1s1dx0lI7FggOW
uEC3F12SPTzARrtBLnkqyE66a1W95GVa2bLUoPPai0/JUL1NWomhGDqj/jD291mzDBd50iAw9iGC
9noM9Q09n77sffDD+P5N5/3FqqQIEdF+YFW8oAD6w8F9M65UDH9/3vx2VbvyGWVF9n9o9O3Mz+0r
rMMaW8YEPFjN3/ez3w7VRT+df7j8h6N7K6T9DbS/qcosDTyg7YWSbxfsu/sWUMkfj/3UJImLmSLb
dsn7dXubvYdVhvZt/3TNe7f/o9OTVDWHrEsNh+C8CMYuKYNsrRhv+21z338/sx/DSEfAX+DUSiYO
cZ3QgKL7fu2+tR8bctU6FYDrNeY8W7bK3qPg8WXvcX+p5DFZmY94G8ycaMOQXLmEOBPaeJvRMdCK
36G/Nx6mxGXQj1EVmNpAUVaQgbZF9Wlc1j8+4rB9ir2r0NI/js0IyG3h4UOkowjgKBXBviUkIVth
pGGfAdlOEhSJtAgvcMwS1AXbj/tbAW0C9q4OaCVubypUIz/K9hmEPOrcEfY682xbB3GHa6TdG3VO
cGxhhxc1egVWkK39vLyqm8LBdnDfNwZtOg4m0+73Jt+62Pd/6Of9fIWa1wkVntBr9JHZaVDrYEji
JkjbKZDXqPQXJCMzVP/5AXpTiqF9kJhzlkbU7Gn7t5DT4jxZyDLY9/etVohGpKDzzWOFNvuL2vQV
POlYcov936Gi9e4qIzyiYpHHYwtPfPsN9pfk+9a+u/9MdWHLOSiBoc0ohWw/3P6yn3vf3durSf3H
2Ro6SGbv+/uZvWGK0LgTSjehrrghWnteLsy6U8CKsVotcQrTjhbgxPjoPlqo1epZcZ0aFN6kz4kl
Hct1vDQ6/6JSOskGgOVuObKWPIohS5lMOBiW4pbMrxAtmMA39yeGAOlBGrpjC0dL1Da34WdK9MBN
LN8QqqCOo1OtVp/Te1GQz22yHNESQQE49OK2P/Ya5RW18g1Jh10yHWJba7JDSzkrq0ePYRD4TuMa
8teo/ArD6VCo0WnRZFcDaRNO000dmf4Y4Tuhk2eLh0OTSQj16cywqZdbtzIqyjlfVvXyFt2+xQ7T
3hNmf0JxFcHcIbpbSqQ7gMCplnY/zp9CMTokLHlRLr4og3EoK7S1Bgs/l8bR1eJc4XR4xLDjPKfd
XY/8TKWAhBDVk1Gg4EB6UCk/ThjoGEOHVaKGOG0XkEI6Vqp50bv5qPfyMUylL3OxwAJTXzAUvqzt
Z2WYT5g1XiQ5u2FCux2KlRXBTJ1W5fkGg7ZpvJUTzubqZVj6o7TIx7ZC3qWeD0OfBdO8LQluqPYd
MwF71uxBhOUodBVxgPEQruaHsajuzSL3MIw8DqwfcaAcH4mDrygA3m5fQMWKLfMqPT+uooXTtHGq
iuktyyVA56BvLFDeiXgnh7LTQo1Ms95O4/6B7Ny5VJTf54jqDiKxCEXzt7ytzeFaQ6BB1MkBOHk3
gIpEemjuG1+cuCcTjX8TWvm5U3lKgaGDvB7M6zwqgdbnl1zoT7kgkyVvHJj5x3GY3JCCvtHXz9Ew
n6s19XQRdquEl4Vpm8t8Q0HhnKTyUS10p1eByljzfYj2VCaugYRR6SqUV2vm3dX1bH40+8yviAJw
QQwE6vnlgryF7KlmeBWQ3uxFVIE65RE9/xO1FD8ja4xI8ZkVz3VRPghjdkxM+Yxa6F2TrbcDiHl0
sfmystcn0qH8HCeTny6a14qaB5MmtFYXiVMHdrVD2GhZUObVMADwf9E2oRUlv5SmjL1Bcs1M7VwZ
T0BXbkOK6npk+EpGuqFDqTaPP8J+N0SGmn7JT4MqnzNVDuqqxb0DER7jpcQgg2cwtUsVb0D8qIJ2
IhcgOH1onEcNMXg1eqgAJmbDszr/Ji/KCQIRauWRH8/yIa4ZfDpg5IsTIXLRNNhZgxlnYf+lSpSb
sWS6M/VTH37I2uIkTiaPAaHmvJy1Lbs39sGkkKFQz+JkPKTDgN0Z3utp9Eqh9kajB9IHAT2/aHP+
wIraVuYJDyDVI3iBALneC50ZZGqKYpG5Kavej414wE/pWLegADpbxgxHkxosbfpnsTbPYmM8rNh1
kXq36wrbLugmWFw/DhGok6kk1jrWZFX0mtGqjHxGKBalw12Mb11WTp+N+OvaS+e0qe6R6wlgv/HT
AqMki7RG9/EwvjRZd5aNzT5HcOtepgfxOVHll1yej2IiXiGMOK1JUk+qHnIR1b4YwlqqfbSK8iUF
Jo344bGvFuhpmU/a0hkBL9d9dWqN+ZyV0TEHoTfMpByxsDX7WwEJfPSHbSP8Es/js1kgwCHJR6kO
/SwxQVAgvL25KFSXfoKSYkQPYa+dOnIhanspI9ZYU3Yoc+UE3jmwAHrpqfqUCUiYFMSk62UO+YnF
8kPN4iAjA2NpKzrWLDUwic8E6c5Aaz2UomNZ6+7C85bji5wXFnzA/h7+vJcNuq0oKeKK2U03g+0d
DdAVyh0G8M9jGD6pZmkbEcIsa3+kGnQMhXDTHn7SssyumuLahJavUnCEBHpAC/QE0MCrFWzkQgME
ZJldEc7QHwzMbao+DipAOE08khiVTlAXKDzDfy7l45onLnqCfgGQctCOMSG/iOFBs843KfdZIpk3
Q5hc0yk75qbmT9aARklynSZktZCwAzP8QYkRTaMgdACKWmkZet1ACx6U5jmZGheEI/pWmieK+QGx
hCOsySNCuMdSsS75/CK043Eq7ptwDWokwsOREpUsHvZbXMmelyS+zWus3jbp4MjjljzJ1cAo03n6
mLo5JeBVXK4Sd0E4LicxhSHevYRmjGiT4S0aWhlhb+dr+VAl40mBVzZpOrYp3amHOKodUQp2ROxP
q0rAihXdVq8q+vPUPRbDdBY146GJcazRJ7+y+iPIcqemWN1rXQCN8zyPBSZy0QFea7DZnKV9+Emz
VPyEs096bARhV57EeUZoE5t7qWboLh5QsvuQklHMTPWAFNi1zH1LPjfpk6j5GIch+Hpv/ma0H6YM
OwTUQB1t8rT6skYKDjOvjXWA1UQ6TcZVQMxtXZFvS+tBywcSu9JtNegPSPXeN13+lMwYqE4FSxLZ
ldIbZXIspT5GakwYv2VcxximIaaw2CpJReyEsQzVeg00Uzgjt341GU+WZei2tPAVx0cH9Alo2MKf
hNjR0JTDyZMs83qIgSRnWM8miezxiQ21fjXXEo1NYFh54pcZKUThIOvzKSSaCH2try6JBlcA5Kzu
NdE1xxFV1QEWGdhCK4SY6hjoSnKrqQ+tPDmr2bk1kmL4+frqjCSCnHsQs925m0+sx466SGVBcxuV
zGXMqN8XSMLd5QDflixIcByoxvoBVp0dFTlC0Y9Wa76l1q3aa7dCJwaqmEGBNd2mdmTEGcL80zKH
6J6LtlW0vhnj7lXMZxLTCyq5TAGQPYI5LJkC5FM5LNe6VQMAXy8wjT6zas7VYIauC2ndNv0mBK/T
bGP44i3MaCHFUB1yUVyW56Vhim+Ez6wmvcS4z/Lu0JjdaahL8uDzAV3aXMr9MFHJp5OuNGenymJs
Zi1fU9NDqRJ+RachZrAbNk39GtoV9kzlb2ZUutTsvYLsuS5rLhDTK6J4vlwgUWKGhypf7+SDYrh9
rd3rnXiGReRXWngqSz4oviopQPCo8EOju9Pi7DxXFB+W+cuQrg+6UJ1W6RlnkmCJJT8b8GzVd+8I
3ySPqae6o6Twr4QsaFWLRIB2yqPGU3DomWAykwEjzXwTrupF7T+WfX0xlIjxKGMtMXl5oSAtias4
WW5s4U4VU2NrMKa090Yp2mVDFrsNkcLBXJpKztzfonN5kCCkCvFypIrhhVhHJmHmb1JcqsDwnT1i
Z+2jy3ESo/KaNwTfcYtxXvVhQPF8o3SXyM/kFU9//GGt+ttZrdFsgfCHacesxweqey7oBUr5rx2e
eaM6eT0LnoZ5sZ0OQrgEGob1o5l4YFYOULnPkoSEvyZ9aNMFsC/g17XmjTG4/SThd6YiayGrBsJK
X8nmuYpYXJY0Pivp8oAOLFZ584UOKaVEAXJ4PkNpVmZMn5PfFZQEW0whqTSM3QGguD8blTtZk9vP
1Mx07RDHaKrnmcdd5q5aTU5t9YrUwg62PjTDXU4uv8gap9QFV1Pms2h2Z0DHhyHTXK2HglAgt1rD
NpM0QvnCG1U8raLmQ8VkNK9e0o2+EOm23pcQwFZPSWe3NjLuJP2Sojck95SrUKaeNh8CdMhFYMWr
QfQaP87zdGjxOYy60jem1EdxC1lP/U74kKesUUwpMAuRtPXgDxoVKIUYvzsxfJPsDd2wVFxUvHuE
s/px9GHmeKWJxuncICmjueW6HCYsC+TqJZNrD4UuzzDPGi4ZuSB6WVl7oWb51MLGWPMYjwMylYeZ
+pqa1Z7OB4zzOpCm6hSZfbAi+miFYBWkQ6egHKquh+1r57NK4aE65WIfFG/JVBzC7ja0GodKmN/1
fi00/qbvATzjMZbiTzB6nbAWb3FuCSyC26pmFGfVWGeC1yyKh5+T16MmOUuop2pw9+f8IC1Ps2Ec
GtTwUQ6xQXB5YSpc0IY4hi1fYsTikSIjWrn4Hue+al2Xtsd2rbyTGJ9Ddb01xNQfs9ZXcuMSLh1m
G09ROf8WhiuW0VYgtu3HurgbtuWRqDzmBPBDT14bGkyIUuRkzc4Mfkqb1dtKTW+jRL/TY8EtGwTL
sKsT0xQL9Z7vsamsxwzt3Rnm6ytA7pNuN+TPW0nxQ20l8sWrA88lKs72HI62MhJExbqfTdswhsxb
uxxTU7wKOiC1MXd1gSipZ2xnBCxTHZvcxFtQ2CZGubTqWWorb2ySq1ZT8ZVGe5FwBED9DQSM31md
zxIoTuTjKLd+rfbHussCaWn92ZLddUGiNcJJNY98U55ZuOgP5AKOagkmvEBdiqFZiZcntVEPkiQe
hjw/DKKGAKVlF9NrCAwzA2uOOvRA1UDWlZuJ4bcUrsOqumn+ijrzaWLCWge8VeTFScrGaXWyMrJy
RAHlJimrQwqFI29nb/vnFT0CqNbkaON0qGuUk+jZ2NI74xAkIzla4S6qAe0hFZ4NvQd+6ADkzUeW
6Sacws3xjuRP3jYppmqUEKt+83CkIFUFSVmkordv7i/xdrBEYABjYCWzcaqrKMMWwLjs/RRQhK38
EGI1ohd6zdwtNs6gVhWluSiR/WUy/D398VM25P3Y32VRkjH+3A18EGEzicwo1rvh3IkU5bLXVpaz
E7YP9ntqpSEv72QRA6U2kkrCmBDMfo5gaoeIhTAY/rcMm9p1pGX21M1Gwk2rymTZ9Gf2Zz8+aize
dfwzXbESvF6rZ8pKiDkuBc9125ksNorpU2SIYJ6Mer1OY6p/iBAFsYRm/BRXlnmaqnzEhGks7hWt
fy4QOCWxQ0ikIJn8Ma3PhG3hZZ0M0x6EpDlXYYwngz62n5JC4MaMSiPYd2OKR1msS8/NMBfXLu4g
ViLk/ilOUXPVmjw/7c36CHW9GbXkGhzZHA/DoRVvWVhLt+vUv1gqCzYhl7ITdjapXxBDHWaqUJ9Q
U/OX1jzFrAZvjXBKPghK5Bq1th6NTq68XGqMUzeuJ6tmbdEqgvKAJDrxip5AmZzC04iJiaNLYXKp
0/G0kAl4FMsyv8uj+jdEzKjf4H5wUoDv+4CMZ6a4G02rsgPZxsyXyFLkKGHYDd/wXmqKRzQOQRKT
IpB16ZDNs/CkLP2bjGzmNZYq2S20wm+lMHzJ8e110zZ9xv1bxDEOJ865GA0q7mDgQparvQRTExOa
QVWJU0O31vneDHwaCc5YIjWafcmW57HFMMCiVnWRNkgKtsR2E10W0U46f0xOY+mTKcCVqNoypahE
eqFE8RQFR7AIHlpeFLgPy3TRUPYPWeOA1XUnkh81qIJKYOpRGTAs2Y/q0p8q+XHVl4NoiIEl9tQv
+d6jdhKr9S6rS1Jly2lpryOIjLxNz2sT2uUGy0lXTx36ExQ9hHUGp9So+hmqsw1XddMEeXqf41mm
qqjY59NpQLk6H7kXLCgnY+fo+XCSBJUC3eqY2LmI7bGrZW+VO28ZCFekozWzXCtLL6f+H63xITOU
YOrio0DmJjFMbxUhg1FTIVlLKhAF97HzjTed1Ti1lZtqeg55vrW+uzNVXGnXykO93w4p3laZddCT
xS3bCJ8g3M6F5AQ3wBmwLq+iV7Wfjwoa5LbatccMZc+upBJcHLqYEdIpX5vCRsyyTl8V5Y4kh/ZS
hC8Z5XlpITcWLMyq4klvkH9azpFEFjAp3EluXKH+IMnnWrmGGJpEViAs3kw9NmF0ig9qQZLtUJnp
QXxK0XqNn1r9js/Cz9BlH2brk9w+MSE2BCwTSTShdpbhsS8Z2aXdEAmRZO//cHdeu5EraZd9Iv6g
Z8RtkumNvCndEFKpRO9t8OlnsXoG090z6MF/O0BDraOjOiVlksHP7L22iKpN7nq7XlWbUH2zYfVz
LQ5M+5PPjBdqaRTTuXab7BfTOQG52rTRm8N9dUqq+FAv3Vnp4kICVWBVHuogV9uYQZ32OFw9KnUU
oXN/nGv7C5fOibn1Dw2VtWFefTEt+ZLfJksgzdX2WX03zem2M/p3aiTmK4wYm27Toa7owpfeuKt5
xvSSNIX2Xq2JDgJZVPFRgy3NDw5Cb7t6J7Bqs5b5yEt5Ua2dp5l0gXbBDWn5fWsc+nQ6LGyvUJq1
YFkIULC3Wm4HAuROZixsWK2rW7xHZsmdrd3b3ge8Ir8az1nX0RlMG1Vn/kAXijNuUybes1DmERDS
WSxEkrrNgyIpcYm9w5giMYvVsK2Yygr7WLF911VBAWddpVs925VFw50DLG32+YK/wJwOeneubLlf
Mv24cPkPTXaUhXxLETUP/XxO5v4aV+rQ+qboAxeQipzHzaokdemM64BjJrMPKSWf67fxgeS7gB16
sdBdk6u0PI3DV23uSSLv29eRwzR6WG9tw9zncIRHaLAjOgD9GbVHhLu+vnnaLbSBgRU3sLMoyJLf
RP9MT/WMBXpr1wcHEbp11lwSu4MBTj2U7fTXmP2BZxd0ZKTUZbG3HAdaB/eMKjYJHYfKGc1MMjuO
1N/KGJ+hHAZpn/v58GKNRI903Lh6uEPItRt7ky2JTdjwXTuT1mqKCxJ8Aqf3I5DdLkn266hBs533
otS2mcniJHNvI9YXaFTNxmgXzjCESRqQKfcamSvfWxx1r7qTSfN5mmz9BcH4B2pM9qPdrfaWG0FC
l8peub+bkqfFOLRPbUsM3KTtaT+us1VC6KG2iyYkMwShNultQMswokdg7x/UiXHwkno3iMc8vQ4F
B3k33tts4kfvpVZmkFnyeSB0IuBw/A5VKx+FNXUnzxtnjjBH//QYwXaiONjaoGjyzCkgkNW5FMMa
a+DClnNAY/yW3qUQSfIlazHx0OAbJoPqaa7ss0aob8AxzLA1v8rFJWxco3SZpGawKm4jooTJaskQ
mb0LnHN/v8NtkOO00q7xUnKviBr/yGTn3hkib3/0zKg+5bBvtz1bOlr00KX6Dr3nRpj6zSIqzZ2S
W25a7qNsu2rfWK74B9Wp6sOjSlcQmJvm10iHZ1ICmPmV5UPt42g0LktnRi/eou//QqTivnkSrjvs
vVz8LhMY4lHvaA8Mbl0IpcdKxTpXtJY/tWCtnpLurM9x8/j3K45u9dvZEPr277/LR1dcgJBD129O
oeE1J+WNcoVr0xasn9GoyWvnaqOvNOeTDdTXQFneE1yXkjpX/v2oI1k6d8pL9qlInvHJRcyK2mw6
ifXD38+AaN0sp5GHQSunmaf5+NOqiO1k6lon14g7364lojOr+lOXDOGUriE3tUxCP/nw9zMFRhDG
fV7tnLZy6f0dRIGr4x1nC9qQRF65LpgsAJ88UeRylC39WPgi7Khyczg4CUNQDTbOozfg7M1Y/OMY
mtrnMoxGHjTantKuff77JQrA45jO7V2anuu07p5nDJUMDEhZ+fuPpmbIXTFLj/Obf0vc3fN/X/r9
XBX8798l3f+iAv//Th2OAvs/ycMPVfk9tJ/dP6vD//6R/yUPt/7LsOClO4bu2SaretTX/1MeLuR/
WY7uCdvSDc/xhPEv8nDb8FxcPi6OCCTdxv+Wh5v/JYUlddTcrrQsRq7/HXn4X+fVPxlVHMdk9Oi6
6H+EZbuOrv+rONwWFruizHV3Mi/37AehOCUB+P94olmZ5QHnFlVask0Lj+i56kL85HmUIcuz81DK
u15PcZhn2PwToL/qNS46X8nxOpYPshFbJFAOwEpTpJi+1TZakrdhGn+hqHm0XOwVOeFNRfhRGwtb
1XmLMfyrgmaCCmm7DOWuM7uNUb4mKFSyOmal6eycIn+QRMAXlsFI9E87X//p3fu/eNXEvzl32AY7
vF8o9m3bdT3r3507iddNZm+PuFRUi8oc7vll4Ym3QR6cRLr5HYWUEs5kP4Lvj64ISEtW2bStyMpv
Wmp4gWFHyZNDFXmcx+ouLsEqmUr7lQJazBdmzfwXDY6uPn5IBjR6ymFZpMfjQi1m0PfMIG+cyNtk
dtM+GtkO8ex0suAEW8aPVajxKIAh5ikTfDPBVWWw9p2VfJ5dtoRtxnqzrBLz0QZGsY3jWjuG7pj4
S2el+9bhJy9BWLOen9jNr36jfGy2HBjlRmLoD5Qd2uuEC/vwWKZnvYV00A+u8Vi4yEadVJPsZXR5
tUpyrWo3vvGzXDoWub4V9fLU6NbCXqBNgrbhSbrYZFiDYj3SjsQItcZm59boFAey3u8WY2H12YkL
JLR625Lbw/xvNO7oOb6dWfuw3ND4rFT/Hr3LEj27BkzLttvjf363be6jf/Zpre82LgxbgkJGeGn/
uzeii1urIDItpDvoaFYzYjMS2oKQvXWtFwtjrCJQVTP7dKBrBFS7ydLiQw70H/lUP0oqjiOLf3/R
p+gsS+2pyL2XDp7JPQJ5pNF96W2advkzrp9UiehvBnJdZXbySUy6vTUKMuW8yHSR7RGXHnLmDwoq
a2cyI4njfFcvFOWNKFO/S2gXihYbhw6tuV+MEqsdOoX//IqY4v98RTzHMDh+/v7fevL8s1UzFg0C
NJnEew3XxxYjfxeUVhcBj+l2mGGUP8uEMk4q2sbOcFEc2b8t3Utu2CN2aerl+2owkCuVHRNXhXhg
duLt6Jjdmx33Bj0wepOifWk1A+IsLuPjJAhI1MOTw7KBKV0d/D9+IWc9sP/1TWZYJ8HdWlLqHt6a
fzvjyq5CMExG/K6IoAoxOe+zmGDjpIH7R+OweOZ4Rvat1YR/8ikWmJrLdZ5p1UL7XKRoAuLaQbjZ
9ydtnqPt5KQ1thOt27JmK3emoTATmLyP/Z3eTyPTFSvH+0CENexYWzNXX4p+IBGtCpySDLnoaXIL
jC/gX2GSjo9p+EOwKs1Xnj/ry7iXBkL6NqF5J6OrBMPf4zauzBc0Kruy6aJTmr+EqomRb6y+k1k/
1Sgo9s2UCh9eFpnabdPgcegOMjXfo0V86a73VId0vPVcQZdO56c4nV7apHE3iLWeR/e7hmDfG907
3oogHtRFJKwLs/w59bzrgOWBke380v1ZWC/6bmMGCcyaTdtb5IJhgwCKUMLU+bJwwrGtvvDqgQRb
7MUHs/NFTGDld54WBZILZdbHL7KLd6JAtlqVzgNBEtmFuK37IQ6vIrGNg+iTcJMkNO+a/ak30XYe
k+mI+PLXIorUb9w68fsZu1FakNtA5a3S+b1JBvOLwTKegcz6YpT4M1YeOyi5jfUwYel7x6gMmcOg
Bcqzxrusa+7sRv9ktQIVCQgylpIE/1GEH2acE9/KxMVyKrpK2eu+bs3P9Rhq2zjvPmrS0lfBpS80
6e40lAOB3X/BVyiPhVh6Jnoo2BEhpGCiBZrjrd0mT3ZRByO3+HlaSGrCDaMHOkqBDUNh+pU0EpdG
71iLxsiQCOLwzWUsNjmH9jkz27O96J89C4cSM/EpKw3rfmmjfodM4Bqn6kEndhEMtHkK+4khbczS
eVr82dTeu9F4RPFHPLBlI9lw9jZRMY/KreEn6HdF/IByutvJvryJZr7vC+Sidq+TFZo3+VEN1lVk
x6l0oi1fpYmeZwCgDuktGdeHTk5jI/rvPmky1mTNdk518qmckIWAq3lnx5XFbmAwRwSCxh+GoRaM
bvLQ4JnboDFES5OkLzSR36XFcLmPaEzDvvkJi2in6s7y62PVsnfWJ2tTzu91DX2rxIfhmmyNcNZu
uxCIcVeyNyOTaWwRzSrF8IvwPLVZIkVypmg8n+w2F09QEYAE3cyzRx6YkvtBZl9q1HatFaKX7eXn
nEGplc4Z6TvyMe+XsUq76h6yZYWiJCwr/UDgDbyDigcckssFoEeWmHNglPhA4dCPXiyvznpQOjld
UNluupZu0nGIvuxwUE1dq4jype2cQ5xoDQzJvZC1b3XVRcuXB3uwWdzIDhFGfW9ApfZdx34aPZRl
atYx5Q289Z4aThMTdi6giECi9qkxOnlWtcEqoT1F2aEw+uSszILRft7YGx5/3wmLP6x5xvtIn73V
0AXkUfpGT3FvTMzWYjPHF4esOWjj9t6dXvTQFP5KxG9D9ZBVdMBFfCc8bB6McH2vrWFG55/zFJ/y
Rrbc1bpHskmPbSn321JFEBiM4ZBILcTxzzYCe/uVBIHjkLX1Xs/w07VRdPWoxHZhneyqZmq5asxm
54lqlfpEv1CmPmUWbEVTMzfFmB0bq69Ri+gvvZlqtwyMkF1ijy8GnUmV8onEi1E/Rw+e1aG/I8fs
mijGA2EZDfe21A1GJeGpXgprK8Ow2Ol1jcGeSgvnuMgDYXX6QTLgIFTM3ZQe/nEX60E51CTn5vaH
yvcue10M07DI0uE7dlDdmVrkT3r0QULPU2HpCPod4Omxh1c5YQxB8d9zNpTuhuqOGq42A1WG8XZG
MmYixjIRVzJ9hB4wo6lHSFNvJHD6AIsKswq1XezkQYu97x7Hw6Yp0PUGMuqYwYwI5SZ0ZkwyJcgO
3uhlxmhspRMM92Kg6tCvYeIerXJsg7Gty2Do0x8pkB861e+8IdJyGHpKzEV/yub+XhvEskf4H6Hf
r5jMVYSBpykQlBBRvCkNv0wBsPOjv4KUfo8tBjuGaiZUmN5nVPYXs5Jfy2xPjFVZYmVFLLYSnEhg
5d1zPnMTSl7BCQoRcstvRr7nDHhWKsfHqDQd31jHqJyIHliH5MGx2aNES3pk7r8Lc8O6atlHic9j
k1G/budAS3AE8pqabH0aLKRhhA6PabOj2z/aMDPPzoPRSNcQkzpAn/iJs2sTFv01190v9nTmhmLk
OCZ8h8lBGzmwCdopI0SbXYqDkKtNtiO4k5MbE2Jb4T3z4j0k4QnjKBBA9zJZ3HykhoD2HFvyeWvr
y7by59GqgkKbfiyve07d6jI6Gv68crrLXfwFLdO40Csz7lr9fjS/EUhrPl74i2sOn22ktlMX/bQJ
8B1yBeag47b0HVfEG4KgoVb0A2900h8a9kj0RLPSXxqPaJAZyELO6pjF9/idFlX6QDw4o1Xp40FP
N6Ohv8iiCf1lMJkLVT8YJgnTBK2xSfEuMafGdQPaFdJVsTGIo8Y9hwLAzb7XLQLCpyc0vZbXfHlo
eIwiOZUmnK/BIvMPW5TmuW/hj4SGy8EuimARGBekXv7oWntUFZPWnm/dulNI+HRMTDCrYtD3IT6U
dDuycDm13E+MY6HssZUJ+pI9l0td5sZ+R9QUmod9Q6O0G7sWrUfWXmX025L5rxlPBM40IkNa3e5P
JevyxkynfTjVP26ZftKGY4fBZePABjfrbCcbz95wHKC0iMrHTqQIH/gRPPUba36tyW3PvF8b16xi
d/olluqty8anrKiQTKvwisrsrWlLSr43yYTU50FYbaZav0czRQWBldqqpm3iYHhkmYHlwqn2jpfh
bESgCwZheEsM9eo1BuPZREW+7E+GTUA9dqbx3hiSk65CGRgkd/g4zG3f7tyPXvBPYtTanZ4szzrb
XjOiE9CX6G3WmPmNtjyzl423LdGL+o0NuKRSrHZeyXk5pCwjJmAbG8c2/IptGI+hR9dd/qRZkuzS
ZjhMGjo6uz2jRYt9qJx4qQfTRSI0fWrY2XzPNJ6brNWgDkfHzkFHBUx8U7f6C3JhxSN3eIstQCsR
K+ta88w7lb8NQ8tP2SBiRfoCqAZ3jpq51KtHwWLNKAeE4HhvXUlx00tsgjRVeJ/LQ5aoL+k597JZ
qv2QO2iMTO9qMvhWEveMWeL+LJtIbhyYy6PH0dIKniqNVh/WN2wW5R10lx/4yEfmiPjYitYg0/u3
hfjpkPaEpVXzvHP09JFcqfM8ZMsmIboc0+jkmytotUP603pIdBTa2AwLjSHQpICtufZ28rwQ7uku
5mOXOvdV31n71LYgoQxNQGpCemCHgH7WvGKtzKnovFc3WlCL+dkYbrUMaQ8Pi7UPIvNDM85WGdN3
NCGlWP8hoo7czRS0N2Jr7gTSX0w72rR52COJKj9qb7tg6k6TZdzhQcX7pLuf4HvFVnj2wbJJrHBz
PM6V9hxO2qXQxjd94lYXM7uO0Jufsh5ODB7bOGn9xGhOiZe/aMQ40C69NJGLyr3HY4atHEdVSwxw
HFN/Ks632cBwwcPObMz7ujOv4Fprnjyd9PH0loFdILUbZpIPBePqml+8mDUq6KT9g8oVjPSSeB94
XE/ITUTd/Bk754AAgufhhB6vl+Sct11773TaT+4aH0ucnoyYJdlUvg+LIpjYbej+1SYzmvfMzn6E
ovVus+7SUzclHQ+/Pkz+kAD3SnSD5G6fYHLE34gA6IrrrQYTFo+FuKbeQZTxe5l2JzuN7VWluMv6
/nfW9htPK27KjTmzVl1uNAyN79hEvqWHGiUJ+6rE3Dij+LQ8dUnL5A76xwMzrqcq/YhyK/WLQT2l
ClPLeCvs5MMbrI9FDqw7h283Nj46BJOJoMPJtV0h0CDleJA7+zP3yj8zv2LRtHeKicu2AJyI08E9
lY0z+5lK/GGMiA/TunQPARS/Ze48iNrWcb4ttyw2MyRQve1bsj8rERFyUpBwa8Qu6qTi1IkIV7sX
X3VvXX807X1RdEeDWmVD0ulXXqKXy8Ur1Zq35tOjco7EZpr4w324fM0ZeIKM/cUcc1HyVPa13ryp
hOfDiOT773ky0QL7ghp4qfBSVxnXN8nJRlwQdY/Vvo9Xing5bGVKmkjIYMcGBCEgGKEUx5ww17jl
tT75of37LPui49zKLo0xTT67jZtHmgejyhgNYHafQQEI8i6luEx3vUdThVX/BbXv0TKpMk1TPTuF
5gZNNv1U3vwKR+qNvvsyGg2PdkN/XClxvWtWuyxnD5BVT7Pl7EWBqKqyJoDFsfAXFnfA3+et7Sib
gr1h+pUiAMyp+Yl+U7tEazbd0CrcqBHSBfcLgn65McbqvVHZgyQcdhuMsADI1GF7OmBY7b2g1KfP
vy/66LWXVIM1PWZ3tdkPgSP62W9z93diuxhmxwFwBL8YnVnAYQG0clAgJTg8DTcHiVEjuc5f56pF
hUyCm+mSCcjegC4keSjS8bk3ChtxhwnLwX6KBRr2Vo/PVUntUNTcBUVhvyQdz3ngyMUwM9gwT4rR
HE0eu0OjSJ8X172XZnYXmtqL7nHTlYmiHU93oWKd0I1YNKYoJaf2FSnhY7HI311F4qoi27dDIcVt
escQ+4t8OaA+y6MnurvILo6Ct8AZwnOBe283yBk3UUen0Vx74yljdeJbofHFEvewpIQFuTodG+6w
3EcW9CAWihvkWFuVZQ/lk9eQOWdMjD5tDeUD61r+vpHLiLX/41RGX22cHOrIwVqBNCKnyYOc/zOa
aRmocGD22A9vysSvMtWN4Tfld9danDF1S5aSSA6SZroQGb3cdzSRL9eDfIbWNZ44aS9FunyNeZX4
PJaeKsdw/dQtHoqlfx0a4AcGe37LcJ9Mz/kyyKpJlt/ZEqFH7kPN91SyAs62wwJwIJmr32kW/zKn
BZbdXB0Kh8cFATNDgXk9xCiRmv5cFjfHIDxPWbe8+OytOfOliH+aKN4LgSWUIHAPU4cDQYiKxn6L
F5xI84uLl2yDR+ZhGTpqnl7fecVGx58y4dmYhXvKpohHsHByX/9TmWyLBzbLzTBdmGD/4oGPKyK1
Pe7botmUYU/J1u9dheM7r/hyOo4XE81kNXHNxGSsbWCT/xmdTGwggj6xmn9IC/PJmpM5GDqEzOYK
GbS/3ATafVyZlzjhUdt43YNaGK0qWhacm4jKrK+qrNF46MjhxlfDNH+HQufYL5E3v/39q7V8PuWq
RptkqZNMp19ZO5Y+BuJm/hpLgxuZ0FpoY/fEpjpBOKjXXhCk2FDjgtB+7/v5hOJu3C59d0g7demt
EUU8qtpZ5S2+O07+vLhAhI38YbLRtXp/BPw2bHDZA0z7LsACUlG3vqee/qvtxZc1ir3dGRya485U
0w/z8mQzMC1hQCJ4vTCKT711U0U9+UVeqo1ZcBt6cnyQv1SF0Skz0QSVLWNv+MdMRQFvQn5GDIoq
QiHwR/t6iVIKg1oRbc/pjOoRdgvAmUCPHqrWeMCjRrQriYg1g2V8nCpV3s7tjB3ANEVrrXdbh1D0
0Kpo9FwmNQNGkQmnNtq6CDbuvGuTpGM2Yu+kKo8KRxCKWBGYIdGaRkTNoW6it+Qh1dU9gUXj0Lfb
OjLe2gRCC9x/u+5lYAr7JbeKS4OQsAMr7k+GsYcbpnxP3pUURl2GjDuaPnTdcg+2br6WM5WXAfRa
Vpp+aFyQIWWOSiCF9m56bJwsO3lNOq7gto/IqspJAM5cAC39ApCFsKh7+jfrtLTYWxw93uuzsB8G
z5WBWLyz9Co2D86gIcQyaDUW74nj0NpB/x6eF9RSmaE+RS/EJYkGIlxR2s7zD6KE+KkoFsVNeQ/3
i3clJGSr6+L4MEqLoc5spG+VbSsmvjLdDIORYvXn1w2zcgmY1AwHCwrzwRXW2mMl9J75oH0v5ToL
qNDYjzpz802sY7WPkI8isAoo+KlDGqt5blhzB6InRKgUTfNcV6V2kHEND6kqfJza2ifPXagURfod
8fQx0JAdgXJHZ6+jSp7raxuhlCAMXj0WoeZeRpE+iSDM2TYVjiO3M1tGxiaOc0ldig7iFm9ROOPW
I1oiNFOsA5lKAfr06gA1OD2pdtgmrqy/JE06E4Zef2TCgKyYs+wcJ7m8jEoxz8yn+EWYTGAhB1gX
y80hIt01KdubidgEWrxpeWhGA42WHBrU6qn2kKP32HgrJjzkeaOpf3yn0TrTvbE8RvFcHJlTabuF
aKvXROh3f2HDutAIMGzCk9sqRjSegea1qUBk6PlZDyeO88Y1fEeV9cXOHHnqmJUzasmvkIHz69/P
4oadPD2gS8vH6i6qb5PQGbx24GduNrKnnW55ICSKR6sailtWTPnd3w+ePRa05MMZdURxGDVz2Liw
cx/rfmnPXZf+JFFlPmYWOdqRU17GeeRcW9Lu2K707YLz8WrExj9ydv5+STnxnRyjH2tikLzwSnKf
EOHFZIFlm46EsyHga9N09VMbieygT6J7LlX2aU51vXMgyx3Tvkcw6uXhQz6o+OBl66XN7xIiZXxi
Bsm6So/TrSxMbC6qyn1VStT1olw2Qz9xLiCNbze54o9M6ZLC22q5e9LMvGszjAoagnqkg2I8ZdEj
cXcIBdsym26E4qB1zSwAnBFFGtVcG4jJQ/tLAmAkzeJeE3RIi6494rhEiF8QQp6juX33Uvc7aWO1
g7zs+YvDZdQ1HbAYbwPyrntstNY6e635we7FZ3dhXHk2ImtknG2RVHgbY/JsPXNODwJEObwlAFpu
3stLmCCyMBhyexn+Piee5DGTyP2Zn++ZSGHuKZv4Nji+J3oydTrGr7VkzoZoIxCkotTc2I8ayqzE
F4VCrZ5U7BE4MnutD0/9UvigIpCaV5zNccMgena6e67NMMgR1BDGnJ1kPIgb+lRZ6e+1iNyTG9kO
aZKSWOUiBrXvcl7SVotD26hjw2D0zE5f7GenfjZW+DxVB472br6Zi+ZtwOHAIvZM7TY66pxWVnmY
ptDE8epwsejisAi53IC8/WBwUsxI4mTnQabajwiQcJDN1c0pmp+Yd2yTQLndMzylxEsbtbdkctHr
LDnPWYGuu2c03/S3MIuaW16SHO9F4F8K6uQaW/Rj5Nz/veWaeR6uTas4TJHZolvLixOnFHC4otwm
rDE2VpE/Uv6jU2+G5ezF4CMJgyEMtoznay4boisXdaiELU/RKppvJ63eaWaZXmdWl4oJ5jlqh5NA
HvuLYRZRMvSktTZhbys9DQZO3dPzAoqUVf8KslJ77qb2D691dV6m6rV3XcKl58W7t3iSHC3BU7+e
LxHqsi+ZD7+WFd8/e2ER4OjC39ZZ2onsUtZwghm4qJhDhusHk1wHCBPtZlAEi0ut0A4qSTPytfmQ
OeAceYIvOrpyPI0PsuYWACC3qWrZXmBLbaPZ1jd5hiyZdecJAziovdEfI/GrmMA6MkBPEe2z4SeN
oWVMayTYecPJunSpSWKPEPEhbdmSjHCg91NXG/exnt4Vc0vessmhPlXiaqLU9etC2hSgHLkzMxcM
rQ20O2u45+qQ1HsYvVybgJYyXbK7zpouE+IhpACGfU60BGRQK/1pASLuzP1FK9i66oa2HU2yxxPF
PNe+TWaR/GDXtLH3ZRg9t7RrlT878MvDMjzJdgwM+q+9axjPsb1gJwZFg1gvxO5GviTIoJoUZR1v
3oge6qD1xs9gNL9rhkY725pGn07ahapgP5kSTGhhPurNiILUaI5druHmMu+yqo0DLUy3MUqmwMDs
uyOLyG3dvazSGmDGqpqaa+tk8/cNORtQm8sNf2YBnTQxd00nSWHiYWwri1sQs4slHMYfFQyWkZ0C
3YPV7jIXs3YN5W7SmuFkVdxEEupXxHjHax1Oqo70kimPzotr3HPftWynBnM3x1Z+rbvko2JesY/H
1NxX+PtDB6Wxrk14J6b+0QizB8iepxOk3yUA6vuaqwmtdMgBE3mrS/6uXRlKUdqjQKTITsErzStn
yewZJtkre4mx0LFpriOIkGlFM62Mpn6oSfgc9qBsyfqC4oTJigVGAtgJwJPCqJJ2XkGp6wH50M/T
yoKyRgIEoor+zWI03Dh/cpNhdSyykxnlFxO1xoVG+RXaPELCamTshhnkki1wwRN7qh/novjIZ6AU
bSz/dG36bKeRfJOtrsjlnFl6h5na5cPcklAq/Gnq8TGZbvzY5IyKSW/ILsWIeaGx08NoT+2lq/Vh
hwPJX2w4R5AD3a0LNQFKDd7pvM8OvVagqhvt4m2KBw0YZdcQ8CGcuzTSb0Wd2X/mWm0Spm9VlYXP
ZT5b57SGdkhOicOescPSaUc5G6H9QDnMNk8m74SyjxEGB802MjTa5U+dol1IalfHuDDtumGs//Dr
vi2ZYb9Ovf1Yc6UQPb0sV8cOGZ0yNzJq5POGiQHTs2Lmi9Y0M4peroxZm7wEcCbmPPKLsLMPSYQh
l1g7ZgZNPz307KB7A6xtPDfZddK0Swi+5+rCdVlWZTXJzdS5rkNLOm7YupTbTvZbsmsxRg3aFCRN
92h5EuyYIM2QpQKMztSLAneluc1g3QrwbtnKeYtX4hu387Ewo9XPPI/krwKNjnmuYXZNNmM62ifA
xMecNoN5G7j8gpxUII51g3WHwzsMhkE1QVgDVFTIvMU83Y2y37ctnDq5Eutik5LUs/Q16by5q1au
nUZzYaykO2tl3ukr/a5YOXhqJeIZoPFqeOu6aVFOWYByw5WfNwDSA/v5bbDQdZhuHjJQexLkngt6
rwXBh5MaUWn3udVSDCoRNwm0GQ6bYZkP3srw61aa37Ry/eKV8JesrL9xpf4ldZ3vmmiOzqPCXRpR
X3ETJX638gLtlRzorQzBcKRAsufyMVGcTHCh+wOjUG5B8pjbDt7X9Gb2FWNeOzGQhiPkTxnvMP3/
RZg2R7ZBuZXUEU5268GdrexSS034om4d5stwKywGAT3LkMZAZTxbkqMN5ZQb7peVnzjYkBSnIbri
kSt3qdjWAnuZMcr4wL6H9OCl2GOXnWn2mXVHdXVs9PYHbixksyH7MFd6WqyjW0A/QGXfNk+unUD5
ctan9XZAKfeaEQGO/7FHiM1Mf6ppjKFdU0my5J/16QXu7q3wStYhmHKywthxItePpTUQWTKwsBPN
YD4WOkmxOZE6yayJAAPZuzZm6smLU+xcqK47ZibHtQ6evg1ZnZqsWKtsP6pVuePVOWtVGQZtwajB
todd7tpoiOL0TjGOg71RdTdrhV1mE2i2NAkDLy5RBonShcwFCmxYGv5rh7opf882A1c4LzaDYnDq
vDhuyf4Ku5c7dn1AkNEPbjr2BSnRDxIZbh3ds2Ii+tBJ+gAbz31lYubWK4JbxnWjq9v4lYv59afP
7civbSzFiH6xzMYSomTNtxmSFbKZcQzVnZ/9qka1Z28yII/mMcN2aUEVj1dAY9elihj9IWpHz16G
g0Oz6FdO/D/IO68duZFsXb/KYN+zQTLIIHmx90V6W16m6oaQa3rv+fT7i+zuUXVKU5rBwQEOcIAe
jjKlqmSSwYgV//oNbrBpdN8odUNTEiRb2CNCutbOeYztl7iKnu0I+gHQoX8STv5e0zFrpW+hwJtF
0bD/THSdHGA92ugZafTNTLDx4PxOUBaNeN2+GWY2yoAFPsh3G3xjHur3VKAOEU9+u3KiO4yp76Me
MEL4+bugwTdFgHnj8Qs2aFSoIFirhZl9bSho4hYCIwqne8fXFQINdtXCwF85sbfzASrWTk8TqjAp
jmNZPuB1usO11AbIAeLwXIXxoSxb6GGxd5n+nTgwqPthrYdB0a8Sq6dPXEDBeDeFPLmut0H6ujJG
2la4MgYwQlHjpsueJ3ql+r9JZbarKl3ZfRqsCOJEpTBiDHcWUf1c+pWJpyChFZXAYrLo4lsptnXi
v4Bhfoj0FpGC82gY3giVwz5meokhJ1XxY4XKkPbnsjMoCoyxgw+edU/jKKCHjBV+I6gRYh/7UOTq
Cy0W2BVF/bzF7XtYql4SXdZwJzxQ14DtU2qU4Tu/RZUsRvc4mGa/6bLyqwunEjAPjxCu38faRVzW
j09VniZLI/Mt1uEIY0/c54nHsA446O8BkLNj1Gfxocb+E3qEBS/AJnCcPgE+CUF5qksGqW1g5yFN
nEvmfLiX/rOmh8O5QLKTxkwQPcwsPFLXfsUn6tWeAUZnxPeWjlRIlMYqVgRfR5w2NUQm+6jFeKTz
90Po+hAX0merp4VmWDndyPCrm+/aFDl+O5K49tXTs/uhpdODDd+Hyv9gEqdCqxKBkqH595ihgu9i
SKLFITb8tXdyaOwvm4mujqWPd8ls3NHbjNd5ChlUx1Usb8Rj0ffWXaRuCC7NaCwMg7R213ju7GZi
AFvPSRHU6zmmCUIx+LtuB5jueXsROBRPTQydrTNTRaFFcORZPo2zcSVtWx5hlQUd5DbmT+yEIiEW
oXJVpZSnxYH0hmnn0NszZAAwiVALHgTOYcsuIaIhr464NN9FZUxMrhOAl8SqfWf6uCg6wJmQUeYj
A2QfKyumsOyxOnARmUy7OWr2TUdf066d6mYZTDUtG9k/eMCZIO3+qndD1quOMlBQwjhl9zltoHGi
nBmXVYyFzOAuhWzfQbcF5c+qvTN3H6vMenJcd8YJ94sOAKixvVvTWjtD0vwWCbxZcVmCYBbo9LCM
TUp09CK3c+QdD6mXoa8K9Y+FhIEUiwliYNuum7iCk1sjRjR0sUGfJqHk4Ake3zRaM1AnWHuZUxGH
s3nIg54QHgu3gOnj1ISYwzgfyYv4Us1cHqcwfgdCehk6w1yTspEevTsdMpqNk/fH0dXi1eCkFcwr
U1/g/4aTqY4/X2MHS35ls9GTjp5ljvNSQj+0kckmCWNwEWHv1Pb5ZFjzu2ZA/pp2aPailP5z0nxC
PYn83NF4SNwR9BzTXnZ3PiSNMvvqlrp33yh2Ho8jfGbAICiaxGgJ7UunU55LBzWiaeoQ9hoDsrNh
fHUG8wGXRlANqwBIKYrpNFJorcyKxSLWw2TZ4vd/DhPttq99ez9FHdUtQg7Hg+psGCjdNcg3+GPj
/Rl0QF6hd8/0L3aRhd+C7fUrG5PLPb0JTsuCTRfpGteoKZlvx/i2rNtvBRbfiTCw2oHPoo/WmgDT
5k5rrC/GJFGQYmO0ip6F6Y9PdNB99ldbN488ZOAVDiK6HS/cxhjXRKmJQz7oYsUSjydVGd11ufmx
kcOwF30FGyhKnNvZSx5qu6hu0wgnozRa6pksMDRv5KLFFmZVl+3nIqyR1A3eh8nRjVNplvNmMEd2
m3CRZr2t1p2F0UCOp0Xcis9RSI8s0Gpr4dBxPvRdcYzKHPXW5H1EBT1voGA/4pFqbmYnmTe0cgfX
xcAWeYDbTx9gcy1Ds9i+zfw1fqDyWzh/svFFxmp7pq5fGd/LYpQpJRV1WNEv0wRPcZPbgJJsXidw
ITNi33ezUKWBRuulG/HPwdBlTNlkBnHirs2YlWkiTBi03zgZNEI9vesXRgXh+3Kqf4YbsOyriJyr
IIWrl//z/6O4xrTRvPzr7IV3j/94H2H/mv+Dzf8n2nKvVTaXn/1TZSOt32xJ4I+jWzR3PLQb/1TZ
SPs33bUtKh62+iYiG0bBXyEM7m+WITzDsyxSEUz7dQiD85tEr6N76GtAWGyiG/6DEAY+vXwtsnFV
ABI+ULZFE4CzuUqDwTLAHOC64eWd0DMCaZnwNHx1Yf4cQK8zltSveOsjFK3/VcISbji4aw18xIin
k1uEGxmwNQHbKVhfwuH49qddiwT++EISPj2XhpybK5FAywYgaHV40/UkMebBVSM7MW+u4DwBNTxp
RfcLoYbxs08kycKwpBJSedcJUp5NoLZOWt3K7fsjlTHofwEOlBj6qvKnbZUr//v+WEzBlk3JIcom
LBIsjJ3FTl3siZ5hXWIBrMnH//xSGI7UIRbZdH898fcLb8SWkRYz8exFqD2UIt2FQ7DGVv2InAWC
qfsuSMebtz9SCcN+uNmvP1ONt1c32zKDScIW87neNDZtNMPpJwfwI58wAJrJtIuoPdHnd2zM44A2
kXd6+wx+NqBfn8DVzIoTqrTrii9NTrZaIg+hleze/ghDXbjrES09l6QnNHJCXo8xqPNkFgctd9wv
7sBeX3LX2lHtHpL4xsMOTWbWuZfdscESmlzhuwBIycl/tYaob3J9Fiwfhu3qptTF9aNbW3ZnJkmN
93v/0g7zKhknuOJ0WZqU9APvVFbhHmoNylGSJj0GQLeiBV1l7ruwaW/fviQX7c0PJ2NJ4dLmMpGy
qHHx6r57+JsHoqeQFMMxR6qVjhkdsRjqNmklsl/X0KBKAAFDd9/lJbSwCEovXR1zsg6ew/6wGlf4
MN3QFj3QJlmxxV/niu9icxd5ZvU4PcF4PiaY0U79zNYNYtqA8AtKbDet3v42xs8GEY8ylE/p2jzZ
V5NIBTFZWmEBE87CF0/gtIEuNtUQGoCJZ8pTAqJ9gofA7EMmsuyzydM1ec9hYy/fPpXrQkFNZ66O
eb9teqgg5ZVAKCOjafQHUAoC+XTF+Blw3qyzO+Q3eEFlK2Hi8v6L8W397CF28VYWjmkZLENXi4II
XMOvW+C2BAMItAlUQut5iA4V5OZqHjbZjEN9+NFAW6jH9kHhdlUA4z/RTmpGg7u0RsF3MicsWDGc
iLpgox7+mUQaLZpXqBzuZQIj3LstZszQMXkT8lFM01afxq0bBxutSHdeWd2WAZaj8wRrIaPmZdvv
seOeceTUn+hX/uKBAlr/yRNFWBJpSUSjmfr1cz2HrovPpOOtpJ/sDCtbld5hTrOdK17MsT+mWbvv
5zvZ0Gej59TZWGS3/jqYtHU+dZto7PZ90W8mIzu1ySfyr+h1xodYWJA8o+cRNkQKp6602+Uw3lYM
7FGzlljzbyzfXs6V2pf2G58ejFNnyDl6LDIEc7bczXP8MNXJrsdZc8bNitYqHs8BvFhMyZ10B1N2
PUJ5ZZe7zQFn1P1SF1yHSt7E3XJq7SV/p/oJbKWx2dbjA2LS9VjZOwAfaPW4fWi70BtuRKjdwGAn
Dam67YPhRnex+30OnuqwRLihbaSj73W25l6orS1AhnHC7BZjWBhCZym6Y0L0URJk5M1gO8XTgP3j
JhXTln39Wp2aHFFZEsE7eDzPEI67/MQiTqWOYozHTabP1dQeBRV+bDa0AzWixsdtFcnlBBFzHs2D
BsMSm9HFMN3pwtypK99OA6Q5gjCCgXI+Oox1gMPXtDJFv6la66Dxq5iUiBpgm0EqiGGe3WDa9hLm
Etsw7D9WRZNuhyx4muriEwvYemyAtDWISGVNC5Q+e2K57zMjemAXces0wYN/ExTWU1U2m0w6ZFOF
h6bsN3Mc3tcY+wRQiaBBLD2LDncQrjv0d66r7SXzlRyTXeXcufDYWZ63RYBVFV6DiS6wGkVIYb5D
fLKTEiakWiFtznvy1pL6aaIpEa9tIqXPSU2yCHOkmi8L+XvI3VWLkLrjVXpLntdK4GhYvUy2/5SG
OMQAOkZINdUQCZPwMAaQdKUytyMmO2U+BriO4Zjj44m6Ltaf9IhHkYl44YmMWqYj9Wg4phGapFwj
HYGAC5CnYG5uPX6bE/p45hAvSYgoJihJoK3Bbu/Uhzn2tJ3Tfp3CsCVuBwEDV0rZ+qJ7c11rWXX5
HkYdw/gkbSxdIBKE/dmoO9IhuqWGEk2Lo2XpYXNsepBd5a4kU6t3xq2ak7VIx9eYfB0Y6Wm4NflG
VWzvAkADqwsf0mZY1Hm207VgOw/49f2ekVQD/fweIoKJi7ZPuNgEeBm7/Sbpt6hk1Tt2z/3mloxN
txc40wFx4NUtUc+G67GtYR0hIIOKsXGRLaNkRoIOtd7B0FjZJ3T2gnDhNVjXvoEdqLMa5gxO2Cgw
Vhmg/Qz9CPkUp5odjGC+/JTaBxogSzr3YuYmpjD2CeLEZMpbsy4As6lodb4/ROsAv0xLfVCKz1q4
dhljhYVRzqSia7NVPlBrBf3aTVkuxQxdDKmjZJaR0zYHjk+SYUlgxnrQ4yXuiJsC7ZymcXL8r0Oz
rcYsyu4F/e5VzNKd4i6n9e1+wIbRqKB+BD2bUG0zokS3gnHTh3SvGqgchsnY0reIiLCc/53d0CGZ
6DE2fNQYbtVgbiX9FCajIcvuat3coLGoOJM0VO6zwSO6Fug7FAYW4998co1uWUD8AVhcB9xdVUMk
cPOMOnpuqBksiIURIJsFkZxJoc8ySAl8CCRhpd7QNBTt9vPb6/HPlggPENPG44C+1nXRBe2YjXtr
QqBw61voG0u4A4irzF8swUKt69f1FGYKlmOwkSGP76qMjX3oXpXreasqsw9ZHG5DviFMQCiBxZ2a
2wqTxRcz5miC/oNNklEjevSTVaWQ/BbeFioiHr+5oXE1+useVYxu+x+wBXwJDKi59oLAMOwU19Jt
PzhjegJWX8aUkG9frx+QDlXAqGBdKmWXLZm42oS0Ig7zzHe9VRDFz/5wa1fhurHRVo3eE3XEObHS
1WDjMAR7buT/tSTYBPmzIbvPszDPls2DDxMXqepRtYp/cXY/K/SIQDUvRTQhUFdlq4mENRUpLL1p
YLagWdSAV1s5bPN2xuIE5RDpVgIKi+Ni8zpUnyKnhSxq7XLrV8msPx1Zr07l6kKNfaZljSIM4hJK
silm4GFRfqJr/vT2dzbVL7oaWgBjlvBs6SgDkKvqrk+rSDOhUK5ILX4udXyWHW1d1NbON/Blg9ul
nrschYjj0EhnRsswVEtQn0/1rQVEqZYNz6/3mt5vas87BcUtNmsbbH0A67tfbOeNn1wWajHDRF/F
o2Be9mKvNhYSqDp1asNbdVh3aVNP4MK8ajQWGBieAOyQYgrbpMPLGE9hC3WMlTm5V5NiRr3x9rVT
l+aHS4cTq8Oqq9vCuLp09G9FWI26RyPjZcQnrtC7o9rF4Fm2TvNfIQs/ARYc3RWGYRt00Vxx/Wml
5SBzr6CzxvusE2sZm6vYx1bRhDWFYbzWvrz99YT+k8qfj/Q8qmDmNtu5GoSprEfSAPnI0qIiYVHs
eFTdmjiJZE2Xfxmn1lkRBJ1KW6t/okCNaA42HclfQWnjJZTs1JBpyDjLDlZlHyYxrCeL4TGbO3uC
iyrT0+DBK4FAK8J2n+QUh7q/nqNxUxb6tst66DoqvL5YzoLWNCvp2K8pubZKmOvK7NRL7Mw+BxXL
XKY9jkm4jqvm1oAs2rveKUrE2Q3tQ1tjjh3Yh6SJDk1GtVrHqBJgG/f2ziz0te4nGB13x66jEdqG
D8w/elqdaijYXofeYe0yvNqRej4O10gpdy1ro0uLULjoT/lQhV+oBV09E6oC73gvbzroa+G6TNkq
oNHSRIPoB4Vae4tcb90rRvRsHQx93rrs5NST13ksw02NKza/rgzRoMGrT62dqnlZ95piqWpmzNJP
gaWttIJ9cRsfgjD5vedZFcA4Vjc+aJ9BFm/Ji9gS7L7GURyxUL+RJZsGWj+GAdlCCZkq9Ln6Blnm
Ou8JhqOID+FFukmwtWGvtkNw0Ai2aB3zYBGsKP2dXcZHtdxMWGD45ktU+Q/EWK4D8vm0YwM5GpET
oJ53aki88HtsCeIAAsd5RFaSIg1ryXkyugDXMWQKQEIliJjesCdsMGmLd8Bpy4lVTFWKPqlRqoYO
+09a8ijTHufiAZdBmslFsG7gVU5oJdM6JJ+hhSHHdrCtbqEZPXgTRAoMSYiFVL8gmrtNnh0VziS8
R7sDIhjFeWhehE3PiY1n5gRbaKgHDWvvkdsR9p/joUQK9VT3rKyRjdiRXQWeVwRw7c2E+BWnwWj0
i8xf+C+m0LLnYNuhu2xRMtXthDQQjlCXrjVn31BTWVhSw22MmK8QeH+pO8SmmAA22ohQ2sEhA56N
x0Yin27UaXqsvVZCERQzjLh/ZNLjOEgBig2FLUe4k7eNfBJdcULkuc2bF2nY6AgyWoHa2qXBZNrD
1oB3NtBiL6fwICYsM8Auwii5n5FtBQWwDJBLYSNaAYZRaK+N8/Icn/MepaYOH67mNvCrumpOcdXz
8ZuYkmfqfvxIG3SVCixU41aO0zZgDu4RGahnThUgmdfsJyeByjpvLT2DPz8Ai5BAwQrSoitXhnsm
e7rIpcYY0lVNiKMk4yQPnKOObtzB7dxElCwibhDbI6Om0B6eiEyjoXP39iT3I3ondRsemycc1zM9
NqxM8q9WFDqLMYINW0nWtUe1a8FxFWPK7oiYEtIq+1TqjSgJHh2HM7YmlG40MulZvn0e19YvgIc2
mL8EdBfY++iqNHl1GoUOZQbnDo+8K0Y3ex2fvrrPCJ2y9hdljjB/WLgUUolnlKkT/agCof/+YUaO
fD/XYOlbdnzQZg/FwNTWtHfDB8iuKVB5Z1afFKLWWMm9hi9OxSITiukm1L4ObDw7u72tqvBhKtyn
BKoJDY2DjrdTxwQTDht0gBAfh8/QfDDZ6vY4WqASc1G0zri98HFZ906gTpz6nnxCqZ1Q+x5gc+xt
m9jBiQglF5Kf2onhWrguSx6uyN4ZExvCiCxQPDUG2SGa9k6zdCGiuZBdpnk7DHTWiyxBpAQTng1H
4YhzkQBJAEU0TvTAHuWh4fHM6uHGk+QV5iDtBTL2ELqE2egvHs4SQ/JIEjv2uHj4R6GEIO3QvA2D
D7E7hwu0yTe5Md0MLRN0lPXHUp7GhIQj23s0Z8CXnLl9zk5WLc/JQGYmTtYCe4SkuGsVe04xnuzW
+CKFTXowz4uWbJrsgMZ2b+KpSYT0w2hmK7WDG8sXHaZuPuCmDBPALbTDHKwUugET+pFIkMe2L15I
3WPGDg8ynnfk2ENCTneW1X7W6vDbNEqhvJ534fTYah7moWBSTCAaEF0TaA840H7KKOXKIdtpvf9Y
SCpxUXVElNHvToIPLSGtkQeQkOziEB3HUPlf/YqQ4GQ+DO+Hkt1zFB/gQN21NraBNiu8ghOQW9wN
YF+C81DAXRMEDxVSL9YgkVAmtO5JM73HhNMAs743/Bab+hRXGfaIdbVBjE2X2AZi9dbqKYQMvRa5
tRsNdsCMtAnQS0gq08hcjQEcDGVuEB5KfOyTOnhQK4hTOu+MAb5b22HHn59CnNXbxMAqUVtdPsqL
d0FW76McAzIgR5UxiTH0Tq0lHlyoxB5VoDRGmdCmOjboqgiYtHuFgdCZf0+OEY1avn6Tnpzhqx7q
+wSHmEXMeqnND9ngfsZaZZfm/ecu0N4j6sD1Y7DkU6GRi4QUNXB/92FH5t6w9XxrB0EQlbsPduIM
qyl6h6s43MN4I/A1VVvk2n5KXesx1unuBrdR3d2INIXKB3bkZeTO4UtP3cPypDZ8dk0GpN5+tgAu
wqF7Z8lq1efRR0n0rRWi+8eS4FOU6AtplttySu/b1nlfiWSpjdGuMd0H/B6ehzaGOe8/T6ZJ6nDr
PEk3u7PaFOfXYdO7NwpfUtjAwCD2G/fr6IAZKPiI5dxEd6vJhOU9QALRLTvc5LphWLtkMWWYg+cl
66J0toUhDl73IiNYp+yupuK21trPEFrurcQ/COi1qpRW/4qO4UHt6sE9T01jhrBkoDB8UWVKVNWf
XKO+xS7pvWuRgolRdZjdCTcGFmiABMythgvsUuHjQZ5/ms16E2do2XSb6tUKD2rzBm9i/faE/pM5
FgEvGyqPjYH+Qx+wBcDOpkZ3Vq43UBjbS1UeKUy0sfKTgpPe/jjjB4hAmrQc2REKAR+ZLfbf53Qd
M4pRtLm36vHIDsxkrQrOkBukE/2jilL13MpiN2nmL9YT48e1y6If4boGO3vaJPKqPzK5vCctcoEV
ERGixzIF6AF9gPsaPOLdsgUlRdSfvAj9U2jHJ3aVSoG9i/DvU0gRKc9/XI3/iKbw7xl8/p+QGdTp
fCnKqQZXa2FJ/Hl6q0/tp7+9oASP2um++1ZPD98aqKp/dejVv/x3//If3y6/5Qmp5H//15eiy1v1
24KoyF9zDQybHfO/5imci7xtvtX1p/aHH/qLoGD+ZlgW9p8etFxLMnC/ExTM32gAuewHbUGANBSF
7wQF+ZuLbx19dof+FDebvwJVbsP//i9DKoKChamdC4OB/pH4TwgKhvn3Fhi/QxmKQoEwdHWG9jVe
ofd6mXcq94Sid2MF3caUMf4YGfY7ztcQwxfDTMikQJOAcwJysj0OUY9C+OEykv0jyrJtLHCcaVN7
yYZ34SdttpSx+BDAlDfxXKbVyATMBlaq5YAkE8jyL0WKfnGmZ6V6BG7+rk8U0SzZzbWxjJ08WHQy
uPG01IYN6h2rcSAa0917vbzPPODPyb0JAmMxD/Qx6nBpFChKCEZJ4bBO7W2Pks4Mg3dFifG9hkg4
wM6lxe8YKh+6pSPxWaOOU4H/3JLg3rekPtU4lsiR0F/Yv3CDRqVi6ZqFE31Dr77tB2jYbXf2yC7q
rWnXyuBh0ODVduYy1Z0l/dq1ie+e0/iK5YcMFk7kaGI/hnnTYnBwenc0susKmH/uJkweZ/J0m4hg
SCgDCyPR0Qx73/KABQgo3DIKdymj8dh3qIU1fJb1bqXTDOz8buHl0ZExvI/ZBi+zoDv2Qfy1FNO3
0iYOpgiqe6+t9xkKv8WYacfBKr/AnF86GW0C5dqQDv6NkahvGRHgWWBIQEbBIstp+iTa58Czv5I/
/Au09dLY+47r/DHETFrPeG7yLFjXFI7BHxHH9v24ij71YOoLEmHcpb0xduUHzAocNuUb6q1Nv1yT
07hJNs6zs3r1VN798VmvSTIX6OjHU7BM14Pxw5N2Bfawn+80moyk3G9wCYsorY7zbkDWvWDrujJX
2rRgDI+LaBV+a7I/cK3/C7Pnbfktf2zrb9/a86fy2m75/8HpUZFe/vXsuOWL5Iq+9XpyVD/y59xo
GNCwMDzzXAWH4XUMXvanRbJj/oaOBG4Ns46D8MhmjfyTvOWK35hIMJaDmYGHK7PkP+dG2/sNN2U1
pUoLLReWy3+tDH+OkT+od8G34idjxruqAAQUBfzrdBuWkwnXXVHLXm8h7cEfnIKT2oimTDWch+Z8
CZDdH0JpdQf9kiaQS4ixBWHicsjYFgB8OaPenTGREKtajriid/JghoJ4Ncc9104mtuBKE7upSKcx
XPYgciHbNPj2Wi+xbYGOcIhhmx+CmDg0L0SLIYvkXTJ60342g2+B9IftWAIJpZX+PMSAIkHo4CTq
wiotsKv3ncZ9wJspGnueLZQfJ72j1m9C3LhMg/miFrclonELv6hbnOxcVOU5SS6VuMVu6Z03NuOh
caziDhJuuNRpXaQhLPdmLM1beBkYZATypYKuf3YGB5GUOvgVas00QKBsQgbD1sXXPoS9nyKS90L0
g3Xw0aLP3He9AxEhrO/mZHq+vD3UlrEVJo7Rlx8i12da6I05nrNJyz8k3RabJ+1DBy67EYbY9aUd
PLYVlOiOAAyhkbKpNLk56OMvZgzzqggTLmPOMiyGJwWgWh3/fvcdF011408tAKWebQbXmfDc+esg
cyRvc+xBFEBMt6CZjt1PNNRrjHnHszk6+bkYFpVywvx+MENSDsfR+1JWVnn0DfbKufDf01Dj8qZI
ltEYBzcg1sFNbRHP/erR+8lwlmq4fp8Cbb4QSL9ruMAXwmM7rL7wK0SkTcWoObQQNvU8dhjjoRO/
HMIoSM56MCcLBprcXN4bkw5XYx3HSLQQj5UkYK4KO38D9St7FH3Y3VpltNMbL3vEyno4TTlGjW5F
6pE/0mOJIs85S6twzq03OedaHWQW/24bwt8iZmft7ohiPKf91zliMY/AVW4ufyKUU8OZCFnQ5eXl
kFd+gqMKySTz5UfDGEchRMhypQ12eDN8wXBZ0ygZprs5T90jt4SYDK8rsJjsMXbss+oRKQOcawZN
b/TZvhMFtEV/ksnq8sfLoffo+poRzb7v78GutLHLyIlceftuXMqqv98NMCnJNgbqoO1YztXdwIFh
SAZBOthMzXjrpA/xlKGYTLz4j0Pp9fW6mK18WYLe3vct2LtTjgfkfcG9PhE/jSwZQbxGzcl+sRE7
y50MarJVHjr+e3Ow3CNmus2SJjkPtB9h01D6Rz0u552eQQmAUbbsBfjQFK+0EdkQdVm2je3ReaKX
DDrV0jb23MpA3gm7oQyEd1OUjrMLjfZzG2goKy7vXQ42WZO913WnyyvNgNuVVLh84PXSrLE0IVIl
Mc1zqrFPc1QtE2HpfZqxUh1nzVi2WUI6ZUqZVRvWdM4zkoswHngYhUFQioVnOfLs6DRUfffQkhWS
O8gpRj3JdnNGnnKdU/u0hl9s+gkpURE1A/lFIRYXXtvDYJiwuVzFakym+LG/fSN/8lgBM8Lmwh+W
pci+ZnPhh2kNiErqDV7H2xiTpKMRSBMD2NH1yCThdZvVJFVa5lPVx+VuSOKj1w4A201IxoXz/Y+h
GdeHy5uli4OsldQT7AySGXFgw+tP/elyaDTP2fjufA5CSbbZH3/RhvbWwyd1ssptKEtzF9TFuJws
gu1n1x1vaz/rTxWWtl02ZafLYUSceBoKE1FSZh3TSd9Hpvw8Ti3ZskVR9ydN6v0pdDhcXsp6jfGg
PHh45B2/H2ZSt/dlgMUa0x1xRALUxIuNJcou1Hi0HA8lrkKDww1HY14Q8WHMO9Ti9i/KzAvKevVI
sYNhwYaxCa37usazWkvXqjmooIpB2+mCOdvMxGGucOZC7Ku5wb0vQDdjAz5B5MnmrE3hNrBlcmMR
U3SjNT5PSxBWJChSmiwub9YhkemYr5PgNwCDdSKfl7at9SB4bnTbejjWNMy571LdIM82z0tofB1X
1EDGCKozBLetOjiZUd6gyhq7oDh3dVWcM0yKj7npwMIDYTJY1Z/MahqeBJpYNAV4hHcyX7cQ/46I
ATU0oz1wzawTErtIu047XN6tUgYTZhPHMFfpr0QEug0WOWVkewQQ8JYXohiPjfFDbTrI/C7vjS3h
P31K6+/y8vs//ufPO1QMC5cg2C0Kq+KOGL5fhC38UFsBk2M4gqbEBBVyhKDye70YhZ7VxXQPsISw
Qaal5/h0O6zhqSvmYE/cNAm56mVMT7Ig6OyygjBVmPiUBO1CwtTrQhvbeNWKNAUwqcbKdBi9Z8dy
vc/oWNa6kWi0uSKNWCcSEi6HLAy1A3o/axNJH8IeKTAPwra8Y9o3n0M92jeTXuzFPPaEX9E6yGad
CG4iqSyvfm9zWyho2lWqaUDDvXCg0uIET55wD8k2fX3Ik9ZLUY399ebl3/httGdvQtdD1Y94KPeH
WR0uL7+/hwENrk/fX3//a0TyUNFK8P+R/Ih4ZE2TbUEAjocktMnAxcAbiLpqsajbeCiUsMW5dSJc
G4nKntZuGOv7NsWbryeX7L4uLLhXEX5GlaTSo28j946e+zdaO3/EfTxfUpiQdYp54INMKvRR+S8a
4saFX3v1yEJotkA5LNeRpnc1DLp6SiendbtNFue4BEcdfWCnc+iPCPeY2YRrBWmJOZbAHDU2Zrgt
WTeDy1ZfLjVy4UZgjwT9NNIYDkYRjkx7tESzZnoo2AJbzYTzpddBU8fmVM2il0NE2PbGqZLn0GnH
m7bkEiaj0Z1zbz676Zwxd6k7N+jRIW1JkGz1JWbf+C3IcT5hDvvn4fIyE8Ndj2B7FzZDc5pk1mAd
X9+RMxfRywMAWAxp+jAiRUHPq9KnNWHgjekR/Tybn1tPH9dGvazMOT6NBlYTJW42AVXpjsN6bpwd
N0LuXGYwXNnlAfRXHtrBCA7BbBAEXbvYhfY92K7en307gppVzoeAPEISCA2QGEwp12Mf1eSXF09u
GBZHjSLpVAs9Of3x/mx0W4MM36WfxfWqi1RxpsaHEWknV6+zfZu0Y7aq5ro5eTARKFr1ZisLnGZb
Hey3lyI/tm2jgb6X49nIA/PU9wTYoczdTH4dbhmP5K15PppChxBdDLEWrpHlhDxxCGMfnp43wcOl
IolY9Y4WGpMSr6O2hhfK696ZxL7Gr7Sw8VgOK+1F84vyfHlVAz+vSg06Lt1Vfwnc42yRo5XHocZi
Z2gs0j3ipn4sEQafdUPWj3OjYVSSkpigzUNbLt3hUQe7r8egegxkhPlW2JA1KfppU1HHGLVWHYQ6
ROxTDpeX3pDdRzlESuIePo21adzkidM+teH7vMfanoEaL7Q6nk+WsKcTZb1zzPXjHIZYOhtBZlIi
cChiqB5vVyMX0srVA4VfLqC1aUFnR5ry93k1booyy8Oh2bgjA9YYQkwmLGs86EX1558u781DXy6t
aPCgVeBd5MWP8DROTNPe6nYmgHHdJBhn5KMojq5MlSi/O5T+HJxzhby52kHolXmc+7bdYa9wKJ3Y
OdIYJ8K3yJ/smSLBsNlBOgOJxTXtvhnDXrCZ+bYu3HbjS2R/rU/59otvDzZ7tcVh3QfCJMFE/Wcp
ys+rLQ6cFa0uXWz4ZTM1X0prfpjiga26OtQt3+HyMhhvnb4T+6QJTs1YrXU8sbZz0CP6d9wcbwsL
vrNJ6lio9uyj03vny0tjbsOj5mCZZ+rimI8mzgLVtCmcmjK2zWvFjY3XFs6OTxEOvGE3e7totqNT
wkZjMZdOuip10u/cX/QLrtUh7Oz42ujYJDiya/6gRCJUMcj6XuCu0hDBh8J2gGc7RyfM279ZVr+w
ifCFRp1gX0wr2tNC43A5OOpPs2YxyZsf6twdzpbavoap/tnARX3jBvP/UnZey3Hr2Bp+IlaRYL7t
HNWtbPuGZdnbzDnz6c9HyFuyNTN2nRsUEUipu0kCWOsP4yHzOjwDB+E8TgHKG+nAI8ui4NDM60hp
lJD61tdIC6Ot6NLxpM4FOkw/mZKE/P97OMb4zw05mXXgUyq4UNMwP2I27UzgTs//sCkHTdnqqHrc
mHNRjp297UtmfS9uT9DRs43f8ZqSVWQ/4O07+k2Rw8nm/vaPvoqyTguHvgd4fhP5urJLoQagcDup
e3fqI9QXGuciC18PjqaBypisFe3o7e1CQ3AkKVGpacpVWDXuDSqA0IcRIMT4pIweSZ9rICsu6Aix
6fjaYLP5FKA9vk66lkk1xG9cK/jTaCDlN6g/m06h/2Wz/99uCZfJnhtCt4ldfHwPANcHzuT0zQZT
k+CSZn7xWggvQd6MwNMma9F6K/oAyUUXhSWaRU4opch8C48+VK0cgJsIpMFTGVC+vBpt7GBNhwpt
U5/8IcCVXtfK62T61TWqxLAYKn4Vw8yX6Px8cqJP8t3Xxsi5I7zJExL95TN+5NHMt71rEjmcIzQI
STof4nNaORSQiXFz8IjjbYXeFuYyMEjZ1y2Q0qZNqpMsIrJ3C/b+qEm+tfUxerCqmaA816fJEaCI
tub2Y6nRVjUUBoxCgSKjsORtS8Sik8g0VuFs9aNObnguBsEDEOJTEA7FCXV/dwFHWlsnIDVv4Ogh
ouMDPsj8Pj5VVp7BycH6OkZdceWSSNiJzhKPgZ/s8ri88WGtRAoclT+/DP/b8+JafMnGnNtR+YJ+
fxnmcdxmGITVm6Hnm+iaUZyMXIvXdUnytrcxZVZKHGbcAeFcm3QLymBihwLuc2zbgUqipB1Wpp7C
9cZAxzANUgQakwuZns48hE4MTBQRzrSw0wdz+IZAl30/NI9innK0ebaZurjZtKH2WMc+DGwnaIC+
YksW1OtyTLzVlDmICQWddsWG8XOEnIQTNsk3A08VVM+Mf7o4vylFZH1Bhwww5md/8B0bjs9fAn3u
7wmw2QYP+DT0YUM3VE2AUv7wPVnNCEAs6s/O9Dmp/RJHFR1rbDGDxZSC5U5ZgkSTjbJQx1B3lvIw
wCbk+H6ObCPiCpfn96LAZk/UTX/KOtSOcpWpOR+ycfZ3cNTj66HcbEQZhr5o840sdNl7REqhHm3F
ZKSs/3L4ehLiBcqyNz1eRGgSb6wE9UNkdG0WbhSmGXTgXObDtGwhsItZ+iVG8S6JczU/aLVjn5QQ
PSRysv1KDixJtOOyTsxjLwIWnh+u02RsmogtW5+tiZxSXIU5vKByXOJtXp1CNPx6J3QPsiYLARqy
gdEx9xZF2yzGnkCAkvwciDJDdSqQZPo5xixDfHPb4WgW43iDntgpYmGr+gII1RQVX2BmXMY4DB64
GayjDZ4MOX0t/2K1wxc7j6K7xumq7aB4yBDFaHgqOGMdSE26YYrg4NwSm1N2+POjxo7l94XHbKWI
W6PG7cMSkgjrh3sIQHNUwyfXzlYskJ3RveYQzwVvImCuhKIagiCsP2SPrMqjEPXZlasij02yozjI
QiQq1q2xT2RH1n85lHU3L9AaHcJmnfqDemPGm5DM4UUWba8llxyb+t4pcH8XpoPAYhuDCgxPae/b
W+x4TkkGr2jhjypa/u3eGVTUiCDdaKGmfqpGEMY1GrKb1rOyR0tMG9ZOX8cmNraI9UJwSh1vJeIU
+2cHOCqsBoz83qqyjSAIVlOFeJa19873sYopUKT1QhxvomqfkZzEoqEdD8JJxgM0Ch6697rW9imW
KHP/a5cc5dWIQndF8+9Qfe5/P0ke/TKmQQ9l32CbCA3cuNR1l56T2fUl6o1Lk8UIh7VW3GyjyREL
JpVhH3VsUpKBuXOc+n+sSqtuGwDjy3ECuYkqnnV8L9J59ftetUnyAtusB1i6jOsnHam/oEjX2MGi
mJRlzZes9WMe1g610bfYhFBQt/LmzLEVOcgAZzY0KiYepM3bEXec1lk5IXpUf751P06ignyAQW4L
sz4EFEzT+bBk7gYV50kTaUNN8NxauP5tzdg7Vp2xZsVodEg5ffH7YrxHo03ZoQefICjvwSizlFXf
61/LhEWMCRoK67/5cMoRzIW3+/21zS22dlhpyDHd+mNY3at6ZiJUq3pECzVCJDIAMjUxh0Opa+tM
dPNKwrwrq6Q566wznoLY/1Qn6U1mAIlFkrnxt6lt+OcQoe593IZnWeMG/fM3I7lGv2yl5DdDTIx5
QZ0zkR/nBX0s83FwkuTcjdXOY8F8mvCuwAODFZAsY1srTl2lFEiLz63y0O/05xje+NbXixiuLurn
toKDhkHC/QYDqZc4xEAIH5/v+PHxGlPqY6/YCOdPunuNERBNZnfOVCmUQ2WlhPzk4aCz31nKwxof
TkKA86jXw18G4PuErwloP7y3cfx2muomH6PqphN9g+a1iCDChuaxrSGUQFJoL5qZIT7ouP4jcj8u
FNV/Ysj9+AxFgKqCIlZ+HobkEE9aoSLdg08mrE0/3//56/4YEQTtws4FSjgujYbJN/7hRvSiJgLH
27sHtUeNPbWgrb4Xhar8rA55bqdYdP5bl2Mwr6Lxw/DXkbKRZBhBYS3DNOZ/XFZ2jG2uv/7Rmn/2
179SVCDf1EaHJQKNCTR+XC2iuGS313YqSqKtGWPnXfBe1dK0O9QVAudKXccr2RMhBlqzzA/hZshB
A3DhvW2Fu9c2efZcGORRf57z3tP4cbhTCusSyMvY8jLzaAVb1rXhFkDJ3XxiNhcgF6rEnw6ybs2N
ssojKTa83hGBbCaWaEl+8Ez4B2yXxULP0Zyzk9DEZGHCMEzzxbM8km1Ek54cAVsKrdFLa+nrsolc
TLB7MKx9dJE1ZZ4E5FEd4mrwl/vi49TKfYGlDSImwprX+R9DhINr+oBDCbb21Qj7curF1e+ga/pJ
DSDOz/SrbNMmrd/oejst1QwfRoS8AlDY7sBtYZbFTeuwCAoIUcVzrfGw6X3tyA0cqmrWNERukAeP
QXBOuf8jnUPs7Rx9l0coSbngi+dA/IeeTsblI/Z+dhBMey3FyYZEaqoilmn3SOP1sHCrqnZALVn2
AYaxcxjBckOozJ9hTLuHeM4RKVbhIiyukaMXEaTcufpeVHMu6b0qj1g7uMcq3E+oN8xbbrPoCxy8
nJVtO8MpQUOaf2k+bMZYMTZsyC/DlLe8wnU4wrhSD6cMcsC20Iwv1eBFWBuUz2bhesfYmzDv8Hyr
wuv33/owlj973tuiYCBUamLYkZBgU2Hm45dQDAu38NJbMOLBfTd43QYSHDxhQ+yLTvDiKcv+b1av
9hwn/vVdbRLqMpAKAWvEZoeF/O9reCjwYT94ur1vARgjR4MEbQUlp3K3eQ2WCy2GVl+gS3bCHslf
1ugiNNBPnwh9mrjFg4yQ1chu2m3jWCPah3Nvhi4vSGTSNm7H9m+WAs5xDLqbSiDZPb6Zsqa0He9G
DIlkbUCS4240C38tikBA/GO8LID3rUfQEZAP4U6TGV1VVepeU7YE/6tWg2u4LeeC0b06oLFGKrQb
J/cphQtMnPwFBTmYwU2fHUm1arca8Xy4+nXw4qj996RvlLtUZA9BFp4sYp3nNIq37mQOV1l4Rjxe
nXT6bHtFc3hvt3DnW9tI/q0sRYv+FqL8iKwAY6gi4g6G1bHBbBCm+P3HanRlqoSqTfsixgrDc8EG
5mztMNqcD5UAmyBy9X52MnPI8kXOliiYq7Lt43AnEhZ2PU6RnYQbkvz1cbL6OEieKa/RGbiCqgpg
+GneeRDyQQlsikGBz9sU2SaLFIewn3WMoupTYJBhD4v09D5Etuvv58m67Lbmqw5cVdayOXCupB24
/kJfR+Tqb1JCQhqRUWiXWsezJquyh3h9fB6TH7JSFnp9U8+FrGILauxjTBN0NWhem947cRT1NumA
B/F72/v5bCa1VVNFwUr2yg55TVkdReEtTJs1qexA957spx91hxzTjVWFYu5uKvrueQydz3lXuGhY
a/ajn/2QrbZoq7MdFj0hTgaFQH62xdSSfJ2rldFgwYAO4mrsDOeQ9sK+iqFXFnC9gTayuFUWsd3h
mGzmUKvnbjmmANZN4BJc4AwjcQidTQuBUMJe6cXltfoBYDLNtkboL2Nl2LZrL3PVkyyc+cjuNRvx
97YlJ5A61iYi6YLdR39MhVeeMzWvzhMrm27Vp3BsOraaiOLTI4smZzW/kIfDqFlbM7e/vLaNul3t
NDGrUIZqcCtwY5m0QDxMY649dEh9OkzAd7JWWJgG8Znbk6wmCloCXhn4O1n1eHFttaZWEfbjVNF+
9krMKIzcwhUI0R+eFKxEClSJtojM4jM6m4p06uwvUjTG65hUqzPk4+n4ZVwb3iipS0IqVTyERPGD
sQJHeWK/lCBnAclWVt0OsEfHwmwnq4COWXiaBuTleTD7e2RBux5ha7KmyTw9yKKU7/M6zcOjEjy0
GH3BeRL9nQ7Ce3oKE1545BHbfVhq5lHvszxArMa0F33n4B0Yqi9RMNW7LrOrC2yGnwVeibGWxJcP
zXa6x5lAwOf7bfRQPIuSbYc8P+n7Q6A0zWHEf/ksZt3JSDtEBo9Ugu0iN9DcJDt9kturigzSkhwg
uBDZnQcJdxmnGKTIXsf9bJrHjDiZBBVvKTMezmhv9a+Fb1E1zKqHMpX8wHZmV3I/7MNJ45Mj6GQe
I6Yk7IFQu16hpnit2hpJYPTL7mShDvXED9tPe1n1eqO8tEyTNQSfdOl5iEy25ViT+3IB8g6+tSmJ
tu4NBHkXefwQNob3T9Y2/5gGeyVNAYNmD1WIYLWWHaPKGTeYUk73uWN9QuQUKeCkvsiia9h1aJbe
EjMFJCLb+PHYiczFe4dsk72yw8gJF72fkWfCP7iukmNV4kKmLfEZ0hdpEpgbcDuIxNth5GxBRxz6
LPgKzotV2BjkN3jU5VDGyLGrg3U0cr3QkRTjh5zbpjK3jkCGKx0PJgbPbe08TtbG+VR5fhBjOPPn
5aZm/gfqU4eBDn1/hnapM2b/99lJMSM3rSDqbIaEFSS7leIZq95jHDT5XVsDYPRCMtDoZj6DABlP
duVh+D1kxXMGLHzrEAyGYhuUW0Js4dqYv27W288hsr57uEoQR9/aXDLw+2D+tmVTNB9lVvIcuih1
k6F77ZPNb+fI6/TzTyeb3tr5Toz9+9C3dkvvjb2s6TqWronSFwviic0BYexkoaopFp1xl925HW7W
YzrEuGBSlR2mPVw7JnBcFKzsrhCYPkI+2cmaHFWnDTmlDA77+4WmoMKxN/WxgZsv5GXxgwrKd6u6
cXmURYc+7xH1GdR24w5V3d5MV7KjjvTy6ODNE+5lPQ2sidc9AqWzmqoBOw2DHHzCsWqhOqX6CVTD
UzQWLDuHEXKTxnp0LwermLBtQG3hdF6D73fCULllke/dmm0M+16bQEPMbVErvFs7akvQVqW5l1XZ
0bfdqo3T6iLPSoMhvsEJamfbJfrQ3eznPqfIWySiTsVADEmzWMW9VWUn2v/VbeLoryNQWmNE9G81
78fqVg6TTVjoXMhU17cDK7XK1mJ2wTlQWNzCK2w3XODyHfq6IBHJz7121SDoXrtkY0XuPd/KRtBv
D506fUkivN5v3JYlvNne+thZZAi0VvVfAiX6vDP/ZfENThphS1WAwQDLgZrbvDj/JetamHrIzlnq
XyPdbfJZjvZbEUzKuUWw+JDOAMI27b0l9qKXupmQzkkSC1tBm4SdFUActbBS0JrhH1RUwiclYDE3
YFpSAw/s+lOLF9pKKMRL3CJG6Ji41snVW0CgmFQB1fa28Gy0Z0LF3+PBvniNHu4cqxtuZeH7X/up
KK7FxLYo47bf/fm98ZECzE1PEgEFDYGMhmMDZvn9S5iKTEX9Hzxn5+NvkoypvbFrWGom/oq57ff3
yJbfBnEMkMLA/LZK8+Cg6Op3MiUIB2qex856ME5GjYwVysdbL++CG2y3gpuCBaPqtz96wjcnFBC6
XUDwe5naOSCpBHcmC6bHjWNO1ebPn0lmVH/9YefPpEEz4k2IAj778N8/E1NYWIkJDS7Tr41lY+Du
rWgpMQWkkuo8dw55PKErBk6kqTuPX8j8WbjJgJ61GewB8fNYpMpwZbk3Xqs6FGeFWHTkLTBURU3i
rXBarI6sql2KTuM9gdl23B6jwB9OYYWjyEIejioeP/1cTH21jTAd5L0ClKpFskvJFf80v0sgvySE
hjF1xe3tbIJx3SkYix3rpLZXrYA6aVVGzuS7yQrYj1pul2sXvCx+guiIajVLAq+BYK9ow6Ke40yK
Z6erWtOVfZDqwc3sjePFJSuBQOv9qyAv8VogQ/BNU4f4L1OS1PD5+DMI8KGEv5DsEh9/hpbsSKGQ
Nttg4TwOuDUQD68qxbsUKNjtu29i6j4FdqXAocZBikCvd8DY/QQKVj8G7XDuCGvvJ5Lme9TCXiYA
nydZDG9HLRDVRamW9toUOjpwPrhopYVYOBdRNT5kmR6d1XRsz6FdBYsm07b8vFDH8/L2LzcddJDf
3ibcdKRQ0Hq1yfPD/Piwlcdf2G7dkZu51ydtWflmsWhduz8pqhNv/OOIULvLFP1j9IPbMduaKS/Y
qOxXGsR4uPeKvo+qdhdUwQDdYt8reXqDzymMZtHmeyIsa7w/MvIYVrvVbR2Ibj8821HC4qJMiyV0
j2o5dZ27RZgtWoU2rFtyATEIQQregc1SL5MRlTCFiNRctJ3homtgP7j4DCHNPgOT/LE4Y358HqcR
dxS9GDZ634wXKKybtKviO78g89k73TUOa2uXQZxY5TPyyHL7ZmVlE36YGYJyU14AWBPd3goQPdes
PJwR2BbKncDdYy8q/nKnzazC//juedz50mG7sNr/+CYPQLIZvVey+hA7kPzBUZ2w4AhIX465myxd
pMa3toUyizYU3xrb6S4o7CN/5mzcmMxxNiH6XuYa6OfC/lrohFOBifC+7dSzMpEJ85z5ZT16S9cs
SXp5I87Y6rjviGyEnnFUGiT+Ry3aByO2Elar4s+UIcXR5frOVAbMPTFv1jE3HHM2/XqCHAcA+FVZ
WdmuG4Jv//9bcV4C2ix2MSBF7vj3959o4q4oirTaQBTmH6g/ZVXafo0NiL+KGONDojonH7/ci+Yl
GjoyjrOFuhvdW3XXnqoaUS4125VGHpM7KoOdncqImmWdahdU3jRlBblbdVEWVv5oTkPAusn1V4Pa
waseXxrm3J1Mp7MuSg62uh1D5CCxwbt1ydAhZFBEqDu4tbHX4+Q6osUPHo2lERnTelvW0bqo0ZlT
PAHfZkZpwGz84vVsICRqtpuhsyWucFtjUM5hMWCvaVoo1mhjDL1egRMntHGb9+Dt08okGW6Pzl1l
ec7dFK1rULsAb8QRK8PqnIdJ8Ze4r/kh7jtPqLAFNY1o3vze+whfcItoBJ6rlBsRFBCkhvTO9qvv
6WAmx7DFTToPbLExeqc6G1qo7nVPPVaJ0e5q2zTQw5jCq1l1D2kZnYhIbIsyTFHKdMVO7a0e/ZEJ
wo5TfkILAJEdE3XPEAyCMPT7jIe0y4yXNDfDc+yrVyJZ4Wp0Ety3EK2oWIccugTtXaHgsrz0y2Dj
FsYOsBnqPqUDXcsvmfvTFwO/CfRcCf7YsVafnNF3j1PW3QcwY08uUEs7MsTW8NL4KAuhxA7AU91Y
TgKQ55/vZfl1fZhEbKggqLKiFGfzovr9Xoa41aJ1N/FoNxawNIgz67aYTU3LaYlXffoclso/g1N+
znst2upGxDfc2Q3SI1G3ZbF6Fr37EMYGr+Qcq5Esf/KTCPLa1N1Wgj2Pxvn3hlcViGWgQIenildV
3qcUeNIiR6VkUkLsObUBbcyWOz1sButSxvUZRQwfK1ONX7UrvoVV9BeFM/Pj6hQ1FtXVdFOHa2PY
6seFGU9TXmAwWIKLg3KKnulx6Et91nU4N7hobRpFFUs2kh2WJb110sFqMOU5GHj0IXp/Q4MxNfpU
9/H4MOE6uy3VIt01+IQ0ca8u+hEtIadHkondsYV4RExi1ws2g50klzKrihuC/ZsIkgERNYyhxrZk
d8P7tIExUYLNECTl3fEbf1A8D5NYVQPJbr6db3Vl36phiulOMrLniEO02ZQ+u0d1TczJ7swxkQBL
bXLo7macMnshUMaCagt0a8BzdJFF0b5y8KDQqhyBWdDyrL6NQ1MSsvrzzfVR2Vd3wJhZtnxcLZNX
z4c9sxjxrOsUK9n4LqhBo3TP+DC6Z6tlaeX1VbGUVVYmGphsslbnSR+Ns7iVzWrUCCIg8wmy8Mw6
WUJz6JG7mNscoFkFq8dlaEbZbYY89tJTzHajJ112K9tIcKirHuzVGoipd241OJUrxRjtVZQ3yCS1
2XSNXZEtWXeq37B+MvMWwG/ZGVc30WdKsjlb6gZwkBoV8EpPVkYetcN0iR0r2r63C93DA17WR6v+
ITqjv4xMIdiLpul9AB5r06RIwzSe35wDM0jWmTl1T5nfvuRNjSYagJTgyhaC+SusRtIvY7tW9Mh+
QrynZRUDaLRCl/ppcrpyEXeiPnfBkJ9QvMAGU9UhrCBSmij2cMgmC9ghwaUzruiHwnU0wIldfo5R
6Iu3/ErFJnLh8lhQuYYFi1jtLy8V7T/hxjZMG0uzTVQ0daF/RA8YRVYoupWGSMwYwdk37A2iYcmz
3qbVblAUezMyr3+2ykc9LaqvrpVO0CUqb18kxvSghN611vXqq1FPyIk4Qj2LdLopBqhBXhSgzJrX
7t1Q2hnWSW3/mZAIAsKz+CyW246LF/LCiacbv9PMLwTfnUWoCv/BbxJCYIpbHDWzWQF4Le6DyDgb
aVjeyBqOVfnW1VBecXtE3VhsbiCmBtpCIfS7jv1MXRatmt9ogO533NX+OkIFVcPQ7AH4qP4419gu
4fBbExIvlfCh0+IXZ7Cc02ut11rw0x5fytypDJ17VHWc02W1d0Celmm3dLNRv7pgKTxWRV/NNugu
PqAgVrfYyGHX44aLtFAsVPMc9TTOBWqabEuCSFvo/aieEheg5aKbMB7GntIBhHOL8ScAAtvsviih
cmy4r3+02NZaseK86CDtFo0DSi+qceElX4Aluge+1fDacGsbw8fTIeDhN8vpQdS6L0ZNXMdJvWSX
1pay9O0Q/Eec+VcMxQlJ5rV3stzM3wuijIceR03MFhN7G7kDsAdilWuzNsQtz3qy0uu2eEzMEl3n
dsw/Q4b9hunp+I0E4p7bAcGGln9eqZuQDwo3Kq6sfzyrvKtHrToRsHxJ6wAg2+CGw4Eg4QDth6P4
7Wjwa/UvqxHN+iA/w62tERZkOQjiFO+3jxnGzAqmzjZQUmxLr8e1zcwWQ6jb2zSuvRujnxCGqkMM
MdFkc7hZZuWxBA4zkeU7OaS3xmBfls5DXQIefy/Kueq6en2Aa7x4bw8mV8fbGItk2SarQoQeSMD5
DFl/H90XWGI5Gl54HzpUHGtJhkNqxbphPHZvhRG2v1Zlh2xDh18civYBUb+8XKQ+vl+aKb4mnoh2
VRHGmy4aWSUUzdURiGspdlLdYBqLhe3cboIaXuqpNhLvx2+gGJnk/EzrrE1e4fuNBx0wDAHChHvq
W6D7+VZuwmXRtxbGevKQQCSeT7Wo0e5mjz4MYOLCmrXVHP9qANssU4LWq1jYFRKUQ4VkdewDKZVB
s9Fg8zCyw6s3GeZIC88fn3LhYtOtJs2d1+TKeUBBEHxrcyebGq131mDcmC8KTWy70UB2tcc/xEST
0UOKZhmrpUa6Ja53NeGFvV6V2qWLYn+lqLxogPV8RYa33pWh+qR2tsXOEFWVhW8U8P4t5uekCQcM
tEOormGcfkurB6fNja9NU6orr2/8XQe6bh3pOahglqfgIfSexwvJKBg+iGLoTX2UhToHwHLfHjCU
skV91OZC9thZM28253qXBIc+DHKU9TlPqyZv0abgrvg/3WUR6NgzIWRW3AROaJyQsoqTDEM+nWkX
WfQSMHqa2MpCtbW+WhQzh/31UAv6jBApKS6EPquFFRcOam10/zJGHiZx6AUrfQBUPxh+uZaN5oDV
0p/XHf85/TjI5mgGETfdtiwWtr8vapkrQ1H7qrsmlD+t8eVlKzZ1tbGwBn+lZsKB+gOKeYqz7Arw
IkV3gCMkxfDTEhim6dg19g7h0bmIlTHexorCgiEsQBxPHktjeagjqJQsCIAD+u78/CAb5dGgwiif
cM5KjGTLrgyG1FzkeMLzDfv3aoQfQOCZ4kkl249DXTdctRqB/j9/EZqhOvNm9JcFvsFrCb8illCa
xgqMYOTv3wW7PMRccUTYQv9exFMRQPTSXvwqNG9fC63Xtr7BYiwy9DhaOp6mrHBqbZhKW8xcjN5k
rekb6e61n2jQU91XApvufy9RMcf2uWtfZJMRxYCj2bnttCK/RJiqHfRA1BccLetLTXzskqYlVtbo
uuYmAv2y6a09xDGA9mQweaH9HCvbRr3btV2o7UMt8C7CrNxLq2b20jBKfS2r7x0jYn+q0inQ2YR7
EXFu7v2iu1c7nRjiXHS6L451n0UQXudDA+hpiatCe1VqiJiyLVaJFkZX9Pr8zyOajOvYy9RZvs//
nKfuUuG5eOJTl6dM1MSGmAk+uwJRLna/ECGMIXzq8mglqjr4LIZi3BVDoCLmwelDSX7I+q6OQXOP
JnRzD9hy1QkxXAOdmmMpw5opB7HceYTw0+YamMVadsqmrBO4kw5o+Ms2OxlIRMGZXMje1yINbps+
tc/yD5ijkm51twa3Ml/Ss4zyflpVHiJPyyxOkbITIZbt818Pg0g/j72JmAAjWR2vraIyro6pfJnA
f4AuU817NUMD0AeWtOpr37q3BqO6JNpwqHJij0vyjF//21h5qi6qlwkhHraK3bwpSMWTEbR36tRG
34lyPhruGD75ZthvTBCMh8qOoyv0/BwtXkbwGTutN76peLDEFpGnNHWuUzIg7q8Y005WQz0HMZuN
yYsl/FXdO80/nha9DNYUP+VWN60z6H6nYi74R6a17EC15SVSI9DRoa+uqjhs9pmGwWCgAH2GCVvi
Vjp1Ce+4Nr7zcM27YyX2nHk5KvhzTVOm7toC/0OAatnH6Tp2nelWbc30nmT+XmkMpK8chaB0Ntk4
ElBVY6K2lhaVkCCDG3Di5dHAYdW7Op2iYmBSl9GPgX9Sm0R3n1hY8BJtsHay2sR1fSxC1EB6s/KK
ZY1p4uDb1Q0bSUIJBHQ3hZ0ZK1kVccnWJIVzKh8p+SBCUda29mC03PUgjSAB/14PwAZuW4AVi/fn
NlZyfV2ZjrFyUvPYeKV5ZQYXj3PNAqd8NTNVf4Rf+tonqkyXfQUIgte+ZtT/H+fJa6rzVf503vzX
5V94+3vyPwOSUFxUq/06mXdOmxUvgGiT1VTl5jkEtg6KNdXRnw+NL42NZJeOXrAfQiTpIse5NqMS
HrxQwxgGQ4InM66uckQ95N9tvawehlIxtmNpjsheBOG9aLFSlyNytzvY0Fw/GcZkrvWiepzCHgEI
oxuOUD+VjcqL7NaMXXYTSER8MqbmiQkE++VPnpOjdaqayqM1dNYnKEvqUgmG4TZSTHejuCkuo/Nl
rNbxXi9TGoipvV0GPB2XOb9fJq9mRo9aucc0SdVljvP1/76WW8FvltdylPxpfoa4Forv3iqNWDdY
ia6fE9e6x+DZvJdPMhgGuEJWRdI9M+9FFE7g1FkaLXJCIIvQdYNTGUb6Y8XWBoEx9WdV9spqbQ/O
DH3p9plb+/tx0olhmAirLqe0Q/MjSDtsnvPmThbGtNR7wmcu6FoUxe5N3k8HawS+4ReKcV+BDr9X
waGopZff9Xjp3ldh+jnqxPS1q8eWTUqsXt0qEIRgsaWTHXEfspUTytPUhekuR+dzCx7G/dS6TIfz
mYYSsj7q2cSwvT6/Yh4wcVDsUp0jOz8xE2/tLElUXp49s5eERhCBXpj92C0bJcpQh2R1HCiooUMY
H74qqvKj6LL8TnEbbAemHlApN8t9XEcLV+3jR2Uuoh7BIEfP7i0vomaWZ/SVvYsc0KIijVxI5J9l
Zz4i/ualTnWQVUXJqlUvtjEO1FEtrsxfpAd81fqmJCS2A137mmVDgZZILQBilpaxSgqz+hI1A+Kj
sfXNZM8LS7LTbwNRVXvPIK2PBEn+KKLssxxhBcOdnjZoMVjd4zTNUtdtKL5guvLzyDeVH7Lp7UCO
CsxefHlrej24xEZtXabUCR4Hg6iV7YOdKIr+3GQE9Y25itSCvs0nqVDRFs9NaxMUK/H/jQ3c0U39
ZlZzXLulQ+yyK2eASaUvsrgLz0Umyn2Mkad1o+LPPj0BQkmBo2HQmmrRz6KIcnACWF68tyc6X7gc
8d5WW9PJUrH57VJnxn+9nR/2qbItYvUHrxWPwDsFmyVt3atttVLM5meb4rXKLrNbJHbmIbLDZZY/
q0mwf2+SR0X80qeFdiHR5r6OzCzvqUxKH2kP+7kjyHdwPfHJMQPrYLRMHkWSe9cQ6MIyU5UQB6iW
9VsFsnHdRAhVyG45MBE2PImyKxaiMAxlkTpKfQ5REyWN7b5eBiIgy76kQSHbuVHdrr1mEpZKTcw1
ZHcBL/xbE1Hay5prxu1V1aL6lpxNfduNN87EIjNWBIJkVuy4l1Lvsmuc4dnT9qihRSLOrrKoTdc6
eqZ7UicVf0Z9adS29uBHVn1nDtnSmmuF3Wq8gNOdHQziKmt+ELGnqErmxLkzs3NrlbhJspVVYSOL
pMJQwJ62/Oz57KFKM423iBAND4VQflhKUX3PY2JToqs/E8yxyKZOysmt/4+xM2tuG2e+/idiFffl
VrssS/JuJzesLDNcwX3/9O+PkGM5eTL/ei8GRTQakMORSKC7zznCuk0UTpAiyJIvepCRV8K18rJ/
WkVYT27nKJs0Suy9G5XNHcyUAFqzIPuZbVMX7jFTM/SN7iU9wl/6NiRvDi3J3C11Yztk5CKjvIK2
f74Kh5HKjg/nEjYF60YToHEV3jXSRSuHjVmOzqHiiH0q5sbvRIYgRmEvZThB2uQVMn7uIc6iSyTi
apeDlhm+DIk67DtY1jnXzcGK60ojypUnabsMkD24rjS2gbkpQ0vfkNv/JvLB/2dEspqjnfVj4tbx
9BfxI2llhzx6iKYvkmqcq0HAd0M5vXxMajKEm/hy/vAFKGk5yQV3uGkpbljzRPppIFX0Euf5wgiq
8S1CzfxGJfEGZbc5vnkFO+Aora3bv7jps5v43a0fQoPTPuWLs90Z7OxGtMGrpcHHHk5m/TIZYFiJ
sPY/yhhNH6qoyWaipewnWf5z8AFJxMkQvPLQjlZtYViUjLjx1lGt6QD2PkX3AOiaNUUNKtPCbe/i
Mr2L5lCwWtSrMmjs75MOo33npvHjoCvjBjBIdzBV0d7qRckhvzKqJ6oEAIsnYf0zzEOE08r6Xzuo
X9Uw11/7PG1XnYjCcxybSMJlSIdZRJayUh+/utYPlbQjeSsN6uHYHwB45+PXuPgpzX7o/WGGby5Y
TMPUPJSeV68Vu693mq9mb1WqnuCbqwir2eI+GKLnQrfEm1fHHBP1Dk3BuQuooFh0HFROCF+UzxDF
rOTsLpBvHy1a1WWWvXlCnZZeF+eHLjGyhzoi7GNqAwQ9cWG85ma/nZxafQTsJu4bpX+wyCS9RpQE
7qOiNVaxkz1rYMeJm5BbFBkRCpMoJqoGmhafozw1UATS/5G9uupac4G+Rnc0CO5I27Wh8D45K6EF
uoZMj7Q7s0naiYsQplI2pbpwxrK5idpofCvCnwEP6hejHsbbMkXYSZrbANZyPZ8akn39+JaMP/7T
a/Kd97Wi8YehhcpLpofEWKo62OlE6u8Dxw23NufFJdWwfEARIGdRhFazufShQRFQxENapQyTc1/6
mXMfjdWGqhTt5M2mzmi1cw/3uhzLJspnnWm6VZyp2Gocnw+N3TWHrEe7nRfoeNeEyK6U/EpffM0i
AlHm3g+7Rwkv9/m6c4JcF33l/BBkqRZdvQM+IZ6reFBWkZrn8F0F6r5z6mI3sV+7s6c2XlkIsr2l
mvpC1bX5b1ycLY7ci8yP1WWfwaqQ6VqzR0/uf67Gj9H/9IM+/w3EWv0Yle1ra0/lQydi/YhCKLKF
OpRtWQx8rRGpeSqnIrk3RvefhKQPXOojiZ5UHQ9+GwfPo+btpb/tmvbaqF2bX46Zf2lITDlB8LVw
yMIHGUdOqjncxzZHkFG314M1Ji/jFCk3ZhRVq3qanC+52vyI06i6h1DJ4pXoTQtDD90vfdtnMJu5
6TH1oUJkL3xfzv688cSaP3XaNzp0mnr5wwwV8wtR6jxyT0OKwmaJAsWqNQwHjORsmxvfiMxD4Jdg
jujJQduq36/qghxAVFuo+sy2C4gljaZmK5A3uKx8nScnI8m40CmHRCBH35nFWB+uDc+c5r+7GjWl
h2lu5Iw8Tq391Gdr4UU/3L5Xj/yXPrsWAFkQSslhnLtVhnaeo1fuTo4Gw5ito2kkHzmPWqCbNlVl
ZmvZ1c3Y3bmKay9DO0ufufMxyIfEYHc0rzx/BsRkPy69sm8pWU8O0nW0YDQJ5gzK7JlmoXhOyF0H
emFt/CApVubQwusjOm2p8DjfyW5Z5+GxtfIX2dNnj9SidqlrPfUgbV5Yp/vMTNnLSCIgy6g3FQmm
u8uMsg03ZPfTNfhVfWF5iXqOVPvB9CPvTfSejZxLrN45InO3sdJGEM61+rEemwIq07x4dhJRsCfN
p58GZ0b5q6HW7tN0NmPTHXiA9+mKx1ce6q1ibWkRtUkVPy8lCq1b6hlAclFY9qJ3Vb8PokRZWnOX
cixzEyRasJGjRoXGQmwF006OdqbigAbUKMacnYu6ecuzsDrrQza8DMBBCrOGJ6Y0vCc2pYte5QQI
P2C5myCsOEGjBdvcDODQShhahQ+9ts1e8DUunXJJyVx5kKNTWOwCaAUeqZWtHnRCAtIcRbNoQMJJ
U04K0AmAvFMBGTwvmYOSgyEPIZ50SB8SJOxuekUhATeHnGQzTa9tVqK7NFsGkQ3Uirr9Th5Ag2J8
94+sUFTLXLwOkT48WEn42Id6qZA9dsK95wXqOsogpIRK1DJPPWVctxn8N59sCq8hyEd1NCpmb5Mb
etLnRg5U1Ejd1uiKSLvWleqhpsijL8PsaWisU9s27qlCI+ApKES0yvzR28rBUp1iVJqIFsrRMRHW
vrOhujbbPj5EiLFtUiWHBdyKD9KktNn7lbRdu77nNvllmjT+bQoMjuqOJDtf7epJj3rtS5U0xc7V
8mQDxZP2JdC6QxfbxVM4ZCr0iwhBZWGkfWkDWA7LUR1PZeH792muvMrpmjekyyKxa85QBK3zIuiX
RROnh2TS52iWve4LPX0i62Lcjcn0LF/mDhzvOy3JiSnPXnKSW9vJQY7+7yTpJSBJiWbYJOyV7+UJ
7VyWdO3KK1m8IK+gdU92tqZReEIpg1XmfEuvzv/33D+WuhRDzJ97Xd7hrbIuRF0uvI5qHSvr1Opy
6Q7uRIkksL5JFPre5m0YrXxpvAx9miAMdJuysmtW0iibqTen/HhZkGrfHqlQ96GYxVPiMQjGtQWC
eVFHICQXo9erJxG608n1yi2PyoGwl3g3SXtt5uPODvIfV/tlatjym+8dnmNGI+DHLdqiP0GMJzty
Kgp7M0sqOFOKz/mw6mNlMgPfWi2hkmk2XdYzdEgRxkB/QK+JJ3nD9yXxlOREHmJSFzNodkR269KT
A7KpmnIPC5wB8x6+VzuyiclJdOZPsrdIaMg1ri42N3dZRjBBf/oIeVm3frcyTdBUV+/LbM40VMUa
jb649OUnoMCYnurMfujtolu0FNOsZZZP5vuS2jvHvgOof84FGghBHk0zuL/mAil/K9ZyUhOmWooI
tHMmAC3+mNDM0+Uadm8Wa0oh6/V1kY9PQUSofIh5rI5Q9muquYkLrzmWqf8WUTe9u/TyrD0iNG7C
UDyPRg5fnzxh1XoekTbZCHhJBihABZTfqi6WRjZ8Hpbe5TwFdgF3G8XK18uq0iZXkC5R6JaHMI0p
1Pz4YHkpR2tzNBYQwznrBjph03CQvJn/Kl/xVYpIiI5Q2UpjjeO/xcjXwwOzfjRM1+xWcpSyRnfZ
UFsH1REj0mY7AoIo2YcRYa6CAqZ6Mcrx98UjYEITR1/p2AfJC/Sh1OVSTfsY5f4t9J/NyXfT4rHJ
ANhoysxcnAlKD7viaZqoq70MDg4kR74abOARyx8bK+vvQIcjP8RMuRhCQe2SPCu0DrMNtacANonk
RQ7KSShFQ6xbvTWgfnYyq+VlDsE+6Ne+jLXd7f/IaHW1dbFL32v0/cP/0xrNL9+rm7z6sF8D8dIu
XOeytuxd/g4d2sJWnKNSxLdswqp7GYXp7fr+L6bJdSPSOV2NdjauEGzeS5PsycgNx9e/TZRryZU/
JooOXrm/rCWX+fC6Li9dLau8LP/7WtTLRre/m+REudbHP6ibjK9uOe8p5xjTh1l6yt7Hv+Av6/3X
3fjLWn/5R/3XDeoGFQJkO/xmd/nWahzzrDRwm/heJjZ2gESQ3EAqneXdJ9k/ckxarBxFejvsHUpu
2Y52SZUf83F8kr2JPNVjlY0xtNrovEpbSdhvLZowXPI2XvpE944FwfRhoagomK30DBxGwrdRjkjm
sstA0wAVZNvKy0y6p432ayZkQ9OGtFG5kMZsHnEHisYmrQMLYavHVLNvIr3x7p0wogF+sFNEiXTU
h21I2dMXhSbW0kUOUIJtQHNDOftl2jwXGopD4RXjUZpCl2hhmUULvdHdezlJbzhJAA78fjUN4Bw3
UKTYS2mTM1sk45ZqgnbK1TaZD35ArZ8bZGeZjjKn8Un2ZKrqoyfHlBpm4dlTpo7mXpnp2fl3z0uK
q0sfGgooBZyyaTd+jVwjWpXK5B40yto5Y0RPaed9tidxAnB9So4UsMWnWqgZDIvgRwKtjk+yUZMw
uVwFTd6s4Zcsln8OzM5FFbH7tsxvnybMdtmlvI/y4TBZ/XXd2c2r9WXd8ZOSf8jFLUi7g0JKMydh
IajD9dSbqaYOkGf0aK9hjfx1Ka1xLBCzkl5Ro0w2/PNMuFilQ2BUvr6kXmDHv9DdDvNSkbQ5gUtQ
pY7NVUedxkE2dZp6h5Fi1RaO2F/GTCjEW+Df9btG7dGL48FNdUrEdiqYvJxqSbWnYmi2XsbkKpfL
1Ic2BWnBXcNp4VQVoBLghjqURhU7K1FN7bYNnXLRNgg9bxNH/IRlsd9dhocG0KMSqscuR+xrOwT5
zE4feOvLcFMm/nGqDgUMIPrisn7pmWvTGBx+kPD45XofbXynS6mZhnxF2qDAfL9STH2sF7mavCVx
b+2qSgt3upoT1gmEMImF9eEZXlZqYiGyu5rCwgnPZTU8tdlo7aXXIBwmdCogCbOfEUvIxRd2s4a+
q1mqYFtOQc170DKC9tKYaYZAPOgWEvW/DUhnV1OOiR2lNzpIUG0hbZ6em5Cf7+Ua0nJdrbZsYFuu
+dI7VConofqs1CroqrkJcsUfF4UzftdRMN1+ssnLaoTLIBmQvZudvY9psqvkLvUvda4s25oNtENM
WhLKQsQYoFLuBRT/wi97baSbHsMS8bvdaYS15inbLu3GrUgZbjVJPCLgPlurbNfWlAiGj3KwH94H
uQPjwgnqb2k9Li/5Cx0qq/PcvaQ6ZNdSps9duKA/d/+Y6zOqQWy3aPh935Dbmx5JFuvLUrTxTjXC
6VHXhXZweEcv5Ki09Wl9SKAMPEsToExzrTbouYI5mx7D0GjPXV/ur/6ip5CsjdWcGlKW7E2voTiW
I1LTfbEI4GsLm4DPSZROfrJ9L11RdEb4OBjoXgfmKzmaBhQZ2xP5spUcRj5KrGJpnH3+nPf7ggn5
qGWoDxPajZFibDQz9VzqChpqzJEqXV/6gVWO56nYRZolEJGZXag1fXeRyR8rc4O1gbjDUkPIgciY
Uv8Ie9fdlIhi3sajUV2aAE3TBRVUI4inPiRWZ5UL3S7N1ynLnE2iuyijOvBt+cAgF2YdjEc36tW9
68YIXblEg2I9MEnfptYpJ/gw80BH34OZbiQvSH1PCDxHgVJve91Mnjz/x/9HdeTfXFpj6Ddw8H5T
bVRIqFKyag4/f+4Q9QmOPjSErztEuZ8j+fzJTlZBrCZov26y3DvGtlt8QwdIJUOgJc8apCErilBs
vjvlsNXHCvLJtM4OBPvGbVPrxlkTvr4SPqnVrgvg8a4M8Y1s9CmM9ScVQm8QyxoYtKyxNjIyb/sm
aZG284+aM/Svzt3ltA7pzbG3QdnKU7qc0/CzQ/qZo/11Tl4o/at7IiI2LbSu8E9xKqZbK4LeEshu
B5l/Vz+qRPznzqUxykclCuo5m8B4GegotFaAcgiL31QB+IfEK+4D12juAaQ3pMjznfxDY0LdcEqH
1lL+SeYAU0bdmeledi2Q1nJSNKbNY2EUO2mGM/N9ksaZ+7aNE8DvqW4dQmN4DRs3eBjRw3worW7a
lPBWIluLTTZRqqF3PhnJ7mqDwPnG8Ab3KGfFLjBmygDW14V8Sit3ehDq8NX8Wkh3Q21VFbxorrYm
Vf+dOo8UYVBAD9cFYl0KyKiJ20HHCwAuuJV9Au8o8MQk0MY2i2C5mZ0cU0BPfnUyCtTMbLj815+c
1DDI+XHM/tIzFLyKczYX3koMX2ujaJGG6/pw7UXJQXbhG+R8Y7bPYEuodhdldicbP9OyO2GINcGc
/ihNU4W2dTD094UVldbRznJrE1Ln5hqJu0pqbRdZUHOJsNI3QIXGr477nNdG+qXI0mRHkPLdnMXP
rdPy9KsgF3NUIqNCe4ACrOVbp/p7e+52reKeqMvcSY+mOzcV0JdG1wpn2Q4df/sfDUJRaJCjb5+h
cdwhd1wb/9j9C5BzSm76KTv7WTWrjAdiSVT3VlWGbD1o/6iDUR1lo7CHvVyFXhCtLE3M0kdpc+hT
KuHgtvn8wK084uWQZ27iqovBZvvL0YEtHEEkNqop8A9KkbcoQ/fLEqqDtRwsTIOiXzXSWkQjJnS9
maAE9gx+icDBuOA0bp3WW7EPMr+2bmUs/c7jL9VR4iUb8zMPFPPr4LGHhJsEwlGRUTAQoRghJ8Rq
68EbmsKr0JpUawWNCvOnd0z7ggz+R3esA1L4aY3+7TyKPDujsmsVynv3wzkiNXkf9HFw0AK4vNXI
g9KrD9agxbSn1jfDwxhn0wLEvfbk1k5+56nOXg4GLaagbhfF0NgP0iSS6GdpZMlR9twGkh+mHLJU
jVYOT1KSY3agbsI2zW+drs7SlbwE0TipqXG4jMJNBBVnpPJiSHhlo+Nug45IMipsym9yf65T7Lfs
ZnvVwX6TUlmdZkbPffChUchkGzaEhmK/iJZyKHM0q2f7Ot2miOss+e21+yaIwE36ol7anfC+k/Jf
aFpr//RqmBEhJMtJWZUkNz98s7Kqqa42XOlLgbH5XKgEKbO6QaaYHDqFTHsCKN1XkgeUavljd6cW
CYjEzPV3duzb59okQZ32WXfvAyQ9GlRlLWR9lWHr3VHPIvDXfmc8y64cbYSuX7r+LHc51EZ5jDoq
JUo9qTZKZMO63Pba/UQ4EHbRKPuR+/WNZfjG6988RGgh9TR1GfkH4uNp/8oNmHH7dGQj4+GWLgLI
uago/2NABtAH7UVOYpMUGpd19DB8n2BF5DsbO1bQnprTwxVvX8sCDAR44bHLpg3SGMarCTQGiC2M
gvHcVQbwXMhYOaS9P08yDOE91ohhXycNkBYqaXUuZpINa6bV8GwqhxJPdKtQ8nCUQfW/fSWtu5Wc
08/UHQRJjbW0STkMabuuA0VUAGYUl6QNUqq/avNU1Kp/E5bZcPZQF7EXJbLzRp/3R6XAdhlQCuOU
DreXSX7v9ufecMLbIZ12UVjZ0Xocam1fe+GXBgRgtDY0ZdhWCfhv6XyZZ8MhtzZaRJbkylSp8Wku
mbYVeJhwLeJxOEt32QSt9jIIZL9SVYBi5nbIf6SqRg6TqFeTXfmPNDrhLDTTERebdJZ+0iZvgXTW
Pvwu91P2jXne9V5d58kpcq3sO9BoBfhtdGvqlX0btpp9G4wjgdprX17puZ0vIncsN7I7BKJ894mW
g4CKhm1dt6fG41E1SnJHJrX1J3tuUtTmVyKbxd/liDTKpqboBr5Lz9hWWdKfqrbrTpfZhvOlQMtp
CcPwrLeqR29Ve1ejb0eBZKUep4b7L80TSeh1XZTuxYso/nObpAppwEl5UIP0IL26uMhQa1THRVW5
xSrs0no52bZxZ4fCvOtqTwMOzNF7NpmzSdorT2zRP2+P0i6bAtr0pTcMzZYMMDDVqJ028KEhO1hX
CTTXA19tGBnur7ZkEPW9mBtpq2tADdJFNkmadEs38SH2d4PSPs0U0k9l1KAuo9UqmoWDfjDCwVp7
cd6/jKn5UuaG/bNIgSfB0/zlP12L3n5RIJP9yRGUGG7z7hoYgPquq4rA6V5m13xetfrfVYum9+Ac
z5cWVQ93OgDplVN12boscvamsy0fo2aHHOdIMuaXDdqE+jhCb23MHtJNNlE5AANVilNp+86dIcLg
MOTJwzAZziZOIHVPQY0fhZVrx7ospxHKMy69sfeWhpo1q6r1fxkFFPtH6T7G1DwSCxi20lvaPs1u
ZyaA2NMO9UhmjULsed10BnR3mr4hq6MdbEJK77WjjnWbO8hODEF3o7qwLAH5yR5A8fmkNTRvKbty
QNPVadEaRbGXNvY42UOqHTge1vfO3IEZAuVQmNMWckx6pYGnrfQ2VdbSRQ4IVXnQVI9H0PxRXo7g
Exqbm+unI9c6brUh6S+fLif5JhiiPGjG3fXT1Vpf9FoV36he+BT2+nSUTWVSL7MoKe4th5myax7Q
uQn8r3BmClGkBy/dcQjUy5S4VuydN4WPEOOrx9qGYRwoIWJDBjy1iA1M4TScZGO33nCKcvIEUKoT
DvvNbpeIs0eJA/00sUgZzstiszsAGzQWMvIX+W138AXvbiOI09tBCe1bfX4OAcayPnX9rPNWTgTf
uXT5m9/VVpFu0KeZhmZeTjbdfOWClIJv1z5BBNcvLIJUkHnY4WPYR/ltUw5fL3GKOVgxzR4BG4Ub
afvwAMYdPnqB1+yjUCBKA7/VnZkZYuGFYvpaNpQB65qentKmVnZlpzQuYFIi4wsqNCGCNxz36Hj/
yE49AEiXV65tp2e0IzeQs+a3V5O8mvL4364Mjd0fdrcv26XiG/eAzKndBpRDXrLgedn3m0KCbygN
2405EpK2V5XLCiqJTWol1p0d9Nadh8DFxhReuWyJACgLF7qtW7/0bqWLbCgkjCFi7Ld6GgDGMdDn
0QvOsJJgPJpp4Iw4AnnRGfs21UtjpcF5dlJxljbpFlIpCW0X6tIylNY1lb2P/Prpz4hbVH6dVL7l
McJSDxRrIDZVT/oL4gP+skdx+N6bFdTi3MyOgF9ha/LrYKuqFZifiQO6MK2fI8/TecvR3F4bkQbt
LZV+nr6J67PrG+pBDrI/VTeRDqUHWoE33dwEkNOjMT5f2uP0bhQi1S9d/miGR6gvNk4qXpzeYFdJ
+P9QV5AKLCoS5++XXvWFrC8awzPTIJz2wTYqe0gKuV9aVycvbhvYWzcyvK1BBPnZ1dKzUwXdd6/g
mCrqZLgrYf4/+C68aA7I4+/BWo4HHpqHztRYh5yEA9kmdK2oUugBUVroQTZfsm7sDl5PrJs3I6bO
rt8Hr26+MoBIDZN6KV2uAwCyi0ltb1Ilig+uD+sDVYXx4dqVNnsekFeyEf5EMQQlxIRHI6NZ5bL/
h1M/Vfe+qLIDoZTgwU+jf9QR5THZm+bTPkgKLeume2npu049RLH3JocuTjEHvXis09V1TmRk4bKv
AoJa86qyibV6T848Osmeanv2ydfyzXUhMDLODgbVV+HU24ZM5rmaG3llzRs68lnmZcAdfNDQU/JG
7ZtOoK6yz5EZOmfoeps9YCWodn6bPkKOunKyEU2B2fcy3TWMuxAt0pv31RyIuqOYGhAjgMW/jOAe
XuU1/HX+TIiqjNM7P6riCu1Tl4TS04BkUJTB/ukG5rTK1J9mrGq3gmTScSLGOa1yN9dWFi+ytSzJ
8WrLP2XT+A4am2Eiru++TqGfHhOO4FueezPOAzx00uZsEuv8u+zJJnVQm1rIy9HvqA7TQwSFXeV4
dZFXsR6iZI9o21rXYLIvp/rNVBrrMR3dxVi5xr0997owdZaQQVAGNnerRrGg0++PWTfUS9h8yo1g
CxFTzQ6NPm8+b19ZFv1aKBQy290pMhvnfggi51zyfL04exzCDm6S/EjkYBI59xxCUphgy8fOj14S
B3rPhZq0VBcgtilVN8e5JxU2pSZnxrcAPEUmSLug1MhXOVhdpkkfEap/nTZrcjqZz8nX0velr3sc
dBvK5v1KR7JqvtRNhSr9zNp9tslh6e5oPI69zNNX0ls2fkB1+6UPbx3xmDZn2zAvJhsHqAyVE+Qv
YNC9iZw2ObrATXbOSAnc3DOUJKFOgatgbkYyGLy/EA1YheA9IQfAeHXsCK9+6sYwYAFJjx2KMn/z
kzMyqK540/H0Kx3fOij5TNs6oQwBRAlgkblRQnO4Rc1muNW1kG/cRzcLMyWj6NWOF5RHdhdHbx6W
PugoipZy4V9zLN+01umIFHajIs2ykEtCvFn6ZX6GndA7N7r6ZEPecWPDwHiWzVjH6D3pyZ6KRP6H
S1tnCsiCW94Ln4y1pz+FRIVuYNT6+1xqb1cKRA5JdIprtVhNYDOenTCDKgMGWN+qlGcwtceutaa7
osjYt4yRT7mWWEiApN0LG4astL6HxqTal0Ofb1sn1p6qQv8pPYAeHkijibdQeN0aTWbjYIuwJtJg
O+au8r1691dakwvDSTeToFTkFLOFQ+X4J1IUOfKJBsV2asLtocf743fHKYb+pfRiaA3I42zjxvqu
zGwlsnFnppJrV151dQtaAf2QP+xXXw9M9hY1k+/SFBFjJxcuGVA+ltP1npJPtAWlPfP7Uz20iGzU
hXbXgAle1bmfrGUXCJp2Jxx482HY+nY1yatqGJGoYXccwsELLX8+cb8pXtkWwlfvpAt8HTwCON0t
ZVcOqIJXgqsYK7m4MYqtQEyCMr9M2UdxfGfNukZwcg6n0s2ovJsbHmzJCt0IbaWWTaEv5LB0NMbi
JhtgWgyd4OsYJtDKSnJ+xy13qjcSqYKLeZyp+UvJxSyE34FMmkv3htAabtsifKvJKh0tqmOf/CIM
VsbUi10ZT91TNIz2NhdOtpKjGeLGRz31v8nBksfjraZE3zQYa866Ysdnc256DmU8/u0CWqFfA/Jq
qMZsF4/8tmXXm+BwllfhoNi3E+9TuQgCKpTvy6XaKdyiGB0iTqVbxzZ+K7IxOLjwuhzsuZFXf7P9
zWVIW5CF8bT6v6cOLbwOma6vpYZy8yGvfO3Kq4vashyWfeLX74rL4uPqOiDUqkOZQoPpah69rhWr
I7xpLrKJ4WBY+QLkRr4Pu5xqNvQYl4M6CfZsVqzs2qkUB0QOxEFeTfMIHK4b06GGG8LEeqWpUNKW
DvzZqyxL9RNIszkgJ6rEuUXhGgLnInsYtfFJIYH4JXE0Y90nM261p0swftGmXgnQrgsOcOEkq6Ee
vIdssrYNfEGHam5ikY3FXvatXoV+qNX7TdTr0d6RXemkhbaPkt7sf7ms6uzFsJNxr2klub608MnD
94lDuYHKUURSLpS1gM3f8g/DTMAgTVc/2bVaK10qdlccCuHu68JqXyhY7HZKNAOMarP7goAa54ZY
/dZTBbpu1EqZKUGMB+77Dw9N8W+iyXlXhEN6R65poWZ1eDc5PlB3Vc+yJZQc0yoI4ttL1rSZM6Qy
3RnnbP8HWL9kT9oDjmgLMEv5sjYcbWnYSPUFiT8+5mo9HcDrooOpem9xNCRnSjqsw4gGyqILquaF
4EJE+jYQ5GDpJtC4bCpQINTAp+bSckdjk0oUlqoCncxEsxNj6J+kTV4Job0GpgebfkhRsTO/eqy5
KU3PPVv+8JKKPru52qE0728V391KB1hm+32nQ3xsVop3H/gUFcZo6BIoDPqFW/eQm8+g2iYKEySG
lS8Ays9QcpnOaioi+1aDF58sgz9teGGEK32GfRe5US3UEACTNTX68+hTmyG719Guc5tb2ZWjsqs2
oG3a3E7if8FQlKAmMn9nKfq0CpHNe3Vd0UObkcVQmQP5zCPj+xC51VnL2uS12w39lL/amqmsVbbJ
vFp/TA71Q5J5guJU8EjmtLlSUzQkA270nrryfgxgtyi8sYCaGh1xx2usCwNGGvQQ1wUxIgySASOs
KottZz8hGg3FhZXy/AtC826IvRA4LmjxwCqiZ+q1INqdbUEQDOhY/hqVV9KW+woICAfoY6LnPrdZ
75fjMA0btyvgKyUu2O6rcIqg3lbouz87MxdoSkzVLZlPfd+02sb3TRQopE2AXWpgf/Kqi480ahaS
fB2Of9j7yoHpEYbkEpkxVAW2xkwjUNTTPfydUDf6Qt2pwgmPFA8l6wC5oKUSpNHRrhWy5qqhRTdN
EhFgzKpukwk1fZyy3F6o5Ce+e0q09iEP+9dzjGMzeDF1BqbJK4RPKF1A5+Qmm11MEvEY63m67Jow
W6E7BLV+kaACN5LZMdko34xpRAWZPb/7XL4RNyDbUWBxx1PvimyHoGIy9QswPD2nLFM5x02jnAcn
fIuyGPn6uSftYZbYNzEnVzjucwjjPSt+oJghgZESESNtoIZmQtsqWUbukwGHzV2VdadAtbRdWCJB
kFgVh2d5+akJ89fM49x8NSHyZqGnkjkztOGAisp0rkOeLW6s9FtLjdp4HbrjfQ0XxE08j0oXzlYE
+NSQmoSWOufGdfboWJ8IgY4qybFQBboxPcFNRDKt2fCwVO7NQPHvvRyKh0TXvsqetIsyMmFcdfwl
UtT+xc3qhm6pllm3lX5dWfvnDmwzD3P30bQgXI9DoW3M0S/e4rHd5GTYv4cKOrx2ZE4nxfOqI+hh
ZSmP90nnLhK+jV/qWfTVCCZx06aiPYA9eQsUHQZNczC+5bG6r2XqNJ0ggIYZ8mcTpWSn/DJ40WJT
W42U9ZyT1mp3U1eYULNH8CUPxnNtmtB4SVZ0ZOfjm4ZKj8UlV+CNRML+7HfzuGLOHOlJQhxMzqd8
2V4Xky+QVSIfHWnpyeVUcsi0hBeL3fr6tqpIL7VOBDeZOwQ3l3QTElaPNkjkfVO2trOyoWTaGqWN
+HrZU7qn9WLVCgtecjZkRBmbnIJN3XgzY2PfKyL+2RkEuZpAJE+VEozbgILMvYinYFVYHC6cWTXZ
JMDMThyJ+hvZl1cZ+dR3o+zLBo2PeE09z7kEcD7mpltdCqfMQs1XihbHq2yY+bnG/0fZeS25bWxr
+IlQhRxuSQ45JCdItmTJvkF5y97IOePpz4eF0YCmZdc+N13dKzSoEQk0Vvh/9xWYJR9wyL6lKmJM
5suwDDKTwTNg1LDjsN+tRAKVRtCyc8KVZWCgd2slBWgbbuS5s+DWAVwwCkrBu2wzE1YAkS97UCrg
UirYHTeSK1UFhREULo40Mqzr0G7cByVpvwnNdwUuRL7TF8yrlfab48hF5w/4JuRPb1/8qudvNzXu
nmoXyJmcUjuYUzi89nUzvMoMqmre/I1OeRBZUKmwJOfqNIE1HQ2nzVCsvbD4ljdJfr6TE2l6rsze
PAXe/KGwy98aLW95OQ6Mz06Z/1aMSQTzfOcf68prrkEcjCfANfVXsmPWQQkj4xP1BFRBgG91GnpN
PQZdDFc9+YXfZJbTSL7ONlm5yYwGSDtLgXSgK7WPXjK+wKHVfPF8cv29E5jUnLMEjAVKgyQGTi2z
mi8UUSzYoFn/IkvDpygqcX/x2qx8JYD3h/jUhs09rHbtgxgBxxgfAp/bnSwbrfs5o+A+1EvlpYXm
70M8qRllEs1XWcmQN7lPJaBhPgZK711y1/Qu6TJ45BR5sPQnmhRI4BPmOnpxuRSeaNonc2qds2uk
yV60eahaL3mgfpTV6vCSuk3/KfSy4sHNqWQzVc360FGSc8zodp788JUio2dFjb1TTWX/a7kM+hyF
jwDuFbvRhqB0Rwy0fDXUeDw3vfpV+KpFVOWed0414ze7SmGaNSOALbOqorxPHV5STXtqSOD/LKLe
n4ARdd3w4rVpRDnJE30jif7gqlVzkQGYe/vEuzQwKXl8cevyy1Cr/ZEqoWYFqQdZAJD6Kfucl5oH
XCq49TLw4OoeAlDwuW98l5U1BBRlop/FaV48RVniPmT+39xJl9QHYpG8JsfxtG9jyC5kgGK3LndV
CEVgxn848A1oqHprwAjvAlSrgYgdopu9Tv2kVJF1VsKTBcQLXkK/Y27dKfqAXmkX6PohayKF1ine
MOYmqvonefmQ94zZqFzuRHa/m1riamWW7CIrnz5UTk3TX64T8LZpHN7BTRI+W2X+2E5OBCGN33+p
Z05EayqxmGkatlLF+GJzeAnN0vqc0wb+OunKnyJWZwKBlEsYD7M5Tg9aHsYHdYnh56B9PdIs+its
NZTXhEusf1PYaferrEQuHDEyEy9QmX+V1Q0pzOIuSmBQ9sHUPnZGMVxojR4ubRC8zbRuvF16/UCE
Po5+cuvZ8eALoLQIuu+vYT1V59Tvpw9l/4kcVv/qyInOjigPm6uZx+/k8jSzm09NmQNDTeCxPsdV
QCqyMIZjR1EOTyYzvtCmeqb+ILgOIInuWggrPhSd/9Wl0fIrlZLTiaYUfnitF4Hlr7c7mCJCWhOT
9peKkg7yptFXt/Cm6xiGLYXLeHngFBx6l0LaKQo/GT7UEpM+9td5LMh5LTN1GTbZtkzr3Ct32xp/
18z13cxhv8nb10QpSx73VfatGeO9bk7jbwSz4ofCcim2URMOdvzk0w5eQd+n4CBugv5T0lJZ12Ug
4q3aBiK8zPZ2ohSRNkQvSWplLz5FTD0Rx7iuTjS55/VHuErbnW4AFugOpEhlcKgr3KujwzWn6r8x
larfKFz71Kjt8LkoKLsZIew7ObpRX/wFZ6uM/5hdO/kldryAx9681MlUxhdj7oZTZuTeQ6vF0YMH
gN2hn53gQ10cmtqbXu3GS0iZ2ZN2TJQ233dTFn5wuhyh2sdfqlEpCOPhIIOWmsoFQoGPy39k/pDH
PMvqOr94e+rplPAnYBiL05C1vwcUGQG+aJ4ad/laSwpLhnfFLN/+0v+e5Yo5YF1nPCS1Nadq/di7
1h/r075sym9cJzkPGjVqNHb8dVnll7YyG8Abc7qaHaW2nq1lkFnihhZ5bUgpgZ+x9ukwp/NOhJth
72aPdUiVpchvTDygn0/UTv6hxroFuDBb3Zj0Gpj8tQ3B6KYJTDIo48wttk3nbkfwGfDasXwcCwh9
ZGX0k1scVoUBoRknqeKxoaLrzA0/fprUU1tXxXM2U0+daRQ0+3QJjzsRgjzFFKSn8WmMntaVKCJz
+gJIBqVbwHdxzE+6P4vk6thV/Ufo1ASdYmf8yRm04eT7kXWeTLd49bl5HYAsDn8znOYsPmlcfUzK
it8bcLupn/xZdVNPotzvf0oM94+cWMpVRBbR1RfXds+ymiCh+Mm3gQFqIH57qMYm/qjb/6EOV/2o
173/oJGfPcjS5lS5Uwzoi6OFfyh65oBufUyW+TjkylVrzZMy+g+ZUUdfhnh2LlYz8Ksv+27vBZp1
IWcMKYs5hmDaKZxU4VISxqReq8m/Ju6rD6TExSv6/FK29dECufvsZxBMqJpfnjXg//ZFP85EBSNo
PYB0nbzHxo5+mUynfsiWpCb1s+3T7LvOoXbBOqGyxocBc3mJkmFe3pC25SYLmtepTMJVpy1W/2h6
51555DTLcImnhFdPcV4cT3G5gxMASx6mhY84nsPiSWZ5YZDDlzX1ZcUT79bz1ckvovRbj6rBTbn6
gkh/1izl94EO+j5IvmkwIlPcPyWvQeVG1zoERbTN7PwLxZav8hYAzN5Xh6/a5wiKq2MYxP4ZIIIW
eibIDLV06r9MAXd3kOaqZ39S+i+5Fey6frA/90D1vXb99KtYGWbjPcYOKHSytHipPri085xl2ScU
Dzla+XFyWroYJ2+1It1aH+02/JAHAJbFRB3PdmvGL3kVRA/KXFifOZRR81mO+Z9j9YlnnvVfN54+
V/CNfq0jcM+UMktXb3VUjTPhm/iFY+abd61HKffpoFi8sxRIj8jemXP5Jcmz+BPNyuHZymLrWFs8
kLIZVFF6l/9TdjT/O1VvvWhgTj4nQGRTUIei4Rep5kHx22ypJiidZX1x3Np7HMeE7qhU1w/VZPav
adcrpwW9lgBAUj7ZSaEePQpEPmaeb+wtS/e/OEn9jSqs6s+QsvcVnWdUyW11RnQxgmmBVSk4I9sw
1V/70RmuCm9QJILns6wsardAHA7KuNptNut61cEaDrTe4t5oGtAzIQABslyNZBe/BB+hGWA88Xsr
BDGJgV9T+GKPr4ob5c+y2MQhpQkv4Qy6RJO5+ulOIcaj0euH0YN91F12c6wqU8lGReG5TuK+JcHQ
Rsaep8lzGrvWL0ERN09RQMfORBzyl9Soqkfb6AGaXbQekF4PZTx7J9FGbe3uAu4TV9E2jgshkat/
aDzYH6OwSB4Thy9NWYGV3OghgPLH1gKUh9Kg0HnwWrpJ8yTvn4KyfvYAuAr2nVHqr75HKUgVfew0
LSLYwZC0wOWBbvmyWuVW+ZHgoHON8obm7VkBFlNpjPgsxuLLSxDA/a1pHrddDJJYD0Ov2wcbio+A
W1GYn+CaKPdkANtncq3UHy0hpnlI3YcYVqgHHyCDn514bD9MQf9A+h7cvskiA5YOrn4WY4VXvYuh
gqJXAl/45Jc0UIOX8UfrVOFZWi1kkJPyIjdt/vabSGbv8mzo6qsXu48mjBdXGeYmJI3zg2Vgxjov
PW62W+2s1ljo5PCbt+mN4yaM3VJ/oNou28nmagF6SwWbBfTFsE9L9oHXKnsfj3G231IQs7yXb+mH
H6/FXrIVazJD1moG42BKgL2IAtK+riXc5caz1TVefZpGp91pA8UqGrncZz/RaPeSKTTmxnOyG4Nc
p7K4Tq82L3q0gb8B6gW/6NQX/Q0/D1T4kYYdC9IeINiOG4De5ikyGvbnYzHywxVFrdYj6O6Fdi44
7b52kfNZqrfqpOHxYJnrSnTvK9EtllL2BWrqaindn++WdZTZD1RYeA/Skwvh0+PUROOr9Noa6VAd
PSP0DqK0syz7CVAs0a0DP669oQOXKq26tt/3z74d/SxK8UkcKI5yz8yvsNz/xs315y4xFAr7m7eB
ox1B8uZZxLni2yrxaE3dxX7bLAzdyrNeGEANiR604eHYpsmFo9PKQn4TkBEW8pv1TYBGVLLOl9BN
LwTlN3qZ0u7hv2GkWy0QY4SiKvAqQZQnLxVbvM5Emg24TJ9d4bYimiJTL8pIUKnTUppL+ttp7Ra0
FTLuCY9BfYEffwcQEiihbWkuWEQbApGiUUyVJqED3x8tFGJMNZtPzaA/HaSt24Br7YNhfssFe1BW
avlt69KW/E5Q/LFiE1pv1tKy/Rf/Owl7rP1/siNphU5zgcFQe/cYOa1DaYPhUKzArEsi97mf7Ese
pNllkw+VBUvsoHfwzavJuNuMtw20ZZfFl/hJRgXF941zr3N3pkqUM3My/wXagHJPNosm72WZtyPF
mMss8yb1sbaTP+l0g0lAZCmo99QKh5fcD6IhgTElDF6CzlR/SuHd2vESD25/lWg/1YsiVKunelmJ
hWtO+iHNfYCwFgcZSGnsyo5cdj+m7r5O+3ENgtiN/jkJDOdSlCG80FWm9w9qZVQHV1VJXlCrA1ai
V59JUhDiLfTx2PsVhVmCTbNO+dvEK7KNwNvco9iI8A7pRuBtbJqZ9kVHo1q7D0r6scCFbLmxFMaC
kfh9NbuzPRycgCaCkIzjel9JG/OBV0vrIreQH8F5evHU7lsKMg9y07m7B4lsJsX06MPlJitMy8fO
prxgOjihnuxucEDFe54+GFQsPYn1jzYF6RYy1Kn31ntlIzdEMUwWMFG6Ai4gHD0XtUpPnpO8bAX2
i6hYRGsMfVmGypC8qBmAkn4Ut7THJ+3T1DZ/rPk9LZ8fO023XiW9Z/IsOYBKyLt4Tp0zaRTvdV7q
kbKJOrVc+yySTWybnbdwYoegI2EqQ9ZOv8+q4p6kAD9Z/u9VOD0eZCmF+zKTYS3PT4OK6L9WH25k
kDd+rhVT4zwYlC8gh3EQsPn+yzIs0uMa9H9frjkCh3bYU6COgDG2/K9NphL/JIMFETvoIrA0pAuR
nshsGnVMr05eZBUaZvRC7/GZRgqfU9sY81uhoZwjsABv8thXr4ZBS5Z8qd6XTtr5hx4wqH2jaOGr
DMYURK9JQEi4cHTreKfI0zA7hgZ5rzvFAPoJIQyyGO87KXQv7bwRwi8JV0lAy27aCwn3+SKrTOIA
EsdyUcQkYM7F8C1dWMhlILJSrzNZBmr3rVAoh7mTyzIz1erZ9DkrDQOV2z/yr6ci3k8JER3KhoL9
cgz55viQuozp9GsG18yDpoP5RPN1+kFz8v/ZwvUhnCms4UMZuJD+mdSnwP3TH/umHS6+ru7KvKXX
Kx5TUuw1GKPmgpsgg1VbxrVurYNKd8MqEjlgsT1+dJbXmlI+rcvNzS6tr35n0ODyVzdtwV0ANz6h
4NMC3ev9OptdYQblw0A2Yy9aUTSa+8GlcPK8QbYWg02WOosvK7LrsoRMOLqsdyKBbA0WfFdeW1cF
NLe0mYlMtL5nAvtb7j0YNKhirOAUDfXn2m615zprjWk3V6CLgYG7h+oC2aLQwV6ddrLWei08ZaNO
UVxP8PggetnCVFVjX7sxHYWLowxjkUbTAnfzNZyLmscIm4li3XFdl3uNA8yDUY3eGc7d4Cfb9T+5
5ZD+WpgQLOrjWFBBFaW/TkV+0Ei2EIeM4ifuheRoIQo4ZmqZnqoiaPZFOypXaF3sLzMA6AumJsi4
CnDFxi+dmX8cHQpT9SiGWyCt5rObV9FOZDL4odp+MIGmbYEUWOWa7X/zBpKEYqBN7cG1XIsGFMJI
rsSSipBGLc5LoP9/l8mMwD+xJClolbW1GPqu9WZ4V+l65yzGsqtOsPAMN+FJwnX5FqCbst+Hfoxp
liZsLUoJ4cnyu26N9m0Wqfb7WFHaLuabWBzRyX6b7u/7DWpOLsHIT5rpvgVGJToqy0R1ouAgU791
jj7k2eeRUtTquIVRf+S3aS3VvXWzxoS3F1G3tUGLm0x9MxofXPIfu7J2ie7Tmlo/TcsA/kH9FJUl
QlmbCXEF6jCLo9iIejOU5TrYCoRnoXEciZkS1GbQgyJaZ0CL/032v9qFQXAFKcM+yXZB6/4xO5Z7
pKIle+4aDg47mcpgUkhYaBkkbLaXPW9ymYlsrn3O31nwKKJ7fzFpIxv4ftKXJOS4xuYrs0EuyXFq
l8amerV45yAVBnadO82Hykh5VaA0EAgTZhSueMVOpjKQVQBjBfDgYtFu8h8ayzbekt4R9bbrP8r0
wAh3akQt3GYsvuJRGFp2sfpvHEJVZQ/kzXyFRm7Hm2h/0aUErFtKwNJSm8uzTMVG5yl/sCoqcOoB
cgVacFMVnncse4jBdjTQFg9LU/bFGXzjUuna7VD8dSnaO9nmJruIyZ0s7SBbtOIMdKLlGqpPJ/nu
R9fctlbcungAu2DYOQsKhqUYj0EG4nrVuvkLVR4LlMJSL1bN+qq4lS02XWM9Ns3oAgK6mC0i2Ulm
i1ILR5B0IE3qE0JAQ+8RmE7sNlqQaJNrFevN2zQNxhko7HLJNRohPaQNbLutCry4qkzA94eFolG2
kzu8bo/jdLKN9D+gTKMxak7K1jK8WTahQlNRWD+sPqJ3zBxk5wUxTz6fEs02bT2tDczM3z+4aEFH
tAEG5V8kgzktmCMmhRXU86NZ19u/eNvxXpMqcbaLqQc+gljdXuvGAY52gOVbZnGp6OVO1utUpLMd
myXP0e/28D7+0VpxehStyFcTWdcDZBT7dbrsTr9Cex3d+DxNY3SBRTo4BK5fHcYlmtGPHk2EisQ4
ak2HaJhEnmi6ugfUcImAyBK0xunsphzFF3kR0U0CcuZDpQ3WdRss36JavU++UAwTnO7k/7ikxN26
iquYePiHFLCt/ptc8RzwI3S6ZIc5ARY7Mnu+A45Vn+q6p5xWD2G+ou/dO0T8BQ83Qo3Uw2NqAjIu
NpBHxa/GMujkFp+DseL1c2HNWkS24qrXIMlP6/3crSzyRWSc9tttGziuZr3ni2x9GsjUo5XyMMVK
vL97OMwFL3Na0VcHYW83uAB4AJW988gKX8CFGjlUzCM5H2jdLc6L+UHWVBW4u6JL4od4UYvsRi3m
oxqUpzQefxNt3lC9UoImKthM+QLaJDPqOuGVA5oHhKYZ+sk9WItcRHOKhFMTrT47MZNBEJ3oJcv3
rqmHh1TRqASlIwTKDk0JrjKbdT24kt9awEsXzc20cPOYMl/xEgclMJtdo9KuHTs0O5hL48QCN7PO
RDZnkX8ZaT2/k4eLw+ZVjkZGE1kKbvxfFWKy+U7kRsgL9OXDdrHBKuNHmpB/k5qfRl3ScPbwVeqD
aHQZ4OBaZGoxfxWLWWqG3u3+USYbhEuVETHdmz3FYUpB95i0GI4r4NA49s2fWnUaAC1U/ytd0jCk
+Mc+GeajGpbRVx8Eh12pEV0m8JBTPBAemjyJvypBYF7CrrGJBcTK57744qULEwEvD8sYcjzyl4E+
hD/VJjUeZLXaOOQVrb0ItsEWR1mT6H/z3tQiWzffbJTEd9fLbLIYPIaTQjO/iKy61fyH9bKQXqr5
bp2LMlW6/nGC9lcpHQjIAq/TrsYSIpaZDLD9/AYDz3wU+WAX3+1uXP42fXda7cXV+uu+22VubOSK
rWf9RqqKMtrl49zs/UOX1XvsgoAWxZ91h+IrRRk/5bUePIfk6PZuppe/gptDAt3WrCdzzO1PNFk/
ijz3FfrV3dE9QNhDLdBvA7QmdA1TWO3wwr4gq5S/+rH7oXIBxgXOoXlRK9iCRW43HZy/5TBcrebn
1DGSg5LH6kUGF7LPS5SNQ7a7X4tqs9zUCSAfbz6bzbrHthZzx4jGt403923LYLvujXmVBO4+pINh
H+ijA1tL7NLvaeSHwG4sUMuRyVBOtnMZ3KqDKXIRylpm9aKRWajBaXXvIxoZzLYDpmNb//OWYgMz
C9VEKuGSzW+76rbNzVXlo9zZrOrZ9voziTc4Qjv9ktq6fjF51TL2Mm1V3c5gCyycbDUQq3yxEv22
lFmlKvpFZjKsfmLta+PB7BrjUdxE1AC4wavwu4sIncaqqbKD11ClCNNbijSlMlNmUokps8KqtMu2
XK1LKdzcfHzZY9Xd2277yVbbcnN3ZuNU9XVA3TX1oZtZoNtk8R2z30+U0xS7gWgpqbihia5+rJQA
ffdadLWXQYRaNFbFDtRbUPZFoBNNPuZm/9uN5+ZDnY7xZrjuf7NzSZfildIUgxKX8WsbkNpqnOoD
P+fimZ5iSi1qHpO7bZ3zIyVuGCnHTXZjIzvA1rPuICaelGjIVIbZp1iWu4oPAwoXSJvuz6ybqpPb
NukzWT0ahZYmQFn22jy3B5KO6bNR87Qfs7MstEUyOS7HW7Gj3TujF9FQQEAuJ47JqFXKqkDb1N1d
W6jF8xgRqh6s0dpvH1xm66eXz7KEL9zUeNo+7M2H93NKKeOotfY3wqmpqu6QZ6dpmPQnHZKfJh+H
qjzSR+sfyH5O16zuIMyVqQwURE/XYhPKWjS7MjbG62Z05yPL1RFM7Gk1FKFhBGW1u3G/kd5tsvoH
WkdIRu2/6kA3noylpyeZqdGQwVyKBi1ggFZFKWScNQBGN0IxbBfZnWKTicm2f5hqD+1MV0HpuDnF
Egx2Pb8N9CIHEJIva0L9M01LUFj7VVasNlPWU7qxmQNUOR5aW0v2upzTfnhao58v4G4+0XCznPPk
GNd1f4Ho3JY0w1lngve2+TjkUFzUpHBg1/YTvgs23jINhpajYV8Cc5rX6WpDDDOBZvS7tcxWFxN4
72a3WDdp/GZ9v2OUVSXc0LRcio2bZBUdf8uWAE2PNOG1nz27ozEs1yiJjWqAhIPemaEXLb3wZe66
ea+ndJiGBmiquyQr5qd+CizrSKSlJVBr0lwR2HDPjzDOPWVdiJVat6Qqh/6XdRPRtLnVXXJjXFAi
2ViuIYoy+9UEbQfAsGWXaGHpm9LqHNsjAAfL0HtGQmUcldsNJAvtToQ3U63pNKQ+nTOaSnR+8SmK
4s074U0MYMDegk5gERrjC8c97SpmonzzX9y2i5rwpj22QXIVp9VfrO+271swomE3OFIoSDY9m0v9
AgUuT5S/DiQT9EttQXAtiipzv1v/u4toqYAyeeqIzzqX7W52WqVjYl5tp9dOxnIjL9KWG3uz3ONl
LbNt2GSOPAFEs/psKmvZaPJKlxqgbLfJf7SNyP4Hk5vL/WgbNwVldeiS/4ryxvjH0x9tce+pytNM
pPWQwnM/dClfpu9/mH/+Q91ccqjplM3d0tnlKYgrdD53FwtCjRTkQuAk7PeBPhSE21osp56wyU6m
4i7qSAfef91O1qKW2XaJbZ+bfe+uKDZ3srtLaV3pHK0ahIflc24f4R8vKSbrBxSXm6tvl1v//XeX
asjUgzGgNmYQ7QzFrB4hKbav9hJvmNWxP9vWAHgEq20wIo32KFmLcfvuofYRmr/6rdbqTBj+uOpX
iVg5Rr/uHuh5Ue94SaAGxNeih/WrHGicfmQqQ7EcTqpl0OU7IutZjkibnjq78EFPIR6/36NooyY8
irTWCsveb04yW3eSTW/27ymAsWHB2huVQy1hTHZKhsrW3mb/LtOqEOBNsTFG/39y+V+3vrO7W/6/
PuWd791y20qFw28fRap6sOPgSKCbdme1Bxwrs3haAE5dANOW76gABkHbi+mNl6nYJGBTPc6D92lO
AL3a9VNKSntxlsG2IBNuGmCfNtm6K7noHqYq3T3IXkrg6BAYyRWa/L+EpPJDHkH2sJweZWiW891a
CcwxrKYOR/9TZN2iqGLOPAfL+g/HZusaGxENucQ0t0Zfe4nt1nPvk0UCI2JRioUqAd4GDJMnG4WY
iUJmgqwsXn/dcm0jflcMXT6fjCH7Bj4KAd1l0BK1OTaN/RXYf3hwlJzArijKfOijozQZrFJDCdPV
R/R+dfUrSI66ygh/Jt6qnEelnxZoYdCjQss5JaBanABMyp46AlZPgVIRk0yzHcV2fJdFJlq66t5M
RLaqB8dLHvzB1ndi400KtKvbZuKzLcVxnsv/NEnqHkWeqAShOoMi7yF2qFA0vLR7sUiXdeVcXlVA
119cKsleRB40Q/+kgNZ9JxelarkQskXQT20OtdNb2gLVqh8aGk4Oq+GyqWNZFzUIQQT+a85oSxfd
5ZFk6Zqg3FLzBTAv+aXNdks33W1nZfkrXITtKezL6gpVc3VVuu+z0Q5Ai4IM6ZNdZf5RtGK3mdzI
Wo7BLjTCxqiZ9LM2ylHXe39dqm1gvYrCLpoMJPF8OspyUxiVeR5SPXjaRKoTz08ulI6kRXdJobkX
CYDJTAYJVHlLtEpmm+LOLjDdGYDPxVBs7ly2bbZdOaCEJADDkiYDaSc3XKU8Ch/zAHTWc2lrABgN
EMPrPoAUlN29dpWeEnHIh6PSeeYlqSjQ0Qvar3YylQGODupS3wcxpBrpTbb5FTXEMnU9hnuR5QpZ
sd2m3vait/q7Rvah/qC4lNG55hFwlcFfyhJsN31bikw39PpYDNN/tcmwamDUMBHFZvcj2bvbv9uu
VyTszQN2uS7Udd3BayL3KLDuQVa2T2UefJOVoL/TlfJqg+cHQiW47xlvj7yJq+EKFJ/QhPCBbvfV
W+wDjepRVbHGizhUVRydq7gFmySx55/TGV47Jy1PUNglH336aV8jXyceTofSr+DVGvsmaPhY8Ol8
dmugAYZc+zVJ3OnYm6BUiRlvBruiGOsvZtN21FkdNKuHbvu9X0cSzUU0EbgU4RAa33PJN2ll6oWD
g5qp1V6MbjR/m/Kec/YbOzhbEK08yWC8z3StidodBdNwuAaUXSwKbdDbFFyq96mTtRAOlK66b8Ey
aXdBzavmjV6mIf0QF0jd96Fuhe1OZFUwczoVc7Xi4SfCmQ71nd5pJcAD7LPaqF06n62hrqhzh5nw
2as8KlEine/qgneV93Z0pMrHXgGuRLYCXiVW6j/RNiAiGe5Ar+gSieHbpf31BiHr/7OpSwJZPbRa
+HvvZZRvmcPwOW/T4lr5Xgg54TKVobb5Vd+sk74rruTM2j2cx1SlvxuKQpalD0RTSr/C2i9ip4NH
n+DSNULBUUz7W/W7YlWWdy4XULy2Gg36u2YfttAyjlbDfNFMlu7Qjk1j15N4y+DSeVpRnX+aBW9P
DGWfGKzJowZd6W6lIpmFzGQZVoaTOW0I/gmvSenQPQbaeE47EHrhKlnVsl65T8T8zVV2eWdIEXsg
Nb7TpvyLve2A85daYPNo9XiRwbR6j/aShlprCjOTjD/VorMb9c1gMxUZBAlYbjbreiGZ1AaQvdbt
qM978/Ys3TAfVqN/3PPuEtty/UAAGI4XADFVmFKGcy6vzMvrscxkGORlelsn7+pmeYWu5U14U8ss
XfaRGahEvFxP6e9AbBnr/uImym2rOy9ZbibxDLWCUnQwjXotwbWlkEDVS6oJloIEmTlRRFTLNjXv
ZKvd851JMtn9W/mCkemDsl83ahf3uZvMXRODjBYbocWPWus7MDQW1a2tXGX41R2XVLV8DDGRLbaP
MU2ZDSzO4izCKQZCNDIjirtlcxHefTjDyvSHugL5oLby0HgooxhQeBMujdessduL78XR8IdIaROi
ttyw6JI07XQ8QCHe6sGr6KjL6i6a2XvnSWnCPqOMCtSbi19WxnNECcRzWwKVU9IYvRK4KFRHAr3F
AGgZ2LO6vpK1RELvstp0oRFCq8ptawgsOKij+AI+8s4ihFzuDEdvrnA0NFdtmW3Le7XYRFo6wuhk
RJTRqmT27u8zcdx/SQIHguvlNrPdYW7uTJncj3QrKHeb3jPKz+DWZyew0oMnkLSDJ5ndLaOUZ27c
dvNDGvnQK2w2MvMHcoyHzcejwNWcJlA/2HT16Djz4Ld5DxzlruX02LaDeiHTpwLS0CqnxjNPshJ5
/67cZDL70ZI4LcBum/pHNncy2X/7BJvvv8vWj6V1cDoYKgWmlKHANCnRXAnkSpiXciMQQdQXkcgg
seI4v9IpO6/iLQDMJi6kMC99UVMvoNUXeUtw0ohWSGi2d4q8YWzvItvLxd27RksmcJfmHCpvXmRu
3ly2F5vaDY2rqx5FIoOepOCVgefmRLyI3QXDwzirz3mV0K37D4F3cZAIPXeXBXkV+CD5h6dW8dkf
AW+Tf69ZDSTLq7BeZdvfR7TvtiLf/qbv8k0Em2h90jsIogDTV696Cl3vfp1WalCdZTq06VMInM3j
6NQjPUWL5ehUlrIHY59Sjcr/LvXLZQpUhr03pmJYdwptAGjHpQBLPOEojqozkcmF4X72H3nbj3+C
r1gBGzntHselxlpkndE+JEWdvsoqaazoOVX8F1lBvV0+hz29897kPNM97TzLzFSM6QI9M7t6zjNs
x29yN+1pltDSAgZlde989AyV1M5CQZx1VLcOytQ+acuSO+5Ppu6kH3TYkH7RLHWX1nb3SdNH/+cg
VOFUwChtUzhulPGzuKSDEzxpyWzwQoWS+h7wVoexPojW9OdHt6PfvwDZsd9pjes8gaTgPNkxb6RR
TDsDCxFbtt3eWoimowoMZBm/f9hcRbH5yUy3lOIxS6yfZGUvm25md7Za4kDqo7uPd1uakXZJTEi6
KjkyOrnyPEcgwVgVnVkh4Kj5IpJh0CC9NygOOIotUKb0C8kUqGHSU20D8sp4NIy4fXUjB7gIL6w+
wmIb+l24bxV4sy21+j0JZg1qiY8Z7GHWyQ3d9pilIBzSWTC9yJCCpAQTWkLMu9Mb7aRM3XQdCu0C
7rr1i13U50D1i5/AmuHH0EHFHtm/uGlovXaz9ovYKJQBXpUphDC916xfRtcrT62pUzq17AD/KYW9
reI/qpb6OgZzcs6XhIgM4FUl4IlpTyrP0UcRDZKfuTOhhv/NQxShNT+VjtPB+fYu16MeTGebAKSl
9jV9jEVuPbs2P7EaAIo+NZvDCgAg3f2t3j7avj48CQhAsyABpFXuPk70LoHLuGACiDBzATk3XTrj
N2QAI5+d50Iz4Jkq1BPlgBCWRwU13fQ/JFcZymXmp3WlQ+ECBaudKcG+HSmEqr5NjgXCKzkg1511
DpSefqVrqgsOMo2XtcxE3TihC4WjGBW8SiappuxuhGK0+VhVDzHe/To3g0+NkRenbd+7a3V17J2r
zNhPbVJMRzMepocp8TiEpCNd0NwXyQetidBB0c4GZF8ZtUTk8nlPZDp3hXG5X68qkd443ExFJa6W
NtUPYCCEu5v9bvwbAOHfLmikDxZUARSN+/PN0CyP59HR+4zicjRv6x/ZfJf9u4kJS8+6/7/beb5F
Tcp6TeAHDp4OR86PPoJsWGggzxqp/7PROOkxjTLj0Sbe9eBGlrVXeRGmMM99KSPrDVI4XNp0+jTX
aGYCC6vtw8c0NTOs6NiTNj2ZQS5ND5BMk8SglS0+WQvgfOS2HyvaQ55lpVV9dOaJRN3Yony3MArz
z9Ec5gNd3OF1Q+KUmcj+j7ErWZIbV5JfRDOS4HrNfc/aWlLrApPU3SAJruDOrx9HUCrWy6eemQsM
CASQWUsmgQgPdxtoHlD4vE93VfualA7ujV0znoNCjqjtc9x1yw+iRuQKxUlNu6Ku1cTXwOncAyiZ
RXyCKk2D2u682CitWjXGdXuyWbii0dI4WhzrX4c0gf9BUGSmHRCGsa6JAg8FSA4HKLXWDFX0vX/2
8my42l0jTqh4Pnc4Od7NMhP3tBrsvdObuAS826hnuHEO0evLgzm3g2hrpSBHoprKudKyaHpvnQ2o
2J3HVI4JpTMgCHVVL3kOot5FIc7oIKZuj9wFJhw56asNYCL4bHV3HuNlr+7XD2appZhj3ZBDioO9
n9nucTGRB02SzS6NEoKVhQXk2a9taaKpmuiiUvHJS74h3oXKsECEdzZZfGNw3LzDdvTBY9uba9mn
zdZPm5ahrj70b2aJKq+hDC80Ir+4i5MDSLTCDWjpwn0zdNOpclK8wCEzGiQL6qky8eTD2Sm13GBr
aZ2HVEtq0ERvNXztOhyKLVFknZOyss7U81Bagm9ZJ94uNpqI0wJ/JUktGTJ/2Delc3KcwYP+VM2e
wC0rQu9JTNBGWAVF+olHgTiTDYoKHoBmqGBFAGvje6a17YhUxfcQoLC5Z6Fsqoccmod8EXgBfRcf
ItQ44pM4gnrhqoI9ks3Q6J6m8TO03P41UfQhR0Q+H8ZygNr1+mElODvlJi2YgModaC0AQc4vhi2L
HcqUJZAbv2w0ocAF0QCQDx9q3FgVF2YJIG2G9ND3nFcrxkECPVLX0l2nZGBfH0BqqDFbdT3hik7d
pZEaooUIKnBa2oeGbARZQBsCIBR0vbPqgyjFd4JI1jgzsnWRCvy53xsG6irkyd/H1GNhMZ3ADYBD
Ym3/mi6huBOXzD1EFqtPholGAtMOYgqjrU8jfrwT9WYjzZMnGaMgRtXr3H1YTk4x7bT403b4lGP7
5eVEtDMLBOm5kv2JkmPUoz8L9aL3vOAy8a82cimCLvqZF3xYsgx/67i8/G+nRR2E68qpAoB7Q+tg
+ECoCOh4runP5DhV4W+pWxHybvmDfvCiPybNKILQ/XaM5B/+K2gqI7ie/jdANKdi62XsRQCX4Nx0
nL1pYvZ5WJjLXc0T/9x7WQ21D+guCCYOwCgP7PP70JAibl4My/lqc4ViHddMEHQMgAjzWYj4AprO
RLXEPBZ5xGfjGNugph0kQji8xmNwcc/Bb6HmsaESONGi2d/uEmcX9NW3XPF1M7aQu0aFe7dimgB/
7lYNxBM8cBKl4DM80shAsuoyBtLqoL6NLhmTrpRrP+z5ZuBGtQNNY9oih9lzY01FnVTOSb0cf76d
O0ALb5lYSkGX2YXgDPIs5aHz/RL8w5BPHYa22kZmMDxlVsgRx0dJYM5tsI1542diDu5r7qKQTtMJ
WyD1sVDCclFF+cuGb2bUtraoByGyYRY5P4JGlTsgevvToOnROt1Qj2wPw8XFsLE3KmKwztY8assO
i03U6aVT0ycIIbcXsM1ATlIrjtT9EH+Ps+Zt7JzhzQO7367tEn8NxvYCfDfGnz2etWcQMwIQkBRA
PyZaIYTGS0M+47ujA5ldUKskw7qqiuh5b+Lx8kxd35yiZ1QcHFH5jgSxng21KVb1X3jyZ40q9jjE
s/Cl8QJIvyGOVhfMBtgpUf4ObPZyW0WIWuNRA6rN+b6dcLGJ6gzlxHS9pps5DkkQVP95P9dX9Xku
PKMAX52WEwA9/JdjgFObe2an1eHBPvM6LH4PpweidXhYQrY23ucNAx2dz3J7zYpqPIF3pMQpUkwj
aCTyCtFobaWxp43zPBmXJovBTjN7zvPk6tN6f3SGg1Tuhmy00YjKFEiQ6u1oTBt9eA80Y7rKWY8m
5IsRvG/qCWgDnb30NDi6UfXP3mLjTtZuAsswkRrGfR7UX/ABk6fhrGnNByuN5ynyspwEC3iGQyeO
F8aWBdZXLwiTvV0F6gLswdo2UBiMxDcwOJU45oAd0Ej5vgHGhgqsp9RtjHxnWGI4B5CxkQAMXHDr
CcDej6MRNQmztLrbYG5oyPO4Y6tEOeE5loDV69PSfHBCqgoY1WL01xLYm8wDxBUZk+qJmjQI492Q
gx58seUF0Ln5ABixad/JbJefuyhsL0MNAhFvEsE2hr4HYLF9fUUUtL7SBPXIhkzGAAx5gE8VPB7c
7GYYBgg7dPveSG9QUPT2QpdxxFTLwVOweNXZCw5+Clv83p4b6YjMtvYFoz0+QPhPpxE1tJHeg+zQ
revWWd06m9rg4gIOemtCgW2I3IM7vpANQDCjvlKXFx40z2V+qlsoHjkZ4szU0FDloErBIez7nCnI
fWD5dF6i8hpgwpsZ0acNlGL4MIZktH2ax7MvLaNd+nzEcxR8jdOmM/iP1PG+ZK20PoHBvTxXphOv
o5KZnzpzCPaTXyVbGbRfHfBYX/IWjH+D9QfrUTROgxLkbsjX8z9oVINI60Um5bTzmx5hZu1ONjEY
BqhikvogzOLNA+oF0vMjRCella04BAKPNCQ1RbBzZas8tn7aiCQC2lQ/bQtnxFi4L4X0OzAbWAC/
ZEKdW80l2ml+OI+oRJcxTdPM72xh0VblvIU0egt193a3DomodFkzb/nvY5opofXs2+Lo2D1UCGpD
gq3YFNuuSurNPK58P4bANfMgGaznAwNVbb28226AqGvC7xGKQFBKEEl2Sqjr6gJSGlMzD5VmYPow
1u40/LDcMmzvgBLUzeIHIVtU5Sj+wg3H3Fotcklzrv4/0QG/szmUzs8Tw9zWWV2tCAHw6OgV02ZS
oAEJXQfqk8i85zhtQg9lTd1Qc/ShfAYKJTSOA5afAiNg0/aD6xj0ziYEW8y6SSxot0iz31Rl7nzy
EIbajri+7RSIsZ4Ewn7PkLgQqzQEKJqpOnmmJusnY1Vxz9kvNqOKyg2DzNQ2HyN/A3xpCGEPl9/d
2KhQ4h5tG08adzJRA46oZguKAPCt9SKAvoN2Hh3rqQhA2UfObph3B8cL/dXQVeYK5DXdpdTRvjo1
Llbmtc9W6RefJkRfdUiwmXrw7Ubms0cjP09PYc7/yIS3dZg7XppCH5g+dIXgCvjnlq9UEPATFAmn
i8Uq2HDKmy6hbsidhqo3/hz8FoTb7/YPO857JS0oeNzaBySa9n7YZ/b3wT+xTfoYIb/lbc3+ZKDX
nQwDf5oUpX2Lz/JePrywfQM3GXLi9MMtby31ZLaX4NlEvLG/qtEfN6052CgYkaC7IeMyA5Ufe+1S
HKPHwbdvbLYD02TzhGhEc6w9K1qBI90KgYGD0ev7U56x5hKHRfOEy3fzVGd4IgFTXmzIRg3L4ulW
Rv68qLRw0FwNPcjgBdDf+8WvGU2IGIs+WsUgTH1aJpbXebf7Wf4fr6MnjByYJgViDBRc94jq5/zv
HIrGr4lhjQcvksN+YlH3x9g4b+DgyX5krf9bhwS8zW4AVkszX6dD5/0lYqTrwVop3jxnjPfRJEB8
XPXW3eeQfasHZq6iFJQQbqxj2QGiU62Kml2c1d9ptNhpSE3ES9RcUBfB9WJTehxESZrXi49+v1FR
ZqwNUyFIv/B8hZC3PwWOi8J4+C126pFtsse7bRfj0SnyYo0zRrKjQDIFl1GdA4iOC9GlCayzZCqi
uDrZifeJTEtwGtXI+doKGFJhOlZNs6Lg5r3u13O4evDBeKDjcP9J2UnDalJ/6lJupGd/MXsSDecy
pN7D0sWm16sURGGLaYh9vo8MpGa1hnJmT67W2d3MpD9Dxt1b37ePw5n0h0Pzl5zp0eckU3O2YvZC
2QilRX1LiQPUY4YiTthrn7L+GDsoB5oTGE2aIkFr4FAzgh/EAwPMHAHM80hu0yEoAAPAZ0yCEWqT
d+kIXQVgfGzdcAYuFRzhQXushwv4h4YEA3LrZN95VXIBAtC8Ry6IC+sKNKs0HP3JulMv7yBh4yK0
6YvSuoe6ycs6BAZJjXW4jqMYZMRAv5bAIKAumRXnugYcEqXSb2ZuiTcjH+QtsqoXfO1Gs6lXxVEW
UKZDgEut467wthCa7y+DB+1FUleMZAoJrRRYTK3VSHZqJFAIUD/DeRYs6SeW9e2KxU5/Hrri0/+e
MKbE8qgL2aqyidZmUdSbDzwri47g6EMQNMiyaUMkLcSuQo0E8/Aep9MvoqhyFEQgTD1lEVLM/zn8
YDNATyyMnG3IRo3se7kLgx6k6Prg3CepPj2rfuuixhdFJTgu0wQyceE9NNedF4HIP6wlaKSgRLU0
Tay2YeSB7fLd7hoQtqqYFoceIGH9MKFqrV3VAs5BE34aNfvc8PtVqPrq7oAOeuv5gEpxW1Ygso/9
6p6UqbWLu9yYfcgx8Otqi2rkEY++0XyZ8rRZV62atko/xFQpzIsVK9TtLGPqtQMwyXUH+c2Jpj3T
hvv7GruMfvQjy3d0XQwKx4KEQha3KOpFjg1HBnctddzZsR1kEuiaOKo2PETmuHERLT2JqB9O7L1H
Q5ogWx83AC8tY5peliw7LDbqNRI6RKb594N58X94RbOPxvmt0Ipl2bICjMi/3sqDDw1/9x7JZget
dzTVnckQP6huzK5VKygxexyX0MFcW5bZrKFuiYQxtA1eo7zAV+9gqVUZmdMr2ZRjg6jKkKh3rM3X
fgL1cu2P5Y4mTZGnK9UF4NQ2zPRVWvVXq0nGbwEOXKsapEd3cPOZgOFcnMw2Aegsv09OaxyY1Udg
Y/jV9NxuUXWGSrbFRr2Idd7BdviPxS5KP7o7ZRDeED2AuNhBCy2AgifmT4bb8Kem7wywhJgWMsI2
Q1f55RbPWGtTisYxUBKS9QevyMCAod1pIaREx4vK40tOLmTTinMZPmp9EvyRJ1l6oFDzEomO32PS
boCv4M4G/5COSJOd3JJSgquZxlmhaZtdEbg43oErdmhSjlpBwImFGeVP1DRg5j2xtP4UjnY2m8ju
6AuJg1j9geMhBxJF0BZAaSb/lFp1/pR6yXDqc/yGUeGDAkN/UCd8owIuj2rzczqG35OxzIq10wEE
uswWIyTJWj/Y+rzCsRXizeB1IungpQkdHiOliVjcYov0b7/XXwlFbiSbh4k6x9OodvgnsvcDi3ZO
JQGAeD91LKcLyMhIcBrXqbdJK+Deyae0/WE+noyeNe0mHv/ZjlF2HivIZUFVQyWrIbLHrSBROZoa
SN6h0SpynW7wcbqAohKo90R/YYMa/uZr4EHuOwK8zXF0hRpcK/Z6onI5EtxW0oj9Mh2k0LOt03tp
g3YCNOyjt2FeOZynqNy7QoXQjWtxkgodt9p4SImCVdGzp1sxlYd8xH1zbNngbUykCw5+DxAgDfMi
Mm9WD+pRCMvmu6afOogQ63XUOMfWd7vbB3OC4Cbg3v2aWUV6xF9hvOOzG21AzQm6ANO9jlbB/xZ9
jfc/eF95UAzrpHPx4IC62OoDHTh1iSs8bUC8zF0oDfx2moxEHt51CPJxIXcszzb++DVwyumTrHiA
VFpWHt3CMF9cuwQFxQQ+uDFKi7Vfx7qetR1bwKpABt445mVATdiliWMLYQ8b3Pthir93VwUgzIoA
RGk8R6wGcGLswjbrLlUQABOrJ2YfXxtppvWa4hSEDKEmmBY7rfidDVpxoJOrwEXw/3Cml8TXwWYc
our08FaWl6Ce0QLrGtjqb6vuIDwYecZbbA4rBsbCczIU2RsDl9s2rHNzawM/+zaFIr4MuYVTjl16
oG8cVx7ia6/e3TFXcezbB8MQ8ktSGQAUQ6DJQ/5oB4ndD3aoEfcASYU5kONOWn6esgaitXUEGkEI
bewRcFcH3JE/zUMraPJzPUE1PZmyH1CZWQktIeMAlqVj3+HZjzswHpVsgmYa+CF3Q+2353aQ3Rmg
jW7uLTYVmgVHPgJMC7YN9eFlZvJH/5Cwukr+SQewv5sGJLRY4/JXN/GeoGk2fu1tq9qQ3dV2hDtn
OxRzf9o5Sw0o2NgHrqq9Mur26uksfNsY8bG2QYpHqvFkS/jwTB5ksnXaHncfY0WT1Iiwe3bwHHnc
Y4T+suNBJ3TU4cPCFz0Y9Py0XnkR73Zm0oChs2qTfDuFqLZGsKq+hrphc6BQd7sYFC+tx88R41jt
9ared2n1T8YAU6JG6l4ex+UOpVLdCnVb4H9epqkXTnl0LcJHc6r5UOtWMz9DZqxYhWZg7chYul11
/bBVqvdP9f60H/lQb14t2iG6Nu7j/oOMIsAqoLEzFyg8kOK5g0SpQjJEezAOCLBj6yKGx3qG2emh
3oGG0CXaVyVklGhJnklAd6PgGFTg6wIh1wUXNOsqjMi+tsT2WE+tOiLadU9V5IBiW0//7HIhECED
T0Ss3T+sIadYw7u4q8SehihQgzJGBvj2O3R2JJSsV0711mrAuLbgZRcf6lFDwNoHlwe/ecPF53db
0zYP62gouvIr5IbLXZhJC4Kng5Oe524StRmiWWWIu3Rp+utOT83dWj/rPli9inEEyLWD03fpuSym
bp+bxW0x/df2NFXTznNX7zlABRtoFb3R/HIQWE0my4JMwa+9s9h310LUaj1yozmnKN0rV1FStmcr
8NN8R1YkEwRfh115KlGkeCiGwS1XNEPNh/HsSdZEb5LQfhCnnNY4zE/rebzMP67/sJXfgv7LMUAA
UpqJAfZOiBdIXtc3A1iZm40HvrXikWxXri2i/TITax8ayp7d1eT6R1qhSvZzLU1a5p9liypKmltW
h5PhnRHf3y6m+aWMOrMOuI9+XSbolbiLYqsIef7YBopaExqdU+dLVgI0NQU+whC6Gd57FfTwqtXs
BuhxtaJ5GlMvHkAmEA3xfVmybPPBTb/YkHaIwi7TyztgjZIbGZTZmmZnR5qmMe0zv5NlTev26RoQ
LDzgJlQJhxYQ5KTWPAszQ8HTRtgt2nhc1ReyzeLNJkoqDk2WfE+YW+65rKyr0ztiN/rcP3oqyF+Z
YD/AbZR/N1SvMf0ecLfMtU4dT0CYhQDZN5aAAQ4OUH3GuVBa1rkoczDah8DkZ+aPyR3dtxSIxJfe
jTd1bbhvZCrtemNG4HKlkZxMhBJZeqWRPw3DmgWdPCpDeXgmK2NrGHW4bfVyHJzyo6iMdYOj/4ke
4lLm6daMWjD3VlH+1iWxh+pLD3gc/Ux3waz54rpfaED+cdb/sJ3cu9Azf1BRup0sqKuRByLKEAjs
7GFFm+F5Ci1bP1whA15+ZkGOiJABvTskHt1DjDrNY1cW/OYUDMEEs/c+1a75VzEO/T/hUyF755+2
8755YDqe10KupbwnhvA+rLWCYdr4fjivxT8lXwERgoilRj3HSD5ve56J7YJ6djygHnC5zlAGbkNC
tKq3TpiNz7SgGVB3nij3m9UlE9BzxVcQlUXfoYwDMtRwiJ9xIbfx/RIxMHhgQokvSa2MN1ArsrU1
meoVlB/hWZTO31mvVTSGpP6Sj4VzCYCafzUZtLMjBD5/+mqb3QSrrO2r57QOqldDTIgegAdrSwss
nB6eEqm2Lm/kujA537rl1F583fS6mKrQB0nqkY17ubUedekVTSRBCFUGRwxes5r75IW893HMhvK4
7EO9ZW8zcsdjjLwh3nEJ4lckRzt8+8QcobI0xtWLul3ayQbq6UN5obGrnZmdi1XS1gAn6yHZ/msN
TaGaFKcsFyGWD6v1mnbooNLW2Afi3SMePlSviDP1yLaw9FlOW0Laz//yYCff3y19sDnpn/qUem5A
5N0jmO4gbAT0+6qXFW5QTiig1RDGUBsBQ/Y8XnzIZkUprvzAW/1fzGpEv9a24SfkS/kOmvIxoIMm
CN8dE0jNbJQnkfgQ59P3WWqMwvgKfGR2SVkgANf05AkMoT89fCPdm15RyW8m9HJWBXCjEE4sE5yu
lHdYbiN2yhD4pfH7LF1ToF0NCYiIBfj/xycdcq07G0nQJ/rkCqNB8HSwCjCuYzLpmbMXMk0B/MOX
hM176wYUzb0DCrtevy8l3xz/72vZNMVx/g7A53hvyCrdFJYH0UOjORWxnblXnBm2ier8fRFM+9AP
widqTKZA3NXwP81x+GliQLzdU6dbkQNkwRDYMLpmHzoGuLj1SvIdIA0DTeawOBaQMZx3G7lMQaNt
B0h+gZogC+J2S8VMVLJEFU2h61Y4CZqbxUQ9cvOpEIrGJr5G52ooM8FXWOcJcM+IGgp0PNkihpzg
9g3+JLJRdc30PjGXk1Btjec4yVZ5UK6O+nxdeVV+D6XI72CwyO99D5mDRoCHnvlJ6KwKPc1KcJTn
efKd/BChxYSRKftsNOK4rKVeputzZLBfzPNG0CbeZO7kXmjH5VUNI3uNIX4HcVC8h8U+Tnm9YpYL
fOj7RNRxuTcyqBpazDTOmSzDrZBNhrISZYBpHzaaoOHSkI1myUbD1ijHtSPacE02lGAZat6Gxgo6
ST/Hy8IKJduqqerd77YGu1K7LTMLfO0SIHKn9JovdmDGaz6l41sThy1i/SJ+ZjgA7jwVBldIZefQ
ep/ARYIilgO31L2wuL8qWZc/RZabPYGPJX/yau/McHW/kN3Fl+0WakgQ5CI1u1DTkgtmouAYip/b
2Sgbt94qE4AxAke0KJS5yV/IUzztgxsKpkaQqQJTrEelvwW+0581VqDeuo376RvpqCyaKR+GD/or
NFNPiMfgp4b2CirMCyBnpmATx/kIuiiJSGRXDvWauUg2d7Yyb2SjxtGzeDud78nZTA45mJBvoAYA
ESkYQlaLbd5N71FFCBRKqGaSL0CL8dpH1gORILChUTNVoSx39SkZ6artJOWuK3ADCLwyBZ1w69xQ
3YSolODfrATUyUYsndtinzjQj5LFP8hEk+RPvWYS35letJjIrSjZzvc9yCro0Femg2Aq6sTcIxv+
OPtCggKYJqlZfGkYlvZnu+j+woMoP05tVkCaj20KM5GvoNo6gT7AuwjkuS6I1HaH2rKeyLTYqWcM
I87x5DdlUPZMPHAC0UwvsgogRL3NssYXrDv4Jvu/9qoriSpSMNxuDCM/z3jKyUXxkjcmX5SDFJcY
OMKmXRJkTwP4nm0OlpZR5vlTC4rLJ+n7xY78yslEQpn8itad/UCL4G64MepY3C8mjIUdA9944MR4
YMGo+rLacs4hxKhpNJZ1RI8BWt8XyVG79UlIgCeFXd9tMVRsE5mFCzlRqz16+Eo5BhCeQDmT5dyp
mTRnhmJIu1ZIBW4eJgwWfLNNMR7J7luVcy8y1NK2+PSO7FsvDWNfOTjBWn1QvwAN2LyYjlRAnrt8
TzZqhPHHKIV8Br+gBBHann4V9JuKRAeyVz86kol+b2Sveh4Dhjv9ly/4BWffHgVtwNXLEDIYfrZV
ragPnorZZ98yv0BlvXhStm+9QRUVUZmOfc5VbuxRTA/pk/Gp7SF64RKxN6Lb15nNGwQN6RWQAbGf
GsikzMaZ+Jtcqckijoz3APW3ed6Y+vak8vpsuyy6ZBKKkBHqAb8UPHQ3kZDyWBRx/KWaNGi89F9M
u4+fm07+QV5AAvF9YkFSmYasKiZQ1bX9tZMDnklGyo++lTsAtpRyP5+z9WEb0KFrhIPslc7agcOC
W9ZUO2nzFqrSZVMcKpHf8rC/gT0a1OdeBVqL5SypVDWZOzoISgi77iwzzFfLCbKRRly+rNzRhAwk
uQJqt8qF5x7/leGFCF+ICWZxGaGZYPSVOZPLLPbf+ZKtgzYdL0F3Dub10nLOfoMQLxtAMe7WQAEi
0OPfOsb8mwshmhVkStv9WMTBjSaoqRopDwg1JbPzsqLRy8C9iSIMT0vqYidqaD0X4Q3Xp6m21yYg
l2jseIuaARQwlhISag4pIPpa4DCuBgty4mRuB2glknUeQw5y57djfCRblZU/Z+c15E1GE4q6W4Tl
EKfX0b3Qi5OjUtkdbHSTeSJblydH356i04co3dy1NQ1nj2zOhhz9IkbU1QxebVziNtI31BFsP+xz
2Ib3oeis566z5KuflLO58s361DsDmDS0VzqWHxdlg38PVWY/86acFwmjiFcQIMjScA8epbWFsPqf
KFxrV17tBCA77MuXJIne6sks/4Swlrv1EG8+TNrNHdsV5HPNZ4Ek44jT7cCam/SnXQ/U5lcOBuJt
77sWpMib/lNujT/tPsirUMRrburIdU6tbroM6g5zL4jcj0M90T3YHobvLg9b/T+2Jxdka2u85N5N
eudOjWl4zr1pcDqTuFYdHiYE+6tsq+62mCGUVJ0G5b+RqUU09O5VhwcJD5nKcq9y98vCBz9zxi9+
SmmhkBzYoD1L+BfiiP9AF09ju+m6ZkVdcuwtf3Zs9KeqNrp2PxlN9IzfvntzJmsd4+n9PGgT9WJw
qwsEPe6LKWDxM55TkKR8d5Wmg5yMDBBZ0DZqxtgJ17jKFDsa0qtUYx9si5ZlSCp0qVijulUdWg/l
tk59qjvv3CVtsQ/6QFyXxq+yCJHyFlfEKXb+EplV7MlWeB4uh+SoCvmZ0peUqqS8ZlIDVGoqGQGd
gMwnTQwGkBx+k6KuFqbWNPAYrkucVZNKRdAU1VlPbwQIGYQpR3wYMM0neC57ITelro2wN5bMgkuo
qxScoAsuUVy2EAHuX9qiOOSel90RRs3v1BuHNL3/tRhF2mfzjDmF+6kGlnkxkRtQID98lwM3rXei
hjyGBiln0AmByEFPLKtiEQ0b6FqMm8VGb0CmY79TTSfWy1apXmt6Nj/w2v3RZy5S6OQMYJF3htjI
4WGT+Qdw2haVbMN4rHXl3qSr+QLbN25dJVHuXoTVgckuOJRO/dZFQIZSI+JwwiGbMKUd4UcdjSxd
HEb7OHhRkZoIDFmoBXAK+dxDfe4AtQbcOhNTPpPNs1OtOlN9Ca20OUnp/Ci0K0pQhqvk8uDWYfJc
R2Py3Am/fWrUAaKrrQDuEPbM50CFJ3Kd1R1iZkCsdc4ISvWouC3FIFQ0ItnPOc6es1h98qrAey7d
2H+qpicnbZsEUAb87wPP8sc87Hnl7RXL8zX5Kp77z0oJtuFlx7Y0pAlUzg5IlwbpkYFsGeDrtNgU
bWvdmQd64KatG0gxYGgUrnWPSjRB306b2krZxs0hqmPVIPZQunYi44IhjekFQLLoMc5Q2SFi/Quw
u8ExDqYKEk0yzexVFYv6DGzTcLAGdTDSsj6D3wQIH1tfWGhMDfk1wTCU85LfTS+2zHwuM5QipJAC
aTni+hwZs6vQ6PK8sX72RJwOmGjXRgaKGRSkYha4PHTJR0GYD7dt/2jXgBhCI+tPlIZGr2UsP4sp
9E+hPnK5k0R1AOrkpoGpq+uzdlhR19LjvrLEOmCy3qIoCTNkRE4SWS7dgNXJ2EEDTKI08petdvRf
gcaRiSxZHq1pAKAlkPHvbjRMnAhJ9HhMcStE4KCE8P1qsqLukhWqu1BvaRYbaPXyXSwzFEQCEpjb
6T/AH+BgImr33OuGeobXaiXfEpjAnMUuqgals3UR4MG5ykxB56mNc0PjeXkTYYq6NNXgdwN+h7bc
Un2gMJJ9nmu6v6pHcQnZLJejcISqAkNdGkg9x2zHU4LPqZ2h7n5BvAQynnYQPQSATqMvaELj5reQ
3E42VjWl66SM7QNO+NErLnf8CizyjWqZawv6msicgLuLjwfwbiWAncbeOczBf1oObrOdPAYlXG1z
MgO49PxKz/3QRgl3F3bWk+3buAhHoFAAY/r4lSZ8KJNCbSneN3UAmjupKXsiBNdRMqu7Rex2/qsC
Lno1sVbgMh8ZYJ9FwOC0NGPcBqDH1KVUZMS1MV7lltUh4VIW5zIQH5vGicHTtRgffDK9ZOr8APh2
4FxQjTadUtcfT1HVTOCowXCxQbsDvxEaF7K4NxFKRX7nt9ikqtixCL6Vud9emyJvr+Yw4jpFY5Ug
wO4pUB/nA7LPusGTOb+CfhaYeojh4WseCB0VoYmGa04CeSmQMlfOfHc/eMVzHXe7IBwh8RAb9WuH
0wIEJ5P+SDagxCGJ7CA1nI3lNoXQ6VU2BgSSWAzd7LAFCD+UrhlvucTpe4Bao8oGdQMCC+C/tktX
DfPTg2lxhBXHlyXcQWEKVM6pkzex60MEhIaVBgANg3kYA8RyKtChILuc9cUdtTb9pq4ic9OPPv7A
4ZC4Wzz3+7UqPNT5GU5+TDPDfXHzQGx4EaeIMCjvxU2E/Tx1bzQghwTA7q0E9GKrugoP+BCsfxqu
m2Ruhs+U7kYaoRvgjLB3WPO0mDJXgZo3hQ7vEXexHfGHUhNJ8OLO47oM3vJQyFNiZwkABKh5goJ4
rWlDfj6WZB4AuBCoN3pIkd3Ko/EQh9BsMkWPS0zFoSOEqLcc8dVEvSa1v7msdo4AHYRbFoKv1e4M
+QxJUzwXi8xe26L/irhtCRiKHJ4tz+mffTdnIH9Mb40VsgPqAvt1bnrZLqjNDGgE0Vt7sLzzY2jw
U6ZGc+054VvoZ50GsX8PHN/8klegSOhsw9pD3DN94bE8Q0/Y2uTgw9loUZZ7pJsxqrs7hB1QCWcp
CzAV2BKDlWdpoH6gS6xjZvDsyzgBYuRHnryacZY+18KXq8jGmRmEJqhayZ1LUZnsQ9NAy+PC8Ut3
HV+dl0nytYTF21XW+xV0H8SWvlPDYPrHTDmSx/oblr4c6bt1pG/M5Wv2cVp7K+ndnE5uoFVq7W0R
JLepyOSNetTgpotSEtmJralnWa+AYvXcfI9k1HAt+qzHORforIY+hFJ/4EiWUimUwjGr5fcyz3R6
d+JnaoIBwKEjdaHRDL55c7bH2oMvk6hC5udK4HzaDsmXxizfqKz0fwi7siVHcW37RURIIDG8Go9p
O9PO2flC1MgkMQgxfv1dyNnl7DrnxH0h2FuCrnbaIO29hgbLbZjd5fBeHctok7cd3RtKqjmYfB05
QeiDE7oyuWKeawbATXV2zFXPJj80Th8se9xEzjcxM253ut2k9rtlTQL9yEsKkmcPA0L4w1ovCRDW
h7Qox4WcQ7CQg7vCgnxow7MJbQ1I7ACaMcwHc8aA3IZQWCZXt1xKCnEowcKAUuafiSYpB1ccajae
scbxNmbwljdnjOBxaSlQmVGXa0Mw57slRDj4Ic9AeCUQSCyqQEHvBgfDjjZn+O3/9n2Lrv/K49vc
6wVWAjiaIZm1Fz+3i83t2tslqeusBgpms2GMxGOHHUxRboFkG44m9eUAyaSjmVH5cnvNA1O1RMde
LW+vWnyx0DCOxwrGzHj9WpaQbEEYiD8tsfc9HKoZGgP954vZ8rJVP4Osb6leDh98SNWOD/B5imjf
bm9MQUMyhN3v54ApkJtRM2CuwNnnFVfmoUkGUfkftzEDvicFoABdABemWW3Huakvm6fjYIR5/Bo1
RmD0IeLhenj2Ojn2CrRtdvBBd/bJFDh7c4a9lqvWFSqrUONSW5NzoSeh1hxf2eucrkjxoaGwERoi
JiDlZIXyh7e4ci3/YmdWRQVf8Bz6JFGVRvdDHaxQD+R3cA3C18SwNQ1vU6ZsWogGEFKsmh5j2662
TjeiowcYP9xQkwZ4w9Rz1grM2p1pO0S+pIfrqHFDNbEZ+fe8L50KM7rs5oVN7Q078GcIfj1S3hVv
Hbi369YvSrnSAK1U6NAf6WwkbdykM98RO/iXAepopkRO3IUkB7TTzBEeTNYWI0PxGa/N/3pdrYJ8
2SuoWRq+iPCYPgpNd1dGiAnxKNpd6SMmxAJ9d/WMBlj1PybP15o7AXu7gC7uYppL3K4YixNBc62e
vPLepMxBlrW/Ipp7oQkBzpMnc9ZX4stck89KB8ZWUGry5uaO+ciun/f8hzAfcqbQDa+sH+bDv33s
JrxOnf80bgOFHo+jzxVE3xP4Kh7HsaTPYw14fmx509aEHjyq4FEzpSsT0khFABsNqOYCDfLMLZKf
+l7DPRyRmTHVBbwiowfKFernKv0uRBWWeENdpq7q17EQYoc/7vQcUfFsJkAABXswuw4eWHHPO2jk
3posppliDjEwmkxgtXXrqAyFBBIpj6yVz4bkkDVlAioMA5jwFicRJMmb9qcZtKwa73Zz+ndcmuuy
UhThQPgCOE7oNPOpP4GNWIVJJsSPyb5QPMp+enigLcqohuAkt2JAqoPkaaIMSAEsUFZmg5aJmB6C
wCpzPFsFaCEzkLozPC8sqRJh8Y2JzCE2xK5bzGZ4tgkT0kPzHlyh0DR+aIfVuQ4YNhH/2Tcyudu0
Hg/eW99oSIN4AwFtkG06qzm00fQ0/rEyB/Ogg+aThMp9r/s8BH3QRsFMwXplnmP8zVGPgBFhfqak
FId+brH7k6hD0uRy186hY5fehsZBBp109OPTkvP7RDYPJrLphae2v8nyfHxwYpYsK4dWl0H7R8+K
rV+Fr7aTX3gfpUqHEEVSax3AnRr3g95lBXnj7QCqHh6haTpsfZRHF/XIwR80SW8C+YhgOTHKCHPg
4OQuUyr8JW9bfQKKtD3VNvYIBahtkjarxkK3YG6dfjm0+WYgkXWo7A7VLP+totkbDCez90ynHRov
Klvj7ZK+pxP6wBMgNPdcavmaoKkJHHr6PmvD7yXgXKGZJsTYLqkP8rQZzYJh28XWngufLemUnrEv
pweoINIDAMCoQrgGrm0SsUjr7TwH2hZ4pF7HzfwIwtACmyU43gRw4ZryQ5ALWKCK3k7vIZpksZ/M
oQ8Ns+OTWwLk7BNdHOGb6bxUFWr7JuQF+Rqa0dtkMk++hUnk5BusHKdlNSj9WJGhB2dhIjviWM1j
0IPUG7EPMwZtwOYx7+MIonFx7d67EnWoNClXUCjtnnnktPu4A+jVhElrBedeuqGJUsW757SGVMEE
ZhoaXd3z4KQibPHQ2X52nTl18WX707k1Z7SGlF4KMYkVOEvjHo5OoEeCuIlyAjBfFozv/HFVBJFe
JHB0PZpD5db1EaWALkwg17g0OYJ/8HGcD7eQF9TbFY61M3kzwwz+FYKac4GDbgTfZtzXzLjdw8zV
0FJbTw0+uL8GTBjJCiKeMGcbgCPVVRbGBS/u47S1lxbNpjeZJOhL8uiX58LID7u170Eao1pXlO3D
mKcfPaufx/klaFTYyHxW5lUBS/KxXJncbQDK1js8pYrDNU/IKhc93UFXg+4nroE6NqfXuEnsvUNc
QKAnMUtzYMqciuvZNPLvS/6+uq9ByY5qcWeuYTQWq5niHZYNpCcAcvhogMlZ50BmbE0Yo4nfRZe4
seutRaxyLew2/cjdeJ31SfkKqYvxDsK/2FfN+ZJPz/Fo1ffpNG4Uz+ipjgA+rD00F4nV0pMlXHri
0A3YjQXPsfv9J2fOsFNuYWB1MlcSl2FvWBKQOfJqqVUMi+NM07tZcOUb1k0onEED7smB7N2aAq54
gHBjvK9gDbtx8rw6y9gjYUGLbklAAwzNB4Pl4SlXEh1eD45jtd1ivTL6eOXNEexmxDKYbcYm4zAm
406uoAkHTo4xJDOzzLjGnwl84EQu/YzpZSud+L4VRO1VFMVrdFDi17plF7ex3Z9uPWFF7TuXQQWf
U0WqFPzaBJZr81Qe0YvKq2bp17pZ6VkETsxkPEoSaIzIxoHLynxoWRd9jSczbqbaNpcbAJAfzMTb
JWbwOo8PcFuXWfISWMEvYXXF4zCldD+02Bj5Qd58Gxq9HgKveoMkSLmNg2G2XWXsMqkPM9454FHi
XtDBSjv9HKvo7LVT822Cf0CYq2mTFVyDeDP9cKFxeScG2ZyNmGaa2z/GyEUNTimyYbz3UTxP4SuR
BYV/Z+KkIu+2nXVLSHru8kYlD5PXtdEyGLdTAwTyNRo1oJljITW+mnh84O2kjuU4vdokjx71UBSH
En7coWU79L7xpx+mGmIOPJf4mtqoZN0KJqlw9LJCAxUfPAD/sxFwZNx/zameveHMGZ705X6snkxQ
VZ3Y9dx50SVlL6OwoDHf2env/k3ztPmdteR3DSeLVzRsEzzfRv/YtVzcaT1NGwUnvXPS4tOieWp/
9B0AefNFYIBsJ9hRfMPnUYZ1F7tnJ0rA2ytstG8rC2a1zG9AWfLBQp/0oE7m4Hepsy/guF0GURss
TA5EoxRV07reNb3/OQ/S7wraaZBIuOXM5CySsPudvMMtX1Q9gdY4hfJCLdXJDPQl+T6pCrAw6Afs
eAfccgbB1aegAXGBczkL9RFdL9ElfWkVtxcVAL3YeSTyIavzmUw2WVvANJIHqXJ0d4gXvXaa/XBY
SX5PYeGX1mvSUqizQxUaFaGmOU9aAAw+yr3F4+Zs8rZbfEmBc1ah0QJtatNmaEa6DDoB08cstx+i
+ZAn1nigKPAFvGTuwkyDzCEKey66iWaeyV0PAk3jRHAXv2dce50seIL/077blD2YdAHLsSfO+/u6
7VAwdsFAgwoD3ZVF+ohKymfqNqgIPKk9SImEk1NbEOP9M4d2KJETlAk3LZcQWI7yX+YtzVv8t2oJ
pql5g5tDDu9PoMPc9M6EHWQjT8R2FiYyV9Uw9NiAx/H1qkpCxtVCAQFay6m/AQ3c21Q0L3YDGkoL
z+XNozlM6MyEZQ1sRUuEvuZ6tc08YZ/NBHTV5c6e8AR0QTEUoRy5CLUtPi8QY/Yrq2A6b7NkFoOb
JeC+nFazPOA1dhUB99W5QL93epSaYb/rEfEj6dMQRAFw84h+T7COwKtJnOwEzkXQg6tsFMo1rMfn
MEUbLsTrnIXXH6VxepTzj7b25UoUEGCDOT0wFOaHS81wlUEedCicsBqiCFSu4idpsdbEH5vej66g
9/i603tUENp15E7Yg86569wiJS+eX5/8hsLjEA8KUDDRQKtK71Ql1Yjuqw2J5D85nldio4L4bPuT
3vQoKr8xDVHI1ku+O+D3hSwh7AgFaec+rhqIQjpN8r3yrX0NKd0w0Tq4s2qC7QRp0ofItvAbm3ZZ
J9IVHjgsD+GGAvcjd4AKFnbcj7JE7TSqzmoOTAb2WQqK2TmYujWpQjgKkEfn92Sz8VfmQDwgT9z+
GcrZ6TrAjyuM2Cj7e+oVUAcunXatrV7uGmvssTdgz1NKAE6vbIqqRNeDv5G+X6spKYdiSMxBr70q
YaICmixoNP5njP+Rx4gDKONmHju4c4F0airQsQo9sIMNdTQZRM5dNUcetr3V0swxszMfy0Jv+sbx
00V5xq7qu9Huip0W4Il5FrahtSpXxB6gFjWHdQuWjzkzByIGrK9K3YVOXpf3NHKg9T0pEHBdf9yi
olQsaRA7L3CY/BrqBLIit9EE9O9V1o7f2k51i95znBNNM3aS+RA/DFAeuKWcOV/X/AmFrmGrhe8e
qeskL7Vc18S3X9I+T19KuW7mAPap0+PQvTRNsXet3D/xSdsvk1VeI7tz7ZeCiy/RnzErd/LnESyI
Eugp5Viv1Vh5D26P+gvJ47euS9o7n3Yo9M6DfZmVEHtJ2Rqs4u9267tLwCytMzjdP4gXjx+cWXMV
qo+PJu/W+Y+8C77mpwCsv34IejzI0DybP7QiLqxHgM2XdkLslzH2IhOBvImdyzz2Z6YZmyMb69cX
ghLYYRr9TTd4NNQ+FkAxcGjvZKuU1u9TW4z7CmrAGBrGd6ZzCtkD3gBXjxANjzzv3ic7HfZ5kU9h
LPLx3bawZfFpHG+cxsIGD64b4FcBIbQ38YTvx76CCTWcKObxL7G2k2eBtx+ce9TFSfPyeDsQ4D2+
hCBEXHSc4CH67zx2VCleFvAqNC8sFOA6sIknB/W5f15it9ztLTYNEDb2iiFk0AO5qGD2nLDVtx76
jas2bdUdLOqtp4SXz2bJldR9GRLXFfcQsFYAeMfuwgzYifUdjrLk0cXnuicRGPvRvIaDX/oqi5yT
noAp1ChVHvuWfx4oKPfHTGFHCzrIuBaqsuDPZ45mUrkvx5hcLzCXKgdLIKvpro9U89jt7Ck77M3p
bYH05bn75bTOA0wVo/xcRt3mc+jBeITBmSX2LzLtu2OZodElE5aBmETibT2HwdDEYLugZmFG3dRv
0W5NPsxgRrPiyEaCxVFYTBm8xDy4X80tAnPojMblpFD1LSbsPnt0bhdmJNKwemJplqxMWHbaA8bQ
AqOKkSHsWZdtY7sTT6VfJPesIPeg0YmnAF3BpyjX3iLF63JncnxK9GGK8w80A5a8SfzHPgB8sehg
WGDVgfPmykitPfxfbEwIKj4Iq/EIvAbL3qFZnMLFxK8PKQm2Li2DBxK4xMNjpatXwDHC4HhO3g5g
tL7Els2WaQZ1fsdyvGPqaQ+AhNS/noliIhC+yb1lX3P4KZhhM1H02buExnGYyUkcGgjt7dvYZmsw
65tHDhnQUHCefeOus/NYyX5Hslsruy6/j7OVbFEPBBRop4PqsgGcmEPuELrreHe6qZfe0ChtVvJt
b3W/3bgssnwxELhld42v3HuAQTLQNFFuA2W5O0fTDOKZqprfTe50bimWRGUciG09TdAHmNksER5k
ORXswRBZrCBoNuMIUdYb1YWWsD3Dv/4hmckwZkbhyCi8yjn8uf56N2Y3m79GvcwFgQ9NsvAG47Uo
mmKldNTaQHivAxPvjvFQrW7QXnNWQ2LmOteEVtLqLbAXXQh/MNBnsFpcpH1KnlyU8U897XZ+m+17
VlavrTc12ygWyab3I/buB15YDy7/5sa6XWLdER8mSMieY0+pBSSI4rWLCt2ymatTpiJlDr7Mdkmd
dLtb6UrPogJm0ORu4TxXoKSxu6XMNHPLXtHfSmL7h1b2zOuoUljPwcvFW0QeKA4cRDC+SIK43jQ8
J1j/zHGQK/UAK1e2gQ+nvob+PN0MlJYsthoeRguT88wl6UhtbOzc+Ost/JzIHR5n381E8x80d9CN
a+9Qdn273dTkC4cVd3yKn673NLluzKBl0T+gKCI/kgrFC4CGfrYM64iOR/yJ63bYYB0gdkM3lmf0
f4IFrVP1k+g72vL6Byp1LWh3BX9woFd6Z0FBB1wy0r14Un3E882wsTv0cqrfowdrbbRLjGrJ5Pv1
VqNGflM9+SK9babg+VsAeYPy3CIBqnrROxCpvMZmCFC+OhyngG9rMT5p/D88ejqJjuWA9bJnTeQC
RSURWoUnj9wfh6cECqMmP9qAhySNZFsogNELlgAlLbAEVe6DalA0N8/3dn4TXJ/6JoYwzUea4Jd2
e0Vc3wZlHtB9R/3rZdecW7rripPoUKl5TWBZXWg044yqGy096Cot+eiyGtWkQIeJVeJzM9Jy06T4
HTAnL0ZQzsyPCpEerASszRlfdDvc7ABM7q/wlhtUlgAvKl78aAMRxFBy3ZCTW5XiHktJ+MF5EGjB
3wmLvz9n/RiHLjh6h7/ytbDL+1JAHWEeNPNFFcV0YU65B3GmgHfXAcUGayWZS0Ng2fP7NOKHzhF2
Eea1toGdq+3NwOvgUXkUuxhBltfRCrJyy5IXDZ5RGBXQzX0cPVAXEVwz1cBWpa+SlfXNSLv0czPC
HK7hALHcq7jcX8NmjufwBvSHoFx1Fuy48f7fJ7OoLBRGvHvL8oESp1CHsjxgDE1Ozvq05iyNRQsb
pADfyPkKM9kMmLAordCDuMwhrx3AZcxAa2XFMvNTBxQS3Jm14mHUrn+oakmAKqp+MNnTx7hl5DEn
UBn1M8/bmDBOlHtOwDGax8zBATp7DQcZsQRQhz6SAFreXQKd3YRN6qATaKSiUSrn1rfJmEMUMWzg
E298idFio9DBJNC1irKq21sR1nnmDN6O82LQholkAEXi0CT9ec5VS+0Wu9T+Tu0KsDPTtrHh+wN+
XLntYVm9g08aoCzAA8NVB02d28Hk/kxLMuAb2EDrFZT4ppC0aHIEDfm0T7sZqZmcgiEVyYAyMHnj
vGY82Ezoa8/dTp3/dMuTSgNPDgiORWQMrcxpvO9hU/k6ALJASR89+5DYeRxQLxzntLTB+MQaCRpj
c1iB1r3xB79bWRWgUWlk9Ts184vhOXMAQ5Q9jXbjr5lwyLIeFH/qi956cBNvYyKwvvjTv+cnHhx+
zXwzGCs3wioluM43F83z8/n+JrrN96Y8XcuuhNXNXJEvgrYaFgAM/sBcsjE5yQhkPOZRxsAxWLQ2
wFQQD6KLjtiIzdDt4PYgUn0uA0t+p4uCoQGUjZ/lPLNO/RJfqwLgM0O0dJ5qxq9L1gmQnxyNeeih
aujKAFRT7lwGcfiYZ12CHdW/Y90n1Q5PabXQ1MX4bX7UpVhgO5a7debqQEPj9BgzCAHN0SDwd1rM
xRoRgCNnygm1G3knkYHjP0mIcpqcmRxoOSzJMOiVyQ0+PZaA6Z20xuut9F/wARXnASgLLPas15bU
wKoO+CKakIyQ+RbuGIFbitFEDC5k3frkbpQMANpRV58K8wpiiFj2H25689I8/roY+LgAInJ/oYvN
Gm8e5LImhy6yxQbIVVTmhwxi7H0DWfb5zBwiwKKvuaEgwybtk+Nt8H/O/W9T/KAc1kmbSwBkAqzd
2wpkl5Q02yqlqHJBAPLQk0Kt86pKHlsGrJYMCvWeKNiWDNr+xWY2UC3hiAwE8m5qfLphSWPfBb0P
ERkyXurOhws3lJyhnOg0z6mqX0icp98zDY8xpwjqUxl19UFkllqagQgrh5LI8eLA6GHdOG4Jdkum
b1f6jBJYLKJqphpS31l8tm8msfwoKv2gvbiJYRzyAqYs3HOK4mdjE/3WBG62TKKyOSmm6WYYLHKH
/QCU5BLrLpYBGopZYUNHOCH7rAcbkjUwAI9T3e+qGFZT1cxWS3OCA3dqvKXAZTM5cxDNsy7wHAHf
B224Vp8hKh2vVDoqqGGlWIAXEKdZocj7T3wbn7gLRJibD0fSAy3jUTxVarsf4IbpFhuGltZ7ZleP
YzlE5woayfhC+xeTvs3SkH58t5l6tCYRnd10vE+ymvxQ0Mp7cB0SnHj4FEUqfoVQUn20A+x1ze6f
ojawRHOG70jv9EtB+mmve/IrAf/ziUUjSi5NMGwyi+gX1wrA183lj/8yQbpsNkolqKGjzncYhQ/2
bY9SRtFFUD2YQzPg9CM5CBm8WSSDKV40jCuCFTzYyoQ/yU56R+jLPzaTx54mr+BPbt2dHILvY2WU
ogiMurYwxU3gfOPnzQJacgnwYzgwmiUHW0U+BHEHtvxrwIRmipnc8RZQCRND36O8ix0ARmsXaskg
1QxenqyDviieNfro+9hGHS/PPflcu5I9ZTQ0YyYjMxsq30EmDiZnkWRc2VIlaPFh/u3y691G13ma
YHfhtPKZZm33lGYrrBvzQ5c0a0iLjTs5b+jxZcsPJm9CQBLwyJUDGMLg33SLeq7qDY3dLfGcbEPY
87ADtYA7v454c0nwGje+cwZIrN6anLluNGVCb64YmlgEZXrHgeo2tzGpZJiF8GDbsKymAmCw2oog
4VcBoW5HJToCiTiPGujNFtvEn04B+bqu/+GRVofFCCBLzABamtKIruOEqpfJyb9ZwEj9rJpmj/Jn
9+4OtVxBMksd0G/UkBrITpGLDefEKMCoda4v0HoT0GC5cBJk27FC58yEaZOsM1T1XrtGMwBTwV/L
5mlQx3zvU08AfDjyo891HJr5oJnas9/adG+BTnYG0v+nyasKbqOZXZA1pRk2+8UAmEwzdTt4XXye
8TkHecRuB1XA/2+Uz/PMXQhnR1HbEGmZ61lNAU+MLBugnPenCgaWfAKZtlvcf9fgYB5Mps0A9Cnc
Kj5IXTqLoBL6VHqa7bGrcZdZ7rbfL54XNd81kf4SOx0bS9ESqFwBMrkZZk0AcKqyXiBy6W+ErQHT
njQKlZm/L0b9MKJGfjIHnkh28vN6ST1doV7/Tx6/MgfL1T7Z3nIoIdfQfe1Y2Cn7WInxYmh9QsRv
Wenys42e4kNgUajozrS+oG8rkMg7+052E38T9sWkmWy8rbDdfmXC+WrpCfeMXZh6qMHc/3K1h3//
XVD36pDb04VXtHkRXrcGWru+DFUGy4S8s9eWCKpLX+g9xBFiyFQz4N1VDP2JOZ81VIeeg861uRzU
ZpRqcXmd+e2Xy4Gj30N4IX6eaINVMQoHpeVBs4Tkm3x04ouvgj0TnDw10q7ui7QGI3nOd61TLhsn
Gu4sr2fvzXeTld4o7wIUAJYmTCMPFICgdu4nfK+hpAJNMVPRhKOmf8yqEZK8+KhDrFn8oxynza2W
aWYoj2z4NILxQNmiLv0KOpH2yYVS0B7YnjevZjMZIuuqvc/UW1MwdS54o84mFSFVz6nJq6IFGD+A
MbUgJ3j9WO4DnoDFYE7FFOGhTZvLl5yZ+CW+nposl7nyQ3/0yj1vpkXJQKgIJtf+kbRL0o/pj8yp
/TBFx/0+hjzSIZIgBJBG8ktDIajfKvtHGXnjIkDT7+xKrQEUapINyFfWs3ZD2HwpgIV5dgZaLsYO
EHAiITT/JiGiOKYxf88J6jkZGnkAaCSbNqDyxSbpIxTxqu+BD8X7KAnGU1HW7j53IUNpBvBtSQC8
/eYNQoFtNvOHsEY9ZxqfgpkgcvviMc9/wj9E7VL8KNdZ01nvmrbXO8ioccOok+MRDtAQkI1qBU6s
uvfw5N0Ahg/iPIfF2Was0FR0ZSXgKzPHPEa78BqP6KJunDm+rgLhbwZA+gBmXlv74G9F0/TQEyke
wJ2iWEGijXAbAFRCPGRRSxdKdJ8DLK+mBzEP/HWFGYgjDwOVohCgQ+fB3MpPNV0qaE7shE1fRsty
LxQY+iVUb1CQQtPmjQFl46Std2n7Sm2yvkw3qfS9SzeiJgjrtlcFgeQ7pQOyNHlWD++VjuLHpi7E
PcgH7kJVI3hpltVvicOsLQhvY9j7NX22vMA+sii/mCjSfHgigEPNQ+ZQOcEBHz95sLRDnwuI7i/K
LIArGF6Su9b2x/npOBxp5wV71wfEfY6uepOgDMCQCryGa/jveYxb/REWp2/NOOn7oU/ZNp15KgRk
nneKr/BCqq4/2HOINlikA8hMwKsV5P4ICOs5DYhFs0Kpqt6acOj9c+J6ag2Xtm4jDZPGYPqhuBpi
697vO0n7cpOWoB+60BwF+gxbjajaFwR4IILy3GMP7hXk/73yiK053WErzbZtHTX3eAZXK6A3xTN3
4QfrOlP00WTW0QsATV6ocSOqqjmJESVQUABBjOwidZKBXx36Km+WkzOm3yPXw/omnS6WTz/X3nGT
Oaf5Uxhj8KXKhAIdgs/ldoizejxUHPi7csDnOwwg1LsC39751HV8fPV6odB0LvSC2q111vbAdlEA
BmkAYMGb7QKF7ivnewaVXwk0DVTT2XMLdf6VDY+Fg7JieWjtKVhlifSeA1EWi2EWj/09QEb5V6CS
cmFbLnb2CQBYQ2W9ijiyXsH96+5KgS+RCeFcAy3DPnPWJsydFtrvaVuvUTcRoU1Ev7ICP71klv9N
1ll0yrpgOnlZ8dOxWXbJtK5XHmpsW7w1EKJL5HUye7PxRYab/cRCc3XQV/4CKmH9sfWK9nnwPudr
5ejNUOVkbS6nRDzUeOk8Fb2yIZqCppn7OKLg+Jh0HXvsYCxjdY17MFEdl6DJTBCJNqHVYsbgMx8v
rC7ZmauG3oOeOfPxWPjnHlivB0tLQ+J8bDx2vfkAtwYl67WdJJCKY9N7NvXjB0kLHrpu2R2gIEge
xT/5cc77f/Lz/MiPxo8BaPdw0OPn/Ba/ZAFvpDss1tVy6DR8yZgPzW2nt14zvEXChLNkX8x/E7jz
PaLtP51aVY+vFVZcc7aESNLDGPnXv9swdve0wG+YQz3mrfVJDgKaDQwAoeNrkUGD1XbebKqiQ9am
ICTNYVpFwH5BMwfO3whVADrA/7iodaJZzxm3Nhfx1i3xFqn+20VoebhPEfW2hT9am44n0L/KpPXQ
1bET9ngBflSevU6HrP0F5dOXqh3kW5ulEF3Ic3GUZTrtM8GydZPb6Usw1OnCQaP/V+6IRVtZ1ooX
CVoklsehXo0D1517ALgLpDRQTMLRFu4hiFVdL80wmWOLeIDyA3CXMttdB6hvPU6qB58UAM/vbBxW
BLATKNrm9wpIxIuyYE3Vyn44VbwQW8fhAzD2Db3vy95eBFF29kWhHqTnxDso2tNtiUrqA5Sxk2VS
ufZ7TmElRcbmd0/R4PVk+WPMcGFk2+0TWlx4QqCIvKAttIjGJvaT0BNDOOHZBBOqOcw9aODVLcwt
+u7MbVWeoftHeHtOc9GdHZiwnoooxtZrjuZ8RmCn49QaizR3y4ivnsHUU88N01uIx9Sna2oCvtsC
pGtnBhMf/nwAWXlLM8q8AhtJEv82gy54L88/zQDMWhVuIPeRjnZQEdWvCS36bWNl3qztApOjvgEb
Qk/fCvjaQiGERnfYWLBHhh2xyQeThLvBEAvgFVm+A8gCyj16eL7WmwhhZC/J9BlWuruG12pV4qNT
N0/mPtRthr5fOjyK7gQZ6SGzdbDK7cF60i5WIqym4OlLe+k6EEysAvzQmFIfgQ/nCJqUv2A/XS4a
HzvnhDmQuKD0zeos53GmuhxMvmyr8WNs3begYHztNb1cjiLA5idzP1p4N8CuLMqx5++CdQ8Xkz2W
vwrC7/gROcQfnwIdswWziP04ZAR270UABW9bd3sKrS+QSuZTPcstjxL0ci2sdtGV0cX0rG4trC8Y
bTOSE6KXIKy2oQlvs//qkJlQzpMdO/s6+UuHzW5q6E5mTWjYbobQVnVQVZ476CiKW421HMB7vPLf
zHBc9i082WfqWzHP8ec5PZUwHHaHPERVxpkWSeIGR3OoNbyBrdwbVthbR8eMKAyb05Z6zQ6C2acv
ueupZv0jqvL57u+bYUHLQHMo4tDcW1Rjf+yylTXr9zsQ2oGzav3LiPabw6Th5K78BEQGJ7gK/Jt8
7aerMs2K+9vUPoGVT1Vk7s7czFwgHVRzPcGrtcnZDUMRVUJKHvx+F9zH+SPAjyrCOgg7Tc+pg0/S
oBlhwprS5W38y0VQYuZh6TcM3MDWwfq6ifYVSeSJBYwvQC3pvru0OjpQvXi1XDReRshkbZlqnRde
5SczQYPWufDx4D5FhYRwjR9Zy6b7HdPGXtlO7q8HZaPNlxEYPLvTHQFI7c6EPGF+SIPsd1WP+aJK
M+dlIEV+NGGEn8wzHc4o+4AqC2utJU2L/yPtu7rjRpKs/0ofPS9mkTCZyO/szANsOXorveBIFAnv
PX79d8GebVWhcAo76ofpEUWKUekiIyNu3Ot/HT230sEIRa+Z3IGBMSDXLnrGvnZlTu1aEhPn88uo
7VAlQeQjupAn/XNyoYXiRVn151R/TquSolkK2TF3G4yhOvFlaIox8kmE6PNrfHaVgKuvHwj6llMv
hmyFywwaEWD6p7/7/A9hRXzjhdFg+z139V/f+PwXCG2jHV6g959/79apqjdlOtgtXjzXVFV3aBwh
u3766vOvPv80JlAqSjLz84sg6evrAInT688vuyQUtjnqQZ9//+dP/PVNzIxkQ0cRVO5//d3nnz5/
GL4uMnkKYvlff/f5p7iCnKuAD2JCGiDVKchZnU8kpeiC2lhHWg4wTJbqnPLg6hN8+ec30LEqbVF+
vJuaKlXz8zv4NZGlKiEgtRycJ1/++O9//c9/v/X/z3vPbjOU1rO0+tf/4Ou3LB9KsJHUsy//9QjS
+iz5/Dd//czpv/iX855df0/eq4s/dBW8lVmVfdTzn5o+zV+/Gdb//enM7/X3ky+stA7q4a55L4f7
96qJ689PgXFMP/l//eYf75+/5XHI3//55S1rUmhq3L97QZZ++fe3tj//+YWI8udE/TlP0+//9zen
Yf7zy+Z7UAdnP//+var/+UVg5B9UIgz1OZBkikwj0pc/uvc/v6X+Q5Q4lRQua5wqmqJ8+SPNytr/
5xdJ/IeocajDcQBiKKh5+Zc/qqyZvkU0/CuigWxKQkjCVKZ9+d+Rn6zgrxX9I22S2wyi8RX+Ncyj
RDwt9DQy2JQVlZGJQ55LlKqU4Ptv3++D1Jt++r+KQKRtl6JBc9hBS8O/RY3WGSDog7YFOzPFl9A5
mpp/f4ATg+zMoCpJGBV2MNqfGZm+f2QwKyMApIFltlp7tKFjasU2sGhg/zPBH4Uw0PSMwocohg74
4Oaybel8sKrMIafDVRnYK/z/qW1SMh6UvJOscBtshh7pET3axKYPqQen1UEKjWsd7t+IncIiyBfq
gxGALxWFH+PyJ8HKzmYdk64w3O4ce0JVsb+OJ4GXGhPytJCsXHoWgzfIYlz+/dK0bKfLCgMqA4Oc
JnGZyjMDY1T1Ga49yRKd+tBcFwbosm+L13oz3IKF5CDaqdXthQ29V5zGoPeCfdn+wraCfarIRGQM
nIzT/j0eYEEVyI60mOn8Fa0pWONR1OuN6hAreBPMtekk6tJwGUAJGuUaEiXz4YpBHIZRg6qRxd5G
uzfbm9h2TTTkmxwISAOt2majr4xRXDBKUTjDQjJFBH/96RhRgQvdGA31Vv8a3g5X9QsIvCzf02uH
bS+bWhrekSU+fZKjM1MLGan6HpYqis7b/tXvoITtflw2QlbGw2euADp8agZwlGQJm9bEfey4t40d
3Uqb3/EBoBgFhBo1c/BUzHeHgh4gf0AHN5arN9FVZbpbeeN+BWhRB7LALL+ljmqKe81aGeHSPB7Z
ZbN5HOSuQSValqzuLrpWDPAZ7X24ncqEJBExJDOwoWWw4nSWjjrjOOgyR7sljvzp2kEd3gPcA0xS
MlBAgmo2orsyrMXDfmxi+ghH20NUCw31fpjgG1A32wl0Y3UAMvXKCB9cjI476S69co3OwEnYDZvf
8avgj/81xmnejz5AX4qJWJf4AJ3RWdL3EASCEC95AGdn9eTf5HvQk2zBsWUAew5loPcCUqmb9QM5
nbe5zzv+FPT0U4QgUBnkaRoUp96CGNfpbMWWVkc7/ZpLZmYXWIfGIC3jTAKW2XsRC4gU12A6a1Fj
Fbhwu7Jjp91xyZh2OqaCqWBVmcZUmpoTbCoHjNqOuAW9tZOgIVhn5mWDC4PjsoqdqomqxlRptpIp
hFe1EWVJyy+vNP9D8Dq9Bfl8y98v21ny2J/3kqyIMuSL585zKDvoCIYFyLT01mSgdNAhuGFA/erA
HNkoDe9G+Cnnay574TAeW5070hJdDF3fZHg8bodnbuOAmIKB9K3eW+GmugE1kbEyzoVw58TizKn6
WS8xoc8VqzbRWGhGlu/rFSoP7+j3/gx26I/8in91k9WlXBwrAjsEixIyP/MQYIhhG2LhiiXKyW4I
FdMj3cq9tLyKHA5cxi3P1bkjF9qIoszUYhUfQLq0IRvBiPfAkO17YzrxaGwM9TWHOm3B0yNBJQlX
PaEIWilVZlsUbf1tNqBN3BLYT3RkmBK7Qq5z5RyQ84NAJY5YgivQG4Hk9sxtFyWjPaXhn+uW3Svf
IeWCvdIb/C7XNYRP2g9hdbcsGAWgnKOvnnC88ZXZZol6dPH1k1EifyC0c0rwNYehZlLmr5yEhUk8
sTRFykceG4gdosYVLAVFbqNWqaMnAwqQ31Z2//RrZmuFJm0mE1mTNKry2SyOgyh0wWSmsgar8HTg
lc1aj7bUHj1D2K7GgZM7PLOH0AIvLlUkENc+HRbqMa03qkgO1aZ75933pmJFVmbU+9YAI31lN6Zs
1Aa0aK6zl5WhLq2dqmjyZFfVkLg7NQ3xtd7PZVm2mt2wk3bQlTTll17XfqKQX1v+Jr7rfvhXyvVl
swvrCP0LDacPs4u9Ohvw4OYjkguNYgngSwRpuSGotqdx57KVc1dCT6zMbiEchIjnIawo+S1XQIOG
DfMbFggYTCX0f1BCZ+OIIzCWe1BItLo2fVDK1gGD1c1lEwsLpIhHJmaDAKqtSEcJJly676vC0Fow
RlPQ7z1etkMWNqFCIO0jcaYoEtLspzsB2zPxhqTEbDnydMXY4zYJN9SBuqpZGYkjMxuM1Iqd2EK7
WbvAl5aK4Aafdj+e9XMX0roiVE4VGI8kz1QhdOCy3e+MD09KJCg0CbHCfHxJlvtZMSgWkKEe+AP1
/lD+TG/afcl02UHj2zWQ5cMjd0QzstfeDksbXgJSDlRikgyXMtsosiQBxDfdpwIkR1UfoExZAPi3
Lld2i7xoSEOqBUOUQRk1M1R1KgtKHxMZj414i4uuvkoIQzEhDb3nnPops6IqEwGXUaAFC+bo0WqE
Qeo2dRQIgDuQanSKSvAUa0wkj5hSJ47QpmVZisp2oEWN2bshehUKAWqZYqnSypCEnplgQ+13XIvl
W/T5+64J4ECX6lD7UK+iDhUpk+QJJKubDlA9E9SnQWgAuQF5OzH3pH2sQTZE4iggcLkU1oKZs6wC
3mzIPCFpQ2SK/TXzcVEqMfBa5SqSRWAcsfsNPOqh1CNzPZg/m36Y4kRF5ILwkKIkfHqIAHHtWU58
ZkF2DAKAkZGjZdcvV0Z05hMmK5KqKqKEbIwyD3dBjFS6HfRzrfQNjC26Kz6PqDbEZMW7LQ5GQl8T
IheR441yOhilH+KGy2BZZyAOqpQHOQFo5+nysTzzOtNQNCbjLoAZbNhTGz5gugkVR9XqeYInXzJa
tew9AQW0z+oC+WQ05GixtBZHnEeAaIpHpIQ8kwJ/h3v31GyBDhdISHTMkh/YA31SdsyeYuohtdWr
7g06Q2a3ydWVZVtILwHHSkSRTjEgYotpwo/CFxW6O6MwYkIh7WijVcNuN8ojwOUGtcUNxKcvT+3Z
8kG+5tjatIuOrEEPxW2jIVYtv242sZubxO3Mrt5ftkLOTtenGcTS8DpgJJ+nYqvAK9HDVajIjMo2
KNotMMYpOr9DU5JTrT5M1qxNodvRoLxoApyksNYZkIjfApJt5ptpvXKn2Fwe2dKdhF3y18Bm25+z
hnrg51UtAsrDboT2XrqyIdYszLxFVUkEOExY0PwQjEyBA2D81eVBkPP0wrQLfo1ituegeA7GvBoT
Vlh095lQ3KVbxYKm1aaxBWeaQOCdLWKVzmriapqhWVyLi1aBLj0+ARHn+30AFAI4uZB+7nfNM4KN
vOFWZ4f3yVftx7BfiyI+Pfklg7Mt73tQ+Q7QMfr5PPe/RvvQTIwAD1aoJ9ROaqxF7gsLeDLAmRsh
ckoh9AR7YtC9lrL2VKtcWjnGazZmAeAY1UUuN7ABiKqBEh7nH5e3yNltgpoGgnBG0RSEIFaaueAY
KM+qYhm1/Kb/CWrkdEhfAeuDNnu7dqOQxcH8siXPUplZU4K7t84pdmMHJmY9NiHo/AN5zOIRVXHL
M6WrbMVBSdMizDYFnjYSnKtIUUCZx140T1KwxhaTzSrWtV38BvFrM7WLazzwnrj15j0Gj94h/t5b
ygHYPrPas0P4VF8NG23lwC+9zxkhClKqeP4ouFRP3VdYCGgf76dWQLivcqsYta+7JjV7YzBDHbgO
KzeG/Vqq9fwm4EymBGRnU8oDSgenVqWoyfoW1WlLBcBNZzEH5gDwuDJfedad76RTOzPn3CCZmtNs
sjMp2GVu1m+Tgos6yKnBZotW/+fLO3fBuU0G8akVlBvVz3rj8W0gIC0mRkOkWmD77F+BNALZiBXe
JFcx4MoH5Ua7oa98N2yLh2lvrb1i5bPgRZ7Ma3hlUoUo8vwZq/RpByosjHev6uWhQVUAvaq7/jE2
saa7cCsaKrq1t6mZGb6db4DC3o676BaijUiDBj+BotjGG4Dv77rVUt35pj/9aDOvkbVU7uUCH60L
Eycnzw0FO4EcGXRQN0L5fnkd1ozNPAg6Xgiw4Yg0KvT376o+GMEVUkAn3nNdI6FueotATF45S+eu
5GSEysyViICDUqFIEN6AMHUcCiuFmtXlcS2eGybhaU8R08N1nJ6bGt6dVhH0zNy2Mbr8IBQRhN9e
/p6R6VAdRTQgGWjwYoARRY5shaDxAnIiLhTqLptZuBsxX0eDmbmetstb4ENhpzRdB8rTOxYaIJfQ
uVM7kG3mW2pdtri4QEcGZ1uwr6JCKVIsUJQ+16CUm5pE/56F2b5rWw1qzw0s0OwjaCFp26/ViFZ2
wGfx8WhxxDrXAqXEpPHiUQUXKCufh/Lh8ijWbMy8M3DHcQ92uemo8pewLl6Curljvvs7zvnXcnw+
To6GMsnTJa4KM37jKP1j521wevSVQ7noEY+MyLPN7JfQN+phZPS8q3oIrrRytEZ0wcSRfy8LNbqX
RmkFNTCt8un9frKxP2OOo4G10FWQcmhZ4c2tPLWicJfx6rph7q4lyCp6ldN4tNBrpVqxu3jbHY11
5h3kUoZIEYVd5DfsZGKE9warFLgeg4Lq722RmY8YIcUlKCM2uhzlBpdBb566eI/4Kyd2cSciUtIU
SA4D/DM/T8g1VDH6Jq0eOjpqUUP+xtdBg7AymoVUI1bsl535qepd2iQ5gR047QND2vsQ53pzV32L
bd/kRnZA3zqxtA3aM3Zrj5IFrzRBLQjQSZQpZ89VwIWFUOmmZFCsOEEZv4XqapVw4T48sSGdnoIw
7mpFzGCjNkVjBFCghy47qjAv9SY4ZIf6O7od79AXGuS71Qfy2vhmJ1Br0aPURbDdlLpoSEYD8mgw
AFutXsUG+fBQpISsW9yvpFfXzE7fPzqEZdZmlExms7Y3GK4Wt6hXdueaidl5I6lUKBMZkZVn6S0K
13eTnvR/fM6AbJIQjKBCpyBPezqKTi0zBfwx1OrBfyNXYPTKiA7av//cCkGdWkMtC2DwuRWmpIxU
8UitxMu3YkpsSfb3Wu6tOPzPJNbMMQK6MSE4NGgBSHN4Ueal4sAQwljqjbSDSst2whckRq1TXPrC
E/SmrMRMV5/9n0XGS3Zne0HIoRuEXhj6+cjJrqnh7WRzSjRAeMEp3gVLeeBWb3gOc4A+3nSHEkgn
zQoP6N8y/G+aER9iQ1zPDpzljlC011BiAIE4FlibP4OSNinHDsJm1sh12QZQyARLqox8f2wNq4jB
s906MzbzAaJUe1XaqtTKUDofJoWSNZDF9BtOplkR4b+YCMiDxFWkMU83a1D1JXqOQ81K8Kx+CKkr
JBYdxd5/dv0Sef2OxXnm0EAID73vaQ+i5mp4diakrA0Fb0LtOlMF0DZc3tznT1xkdFXUMVFZB5RP
m2eN1SFmPJOnl4fRm90zekjGLcCKNr8Otu6bBoHPg/vS7VXzst2zu2syy0GmDGQiyh7zLAZYJGqt
beCAhHSwwItr+hxZyKxYcULnOVzYoSJqlji3CupysztSk/M8AGERcnZXrpOi6wWY5Qg0oTq7A8U9
AdBcQiCyMqlLg0P1CM9cDI0gVX661JUI1DuYsZCK9Nx9paRXUatCIydauZgXzWiqiHQ/4J0olZya
kWVwo5d+gzkcHoJ+V4nXSr8SNC1k3lWURwCiJQRogTOIJQqPZS+CgRs5QTDQGs31BGRlhn8NngdT
0tHC7qzdiecAWmDiUS7Byk24ZXU+fQoaz1Po4yLreZB2LShDP3qz0snr9A6KzfaHjLZfszWKA+Q8
GwVws/Su26zlCs8T5dOnQLcmKipASgBccDq7vtsAupGOE3ZoRPIp2tEt9PVMf49GWefyYThzPjNT
Mw889IJH4hKmGnLlo7DgZXxlq5wF3Z8WkHJRcFlyqs0eLaikZsh9iMBdM+Q92pcwfmG90/it2YsZ
JPbQd93LKzbP48aZ0ckjHgUZw4BUJRhlFat8Y9By1JPvygeSiM115QgWOrNri/lGPBrFVgVaYjW7
vDyrv8Y8W8BKboa2z2G+sPKDbE8IUMC/tyBvNYkhP0sbfy15P/3GExc/G/BsHcW8DOGuYVG7ap4j
6AihZhQYyCEphopAbh2SfBa5wiBK5AS6H0DYI0F5OsMQkagjGktAX6GJ3WZxLd1KmRbYngocKNRz
wYEO2g37P9+tMhoJACcFuFadHwyaClENWj/spVq4LkDQDCKVql5xoUuLd2xkNpUETOER6ahiydnN
CGYu/8flQSw6tmMDk3M92pxNhqo+OgD/hAa22yEzgk9E61VpTajHYRMCRftjbVMuuGzEdr/mbvYy
rNDdlqjI1ls92FmhvpPeQNzrLvPQFbEyvimfNt+Lx5Zmd5CQloQmBSwpAUj22k5XsvEQec8+hHTJ
8NVF86cLrZyyXYmWzxNX055UgZFXJAmh7By4oUG2DcV9TGz+Wnxndnrjm9I2AXOOpRqRGT2sOc9V
g7M5DcGbVkchDE5JehDsyOYIyUFdKO0Jbd3lZuz0K8HcWd5kNsbZ5MZ5jLsXLEgW6ODd5GVovsbp
Lqi/NepHiXaPlaVcPAsT2kwiOG1nUBiBZqlbo+EEkHnqqHbltC/s2gdIBKXoqRCI1C37ednmokkm
KZqI9xXgnTPH0hGe+TUA3+hcBBuKyH1DVrOPyzamdTnboSgDAGKpTG/72SR2HkIaD5UuqN3H4Dao
bTyG9Z61oFdci2Kmm+aSqVluM6y7IMgTd0LklomB07dBal0HG4C/RyXXXjvlS7EDHqSKin4skaO9
auZcOqmAplCK/VFIQbQtiCTsQ9B3abrK49wsQ48nOjqxSGpDizV24MSV22yM2AtIWIPavDzPC5cE
tuuE9gTtIz8LZEDOIJbM9ae0OHrYYxDqUFH42qn0poXch96N3koJb+lEwuJUSMbuQRlrHm30wClK
HG+K1m5NxUjNmiB3PcHJa8f/Fl6tNckseFW8YQiVAWcleFvN7A1uD9nyqbDT1QhmXOgo1rTZt0Gr
rB3FszcpEg1oyAZoiKLAIGqzmCJzw3TkI0Ju9wqwT4NsAPrUp4aj+mqtHUc69+BoXuN4G0l4SQC7
PjsfkGaSsjKHLcnJD83zhH9zwUFA9QTdc0hfch3Nxnlls51niHr8xLbRy+Wdc+4FKEA+fHo44X8o
Np/ekULuN63bxsivSME3T0o4hJs82bls5BNWcHo4YQV1bIZOALzy50/B0EMhGIyceHp/SB/QrSt2
YNw0hDckIWwNpdbqANI6uwVJtTHeq1fFQTShByLoseH9uPxRzvfRySeZl7uTPokyT8Un6WWqe8N3
Xj9lUKv6e0Zmk1qSth7FFkaC5KNpD1EFJkK6snALr/rTkUwO8Si6cce6QsMljEgOeaMf9Fl4CSx+
Xdndq3fLP9pvIG/Zr/XjLW6XXwv5mWg6MhrKnlZCkYVaoL8xOH304jWk9/mVcTqs6RMcWVBHOVNb
BcPSngYjfHQ/UrMBxPs6Mmqrfu7wHwN4gJc1/3KOg6Cndmf+PAWTFIi0po1huw6EOyD+Xjn1ZtyV
z9Vje1X2iO3XnsELz6fJKErVE9p7SpKcDjbxx7IoRQA9yE1rtqjWJiaYlvTu3UN2uAh1nAdikAJP
C96Y62+LVfuzS1MpwjT3Riyni64uCH9kOvTkpjdUuZ8ij/BeMWuL2mmlo4vH+p1D8mvss/iDyVId
DzHGXrkPJHmcChtBvxJ/LJ52xKfoqVTR5TyHO8lBwbVMxPgo6MCl27DRzHIt67e4YY9sTN8/2rDg
B62jbIANpDQssbvzPR8gg31frpWclrfokaXZbiEuoidSwFL7Jn0Em+gOnRYHFpuiLZnDxjUkZ60Z
YfqNZ377yOJsf0DespFoNc0fdERyf6/0oZFmtyz5UUHr/PJ+WHZoR8ZmG2JIpHYEpck0PNnG2yLV
s2/+DZSITIZD6BmZCfbRdzBVr9g9f9LjEP6yO78SoIArKJEKu1N6FMpB8iZxFJ3sWmu0Qsu/W6tg
L8ROpwZn18NIwQ0fTrMKtevv6Vay0GOI5rFEmqInpEnWTtr5U+bU3uymEEoCpiAXro33mpF1HxHb
B8lblj2Cwdlyy7XQcOVAzO8Ijrb8LqTTOnK92k/9huAtR9VyD0kqg96kuHdRXQjWm7encZztVj6F
UqAgmND2pydRyCQZ9COAsimOtsOVa0aOcgNBG7xJISK1MszFo4G4CRkZUQQNwWwRQbdTJhCywn1R
4shjXpPWiKKvoKMBt+sqOnr6bedD+2VttoToskpESYQ1aCIAJJc5iqm9TYB5sLWvBC9LVzz63+Et
MTZ2RikQyaUidlJPIXksS1eCEA42hFPX7tslz3xsZXbNa65LtCwdgNPkiVF6B9qoejU8Xz7ai0NB
2yIIX4iCUsRsjVpFrPEZUPZiUbxVGs9xO/LwGybAdzG1GynKGSAJ0tFs0BBLWqUfvSY02Aqe9/2y
icVbGtHJXzZmN0zeRoo/1LAxyaaYeAMFVG/wlk5MVMy2UNC10h5cMEaS6bJm5GSznr5eOtPHH2F2
9QhDBf7kAB+BhN8K7TWlVxTMlaB8XRnq4oqhLwRvPMKUs8aQRFDzwh8pgtpv7h04kF5AprqhpnID
hlFkkA1/t5ZbOu/PwbgoR0fX1AWEWGx27RQKRHVCHHDMLgS3Wj3+2QZ6cD3VI6ZCSOCQvQiFSqMa
jd53IGFJ9CzS27237Q6qB5VQwD6MFoKgenPTJIaw0zb+/ne4Dk4/pzq9JY/iDFkQtRAVbKCObXAO
BEbs6tl9aoOb2qhexYfulTt0E4Jzdrua61hyrEdTpM7OUQyNyqiNMEV9LhtKPeiBUhtt74HSuNez
8qYaVBM6x3oaP5Zsk2VrqPzlE/BrjdSZ+0vUSuiwXXCl2NWz5gwWTXbKuw8H3xpkhxtFCXQm27vA
dK9/y1Md2Z7dKkPi81boYdtN/Ds1oBY0D3/6Ht2sbP1Fj3hkZ+YR/ZL50H1k8LtbyBuAw0k1tQ9q
FFeaOcXiCoTMqZk9rOUg1sxO3z/aVmjKB41nM61tjfZ8gJGj4iYMVy7Lc1jwbPPOXBhuG5AoFhjc
1L2uGMVd/tiaqApfB9YEf4AHewZhY2qUVx6oMy7P7NoIZ75LrhQljIEZthrlkfZgvZXwoALT+mUr
S0HW8RmZhcpqHY2JO2IekZQfdXGSsQ3DbdOzHeBw+7wrDqWSrtxvS14Z2VXkVSbwBJ5Sp2sXtK6S
V6wEUHUQ38u6AQF4e0CZaEOTtWLKUrhzbGp2AgWpyz1W1yiySyB1JdUhFcEKCz3On3Gj3aAOYV2e
zoWq/ieA/K+xzY4dRy43AWBj6szSnKmw55utLj1At8TxbL6SPV5aPMbQnUnQEoo6+MzYGPU5GaYm
QVEecpSewYB+nysq2I48jSZmSYZ61HMp9G5JB6Ur8/JYpenXz6O7Y/Ozo0/ksq6IGDLwrkhOcD1Y
spk5ldHcs31huGa68TtzsKEGjEg2L3RcMBY3gx+XP8XSCk/sYshISoyjCe90M9VBhbbRtAOisX8B
OacuE2J1KdelMDXiwr5sbOlMaoBNoOwwcUrMEx953ncj79EvqYGAPWyf1dTThTTR/1MriCQ4kC9T
hR8oo9mylrSCZl9ZwgoqWXaNQ2iMTCusVpRXYrTz8YAlC8+AaQNJoPidnURoT4PDyW0Z1J2vvRBd
D/w+59rKcBZeyLBCoLiG+iF41uZsX6mq5qnKRyTBd+iPzB/zx8Ryt/29oO7z7wRLBk6CwAaocHt5
HlcNzzZoHaKNWAhyhhgJajyKQXftTWEkBtpkdtUhQt+E9xbYa2nU6beeHovT4U6TfnQ1ZXEUamOZ
oSU0Uo0Qah6tP/zWlKLohtoCUFtn3Ft4xUHWScTClSYKRwf2yjxAUApnepB7EtgUjeArBBVvVmOq
c5eDwWGrTB2asnp23EhGxZhT7E0a6dUu3nr7FJSNBjSNwCXDR3BMBFv6KpmigMTjGjRroTR+Yn2e
8wAKq4QELHTVtG/uYLjECQSr3aY2SKl/BtUGUvH+pkT71+qwpaU1RVsbcJaoA6AH8XRNWZXWPJdH
CLq9guHJGpH5cG0oGRqx9X/Iry4eyyNr06c52kEcdWqBBrDWGWjvlU0FZMmlkVg9eDxapEOeCru/
Ch585/J5Ob+XMbtHZud+B6LnMuQfsLY8NoPgASyyOikRNkePf8/Q7FxmA4FE2ShifCDLbuTSaQR/
09fCjmXiig9Ym8rZYWz9fnTloWeW3z9k0TsEZfRwuPt7w5nm9Wi5EvDxZRqBDYncudI+gxhP7W95
s2JmoRx1uj6ziDD2UohgMRx6fyvu6A5n3EKlDZFGgGfedYRdqQF81lv8gzmg/nuFBp05Obi1yBSx
xcpxmEWNMQkHBtkNFBu10gcRhteHt6HWDcmGqiG8fAOucj3siqI91GMYHVhVizZXA+Wu0noK1n8X
2ADU3rcQLxt2iQDdag00TtcqbQvDg/CZEzGlD/QYBPvXhdJ2941A1F1ZVNqhopq0FVywu+YDczdN
wMGgybXqAN1bGXzxLqj0iq79gTfLsBNAZutwsXZ/uLGq7CG35m7VAsIDEOGTb7qxLnd17r3LAlTt
W9aDMpEFnqVFamXWOX8M4GiNfoQeWNfE6Y1acb4ZggZl+pqGRtDF/gbqOJWTQwI400knjz+TJB52
QYdr3alin97JVQcm326suq9FBcLwLshzbopph4svIH5wxSKZJSaqqU1ugy4620Kqh0OjooifmzrO
7z0yDE8x98GckIkSRCh8th/TAZTdWh8owMm7njw4HmkDyF6kxY3oqeRak0KcKCR4jFKK+Ve59LT3
0XVlQN47Cv40aA2AYl1qlCtCCu2Ohz1HxUYMo/6aZUL6nCgTEbSSR8MjBbu/I1R1/yQrOQXPLhEr
p+SDK0J6tylrk0GD+QDt+gnymLqKI/px+o1Dpq7XAxomjx7Kt1cEKulmUfm1qSUjyA01Uv9wQZBu
hjFEv+Q+dn+kZQ95oI70DpHR5xD1GqRO5FxBiVBLqtSoko4+oP+rkxy/Gvi2GiryRDuom+qiArU0
q4X8yHd16IsfcRu4Zg1S/GIvxVVv5BhppqdSXccgCw9jhOSqS+9TdyLGz/rQe6xkL2n0IIn8HYmp
/OSTcbwLkLQ166oviJ4UiXvwosKDvkMc50YWp5Fsh3iBQtXe0wZgp8XM4lXBYr2oyi6BBITq7UYP
o4NkOIU+Tg0RnpgFNoGXM4Kkyyw5l1rdTcBwBakLwQQVi2BysZWsLEJQ70MGzgBzLt8LEJI2q5y1
9xBraCw1Z2Sr5SLUayRFOPhB7zlhkQc/ijEoD14JFQDNrcONwurOCCGDdKCQijMz5nO9AZp2V7I6
sOTSF7/BpN5V7CtwQzcZsEqQphVdc/C8YFuinumMRadto+mDSHKWbRsxLm1JEgA1hQLvJoQU3Uby
Q9VJIJK0AZpDQMVPKGyC94gpDC6DeLSfPTR1XppC12jQ4fW0HVQbPDNKgDQBiLd7IABJSEY90LzU
qTCOjuSm7jYCLfCu9PvU1KIauAK3V8BPkudGGnUg1qlLV9ZLrVe5HTdpZPbj4N35qouMPQv9rjSK
cKCg/JAL4WMQtcRImwrN2GEp6BII8O7kIUE/MRtjb4SSzTheeZkfOTJIY76CGgw0Rcx/lQNwPUUa
Bt91GnNNIWuZiYZYFAN8pgu1lXXVTg4CLCE3wFS4YZ2fPddyjYoIRPsMAkUDI3DRMDuAj8SGgIZk
h3Xb3LUayYle98OwhYLDYPImS3d+2UNmzPNdfVD2A4hFvolQiLXrRtLrQkg2GRTsIGbmtuAWH/rE
gYTXcCcVrrAXxaHVIy8JjAGu9LaNeYibNKPbPAdvt9ckEKPry9oOIxGqRoM/QhyybHDeQVK89QYX
xGRtEMkPSRn7H7UXePs26zJdCbPxPilBHJYVfmZr/civaxl+Q5BU7z4aBN4aLBqzTcsE36F5ndgt
G5vXspXDa42N2j4puXvf+BAWIJ7aO7QLoD5VZcOt5qaaoXqp/FxB0u1JHjq0y4O78seQIx9gBLkf
7V0ROoY+cyl42dLmVYUcjAGkaWpKFZaTd35qtwMEhRS5KnXIN3eWmwX9fkTSyyJRPPpgpqegOlNq
aDQhktVTH5oFtqJmDUJX7ov3FZhtx/uRxREIEHsp2ldlxLbh0GpfqdhCzAwdD92PmGg+Bp+VdwNc
y2vJU+8lGZTRrGu/vWqDsa0trQMllN4XGM2Oh6LUH7QuVZ9BfEhSHbKjNdRTG8kGWCX8CcYj7SbB
JvaMLoq6Hw0jg9MKCcQHRkUiqekBMViawG6FxPSbIhQcF6xJ39C2xHft6KqbxAsUi4YqtPbAdMSQ
bKsqCFiKUbeJqTTumpzWkDTuPA61A5H0Rk87xYkTZbAQv/Obuk4UvR9FaD1JkKGMu7ImN6Hc1WgF
HHyhtQKWtS+CUPEH3qiSI8byEyjAcdfleMZ7PpRuOjcoblvOhacOJ1YfQVh1N+K6d6oqRUK6roKN
B4Upq+9z9wN3o3YdRl6je3Go3ruy74LxHxeKl/beE5z0aCqsAgpzlFpbKNDsP7ZtiCulbTZEblOn
q9H82SAUhUCFh6jGZRAmwrPfzEO/QVpHarZaSrJb8CG492moQLorGd+KFDywqlqr/5+681iOHN2S
9KuMzR5t0GIxbTaQoRkMam5gJDMJFdAaTz8fsnrmVrGym/f2brbJqkAEgP8IP37cHaJ6Qracx1eM
ajtfzmJ06pvFOk/W0mzNyFC8IYm7o1kJF3MU8JS3elQsGhnlqTiz8GLStCJ8zBNctHA5wFYlhMOC
MvaiiqxqTDrUJ9OKjW2NqzYVQWLuDZxEJ0et67yxGebzqIRCHCV2ZhMEsLRQpUg0hia+NXsdXdqQ
LGBXqoDNrIlVybugFkPqVAaGhIWiDQ8SZm+LjaBwZjpdJg+r+7bW3dOkVcdRra46cXeo3XAEMLRR
HVYDIt2Eh2df2FKc6i7+YN1ZVzpyAdrkGB8KYlBky/RR5CTCcio6xZPhNdyrwnwt7LHE2NnuZnG4
ujP2crO/6H15py99CaliHNtPjnbzkGud8Awbe3gNQ70u7AbNMEzcesLpNTNcoCt8ROs8HjYi5lSz
a06htFm6glokCe0hV1KbF1y6jVgzQr8PKQ2tbjBzq/d4mbASk3bq7HaRGcVurg24+UZKkVp2LZam
cJqKetoUMYZ0ttyJvT+GdbvJJEX9jEl1mMW0GOxEZp7eZkXMWkjWTa8ZSc3BSWkO5mYavLRpJlvE
GcLtjOF9MNJqx7od6zixTGZOU1Yf00RsNpJW4A8SRsm7os66H1VZuS0WCD7JlaPvSBk1rhqX2TOF
ZJo7/WLkmZ2MUTLZ2ahd75iupb44Ftfe66+Mo8RcSB811q2cyMQjqioseAr5XNgGPVdIIRnNjlZa
tV2W5uz3WtU7OatCGwP/GEipGcYuZYHXSr8mmWwbzgXiaZ+Fpm8kmRJFMOQXdEnvZyu4RupIqKVo
lpxekPVjCLgk+XpiqJWDEXPoU6r/GkOEzZMViqhNjFJ1wq8DN4kwGq+nfknqG03pVTfWG+lOJsoF
5KIrJhLz7MbRoqt2l11np1XbyYMCqQZDIsN3mIym86pqvPrJtRso5WAterF5pfiRsTwZB5WBPmFc
wxiu0BGBG5TeQ7eg26JKlz/kZlVbjqRlmg6SaXETR8UKYk1p77Q06167CduoBdvkKOAhmBvqaukG
4K67GYthwl6y63s7yys9oAJOD4SaAYv6GofAKjRjm2m//JlZZdE51zhuP//rlvC7tvMLKrnIIcCk
RitdyJM94GU3DFeHsv6/cRWVVQfgSPQAv+5/JuaQ5XXLVcJZxZ/mhzaErlK9/esXQXOJSzDtgJ/w
pevUmjltrIpmvQtfle5WSmsKlPf/+hq/gc2RlNDMVVOGocDfLtLJnbZYRmV5szO41VnaRF7mrOzV
/54oMZKsf7raVzQnp1qdhiax4CCmkGT9bIcIup8F6wJO9bgS16+Osv0niGu/QVgQEtVWGRBWRzGv
+CtSMOmZfDVb7qUcLL7kV+fuR74TPPFH787u8Kr7+n7ef0vc+c3L+JerfunWEYeU66XjqvF29QZY
rR9sPAGD1h+86jIF9V0RfIcl/e6J/vmiX7XmyYYpjWNtgVBObvOjP3YbOvFgekPb2v3uIPzuvoLN
QZ5Zl5RZmP3rfS2NpsnSkINgSaSP8XYwnNBsaY/+5U1o1gH+fKEv5zpVwrK3Rn5V64WBAVHosTyt
KtoZ4mBK5Sy3A7xDdUNB+R0b6jfoD9ONVSCWRWzm/V+xeqkdFqY6Uuh1dXmjDpdeVLZKWB8NLJhT
qTiL9Llk57Mg3GOLupun8FGEIm2b6qVZltAeFckNKwonsUQnUBCeR2wgy0pyu3w3SWJg9vJrU//H
iOpf8sz5T71u/mx18+831c/irmt+/uyOb9X/D644HDPcg/4TU5z/XUQ9eivE2j8sdn756PB//Ict
ji7/GyGbN5Udcszi2JL7f7Y4uvJvwOrMspB4VRDnxODm/9ri4H2jwQhlH5qVG6Z+IsDwP2xxmBlZ
DHNkfEBY5P5XXHH4pL8CfOt1LZll/3XFBvce7UvIkGC9t6gWqi7b/krsdAiuepL5bkZ+VT+n074I
g7pI7DKGbgyukXeHkdyT53eil7IKn+Aow7y18zHh7tTILszPifKwtChBg5KGMnaEqxNLp1y5bcyt
JT6qqj9j6sEmUedkUIhzbTdMgQaqhj0tBYOXhY4O7uOq17uq2YK35PbQbAzFtWK+Wxho+zJYcjt9
zrNNRpTp8Yv1RG2XVMiwm07ymV9R2jd367YnLlj8y6a9TY+pA93PKuyEuvqwuJJdB/lG5g/NR/LW
uLMze5bf764BQhQGygf1RXg2kPfl3+dgVdvSevQw7OYHM9BbqvzxbXXUiTyBgIDE7S09wHO4nV8W
J7+/Igu/ePN97Wb35aHx9HP/ESbeVJ7KiPk7OyIBUEpLcGYhharEKTD1uxXHvflj6ewRpoF1qHF2
Ed36AQmhZS+8mwHtsWe6a0Ez2GwjvAjyzeCIz7OLBT3L5WHmL+p2zIJE8QfxIDUbLQLfeTGd3uuY
mCCkkKngMO419TV9J1gBY4ZNh6PllnaLqi7sAslwxg/lczgNn/3otM2GqKLfjW51ShS3qXAQGf3J
a+8rZhSJXdxFD+ZjfZv6akGH62uztwojWG41eF0aUFcXRXBt98JPxL3eQs1Rk0DIjlaxEwlg7Qdq
X5lTBpaFufRnNp9ytuFLqDLOSmvKnJnUfJkf+tvasS75SMiz2y1GpdKhlCa7+ly45UlzVOOgk29l
1DzTaNdJm/iK4adgs7ptpocxck27vIcPlSNr4C5VgHDgBNZzqJuNXjwssZNgaT/YZugrJGbNjoWz
8sq2YkHfea+2ng4inPvr+DfKfZWyFHN4D/Grq3lYdEdtHWTkkiCtLrO+TROkAOtyAxdf+Zn4GIEE
pQ/U45bnJLWz5+TGCuZtfoMwqFPdSo9YMI2Dg4f2T/UgbIn1e0ydMze5k61t46S3LR7jjjn589XX
Xsl3ym2LFsyQ3jWqX1hudgCxAXWFdsZpdZVzY7iSV95Mj+YdLnUPcujQ2pUuGI0bHWrF0c/laOcm
mgq0p56VAvw47CdZP+vRL4JFOUn5YageiuTcWvtJ+FbLcM2Zf5qX/oo1CpqeCKMh9fA30fp6vM6W
JKEZnW7X17HbrL4l33MBf9Em/3YdCR1+Ec1j9gelvxYJdFbWBGdujWnCHZIsupPflng1ZIF2Eh6R
P8ZQdXTl9VbfpA/KOR0d/bv64cvg5I/fSn3Coq2pQBVcS7U/jYqw7uyi1fjZLQ4SZPFpk0CDlJyX
Va8AUux3o+ivnO0/rofKBFZUMm3/19F7ZNb5PFhcb9xl8k4r7Xi1/PBUAMG9+aE4/wTh78uo9G+X
/DLc0wZg+H69ZLpd9IvhLxtIvxh6ehIL58s/c0VqvN+8Qvoq/rxmU1bgvl5TlRCmxU3FVQOhtPPF
CctTRlhdYV1UarGPKV70YHGt1k0uTK4nFIYLXy+8mRO8jHd56AG4V+p58abgl3posOavk/Aj/Zl6
2f31UvvFrjsOgbhf24JxN7iy4LVFsFos/NrZvBs57raEJ694llsfGHcxNom+t5JXdKiF6+U6P+fj
j1x5izF4nXLyzmUYnuKrW+ISFm3S1GvL8zOm6gg9oSnx1KKzmNskyLEkuJc/+/LH1DxL4qMYj7Y5
PC5pYJZ21zhhs13ddBlJ3MiWP8tw1JnCaO7gar2TdX5EW9P80KI9jJg4zGxdzXc9yMQIlINMlzOV
L9BjI5WvlN+0sENVvkJxEaIdKaQ17TjfoGNf25o7A/5P3lKTFsfck6NjmzhTe5+JAEa4G2nAkTtd
36fGxl2YohUBfTeotN68F+hXmlg3JyorCkNtl9VZtO4mtQV4rR196O0ZWd+QAcXSlbYgte4wsUCB
HbN5a9a7LKXM8JYJIvFRILr5kcKCcYTMtt3LhYMluOQInyillyHYhDM8ds70M8dMF9avfQ363UKE
+0QsP44v6XKyXqBk4nbvkA6v7UYEIMboLpi63VicACHi5rkbd8qwNyS/3meobAzC26AceimYs00i
qzZZnzxkT+0uq52qcET19Uc4HaryEgl79eq1lTP4040eEGfG2VZzt6MNQlYnQzBZzZ7C+Nh1u7aj
gFjanVk9gdRWj7PXXqzqmGFa5xZg3B+ZtJF6R2NWgFW6u/j6Q+M22z4QLvKLjrNCvkk2FnjYPj4O
0GsxB99D5Gd59/rTdDD5u+Sf5ZuFGr9sx+1u9KZDT4Sj9EGwr/VUtC5Uu3/S3MlfBgRH2QoGbHda
zsq6zG2+VPdpYi93XLq0l3vpLr7t7bV4qmwjfMj7d3FiMrlbrE2lHIw+EL3xKEMCtROv2nbPxofo
GXul3xU4ZJvBuC/X9v4QvlKCDG606T4kP67sZvbly9olau02ZHtOiQJ5RADVaF2Z8tK53nUwWrTL
4iYYaCVUAstwEljerWwh9mSo5fGlHg8ySU2xZRaKgKWuhiMJnkLC/kgG5KkUC70JJy7cJmg3162S
HRKFp5iXfghYfJmPPWBy78nisRlthmbtpsrc8iXzC6e3u+dWebg6RQF5OFCQFr4sL8iElr7gYiEb
X/Tj9WF1FxvWLThgMLtL3xT5UAvouMqT2+fe0DGEdjXepsJevQJ0w2nnm6vADHPLs2FQpf3onUGk
Q8s28/CgDm73LL7WSLqzEMIjIKw091J9E4leLx9nY4+BR4NOw+DPXlh4rejJ1V6pbkzhSU+fJub/
sZ1HLwDoas9U5iAUtmbZSexPbOc5DUI59ZYjbQLke7n40jwmibuKZ11JQXLDC08Y5fAmeGDPdv1Z
h14h7GZxq1O4F3b2XkRrHRlSLCaau9xnb/VncpnuYVcw8IAHrEmu9aEkdnqfn6ofzGKo6dL4pS6p
qlydn1XaDeZ3VFGPms/KVLavcqZXXo0dVnrQC9fIfIUoyw0xfKNwsrvQk4DzpEAXHeUuqZ3ho/+c
vYq56AxtFTq3HTFfrehsD+kaAsA0pwSql3gci71anItSgXv+hhwDoKAnY74MP7/40TxP+cs4vBnG
xmx8dBcHXC9F2+oxw5pzGx9MX/bq2m5vVVKnsRl1l7dZ/MW3ECJbf+lZAyadonuKbMXnpDixeBIV
jL5hJHNmVlmi0mn21oMq86XYqreL4XTtnDyy4Wyl9/UjP6o7tJwZnXeeORijRcURWKVE8IqMMtry
K4PZkSE275exH1Dh27WbxjdM/FW6M4T6OArGbFdZx17zZUd9VPO7qnXD5QYD8vaWBw/z3KlR7EvX
ZKC/XROvWXxYsWlyucKywJeFG5dzB0+hdtSXQ6RuTK/JfBTrcqZrgnBRlJNix4wB5rOU+VG2yyj1
9fG1c6OEhR7phk4vm1yz8OiOVIN9Ldc1ky2PRSsIlIbk6pXD2UoqN41WN0qcnSKESp04dcNZwLuH
mtpXRxyCbxTfUrmNLqZohrBPlt2S3hSmXbxc00vbX67tsz6xZh2Ir5pCr/maMuF6rZyV+OEArkMx
YHVr/pmANJluft1FhCfbNA+dwix535IXr35uOghsil4Ww1yL231eOsLwXMO0dLXUl7TPFC1gdRNL
dsSEhw0V/+r66HPljVOIJwlBpPhGJE+W9vBj1mloj6Xg6aFXYqqD4JyleBZlzz720kCF+D++mdeN
/ijZTUwzbCsHi/mqF7/EP+iDmy2jfG5P0trDdmFIXrDNARnkx3iK7+uV27Ns21sAcGd+sRBpqOzM
S+Jd+BK7rOBD80MpFN9YBHlb30wp8C9ddi+Um7Ux39QBb+xs46RS6mfFuk8hBbZ3ZnWor0FhXpqI
vuikCucFxj4TtGYj5zbvhPCDrNM/GaQG6yO6EjSKzpuZnI7JsbG2pBHtmjt5eJKl+1aHHW+0m3G+
abU91YMyriEkZjw8+6H11Ht1fjeFWyn3p5BBGVPFoM93rSPtmVYRgDXGnZwFwuBgknnm1yF3xOoH
Wy3s0lSbltXeiGPnAg8QifTGhj/AKBkgoSs5s7hoB1ASOjdtt7n8EjEHx/aqaIIc9Zw0qBh/l47J
fcy8TnYovdRsIzvkTzcP6pGo4LapPVL4dbAlAt2irPDqwsuXbTJi5hgYVz9lhci0db20DayB64u2
UfxfOzVYi/jTFsdHxLG9srZDf/TL7XLJEjs5iDxkCl9KADqt+FHH57P3dff6qIIc3JgvaBmvWobT
/sqsz6Op43mOaMOwTXkafdkXXvP73g1jr3dVeJVGoJlOu5Vtdb+6SV6DBh82bBddZZv5V4xX37L7
iGx3MbfX/fjRoBPOYPuxeePYeonsoioihnZ6oc27KOvl+HoUBo0z/hApHDe6L+8JkpviMpIgduPz
5CGE5QlHcBrec4SxhKBlbbeF+bj+YVRWpTVf92vZbu95IxxjV7pdEN612+qTFt4rPuXtbD6sxo08
0TNjZ15JBb9BvXeqp4QR3cbCY/gQdrtFvjfCp2uyGpWlCq3KWRXPDQwO01aVh6yjOHRz2lOgB8Up
kXgk2xpMZx0QlM6DWAELqLR79FoKH8Rofoh2goKQc2YzWyQlEd0qzIpiTyxTt5ACQTzGOgRgEyVu
TDkXu8QWXdpliqPdtvInfkKsgALwfkzvy63celVry5Se+MEPFvbvmS/f1copowidzFvmhhPjuDlQ
RwSvnGvnKasu7I4Cnpen7HyRrZ+Bga9bUO3W22nZllcH/AmrmIHlO8NmFqFvTBs9rvhp3aPHriYW
t4mxnbwQxAr+SohMiV7fLiRC8JjWK/ga7QHQgHo4Yhtl2cgvravtps3grGQ0lu1I2fpmHPcKu922
QMYR5s1U/jTL41jdL+NDGx7T7qRoe8CXSkLoPrp2qBPddd3+unzE8nv3Xv7MnCXoYNoa7zL4lAxU
llyM/s2i6I+6mrETY32oXik0juLHXNz0lR0WHH0xiNMngw5BYIRLDtF2IQWBIkCN4EVfzDsrUA9i
fWQQXarFVs9eZehCoC0zANFmGXObtNDZS+714W5Kd81805G8RWadGqPlI3v+k9vheNOfm2O1y/zQ
bg/9DSkCqw6gG8Ll9G6dzHuDz3em4hxNdyE/gndbgQL1iNbyetKUylcPdCariOlwMe8Wpx0cYXQ7
XOxZXKA9F88caZ7oa86sqHTbo+Wl4CLsBZfPussrQ3Z4XZwCWcr2F4Jg9z6LTxTUNNipV8EN2CAM
sgN9ewCY8ocgW4WfIh6ZR3GKqqd+FrflwTiZ53G0tf2qraq6yqWK7ciTTlrA15k0/1oGw3WnOdCf
5NhrJrfwsM5EeoF4SDek2TpM+hJ3RukT0byLBOLGFFlEIHV2x7sExphdAZp6tcq3kkN3Iaqf1Xqj
gvuk6Acbh+K1fFJSdy439fK+RFukcdEHaqZdqtlVUCWrkNtG75yFT8zpjrf5U5zZfXoJw18mWHNk
8xM/V/nFeZMs7ig7MBOGyZPjt3ijNwEj94TSwriVslNU3irqfWbIdmThNU43jYRoP8JoNd4z8Rxq
KU1dYbpWiZ9FAT56e1Ve5ukJ9qX4MTwSkRqwr9KDHBZRQyieoe0zk/im7ys0++AhAICZ294IYG0N
n6axLdpLLR3ULugsd6aZye4KPjuOSVbTYscwBHuKvJIQ15oUEnuNpAe/HByWWMkh9McnyAcCs/Zg
IvVKe2DspYekLRc/oSJGzVMXf8btGxQa/iu623uoFZn2U+veG9BxLX2KG98iycWOPgYUg/nP3Kkn
P5l4XxEmEBh3Fg5Ja+AOJy+q4sLIKXu3YhZ59Yo6AOS0On9y5Gcr2cjj3ahv6uhNatAMtfZJt+uB
+q5vnWZfRex/aYF28MceFWrqfe3yYm8Fotcu/BiNjaq/S5fqafSvZHC7He162NQCkLoNHF00vvAI
wmz1voLvQroHWI8HOofIy4Ut/L4uOy6lq/cbI4T7FDQeMlyhFaTg74JnYgMg30zVnZHcMm/KVLfv
3MT62Zb3s3kTKj8qVLWIdvBibT07LBxm0wGAXYLeFV3syl3z1Ctub25W+LZ+IsGXjZdF7/mqX7iI
uwajt4xjrMYmwqzeUnkk7zWdGxf9RnJSGH62RbQ07fEAsh6/LSiRcJxdLdB219nu9lRY05PgtK4g
7cjNTtKtb7QLTCtSytlC7RRTQn+sOnPP0++CivNt2DNeG0pDqBgTGx1auPjGDvrfKjs6AHLT3GmQ
GXbrauBMWlzAw68g47K9Qr+fzfxK6sud5aFVDlkflPdO0x6QSCyknS4ETRdBhmEL36Gwip0xKAMe
AZFTtHaMYMg9VuFebzgnV7gi9nqvOupCQuoKiIx7br/JuzGYMMD1DWiJZ76nIV+sH+x15T59aGlF
7nEoXOfbQDC9/cZ8AZ1N8nGNzfk6lrVc852M5gg/iVr2ev9x1DkL/WEqHk07tEX6rdDWC6emDihd
UCLOoOUqwWg9yDb9o4kYDB645oe5NZzrm+SFT5U30IlrD2LsSq9XIJTFV7JNVN1ANBTAmvlxEQVg
dQLCkmjpHdbVGlu+H3bzMy5ul9gTzi3rLSQ0ukqwc+CexSHo3YqSE3pKQvzl+Y0f6vWbhYivM9df
WOafccUvcK2gRKOpdCVyMqv++qr5eljnELiwOHSgm6sf3UJZoEqgJvOX3epUhoPhXfuUf4fkar9D
jlnUlJnJrariX/e9oRD3C/Ru1QW+nB1aOg4J+ELsTLWn+f3RwMrdgL0GYAKuVQdDceZVl3jzi9cQ
QyBkI+khx0cQ0n3k905LcrkB2wAQ7T3zJPOPTSAF/aH30xMbWR5Zm8/m1Hz3U37RK74C8X/6KV9X
wuOlXiq156cUlKg7+bbaDvGeyRO9Fmu14nbZL/6qzRb7qhverLOA8Ne+ONWXRy9vi9v1lV0F6FfA
Yjpr22gLe5CKYPU+Wsce8g1QBT++c7oH3nHOgv4+boxDw+Pp6cC+Bdp/C0D/4+loX2YL1VXoICH9
AqBXZHmA6/DPzDC+aun8eiENhsaMhRVdVMwvL2QlJW0/pc06w6DS5Ce68NcppzpuDXGgv/neC+2X
1eTXx/Xna35Zb1HFuB7EFVwXd8kGzpvV3Y2qXULOtodzTD/TecMjYzgiIQ0Dm3zmirPuCtp8ne/z
rQfVF7LHH/dA1ljDZGQE//3LdpQ5VL0ZJTNg/7H+BA9sFEfxc8j03vJEHc9bH2eb+LEgPC14EJtb
VSKyFiQEYnbjqKCjn3Qd0X36Jhzrbe5TGTx3+Y111xFMSR3b1mAoYIuB8ZHi4yW4LLcndobBlgPk
cK9mtgAfno7hiVnad6eDQf5vhhmr6KSlKNaqQfmFYxKWGexrqKVuq/o9FQa9x8f0gngSsU7BnMju
Z1u4WQcMsRc+KnvU5xG+Yo6xVfaTDaqV2sN7bjiUQ1DL38Wrd5UuYUrt7gm5rYLYHOT7erSNC7jA
+Cwr6FXr8FiTxmXwnrLWbi/FvnijURN7htR5YCDaZGzqY06XSqaHwssY+EF6H4Nps2ymQ7azkOLX
5A3+9cf8tsgcgWbCZCnfCzEF7OmFz+mJ+kq7pZSdc2fcUmyTFFLMtGQ08+hptuKmPCweg+Jt/i5S
LZ9CFMWc65aSa6R+boIh2hWVH/kEwH52KleO7DmYmBh4yo6/OwNXuxMCEOATlOkbMuc4rD3hqkEY
IZ0Pj57VQJ7hyXDjh8TPfMsdb7WX3LCro8Dm4Po9oBkU+Y0IAaD6SNgVC6I7KKjLy5+4IOc/Ds//
KPr8XCZF1/6v/6ms8eBvZ+ofz/grOypMrtnQQbxkYDU+ig7aP7fKlpmwLbgQRz9Xs48WbG30BOI5
T01+iR8n+AwRYELMOIZcfbg+fPvu/S7JGAi26JqC7/vf1EHneojaLpchE/pXGaLY6m/Hy/W4GjuK
7nT8frPyD/OIv92KP13zS3gxQmlc0l6CXsoZe0TuAGgzZqd13BnnchOZjnU3egozp89u23ysXrtR
5QmSvSLZLGdBq5zt8FJ6CAqPsBoMd8WHVsBuHXVez4zyPZDY8H48z+dRgt9XMgXl1bydj8N9+pG9
grTRMZp33SNtvuHl7B844Q14Anjc6q1KHY3Ij68f1DOHJz9mt+o52k2wr0p32stniynOuT1Vfu1k
P2niQN4DRjNO70f3M6CVFBSXokOfqz6Owegtbn077WFmpK5yAHuE09BThWvH+aX1wzv9oL8sW2O/
YpjSU7Pv31ZCRuuLqX1Fj4Gyy/QRSpzsOgqGHV0/SJMur84Y7wMJr7Oj2+6Jen05zf4KQm3xabqs
1SCIzZGs6A4I06xVpd9dqkA4AO8i+OgOxyKo3P4ze0QJGTIEAPE6S4GoOJ37vYpwN29c6V8D6RyG
nuBXJ9YjOBdiiHQM0KWLesT1FNqrD0jqNJadj26p2ZEUUFb7AL/9YZXk05g82vrzfABDf2dJwTiv
hAgWffiEGMj8JqI9LoLSyx+VG2szAmwB+B3Lx+gxPF7ve0+xrTOAwd7axgc1UHfRp0b88rSRaFxu
0iC5MVxoR6fiwOmVrr9KWKDs43f6O7+drJvsX6toyeKG+HWSv2SzWNexSZSmClN5ySKYOFTOEbP8
xKX3Hu1vYob6u8T350t+OSm45uZ1N3LJoXkukKy+7oChsKdis93ClceZNuYPYJe58meolvNdWPxs
sgd5PrI36kq+5Ca7lF2mxQvFe+4vOTN5CyfYU9W9UeMzSM/10O0VVLE1Vq2cpnTG0pU7m+H4dlG8
LKddQl/B7l7w1x697n76IT8qzzMtSXIE2ylncGj7uqNBjmz2AOlY/PjOcq6P15tmwxCIc9gD+KIz
UuzFkWlGsqebXl+OdYUVlBmSFQizN79BtE9ttuYiVzjorx1Ysg2sG3eB+mr+oW+LThqfrhwQObow
A2RZdHqWfDIe7tWQ79kLifb5jtPK1GOjzCvC1yRbRIAWhxQ2zz6kF1GxRclmWFbZEewp+TTXbhWu
wi6cMwHqj4fGbXluTjERAQCvsav34m5+GEvudYfWnmpurOUmO652U+kTfcmA1s2ILkyz0PwgamQ5
WEMn6klUnwQtoL3TNjyvbX4S2Ee6h9D2ArUJl8PytAZ66CBBciie5tHhBCdw71DPlTy58a4VKNim
Y/uEXZl+C1+rgJp1IKz0H1pkp59oUvQf9Qf1fwmqSJwqhL3h0JrA4UOQG3A1t3U4QxZoKkOMLZGw
fJ4bWAykex0bJ5eeVpRBbrrMvr5Cn4JTAK6rfcp2fhO/IoB90q2gzg50xCtTRvzRHoVT/szshcn5
6DKBqABP2Gqh73sq4AzGjvwhOQBUGpzfQqdUz96jk7qL6cLX2Wn8s8tAsgKpZhSEHhzzpXumewPf
iEH/dq0OBDc/oIDhXLHRiJ6mxyHQ0hM7mSKJ/WZdb8bt+sLKg11Ph3LkZhebKXXLDYStc32K6NEi
doQ82fRTovyD9WMtKJQboIw2vRmijVrtFmxvLH/KPFAN01F727xZVXyjm++2pr+afP6qW00dGg5S
JWzWfSXwlvCXjfEqqC6uD1uBBmZvfi7PaEY+JJRJOJzuzK0UrNR3fojfiKuS6oTLKr2+P7op5Ym1
ygu/lXd07zAbqLLcLnV/kQi+CTV/jzTwnE0oppicYOLy1fCpayorRzaGOuDDDMKd5Ye7tR2rPKh6
3hIAFNXBhYnu5+j2ABzlx4oNjCCwTC6OOZbnWIXA5Rj8xo0DY/u9h8B3X/AL4WcI0ynFA1dxEWSe
bQVmZ7hr8WFqDPsDwbOrzaZzUL9/WyD9ndzEApXODgsC4rL6N0Xoa01xVEXcGOMuumi+tG7c79Rn
5ZeHxndvjLyuA/y1NPrL1b7KXeRmIs55ztUGn6WYnX7RthodCnqfLVYs3GLSjuBZbxYn3Z/eJvK8
BrmWFEwZtba5332jlXv8m2+0coJ5MURuBX//E38tyYw5iwzIXcuddad9CLWbnplcjp+MnSHQDv4I
c+Nj8BcfFkG3pVz3pm3j6wGTfmAKyVfuqDEuXWhX9/VlpbJEr9UGouxj71N2YLELUwx6wEmG3AFh
UbiNDvn8tDLWBOhFMOxxGoPfROcPPROwd2U63kveWiYsd9od790OMElcB2N3IV5g//XB+NXHf3ki
6DGaBjK/Op69X7N+FhfLqFSk4AS+MnRgVcT6gFE6GiRabmtPrFV4xknbaIf6tL4ctds9Tjvp0/LG
AL8Jn7ioBKhR3Yz8CSmPI6O5HXO7Lc3RTK9pnjTYn85xOqfb8mnc1MY3VcSvnaC//QJ1DUOihtnx
V/8EBKOXrNbDPxCE2jN+JJ8dlCDlPH2El3hbbZdt50PnDqbDSnLubqZ9HdBA/xpVPelUcZ0NwxZv
xfxhBKLfaxeJgwfnmELuKTtmXuxT7N4ypcsqgEkqM8VG/tNPXPViAD6uarjgv5foLv9Grk2R/946
m6s0DWxSvChwh/qyB6KrvV7j0ck8etd7y2Es0Ko1g74MCnfZNMCGlBGgJNTg/aUyN+mh2sICzezK
D7dtgK6CD8PC/z+cnUdX5Uib579L79VHUsguehbXG+7FQ8JGB0hSJuS99OnnJ96ad+AmzZ2eTZ6q
gkq5iCce8zfVc3nXbNpVQpF6V92bAIampNNbD8fmpWAcsKXhtjSe/RV4o51zaBfqsqKtORO/FCqG
4ErfaRfQmKcqzt139j6mNXoHcucgftFI8On0e+sCAk5+Wy6Yea38TbKUN9NuTm78hWB2rl9PpZ9F
soQYm3o5gRGXchfowGGQe0SJbj6CeJuEabfgxcEJ8QUXebF0tgmEG0RjrtorT93mC75tApwQMBee
s94ieDL+OAfGG+MimNrI8+RB3pAWLD9CCVOnqXc1bj5MrChN8o19je3qPZmPf5Ufma76Ox+3PUDc
+SP61/NQXSlrm+72s72u0cBr5kAr1int21W566+hGaO8NpNrcoy3qYAsiAP5jA3ORi5uR7owS1Ch
8+ZCHPJ0We/LZbfQHkIm3mLurv15zJh9Ohbh2Pwq1gGbBkTBLL9pMErq3bmoVshrPqfNYgJaaOAZ
X+37YTWf2gXiZQAzMre3OtBsZQGSaV8taI0DNlp4S2PjwXzqd5Npsbst7ox9VtNWHBbOCsggs80A
tTIgQK/OElhYNDcuAn8W3ve75j5YiaN3S5IQk2fNnF9EJQxUp2m5s4qfU0IdIwTgrkuzWdR7MrRF
eJU4ayYI4Vw72PmKrVEe24OyQF4gAWcUzWuEsO2Pnt7wOLXR/92g/B/xcH5k2Hzh4vy3jJ3pem9Z
PpShH9TV//qg6fjv2eKlfvnyL8u0Duvhunkvh5v3qonrz0SZ/9cf/kOduRvy9//6j7esSevpb/Oh
+39m1Uz9yv+ehzN7j8Px/fT3/2HhOPZ/Gi5dVCjPNBJVeIf/ZuE47n+iu25bLjkQrmQ2P0mzsg7+
6z8g4WDmgWMJSHIYN+oki/d/SDjmfzqTCqzraKo9ebNZ/xMWDpf4dNaaJn+5i3WuruM1aeMmesLB
afTQR6EBsZVaCbZe1y2tvNn5xbj69D6u/hX6P/eivrau/7kMTjcucsOUsqdqc8NYuK4+DrgbK8q+
iSWEMc4pLdkVTAm9cmp0Domx/fmiH7J8//cY+ueqJr6TXFLwOk8iteTRNE8fCbqmi2FGi2J51fxy
KzojAxYbbgiQmIGYHxQ71O/9nILWMY9+G1zxBVTkWJiBADnQW+VST/SXEJ66BtS6aZRLb1Bv2vxN
0+SjW/t3mSiQC4rwkq12daU8/Pwg4mvL7J8HAc2PchZfirzoa0aE5o+n925frTsnetftZgFHkQpG
71d1sG4TMh0RS4CCDn9kiKN6jWD6nTN3dsMLg7Z0XtWrscGTwi5viuG20I1Vbq+yyNiPQBYNBXnT
cN/kOEL35rUe3QimTrwGvWT0h7jSokRDy5JqMqvdc3prH+fl6VdyJ01jKhYV/b4TvmqAWMYoLQjf
Vmwf66y79LK91pQrYUV3OE1dO1n0Wzr2UfCOszheJlF3aGt73VoMJIx8mzjWqrTdZajkGz1uVo4E
jAadxEibw5jn2w7Bc8s6thbopdgsnsIeDXTZ77vBPIZ9dxm40RO0+XMsjK/Vw7++GSQCNhW731Y/
BlSfsliF4YodI9m01sFyDpHnz8yKM0tao5zVWnNEznmJ/WJKrg1KMxYHPRFXtdhFXnAUcPrmtZBy
3unt8ufF9N1acvGcUqm+LPjcJ51/FWC1Jb28WsdluE4tb+sEypnO89cEnt2mImEH14aelbA0bIm+
Lld1iNxMiqhahwDcVGffDNVGz++qArPcmI4h/ZCfn0mchrGPKwod2iw73VGdkw1i1VoyRGlQrU3S
sUS/G0f1yTblbZlE4MygQQ/qk69dN0DzEBiYj9G1iN29GAE9ZPG9hQ6dV9abrIIv5Sc3Tptd1mF8
Zcba3EZW3POiGzcxt252IQdYD0Wz62Apuj70MWV4kDUwEsOUcLiaX2iWvP38cHjHnQTp6emoB9Du
56vhqjr9/NNSMpPUjmOpMJ1wgANXiBYgMzU+D8J4TLXB3naNdxF6pb9InDrG4N3dTmIFCH05FO9l
dtElt0q/x8tMXAVGC34mAgnmoV7BlHQ7qCNdJ2k8e2MYXkQxs5ksKlHkGPxok1oBELFUzFOtofAu
c5DFWvm79gEUaezH1PEjJvXNjdOjZ9NCUkxLj1ZomR5HW7sI4pL17N4FrknKJTrUPgL/2Nv1PrNK
OnFZuB4157kdnPfYyzZeDy60NAtabs59brp0HMObLAWC56U5bd/qJRrBvEHvh1wcDWCoUR6hgHww
A3pqmlwYVnLR4clSh3+aEgS6jRKXF8E0S6xnqVgQPtJKWahDvx6j9kUmgDFFfdPZSQWYn+5TISak
HgovKxwMnlVlLRN5SC19YWaVM1Oa/srpqmBehfab2ToL1UOWRs+8bqY4RrQYgW+2gOL8nhkXPwmq
qlo4dvg7aqJfNUjNtoPREQZzwwVVWmgPfaQ8Z5F7qCwIRC6slXKKaXGf33dwDqzud8+oLaddX4pV
FcMuEPE9Em5Aqu3kUl5ZQUazJOdKkV1WVEK5OlOlObk6VHWUrDXl1igsenlqz2KQ3aHoIx1mjA8l
K2z2SQOIxwD/GgwRfdAquPbi9MFSnIWXgVy2UG3360u9S2g9K9B6+m6iCqjg86J8X3vu1HbMtn0O
nlnSiVpN9D3l0Y1KfaWzwKyyOSg6fIbITaEbAH5KVHpzfl8t0JNioc2KxtwMg71KsuylbyGiJO4h
U+ut68ED1iVKRtplYI3+3EHmNHwUVn8zIuoH/2nCRLG8hrKFCKAXN5qinTEzdb8Oz/4VwyZLUdOw
NZpppzEsSxonRr9uQrGAjc269F12dK9DOEYZAMYsZj6T3+S9ulULE5GvIbxJY0Y+joeDvW3nyyLw
Nxnit4sGvGU5ZL80G6jPGIDHBRSeRukhiQnwjFpFn2K26ai3Y99ceYofAhFznqrKcGd1E1345Gez
DEC3JeKnPmpoAvjaAhOtbOG3fBc19PZprd93jQAkYgQvetBRjFUcK2qLwE0fAzwWCIeF0VOq1CtL
Kd50hZl2mnUH25fvTdQxu84hJyv6U9nxTod4vNXCcRPK8A+aupdDB/0MEo1x01jWBipSKL1Lrd9w
rxvFdY/SwgWq857MBKL0wLi+sQH4lPTq89KHtRDHb2MYgVdm44X+TWPqVEFoclEuKhrj4lhfo362
G6sRjwY6m7OkbO7PRNGvfa5/PqhtCo1hCgT20z7XAH7UHKsYTUgjf0y64UZGyrxw9hrG57NIKurM
7MaN0ji7inetu4cOzCXdMZqjnbnzIwZ1hWNuiiZ+//nOPq78OQGawjuU+4+OAjrb4iQB6pDxKLOm
RqHUqe9KJCWyUrXmW7ORYmG7ZjkzKm9lkgsgQY9QpKbPbXeL9TVLMyXml3TpxRjtUiM+ILG0QV/1
0pXWL0+A0E0zudBSh56WHyuo3/xqDNcDBUnVj/LbTo1KMYsrPL1+fqYTEd1/vW1LRy+cw1jAmTxx
ZFBFVmp5nZdrfcRJNsgZvEcO1OtO0rKL47Uyghr0RyCVNqaMSI/NrUw+K+6vwvP8eeOwBoP2jDfr
NyvAQExxEu8gK/nrnryxMutY9fL1mNpXZlMEszw2bn2KH2M0rkIv/33mJXztFH28BAwEhWnjUOxo
yB18Pbc1F0m9GvWvta9mb5nB9KoS9k6tlOtGt3axkPderh0MyQBDpOufL/7Nw3JtTBptNE1pVZ3U
PkpWRXEfdpPs7bCprfZe4Ru4FliTLhhmutGn/x+f3MIYZ0pUTLQjPoqYz1lKpzhuIQs+uZ2/VwGa
V1VwVUbdUo61tXThiUY9k2ufyJ/343GM15UYFxzo77XG/5DIM3nTt28AX1gKP2w49dNtZRVOayMq
RNZU7dT0qCRkhqkNb949RpCMfn7dJ1I0/3xrA8Y3Rb7Bwj/JQN0mtmrPgw+CgdWTdBskKrILQSQZ
HeX3aCY3thY/dl3y6OA/gKzUJvc9Z/7zTfxVShFJLB3FnwlcgcmwebrgtKIc+1JBortEVc5HCnDW
Nu1vGWwMRFiAG9MwlLG+LSzjNgJm3VTRgx2lL6nSyoWj0whuo4jJKVZmNkS8XENFtmi1W+nEjwad
LwQ9oh1KuXPfz1Q4ldC4SrggcX0lwsEGbh6v6lAQKGN04YTCseLw2X9+yO9Ci4V2Ca0UyPx/V/VW
o+RO6gfsqty4tQMOsj7V4EnAQG4vukYynOhC6LB58GaozRW5wR0iYjPd85d1MB4zbOLO3NJUz5wE
cO4IBWMdq0JsZvSv+9z2RGSWnVtQfUQ3tdutTbe6Kjx9G8nsqauLWQ+Np7cAAP/8Kk5LuelzT0hN
ih5CrHW6xwdL8TlZzGIdjy5kwOyxiNozl/imlGMGoZP/0KZCk/yklPOtqIm9sSvWqlSOTqb5tCNb
kLmBXS8qK91OQrezOBHbM0/2Xej8dN1T7JLvBmnPwVas/VS++IYlZr6TPTqtV8/N8aJuB7moVBVb
REu7DKPmrbTMYxWCobFN1A6ELlZW1gGbD8LLVlSwKIyWc7WIy6XpyFWSCzhCjXJd0pOaRV6xqBLo
UZygWxgsz5UdvYU+kHDDqKuF5V02ZvKAelhI19TJhmupwSPX+upQJJxrHqQeI4iffn4D01Y9XVN4
X5J6WtrUnTsBeyI7nKpp27CVUfGz4/7QieJoRsH1z5f5bul+vszJ0pVNE1gWqo5QXq2bJIWum4W3
/fjQtPEy7NOlNVjQTRr9XILw3br6fF3xdctkcemGpLtsmba9Smk89d6yHeB+5NHWS/tV4JRnXui3
cePj/LdN2mPahxzRp/Ops1U9MOKqWGdosuhmtcvq4K4bqHAdfKyQWqLaTS+rsj34Vvar78RaynzT
OhJmqenf/PzeT4RC/nVeWCQi2MgZAOHMkxfQ9SH63TkLPIEX1LQ+3fmBbLiD+Ejh1TgD7EVvrzD3
jIs53ODSHitSNrLpQfQI/hDZakn5i1b1ex6VDDaT/bT986q6//lWv4syn+/05GRDFrrXA1+FGeK0
c9rFKLHHZzxm/urUTpEMj1deBMcnZt3TMv30bVKr0fsxt3MIK+YmzQEa1WB3NFnAYk6vLcW6QYt5
Y0feXnTiHQnmfDagBlFJKgznUMDyzYuekQj8Yg+pU7eH2mQUt2Y5YjDARi4D4zgWxmNStDNOqrdp
IxVqtC+Nq59fFt33v/ctGRCOJ5oAR//x809PEvXYcet9wnfNtWcCzqOp5Ktcx4zM1y6SsdhgQ/CW
Vh5CtOVcmsPz4Jbo3QoaO4WtXgiAhUGln3m//+oQn4QTepCuIVAFpM9qneTjWchSlHmar418okQn
1mXg06/u0eWeK5V9WSbDhWNn+sJ3xytF5MQAZn6ORjHqOB1E5VAFb+SuzBaquFEyPSradhEEAs2p
YiVblRK4hbURoEY71zI6xb2dP/gVCvbAulM4P+3c9LJnpalu06jMFl3Jf/UN6If6BLWhb9LXPZx4
AWVNGi92Hr44mvEGF3ApdG/TMasX9a4otWfTRMY2zfjl3IYtlxKgIgNyvg8Gucm2tpxEuJR8VgzK
KithkmVqh1mRubUQNp4lUX60Ilpeslwl8XiI/UFfoWi9j2rE3TkGFpWSISjlJcjZglAOE33ReS5E
0xrd4CZ58hqYOk16F0QjPByzM2e1xZssMrTKk0K9Gvv8oFp059p427fdRm+L29yADIawSR0awSLu
64TKY4Vq8Cz09AuhOOvS5pVmRUJvQMBny6s/vmkuzQlFWha/KzmTaXTUG3mMUuvV1vKVGrR8q2YT
K8FN2gVUEATpWdj8SkYLRnPAA4YWf10zCNQ/WiBzud1siUNzv+OB44iWT9shmaN2HipfHqTxwt1a
IT8TDQAz6Llx9scbxSWHwqIo9VfbVBhVFu3Ki3Pz3mm6WVo9aKMLdMsu4EMjVexbyUPrIRGi2vu6
g+5vGwGghB7alUCjo/KNmVE46LHFq8pTXv3Weu27GE8p1NsGn0WROc2T5OFlmf7xK/+oJyaEdXkU
LSpaDsxp/Vdc2BmdEDARiWyfCrPF6NeCMGmjyR781oyoYFAaHTXFac8VON8EQkyg2D5M5Vxa+idn
Ze96hVcVIl+HhjPLUdQZIoV0L5kh+XSjVdGVmrQH0TzQF751zOjqpQbNaLpsoTMxZrrQyWZ2UOZz
NFtHM5V//BotvSgVbqIO+TrTgDQmto06u71HPDwvzb3X4C7QPmUZ3gtNtst7QC79rzN38E16xu4z
IEaQ80719Nc7sB27V6KggLnVmdeBEz1nDhz/2rhDd2cZpB6oYOdGhPnvrk7PVFrGN3Wdg9yzwESG
9N88hQcZZRAPkpbpOhsLfdFLymeaTOWsadUrtemffAEvHDGGUq/+hKEOT8ndxxZNsOplUCWM32Ju
POlVjRRrK91lHJgtc6RukoT2b4bW+hOpMVr/ZnmTmQkQYoF+C8zLWC8utEF30SRo/jhKfquOMbwI
S9x4alvujMoqFyki2LrlX5QFrVVNMbcspHUIH96DV1G3+bAuIuMglAHISsQQdOqKnvky370dMCtk
jig4EuxPFungJHJwXT9fV3lyMeTR7xKXpFaYNImr7Nkqyl+JWdwiwnvnD+Ov0UeOz88L9JeWbr4P
exEiNx2gR48s8s939t2NTTg/gQAbh6M2/fzTwWh0hbDrxs7WiZ7MzZiqKG+OEQYgvXrZ4S5y5kV8
kz8jwjYdwC5vg9Hz18uJKs+bLuuztQI/d9Qm4TxrBR3m3JhvytNO9yJHqoXYm6GBeDp533XgFk1U
ttlaFckcuc59psl7GUW3Uiq7pPLvx7E9NMIEETIaB0CxdqnvDXn2hP9uR06MChw/TOGgef71eVMZ
xa7o1WydlyDSvdBZlX15FRo7s0quhiC9GjJ0Z0qMLNOoPdMsP1Hy/EhmHQoVx5xKcrwJT76tdEoo
s7WWraMKQHbgw1iwsmNhIkqkaZeZUcHfjP+kSnJreN2Zi39TwThgFwTTTBAWf3VPm4HJUe+4+To2
rSslaiT42mSaSOxzO4P7ad+KwrqN8CH5eT1/+9AgJnACsjRoYsbJCjM75i+KocHG9KO5ZqgPYewt
IyCRVggxLwM6mBfgcwbEqkopH3+++sfI/2TdMQ00UXh2dMYU6kmrR5KqVGYa5Gu3Mx9ogoHwzodL
2p9Xbcm8wKjMV2Ad91Z16/q/fL3ZVHm7MkeEh0wmeb2Cka/SXA95b89r+62yVDkv4kpftCJ+QOQ+
XvbFeOVanTkXmzxw9VUlwP9Hmrktcl1fOW31ZBskZAaMitS0XwM67oDpSW1MCMEjbJEw1x6TPiUz
+Z2X40PvoeAFfEvI9kWryltbmq+urJ9y1QSb5Ax/bnVbIThdConfddhVyAEkUbZYjC6ZRDYQwLEe
yueKdHZtc+/bxhaQdt6va0zjYZZnKLuyN5jucUNpD1+4aR7b2vttqmIZDla/aMPi9uevcKIJ+LHw
p24fuBm6L4jinux+Mzas3O09gprta7TW6oeqMJRVUMH3b6Eo4pqAR02UrEaJaFxXQnaOzW2UY4iu
KdVTTcNuBmZmr+Z1OXdKZWvWCDKAqnwtR+QflDo76Exy/ZrzRG0aaoPOvQxNBERteUm99NLnUyqb
o4LrMOIJjVd/yJKZAvgcOY8hHrBfTlkSWm3DWirtMzH9u2rHpd8FWZiOpwDb8zXq1L4ZBrLMs7UI
k9cm1HfSiNpZUd4zeZILwDXHvgghJgzPuSNVemDWTa56F0HJbFcc9dJC0T9JlDO39c1ERQNLAmDG
xVvXpRr7eltx3Jt6OZrEo8Qm463EselZ6B7p+VDRCPU147Xo/BTSFQJ+Oqsx7dDzchgQLZPB+zNK
cUC37aHtmGgPdwG/PvbVbWRgauBgepohgjBXpbPWcdwaVSPetW39pFm0CvqHYsC7xIgbd/HzYvum
gTFle0JYdHgF+pMnAQcMj1/Y2F/R3a3Xidkg/5tl0P9Hey7LMFrJLnq0YvSBWt65FlNFBy2rCbDJ
Yx2LB4yGAEEm5+Da38RBTTPIQl3eNjie05MnAw5bu1jRrBv6bLHurbWQhEIzCSyBxuJXtz5GFs4w
J1k/10b6u+0uQIhjL89Ux3A5fac+06esAixXYJptmK2dXdwgu1wN+M+ouw7ZOi2g7qjBrhbmRWKK
+3pqDDjdmaHSX42skxs4OXcLmo5BoiKbUspmF2rKLIcVVPUE/wQNg8DcSsP7n6Y2Xy95Osl0Wj0O
7EKSALvtIQLNJFMO3Kw6k2ifGFMT3KbraIZuc8oQ3qyTMsNXE6sREe+29oqtYxCyMDEjODU7U+mX
iYGfntc/Op15F9UDxjXRS90aGygfi6hYuwosxDi7N1FbSpWb1kiezmyHb9+8jsQuGCtkzvWTGkQf
cbVxtIjMKwa+q1iwDJEaKMl8A9QhPBwPJuNO170aoR1r0YZQsCjFNNz294HMVkZ1kaQVWimvZ27s
r9Rzem/kYEgNa5QoH2ClT2syj9satIWfrYtc2aWNuM5rFGpDaxH0xdYQKOSUuwFunVaFd0VdbN0q
esqqa4wb7ks6omfu5q+q9eRuTl5TpChhEDCvWfsh0AGXRNjqDzTQl4G3y9AnFBjR0Sm4Ara4A5O7
CkKUeUKILWeA83/ladN9GJoNJIzRFOj5rzvVn0gBnXRTQEyvwaDPmkpsajSj/WOsoScE2x0X+zM7
ZXq2L0nSyTWn5P3Tl6i1NLG71k7XBTZirYMIZtssOhMlMciFP7/nc5c62Sye6hX0rpCjrcB1Zx21
gAd5r73Rzw7AJuzvN09lai6nG47H1knME0aTFxYgmPXYc3r1Dpp0yCeVNfDW4kWE2qWBJrHHGQTp
IAoulKR4C4thLxVE7D2LrlfypLb+7942V2J8Irme25gTKi2uIHVxriA94Rf9E0WmTIkwgmO5c3IW
JyWJHqBDdHpHc9Pr+bofbTSCqlVeqfspiHSFOW8tdR8A8m/tbR54qJpRPif6PK/Tj20bB95VlLaP
foOUFoJjJkiykV0fd0E0M5VopcAXFg2NtqY5c+p+G2U+3f7JsrU72TZ6whKyTGaHtJuruSW1fdum
m1SVS78ez+yTby44ASiBe9HcEfiAfF2zAV5QaZXxdduq2QHnWlb6StoQ9qmYhx4ugnYOPfl3YjEl
xgBPiKVTEWufnGFGZnVRbXPJzm9Wbt/NPESZW9Q2FB8+BAaZ+WitWj25cgLwVm13E2bOhS3hb7ev
IwTWn3fSt4GCIwdxAErKv3AE0cAcMo48CNqDspsA2bljHEuv2uVCXACRXiQMSDIZrX6+rDa92L+C
BXNzJqYqra3TbVUBVgPUxpdG9qOCFpMsA7wa/OZihKecwcOPp3rD/EWHH+X+YHvm8tNCOrn8549w
ipjJktJLw5rjjKx9nxdUXQVdeJkeay/fNjqKp+7UZVDRGXPVmUPhl58z8fl+6f17HZxu1UrplTLB
XhIwVnEpvMsgenJGatu+RH2R/jPa1T8/9DdBk2cmJtBBcUDmnPQN+tGUfZ5yNinpsIxrb+mxj/0y
ndMIPpOnfXupSdMGZMok4H5Sqfh6plljxLMVKImqkyNEIzYBap1Ssc9NW75JAMB/M7idsDA4qZwc
OwYtN9yACXlDA5/cgJNe4gnLuGgBEmsrCjKqAsVBBbYO6iiKkVwUAWxnPx5gtdi3cVue6VKdu6GT
w6kxcqNTe87eIkRAILZI0qoVGOGbnz/nd9k4oZJWGPNqcAkf1LlP520M2tQKe7ZQK1E7dVGmVDMz
WoSqPIa2uWWmjqEwMxRHz36NyVFHALViFHbmLr7ZyBPbRsBswVXGNE4iKDhLK/EGilK/9S5KTFdi
B3U356kcJiGrGjV1iHSg73Gt26RudO7y9P7+3srMMh1KUKpijebg1xDe0lRJlYiuQF+hIOjoQJ1T
vDEUZny1iTZFBYAKGLe2FoiVjhp/tLa+qUjG8sLc+EZxp4hbD/Mw1D7bRy03nUVZMebKNbGHzmJM
VJURnQQ0rrVi21n6ZV04l/roLVSJoA2/gtRezGAbPz+Y/GLb2gHuAAii9+bBcLEJkaqJnzVq0hMg
sh5uU2kvVRGnq0zAKzTLS1Br90HQk1s7ixir1bzR13Zt7EPhXWfJHX12Dt5c21VFgipFEx8cD6W9
VBo72o+Mq0ryjDK8MxIwyUEeHBNDfUl0/aEPsmAN9Znuky+2Vq++5tG+Z6K1HrISeFzjbNW8OmaN
/uANwPObwbkdAAMvczW96Lqhn3e2EGu/P8RROhywXzyMXZ3vg4ly2cTBjjf+u+wiwPnBbSKyETlS
EW7ixlIP8di/W2tNj56FYgbXbXEdmxLRsuLdtmp3RUzP5kNYrgMlfnNM1LY1eLJAQEiZ0w6pawFX
qEVJz0tebIk0hUIjze6zaFWW4ioPDGch4vK16DV9UQSimDeFszPLemtWmnKZKNlj6PVseZ3GfwWQ
xupRCMzRpM885IjlY9EZrxA3boXmx5tCRE99j4lIy3ijorqeuUP1Z9I4R71R0TDjcgdIzEaPB1mH
dLliuTNKnjoy8ENt3Pe6Mf8UzY2tQC2UU4uur9EKbfpsMfbGss0swO4Zsuq112+aETlXtBpr7cEr
uG+MFtdeT63eOO4x9MCEhLgBz/MOhfIYECNr4BUDVqBofzyl7w+VUF/dxLqPqL/Swdg1SvaeS+9Y
t9FL7BWvykYb2quyVhZhZj3bYfgUdHcB40Bku7mcH3Ke2ag4D9LeodSDmqZkrXBZo+KPCPOHyDLv
wox/URHIUtL6NlS8oxkmxiLP2yctZx7XhOWwQDsa8x5p7gjAwMqBQ4ic8VfON3I9YI9YLxNhDQm2
AhnRQYIxSEaPcbFBTTB2TCB9I7gZCuNWehe1hXuu42vItLratu/UapZktbFDxSoAoItMa30lS/lG
hYwSj8Z6KRKgXyoKOWEcPnmmdqFWISDdslq4MgZ7jRGFXbNbgpHmBKhj1Qne8olD0MbmXCmMSysB
g4JSZNphZV0YYmYydUa/EkK7hwpxW+IxAJQM8Az4IyV9tJQIuRDZPdRpczVomCAN8i4NVWtpj+kc
eyxEiV20G8wk7rZF6F1ktXPbif4mFdrtYFhP7rFpe39WsqBMFEuiDIZSZ5uXXZ6+pTYdJMX2Xl0V
sRJHvqVptrMKxFgH2iuLMa3uM5y2avOtiVFGY8qlFRhm9U13+EAeCo8hvJ/SC2rQOvNS+RaUaUMX
CMSvVne/gP8CCC4SbW6V163/KwdkP/OxWzV9Z0ff/T6sboxaQiJBujNIB5gZMUugT+QtrtBrqwbd
SMPlSE0DbiCOm3kpg8tMc3a2bW/yVk3Ri0n3GvnEQh/wfUq95qopj6WV4FukpxEdUXVBFN/gisqy
BFLmJMJZjXHHq44Q9lT94VAoNPVc1aOfDeBEdWBuawYeT+UVLj/1vL0TG6vB4Chpqr3voO0kL5ok
fol7/J96J0FuaFyPpY/Kl51oSNsm174568F8L2iqabNM3waORFeETay57ZUa6Sh/ZsqxM1lCxXvf
agd2H1KiBQcAPEpEh6fgofvyJSOAev6wUEd40v7wqBA+UY0r4Z/34pURIUYWxGJRPiEJbWmvzN4v
LYR0LCN3t7qnPYi6l4fOXdqFepc5VbzKaVDYrvVWus5NQmOLakcQYQY+DLwtO4QnIy2X8t1Y2qDG
Fjou2YscQOisqtqrPKxcxHHCTZ/rSEHZkIzDeopWOMIH8knaCOzkZtmu2mrECMOikHPci1aGABem
KNP3RjGzssm62KUINBmyB1iS2M59VQzdwtF0zjZ0dmmG43WK0HQRoeOZ8XsYtO5Huxk2edcfQy2Z
67h9s9vlm+/7JpLt5RIoC8JYCSr7pms0C6UxdFgRSYm2PRIoDaba86zWNJoyrrpTQsTToToi1ZeQ
vlUDWrRDIpWljPFjRJ3CuWxcPHS7kQ3ugZKYedg9T2y6YmUx8JnHUdgvC4E2cW1HB41TZed4iM0U
w59RK7t1lYAbSQZz3Dg6uI1a2L9LJeb4sdlZ9NoZ4LQPkWc8Z0r8mEnA2sLEhwa9K3qg1bJm+fm8
v8BP3xK/uc8tfiMmFukJm0/k7zYaq/1EgVL7y6zDFtft4b5rOJ345X3uqeB70zBeOEPoripj2m6L
prcOMqquKm04RGif6xIgsJZeuyaWGZ5LuCp1m3xuONia5eAjESwdqKUzvCQXPlwQWBLIFzcIxzbV
S+YaAW4ehs3o60aRxkPOYGATiWAp2/xddTmRWo2ArKELpTXNvNb1bczh1Hr6ddiwyH3OSlLn8I+t
ALMJRE6EyTwOOqyus1ridMD5xDgLxSkRHazWoDxyZLyBFjHrciXadK723OP2jmRxxZp+A6UfwDZy
0ZGqYgB2bjWswdC8tnbfzru4xBF29MS2C8c9zJvhwhoQvPRUuvuOumKqDZK6LK8jPNhEBGE5TrgZ
R9oXHf8T5fn9MNR09ErnPUjCrRDIIQXd/2buPLrjVtJs+1/eHLXgzaDfIAGkp3eSJlgURcJ7j1/f
G7y3SySUxVxVPenJXTJXjAQyEIj4vnP2WeF6nd+wrg+enKh2AqWv9b62TbMEEDwycCzrPFG0TCpF
/J5mUKtUpNOOocdXeskj0SbFjVhHsTMqIjiDvn6qmuqxUcnk8bNj56WPQsgqUufpQerre79mcxUD
ax1HD1gSKe4pGUza1EFH84TQtozo3mjzt56HxRa1sTp2dEw3qVhA1pxCN5tYWBEyHT0hORpaKu6n
Fo5xMO4rU91l9DttLbNedWIDTb4IzEy54zUIc6qxuw/81ELOucHHyotaTfW1mAwria3wLJpVYWIW
iMIVYbCNIH+z0uEumTwyDUbSmwbe52qRbjlqE27CUc2O22FdTwVMeGywbmUUx0maXyM6fGhvql5T
Duh2rzSmM7wZRdNcYuJDfubF8VYNee6MMtnj15oCvusW+v3IS8yQJh21W2vrU/K9Kl6SOhZA+8+J
PvJwkJIOeRjNlLxLrlUTRzhr7je5Txp2GTEFJ78+aGZZu1bA1jqQO3YZ+o0epgTnTckvq+wK6mvB
GzHu3boVDw3vNqfwx2stqnk6DWCHMe53pBehrepDu4c+Tmy92tue+KYVenCZZOkFEbp2imhNxOa8
m1qoYZSIV1FSSKu+0SFHmZbTRe9dT7BwMJoVys1su9pLmoutTujLhFQUuCaBK4P1YPDMIZ3q9nk0
EKWYovia6oohk+K6zb1ma7LhbabYYvHKDiH6t5UVZxc65E+5Nt4Uy7srugAdcPRL7GudUAyK634w
wM/X91YV7/u028saRHXfFx4Qt0TYzpBzUj4CsnBdbUX1uujeBOPGiw5p7ExEn/grhYW8BQJ+XRb3
mfcEMGxUfik8lh6cQyV/HK2rtL/z9Z9TXMOmGldR8SIP1cqQNQydMV1f35GwXfoRPef+hxcecVPq
CrT6Cd84Eb2Sn16YbbYbs4Z8g2Dn68YmEXdRXV9gDnUU2rNZbR54y1+SlLfCHLHPLQKPZPkoDNnV
ID/EU3GVyM1e94RdEMabRG93mOOv/ISlDhy8hYqF5M24pzkbrCM1oikiX0hKcCEl0raO8qMgCRuF
yYYYhF6hvJOE67YLyDcJCfsAEtyTASga+0QedxnUmEjcF5J1qPNxn6sCjtw3XqccW4W1WhmOwBvV
hBgnlIOrhjFxRjlxVZNb5fg7PSh0CmBPlYwYVb8LO8zdGRRJ9jmUlLaeOXB4gfPazcveWpa0bTwG
R8+v7xvrzmjLN6HzMIYpV77m3zXddCHlFic/aGlGdzCnZK+WwV1sRJeGmM7HHneEzQo0itVYu7DG
8ZZmyLGRWb0EwjInQX5QyDVrK/mX1TTfM6u7Y2tzgUu46OoLJfB2aZAgoottK2xvVb08oGNYB6p8
GWq5Xfi7hodMi/2bTqu3psKJWDdvY6W8iGTtW9akO8Ms9r7qfZ+q9FvCwyqlhN+ZypOI5Vl+SOuL
WKHlg/MoH4e9FwjbhHemJ4uPeLD2otjfI0MyWHhU14p2yWS8kUm/qzQF8tx04+XCtqmJIOO9o49Q
uHPA8SaFZ/oiXii/FKIJ7k1xW9m8HK3JGUP/YmyDwxQGN9SteZVBszeg6XDc7qGuCjD+UqIrJnMT
B4rtqaDKU2xCyrQqWQsHHVF1YhzKlGYVZE2wUEiJABZikZQNiKgW2T0aa2aZEAD3qsn7XCttRDg7
5Az0fqNtMgkbCdo9zkFXbdS1pQoPYmurZuHiC0F+NvvpWKxNxe0lGSkaaXMF714rye5gS153hXFJ
AEaJPKkNhF3fE2YbGeskmfaAS8jeGO9VmFnZsPGsAnIpoD8DtR1mU88YV6b+0y+zjTgM+5KPnray
WwvxLsDDC+SVTEEVMRIGRUNwMgpDtLYdTeBD9j7pFXBmZdj3vDSS3N9XhrEmUXvX8EKoaESogcDG
0bHCbC1VxqUkRXsdloWsZLsolw9VvMM0ubcCaV0LZOx5AHmN7FZRjPuJk3WlWbu+Jkl0ZER2Y43v
87ZDa69Gbo9dWskIoQnHK71gK8nLFp0JmQYSlCUZswmrmMc7six0SgINwSEt0RIE6EjZVquV9Yit
uhipfEiB03b71tq2bUMqDIg62r+m8CxOr21KCYBDBbYG8JMa3KLGjchysgxS9wYoS3Xp9JSkzEre
6lG5FuPIFY9mMB9jidvpYSrG/SZF2WRrwbSvKg42sARpCmF8hjUEJ7PrXgI2BzHjcqPdEDiHiPyk
AYCcFt/rnlqx6btT47taCMFYN6/5KWtZaTeDJzt6BG+rT4+R+r3mYff40kNRZovtb2GT2SaFitib
3JxPlIaOEFwEyZzUXK5k//toSk5qbI0a6lrRrwu2z55C7lIj2KmU2Ll8m7QJJZla2JlgI0c5ffQ6
b9N6id01qCm6cZ8C0Ra5a63KukFjQY01WzYFWzCHVRLhm2aDOpXKOoaVFAE+rVnOfCLkoB8E0b2W
+wSgKNG07zByCrroliQ04xVqYMPGliNN3PkQDlghc4iFzZtCpvaoHI3yM1I2NzNbt0pL7pmxQb73
PU2ra3EdjbR0xEsWGmo+jVOlwL3x27eZvOMHgyWJHUydbHcgrpBs2SO2aAMq5D7JTNFOIRBPgI6Z
eajIydnDgei0VnYwMdOAVXULXnpCqdPGARiaN2wNQU7l0jYsyBsQknXLpCD4EifXqpqA3aE9TZ3W
exmVZp4PvO6o6+Ex98ZbKXs2B1j2oBt8DMKeANTh0CkWH9VyxHcQxi2O8oSjateHTvwrbYN1OGrb
KmNDlFN1UWJHDNN1MBROPFO4CcCTuDS0tass6JG7w5AEepDEpGt400Ysstno5xpI2ifQn74SruVS
JCNY3Re14OZiu/KGiuA0Iru7TsWbITpBCjYA+W1chsfYn27CUt7IUHRaFchmHN5L6bRVZGnX6Jwa
iuH7ZOpXPbLZELZyAfiNabAWEO3XKlvbEK2vuCklkJxiQScb4zKg15y2p9eEm0oyCME00URkjjSy
R+L69Hw6JhNpMvBkS0AVRum2U2pLiPwTAOslo0iWZ88LKLvMo9QJNhh3u7VigA8e7gTE+sjIPfJD
St/N4LkOBml4wbob+73ovQ5me8vsZGdhrkdPctShcNkqOmnPo9nCOzY012dddwsThmKn32jCd8xo
eymNtgVBRHU1Hes4PKS03vyW9R4yaMJi2XZ40YQQTppOGmAxlWs5KBG/E6xS5Xf9wKkrjkUsL4k9
jeZbYlAwjoZLisiHMhdhFHFSFIatooYI9n8UgXkZt70TUGn3PW8Xidk2ycy1F6JP7lU3IVOc7Bkq
0IB4XKtPLkoxOBSTfOCMcx3V0s40023XvKVIjwriW4VYu2GjuwspR3cdMZwxT0Wbbb3aaRIod+wx
YqM8JPG4KyLxUn+Jyv5S5Lb5vAv7Al0IDSXPCK44ZIsW3OloXAdXAFlWXudG/gW1/Z912d9PIFob
THxZ3W9a8k6VunRVc9pUiYqOurM93lRS5KN8uxVAOvac6Nu23nRK6MpktjVNsY6wiSp5fxmNnNuj
vr2tq6Ja131V7H//p4rFYm+K8V0n5UTwjmW9Dy2iTHFn1fvfvw2CFObn798v/vr9LxZ/9v5jxoz0
1b9+JYs9erJ//v79D3//u/Hrv37/Hw3ACrlK4DcFsu5g+XF/eP/V7/8s/qzwQjxj739dNRQdpKgC
GPjPf6dOPVW637//lz9n8b+o8rQzMdFtF3/+YbjFj/prpPc/fP83YVKKuxGB4u8/ev/VX/8fdfAm
9xskNAlvOz04lqr2KPVau9GIwTjKbXVTK3jNyyIeVoXXvI5Cdy/3VOi/biad6pzN2B1DprDCe2H+
+w8drTmXArgQXdle03em1Nl+DFVK0M6oDE51zkzQVzMgDi0d/bPP44gQM+QiafKNV0HMThARix3Y
quQp0nqySafHsKVnOVXo+QIDc0Nt8pDrxjkT/4neO6PP8S8quRCGOXe2Plxuxj4oy+CxbEQ5JBKh
4cRXltazWCXHqM3uWsivijl9S8QgP3Oj/zREKqKJYwFhkIy3RbQWIoSxqLtwqOiNJkPitlqzkQVr
ZrNJsW3qEthHw4lzbGZKom1rUrxipQe+Hpv0UOYTcjcWd9PUsKviOJ+q0XWbqbisMlS0KcnOXhOc
0WnMPdNFv/7D55XEpRpTyNBvGNwqoyb9A8m5Z6pntFsnetazDIJZYVmQBZaTwp/0MoGbkm+0sTlk
RPcplwpoZ42q+9ezfO6z/3Etsy1QQs2sGu9i8w9fe6pbVeD1vIXMuKIOD0MqVm9yekdl7R/Y453R
Opwcbg6MRzsMjWOpM5jY4VWximYSuBYc5YsxzxxrfGAX7aNm/PrSTtxDS8ZJDoVEVRHrLx7gKkym
UQ7o++cTr+4JJiqAAA2mpKbefD3SiQlhyagl0SOC8EJR8/nZGZJsEgsejM0QAkZIKf3LjXn/vxtj
0Vn25QEil4VgIsIZl1ARxmLmfj3E/DEXc4HLQJCh4ZxBhLRYAjB88YruhGzTWOKjmYe/uoKIWnEU
zzzwJ78Y2uSzSwlohbW4XR3NkUHUGSczpscujX4iKrqc+X5aL/xHl/R7qMVdM1S/K7UC+UORmMJq
ijunN837MvX//SWBW/Z7nHnef3iMhH5UBqPkkkRVuxEN5UZIAZR//fWcnGUaDDgFho2lyYvb1o56
pVveLJkhFq/15C3ezDNDnPxmcPVZaBgMFp+FfKUwR5M2PZdR9uQPkUzjZVC1xxd29duvL+bE6wbR
Nn4hwJaAopdKZrGzsoQFAqnXlLwFI2mrGLjV4AClMzX0u7JOj5N1zrRx8vJItlIVdCrSH7JmqfIS
nfmQwSAq7sqJht9szlISN+q6M96kU0NhyVKgg3A/jZki+3FCjIkMhCfWmXiTdWkJnBZ9CYUjdKco
189ofE6It6xZwQd00QD8Yyyf275JNCsXs02fPKatdFiZ/q0x+dexf0bedGqBUNGZASafvbB/CNWk
Ktd9rZv1eekxG4SXnANSaoRn/FWnhsHdBPwWlyvf1eL9Sr08NX2K8xvFgK6YD3ZZ+bZOMuLXU/CU
yh0aBBYukSwiHVPt5++ozAYWu4xx6nq24FBjYizdu8uT/hJnCIiw5OCL4dqjjqbXJTUR/XUOkVWV
jdymW5PI80YyDr3WOXBQzjyK7/6F5WpsqQZyUNSQQH8XS8pUN5PpJUzWlvLiBGtxziWCrGkU2lqg
foNgEcQjyP6a8GgfjFr9PaZRLEQaHVqkJORhNIQbl2T1yNYmzgsHoeG+jYBmK0RdceATjHhb0Tie
y16mWqzP3N75a/rqAhYb2zqoNbOe8VZ+NydVBiu6V/JGlX8NCkYhRZ5pAq4qV2de+/N9+WNYDf+n
qOCxxZz4+VsV5LTV85InTyG/05you4DXEGg7DvmbgTr766s8NVetD6PN68CHhT8dgTsVEaOprcyj
jZ2W6Hnu/9ejnL4mhQIfm2QM0IuZmgVxU5sDt3LQxtVMjxrEYOOrR7gOdq6fhfifvIO/R1usJx26
kKjIGU3T3kYafoYybjThMZDPXNXpe4eDR56to2BmPt87r6OynRaUFkxhdIXsRrRy2AzlmQfp1ErM
geafoyyeo6SbxNrQ5Qzt2XcckCt17ABtaq6k/i8vZzHfC+z+3agwUIdi2ExfEvm7Vspn5tvJmYDB
TeGILeLtXJyVeGmbHWv8vKGpCW5+U3SoNgJdIolU1dI6s+CfvHe/R1uymDCPhG3dM5qvkkPlW0h/
YK+apLq35pmv6fSFsR/A1YOEdDkZ9FIsFFEfWe6U720AY+MpeJyfpdQ8Z108Oe3mncffIy0mBHRM
U+zo9W1GgxC6fm+SgYxo78z1nLx1AETZT/NSBsDyeXLXmRJ6WctsaPKb+f0CC4WYucegTv+jgVQs
FsTGcHhfXI6vjkamG7z9E5+MpJzMYp8WXcBuKj1zBPnzK4LtLFEjmG2fNKsXK2sdcaCD7pBtPMFY
z0zuGrZ4g1VyDsbJ/u0NIoNBHxNZ7t4BmZ/vXycXgdTKLKzzYKgmHruk2ARScCnEwSZVjnJ9yAAW
f73O/jk1GJSijy6KmgzKYrEixZOVYIjCf5vHkysaT9B6L9O6P/MMnyj5MMx7uKjIHpij1udrsyR0
gEbKV2asBq1x0xyZDQDq8Id4pOvvWbuBLUZMp8FI6jO6+5NXSJkAUIQoMjflz0OXMMU0v+Qxa4QZ
D4p3Hrde2g/uf3AjdQbBnGli5Fishb2aC75PG37je2hsaH5M9AME6MpfD3PyTmqgSCyFwhEE1cWd
jGPZs7wu4WUvN+g5aPgIWNyn27y6yJSN2AXORN3MeBOf8vLfv0QJ5wxLFZYd3LmLoSM5T+IgGlM2
w6DFc4LkdMKs2+zMEvyunP+8n0FHTnNUBRSLp3B57BMnVajD2Ew3pZ+KyGVIiO4K2ndDfiWIdKMx
P12o01RscXB0YImoiKkh8ct5gURYjmRUn/jISQN9CRU8+rF5pVjNU1JzX2r1nIXpz1WPD8vO00Jo
CaVxaWHysy4JG0tNN20k36o3qlY4lG6vZS88c+aZ7+7yriCyl+npqrNlZ7G80uNLlMRQiMKMEHKb
GhccCtqZN/qfh1RJk5AZ4BoBtcB28vPD0pgRgv5mSjeyNfKUPo2lRgf/RyqiXRxLV6ahn6nZz6/n
9PxDF1f2adDFlVFuQViG3IIzOMB82AeKRuCZTPueY4hVhk6V19+/HvLEwo6nkGeV+Qy/f0lMQd0l
yp3eMWRR2cSFbDxt2gQZbbaQBuxUn1v/5u3q8hKJfoNIBp+FqsliOztaddBXYppuenIIa8lYozRY
ieC+tal0Ma3aBvkM47htRwPQ9Llz36mr/Tj6Ygls9SKeqDtCSVd6uwhRZHeDG9K89xHWx6n+1zrx
b0XjbF7zy+f0tX4PtPlnwM17aM3v3/3LVJyPoTj//x6PRZ4uf9D/weAci2/1XwfnbKrX7PnX88fk
nPkf/J2co0v/oPY9L628OzBTz0Th/rVu/uv/CfwVpF1e0qy5lHV5f/6OzpH/wamPBgIeL/K7aWL8
js6R/gGrilAOVlKJdZQXyf9EBl3/NTNJG+I+Ezb09+8/Ztq8E4t+T2A230CFRepH+HANmhfLygE6
el+IBVbhQhowMGB7pxetivmuJFcAy8jKQjA7oN2ONZ3sz3obyYEzYHQehCe/aO86fdwUUrH9cAdP
fKzPa+Kfn2oxsc1YSE2IKZEz6M8Gwm3FOwuimH/Enxdu4WynDjlXPD+viF5Ve14aVQyx7o6Sk6zB
MU7kAs5p9ITFnA1EnFeCL8bTFqWg0PTHUTeR6NSGZ6soi0REU1rjbeNIQ6aibWLrSh+wqcgQZcIz
y6J08oZqbOKZTgTamYurHbSujCS4pA5KOTQB/s4jGDmO9FWXTbfJ6G8rI3Qrq6T+0mzbRF01Xkji
p+gagf/t6+92HuqPGzG3FvAG0BJaRuVMFar1QODGV6h78p+JcWO1tWOY9wRG2TOSD9fDmc3V563i
39Ppw5Dzi+pDaaMuFHwgXk2O9HRZkCQrXjbZ7ddXJX3eL/w5xuIOl1ngW9lIzGhvoy1040ufbMP2
QXCB1jigcjSbXQ55jGeGfffh/XE7TeBgWMbgNy+PMtDgRA+sIFG2Sr0XqJPVeCbGCckiyS+rphsQ
aUp2MIgbfeKQKD5PiN9i+aeOZ41puBqkwI5jzA/duK7h4BUhVBiUamUmbadKux/AZxMYcSEU/qbQ
KxD4yE9VYy0IP0q5cawhO9TTzyx6aIlq0vVw25ok1w8iTgqieOUE/2B203QctFVyAdW7Ia9vtYRQ
WnFv+SAWrXzb1ejrmp9xPOcv7IRQWJnZtMLnZfua+hIOJltE+HgWPKC22iGzv0LU4OZIrNIovKMS
dmFBTxxwVJdVfwcbedOSg5dF8lZsWNAyEg3hCU514eax9pCUKhnHmptYOCia0I7aErwy0FkRtR6K
EO7zHUE5YMeMLUFr67oaDpYy9atR/1F0kisQvz6pMql2MLFU9JnpbIDMvF9Gr1zGlJVXpUXCamBy
qIy2Ov4aMcguYhKOu6rcRwF7EgR6uqodQ4B1gRc6IpJJq0CmRLutI9FmjIm8TGhYqfLR1NRbtaIm
W1IGpfZrm8g91fLRbBMHus+6N4aNjFQoR84oi6Wdh9m2koV1qhkuVp6tODwGhb+awtd4wilqPpUW
GiezosSioeO3nL6laQBWvE8ITuzGb2MpPqhxt6lZFCIkmE1drHuEumNxLl3qvQv3x9QFeYOjmdYm
mJHPj6Xq9wiEapZEE1ZhaZJ8yRpstFs5k68szdt1TOAxD7EOtoc+yg/8uTuNlIHrUbjJlNbu6m5b
+aaTVRgu/JXljc+Fn6/zIDrzPjr5dM+Lp2yQRYB3ZV5hPqwgpjAkXt2waOHjuFffsmsCdAjzzMn3
dSYbSM5aeUjvpGj19eN9auH6OOy86HwYNm+H0RgHhi17yU1DZkGn2EmsOl8Pc3IX8HGcxTcxdWZC
HZYFEhkV+ZvmY3mp2/mw6ralo+2BNyeXw4Nek6N8VjRy6nUA3FCVdZXyEo7zz5cYEO7VVEnP+rVp
sJCErr4f1jzqqBvJtVph+4GY7oZH84V1wPQPDTHJX1/95130Xyu3PAs2kMeIgIKUz5+gM5lTZPtE
zqhnThTySdR4N5S3A2rAibLN16Odek98HG1+U3/4SnGlFamucL002l3U71th1NZJVaylcxm8p+6s
CiJcpvBEAPOyBYpOuoL3xvUEFVubInDSCCA3esERKvJo1ivODrsyuv/6+k7tND6Ouri+uMhrfGsp
D3Ugc3xHndi7X49wcrYCeNBIxZIAyCzXDSHOWk0QEAZqV/HzdBeRxQuy6k6jXfEwvsjwhrfILt1w
bZy5tvcKxXLFIhJYI3qOwqG2jIAcOn+kf6lwcnXk/ZzkXNus2+ajsibRHc/rg2BbvO7Jrroiz88O
3LSx1Z+xkzyce/GfWhk4M0D4UDT27+/36MM0GiUxHWJVJ+G5Gy/CMdiGCh0oAMJn7vWp6Tq3mOkr
oAihi/l5ugLeM/tWYQWSN8F1zrvNTm11l5JT27jZIw5JLrKs7eDMUzLvyJY3WoNGqlF+QcuzvNER
mVEdG392U5WEWP3eT+lnWgl9S1y+zW3kh+c2UqfOA1AQqPNRYgZ6sViHvDTw2z6K2fnjtvbyYleo
eM3aQ1XGbor+GnicnQd7Qx8PXi9eWDRYv77VyqlbTSkaNRFtfQty2edbLTGr8VDmvGO8caXFxY/U
xDmkTP4qxfGVk8iF9xTf61aReruuJNeIcp7rZzxnu0muN1L/i9B14kFDMLjebsjA8D/hyNyKY7br
IqzwZXMRCXQsu2FrpYq28jXzqMnWLmtfEqVbq0bx2Mw7K0O2R1M5oyNYIJ/+WmfncEy+TVajPxo+
HI57I9PY77Ss8HMUNOnfOAx5x7tcWHqbbqVVclVt0bdfV88pUV3A5V+iG/3cVv3UEoXwxKAOZhh8
24uvuhuEogRfPG/V40uMWRVZ0OhQ7QZT/KVMIjorh/P1l7vo0P998R/GXLzJzXLKcyOd3+Ru+jw4
wip22Vb+xL2yDjdxuIp3zaNiM7NdiJtNc2b4U6sFa4Q0F13ROxiLqYUGvpO9zAgdH+U8gXeS9xSM
Z77fBYHpfy7x9yDzbf+wJCUwVQicZBB1Y72krIPDitDqTflN/TY62iO8n2YlfD93Z0+95Wg8QBvh
VUBS1/z3H0bNrB71rMiNbVtCuf10LaK4Blu91ziHaAMwS2xSSW24Z77QUyvUh3HfiZIfxm2IHkqk
ZH5aCw3rRrSaz14efr6K+EVCfOr4YCaYPcQ9hwr4KdOqLh95LrCQ3mqGsCGfA43/uYLkyakNOJnG
uopOcLmbEiQ1nsT5TBHP0dqYNPvinHjrZC2B7v0/x1hMZYvSAJHB3HHtyrsZjrWdvwesGzf1UbM5
WJytnZy81R8GXOxOR1Oz5DpJIifzLhpPgJ5CmSRLVzgR15jR1Uw/txSfKtZ8vMT5E334cjtxkKZR
4hLNC5C3nSOx78dJuOocyJzUwm48p3CNPd6dS0olLlmUq/yO/66zvWIPm2jfbsdtcOYBO/fdLmZ6
VYiNJox8KE/LcdWQxlQ+nJnUJ9eJ33d6WaQCT91mybxKNc60NjeUf7YdweyNOzrV5ae89X9ZgXzX
jy1f9fM7ft5XUYJc1oNA3I4TTNh5T8XKeGyuRXWlHeqb8kLZ8tLSbg3b2HirCPXPBWicO0Lor6oL
RNTnmEun7i8IbORTnAVo/CwWST9phKrw2FLF/lVYPEjFWYzgZx3RXyvkxxEWK6QVlQa4YEYo/ZtY
xgIW/6hi0w7Vl4a+JYC6FUGOIJY1u/DW03AFAFpqfVfuGjfAyq/qEywHi7BjyRkl9cykP/lcwzcU
gU2hvaBM+HnSo8kb/TTn04n7+jK89bRVtwv34cV0gxM1/eUd0rtzsLbTYxoaWXMi4nB61Z/HzBtP
NdqWfR62RRKmXQ5ga1FYZQd1RT3kFhUNM+DX17Ocsic/9Y8px6EItZylUThbLCj4ceS4NizMTdWF
TFyvlVyJww+h2WLyWUn6r5FzfW6aJO7oji/+gMhiZKaTNs9mO9z44atMRUVt1VWemo5Ry247e2qI
J2mH0BaUFpAOyCpQUBLcsCgu7KLlnBBOTmThefGrI7RlN6DNq/v+Y92nbhE8GuIvADobv1dWLbnM
MGDVdV3EbI+AGRgQa7WXcZoOyAndbrjJ86us1NZi+6iW/rpvAhvnGSCKYqcX0l1EUgB5rAQUhBFe
3ND20s0QkLc0JY5nEfMiPlDu/RFk8SaTi32Z3RaicaFq2OwyBS60+LNnxhFrcOzeEasYFdDUbwsh
w72m7/LUcPgHtqnmtogALksDR+kER85Ijq1+IX/nFP3CrhR//NGU70TfW03WtGYrZhPIaxO6k4IS
0OBVPyI33shBYveI9nJNdPpEtzU5uvBLfIHpN8Fj14BRD+i+lworhFyeQTmq6g963V/IZn8h9dXK
tCM80mnIdjF46Awaf0Zzja3RlnVvI4rlXYz0Cw8qRcb0PvQst4t9JzQk19MUN5DwvFXEzAItgca1
T3yS6c3ATSij9r26i2k/tPLoltKPGK8XMjk8azJO42ZVI/TN4ZMqLQZRtYC3w5s/NH+I5Jxmmrjp
kh+wS1yz0vaKONDVZSUzfmaVPps2batO9mMRu2Oj21KsHyGMrgbOs2DoZ1InCTEgClat4O1T4nuS
5CGTcX+qvh3hwsRdD2rmSSgS3Gw8OyQQG5HlFEp6iLQBnSQzIorWWcBR2MO4zW56pJAzPUk9iTYg
YuSiXqkSyWw02aU6vW1lAWumsO6kaxR6LtGrho/zXX1V/INS1OtuNqaF4OyTB6G1VsEEARghnXIp
qM+xgU0cuFZK3nEKLgVczBVlCbfrpFVIR9IqI86IxOAF9+yZ+OpluxbJBINlHVW90wdP85eTT8a2
GvjcfXVo/cY1o1kDwUHeOlDc2yJAcrKBFBL6UgShB0Pr0M6yMzHAbAsoxBecvvtRWoYr9J2rYO6v
+247pbXd97Q7lE0x9K6JXdcjWLjjaaip/RrWW1bfNGF8J5kJnKxmk7QS7JpfvkgJvzrG8EEHyl+V
P+Deu+6i0Y711omEaU08JFwc4JosXuZEAnIqtT+BsdzFoX7lS2AnmCUwGvZNMu4z85lbqUNrKMrb
JhJv2sTH+elfBMOvhLyNquyuBE18Ypz7wR/2fdm+YILmc/qbpOvW+jT9TNv4tUCP1+Ae9HEU6u34
JAm6Czrte9VN11qt3EwNMAtdsTVleujMcq95/ps3+vdyoT5JZOu0Cv0BIbLT5gfuD/KKTKz/GHVz
eVtVg1t3zApFn15NTLNqZ62HUthHEC/SKmEaU3ps+30gG0cJD7oqEmOYSM9C3lw0ZogVVWnhwTHP
U2KINem6qmHWRdCQ4nTdiwSH4RDOrHQ9QAELKv1WmuBylrG5xS98yOEi6fC+hNkwpdCuQvw1HYw4
W6tCeZmNcMfGSNupUrTuzfKatPUn2vzBKsqK1zGPvoW1H9sx4K2hTV2VY0DTUJfVo4OGzKGO83tK
+DypnpKsEEPspwZ7aSy7RTI+sAo4bEIOSfcz5QgI8E7pfHckDydk8yyZqS30V63QYwg37zVyr/2q
IeF5sM3IwFYAPYGafzf1blGxJsDfUzIU1z7p0H172avCVT+qx1okCJtwEQ6kjkIJW+rQJGiKXSSE
GFfEVlMp8gxszaO6FmWShAWSPqd7ZYw2hH6uWqmlOn4Fus3xdOEZZt4h8tpvniUgJweil9dEYXtP
mQ+whsB4uUywwUPUCHXgRlT8VZmlhJTRyYz5yOJdB54oEt9ahfUyJYqi3cm+ag9djXAhsv0x3Vrt
czrVSDTUVSBeR4a5jsXcKbTg1kMt3k3dSuvEO09LtiznUL0KuMKxzhVozJHYj5DC/hiqzo19Atfw
F8u+QbACqOc5NSymNKhdNZ3i1kR2e9pbmlW/Emu4MqBRAEPWt0P+ZNVPrSxCmEnWoyY5YBHEREW+
/lwDAOLh0CAbyqO6beJHxfzJJa+02tiXQ+cY4bcm/Z6kuD6KZ3xTu1z7hlJtq1XVzoeervHSaIhu
kyneSUBLNVFw27rY+OSvQhdFPtHaLV9wmD6CsAC4TboY36tJ1dYUjrmasITGrjZjorpXQYJHqFJF
AFLj6UiWosGpvfHCH4t1SQEnte7FTLQjT4RIQFMwrcF1fUMvbItNZwPICfEaMycdDRaDHD5IiecE
AIIQCn6971lIzP7eftLqxnNDLcBU5xLYh1MNrNbQSlo82cJ2WsuutBVsUMwbn0NbuD7b8D5Vznp3
YCoc/LGqLLbTbTiUfTCY1BwMUFgSfKRmhDkM56fmCaWXUXkx3lmwd3lDgny/Doku1woT2vxkR2Sw
s2c8w89dxDz8dQdwqBKnMYdoEkPx+Q6YWgkOqecOwDY5Ktt0w5qx63cJ57Wv7/W8g1zuMD8OtDhA
WtYgNRGYQ3oJMzxVZYlNAWi8ZvXPIZR2Xw924uCizpkVFINRT1Gw+3xVvVyGZTrNEXfYoIGQR1l8
rgx84mD4cYilySnuKQKn3VztuBPf5mPhdOgJJHxSV/I6x+Fvm0/h2XP/qQbhp1H/m7rzWI5b3bL0
q1T0HDfgzaAnANI7elKcICiSgvceT98fwHNFiffUUdewIhQQfgMkM2H+bdZe64tHUlYKxFrq4h0A
q4Ki7YL0j4ME1F2/Cfi2W3E3OMq+sMXjdJK34/fEEdb//Nv+zYX87U/48sxYsdWkQk9AJdAgk3zL
Krgq4XoDkVzCufTPn/WnH/nL3an6YZX7Ez9ypL1lcNOO2nvQXf/zZ/ydx/XbF/rig8680mjejZEr
XmfH4gpz3FGv5t+xPk6rdO3f/ulFsGhYfHkWoIFHvQwBcxKoX72tgio4dMu4ihLrvA8VKaXwyBSD
CUbUVGslSlq+z0LFVXyfYIW13o0RaYdA0lZTna1L4X3KJmfWgQzLx6Ae7RIyjZDseS3bUczf74W8
Sf+qH/wfYd3+/2Bsl+I9u22q9/fm9FL8L0CzEd7Rucv/e0DbbZg1/3V6eama9+xXVNtfB/4b2Cb/
C25qFPrmineJkD6vuH8D25R/SQqvIpPwOtWXjH8C28x/IfdNRRwbximX+QS2MUQUF4S8QQwC0Jv5
PwK2zQ/mr3cdkW5woFRMk1xGM/ZryNszsFs7sVZc1JDOkxtwn6cb82hdR1sg1H8oml3yUf/0aV+e
KkMe4mIc+TQonEfH3yKV6xorb5sfR7dhdf1T1Fv7269n6MB+DNmSIIT//Z0vC0A/G79RyCcUR/ys
3pFvIA7YZDtvRWGGcSl2jSuRZqHLDVeB29j9WtmqK0R+tsWq2dZudk53AG8YSR66FSzJZC5Fl2A1
6XYMujV/+RnLwDXcek8dxp9YKZYShK+/GTcOtwIE41BXfnndoRvcZV7TzlfIsi07XUVrck8r0FPX
nUuKZBueD+kF0dmN78a2cWvdKfZJemp2fOmNdbbDA8yjrrKRrt9JovAV643POQhGYISSoEQb0/V3
+W7+tiB0HHWtPuVXFA2u0FFZYfXsdRISrFrNWvh2eEvtfp84LtxMzi9Pz9XHN/oNY0kx+N/cjBJ5
eOQ+YccgyPn71RJ7dQynsVPcCsNS3kyQcqWbzNvr4wmGM1lCN8DFhVTW/bkTXRXGadt/Effi6KhI
8+6kQ7ITiY3lJ6hX5qRzeKaM0kMBfB9u602FO7/r7vIX/RnSpkyDJu4ulU4QGiFYRS5RsGsHmvjK
gujkiGkfvA3QG+W2/IxF35s2YQzFVi70NCVla+tMRltvk/7AEtbe+AOQNQHFtarqrWw6uIyqEzzh
76nvNYS2m6AgbGT3z/20G5pNljioV/Wwoih71eKucTQJ+TYEi2zcENFBrgUX1NbrtS+d+hj01kF9
Bm+YuqPdbsXE7ZrNOF4ULAw0i88xl1U7Q3e/wwGskdu8EmfP0J4ejdrpttYKncp9cZmO3ZW3Jw3t
AmI6e/v+HrVxawXA4sz89L5916+mjeTbZu8ogK0aezzDvQXxmWbZZrjzrltoxsprqXWKO/QO+o33
TXK7p3Yv70VnfGiLs5/9KB/im/IGLqR2tPsflZtv2x/l5ISEBienEtbARzRzM/4gLKG/pNpjY+zD
Az+cF0Ocu6p8oHdOPLhQpnaxo5E3mSs5XVA30Hj5xPXUNcyPqb/XY/idN0Wxs/p1nELNfOyKnVjC
VEj+bjVgSHrfKTrV8fve/Mn2YQE/oSEjp8gCrRX0RpK1XzwEwUpP0H92DRUvy6mktY+QnguxMBEb
HjCYR0d+Ukd0Jre/Sa8DhEEkykwdIk/UCDTHpt76VNdABy1eDcFGuPAWLd1SXhOoQjBY8xH5duYY
oAWhmtuKK6m/IiLnp+emsGM4Zs1tUp9q4wBp6Kz8AZkxrynjlV/dMHd5cVYIcVG7uw1ftJ24Eff+
Nr+mAMWZDrEDYzPE28duK99CRdz9QIOgdY1T9jCs+jXCpExIXhSnvdJ6Fz5c77ZaiWvrVBF92g5O
vlMzB1VhlfiAPdyW1/mpPY3vKQBA29v1vCc8t70PbsMVwtG6k7jCeQ4YOdK2P6X3xWXYxo6/Elbl
SbyP1sm620YXagqA2qEXfipX/Up1pjWP5Nr7NvuL2659U7lp9HBfae1LU1bOUOl21MjPmWbi7+5H
iNGq1STfdeKpWQG1jiCyhX4dHb/W9aPQkdSL7AO3koO3CtJ0Mzp7BmV2FU4tPFbuUG6QMkcdaYId
zyUMlFnf/NLWhmP4HiB7ftVNbnfIamfaDnZ1KA6ZYZt3FCXgu1e2fBs8jDDaQfF9zB7giHyC5mpF
UUbqFA/THrXM1/bVum9nxTlZtAXo0d84AWSBIiGZymm8Q5XvLdy2szBhAK+pV+NP3ggn8qz7DIGQ
G+IYY2j3R2tvcadeiShAajgHL90Jhg9oX7Z7eS1sTN6+wU1hEzC3yLaDTQjt6iEPVtFZhC6N5Aex
5nYTBhvP/y5Hpj2q8a0mjxsjcDSheQhrxaHg0R4DAlBTvKnGi4RgqXVOzU3bwwl55wOjNl+4XaZV
IKa2f5W19+kOytVbXk6b/BCsKB2/y16yrXxFkBtS/PBpDEwHzYGxeeyUgwAZuAt/2DZ9zF7jxo62
1Sa6z7cE4/vb1Nqqx/Y2uobL50Y++xdCUP33Htq279GwEx9RSLGju2QzP2nxuT+09RbNHW66FcLr
5SlvDsZ06laak+LnOnAqPhV7bSO6ibVC4ljVNoW4h5+oim3rvU7vhF27Vw/pEdZt27Su0+ZxeJa3
/TFZNS9QQFJA5Ya+o9z0ayLYbbeTr0q0SsvNNL22m/iQuPGm2HowNG6QMF9rIOpgEHPg3j4S8mps
3R3XPn/cBs0M8+jfIB6f2UhBbD0IOZ/n1TXzrng4nPEymc8hyfz6SVzra+n6RuLdSyTDvMuPAQ+I
6Ua3/ntyie+BuNKq3eHQ2Q2rLqXrLMODna2pvvHczsl4khKGYWG9Gt+Fs+7qXCsUd9cQzd2ZT+Yl
Ptbqqop29XFmcHHidbRp3PglCu1ydOttAaDWHh8113seLmVDmNwmloPSVnYfbMZtdRqhvk9WvmUr
3bEhveZYLIMwQbWgY21TIgRFNOZKIRbnNi+ZsEKyTXRj1+jt5LqkeNvlU1yCFfkOjv1nGbaqA9Aj
YaM/RhvldviW/jB8whfmQ1puRGklIlJurSNzFQ1OfPGJpIiuaIeu5UIlTWa4APttbnPBHfu1mZ1g
etTih/jWIuGZ7ABGiwfDVWzhFtpwtXcTjdQQwqcrXSvsCG5gQryRpBNt32jtNpFqVxLehuhcjXsS
G5FdAegwDiN5m+Bc9mtVRepoxtyRQFGIvSKxYqxMYmqNo0guOZHI3FHFIR4sVz6r194mPMAHKd3l
Z4CB6ik8d92G9cPj14ftc4RgGxUWV+k3s1ZK5sBWZpirJNybYPVDyPBcvVx55jpXL2b1eOs5AIZB
hFmaE3/L3XANrymvzEKwBW9b3CtXXQK3LLaNxX0oXWW7yvwuzQ5vu6nQg61uIAWPsy3U7vna2kFh
+iLd1vyOmiM+KivR9t3WwcJW7oi4St8MVogJpAPVVceRz7JVa40Wt/SQZCDP7f4ivRsvsE9CRYnT
SbqcHH7rJJuGtBrZ5GchW1XiKnXJJQsEwpxqAw/fDI20x+9InWM8Ty71rHvcVaygljfQq+x0u3SP
XoEiuFhChbGJWQbfTH0N0SfUi1a4llu3ZJUwT5p+GYothld7bT5I6kMr7xVzJ6grb8WrJHDgq8gn
B0ka1g/YYddggrBoA+EE0t7c9945JzxeH2vpuoxvU/PsNyrGy6kXnmT9OlEejeBVzPfyhpt82ORX
iMDYtQYtd8ObOMbnaFlvkWbhJePGJXHYY4hG/EO36b9bG2XTPVQPgXoHjIxbZ2Pu5gUv3byqNvTo
ntNsUbx8gIN3DWM15qUbXRuKDZvOoYKR9BUsHNmm/IIJdwftoA3RameDv0fq2Brd6OLbxsp4zHnO
XOI0ZAa/TQ6JKzvZD+/ktlYkoSBMVeWbHqxktckmFcbud3EtGAeipCypfI3pRhJ4ag7i08Rr6bFy
Mic4IYOhwV6ym1ZZK10FD6aNNG7LwxY5ir+K6yMJw7pwmxPX79s/m/H/Af6cPcqZmUYBUyvBh/PF
iC+o4VZTQVZc4s7wb6FHcSe/QOSNGYMFtZkO1LPEdvqOkrOCvUXFMKSEI9FzhxVQ/d4/khoDdfvP
f9V/xHOWv2oGwkKaLlkUjf3uWqB/5JlGpC9elLqalcsdeDqd4Lt2bf2wNs35z4DpL4QuJq47v8Qv
nzk7p78Ekv3OgsKDwjJX8cHtO8RruwTOydsUtYWWpPoFatYVQV/zx1Q88M7FyCHGbHkPqrlBdJXK
n5v5+YK4XgXF84df5G+vE6XaVIQDKYd77st14k/zBYJOmKQ8t+dunYAJ+0HK0WlPyjFbF/rewHac
mmN6Z0KbvvbOsLJukEB3oWn8o5er/J2nrgJWprSX6mdlKS349cdCkLlPPJXbhlsmeJvXbKiMz5Zp
i6sJi+kAU922WQdXuFWv5oMJSZCdHX3AkJGr70hC30gHCJ2JXmB0kUZWf0CELdyKDpyrz/D35nsq
a62UWjIqeinV2Aj1ji+u2i2Z8gcVxkGevdS1/Jt2eA76Q3T0ni0Fe+07xOjasM497poQwfdroXMA
Fdup8S3N3TbFhXueFJt6wIyainIDGTlE9ViYPhUaOwqPMARdvVtDbSy9FxgtK/JY8wMp2k3rwmWK
Ap7Tr8hzHRGBhPj+ttjx2stX5qZbF+Pa21RXVbRu+9WQsVLtta2R7UrHu7JWSnKCoPgiCRCwOohC
I9SLFRFd+HCXhG7xwpoF/f5mtsPbjVBuCR+a1/peXZGLcyzYFl+8PWsYyNLXHg/lfjoIKwAJ6OUQ
wK1zO99B1K8/dSAWrI2VHgRxH5/CPbLrgWQb2zZzJwwcbZMNru9AKuuIFKTLzrxo3o53M0E8nq4t
bZAdBR712EJm6fr1ReVW73daudbCneXU1slw/P4wroV9umvNS+CqWGQq9VSOgicyVU5+9COXeg7r
Ju5Jx8RHYaUZ6yje1gRzgoOYN5v65O2yx7i4ZhkL9FMe57Pom22mkIpsrYJ/broFFOZalHlpF+NG
OPMOhsHZxN2CfBziKZiOVVdYBY/8l1ponjlRtPPvpk18VF0VD+hOvEyHBHNt9pHlO2E1WW69ruqj
XFzPrlYm7jRtDT9kdKg2giu9CYkjvRY7daOs1c2QOPVWv84PmBCQSBtXkJO72bZblVesrK6yS1AW
srNrVJei9wkBa2lN2s4r94q6l176I84zAZphJbvyFhCGI24SB/LQ2AHTgsyvE4P+wgj3SdzxlUak
I1AaYHETZ02FS7KTNy34jfjUZcfgXjyUAKt4LsTK1bWbEEGg73Nkq95Fox1y122NFRnsirhXinfh
ygpln/wiCOg0hg1PdMiDYw/b7DYu180bRVB8+o50lHnivt0J3xXymUeeN1J9pXIo+RMDG/Jvp79q
DsKNAuf6Go/VcmZIaOQgrbNmIWURXdW3xR5u4g2sV8U2uED/zI3xGgFLeSAuozv6vkKxxSZLG+Jb
PYXbcgPS/l1DEc/fBu1VSFQO+10lxiW23zJp1dirzJZGFxf5ybqHoRzsgi/YM0nx+/hmrXiS8NHG
tZYekugxHQ6ZdxslTwKyac/6Rls3tzkJMLM7RNV+8t35p/erNb6OG6wI+q0a4QTQZaP61222NlEG
6QOgeSSzlBLn/izyBWxIXREkLGwJWZtwnSwvBP2QX6L3ZN9vax9yNVv8rntOLlIk55Tf/dviHgjK
NS7NKjmx2ruCSxjIDXaQH6zT22iTHaU1v0r1FOauLq7CfA+C1wrPhQSZM/8Aj3D371JCddYO4Igv
OD5c1bpj5esEeUKZr0Eq1tFPKBfstTsdFN23VPwexo7Y4g4SIXM7BJWSg76t30IYd22EHtFYX6Nh
eTT2mhNct1tciYN4KXfoOjVOfxDuxoO6xh9woF+yqehwuAUBHB3ne2taRSv/ljBatMvPb73dbGbD
3Om38XcLx+Jewe+dV8AesQ4GsZXUdbLiyYjsHx3PE17pbp6o/RhOYP+cdouJ0ayl1+wVjzx/9G5w
N1xsOf87+sd1YhtP8ib83haroHXNbBfHl73g7/xya8kb7aG+FR+j93wV3LXftR/QkjelU2RudT1u
TUoa7HxLMqbdQpdGsVX8Ag0uYkDTbYH8hV0cxU17yLfjtXEZibWElyJ6RXjNw7A9FKcxdMncYtLE
b805pFYXK24b7eN2NjlJ6QQYt/Azv6aP45GSz339EWj/H6Vl/rclXBZWnP8+3XKPfMn723/dNi/N
e/1rvmU57t/ZFv1fliEqoFJVC+IiA5vmI9lCzdy/oPlB0AwUpUUBMMnfLK+a4P/+HwPqAW3JvMvI
inFEnbdzv2T+i7ovyAMsaSF6JQfzhTHgnxgElC8WKDBzzk5OSaKaQqf66Su3SAIbdyb1sfZeKvlJ
y0TlfigJ+RUBwh1Sh5hJr5YyIdIKd3geFU20H5dRucqUj9EkQb3nvz32c/LfHStZL6GfB67fFeQX
542ZJCwCn21rGMuDMW++9EX+RLXPR6dQH/WsGZAunarj5yYprF+bIS7AIY+3FkrpECAkxGZ0hAwh
LFMeISMSV30fGBtZL9VH2Wje4qzpL/4wayUG1NVg7lCGOz5rRelkjWQ9dv6ACkDUNB705hNxJ2/y
DuNYeodlTy8sj7e2r1f2Zzv2JGXf8SaJR9FfqQYR/qZSIp81f5IOQyIZ5XrW5Tss7UBvL0LuoVEa
h8jrRGp2jACzoCnAJvAGbGGxUJ0vA0tz2egkpWHni4m/L7sYHH4fH5exZBiEFShF3n7+2K0HZTLP
UY04nl945jmY96ZhIB5paUCHpA2lgfWDJZbCVZPk8QYx95xgTJefu3njCTEbA1kxrYB4omlQ8i7g
/tJRoCp9fFYEsqAnmM5+Iai3Uh4CpOk8f10NlXYb+AWh56K+R76RBTMQte4mRgpuD6LQ0LX6phWT
5obv0SGYwvq69C2b+VlheYn83dKkSt6/+aeDlhMlWrdVqjzf9YNCGF8L2/HQm/Gvm6UPhYThl4Gl
r1OL+7+uuamcx6jbqlJP4RPKG7eeJ2ibGoy6U6l6cDvUIytbXw9uBC88tM+NcqCaut0XBuBGE+zS
WRuiWQhkym/kwQT5B6nYIwp/ZGQGqzsUWSm6uYyFFvV19LDsJT/3aqAwH32fe4Yiy9soCaDiTCrs
EEq2NigZ4kst7T7rQAylFiFvacTXm6CjFOo+uDWQ+YYwoMMWH0TzBib0yu6ENHoLwF02ZZA+N94o
uYEqhCcNfaEj4h2A2ZrRW+ct4ZW08FjFFVLENjd9vi4SOT8HY5CfRaPKz+O8KQ3I/weLYtlloDJH
rPVlWAgazTbL4tVoh1PpJc9yhAi4UyB0sp+bWdZ1uB7GJOyVNn/m8eQL/WxWmQoV/7STlCk9TFTh
geKKVQkgTQJSuIlzSjz6CYmSufNjPKolKBTSYGukWoi8jKCDBRMiE3rJV6FJh1NseMo5HawZJZhA
Dp2QuhPL0IfrHZwpvoNWQICpxeOVNWnDxybDPB+s8NcefzDtvKymjacydUgQW1IJhyeGH17nXi6D
gKvS17D3t0PUDo9aXZ2NDFjv/B5ZNrz1vAPE0X810+Vl8tnmAl68CbkTo5KiY9NJ6SmocBpZbqYn
3xOPei3rb0E43aqTFj5Cy9KvRM2LjjnCVadwpm5dpsIjggYPzFJ/CG98yaxDzUKhEcRKMNToOguW
+DWzLqVoGuuB+Q4lbAJWLo4SEI1hsRcKPd83MezEiOOy+7X9deov7f/Y/XpsPU6xIzSoDKvKJN63
pX9TauNwScMQ8xjlubSGKz8fvVUyX+ZlgzS7yjssjY8ZEjNLVyrnAe7vPMWcjxiEylst8z4P+3nE
Z78mT8SXlyP+/BllVp3KrM9uR5OsQd3l/XUoV9XR0wPQWnpTvPhxt0dM1X9IAaTtVNMD5VOZxQuV
PSEKrIhNgz+EuHyrJ3H9IAiY1gDZ+6m5HfwpuxL0RrtJgxZAo9E+jaAut5OuqyvJaNqnrAPLmlZ1
cEm1GhYZHw4XqZIoqUCo/LmDC9BJRXE4dplJeCgur4y5HwbYYCWiWoyer5Y9wkjiLP2thXwTHCry
xkvj4FlqgM4OxpM3ZgIZtorI6dztd+quiYrw3rfM5tCQBnK93g+fFTly/3D3mb8Hb7j7YGzijUe1
OTgF+Ji+RLqmSDFralrDt0iKlTh0WLoiMZ6eVREVxn6UsRkKT7lpJ5OlPB+fxcSiVtdvAFPVo3IT
+MLjyAO7lnqi3GMCyXSliDBNF9Vfe0ufYKZXcUZc5Uv/MncAiQr4eT72czjSy6tKqfjF/+Z0Sx+K
m5siaK+pR8pR0277o9ik2jGuSCKm+eQ/NXp0oXhFf9M87arUVfFxmSoH6l9Tu0n+ZWpuJMZbLihX
UZFKj7o35iupIJVbBQ0aQ7agwkSeXcHfs+ORXPeICfpETHBVUSlCAgPlpo+930e/zhOGcD3EOUf8
Pg9lX2kvQx2EPpklHoVx+nVjFdIuUvQKhczf+j/nxl6BLNl8qK7lxMtTbxvG44jM2d+cbunT8uyC
biaZ4PnQ5cRL/9fDUktEHFbukUCP196UjHcsnqhpmVL1pI8Nznxj9t/9ojlNsR/4QNZInYZCi84s
DJmNZlU3UphSNqll91I0RBc5EOX7n63J8pX7MCzvZeQFLtLcmseWlsxK9Tnz/+u4af6En2f5/Dyf
T1haP8c+P28e+2z9/Mu0LDF2cRG2ZHLCABzLDCDX5BxJNdU/LX3L3ucmXgb8GcQtAXz4HPgyORg8
70943N9xnCq+E6wtkCtClQDhjGV8eZCHIBTkoFKEtzASb5upMq+JmkenOobVc3miMQle20wxrzF9
wlP5s9+kHwrcv/q7KSSsWcrjbEK8DkZo/TJ/6Vd84zXxXsLKurGaZCbtNlPp6P28zT725j5xQgsq
CnVyH0EN18hyjy3Dy2a525a9ZSKrIzFQReWMS+fHyU0JCd9yArsh5BjFJUpndoYiAXEpjOI0V8RN
QKmouzTFzEyuGwmc8DyYzxvFI0kRDml+CLXnqaEGxhu1Q1I29aVHQ8OhNCZ9LTVU1T19eE4xk1ef
M3TtzdP2dWfqM2lSTH2DjpH12S6UP1gDX8iulqs4O7uAnEUZ8OHXq1i0Y27wDjLfBD+RqFfTJIps
Fi8ylyjdkYW7pYF+bq8Vwl0R6vltOL50qXGA/gtVLr3CKvzZRESaPzjqvY9RKzSqa2sWI2e9gcBR
Pipq4m/rQpSP2rynzH3L3tL3OZoXCDd+zlv2+pDIfTaFx96w8EGowFiDC6kvMRq8H5tlIG+tAafw
333LlIlF1lkGCg2Cb7uaj4Od6K/TLLOXiVaM7Ow/r3n6fz4pBs4hNKFkTkBofmUORhUhFMQhUN60
rPGdOgylY/tzo9chd+rSbhqVt2nhr5QmrPefXWXGhUnCTiG7oalnIYzVc0zMChHf+qSOrXqW583S
H0ZIollzLeuXgWV0IOveVHK4alpLaHb5FBoJMJEuckM5fSpnIL2Wa/WlHtr6osx7cz/qseP2Y24c
qfFFbeNDp3by/STn1pVhUG3VF8q9Eo/m1TxWQp/zOVbPLVXt7/I8GVe5LMAN3UOVtuxF/fjXXvJz
73P0c8/vjegQI7yw+edrg7AHmTU+yM+z3dv//T/zAwCeFsJCynTBEUIP+XvmLTACL4lGsXqLGxTY
ULAvrHUVjMIpoSiqEIZut7Q+ugwJNdsqa0eEDk3LST7a8+xlPIrDcd8bFQLDpnBS0gAJ09HKfznN
MrDMDaFCcJu8b2yvABUU5ZPwTZOzm7yoyBgQIBkbilQrX7ka5Kx87r3Cd5KGQiMxmAbyR4J3Kgsx
2slhVu5MPVAgRKP8Suqj6lZJScuMdeA/z2cMYuTjOSOCwPGNSQHdRhUKslB9mb6i6AEIqx+fwi71
VpNg9Hsp0b2rZUZS6f05iSIirMvtOt+eg9qKR2O5Z/tyLMgf+ChU/hz5nJjL8Kkpfpc5Wa/U19aQ
20k5BLdqaQW3MvXCbmiZ9Xrp+zmjGUqgE4N3U87+ozYF2Vr2KBWo5+bSBx1Gui4tbD9j8Tj9n+0M
T+16mbj0CRY6GJMU1dfLwOe50sVxzQi6S7XQzCLGq7Ixs3PrD/jD854hp/m50DLtICHw+KV/mbEM
zkcuUz8P0uYjq/nIn6ddZiz9yzQ5HD5Ou3R9Ofz309YQ+f3z3W7+x82ukcE1NVLuMzGPtmRWf8mc
NnooomWaea/xiB4mFEVgAKcSD13ETaeMPz0szVLzJFurosnNJxxBexn+MjEyAwMixvnocpk0zOdY
Zn5OX065NJdTmoWGerYCLV3UjOdQVWABarykPReHpWfqlfEcL90wa3prvyc7m7CokzKYj1jGidq2
AHSSeDNJ4Xj+GP7rLBJRJEhuUm2V+xQPmtRGdUJbHZHqQ3V92V02tZCQ9yCjPg+CJa6Ov0z+nDbO
IwFw/YMA+VVRcLql62PXoyBr3RiKt/bqJD/VWTauC2x22yD2dlr6lo1GZGGwl12zN46FOFY7PWiC
v/o+JwZW89cZlj6r0Kw/MLyjkPP1dQeGH5ae2f/nDYUy0O+vO9+aIs0qGuF7XMdIMXu4xUJllq4E
M567rBGfa4nZWcPZfF46wqxg6rKmjKkCqHma/pq/9C1HTuGE3Ogrb5L5rPMq9XGu38//8aFhZPww
uKTxkNbX6bzpjJtAVMurD5thNhxwwT97fDONr4roOGupDFyX6xhlo1tL6Hy3VnMVMnmL+veJ+lS9
lEvQsowO0qDdzgeoHu+BpYuIKwegYJXUEEMsto1gxRSoa2a+XZp+WraunEj5VpyD6YH379El8v45
usTWl1FxnvzlWCkWs/s87SGSKgYqhuX0KoC18mMj+N3bVMTSbulaBlsz6XaRXP1IIay4SkQZgCp8
MXyTNM9Ah4ILQbc4fY26OnZGedQu5Si2qPBpBWWTnv9cG+T3vUB5mibP9X0UE70BmWwWl4DaVCW4
lai8tvxGuCxdQzjkGLJw2PVaxBrX9vLKashKBkIItSpS75dStcyLMe8VGohooinJ7nNgiC31VAqT
s0z77F9O0jZZ98sAsUJ4NkQBYyP04JWHtpPoRow1h5bMlSjor81oDE9jl2drRMHGjV4U45PX5hcd
7tObmJr7f34RGnMB36+rPlUSCAIguEZVjIQL8yUG1vYQdorlNHwfKiL9oo1gFZhaddBO2GnXuZai
XG006g+lC6zDFIlo1RtZvY2NGagwN5dNV9zp2VTeLA055L6BlQWekXlCIGXayY805JlotV7W3Xah
9yNOyvYgozh+JraqfsS5xhGh5L4HmjHHtT5iVYlpBeugA6zxOU9ZolhW661KJL2FZL8YYamFpRwX
iegudlf+e9MardRtoHiYqSJPSpLfLsH9ZVPE6ZXfVcV5aXlcglWiGPrqIxsQVfrn/FwaFSS6G3VP
Ma7iLnupPph35Vgd+zlOs/SrY6zuoTMy7xqz+Nqv9CLmUASpRC/BYPEnS45qpq/XVIfyBiEY2Lzh
E/16Tc1Srpux1vPv9djPOFsPZtu0PUfDGI/2kAXDyc+r4bTs5XFW7/SqPuPP1eCt58lzM+09QA0z
mEdMDCjpwnRbWFawRzs9PRnRpK+MLB1uWVksmDXD9MUABBC3RY2BlZi20cXymzGOkZ2J2lkmJngi
iI9csmiO5JWwSMoJjgVbR6TxKjPAJBvTpk09ErudHEODQmbTzRBocaZ56fnc6EFYIwLP5rOvyyjT
lAaQgdQzrSzMu+Ym7/Rd5lXbVB6URyUKZpZZFR2wRFAeG908erJV3LTJ2N9EINB5BcYPhXExjCk+
8qfEx2Vv2ZhTNQI/7JpDXicShdaMVlZHhkj2YT5e3GYST3dJUXubT0d78c0/m4tjvfjdP+cuXcsM
XSggDOmaXV344+FzM3XFeEiTdJumjbxVFL8ogSD+e8pH2whIWOnetNOiXr1Meu+2WQrB0dxauhpW
nQPMZaelxTvmr/4uR7VtjMTe+exbppDDeZbasd6g6dtU3yNFzFZ9MwAYy3Tcr2L0v6VKhiS6Ho4H
RO6yR+isPvpzz8t3YxCBHyci9Q0NeGJRqKpe1DTTryW1udfnfir7yFZaA+hwwaD2SB4DSJC9cpDG
Qzf0+m2m5OE9GtVL4EmtpaWxxI/UwAzmkaWRzNP87pdpfrguIytY/fNb8qOK6vfXJO9GePSR/IXU
T9fnR+4Xe3FQ+gyBzEn5ngY8L+homcdlI5hTBFEY+KbPPjVoUM+SCYR/zMmSRDzy5Gk/j1rmfmku
8zX4FOFq5isZZXMbCNO4jzqLwOi8GTUR7B2WyGeXHgJYGUs525Zyrn5MCxQ9XutibTpLn9LHUIyV
VrmmynsA91SnOwnR+btSF+CKVgoyunOzmNRqixhegNtBMxoz8oF50dhLs4Wx9NKJ6mlpxcGU3/mI
Xs4zl02qd1sviowr3wpfIzHNDqlO0LlVoVVZUmDj7IB86RPnvvj3eZ99Agz2AG7mXNuX46AaGQ9a
LwNzE/xvbZzGD3XXCStJDlhSRt876ZOI3KAWi98QzNiJUqu//T4VAfb2oM5TNTiD/h9l37XcOM51
+0SsYgZ5q5xly5ZD36A6EiAYQBJgevp/EeppeTxzvqlzw+JGkLttEQT2XmHB+75bRzUjqLy07BRN
l8pGOteGBgzjGTuFQQXtEdNr4i7qTzjs+VurdjNITU5j4jZgp9oSwMOzoVh+mFdZLlnDXLU5VIxl
Z29UX0YC/9g0xDbNz5EcM2EtO39NBCuWJmzcjC+9qKPr2+CMsrmbtfXehIlVvZGA6XOY1M4LA10Z
HMGfmmoUEwMveBqCih9l6LyZt5hpQm1uj/MtP5MyJodEQP97KFHnNAcyJx/tmXSQS7qf1O7HMtPr
VkgofTqvQUep3PYOj3bxSLH6KD2ku4r7W+jCA7XkArUphwZCP7gkuWxQMMTdCKwhVrt4cW8yd2aY
GWFCc7EVafaUOs0aVXc+SxMNyQ9KvGVZcv4WliXAd+MwHkWXAO42nBlp+ZtNA7ofaQFk9xS6ce4v
SGjnWxOWqti3hUMvcGl4p034VTgDNABC2u9iVuZXxbJ9nbXDF9POp3boRP5rO0FOfcctb5yZcmgf
xmJpQlMiNdVQ03Evm97b9Kg2crRBQLS9I4U38govv4kxgPB+if+E1A5Ajqt8DiAuhiTIfYCCOd3W
FZStRrANZeUdU6jBLaGVVSy90YuOPY7hs6TrqnckDsApZCEFWKyjV6kpHnZevfvC8tepm6lVM9ry
vXLB1sCb/Ql8/vg2fZyGfZqea2th2rFV8pcBTw+8iqwP8AevhG5/Crg0pG0Bk8BOwDk3I1iDUzQU
BCI/I3aJkU7Emegr7ykBP2LaJjAUGxc9t+plm6KAZdqC0EEFg1xjXf5tWBG8iQ4nnxmTVvzoD5cR
yb1y7sQF0H+ux1eBp9mTHVd06qwm7ANtw/+S//jEmp48VgAID2OY9cD2Ay5UU8bhwxuC5FZRtUUr
v0jqA+yM/dfebnlRzzzu4Hq7D2kQ7Fsi7bnLQn8emK7bANN1u9SBXKcdB+y5YdW6zYvsloiWUxjh
u7k0Ry5ahhK2hk22NAeysAWQ2vSmbV4+QicEej1ANhg8g7nTjYY6m+bbe/sdCtH91WnGG0zEfVhs
d1dYHF1KtwDUUvCrSPslafPxzXUyPFM8B+IwqYe3uBv7WYwc70nE3W2YNZL2mE++LmbDg92FvaIB
oKj3KsR9J/SponEf/Gk79Sm8fzLeU/xWxbh/qNuDx+Kl0Tnu1cnUJXPePTqWAG+iDqqln2bqEFsi
PljJwJZQBsvfGq8+8QYJfm0SxEWikgvFu3TmSFWd/QB73w4KQnhrD29eE+SbZqhRL5hCM8wFlOkg
HZDeSgroNzIkOTS+/vouQwXpCtcs+FSYL7MXyn7j5TjjmiHmoqbBLCyvuivt3b39PtZ85u2hsYLy
9nlpOcDUYGT1HIdUcUEm2ln0TQC+chykF3Nxc/5lzP1hbyLaOdEDFW8mMHMYoe7WU3EDsAzm/Nvn
9IWw/2OLdXPmLj/kn90Q2s2QTQTIyJvScp9OoqIXTU5ZKb8o5uY75OXYMfPj5Ng3Qz4XOHwsgiYo
moVp/Ldu06Fk8N40vtybg6aKzzpM2osJRF03C5dGbG1Cq9fO0ab95XbIFcL+WUEO8dDWUbAZHNCd
aN+DApzGOoGulgSfvR7CTZXqVyjE9suSMwB4xjE+B37nEOQPYSdQ+OnOtIVTuiAdLNTiaLU20Tj4
esLaAdvUQQ3tMpRl40NaK/YfIzbCrBwn49xF5sEWIVua0zItNXtEIXselkl3OzvXPhQHyyIrt2ZC
RUIQuqZEjwkdD4T3SvBunfkjRFj8fqGwWzqFkJA4jZVCntFhdrdMtAUyHbwHQZGcuhrL/gKfEH8z
QBttniQJ25RD0YJd2TsXRhrw1ZDcuSQCJuT9dJdObSWN3KNltu1EODHekRyl9Iw9BMxF2WS6NBXq
S6Ydh74HE43cXqKOHe+jUJCH0WrfzdLRQKBm1UoLlmN1l+y1SsMtK+ijyvrmaCBryi3ElsU1PDGm
Jd1crJw+CkGao4nuIwzkzcz68xlmBE/6AfJPQPbc10Wz2LlOwyAB/ONTswlJ67IjUlUmuC+ZZn00
fVT/uC+W5q7yj20T1eFpelnJKBUH2BayHc6NAMOkQXe0nRJgGZhjIN/HwBKyg/RFMx9q5aoqv1a5
eogzn/4K1be2GEKgIBx4zABB+KNRzpcijIv3RICQUqDgsZMuDtSu5ZHj4KbkmBJFjjxoym3hiMdI
FB7o9VOb6Siip5BhD9ja1nQAh43xvGjdZH1PzfVFtirj9ohvwWOUMP/7n5ssSW8t6V83U5dyyNli
rdiHdhYdLdbocQYhTfjsBFaNowgaYwcIzkWlqFwVHeGPPA2CnbQhFsG0skHy8INkYdkihpQnNgdY
ferHdDhnVrSuAGI73Nc/gt/GCvu9fH5b+lqMZhG8kBzALDsusmeMf3Oor79pDtx866DYE/hxsyO2
9JZVjRoSyZuZGVFCuG6h6locc63JKaSQ2hRQ0t1aUYmXbhQHe4mT676eLia8X+rKXndexrb3Jh2K
bu0NNR9fnLrRayS8l0i+Qfkd1ciHHpXsh8hKIcXbj2TdEh82nCXsE1esCmFaOXX700DesxQnjwSF
zApidzyb6MZevE6zetw5eVEcMqGclXZqfHlg/DhvAkpeKxJ878eg+CmFNyMxYHyzMRk2VlX334QF
LIWrG7oYkBSfRW1ZP5XA+8fuxPdsouqpTDVf2loIsDHQ6XFFztSKV6bTNCVOAQIIEpJbE1p21u2D
JMABvxNKIk+TXbMU7KqxAiFAQjKyWVWNnS95jnIIy1AegdUqaijm1jSai5i6b3e2C/VpWaD4ch9j
Qiy34Trye2snKDQiZ71f8x3j6Vtf9vGZVnkMhRHcVS635jbkcpamoxNlv6E1eCs4vRBwfTiWlagf
3lwXlbOevEpI1++TXsLRCSmeKvfT8WUswNnVEIq9mEtiXTWt6IOFpPNFBUW/d4b6y73fq/0InNPe
XZg2126+RmWfYqNAADBbZxAuGLpEflVBHi7i0C0PvLPJyXEGyIVM+Mp/GSET21l10n/zcDy7JMh/
ejhkXE2UBsmHaOrDTgMl52lk6VjLezT1DWEofuZI4u6zUqcPGpi52/NWZUj698iE3rbrBnhcNO2e
+gDsUZmfBuVYL7CmB6ltbJ+p1bQX2ym2WVZaL34BbYjKg95qN41KZUfWacXk0vRmKWsWrJFAF0tA
CMxHwwY2e3CU/nA4aLsWekEUDnXmiU8TD84fCcgtjYi8Qz+6F52TMcNfhmfLNkSp1+mi5mIuqJee
elkGS0Wbc2AycHWDChnjCsn7CQ9za8yGoFy3LkqpNEnxCgstnM1cUTxIry0AhYX4Zsq2puXefB8K
nbD8wXRkudNPQ21ixetWghux4bADXSJH3syALs1+NgCXOSX9SXIQP51QqWuQxYDsO3o89NJx9gSq
unqOTSI4ORPIxwPTPQ7H9monpN61SfSh3e+99FiO5bc8yb0LXj5zO/N+Z1rKiIIK3smLybuklLw5
LaW3vIyLJOi81VW5M51toqDba43Z2oTcC9U65fDzNp8WDuD5E9eCVEhEocILsjxSmjFqxbQODraP
ykpNoA7QUcW+4dl7bB2RXH0PLzDp5t7K5mV1HKYKF07T66a2+A+SefkMS7B+omNirTWDPSlQSO0l
GyNQgqYhKfRhgFGzv2Sdhb9IywBec/P2P3Lghoj7aTMJOy0oUXo+vj7/YMZ6wHUmTiyzLxxqQmFb
6QfHs5qLUC40fRoBfh3qHRfTJknjYNHP9NqEpmP0yOdZveVshjJW1lMQQph6nEd9DIFmX99vgK3I
Hz07meSJLUACiKeavbnQHMRNiFB/HS0LltwJAa0NknbN3p4uZogJ/UJhnrm9T/4wx3xOP9T/wT93
DLjjb78vGARPtuXAQQOZ+o/fV1PbcJvNve7dbYscQkGwG/Om/YQzXcydZBle69xWl5qTdGva+LSp
6KoAHagDNGtigXZmGjUs0I+565GDaAmOQFBEsiE5dv5017qZe2vr/9z9/4/r3HqlgmRcmzplAEDw
jPlIrJljsQkTPxV7d6pimlD4ffohNL33wfe5qmyj2afB9zBpavygzKJzeDqQQ1RCOj0axCaf0B3m
gnw9ZHFiz1sjAcuesjEuziHx5r5rV99qMVgQGyzUI3ga7kYKHCJZ5AucCzwovfRt+APs1AZ/7R+h
0NYsz/p0Jx0syaFs5Czqs+ItGbDkW6x31iYsevJslaR4LFwU44DOO3mxl7/xrGwg/qBBNTBhOo6z
sKPDsUvb4cUrfqaQ+HzrsqLYez5UmsxngWnAF2VkN1BpRu/gQ4GCFTUAo3aP4wT+BebD7JwnK/Mv
uIV+/FxGbfGo46K6NG1wyhMWLIMg5VsNYN2i7kmAkoakDzydMLKi4t/wcLzzqPSePFh1b0PusFUT
pPWXiHyzFGHfPk2k2nn93/l9mLF9Kpl5JIQLFbAggQtv+8iAoz5kb0YPq6YVh/lL2GMv8gLyPzTy
WRpCxCZb6FbTvRV6dM/a6pElib82kWlHZY2AND/1mhhsGmTeAQObJN5BdA9TnPGYD/Eh4kKQktCx
2Xpt0F+qKpQPZQjVkTobLqapKPt21VqFgug9RpgO342fwloDMDg1EZBzDg0bryYyl546EuQuZFVa
QH6XKTSdV2RsyLrUdFz2KaCS2GSyeW2r7BAAjPDag2eJBMpwBZIugU0bBKNY2wZqgkNBNcQnESTs
8WTfHnnzKHNVrn2/3ifadmcBXkvrNB5BSkfR63aRwofwchZkHzrYNMTMINMMM7iQ4TfHo+FcxhL8
uDbRKE7FotqrP3e16TExCr1QPIsi8r2XMQDf00Crh8eqHT58ygOY8N7GwR8Giu1gWkq8jo73lIFy
kwpVNgr56ahg0GCJrJckpV98rP1nE2l1zvwyuuYuzR9tws4oO1kvrmb93rZh3gUlLusFJCW+DpFq
bTqgUy8g4BQXrNXpY4M/CBN28GSluFSsK+HBmVZ705bLeF2qfFjTVLZ7i1p6b5UDPKIyN5LQsvkr
Nnf3MdE02oQ49p0Yksxu6/Sb2yGOIXmxY1ReDYzCACfMnc/0pAMXA2k+SBz2EqSS7+OCEgwwSLaD
md9DIszhQTAPa+ygvCk0F1slwbnw5eOE6N0NdcAhgtYKeqxbOvs0LK0U/MkNO84eqb8XTc3O5lL0
tThFw4MJkA1E2hmZ5ZdSu+O2GDsIMJgewqfik+8gbTtNjfFl2kcqPWLFSS99A6ulsstAVUckQ5Gj
fsGn1Si9mEueocQ1gl+F7cVfbb5k2MtDBhx6nexY1MOPhrbeVYQyMpHkqXeF4v6HCDW3W9TkrnsV
gn7oa0GKWiD1Cq08GY67gKUQlpvuYLEy3u5MG3iYUBDooHzBdVbtIEcqd17pUJTbiIa2w+3e8cFT
zNOsmMF8zd1G1TBs+1xnBzei4ONZAz3pLoeIHUqdlzKXEHwumLoWQUVgNIC6Rd/ynynOk9+DwsHX
uVdgAMCVw285Dh0NxCiISHII+GX6kFdW9C1kzS8aquitiEtw/aWTX0uwxBY0Ahnpfy+o/2DuQv86
ggH5tKhiMUX3J3iVCCkruqohV6agm2NevZ3UcPvs0mxn0teTVdpc2na2M69e05tzOFeYXtuBN4Lp
vc81vW7Qb7Vbysd/m3+fAA8U6EPWtTvsi6oHrkUxCHn9nT4QakDucRiGUNYtiRWlcXfwXQ43Uq67
q6xBXk/isLv6OLRrgF0tyz37PpevY8THXU/KqSKLEJlCWJsm3oBFEmGYEEDpK1UdRwjzvwZBOa+G
KlvDhS9eJoqFG3B/qnXQuuFVj8HFHAQHNUIJAoDnp7QLAugb2LC1gBfY1Wq9CwdVapMEzN94fbWz
m7J4DyxA8zm2uUffK9w9i91gGZdh+5I34YvJcv8ZmjfF76Gkpc5taBT3r2UnYbuqXDi0RKAlL5wM
3Km01LBOZtjTaZg4HF2UYI+e6iCDn4+XEA/lN9urfhLWh++ehPhGnNPxFaw1UCLDsL32BCSMPHb1
UwbPk0WlkaSwLdUuo4r556Kw2hWAwexEa2mve+2rQ9j5ZONaPeT9IjgGeFbZb0nX2fuoqqAWEIIM
GPOSr3UvyUmmgbUMo2F8cAELRgmw05ciLTP4wkTqualdnOVduL9g4YLdTd5D7IJYGVATnfWFjOMb
/if1d2wAjmSsyM+gy1e+hvdigqLNpurw32n9IjsP5VA9FrL61qee8+4kvr1oEqfaiQZESAd2PKY9
7xVZQ329W/UJsd9ZEmxYFrHnTp97PNzbMR7SjQRVGkypBkKGTSu++5WesUron0MFKx4dannlNEtW
bmB5exgHJMcoCfJlZlfJq+jCly4e9U9LQMtGB/4qLOE8PeBMA71FoS95Sb2Vp+12T4BmxYKYyJWu
mXxq8hTLJfPyb0E1rhy4R+xFyeEtIGS0R+Gf3C4mDJFwwx4kgJrW1AF5f1gYmFs7T3FrBt1u42m6
p8ZiL/iHjzGDI66gwGmX0EyxYmj0dXZ9ojZ3dzos3FUC1OIzAI8FXjh+8dNj793Ixu8FXsyQsyzs
R7cai42V+tHGtxL3wWLwkU4qUn1rknpu5hRR9Eu7dnmVuS9WGl+9feCBmW05BQGEl/VIR0NzzW3T
fIfV8Imb3cd08aZdimmv9fgE5Ofvpns7qpJPJuqoC1JExpvbZ/w/28yHmJ/Qt9lb7gEmEPIoWABl
nzzrtmpOKo8eXCtlz6YpDNSuQTH5bE9NUVznIFBye2060yDKASdDMcCEsTsgHxeufWKnzbzp2yXo
dScvG9U5VJZ6Uozvk0wgjeW02aZy4DTUTlktUKfTWevGzbnyPP3k6uTDMD0AaZnHr54gw0YiTZfH
HVC8bhXVhz4Ads1cTJiLAX+/ICjgPhJ6D9Qpk4eU70DNRb7SNFld8AWS3up3G5yMYYdhl5C5nCZg
lyH/QwQbeYa/b9AjEEYioDxRWsXDCZW0TwCcyityyNcX7hUVThRjVlhr5a4bo3WIvNtjNb3Ixxh6
S5H6HU1992jqMyPV9Frv/zbyn/PMyGb6zD8/4c88Lqx63dVwkactRTmF6g7llfhgNy0wkzA6O5kW
cxkAllpbaQYpgr93NGGGU4BJFEdRbi/iutgxEYDJMJXc8ICXp6CmGxOZi9/wYI2Fop47AesgQqki
eJTH0bBmhTMfQxKBA6hjmJxwuuNe+siLND6bJnMHM/R2oZPRwhvjrw5ktyDInCfDKY2bpZ+P7kMy
7VqHvJKLUFjQ+gRDH/jNFMJHFqwnh9z9ViPP+8yd6OeoXHatnbZbDQV1dg4Vwcn3PcgkZ0mzlWUX
L5GNAntLwWZP5vJJQIJV5GH5GhZdegg0coMm7IFXxKoVqFXdF/J1GF04nTm7sJT6ZGVFvkBOygX+
vgzxmHdBeUogdus0gIw2lrXFZmESJwMJdg0Ts6+BW3azQcBjDJnp6KqlC9mkIf+etyih9CUoIYAG
hZvMQyX9X0YguwkXJOq4axB5nNUoFYoabp4fcQaW8Oq18xe8y36AKEJ/uu67Vrp5yMAshuQUqaHm
5UsI05IseOiy0tmlyJQsQboI3mxprVgf5N8dK/s9Av96ezeRzpYkRPmqkT40pnOBLfgE+UVKHXKS
Nc7KrgTIBZhTbkXd/gaRo0xDcXHoD72dVAlSBHymrAZ80CYNoNzRub8Sxz8hzSy+1eD2zlpAYV8j
Cf1WbErF89ByZ0Hxn3nIeKzgm2S1x4Dlw6ZXgLIMvGV72gflpozK6Ih0Y7ZKa0gC4C8GUQYPBWV4
+UFkG3vw8ehVA7gRbultE9sa3kSPd4DsY+TMaX3swT+YmXafNuPCYz2GTQtXX/UfhtmighL5tIJZ
AyyPShX8HiYEKN4i/oVXu3j18SuEiEL9nkDuYJmFETuotKpPmSMohDu1C7XPQ5bY4Xdu2+UcdlVQ
601id9eomuMf61avosxPeSjC73mW/Sysrn4mVSX/a+sbfGIWYKmKHc+HLzosY2F46H9aqlQvHJLp
crgCrRNfav8l8jQWXshl7II2BmMgE9V7zqFDFVpKn9uu8h5714G0BtrFKJbt0C0YeBhzT/Ziaw4i
JuRN8DE0vSF0fysuH+Mxyg7U4d2K1b28ZLWATjSyHe9ePj5yg8uNo60MSPWrCeVXb8iiVwsUz3ne
OfkWxZ9fSjU2xOoaFG+0HL7AKe7SQDHoqZ7aGcD4UHrzhi/toUppee5spN7Nib4Uo73qRniUm/O+
yQugwNUfuSuDbZgRX62D0i5mVeCla5K12FmCOI5aZVTUv5PppHMWQEu3B5IWCTZIdg+15ymmSdkd
kj7QqEpAJvZThxkSyhBTzEAVw2ksj/qr8sMHgyQ02EOw3LPD1GSBNPDIJMkgMQELX5Av7WNEVAUZ
8ukwZNtQZ4t5/0NxMFfdJPhFouqS0sh6g6AAdGfT2nkYQVbH+u8gF/dnOqfAjJnp+M3dpodB4v+q
eXsZvSE5a592G8L74tyAVjArk7B4q2uuVhEJ87VVN8UbI+G7pn73wKuRP8WgzZrmIS6gdS4aSPxM
k4oBpz/frenBZ7Z65eXG92j+Fpcy3KNKXM9N2FvDE/g353QSBCpqeiJpUD0nncr2neO1C9OeFMkZ
oLrq2VMDJL9HZ2ZncuUrhS04dvIHgMc/Xu5tNlEQRyxrCBNOQ+4dJgRSFHZlqEssiq4ZFr2bZ49x
VUAkGoVevCh5C7XHvDok1VBuBbaFuxzIhb2HB3TjpVpDIyR3VnbSRoAvj/kSZtr9JctiOpdR0VyF
Kumsdxz9ZrNJEjUdvK8unWrAsvxZw01wEBQ+E2OwjgJgUWfeQGdaJBwqfiWKMJSo7zrhT14LU6Nf
LcAUW1Mx6xvUBagWj/ZUTSsjvqNY3x5NHyo6tz5vIsX/6TM1uX/Oi0XNFm1XuDf2QOzzEKDSmG0M
AhPcWG9XSgZy1sSRVgmxVn6XSUBd8Y3UT7ENrTWRJL/AVNwyWvJ35EIcLBS9OGVx5u1sSNus8tQl
T1GNKjaHNMvPNJzj6Sc/aqeCEp5bWJfIGcu1wmZg1yeQS0oq7DcrNxveyyrZw6lLHRtbQKUamTxY
t1vJL0BO88L3fllSvZcoLr8SLeSiivQIvwQ5bEbPlVuPah/KqhnbQykFinyscfZe7fCjrapsCdCX
ePW67AU6APonUC4rDVO2r4OAbocMB4iQpj1Wmqpgm6RuvUfCBJxTBjf4Rrov2DKDbpAVXnfkhqYQ
9rLbT/XJbuIrmA4ggn7f+c7QQ9+ghCbsEIQPbafeaxn3b200DCtS+Mg1TkAs5fgLW1vx85B11QG8
psnNx+dvukwBV8PXY2PCeKyPukm6S02VeuxK8eROo+LSyza5GiBKM4VI3iHzabHvRQDvPdQT8KuQ
ICPdQVIjHwgqzRy5/D9gq0G3CwuSU2fTROCTvqkztkatwIP+aA/CRULitS8brAx2Zi0aR+tnEfaT
c1/bfVGJfEzx7Uhm0loKMTlvF6mEJHebfFOjA2J/wv2rPZ5uGwNLfMdC/UKV771K5YwbnReQzZvC
OG41HBDxpN168d/qYOl3+t95H+O89qGOFIF24iFB7ALBD9uwfzC8nW4ERTqsrOcuLhxgmzxvPlRj
e7a7XOyarqYr0CXLZ1piW+K7OfkhgQtMFB7i+9gBvMbtIE7YFmA4l8WzrFg2k6UX3ofncES5fXQG
guvuNnb66GBikzRUufMbUbsYNSD1WbZXyPj+rJWz63Upvqim9edcpcWDL2p3U+LcsUlKJ31IwBqF
RWKZfMnByE6wKTeT2o4IZEGB0xiBm3CnlUAGOX8mCdwxpuo8g+DVs4Bxl2EmmL4/0SDGz33TPKBc
/su8B5C5zwclME48aBjYgNPZkFb5BKND+ob6gBOSZw+l3YXQg5CvWUBngJiJNYBizT6yO3AzzW2t
UY5U0+XWU/hDPDeNXdagEjkOcGXJoeRrh3BB+wOHMXefMDGfwq4LBqhHqBAminh8tr5uIeONetoT
cVxsOqNW7x2rIgclwnbZQFrjCqkSCJ5Pv/BcHiDGAIOYaVJucUwiqV7ZHs78ZlIjEjyWLPKuJJPY
6mdn15Xsh+7gw+o2eEqqpJyHA8AwYPd9JSoc32JHNXNwWYKLPQjQYuGlelSpD79CKeytsAU7BoAL
rPyxg80J818YRUINnq31ASm6eA98aLqy8rF7LsCJw7uyG37C4SNVPr4gwOMB79Gm107EwZLH9e9J
SITz2yQcW6s/kwaDFKgh1VVnsGU0k9LpJ03HpttPoq7VPdsUgt8tAEDr1o/zZQFgJ3+BN9NXaIk7
h84TcBuVaYzNLrKMDcVetun7ZONPOcjKg+tFUA3xLQcJeanZdN68yixYdDbwm5blhG+y/dVMOHel
Vb+qkU/ZREFKpubKS8uHxBdvOckp5NHA1W0a9xUyhvRkmszFhHGerZB4Tw+f2v3Gdec67+plMVyE
9oY9mwQQUQEBmXi6u19Mm0hauRHFAStU1OLcZj8VYgIcZzQ4OFPxloTA07pRER7cNnSvpnfQdgA+
1lNS983WzYX3KsZ4hSJd+GT3hD3WrHvKJhJY6TfxxslFuLBG11tacNRelbIuNh3y7wvz1DrRUGzi
IdK30PTmodxSZ1gHUv0KpqNZD6D+CmkcyNxOoZU6xwr4zwstf3gDsQ5NPJCj2eDCoYATuzre9rxu
FCpImraTz4ursJ0RUHfr7BTqaQ0DuhpbNZwykwXkCthBpix/gl/qx/YRp76+CPKnaXyg8/jddw/Z
AIR/rsCxFZotffMv4rncYusfLTqvtTfhGOAPkLNxlisVHZVg5dVSydKcM4cCxt458sPzTrj6aeiZ
XMvIS6EyjUIhFbkHL1s/Pgj8yl6L9EHazvAC9NnzDQQDrBfcPjzLXmFvTHY51dYxahWOl6mq3gIl
HpIp19mmcgeXveC9E30KoHjMz7DWo9vYapo1T2L/khWZO4uAVfmh3JUvml8FuA7vRXlBMrgEifCv
G8v63PKxqwB6AdLIH8YUlSLvNsh9pqgA7MtUIyJIt05fp6JBycjlTrIyvS1oklU5fIvIrBhwVqf4
c85BJVCnjBNx0EHJob3WkHed18smU5CihaH5LHbE+JhhkwQgYBitMt7F11y1z2ZEnXMcWHl2VTKr
1joq+NbJdHXRU/LNjCAQnpBBOxwl1rSFmvRG6unS2SDT2Cx3FpHDBpzrwxSNBA7MmSbpNe/5yXOz
6sG8fEpEmCAfzNd46rtHyks+RH/mUYov4v9++8c2+cfZN5zgNqj8OCjU/VMLyQusxkrsfnge411t
OZ3e8hyYpDj22wU8PsO9IUaYu0RTHIB8cJwWaUMtYMlautIFZH9ATgEPH7mJfeX3Earn9rMgIl6G
WKrWg6/SVUjhg2zAxAZknE4aN6qEPlEFwhqHqNE+xMr6Qvz4pYiEezaRDasYr0ifBUfWxgnhkYZ1
G8LHBQnewbj+QQCUe5RxY53E2PazHAyz0xBbMPcT/SNTbQPyn/4xWcC+18isAbvQDq+pB08vXmcP
Ykg62GqAhc6jqDzVMaGb1OmabY3TaY4z5HLQVfvUu/Z4yLj+4oxu+zRUhTtPVZuswhhVBYl33Y84
hFE2fncb4aTWpqLq21BDBy73c4nfR+ItOieuv8JzeFm4krz6g0/XxA+LdVhJ/chCecwA5YVFMTwU
JoChrcCgG7qSPZC0euwslm77nod7WoCLYi54fQKhWFaQW5t4QhOvqv3VuXjfokLDq/iNlRRCm55d
7yMyqDNKYniVaj4svaCvVrWg/rnG6jTvaBWtog6IghlY21Bt0oJcImqfPcDgvjoAzMxKWRYzSqTE
gWdYlXb0yoKi/RZF8AqvurpZpqNO12FtO3OsAN1rHIawcfJZ+z0BHb5OYPz7f7Sd13LjSLaunwgR
8OaW3kqkpCpV1Q2iXMN7j6c/H5JqQcOZ7t0TZ+8bBDJzZYKiSDCx1m8WjfbSprrzh9FKVx6KdzXV
+dVgwVgYENKvawVDwsS3t5FeO8esr/qdaUsHd8zStTLAYo+rdiGDrn4d06bftODicCpoeAJP60c1
B79XATr80UTdBVdf6zclJ3I2lrP0XN/eIBdUH2JgMYLtR8CftMB0GFtoC/Gp9/zwKg5FIStHKQLC
N3VFEnZXQWIb69zIsDexBvgHXf6lt/MLJqb5C8DbF6V04kdElORPmaR8zjzFelDDvDoPRnmBCACk
PwlDHuF+h3KTnuTAe3Lgde89KwlwAg4y/YTfWOOsR99MvnYmWeO8kcuNaEqD+WjnPB6aats9NGbd
I3Cepl91KQxWpdz4R/y8z8A0bfDPqIi5E5LSdzgr0GyKchzjk6F76xeDEUlM0jVTiGijNvZNsrJ0
1brDJyoj6WMRh5/YnVQPQx/yTRo75dB1VftZtrlTAw1PtiRJfvG7210Tu9XOfW/tjFj3gyWCWiT0
dCDo06A8uN217S3rkI/RD2qMRHQoJOydAF2yWztAEXcxwJpcuH3arnMyy5/ZxjRroPf8rE1NUzMd
XOWUZp+iz7wJnHxYdnUlIf9iaunxdmrpDY9J7LjwmJh6I48fKFvF+aR7yDvfOaTVcCnwjH+0k3rL
0yc2T9qvrFPY4YX1j0432stYJ/lSzexyUwZfx5LvYciTztCE1R+d/tzZVvepinznVLiYZVlFDK0i
aiCRhNzSkfBzd3IXJIucr/MlkZr8kk5nlq5cEm76R9ElBrFnT7ZdpyEfP0UAbkoeJKX8EVESzirL
eCkjud13lYkhxNS0Am8k84bllZSaL2gLd09Jky3jqZVnMDYDr23WvdxLp3E6gCZ7O4sjrd22vvl9
7prD5lgHRjGlDa7+PtMyqyMo3j8KFwvuvqjCvd24DpTQPtkFuuKduyCotn6pRQ+UEoeNlmvF42iX
1tpJkPboOu/i8Mu8y5IsOaJHXB98vv67JsBZTEMpdaMO8vjYF3W2dgF/PDVjhPS03skveXwtSwPU
gT0mV3Stw12rY9Qeek79OARNQN4rLr+qbnqWC77pUQy2QEmrb2HZaEuQeslFo+y6A0gl79q8iZZF
pkK3I4u6V0xW6wxp+snoiqVtacp3kwcLVS7N33aePCvsIZYVWcFLp0lrxEXyP3RIZT73wq9eyyvs
/Ci7GGnQ7MqhfrD5Km0j1cYOywArI1s2uQXTV19lo/qhmkn4R4rrQOUjsMCX+WJSe/5q+bgBFa1S
PSH30myKuM5Odl8enZCaoOtJ1QWGUbNMKyoBRdYv/ayMf8s+j1lOyp7EtPV0A70wO46jZpxVcCQr
3+mUL3o3nMmB2BQqHYVb9qaSzeJ74BvjurPl4kCa0npKq+433ApulFTteSKuzGtSNeFRCzyU/JJ2
eEic6fHFMH6ESu5By6iHneLXzdb02CIhWXRtQOn+dIDJ4fGQDE8YcmOYHpfypkzb5pX0BAUSIoJp
42wXWXJVuyoDB1DtZMuL99bomHtlDHHCDZpoO8i1+ejohbMKukmuqg+d3aAGwynNgeP3geO+GLpe
XayyP0QwUzsN05mCcq/X1/E5QIBvSwW5Xgtwl8d7uTK7oNgL6FeDsDlIERvbWgPoV9XYiwZN0xdZ
btMn2c1ImdbG0SgxIdP0tts3jeKtR1tJv0LE+E3Vpb8UDtSOTPN/BdM914icRd5K+TJQycMOjmzu
26Adtn0bpU+e2uEblzXVTxMrQ1SKld8SJYtCDqxPhayPa0WJvtpDma+yVHMuyXSAYN8t1JAPqmtK
qoTZTKWsxtLCyMEtnYsIdBxT39ohpnRzH8pu8FsMbizTKiIsNnrzYt/Wvi0Wm8rWA9XQduPrIHn+
2s7y9Cx5JADhB7J/brX45ITONyvSnHOg8XztV8+jpgVLdVQRrHVguZfuwXJs5ZxDUFmO6GsDPUEU
34krdZ+28fCYT4dglw5JuuHhONjlPCmsdLNRX5E7/a6Vff8H9bkRpDIbFZ62SylOFlXtZOuO3De3
y9gbD1LMjVqXjGvPfWQnD1K4igtT+WSGnrVzIylFpDHl+6rEX8DMxKvRrthwyflwGl3QIwl2whtM
r3r0gKJsY8uDdcqKpsGkp26ejcxKdqJvPiiV/WdIZavk1SzgX+xGUCSsqle76qpFaunB5xZR91Wb
GNolcnweUcFCgOfehtoIRQBCAvgehCA7tegWY1CfOyzqnw0yVM8JdaYFpOx+L/qURDMX7VhDKpbs
S6gF1m9qUZNRbO169pOnsUsOVPm7LEnDAeTpeNAlNoILF+3kYJhSE4XUsRGMvkhVEH/tZB/AOnCg
CbhskwD3D6DSWwTQNBNPWbtcm2DoDT+gIOklwUnO+3QfjCnfh1yWVoWFm67mO+7TYHVPnumd4UZ7
OK2GEgmWqNm6SpldyadBSZYwU5SUGtq4ya4JSm35ycyG8NyT1yAVUpefojyzH5xIf+HzY76MmARO
dPA/GeLWpBYzU8EKnuIwxKMALAjiYiAsKheT2J+iYfq+vM6sDgNGqxwvEdJYC02pe5gJ2ni59aH2
sVVjG+zFFCIGeFpAI0VCA4aevAsxdzFSNsCTRlrvWMWpaeK3s1jLozWykQYyX12FX9MUczvlTsTn
KpZxCeOX8Fwak9GjDLU7URz3LA58DJx9A9NKQ1vkbODMG6lJeK0LXFLljNsiO1jrqow94ii8M3uj
NKyr6Ktt7Pmiatxloa0iMAWzq4lNqvA9anByiqZKMTxQddIu8jBgCeX63tXnVW8Ha4h3Eo+WheqN
sNGGKYXwCIIV3xpZ52ca5KaTq3BxQv1rC6nv7Le/Bi2j0NoM+caxSdzmQWQdKrdiLzadKRHyObdO
0RaH2nqgyjts2ibAk9aUKVHkMCE7Kf7qRn70DTOBSREF31Xu98qyDl3vGSxKsNbD0n00ZT4UQfSd
hysK8E0JeL8x+GmZmuLQOSqoWsMhOwCvjSG1t8xD2q2kLlYvWvUU6BXERtlEesXlDUYSAeVk2Snj
vWviypOOihQs85F8gB4ZWJ2OknYVh8KHEshuq9konvzWV9ZNQ8FGLfZ9XOq3uE5RHijomacoM5xN
Hk44cUvRD3VApsVBw/pF8c3qqau6hYwI7otutWsnkqXrtFF3m0p51UCsnkgQuLemkSeYYA1duEnU
HGPdtMUBI0f+f4sEU0wtNvtpu2GGc0DXHfiu4e9W6/3VQEkDk9B43BqOax+jUvrsh1n01MGQ1Juy
evGGoXzJQCPlWq085J5UvjhaZyxbNKq5w9LEhcXdKi2pGbd2H4wMUBXULfchDc1fyjiGr14SlvtA
9qkIOV70asKWWetdFezEKIwItDt9PQe9wig2E6jcRtjI2br8xO8HMBa6ewsPrdjPzIXJg+bRkkYA
g62h7QytwgfWlU0YU1GFYBPoMXjg5qeEVAL+Fba8Iq/P6CAr2zzj512KLIMUi49+JzDRtZirOq23
zZW8Wd/mNoDO+LUnzzcFs8OrNtkIMl6MRi25P30Yi1sTmBY/WEOPSeQUnHYx9c1eR85wuq7sRem6
bEiM3eb2vbuyKGhvRbDW1uqq9G33NhqbFV7SZlLsbnODjsJbS0lI/AnR6ONLWNfRFjOenWE57WOL
9P0mCcb8ZEdH0CfBi4T7uCJ3L5JitS9J2X+GReWcMz3td0ULeVPS+u6xqZGgC1oH7pCES7Toq5Xv
xYie2q2rRazgQafY7Mo5OrchT8wAzf2D3dndo4hPS4xFeX4OtnbaLxMr7djiBdYK+HR89DyI37De
fqYkp77nOcaxoDyMx8Q1wl3Q24e6HpNLY0SfGjnyXuEjqwcsLFC8dnrvtYxqTLplXMjEKOCBCqeo
2DmI0Uwvn5Mqay9eYGufm+9VkeD752e4hHdGiWKIWa4qeKvbKqTIiacFMkhOjjvIOjSsP0/j6VRX
kkJdfgj4cKonSr6JBtIHnvHkQsL8bPLnPTs6MN7e8T5rfNquboy7w9SSjE5/DL3hSbTCMUUCNe1+
ilbJHw19Oygotxb+57FEO8juqdGJVcN61DYuyJRVaEra4+DKbwdd2ltS5z3O3Wz480Psep9E0Nwf
642y9gcqxXcDmRfKi8KFLTAHixDyETzroGPWvV/ObXlgNEpF+QQffhN09fDVHk0XM2ZAzYOSymdZ
Jd0Fdnplo/UC/73Ez3NyQREHfJXezmLNsPl6p/yGW+iHiFHl/SzOEmfdtxBK7gZEsBjtGsn7MArZ
B/sVs6vISpB7va1aVfYirkaAew2kYhIsw5gekAt7O4RsFQ7xdBBn88AcNw/cxf2DkHn5EUB8tBDr
z/NEc46Zr/QPQu6Wmuf+5av8y6vNr2AOuVu+8iZg3t3w3ZXmZeYXc7fMHPLfvR9/uczfX0lME69S
aYdi0/jB0/wniP65+ZeX+MuQeeDujfjvl5r/jLul5jfsv7ra3Sv4r+b+/fvyl0v9/StF3qFkd6hl
S1RA2NoF09dQHP6m/WGIUhSz0th+m3VrN3qU3Va5tW8TPkz7j1cQnWKpj7P++hXNV51jZOrOGDjf
vZ7/nevzMMOjd6eH7M7nK97Wvn8fPvb+//7dtyv+23tSw4Ewiq7dzH/t/Kru+ubm/Qv9yyli4MNL
n5cQI/H0Ft/1iYF/0PcPQv77pcDUN6sBh5+FHg7VQ9P71roEEb8UTb+dJAP0tAK5wygYLXx3C9td
SXaVqdu4wtSvKh12lNOwCOwHD0wc4JUTJPXyoGZ4NuFoy7DXrnU9ds5gfmHQia52dOJj4bALzNVc
3aqDZq10ikpLeH9LygxALye7tpuZm/B1E5ZucPaQ9BSnRj9GOL2+G72p1tvEuWu2gnNdLUTluIq/
u0El7XUkn5dpkkRbalLko+QkewKVudOLtH5AbCl9ksi+nAynvogxEVXwzd04ZtmvoIWnTyJMjbAS
80m2HESI6spskVK2pqwqAuI8A8Olh4AFp4uIgX94ddVuL5ahuiRR/8OVnQHlJdX94aUaGbjU7s4j
SKxhYaL9cRZtS7Wwg42dt+F5QH8PMXWJkKwnJOvepom54iDinPdVjCLyN5kOeVfJYbRoZUgVQJyK
A1lCRErn9oegyLbPoC+H7Yc5IE//DP/Qi7hibC97Te6Q6UPDH5c386FVAutBnMV4V7Rt2pzv+tkQ
BSv2p3yG7ib0tX9qIw+1hj/XEBHikPN4iwqU2W7nPnHmx1a7gwb5+65fLJJX9rHMR/MgBkWXFXeb
RB66faF0BphJ6oQYORm8RdYyNUvn1i8GRb84mw/A68yjaI5CAE+c2hRT3DJ8myumVXrgYvla1nie
Jf0GCEC7DMJRdRbo61WXRaGQJMHUSOJTC4SatJ3Zb0Inqy+dJ9eXUsmtg9XaL6Jr7kd+68VIaptn
DULFIQGOvDF1r10O00zRd7uGWGnuFNexLW+4XUcMyPn4JcnKaitouuIMHajrG1/3jrqLCJ+TL25j
t3PB2RXsXWRhQTvUKwddTp8a7kGuNS1G17xIqoNUSCbnriSX/3JeK1opL0W4W5dtf6zxpl94VZus
qlB7405HUuPYZDdgR88HLa8Q6ySbL7o+hNwzr8W4F9rQsT+EapLbiemCiI18wSJA5x/jNHLWugZR
uopt8+hPoAgcIuVvSYY60OSkMUf4pqIgGtwlS3V/B/qJEsDnG9FpTW6h8F8NEiCr7B0bhKbRMTU9
KkdTBpBvylNAFRXhSmTxxAFB9gRfubq9ieblQk96iqupht3igFpgEm/WFdJxeXWdFAo2QV2GKx+p
d38JUjAFDpKEq851ymveDeVV9ClTXwOpG8shcrQb0RbDd+v0cvhYNa63b82qO7Wy0Z6cjgrxQrRD
VOiPtvqQNVmfrm4DJJ/AA/RW88PH3IbCvdqiv+zlq3mFJg3f1rrr86f1XPXhrtuUA2krqf21ef/x
+PC78uYiWrrjkhwCHvLvQeLsb36Rbj8ynRvISw/Q0xKGH/q4EhXTJA5eO3hh23QymxOH+P1sEKZy
c1sMt110m3HXL5o8QbdbkP9fqq6xxwWJT1hTDiTmRA+k83xI3eqtqXv1ogEmchKDov82t4WNs/TG
clzP08iqu6s2L5TlTe1Wh3AIDapDDFDXggAQsFKsJav6qg1N4h3q1OpOaZjyYBpUxT4c42IfabEt
P3UGuQO5t9OliCmnwEhQFQYHZHRD1Y085IPosn01W7IZ7ZAHqRQ5WTqqiV5xb407fuaUR8is6qM4
S/ABVcegOc/9KtZtp0Q10C4i1JEB1S6UPje2Fi8bih+d84G0Hn8JqO9VICFifRsOdAepyveriehq
umSfSZRkuNr8AvwyrU5tpd+u9qE/jQvQMfjidaO6H+Og2JKnlp+dJkGoUnLNXyp2Hn6TdD/sOu2W
JaT+i/seG2jWeBfbWV9KLhMX6Cl7CiWApkIcLXYq0kmpt9PQa+puw4UZkJEE6fDWl0GsyvoCh51p
xm2yWKfzp6Re4duLahop0TFTVmJFs/d3IuR+yrQ21NoA1XdmiNHMKFaxalm9+QhmPV3bFULD/OvM
X6YPT0SJiu++GaLrYVTxY1FGeP9iZrgx4Lm8iFgh1/KvsXI7GpRpgD5IaiktLIWfJMEZqHA9gAwT
0ZxgxLKGrpoYFWwDMWrZAB3EqJibNdQhZUfTnXLpss5Sp06+KCc/KfL1ZOAL8FNzU4wWkxOVGE0y
XGVKHUBTpaDy6zQL3Y2rR4RKYPBMZ/PA3OdPoyA4lK0ZwlYQceLQocZ8G4C78Wukwjd2HUXUeYK4
xN1K4hIDaicoQrOwCJ6vHU8vCvRVdS6ANWmWnq/NATheYPbhV3hQ2MHIXz3eAIqFAVLDXaN8LQwF
kFU+PA9ZBz9PimIq4Z7y1Upli+Kn7J69eJQxQOQDO00Xq6Z1Wu578r3/bFW3V9HGkCT8fdg87o3O
NraK28LMBp+1QD+sPQVq4L36+bj3CrL9tR2OL1mRLftJGA3+XPagNthGeVMUpEX2ziYeM2LUidSC
P4UlxahYElZedxKjgS5/WDIdUgrFrGHX2S9KCjEVBicDQW81TzKC4/vG9s0NZlfmZ2kMHsTv8BwR
A/zc54FlbPzKQHRZR52qW5SjUWzFPnkMA+2oW+nybq8MqZId+CjL2tEI30bf+sRIUJUfRoaeX5bF
batOwWenZdVzNNk3anGMio5eHWq5k7qH9yZFUe8sDmNq7SFH52dTws+OhbJdpdjBkzg4ADzyCCye
aKFtoZ4LvT5qrY4BTDIk/TZpupabLBNGvv9PVhLXy8l/a5shRYdJTC0f8rqxziJkUN3uwbTH7TxB
Ncdoxx0UVr2YAJXZWNbIp99ibtcdo8c8y/zbIhryjo/+QOFTvAoLGD627a6xELHiAGo6XoFt6jb6
tPwo2fmyxxXhWYpXcogTStZU3fPgleoy6DC+FX09iNsTqKhfzqT3KrqKTEcqKJHP1tTVgU7fRKXJ
LnJq5jz0PWnGFzEmwvUQHqmTQNmpZVc/DIn7Fe2Q7uh4Xncc3B4UujgVB27vkoSvxXvAfVTxPiJi
RNPNaq9YiDZSZ8FaNcb2tuYck2Th4C7n2WJdoxzeXsdtCdHOE+tF7kpvexdiVjK/qJ7zyTdKnFQa
Rz/YrRSAHRxlTsVhbotxESmGLaSy3iJF25wjb0MilILEsFQ8dEZEkFhDnM2XxJtA0pb/8WoikmdU
H9VBkImyWvWPFgKDq7BXorVoto5PX6v1j609WosODYrN3YDbxb986i37+/6sP/h5ohzLtIxN7FRY
pLef1SHvHjzVqwEnJdbG4cnyiqh9uXDLsduLpjhEjf0k6214Eq0iDJVrY/SrFAOhx2xqObrnXSFm
zlMKVDjOTWPs3KEag6XT1KgMOMl3Bfp3sETjZeQroiL2J6ZPF+51v9tUQQJOqSiXwHu6a2nJ/jNE
AHCV7rM4aKFZgyAy3EM89dkVQNVxlDB3mZpU65vH1FMPhe68TVBbIAwGRoKiCypasrbGFtnYKR7s
bXpqM+uPOR5qIPAuE3e7KaBoi2Hptf6wE82xzhvAaGawFE3JjrWnNP+cRPHb1VBFKkhfmtZei+sI
1E2mkbSxJ98ytERD/rLQWyGxnp1FX5AZgIjntr7XIMqh1U+AO00SUaIpDlpghuBoMm91NzA38W7R
N75hghH8rCk2PjmD5mGVYlNs6tGxNwA+ruquGjdU4ZGutwP/Kgf2Ihzy5N9GxVwdSx4RG2u29yzm
Q+6/ny8ifMRpbxHzFd6vLwbnNQAFo+ULCN1B6n9j+Gh4RSUWegsT8s7Zluo1zAwPIQGj+1nWoXcI
J4z1QkQ3ZmAtB1/rL+JQo5p6zt0KWft6uKQmJI8kdJOteE1ITGPJYJSnW8umjFZJRr+IxNvxPipe
XfIfRmNSYh/mNtPcbnrrUjkydtSqPRhOMdSbKC8PwAXRlgIA+9T7yziYCv5TTyaHzsHs0z/E0C2o
dJt1XNjBep7jdVm8GFrvbR0xgJjx/+E687X7//n1NO0oLzUDhbIiNrRTVqnbNlSNfe1q7LfittVO
Q8EybL1i7RSbWnjooQBjC6mdRFcnRm8xIryAlLNWagcuyTRFRIq1RVPqcY9YFR6CT3VUDGvRKYZv
VxThPSSkNeSrchHYQfR2l84HcD6LXNeGHZ4Ya9zvAn1JUkM/BEViAN3mnl97/ORhMUHbEfd3MU4u
Z7DXeVHXu7d9jdsHe7J80gNfEO/RbmJ702e1htbxn33yNID/HcycUr31pyjvYJY8heBg/qVVjXwv
5osuMUHh47Pik4IsyjRfDHRtYp9MdZA2YdLD5+jyE1iJ4jQqRn76T00xIEIGVK3NcoRa+z/HipXi
wPtumSiileZzLmnSUpzpgFZuZ+nUl8cS5n/vo38fhx+sBCqYZKYdr++0sURTBcYrpQGA2WkfJ7rE
ofRb74MNdwy0IHY1ZNsS76xYHuQz6su6noBx7nUNAHP4rE3dbtJEh4Fn6aVoGgXUezSSJADMY/aq
KiThyQIhODoFs6O/rTGyp7mElv/sQVZ65RDxtdXZx+BwYSb4vW2z3HqqXBPnsrmJ7vy+9RA02UqV
cxv1ECu7hqZunJAI7y8jMinGoDVHRNCGi6tzqAIJFewiUFdWm3Pz6kMzOo322wQxSxxsLb5NFS0x
vzeicG0BpVnldhGT62yGbaYE2jWHaLVucvJkumFgqTf1uZJeL/PMrG4hYmBggQXKbOkhV4ffjWco
B1LD2hVR04Mc+vJZaWo7WGavA1yxaz0NDU0tnRWz39Wa5QQYaSfDIZLUP26ROmQt0Ol6thTXnF9M
7KH1HYJ0ycGwH0V/XDv1ssDiY3tban4xYli8wNCKby9kXi57VZzI2qeh6iGYwIOdNj1P2oHU7oD6
w9uSeKRfzJ3KMIK7Fc+LIhzMN5GI1t9i5iXmgblvXga3n3Ax8j3F677/TArtFUKl9FJng7HNGj3f
1UkZv6Dk90MF+PjzXwP6AMOL0iMtI6SABhmejIaQlxADlH1TW5lF8rGpT00RLEZF8NwUo3dzMxN4
eg3Getk1hnZOIvBAvWt/Ad+quAdPQS4dEg8qX2UuDaRpQv1Mblc7i+iqr1dRqXXHrP4jzgz94CPx
dIRJyr+qkPCphBmalYiI0YuPeX8kJSRGhylEnIlDWUGSuo3ct82g1g5m+xNLMxNe9BQnlhNtkkgN
VOjiEA4ecu1e1CbQoDloo+JLu74gYT/yO7JsjSK1/4hjPTmCBs5JfQZJcqxARC0jy1WWYlJlx846
aBpYcaBgJf1c5Bgced0AA3BySJ+aqEYNj47vNpiQO2+jhtyW1xFrgDMEvFeeOrMvTRKOCyUL3Nem
AY6ktNnw6haBsXDqKn11LWwHs8xzcFGopIVkwNltNBhNlA2cg4I77Y2nrYehe2sqQuoBtZoPzXlU
8Or+6dw49oKl1fFIXk/sT60BHqOVgcJewbHO5qR2QvkMFPtAzfDYecVa9PVALsfVbXiakrSZsi6n
FXQIXWtHUcu1XUr5DvkUex1B2/2qRuHnCorBVW4L9bFLingh+tOk1VeJDIzcmUC90J/Zmilf3LGo
D7wBFU4lSfQVdlu1qDzHfQALOD7lUn0V/Z6aFJvY1Q0SY1wkqOpNowMnqtHZfA2+aX7Y/+pGD7sC
bmvXNq/HHe4nxU7WE++Jx0Ew9GZq/gq+qTX6JyISebPhaobIwrztrNGbhPmEp+MKCYsYDtS7/bzo
hGoQr4fBis+g8azHtJCkpeQZ/Jq9n3kpqVLRF7yfzaO3s7DPzk2KOFbgmVef3euez6L2IA6Q2PUH
I3RxbcQ5cHE3IJpD6F7zPLH3InaOQOedTJgB5rSNvSfE/dJnpYzDtSsD+88qiGOhlOdLo7Xin3Uf
Lkd96L95uIutxzL6GFFNJZK/jRA6UXEYLJPAx03UkyB8pEhtblG3SfgWSbL/6AqfZd+xVoaMJtjN
RNkXDyfW7LnswW+QAuPooBnarJxpQIw6sc2XJi7Pg5SXkEKmZ5oP06a1qQH3x6o815PVrtqS8NUK
J38aACbuO1tSN/2YS5/JYN0iNEg/i2RAeMgMoUSl1IeVSW8dF/DvlJ6VI8q69RM6isMD2uc7LeVl
L+VsyDbGoHYrESsOmhx/R8JOOYpW0QQjnMp2h557deHhctmOJWVJFzM3YZRbV+ThMo3syFjVwydL
TVeCAo08Ko/D2KmsBMvZVi1lYZumfIaguIx9pZWeA3cY1qjuZyZMGWRxxcE3ZfkgGdMBrHnCXYRT
sLW6CqWg+ZFwb6RSMI2I8InT/lenqYcJZAkdFt5rMfTXYLpfI/ZlUMOJDR7rIS6kv0e3TjezpecI
7hZ3vwKvwMHaif57108RkoZaf4wHX1+MqHCsRKAYmJcSZ15UbcP3pe7CIvtRcpSkCrZIrqjhqk6M
VV2b6cXIYx409Sjclmodryo14ElTjiHONzI+o3r5o8sTZ6O28ogVAf7Uwrta9NVOOy57qa+uYuAv
++RpLgw/qKlzjJgSl1W3bIZeWYnC4ywQfStbfqhj+rgXbdyu+ySqlrfhm3b0v5/fypu6hiXdTXO6
yRpz02bNJztYIX65MNQ+PndD2/rrSILqaaX/1owmlnHakaGL23orWu+hNdvNx3I6vPeLFUVL9IuI
93jRr08GSe/x4pIi1PlmFggw5ZNqtThkuWuuq7YcF3OfOJv0M89q5iBjK2IMG11C+Ppv82q7gxQk
IruowEqri6x1VkQfY+YVa4TXtlSjfuGXYB6Kwni4vR+iieoVtGjegPkvosp2CxNddmpRBXifemuK
kbs+Mr7fXa8sForayeuq5s4m1AXySvsFoL599IAWg2FVFkKDoPKK5KTr6ISKKDHJ8lrUFyaFgn+f
VFfR+a1UogQKTt96Ct0tjwY8pLBnXkS52Z9F28MeZ9MOlBJFnzTFfAyEdb3mbmXdZothcsIKlUXy
b2CvNYSHwt86lbe9lA7aRRzGurVWVld567mvhF5HCVH2Fkkq6zwWY9XeTcZh4kC2Gr3Vkpx32rso
OE7GYb4ZaZhRfxMBH7qbVtkgZ5ssRd+8Bjk5cE+VZd3WEANmqjhn1WOrOV2qeb8eKKB4M456dz/A
nuMnpdd2Py9eOHwNcr3hw+eoOxSUkISZTFsRNSyvmprBs7b0xyrFhR5zyPI6BYguESAOofWxS4RO
EwErG7eJ/7rWvPy/rjVk9RcnCJWDrfoLyzSqJ3EIlQzHe8Vt3nxt6gxRJHV09H0jx/VT2ybOpU38
KUeFl0zn4a/qykTf2iSuqMWnylu0BR3nkvEocx89X0/MkKf1Rd+g986lZ33RanLlNUj81z4KrGvf
sd0rIs3fi6ag7jijdYSFVp0FhycJHe8aKkfREEE+yvRwGfWXYOL9iH6i3W3UgpoqDchgywbrvJVS
8c0RM0QMDOS3S81LTZeySOJiu82LUerMv7olPL9pDRnm1anjMokzVbZkN914sg/IApz+xU/ah3KM
h6PoEoccVactttcqYo6EkXlESz4kTjaa4RhJVnEoej20cBLGdnsnHiUi8RMnTsUBDUd3VSuKshCP
KaJPPJaIs7lvnnHXJxbQqfotZDtr1j4EUCBD6IV9EA2DLGrtSznGiWGSE4Pu+iYYlg3l2jBUJDJb
zAU3EvzJTTkVSMcoTzbQDKJNMVVT59HBU3/2CggaSnrBEp6Stb6DyYumGM0pOd5GZ5i8gNNTpfVv
c+8GbktNo9HIJxlvQ7JbsIjwNPo85ih1uQqK/narGJ/dRv2GIVP6KAabWl0gkqe+FEnpPA2qvxXd
foIRn9bBw+3VwPzcZ3K1T+U8WolRw6ukteeE1NGmC7h4H98ucFuyt+4uQDHxwwUCu7I3SJmCeoXm
Up8MP1rSJO0imokBoG9Q1GUctQcEPO1T4w7BqjKC4EcBkWNU0T/FCE7fdGpmImqRRZ96qbyKAACU
FmIXnvY4z8Qe0P9RKDwEO67+JR4TY4O5Cx8rA9X6uE/Qhwn42LUTjmU+iL4U4xXkbdPt3O8EZbcp
AEqS58Ic7G6qaEoCTDnNhaeLX9T7wsNTGPBhMhqvzBfN5E8hDmbWkKgSp2UIBKueDvOw6BtGz1+N
HYkgMXC/xG2dvKRQTBZ6paklOorvh65pq0ObA1167/JAI520HqG91Z+nUA7bsfoQk9VBv41q50fr
9dkDWsnquZQ2ooE0NDbPJtvxW3+RbEW/6BFn9TSniyr1zN5m7v5/rH1Zc9y40uwvYgQJcH3tfdfS
Wmy9MOwZD8F9ATfw199EUVbLHp9z4kZ8LwyiqoCW5RYJVGVlRhCUBKcdiqy/LPppvZv9l0UjCGL1
hYx9b8nQOaXPFHQAcULf3Y5j+kam2+W38wcahb9A9At4Wj0T+DK2iZMR2WI9vMV6erVaxG/zCYi8
83mmr4cVAE7+MeF5jZRO0VxlhgY+05jQjJLXHniEa+9JuehMB2HNP5Cw858tPD+Rw7PC05Q0zZFx
ACGhX8Sv+J0PC2G05t9Ge0c6X3qOU7P3OaFlhCcZxZDmTku1tga1VHmJUzEy2m8tns+LHiQud43s
QedhRjh9iXx6kx64H8AXqZaZBJejN6hyhYpKcgfo8bh3fWVsmSfLB98Kapx80IfFA9Ata/IwFQ/3
Yy/Zl98mWW1jgG3VLh/aBrwHvmLe3h4ClUN1AhtI9Ac13iZ1Cv6SNuMlU372V8pTdFJi9/YIfs0G
PaaIEIbJX5qhv1D+7E8RH2v8xwg0sfnLAl3AK79Ln8FLkd8T0KFbm6huvThKNmgAE08EqCiF6R5G
cGzNMIe84oB6Qg1jw0ewV3Xg291WvOiXZWlDbVsjIZIinhel+e2KFlVAS9KihKFAY6c3L9pZqlsn
EC0BtBjbFNMb7iOzLk7QNsAJBOJk85BE6ok31oIJuRMwrOjtDtm1qUnM4kRLfKxDJgh6Lr3EsPBr
Bn2/C9AjGq9A8hGdJpeld1IL6XVCFH91AoipNgje1GSGqwwHrTnCac1+IQDSCYC027gyQQPVRz4V
dADyrqwyCw7IyCnKn96MDniwIXNp4OhCs1G0qRcMnA/6hRy5q3KckF5TeX6XV+ASJV3zrk5GAKr+
7WhcA2cJ7YiQUZtnpH2Ab7F2REllnxgHD/F5RKoqL6Upr+/5nYF7+WZEgZr07lZhr8xvbfoKpVBw
EPXCXMaBmi4W8E0nNLCDIuw9oOjjdZMZwPMZib9VbbdxzNY7uip0vBXSJemmAJEiUEbQmCd3bDDv
GOPfA/oh6FVmaL3bZwxN7PQvA8x6zYH+f+1GMH3c7ODGWdtZKl7/EO9qO4uDEshGCS6yEvQeWdrg
r1TnJGls+lGzQNnYgaAdchdBZY0L281bSMbW/FWi8tK0SEIiOXARTVctiGUTPCugtDLAd0hD27X/
+6TasgHOK9QZSaoS9Lf6YoCnEvBC6Ge000+bdiSQKYMizADYk+muFdiNK8uvT4lU6kHoSzE6a1mV
YHfXI7oA8G/HEptObQnyzrzrUCumESgdwccBZB8kkaPjzZSMTX4cevMrmejidkG5903WzjNl3Ih9
0Tg/INHTHcH9CRmjbkx7iIOW3RJE6A5qTEOFfLs2koci6W4Op7Ed5T+KzDSBl0nHE45M1rqe+mFB
WEtrQPcN9uXw0Jhi6I4uYEkDb0F6uplB3wsAZ9V17xMaCYntejLvUuZByshoAw/PZIPhN9c14VrV
kb9KUq6eZC+QR3WCB2YCyyXGCuyhrmUcyTkNpomGSgitk9cH/dMOotXhkrw+XjVnV3nf0Fmsnhxw
QV8hB1A2TdMty8a4qwdwi1Fk6aA7u1aFuad1WIM/HekMak1eJrvhYKHfFWyY+ImA40juE1YdaFmK
ABIShH1G/UijuAARJY6c9YlWQ86qA4l9rUCj5UJv1IYenmP1OIZNgj2HaGZFwSMGTRSUSHcDvsh7
DhrdM7qy8WhuouqpBjnGwhygzFbilxYi4RNBLkiuzCgZd11UAHChc6o4TlvLOBY1WPEwzFkp+AJo
hvSMlxL4WiobzTaG7a2SNrGWWZj/Eig8iACEdb4xixoqwLoEZ+gSXKhLcxlyQEE/thcykdOVILAx
A3vYUAQ53A5ETjSfbLdFLKcDRjfvLmQ3pTFAkgaaWejXt05NVxe7SoQP4WTYoP4iSqsoZyCyssCR
OoXJXzne5SBX0R4hA9xCCybduNAOXpAR3M0Ip9s5FNSVxbrrUJaCPPUqCF5F2aq7WwpAGTbaAsLY
2FHigByxtEcIYctmhQcsvydHxiRq3qX1CoKM7OCVZYEHX8C2dt4Fl6qFrkHuxBBUCKdpaTZe8toO
frnwpjz8Vvv1ZRiQkF+M01uFAx9+q2WLDpK+/pHa+YszpMVbZ+C/Fv3L6hnngXwlikw+dH2JhIDt
WGdfjNNORV53qM1ggCov+9cnl6P9+ZMd/cmGqC6VKpFnKbM3FO0/f3LfpS9JlZvLpLD7uykuNiAx
Axv3ZBtbu1TGNz7gex50KQMZduOvQfEfnNDz3x9QR7e2fEjM+xSEZktP1tUXR3avGrSN+f+A2giV
zin9ZliG+Rr1Xrpi+KO/j7LQ2KJ/OznEaSLPY5tMayeYyidPhCCMFrb1HUIa7z+GhR/DCKPoe8eR
BPztx1BT8K8fI7b98pcfo8HG5syxT152I/6e6wHyFShC5E9gdS0feIvHih7ZgYkLsHyFp4oLmbDb
kqtA8m5LQ5ouJmCVaNjycZ6Ovm5PLvVUNAagxxykyN5kx6ueC+callb+gKMWgAmtc4WegHPtI52E
gQjSkWxNFGnUr+a6AsnxFQij/MEN36dDEgz1xNhBNsHuzFPX2u8Xqe9SwN9dowe6VI/cuJ+QW8k4
EqfaA3IeqPZY5t4ES+WKdB1sC9kFlECmE9hgoaln/kVmqItCKkZHkU4NRRWTUqeqNh+wbwmXcVWB
D1MNdnPqNYMKXVjb99gfgww6Bv3j/uaANAKizY9oNTbrsg13kOvslhz5sz0V77IU3FdgmPBBhgqc
NXnBeR3sqfCXswlyvD7oZd0wXM/AgWkQYhGGg78tY6vhK9J7t7QRmgr+loTdSSye7sjLwOK2aLW3
boGd6YYWqusgCbubBH9ixFKrR8o1n4jClnx6dPPpSPMj8td5EBieIyvecDSSARYWDo5apy04lGgL
OO8GyTjGFXRC9GaRSuV0maPtlqPLF6X52yVQhlqrCrvfQbi7xDY4QAqxegOwa1VlQfqq4qZCqx/s
xE2bxgGYLOpstvtKM4z5oXrT9lu8xewf2L4NeIYh9zJqxna6tClDt8jQxUi3wXbzRjou99oJYAc6
LRZZLi6RhRdX2w7otFDe+CUIwmg18pwdqLrjlffTpOTrb1GDl+ja4iHDCf7BwH9ax10ULvzYs1d+
IVDg1MKsA5fjQ63wX0pljZ7hzEbltZEb3kNmm/wKlp21gfcNNFOc7mRkOK+RUg3LLGznmEATkdax
gexLAWi6kEfytplzUKCteIwiYdMaZO4hLXoSOdagJTnyYMAjpfkiF2UKBatOXCtV16DfAVCp5rG4
liDuB1mLv5xGsM8ua95D0zAMvU1tu+/eFMdqmkqmP83XEeT00GC3dqBJg96Bxmsr/U+RM4G5V9r1
Cf8UOXOWm45oTuSddGWcvKiOI1iA3/zmpb8mGgqPfZ77p2D6W8NTLT0NxyL2xmXhBsaTEal/3amR
vduGj7vf4owEWu6jbMatLFJ+FKMP0h39pQUO4lFVo7o6fcuPVacyqBriy9mA7pvj9PLJTl/m8Gf8
kIALdOrLwTXXleshQQQSk+MkBTsq1rorSMLzBdlujj8NkUtg9YLm3dy8mNxVK6CQ/ZvD0utneOOu
Wp9D4suwxB1d8jJ7Qv+qB8TjTxPdgdctWIJTPluXpJdJxiqRoE1xfVCg/RodC4DdM/f7zcxVFN8+
IffK90/wHGC3NGtcsGSRyNY04xbsGvk1GvK9YYBlE91LyaLOx2TTQuUTWnI+27eTWV9MXek1RB4c
zQ4QA13pxZtWPkrknCCzUEO3VUeQI5f23kIP2TwJ7cXdSkLcTFlTeIEcabswsqD62lYoRzosF8c8
7KtX6JHN9kZBpQiCRPa6Tpv6a4W9qmWV5SMvQrAV5QpIY23v9XR0QEW36TUkV6+R271A5KJcQXsv
vQ4m0i10R7ZB25S20d3/TZxRIr1QmOCaHkdhLQM+gW5fP9Gc7dSr9ovNhDoqE5hlsqZZbi3HAU+U
SnDoV6y7CSTYAUR4DBDkbRqZWFsSupg8fnGs0nxM8zG9jyX7m8wU5ce+uS1sW33RUWbgbXkOPExp
2FfsNYuj5eAhgHq8cyVbKcRqRJPjA3e4c00g1LzygLreUgRNsBXSnVoA9ko2PaF3wd465wF8FsUA
8aVrsHaLV8Clm33YN2wtdOrLg91pnc/2EseiNx3/J/swZVCfrcOFGEV3SYvB36SsL9dlIfJn0Bjy
HXQpg6UI2/x5EA2alr3IWxgBhskUIilRgR6Tgi0OPp8+Hy7kTKtkekxBQhZh6zRAZ2uVRyV7Yt0Q
PwxeO+z61PVNpOHc9lDhZZktBisK9zbfWo6U/d/kMErQXR1zNraHORyyfdCbgQgV0FM1WFimarzY
cdm9tit3tIdX05AtBKfGbEHDqOo0w6QBGVjthSppBXEFtLLQMB+hYBY5wxWV6eDB79wzmfHbBUNR
BJB7lTZY0ocKWg4hmB15PUu9hbZqN2mG893tdYvsSKYWMTIk0AL49Bqmt+3t5RuOa93U+ymAfIIU
WOCcIPMyv6tpIkMOOgYZ0skGuzvOkNaw6XWVLe/G9jGewk3bieiOTJ3pQ+9YNH+Tj0y3STfbr5Pa
caqPVjf8TfH/v5PiDmgxsD3gR+ukjzypN94FSQSoRyUHXn9XTXQ0Euw2r0XYlk9FGv5j6V1X7TXx
wsdm8gw6QT4P3V+H5L0FI2Mlz7fhkKLjzMqiehUY+9DWncUj96d7jCLqM+7/OOJeUSyGzK0fAQlh
SycX7MFnltpAVro5gQiuPwwSYjmB58s75Jf5ygBg4nmqoYmhyrr57tdiLy3gbRcl4NzgJ4BQaM6/
Q3lHfHGZx5Ypym3zkr2haR+94n3JYQJgqRuc9yXRUn6K8N2NWzl8MUrWg5oRdwo9eAvoHAxfConP
pLtB2/4YV/IJNLEBCEuXY5uLDWmDhUirnF0PFBc1iJPXNGy6BkLhUOQkpTDSDKty5p0/7CQt5iKB
gZdxmmAvePYLyAYvcGOHeP8sINUx33x2/ZcYE4CfQz/FfBN1vFuJyQv3cRCoLx7krLuhrF6kVSbn
DAzRixG6Hl8oLI5TYw+OYOhs2t6iYn2wS1IWbgWaFVdoTLbX8VDh/7rKpm7Fywy6HzRWrd2BVsS2
1yNEhaAL6k5rbnpbYJn+Dh0V7Ym3HqCr9o7uPuw3E9knx5rjieKeTI4GjIyw460a7clOJnL+T/tv
6+M7/unn+XV9+jkDQnR8rD0wZxOgq21jGa6NL+TPSw8iW8W6u65IwfteDz5KF0XyveFemK6BbUf+
p+lAMqInzDF8SiD0knhQhUnwlP73UjfLx3Lz9ASUvu6YQyFcqyHYpaO/RbJaBpafbchG2gkdmE8v
Q2YueM/Ai41XKbcja4/SqDnjxgY/sxeO9LuzB5b557jm7y/gpHoPm2FkOixoy+4M1hD3Of0ZNrXj
v1b7NYyml2GE/2IX334+4WAMBaa7tnKgSc9r7yGWsf0AtOeA/mF80UvzlLVgtqBIafN257rcB1ci
w6FExzdTDKpD0YDrlmKU4biLRgJNx1BjmWP0J4B92fn0CeZqDs+GcDqBNuKeomnZMcBzi8/FIVOO
h9EDasUOjXyXQQfzxaxQkgi9MDrTEFR/2yZv46sBRbprrvhK6R7XNOMMXU+yXNBwmiy+AxmzOXuz
UQAIMxbFjry0pIDgxpmGekmVgZOPlixAr5N1UXt2ohC0KEaAZIVYMsqb6ItscsDEIQd3olxKF1UT
NPHiaENDKxXDkZnQLOprUTxFqBtd7WxOpVBAU4Py+TZdytpcBl63tloOlcIoCR7GGq1qTKuFVkMP
2gmvBdC468H+8O+IwW+PzYhX/W8RQE4hLa5LHn9Yw8P5fTXGHPrw2LPkbA0kDlIqLrdxnTTtfp8Y
GyLSn22zH6T6INmvG7DAOoVhbZ3aRlWCgdUUdbD65NEQJZN5SAgbwtSIwZlNN0zNxyRC61DUh4lG
FPoxkaEd4SQitFInrLzrsvQI+UHvCmiwd/UYe0EbV3MGSawHyfLaXyO/Pa7J2XpGcFZIWbXaSaai
yC6llzGw0mJ2GjvJGi31zYam+6a0cBJtvs+z9SRIaWwB74/vyWT6PTZVIH7e0k8w9n53FNADXpCX
1mCowRUm6x/INFQGOogGL93RjwB17frgMNcEAOTnTwTSH6h+GY9kac0cqk/T9zCJ+z0l4CQIcrdT
3VVzAm+IeXvBi/aBnPQlQzUWou+JeKAvmEhbtH38Ol3mVbUSLgN9c5H6+xjvAWB3/X0b1PmTw5Li
Kcc+iY/peBfVHN9xh9lLhwm5IycQ0tOOgyhhSRM+puN5lYPEVXlr3y2TC+dXAk0wvIRWgPROYN8B
331ao6jcDGP8HTS439wO+j4gGgn2uYAao5dl1hsmkp8mqsrwV04C0EyxMsyE7R0NwbeMWu1QFrc0
9EI+oC7sLMKqyTY+WAsGyCB96dKYg+00QwUj00pSWspF24GsZZ/sv8ajZnhmQSO6PVqXR0BYUyAV
dObvtxxg5cXVkscoaNwcn5KFDWUCvQGsmkWMZ3jfl+DSGMIHqHiFD66FKgu2x8G2h4ztAzgCkPN3
0fo1+MGJIliYWPdj921SjpMss0C4mj78R+gNbrJ0NDtwo5ekWFqDlnTqBpp9+hPqniF520G9O+zR
9KZPdnguuZDxi9o9DRtmrgRYYZ9jnDywbfl3GL0qegcK2kHe/jGs1qsRkPkjTJ9j5tXITh9qdLa8
fSit1vVgVO7TAcAJCJNt2ylNj9AFy465ZdhbBRTCnRhKwNhLy792IVLXNXPKrywWX2MxVD/qBHp3
qTeKBR8BgW5E+aML6q/KEMXXvC4SSOOk3lUx/DFXhsjuIFDx/im1NX7+FNeOkzXqYA3oj99qbr6z
xkBpejgCs0UcMZ/M0IacaWX+ZKNJmoLDjyxIbAT+OkPu7QqRmPLgoGQDYR7HvpItkl/awe4fBwuv
g8CB7HAzgQvrFg/pK0AapYldamM1D/PltW8niJaW9r2jRvfA9WbVBXZjY6UqQRl7kncoto9Au/5q
nMXjych1ZLK2D6P0/b/L1DyZYDm53XiuNVuCnze/xJRJoF7itn6jPTLtlmmjrHqIzcvQ3JN9CPw7
wX1gH7LpaxdBduCW3qU0sLbbDGLnthttqPNADS9VBKUKSEVYqxh1RkjOJdOFh9JcUoATvKRtbS9F
gWb1RkbZUk5mtJlix74YQNzOFytg4hRIe93nIdJb5KCQAXJLywJ/ZBuy9ej/W5lOHEGYrpN3/QC6
kNZJx01ZSPz+6tJAAlKqAzaN6gvYcz1IVDrGodNDxjZ1MHqvFchrjo4P9T6htaOtfPKWnQSF/+QZ
BZiwqh+V4sabvvHT6v3GAj9uKiEI4lioLhZWZr3UftuuRCftu8GCtkDaxPkBBQMwOoRTsK4YVBES
KyyWWQXynUjL0xX6rvOB9gaQB2PTQtEvGU1r/Z9jKJAuSQK2E6Gjb4vRnci/FUUb4LjFT3Tk7Esx
3TNjOpEMWZowda99dMIkX8PwbdGH0w/ff5sHPhSw3I/2WwNZhgWIj8RV8NDfKB8YmwE0hmeWBPG6
q6X1Uhrdt7wcoWYegwcPu7q/QPfMF6OeZLCfkwC+Hc9o6EnArGmYL9M4zpMgqzpPakoktAA3McI+
Pca1YyyzaUiWyDmlxygcQdJOnjZM1PstuabURALFyacDH1FAK3RbZWmgETy2ILwOLbD4FIRg0DBy
2TwadlIty0qKN5UPd56DXq9FP3zrpd/+QMvUP8J3/Bcv4+Bh9kf7LvXMFLpPUhzwm63OqeJsLW3f
u7JEvsZhtJ10/YguQ6kCYGsE+sZpnHGUi1NnPFhUgfoU8+EWvlAHGrUmFOdbFUxbggSVI3TK+wYZ
vRkhpOFDoGT5s026YKAgUWoKprjxYy6hjmg9ivuP6zkN9uh+2p7Av4H2FNMzVrcMS2+bT2BJB+ZG
J2kKG6DA0nFBVabR0fpCk0JoO61vtikJLpbxVuPYfYj9oMIp2TRG/A6j1Twch9y9U0OeoHM3DpAu
AHFSrC/kAJNduOBOIbaforFbXjUq68+3YMfTxN5pdf0UBiH3eD06eQMu8FcQxARnWVYOX7TIB+wD
Hr5WjIUXJXFuWQF+v3E5GMjmEPRcTYskDg08XVS+Ap4Ioga359PIsgpk1mt6MLVkt1VnX4qszVeD
DiZPmKECtzAlAIKJnIN/e/jR6jnjFsgW0Zau2Q5dTY8YsQJ9mXRrEvHhzUXGwUpsoPqAzdBTSAPv
U5zorVKsKNCJLbQH8crje2YPs21egatq10CmzRaLvMohN2FZ9n2cTvXOidtsX3BH3U0QgoRGXFJ/
HSH36BmR8cMf6p1bMu+t9fJxSZNyN6l3Q2aBeSTo1B3HkvOk3HTP9ESwi3aHHJE7TwqBa7sPErVm
UOhb5LpTwdWdCnSpxnqJpFVw5vZgAVejj/bg2hCgv0LrAQgZ3+NwagJziaxq4M2R8ll8TDbLeNhC
Hw3yxijn3AEzPN7l6VCfmQuFeslyF+I7oEAx40YdysB8oJGrTXQH3pJs17m6PUFPpUXIURhRujEr
wO+8sCneVwmyrF2xDpnU2PLDeF3YOGiOKQMh4e2jUFvCTwMEzY5WG1WyC5NEXiRIFda+P8Rr+osq
9Z+VGRdXKLmxE42aMGjPRd2B9w8+ugS1OaxdIC7WSRm829C5+hCWhj//LaKrtjhXE7+jePpTBHm8
XEdiqNe3hYZQ3nPIFp9pHSSHQb+hvARJJlCqVJr/ykrjf+SQePdOD/FuGYK1nuzSdbyl1Vjs2ETF
+MwSsW2Vb33NBgtK1kWjthSWooSeWTjYN1PPDv9p2YkZ1cIdQMNFy+bhUBw4wQIbo+M7dA2G69yZ
2g2xkNEwQW7901DoIVGWmU0drm/ecEBSwiz+ifBaeO6hKXSQKf6VNLQFsuWl66MRQXsTR3NEigq4
RD00E2APpabppyFKBvE5rdp0HkZqMM9RZfyYV0LF45JExTcaRdJxLn1rvnjTND23hWzvDOiIkU9Y
XNw3WXAh3wjk4n2jODgD8Ilg1KgfsMHahSBYeY6NyQCmSG3Il/fMenRBGEjzOqdrrqqNl+Srpih+
cvN/KnzztkMCrHsXFv11yIsUtFxZf3Q1uRNgw3yXMLuClg74ouYQdNPU3HEeaJQUGQMGMLY2NOwt
YLiLNLjQiCYV2KAvkCDojzSkJT2/e/DS5Elp2pOsb9JHQ2dti0rYW2wwesjdiGo/onf/QiEoyogL
NCj2twltLs0tGgGAoNCL0KXLYzkvEuV1v+eALi/AMBGglF25i6QOgGaubNtYMMMRENmSwcrupvC+
ysrwHt2S2S6GvNHCpJiaoc2uqLoLeelCwepQBJF7PwelDR4uDb4D87ppAKYk00mj3W3S7bMK/TFW
AgrbIC2cFRqugCEJIpMdHfxyPvYC+RADrU3jT2//MVbZuvOQBK9ac5t0Wb9z0S10jYTzt0im/K/C
DFA58MrnHHRpfwpIG+85UGU1B+DF2+8qhUOXXiHDYenRA4/MInahaV9YUXX2MoO/MrmZwjx+reqx
voxxBJy2NnfFILYpgOMbFKP4623S+xC79QSZrGkqj/ObcWQB/kZiUaK9D/JIny5dCMCb6BVUfuFo
9LuV7iDz7l1w4In5GKzIEjCGfU5altswK6CG59gBZF0zuXYkS55ljq1g3Ebt3yVyVQaz7X8kyliV
p5KvToukRgZ8Nk7aHY6H2H4frKpBs52eHkLsZp4++WbzjJJHv04y7PYbjYVwNT5CNjZel153oZFn
gk1halO5tJQFfIf2dv7w7o0itMvXTgnElJ76MT/wx2JjBmAwjUFhjVwAGuF73aOScdCq4A/kirq9
D64onAV6j5lv3fBE/hDcbivGg+lIEzM9saXmlml8qrNYHTzdVlG3fnFx9B0NIzfE32nYn6wJWttg
4QA/Y10OJwqjiMmIym3bgSx2D/BRt/SdvEbFUxlzb0CYJeUitszh3ur96gLsiwE0K0qn7lCV+H5W
Wpz05wwepcEDCAHBYZ7Zf3nSl0d6OXVNHFwgg7ZtBd70y4ZF/QZMes3qttXTE9wha49kGkDTtzF9
DpA00qMycce3MKv2IN4xfliOdYJw6fRVgllg6aHf/w68WcbO6cx+h/ZSoDb1JM9B32Ji1vtpFOXd
FNrFIlWFOGe6KzWNAY8eIAk0jz7sjnQKucqH/FBwcCneSGYAC4Wuj9F5YFc1iwM5Mny91mVmo8bP
Qii5dqY612BIe+3+qQare43YGIEjF6xoQR3wVwn+r01iDeOGgsDa+j6HubX9av1lR9luqIv4oau5
uLKcAxifmaCvapL4msmyOeGJ85WckxDVGRTV52J0sxNXabaCMi4EFvUw6PAGXNAtXUIjwSNMe9SY
wuNBuFML9bhrMvbOd0DisgdbefUlA3500faB+UU0o7Eqa1bsaZiiYgF1zOE5tfQRDDjbhQAzzJcw
qUdgK0x/7wk/OaLr1F1iO7ToUilfpjwSZ9NQAQh0AQOAkGy7Mko/OpR6qMOkDjOjWpyRr4QmWtSg
GAYU1gpUNuJAw48wS68GsBi40QhUMDXf0dkBhq2q/Ba4yKnrjHliNgOQVp1/GYOiPKEjzl19RKAk
gRaAZBiWro4IW1DKUwQ0icpvUf2+BkUYUJwDFxE4kvFAMh9bFNPWU40ekLGsrUe00luPmQw2DbKU
dxSRxwkH4iAYF8hOgWfXS9xpgaeN2lOwzdGTLVUDzBWm0oxGr4l0ZLO2y2HKl5VrbMbe+cqgqbVP
Qce0aDUzjDOF1ZGGEKnhz04n34fRqOJNjFbl1VhLd1cVEAyjs7qLf/VOlkO8ooM8eWlIp/VbsN0O
4RFJnWRBVa3WbkEVnBT9Jm58AyDlvDtIm/tHE6ituTqWhqDkGlFhpQlkp9JZo8Z4q4ABmle6Tfh9
TWSKoEq4SgW2PSwD0E3kfXofpHijjZP3UIcFTMAQHEfmv91MfeJCEsHOh2XUZl2y9EQuV4nRppt5
XEWT5iyP+X4eWyFevnVZXGiJMnfTezV2OB/qycDbzetnaLEFSd14yOJjHg3pCbud98vkJwD7/D4W
ZdUf8+ZIdprRhgEHjapJVDP84mmw+dSHEAz20EvJQ4MtyOZoB/77y2UBUNT6RgNCd0ijo4wKpJ2I
8+vkKOdplIDJqPiuk4bzRBZuTHvQR3T3Upt6btaLpOq8I0UUqEisGgkltMZoXOyo0Copa3BI0VQB
KdkDmrGCBQ3REmtd/scnebzu7mNAXBpU4YMuc9ApPdX5sdWXeOQYd0rkwAxN+ZHuyF3a3QhyYj6C
t/FjTkTh5KfIaqrA5/P7LfmNpq/XkNKKt3YWpSvSDd/nujuswvdkxRpzOHcA4J+dLEtXmcn4cXTL
HzJMu5M1dO+XKLG7E9lcH/x6jp0dyTnpiA5sDcijfYSQZ0QHHSidwauWGw+3MtXUe+Joqvqr/Ogs
t1FmIBOVqehitKCo1FE0olCaOIl2njhXtH6udVv+17XI/vGJt7XYz0+klVlR8CN6sfH4xMOoTtF5
Swhe/2OI4w57Tlo8Vm5ebCc+D8mLgrjIWHO2HWM4j0yGe7zaDi1LgNgh23zrA6CyTyzrQDa6FG6F
fmZ9QZsBSEpfRYsTBHi7pKeeDcDv/cR4rdq6/F5w/9XHF+E7qKDnG+BJ55tfXGY4ei+Qyjhod6Fn
/o8l/s9jIAGGLi/wd6+dznFO9ejaCyJ6yEUmNg10amd2CO5B2aWqTOfS4p/8wvyneGL89U+TQp81
MzvEvyeNScVfI27Hp6FA82WXG+M9XdrYy6CVubxZJiTi7t1Yb8hToUVfTc1mWVTW1opxRnUHS32a
mnVLI6zLcF6yt8DVYY46KaE/Qef07utQWNs0BBEs2WxUKBdN6xWgBi2qdY+e+n3oyexFGdO2qBlA
rdpu8jS42YeofLd7YGzb18DXvTglzpAf9lv8r/ayRv8aVa/mwpeuXoHyEprMai6W1aCtPXVB83Sr
n2U9q7e944/LW/1sQAkTWdjY39yKYp0dfc0iezySabaLZRmio4xqbpMRpifBq6fbR3d44GzrWqjl
bZkm7D8vTQ5lZfPStJAJKuf7zmXLyUKHoHQnJAYzQFIuWeW6S6OROfoAxvAye/CEUnv0tTzn2kZx
DQuhoAgEyZZWmOfSAh+rDGD3QUOTXvTjgu3pvNLNdFuzjtMt3jfekZzAgT0mTtaderTxr8bcw45b
b2TmnQdefJWyUZrVJh8807syU6Dq0kParjhFhFrbEKZHsrk+CA4ACr8j5xym13VRCt/cbAX757as
ofzPy9KkwEAyKxlkinMUtkG0bA9Ga3LSpf1YNpQ4KqgKu6qxNZx91WJnR/sZPwIOgoa0n6Gh6/cD
GpFQmrgNyYteNvy9pCc/wqmnRwfxNhynb0GLI1Hkmf0JhOLY49HY00a6o0scFpCITZstTQ3Bso7X
hp5C49sKYQmCf943j7/Z55U/fYjKgnjh+cWwQYqj349edGV2b755EGINQif+K++SftmMiX+B4G97
Ao0H2glVGXyz6jMFOFAlXpYeOOXrsarOBXREVuRwtxwaU9+h7Fyv3HqIz4GI8ouYgD1AaSv+y2VP
fWVN3zia0lfQsS30tjncokSM3IOEcCfeueotN225iFMe3ReFa1/IgSPA/6Psy5bj1pVsf+XEeb6M
Cw4gyI7b/VDzLJUGS/ILw7JszuAIguTX38UsbZc8nL2jHQ4GkUigBhVJIDPXWsBWTB0GIHaXjtIA
/3JgAUfRVzthRqBW5FMJVN/oO7LplqPKbuiGuwqRwZUdGvomyCLrxqzZuZkWtQlSSdTSrRGtDDDm
QxEYIo+hENYOUZUtgVquQBdqQt2Z70B+fukkf7LTYUBqacdjd/OrfZoW7NDGrjDbzQf/yU4vkI5G
tAcg59L5y3Cgd5E/Zvry9q54G3JDSaTcj2W2vk5roab+mHh6XhlNf3RdJHR61OTfdAEe1wCaxXdN
6qPst4BiQ1/7cm46ZvkkmhowPl1nnz0PVQBay69+CvIk6arvypGLNM0F9EPvkAxKsEvJmnnp28F3
pM5Qxp2lr338Boxe9egoNSwj3BoPFZPF3kR2dTV6DhaVIB+YhbnXfrWtcG6MWf4dHNyfFB+cJ9/o
EdxH5P3kGoxtCwfQfYE92TmRXjfXLTM/D0631a6ZfWdi3KnBrz6jaBMCXWA/FKqZRbob75klk3Xg
VOmuEk1643hRuDD9Tn9GJf16KNPsGxuiZ5Ulw6dO9wN2n6Y8+KZyDriyi6XoRPEkFMKBk6vdjttY
eNG+qmM+L8NEgQKbN/vYM8f7tjHvwdPBP0OjGWpOgdMeoB9W3oGm7ZXs+DCIynSVPkrQ1p3rJkIh
dewtDB/gOhBghicjl/GxMiNs9m27e6350k1i+RXFNZDJmhysxh3WwFBGy8RK5S3AL/K2CADwQsCh
RLye57cmtNe8WZnjHY/ZDZmA4TKQmda+Hc16o9iERpus9FT0gT+1cba8LJ4hbKx39vTcu3QEQAuM
QXFLrcgNimNuRcfroKzAU3+IYpB4/phIImG8wMWUrAwqEcGC+n1i8hGR2cxyr/5KZG/jxMdZpmrY
t/lM8ony7UL8djmSDx0+tMs+HPcNal2V6e0gYTPjLlg8isw+XWoWRkhjIDiQrKjGIZRWcwRA4xN1
ksmNzKNld+/+DSrckSYL+d6oPT4nOgqnqJ+L2DHvLATNDn+wd5X8aE+s9plnzbt/hQKgObFX4Hfz
7AeJddeHQFNdIlky6Jp3flckQQ7CBTco1SQQVC0H/0Jbt+CeCJxbfDHFYwdJpk0LCPeqHWzzecSN
N1QiesUjDPQpTWocBsXHG6hUeyDKACB5GomcbvHYTyObAoGh0C0vI8mBBwCB0UgbFRU3KoHouPhr
JL0mEyhRpJE88thzg+IjcsBKD9iLcJmHtXOHCvFkhT+Gf9BpDL5hiFdv7MYukReIbKiFKwY9ahv0
qraVfoV00WooxRgCkxgtwdFlfk0cIAtRMZt84iPTC9/S1k2hQ2PdjV27c6t2OCDPDvFxUVR3FW7z
gOd18gXLiIcgRXHvLLobVQ3GsFKUk6qI89IYTM7/9N5GZf/23sKSfXhvsWFAZHfCfhF0K+qbfN7Y
Ubu7gLOmJqrm2x3BvhrLuAOOpNmWOk31DJFVUMhRuM6rRbW0YzAGXIwu0rZLr4+MGdLYErvWVqx6
iJnNoz7At07GpojxjA75YZxUvPrpIBUTqyaE2Lko+7XdC7kzUBJy1K7qj3RGB5UUYCgLXHdx7aiq
4DVuWDDLa9Gv7CS0t54ooztvmCBtA6h+UXlyAMSzfCKPwbEt5DftR6B/9Bx67OGux63Evqb1P8T4
L6fkNMKJUgAiiflK9xG2/WCjGxDc5cIDBiXIltVUVtzYTTszW1QGdigLenA5SqSddHwmt4CB5pSX
JSJwHfYacdy2p3Zy60Jg+abhf3LrceWvJUoRIWMl1GOd52tAuZHXw5W3sng0rvOpqbNynkA35CmV
FdullgvZcWNkL4z334bE926RaO5vwKYNxPrkb5u+O2+UQOZqmjZXck3+QyLepy0QN96MOZDtoNYG
w+7KQ83YHNnFeEtbW2qWLEm2l43v1AvERvyhiVhmvE0qhkx0BXSpR4WrYcy7mWl2fOlLnx04Vbvi
IdG5K8Azbt9fEeo0+7BFnCYbrfYAkAnoJXIQVR8g0BlYq7AEqLwQvV5RPx0MEX9J3NJa99JSwLDg
EMuwOxZNVQDKn3EwyHhuPyNjXDTvPrar1LxsGmR/J2/qUCLswX8JpYW0RPIWWuvqqHSAYkLoS83b
AhKNOkU1P1L3OMXKq12B8a2deQhN9jMy1lMPnXmolNkWlbi52kvTAvXHpVfZC7NEoWGPlQHHY3zf
0IWGSyg6tqmDa45OI+++tLMECmeIm9MBOapMI6T7V7sFv5AErz9ZPoyk9pjGJjTL5zTXdQyEhBCK
nw5WLuyl02dudgI9WLti4AI/lWZgH5l6NKdyLzqQmc7GSNtzNxnkMsZKRWAPEniHMczn5JKSbfBl
Df2eyFleZ6hj9ojdSQSaPk/JmQFVsp0/HegsTHkrwaTgwoj9nL8kazvWDsp3Jy8uHCidN8OGfMjk
8OKv0TTltU0+1CyKnDvza49rimJhuhCUrDUSRlrG74cE0cgaeHm0s96rQDgUfrvYMuohd16LYtXl
xneKQH4IUqZxDJWfCOTpLarZD9g7foxm/hLcpMEeDx+N2PiEKmj7aBngB9R2NEApfkiO1ZBJcC8p
4wwQmjWv2shCjCcLZ2CMlG99mC5RpChR+xFDuIYH0TeVVK9F6LbP9YC8veFG7A4LHg/ckw3D37FI
t3hodWDBqYHmF+nSxcMV1wOX+C4SPRwup4atjJ1ZY00l0wpIoqmHDq5GZdYAWrweu8E2tgDaAx3G
CwovzxDrrO+9sfQPAAvWc7IbCuSLRR1VN2lgj7c+77F+mQZE4ApAxqjgewf44gevgJyuZvIxLMZ6
1oOR70CHQRv5gU2Hq42aSqtmzjNrVYwoCNeyOTZuWDz6qIK9a7xgzqw6Ql3LonZl9sj7tnhE5BXl
jaW6I8ewyE6okvJuqFUn9Vsvq+EyCfTqQKuaRbgOpzmLaUOLG5HeUjMb+bhALZCzpmbrlUgPIsC9
ouYQBw12Y7W3sKcXBVdovEV2w55TLzLxxq4qQG9BvZ7bxce2xQqVellv1TcIGZypE0vXeFbygW1y
w7BHsC2nNQAZ9a7F4gChpDwNjvhtBUc6M3T5DL5svbHMgo8zqwo6BOAHMMGbOTaGOZSZpzM6hFAF
2AUxDtfmn/yuw2gEudCwa/N/P9X1JX+Z6pd3cH2NX/yoQzRabTvzPoggsmxAJaSY0en1AOIPvijs
sp9BKCHbXztEDEr6qsj/GkLta7c3zXht0tmvL5C1yEiaAiyHfz9NVP14Y/Qq9E4uxuurktGtK6eY
uY55HlWMvdv0Jq5DqHlxoVMaUpbJE5Q3q61hx8VtC2lIjlTQQU6MnXQoB44qECMo54Nlv9s0nSXp
yoCo0XGYrgDURqtmVasUWIkfY2lEkaBarhfW8WofGbDbY4Y7Eb3qtWMAvY52dXqSXoSVuYo6d5mW
sT+/vOKPiRGlAnAbHN6aXjtTErvkykwWl6locKReMqGjm8tUmTLLZRQb1cXFN/yTDRKiNRgm1M5V
TO0uZyLr3s/+YCOX3nNEhgsb4+ggf5xdbe40zXVW6rjaKrCEzhMHVzzo3fy7shPgporApE7NgKf+
nbIgoa1T6yaaPCrIq22ilndz6qwcz78rEG/JK82Ol0FaQSkQIB5EvlAiKlUjbzzbPoEmpXorR34y
XFa+OUqcIoETCYsXJM1BxBm4mXwWbEXdP1JBOpWhh1MtOiIBF/vVRB5kz6vxBijzGRuwIch4cgsC
PeecxIk44Ya0pBYdjBFszpndvnVDmCLT16Iir/SrZu65AVgMRB7u68yZ9vOV+9L+OEsT891GZ13m
uC9RNGQzVuTi5dIbrpnp36dKpWfOeXoG77V7aNpxTyaIQ6TnFoX4NwHuZVDN68M5uXXdOQIZ0y15
0aGtm01qF/pIrT5O0nMti6dCSDBpTDOTqW/AWeEaVri92rrCrudewtI1uVBHpnKALgqAeMhGc0YV
5ETD1kkX11cNhbLXaQ8G6ut8oZ1ZW2H2qNcyPbzhpBi9veO2ZxpGHwl1ERWUSssPs5sVaHiTy1u4
foQUO0oN9q/T1SSD+rb3RXS4vjMlgnhmgiYRmFR8YeTbuHUwMwxXfPhUlRWgjNQCXRW50MEfwQHS
mI15+VQ0qeh8iO7luZpfX5a10tsYFerWr5+0qztjxzz9fP3iECAF77/Kttd310vu3xThC811+Rv6
fTlFXYebS3MsnR0YNvQEptFbYUEkwSjy/kvStA9WlqcPCSQbd4IxVOhOdujZ2UbRnkasw1H86TWr
FlRGWy8vnUcFojtyYq5lzluX1cfY5sbC4EU+UxDgu+9685NuB3nUU8st/XGFWhEwJ1e+eV+7fX3r
gfSq9VLznkydCWqvMA/jPdn6Liw3eVyw+WUAt8L73lwFSplg4kSJHtbVXbKlycGJm+4QFTFn1KQB
Pn4shmv2ZzJ1I0KJWd/Va5ocaJP8kNjyG3XS2zVic48UbnhzefXW1qg2i90lTeaJVJ+YU57Inw5+
knwpUmEeqNVjebgOhNWBTgQfaDT68IxKlQV1kqmARObMqYN+R810LO2NiBGsIxd6CxrIODbek8EQ
0Hjxq5Ft6A2A1oPtQtVjK4k9lY6fWGx359ER6rYc9Vugff8Z0u7DEoqAwybs0YyUsQDpFmo0E98/
lHUOBT4gqJ/BU+iAEjdv92UXo3TNOl/MHRT4VFWBLwQxmvn7jhsUaptLnd61Nj9F6mPfyXL2oVDP
ThqIiZv2nYG3XYbBE+WvQyZfVaOKhxJJto1qIPGDKK3/MDlQahtrwFen+WwgyPmacBRAptr5ntrZ
TZsN1otK2gF6oJY8u3bcrb3K6ndB5aaIU6QMrIFO/5AOUMaVEOj8Og2HRqnzPcZwkSMYjJ9osArs
DD+NjAGSMOHIY88As4WZAnyWRf0naFSAyxn2q5ue0OeZL5BGREDt4uYCe09uQEe8zzZMbtfZ4uRr
QEQHkDweQPMNeIcxy4e3XESoLvWtJ8gOVyhKNPNN07fpp6pzDqI0o1fgebJ5ifLokxIWOxbmgNSa
PcSvP0bqDGIUNLJwQ5Rt2zZbGEmCBFEos090JkM3vZzpP9j+5Bcyk+G+WWYf8myGaw97MINtPmT1
Ljk2PtwbfHS3lF679ApkyZbcqAAz+ZGjI2eaJauaDdn7JJvJEYndU9mV5doF/cCTlZcXPis388xl
anv1FlVIEOfNigufFdbSsCctCLQt3/g0+XuIkwGlhjIFPhTgUbZKbS2n2vl55Prgwa6i9D+09TxR
syBWwd5PITuCUpm0OOUjR8LF1AvqQJ6wOMXQELQXydgvUEMV7K9uwcCj1RBmYt47QHNqFGrsVd51
D5G25BIsZf3q0hxBxOa4Nd6SJboHpc0RBK7ZgTrpoAUIwwDqOlOLZutT8302x9Tvs4W2Ea46JVtE
vDwrnRFnFuSHDtoz6xO1GpY1m8TP6zk16YAgL4g5w+bkVD4KNiePBgRic2eSEiHbH+a4eEwDfp7j
T69iV9B+LTtwT0aDU94bqbknboYA6qSbFFirZT9dFNDoi6dYtL6pINp97+hxzyD+usTNUeyjJozm
rTc6hyYt7E8MdOkX2jolix1YKMtFiKq5Z3ILsso5mCxce1bRAVTvvtIV0zQQrqgQszi3jLX7Nuy8
BQvT+FXlx6Ky/c9dCtrVsR3jHcszeT8NpP46LaChY6FcyI5Td5tmmMdtLPctRMAnilr9imypnneO
H92mnmlCzHUEy6hdjBBRTt99ORRZFOQY5cJE8rQDQy+4Pxy26OnMxlZVS+UhXICzS+90ZkdfeNtD
xd0DTGg6gBRThesGBb1r3jpIyirciVosI8DvL8a1j/vMuRJIrU98aZc/RtQOi8ZF0JX+llnUJWco
y00aXLfcZ/xzBq5diCnqz9bYs7lKEw0tvVBvWrczNgyZzhsNSPgcebnxper7A3Fo+xLsnXGhP7Mq
gxwk8BeGTvIHCeg9oNs4C+sSsqG4JT8YiXq3XXvpTDLWLLWswQzk4EYJiEa+o7ccuFl2cKv6y+Ud
Tx/FLUH2RR55pDZQLEge/bw8FIXhPyQgfNrhjjJdhXr4PNkzhqeFFUXOzhWgSvnZPiKRMSvMptrg
9tcfseDvjyN3NfShnWKdWmU8q1gPEQLqEVE8ztqKR+tCD9A1M6CD4PlTUGtqXm0izYYNatvqczcd
GhDrI3sBGzWp42orGtGsqsDq5lTlRvVu2AOfheMGW6pvu9oNkYxrhtrhWUY0rVdlK9+uz8itNUup
cPcIDdO6kSk3lvF0FrrD+xnZ/tSLwlLQ56BWcp3g17PzkDpYNaMoH+tavtmIMr7FVbNCIE5/NvMg
XaB+ajgpz0NkzyyalcyEO7fkaMwCLzcPHjEiUKCY2hwROaxzwh2Z6CCmKDKdIU0BLddyhBAtildX
iVBAK0+AOyriIhsIAKB/Y7tHBHKKkz/dfqWyXqyxZZvE4bgll0afbh1m4ClRpdBA75rQgZiOmbwF
uCo8y+VfSj9KFibn+clPmbePxqJZ9koqYL2BF4ea55vT5N+HomsfvChu10FQ5Nsw51BKmyYjj9GG
4nrc8C8I7SeLQIxyIZg3bEAhSDXqdPClrJaB4NaSmhrgvTv33cGx+drNc5SLD+39KANA+9M43yKn
AYAhFB7OUAZ5t1XiaATJVkbu8k+aFYGNR+3UOU6peCEjtkDJojbuEV3Dt6DjsFwQ9j9F6mqDXK+F
RxhUnkCkWJ8jBGMuNmpSB6rb2409NwQIEDqnsx4BA+92jlVO3NQewoc1pCGuTRcEivhe7WNih6iQ
9lx/nk4M45Bq/eQ2dXgveJsduiEN5sTo7f5lV4WdHQp7kmdCBH4JLt8MooTlDJet+Qq+DYWafyu7
FcodwPWCP0TG4+6eeTUIh6Zb7RC9+3YRGI1tS0V3kQnyahUgkYW94fjZYVDm6dXwBLmYdzsVYoAj
82In/1EmwTI0RmAM2jbdODqOVkhyIK/njbgvIlcOdhuAQtIs25hp3j6TR9TGzjqBON8Mi618fqGe
bw3Wr//YJuJ55MuAkuGev7FcUMNFbgP1M/pKVf2xSb2I+Ostff9VrH/r/WXs1bmbpqo8Q63HcNzp
AUlXSKFX+x4RgJWsTfteoiQMMsdyfCuCm7LXwTd7rL7b3PMeVWZiZxn2wQFV4PVljMpLYykHIJXo
emODU68TIyoQe5rWQGpa8OjpkPmjPWfsyxUzfcVVlyCT2OYVxH0cIK+1mzcQKB7UOxL76gdNBqzN
u/zRYQ3D71TX4KbJ7VXGUVwcp1V5BAheLlH2VH2qhfmVoI2G+xW3rfTtOobFY7QwAv6iXPwxCbWG
CuNqdW36TV+tII8crTIRhgc+AHrF+yeqfi+KDtJ0UTCcPMfTB0thIxNXgfmlSS8Odn/PenOGbEGF
ChFcEgVWmAgLO+WBZGjyqcmnJvXaHbCd1Iu9ovVIvX8am7oRMhe5BIGqIU9YJmBdCQFaq+q9faUY
lpqTXdcuCAOG9qVSXmF/V6nw7qBHuwDDbZifo3ACMKj4AKZu7nyVwBAvQKvh3BglVP8GQ6SPYVbU
SyhJjUdAvrKdW6bueiwL+9ZOSj7vuBu9dJa8y7PC+Q5gP+obffUWVX8NF5FC+UaXWiDyx7MC/Ag+
QjF+fuBtF6B6oP9Elz/ZLUe6a1HWF/Uhf7DyW2C791JCGOkqSJSXUbvmKgIZ7ghBomuHWToQ/DBu
wWADJqoSVfsIrswqHus9NduheG8S9BBPh4+9w89N6k0Y4GH/cWwxokankvkC1LYH3gi59acFFqoR
ocjmVXl0pDYdJpegGOU2SUV8MLH4JD6DROlvAS+iW1f3zh0b0xORIdhS22uUjSYr8hry8RtQeuEt
1rYXLzJbgw2vPoPXtHL9MRf4Ky5esindlfIae4kIJQqE+5o9xTa44XBdB2cZNeDjxs3/CIwMclBB
FyHoou3jiFJxiCM29l1bNO28MGX/nPj2l84X6TerajF8ykPxrMJWiaVvrg+h1T7kDIJsIa7psAE3
ih6QJunM+BiYxpfMCJzLgrJLzfxQJNEXWqbRBsEDynXm2V26o8Wa7+A3CDB8uSQ2L+L1Un2QHY0a
j4qJ+Yvsba8A7ZjsjvbmV1eyQ6Yzw4PBr2Yg7B3XAM3kTwLy4tL0otc8AAxagIvtlGSRPnkAUKPU
oI1eE0gDcAbuDUvEwfrnkakZj7cyt58kVjZHUDDJI1a98ogdSLLhvfHJs+N4byfxKrTy6j7Lku7W
TQUKWjSUQXvEXOZ1wNiGeo2Ot4cw9D5fetngvjUAf+yxOMKuxXUMSF4iQka+dABx3YpradxQK658
d/Hvf/3f//l/X/v/Cr8VtygjDQv5L6ny2yKWbfPf/3bZv/9VXszbt//+t+N7tse5Aw4L7oN9xHU9
9H/9cockOLzN/xO14BuDGpF17zRFc99aCwgQ5G+JDEJg08IKoVvf2dj+xKoAJP1dmw6A4Sol3pA6
R/pcfu2MxWUfG+oo3QOxsk5phaU57zYoNePZyR2jfO0RrxzkUp1ZNFTx+qIymMbtT23giE8RCmGu
y4wk5ckC2ZgcAiFgJqJDmAYfbeRc5dmC4Te+gzwxqmenA5d5f7SnQ5+09arATQ+MTH/1ZrV6Bpl+
vuEdw4qd526NeiSvu7jQWHKmCaCmwGZ//9U71u9fves6Ln5ZnCMH7To/f/WgxysM3Qj3vtXxsEES
OETVlDkuc8eoXuoUSZNpOaFH4KArz6lvycMF5glQbYYysT971TIwdnnkfZhHs4lmw+4VxIqNHedN
9JLFtbVI7FQfBSQx91UJnowBualPI0if8fW6b5Mr+KdR4z25sgBKI2E2HOgyM+vhRkWJvXMcC/dc
QBrEP/wuffvXL8dhiPri23FQGuJyl//85WgvrTyUzsv7yyLdLTlw+YXzCRmK4gxF2e4MqP4j3Q7j
RhoruuVRc/JCuZY8DyW0iq3I/4IYsFq6PJdgTcONKZINxBo4b58tVR/FtEbEQ/FOJqx44kYJyaBS
w3UonH0jbiOjqG9RaL9Cwp7fFxObfgVuW9AdpMGebKAMS9dtCf5H6qUBddyv+MTLj6gZVGvr2AFu
z87nCE4l21FIsPYHEpDHPgBnhq3Tet4EQBFG7T206/n9L76Oedu41taDcscvS3tSmLMU93dTJ8nP
jV0IdJJG0APLX3Ywnfhbrf38oZ0OiBSWNU9AAIZGHrvdrAP0cJf7pXywlFmvDHMsltRLo7XOLqML
kPfeXOKNTmmxpeW06Qdy+a4V013ZbFfUUVks+odfhOP/9IvgjHkm/nMoZgvAkIU9XU4f7lS4s1gD
qGTCe45HFOTjWH/SJuiVCWcYV59Mv7G+0CLMMbr+EPKgPxmRjyWaUUMKMkmPpCp7UYkl8diLPCyd
1n5ZlrN2UnuLUQQI7Z0qgbhMWu1pEHVQ8z/aLpOFLA3WTeOhymawvWwj9GjumeOZezpz+tSuZjIe
UG2FRBHbOF6yvXb/5nMxOLVa/8O95+fb/vRlggDKdZjr+RaI6Hz35y8zjWpmZjkL7kTfDEjF5v7M
BH7h1ooNH0XfubnsMl++FIwvaa1LHnUdAaWnHQ2GWxDPIo1YesAed+WmQZ5hus/W0931wwEgo2On
IN4GBzJD4wNBJzNCOC0c5bxOTdC7Wiw/m34azyjYQh0sN947kJ2JESUArbvhKDlPyhJcNoGfnV3U
ufz9t+KL335itiMYF6YFyl3m2L98K1hROaFsM/eOQS73aE+CGaA2SVHCNqncEidq6CbJoi/PsTtm
iw/UywUEDYgumWzgzwMw1gOVPFErB2JAHVzvtoumTgxwcefNnEoBCw56Dkghh3s+VQwm4VqoUjxd
vRoX1WmCQbpRT6GhMkhAihEb4YaaarJpDwilaLB/s5FfOYWaLs6TH9mGxsNS2zFe6oneeybC0bnH
bRi6IlaYgKnLrbbUE1fQ2ApqyHBR7wdv32kaCOQ6/iFS1vQTGD7j51SuEqsZN5KjUGWys6J3cY9A
UBGsKdjxg7DfQzE+92Zd4/f31gQgKQFERuoWO6WpNfXpAQpKWYuwHCTColCC3lmbwRbi3uVJtTFo
5sc22Hu5eM6kau/IVODRtciQw1hRkzrMDBAqZn75+9+IxX+7dHzobfgmxAV87mAXPvV/uA8NPsPj
brCruygyp6izfEqaOn6VGkWHQe+yW2R+YpTnoQAY/HrRawlGDOT3g5cSaaUVdFPBkiHc+OHnkX7d
MWxghoOfGzEwruBicXVSIyYFulpqevG4jEo13neRAKtIKFfxpIhXFkZxBE0sSk2nJnYY7cYTE8vN
1MxrkI9WHu831ATQ6H1KakIKeRmj1Gzp2fiVEyIoDqxmGY9u+wF6DbQ4VkZ1fQEOIVA1bjMHULcL
9JrnIJKAEph5gV5Dba64CWz+AXpdhn2zVDpXl5eg1xkAzEHdt5WKF8sS6uxafniTdsC/9gDxvNjK
glI4Y/kBFQriwQyrbRCV5gtYRdoV7qnBmtySBPznJXJduvVQ79RhB0F212m/XKe1wxER4Gk4TVuq
IkQovjw0yhlRNwrpxqHqogdwrjuoz0G0rhbNdmiQEQCsQMzBfhG/YfkkZ/lYBY9pN1qLwOizG4na
0I0qOmtLM/EWGcDrTJrl4Z1f9gAnQyerC/q5BdE4BKeBTfamA9l53Q7Lhttqbrrju406yK/HKJsx
+zKHF68hYtXceCEiKNJR+WcQwO9IGbJN2j3vR/8FRYzuPBFDBPwE5FNFW5ubPkbA3rRsG+/Ayz97
cbNrAvkIMEN6w3A7PA/YGEHzAgLXvOgekOcKIWcXFg9FPjaQCSi7NTXdKlPbpkPhODUhwmzfNg1b
Jcouzoiwm4uCZeLOqorshlVibQ69uCNTHwftIrCCcWVPNsupGih3XNwDncmTVcotBWshGgR2w8zd
UsAoogzZZGt7gdrojgEQjsWSB+q2F0Oa57jmCOoVzdYO6up7Z6Vf7GT0gHltgjm26c5tZdrN2ska
A/VAI+gagOJclbEq7v40T5Zu+7ys1ghYdMuqgySejMu7ckKjoAwSKskTEEUaBUQbm0zikoKNDhzC
AeTrjrhLeXGFnHw/PHtFsRiHYnhMUgA0vMo1kWvBjh2rWwcAjQIP0onckGflAsCifqfrtkYGTnc6
PTZJUc0bk/ln8JNGa9srYyjOFMMhtRCdR0miuHctJArcIvJegalaZnnofA+Vv+9aZGRoOMoB/LMT
RvEaBU3j6u/vhPavT0usGhxmMzwYXNM0cU/5+UaIMFTVWr3RQTDeRIhVB0gvEWQAdFO3fqTMDajC
EBEhWwftqKjtHsbWrSB4A5Z8V5TmOekk1gO6yr8W+FWiuMx5unqghj9EojqIN2KiWCGeFQWSVex/
On9JpCpqErClM0g4Qhh3HjZNfllH2Kg+nitnSE8qaq1b6mDIgNz+/ddg/rounb4GzrBumP65Lu2w
PzwPRN+jzttj6vRe0y78CUmKS55B+RgkXggD2NYIvszrRZ+F9sLp7erXmwGNKDMU+dPVH5Xgs0Om
LJn//Vt2zF/WOcL0TM/DX87DzcP5becJpKkJocE4OV0W9GMgajChh/FnxISzKSgPtp10XfkBW/9l
pmd8baKU6ndzCN7Gi5nZKv4MqY2rd5O0YsHjSoKjaUlhzlz48aPFweVSZMshakAcjJTHQqZmdGeE
1fsZhBCchVaAecjQdBbDdHb1k5DI+4ftOO0frpEQjmc6tsEONha26zsM7Z9/znoY+7geeboZAkC9
+NyGKEs3QmpbYKGJAJK406OGoO4EONEqvUXRW/3p6hEYzoj8kNXPdBhAtdEClCHue0g5RSCYzvDM
AQq0iO45y6udnnqpSYcQieDB7cND5DBoVf0YLzVPgRM2zVem93//G7Cm6MLPHxcXryfAEuJYQgCT
9fPHBdQiH5DJCjcXDJddzi8RGcT2/aMVSiQuwaFST4d0DBvwgMPeDRKYNhBUz1IXLI6h6kDMxwTC
1qFlrwdwOUfYLwC6+6F97SdMmFf/w68ZfyR7igZ8+DCcWfgkvm9biPA4nvdrFItB1bcQcdSsM5U6
OwW58DkqhVDBpnn4HOc+KPBQeO6JGkhJp49nZEcFkFiBixEJ6FhGzz4rMogdcfdkIufwmCMvSm6y
4HIfRgi7ULPgoKVuEs1A6hhjtdy35Q4Zs1cUWyXf8/KERSOeSDK0kZEKvJeJaniOyKC6c4KsXeWs
qg5t1okdksh63dbOeAtsdrjArdx6mubp2iD+Po7v81gGmB5dJBPL8mSGER4gYJDsTii0P3phWuws
XN3mFB5SYKAK1XE0HmvwbpzIi8zUHFQ1boB+/kJ2MlEnHYauChYmlv3zyyuQsZmmbMy+mykpwzXZ
PryYJ9q1GpJm/8GWdzI/tKxacF1Bb5KG0EtxgL/WVlbnH23kY/C6mDTQOgQsfn/XkKLGntBj/hor
rWobMrAgZkCOQcXRBD7Ty+QCaD+LH5LSQrg+NQPQ5Kn/T9l5LbmNbOn6iRABb25J0BZNWZVKNwip
W0LCe/v050OydlNH07Fj5gaBtECRRWRird8o/YMsF24RrttQi9jdTps0aGxc1eZkWiOgzIpit9mL
0wnnPJvB1TYFpaWqSwNt1bSqhVeIlZG/Cc0Hxcx+3XsMlvoLEWyHR7uZsF9kJIk459A62CzLObxl
IoTTES3orLPsYaZVsic2TgB6aZR1RmJuCF2Jx9uVMm/aZtM0+7c5Ina88RxfnXoXNQlKccs4vXHz
jeZpzuY2QxFUTwb+lvdJHW2OfIie5U7Oas5lcInS8OhaqlWsoQPiSFEG0z5Vb9dpw8A8Yd3yLrvL
eUbS+qsWIc2jLAbCNRfWDrjO5RbkoQrR00ht/SRHhW6o7OuS70TelawzdOgI5Lovsn9kRohzBJrw
5WczjcE3o2iik4s2HM+YfqsL03xG6NF8NmaksPCT8DatbYl8PSrJCseW7El2AWNgQGHDjTTS9WKj
x2a783rUhJv0ezqk6XaczehgKnr5JZ0DNiBO+h0EZOPbbaE/4Do6Pit9/0OrguQ7uCi2EnmrXdzQ
S67sTu2VbMjt8VdfOcpTFBTJaW7a1JcXIDL+4C5wxqKfLkj1IWM/8lXIi6TBa1F6BuqrY7pLy8Hb
NaZSfsV6ez2pdbDV0wZqqUcaR2kfhrgi99ARDFzzdIkPWuKocKz5yIg8qqtyjNRqHfAQC7Qwf5Kt
mh31vs2b/04WheKBZ8J49TZVzf9wRYzm4nqd+oIhRrQNdAJ5sljltXqF0ri/9W1H+NlYBRTboDH+
krM5paPsMNm11ryFay+6MprPmfEg2241OUyIDMTb7VZdpc2PvLNgtbLcuZHyfoWICLShhkWTeOzn
PS8x0Zhk3U7eR1eo5skw8897Hmz3Cpw4v93z8u+wRdug2MirphYI9tlxyKQvF1gO8r6JNw+3+/pv
9ywHjY3yP+45TGoE+8m7Xdt83A5KYu262juU5ObgoHUlwA6lZ2shT6e0q4GtkhMpI8fae7LFVQrY
inmKrdutZwupI7bcENe2BReyzDGAqN4GkfueGAIjaVmnIi8qTvL0Vlv2uroCahfkSuKLiAXASF7i
poLPUaPyxhYkfYF3mb5UGY6Ug/ckOwAaMDYqVKqNLJZqoj8zWHaUQ3AAc/1BDPlW1jUuyeIuWmOF
Oh2KPl1/DmPeRrTgcroK3W29T1/U0Gqvk2bv7j2yaur4M7tiL+fq5tY784nk/boqywfZTw6twxE7
NnVsDrIuH9XhNJnxx1zN3cE1qtQnshvvzHa0jmqSZ+dwrNmpj36Qlwc3KbC3UvNslYpy+inmbZo7
za8pnf/iDVr/4hYkF+I6yMGEI3w3NyYvlnobPo0BOjJ5r2ffdM0lV8wgALO86bT699gyEOJv5+xZ
XnmcCusYx6N9QBpwV7o28kL67Dy0sfhpDHpFmlRB3NJ2rXPEqrE1y1CDTYdl9pRU3loNwDwozaYy
EeZIQVl8d0P1goT2kv4kauOOfMgxQAER6cXfShf+VeHs+tUe1WRtDlPw0qBP6WPDoEL7mD+vDYu/
PP5x3agL3Sf4ENDmhBi+gBKG4KyBKPj/rodFN3y+oim33lSiYI76+bZGA8QPUix08l5jwz312neI
eaug15sPr4FqL1CN26vEMr54pn2ssmXW2tPW7ozRkTH22jWPEnI5ciSxyEBU00vgaeXRwUx6Iwdk
+W7WY/cb1JIUg5yhOQDTd19nz36U7bMdE9PVquEiSsLzsBvxO1+ulHkhQl+m88rPrj2Mqki2lV4H
34J6extouP1G7+biqKlEuDD5+3q7EVCzKyXng0t4ITjr5G/WxTIhwKVjEXX5l9kV016HCr7N2q77
SMppJTsoBvw8vPuyB8SXqmfPxXxKXqqxIG837BoeQzAQJxsFTF82KFaz9XhqvneuYe5cpEp3IhmV
98Lkm1+uicRd5c/CTUnhgvjBI7m6fVwFxuor8C7hs63gUBMsJsJyRB2D+CGQ9NHOdrgb57Le40Iy
fZkLfFaWDzrJ0FVAADM727PiAcGL9dXMkvRGsuqtmnDwiMAT7IswwTbslvgm+22hnUA8yyZ1uQjB
yAYtdF6UEXPOZTWtldh6LpeDm7K3q4xY2cjlM/J6Gty/hD02twW1zKJ5V6D7s5aDZK8e9O7EdvIs
S/bYebhuDCzDRaHv2OZqRxhUKwdUzFtqKspTEpYPWtCH76NT8OFA9rzFIutaA+akZuNGttpZmPoK
qbuDDD6CJP2Vlq56kaVlRh0UxVu+zIg8HcLqxC+tiuv+hyyeCvwmIYWcwJ66p87q2Z321ajvB6e7
6ksDXDdIZL81K2O556FvH+YyxsMOXJZ7Ciz9P6eTsHHZmce/Q+3bYIaIfXd9RhDMM5K1cES7dlkj
d5WhmskaO8ad3rvGpYFv8jzXqjgbmXr97JwrJPzGLvNvZZ14IQzNqsXpZpmsyfEhVeOnNPLSZ1Lj
BPyF97OzU9r0zs02etvwbyYv1JjFX13ZahuQ6OoGvLOBEpcdv6ehYm8yxSswtqFYDUiyByIpT7I4
GvoeDBq7qCKwXvK53BRTnryHoiaTsZh6sZFO3nFLcHe1Gny2xumY+Cg2TQfZ2qvOd7MQ9VUOVcLN
bKgwFtKqfCT48iavk+VmdZQ3lS3zQxn/95uSrRnRR3lTCgqfbBaSahdMs3qSKM8b3nMp5iTAVwFv
MjexANnlJiPwGzI0VAIC7EsnR4oJ3Ce6dZJzRksnK8tmv2rDDa/0a2BJ8Qs4kPnNAO2etLCDZUkd
CrZoqLHLkqsZB2NWk1spLaeTERbDo2wLWu+KXpd7lSU9VF8qpCVvJVCV793oaBfZlofZD01Y0U01
XMVhntyIOZxvl1DrdMVvIzhJbXAEVutV7k0AQpabC7oCzQItdR9ka846v9IykzyNbMX/nd9UCtK2
C9U32/HSdaaeW7tODqTGitfZduJdoqiaL4thqrZntw6+Oqod8V+MT2k4oTYmG9WWSxVG4x3zRile
x6QvtnlMiF62DoGRnZqJJ9ptbItOipu+yq5ZjlQ5gXo27stFRTf0GxwfUrLvTOShwHAE/Z/WQ3NJ
DawF0iTTfPLrzcWq8PkFlMNpLMBYTDg2bG+VlfBoqhrtMc5680DoYcISbplDBQiSGdnXehCHcQaj
jjhi/qJ5Q3apInFRFU0pAIvOvLBpBnZCS6sVNe1DMIE4C7KqeJF1GF19szIdINZSFXkDpvHLi9Ak
J5g0WAt60fD0ZfyoAZ0KBOaOsihH6OVWJL36LGs0wV5vstJkK9vElAyPhEFu3WWPYcTwuiuJJMmi
S9gT4f7+eXbGb0jltCdZ3SrAGvkH7Y+yGDaVCdMIuoAsysNQ669Gm6ZneSVvhl4RsXpBWeJG5UG1
fLw3fP5R0sfBHNWNoXb9hidNtc3bwvHlwL7QlOfh5+2vbSpv9ifI5sDymGWODf2apPFOF1P+Irtb
OYlZXZ31z9t3Q5N3IOvdS/CbWsMXhY8frnF2QtnbMYzHxFmQ2Yp7vFfJs2R0tiD5xrMs3aow3CBt
OI47CLWfw9H5N4COT/0apYODKEdnk5rwHCZQsI997Ga3Q9C4i+FCcPS6ApmZrEHubhzzz36G1w3b
zsHYzxNl5A9JqJ3JZ7dnkICZn4yp+Cs4yDDzvV01+//aLsezNGe8/KXFliyX41ekiB66Fm6+dEe/
F6WIzr0IdQj5maUzNEU6s/1+u7fKsQ2wTL/21PHgksG6Nob2S6aEbVcg0VbX9k6mhNm1nSeMCJ5b
dqGyVxA7b9OAXnGYDd725qGka299F7VPnulVT6mRfpFImDIO3a1Tlt62Y+kkJbuabGiVkIyL3V1n
K1Xq7CR4bUmSSJSggP7TRWpsJaOofKRwxs00FMm0crz8Ed3D+CABUrc6CZOyx7bxb+ZueH4DEClH
FNBt1eVDQ0hZzCaQ3RziDLp/xptsxWIMg2N8HdJkCLdjSJyuVAbUNDW9UM8i8TYa2bFHYzlMqF88
hln5Y9Lr5ChLst7t9M+hsk4eVFsZ/YmXtqtloHUcIU79MDlN/2olXbNpK9Fsh6VoKppzsOMwWsvW
woy9a1WbR9koq8q+9z1D1Z5kCb8c5HmnrHjAg/332VRtG4W1/YRTdvusJOdOz4cnbbE/HzJS6F7Q
qivZJuvsUMHGKhoICC39ZZ2XnNu60099nF3uA+1pVFey+MdAI7dIizMIPthAmGL+vJIcEGd5sC90
100vOfsERBc0Qlihs1eUXH/Ig8H+H2fs8LeaE4D+aokeEUkjSrGwEIAHDFVvnWSpGxXrAWOM77Ik
D0D+p3WM0/nOyAaEuns3fO6Jpy6D5TRB1CrLrzvy+yZBdXuZsRWWdRoGRTzbApBUmuMBOX/R5Z8U
I2vtm8J2kUDl45OHuK4fUsNQzrI0DfBox0H7Iku1M/SnunDnXUrm7BSFAkfJ5ZD8c2ZFXrdrk+pD
9ki16rOHLE5purbMMsaW0GyRoIUENGNZu/JQy74MVepd1aUhWxoKEzArgrDQ9IvBu0I2/hwB2/XX
XOrQdaz00C8QBUObzScT9ctZb56zBabg8GjfNyVhFNlB1g2LGJACFvY2qCkU88nxtrlztq1xbSd6
BFg6Ny/yMHgjNmx46G57DJV4oadBuAvQeVpaTPiLo0FITfaTrYALX3tc2fZSWSv3bCxRbPdBCmt5
Ghr7K9kgy0urEoR/gfmEfy/wEsq9QX+5n4XKJPxyqVNCWs3E+7313m8srBNmNz/EMFQfBGdJh/D1
X8i76s8V2UhZX+NBT9isKffqGFUfgtekbCztL33HhgcJTl65l/r78ByXmocaaPZjq6NYM+Pj9M6L
BALoy1m91MkzWSdbZb+hr8Wfra43fI4t6qBee4PQd8psQJJrBSJJKPEfAaBsZNW9Xp4VdhueO9ds
dp6VzK9mGpwVTDr+Xk6ATA7yBFP4W41T4+R7syIP+Ca6uBNHpdYe04B3iEh+c/K08WbMetxpIEDC
d2ovB9lgzLo4ev8Z4fKXXm5UIAfjFjAexuzrxdjuBrfSXvkqld2Qhrkvi2kD0tgibLOSxWZMeE1j
pxDWkd6tDUXfDkMcgx1iqAfCcVXxy3tQWkN7lRPXcUVgdSkKm4m9nFh7QIQXneDJfURgbFMKfbx4
CzkoGbEIVa3Q72E9kcoOWtN4RzEMScMkK9eal5rvip0TrVXyCp5bZbzXZfMxWUb6GBL/fP2XQYo2
qX5e6PY5x1ZbUeKEvZIfhqAu+cX4kTwZZp8Vy97bhm1tM0XPdxMYb+LjLL6yaDQmb1bL4iuLLX6q
6zkT1dM0peZRTz1ljQzU9FVFNGndd1Z2IuTSv4NJy008E2QvUZoKdDNv/Oq5iPYi+JSdjF6RveTg
f+tlKHBBcs0WREOS/t1UznKGsu0+LyuLf1yWXk06FNtKGTSf/GF2uR9iAz24Uj3fazKNdXwFJmtd
11Z5kg24i+QXyO/dSUXY92ue8VtmnXnDJczeZ1NlbRMyn1/7uvHTBbMUO5gYhGXrnmKUYK9jj+X5
DczEyKCOk7e0aj9HakF2Gyk7pP+MrPTMuI2UaCcsJp+mot1HeFV8b/LdiGDVrxonylVV9vabhUrH
puiH6FxXSvJQK6O+9Sy7eCHSQm7L6c2/urlbyVFJMX10Yo7eW4LxPqgycREmqVXNIn4HCTZ5jptA
rMMsrX5Eg4vKA5mzJGBFVcrm6xx5FZotjbgiF9kf3Lr4YNOf+dVoEovCeAm9p8n9xoYTTG0X/VqM
ThJYbx95pjnroLCiR60N9L3rJva+MDSSRODvsekdxg/TLrCxYW3VlOCjY0HoNMu7BJVWvPZQCNYl
HiF7zSuKV5VUFXRPb16Xpihfh2lQry1uifzuilfZwxrdfThP6aOssmuvWceuKw6y/xz21q7KtNSX
rQTx2wvyaE/yUrLKFaOP1U73JEutMDz4RviYyLmjqFa2Np7KSMNyM3ZoFIBgy2+y71hk9SWLLBjf
kWJgphNlr4SuLn2aF9+MCIy0iaTPsXZdsLUzpI5GK75NwYSaZ2fyT4GXx9dS/SG7KxrYpNFlYy+L
6DI4RTt8FEZX7XHWa7ayGh9TvzXjDC5Fph8KXVQbOWmvWMeCH+OrnbdQ8gzzAIYseU4KE98eE3B3
4/T4UxV9wFJYsVYTTX4uW1BGYuoheeVDsrbDutuj4qWQIF3K/8vBt6mWq/3rBFqIC2jcFqivLIoN
Lcx+9CzeYg0xsk4rrZWsz7Vx9stwMG7d6nz8rVvrpr93s9ksHVT2yecpkpbgJBH/jpLWWzWOhl9C
O5vvKs67OXrQX1TVE1fbrsRqXh6i7A/6nQc3YyOLdmWRhydQcJLFwHjrQ7v9IozavIxZmJDGZLLe
tiATd0gcxv3KJuf/F2x2X9VzghMAmx5izfO+mQZuclgnqs+ItfTbMWmVh8CrugfI3e7WiErlKZ4Q
fBNwvL9ZfXfR5fg5QQZqiOq/yxyLitFpBxRa8R4uAy+/OOXUHZCxnvZx0LTXbFJQFcaK5AsJop9Z
3Itfobq3dIP7qDT9zU3dETcafnvKQjKL40rbwQzojq2YcWvtc2sTof35qi4PCt7exx+K3aBlTUwM
v8h+nxhqsJ+UOvTbRjfe8qh192VFEEIWJyBl+0RJ4lsRk1Njr3tNcisOIb/SDOszXy1i8y1VR7Ll
Rp6zvlJsrXikaBe3zg7p6n2FkeKt1a7Ddu8QEbqNFYXDPi8VWA0uY0ub7Ekzadg/LncFvSfDNk7p
b62ZBZG0c1VUKJdWzyujfagp06019QJlF/aaemud0zjYkWKHjLHMXDskQrAEN26tlobTs6UjOC6n
EpFq7NQWHVVZZG3TdnPXIFuwjM3HYd7pVoBpynJdrdfHHfZtULWm5tC4ZbsPpvwN76FxXMGybM7y
wNf7eRYbV6eZx9OfPWQ3AeV1RSIv3cliU2IynAsL06TFPjIzdffszS04ozK4svgaDuIodrStQsRP
ZaXsJw9hEf9wIpClsiQbbQX9yS4btvEy/t41TolFpTG5sHudPGt19VXPsTS9z93gzPrgCuvYRAEr
nuwWxHBuK7RyfDmxlvHwWUWwxzNY1g/3iwUF9iOVUjwmvJD/dn0oHA0iR3m8kX3vF3P05GC5TXm6
13ehkh3Rrv4ir3yfO8p1d01gTLvN4bwEjgZVdLFbkQclwmlFeLhkTwur7D/VaSqsdiXLOlYZ/5xa
pNLQb0FywFAyXwVgcbqdyq5tmSor0eLHJ1v+y3RtGu30ICS1sFxyWuaxw463Ilk2J8VFYsTTN1rs
sjdDB9cbNO9QhfyXy6JtJQ7vTaI4q5YXfqnxcJP12ugah6pW2cYCvvqqNVDB7Aa4Myhn8y0jGiDr
k8wbD7MYIQfKybHlIUcCrpAYCBtajVSAPJRt7J3q5SCLbWtVWzWAKC7rhqoiSU2Ov1ypumoSmYqd
c+y0zjlJG7/zjPmBRdgkNrY02IHTbwh8sa4kOfts2VG2aBG2jUtvsYy918szL9A+h8nibWwdWkez
QHP1R5U2u2nSlROQhtQ1s7M8TGaEYNVykGeyLiJh5IODrtd/NCA1DgFxGSs7x0q/m9SyOP5RL3vI
oaTJg23Ndvl2xX+7mByr1d4PAohLZI7QbzoE01Zd7BGn5QCu6/NQSgPFFFrJwQ7VTS2L9z6DEapr
1VOGnd448crSrAhD6To8OGWW7gYRpl+iIHmSlJK5CWL+Ldrfe3iA0f97j0CpWn+aW+RhPRREva4l
eNWG+UlXnY1p4LV7r3LSGHGEe/k+otaTbm8U1Rl6THaS9bfOzqQ6fp/haGd1XfuI1jzMFhPHjpHY
iUe6r3b22FIVq2qy2sdbZZk3OwB9i5ArdcVyaOo02vCOrfpymluD5uAfk6CmPauLjdPi7TQqk7pO
06Bb3+tiVzjOrVxI76Z7k6Yhp7qSI2Xlb+2y3DRoYfwx3b92HJc7kC3yIGe0Nfez7l7kV8fCLvu4
eYUjzDaBgOZ7ZFzGVRlO5XnEjZHMTlGpDxXcFNUQFGVLFzR654dtDbeSb3krK+3aXkxBJiP2kxrt
U2NonqtI5VmiR87B9RLCJUOdPOnuV9kma0CcxnuHyOP6Xmdb+HhEOWw6LbHqZwFW4Ll4lt3lITU8
tu2q69yuIetMocaIhohmrxfusNcyFQxMlqVngnHpuSH2sReoQFRBoQ3877ocZYvsA5azBY/do+O8
9JYNcCe1bdEbSIZlqX4srKRvXoMMw1+rwgrPc8OXzIrGDy0Ds15bWUseusKULg0BSOTNdJwqSPVs
HMNHhDQxaFRgYCa8Oq+GzJz+hmi/hoQyhKu0G8AaGR6YJRNBgTTqXpWAJF5v1Eh3OEhvq2kSH5Rl
3wV3qdgY4zS+lg1g8shGWV9zk8NtJoxOCa4ECD52/PzSLL8Ec4aIals+GJZOHteZ0pLs0H/K8kwe
mqgp9mZjIPYUhmf7nwOhNbjvI4+1LHL1neo2H7LxXv9H33msxIJt+9c57kNF4vZHPPk2cu57vTy7
182lG50iZLOXO/jjSvc6eTPJjPSyiwvhP13d3Ix2lZ0jtBVazRlhWIzqndDYjm7WbOp4Br+fPXkO
RE6laN3XMtcfS+yXriqJ1Nem0+bV7LTpQz9k3uscdI1P3MXhM6DVbAZ7a7D93+hL0Vu8dGcFCI6c
Ke5rDd8Y8V02WkgFPQf8XNhzn+rEKrFhC/mp473OMVjkbMlAgWWQZXmKTPpwBNG68D5G7y0L8PlO
x+EiS1A5X7JcHa63kjAJbLnj461kO/tsLtQnWfISIiQ2ugG54byDP4c2PLTzVR50gLCbPDBUIArU
5ZX52VCDqMRyxXU3rWp1Ngz/pQVRlVXIE2p/n6FCJ+Aah2KXpxFm9P/MDDne2+QG6EsPE07oTpm5
QXvMfmwB3TyahRPvJ9OBWdaXQEuWg0FU5JxhPa8HvI2wK6WuM8KdUc8j21NKsm8cmfqqtiPo6tj7
PHaYJsXKeFKjafAzIls/UOGpNPtHjdKeryaZfjKU0rlMPWk12VDBNse3U/3oBwsO59z+hJDl7qam
LY4ZZg2IAN5PY+DZR9K6zbyOQ704tpqNd9eoBAcsHYg5Q6i0rbp8FT0wcFb4+kBwr3zN2ODsaqyw
fdmaQS4810P2hWB02q67YV65XdQ8l0tSFZWZeWU5uDj2oYcpAAwpbEW6XD02WjDfDkk+/F78ocx2
htCvEj4QFYKXspwFcyF+K8qGP+rSpV/p5ljQyiHa3G54tlj7GjjQKAQZjykTG0eoNazYKH7SrBom
TNVUP5refvVG1XhNutHcJ44ZbNOyD94VaAQjUJof1YzkaN5P7SVWM+M8ku1cV/WYX8dIqM0uDGGi
5aC80MMYgoPWJHhFNnrwqC8H3pqqy7AQ2WLC/RswsGzSmwHXGBplN5bon4Sv46OcQx6EHQECD7fQ
UsGlCXPG2xwpQ9OYvhllidImiXRcobp4F/UgwoPeEpcYHYdLUQk0X5vAJhJB8d4glmJmtkCfDEyY
7g2KbVVnBeCmU+Uo5+aN89UIA7SWRe082BCL34fuh71UB3hAHbolOEiWoFqBYA73GlxXFLAGBXdU
WzlBHjY3Q5iR+FkaZJ1stTRecxFrpw9w2GqNBuFKyWbn6rUgxF3HjH6oU/rcVJXyWgLt2jezqW/T
Kle+5paylh0mHLb9rkrMkxwZ5EB1pPUKNiPPmaaS3/20gmitlNUuMa6xbelXIpLDNswUHET+qZNn
dSyq9RLO2E7e1MMh5M2on0aXf0zGyoNVp/rFK15lwSh4QKwyQH+HsXD+duqpSzbsu9ONCYPPv4+q
lvGhUfarZgqcnWyQtxKAfcDCJ0RkfnHFdqDiK10jvkx4vl/7UgtXJPQJONfztHOqxtnIbm5AisA2
PdbdpfX/PMrqo+qtw3xJMfT+EXGi/hE2AlIfBj7JZJJO9/ouykkUz7PL6yDdZEOSquqJEOtBDpL1
/L2IPrTDEuJyjCvZbiLsg2u/q5b6VYrqxN4O3QHnpxI2yPdrbvnFaRTb7z3wdUYo2kODY9QeZJZx
tcrmczSf6FfQw7+MsPvJdOH5pvMnFQCdRZpGWLg4RQGGnndpQNnQ9uM1TxPV11MNMHDjnicNVTWp
SBX3+i5UI/csS7J+qZK9vFkEu1viV88LAH+mLV7KSQ+elOwZkDCUl+UwY8nkx9UYbWURuOhio1xN
uyqeEbZ0u1OjtdPVmjOELMm6r6FUzQfZGDnjtMWFOd/IVvxux4csx4dHttYZil4TOC7ZKKtgWgC1
NaerLFkBMYagOQW83uS6v/hNp4udRg+g1E8BpK9l8e5XfTO6keVx6dNUSruWntaq445wo7XpxXWR
7dQVjEzZ8s4vCqweXibGt2kpySpV178gE5ueZf+Gf9kdNvGsOksPFxjRUy9MAvhM5kGmQGQDpJiO
jY4eXbDHYgs48vQp06dJtdk9mtGZvJTqc0PDE7J2OhvbFc/Np7HuS8CVerKesgm/PaXHJaD7GraW
95gcbR42Tw7c7nSayLammbMzia5vXcezt2aRfi3jUgGkbytrQXpyTzr2gBBw9OQFPNw1OIrfXALd
ZotCs6abBhoX5niRZ4oF3KgqEXDUbb7WWBky7NvLRfTYWxN/YpUmFEvkjCV5UAPcjpvA9N1CJ4qb
LEjyvTM+Td6yI/KQ9g25PhIYU3E09Hpev+kRLG/kM478/scVMLa/CiT2nkvVCA+hm314ffhdxKG3
CyLN2yeBQmyL12FWyYj/ovnNiqZ0Zy9oBrcZD3Fd8rein+NG2BSb1mpCTuqxhIm4FcgeJAHo80p7
7Qztm6fp7koFEeabXUC0U3FWtUGCSJ0A/gxht+4Hfj1ECXI8p1psu9AMUR89T0X+nDzhSp8FBCAS
ERtAzw7E03JsfDIdm2HoWJfVNH4YgS2uRNGeO8LxIRH7vxMrR2K2MtpNWGjVtmyVbDWYAEz1tF+j
KwnQKfrQ7G7+3lbdDv/CQzNbV6Os1QevAdvK4tRvvKjOV1o0/Qq673WO+jLvvj+RwuazaD5QGdzF
Xv7eZ4BJ9LKDils866DVVkONubyuvId5srbqimWlarEfE+b3NP+K7tfW4JPJPUzzRqf5qbJN8C3z
C2yA6gjkmLcTzF5WZtwTMlCUYa3PeQrAyvqmR/oM4Js9pRcVYk2HD8ikmzJngZ0yzKaqMrlENsjq
OSRvZyV4FIxFtwMt+l0Z8vy1C35VSOjuIKG9KURH2SfMl3IkgJRFi+DUmLJ4zI6vavoFPCZ/yVyh
ykR4AYjk8DONw/qiTQZmaOlr1/fam+EcexCUayUQrxq8EL9A2cAfeQYQ8TQP2ItfzHk8FkLFiSvJ
LkOL55MGRWYzJ3wZJHr7XQSe9BiFB69qN46OeWJQ1FjkmMNTp0U1m8+22kU2ooN93z0C/fDNehpA
IZtHrXCVlRpFGUi77sWZCxKWUzH7XZDXRxEPh7oDm4vUEqlZ4OtKp+6HAY5ZYeYAX8F1IVtPtj9y
sFApSRO1HW5xPa4MUWBfXAeYM645oqvsXdtFaGdG6toGASmQXtjPMzwGEwuglRbk2pHXcnc9dApb
96A+EMNemVU7geJQj7En4IdXVaRvqqlqjl2CcPpVnlbw3tLVb22zrlKRF3a/a9TuUJQEukBHMkrO
osnm2wQhHkFxoK+ycR52kD1y2M5mvcLqfURHY26Owov0rdWpV1UvqyNA8plfWORil8L7sd9MgEw6
ffrJWmVDk5m9p0YsavLsDFasfuHR1hFXyMN1UDp4UKXu38/4OX3ELi9wk1NFq1z/odvOiwi6lU5O
7xDCVd04cf9X2fD1CG9+LE0bAd8S7WYy8EW+iGT33rVOkwj9YIxXbfGaR3O1STuAyHX3M3PQLAGo
6yCbWpabWYnca18Hh2x2lZcAgd9gih40o3vLrbbYolzy0eapsnGChi8PYUfUf/qzaoueFD6Jaq0p
Xpqo/xbWZouSYWTvEpuESjl026Cv8zX3mzxk2bjzIj6QrESzRc+s/lwVfFhaKl6zgby+XvHqEohd
EmfbmYDy3hbNKcsKpH2S4m0o1bVYvGHwqcQmCs80MprJti2CU12iKpHwY1S1/rEMtK+R7hCqaeoH
lfeNdTf3/QbmonVUdEUQs0/MQyoQuajb6pfQimKFJ7Wh1r9Q6YlXoxljTd6kGKaGT21uaHsUeuuw
s3wUkAuneVFT8aUy1WjlGSOvvm52iRw73NbGgL5wCDa19rKDrrFJSNzka1t786pL3GntNKeyTVeu
Pdkr4eUYvmeluy1I9/w/ts5ruW2ly8JPhCrkcAsQzKJEUZLtc4NyOmjk1IhPPx+gf0ZTU3PTxW6A
NE2RHdZe4dZDWWzjTt5KqwfNxY4EMzV0WFKoeFJ2/TuYfuqLwfpuVDGKLCCnZ6F6xzHH88TtzpUy
//Uc/K8s74c1FsR/GuOppPLkJ4JyMYvzFMwWdL5K99wAGHo6cvLKqa7hZpMXzSUdJXOwO5l7wjN0
v1+TPo1c+0DQPcFdba/m7Hq7tB7IzsgQp4oxvWzNIKz0QnX0khetjXTYLqDxDg83Q2ABsuQXtuL3
sv03NawPa5x/t7qkBpaYV8jYlxoVojODI5q22+zwQfjWETYaOmX+hq24dZtY7n3Z5u2xjrvipZjh
4SlJfxf94pt9kYcFm7qdjjALU6yUhC9thEtb2EGvkazc6MLAEMjNjm3hxldiaSLcfozksniFdYrY
qZ1FkmnndDRQaCblcqnSbDyWmCBfoYYbB02I+WlIipjNLLJW6DHNfhgJRqTWpIV1mjkvhYyTMG6f
mh5ZjylsiqkEQOKdwZa4bMg5TDD/DVYWZCAzlbq5CSXeEsJ6sw2PuMBFNO9ddxwUm7yBMnXfJUX7
oHWsHrf9BI/hHhqQMRPJhEW++m1pODlpzVB9Vxpqol4mp1NtmdYOyWvnS6bL75OF0idB1/IdWbGE
nAz3AZ4qqX+9ML6zgJGsiFTr+2T3PRm+QiVb0yI/A1zke4whis+0Pn4HT+fAljXDd82LBr+AJfXd
s7BCsha3/R5XTBH4GDbfkZBNmGpj8RYrxpnAQf2G/6QHIOFEu62bikW/lQoqoin5vsisDtAlmXC6
Y7lvzIlF1jTPic2ZOIrN4SYxcb11/F8vk9vuIZxxVmYB2tVegdQyd6wn9togSt6LsrTKm8z4yEYz
GGzeJRZDGVbe04hHMqYwfWysKChuPlCjoP3GJOjZk6kFNpTxvaoqHcEp3U93yCkx4w2Cxr96UNOZ
9wN+IjuYQnZAGpbhD5qRPzfW6PizyIwwAwL2DWs46FXmkUmejvulvg1ZMx/7Lo1uC/8XJbWvcBbf
8yQSLwCpvY8nFUtWq6jPWKHj6FcuL7Y5s2BX7RwAJMCuw7mbwhQnWXVI+wAxg9wbawhqX6YBivjs
2R776uQtJK1i7UgGS738U/UVOSPVcmhI5Qvn2vuAHLzr2zFF+MLvP1pg/M6NK/iv2HBDCByWC2xt
xw6jLIn9KAdo7Vp8cAQP92mKZEhEeHxpY/5iK9lNX6fuOAe4sou+3fV4hyr4sLFwC4QPAAJ4sUZW
0HuF46tFRSGS5UGmkf061h6gulXsu96o/bEC1Ki82N1lBMD5HZXlsEtqeze77XDGqMN+SoWW8qVb
4C10wGWayYRasoV+dqr0WhoNJF3jOmNNFw7WnF7QdjQHNv4W7+wZ37TmqOGYIZQuukh+qphD1b9N
Z+kJYhPWccCKJklSIOTZ0UIpo+pQxSIPzPS9s7XmJZ4n3QdR+4fZmwrzKOZzafnDPNR+0sXKs113
/W2yJ8UvKdc/dWIUAZ7N/MdV75wQvVFWwDyZbF9AuyE39BB/qhYHytIiQNvRNJzp8bz0MaV1VS27
IW/c85WYbrKj2kiMoneOI5fE1MJ9wsj9MMRK7g+u+mwC6ISGPc++JpWz9Kp3IWznWkrlbzvxh5os
zXgy66YMuzn70xnwd1pMxUnOean6Nr3mwzj5Sjo7/kTKgGTdxxWCZUW1izNB3lE4R6QHiQGldB9F
hK5h3SEc5a85mePFjKBvTXUSJP1kBZ3ge9LXenFWxIAE1AAYnafq5M4DySBu1VzxHLupLUcqA6qI
QSSiTuQGZFl2ZKKwL+3kkegysXnS2qE7ILINk0lBstaI5VhYeQe1sn6TXXVXVAhvGGx3B6frfmgi
1wOj1Ux+YTk/Ps98XvoJldwSn9yY1KIVE+2HJAuxg2YHH2vzTuX0UXuJOKNRUqleLf90nQFXjm3B
jh8FGgpy1oNlmkgf6r0feVSavnQGsA5smqYcb+jOfqZUOt0mSIZ4FnX73I0/HMxqwsnTSTMVebhM
sc1heOADGgaxt+NIDYWTfxAINO0aILMQy1U1zBPYhJUSY7Si19dywg+ri1iiCts0fAdLuL2SDk4g
i1QGIkoOYHD5OcN611Z1+8Ie/0rYpcTGPH0xNE051PyQ/Gh+ySFwjEUq7h3n2dii0Gy41E0EuhLZ
dJxY1VZnp8/Jrjbi6VDUtrZLIdj4wsVONn2OxWSxvemGoIAhubOc7J544mJbbhtKLHKpWxfqfkCO
d1wc1UPxi8kJczhSmiEr9j3G70tvV9h5pWQx4Ke+j2Y17By39ZEr5/vIs5hJIhGHuDz90PDdCZu+
Gx9aASxUoL5pdJ2oL88js9TA+KuJ0mlH+OODP5ULxuL+BP7M90Ih6WI2dk4ORyYGlIOt77QkmrQY
2ulRAc1nEh8J+Aw610CBGwipXbbBwJZi31g4mDc4QcAOr+RrkyPhMigEetT82wkGfT6Zs6+ykzZ7
osGYf35hszBeRJrflahZgkHVoifRGT9skzr8MtTntM/EqZyZrk0FOldFNaN2Lg6nTKSnF7J3dxop
dEHTaDgiVRHSuQieUtadpV5C8ppyPB3jxo8wWD2oCmeWobHaz8ZaYEGYVUE0km3dIy9b9mg0CcPI
EKT2i8JJfSpSiABecyLysj9PoxjO26OvJrbN/lykUKfQ1LBSO8Dt8NsPc5m7B/649dnI1fpsg3ft
5VLdZsx+z1giLee04NDmoUsKtldzJcWAPp8ODQVGbGguoBeuD9R/E5rXnrOm/GjdAgClNMf2uCQF
R2QPVbObz9gS9/N5NHq8zJ2OLFxbKwrfsnBn0UvzNChrIF59mOalPLOKlByCpii0+urDTmAFyCGu
eH2glo6c3cKsAiWpEs5SbnTeGrav7EOT7GYBu+8jRW3PS9/ilzVah5bp8NyqGdzFhG2p37TVW5rJ
350s+8/Panu0fUzJYuF9PkeLi/NLLw7Rmka5nTO2R+7aXaP5+Hvv2rqceNM09hSNZzt+R9RUM9GF
Glb/nC6oynpO+mGUcakFndpkJykXCu7LThuzu6Z4KWn2/McovlnYUOIEwQ6+66IoYJJa30DzPFTd
LVOYLrDQDZJsjgo/UaPosOTNcewajBVKUhHT5DRKdIkKmzVosJNx3t4BZh7UhZ3lnbJdTV6F4S7B
9rDTkprjb2T4iYREiVUI8u+3qvQ4Wo0meA2BVGeIDvpZoDEPagcdW/PLXfJf4C4un2yEh9ygWy6n
Y/pkYBGDmojT9req9ak6t2uzdbfGxMyDr/n6p/z/LkcE0f+vu0fH6/bzKAAXy4NWjwFhyz84nPRB
Z+IKF9qKicFImR2HpvAo6nBDXJP/XbkpZumz33ot/EzhNFDuaAYYf/v5jyBTggrgpCnyGuV9csqV
Ajv3556YwH2fDPcyqq8Z88AZl2wS0uriJ3ZyMUB5h0yrJ2N20Z87vOGBwxU3dLJW8SFGU06I0+U1
aoqSuXsp9toY3x2qYlHxIHf9vVVd4zCsMIFqWcV5irGJbFv9MmtE2xwQIjiPvuU37A0ufMmievM2
GSTxA2WMkHIYT0plZ/x03PkmZgzZLEfp2DWBM3qYNzRDfo5UgS+3VNhWIca68NGc8IJRLH+h6uwr
EyQt19D9zIvNB45HZV1nZ69a/vDHJp8G0urJHEuyNfVU7hJKZPoovdsoFuMAqFyjGgtSjhA7q+2q
Z7VA1DhwjApEXqd+n8fVs5VSccbICtP+8oDQftlRhfG4C8NnY8LZlowb3V2y77D+20tUpmZAJHK5
65SluWYYZxhapXzUTLN7Z2rdU04u0Z3sTGrS1iJ/T5k4OIske16aD8cR1YGfQHmMwNE/qjLCMSFV
fvaRWQfY0w4wRkV+U1TOPZ03hHWeiJ9xnbyDJAUkcJs/hljcMUR1/hYCPI11QS8V+zmP2L6Ucdr4
rUpsm9nZv0DmXbAA5ihHlf0RsOSV0iAal75BaAVasqviLjvpOM7vnMJcjriYLoeF0sEOlqaxWxTZ
hWwfd1U9pge1WfEOD0SqBGmVordvEP2JKxTDa4mexEir5Eek1DZKcIoJ+iOr1WoVryShatjLazeq
P2SnfS9H2eBOjmCSaj91GLJaUjf18AEayx2ey9ldpFmBuDWbmaRCORf5pSnq8WKt6N0M1Xc02ubo
Da3yTvR1KDwDSBXF3i7q83CK0/gdpuAvQdDUk9nqypuhWgrxGeoYun0Bs9Gqkn3eTu6PFvy69Vy4
9V00XwA+411uYqc0UEE+4si/c3Fy/9l5oxE4maM9cwIwTm2ddIcO7dkjMSWqdyrhf1vsgy0v/dMS
SMx+WjPuXpXXa/aIefSMQdyNJgLaUET5O6//YiuQUCNNan9pbe8B2zjax4mDYLhZyNhasuUZiOHP
rMvTMgv5GDvp3nuMLZISPjNB0+0BJ3Cmo63+nfNmz1vNO6OWlvtf/c/L253b4Nbfmu32r2d/jf2/
L7Fdtpdom+cxK1NOMcgn6o811PjzYTUSd7z1t0fbejMkKjdt/f/18Ov61+3b2Nb8n7HtdbaxWZPl
zlDryedsl+P9VpY1i+r6UHXYwgCn/veoMZhsCNbruQJlNySP7T/9z6d+tmKmDKhYyj7ORHPemnpd
Zkezwnxs65vd/N993KvZRQ7ptZr1+NXSVH4ObmEEkIji122sLmxm99QcD9vY1qho09VkjK6fQ4Wd
vcRMY19PkiQ3nkzc/D/Htgtlt7TUd1av4/XFP8dSpfM1bVBPX2OcOAPM7I3nysy1MHHr+GDVWI1X
SmPd1NpUb1HhJSx9k/zZutpHARH5oavKdF4iUYQ2AUT3al44PsWzj8Vb9SOBcXFICYA8UhhBtYw6
kZC9naZ7w25oc7CUqHyyq6G7mml+cFljLyR5skVasvyEcuyQceS/lFi2HjB3eS/b3LkhP1RDhWMX
00psP41yStnhq0/ZJM+YoRQX0nsFkToQuWFRLaHhaTahJwX+cdXyUzjYTvJBew8A/adStuoP/NbK
nRjtMlQX7YVyc88Rs8emscqmoMPd8GC2FZUeFUMmTUcox9Z7lw2D+t44I4RRma1qCpCknHwoIqhi
43ta/zG6vuOkDKGxj62PZTTrXYF27jVPMCmop+oXWP582YbaWO9vXl6ctt7WIBSO9x3S7912/zYm
e/3ds4b2uvWGpFqoME1PUs4ePDUpdlWRja+liEpksMkYKvE4vm5jScVmF3LUbet5pHJekqb4iw3N
f25YJqyqQSXhoKyvsTWF/m8yWuK+vYxXL8lJJbrQ/7ph6Il7MJU2P21jDb/bq1Sim9dRw5+rHX6J
8Yu2FCohntm8d9x4hSeYtrex2EruRUkFdRuyqgHWbV793ub1bSgZlzlQa00/bN107qrXGVT88xVK
IrB1iEob53UjuUIHfUnr1DmmHfMrli3/Tbr9vKVb2J9r0bev8f97HxB/CR3S0Pfb633dOGjJY6Ia
x8mmGAMcnKonLAPNkzGt/jlNMvnb2NYMlVo9ybWJUwU6pz4vq+cT0pz/ufB1s5YtzrHW1Zevoe3R
nEfV09eYmxZ/Va9l99Mmnu+2XfpU6ZSMBWG9n4++xmxFQiJovfN2h0KF6fO2Mm7yo6JDhpE6ruNp
bRKGohbyPQYICiP2DPutq4mqIA2hR3ftWN27iKKV5LNihevNySiKYyoEpOq1O4q+JjEYnglWTZy9
hP1ueDn8tsoEYV67JkX1o97B3Jdjb79PZTsehcKObbuaT112lG0972ITrfwgbecctWxK7Ax0TlU0
gUlabr85Q8kRzBMfW88qtOyx1gm2XuJG9pthWrgkyeK+DVV9zG6iqJfr1oUxZQZkOP5o8HnY6VPj
vVnJoGAJliih5Xnum8bW6KiWbOq2boXVC/5rbHK2mw2mixcUDJftYgSj4+2bztd6CMbZ4HdV1y/q
+qKZZLsrPa+8bjcSS8yebu5JRiK40N/GRlaeUHS4UHmc772kHhDRsORN28K2rU2u7kTAnWsZRw7I
RQLD1pejk3d74Qw53M84OZS4hbzF472u22LvKQRD5+PqeznaD0ACi+Kv1ocVrKx3JRtAp3L1Wx9n
rO5zWbxb2jSzz2eWIzQmZy9uOJclQe6Mj2j+PigTxRYv+sAOmgiOCfNnrzcPW6+px/bNMU7Mjklo
k2XpwAo6O7ruId/KsKIuI/HeTSBZeUNJChmNftTK2AkENYEV5XOCAaZLmORmvwfGWrExl+188Zh7
owxMvYiPnr7DfNR9sdc8mK3R86NhKs9G2X7rdYUoHreZn3nT2HBUE3h1ztlFMZBFphSPg9iukRrq
eAjimlX9lOXwEkWN+kaS4ca48VvTix4FuFbWsFdXlYbPZ9ZgF63N9kisewy7Mp/iMs4/h7QpSs6K
MbymXf67tl3j2BFjcRMW/nAzW9xL0RTf2Xt3v11T3Iap0P4Ss7HPvM7isPTczYvPhrykhi0ldAkr
8z3Mlb/FK/9alK0fk43xbqbdKYHI+1srMIZTXnJiTF51u7rgzFvuKw2ctlTSMnTHtKbonXxj09cc
Bhchg5CewJ8+ky/mULUAAXbyuxU/1XixD16nrez80t3NKhhhmYqK4GwX0FaFGWsv+n1Jx/Jt7NNV
XZiL89bNG/xGIU1cUd7bL1E/U4fqxwathjG9JK256svSbg8rOD12DR4hllIeiXsixCG32yOgXxua
q6yck7nxytaff36hBkmBYgcJKkwVCv0UtXI/1WUCeGP7pn4ndfA1XpiBDKbafRzpFWnfJawvRavf
dUfiWVuUd4vT2vuwuNpddvp+u4b1qXfpydD2J/tPz+T8bgrHexQ19vxEZLwPljGTok0I83ptwggO
rJlU07Wn4rf42gwg92tvoFj8WpLEu/XwA65fOy/bi6i23mXVELZbFoftWu9Z6t2J2uNnrzabuxyX
k6lmKrYW+jFr8uVWrI1Ux8uSSh24hl7dd8N+cBUbLyPdvk265nDmnQsfRAfPgG3QWK+kFmvMPBeX
Qm/tmzpqXI1muYRmkgwY1q797dLWUMAk5mm4bZ3PlyqazqKoWgGjFqM4jkMBLNkJAtNcqxUIhnAO
27rV+g9QBLB59kp7pmoBnYjuJHXuXlx1OfVifvvsble0th7OiZXdinz4blZpdSpAvG7D0PynwQHT
CcmVa4L/c2FUvelJ56183SsNRzP8btIaHwI51iLrqyQSMGjSUwwDzCh+NjJ32osBMaWWq/EzvyRE
AvawzNc1w2gb2+5ziQZ63rpuY76guANlWJ//Nb40HfZFra3gyxi3bOUibSfmSKA4pSlTWUIwRmI5
5jVF5HUsMZk9MQKKoXPY8q2wyvc6asRt63neHK3UShLJ14ujTJWDMtopB+myf1PtUn+yyf2AMSIh
vXBHAy2Vw/Fj64iWGhN+9ct162oSKgdivPywdeu5TE/R6MEcXp+JjWfxvIzJ5z+8DdnWHCRtHr9u
PasYgVhHPFG2bkL2e2ibKxC9Pl3YVn1Gi2H7WzfXHeulRYK79bb3J2P9mNtF+7K992LleU1WqpCn
ub7vlVg061odbt2acHm+miVpN9t7swtskFKMoNbe9mpJNLzkNRAvhWVKa5ZWqoHSdO3ZplgAkDw3
zNVm1R1Vm8pQTPjnuzNVs5/GsfMTAvGl5RGZdPyeOmv5F9ziYwYJ/VH3yEUoyosHOd8s9WwNfTI6
6xsMjvxYV3Z0lsYiLlGkJEfqkOWxwsTzWS/Sjxx7tj9ydl7Nmbx2x63/lEVlE7mcTWetJtTYTWHf
gP0kf04U4jsQfA4GWuymt3wqU5g4cXyhRHpIp+XNXkrDx44T+kad209y6avFLxqNrze/1CEvnrdG
se38GTQUi+zop4PDYzBkKNDdsaGeFjcDhCuo52joVDw2e1QsnpwukOWXU9s1v4jNVE6WVsxvVt/w
tZteNPLgP8hd+10ubkCBHufuOtoLW/xt+iJ7TtIE39rcUfbI9NWP2ko1Nq1yr7m6/S7sAyWx/Jux
LOPeUJI0dJX8Eiveb7br6tlsk79mUv3qJ2FS3mmcowZjlCqbS3AWRmNTm+Y4MCF+8ISR/TNSJMpn
y4WK1FCsdPhhZ83k7XRBeamBCPBaVQcQ+ZSSH6HnskwJf8GdmCqB9q1ZYu9oeVQ+Ib7nYSOwxzQd
yEojXPiuG6Kr9Y+L6vs2ltqroXZnhOiNTxUq3qsViJiF3SXAywTeq7I3bx3jeZr+0Uk8Me6VtN3j
XPTYH04QlNsAnFE5agp1NTRNzR7tvI49SGScf0P1UG85CNgOfyV7V9rlmiO7nFgesdi04x9N4baP
RWfRZkh/dijcQ+52BIgpjWJO4jp56e+5JHRxGvHOJWrx3wUZTC11jzTAuAusQcg7xVvtYDWWOMdW
CSqf1O4uLlXjA+bnr9FK639NXDCpBf1N+r5B/C0A66sac4hR9r6KSd2J5L7xVa205KWBpbL1tqax
pLZHOA84tt6xNVGtw3SZvEuEWOUVGxUN2l96hBsRpmQxPA+aqT5mSquhp1Pr3roWRoq3IsULfr04
wC58jAZi7MkertuQgfrg4CR2s+vcTHt4gyFheUIgWnvbkGZYGL7JPDtvT1hXn5PByszeJTlWWrS6
fdb9Y46gtJpJfd96ZFLFYe5GROisFydONtSr5XnrebrWPxIlhyHgYEm/jelkhJwGr7RR0fCErWFT
suenQbzo+oTYVeYwazIVNgJ3sKtOX3qd6sN6UVmbaQT4UxANnLY7gLrHc1ThAvX1krGbnzFfzT7f
c5GMVZB482NOgTtmS9MfXUQ0WtmKc14IVrpKpv/a0sZXmr3TqyPs13z8U5OJ+wamGcyGNRFNUhpv
9VT/FhlGE9s1IFo1wJzSO8IYNd9sjTxDZfDGcLu3NPT43BBTE2xXR5VKD/Hr1iEyX1jva8gw7Vyc
PcEOAila8ro1mKNUYZNFVZj9z5g+J4UfNx7m3baevM7xBMsr8vD+Ng+5SIyHW/XGI1sUJn04Laet
mypef9IW6CHbLdpoGw8WsNkpks/7y44y8oRL69Fen97E7R66e4QhOtq2Rumd163J0o7ZrhunkxOn
zqvEG/02pQoycx0CWmXGqKNJpDlsN4MIijtecpxpIlkGsH67kA9oCiE2/+f12v7fqlCiEGU/xChi
U17R0ulE3HX9Z3cbk2a7azXWs61HiGl1WBoIdp9dPeJZS3GIIG48b0OTsVDO61OVWI8mfmxj8xKd
tZIfxtZrpTIcpdVW3ME/ujWDPT/XkEOePodQQZJoNXq+4ZTJi+PyM5d4Z9mzbvrUdqkUG2P8ujWe
Kg5qZSy3rTdFbndLWvdQ6XmSBUu3osBt4/jb1Sphlc8tHeisy9L915jhZX89VWXRG+ruriWoyv46
ZItOnfq6NXyPcPAYqFZ/jUXm+N4m6nTF0Ud9HeIovbaa/f3rhoxzCs4bXXf4GnOJK5PT54t2w4hh
BTZCgTXZ81VP0hc5ecWNNbC4UUI/D4ggzluPoExb9beHXi5eNWnK0/8a255mddWvVkbxTqubApJP
6dy3xm1BCR0EASjUGatVBZIutZh23GVoVB9tGtWPKKuB17w0OWxjRVKCVaZQzEVZ1cHcRKrPdz86
bTebBhmtFS7Fhgn9p1aJw8qZZsO4T9pHu9SvEqDwCb/X9lFlmNyaQokCFTkoWQ/jxenNgQ+AiwL6
1I5CKkwpzW4f6tymz13qnraL2xA5YxrgfeedtHmsb7M5XexWDPw9R+O9M8f67E1tDytojounNq7D
sg4Vdax3Xee0O82KF4hHUbc3FcN5GjIkGukQZWv8WEiO27fOiCr08MM1qocna4hxbBfUpNAl/Ir6
dG8JDA8yi5NOxQ7Aq7XmOCX2n8UtYbC1J3WIUU4oAk63Oug7yR4k6Nh9lB75QnrhL7CEgylREJJG
rOZbtQ9+DOp6Ew66qoxnGBPvWuskh5gFAYBbhZIOSXkY9Iu64DUnNcWguIA6yVUO+aR/cO5isoG9
sKsN9Vb0+YkwauXa9DXy2GF0T8WAAM4w3tNuTDn+uZyTYXsWg3AfS2Fp55mKNniHBEw0Kr8oZ4lm
ylcnknRxJ6Z8O5MG4NVD5suFNZLD8JM63DXReS+rCd+MiMGeGxPdY2xczS5V9wrBKH6VfCzL8kZF
aJdIrd5XtnQvQ0EaDEAAD7+aecQB3jaaC6Zl32BYTKTQyWFfO4IcV12PbkP5h5cRZ+xWDB/f5zFw
TIPKbaVo14K9amFN6t3IeeWxKZaLheFsLCCJFAqRi5mOJm/Ojp02tue2j9qQ+Mhx1zlOfM3ddtmp
Uv8WT+QHwJjqw3hBoqEu9d2C/nFvdPNdSZPmWODWeMUmEV4Ja0qYd4681lUFSqKP6LeWKIibebhC
JDj2LYaMss2Csq0PXjF5p9KYm13OvoGjlSl8gzStoB36o9WsjMC410JztLM9BOFfWDX9XMNEjyZV
8oBPawigw/UB7mwgeHxv7E6BrpdJedFo8UmAroWXBCf23mC1N2zUNuqvJtNndHVmexkhGpyUFfAw
uvu2o9bWbTVbFL5GPXWQXGDMUmZYRiSjVN/14udgK7c8R+eLOUqQp3fYy/8urtGcqb+prIRZi+ea
ep6rRns1UXiYfO0p99rtmMG/cZrAKEVy7csmPscTO4xC4/c7C3J58r7Gbm9cv711AWTlDHhSOMk7
Qb1sMDMwVLtp24Ow51+uqbrXyc1kABQoBVDoJ9mBbDVqS7ZzigdBIkSMmEYrCS2r2hUp+YYQoAzG
NPnTFTUp2Yl5ZC0fMhgr2Fu1ez7Qf9uciJgJGJ7qA6EcsrFeAEZ0P4VdtovS7uG5HRoztyP9TTWq
k2iZB1PFDJZx6IK6BxNoyxc8TdXrkCTaVa6NYxJY6SDCzEtf6HEUmj1MPaHpnFAUp2futbowzjI3
gJS1T6r4j0LlASeGBEchoIzfgzXWHxJbcxbtY18SY+e4aJr0mBqIOiFP9dgeP8UdRJ7lzolEBtQ9
m9q8EWte+KQBvOepKvjnHWulUO9mxMXPkwfA3ur9TFU4fsVYheVTNjCUIrWHh2+m1wnmpU9sFrsK
DoV9pqLhMSXg9ZLHe9tb3Web4U/sRgUGZQb0RlfPITGYJcTD6CAWohp1BPN+ryFlkn9HRIMJtN+w
86DztbYD6uz4ZinVAKPpKlSrHoZyrxDAoqkK9pH4xcRxRGGhdh9zM79Owu6uQI1FsPQzpmiFfEa9
/ArS3PkWfvInb9ZhgeqRdXJs96xEg3dWssg9WytPp0n7n53rXeuEadbsFKaxvGmOCw5LRKj+M0JE
PTR9/w/ZBwaaYDsOlTqbn0ayiq4O4HG1CojjXH/kjnuB/zCzy54iPsHxn4lTO+hGDH0pTUPd6CO/
qxBRFGkDUCFjk6pbbR0bt6l8K7PlAep6BSnOsyDdsBjsETOfnZKilF7huYV17KO2eheUp9J2WZoe
6lmah6FtvO+594aWqVdl9Hux2x2ad9ZSb6XIKL8TYwhKq4jP+hSTj9io3Y6TunccIJ4dLHig8E4o
SSkRh7cewb1jVYAeqrljz/jkTdb4ko94FDn0MJPJQmnGb2Wh2Jevphkr57Nrs/M/2S0SMWK+blbE
3tEbLXiMbgHRs/G8fRRHXiA83Nc0pr6AI7OvqzE/xcg0LkubUjZl9/EnL/WwjLP5rC7YN2EUddfS
+K+1JkQh1bniW7x9GTmdsRCvzWqeY5aTdlXNVt7HQc43ma4zNz2vjuW9TdjqNm1+qGNHFUHu8GeE
E3ZSJOePfsjZeVjJR5br+Bya1YtlTPZ+KhPO32sTuU+L16NDk1oadv09d7rsLDgenPPISXZGhQAA
NXZysWzzrscG6g1v4htF3OMI4wp8Lw1Hpb0vBFQC7HE461eDM604bhwwe61IIxWGlmhaa9YVDMz/
aZSeetGAt2nlEZdhCCy1ohqmxlR4EpiFvAYH2/O1EKAseqhHxLoSuIVGgjBQD411PMDGmuNx5sQZ
8VygkSuG0ie+qNWlM+cXVSwT0o7I3k240gTz2sWmYA4Gkz+WmbsQzRyR/xdj57UkKbKl6yfCDC1u
Q0ekrsySN1h1dRdaa55+Pha9Nzl5uo/NjZsrIAIcx8Uv4JV0SE/OGugizyzuQGRchglGCnClx87s
XpQW/6fcjJODjonmvBfMXLgQ+C3wZ0dnmHI4BbP7OKaaxlCwy548tuZucVN9mYEbfcZrA7Rh8TMc
ovSzmuMS47V/uoVP45ZVAmdZKqhnnZlOSoNyPFd7kGDiEwbAylMOvtRGAxx7tVJCBbCnD1JgqnPz
JqfBtfItqoP8msUlXfbYOQcMu4GHsKUACK6Y9wWKaZFT2LwX9t6ky3sYNCi9NUAB/NeGU9JwPSRH
/IeYBdZLModfQqTgEB89TVjLHRxnhOC+4I0AaB8SjaeL/m+q7NO+/s28pr1rh+xcjzWfSVCBiYOl
tZpAEmrhcdb11Qm/F3lpfEVCHkXO8ZOeBNYlHZRPM4sAC71VPVfmYjwQ/1A74xJ7Y8hu/cGLZ+8a
RtZjzFbaPtWRVWrVHOE/A8S4feea+nSvpfHbqDJLDasAGcUQyvBi0lT56NokDdcDCvRlVYAIsro7
2Wx4g+Uq7VU4Ip1+d4OjvQLbdZHGViYmAib9tLbg6vO0bw5FanvPsACcJ3V6m0HwPRuAEew8aE5V
nHwtGRggXxkBrSzZTJXknOoZY74yA6CpKOekc0PGT0YK/MU65EFn7Kuy6C+wI4q3zqybywhbZC9J
PXEa8Ma1hV+o0jwwXOb/tJ190Mvgz8lWpnMRp/Mdwh/P/QzY23Tt5ClAyuUpaLSanWGkMJ3eSY9W
bVfnEhq4EcDOUBIk5jJ+3sLUcAekgp2QTcYi2DnzmB2ZRT8ZrHPQix+y7KkLAYv9zO03TMvaa7Zg
ZsoFVxeCsLiazlO04EZrY1KvACPCBUkqwaRHXxTF8I/xf7MkX6pny2tX38qA++q10Ol2WZESCtCz
0UFOa3UVHPzThCPkxQrf4gakgP86NkF6CqDz2q0Bt2gYXxEqR90Qz7tVV0MwQoIbykwmDG7soOS9
CG5IQeenkCTHPya3CW7gsqz5yGCVXyJReaOtCi7ZRaLJzAoSLCz+3lAXoH3dVkdBqFTO0wIpZCyb
3YoeuHXQ4PXg7xJFW9YRyA3AYh3ZVfnuKPkhUQMccv80+wEU83LjmuWMEtvwibaWqPNRoIqSOc7Z
lF2kZuS03BlkEYO/j2+Xk0gtLVSnne1k6UF+ZYLWNBuwCJ8trn7noFHPojDieHtI7sMVDOevbnl+
oxk5lxw1atkDliCR+y/RmCkyW1oY30kyy6pzWCo6/jPLb8rBfQZ4Z1zkkvIzcF4Oo2pAnKSvjl5Z
/inHpWMAx3x5jOsTlkzBS+U+uy7WQhrd8sZS785IreDJBOhjxf5Ka4B2yw71OKXjUdXrn4IHlmAA
Rt3V8OtYT0VyJKsGGzOiyknp493mKJveK84rVIMfPczFo9eEPFEbCdFTmzSv8uztxH0aWPc5zbVB
t24NEXp7DN3Z3ipuqcP0rw3RbNseGthhHQh1ExzkccnTkFiJx2eyk6i0AivUffaVu51X9PkNX0cP
9JlElwAiAm1DOVd4vdO3DMkMEAGYM1bDGIG+i8rRDo4UIJFdI7+t0TntQUPZ0UWuNzYNa9TNIW6T
r/Oo3+TOrXcJaumusNLpIPda7krSFsz/Ww3xlQUDIM9EjpCY5K3NQdISGCmOIU0XAtFE9HHoPsmD
X5um3JqtNUhJzcrnrgLDfpBbIT9S72vuTxsU+p4VdEa5VvVHu9iGIHe53l8zd/oZ4JVxyhgN0Ope
tSpvYdqGp3yG6Nzq0yd96Trks53FtnOegxkkMHZ8OxU6J0q4DXpCVpIX/8+F3/0GiWJ7BdldD/W1
5vr0UJPBobQ39IN0AfJ975Abv9gAssZPKVze9eaucIp3b807UMXHO2iwjVdEsCbn5mSEuTYfYzf8
oXSZetzuMJ3gTXdcKN1b56L2zxkmlif5Lb1fPaX2rJ7QaOznfZOF9+2gK8A8ln5oea3lSIn9a57X
lTPCAWFykJbQx+mJIQxTl6Uh6CPSTiYc6635LBXsaqaCqe8HJNgu0oLHzhouU24xLamOuTNgfOQu
4Mp/va5dpFc/BCvs5QZwhQWQsrW9OX5w9QXAaBR2vcjb0L0t3bK0JElueQWrP0uPZOmzc/SdagCz
kj47gUIfKfUl2N7Wd010jUr5XHnDxWvMvbSE9RBsBc7Kl7Zhg0D6QibszRmF7uv2hm9tWfIkGSyt
UO37UwNI7xw60UnKTGnsUmM7/mMTlLQ8NYmtx0h6jX4ol+SHvLXZlpVt/931YCvHBn9qXgO4crsU
eEyRAnLrbRDOy4dD9yCaBjoT1Uk/4UPBPj3jAnnig61jDOo85XP74jA2YH54r7NiMasFHtvJSw4o
Zai7O2vBqs5j+ZIPbncyzZmhRKOrBzUoWLvpEZjZscF7Et7BlC92keY81IcgKp8czIu3By9XleT6
Om1pydyayYdDiiFtLz32g9IYJaiX7lpiegJ9yYzhPMndl5MU4BknMCs0u96HVr+XtwRWO7kSfZc7
uMa33EJESeYtE67BR0h1323hUoTcsC5W0ivr4FBD4gXfMCb656gH7o6MyVHusQTy2ONleIJQLnPk
Kf0jn/SbFxvZSZ3Hu8QsESjzuot0Mhq9dgtnt0Q99xAWwfoFMNo/IeVnVzmhPHmJ0dO3CxvGjoY/
58F7xizOXTHLfmK/+nienXJpEVtnoGqqc+W47ffp7agd+gni/XYXy8yhJ02Wz0zmZtbBt6ALCakE
XsA3cMkGI3EP+VGpwt4alBMDXZRRs46rjpkMtsDrVufJda4TwBz2c8/QI9Eojux9hmPYOrpaZ1GR
FhTsuena2gnDpX6sjcQ4yfnld/l2NF5b/Wk28vakmsaLPNXt0Uos77pfsTFFu7EoUPqHQv73BG3r
OBT59kt6HdgxPS1xpGH6AMb/qGV2Dju/zYcHBNnNC9C06iasnSHqqhtt4XcZZtn6fOVJbH3M9mD4
QP+VQs80J68+WBCkkcVwDBxOCl4Clx78gELgseSWyZORZh2orD1awIP9At+Q/3bmUmHr0bcnuTbo
pb/fbsJWKjGp8v8/FWO1EfbSw9bVy4+R5DoW39ISWzPnCNsPBrQIM8hAV+nsi4rHolSRy65DLoni
sMmrtkbZ1/4bVr9+KOV3vhtlrMeWubsHFnDPhiD2GHzoZfzK5ghL1/KazAVyMPtgMn+gtcJ6ctgn
l6IJQ/Uo1deov3xBI8AgXZCu4zhpqTKi24Itb5ozthw0lCI1YGLLIEz+zhasKElJvxvLrr++nEeY
OA9jga5bT7wBnn6y2aWa9+j1FmxC/eHKDzHrm+7q6lWGZTKok5gE66mXYaEk2QhC8zqAALJVlipb
UmJbsD3GLW+7xodjo/xzh1AHfRh9pnScHUCA/CJpefO44wnT+KV8/fFzqRW7SBnUd8NIeYRry5t/
BhDtr9JcI5R0AU0vzyDsOiQ3pKX8c1SOXrsqQDnNxS3Tw0cqSABTZJvCfeCECMFDSreCbQ4oBRJs
9SQ5+L8Grc6v669fWvJK9tjemXU8szZmyfX0vGP/5L/vncTWWhL9mJaD1rO+q/XxAh+PUjQ2Nlr7
TZuRmpV+ZRs9yLH/lLdVkdJ1nC3RLZDnsSUlJsf961nfTWektlT8cKl/yvtw1g9XCpYOH6O5ugth
9C2vOB7O7FVU8zpXlRdeApZSIGdCI2LyviyzbcGWN2d4gkK/o07VGkTXStLdysm3qu9KJOqbAQgh
tuDXFi0vi7wn28uyvVT/mrcdJu+d1PunvP/rqfw5X8j9RQzabzy4OLQxrF3GwvLh2oJ1Jrul361V
/FP1D3nrfGI57XoFOc+HOusVhsS715Tht9p54V66BpmDSmz7RksfsiUltg3Itsof8j4kpZ7fIxjQ
/9JqJBGSwobIx8vJ3jvDW2nCa1RyJT2zlM20Oquyk+4Vr1v3DpgK2viWVuaFRi5p6fkZCwWsKFmZ
5a5LR35gtfNeugdW/5FkbVAG/puutnYatsoagvQuRTlDwkT87fBP3e3WFByZ9G91tmaw5X1oLpKU
0jFoUpYsXJhegzqbh87R03kv898EgAHLRcn4FrRDdFrfeLkpW7B2q1tabte/JqVge3UlGbCQ8nf3
LekPZ5C8OUvATmgJr9HW2a8D67Vcns92ZINXCZO37GqxMGIsKyTvZo5bNTlWAhkYbEmJfagnneiW
9+6PS8mHQwavUo6z8QAq8LmGSoFrgNRgpdzQQHIsH64SR7z2VbouP0uy7CJ3pkz6PLvMqrNrMse6
yMu+PdH13X+3mPluqLBVlZg83qjoWdFbK62LXLmD6IkRR8ik6GhlD7NXsh2Dmos2Pcoruq5TSgsY
Zz1uvsmL/PeqVq0GR6yz2Tpp2BzM8+yaIBEMSxzSmgR1w27lbkv7VqCgfxZau3LRHXZmCwMyOuRt
5cPSteBs6v6dcLYtNgAiFe0auavyXOoMKpNeFW9lDM9E+OT68oDnFtGddl3P/HD75aa+e0Tr1HW9
6zJnkej6mkdsTs6eOR3lLstlt0B+wJaUG/shb53VSclHMudWU4q3v6SHob63sdbbYWOIVVyQ+1+6
Ih7PBkKARx3GLEmoZwiQFld8Jim1dPbODAeZnqXU84B56kmCd1MdvEZadtaWc6hJnT2UQd3upNbc
ZeNFmUvzoPYZIL1hKHZNxKsugZe55t72AHhqYIru08Q9qVFo5UckgzBcZmZ/ZFUS1PDkXBs9aJ7g
ZLHXjGgsxPPMwb0oVu9Tf3xbEO2fAmRgP8G/qQ+oxo2ocpCUvAzBoyxhe6IeUYGI7Sr9FHsOyoJm
9zDFaCE4wBZOOnv7Z8/y5+e0an7Bd7z0plZ+GXMTV63U/5GXDMlrfOBvfqCCFM+at96brZ8eq/Xs
7PoBGw5aizrOMOyCpq6/1jOYXqbk5WddTe09ijrAqyJku9RisQUwWUqec6tCv0lVDxUSwShDleC4
MWKsHselhKUkzAQGHAXCRDs3hV0+zlNSPUpMgqwoHHTP8hxhYRbhrSIODmWF/JA/Dd9NNs/OrbpI
+WVqZWBHghLHYVkA3rk+M7e4iFG9ViF8Gj5GoioKhoc2K8AEee3AfLgp3BtIDbbXPBbbW1S/pn6K
noclgOgSPftq8gNZTeUqWWWGSTe6i6hyFQifGRa7NU7w3KCG/ayyE/qcKpq2n8YxYAZBQWx7QKtS
m3uZYymKh+xuGobuUUs672legjoDtmfTtmBXU2MrCPUs3WulgyvawO6MOWE2N446ujD+X1MSzY9r
CjQHyr8ObW47voos7wmVmWhfhe0O3VPj6GiWeZimJkfjDTB9YWjmzXaAOgNr1Q66rSftDit4ZDBw
AC+9sLyvoNrdN0uwJWmf56RgDXVA2siGm1bqt3w2U2OvmYZ2k6CYgv9kFn2l7CcPlrsXpiw2I2rw
1vsARl177L8nQ/7NYCsdXDh0f94tEz4zyETQCkWFSkw//8V259cwT/TvU5OAVkAQ5y0YM2DX6GA9
zRp7ydaUWHeVm/c3vY/bS5rGxSOPQIPy36qfmlGhcWWp+aAa/VuNatCDGyVPg101UF+V+lPcs3Hk
IPZ4lKQUsBX6Gfn1/FiPux7jjt20VI+1FFO+GCzXchw72GQ5CrRb+ozDu4Ot/IeTzuadnKpuTO3R
8cIL5DCcOjNk0U58cKrD9gvaIPkdhnOynrc25vap6dpjriJrs/exWO6D7BWjwplF+6JhrmybdxAt
mk9wz/tHlo6vksJot/2EaR1kqGxErGmpIXmOUX48KHHfVBc9LlwDAWpD+2HFYokqMOju0U/r7+uB
ZeUyRe1EChyULK7IYCag2bgVuqm0Z8Q2tb0k5fZkqbp8qhwwYcv9sccRoEu1DPTisz3+Xv9OmuT+
2S5qOGfL/UN1GkReNnn409NmxsFEOUWiElTBDMN9S0trG1skJN9lSrGUdJA7DsMTwBkQeMGwA9eF
pUJZ0Snp9be6DsJLbw8BGu9h9aMsT1IeD2F9SnVUm6pZcViwVlzcwlkPvDZBFNx3SzAk6J64hn9+
V9D3KXYyXwLfjo9QGOK7cszwMFwCiUmeySwbywYbRbVYixr8Bv+lohyy1t6O7kbMAf8vh6TuAL5C
1c4fT9N2BSK3L+NjqbIauP/w66S2XGQqSr25T9uFR8G2o2m1MGBRpHyIliBHYOJBkpPvo1gY+QPk
dTVmcX0pLlWUy3dbJYnhoHfHh69jH5mDY5dVlbCsPDwxJkW5OV8soPgoS0nph0MlKRduUR29OAiB
r4fK1d4dkenmsSsBaHwsWH7VVMaQHV/mwv6WYk8Kcml207t2qtI7d4wAnGgob3YZ+4wquxXHpAi1
V7UMh3tXr//IQ019HexCfdXD+rGjg31kbxqmC6KDfP16A/0vp271OxtoyRc341Rs5pQPKWoGX6JK
+QofOXiSQrMMHvwitp+lDKTwMYVQ9ylfao71l2TQzDfNj4rPWnKVKnxzsle1aaBfPoZ1Ot33gZY+
jEuAuJ8+7MykJmo3844+GzTekpQ6EE3ZyPHdv9RkwL3UZe0S5lL6JfNqdLQ1o91L0uib4WLgmnoo
TQtF/J1tdf0nbKyQLrJG/RhBqPzS9NgiqPD1zgu/8gtQsPJgZ755GbHMfC7t8Q0ITffdKn/ObuN+
tRS3vWVlhHSSrXffmxkghepY+TMiOmjphv3vwLHb70C29MMc4yJuN/6bBvgMDdt2AO9JLA7b44w1
LHzh/2RBi/y78EOebjmgYrP5vhy8+ohfW4nCnFO8ZYpl35q0m9Dc7os3Hcb0J6zfd1KoAGN7A4Hx
FSav+iBZtt+wv+AO5VmSI2oSV82bkr0k69g1n2d26SQlZ+wG9UFF602HEX0XTDO4hMIKjbsarRho
0bWPCpudP7DoHncHsHjIeiIte6z8wblJSd/63tHUBot2h9vJ7NPzIBgTfenVqt/D8YluknQi1Qam
EPV3krQxIsIHUvfvJTkr00+Xb/6jpKY+e6a/zp+NGHyPPwaXMBqUlzRr1YfIh0Yc+thVDXn1DNDn
iOxE/1J67eckbtU7wArDi663vCoxqvJV4t5LBclHF/FUKnX2KFkSmKgcRTYEhrrTMVwtcI/N7OBF
qsfQ0Z5z86VpipPbuRWGhfURGfPyzp6c4i7qIMstYsHlnaISNF3lIjOrTofY6xEdt6PmKdQcrMAn
6w2FsPS7alXeEd3M8iJJODpA6vXiS2mOSFIaPViCpZrWT/4OTT9QNfmIu7LaAhSv0u+gqLMzdHzn
pLP38d22jLvcVaxXM8ychzKxAFgs1dpJ/WsCLXnl06Y9MKzTcCMi5i7BrKX+nhW8Bvzuf/K2KhKz
lPavqte18z8dr7cAYDo7fqrHuXkclQq4dOEifQeqy+RL9Feu+p/NcbC/NM6IPlCuF/dZaNgoG1cp
iLhh/tpX7otUHY30vo4M71vd5OrBrWPrIS09DFjqGrUUdGE/Q0f6pSB+dYyLvQts6F4teancMf7Z
aQDELMNtnjyzC26K7STnKA3VV1RV6p2c3pm/qaXX/OrYNwJGZMboME7GhTXbEtXd0nrxbDTHed0d
hC21fJdkdYEyLhpV9yV96r1dhofe1+NbjTj53wVrHSkut1x4JICfkfE/qHOgxgcpD8E93svZYscl
066gE1aOeV2TUqx7WjKeeLWjtWag6S+WmVhn1R7gbm+nsBzzzgZefnNCSzmmWqFjSzU4Fwu87xWv
m+ZeM0znZCfZ9Dzh43LoW7X5zNuoAv1xnR+MnV/Q5lF+N96bOyQMScfCOr282m1h/oKTiFikST9P
6+OlzRIHkkowH+uqqh9jva0vplENt8htLdx9/RJbgs5BHwuwKh0fzEy9RBbL7/3vcTB+TiJT+UsB
ableKMs1pOIK688pHX6GiuJ80+wmQ+1Ym19DG21whijBExRq95wtouKq4qd3fRpbZ5YD0icXKhAY
58Zi/YyOzPbn8Dsd8A/Ih8qfeoAPMugkRtgMwpPANf/KUEbWu/4twJqjaT/1HZhldIqbN69lTtj1
lfYEbqMDnoPDErwr58Dimu9fdN3Ag2p0FkkDNcUtTuuyO4k5Ts0WIBIID12CrAv+NZ80Z/De8tT7
pk2x8mD2nsc9QL63DtP6JsnOQHkud+Luqsc9wlQa47JrVwJ1KxrX+xxASN9VQ6g+9FXpf47q+btu
BfqjpOYFAe7o1pNU9TTnLtIs/1lSYR+c27RMP5mF7n/2Z/YSC6t5LQ3H+eyfRz9zvsd8Ks/tqLZn
px2CH4V+rofa/lGCyMIyp6ovQzAU37C52/dW5H5iHnmPyUPxWPsK4vkB5I2uD7XdmrcURAU7zjjr
LkyW8YzY0cRLhPCaERl/id2hhZha6ATd561CY9TGobI76zRgKfjYLQENYzo0eCMfJCkFbNgWj82M
2xaW1XeAnbhy0FWgGzAc3bF2VzwaS2AjxXvnKsZD7lTzJ1YBvnVlNP2YogXo0cLnQAcKyb1U/xbP
w/RjrCNrPy750ZL/v+u7SC5t9X3X5zzA0/ZN4CL49p/zb/n/dv7/XV+uq1cDzG3PPJq5Fe8HJuwv
5TDVL7pj6md7yUMuo36RgpzJ75onVRCKbF7KJe/DsXw5kbNSvHOs802UwFrYll7VqCdaRvZ3nop9
tJebp62aFI6x5+3qGr5BUD4pWWtBmITzNWr1EBwd3vVDj47NIRu14kmC0eR5Ff0Xfac11VEPE/U+
qCDi0UlJAoV29b5dAknahgLpfk1n1aFnuobW439KJX9LyhGSh7bdXR4BaNuy1jNt6ZRObx7dp5Lb
9bPH/gNFMu97Ap+JRlXmV8+HS6qPzqfJ7r2fBgJ0rBZ6w5PluhiOJuitFKkasfsKmxji8bUplZOh
e/NXFBmGc8dZRfD0C7Ssq1wjzIDz9VVrPeCE7T36ncZG13JuzCuedO7aZ3AjFq4DhnHSm3a86XWI
ZvdiuCOOOqu5jhUWkHOZfEmBBD1a3UcXkBVM9N65mqlZIq7T+i+ZkygvCER3B/3iYSOWzDOaLgba
MYiQO+aOIQi8mHisz0qV9Wcmf8jiG78rs/2BxMjwNYpxgk+6tn+Kml67qHGbXf0xNR/DQMcTQynn
L2mY/gZ0mP3m4BA7+JtimqhjYf37gp/M2Ri74LEqmualWAJDZXgYFsglLhUMfaEiNUA2rLZ81FJ4
8Ugmq8fBK7pHqS/VMHg6Yho5YYCGOE2yeLIDmcdLtk9eAsQ68FVr0mdEhzCIsDBGMzp1POGDVj9a
QZecK6g1D0kGqcIYzfnecUEWw46375xsiK4FUsZ3nhlZV5Y9ips3zcMtq8bxqqhReZcZBcY+fh/d
J42PxNPguPdJOeH1WrNIEnWJf4rbVsWBQa1PrleMEF0RXUYAqn9mf6I8prHTvfioPaEbDHaQHgc0
UNX3r3OH1Q/mzuNbZCGP3Jm7vgtZlAoK9XPDHvQ+HFXjy+i6aHmje/oV75l+V0XT+ODjQ4UEdZ4e
qimMUMJCP45vE4QPP53/SBr36ONH9o3d6wZdm2jh2s/RK1jS35Gtzn8oifEHC7/Qy62AhfLA1U9Z
y8fZH8xzv5zBjfHvAAdWYvEwMqGyJ0Q6gZj8UYBL1DvzpwfWgClgNtyhjTo+1xipL2r8M6Jr9YNn
TR1SyLwBzIzKS9ZoCMkg3jc+xqi1MCgfL7mpRG++4jmPjgabVozgQ7OHcmf5w6VPh+mbaTN30rTg
zS14U7QpL5ANUMdvEQDAY1AO/UWO0uPkWhuDdssdbTiwlljcYATFTFUXZLDlYcjht7s1y5wQRJQq
EnuXaS8lkvmxZKs+ZqJPyAW280heVbnw0NjA22c4Bj5aZYuVY6t0XzoMLG+jr2bIV3BLMvS2Wbcc
YHosSRTtvOPUFvhcLkndnCAtmVZxlaSf1toOdmK8w+QBkpztMClYAj0P8Xsqzam8G72kwsGCmARb
HYlJHk7j1G50IEpDDhrr/3DcjGBUCUH9f51bku8u7eAjcGUktHuXtx0i1x+jcr5l6bdmCsM3+lx/
V8SOddV9uBV9bryqnuOfjSFU9nPOY3a8In62q+IiKTnINLzXtsu8B8tSLkgXzY9e10ApbPP2az86
1c4YnOBnGyhvEIq8P01NO+Uu3QE64PtAy/WICojydln8m8WMJ9RB4j+qqI757DTtt8Xufp9YXfnA
Ovedioj7A0SB6iHXqvCEnOm8S0y1etgKpJQB1t/1TCx5itbZq90XIDI4Ny9nkEOk4pbs7dHZOUPN
nuV/L/Lh1MqYwBfS/S8pGFUEM5eLbCeQZDqoFza/4tvBHRTnvhsDDIiwDsXxRelDKCS682yi5Pic
2kvvqxUgDMzQXfNg+mKplLoXh6WCB0fFuCRWkfpfk0seTt3DQ7QEkgcEUzvii8YuyFK6FUg9yatq
NTuZA64AkmxtIz9GyMIcunhieb+q/4ggLniFWn/Xggn6W19OX5ySSXs9Nf5rPuf9AahY/6J3MWqY
zpg9uQaiKjEibg+T1Q+XAlQtCo4RmH1sq65W6qEJsvTig6NGj3mqVqeMue6zitYuKwasXqdWrbCw
XmSf+XXhnjVv92tio4Bizab5A0/Rb36T2r9Ky7+pLGQGKOHAa0rqhKH056JsbeT7WGRgQ6P7PU7e
vZ/nxS+jiX8qJqvU9JYA6EENWVaPG5aJ1IKFpGc2Z8Nnvx4aNM2ZQEjp6ITlXZhBBZTSHAvPe7+f
m52UxmmY4XmJppyUTq2dPtaK+SNZzsSOR/6U1tWrlMWmy5oTQkuMyaOnslWVxxgnIeKBNUdPEpNA
zYLvs65W1y1LYrihhocYH5/1qK1UdTLnHLMRtZM8pwmRm3QbeKeIg+63ett11CF7aMzCvvmzTt05
xpUKJtLrmHglW0Q+mydaqt15bqfdqfCo4KxH2jmdkYqRAglGF9WgvbLUqRVlqk7bMZqv/CrnEmW7
/57mXRXLieGQycm3s/XYdOx7ZyoP63ml2E9jLvGu5mwryh47LPNg2B5EsOX0ylBDEYTB+u5AKVgv
KT8wzFT/5JnmlzXPkF+wXXzyEpqg73TqtQnbwz/+p6323+fV/swCdBvW37DcBYm9+7HLj1t/k5Ss
F+3K7ClG2BWq+NlqXfWuWKpJBd+sWeaRqJRIMMntl6jpdkg3DH947Ag9KN1wYrSBndrYPDRJVO1r
DCyCCKpZ0OQ/raKZ0NAD09irVzv057PjdX8By50OKcKKavSr1xOsI00bPwoPfTBv6K5h2v5ZZ753
Ysx05yJhGlV6dNDsaZGy9X7ZChbZcbdTajpyhGZN5PBdjzXGBncrt06+MM+8QML7bDa9t+t57dD1
mN5qvwJc3H3WgpGTQfNDETt57NXm3onhX1agnljQOaasbhWm/jMshnuFXc+pwBJxQoKhXDb8CoVN
hwS+7wUeMdNUL7mLFO2lbhPlWY2Z8pb4GT1X/p3JWAR7uSVrGHtoUmnysOZpmLjs5mLIrttRASt5
h6xGcgnfVOVZCuCg/WxnGFdV20PlnF+b6rVJzeF5YCDUOjVa6DlT8mEGMoJ4WcwPCT4rJSYrOORg
e1B1DsoO7bgboZqaHnhDK33stREHsCWYUv+lHuDxZ8WdEwwWqH+CgtXiPRyz8aQXaI1JXo4Cw3nG
ZY0F0//kdTMDCSRN9XOFi17hWv5TtgTIUXilUz23NnJNaYsuzsgY5nlegig1yos7OdNOkvQgxnOM
GgWEoWbN2vIb2/waWa1xkyxXqXR0ycYZu9CmOEqeBIbu62wTodkoVd4VoJhnTM16Ycm29IL93anI
r3JhyfPDYWd7rXFop5od6+VHSmGUqPmdZSNAuGRZLKs/Oo5yGIIwfinKYwEh+LnVtOiFPfPfY1T5
10EzHhAiT+9HzKqeJXBntP6RtbJOW1469TkmbijzJ6oSK1AafQPP6+6WWIn1zGK/tR7bRfZxLnzc
j8K2wUXLZdLmp3gMzVbpntc0DknVqS5Scw/Ol/KwtPS7ZfAcN+7T7DE66OeKvaKqM589L1GerOgu
WBJGFP8djFb9vWPV8jaZ6TIthO+D+x/AjK3emKBylM50vXIiRy1svCuiZwzvuseymA5ri5rLKABr
3O5QRW6eijoLXkwWyV70uHgt/WC8k2oSMCTTd9gClRdJSl0NlfWDVYEcl6MkD0ZFCiUheWAON+49
NfCe09zwntHlnm+G0f0I/BqVkCVfd7IeJ6l458cuzH+phgLmlZ378EFqMPJ7ViPNuItm2l8xRe1F
CTz7GbKo84yDWHXUQhcvg3F2nqVAaxH3VEs2ZyQpBQimmI9VyoAR5w0F5diwZSvZMPZ9RP+b9Nb9
Vjdk7RQzs8Y5p3oVn9wJxARyluFLCRvigD1LcjQclNH2Tlv5J8MzUA5Hv+UFqefoxWwbuKFGwvrB
yHqoa6SYCi1eJhIwdplxy8LNU59HRhtlgB2eglmIvyj1+QgP/x1bkujrfc1bvPzw1vDA3y3WKj7m
0DeJYdecsX99axeWULdAGCUmwSBAySVgUgtwUjKRru3Ons6O9xgj+FJMb+EKvFpw3irD7vqbqs8s
s7TMYhfiwxYwRobqIOlMWA+9mX01F+JRtzBp6uUn4E0E88gW/pFVIeyGGiSLAuju3iTQq3acMTiq
F/2N/0b11PsVJToaGE2O7KMU9/0MQ1SiMbIzSP4nMdscCOezaYfK3nrH3AkLkgSdkdi12UKUu7gW
I/Zyt6zKnNE+we4Ahhn0BfOoTIYCxa77a+rMP33UItKiOo/Yfx0s7TXA1/FWdP03h9t6F2EHdmo1
80c4md5xXFC1CacpvDt6nOwo/3e72xKTJ8AeVng0A+6VgkvandrphzoJzEuLUdvNNoryajNJSKq4
3ilqdx5M+3PKv7asEYY+pA6VJ0wT0GrG5C6C9LNiHeIaEvNCSssXxLWzPCyJZYg2HCtkQfju9tqt
QdkiqGw2uowSJb4kHe/f3Rgoytw322uQUHS0vaJkPuv9LLhVofXLzELlaFj3xVCPtya0hzUwzGi8
+fpy57LpR6bp1Q3Kb3Xz8grRcYnmrtdrR4mK9arEJEgcvwLt5KGGsWDni8WOpTQqCDoMOv6xYZWe
k1+jDCGAhSO6/E0J5A9vyS4zUJbR8M30Fw7TvGAU5XYUwjmVaDuz4JVnznTYnoy00y0pMU8bsLeC
wEvnXaATSGAssL8tsP6Hq/NajhTYsugXEYFJEngFyqlK3uuFkMX7xH79LPrOxI2YF0V3tVqGgsyT
++yz9iCSwyDsc7557//dB/8+pNtfJ1oc+zXtL/9eaiKbcIfYpRr5F2sw/ks0kNrI+zvW9UNh9B3p
o1bFDNg2NfafPzqDOZ1yIF8MyXNNNz5EK4gx+Pfh31+zFAqxkWp/HSXldCYYUvlr74ykomjZfHbc
OrSI6VL1vPhxSbRuQj51qLstpxhTjw5oPz9eMT8ZzQbWpR4hN7YmcI5R+oXW+c4sR+ZG8+uybhMf
RhmN0rVJLhIvzHUcDQH99t6flvKmNNgiKq+1Qw/K6llvVcCS0dBCR1ls2uEEbmA72q76PdP35nGd
SBCSLpm0zqvqVLUXNGFwsQ8jWSx9vE8VQZSi8rWxpD+CTTBkw2XRyG6FachgMRZtF2mKWJjR3MP+
B0+3PluiOFVNg35HJFHai/d2asksXIo9+KV0ZzPoV6vhksSd7rM5Mpmc1HXYM5CRDBfAr/hJMlq6
mk7rNc4QVZilCoCypfup3TKilYULF4mC5nSwNuZEvrHbhw2Iit5Faxznv97hwrijR1QK/38dvUu8
5FmQErAVVZkO15SI0tRArh51wLdWBh2f0Mx2/MsiJrJ1nFTBvNruIYJ1ozXqqMyEiwCHLhWSKy0S
ZsX7SeCLmV48d5MuCYKkHut/HLbubW0xDNgxjjxV+cHSFgaBNfz+w6QdqCjWgP7jB8VzsnMX5vcb
TeawibDpuCu1p2A2xwWPhn2TXzyuvOWYu/czCKQjHU/9gpmW9AyXBAa94o1umNJlZn6IAQa7sauT
tTUImFNMPSXan4rIlunm6+0OMjOprotk/bX5x6Dq2ShbDtmaE93U5vDdltCRTB7RwJhGwpqWiX5j
4pCYo2ciRBC91HlPAq5kTowJ7rBATrAEQ+FrrheBVBtSBNayP5vqNWK/CKG8+uQykw9a0sJx+V6y
9VKYEOsY4MpZIHrZ10Or7cu4j+4XiOtr6341Bal6sR5/LqO2Vy4HwckYw60AHKWVnPHK7W0v+dHg
sPr1TDaxMa9vXotggQBpaL8OEYlwjaz0ZBkoeV6m30NccANrKcIoGZ8Ww90ThIt9JMGKpQmdbisn
JC3/zltj2K/tPIRLUjR7zX1JtKry7ayMdl1Roc+M1d6WWn1ZE77gpFAGU8O4jedMgaZcToP+yck/
CbzFGXdD99jnRLV25HWh5++k17wbagTPAiDJtQg9VuMLjlwL2FGWBKR4lj7VoBGs8Fd9j8BUXy1z
6WdOcrSFpvsjyC6ZiRdAYq3AJAnmq6A+avWwykhfcSGG6sZwNKzY5t+W19gbP6O47YA61T/Z+raa
OfC1IvnGnFuGvflMhOLziF+Srgu01OnsgUzdehtqHtwQrW1eBgfJDBOwjMw/5BsQJvI9m+ybeqZp
X3gXYfJppTFdWzrVP2t6thtJHVZNf4nWgQDZajkQzytJl62S4/JFcjZ69VNeDR/GQKC8rpY7kVH5
D+uG660RAolGp9EnWKErIJMDnmHAhjH3RNDVA0Cw7HPkIvldQyiwZmmnZqbISoTRBurAtdfDwkHw
J1LgbDX7rrSje7IN1Y7WThbMrfMs5zK0qoGFQANDWxRvZNwXoeHR8O47lfp9X77iF2XIUXGGnvOU
vCTcm7IjSHjLicUZPe96rXgB5n8POs31+9dRQqBr05y5++nkpuZPreU/ZWp+961FWGAHmV/nDIXC
faimYdm7Jc2C1MDL7hb4iJIlfjNQQecS2N+01I961t60m1BVLVsj9tfqHaIXJn7gBKtsPwof7l23
mzW5jTs3t2OS+WktUUs2o24bz6faYFMo8QhJ4H2wXlg1ZRxkxqkr01sHI4bfFPVNmdd/peWc2lZ+
9ikHr1ncJW5RhkIvjhhV0IMiRV7LFDFX705XijSzGFR12OJA3w1WBpFnGvNQaqTRm5pafM2u5jCy
tG8XslESjRjRU2snCJUylSMPy9w9EfNGG7oUB1SAg72iZCbVczXre0Gq995NJP5hPCupzW2m1W+e
XmdXYxAn7sYQexitBNp48bKsqgjhzzwl3fpdz/LVrJf7UQZmKdu9jOfrFTRnLiHP9eRPGlJe12Cs
3bqHM1ibdNREf8qjCJu2PEypFropWffvS9p8eHHxJJvhMks8jfr0kqji2OPByWfuiUz1e5BsoGnG
SwI4EEMbYLSusMO84QSudaHV8XxClbeLY9vXEyLuAjMOPjTQALIrYvtjUfMH2dSl7xTac+8CslGp
+d6X+fcETs9q53fmy36x7eKLtQ7rmJ4GUT4tjJEHhV4/NAPw8hQO05jjqOZ6PApCxA41bQA8fxba
Ub8eaEACU+tP8TDck2lEhqCLPj4p57cXPWgKdlgytol6rwTIXwDKviYmIi/1CmxTcTFVdZ+D5vGN
dbJ3wvMOs/RO72UPoA/a0KmebQVvP8csv2CPSMjRJI39TChGfcPcMBY+B2y6yRPZRCg7qMLK/tZL
dcn16W3gh+Lo95piwoD0Wbx4nXZm5XvEXNb4w+Bw6eMbg2T62jYPKpuOcx3t+2M/Vfuey8Iiwcmf
3uHs09tLqf8nUMBOc5OiUh0VeWp6T7DY7F3yGtbnYOX0U6r9lPL0Tm70WxREKOf406q5e5WDupie
uhvcIiDP4b5R8Yddcm5khIzohql4d5iph09ajwGtGVIeBNGfK/cGHQGw8RVlQ2dMVDTzzrV0DMbD
QXDOOHmcluvyhujRjjog1dGqeFyGV6kQldfCnX04PLdFNvd+60AE1AWGI6uMn2pZ/DZq7vxSFVPY
egOJkQwddol+GnXvwbEoIpcEcnYVj2erp8puhuhjUDx362DuJTBvpx+vLdQ7yCl5COJOagXd0DYC
JYp3CuTuKwxCjE4xEpqFdtiNFhfZ4TISebKyoBtlOJiOx8C/6/pjNpVh+diXMKLGXNP3pgWzoe/S
BwLgVQTbng2OSvLe+9HnYbgYgMg4jdlHN1JPmljAbnrDh1CQxhctxfcyfHS9t49HkKJ9Skaxl3th
gUTQ0eAoMMaHla7x8FCEtSIL2hhFYND1EsU6P5br6J4ImXx1UuA97ODD2PwYitp4mXg8a/g6WXoR
Wk3C3ARDMeN2adMHg+UnZDoJVxP5PWvaXuK0/iNkNPGFMdBWsp6j3iWopPoyINe5a8eUhEEiWJS6
5HNW10PcniXFYqyqm9GjaUi+CKirawaIXqi1X1yaFoEdb1kR5vy92JwAcnecb1yPrUYuYe4OW8Ig
u7kkQCrr4ai2r7nZ8nRMgexW/dYey5livMh94VKDyQLfRpz+jejZ6mzXGyHLnuG9zdOzXU87w7Rn
CitCM1IHtoMc7rRpbk6plt9ZMQU5mbSVaVcHC2WqbdeJgjYZDwxpW70sQwShZ5nEX/CtYKfmePYS
o+UJ4KbR/hD9PtM6P0XSmkkGVnQrb8oGjBmIe+EXuG2Pqx13YQ8R05uyIFvt627w8KYOv7Z2RdTy
JSWYtUKEBviI9y5vdowy3mWjEHu9at+BLFwN1Qrxud4QzR+tILh69gyG9evkuREOlRAeKBeRwG/1
mLqzTsFMYkGv3AOmJZtoSGcKMslwj1yYCrE/swEE5DgtZLZLcy+s5cnU5aXNeAITrnAuCJWgK/lr
O9EYFgricLlLDHlI5fyxzlc4Z54LHKk+uSDtrjS4TkSJ3zCJgW1k5bwumVVSyybB268aZL7N2xZA
D3kz+7Nm7CWBR75na4+iFvsRwO22SNU+HFRGoRYM1IeNLkf6R87Cplln0IHvY2J9mVJb9pE5Aktm
hBSiIcfTogBvR0Voe9z9tcbsAIUJsYkJ8yvU+CpNYCTl1p8lVeXLGbnfhprEuomEaIMXNPX71NVN
qHJOmJNy6msed4ljm58ILr9kKDfnMadrbdK4X4gqyk3jAWBfGWKVYYDSMkI9r+3tP+xSNOLQNGns
u/lB2HBpjXk+OsboUgdkTQBqroeeot4yowVHrc5ayt1Wd8Lvi+Y5KyrGkeQVYMxwramfJ+WR6otI
4csiOUwkjkPtXG8kFvZG/CyG992UaxZiZGu4TYd7p5renX76hiR6XJclkKbxUc+pDS15AtHL8EU0
dzZ8kqkK6IPojXgcc+d+6F3GMrLyenQHGiitTiPbe89sRaJ9aT1F6mEQOqhuGKIkiJG4oztROCfV
dWGLizAkj26syHOij9Hpzm3DqWOsqylMUv2OwJFncyQV0xuqfZwsD0lkj3gBnXsaKgS4ZBHM5vXN
9R5cqWESMTcWX6nmQKmMApsCE3xdHGZmHS5QbIk598duoN+QHLSmuq6KZ7B5Hs3O6Mg9GXRNYu3m
zOAkNhp8qplWO82UVuBe9THATkQ/vAtkg3sDnpPK2U2t/qYVBa2WwTxEM8y9OSIMrwCD1jpDEI/q
O2mx3tvWifqirwoKjMnxbapKTl/TrZ6fqKRtqMMFKVWpFxj1KPk25CEUnhZEeHOr1jIC181+Fid5
S+hTLstQBtoIGzDzzOXkLK+1SItdZB4KQUO6Yg6VGdR4J8mBqcXwllfxplBz8o8y3jVPdgEbAr2S
zkBpJa9OO2QMkS4yf55ndm+bVO99M1FyjFLRJuxpDyeERHuOB0P5p4nIyMiT5kbFyd4iSGTvLfO5
yc2vQmNgN8kgv2+8oVZ940h6piFe7zU8Kn7LE7/zNIezocejNE39TbXsPSjAy4Lcjp+rDaM8hs5W
MxbYMolQ0NXKemb/iggtJE1/6qi46I4G1DxrSBaKbFpPaX9MAGz4mJYcv6vNn8kCO1U8G9KpDnFt
fDiGdnTWGf3Ew81jNT91DeoUXvcPvJlPKupp35rJzQpyGLJvngekwUIhWG+7hAjXu5ndlEeRgcPq
E0sM1u/xj3zLm8gjYjlljTIIOi9H58Uz5vPSASOBM0eWvNXdjp34rHizQKLcp7lnHrQtcjlplkth
61Df02rYpynnNJ3av2mmF55RbCCY6rflUO66eDnw/+iCDzHg2+RErNBzbphaSALW4YVB0sif2gj3
0I83v7au9Yq2/eSUA9UmxlR7xXFGdDWjE+ci9zimskRFFgUvzyYmW7TetsNe865L86M18FKVeCYQ
bB9qLp5fTda9VuRIhsJ6G+lbGvE0hqT/bDwVL74ktniKV3k0Cgp0ERPKx+pEBQBpjzOsa8JubQcL
ozEkYQSrOy+J75tfFt6Izs/EZOWcjPeF4KQmO+ZpsolYFKG/JR1BDYtZkwc1PQEgLfZ4uO4yZ7zQ
VmDQTytuRBGrkEPgZdrIrYv1aHzGlfvpDP1Lr3Nj5vYL2RePpqxCEZNTSAQwFHCCZJervuNpYawL
h/ixt/S3QdlfmjOiK+N06y2y6zIdMSZj/3fW1GJiYjy1w03ewgFnAcAGt8GbjfdoO7y6WnxZIRWC
1L7kplwR7vrvpp33raO9FEQS+05iTcFUU3jrNm6GiLuFKmaoao9RcaH7tiiu6kh9VYIRimRYgVJi
f+qGR6cQZ6uUfWBqAzVVhf1eB1A9Z5oWii2fd/CMHaPgRNFn9XdSJkfAFVddmuz13P5J3A6dqqML
SJIqUYrpwVyam1wSKNq1xakZiUwd9GaHK/wzN3rsoiYJ3Xa6y3Iaz5nC/xZVgIPtHT/CeUhunbTC
JDxdKs2A7ySNxGfoMZqsh0gxQhFFf2ulPZlECc2yTp60/ANmYmWvZqDFOm6sybxZYI+FljK+nUGd
TC99rCc660wA/qhou9hJ8bEY42teMVdN2gL0q5rfOZ1ulny6rjPseVH8SQnxSbBq4jv1uLeb5WNo
trk8nY1cKz0cgWsNe9zEbUdtvimV84EuXhJaC9KsnpoEwJuoCcmHZ5NIkffVpSyIU6rth9KdBB10
7X2Np4vegpD2qmuTJVw47kHVtRuUE5C7Su3SKX1Li04Ef63dfNtW8RU1DV5Ls74voTUqp2RxkR1p
S7YCj3deq2kXkR+Py4lZbaM5M2f0aGoj5nQmf5myOC4TWMKEbNAs0xH1hmrkbsRzvgor1OmpwuCK
mQWppkAP1DpnJCWm+X6NnTMTlJ9StB/Fut6OcL5oq8lrnpBXmUNr04bQq2o8mG58MLsscKYBw7FG
WlS23jC8dAW1dj20trWzwRuw/xjkURaBa/J0jas+Hsl0gKKPDXx2ByDr/FKN5T3MDuKNg57iW1R0
3MXVtVW8DCIPCVC96xL1loy0wLdbcF2ImMJYou9jyY3C/MTNWkQHFPG3yFE3KLe3EaB8TgnMoRWt
sSOF6FyI8lEl5ns5S8FBL6GsZZ7K9aA8CcXGWKWP/6wCsY4og3jcHDmNPRKq/dao7JvT7xNToOoE
Np9M5TUKmXt5s5tL10TvlAf4MRJKlAih/qLRyOkMwlaGxc53bmkecRkh62WLRcnQxuRDapfaabQb
zpqvc4m2uw7OnrzsKqxtOXGmn719uYKiWUWRH6vuuqo1GgR8gZ2ba9+ce/2FWQiRRu5xXjXmJkuQ
lYRkxbMbX43pxKERcgK9fS1oMpvY4sU+LH1pXGkFHayWSQQ6EQ4HNTfRGc8wDsvitSfG41K/W8hg
mg2rfNCWHmi8k/eHf3/9z2tg6DOey76IQocRDkD8jclepQgbd8qaLIMt/Wl+c0UKjJsAC+nMS9B6
y6l2GElnyOlDoiMbAv+pYw3akd9nvxoUqoOIUPqA2HO0eVmLrj+MVOjdxB42dgiQqXokX/hzUMU2
2cXus2rTSRijd3CiP4fMzmApjE98ZOw1PXa3TBcxOcfFuzYAVK0tSns5Gb9R5fLQUGGXUfRlZWII
kIjcEGyA8CwgznrF7yRZltz2Kp22ki3RzomDhy9yvhPP/B577NsLi3A0RCdIzADSUayUZ756OdBv
e98s2nW7fbt068BYEvvUBPnec1/g54E9rEiWWKtgXLLLqsuHsrltMjH6WTE9VjHd58J1T10jkDSd
29xkmtxxf7rZBuIft3eLXdxnW+vA00pkw7k7Cz2egr6zeCI8UuCZKrsiH6MK27id6eGrkOJ64rG2
TtUoCNSxOb0drTgRwCZwdugSIoHhNDBRc8uB0Bh3u8xubrtsfJvLLWhxzsZDZJV/U7r21wrSRoy8
rduclK3YY4NdLPoDlrXzEv0tXZxrL/4ze4uebEcemsuBs0ndiuUxeyynl8hKoQu5nNGS2Ip9Rqz9
WcFymOs5cL2Ms7NjTz491UOW6sZr7rFaw47ldIvEMpfkQxnpWQyoL3IUN5yxn6RevvalW+y0TqQY
LeI3GCOMsLvmgWkmPcDowTK4mQ4dYodQDhGphmCTPXejybC6yXtsbt3WVSMY0s7zA0Gm/C/zbNEL
2+uu/FyZ5C8npMpopLkCQoURdzruk5o5w2nkLrlV4Qa5lAYTTeOTUQAE1C2QL2PdYKtCsLKbnzxr
Yb9U07FY0JmNwvZOpjipUg3+EtOY6lfEJ8fJPwdEPnabWvMrTA99USenOBu3Atp8txlx8VErY3An
c3enlyWNFdP+qrfWU/TRorAERq5Ru6pLj2aJTba7ihkNHChG7iPJXVnViJ2DztzJeDMyXxfgUWl2
XmVDSV9oe8gtsWZoUfzSdZjol3HDQEbID10CpYLyzp+7fLhvyUwPe+KNNiD/GV3+OrbboBjQbWaI
GsaErEkt1ZyysYX4wY6QtCIK2iHVr9Wk70tqSn9xmJxOVxLLhX7rNcI6CH1o9xAiT2ubOb7Mq11i
EtiyxmwOcSz684TenrsY3LN8fpEVJlNdPdM14/2vVqw/KLJR2mdXRY2szrkVTm0miV4Z97AYoEi0
VXpRDv3TtkO0b6xZYygWHmThlbtVWWzGU/8GomdX2Vv9WTMat44nO2clLdL6pZKrdXTMGjezqJcr
0W89oQ47DfEbePicvKOuLcgTZ3ZjJxJuC20SDGD3CIE8aByzpP1SFl0ZOEYVBSBXKrycTL02WUBk
WwUAanskb4uZb5EvPMJW0dmBEGLLU2gvtsheleTaRoaSxyzNMTDx2DPm89JJfuPW5lsyT4QSE0uW
NVoy0h1fbc/GWJyXF1Cf8zmu73UkFO6oyo94V3ZJ3oP77juOe3xvo1n2BI2MdJ2pshx6PTvpNnWQ
xeNRcHAnXrgkYnUQ1YFmsQUjZu+N13VCeAuzsp+6FOqhNKPdmC2v1sTU5eiMz33ErCc2oO5QEUTD
Eq1u53Tlk7Q/QUoQsk781VhyCB13uIrpoSIceiZglHhBNpfND/xmLtGS3Y36oBE+7TIBM7rEblQM
JrQNfloThc4kbGQgYbPiTrYjcGs8SEz9N9diUSw3c2WeAJXUK2WFzT0nGuNnju1P3fwb5/UH9Azh
FoDC7fZu7aUOGSdCh44+gW/xv4Up93rBBAUtQ+g1PUMm6B7aNN5M9JglKT5ZMu76RHv3OuHuBqMj
cC3N62s6f86uWF3S8QQ9HdpegW5Q6XDOYbiXipVz7QGwjwhgYuQh2/Yps6LlSkY6vQ2OPqLCkuPE
9bzXYMHjQ35UWqHvO/cOxgWFob68jLNxXHsdVXjuntVIR0ROKjDjqg/myTMoFIuVnz6+Tnr1Xkha
ZNafOaZ3Lqd9DsHsiuM4YzXiODDMNKATT6NmP3bMjd/G5JFoNWHWhDuFU6/9dPX4bsXkehXRdT7g
rRTDz+Qi6DcZEjzuyieFKEDemwf3t5KIH9bzGHE8zKA37BjQ+dS26bXEWc6zQ3RBmWX3mmig59sL
t9za1H6NFSU0Rs58zsbE75vqV7emLzXqVCxyOhqsPYcNuj3VxRfeDdIroZ/S7+VkbDrdA79Rxl2V
ZMgvdnFIQOBiNgxzLTuWOoHOXWTdtb2XXdU997bVhjEX2V8aD3sgTXCj9exdoqbppnF3Fu7Z0J0F
aRvD57LUt+ywGVWw5YuG8bmurvCBNPsl2wZ2FecOQtswyK/NT8aQFUeF7NHUvShIWqTXpLZT/oRw
UsT1cFtJJnO1b7T26UOLj3RfddBO4mbsabOtc/XtOBubRXA06nqMdSPviqGvh9hb+9t0+2CjvpU4
aa/+vSSLligjlIcml/y2/RZBE83HEvsjnlyTtZRgdVfzoPh34xI2Letw1BhP2ZBm3Af6aw9eIjRM
0wli6+hKaYdi9V7jNBFMuaFp13057bqIg0w5MQeR+d1ct6d27p9Gp1kPZmalu7ErbmYsY/SO6c5Z
XdEeeHgINnaHHI7wTK+WThwlHGssU/pgKlCHd1bXDzdj4z4UFRe0Wgu/bIzuRnmqIcN777Lpuw1M
FkV7A+rYbRctiPzIjCqZv6bBgCLu0JbPBuPFkjgLm/6jaSG5MNFFKVTuvM65LemIhc0q+oCidRcx
OjjSYoWZswVtTL9Zt4SRHBXxhVd5N8x7wN84F6Mbb42vY8lZhWPZPjebJJi0HD3GmK4M8gcocuZf
llzgUY57Z1jdfTvkyDAyfikW+p+CfSmGIN1py99MfnAWWcZNaltjqKoy3msFyQit4f45Nh7NUr3M
aox8AQY5cBY9cPqF9dlaf8TsHjuLmOzsz5HcoGtZfLczs7W6o6j9NEKMqiU+T1bz3OWYKRQ3l9k/
Mcdx9jocPnGU7KK0g+IxmL7jie9t4oRCHDpJ75lWEJnOxcR5XdB/2Y2xPHlYfq4YVHw2tpjxuNHo
ttdcAEf89AXDlswR1Yiv+zlygdpkxZMn6VObDhlFsECuZL3cjhbdA1tE78kdDhRWlSCa1t1gYt0f
u+tlyIsDtozTMka3xIUw+oIWkRszVh2Hrxkvy2tZ2b/dOl8LMdxSpYItTs55xGdwd2oYgvp9Lgbu
7q06o49yK7NEUM72JcqJdWxtdTJmctDL+VFbVuN6wAtk4gPe1+mx7ChxlWf9mrk1+JXsX7Varehc
OZsB181kMrPF9NS5yVnRS0Nz+zSFUheDsNgscZe9ppQX9msdeCLhbknvC8gMQcxaX3cHsEonPJNs
5bluMt/ffBSSOLFotkic1n5je/jMRf6lumTl7jcPU8v7IlLCC8lb38u1/4gtRMgs28bpMzpoFhlP
Zu3GgQBRhsJAx9bmMo/duMf4xAp7lansmff/wfnqms4LY/QCZFpE/97TfW3iWGXHv3M/P/Sm89sU
6tVd+ke6EFFgZhqcfIfgLA+iVBtxHBDG5t6hj6qRGiwFlmwiD1x/KNeWI79O19mJrDOgtC8jmtyg
rfCJbd2sSjGez0mtCIndOY2zBP5wtVjLweEJquL6ULJwR1J7s4b0D7hZhfLczodax9bG+HvS/VZO
/0rOFGp0Vd+2Ym9E7Jys6dCVvWMpRujH1ZeZu3jT593gpljqdNGQy8DcabPFz2gLBrvI+HHMXxqa
7i5ZvesZS1pYGaARsF6nrY6n10uuZns1/CxNrptaI7XSKi+SabW8asuDWmx9h23OprqYgqGSB2Oa
Y2hjTUsES/tg8oUhrPH45+Kq41AaM9FJumPC4LXXKlb4w9Jkv0ndbtApdbIqjd+bVE4hUXEobzmE
bRloy/RirIl3RtkI5p7scddOjd3sVE9J091ZA0EQYKr5MdJwKvG6uqjlzHvb1zLnKNTSLg/SRSe4
ysovMPXusX8D/ZsbOlYzTYyZcCecU4dWac1uam7Vqhvnqhz3U6XFYZtTlDX9sa4M6lY04bRKeffm
aucm63VasgBFSVvt9EZdxS7B7bFO7AKOI8PT+p1XaIwrj2/F3O26sacEUPGdZlD0T1X9E9PQazPC
KL1YS0NtMT+lam+Fro6lVyw7ZVDvFiqX6EEWw0IFRJZoulOx9dWIc2yxapIT6NAO+/PwONTCZsx9
9H7JSPlE/BKt+0IH5TATA8dMy9niUJrElBFzbN4ysHKbTPptOg24PYxTExfl3kAekKW8m01vs/JQ
jjYtQYoLXtemM1/7OX3CYUk5CofKViODGpW8qVbrMbKyB8Gasned4ZB368FrjKuInZxh0WCoaZAR
TbnLMtRIEjuztPPNdrZCbJT8zY0pdhp8MX2Jas4sd1onh2U09o5SVCWIjR6ZBX6jFRcxdz9RNv7k
Pb2KbPWN9qFoh4GHhpG/qH4zE/mTzvbvMNbw+s3Q0ovmAPyeftkCWKHl1C6TLyRZGvZN1SGeabdW
vT4ltvOSOfNRN61Tm1Cqasq8gN9h3EPg0RnYEO3eHfzLnyG0Xas3bBigIUZP7O2WHVafvroKbGD+
JSxBDlt+QtS9lw5KXKHq1zXywm5ZxSFRxrNHDmvbeu/JsDni0+SiTRgpMNqRAlHOF7sk97Q2EbhL
91mH4jZE9S3AoxHn1fjYjmgxKmYYtnbkNYNjBNpFzUPJIIPvrculGrwwXW1SlPgUOiYXC04KbVZ3
b7vdg2WXn11PVpmmO7D2MaTp45MnkJctj7EC232clEHBZocsuXSgYSRgwxXPOQGdjJuAF7Ot7rPS
h1DDpdqSGjqn5q00HDJD4QZmaO5DEx23LY++wOta5bYvkorZdEZ9ota+b63+xu5mN6DXyLGb0Dpf
a627YpD9rsLTM7k4H2d1Nge6wTHtlE77huRA1CPaqj91ECTxpZoOb+1Ev7woDM6lzgkJnrUxNRr2
tfUwGMNLqSOBQUXaJtIPGoPdvScpSigUJ6ZVtjYgPKkU7IQeL4gDVL9R/9G6xn7oxGVwHHgoDcmQ
OWs2QAunRtAc1PXUCHVt1OlwjQCx0tabtCP2kcnvtWY+lb1oHjKh5Q8cq7c//3uh7pl/hFPEtikj
WJBREhtBZ+v94X//mU/U5nFHrGF7++8l7AD0IWzx/t8vkk1xxjruzjt77ZsHdJj2AbvYY6MD7/j3
kkW8603r6cf/fML2WQUBpnt+2iT87xdCSGdKfzK107/Pw2w9388t8fXbV/33gdmSY8JAJW1rfrJ/
r/WyVwEOOxuMy/+9VqRuYAD1uf33GbC7FtwuGYK2nU+3Yh7/9wNnu3tXVNPV/3tdUBuA0ploaP3f
5xuthGIhLvRJzZv/vlwQrXYT4zD690X/vV7UC9FTiX3HWWTfmG10l5Hp+dRGGKfqZlJX//4qvTrf
MuDWXTpnw5PXxcXZbNESq3ga2DmUe08GQlAwfqP+h7oz240cS/P7qyTqygbMau6LMd3ABMlYFVKE
duUNoZSU3PedDzEv5Rfzj1RWKjO7XO0ZXxkQiDgLSZHBODzn+/6LnRnDsRcZfJddx8qqbR+w3m4p
RokVbSA2qM77gX2vv8CrkKDZfNoqQXUult67LqcyreKBrIt6XM7Uh1g2Tp7pE5Cge9+W6ZbltGAv
xRDm6bG35Lu0FPg/RPFKKaX6ZjmOxJ6EMqryYjmQlgHqKzPLWy+tTaTZI5heWDVJfl42WlJW67ji
p4VUVhDYrZ6jddGntb00g2jOz5ww3FZ4MDOKz33ScApAXZHU+jhOXI8D64FsQ5BCXjeNEl4RYg/W
eT8kJ1LwM3KgKM5I1BlO7ofddYykplOjqnAzVqVue7Bvbpl7Vbbf68l9Q/SN353WPwQTenZGohmP
2aBlq0Ro889qVbxhKgtdssoezC5KX4YigzYYKa/ZBJA9MfOvzcCMIiWnQoYjtzuxYOCYxJM3MKNZ
VRdEq4DkpqjQqHoE/ABrYqY7Hb2nfBOQC3kjEXFQmql8TSrjbIDw/xL20ZOZBdWzyJqA2VttPcnk
bldxlIzrsPCxRrGk8oyZPLqaicEQNBsuL3V+XECpnAQmP11ZnpcGyZcMBgmvcJfi0lCFBIciPxGY
7nCo936FP7g6EDNnKTbzAXJDNt1uMFHU+34OvJ5z4NPk0bS+zAN7qgxxLSgSKsRzn+X4FjnBzVBq
3fu/ujRktdduspqc1tJlOf4giOD8u4B8f16CZ4ORvp26GLtIUqBXuAWl27bUIixBi+DIz0xwG2GI
bhAxCO1K0prPaSJcylrR++SIz5PpBV/LVHsG4G099LpsYoHcQJvtjYSoilUehCxXDobcm2sWrx2/
/1QmL650j73XPWo5Ui6B5sIe4Aua4umcGYX+NOhybvt+P11bUpivLT1Fbietuz3ofnODa7N3ha1p
7ShlLN6DKIwQTApOpRhfZ5MsXypFitCCovekJsgFtnFQXvLgkCjy8/gyZum0UdBaOMaxmmzaEpWU
JCPBlcb9eIw1pdkoGaiCTCX536pSepTaUd6gbOMfJUvWN/xQjIs4hgiQM+DyK9tngE42BdT+raJF
wZnZCFM6ydBf/GSProT+2rAOX9WNP14vXUNtEojK/NF16OpfuirQnK9FPL43XaMx+rbxDeip6ALv
s03voW2K2jLhjKWOgOemK4s+cHvsQp2iEsn6ef05lWuclSNvcuVw6s/LBntZw1aQk1gvRWnuJ3Uw
cX2l0DYFQxvG3RGxbFR9/J0clsP7fkFEUNmUvWpPEvx1ws0PoSoi/WD9T01hIXsDT4nVoLnNcVEB
Y9lDBoaXcFZQFXYA7QzuUtfnpndmdg9GH8VNckL0W+qMXnH6EXmmpdQHXnqJRNl2KS0Hgp9mbSPc
84Azc4xlo6mah3Ezv6GPOvCcFalcXd613/uR/3BkpO2ulqrCMjMk3aptXmGhPiRJ44hyD7qCAEqz
FiKV7w47yMCFjQgfU5hiYllyfWXwWgAIMFcSm4zt93JdVgjwEcd977kUEc4n1DRvPg6xNOSa31zp
pNTRnDaRgenrK8kbxe0SuM+EhH+CB/P/UOlrurgVJEL8y45Lx2WzNMBDJR087zxNBfDx2NJ3/rwA
LYNKueyI/1z5aQmsBdXAz0QNa5I8Wn6SC4QqtAk+Tt6ScFSM7C2Tc+sc+hBvrJJ4+lKfGtYNch/i
jTVPd8sSWowQtPTP8kNeoAqljbhNe2NWukt9G7Ai6tvigSyOgTjRgL1qROoy1bCclYJeONQGT9Nq
+diMOJdmQ4eUuSYclqoqimldyu8fl9qP9s6CuJakwtdf6pfiL3WabEq7tIzd3iSGiu/VeAjk8dtG
FOtz2HKtkwpePA0M7VGKIB+IRVx8Jmn3qqmF/iwY2X0jSc1O1RV1Y0pR4FqpguoHGvD3ai6RPoPh
kckm46kvoctUJeEDjpeYGjNggsoQ3FoZDyYqW94YKQ6ocMa/bLgcyzJ9GwtEPdtafvS1WgRBmpus
2Hth3z9sZalDVlQkdb8Se8XfemnG0rqB2mXK6XNhSU/4kwvXCGbnh0xGZjA0JgAJQ7su0yJ56ESS
aKOQSGsBCtdn3bM5QOq2D13lF3uprJK1CEFsl7d+em+O445gZPYs9UoO68nzDmnQRdee6n9dTjfJ
Jt9gOeRXRp52l55PlmGYd5j/DxCU5LQisIGZ7qsb5CS/REiSHpeNkg3tsVRb4LWaicSBwCq9BCB5
VORQHVZLH7ic80dg2nDg1MO34vdDLN3TonhI0yTffhw6UYAFq0LXuG0JNWAYph26LdblUspiCGhG
h+z9UowqUCzAU3e9WV8aJASbXU0EBHSYGNp5KVQPY0deNcrU8smYyFuHQ1I/50n6AMyjf8Gi+dgy
H32rOx1KVubjYJ9Pq9yEJrASWMjP4WjLh9+SDiBkTF+d6fYpPPEGnvIsLpcbJQpzslSsQqylN0vx
oyFOhBQfZHCWHeHuq/Be6LARVxCkvjD1oLTWdQHEtx/0ehco7X4pLZulizb3W4rlzC5Se594WWOc
w0EUdpkJryuFpc4qvUNEQYZ85YRz89KnEjzRThJiopWm0YfX6gtLemH/vossJXYl+9rVe2e+p0sJ
Zwmt0owzhCEO8v0c7/v3XlrxZHGOGkjBYSiafm034LCv/TjNrr15yRGKFVid73Vm3TZOTAgM6A6S
cDBX5FMlmuZFKUfVBVyWB9bE2q0IrQq9Mf1U1AaSshF4coMH8WJp1FC1d8CBFFuxACfYdEqxyQzw
rkmj+Hehlxtu0SGOIEcDPCronZjndFDdhlS/nRJQNlbuC29r8mveW9YxJVWqRrtNOZYLQDa+GDQl
cIoogUAEUuCGaKY7cKyToinazVR5BE4NmRUmJDvW5oi6K2oTrZZWQyHTOTaGd0F6HoHRMEwui1qv
Lg0Qa6TQq/BLaaT7Kou0+0opDDgVPnIgUxo+FAIBhLmD8fOe5FJrgupm8AW8yPueOiOWXYy1fCK3
RMTdKJPbPoGhhIBneI48D90oqclJkSTGph91+RDxjgAOk7ZktKP8gvGt2YypaFyq3B/XiGPlnCfY
34WiYNwOs2QReryrslTNTd1607hKZw+G1hilI6nOhMAlqltzVQaC/1jMm/d+TaXmeFsI3/ZYWppx
xCG5Vz0sCCG3k+N2QSS217rSBjeFjmZFiNCbuxSXDR1UQ2+vmdnPLCCEhz46LHV0kFTCgURA+p1n
tSrOtJ1/0LOkOvZBn7pxmjT3chi9LF+1pHwNtT54jXhWCaaPGF3M+5hIFR3UeZ/EIKZQRWp9Pylz
+qD33tTsfZ/MSqSVbKbf9il1cClxkh2gVFkHqRmtAylP8lu9TEKijDJ/HfNuqHDDpilbmn79yCRY
cYQ2XCdDmbaYFKjw+HDVXdVcPSrP+KiPPiIMK0002WZzxcemSUIMgEG93k4Qad12wHG9DgflIs/k
2A21SHiAJH/V8xS+amF3UuteeYC3kJEWr/+pq5e2V8vUVQ2GU2GF37r+clR1EvFYz8uYMOKzXGXK
nehVxa3f/VAIu2ep0+X3Fsn6oeXXfQqr6Dd15QFCmcoOZ/FaHHjHwvgnISqq7vIxlhAECOdNYUUo
TJpXIrpdhyqe12vLxwwNWgFP1Z9rlzLK8NV+UghZW6OwzzT/AGVE3SSkivdk5YX9Ug/xneDpUiml
g4ku8tybpJ+VrZZerS612nbpUC+1y8dlU5oauTKjjVYFyhnf+i8to+R/bq0qOIyM8yefn8Y2GQjM
SWmZnbxMyk7LJ2ah9w3J1P1H/eD50tZUSNwvu/7cF7Tpt74N2r0rNA5aZIdN/7hsNIQ+eY5S1TXK
FO2SpoX7vXz86FOPpDt+7bM066KGWEuHsUwIzNC/FRB/P2RZIxKfnj/KAoiv5dOyqX3eXcCTgtVH
XSebY3n8KMf6FK+jFB2zZWcojig1/XIcwpUkaepaZ7gyyZH9cAwmToadjYMIvqaAq4VcX2eFJ4QM
spMvBtmpTEYDjrinONYopz82bJsOAb+P2kJRDIdMq+IsOy4bpJWzU72t5p5LRd2DD9OZcmzgaaQ4
zTxMpBuPmCGUq6UIlSnf1ApKS0tRVqGMCnA1L5ZiqIcOL0j5trBk+RSn6u1S3YdotzYqHnLRmI0P
tUSqlyWEsVtaBU28wklzOmOUrd7U2fR+aCtR20MftQV6SuxExmN00RViPTr/W1KCmmCuCcplj6/S
g+zhTPLP/606/7dMw4I1maTh4eO/XQ4Z89+mNQLNJSz9zaKEnvK6WDe5Dy56Fkt/V0ef9dQ/imUd
wESzgNAsrUvDNCSM7Es5EbOnREqy7VIa0/LAUAnFJ5FcK2KuCy0wDE9ouw1OTTzbHWpjBMoUpLaH
UMFlzlQI6yRPI/1QIZ+19H7f0VACsNOlOft6hCdNqMMTeDOfpUV/jvG/uEBA/tAKg/kgypx+tAZY
R5Z1Krv4rp6rMwueTRWTTm/a2HwYGiWyCcSHF0tro0d4YozxvS+Bnm5ULHaGXjAfKkhj66yKhvWy
lyz3hCPbKLq0hMS6n6KL5ZSm0IkXKL2SAZxP5UURidwqEzZLcYzHpwnfWTSs6uK29j13OaXVkBuT
Jpyv2y6R71VYY3FoHptEIeMhipCLMbI64pRtHPtSI/cSSboHLlS9GcdERW7oe/MggGH42GWappFB
FIl9jVerosE6CbobP2i7G4yWCB0mgEM9nyKSNxjI9OPzRw+p9e76SEmOS39cT+qN0kG0XIrVfMA5
izsfa9mnr1LNRlPE2liKtmnasboaMvj2TACA2lcCv1YRkcxW0f3X4NwGXf6Kh1MKTtCfvQZU2LZT
Y0L076M7Ta+/WIqQvcaeDPxFLx8VWSvdBmXCC6KR+rGYpBIPJMv4HAmls3QtTfJ8ci+a11OCN9wo
hrxJtKq/ngqrWy3n0yEpJp1ePnsFUEWhHJiMCbF2qCFVunmomw8AB45L1yaSnzpThIMo6xL/FBGd
5Rpyry9tg3XUH9cQs4Z6v4Y8ZU61XEMFa+guzMovwHe7tVfG6joR42kLOCB1ZIQ97pZiV8WZIwei
fKc29bfWyfKVH4piLJdbkkbpGrYzeRJFiO5FfNIdcRSrS8Dw/a6U4nqLbDI6okKYOAa6eY/j2D0A
gVa/mvWhToTprSkZJhAhjyCUs/dkedVlTTwzbxFc6JXsuU/LYINeVor8XdIXF0TmsIyaP/1SbBF5
xmZYbWzWAfQuy36EHYENtNek+mUiKa43COEFaSPTToi7ukt9acpggSA6ZxeKlrt502MZ4bfsoVgh
xi/WYL4foN8phoqrljTb6xmGeKGqYEHnUhn5oHjyanxv7KpAcquqQ5Fgbli6LK1WJ+cHEgio6Eck
qFACWyeVrx1V4ptHfd4sxSDp9cOEueRSWuqXHlJK/oikj4EydRZBfZ/37XM8jgItXQe43tiLADtM
17sCof+b0AcwWUvgLBYhdGOq73TLjG9Ipwfv9UVi2K0k159R24Bt3r2iNs47DPjL2S9Ub+sjHbQx
gyS7iXuSHI0gdq9KL9oIQLfPIqpNDjKO0iXSqTigtUm4Hkqhvq9E6c6v4h5JHYyyxsx60CI8VCLJ
iC/aouzxAFFGVPtH/8QaAzJ25p+hlfcXitzoZ23eqDK4RS0/j1Goz4pi7REI5gH+H1jLSo2rnTwx
rfjo39Z1uBYblmxL3bJbF4DCH8M23SzFpUEMqzdk67X9RzcDJJVR5+kV5E39nJRefWV2gv3RAWUZ
pmbR+PJxmFoxyk0zQepbdloa2jYcnDgJPCgXHGipk5pswOw6THdLscs9fZ2FBWgIEW8cy9ceTJZ0
h94CBLAU63EMXJRqxO1SNOL8riHddYJM5d3AUF/XTas9FKMPgc26loZIPZK6QILfF78CwxI3UVWw
pFnqlk0YZvUFnCtoy/QVp1xZe1NV7JouewILDPXc8mRHEs3ouh8z7aTKX1piCxBnsKvYIWMG5XVu
zKs8vhbVUHREskPuUvfe4BVPyihLh6WElKJ2srIvS/elJtQkccek9cfjREkugopoBLcyug4iaVM/
+XCo3o/B4gK4djk9QX4x7coiMx2R+pfmAShE7/Xmo+R576VlrBpQufho634qfd9vGeS+91z2I+fU
38g9uep5APze8/18c9ssuPMn+1mDD/rR73d+P8ZHmI3xUYu96zYduy1yLPHxo3759F5XDiTMepAN
dP+ozipG+tVSrqfuJfEB5uPPcPRSLT8un5ZNXY5oqshJi4HYHw2eJIbDD2XVCLe56Kf7qMeH8v0w
H0foamF0pWjW7puPv2yWYzEp6Fa/ffrbP/7tZfif/lt+ypPRz7NPsBVPOXpa9d9/06XfPhXv1bvX
v/9mgG60dEs1ZUUUIZFqkk77y/N1mPn0lv5HJjaBFw2F9SJGsqZ/HrwBvsK89OqcqmzEOw1c990I
AY3Py2KNuJg1XMl6DFMc6MWTN0+Zg3kanc4Tamhmtxahv328zLUzuet4wQCvXbosGzMtTTurwPuW
KyHsLSYqmAQkaz+K1ctq0pT3TTpJlypD657cMPcatST1ElR+sREkv1199FsayLlhoJmHSCYXIUFR
LduWmdkftSwdjssn5funuQfKKRnTOHCnAUuToydLuyZs83MRAqX11PGHkpWJOy2wxvVf33nN+vXO
G6qi66ppaYppyIpp/nznQ20Ex+eHxmuFjetRl9P8sm/F5BJ3i/kz7O2a/MZcU7raiDMZsI0B6ZB5
8606qixkA8vaOwokN51UFTUEb4b6bIVGhYQCdYOna8BJxS6A1fdHuWirlzKpWtxngvsSuP5VSDb8
XpTvk7hp7xRIU9cxWO6l1myb6Ch5UAyXYiKRVBkUAfH8eR8N7oHrJ3UFeb/V7sFaJPZkZMlhac3y
+IfjD8UPxxcUcde3FURLT8L11PMaxDrq7kj0+a9vtKX8043WJZHn3FBNCcqXqv58o1szM5mw+tkb
EZEevRju33KH/dTipmpIWUDsQy1vuccfzX2OLGqdZfv3fkHdwhRGR3QfqFN1QVgHPmzMA5fqY4tp
5lzZmTN+ePnoeer80ZC/9So0/a0rmXeVfmHt0KxS3M5spuemWY018fAJg5i1mMrtrk1V81bzpNPS
nrLKIWIuFzA5Pf2yQt7Yrjtzevbq+HYgxnzLGPDLARPgB9eipQA0tIcE3dJJG06dYQQXbV8clxIi
gePpW313wucZBb6uyLxVp6D8CMxFcTz1owu7Nmr2vqssqJUzMT/Z5hEojwDpECTsw+Fa9MrbcZAk
DN46YklmM1+LLzwahju2mvgkov6/BSykvxf1MbzM4LDeKCYmQWGupRimsvefHXXevVLQQlgejb/9
NPzVy3D4khdjFfpB80vxH7d5yt+/zft87/PzHv84hi9VXgMS+Mtem7f88jl9q3/t9NOROfu3/855
bp5/KrhZEzbjuX2rxuu3uk2aP4bxuef/beOnt+Uot2Px9vffXvKWtChHQ6cl++1b0zzsm6rKoA+C
WZQMi/yzqfCb+f7amM/3rfN8QX//7X/9R/L26fXtU/L86fK5e67rt09/+/bp+dOuTp6z10//zQnr
om3eXj89V2/Pn+5u/l3Y/vvudvff/+V5357r5u+/CYb2uyhKlmKAKpYlnk7Gw/7te5NMPpRmw9AU
S+QllSGpFvCGMn9XJWW2g5VxEpQYS3/7VMP+eW9SLA4kwjAXGWjZ6487+u3F+P4o/PmLUl6GiY83
5fstk3VNkyXJJDIx37If35RS3U2+qUsekgpXyFxBLMPocJ4ibiJrldSuvilOYWlHGxQtiOrv9Uuy
MYldqLaxzW1mq1vpwriyUFOQbaxfEUzBRKhMHf9ycMLD8AIw4kYB8OlvhFXqhtvGwT6ZFZYnbSsk
QUxwKV3zkBlHo95JHqhfmKzKXhPuBuFWUVGq2YvxSUf/RDcv6vzZ8M7I/uVb3yMnFKzq6D60ruVO
clr0hcSBBJj1dcKvJDhMKmT9l6olZOQE62zcNuO2LD/HYDzsoF4JsBj61z67S6MDglDxhogh+R5j
WlkoLyNiW9mlZhci8LQtSGMNxdd6MxnnRgJnAw9z5UNUIHYHP1AADxXsMLmthp2/5s2H6wyWWeUq
ufZfoPcR/eezDRMhO7cOmn1nGONyty4+e9f6Ol734kq+ntDQWlfwole5E7k9i59L8XIWgLgRCUmG
6/xKQCvhwbwu7sqrSj70SFXsABI5xk4AEdM5Ohpm2kbrjwDsHF2yLSdn1uC0O9bXOBg4JelpBzNT
JCzqm0y4z6OrPjmP6PsLK+2OuQcEPIzMiAOpW2CbR8QCimP+IIfrGE3CpxQVQnntuc2dcBqeUI/q
Acq/Fm8m58EIrViltwSK9+0hP+jHERrVFsur/jUtCBLgFe9AXtUI6esXqnKVe3bPpaICe7aekn6l
veaH//wQeFW8ZTdN9fbWHJ+L/w+GL/Q1/2q4unlmrvvpon0Jn38cfJa9vg02uvi7Ce1CMdGANBQV
1uv3wUaXfhcNy8T5jVHFkGX9h8FG/V2SRF6bjAIS8oa68THYKL8boqEr82Ra5rg0/ScGG1P/eXJo
MiNUGM9E1VBFkX/Q+GWwiYdoHIyoxuynhuMoghjQWzdX9/HnCGRCkPIzxuO515IrLQvwZUKVnsxW
UokVcZIBOaNYPzVDvEE51wkH+F5EoR4kwbjySeyjIHps23SnSF/lEj3CYNpqpun0yErXM5S6bLdi
1Wz1UthPQeCo8qOsxGsofqvCFPD5AYgNp7OLtZ0eQmCQrUcdoGyaiJcKdruBCis+fEGeD1rrSkWq
UMWJre5Ep9IKN5MskNfBqulqx/IQ1Z3JYAbYbeSricWsioF4VxvAA5IdVCpJIYS26aN+KWnrkdRn
D4nPPOVTsfKRHxuQiIvbaKMxvmTd/TTdl2my6bLuukm5PfgkdOpzXMK7QKyhVJ+mARFCFYEQEcRx
DuGu7zCwBBwXkMuOr0vpFoBl0n829Qc4ODda6t+oFbJaiAdFmLBgvRW3DWF9Jm14W45wUksjRKKG
SI8uOHL8UJaAsD2gEEa6gneJlGhm68U1fiUbCdpyHUUbgfAXUWnsgjogsjnsfyT7NA10GB452jOs
IaTJCQfptoTcoDwHuvmPlR7xKFKBGTphE2Bq0TPR2fKJQpOcmk2BIvTmfCzH0LjLx9RNlPaYFieP
+H9ODAisdyTEG72R7YFsDtCzRrqH4qH1wsqQPIT6Tt2sIoSKReHf43C1MoyXWSIKpDCREPBYSrIW
UmbAjL4+2rOpvBNGf2uQ6ULbYaWYZyET+d4F8AvV1jeH+xKt1pEnAKkH0UjtEEIRbAo77XHNQJ1L
kFmwxbeqajCVfcq5VM9M9x16uiEqO1U9Pg4lmVD9KS6bF0/RiML6p0JQT+aYPikIcYqWemWhXwfi
YY1yxAjzXcgZ5yPAsmKCMrS19irhru2BsYbFJtBDO4we2xFrFf0lD3FEbaVVArO0l0Rul2Qr+Q6I
0IUe7mMsneB6oIpsYiUfbtDuXKXpS2uVV8Tx0DFKjsZ0n5oi/thQlbU3dKPcouanxlvdr3BcNmXS
7Phr+vCKB+3QCLDMqwn6VOFUaklc1Vh5Wg5f2DyX5V01WZCbIwjf07FMhlMjI5CIjEnfKcwsTMAh
WMVX+qZUsm1uGs4A09IPEEOtsKIHR4I/ei+LjobGE1G+BIO+FhHZ/HEar/IW5xAEBFMQzGl50hAQ
1qM3nqaVAR9l7L6E/lvINyUkx1pBWwkKJ0CtKXgWuP6wfDGbQ1VhXja6snUdoS9Whp+r2DsB1LBT
zILG8k1MQjf0tROW1qvWR+qzva5r0tUhK6VnHZBCB/kuqRxibtexAbhGvoEEAWm9wCZwPEigm/UQ
HHFyKvxq20rbtPw8+vVKafI5t78qh/0oEVNhqjDxTawTM95ZM2E3E8DK7hXt3CrZaoJGZoDFJ1fi
Yqy2z4TursweZKJauQwlP+AeFC9IeTitKpwm3h75reE/JsnRrPkNACUlwwqvFHLoV8A421TEDGhk
/8ABUuEEGg4ViI43zLQmV5W1/SjEjMjKRoFMo8krfDlQ+L7TBuWs4Dsz3oXGbjADG3Tsqqp3VmAg
A5O4CroSQQg67EnLrJWFVl1YXvfZxVQ+BUO60dF4RVEHaUIsaFVhNUjgqI1LEFR2yNROLlNoStAv
ssyOuxtI3ydUmHdI6cIYSp0ousmCW5Z1bjUOdsmij3inz4iazrPNOLAjExYRTBcFMdNZayCaIFx4
Narc6TGDoOqbj3U3YKLx3IOli/gCcEi3Z0edHt2sFhlTI70zkmPfMHEBza9G29F4zaEVKFJ63WYZ
6SUELYG7OJkHL1lmdtWIEFER+AlaIhAt7GPF1pVbvPbsQn+JtB3ev7bRTk4RP9Y1wSfrzijji6YN
XNl79fxx1RF26xtxi44P30i/z0mawEyzofntAeFCJYvJx+wt+C9Ds0XpzFYyoFSsSrGfVHCnVh+C
ijcR/ELFLxjnmm2QXGCfuJZa6bPFt9XGsE8tZp06cn08S5UWOa33RWUYtCAeZ97N7A6vW1eS9iAj
2G6KfNlNw9y9w3OL4bMRU9cU7+syA4KskwDw12pcr6T8nMjGAXm17aTXDsz/BxWxzV41t8g6fgXW
jtsqOHp0jUvjRuwvB+ncNjBiUSzqEipDBWaxb3sSglzWkym91cl9oo0n39Dc1jIOPoJqvoLCZ11G
jhRPtsWLBX7fScyTK7HN0ZeI7c5Aw1wfP1dgeyNYMGaFvECqk0rlJ4HGHuoQMDkTW0HQQkFTSs0r
tzD0ax36epSrjl9H5xAxDdQM15ZQrSpJZl0guXE7PIfEgfIJEeAJ5kMTOk1lOnEXrOuofka2/1Qz
35WQxi3qeN+PDFMJauMIwlQehmRg8AuBpHtyr+TBSlQR2ABT2vuO7Ft7U3skMGYjsbApR9Utpisj
/QLjEJGC2BVmYWsU84hzw7MZLjM4nUE3bqKalMxwC1jCFeriReIVj7/rSuS7FlPRQYMBJ6MrNb03
Unyao9idH4yxElekrFwlQranJZPN2ALTEkMr1DzwehnFo4nU3WR0SBNdB+kD3BvbhPhfcOM8/Sih
mBXr6uVoIBWUtzZhsVVtoW6RiJv56y2Fg5kNJA80m5c4VM/HIrkbk8+1CIi6RX5AC2+m6XFQsEbK
14XI+1HhF7/T5Qme9Gy9YjdBaSOst84RhMLG/a1pP8OQgZuJ0Yz8WIiIOYAnHOV7v7vyfQS8CCvl
zVNbf67G/thLiVu1aPmqrMfMxwlCQu1fNrV1VtAyCSvFHrCU7zKy8YzHoTldWWD7hsraiL1l48iz
8VXvBJbl7CftXkMrBwmRI1erKpMtAtDszNr21MYBg+JqQbkSUzR25B3o/kDnrVb7iLuLjILIwSAn
qanEq9Br9a2vo8lLTPiK57tdmtep2O8xJYWmpV1g/sBvpHVKxONRz6xuBEQwqta4U1X/xfeitZEC
iUxKaa345IXI94PwgIil8RrXjr7vX2m9uge66nZxfKgbZmt16AAVfcSv2UVY0VFHcS9MIDm5zUpp
nQyD6fAIqMlqwPuHJ7WXnbxD8dPCm74Lgg0Z0KNscgEN/l4InTHRk9yxh14oRNo60QqMCGU789Qv
URqSCINaVDBtbuBHmhJSuxGCevrZ79NrrFDWRsAzatWOilxAygjN3Qgt08lGca318kPALDcdBndA
WqsTMSglqT1VZ4VhRK+ZcibpLbJYkPEz1NsQPkvQyvd7QnqJiyL4TgkrgozFsRg9uxl5PvmW+uF1
MIWT51+EkH0NmD6qdyFBGm8UvL+Zdw0TvIdzyn0Kee0QoOYF/jVOcyhniSvzjlEHZGKC4D70FScN
8DRLzOoJ6KA9Y7cnwziAFMl0bTOI9UtTvpboYiSi76CvuE27gKOadpCmjilIWzLDq66q9g0ataLY
OPDCXn5Y9P1JakOe47o/BGzmNZQkw2AUgRzpBpm3XwI2vsrr2SRZX7uDgxKMk+yUk7rxt9oB+crk
4N02h1RdoXC2EteNbT50qCFhDbKxLv76P5H+7D/BSEFjUcmCU11SAT8kWZIJR844wbazdtNn49FY
h3s0PVbiC3TYy8RNNtLuX5xR/pNr/+GMuvjztYdWhAJKuZxxdFlJbLttth1sdd1sLMe6/Rdnm1ej
v95pRRZNVSPORprolzst8nSiZS8ljn4ku7tuN5COrqeNtsGDd+2vpdP/4/nmq//hfkpggHyr5Xxk
D1yERp0m37Kq6r5am8ae5w22ort/fU6W9v98iQqSwJqmKKoqzgv2H04p6lCW/XlBnkrjFj1HsmCI
QqM3oiuRGwXBv8jLEX/4q9NJv3x/eSvpSKNyOtGvkEJDj1z5KmKP9tcXJf3pY6KZOjFUQ1f1X69K
CLSxzuuO0+yzE8TrDdjxvWKLq8L215H9L872Z4+JCibAkgnikvGaL/rHezhBYI0tMsfdOrwmuGZH
qAXYsY3c2iaHION4/4Uv7ccT/pLcBFbbioPACTUpxsQJo8IQ/iyzeFO/AmL8X/nRIdovwmmQ5vDN
fP0/XJ+ch5M4iFrijP+buvNajhxJ1vSr7AMs2qDFLUQKalWsKt7AyCo2tNZ4+v3AHpEJ5jC351yd
sTEba6vpioxAhIeH+y8uuIJtWkPvPC1Uu9jjpnKfFX91L46aF4e925Nfb2ndKgAOVc3Ulj17MF4f
y2mKYOUSVqpn2au29ff8++hA5tgQ+c9uluNW8UdNSjocbtWwtEzAzuDoUzfej27oNJxyaE7beBdf
GGemdmr7Hw61Om2d1uA+FOHOEyENmsK894E3yN/O7MdTu/9glHWQrIYR4x8k/1xg9g770eYBdGF4
xlbxwgvt3O5YfvM6SOJraxgyiuaqLK93P+oXHcdwCVqkYU+SXbxQlxMdJA031TdqB2R4jv7Dt1Nl
k2+LM13QUyuqa5xzjTuRGL3aK9ALzLDoa0rc0pM/8taneAYZ5cyKntoihihztg1dlD5FyayckJtC
Fps5oip7xQvoUrybNtjnfY+3Z8Y6NSOL3g7SThpKhOJqO0b+pOSLCo2bopn3Q+QDGpfFO9qCf2I5
cYUPz0t0NoTJn7eMbkmauvAvTBZyHTB1LL8lvy4gwjz713VhZ6/9lerlj3A8LtGq5AV6AV2eN/xV
6kUbWgUge93k3DJ/zieOfsX6dujquImLgN7Rcv/FPydUrz6OInJjG3UXPdJC8c6s9smJm9pHuVwz
LHl1xSOx2mGzQTqcXi1LrVz6+8SZL1TaLSi1n7splsB8fFaY4MFoy685iGwoaota2DOa/7Kkbmjm
uhQCnYaVVen9TLv0AuORc6OenqNpSIoiWbpsrqJOk6CpmfcdJhquSPymXOL2l0s8AFt8X/11IP9W
7/l/W+NF5wz+5zaxW2RI1/x6zf/Pw3vZvaXRr8P2y/Lv/rP7Yv6hyKqkiaKpqSp7iYX+Z6tX/oPE
VNV1dOkt1EuXxsg/W73WH5bC2furK6PpSwD9Z6vX+EM1SPMt0k9L0i1L/jvdlw/M08HuU5cOjgRl
3pLgQXPvMdDh7kNtU5iAQxUessg8vWZkvoYmkzOgKqK0dPfa8rUQ5+hnRprWU1DzxxvLiPNNagDD
stVB67dyJmTJppZ0KhQmiQFFLzkP9gfre/fXTzrMAJYQt/6hsmRoGn1u1WDixz+0lXSYTSYdgQUs
6msI2PxqIwVLLPMnZLvrOuvevh5wlQV/rMzBgMYqLRWMKNStigHT8FLFF2vcUmG0zelSa6+/Hkla
kqVPcyPZJrYzMQY9nlvVganG/ahE5trO98Gu2dZvrQ2udhPfKI68a85ckMtafR7PNNhe/Jds6ni8
PgCkLlZl6Y2bYJdv2t2wCXcJlkpfz2v5az4NY1qGhJYSLGJrNS3s/kqN0l7pIdW1s6bswVDiLYLJ
f7V1/2Nu+Hk2srLwUDhJoqLJ4ipcJ8pcIOyEjJgmcS9SshTGbjF4oXcxu3mIZI2MvyBmS1/P7sTR
OR53FbgnyARCUIqMG3gKiU1zjct3fNnbv5Yoin9FeI+vWrT5mwkjG1MlD+DSsGRRAQuyOgm5nqhN
pOAhEfdCS0tBm3+ISVt/rxUlfz8zx8+njvzJIpOjz8tFoaw+IcSmIZIjZMwbb/Jo79N3QkJEBeDR
7qRtfDN7zV1KUhzcns15VvnVMk2+KUA2GUQL5ObVNK2Rei0fvPHUrfEDctuuvQB+skO00fXPfMpV
jrEMpYOVMzVFWkL1unpSBeasp0PXegV+Zzqq/WkYnamLnFjIoyFWm6VI/AK7UWjYPe5eNAPF74ZF
1bsP++c89J+lRckN7OrvM9/vc2RRdRnulArvY8ETrb6fPCft6EfYWfeb8E65Km/Hy9CtfmG94TS4
PeNTcOY185EcHR96SLAKu1O0UPBQ1slTY8SCmcpdx2dTNip9pZ3pRte0j7bkNBt935X26KBVhdpn
dLtQatE8s7+e9cfzYvUbDC5Jw5SBexnGukYTC0ocCnPReTRO7s3rwlMvMry4PXhJNEv2zU/LM14M
J7tK7monAXxTU0npdvn1uUf55wjIBj74Iauvbipq0WYiP8RKOpf+rRmLXlRWZ7bvuVGWTXCQQYZV
hqzLMl0EC+7UseZNUIauvFhJfr2wJ0LeMh9yBpPtxKFcncky5wCFStV5aDgOnuLK+Am941OxT558
Pigi0MMj0KVL48zpWeXIywElECwAN1nkJlnyq8MZ0sari2locf8Ut7O1qdqfOh7Pzc3X0zu1jgtM
kOyKVAgsymoUUbcwRR86BDJ118KicejSTVW03tfDnFxFKMgcSMsiuK4DuKlgUWokgLgtBExfggfR
wzyaVzHdmwJE8QWOy3t6NcPuXPHy9AT/NfD6LTUPYugLwdh5HfZGPDm2Ndh8Tbs4M79lV6+Pn65x
9lXT4KJaowc7fyrSakK/GpM5F2Dxm7+3HOr0Tk3Dyj6XZZwI3oauWTzCwS2a4CqPv1og5n49osSP
qOTsGQ1MK2S6z8zo1P47HGN1jlVVo0ajMcbgFM/qBeqbV7gpu5ZD//jZgHDulM4Atu3rYU/cGQal
T5ZRJzVElfJ4Zl3VdGprFb1nNbgvBXdwp+1qgEWHbd44UM0Xz2RS6zbCxznDx00jbHPff7ru5XE2
6K+zMzGU2Fj2dePQ7xv39EI9A2kMp/RQooscXMAvUVvetTe0jIAI2f7r1zP/2InrLXT4Q5alOQhp
1sTzAwf75RZp91ThNtE228uuuDP2Z0ZaQtankZZtw0vKQjBjtX3CxKiDplQ7L7+KwGH0dnmXebHr
39WXOqaQNvvKNXdQ7+Q34Q6m5Jn78tSRNA6GX+2sou7HRGm0DuUFnW4zTBTfpMMsntlKJ54YqnE4
ziq2BQmbx8oA1i1nMghAk1FHEZxkDwAmcpBYej+3e9edoL8208HUloN78A0DfFJ1UPOdB6DeheXD
kaEFZXmprVyEqJPbgXvu5j875urIRHUC3spflhMshQtPymscXGlDFygQ6u/2+HI+ezz3CVeVdzWQ
kp7csvN0f9rOEyZb8Gjz8f7rjXoqzJka/SbKmsAyjVUmZ+Vz2zWi0XloQHp++NqgZvr1CCcX73CI
1aGDMBHXdWR2JPv5R9lbfu+1rfSAe+O+u7WKDQq8Z4tty8Zbn7/DQVcpBdIGo4EMOyFnHy034X30
Ynm0VZ8DWjOYn3a7M7M8M6C5etfrSt/0rbEsJCmMBP/W9vczc6z24hOuHrugPbOu60Lqx0E4mOI6
xChJb6UdbgJMMf6NfcsOPTgCGnakP8xbAAk3F/FOtsVdvm2+x07rnlvjU/fI4firGINppzgJ/jLj
EXwBSX8oYIet35ol0D5pm4JZ+3qNT52IwwFXwUYMmjFs8RDxpPZiMHo8WF8rbDL+Z4OswgsMGFyu
JgbJ5r05Ir3e1/ikfv96kHXf6dO3WwUU6PnKXOmsnf+CeRatjJ3lSUBdrho2S/F4bneePOU6N76i
UBvk1X0cMzMVI6xWZavUOp/JAhSXlv/Nuh0MsVo3v5OhPVHf9gT9ofIfSuwHtXNN65Mb4GCM1arh
DNYJCuKaPDuFX3Aw6idaWy7q5A4Eb9f6s7ecentum596esKo+ffirQKxmaLhUwmMKm97NwTdu5e9
+hZbw6X7Gr3XVCwEKjPVY/M0/K4f0FnZfr1bTuUShz9gFaNDbSwU+oY8j1CVVCu0KHvrGi8ROzfB
M5m/e4QPJsytvx713J5Zhe3U5HGkw0j0InRq5rlDn/VMknRuhFWMRvQVcZyOhQ3jVxEsgIrjwv9o
DvIqKDepaQiKzxx88NcBzq6W8Pz1CCe3JK86a6l0Uzpb5XkFLIdZMQViEuCePL5NjN+lfmbfnxtj
FWjFLq1MUL/LLK77CYdB3GaS7MfXEzl9TZsWdVVKLLyFV7sMuXOQzUqAPZA3eAiObUBkIPxlDy5Y
Pg/pxbtzDdXlb/x0Rx+MuNphIQoWpQ48GRV/yM098Cn5Nun3uYDpZH5mr50ba7XXRoTt0MyLeg+B
mm66xgv1phCoFYlg/nHmPbOWpx525r9ntm6L+0GMJabPzLrkIr0LCVKha9y0k1sMznTbucARHVoi
lQSV4L+5JA+GXm1IHdwZjhp8xjS7DavvQbcXgN6fmd+JZIc3OLyfpWgi0og6vk+Qro9oxWu951/7
22EbXKhu7c0OKF7qXnjP7c6Mt/x9q51yNN7qBOB1rEDuZbzpQqIkjizUVrkgt6EzfO598VFs+mqs
1V1phc2kRC1jIXuR7Mjl3BJ+G8LBm6VarLrLyw1Rqm3Oz0gc5Z6XjodoZXwjUf2MPf/mv9lNR7Nf
4ujBiyfRemk2UKkDs+uo93JNyTFfbj0PZKxyXcO9YeWbR+Eu/Pb1up/YxrxdwVnAG1VkHgjHAzeZ
GiK5Bc+DZvmN2pubTK1cIjbSo/m5I3NiSx2NtZokbBItK7sQ6T3H3GYPFigEHpKGJz8OSOf8QI8M
PP/X0zsRV4+GXP78YF1RxkqMYGBIJIKAWN8bGn7w4zl9iFNv5KNhVvlDIftJJbcMg8PfvrxTANtl
1/KeN/J+/jZdniuVn6gDAlKh4sB/aHSApTqeVidM6YyKN/LMjnnvb9GGAEbl9Bf4ANrNVf28nNII
c5hzX3D5e48ODsh2VaPKqSg0Oz7hY4y2qmSMAwd6VH2B6cSQl2+oJg2XUmZUntkH2s04xXBJAVqH
t6Uq1y72JL5iIyo+brBqCc/8ok/blx9EA5yaKGxDXVrX66dhNCc5HcA3DpYNg2Dx9IPfsNH75683
0udPvBppteSjie0ydqeDlzbipVIqsCMwwsOmCY80/rn82YC0rJT6PWr7B70YXpGTdUUx33z9Oz5d
chxS3VTJ8C0uLbolx1++bxGsVYqeEvqMt9AQYgYkoL+izpeIgFwXmCN9Pd7nnIFiLKsLjAc+NwX8
1QnKMnUSpjFcttrgqU7iNdf9d/aas6AR6+votjpTSpQ+ndnViKvDRPABKjt/jLiAaBBF/YYzpO/2
1Ex9e3qstzxEzz0BEHH5vLdBQTJDWZGQwFhPtFPqXJradABvDh6aYNGJDOPX4tvUCXOG3Rg92bQ0
ZcTQOixxI7yrXvIiUB8FZRhvzbQpNnNOb84eNFSCoHVrZXtfQl9A27hKLxFvxq817LG9ukDKSsdf
Ei8VTNk1HecpI+p+yk096e7U91HndoNh/AzRlN61hgAYWlCnb3k4WFSL65i9HqUNnTFfaJ9HxSov
LBhIXuyHwy0GGhH6ETi70iVsJttKRuxhulKRd+gJYgQPicOxEO958jMltXEgxOpuWEzjmqlTfgLp
GELUxqZoQOy9hmpCrDF/59NUbf0EmXgvTzPMcVILB/WJEvOHNnqEwXieTZcz4j9Xi1adeoEMlhVu
BviuEBybMIQ9icAoZD81R3dPjhEyy314EiaiP54sBtGrWmTyxagnpnyNk1v9p0WB25taubwYlCra
ZLqBWvIkhDLfQlUTL4+wk7NNqQmEa6GWpZtwKBXIkJnRZmBYg87FJdd6FdoGaQH8oBM7GxNoH0PT
SW9UyPFnG1V1TvYdfbZrpOXQiOf3PyZ+nxnbGH0XvFbkeJMztUsW0Wjtfuyh3GnGnOH7pg5ol2Vk
B6kOf0vIHxACk38Jce67YwcgmRoD7sI4yr7prdU7Rao6OOQ9tbrgRXl5FwtQkD0gq8PVpHTlW2Jk
rehB3cPidqgC+QEr5RDJY810dGOZjFw3OxOV710Jxgfjh1a5r/JOzlFzn/UbMUDKGe6o1D9PxdTo
7pDraN+lQ3ttoNv6LbYSHRP5ye+cWYtE3RuSGHehlB/gQ6/Qfc0dRgl/j0Tzm50WZ3G2Cwdj+jOc
mnhb5ajA8kdYNyPUGvA8bxHNvI4wMArgOOPR5UwiVBCk6kw0ScXpm+C3SbZZSiDBwxinfg+8eELZ
XYgT/WEIFk3AWkDIwFeV4UpI8vABg0+spHodMblsiL7BUkoeU0mdbyIzow/sZ2Jv13KRLSvLVVuZ
RbcJrWFAQKYMRTdVodX6qHDtzEb3f2IpPTqiNRU7X2rpJiejgMxr1OOrjfZMjjlaE7f1a4giNzlm
G8wPfT00A4KY2Ga7uLHhLyZLvoH6u2luW79ILlO/jh5Vc5Z2RSORraQDqrd2VATvdTiO+JxqpfgS
TmhMj51W7HCTy/ZAjyYkA0OKMnWuix52WPF1P1cwA+NAeKmMpsbmZSoHV59hYrtY8+b7qY2qnVhM
47bJywzfbNTOkXIYUG6YSpLVftBfZGxhkZXJrevAV6BtYnkJCQ02/74oJONdzIRIdrB7FSHqYQgP
h0viBVv4xnPPPYoQp1VcYlSOnG7e5BGWmWiruaVWFrtSi6dndfATD3xhsymnPLyudC3Fp0DKXlpQ
HVc+zPfMrrNIwEk6SnDZrWnpKnDccYPXL1LskO7GIhqdJgxSbJnKLPB0jK+IRqn5FOYJQK9OkvDw
G6WbWBALycG1rLtnMXocnITWx/lRmwLJU3qhj9A71ftfAddv6JVVVeYOItrhU5uFJI5im0R3rWrh
CW/l76bkB9+ErA62TR0mXBvY7Txi02jao9XTlBnH3LqZQvxFvSDIhR/yMEBnNDl2iHYkYV1tg1nN
vvW5ZtSOJNZd4whVhGhRoJbxJuxwIvUJOZtZX0hnlaD6r5qZxw+zNP9qVSnb+Bg6YG2GOrkJiVoo
h3efO8cGjPNA+1a2LVxb9qXa544smMU9hKHwEp+g5EKRkmmjE2CcImi/1UP/Pe0VDA+zuLixJOTH
bKMlw5tZIMIFrD3xCb3XH6o5li/EuadleexKtp6nqr82e7REw0qDgVFJy0QwrusqPAKbeoSWL9WX
vY5zbhgW7e1UmImtYwGBN0n2HpbVvYDzAvY+ISKNRYAOCYLJ3pD5OeqkMKM1nSRalc0aJjm8an/G
UrfFzGNfLJriAOBbl2aAZveF0UHLaq8bMRKfMtGE3R3gBjNYfgzjCYNkC3a2PzfiVqgmTjUQQviK
izzjIjk2ztEz7W41xc9wNrhPLOm2n2HHCZUGxxXRNw2Xi665s7AU34ZhO9+F/VC/qLGU4gXd6n82
Fa6YrWLQAh0I2Hyxd8hQwXdTEyC/mcP7FDcEtSGv7UaleebrimAX9VC6BYM7Wu7jAGyUmtsiRY39
8Tgha5+KthJGP9NMgu6PqprTqxUk1tHCFLaUwwsjBXGMvcNLpqfkD1Z2gXg0hexGugPKoWA8a1Wv
tYD4oC3PTbTrulxwuww4smaV2wC09k0jFtYFvhIX0TSLLXFjxm24MkLk9gVRfUgnwdzHfdbfiSWv
0q5BrqbR0l9GYOLhUsvtzgeB4aRgO7yml1lJOM7IE/6oSozE8BpJkcO0Fo4dLHIYZjGecw15a6wO
96Re2Gsi9WzZ+SCFe6mVc6fwscBEftl3uYFjB2FURP3MvEVj0vKv9DIBwR0kxV0cyDBTM/yrFbU3
kNulxNOmY7nT++69ybrkoRDb1mlMy1HC71Un4PWA/9WjooY/MhwAXjWs4y9hgVUbcQzdKcLIkZKz
8FPIw2QroN+BeOZQ7ZqukZ7kKaNoKXWFeh+hOmFnXWNc+YoP61nV/T/LeNKpNhUIlDpjNFZIE8zx
xDpBFg67KHFlqctsS0FPGQ/MqaQ/XuqDa4nY6KIARz6TYBKdJ3LuxrphXXTt4O81YZ63DUbgtS3i
vCI7waT7j+3c5o5CQrlvdGRp8BNu3B7520d/8o19Obelq1lqtbFExDEafON3StXrW2UO2l3vG/1u
EPXo0ur8cqMoRbEXOyI3lItpr0phdYlArb6RRiPzqMjQ6Z3bbzoGH/7ye6biZg7n+aUxWlRgjUa6
yI3QwqNv0cbBGvhKMVry9lFu2FlARCWZP9UxroTgi1DJ3AGHNdW6uwkQBXOAzfl21ZXoaeDVGc0N
rPgOrEKJ4nQvqBqF6EqlQpmj7ZyGmhuUcJkRTKz3CLcaiB30MoZxGtvZkgUUbGPTVUFQ2lEISlg0
ChH/7zDeyEqJBG5j6s4U1Np+yJLoAmcUK0PSqDLY5IVYeHqEmkjUWXrpIrkeKxtBarE6Hrg1N1iD
W1ejYpa4OmeTFuPAqKN3KRvBhQxlObX9HkJ72+K9aVaBD33YmPQHfh4e4XMyil4gTeVOoIL2zSDz
/bOTIB43XSlUlwk2y66kRdUb9rLTK1dByP+dYthWTOrhup4aFGGRdd83cz5gI5EN+mMd9HXuGFGt
P4ti2OgL2VdwQFWN20iNp8uiSNBRSJmq3EqNO5tS+9aQdrlVaoLVr0SWSR2ka1jA2VMZ+jNqLYac
vdRW5T8inNr9iJQOFayYX4BhtoKYlTHL6F3lvlDhYBDwORO8WO4snOZ2VTzMbqRYxqNWJ9WTWUjS
fcydHe0qNQ1vR3RrfLsWhvxRkqW59NDRk8Xd/4VMwAxaQfGGaLg3w3wnmoOHBiXd/hH3lK9flZ/a
AoAKP4BZOnRPUvzVK3YMIbiVY4wgQoGjkiwjsXEGkbWg49elClphMvJEAL9FeQ3JEtuqrEIf1Wn5
fkguYG8PqZ0/LTTIcGM4qvWq3CNfS3T1mr18SRyff/7tOR79gFW1qwT6ngfjPHii8JjIj2menqlt
nSgFHA2wepmPCXYgecoATRhDjhLhL1fxaxslgMGUlia4Xp0B033uaVINPlzU1dO8jAcOmMmion6C
9AXG3t7yLk/JDCh3nwdInKq6HA24rMFB/a7AAJoMjgHHzegib229hbeWgyqNZ0Dhe/n79BaQw8dT
XHUszFppwsJgxNY1fsnevCN8bMIHhao3h9z9eo+c+oQ61QbgrlQe+N/j6ZUp7tlRLqEHQOrkCBEu
OFrqhy5pvyfJJTIHvFm+HvLkwTgcczXBkDQLyidjYjhNC/xh4SjqqHhDVCQsk3ahZALQVnKKjbBX
fobbr8eXz815dfYxqlZKc5mzuFW3S4FH/iartvKWQpPM7NLrXDryTntdbF7/ajhkLi2AbfgiPGGp
+7cB3Et/Q6aYyTajkaetvkDSa9Wc4EPg5UbwGwmu7dCe60udqGcdDbFacEMdRSW0xMELJsHOlTvs
yhH8ezqzrCdCKqOYqqkqIr2hj2U/OClYtiCZ1CwTuWqB2WcXmKC0TuCZd+LPEXNou9soN9qW2A+7
QLmbvmt7HozhdXcmtJ84sqgIaFSRDFMDcvux/w5+SFoFGdZHhkgjp97r70vrPtrnN4tSYe3wcgvO
bGh5Wb/jovTRgOsOMIhtvxBGBgz38dNw0cF1p23/mDkqRBi4/HblTC8RP+NXxSr8HDaSl20EymXX
iq2ii/j1hzgRI/k5fAAdGrBKsXa1v2ez0kZ5woRjQQkt9012zX1jy5vcww3gXLF0KTuvJw86X6N1
s1CA1hjWOKilPFUGiZauZdkJhbmlD+n4j/4v7Vu0OXdcTs1OWlgV9JB11PfW7L801ZIwaSzJM27T
p48+h1NfivuFt5K/hGfoTZ9PDoFRlFE6lZeK5brzrs2xYrVKqmBLETh4Fjdz6xn9uWTkRMEZWr8m
UleHQ6WhPHEchaNCnFQyPYWj42/nvfGWvUuBLe8VTovkFbe5asfv8sOZffK53myYEODJThBWNKDy
HY9aaQHYC5+EetknsqO4ZHQ7batveDDvvh7rxDqa4HKhHIPBhzC62pJhOKpR4XcqZILwsdHkTRQO
z4ijnNn6nyM7HYJFAhZqqGZo650vlFmIM2/EjBoM6OqnaLimEmeP4b2en5nR52jHUBaZKRsftcl1
d1pN45g8FfMltc2ucLf95mv5OTD6ghw5PloI2EJJAdqLADkUpuMPFE5DKFhxq3pJ+xBBpYteorFx
VOm7Pz8lM6rj0gNEx/9iDU36O4RQrDc+td3TwOJdGigM2r2WM/JIg+Ul6PaUZHWT+bdTVGZoGvR+
taWDtk7DrUQG0JjL6EYBHzaCGc1EYf93tx58Mx1Mv2FBOv3EjOi6cOzpZaieWU62qAQO5k/uXL98
PcqJ7WCIpFCoPFhMaR0FhRi1iSZnFEsq3ALg24K4/3qIJbVd7QYDzi00FXNpiK2Pq5/0jYnvmIqn
2690oFGfz7RZ5CsRRd6vRzo1Gfp7CJsa8HsRUz7ed7RlkDo3fNWTAnGjyMGrkWbnyPGfI8JCrpRQ
auGa4syu0B0dwp/SDLzTqzGg6qrXVEIWypz+ygX+Fnv7/08W/H8bxxsY2MFH/aQFfveav2avh8Tu
j3/hnyLexh8Qpy0T+NByY0PS/hez21T+ELmJiGnkT8jqamzDfzC7rT90dTmqogXn0OS7EX7/wezm
77MWJraFVwJy5UStv8PsVo8TKvro8O8MVMHhvyFAA632eANS+rYa1RoJrjpEwykwO7vVRHzl1PKi
soxhtxRNVIG67TzrGNJrE8zACOFXpVGcqjNv2dboRQ1o+XdKfFn3pod/bbCxLJ+Xo6JeCFr5U1cQ
upOMPvUSwZc3WNJ1W5znaPD6PeXooPhezS1OUaVuyx2+XejmYYGs2O3YyXv1zaSo6UUCMoR5FsUI
2BYClRV5n6aqBdAMOVMajailhqGMI7YR2mD7yL4n/UnAFcY9+Lh3f0WBQ4Y50fkoOnwsGUoXBqBf
QyFRUVYPYykVNGZnoWOqIIeYWeXDFFEbz1sNebkUMUFtYyntjRDFHj7t+gbrST+ssGKf/WaLQ5lv
W+0w70Z5UGxskwLbD5ChoxWE7RMIMqUCTT+XA6LAqleXF1Dql64qDb/QNO+qInbRUH0PROkJz9xx
NynSs1TI77KZu+ypLTLHhdAXlx3qfrFZ3hd13iDVqiC4bg5UwKcgRicS1d1Kb3+BWX6UYs01jXmD
WmgRSHS09e5F1YSO1kTZItQWuZUp/Giq8WbOwnwbLw7iWa86JYZeblrr75Y0vzURtrcRgt4iUutJ
9SJjEbsrxu4SYejBgYKPJXMsf/eRcXajIMhsxYq/txZ9J9QqfbSTEcTtbcjSF5Hwpj3jzyyWuWu0
1OxrS71OGnPTicKTWOl2HgiqO/TVg9hn0c6nOOlV1ZNWx5iHL/Ki49S+6+JdrIc3hbEPmtQLM013
MSPC5662HE16/HpHfKAF/n1dLBuCxAQKG4oDvAUAahyfIa0WM0RlEzZEEdWuEOm9OwQhhbUgcMq8
UtGmS77r4fwoGOWlZd2P+WDS3E5DFzxH7JQ4Rdu1Hjtqa5buWFD6LKju4zsTukMbIb9Oe1LLAxBH
8Z2aSB0tuXN3xIp9sMyBTqDI6xjBMu7vtXZMnuYZZx8NS1MAiUwbuLR7Xd3VZvVqFcqDb467KAto
j6Tz5MZDcF8O02ZMqz+jUQ3QrL4HAMGnnGIB4Wfq+Yp20Y954xX5u097a8ibzdervnqdLL+YwIWq
DvRYVp009HjVi7Bskx7whTdNycbXxRchnv9sDBSEtIhjKeZvOhR/G0tQGxMjryqmzrZCtKu//h3H
t+vHz0CzwwIhRQAXtXVZp6eI27WV0eLULuqoOZo/sqp+aEwkoL8e6ONvOt5m5PO6DHhdQ03LWj/H
8rIPckzmge8VJXrmuRngQVVkTlW/hFp0jUXx5M4agoOmXN0gE8WvkVq8UeRwPykDYcP33cSM0cYY
4skRaFH/lQL8R4mFFX7or7XgUcVx0FgOZZ1jgsxughJPDI9kNpman2GhjE5WVqWXRDVv9ESk7B8Y
XirWHNj5z7DNHxppfs6V6V2Izj2Xj3P6f/walgyGIuv26cvghKgD7/houUf4mpd70S9ex0r/MbcZ
Vx2ej1xItOicMi643/8l83Likvh8qxIJyEMlHcgeyd3y5wd1kUigf593IC2RnQC/0xaFwxaeHQVp
Tbu32srDi3Of6cqZR7R0/NBc5rw8XrjUUVxDKnmdT3aj2pAb41tnys2uGKpt31XPQY7ZPHrRfljc
0grXh4u+SW8Rznz6etYrqOI/RtfRAhRRnUEJYoXPN/RhSKpGq/HqKm67oXsqB6zHsSOdLPOOx+Rv
CpIPvpU/S4J8PchXme7fxWH5XMXStVHWm7mozvykFfz34ycBY0RAl4TKZFFWX6LB35qXBD9plMQH
s8UFulEA4jS2ONYvhti+KEG3C3lYytF4qwvdtYCmaSffW/O8W3bx4CMKIjt9Xz4p0XUxyUCtUEtu
u7epGR5yNb1NhfFtLupNy4rnM/VMszoT6j6HGEC7B3NYPenbhhazHzAHQ7Mu5Ny6s9T2jS+9O/P5
jt/0/1grHqIi6A0qCEuqerhrdSEzx1ieaxxX6mezmB7MdEa3r1WRfpHyZ62ycCaXfqt9RhJmuKIy
YTVgqy2NYKl/S2frIgnEczv65I/iPqJyjnqLbKxeL1FMb4/2Wu2p1iDZY7edBeUa6jiV69Zr5fEh
Trodzpg/psS4U3sdGEr3NCGh0Zb1tupxUMrvhL788fVaLVf6cSzmk8Amt+BfyRjFra58sYjBLYk9
RetYfGjn4ken4NHeF7f12HhfD3XqTC+lRbREF4knY33RxWpqiZXW1V6UgKGS6uap1MC4lCkUldnA
c32IjF1a9fjpVQFlTh2HCvzmpnP3z+d4irLiwhGQNPQVpTUQ2aolSR/jBkFMy7+Tpk0Q7oLxydKv
BXN60EPEiFSgG6Hy++v5f9R012uNGKchYWdElWQtsVQJ+iz7U11TU9d+G2X+AhljdIxQvM666oeA
CSa6vreDX4Hjn42JBmv8QlSGxAhU29YrU0LuGnzLOMZ/NmBVpKZ+lkftLDB8OYaffif1CE2hGCxC
jD8+Pt3gC2LVVrXnB9adpPZvgVT+KIt9Mge+nTW15GBO+xuBLEyxFw3TQfxWi0Lg6kLgzW3zaxpl
2l7Jln7unZR0b+DXzipWLkd4/RuR+OU6FLkW8ZQ6/o2JFRSVHOY19nLFt7x2IRg+TJJ8PUntUymV
z4gKoawqFC9YO7p+hAm4Hp4JM8qpcIYGA3GXlJmy3uqWIHpkXdAAU1PF4lc9+KU9lBPorWrmYzX3
Q48ZsQkK1Cny5rLVcrw/s9tADi5SK0MScu7v8zTQ8GXuwR3F0qaSdDtVAQuNgvSnmauF08f3JEJg
DlgFWy39W2wwAP4l21kst2gzGyUK6FSb3TownDrm30QYBRAafudf793PwQvhjkVuioc14gHKKqKK
JhCNGTERrxxwSZC0cV8g3x9b5tags4qbhjCcy8GWL3j8hbl59eVNb6icGXW1us0g69gT0pJoCz11
wlJGtnp+DZRpI+TKQC4yUe6eh/tM1kbcnRprY8rh1VxWWD6AiPt6/trnb03c4geJ+qLTALD8eL/F
sS+BSVaxEwn7KwPzJj+JbugpAKX8nk/BzZQ3vNRkewTmaPNpYcSPN8lNhr+LLDekTmL0Aze/e7xY
b7UewFqCeOxCOhhT7ftCZrFro7tKRGUzxsG2beq3tNIosueKQ5UB/C+93Cz8hSXj3ozaH2GHA4Rl
XuIZ40oGolEjvjgBsUGc/chBRu9bGNyWDUsE/iKxx8HsHb1KnsNBTv4fYee1Gze2desnIsAcbkkW
WUnZki3fEHLL5mJcizk8/fnK/81u74NtNOC2DVmqKq4w55gjhArBl1b1dzsRLpM3xnPVn6DOvjEF
e/zfH9sfczUmk6S3AcqwbH73lX9eensJcV2Kbj+IGuZS3RLCsOpv+eQyN7XzpME8CQ4TYTRulX82
buccda1+UlPlhjMg8l9ezZ9F5f+9GgYYng5QhQTj3w9RNGM566on1bIjrgak60MpLJIKOZL4VpTn
BeZYtCsnD3ElkPG+TDcD/PHn/34Zt0rtPxf27VWghcDXNGA/0Qb9+1VA+TUacll2zKz3Ot6V+OHZ
TZqvHQnp8g1XXKfv9r/s31uM1p8/FG9rk/EXMVc0xrcN/h+F/KoWgbVxhS9F3b56/cwigYduraAc
jf+WjUvqGsVxc71/8CF5voU2eP0/xuh/sVZiPw2SKaJAacSqWE+V4Rd/2ezmn5udz+TWalm3PsMO
uHf+/fKc0h/L0SdspGm2B78ixTnIn+v1xeuzVFVACgS4l0ANhCT00oqrACnmRra4Zqe9nkX6ND+U
mwO7ufvh7s2Hpo9fR1nOkKHNMixt5EXK+suQ4M9bkpdMB8uxT5CXgxnfH/XcCo4xtCQCHYZKw9Wg
IjX5Fkns79s3I/C/+sVDNUD/2ETwlyr6v+oIfjJT6t+NOupey/vjMK42bRprDQXC6OR1hLFpToZL
8019llbzRHIVIVA+EX/ubnyMQZf63Zo0Y/GjaZdv9jyRP0ey0+BkLbEANv21fy+MHDhsO/7vdf5f
ff7v12kSQ8lFTR3+e03+x5qbOls4MLKJubHoQ4b5wdz1hBHYUz7RQEvrohX6ec+H2OoGoq9KENfV
uiOLMq4190Tfj52aInOi5Z79Sw34h/XP7WAybiA2/3Gx3Trbfy84EOletuRlHbah+rVuunE/ubMf
j7b+tm61fV6msiMFokqIhfzgPlwgT/ZFKocGJ4vOKY/K41BuJyLlrXQecjZWAzVLI7PnyQb9LI0y
vziueshU9rVRov7bh3sLzfxjR1NEGkxBULVxMf25ChBfW3M+QQkYDjc2bZINjkZL3raJ7akiJdft
Vy3YGwgAiKfYNh1yZH9n9CShZXWWzGZVH3bL4n4pVH/U8xGibrVcpIB/YMI6bed5OTqBeCpa9FM9
ae54TEOIMB5abrXTbKnPVqzBqRvrr261eeneNGSWVGRwiHyhUOjEoVgxj7Dr9WrX5HetldIiWNYn
Xa5eXDTg5nq3WVxyfIykkvs3XuHjpkP3lMGCX1jRErOWB3paWOSglUABZJHIIJ3ENIXbUly71izR
gSA08PPiEKzZEXD1XO/GELq986wzjMcGZySMxq7e9dG4qyGcSU38cjT5tgeTCJ26/XScR+n5EM4R
6Xhm+cMwEBFAsVX2/gWaxpPnzd8aNUcEsRnXEXVjtBNKjXc/eoBlCQeLNTEWwSPkQNI4HakxIiDi
bjOQ4NaLH69iaQ65Cu6DjNTQZbT3mBjdGNQvODRrR34o0XeEJmfnwFpLKlr9h6Wvz6vd8G9rriTH
Xi83eurJtcS5Mf17NbNW3cokNDOTeD4QxKQoJEIzB2XFyXY92BqhTG6Fh620xy5BynjKIbkg4ECn
2zVOkwB+yGhyZQFpa/uYdj7+bLPl5ffqGacNhtycB+Fc9G0yCYJJZsNJg8FZyOJqp29/OSv++2pm
Id9CGG4YJLGIt9X+H2eFtnVb6UwBfKPW+uLk9uvaez/gsX93dEzHXPtz6Pdnr4SOo4VQkv75y4//
s52A/YJOkCksP5pgkT/dN/eu9O2q7pmQ1lMRNatFAbc53dHL48Z7bEodDrNwJMqAnVShUaH2Nmzs
cwrv4X+/kt84zr+rA16JzwAWhsBtmPbH4d4Ue+sLt54PTrDhArYd9FydUAiRLHurtIcc5q2z33wJ
2vIJG8/vOqpr3M1OxsbXVzhcV9rJyfrqeear6tvympZ+eJBjkXRqkPeYRkGcCxYZdmthxnBtWTwB
FoDIjBF5WZUTYUb2c3Bvo6Df39hfx3tzehf2aqa/9+rSjBzNloBw1wuZBit+AvV0XZCjtP3uJtYi
HtvZmu7dKc1zIsamfE6LRYdb3JOsJ/3axY5lOu2QzJ4CLY+Mxb90sgsOKlCIWTz2rz1MxV+K+P/P
hYTrNBxenVkeUcN/2h9QxGxBvzAHz4wuO9j9GLeecy9dyfJ3sEEz/V9BKaqjJccI1ugveOE4TUyk
7lZ758dWSSoOwXjaghwF48TlL0CvBeD/X4c61Q9JCwavMoCP8sfTF0Y25lkGINRp+Klkw4KHS1ab
tyqsJTRpiXrNfVL1Iu4tPIa93DyPgbuk87Ytr05RJcU46Q8marAHj2LK7tf6bt0tLywNAkNx2ItW
fW8ueU8uRy4pEagBjbULviwjdOnA6oe0zNHIrGBOWCUiSQ4mlehUEyEsPuu4NdVHse9zCvhYwMSX
ZDLxf6PZTuaAjHGoNjjsc3lQoxEcELxxpgSqxE0i/7HtZ7qcLRDT/aBAfJZsrJOW5Hr83/pjQ8Ic
pxHH2jyVDVGPU3AoNyStzc6hMz2KSk+VlN2duVLWNaImggmtS5JVO4um0mJPV8u966pQCEs8uru9
oFVSGmNM20RX3i5JfXuGhraGuim9wx5oZSwk9dES1KmzFNl9V9nH3LPSLgv8q4mzQ7jVC1u+PDTI
smjXVsTKkuRjtV7MUVfRTXMZTcp/I4FyxYONhLAMN/FIqXm8OIX5iRpBd2vj2jb+J1biVjKTN7h3
Le/XLAFN/un6gMxgs25fgpmJH2Y57lYa90Pg3K2Qkh6cSRWHvJGv6nbnNvSfXj/WBGaSjhpwxZ0G
p6/J8arrQ26WyFTaGs9GO29OW5bNSUUI6u8fRyyVHbaB/imcXkvxPjfSLS/ed/E+Vs72pJnOP+0w
bLG3bjKexg0iLY85arvCP3C7DEeGY/Tc+RAc7FuTJLtyv8/t8quB6gCgrn2tZzfR6+FR6Nv4vVLV
43xcKQZOTV0jvxX6cFduCE36YoJcKD2io/ftKrZPtanhc8Gibyd/28/ZVP5u/uPNpY3RS37ZUaw+
NuaNw6QtD6a70+u6LUJWr5Cnws7bp5FuxMcqBaSofjMujtXUVwYKfTz0Adm5xf6x3crNYbGcDyL7
yCDzyvFgVcpDliLMq9GZOYP67EKYWXD14DEXbnneicXMmZFGpcmzpGliBQoCtZ3gbWEouzu2dhI6
0uBa67xIFFnwRlTftrhXt3afydYzUzyQSdPt2xPf0Ao7xhWHZhzXtPFiDBIm8led4kuz+NOlb/Xn
svOepLON7+3e8fOCe98t+DnSX54Bs6kvFIlgrvVFq3L7qZL1HSJFlrLVZFfNbAltMBVpgl22fulV
GY9dtcaDIBs2Q6546W9nq58T0uv17hyNTb3Erd+vhFDqzaXqNOqltNoq7X33M6IlKx6UOyjGAIZH
kbO9G7vlhz2S8qOA7fFwyw+2p9096wS4UBaJayfN5yUo7Hf2uLkEgFlZ1ZyEtZE66pIM3rrze6Op
7eiYbXtZB3LEKUkyy23ioNuTpp2TAH3tU7dhuXDr3HhK4knzsU/2hHbvLMz5teqlMGEDbMGMaFju
3xjcm88TCtPStr90q5xPS9bc9HYQZxfzJAaOONrZq6jL5Sh042qjGAkH3kbsyi249U89+iiiwm9/
Mobm61Buxtkiszck0lfL8iVqPeCVYGH+N2bcj2yQqCKQ9HExJmR3mIpBCTj5WAV6hr9cSjqJMGNM
f9JNTqhmOgnhKWK+OVSLW4WrbvGBUqyPmvQe26aTqbvV/XG0eAJq2+7rDfudMR/gGxB8dSvkNxrf
paQU9O3OP/QgByFKNeNotulmm3QjaK+PJEV+7zXSIuvx7K1ZdkeyYwMhQZfhuK99LDrRPXhW82qj
g9pn3oi+1/I4iqVLyADGmnL6CLbNvI76NnEVF7FHT3Z1br/YBQmCwdoeRWc4F8sLElwc1vww+83R
aHP3jgbUvTNL07n7pNDAl2e/y71xvc9cfskZCZyzSr8bRkmUamsYp44D48WtDOu6NftbnzXi0Q4g
UMw6YfHKl3GOO3ny+4+TPuYhdlwqWb12itsqV++9JDFVG07LEEz31JNN5K4D6SHcb0lu+F40jJdx
uRtzCrSSsjLdFSXGuBDpqAcr10olCHznmywZdKFJkSFtTpoTl1kXJDwdqwZcrdr1sdl3kuhnxFFu
oJ46L3/znbxI6760MS/SljBHTxVS+aho8ksvETvcEVsfUdKZvX5vKu2Deyxd6TDJdXYOCwYL8Cuy
u7W8eC69kF8EXajhSpLQl79n/sJouZyunQmsoZDKhMRmExLppLrZYy1XZvulxdm7ZogExPnujMqL
7a49S+O12ZD+Qlqqo+JW5m9O8MINZcfkUzyXFqIlsHvMZKx2Pa0F2lfSMD8x0Dj9blDMeX6q9VtL
0wfzQ2PUr9JJf7cnddm9TltrxOAx9kmNoJLNnI4un+BYCCMcdBdB5Zb6FtVaMQx2uKqcNliD2oJg
mVrdsEiZdbv+uJM3WmSVvFZDdllHbYltMNV02ClopuEK4FZdg7m4mkH3PKIKTBYn66La+Oya/GL0
LSeBox1dfzNeCsduwnknr7teTERS48rIqPSxBwiLZbSeA/T0OFIEh15l9u2EjpzMM9KgmOawhAtO
5qM1Hfxquepi+WUOgxnnjR3ZnXNRmUvEZ++JtGTgbZnDaZT7URXup7JGLmYFq9EMei1Zupw0oILO
bR/2LOm8rYq8MczMWt2ppn0b8+3GgdzDbZVQ6T0LmLX1Dk6rgnC1jSwtncCBDQPaobKZzF7fzuLB
kDjBGPu17qEGaU3ANtWL6zp3sd7jVzHPenft7f5rneUXQfYnmPCTb8BVsXXwHKPJiEUPdpKSh6tW
SvqB2m8TJc0k6BGPu9JIq56aqK+8Q2l/dfxmePjdS/oJRowURU0Pq83e98S3P6fGCKmig1PmdT/N
fdpAops5of5ggDV9iDkXF9OjlNRXg0NzJAneGfANcrLTIGAgA0c38dBgvNXCdoJoRgpdYZJKvFk4
g5b7da69CKfr8ln45tde98hxnz2S2zvpHxutIjhbz7/lAyJk5VRmaiCZPvTGelmGyj1UVe/dL9m7
rDr7iEbRSCcLjanVXl5a8OUvXbVFxUQw8qi2hpW79w+2VSHwHDUynn8M+A5AWTtSfnB9D5g2akU7
P2WMaZOy1u8mT5Mvm298ERrqeYl3xyGvmu0oN/vnYBa4M1f9HCEgR3K9TNYtopbD99ZteUEBfkxM
wS1mdeV3BaF0t2K76Ujx1Vf7KsqMmVH7VLdsK/1tcTSMpt1FYhPQA32oTEsDaRsMpI+VVnTX3zvR
3JDCwtCrBnnZ5iIVyw0ptkoSo5ey5A3eqCFieCESudTaEIBDnH9jEd7I18hmQeC+TM9rvr9IQTJp
a9QPXVa0nPxmYppG1AZqv3p5t4YTMcKnVRAY6/cum7fKzu1Up+O8Ees9MZRVfjUnFoGrbpY14CBD
eZ001zqZte2HOl6eV8ZvTDin5WGVin4Js2dpCffR3CZubkJKwmXZcA+mnryb3SK4dr16cPzCIt9D
+6n6kffXwDfrC3gCuFUnw1aSbowH2hGtedjnVXHEx2TKqodcz6wj968fE3rcH1vnXXk1Q/XK6ZNF
6HlULMG7tlTE9vV28+i73zt78kKp11a6B/l5qqaL2QVliMx349CTb6tu51cE0aQ35zs8RH/SQ2/e
zhsb8iC8Bet/E15ijffmMSAltS3wo2C30XWQMTOQ8/EgtfpITMGBz869wg/174KheEfQTcavmblp
6TnPggnXSZuZdNBKcg1oAMU9IHnIibgl+44HN8UaF1c1Pf9eAZ3dHrNtfHO18YeRz9/bQvSJdSsR
att9sYrnaeaIkGO1RtIr92jJ/Q2Nu2NeLfeR3q8HUq1FEjQ/cit3nzbUZaFF32KobIehWr1ZRSkv
jTqi+wpehF2aoVymBxfORrIP5slYs9eulDJG/2pjd8D5GqhcixnEflY7n2BbGN0J3c/xTRWDcyes
MYuKDdRkGdkcSOFzaJbcnX5bGydrb7J46tK91/LT5rbkkHd9fin26V2T1p7MLXCG3jZfc43xmTtj
v2AMe064btFEdTn3JCZ7qSpA3Cjn4G04UITKF83gsxS5tR4JNzl727xc8AIujnk8Cqs/q6mZLgH5
vLluzwnjDs5JzHkO66gn6G7VNwIJtqy/LkxoYmddJFnoxlvdeBdR+sHTtjSnrhTIpIjLirZOpFza
3l0JVPPU9u3drtE2LF3HST0UlOmuaT0NLTQPgg7jxcpou6U4sqv0p1zPnbOvZd82VVbxJKw3yKxU
kXvZnzoJ9D0nRM46Z03l/5BiQI3SWw11T5kzel0P3Rx0FzhbH1lTVenoLB+23uEX0g/kD/t4B+kO
gKRW+inIrxX7zv3sjOV1KEgAcY32i2buly8+ofGJChqc+lpsapr8zobrNNZ4X++t+k6Ir76ErT6k
pn8rmYPiBeDnRzmPIgpY081gfnetB92W9clojA47A5wWpqX6x4UdfF4VS68t1tdaItt388V7GhZx
Yg2uyZBZgKDr6j2vr6Cq5rkV1Ks4QISidX8xSxzPjCqHBKUHQfU5pmUctJ5p73ee0yyxNo7JZH0M
JU+ptLbHeTLtKCv0+ywYn/u9p+Ismy7y1c+OoR/yvW9TZZSnoBie/b4TAA25l3T1+LjfxJOqnM+G
RMG+g3SE7th/y5U9HMbBQsYyvLWmEmmeMSO09yfOhjNXg45qzVRhqUtxKOs5KgVRyev+YrXBEloe
DM1N6kvcbbMKdQMfnRHWk98NW2qZ09HIoDKPDP+jVZgnDyuZeHKLT9WMH7bYRGoyNokMY3yhc8Wk
33DGuHZyLlv9u99WHsCLcx/4M4bheCbH3Tx/rw2qKNc1zjgAQbRuYBX0Ujv6k/00B457LgIKoUnJ
+1Vfl1O+/mjK4WWYKyMp34sNUxJISdT8rtdFWT0+zQW3DMZifSg7IyXj5shD+lGPPp9Kg2cN+AGF
c0ksSQdY5DVWFBgGV2hmhqrj3XCN+mG9PQK7LklrA0QS9tPC8rwZvWDMYNb+FPUdlizWjnlCjwsZ
M7Ml9JQ2nfzZiXB9XcPOq91kr6dv7YaRjJwtGZd6/Wr6U4tSqz9M7vs4rd98ObWPZWIpiXFVPk2p
N/UfQ2dsaJAYW0LmDE7VnL8265Iootsiqsw99lfjvCudNG8fm43Wwr0hILN7173vOYBnKM0OnMXp
DZLF+3cv0yA9jroWknNbX4p+PVXl8D5KGpwcQxSMATpsTHRIkavphSagHenn/cGca87Afgqt3lcH
Tca1UbrXXubkhNrU473lRpKgxwIAZ7aP3Lltgr2xTFxlxlyIzzfzmtTKgbFKxztnYvtS7z/hihdP
o1nFK6R29qdMIKNyFmVc1D7EIDi3OusY+jLuTG6YkRAAvxy71boM4nYc76rCUmnW6g4ebtvzPvVp
Iexn2uHvrbtfMaCM+1Hcd6t+1G9cAZe+RZepMqoHp/fv6PMfatO/1lbxas45NhRo6vF8CjdrWBK5
AuKZgcN5Pi9vrV0+5+Yt254CIM077N5lkT8yOH3XRkfi+qG+uzU+b0aQGnJh3lPVeTw7nAoZMzd7
/NTIkxc7J2FHTRjS57z1FXVC6TaRCRkDAHIBvgXfyLaKWL6ie8Q6MzhIbB6jQStXJlXuz8ze1KW/
ED47PMnG/lZXrKUhW8/ExWMCQmHuBhV8wU74B7m6WbKOXdQWI4UqE7NwzPU+4sBGA42tkhSWHpmj
CwVDVlFLTqkF6+TruLpd6i5ftg6zrb6jasBrdzwUXPEnLKO6WNrb+lgx2uHq2q+aHohDA8x+7Azz
XlNVflB7EJk4F0bDpKoYkwwV5uvZM7KL3nheVDJsNtLB7cSpMacMc7YeAHU/OxkuJZXd4wMeFPHi
6VNqa1qMXRPjEkP7tPPsp220czztOj4ENVbQ7WqFpVe9bPMWr/mr7uffCBxm5DMwFTR6+csWxvch
e1z3OJi74Jp7lX6w1hGNsnS/A83sYT1Vr2NmH+1gBCvGbGkdOovf4BzmW3JLza062j23ghjn5ouZ
W/94Q3AxnMF8wk2uDptbIetW+o9TufL3cnrACSIWYiiPaGstNBRLui9UN16l3mqLM5T3eTdNBt1c
BVdBEnGSWBVWdxKmWi2XN6x4i5CJ91cwruBBqPrn6k54Po5cRqNhc4Tg0EfomeOneTV58EHLm7Sv
qR5sbPNoE1XoYO/0Olc4KfTd8hNBHp51nr4lmK+BULrgxwVDEEY0X8tKzTjFTMDwWvErc4t0Uhuu
dSg/Kk/+0mZoFDthA3Rao10PoVabdQz6uYRj5lwA68R96RgH28vVV9rUp9pHC9FqG+OUdk8lLln3
DnqctkiNTf8xWfgbDIIKyqulfZmXT5B5ecllhD88hRE38EwuZTSPKyt50o640OBByfTPURW52B48
gd7zD4wo97CRWurbajz7xvL+e6KtBWBQAaY8Ud5p8e+KXIG6p+BWyJGq7D6gUT03c6knurt8t+xi
R4LwNTNB70WzFVHtDVgQsQFD0TtPAakgQ6sd+pYHYixk6q7NlDr1/AM/u1PTcvLNeBnGCiDCFfTI
ErIu3mPMIMRz4CUuw2hFgByf70Ieb6VjqexEnciZOsGDZpqLXVWxDNECEnWABMej/e6rvCfcxTx7
PZMI1SgJVyt/NXo+VpsuVW5cUz0LBhQI4xSMUPvppcQ9JobSL5hzGo9C2p85mLUJndtyhEUdbcPQ
8iLPcpl/drwbkmVwXtuARzLnA41CQ2O+vJvBkT3Yh0a9QUZpV5/KuU7LKn9o0NDUApo2Jlh4hI1+
GQpXvdqM+s/orBllTNUXbovHvtQLxmkVQwcLS0BnuhlM6nSSY844b3XTudevA+3tWOf0k+Ovduj4
BPsGKL2QGFDNkGcWRj1wFZOpquTBAO9jwO4eKTk8sAGM7Hx74Gq1MxQ6HQwsg1lmvt2AXaDkujDp
qMbvWj/qsdAdHoicNC4u74dhDR7Oc1+qrG2wv5oXUtadiy2HLsEAjGN6Qqhi9ZY41ApcpRivrp52
h76BWF3Kakha9Nvgn/VxwLg/FBM5NTUeSw2F+OzwAszcppye53QW6ze3GNZD2dTPjYcL+Z6VdTJw
jBjQ2U6DJ15dyHOpZtr1ZZJfhr6Td9CovPFjc0ztinfyxV7m+Wzaj7WTzOUp78fhtV8pGaZCnLub
ZWQW9E/YH8HDnGk0ap8pt8fTob9Vp93q2WMj6F9LsepzrmGhm9zmw/FsGZe11r4bhe4coXp+lHve
MClgtG6JF68o9RN+VRFm9dupn3r9sEj+NRY6o7KufgH1Jl/8T2wiNzrLTKS+J50P0qlw895zcfDk
t64i56rZAHY0vJdoFjKT2agRdsYwQ/TJ37JGPVRt5iYrBa+Rq4uuLT7EhxLz7TGwTu7+qHlw23JZ
13FgyvzoiP11tZhswMw3omkeT8UymcdcBmVcIaeLucE/66WnMuWIW+hMwc7JYW7HeyEbgnIBDTbi
s6678W0CUE+q2uUIMSbvamZ4r/ijvMy/9IVrAw7kSyPZS4Fa8a40yal1Bmg0nZ1/2rzuspcXV9eO
JjdYWs2dGY5FY0G/5vvYcs9xerS+qGBidLLAgbb4iLrJFknvZXVSDN+roLrkjhs1xcIljbxyyusX
Y1y6aFhXIyLkBneQ+uLDyeg3WGvaCJql3PLVdCHFNGiJqC+jvfmcitWnGIUXdc31QB33Ud7Xojtu
mvdpN/LXqiMBG+l4G7XH0yqHyAGlDj158jmH461b2sQS8lnWJZ16fkPPsx9jz3aaq2yJ8doCk2aC
dAqemvI2pSnkfGeaOKTpuc4oyoBbT8rExKXQAgsPWZPit4fnG7al1MAtZCTmfSCHxRI2xUQ6kUsf
gEaAi9bgwbZI62IlA/z9kPRFyvOWUwmJ8SjU0kZV8GHvS/YkzCqZlB6cRs2jXBXiQeqaDM1ixJis
BJoKfKklc9NWAHeGfR41Q4WtLCgf5b2h6dRkudJvdJIpEpWZP6LLCr3B8i+ulh3UXGgXqCp3TmYc
Zm37Wne8gH5FVuuUaLvaHnNt4cNmxjOvSOcVn8RmirAnXB9XeI4qENp5hR0QCo+ojabE8HfW3KO+
m/oX05zf6PCHfHKeJlZ71hgsQAkcn3VLRSbyliEbyMZjMGIQoTelHZm61SelQ4nI+WVEfCsL214z
CLEcRYArWmTplU3SWV5wFRUYPpQKKguajIuiWvaXVdzXM2W7bZB8bkzydcOxWPZDG6F55awp8MYb
lvLq4zJMSR8LWxcvGGK8/z4tatOlf8p8rIen4qh76F3z5n0YvP4lb5yrZgSnulfrYyHgwZH6IGG8
ig5LnX4LheUkiydMZpc5w3FGQUBZeKPnUCEGTya60XxgyoarqYZWkbf8ESi/PuM0iOXtYj9MvUDZ
f3PSDZBrprvLivzN06gnJ492lk7b1TU8JW9M9K18mvWP2U7U5ligiDkDV289mk4bpEKKr2O5v4kA
Rz9Ktw/bWAQlv3FSWwYHG8VwBB59186tOHl9aYSG0Y837DGpjcJ73LbmlSfq3uXORMdtckfr1bsq
i9tz7xDimkYZm2ioD+4ux3jYND1qy7q8ZP8Hoe2YF87CfoCQNnLjY+7JxVSfNPe74gp8sHKMkFen
c+61vGhv/N2QHmf7rLfmV7XR8Vid/jCuyr9zfINtVdUMdoIs/t0PiH6JvHUUF721P3w7j7QSm1R8
aPrjMMBTWHIcKdvBY5hOHeUC8UcPlYlxo+3u34aVO98zQ20djHvUYUXajt7TuLE4DNFqeAJuabbx
5vROyLDs7WulJOd36b+2oHJpP1F2ZVieRVZmKcodKpnJHT2OqCVCR0AZurZlaJREANZVnuCdB8tw
00GwuZZyucdjqrvtmBi9nzKdaB80bM0Sr1X3UzZnNN5ubGnVz7aDp+Uvxdes6J9xtH7ZRn0NmZy/
10PxWLXzbSaowdLrAY+zqfzaqerraDuXrcUifDWLpJhXJNzuFrlbJRKRdwauhsxnMfHbi+oLuiR8
hl3316pc8pGn9mz15Wtud987h/TEuviqgwJygaJbb3IGri5vd8jXF0PaVDb5TduS2x+zsr/ZnXe3
dtaPsa4vu4KfXk6LoClj3FEa9HZKnPTVdRJOcivELuhFebuTiGb4h3saWkglWB2dnrZOz+y0pjTU
vUsWeM9N4/zqvQIPQCcsKkdcIT/fTzOD2RqyyEhPctBU/yA9KkOwbKPGZbBaglg4w6lqJ9Keb16h
monJo/Gs8uqlXbhR9db7HBl7tzM0SwzlgqiuoBGMkCz2bA0tl+4J57M+xA31xqDE1LCfDpaHfRNl
05fcsA/j6v3qXPFV7/na2cIt1DbVdK79lR3K+tZ5Vos7pFaWr/E+kJPSuEtoO/UPXw1X8hxlKIaL
bo7TeVi4lACgmHrVd6jCnovJYKtjJpC6/Tdrqt27saULHYUR4wIOqkUmW6KrQI+hRaUrpY3FLC6E
F9wdkMUv/4+2M9utG8uy7a8U8p0JdpsNUFkPPDw8nXTUy5JfCEmW2beb/dfXoKOqrq0wrLq4uEAm
kJF2iGK3ufZac47p0cW6An9Nh1K25sZKIsRl8y4i/tKo9YlNXHoldfc2TioLSY3mwfFr/CLtS1TZ
A0k8y550ksaHRDJ5dZ1emfif/B/ueVWBwl03Rucz6GBmwbif1tfVJB7iTiwwDlAkCEM9JQDr/Rwj
XmPwkgrqGxMd+DIne7cEYqv5TpMe+rxEBaJNfKgKf0yx/hotap4YGIE2NMcahmmgVDSuIlrcGuP8
TaFQjKhjMa0g2A324pVCUIypZ7as4oZk/lPTksojSPm8Ds027PMvfUud6ur0mDgeG2DfDftw2/e8
qWqIGiqa5dNI5SUtW/FEjMUiGuKY5SRU/cjhLAmcC3qVwa/Gq04Vo/l9yG/NpEF4qYEjI9vMxj29
JJtWFvMfOLYqq7F7kbBhJ9SRPTS9HXNa+s0U0YaOl7ajG5rTZRoU2jZjd9D08rYFlOKlZTTwBiiq
bycRsj46pedh7OZtXmrIUR6FobHSRUgarO9Jq9w2IACQdM70j5suKNv83SXi2jNup660GWnkTwqm
XI/9BVKDqDtHFrVW1EVGMF9kbLsCpa2eS+ArsTDuFAuSYrrLwKvLZNED1cWUW580pup1rr4nOgYL
NNiph9YBn3cx3CaL9W5PPX2Hcj9oNkRGR75ZerwZWxjTE2O0lCV1EqwcC6IiM2/oHlkpNAgLhDbz
rqFA7TI+YMy6E3FzLjGfeZGKzAxG4GVrWZRhc3lcykonPbK9TvoKLU8x0iVeOzXLcm2zLfccuuKa
+XXu0g0S2jrtzm1fn1MMWL5VsEUK2YZpC3HZRryPi/qyDNmwDNwqZ65sf6lios6W/jDRjEwbja21
YJRjlyxmzlPVo8yqRLYzc7ZdOi2PHnR7whijukpjS3rgyRtW+vGYzvlluhiTN9fGSyaH6NCnOB4M
BPk1BnmLIZiWlgSdqWCKazEzDJR7JTd5ZUoe9bwcvsn6wSmYb0EySfZ2opooBmYC6HoVXPcSz4eY
BHYHiZyrjArWieWcaWCREyq9eWDPzOcHGXwtt3AVzugjs70CJIOXGChu0id3OlXeVhZAAfIGJ5aZ
lEGmU6TjH7Rpsc4AralVW86hTVk9maACk22/5nLIPRYcPtRj+1Q0w8uP+qFmXFsxt2tUVNtujsmn
gh3Dy5vbO6Oz9L2o2flkmr0c9I4ZXGLP4zeHb/c8ZDfo0SgljObdUjTjyZZQMkQXD/eY+4DW2fNy
Dap+a0jKk3Zy0420G0xVVfNcNna9KsHroM26s4jFtUiWy1KybQlRSW3QpqBaEJT9+qggAjbfHKv7
ivr+lW09Oc4CGPYMy3qc2Q3bgAlZxy+6MH3Nq2gJLDgFqdps7Yi5TU0yA0VXsmctuVXHae9Y8r7L
UopVjcs6WL4DES6S3F6bKfQ41lddZn4tm3TfTQtI5WavO9MxCm1BtKq4tk3o9ujC1x28DAj4oPqs
aY0lL4nuvMUGHxgXKZUqNYQLgL83SHt3YaR2p5lsAB4+RI01sVBmQ2sltNgtzDAe+u6LDv2mtjU/
zOQx4s1FjMOgOP06ZO7N2JSPzVRvLPVJatZ9u07/I1PeGi7SKHAyGSLKgq8CenE8/OFGVvOFxWi5
byH3ywrdRmHdjLK9bHvBtyJilFyHr2aUbW078YeClbOnIKtnVhG+a745tg+pyl5xadSzomfWHpg5
IkQFPQ6j36MiQZirev9QmOV1o8xPcugDKw5SrqPnKPW3ylTZ5lkv8KMfx9kNxOAkK56GwWqtX4ZF
2HsMplR819Tz9XRgUB934ctUdPtkKPy5vtMaFRF+9zWW2kMSuY/1rFyWC1Pb2bhYUklCgxvtC4k1
gI0LO3p5bjqzv+BqbVLHSP08Vy9qVduVsFhPy6R/b/JRbo3RcJaNCXgdE56Lq4IuYAfSZj90OsMm
OwmLo1Xm//0/KfXL//pn2n4VLA547PpcpMGEssTTyRxoQg3xWXGE6E3BpRX3agQFIrOqd2PB7tA6
bucbrv5FjwfDN8vQ9mNjrUzHb0iym+dhitFLJAqbs3jvIt24ZWfsUb2zT9eK4aqkIch8THGODrMW
kaBdEQjGB6clBmMAqTJQ2G/a2CpOhtv4dg0cfYmIDoi0nphLtXo1YHW4HeuaO/eww2l3O81y44Z8
fdu2oW4yUSra7GQcTZB5Qj7tTqwuoCROE2bhQmealt8UZsQA3kAHo8WIRjSTLdOP/49/0RBkNBV1
N1yky7aEYuXh3Jjpfk7crq7udqh8O2IbyqswhxJrI6Kg9lQqbhRd88TOEGB2fPuHgn+ckGLqGMGr
yj13SrUwoRenVEc0oXVExh/rtjeup+j7PEmanZ2ubcs5qy/zXWUa3tINIXig7M0uUI4KTmBxhouw
ktVGOkvi6338BT0zON44IYga2PwGa9KWbXHmh1aBexRB+SZl46OCqDLKihoC/QiMoem+0SYeuiTZ
AYXYqZWEiS7deWvk2rVRv+uoTDGRLG4tMStZp6Rf0iB35wD9V3M0ydGS98QiRBdd0SOsiQc10BFC
L51Lp6RdkCK3r3Fr7URtx6dSRkdccs9ZRLVSI0bDDqn6tYIZpsT4g1n+YFQmJY/AVa3r07shtPCq
dYmKMWocuiSJ3TOzfujHStmiScGIN4W3NCzYZvXVW5y139NpfrUHyFddn+1U3s5N4bZAT50eQyqa
6kFiLpfEkd1gBGSQp5vvQ2rRihWnrOLtM0UdROXsnMvlyZIEjjpu8hRn+AamSfiZYD6XLIIsGb3B
K5N8Zy8+rOyWcKtlhs4b6B6FOTK8xWwKnB21gMyfmmTkoXTqYa+UqnNZ1XzVEDAcx1G/bgbX3ct4
nH1sI6TBM7Px26wag8HUvvEEOv5f5gpa5zuTyQSdraO+zEg83RihIymLGyWq+KAMwBtsoRDsAlLE
h5nkMSfEro3dCAFEdJyZ9uxinGYdbZphSi32VTlA2EHbEBOmHVXtIJxp2MbMJXaGypza7aZih3KX
/kR0WVSW5SutOCdC0/dx4rzPekncBrlJRDpEDya/fKppb5QCIxfeBzsuroR7mVQyPA+1To+6POk5
5bSIK548SquTNJhYGOCgqILyG/ozgs2bluuHOTXvawZ09TiUdymGx5up4y+N1KpU5VZAIN93vS6z
g+iTwjNhmR+bmOvaPaIInP06RdtfiPx7TndUzOoSqKCvBPR8Hlyzqrd1O7+Fdv2qr6T9UouRA2gO
+ixUv6VANe5IVJG521MVNxN3AHNhPYgXYhgDwICzj6bZQdeJAW9R50sr6Qn6QaXrFU7yYkTl17wO
b3UN15qrlAobsza9a11Wx6nTXzSbgn5uTMRy5pxvUjt+R7OtE7gc32gqkKuesreXcj8sLtl8c9cx
yGeQlURtHJhKGwhMPehThgv2H74NSamcoj3D78umM8pNobF4L6a7sbvmdRaclpKJQENHtl2l9oZ1
W4/ttyocc9rJFLMJHbeW8cc0nCLq0E2a4eqvGC6PwnnMhqLbtq3qoNPuL3oD1XWZ0HDsKDyTiS9s
Wje+oXblTp1eGIXTla4oLGeNZlBqvY1cZc3gZo9C2zEC6ZghYEPP+h6V2wJXJopX/fo9ylkCu+yu
J6B2uo1FgBuSnc7i1yDB/HSO252tc0dEXqW03rHNjNLiO2Pqm6Trlx1KehxF6GNrk786x/F4nBdt
3sUD83/aITj+xtzw4SDTlEILu6z7oUToSzA1X1BCoN4zAomBQl3Ks4jqN1ttkGGYp84a022vLai2
8/YyW0peGgwk42QrLHPjZU5r26+WHKOrwxm40QNzPi9NYzDz3JApag5VuTbMCvvdkTxnq9ay44NO
RzXrUJ0256HSMy9pUtrkUfsS9vERE12+NXOOQ/OXehNEw1aV7m6iaKqjbRuoi5Js8065mnvEA1EV
bZsiR7Qj5DXniWNRnIqMGlCFTkc53tMrmky6EAxAt9kUfSPNl22XM/iWmny3tPoguKw2pTPGmqXz
RjkylCEFoKO/Ro8ccwL9qmbEhRD1TOJUK3vvHcInyoIczHxckBA213MmmFYXUb4dSXyT4fxWV0I5
NC5xOUOPECUVqhm06SA3Q+x4NuIlmxnpJgrJw8rz5tIZCTKj3Zuf2tHm2xuNx1FM12mFwcSM2ot+
+RZH1eCplYj45kvqG5FdjNmMiqBY2HGEmoq1ni2gBkl7ncCHkQ22oBx58umWHtyCdW9mW06rd9mJ
hp9bxImk+Gm/i8E+ddOgHVEib+c2Ugmu67GpZMygVIcwKeFOt62VZF5XqO5NL3HqRosRHcu5koEE
CfhDqJaE4XjXVCVZRFwdVo2kLqPLkRV0EUye5xb/eAiYzkzkECAvfk7x4AdGiG56zr8NyMo3GR1a
JB4xHsq+u9EFOpIWdU/X0vDQVaT92qCfh8i5WRSBscJEAhyW35LhjlEN4ELQOh2NOy9eUHn1k6t5
DsWknPNXQ06HnDGIciHN6Vm379ChfaGrR6h3oX1RzLVrbkmUYKbgzqxGBTSSP3Tb5jygt5xOmgMs
js5iC66OIR5iFxiNeBdm3cwOSrW6hxrptXxyJQYpKzVuxnKVC+fyYuhpurB/2RBIp3qVFEhleO/T
7LtUmj1pHPTnQ5QU8RS99Qw37aZ4LrTouFCxhuM3kOlXI8mAxWVmtdhJm+FmcquLJqHQSZTkNUmn
WyxfJ9ySj5ajfMmw44BWilQLF8BwygoRKJF23yrtu183GIvGZvlW8bXcyBOIxTZQiobu3yRfJ7ZK
ZvY9chbpMUGKXhWN5pgYkbiglJPKfe8+J3Hzamvd2xy1b+qkHk0t3pjGxLOhVeDbYAYMFev1oO+E
jk3rByujQBq3LPR+hoQbaVXKQwY/tHTIGdDN3ZCrpyGeCYwKszeTAMWw798tlX1vip9CZ+gV5cdo
XO51s3sCgspIh/lRZdaBo5vFRl3tv9QRbOnmePaFuHbEt4RmkF3UD6pedx62hBstsrkw6is4EdaG
un2aEnFLxp/fLc7ix3wL/VjDAyRpB55dmupsdxKr2MVGOpJG1qQ7m8eePhExCGIabpccRt169ZWB
D0vEncaVkm7KKhW7kgSMBrQPJIzO11vaxTjekqC0+BxRs+ypJaKW+jxClbgjDPARZsS5SZN2b1iI
+yxU/+x9UZaPeXq1qL15Eu14mwGNPU+yPA46+ofEVg5Dq38r2iEOxFgzSzMqCnUifTw48y0zyV1Y
RItPtFhIG9+65cODP6l07pqZ8Mg4p1kVd/JKN/qGUUuNWnmRux/mDSVdoZmVuJOlYx0wcNH7a0vC
Z4bF9pUCJF83dXdmZGz2qekkNJi6mg72rRbSxPwhwJkU911rlGHHYJrkoAjpBV657TSWEd8rmizr
qCMdOEWHAWSlSW1fZi7O8xJ7e6Kq8e5BS2Jn361K/nJK+Muznfs6Mr/AdSKTKM7kVadft5FpmLKY
5Kk3LbRQzAr99xQy+HD05Hau42FfVgttSNXdKkOqkCrF1a8Rm/oNJvkfS81YO8ve4l56vWCjn7Bt
OlEv6lR2iR4chc5QIm2lHdi9gnNFGSXPghM0ik1INPuhuXnLhjxw0uIlVECOEBmYbYjxUraStvrG
0fhk92YyHrQcfdvYTkRmuTNveUZfJiM20o3ddNuUpr7tRuM+Z2jnOX1SsR0FeVorEzMrbG663Rs7
WyFIDY8hq7N8CA16eAnT0K02maclQjrzZ6O0ucJafjVKrwgx5C2WbakrBOpXx/ioGBh5VJ2QNysd
aM/rR2Os7nI+z95oR1/DAbCLIF1Lc+6Kooz9wkrep8LEltriYqRD+JDm2Zm2SbD+N1RYTfLlS620
1mVLmmgXDezakvCWltOhJarRQvC+HaS69imT176tsflUmYL7hG1cZ0XWlv6Htc6GTDMZeP+v0VAI
D3TSgzam1VEy4fayhHjMnsWbnyQ2MBiyT+AgP+BcHy+Lie+Njq2B1Ur7cFlMVNrhaKxatsEh6LAi
J85xa/Y/1U4ieyhq9fsixsgXqAHcpTjT9Kb+LboiGOz8S21VPBkVrf4KTK+VrYyQuN4U4yHOk5vW
1r+OSgWrGNEdPUwYX0gvAPqB10LXbZR2RTve+p7V5pspyJxz0pz92Tdn5R6U2CyVSpansAaQO7Sf
mLtXgM3H84agihLBNTntjwkehlo20YJ9Ydub1llbKma+TvTS5w7mKhRMXiP5Hf78COLI//tBoQmB
sF79+pZjfaAW2GJRdGcdoUT9bdHW74OKaXJuHljVx02B9wDSgqfI4bYN9ZLGsH7Kc4qWqSz0YCID
AIiLrwAh9kgmZGksEl8RhEOK4jioHUIl1a9a/V1pLOnbZXoJwQlng9mSh6IOF1SLCz124yrJo21O
JlvQ2cZ0W8XLjuxB5aA2aAij7DXK6p1wmRFTHcvAnp/wTD3rBdPEmcrOU23S8tyFHbXakR6XVW0D
+heve9hqGIgmbfJFFz6GeX0xkQx4ETUPQM1sr3GMO3iCmKncAJrV4okh7hnh17fMmkj1yC6ykrBX
xz71cMo27Rf0MXIbumia5ommByVIzAPxLWWGixsF2zVuKyrSLvIJ7/pKNyDVawaUFb0RK7xqCuPk
piBDaKcMW8xfV/aonFepFahWYhz1SSAnseyLc7jY7qPVXjJS6PHVyCiQVbovEo0dTFU+KwJXdtmr
zkkxv0y5ZH9N89J1JpJmcy68OcN0mbsXBKTyoW0/SaP6G2PZFkDr6F64GmNS3IkfHhmyXYFAjk3F
ZwIZ/VSal1GVfXFGWTHhi4kG1jGDJfbg6+Z8Qy8nO1At6zBwmoc5JdbPQNQRTvu0Ra1TSPxFueye
7cx4G5KCQPHJPFhMkDexspA7TPKxWsfVJxyt9Vf85VUDmqPrrg5ISl9B/B9OYeBP6oQu91as2xQV
JWNjNqexpjzCoH0nlAZ6R1z9xVv6/8Dl371X55fiXf77+rPfqnpuCQLs/uPff/mn+6rgPx//yi//
hvyPH38cvVcrK/+Xf9iWHYC5m/69nW/fZZ//9dP/62/+b//w395//JT7uX7/1z/eUKl3609DrVf+
AuHX+fL9D7P3b9T+I8z+5O3lb//Gf2P7xT+pwVUDsR/UWG19HMd32f3rH4rt/JPwGB5Aw7BZMeFu
/Q+1X3P++QNy58JsWkmZKv+WrPou/tc/NOufLkN7TVVNY+VXWNr/FbX/lyfJYQZsrQE2uqMLyjz7
Y1ZOTvx7KKQabonFDNrW8tLxs2inFcz3fx7Wvx/iA1GDZtWULM4cIvfJj0vhHOfidhquBkINf7rs
13/9yH8r++K6SspO/usfXJO/HYgtJ18gS1ctLip//hPBZlTtAnMB5zKUyn6gX9eRv+qExSeQkM8O
8+HlI3g6NEBNcz7R9VDiJcVuy/joz+fyo0r4cNVgwvKN5tFRwZt9OMok6X6x2Y4D5VQe2m/NJvbL
E6EGQX0GBb/7LFLuA9Lsx12ybTJ+NI3lETLfB5ga4okw12icBkMwPtq4Z7b4LvxQ8dyNtjOvEXds
hkcUo8TVbiKfYM5PA7l+85w4OpE5REQ5MOQ/wmkVXWlQgtLJSw/MT4I6YDXdt6+LVwbWY0ZioLuZ
A+xtL8ZGHCt/3jd7qAw7xdc/CdP5zQ3+5RdZ696fnqNi1NFjOU0cNA2QlOSydm74rH9Wuqw/5cMN
/uUo62/x81GGfJKzsTYud9Eey9BlA1tmiz/VL3wsxVvrQfnky6d9dmLrHfjpkMrgjGUKMiOwLset
Sa/OG8/Vzjow/N10t9ZpvEMD+8lL+QGu/+PBYt3T4dkL2q/YrD8c1E60UqAzD1BcbhQv3qC52yPo
3ul+vZOfvJsfwgd+HA3CM/EDhJowCv34ZVQUYUyhUyQcLTvrG3nO/WqXXvc3qa/cZhtjl12rPpmM
u+yqv3f2n0ed/ea28vW1DAoLlm7zIzZdkt41x5VGv66578eb7jMu+2/uIVB8Y+XBEydk/rjcP93D
ospmXJZOEmS0U5PxfppeANZ4f159fnsQSmqHz4JlaeLDkg1CCnQCVhZ6B8NzpsCqqBk7FY7+SVjW
3y8WBkrbsnkyQLpCev/12XDH1u7yrE0DtVFOuc5CU1J9//lcfnMMxi6Gagtuhq7xufzloa9NfG20
OegDxO6JVnnqdYJm058P8pun3BYa2TeAy/iB4sdz+dNtQewtGC2ikrav9E28WeNi2xOqp8DY1g+f
hWH+/fasB3MsixvkriDvX09pob7E8jIRLO++ITDzJK/x8P7nM/r7aszXgMGtg5aAVfnjc4xAmDxC
Qfukmb4m6Djr7s4xvmdoiP98nF93jesLy3GYuNr8T5N35sPyMGU6vDVmCQH9LqQSr82Ubor0a1rd
Odn9nw/1m28qx7JNSh0DmrEhPhxLYv7AgsyxIMc4O3Ob+1jtyZTxLC++tYJ5734am/q7p48aztXB
KIDh/ViTuEknm6Ww0oDuoM96tEbfHthteu4OL8ym3H26yH92xA+FA/Nhu2xTjjgf9WMNtPFZ82gv
bBhwsY/zy+P/Yo3/FZr21038+Sw/vMfmYli1lduMv1UjRcVjfbFxQ9ZL7YPJwtqOedCLsCnMthXY
gFRSfSZ2mEa8r/ZiU2YWyuRyuM8jbZdn5m042rcoahgd/vkB+OTSmB+Qo3HcJwAhuDQhaokh+eKI
T9iBv/nCMpyGqGxp7vpgr2X7z19YwPO060ouBC1GOt8os3zlNTuSrbmtLuRFc9+REbJLd38+r9+9
qzTiLMj+bGytj2EpiTXLppl4V8MWlAYKEdaHdTy7RYzu//lQv/nAcoYrsHXtbRFb8GE5jV2LWXKs
rGdITvxdcoYB/NV+QjXhxUF4Mc1etDM9CjTSgLdgvbbl5rM00R+htL+WTr/+DvqvV7nKGWvnCeeL
t2iv+M6Gq71DtIJ5gpqVrudGXowX7iPzFHufBuvrxu9lH1E/3ijXOBv/fE1+u678fE0+rCsRAo+0
GPl9uifnJtrLnbLNT+RFUK1WFDnO9s/H++1j/NMtWP/8p2+N1ZkzEWvcgqjJN1UF9Qw3/J8P8dvv
2c+n9OFBhryZI/z9cYmdI9z8Q3TQNnQXPGAyG2fz/3i0D4WpHmmNYVZlxiq5RjuXYKY27gad+9Ha
4w0tPjm7zy7gh+8nM7mucB1gjY12WcWPyme5kuzF11v+p0f0wyqsKQ0uFrBPQSMhABrOUOysQs9O
ZRmGXlaPF0YqHrAXstGK4RaNi3k0p2lErsQo3EFW7RmgVpCZzJt2Sk7NEvrWSMa1Xu5r+PKmWT25
BFB7gxHR8qevPQgi3hBjZwmNYXpxnWfjU6eXd6yt8pL99LZk8OO52Ps7NRk2FErXhA22JIG1V6Ux
JH5ig6CInfGyma1dWTlfNRHPmzSZQCW2d7m9WD4kyS9qMZ3Hxf06xdMN/AhtIxncwwaLAyiJsIXK
9sDueK/SXVfaZL9oMVJ+SZ7GvNqBgKuI7NquEYVlJJYPnYmkvlXnTRWjDFO7JsaCK59Eazy0jXaX
9hhRAXK8FuaAJ8TIHztoY25hPToNWExlecriUPEVF1FfQ+6YR3qi5/bR99Gl49nolbq37UL3R1fe
WB3DwUgUNUZdIDi9Y+4HwCOiGq/0eNQCKXIumjSJ6umLczbid8/rGJL3OnAmj87NCd5zx4tFJIfO
jm703PYrW0fa1TH+Ai1U+Ay8iGNavqZZ2W4SozjkVfxKBTd6dTRj5GIKtXEleTcCWAEDM+nlo8K2
PozulEh5GOv4XYv0N5moMGnafjMqsBn0MjwZBaSVct7Og/Y4m5rjGVp8HjXFVyXDLa0KL90KVV7R
HVDAoUxIKx14sHrUbDq6BbbZ3ZwoGDm0Kym616zQGLVM5cVSqFc50nAQu9MNcD3oOoSZ80HmK462
yCEHQzIqGBEOMshyL+LMfZBYiJBBDpctWkYhEnTatrJ14tTFddjfoOf8Xqrxs5WECiqPaV+qORC0
2A2RF9ngTzPaC5VWnNy5zCEtmPcghkgUM8MArjIOp2SXltVFZXa634v4rMUpWpTYeImdAWyCrp3C
yn6tUxKVZm24K5YOg0qK33NuhvaCbu5T1mWPcwgipkjCGnNKnWGsHveyN78Pbots0XWrbRJOCkYI
1MKpnVyp83CIlGWVfSOPUZ/VqgYYRyVaqep+7LkJBbTWg16quxET16mN6rPC/+/JcNxImfkVCBRT
n96slPG2Yhr4Qopmp+KXYOivZPs4apnBpsO9WLJvZE0EyoSavJdWAm1qhTfM6W03K0+xmmNCdLOH
1e2ah2KnzOJhzDLHo448cIbNjltCLHinvslhwlPtQCHsrRHdnW4dlkpdHrp4es8re8JnXyMPRGpu
4cxMYJUkCeqV2soC3gv1Cg6XgoIHbRADNgB6cavvh1nw7ZpVfu08w+a/CpMSayqDpdeUh2rlGbVq
RcLj3DmeVY7PWkeuZr5k2b7u7GOZGsq9MbVEp096s6uRnnppVMldn9s6MGxF20F3O7pT0VzG5uhy
fRW0NAmjIsK7WAr5emt4HJGPxfuSWYCqppgCMoSM4fNYszgYS/8wN8m+aMej05rPc9s9F8xbABLM
0GGI8xAlUuJY0z1Ldd5jI88Ovc2wOmoQkUfK3WTNdwhzu6PEro4SbCIs2VwXBiW5nATuDsatU2Cp
WnJstVgNoqWJ/LBO1yTFMLyYnYrppunuKx1eUFyDJ2oobtMyB8IRArQ1xm45tJkoDsk8Y8iKJVbr
CduXSmvAQ7e6BJk71vuG7C+8eZfjmF8kpQsoBihF3jL4xfyoL75aN18tkYKrG18yx/5ej/VLk5Nl
qqeXSbhu+gzjkK0z50qU70OMTGlWvoDw28lQ3iQ692exS7EhGI2CKI0uGN+8mgvmDo6MHClDAJ5a
EW5J1hVPFi1Oo+lBzTCOyOXKWZyr0FyucPZcphbuTFg4l/HcMEtGr86I7LbK3MtU6/dQa25Vq79p
tNpPB2K8lIj8LvUa9Owda9HBrGAyRHKvjjg6ZDFXgVtXz6JH9OhMZwtAbL04Z2AEEMlibWP24jZh
AkY2J94XJUN5NRnEtRqZ9VTP+rQRC2a+Qfs6FuGDUxfPiB/2Vl7CgMhxq0QMXjSJFjyRmb1RhTiX
QN31umCOlCFs07IzIsxn5rD3uSZuoFFcAz29anAg4D9CtlATqi6nB3PKOrzB6zPVyAuUOah7ohFt
CXxlb5yUw5IhzGV0pRe1Z3b1ldm7PpHzzcYibNPvuKhEW8rDkItjVMZ3RGPg4mSD2StItNMc0E7M
SJRVCCSnzfwoZm6I5ZHbWsTyXpq4DhHLL1eLoeQn08RwJjIDZLzApl5bNXYb2V53cfXsJrMZZC1V
EpXFMRb4X4t+eoUOdT3WgvhQXayKO7AwWuViI65txspD+TXVITYn+k2sTueutm64cnIzJwwQxynR
eKgslFLu8FDN2iMOiSABQusZKiOxOOOBqYvWr5Gt2JACCkts7WXcVyXCOZ1i2IvsacebFfRV9cWJ
0DVY+WVDQO1mGRw83voTE7/9bA9bVxjDbl5NAm03HhHKHifLeKjn+BV6k7ptNAJyRrO6zbra8Zyc
rJrUmR5wVABpbFPTDzt2OlGKbQLUwz7Wiyujhi8qTL9QsPC3+ffSltejMuGEa4p6G6NV3jla4C6A
0eMQ62/JbBTZAYyAKZ8IlRhLJJSOei9S9zQ75f3gknWZ9vahc+CsJuGVpsxvvPLTZWj3pOtKP1bm
HSKkvW7Wez1XdyH1uddrUD80lbsbt/W3sMFnCzn3Wy5AnEgICTUhNIco0R9jp9lVuoXsoxSPcy4P
JhlA9YwsRURq7+vIyHxz3c+VrvPIGPalHeSZPi6pE9UqDWvxY630JmNhQYzlS58sd+yNLtzVmtOk
ww1KcywYg/4Vqx/1dKqtgEQiM3B2Osep4gthKu1ta3TXECzvbavrD7KrnwrbOralfe+iN/MbPfxi
FRhPaKx8mTSXdpAsqX4gihNKy8eud/qrZjBcn5ktLIfCvakGC1+E+S1TSEUQYcZnBX9zYbXsDMer
akFk7dZGiBsc1Pysk2uhldO4Jcb8tbFAu6l4THfIjOmTJMALc31cbayS0AYbpkLaor5iH3qtWsON
jkR4tNzrOAK/C7bP8NR02GnrgxdCnNy7Oh9wmhIXpZU8WRZWPV2J3mVS3YDhcy6UOd/ZILAX2mGe
E7fXstB8LH7vAs//zpjRMmLKcfkapvlZqwuxcUy12M6TMiC+T12sH3KWD1024hnMysLDLDl49qg/
dFYIz82tj6qVPEIkBCaUww5p1IjPFA1DRLWDuo+VMTlHU6sBQFTudDzJQEtP7ZQ+/7iOGE/VzHkJ
s9rPJmDPUYs/Q3U47UzLgzDNDkkS38uyuJmy6AGsaoLHL93potqSkgr0nQZMhDKKuBl1CxFQbmyl
u43sVWANZj/oW3Bu/0ndeSzHrZ1r+1Z8A3AhhynQ6MgcRIoTlERJyDnj6s8D7uOzSbCL+G2Pfg9c
dqmKq7HiF95gTt4NEfatKiY/jTFDyqnIkbkwQbGHyY0YV1dNUwJXMSbLVgcAw14Z3wVCeO+JGX4X
E3qXrQSS30iqFxFqC5os9Q842Y3dVUkBEta7HC35JGlAL/Fqe4CLft1M1XVrxo+pMkFnKQhBdCMM
IU8SCbRWfBFGyA7U1bdKDW7Tsu8oCw4oi0L1zQh4KUgqjUMwU9mR0On2OBJXCI3vKCVqwbF3kiUD
yKp2G44K8hI8IX4ku+2I6ZaWX0YDICJwy/mowLxCEFSIf3qGWNvmAJKsrI0bQQGEGOrBkX3IpVRd
+lV+GAWoZpP6UikYl0zczzT4kV0UgTEBfaEOIdagwfr6cgAWnBIk4yqXpo4pyD+UYLpGufNUD6hq
qVJMtDPV97U5a/pCj818UXW6YrhQyuiiyfTrOLR+9WA5ILpaj6BVNl4KpAzJ6G9Fq6gbsQNZ3eQm
5FUIKLaGvPzMYKb2LLJOo98h+hlm+16LELKsLvqmffQw0rLjQK6w745/T5JgFxKyNS32wpIPh6iq
B/lxAjhxqEf9ntsFpaoSxUNhrF74iacCWYVK8R6npnhoOgJDL2tPtMlAbHuKgsq4IndOacjo1Ys5
dxuKk2KPtAz8zsk2tOQyViVxfk+7zWgaL1gqZ47Ripz50aJqrhvTRZkML605gppSppu0yAyoZ6W8
TY0K1q9sPlWAjZ9kQfaRpIpIbDsqXMYLIZfhDng2OOiuxheG5kS6F279KEbJu0J1E+Jo5ZRgvewg
Ki7lVNF3bRfNDhLxXkujewSmNK5nObmYxGZrFIR543TSIRErgUg8zcOFGAcme2NyKNuh249BkR6U
cXyMrBYuXXite7Lohqkp2GXqb82w+g6n7QdWkTRRTeA8XirfST7evSr0uj1KwcTlSfuqj/CfxAyK
caSrv2engRbx4ijNnzPZcstCgK9ggAcT+sBtuwlWeDoOO9ShxJ0/ZuFT11jDpjRAOsq+j7Mbcamg
UHRIU1Yl8lR5lwJcRlQNaccCIUHbAxl3aPM0+dbqALmr/lasRGPna6q6F5V+XyAsp0iVT+SFwL0s
tSDc5woASgg3hDjwOZEowKpOB5SeVKiXatV3ZBSKjVBiCFanwCT9zEP4Rktlnk4F3VItMR7ypIBz
WuinXOIx8gFDwsURkdroEJq6yooYrFbJgwIOyHitokHZc2qJsaNe/8aLBeMJrT2nakRkWkT+VNrF
7TbgitvJZQQNcdDiDQm7ssmS5q4eIIHpjQC/C8IGr7zwp0Ixf6hAgmWqf1n5KBOQJVxCEahs7H9+
jKhZXsjDkK8USxeeb/9bFzdVWaQaPKMsFnXxUFX8SBWoonXbbjP3PvPH8ljv/Me5Qpm54cb6nm/j
jb+NVipqM0LlTP3p/0ZWFqXuaUZQ1C0jS/cWek83yhb3RpfuvoMs7YVq64f42O2hLB2UF+9a3oh7
ElQTHsnh69Le2c7A3zOgLMrFiOXrnhjwO+Yud72Ld/0WqsNqBfx8CRa4BCgb2nk0SD/WRBXyUcEj
dZsL79X2rQZ7paHVJz6XD/1hfcBz84uHsCIpYBLBSyy+y0f2IWh5o7c0lPZ1xNqm8kqVcuGB/tfu
eT+G/PGbPDMIyKCoikaHKdggjENXERAErGW0125AgTjhZm3jnC38guflupVBg2DU83HQOvB1Em4W
rHZHV3ci4IqbedPQx9ylja09fL0/zs3ju+He8J3vatnUHVGZShmuqHtbD68m4/m/G2CxUCmqb2Oo
sDEM+S4Rb9EQXlmmuRK+rPS+/4LFKvUttQl/rpQ3EXGUTmASPDfh63/3FYvt3XHfCZPOIFlR2LJG
DqqtuWPPf+Kr75hX6t1KiO1UIUY2D3EBWP8CIcjNW2MU2gpFfxS2VubtXNPq/bwtOgwTCguRWtLF
0MIXVX4ysmerMKiS6Nuvp+4Nd/zVhy2aC5ll+cjj82GKsNWukfG7CJzYFa6qk61uOExoXG6snbql
VbXaqpHm7fXV4ItWgyHnRFxoRjOro9vu0l27JSuxm13mrB3dtaO0aDn405D4Uc9QfRpdYGElUkLG
9OTr2Tzbe3u/bIv7obBkIq2K8yTsrWs53ndURrYvkWcrG//obZ6eJkff9htlZ13FDmIV1s7MbU9x
FKdxhI3y6+ufs7KJ3lBt7zatCtUEJTG+WW36rR5Rb5N8GNmBLa5gwtYGWlwj1DAL+GAM1JXPMrlr
oiKfQ+W0XxnnbH/13fwugSRwvjzPzNmtiQo3zfY0kHgZU6u5yZY2MgimwVWAiU2otrSA8hCYBUWw
tpdWf8biwvFSNTQJ5zidNiy4X/6pdHw3vGxszJ+P3gFmy9HYiYhiBa6/NS4Q/FoJHFau1bcA593K
JoavSqiyMuF6sleH5y7dZ4W0gj96M43+4njKi0sotSJfwr6W2T5Y+FW5+R7OntNdVAcVcXnEqcDf
YwyNjZ9hp4cLbCnd0RafCJRqZHBWX9+1Xba4qqxCjuBhz1cVB8zD/a2oy6OYJSgDZmv3/cp18XbQ
301wKkilac6RGWw9sJ6sL4o8B8Mh2gb4bwdH/U53vz6ta2u6uKGQUq/Kdn7FjDRyRAlDHS91GozT
vx7mDJbV0HQD1DVQDN3gPx+fsg6aqRqrjINTzBG+NXXP4aK9KrbzEaJXqu1Kchi7PsDSN7cJjNQ1
SMDZ+Pv9T1h8KpmKUaQop25PwcG6hmNC8AYBzZ2PkbqpN559lbiBbQuX9HztdOuDYvh6Fs5gUUyc
20VDNEk/PiM1CilEHLkR/2qqNwdUO/Ho4U2fHIkrutulW8jAdyuDft5VBPvQKkSUeYDCLcNHNRhC
nyQTGfDNtJU2ySa6noHL9UZyfAdy2G4NjT2v5ccTbKqQjgwcjHX8GsXFRFP9xtFSCxLktKgEtfvU
+hbLF2P9gDvB19/2OZXhk2RA2fKMiGRaP+6qyKTDG6p1QirTHJJtt++3wX49szi3boAuwXcAJwSk
tkSpmUbnA4NWk21yUTxHB3NXbLkQ7lBqgZz6V/pEq7zcf/11ZzIoaDE4sGr4nsJeMxcPu5T6g4lm
ZwIGo0dF2Fb22PQwnuRI7vRbWI3/Pl8GpmaohiTqGnhvQO4fp7OVqbSBbwCX2fluXwr2MBQbNfD/
g2MANYw8DctRROzkxbJNcPLTZg6Lhm35bXSra3Q9QQhNTv2A7Y4t2sgorIx55hDo7ElGE1WwYMvk
EE1V3zDiPt2mxEfqjzJ7+HqtPu9Ea562N9abgfbJIhhBglmJ+1kCVzz6e7TAdtIu2OOcvPIEnwle
KY2L6NxhUAGo1Vy8jn3ZxnR1PUb4NmxUp7w07uYAQN/KT2sQtjOfNCMz2X9MGkd5MRQKKoVZou63
1WuSAAmoidpcdUjuY8w5yPU+xAMqTp6/nsfPzy3fxyXJBWm+0WA+bsHaTEV6fB2vf/VA3whIBP1V
SFyysDLQ50tqHshQJXgNoiwucc65YeYlIMdoW2EXKOkIhusXlNWwW6E9Jq3A/D8dLE6vZrHtcLiC
I7SMnKpMbgJfFfJtbohbJGt2ZRPdtejNfT15Z4bB9wRekyoCRraWyFZMtjOrRURvaym/DDyJEj3b
oDC1km982hcmI7wbZXF6c1ydEE9Beehf9aPKnbd6vf/6Yz6dWJOPgGvD+yFrIrfFx50gD0USqUgS
bHt5VyHjKirmn69H+HytM4TMtYA9Izo8n0DbMe2vqDKijMKKeUwO0wYnh62XOZpr7WCznEo6FKuX
7Oca0jwq/agZs6l+hnGHEv6gIJzwNNnMR7h2EBjBq87uN/lNt0NCy1XWbo0zG+PDkIsgtspbtSyS
br6d9D/BDXXHo3UlfJsJH+JePekgNtcQoZ/OF185U4YMUcdklsn9uHxiSFs8QipuG0Vy6upjiNhl
1FQ2hgut7UnppT6VT1+v55kdY8iyiUClBYALPOrHISuddloLM3uLvqHcPhTpz6///oLZTKhBBMDr
D9ePN4tXZD4Z7+JzqbEguWA4QfXP22XbYV8DJ212OHitvFZn1uv9QMbiIS4wjRRDdJi2I0qe0886
vaibm68/5vNkSRjYqTDzRCiLn1iGsDvMJgm1fIvj7qY0L5toLeA+M10SSgRI8BLsily0izfRn/BX
o5FIjH8ABHcyD+q1aftOtStXFubzdMHhhJBJagEvQlsmF3qBDqdicO95xTdcg2uq5/pfudm/RbS9
Ln5n9031+3dz+aP4/4AkCx353Z74RJJ9aKu4/seP7Nc/HMiyef2PQ53w/+r3rNm3P/Ev1qz0T65i
a74oSV1metDftFn5n+rMpJ2DRi7tt3/CYWbmxsrSPzmM6vzu6TM/SuM3/S9tln+SDOradGLmO55w
5t+hzX7O7xRLFCWCFbQHDFVd0iW9skT+IqTvKIAOaKcH3wD20DYYknvAzOodwuT2VD1M5b4vk30W
PgBXsav+FaHGjS50j4ry0NbeIZz8vYeSEh7tm3r6XXbflGAttPoc2S9+q/zxJhFaJBukHAMR8Sgm
trH1j7GD5OGVBSA+3vw/9BDmu+9DTrYYcHE3Ml1antBEd2k9vuIohdL/Vt/QKa23vpNuaPuuxCJv
NOVPI8IiYjGQTibz/PiJ3NFSl9Y9Tj+A0GzxT/McPIBDxsVzo5NtS05/6K+nY3Tlvc4QdiZ85RI9
P8l//wJtcYuanS6WpdUZbpqG7gSEofGRZ9cfhvpB9fZNo286fETJUaXqN0YluxSN2ncH6uavr31P
fz7/E9jdqqITYlpLLvdAy77yNaSRtOqo1eDSgMDlU1HbNcDvvKm/+XnzhNsjAFXrLtYvx7FAG6Ov
v339Oz49xqy+NGfjhFGstLp8jCvIkZY+cTQScVuaVD0y8A0R+qQIEsb9sLL20tp4i3hDhDisjjLj
NVvUDF2MYVQ7fAl3wzE/dDshso0NbJ9LUJwrE/7pJZg/VLUgLM8pi7JMj8bKw3Um0QxXLX+N6c8e
0Xv1/uu5nPftcl+/H2LxbUIox2nu64Zr1c9WLtLOH4EPYbvU4npY/1YRc0Tkefv1oPq8Vz+NqikK
AQbQh0+xzSQlYjy1huFWXbtPwO7XJS4h9FhfQK2BOdat67p6KafWHTLTRQPokCXXdfKkAE+WQ0xj
ix6YPxxcD8lnwD4zS1X9JkyajPcdEJ+6nQw7yNGQrBvU+bQ6fVXH6iCYutOr6mPXvE4SyAHU9TPU
agd1a3oVSWHlJlF6EMenRn9CSe8o9XgfJqZ5qjofcyNJuevH6kacYuwBpu56EoQX0RguM6H4IQTB
ba+ae1Wd3Lg07Q7kRxv79xCk/oQaksmNaq5wwc7eSQh2SwZRiWoQm3y8k/DBnnKcWQ23NKervozd
2HzJRqQ2zcYN8LjqJw/Iq9rZbXBdhAikV/W+69PrqPQPUQVTYvAfjLC5jSOgIPJdLDd2VKQra/0G
QViuNT5AhGUKCw0o6uOvRPvFlwySboagndEgo6+yeGTcOpApFYOCNgYii62il18VVe008h9pguSl
vKZoyabSi1plG3HSnKG6z/kKqRmPdQNkX64OqKOckrB97JCt60pv66u7Cmjc17v13PGnSkFoKZrQ
O5eVg8BSY6HGDMn14nup/wVOGaUrcXozDlg58J+zKU78+7EWxzHp1LTWAIy63at4rA7Kfu7H4yJk
XHbunN2AfF2JNqX5Ty7XRwVjQGqKc8MnzmrUY76myuwiBQvLbb9Td3/lcelvy9HtWINjhyTD5VrQ
8Ebx/jwuRQvyKlLi5e6VpAGrFsqgLsjEbRuB7oSJQl7lT+G+HQH+hq8VgJkOUcm4eJSiO82SMEbX
j2b94g0pGDCERyuJ+hfyz/V40SNqOonesBX7RwVKkCTskOCD+FAgO23RgzX3Xo9pHaJLrYG7yJzH
iY/KJJ7kMXPaqUaDsUb7LAuNyO5F/DkD+dKkGx4NyZ8JQ6+QmyRAdAofjsTWdAgR/XDSU1RYsXD4
iSPRSsngM1ICDe9ZgGdm+xNzLE8O/IXRahXJc/8ircGyRZrbRvWadD6+Dtb6NWcuZYaziIV13lVj
+dqUwM8BdyI7ggKgEwNhK6zcCUPcQUTtPpIeoiK4tYz2JGjdWkHpU/r29qV/D73Y9k2qQBjKAgv4
ZHRUreTOmDICCQTKrLDDa/BPGhvfzaF58Nr8atYdMopoj0PqwRt+EA7hzYrzbIyeY0OTeBSx9rRO
pghSGtx+gka3qRp7kLDYdqGdO3abboztic6NhdRzf43+4WFK6JzTES0kBYpS/mtUZ8lVkKVCR4dU
UXwHQyeaOWZxGVTK3muwXWu6I95fOw0R/TDBuTWrML++y9pvvXCNxwsSYCs30WekwTxPcz1A1RDm
gZv/8S7FT8ZMga17rqxTaBlTRM4zd7DanTxCPpGboyCpezXojkmBDqN3L4qhjbGzncPfFHCfVyqE
0GcZMHnAM2GNNvq5nMvPkyjnotbHNSYtAzOE0lqrkTHV8LPcKX39OtVwGkJNFt+mK3kC5Tfl12o5
XrXGZWWJK9IcZy6yD6MvNlEee7LCeRFcXpB8cOPipQpuEer5+jU4t1XpX+iUvCTIbctEYByKXO0D
3XO9sLgtzd99l6/0jM+EZBx5aVYyoTIuLovvsW5iWZZC9Jsrksr+X4i2duVDPtcLWa334yyytr7o
ZbRsO8/NIQ/hJ6Voz7VWb6x+2qiVtk3y3yLanBV0TutClIZtNHZAdF+H0FjZ1mfCXH6IOstUodXx
KbfKrVgqGgGh50bSndb7JcIRqcvd1+t25hV/P8gyfVLCQs0lnUEC6JFBKuJM2W5K608Y/mi6lak9
t0fQNaEkxZUmWcvKmkejiXYAxzSJ7rLseZYH/fpj3uqNi8dTfjfCsqSWFsMwovzOlG1ER8IayMlp
RWNs0CLF8Ff5tbnLD80pdIpvkyvva9EOf+HaApB7s5Ycn/1cRFYUk91KgLeI8EoJ04icEMztpHLL
M4Ks6Eqoe/YphPtDSQwjIUtaZp5Nlg6iVkIb6J3SdP4Ceur3PdCgN9TPf5B4Iejy93CLo9F24qR3
E8PFaKaOgrCvEqjpUrv9ehnPbXwuctJpU6UKtZy4sdNrwUo7nj2WMK5fauEnPOCVvQJa9HOER0Hx
72HMj69Gi/I/hqSV5YZIgQva5SRewWq5t7DWLHv/tgS9IHuj3WhP8D+3A9j6KoKXoeJLN3dr036n
qdh+QTYMIpyfeU+TXLosZGsmbeJe+Zxg/Ypr7pPR96dOA1Sv4JvjWEr2RC0T1FQHU67rdx5+SXCZ
m9uxnUHahvmqSxAFoaLTplKk8prOviNIGE/3cyaKu0LfFD5Ns+miG+AEm5qGu6aEU5x4wMn4SUGg
SIKp9mZE1eWbJkCiQUk3fuGfKis56PqrOD6PPVVh1PYJFgWA+PGWZr4b+PIzdK1N42H9bWbZRjCE
3djC6JJ8vIq18NgpiYNh8FUcYEuM5S3+8Qch7tA6LW1xFK4LzCQ1CJda6F9MhbSDNLtvrTdrd+pw
aX6lDOrvIC73VJSQtd6H6m/BezUxEPXhy0kDnP1A3WDOg11GclBxeocAv1IVP3fnIfJKnRL0AjeR
8nHhqwbMK8Y8ZHdmfRthr93XpBJs6Uov7trq3y8lzFcSuSitTtC9iwI5EuI1V6zCDQuSWIMoM6Fu
FvS/0N3ZRNOut56m7vt/cIDokiiyht8jVdePHxhQkKpFI/DczHgNDaQ+72Eerp2f+Xgs71oNvI9u
kr5Skl0MAoGNeiq+7W4ogv9DAOy7rw0b0lBb6jBPJuzUxWQzQusf4KDjDPwQjzF2Q6Wd6n8a6Whk
P8MCpdwgWgkUzr7gGigO3k5x1hxdzLgMHb+3OnS1Mfba+qd032JL9TTLkwCndsaD8giNEcOgrydd
n7fNckKQHZi1lLjwP5WlOrNsJFSS4XDBhMGwhQNp3dV+gEUU3qpyrdhBWb7KpXSTpPxDRuUaobtN
piAHXvqnWNrjPbKpoh9CpJGHSYhHFFvLfzWzEj6dj5APrqMi1iaStg81InsLRecuTWylb10BaptX
aW5YFrc1Ij+o/+4k0bto+4ZKFdy3EEsjC3a9FLphi3Gq5nbhdZqgQm4dPb0/Ztng5LWyCdXMVYv7
kBuGApMtVrdCURxxlXSbNLkZerLJVDooKbyS5qHWFPR8YGavTOXnmZwh/hZCcopqAo35uH9ToIGI
cGkEk9JLUsnOaFVHjCsPsx/n1yOd28RzG0GhtySKxA4fR5qsLvDZspabGI9p8Nyp/S7qzFNiTU6S
vAb+WrvsXBBrzNAHkA/zfy/GI23FpWK+enrYm7KV7UNk9yfxYVIgAevq3TDpB0UQVq6gc5EIUSTX
D91ag0vv41fqUdOJqo/2N/YAtggTUQA9/PVEvhE9lrvf5MUGA8HD/akPmLVRGNX6rC+uYkfl3bal
ghzSS6fuveg+SOqnqNiHaZ45Zcxexh0QxuEk4O0MK7U6dBkmHEk1gEZqw62em4orlX9myXHZCw6p
355aDFWECmOs9g6lgm2XtVuz6tmgwQumYgifU94MFefrr5LFc28FOc1cZZbQzFsyieJSBTpSSyit
hOJjJBSXmPH9njpM1YRce7QiDCWmqdlWQ/1EmRUPk0k0r0Ex5HDicZdSas+pyobCeEsfKsITQfJA
u0/RYZD1e7hLbm+9IMDzqFqYMPf1JsaeFpUuspy4NndGi1CAn0xuZDYbnOl++ckhrqRTLeadm/n6
fTvd+L158JDW7oDTB11IFz6+QHD3dy0N92ZD88fotzFGAuIg7xId/IEWfhsyePJlLh17aXTF6Gfu
HWpUv3TvFv2CvZ4hzjBI2FO1HsazWt9chdF0kYaxW5d6uumSvnDVFF+XuFP2iIts4tnOPqPIIFgb
YBzIRRiTE0P87V4GRd5Enpzaesp7Z+gbuc52hQ8/Tw238lRuQ49JMKYjTOPDpEGSJ8iaqupU4f4h
Bii4YMtryO39qEyukLN1cAUlrFK3Ql1dhsJsnHEdaT/7Fq2kWjmFBW4pBU6Q04+owo2EbYjREDLf
ENpFFOFN9ECS2yKEvj7DvGP1Ri57XGizK3kEONHVWISnlbArVeNGHWP0YcJXAKVQB0SAlIjkGpgH
RjDyyqT71ufZLZbNT54eoaQG3rQ1n5opQJWmpw+UGNlVKLffxjSdto3Qio7fj8+a5fE/YvmXFIkv
uUmCAlP8JzbPQHla7UoVK/xydJQKJBFaNZDIU+URDrWS/txJQNvk+qWA17uvDSpgZXct9tEDNt0A
uHC6DkTetaai2Y/c3kZOqMHkhod7C/LzztBql20tOWBurlNPxbCpPiQB5eGsu1OH8blBjGZSgiuV
sNYYEKxozEvIuhdea11hz7fLQh9rRwzlq+aIgsplpysXg1AVKABZp0ipt7k13EpSe1vl1bdAl77D
TL4JhX5bK/j8KgZMzngcUmws2yMmxt9NI0GnqfFXsqJzdyw9anO+h0SqBYu8q/KqQsW63XP9q1ng
tTqBpXTV0xp06Q0o+enGezfOIn8Ix6GToopx2oIkU7ktMuWPFLfMAC96GcX0Qy2M3SRMh03vWDaX
ZvuAVcxTWTdPkuyfukFBX2G4kzr5pvPHjareF3l7F4/Wy1RA9cf16a5Js+91ikjC2OBBMvqqjD+c
scV7dK2INr88i69B2xrlVJQhiVKXRL4gUpAFEDEl7YI71Sudvr+SlBWSxdkxwIZT2QYyDPrv4zsk
KGOp1MNAAWCIIOjXaERpTmK0m69v7TPPHfxAPDJmFDr14cXCAC8Mp3IwTDeFQ4CuCdnMymt3rjvw
YYjFl+hRKfRpLJhut1W2+JdH8CWuMWvMd+qmc1O0+iu3ekwlB6b+ypt0Znu/H9pcNLz9bEjAFPQe
r2Hm1Nmjj5WVU2bd92zIHjPNO2oNnizNtIYIXPvmZQGuqXCrUhGUcg1MfQJndK3trG8J2Z1zDQ78
VbexWQHbJt/9V+tpyh+3jZankpJkVP7kDt/J6qJun74e4Fwd5cOcLgKkojSwL05zKg5phVOd7obJ
L8RrsXF5rQ2u+2Dbm8dw6A9depV6/UoQujr8vKHfQc5GwUTzNaFs5V02B+sU3wZbTLIh7GIJvk52
eas3fzrqf5+PZUcjLJSkjSp2kJTT6S0KJzaz+0mTsKSEjuzfhGC6MBVLXCWjDCA1tPRoGWtqegqn
+CYlLtA67xp5Ld4paiS8LEHa3IoCkL8mf06nCGUQ9RrrodiX97GcHaQq2cPcvcbT9SQNTzNlXTTj
G8R+XqMJvTixjUTe/XvUiW4qI8EOQrNnQ7hQxnQZN7AKmxWjXFUCn1f1q3lYVMZ1TQDh2iqm26gD
Phw/kQiwVaVxuzJwouQ4tvpWF/EsCWmy1teNd1U30spVdf5G/L+ryly8VZIaI4w3L0WcY0dYFETP
6LEla5zP88OA6uJ+J9NZdiBUrKBoklC4a4SKvj5+OLpdCX++PkXzdH2aTkgoFAiB9KK5+3EXV42J
rFONoZ9YSW6AYV+pVK7RoIAwrL2957AnAKBndj9INYrji/u3bvVg6AfeXvnSuPd2qeu7pbDHO92Z
WXrSnxlglexq316rHZ0fGQVoDRQcYrPW4jIy22oMe6qxrnbt7dgnm/BS2qRXGi3p2AlbOD4+ErA2
YiBr7Iaz8wssm52PuRVv6Mf5xWRqaNqcFsuUZ1dTtWtVYWt13wcpXXlhzt5HlHRECZQlX7ks1Jt+
HgC0I//uJm0zcUAUFUPQzqEw6/bK6FhI2xgRUo7ik5L+lKzfX2+kv7Kq5VZ69wOWdXxFHTG76xV+
QG7XNVnimBoP6ARdKIVJRxwD46zeBaH2Ivh0LZPZAtgtWusCA5Zb4PnU1aSretAvk1F9pAJ58hUN
7WPzkDXKNXJHR98ad4I3bHRAM9M4XYd6eK9P8qWkoEmGEJAWP2YgZqGvHBLu/xFJGoMUAHjqiU6w
k3Xdgzw1F0LyUCP71IfNlZJYG72jE15rrxMyX52F/aSKf8Hk+A3aQ5mV2maIUFFFN6IjCK4QqXDS
4sHq1aOB86adxc2vGEbOIJWbEM9d1JzE2ka7zxmVkTqrju1gVZMMSPvWQ+o2GW+7ZrgKq+Q5aHS4
E+PWU3XU4gslRfZF+ulpFU4KuZNNFUJa6n08viL/RUA0XFZ6vZcL0O8ayTMShCPqGPivOlmRX0ly
gx9StylDlctb2ljBfVu8YhrrcoXvNLG6mEbd0YBF9J22UdPoVvIPnnxEa8/prcqVxHiXiejnxOnt
ZAnovmn3YOSv0EG5T+tmDpfR/45ukn7Eqs/f4Q1zGRd7Aws/XFUdI7BsSeOfzOkI0utaxIzGwx69
SZHcEXxa/Z41kWn0zGlMy1nFui8uR4WKGRbSZem5jY/YKcI9yMqE4QXA9J3QpDdJnd+j1Wlb5ndl
VKEhWn+qRqY1HrlRqt0HpmYXorwpxfGmzqXHJhphDOAiNEyPptzSKFK3PBa3puH/BO94ykxzF6O9
2nh5a5cFvwZV7WuE6IQdqp2tnbfGsRYimLq4sDUww495bnAVNuJPLcroBKPtMP4UU/9ZCgdIX112
EUSH3vMv0/hXIv8e296FqmWPwiGs4q2R6G42aSg13Ajj7zIEUpi75TTL3uFQ2f+Ke3ZHmwOFOBWd
cMxLbJ9yTAsTLArqrLyf2hyxmQAgU7SL6tFNZFZIVoq507GZsEHra/MKCiEYM++m18wfZgG0vkLA
Kj4akez4fmtrEpaJ469KoJtVSDYWhy8COp9WekqVpyKidV7Gjhf/KKtbkIE7QCe2EAIc0fA9E91c
bjZpjsZi9CMlhgvTRnOzUns2guY7QgFXCQ5cgk4nI/AxQpXJhnRb0tuDUNznGVOsvvZxdUzQSSSF
f+pK4Tcdl0ch6B0uloui+gaH1xFkCExhdlOG/DA0y+R0etRi9ZD5/gM1CFfXmteYK0OIoxuJ6UTn
g6S73USafhmKPFWDXrpmou1qpbYn8ukm3gq9ckSz0pFyEC35cK1kD2ICcq2VMRjoxS0+iXYRnVQ0
dwpaGC3ugJ7pbxXtAbM7jH0rpKkwAt2Ng34/aNN95Y93I5btDX7z7lCi4IXL1Wnw1EOshxuAL9uU
eSzj576WXkbsqrWxcwaNsnk23UxeZ/eK5QC+mSXQboBIookbP5VT5JJTurIWnfrRuxVl/4IsjvVD
HbKJg82sTdA2zXc/Ku8UL97pgb+nLwmhPoqfSyHZVb50jLwOe091N/fxU2GiN0oPQQmyGy3EP6/E
iLWhd2HV+XVjqo+D8NrX8QmWYbpR/PJYjtJTUvlPehVdRYJ/K+GMaKJx1kXaDSKU18rQOQFmbKlk
3cfVzzFFGlzsH1DU/t2Fyk2kqhiWv+S0xhKd8lmIpEfYaogYGJeNH33LtX7nK/mVFkw3ND22lY6e
vYISs6CfYiv/pSfWrpq1m43HIWlB4Xak5Y1gHIQ24mJ6Qcrs1UxIpWPqYQS4hXJSDGPjK1js9NNh
mis2JeCPsexPpd/u9cbb6z23bysiXRb88mTvACzQjmrUg3Ogl2ieVmgYDjkuBsN4oo9RCQP9Qdnu
YmB7ZbhRrWqrjInrj3TjopehoABlmQ3ox/QQmw+yb3JCyRUHVLJmxwBa74XMyaqKe1HK9qr1HJUI
qpkzRlG9FfzoOaxfM6O6bTJEejvc0eufXVreB5lwUAJMbiM02mYTu0ilPOl/72bVuyjTsdATN0IH
hEfB5lokt0hwxG4DDiMNywEV2OyXRNCL25494RtfpirTQNekL797SnwhDfHjXEirvHxbNz/oih4D
71FPEPGYys0ojtDdTHLQkQOPe54S2oV+n0VcH9jPKBZ8VsPb+LLy1Erxpi3GTR2rCNwVBy50TF3L
yzB7jIvnGn2oALGwaURsZ6rdpORYXHY+opKjspHEgq2E8KFi3ufx8JuTOqUIVlnKFvHCu8jA1vzr
OORcHUFW2b9gNOcG1yKg9Sohj5pQFRDafKBWN+orjaoztWVYgn///UXaZ9a5b0wdWafX35UN+N6a
ze59M8bU7Ys1FNK5FOD9YPO/v8sxBTHxjSjmYwKTLPahmq71NTjC2nwt8ql+QvJ79EAaReZPob2v
27Vy/KcBEKoj5sfUCKYPsIpF1G9pwogeDwNo2CRbSuFowUro+Vk57OMQ1qK6wsXQy3nKEF1X2l1p
nNAHHB3Bb90YZkmiED+h/l31vqvpHGpdsQvy9v+h7jyW4+a29nwrLs9xjBxctgcAOgeyyRZFcYIS
KRE5Z1y9H/A/9R+yyWL72CNPPn1Vorix89prvaHwn/Q8sNOWtEEq31fIp6mCcO3Ban1aMBcfd1HY
JGJUB5WyK8dB/hK10VkT+2ThEcGifJuj3tdhXlkp9ZkXCrb3gVMYA/KDwzJOMyeXvLWWSJvCKw7Q
BGxpFAG9bRE0XEpRt9Nq05F1BEYjE9Q4VJHpKUipAIilozQ3jaVSUuSXFvup1Oww7e2Ud/r0S4+P
TTnh+OkfwkADpXqPIKxtSBh2s69RynZUTM1MTbA7HIYqq/5tlTLo3TmzobwqAvLfAw7URhCRbDkH
8qbutzNUImj8ZaH0bkZSrakeegKOqW/XKomIUkZ99I+cYF3fbAxsngfOHFznuDkWU52v8t5wO6CZ
pbiU0RR01BDVCaQuhbpwrSFeUSe7wVEZV/k+xvzbWE6CupTr4agEJeB+ZeXFA7hYNPmT2WJ5cJKR
MEQSF//m6cJLXESabtb7QrHi8pEllujJQ37ldInvTe08SuWVZ9xnOQ5aAAhv8EwFDf+p7NdZY2SK
ESLxwEtMRyKi27QrHVViXHCcYoGhacpjNXXlfe6jKVNh6XaN4/jFjgWpi1EmFTRRhCX48dRJpkiu
o9zzlzNQJZHOg9Rd6eUXLcz5BhWfRyr9SBt8bEGJJ1GuVFowROrobbZV8sL9fqa+zHzKpO1nNihw
isuUa9+iuMzdSD26/SEI6Y/B14+WgratmJMKw8WtPKpdtMiL/Imst+ONyKLqGBGEMeX8bA2b49oX
fVG3hjPwry+6OAkys5QtdPDNRfkanHnUedt+1R/8RQrFuFlEx/RXv/duRnSCrokTfHmPAMLUrDkH
Avz643h3MH6twCD/IVVY8xIOKuVPNR6vzOpnHSRsrYHK/mczF8mOrFeqVBdJQfhEiffmSlwYP7tN
wzvczo8q1ObZWClL3fycDW71MOtJ/B8Q6r4e5n99xUUEkKXII6QeED6e49oN9diltLN46t2PLZnv
eDbT4wmpLTTSTd7CvGY3+xVy+MMozIv/3aVtgJ9GiokIYdzOSa5hjfw2JoxA/91rKbWvylkf2roI
ELI8kbw4pq3Bw3BDMrAKkIb+p5q3586/TSyZkxzblrZ9ipRhU0jJUyFKj1YG+l7u295tDV4V0uio
1AaEqTzLVbnB7AVXD4uEsV6sfW38Ueb1vZQ25yKKHtR2sM1OPQZKV9tydM0x6SsY0IcOXYQjWiJ2
RjUyecLaP05c3ItZtAPl6+V4k+6NV5kT79ru+IqpQtkJLjxux7hOXWZaO1T/p7bn/aTF1jKf1pNf
bDP8OWb+xE1ghkj7yrs23GlcxH64U/1nsVYffAhVV86seWl+SKHhc/P+XLwogsWRYA4F7g4IOOhb
JI7vs5tm3SzUZbMqfyFBf+VE+lSVumju4qDPtXzUey2cTURF9Pa4ZVH2uy7S80UE9L5Xbwy6dxtC
xgnDSGJ6ZY3NDA9QZhuZpTb6P2EIuFZaLa8M4yf2x8d+XWLJ6kTBZ3zkeglRRJdFlCaZ0G4oUDZA
jkjTVoYa7hvhJYFC8H3T897+ZgI/pXsTrZWtjq6afu+08jG2nr9v4C0h/6kFmYsZ/QbwLW/h5rvB
NIw21vskDpYG4GQ/uOmAslqVtYxnbE3+a/KUBVbtqa8tRK8h8TiijRddWTdffwQIQtlQeWihrfDx
iOtnxyurpZvKzZtN6WO5moHakyO8Ztvrwhyfrq95Pt81dxEuiFULqsGnOYirtmZmAD9+Bp125fqS
vlo2wPZ1C1YwGAT94uAuc7xEC5Nmmk7bZ2qI5n6NZVi9q/1wIer3QVXCP2yI23v/ypL9at1ANob3
SDepal700MrjIhPURgDW/NeUbviRK517K65crhuNlxjoUhH8ySWILaslUzJC319ygdtNgQlR84QA
uCMRDeAAcFBDVChb3HS7dk9MBDBR4QrIk+bGS5NpjQmYo9TNqhF6twFoZyZAj6ygWZSNt8l9Xise
3k7WH9E/hv50Z2qm62njllD5ADduqZHCLKgXlliHiOLvonvqg9+t+Vo36c5HMTCeetCX8UMcFwt5
mN8iSHdU5s43J3cgl6Aa/hN1vys0sS9HXcbvlPyOoX+yAhwaZaw0IELLqGywptmr7Z8ru/VKC29L
7t1u1Xq9DYqWFihGpIRA6Nn90l3l1LqKI9vy2r+RNt83+dVemSWWEbGBoqp8usuwUC+CQeL9QJJ8
6kK7V+ONVRZX1tPnkhp78n07F0dANkqFNImsJw3ZQCNYiIt4Me38HwbnQHTsHgCo/oxO+Jysv+/f
5zrXRcMXWyVtLEwpsohkraKtm96Eyjoewi7ZtDWZ9eyv1iYrUYDirMN48ICK51f26rURvrikrSAP
I0kO/SX+Dwgk4mGQFHir/L3Sz68u5/cDfHE5t10l+z0Sb0tD734EsbgqLSQuw9oVDcpM5LKz5qHT
JltOumUlpndimW2S9kbSejIImqONwqrh8W9Ez2olXBmCa5NwyUCSgiQrlJHZR59pVf0xCtdfCE6/
nBYk3PObqxHaVyEEsGJwsByPcJcvHjA6/e5FJHuXZgt0J89fI1T9yzh9NEbzUE7SqqiqNc/13M7S
17R7bHA9iNN+Qc51V2ToXOC34PbXPHK/XAlkAaB58cA0L9nUuDkEYV2xu6UGwGxio2CZeK/fr4PP
4inzen/XyMVG8wH3xWY3sNxQV3UICnNEboez/jdxhWMJcGnmUmsrTMkdcZ3daZU9uiCvrwo4oPT2
RXDz/ksudl6rjX2b6KTZYLxTBZQPyGU8tFXwNMXjIq6yvSHkbtne9Ym49w0BQ7whuqup8pVds1RU
WCvRABj1vp7ytaDDBx/9l8BsDu14Z8R/ewD04pg7ZqsfvMHjxAzQPBXl+xCNkDQLf2G0Ddo1bAXH
U5KdDn+lGtM7Iw3sBsmuQRPdTkarXwm3iYS7lRA4nclV11CZbY5Fmi4yCPtWjZ0F+oZBjh9dXjs4
8qwmyzuOXbokH+OINRlwOWoWegFvnx8qhWFt1EbmFBjvxY18DE3pgJsDLCEYIo7ZiNWmlaZ8Abw4
Rs3GLFd4XdwndbNTEwMPER2vALzItqVf/KmH2SU8cjvAbi4qcYlbgVavJkwwxpWS80vz3HfqIbdI
6QXBGfOZsyQ1p7QF8DNZaA20FLpxa3xIIqRSg1PR6KugLH7zQRkeKV1ji57xjAWa4KZTtulz48Zq
kmNedreDMEIalyro0DkEKH0tigPeh90eINW68//Cu1mkgfxXM3wnEaqjZAlbBSXfehbQn54LWLjg
410VRG/exuQuMwdSwU/86n9FSb3wEwsSCQk6NcrRPVSrhQI4VtOTfST6i5zTWKLoWxb52k/Fvyro
mboFdudRPG9+F2H4nPc61oXiRoh0NwiSR6t6nnGxU0iBVP4VGfidJ9qTWviuJRckUpGkRRhLUxO3
AHjeDuWhTe9SZrv2BsT3W2jQ5sKMRjDU/YZir222aDJ62qKJu4OB644EUa2X61VRvqSWdkr5lAYv
JXIl26H2FySpqJ7qt0Ne3MeZsgxUydYGDfSeMMGj70MsFa0Vsb5tNIKTRNViSMrn1BvgnN+rIPn0
9FEYDNvr/oxeS5lHWHkp0HiBEilIdF01N+Adb6UyX+Sz5Mwg3JAZ3MnBeJAqq7THArVoaFT6VK/T
huMsIEeroVDrx8qdB3aRmsx9DU9SLENcJceXrJuohbbD2YL7BeRlKQJcdfTSwLhPxG/Pf5UlGNaR
8KAK0wucwF8m1ZkKoDGiau6ET5EmPMvWuDVK0UnHmkJeuix0Ydfn8lo2kVVNsiWMDieRJKqmW83C
PzVae6iajFV+ryjCfuz1Gw3zp8EPlqJWuKNlEvJBOktD15ttiORxU+jyspAip6kn4OfyNg0Gp4lx
aq2R/ZVKG8dEN20OZY9SQDwcJyLANMWbQsXqnFWTjK8tHLwiGNlAAa8Bf50G+k6ljlor50KpzkaX
P9ZKupdT/Qe00sfaSu+Fst0EJYy2EKdHLV0nRPRxQvRbTNgMUiOAKpPG1AXq3OE0eYzrR2kIKdQ3
Lnopm6TsKdirbijzFO+hvNX4gpUcDnAGEdRYTgobtu1tuXkt1D9hkTzIibJH2morknhH/cfWu9iZ
mLyWIsjUUHFsB7hlvd2GOcXYaMXt8hKZTBWAhxTqwFTfGZ4FTCZey75oT9bwrGqRj+MjqXXYb14G
wrEpHE+QFm2vLaLgr6Ek21ghA16iutv/mF0dB2D6YhG6o5CfugH72tQ8WAU1hyY6asBmivLUkulv
fAXssGWsrMxETWIKxNlhHJudatM33Qp7L3qZbzFIW3bduJSjGl876yapxUMy3Bg5qKKk1BZ4IjiB
PrhBjVMu+PdnuCJ3AzA2fGPUfYsBVJE01yKR+ea/eNcg9oFyDESZtz8/PkUbuJYWaIw5Du1clNcP
JqrNs3wiCfrF91fxF8H8h6Yu0psK7p1KafD2M/zbGuEXMyrd71v4nIlCCPd9b+YE0bv3whgPclYG
9Mb7gdOUh5oxZZeF8ENYcLws5H18Vczzq0D+Q5Nzr983KSSxFnaSv5yi6RQV7bYz/6rhcFSzBEAD
GjXCWizGh2586QX8GyMfY3DJ2EdYYinYLQ0amFfjGuXqq7f4h6+aQ693X9XWY+VnDQPRbxukYxBe
R0Fa2Cbb+orSwtWWLuKroBOS1vI6Hsa8V3vZdCvqbo2nYsYqg9cglqkrwApjuAVfcuWxNv/u7xbv
RUSVN+lcb6KXivIgQgq0mAYpKxcFd8/3K+uLUPXDeF48WkSgpJXcjPTSEh1VuMvwWdSuos2/3owW
8bCuAHm8LI/FtRoP2sBY1otxgajUz2JNhXyjr3v25JW98vVu/M+2LuGGoZayLAd2Y17dZp7heOC+
vh+zL2YH7UQF6WjgtzKqvR/X4FDEDfkUWhg0IBYwpaL4lHmkwr0rh9hXgfWceEYuSZtV0i4XO+wX
znYmp7Y0BH1EoJvCoymhFFwuak05RJV1JfOhfNm3d03Of/9ufxGUjuOgzk1mProx6bOaBbe58stv
vNjVxe7o+dCcxXIdV97SxFkv8oVbARRi5CuOKP4Nk0pYqxK4l/hBV6LbVqz+qNCHaxVsZ5mcNLN2
h1R56EXtOOgq3OlDb6VLrwEz6U14Jbe7JgI14jWEvPKpM7QrOjxf7WsVjSt4vbwZZ37vxx5GZe0Z
VkQPx6g9Z37m8oba+j7WpflD1L8kxGQeZvKe3F8Z268e7iZwB1THZz3hTzBno6uLXKLhON6kU+3U
+h5aag8jTpT/NvpREIP19wv1i63A03iWqwBoYX0Swe/UyGj8ef3gX+nUwcN4Lev81Wp538DFHRFF
kikk08RK0Y2VdFbUR8iQemZeOaS+Grn3zVzsgzySgSy8HYdi8iJ0eCfXh9oMV03402wx8JMKZ5Cu
nP9vkvYXZ/CHwbvYCVofg73HOHaJQfUPpPX/VHq1GD3JLirpd6en2wkk6YDfXporISRcH6/owHKb
ojlWJEQnP1orJS+esH/QJxASVVMvuujWk8blKCM6peW3/ZRhN2/aSrUFTLUNpZfv5/9zGZAcwfuB
u7hHBAUkqDWwAAqrW7TdK7qCq1zo1qEiIBI24WkHwHEKwEJmRysZbMEAMY2+gLGVg9g10Mzx9RMV
b0czHywCD80RegmSSOv0MratHqQv07xtFeySC9Bw6FNI/rVD8Noivrih+krXqFbQhzra8kJ3wt5y
vx+mL+7AD6N0kVEbBK6suOK2zT0ENDjSQRbn8pUCjTyfKxfriZv2X/fSRaoKE7okHyJuDXErPPbH
/Clbhk9K5GjPlmFjOO4CLnfqe29XOeNP0VzKz9np/8IwYlZ1nmW1NFFGnuey4t8iUOhDoacEFhwE
9QZ1t7C7/X44P9dqL9q4iIcD1fIEJSdkUVejvB2Fe2y8l9iSUQjYR5jg1su55n29HPRVlPyhcxdH
uwb6MFHm5T7qNa7MyUYb4e1Fr3o8LtPAetRw/h1CNOJr71cgo2MR5ydRTdYi58mVMfhi1X74lMuT
ESEfMSk4PcBde+lqQK3SkTADMfeFga/6JlpXTr+7Rif8ImD40OrFQWlmhmZUOa2Ws+G1UOyT0XKD
ETRqyQ0wjtUKEaNrZNPPwIZ5vqkpyAgsEqVcMkFzvxMrv55bBYruTpv8B2/aVQ279aFYXQvv3lBG
F/vofWuXpRNBCzG4nVvD8X2Dn7ybpdku7NUX+C+PBnB+5H8ARU4nyJWgcXOXp35matsYCrukBVtv
2/XSb8pSTkO+IPPGc15m81vWGdL0ZizD39BqLXdCqnOI0P4VK3dsrvrpfXHmfOjFxWlg1bIyKPP6
CB+81XCW/+oZ3mTpqnNEA7VYW8A36wlLpT9X1uUXtUzaBdCAdgTGRpdyTEFXRA3m3sJiCgs6r3P6
KySpICNASUm1xi1VzI5RgtQB4n3f9pdbQsddYK5mqoj+fwy88igCXGbJPvhib50Zx1yRFv9vLVwc
PONgQN1Hy2ZplOjl+o6uhs73LXwR8EBS+1cfLk6YcsKzOgzpQz9Gq2ZqsLo3nKgYHVN/+r6lr0op
H5q6OEHMCqBhQL1i6R3i3+G6XIWrAOFxsH3RIlkFq++b+3JycGimhoID1CdjDYTG5cHEpH0JGk4z
f8a9d2X2v1zwLLlZBwwW2lu64d3DIotytcVMy18C4q8RNavTJy++cuqi9/T5kuVX/6uVi2AhQs14
BG1MjK1rxaLUDbeMDTsTqkWqao5qxQvT5xUv/s4h2gXG8LerqBNM03CwkOshyuCZtSwNlVT/fd0J
d4JmuVrxww+ejNg6oB6yHxBTTjBa0qfXBIZA0t1Jwp+wNl04fuQx/9ZeeOOb4m0xFki8RjbyDo5Z
6EtV6fcJOXMHivdfvu6PlzwCaoIWG96YkXVjpMJuyjtHrfz1lMXQDrLllNVrX/8tVfKCpimaD4c0
NTEwLML0pkdgwp3CNHGzIOCf3yi9tcCCHo/60VYz5VxGyOOboF6VP5hhwRxLGATBDvNio6LFMhrB
rg/QJcPuIc4Fu5IBioTPYrEfS3gdYnXUmp9ipdpx9TvSDJvU+F0xBZtyNJeq0N3ocgPqITFRFUKx
xfKShdQ0a0WHMxQpjV0r0WMnmCfEVDaeFWwSK5ZB9WrRwvO0n0OcQ/ZSF/Ho625qqo7fij/CGsmV
tPk95hMpJiV+kqq93Eu23MnHoQ7yRWLpjy1et8uUX/ZrmIZXUSn0RSB3ug1RJqAoY25AYzwotX+j
hc0us4S7XpNlh6DADs0XA+HkwuhsC8HcxryXu55MP41W7a1RSbdGqi1q8GsxpBwj6tfWMGxKDeE3
wYQfjQTMLHkzmmW6CFAhEVOcWOBTR0H520vTZ3hI+0FXNnIinwbzFtL+kzYWTm3KK9XoziaUlJFc
ZyuZa80jizSCZO7Qj2nLtafpR2hObl7VCyFO9mVxH9XeUxJDWuqefXNwRR82rGfZqSgtx/zBr1GQ
w/fE0QxEYou56DHe1EifxPXeim+sAK9UJmFs64URdqt2CBe9PO0S4ucpCw5Uqt1KNZl76moIy/tD
th968TSa8EaUcqfnP5Q0daYA18iJaTaQGioDqmT5rhjDTVZYrsk7Rpt8p0/CjQA5MZi8o9f/TNle
xXTni95uEg+BOjmhdNsa6sqMbkZoMTr6Ln3za0iQcRiQKM6HogAfPusSd06DZFCNPok2mbvG31vN
porpRZYfKiV0cx3CYCTqh0alnqH9VvKfkeStxLg6DWWIc3DiKIa3q8fSrql7A3zayXl504txbXe5
KNmKXsGfCx5DOdKcQh/WmjS4NcwY/P2cLjsjQbQotMTRAZZognZbtSGrBtEfz5z1ILRbwYxttZrs
NEWgSCpeKK2TxA+oPmogOSH4GcHREJ7JmFNiLCkcaD8LAQfZfhtRWyvE+mm0IBEa4hH0syNTrYMg
NGBxpkre3vAfal9wx+y20dRN5b80cDC1unbiCRfaWoNFL/6cSwZiU9oVNgiebzdBv83VddH+xrTW
Tog1QxFF6zTjhwKZ5MrPIKcM2bF35LpegnJ0y34lB2ekD8rhTgzDzdCT0SRytoV6L9ZUPoLGli3t
Ofa5asRuG7W1I5vFhho2qjXoH7VIVQtbIdCWTYzbZccY6c3o6LHiKhGQ/6DgNFirqf4UKwVSSMey
HRyJqqsWK8sJDZvvL66v3lUfjvyL11vXCULWF4D6Zs+aYiO57SFY6md/EUg2/xHtFidd2LExtYvZ
I/K+daJN+/NaXKrOb+lPcSn2eFRkdMLgy6xg5ctBZpS8ekQ4iZ6RH3gZ+7poW8rNVDxWKcibQVxb
ZeT6QeDitrcbqSCVpbnPO+a3fC0oo4j6jRpKy9ZgJSrZj9CHgV4hdScWCw5ISn42iDAqpSelOBmR
8RKVmg68AOaV4engqXNm3cu1By/pG3do23Sbe80CQex9qSP23EnIOCFnpQrlrYjgiVmYtiePdixN
V6blDbx5MRzoI89ZUp4GxBTzTf3uvm+BEQ+xAoZUHS0+s1xO/aDbTcnVWnl7VT607W2XdnZVIF0p
oVEVUEMTzcyN1bZwieNvplETX+BDBq5fgd1Rcv+gFOIOfWVHUe/RLV7HZA61ai2I/qw0hnkB2mvH
O5WSW7QyJCTLCuPcttpBpfJrycOmR5DZkVMtsyVZOI9CYNe9ADIh+w2dys6nP6ZAYd7YpnhsAFaA
9Qyda9Jj5NsN0U2k6I8kheF64Poh18nlnjTVEk8QtLdhKic/31b2v2VgdEAAHqbYa3NpXvQy/PeX
vBir0A+a//X/nc2RSGT+3/7X/6AT/t/8k83Rbfu3avL/cofF0Qdno/lf/dPZSNf+IcvIAiEYoWj8
oRGo93/r5n/+V0E3/kGSBToDGlQiWNg5sP6ns5Fk/oMf5e1BAI+nim4SHv7T2Ugy/mEiUAsxEJUE
MiO68e84GyFk/eE00Gb2CnYVVDskE24bwkUfl3+GH2eXRHW6MCkHR+Ngp6iljbmwzUx9WZXlRorN
jTZDCNp8Qexh18EIRku3hRHL6tpfwpXaKEmxBo+6qcMoB1YS/dVbbw+QJh3Hney1bk8CfUJXTC6I
sUyDImy7HXPdlcRhoaXZQp8JVWrrSmWxUitWcL9s62IfiOoq8QO3NBZjnN/iabEMFBKDfeqU6riY
GmOTaBTe8SOvy2prTdnaN3EdSpKtrKWuoee3uhzv4dOi6TjsPCjNE3uq1ySUrVokas2j0aqrPstv
A9m6BdNxGyMM2EwHvTH3Q5vu+yA6C35y25n6JouRNq09OyUvJPVznO6WZnSUExAiwbTzTHXVtuzf
k46gWp0OOzlaik3MtYhzQ3ZbJcgKC90qT16tqVgjVX4/jMhuIqylQOzIUKBJh9jF+GPL5O+ztF2Y
Sr+0hP5GveuD4dgSzsFQWWd+d4jybttCN3+3em//49B77yl0kYZFthVa6EzeQtYZyRZUMD8uhr5Q
pdCT8MQkdtKYShnCNyxkJwa0Nij6wgO8oonEzPyIBY84yOGyFXcyHjUd354oCP5R30/48QSZSTMo
1kL5RzZPngSHBKA3qgLEmWD+1MkuBMPNSthCU+1+34+P2aW5GyYUV95uOH8hgPvGrHp3pE99gPbC
mPlo6mjk70wNmE5ylI3sCQ7Vvu94SMWURr9v9OOL+3Oj87X7rtEWeZLQ9BIkYRr0fNXHwZjsMipH
20yt8/dNXZSG/qMteohZz3wWIJ72sa2mVcIsaEJ/kYmgn3M/db1+YyFb3CaxXXJ92wTQr2XxqMvC
8/dtX4Qxb23jNypho8rxQ37mop96UABwKVLBNT1hO6X7IBG3cb5oxGCJv9m8+XYTYC+ytzsv1Fax
p2w1nqJd1f6oarAeVnRT+Ug+COU5lZ9zDBWD8BQK1T41h38vwfvPb51NFQ2w4fAN5iTTuznR806y
iigUYH7m+wHcPaqvK1wjT5NmnoOBKCWp7jmUuCDNnVFbj9JovpTNDtWxszjEV4buIt/8z8/B1QUV
egDb8mVOK9QmpZ4yz3NLQQRPaBAkleFzAO81H6vHQgyhp7ZLLzFuPL91kyR9rcG5N36619rotdPL
++/nUsJlmhH4V/Tz9kmUuTVT4gLgry/JzUo2COqkesjzQn31y4dCK49JCiNf8bWfjfxD1aPXFDJW
ri1RKIvdafLwI9G1kx8oAKyMQkFzoHjMFcQ81J9Tccij+EFVolclxNBaxt/FT9EgFSfzXJvqCa3/
RUXyQKstzmE1ATSpOKanbhspeQ4i7Sz5xsmEcGcW2nOOplKU7stQO1mShSjxsynox6p9yjrhAQLT
UckKcqPTaXDTjk8cE8XOg/JZUyjdKtJBbqSlFmTHVtf3CHw9Z0LwmkbFxpLKXwn4K+IwPLaLCjEM
5R7o2h9tvh1kCAJlXT1qU76HV442JbAq3EbvUSq041A/kpF960teaac2N9Dk6NUT+P4frX4ahmTv
Rx3yJ6Pnti3COZl2DBL9mIs8R9rk2Krx6/zpfeNlyCNrp1rydwOSERbHv5I6eqtvxFT+U1M8Kgbp
pI36Rsq45wKmJy+fJ3jLem4cjVpbJdiQdTkmOOTw+U/i/epRExJI2TphrSB74Wmbhm8zS1yBpTlt
OuYyDz5jY1blT9Mk0S62HXYpACFj7axH1qkJgmdhbB69wMCoQOiRGGwtUj25SS2AVVF06X6sUN5Q
8mVUs6HGntySHKkHKfb/kKva91L8SuLbyWRjpZamafemeYakvxkQJmpTbScX5Q1gFItcBYDgpg9d
eVo3XfNUWPG9N/l7A1SYKODxgvGQU5L+tcW+bRaj4D+JBaxvcnPJIh+doQeSlk0pwIkIpF7zW8gb
eYG59bFUiBAmTf8lehm4jVjctANAvrdvNeUBfady1TSAZ8emtgiQxX1q/PJVlEZSGOEa+rJ228rM
DyKvPgZMgf9D9vIIf7L0WU+M49CZR7Qw94CpMEJ7TQuW0ShXCvAXyc2BqglGsBlL6yaN+JukZuGE
VeMIebsxWMEyWyNWSlJug0UiJEgV2y8txUYRxwnGAtoiGTpVgHEvkxIMs84lfjxKGpPcp8PeMvrN
IBiDPRnIf8bp267o+5ehqv7wG4EjsF+M+rGwYLEWinXu+pboZLwLi3kG8wGTNV976mPLDgxhPe8p
z8j2UYOAvqHGDL7ML/eE8BVYEa4ZBsjsZHTjjr4ISvDcDneWVz92BSxyFf8dW60nfuW8EMVGdgpB
7+xB5Uw1jbx3FWsLdPB3o5S/8tBHmr0W/k7DvS9I8QJYMlLMnLUjkVzvJ8+j6r8CZUXjy0Rw2RBu
5z1WZsmrGRoIxOqbBKBHr6l0QwmcRlBZBMYfL2fDlaNusjyTjSCCuvay/fyNY8YuUyBa+VL2BB5s
WUnjXw35ZK6LcxdYx9qk5oRkp8rRIZb8XoGRKCNplQnehoBNqaJbSEKPxH2sZHRNemv4lSM45779
dJOHP1QfunAe8VkccUHyCp37IBjmnZZp5NFmqOPbp1Ve8qx0PLGlZuf5pNWssUUYuDX2U9I+zmeK
B/TWHsvONRoptuvkOKnKqSyTV7R593PMKwfG5m3Au0SgkF/1GyPNtyKng+BXTtaSVRP6Uz5Mv5U0
4trI3H4slnBDz1qrrTrN2EAgPZpC9ozRhTuW4w+M09CHJ6T2Cn0zeMyZkhq3pQ4ZKt3Gfi+/HfVi
FL9a+nBoK8QnlE5qFo1J5XmK7nzSxABneFeSJERXdYOM2G0k9y+ihTsqumcy21bEOoJQuvCnzhll
8zxPTK4Y+yE6xvNNg3cFO9ZkRIzwVOTVdphS4uBqKdV80LyARS2MHEniMskLMrHwWXOJCWv18jHE
lqoImoxaWvgqafW9VTWHvNccNIkf5ltV4baJkuxYCuoJk87FYOrcPAJmUkbKHRRa8jaKrLUZ+je1
RakpsaRTGYZuHUk3nacew45REKISEkCR7rMmfQ5V7zwZ/uvEnVZU28yIdmJbPnoFPzPfjJGIhiVA
5VxD7qYD4hvLpdNWZ0tOzplaPSYRncb+b8EZ66MxF79qHfsgmfjVlX4Meukg/p7/rxStc9F2L0V2
iKSjVQOfnjTOpi5IX8ry2DbqaR67gQN27qnZCee01U7zRIeezGJom0PU7szgsWiHXaOJOylqllI3
j+p8bJj6UZGbR99jYyuxbyHIYx2lUTm9faGs+8+WzxCNBv9ADNNnb4If4HEzyvmemu2jIPTyrI56
MuW9GWD6RzrdEfsScexG+VOm0Md1P7cNVMvQolIXZK3vu7p9yOu64dnH1hyn1m3xlwQuvkswcguE
EDQc93ETVY+iHzxninTy08nuqNQ4c0ersLy1EmRrvFQ4tyjBTiD2579Q/Px1iJQn9NILD01R6d5Q
jfP/puxMluNGsjX9Km299zLAMS+6FzEhJkYwOInUBiZKFOYZcAxP3x9YaVUp1e3Me81kNJESyQgA
7n7Of/4hH8rXuf/mjPFpObqXcisclthDEN4ug8DOQZ/k8sYTc1n+f91ZTJXCWwWVBLDuYbT1E50Z
dYX9yJH+oTfBNina16Ewb+mtbgjzXb69LnnNNYK1VeaN9zVOCOQyNSEPaqWZ9XpuL0uvOi2PHj70
7PIJNRFR9w8hlXBuCzb2umW0QCE480IMA7r7ThN1t3VNbN3iNm229mASvQiP3qkY0quVSZMDtiu/
4rFP6qlpb8xBPFotXYAKB98N4Xua0bslvK0cODpEZG8tqb8OGUtNVdn7Up0nifhIZ+ck4bz3/O/P
rZ+50YS5/TTbb3rB8b6U9bnigYI2so3zKF1X8CS3gjmR1Xhr6NaHmIswRubNqzgmYYGbMG8WQKBx
ondl9K/lIG5JeMvKHkaFSRXi4NfF8cPJ6Ea8OJIdLnOqNsWdsdDSdarOz/NIAIwxnHkaY+8p1rSf
njv4WVGcp5jTplZiK0Z5C6odJI5XylSM0HQemuXUjSpui+COBLl9GJLwKwrfdpH+i6dxSn86hKB1
IdkoDTGEQ4ObmqV41tNpeZtN+n0unI+2RSPxWeeW2BvCAW/2ToRFeq3n3tptXMzZMZ8JEg69xu5u
SjY/tQGeEoZIh6oyDw4AYN1PqADI0Mjj+GfmBR/jqO+KwX0JKc4qy/DdLPlZNRQDRsGeNHkFJghu
ubZ4jlp33AeavGUpFUKj2dlWglqAi5cNfrF2H75nQ/yeZYREjp7PmvsWeJRkuLB5K7Sr+OZXN/IA
Sr/IMZXLWo+I5mCy1l6GWZhpXXUmHrHDwVaFKiQ/JNt+PrJ6xwvJBF5ZGUIRO8rrnbWY61I+In9C
iNKisWWOoxhaGzX/14ysh9DFtb1x0m3h9j+cxkTrXxRoUvVY+nGc/LQq0MdmGkivxH0R7uW3vA14
xuOzmdJRGBgY4U1nvUq990OHCjYLGP3nqFm8aN/kzWsUJ8Q6Ptttc5EjtIBAg9OflQbwgcw2YYnP
Qi6YJwZttTMC62Y1GIVZJUVOXHt4Ds/GIVoGSYs7WpzwuHtTiQoj7Li0Xug3tn4kR8Ld2SHeZ6M0
Vgk5MRvBio113PBtoa/tEvX9XGnRSgce6djVCsUSj3Vgo6QhoJZrUS6PXKzycaW1SEdK82gwJNow
qm+QO2DYlxu3crLGVb0ch0GMx3pvU3KNQbkWFgIelfCsyNnc6LLl6Qw0Y9vU7cXNcm3jquJBlBkL
W2KlZFr2o9VY32D/phtTzwm+DrInFaLZalWFTXYQHDO7wDxAU+22zNBWtWNd7cYah1rZmSkzkijy
dSwbfL3ZhVpSoJjwvI3ZW2/aqE+HQU3oEU16GoCtu2zw3qfW61ZqCL55LaedHvWS+Jb8XjX23ump
bMlp+vyXmZJBL5m6lKm5zVre6ueXwUMREDWwrWZsGLtrorOuMtR4XLLsmUrzKbX1G7k03iorrHjN
ph/HzUOjzJsdeDH5d+xd7og7ZFk3eH/07aZS5rcRRikEQJC8DqlX7DInCJczlkCQqcDCEtLsVgZc
oHOgD+4u1LtXabsfVhkia4owkFb2uBqS7H1p32qKx5VdcSLXc4okz6UqNGhou6amHg+ulWpeP7s3
MKgbD/KFL2zwT22xgwreaFDuyMngXeXq5wBBfdnKJmRgeu+9pinTS35F7loXr0ve68QiWINKhBki
48vXlrpfKfcY6O1ra/EyltNgeWJqI/7SaXvHSt6X0lZIQjWy8ugujSYDiKW5WOCKKQ/3DTahcubZ
nJdtoC+in2Ob/lSCd7GcgEMomEoEKNQH8r2szqaQLJJ3Z0xfDBNa1KgQr+2rW15G5EDXP+zI9Y3o
Fpf591ggkE006MgVg+jK70BoiWICOMbeberWrpLP8Rx81zr3qZAMXEesFLzZZCRI3pDGljh87St5
r9tLmjXvOkhI86n3WuzgtW0cCidFpcCsY545dNoRS1aeLRw9J+AChfuk0thoY07avFuFnkd1nXKN
mH1Oq3ap7iBs1K29soW56WomvBGgo63VD2rxidGyZzBhNsfpS1zlOK721Q4eDicIdzrIH/MiJMBE
fWN2yLh114b5Fw7Wg0zVozL1L+AKT2MUHA3jPLD9rnNmtS1SNPxPtR9Y62pMOq21HChUzYnzGRtU
JI/fi4pH30kpslLx5CogEwlYit9ecOyH8r4JovdMsQbSkIiPxjmGFWFWA+1Xz4GHgO49Djkn0yb+
mdjMerIALWfdP6LI338+g0TsdttCb14nO30Pp2BXK4I8spYaQ1bBLcCtsfE+4il8+Rvk6PexAcYd
0HowLSM1nOwG5zd+kZEzmSjGOdpWQ7LVeixKbEc8LQBAHanDwpIXFpGZ5dqJm/0QE6c0x06Mgyg9
jiAq7u9ezn+8niV0w/ykBWmgk7/jWONUtISMMJZ2HHVNSsyx110XHWMy9JgAb/dJqF3FLK6eWx/T
pDqWOZUnwEPOktPBGeaja783sbUa7HAjUx5Yl/2tJE6MZBdBU2ZS6idm5Fut9jC0wm9nNvq8dWAg
pQ9Lpyb78OxaybXLw3Ws5eupPhd9vdMazM+uuj2srNTdzG3oL5kanDSbRUYgYpbbVzcTG84mnR1x
qYqHJIfvXCDJ176LeLrUU/OoecyCQ8yhE/yfRHjgGR+8pzZs2N0I+ymxiJ4gqlqITevROkYCyKIi
JkH2a9YgNtQZGzQxyoF91tJgJ6Va9ykCAjFsveX1TPXWyOL3PqzZVuPNMNgbVH2rCh4i5oenqF2K
XJCD0gUUGkznlOSvqcmTy1HKgVfaFzW2Rwc6yUyLl+rWgWDag1GA/TBL0NN5N8RAZUYcbCuQEysx
Lxm7YR3F70q3HutsIpKHSAuR9AAhhB2ElXfXdum1YYlquaeR2Y6daFdyAPCGjnhrP4aWn082obYm
66r2PN+bzA9Pq/a1WR2qZrpTYoXzLOF/2VqX84oedl+CdkEZNM+THp6xK9pogXHXC/k3Jpv/MYFA
cUriKJp6zJhsx5G/As9l5YC1xK7Y2BIYR2XYXTMiPDgRcXUJoVSUacu2/DerwPqVVQaay691qCX4
1QuB2/gNm5e9UXR1wNNE8vy4KgOk60z24ouM6Mw+Aedsot6z8Eakg15PvIRuZNwOZEdTAwfrsGCT
UEtLjBZNXwXuRdAcT4Fcf54phDK9Lg15n6gvNT9FX9DgT4hiAEhYVkEu1Z1uv09G+p4KxnQgnM3o
PeVO86oK9zDFitim9hVm3y1V1F65g9dP5aFvplX3kIVG0DQGo37tZ/O2IDWjuxxjAFEESZaf8Iyx
dDNLD9ovh1oZqFdFJ2w3IERWu01n77pAWmK2L0uHt7xHwRRupqhegNreq1/N4kcLOgbGwtGRW/m6
Veq1oEB3mL9nmbaZxvp1qp2DU1o+6+upLMpX4PfX5dnODfdGSkWdxu8yrl87od0UPzMrTZ4/52lg
OGfOR1viLAv2i/rK40Bzn5Zv/9wzwqb2g5jezVkGacgl10YV/vxsuTmF4RppyTpd6qIwzyc/jAhs
7LZNQqEZBtTFMDrWLW3gurHM2wSruBfaE0cfE7jMuyIEy/3K0A4hTgQ4VVLCei09WpxS4WgTjeJk
iy/C7s7KC29BUR5lxy2Mk+Ylm+iRFeRCAO/3hknepCjdQvGxICI4Eb4u0GVYVq+Oote1AexKMFUC
TAq8LifgVt6o56poU74nXvsloiD55y7/P+IZPJU5f/6SZPDfoyL4H+XlW/7R/v6jllfzL8JC+38/
//mP2f8vn2C2EGMCDwNgevho+6z7M0vgv/uP/+vj86dwkn/8n//9vexxneenhWQX/plPoNvMGv//
LIS7j/E3AsLnN/xBQHDtf5D+ibYYRRcjQ/aFfxEQdGgGeOyYrmZbeFhaC1PoDwKCIf+x7CPwrPCd
lA55tf8mIJj/WGx5bKzN0CzjO/Q/IiBYv/K8sYzCD4UqQrPRA1D7uL+NMhvwxLgoovpu6bG3GMZs
lJZ1D3k/dg9pCzLQOPeRA6HUdOLpnx/sf/3NMDCjt4D11sOs/Cm9JGqOv0fCnnCV9forngDa0cMm
nEG8lr3gB/4cZuU27chGX7UylneWDru0k2x4Q950WKIWw/0y2R8rBw5jppAyLr8tqLBnmbMaAkGf
cnK15keSjQQITtVXJ26PdlGfyD5lMmJBV/WhRRFY783t1VYa6MQYF+t4+TQCPP/Tvf4vZvbkY/w6
wmMIjDyZEowcehfW8qdS8k9DzniIsyjtKnUmTwI8bcrgEkIkjjZ9NLr7Trb5XR1ULbuqU68MjVQC
HBfnS57H7kqFSb8ZmzhKj7YdWu3O/UH04XukYb8eTDK/98xcHVOT2IEw0s+VHeNaoI31GrqPfo5N
zP8rJylOk6kcEDYtIzK8Nr7g6IDVPAPwrimzVxFfh8mp3gpZxId6Rluf53W1TSxcEWRn0ZST+HCD
Hzeg68evt4yi+tTVSXVuy4l2oO32vbTEGThgup8iY7zXsNvfBCNdJDOqdTKVislEmt7Cbhp9N4Uc
ERmgpgbfv0WGdQp7qaEiGsdN0TfDw+ffCCQaHorJV3ngrrvali9dZhKpRtv0fQijreNlDtIxmA6N
nIdjIIC1yLCzro6WIzUX86lop3IXqvmUpE7+9Plh6Cm4sci/QiJnqAeu68dc/FM7J92mr+LpqwrD
Q1I/i6BCpe6S39eMcUy516xgouk/56y9dyfRfcu6gaJGTfqLipcoIHscNn/95Pzn0nNhHmENa8Ey
+i8eHKkZVgdoQb7JXElt3eRoWfvaiB6V3VHHzhlq1x66ZiC9+CTKQHs3RkFgZpj3R2oplL45kSS6
Eer3KpH+52cmw9WNmagR8mBBD67BnHnOlHxj+JxMKy2bRmI4FQTQMo/rk9rWcWJ/qKritGp0+dTN
Vy1WdPpDZTzDg1UHI/D0tTJpLpPaVYehtnTwZVjCJUB4fNSxTwDBogY7xVb1fXAMTHBmwY/ImT9t
bLOYkMnO2jlwc/2sO3/TCDm/rz4PuSrEbNhTUKmk/rvnXmpkpqwMq/pj9emBbT0UOvkWdRCYd3Om
VXcyysnDLqESRji7j35nBJ/lsPbQC0rqOCbl0Aly/YESWXtw3sc27h4YuZHGPRdXrQ65Q9K5g3zV
3CxJ26inBksVDvQ3T6X5AVa5fE6tCNg1wb2qKBJ8YUi6eGpM7TUmCoBNwIu3kSm8+8FcM0trbsHy
oSniea135F/uCncCc8EoNE7z7/NM/sugJw/KiLVTKUsKgQFJqJa6MJRre7wfx7k5yCklE8cJqy99
klmLfAumY2GvB/Drl6aY8ajFFkeYRb+hOsDPxCHbBdLpXSbKCZuc7iNc9hlv2Wc+/1a66qOU4XQo
h+pvFBfm0pD+ieigawaMlYV/t2Riw175jX1rTFXGtlLlJ1djF887Z6uNqn7ocimfA/KkhUlGRWZ1
R2Kfukvm0cTMw/SV6hMjv97AkspmPNsk43yr8T9f6Zmav5mhU670riluXgENzHHxESNoe633xcrL
jZpRL82ghP317w9sQO461yv0DrqVcy83RqOJyz+PB6d91lsvOHgTWtcpjTo/dQLjEjmZ2FkEejLq
r8xL2PXPf70XfNL8frk8ksvjcrAzooYM6FFx/Jkpo5eTboKl66dAb+rT1ExvJmDaTwe6qSva9Ecy
wJdwXSY4oqOUlGGHFtT0qh2Lo/qCX1W2ToJ4OmWJW37pGnFg5iWVpa5DG9qP8zzom64tnZ1lltd4
Qp+3rjtkCo4oLqR6PKJ+Lw+QCk3XCN7qsITtG9fTxbCr8RiFZr6u9D0Z2MHF1gcyBJYPkVsmZ8wI
9o5ylliB3t7/zTX5rYnjkXEhYbr0cJQpy19+vSYFOSRjxu86kctXQLm6s0NmmVlrErTpllDMOwt9
lRFZj0NJBC7BnM1uMC2xoM2lz+ZqPFtl9CVqQEjZoEgBIiHkLpul8cV2iDwpfnQeEL9os/IuLq0Q
aLNS0LFpUw4zCO9zhjaIsC2rPeplXt+XLMl1bqf298l7c8I6e7dskaAxj0NfNLiCw6kf7hDvemuj
KKf3vMdApw7zr1VlI8xpBgUYXXo3QV+wGlprfF+SagxoeH9z4Zbu9peHabEswKkbVqtlS5wEfrtw
cwlunkzdSTfL7DoGkrOiHbNiE2ad/j5ltYvqRohNWY/RY5Oaas3JmK90Q7QPkzSCtWPiDV+PTffg
OeaXwUsLGCdNfZlStCeDM3jPeQxg4k7tsPA8BvZZA50OIc8LOlytUteYn/J6inaRSMNzQ0WxZQaO
u92opds67Mq1hznL2QNUD8YmOafLTVE9SSBdqJ7tiTz50GxJHcdhApzIDt7/+hL9zqJbtiMLdTNL
jYoNiOC3sjcvTLKniwEFi1uku6pzhwfXsc9lmYgvcsjKQ9chUZUDuFGN3HPjlZy86dwH3+OjYWrp
j2bsMU9qtPgetUnFMYiFaWVnzzaGYG5jYBPRmGl5nCjW5nUZgtv+9TswfmOOQZaHWcm550nWx9IO
/HqT6yC03dCU47EYBn0/irG9GZMR+Rn5vytle2vEc2qjzzZWjpYY7treqDZR2DYHV2NQ03WN89Kk
cbPuyTt5EjA1oM7gujoPbX5NLbDhLDF+SGk/Jlk9fRMDWjOZRxqNOqZuMUNgv7CMAVc2HqQmwdHB
6VH6iCE/jFWZ33Qv9nvpnHUvNJ7xVB/vl89kpLHfu5Ch/vpyfGa2//mZX1iYOFiY3EvJpfndAkXY
UEi8qa2PTIqS0edoDS8TGTKDsB4qAqVhmqDzsKM03ZXuANiH/vkyz81PAB2oJVqGujUeydej7XzI
ip4WCJGLVPh0uW71BXaN/SOfJ/hbffQ9mSoQ/l5Mzyozi7+5s/qCEv32VoCQuL3So6AhWvHXOyu0
ibsEt+4Y9INOaPW3QTPmt7Forkbbx34zNmBv8ShOZtGBHTEzX/DrcF2NQ9EDtMjqYC+ZJW3u3NlT
YDmbnqng3+g2dHyElkPpzy+UnlbXdXQbkkNZ0z/fyJ86nzauGJuJSvkWg9xsxN/G8p4He0VNfS8n
fR9hzVg+EoC3q2N93zj6ppkLhm7Nykyzi5L2MZrGY62jydKQX3fVXeKEe8PNVsncPTZGtS2WjVKe
+NZzJ/VLNPZE32ED1/Zfy8h4vkZ6+y0166sMg0MkoVsM7l2O9W/fnSX6K7te2W9D1W/L1L5khAwF
NV69hfvamZCq4tifc/BgRaRjwEQuOBe1fqfXV1z6CMo0jrDjsCMQu7hDFqWGY+Q8GynIskmVoSui
CbEqbXIuNksDzdqeTmw12/OmMZxrhmIvNQxsLUN8Qz+85C1x3/LpGX2aQ/iTccqCg4VCh4kugr1H
J10n3ycogvZGyy8BIeWqvmbwrwIiUjlYnhrr50CKeUShHgU+cU7bqL014jqaL8LzMRJsvHdNPAaM
K3r3ZKDHYhbXRnvOSTINM3Pf2uiPN47lu4hqSU5Bq+ftDBLmYYWX0z4ZuVnQ6ItR7sZZfFF1esAy
b6PB3qtMfkN7iuSwz2ftxkzHr+KM6S4+gnb5pHAY0idwLxMDKvMQps4+nvrtkMRqxZ6+j1Xia057
a7P5KOeWPtU8lLHzZMYR+fXBaq5gNDDXz1CeVerURsytna+hEKgCip2Tv1ZgxJk++17Sw0YxN1WC
9MGhCERV+qhBIVVI9Ay5RwS4tjREf66Qlz42djFR0AEOOpU+razy1Svxfzlk6NhC/Sv792pmlizk
/TiTPhiS04ctW/NCdu0qghjYmdhII5pw4+E1ZJrvzldMMwmjCc7RfRCGLzirnsMoNldDOvzMepAO
z2ZgpA4htqGCgKDM7dZyO/aBWJk4gc5kldhomry8P00Tj0t4CpDyfXEx7jKs42g+W9WVuDTOSYi/
IYDxt1xEm9gI12L60QMo5rYDDbdcpYm1TeMMGtZrj+Pk3D8qDPg8NLaT2JK/mptPXfOWjs+Ax6QU
tfa96p6UsXFfYPntWuy0cyjf0Q5Pso7gEGsbeUfhNesuukh5Cutnk/RII8iZcXS+dE51Zq4T74Bm
uI+PDhczo80J3uy3Mjyaxn2mv3FeNPmq/AollDCeod11BToEHd1p21AYEJNkWtPyWoK8Q9gYYf8a
I1thxMr6iKN5U5Gc0Mf5RuE/26Big9WGXLC9FxAYquGFoQlakXTtfkij88dU26f4xiVSrD9bscDb
Jp23Co0Yo3GL6QQ2qUyYVFFsI1hKC4Yu4WGYHYFOxrZd7MjjrYTmozHIsbL+QDUAETfyU4XBP5US
ZsEHHGc3aQBcldzKuj4WtfJN3WJGjwlmqzDGBFnyCAnKiClR3kaEgklhcnKwKZ+weFXzoU2qi1vo
94x9DrXERadR57aTRxVqO7MzH8Ox9Kcc4Jqmfcg5uzNtvSztUBTEueFLQHDdPJx1E0mlRS25ddND
Jq55dGvgW0DyL48lnqiGP/f+jEq4ZVoL7+lcIUmLjpJVMZ8j7+vwGWf0ItPvcCmOdkcuRVNtvSjz
LUNslGkuGN7dONUbEmCbdUNPNOXK2VYsutOYkQ/N+3rJHVdtWj0I3gor92O9lBtjmNo7c+o+snGE
DiZtBrf2OhssYyvrnNIysm95DPVapoyM8zD1vVylu7m6Jm4w7pqMegUuoHmold5vrLl5J+M+u48Z
1z16i+tqQo+RRBb7AxHJBxxlyUp086OhNeZDlZK40wbaYYyhNwvkilsjiZjSzxEYphc/Z47ZX2vH
O+Bv4etKq19ztx53bZCkflN6KTMq5PiGUG9AUTqY3dXTtB4dIsNxZkf44lq+VF7z2lEMwlqPvU2T
Ne2rZisLoqiT32l5IV8yCzrH8t8qFz+kSSREai2fhmOODWrcgrJ0AqjPGTlgplMio+7LUDTynEPI
XeTjL8Zo5/BGmXJSvHmHUZrq1aRsHNrBfsZtYYZRiXlslmrDKwRYdzPKvjyA6V1GTR8fFhXYFHXN
Zu5J/SJhrzy2Kvzjg5Eodzfmyd3n10uyWbHrD0McIuYWirg7WdRD7ehrE2p/ZVbHJEwmVifsD+tf
P6mxkLVIyRVr06+BNmlbVwT6JnABgRpivLd2mH4r5fjH7/z8xs8Pn1/796efL+vfX4My7OchC7wz
yxL2YayBJufQcUJBoAoDURcGg7VU0XlOQT2UaTmvHWYjbISFu/n8p3j5988PUZHzSj7/CvOV/1+2
9rBG25qsE9coQBAz4cvYuNii8OuewElY7WVGzI9pHJLmBr0INspwVDaJ0jYmuySndvq4o8YGrwi3
WM3BioW9XiVbu2Hth91lkAYHa7tJCvh7cloXpbEzy+GgFfIg5FuvURPpd4Pj+L3QCZFf8lotWMd+
P0k/iL4mkk67M3dkNu5wzdlZtbkzo8VpxjgMC/uqIAGtqdg4vYe2nI9lG/l1EfmGYsPwMO7Gqads
U7TdC0bb+FzMfVtTC7T+sl2VprOt8ebNcSqGUrNO4vRONuW2NU+ZG50nGe+UQYQVjslW1u5EZ/qO
SPxWwegCfy+S+U4DFRauvQGA2paR7Zus32wasO3rsTTENtxM/RzCtghMv6q8LZMo8gLCyv5aWd0p
H+Kd19ebSnVrPUnuoJYcSkwxnEhsoti+r8zkyjT4SnDWavTGNbXvdfKwEO3qYy6KO1MzHtXcfKsB
aprmC0abRxHML9gav1vZc++QdOW6Z6dtfeXyOqR+hZWJa0F1H5MiG+LMU2d+B7NuuXm9cjeCjU/l
ci8ScR5aTo2W40Z6mFw4Ozk9EV23y612w6wAhuywy1E0TEpucSvbkoyxrirMw1W6b8gpZu1fEd2u
vSh9xSeQwNpur5NQrWl+xGjcWzhuTBxQ7WcfqdYdmf8fUmLYo1b5caARR2qcnUbuoiz0tXGNkfkR
cPEQZ9XRYUOzSLLAQoJi0t2JtjgO0ChK6grLg4FJjpvQtp0XY1d/njXKIQN2lHwjAniVWPOOxhUa
WbMpXX2lGWTzKLwd8O4Ip6PAh9KS+AdMLsy0g1f2RxlGvh0o3yGF1evQi5Xsza+D7t7XdgVVMaXe
LH3BWsA1a6cNyaPOCxw0ltDi0VXmrDJfYk0ukvSEof5ZF9nOWQyWiQC29dIHTVktb7sf4Z25LxoV
hl4mW68vthBnOet1RhLxxu4IDFyqVXfY6W57so3xVNpM09N6nTvjHveN2a128EuXCJGtQf1ttT2R
z+k2jiQ6FHNX0fMNgr6XdtYLxS5QPNZJQ6fuN3lIcunCX00PKKm4pb5G/eLVmi/kdPbGmlpTe6hl
fGrq8qzibGMXbO2x55cU91SoB/NrWgd7G5nVzOS6ZqPEP/KZzuhg58gKsNzo3XjLPr2dB+2IVmhn
yxvi7ONQjdtOEq/df8VraUWDvJls8owC5zJpBIuZ1atWdteqjJ7zcg38erUDvKbMhtVePpdRswFN
2WtmeQdV9Ogp6TvDI2zqPYyDjZ3lfi6E3zAtC+NpL82SEh77jw4sv2NbhVXTBPC3cJuY4XKHN6Gx
TbXWIV/O2EhDE5sdLThCNfnTakqPrhE+lKQ+YuwiZvOcDJdW5rtl3mPOzi4PedYMi8LHPep9cpzV
RNFjrz3N3HPY+1MyncFWnmpz9ouZ4KTyxR6LAzGuD+E8fs9whfYIw8q9+p47pJx81wfWpiwMCLnB
wWCExN08RY1zIzc48IdUv8e63Jcp3Czuo2mkdzGRz/mMwFSH/eSBXBSw4/GfkESKUztJsyfPUexn
4HUtxqfH8UNP7GBarmlXtyI2t7me+TkFUj7uVFVsG7c9ZGyBiXNjFLDVa/Gt9oK9NxMUgBRFmu3O
zlj/JfeRvXnK2rW26/p5lZFIKTPzOK66oP7G2OStbsxj2U93fSAPU1BwlkADnRf2KsFKmHlOJzg8
7Iit7zQYc4/BSmSvBg8Ik/y2deD+JLvGmY7lYFyL6RrN1scwPJpFck+3itineJgi6xC7h9E2oEHd
12Z6ribt0JjEZ8TWxtHeNfigUzsePCYwpZFvARC2Vmf5dZluNYxVhbsQQh9sJ7zifnLMq+HAnBnG
Uf9g4bUyyXNi0hTssSvfZiaTg13AyCRA8WKQ72WqPTYafpjzADMgcc3qKx6vSSy33PV1Zle02/pu
HEq84VFL4Ohha7lfFM7WKMkTCfBm90ZGUxWtap3deWN07jTtKE3jPHrR2mT4Ab77RanoOR2NR0Iy
kBsYKNwHJjIXnDU3JniDnYh9nSdP1IM3szYfUhMUeslg9x6YeV8tLYMxfgmDI5R14q1k91ULDVIZ
kKNvPbHmFY/p1W2evfdguCW0obrlNwmB4acy812tvdNidDh2fNbi8lk4+UOLeyhaBGZo84kN+RBr
7tHs8tdMd34oJ3wzRw5WLTlGTbSDHXpezr+x7o8L1pChl6u8bu/YvJjIvNMt5wHB0GlsHyt2DgGL
rNhWpVjrOBopldGLWPv20RTtobRxbxKTD0H1YA3Zg9PAqqyHQx85W+FGT3b7pifzRqjpILvygN0E
CEi3Q7OwmZ1uG1jqCPn7QHyFFtBbRqjucJ7qouJlkuoCeLwTCkBdEsMSzMcxv4Wt2ueorAzvTCzF
XgTZ3pLhXteyXeQsmTjZvqbYdIyXjEBhznbopa48FdlSukCdC8PyGa3qdRySU2XFd6PXr2Dc+hD1
9iqI0dK4l5Rf3czjRafJWeI5lLWnmNyoiOMzAyEp5B6Y5hIX4QMj2EMTqYdKjPcVlEIX91vnYSbh
tUjvROCg7zK0nVbBUPLCY6FRsE0xT57nV3V+Z6cp7bl4EiK4i4S+r7Biw9lrb8EAG4LgSejui/SM
e4YYD91oX+M6vSCfZeRk41hTbBNBeEbu3eVGtJ+N7lhWNhb64d5NEj8T+n219MuNtgus+T6T3b52
pgtit+cpmG9pMp8NSKOiu3cS8wkOAIINarjMOJgDXVDNAgOowjGh99BIOOFDP5BE5JZnV1qHuTm7
yj6OwvXhQe61oH728u7FDb5n4bAKSY3OwxZi40aNw/+j60yW3FSidf1ERJD0TCXUN6XqbU8Ie9um
J+mS7unvB7XP2XEGd0IIJEsuJJK1/vU3h0IfL3kZHVt3vNT8CgbMgi10d6LPuO9Pn+YcHrO8g2hb
fq9S+7OJp+dCD99bIV8w29+My0qZ6LeCnnGS+ndWyg+fqs6uw6DQMHQGKUc39t2Zw0cUqZPo5JFW
35DtOavxxuwEMqe/eTn8TGCBzJV6tKU8JD11RVzdhJHuKojGAx7KkTpGfvyqGH8u7PwsQttUWWdR
uy/wZHiX5qNz5d1Q1o5ZPEH1p87C/ptYX4WAxSu8IJvye6P55zYRz03absOR9AI5XZlHbXK9fInK
+EcZu2eHUn/5ieuIT3KnP2VK7eD2vqjauozmSeuZNc7jxfGHS57nD891Li1N4Ti+69waVVnvS94B
lBAxSnSuarAII9yS72yrLhBcXn4t9hhJ7ROjuSocjRjo5OqjMtD3WtHLYLdHFboXEGR0LFduAVTp
9cAyY6A90szAd783nrnvJtw3LTABy4BDmoPOdwT0pJs+jz/7NvlmZeari8eSRmwE45AnFDlkMl9c
ldykh42SmV+ZYdx6273qVngOfe0YTocJSwh31LbK0wNdHHrMI0rh7Px6PLj/jNLYT4O561wH0Vi6
a7L5SUX6I+UyjrhKZxN+hHmLYuaJ8GErWR1ypz0xkHlVOuHYpb23PdwGNYO4uWkfOZ/Scc+khh38
jhb/U1jYcYw1KVrlzfDyc67PZ82o7o0/PqslBaUAi0zB65z04k9EMHus2ukh0SlaZ9CPZL4wbvrQ
uN6WjFGtjriuKAE1gzqnOzldzlRBnLNrOUx7HCyPYDiEDZjcQhN7Lwj5mLqaqyY+0ftqrni43QAV
khBpT91EWz4VGT/hNroQQHWSJrZ3ZXdh2PuSAVO0+ACaEC5loj9aX3+ChP2e54J1evjTjzA0dR8e
Tn5U2c4eP3LdOuXF/MRI6KYSuOpmWOGAVh99OIpDgRR59t5d131h5vUQg7afRPaSM93vzWOR30eE
AH2XnbV0oHEHbS7EsZ+6Bcm8WuWwyypr4xbU2q11xjvsgl3pi8DBgV78jjMLgXPjSW9+jkl8RSz5
fSomtKbGP25nHB1rwuQkvGaldTR7dZbAsn2iLmQvnlPxqaE89woWMf6AymTuoSBwpS0rVXc5VX51
ca3i4hoV8w4vwNLvYGF4mOfolHPuCfgCD+M327fhh5bf51L7lqjooZGAA7Y6HeAW7IC7xpF6a9xV
f5U9BtX05AK6mbq9qykmapa9ZKIGsvDHNBx6N3XHGTGApxaEtXZs+3gvzT8aHgxWHYS6/pRTuUHp
3Dt1tk/og4A6NPcwRvUB5exeYLLteoQ1696hpQgWmnFBIWjJn3UcnTzSR3Ldh5ukBzL54Bq8sEA9
DNUeEylekoHmJ/Pu+lTSPN6heYFHantB2I9bimMUjUdjBEMquRU5lBhzf019gU7h51iHT25W3MKu
vWYDxco005PR1DcAKKWp9oU2OiTJx/zPbCtQ0ZPWYxq4QiL/oSG+rcAr1oMrOrI+s+6umxW6+W8X
a548EHmHjdzC6P4/cE/9v8DP+h6ZH4RV2B9dHdR4MGKggBYr7407FYJCk0mAbJMSWIFNFaLl1cqi
D1Kt/vfY+qgsmAB/vTDJLHDIBOuZSvSQV7JpLgmmWvzulCjpWLzxTBFen7skJrFKgSfpLZrNSLj8
UCHjnMXY/LupUhdZ3Nc+mMFSWP3P8yEzaEiJ43E9ZKELPiu34tX/vWQ9uP7jf9/nv7eY2xEX9RYq
7XoOVvBnPU3FACG7KFNW5OU0Sbf7NEs/QelpivO6SaUZbizukFtXFIBPKTrschDF16Mchh+nDt9A
kP5PtZy0bjlV6yO1nArc3atTHlJqLgjb+pWtHzWVfb1jMvc7t5actyYfQVB6g3yr9dyub1Aayxn9
eq/lrREz/BO64PNxVPOV1Xht5JZ/apZPnG27+PrY9dF6rBaeC740MwrD4bBd3mJ9s/9eux5LYQdM
Xx+zPpO2mBf7evbaZpz+buDrCa3lXHdNhXhjgq7Xa3Co0+neV4RdTfVeIWt3wY1Co1tkjyAOpET+
7eiTCnQMft9vNQTvEfRCq613ELx3qRgPalA7vRu32Ti91ZP/S6tuodiJ3ttETw0xW4OT4CPyF6bX
wzRaurIBG9AYaARcIZvu098uZAI4zyddtZciVfso6QLbBQHKzgJnA5cw9qmyL4zATnPhPotGPjGd
PZioY91b0gq+mPIhZwL99Phiy5IUNn2Hdv2gmVthbvuWohq7j1j5+1IjZkwR90D8e7rcgrLsLi9D
FR3xcj3ScXJT1APlGpcwHe+ZW78Bp/y1tf0Qyks/Qj9SJFpBOjqjQtp2aJ0S0z42hzxNAiSG5F5N
W4JSYYiPjJ3lgUH8pWnmq6R40Iv0aLT+2dK+I4x7Jr1vM/S/l9MwY8PsoM3nFwn/CYxurndhR1IR
LvCQ8w4Drg1z+KdF8xKnF/C1I1T4vYlLq1JXu6dq1JMg10LUqXlgimirU5xMbUHbFR0rW9tWlB4Z
JMyqJp8NZw+n3v0WWr3PZnoAOV8x8A9i5JTDkoYxebiauFz36cHqsh0EIOx90BP3cl8BZXYu7Pkh
DrzmLaS7ytJ2LylhYj4CD+1FjP2UmszmqxfTHd/0Yj5aWfLWWT1QPTYVM71tLJ7TOrkunWOXm5wk
TnlvbbOWhAFD714itIMCL353XApIRiczIy2rC5x+OFqEt2Pqwh1DHJZQ2Ao5aNzZQUoFlDFo1Wty
tEjl0yNrm4NQZmWJuRnabVlvF+IkI5sjVP1W1zalCWKmom0WvwnvRdCj9KUfDKa/i8c+KG7pCRR5
oxcGLkYG5uk5q+gx0V6sAdc1swuS4ndif3Pyv2ZHaCuuiiiZMX4MWpx7na7ao6s7VghEyBEKiP7a
hjXgc9VTrNc7fUA/YspL7QwBJJnArZ+lyuE2D5tlfOrMEX1zivtHjR0JhNUp3KAH3OoE7MmouuC7
eHJHZ1cXdIgZLme2sxsIK0Qx6IJkZh3JN/X3pPQPLR+Whv0uQaVsZfbPGekFxModeYSblIg3l1gX
fc6ChFtKBKSn5p81cBNZMy4WG9kS5tR5sGmrfZS+gSFocRJkPpNLhwF0hNvMYAEi5ODMDUbrCOws
5uJ4qTdDAcI4o8/stsWISKInPy52f9G8wbXSDqQefriJu1NedLZ7pgSVAb8TmSuZeRqLtYDopqlx
ocqCHnfb2jWCFKFWdkh/T2nMuOBmRN4uD+ddFSuGlDcvznapzpdlN2By8AVtaADymkRZMIQGt+jh
UE7+fnbCB/O4ndlx+XgUNgN/RHqFkYllS3SIfXBKiJkZ7NeODgmfCJM3JXUKMaZ3NZGrkRZxjlN9
m3nF1u3ag8+Yxe3tYFIAV+EcQIfN0p2b1nu/MY7jFG8LVLX2wK8NmkRGeD0OErt2sDERx91h4sdZ
1CAEf3T1qxBoiPjontOm8lNhnaMxCcRERiY5ljlIaBdVx2RRq2XqOCc45FbUIS5ytPDv1FibQugg
Z/YmKflO8ymC8DDjpFkcZdZtQ+wFXCbKo4hxCZ52LVixZVNGsR6n4EV5/leFuDMwfPTq7hjTT6iw
PfctBbd5MXIIKMCYcZGfKywtIvebOaJLwVPaCatjGH7YRcUA391XDPViGLk5twwbb+bVi12z9h6c
FZydDparBSjwkOvh1emSE6D1iAeKU0jzQoA46ZMo0SZ58Kp/CnwEOhOpkmoXbs8GEqWqd9MAcFIs
3htvsW6De+vnusaWmlGqIs1HkAxQ+U9haj8Ll2kEdsotGRDAUu1lQGA9EQzJvQb0ClnTIQpr5E1w
5ZIPqdt7ze92VQr2zeIZ+tlRqHrbY1Ia1Q9rRGdfIAlKCkb301b4+dbwhx0gDWsuVsr8352ZIgWz
V8f2LpPTbxs6SwEgiKj6ULDw5vjtZ7N3mKF74jZ3GAZ9O8koKN0nRR9aR87WTNLnmpU+cWJggyW+
1Lvjqb3zZx8I1KINID4L5o/fkgtIMqozwxlvQWOMCARTPGs4UCAhP41d+DduT/H0alb9vG3dZQBl
n1Vsftg4HRTYz1qc6SQfMYJt+ee3yIxO+ANhgjNhbpK8j135MC35LZLxD7NDqemW+DV63xjPbmXB
iqjTfSwdsZNFoHUmrH+CD/nDLOMuY2Zp3NKdzr70kJ0q8ZhHDdctdUuKV8NH0JVMr7HffzcS+/fc
0AVJ+73B59quMDyeZ/saG/pLqznoLArsqcZtQ3dnPmciv1sKf/aMgqkf6fA0Uo3JxJPiFvnJayjs
pyaMvksNbbDg3lKqt7ZMrypxj0aCERw/hNDeF+6EJZACoIrwpkLgAQEBauHrjIG68RiwNqlJnAQA
2iFTC8wk24f1uKPlDEIAc9lwu0zjgxdeK49bN84MjQTcFf5lSvXzchqM6RTr4BUDT/Pl4zrN2Bm+
ePOM0f6pd0+RokKIYigPeHJO3Cz69OZb1o3lcLnsiSwh1Xd6gINtTUYq0TgdNeU+2QwioySDnaWd
Mmwtyac/t84NrPO9MYxr6buXshLnAZcNlXr3NCZSRmcchuLNV+Ghnn9gJI5PaHpKDHXyPMDFiLud
6e0a4PAB4DtLfSrJa6r9GEwdg0nMtro4CB2qC7oehUa7tP5BDYR/DHYA1T/Ke53kwxUfBRV6mUNR
2+kWTKTmmyPexPwo4CWqDbybaQ5yAJb0ErrPsv87W4/6qMUPpf4U9F/0mhsL7X2n3szh0BpH3+B3
/1y6H6YGpek0fYhwww2zeTOSbW6f9D+YlD3JbwmeXVWAQQXuvv4v66f/yZpSbDG+ye/VnZTRk7UZ
3+AEUGTUfG0M2l8VSyUhwN5eMfvYxAQa/e3xpQI/J8vIoYl20ob73dA9MrefGbRl1gX5f3SXGvbE
sL7Fm8qG1wTnjUjTS9YY2b0AFddneywgrzsYFySR4TDJgW7HB5GmOuEUnkyuQmyBGkTUcXns4lxt
V3FInqTTsSn5T1lLTLJS7u9W6q92EY13ze3rf+pYUXmFJtbQ00jMtyVwkx0dr+di6HaDXWmXeohu
hT+ojrup0QWWZlOklom7T7PFhKXJSoYSWArtsWKTxJ2g+ylHBupI6x+2i+9YX+b1IY1IXRVKSz/8
2bjmOpjbMMeYRfcYCPqsae/ZNM07Fmhx9WOkSlIvCnLgUC7F/7vRJudoFIKeJZygYZPAHeDT6FJs
VfK2HsvKoj2Gam4OwpnrqxYjMJG1Mf0wsurUzgU/pFG8SdlkzyuvxvDF23oIFSe2dGXIZcSgWndq
iYGFLu8JvFjuhNrFALu8rxsrzhJwKahC4uogdL2i05vuTRrNd0OI6T67IShKbf1YDzEVpo8tknsv
JxzFyG9dv5n126KfpHfNuPijedrXi4xGpzYNkIFFx7HTxtd0wsS3YJ6WeMxc1n+5bqr0ZyIM8znM
FgO2Sff3ovaaK74w7XV9ZGPS6Yz5vXYycV7fGRIKKINQuBPp1R8t1e1X1dVMA2XcBQV1481KKLMX
+Z5mZ+Mt7tHlGHy5vZLh2fJxHhpg2RPKK9PnStfCbTUwZndRxG5Sjwqu9wte3eB+0mAulzDFnYv5
Zxb/tJxJ+17r87zXS986ptUQvsN2uOQjmQdFUb3oZhPeGstsNjl+MZ9oaV/lkPyBzYJbdpYnG3J5
N3JobiDyjgVS5T/jeWIfaR/aV5osHPzTufhn8MIXy7Ap4jyhBYQDnrWmMK9pD2ZfI4x5ZCZXlobG
dt8uu/5Unqpetx6hi82T3bX3HOxnQ1WYBYVlTd9icwC3Hurh6qo4/dTyH36TGbdysQfWo9w5FYog
jmiIBlzlsBZDUiiEcn6rmniHOg2hfs5DwTlprPKUCdKxOud5mu3sGunaQ+8IbzC0vroIN03vMsSs
ZyS0e9cNOuyZZHzAPDf/msrdWIxhfo/xBMatcW0lqXYWusQaw22J841s7S+DlFtk1+ZvOWQ3qUOF
bRSgVnF0sYm8eWUT3+Za31RFzsAf5VERpCp70hrfPiRdMlxsp3aDvG2SX1X1NNPrMeQ38I1afiZ4
zPljmr9aqucqH/0G6yXyHgAYolumG/Y+eQHzlzsf4vaVxA/rmsVNtpN1/MOxGoW7wOK95Q8DZDRA
tEzmfLxHwnnni/ThjKxkYW++D0M+vS4Tb/KU1WG0iKQOgaMcS1p/yRc+ACW5Px0085tyKsxgBjsI
1l92dExTD3o18UfvYORDMbxEptwVc268SnDiMQntjwaB2h0nkmgTuoP9ERsG5Km+ZxJt1eIwC9Pj
Zl0y5rYahBtK9G9RGdpPhgTd9OPhrWMChPsELqZ1OvdvVJgPOEZ4w0xa/4ZyeNia0o0ABHDGcpIx
vEQvGQtITLZ6eXOjePg5Ckzx9ULV7ybp2UGDnSsp15ilKLLTtn7EL7jVj/qs0t9y+UW2Sh8eTgvB
zK7wbg6NMoVckEVvFu4/FES989uiWwD5jn81iwl90ZbYS2gZMczhkADkivysRWVyK8mX2c2t3r7O
BX+FAUGjc200l9Jun9Ap2DfUsqg+VPuED1D3pIpwsVyT88nCOGTnw3gDa22GGPMKF7bMIl1V0wQB
A4axIhbmPuVa8XBE5DG5m3TCbJFRrRs9EjjQOGQ5TB7EMLPpwU74nlI/la/RcvXMroeXeY5duIsh
MwZnEDfrIr6hQkN4GKbVcwTTJaoU1t3rJ7tGbwVSN+SPwodUYQw2MpOaecXg8Xs0p+g2DFhriplc
FgxW5b3t4n7jGaTXdDbMj9JHYLhsLL3EixBS+r5IfIGzEBLFCeOnZ6xZPyVpr8c5bclXXGahumJ4
l4zoAo2WimJVgCGkzYKmo61mNf9WD7b1ibUsmRyJK57sqB2OXr7/WgGMRbnfzDbyMHIzLoA9cBeU
dU/neQxwI2VWtCiLchHNNB3F3lvEReuhddN74oiplH517TA7l5b6p62xiYDWTYwI5nFlyToIcnIx
4fE3G1DH8DJpNIGhqRQusouflDsTW8aEZYlZHIka0JL6HDthfmlmicAuLbvPHGPFKC7S36myvvfK
+fmlMy4MHF4by4lfMWsYb6ZtPxwiq17XDQt5tEXkqB076IbH2HFIs8mzh65bcE5Tj4GAY7cvgFUY
gGTW3cxjmISpSPfSmCRZLVA7qAJna+ckPW1OODn+0bdS/FlsFjjfGRiarVJMQeBoUHslJivLRgwm
MJCNsKqa/j00Eni5qwfqcCq+nZtPzQ/bquagb53ilkMBJUga+hoaGZ8hbCiO8Ei1tCcSqFIH5jj1
YYjk9AOWUA15VFm6tuMnZpRn0o9QADbdIYVRYzdjfsPJM79FQ5nf1t31EdMTDaalcfzvkEJqEiAL
tBYFgbiOltKveEH+uyHQUG7G2CXp3nIntXHbhf86ino6t1kaNK5XXqtlI7TWO9hL8NGy56CM+Dq+
Pvr3mHHw/Kw45yLlPlnmEaQYLyhMu77BUMJNr7L7mtE0+522eOXkIcSwpsZ+qWmfspn58LrxfZb2
XjYgSP9zaH2FuxyXvH49bjZli6kE2Tl9WPavFeL/LLGH53XPQE8VSOn2+0HlyQtmPUVh1E8eHeRk
ShhMy4a7n7X1G018HcuWVywuhz2y8gAlpySBiJKjMgrquyF3vycGgA7shfLh9KXzVPt5tUmWJyLV
i23RF3+cRsPWP9braz81cPLGOH+K3OYKMcc9NgZwl6CUfGkzgS3QUlB7Vdefcd0TL2Ysy0XpHmWM
JiPgM4hxtEkz+Kdj1/nVzIZbXArzYbXCO0GXxDKgh2YejcaOlMLwuTOpHZWX9vjGMM1aj8VeXl0r
f7qtFWwmanHNGpOLWJ9+I7VWPgqDyND2pVMRdWykHygJrH1N7Af1PZgItPdgGC2v3VrWRz+OLd7M
eEp6i0Wh5WUZ/skFd6ek0R623o8bEVrqV0KwehPp3TtuXsXR+sfICDNx+tx4aia3BPhurE899b65
3IPOXtvIwOqqcj8pelEYSea7Hyb/u5sElhyLu4unYVfI/r4qY33h72wRmV+KUD0p/6QCNBu3caRU
cfFm5MzqNh72YCw3eBqls2KJp5GGTe1l0OEN4mSEDXRCsfMRWbi8Kd2IDz08PCrYIjxN/C4Wvk57
c3ND7oHMWpBMCobcLOd38l0MdL+bwS79fzo/3dIcWn8T23zKrGH8Dn963vpypkgdFFNm/G/OhFmV
t9Dy+UiVvuBkKz8JCtQ2Xl6Gl2TZzdoQ95gE+nA4Nxt7xk7dmB9lNcxvq2SbndgyPkw3D5/zIoTh
WBbyWMPf+Uim9JYvSFAolXtOEj19gfrYbkaTjpzRNdwH75URtFua09eb+eFjqoR3oLOr91jK2zuj
LKu7Vjc5/ltOiLyjYOCs69kRrXx1z2Gn71rfT17mEuA0VjP4tPS1m1dVr1rvGQ9Ts4f3qsk269+W
Se/WGZNxUop6thnL6rOrS+0wDxkGWU7Ln5v9gGpr7LMJ2NXVdQp3p8yMJzFjxBTjE+Qzz3GNQt7r
zivv66Momhnh+FAc067HX8BQsD+Npjym3O+OfuePF/h0uOJFqr7UVWkEdQQlWfczHCKWY41fVWR7
9wiOmvRVtlF9+W/jISn42hW1QmlTEJu2PlupJtnQZFj7oRCDPFSpMHGZQiNTDiE2BTIx9l7sDZf1
rhBJbTjjFHuVyz1Cr7uKoLVJPA1jVJCQZtuXWgzMfSTIZ2shInWXYwIHKvggVvbmhq+rrL4rG4GJ
rRjuYUEMdKadJyqxo2E75UHhDvap3JmZcxv/8iw8x/QwAJOVeDOW5ntl9MVODrxy/enkjIG3sQa1
GoM2Zm4W0Ins/904Xh5e7KbYWUwNtG7rtnD82iqaYDVEVY3kRQHX251fgssDrH34stPSt8rQi5M9
WyXqpyS996a9L1HPPM8ibZ9r3Uru3f85NPvNya34RfSOvFvzED6nWhY+m7gaH62RIL/12LrhxL8Z
M7WXVlr5Llmap2zZuHHdn/QMtolWTubDDmf9Uvv6LS/N4ZZM8AAb7z4wiL3RHOBAuRyeMjjjSsE1
TMF3JkeGzS7Sq/GAzpZ7PZF8GkIeG03lUA7HWe/6HYKS+pXJ3YuHFX4gPKAduayPjQ+CPVRWfBtb
908e1/knU6giyGRSPDRzkV+4IY7EKvkzw1M5Wq6RPOONgapKJPJnhTN1hgBpJMgOv/7iLdQUHSy3
WQhqZvlsLExHMVi3tiqPX+4NldtC+dZMjFaK3Mfz2JVMujKzIieOQVC8cGX1RbBKc9hcQourD8Mq
WjLD+d0yqUTqXv6aO/8iEJGCZs/1melNgicT0GhZz2+sx/hB1vrftszSb/w7zAi0yLaOTh6nwRib
L7yDc9SdwuaO5EA1DNvyTwxfsN4MrK8XxzGf+w5ixLpH8YMDY+78XM1gCrgrDxNVzSFpMX+NF/eG
9Vjtopsrm+RFRN/1Jipe4lj1r6mKh0AfZ2+/7s5+6UETip/pBnycST6rOpoODLB7CP1m9D3LrWer
c9ULnpOE79lmucldr7ugt8CUqsZHx0qB8dcTuW6mqS8D31rsPlsA6LUFDPEDQYRGZBiWlPi1f5XK
vgnUZIyj+2mP4SkayaWZ1i4aBAl3mFiiLcjC+bE+SutKf4xxwrE6+hY7Em9TuquzrJEXyTi3bl6T
/IFO/tbm/fSjzpw4mDvBJRfimgxxlWgUWfZ319P9zWoiwU0gYX5ek+4pqxenE/qDpCS6U729rnuj
LeC6qcjdmv0gdrgT4R9i9uXDwGYC9QyOEfWsmqM39c0WLhU3cjuMrkbWNVfba7bFYLgP24q9x9gQ
uzBV7W09tG7wIYErXuGiE4alfW3q+R10GQlSPGXXeJbxOeoH7zim9XBzvabYx7o+AJJn3KmzIv1Q
pb9AEyHpZpV6amTbPlsFg4KyED6CZoIuGlIe79Iqwp2tV/Zz7ptR0Nah9m5aIKrCH4wfJT1/Ojnu
nwHnwXTES0dgb/lip3DDKyzQo37hrsjhx9ATNWg4pXp3cirDsO25sXn2gEzBOEa0vwT9VSU51b1F
rTyUB4k48OvRvByLl2ej0bZu/9/XSblttVkckZuYn6KZX0DcyuepYdgWVZiDRJmV0OBXM8rzOQmi
Ssyv+EX++yj+32Prs/+9TjqtfZYOys31JfPyBl+Ppj59sfoJOWD8t3V7bt66ofe7qQFlrxqZvQwk
1DNoqru9Kq2fSW3Zl9UQhqmBfWV8+DqIinE4nCUSfii0JVqf47rkVCaEUhV6Jowup3pFEzbLprn5
NhAo1jrm+7rrLrvdYnUC3YGSNUtGIpHQTcR0MN80xV+ZNpDkBu6Y3yL7FZ9d+1QvQj2NIiILxl4O
F22MdBWEoobetjoxrZsRNLsB2pOJlp+JSfm7YolIhGs3a+E6AiBnzrTIgOx8h5HA/gvSyw1mgLgV
ElVrez9woPGhu6bma0Fi9i72CvOmFUphBDO4UNk8dc/lgOJXDfpbVSt9o0sv/NlAzQ3D+JWRjXzv
BLraKrHD10Y01J2SYanyMvuCHS/0LNbF13gkddCyu/7DmJyP/Ekr7Oi71uGCN2NlFay7Q81f3Ted
uI/oMF8N276BX8f7USbZsZvSed+LfjpUWVN/FwaJYI2Y3ofJKa+NDyofFX71vWjwrk0dNTMQ8kVQ
6zEi19x2rqM7zvtZEO9gdb1znQFLMXLX0SjoEbbVHS4/9rKpMQzbdDJDIlC17i2vNLVXuVERUphX
7VOUjUwFbXmqlcPCxkoNHb3SJVU/io0vQLNxnU1kACqb+AKerQWUtsgw4f+rcV9fEGt7iuhW/YwZ
eJxPh0EwUfgX2bNwfRpNpnyJ7bPiLnDfMJvhrm8nmNVbo2uNQA4dpv1o0C/8Gb63XR82EotUo9WM
GuW7kaBjAEGmI2qvcHbey0Hph/XQuvkPWTbMWO3hB0ebinq73iRmpl/SwUUOjgnqpf9t+gQZAB71
9WY9sr5g3cAsnjbGnDEmnAvrajJgY8BoJoIbcYdJWF5oauMUi1S6WB4Si2le1/0hoq8oYHPPnrKP
vu7fO6p+rtIhN26sch5uk8reRYRDLqIPCwcat3nN2o8wDlW8jVJRPtj7ArHsuF73srFonyev6PaD
TKxAm3qAFxzavpB47AGKPV6O2b5d2iIVg8Kvzza6h7/V8uzXrsGMwc+j/uAvPk3orbau21VPxfLu
66FWw3c9T6undW9131helRojzNpmfpZWlt5jwVRsiFT8PQvrPGD0atEx+OpbQU5v3bePMTN+5ZFh
ww7We8bWms5ovMtO1L5lMBmT/mHVPYo0fxBcQcuzAN94qAskQhZhsaWWfCN3kp4Mj35s++STDqSz
+Tru8I9g9AFcR7uvk6S1Mt+t++t/2JuEC7UfHKHWkfOnkfY/L1z3Wz3ZYfVH0m6lO9d1Y0f41/63
uz5qzDjQsRTaz5DeoBVY8Hsai8JRIG9qf9Sq2IuItKBkNMBjWi6XCYhBMr/SXSNGTQ346ZcHXYAn
l3qyQQn84WfzwUtEtdOUP2/K+TQ2lN+RFW9UN0DRaGmWhbP41uGCBP67b7V/qC+Zfna4RYXNRRJO
X7TzAVJSu5sbkoU1cj+tBhmUP7be1vHI76hI2qi8dENG1dXE3Be9Y/2Jjx3Us/C4AOpQbGjx4Dj5
mvnErR/FKdU7i7DIq59IqwjCNQhGbmrjXaWYt2mVYogoAUqg7/phyPA6fvYslhuMi5hQIaHRIeFK
v4C5mf1EKfPCIHlvhAQV8JaoAbH2TgaY73BuR3+4Fga6yMIrX2wfqkuU2DcbTiFfF/OZRHb0W2l/
DB1wmBiUvvDedey7uNq815igojgFtQgHH5Ny+MEJSw0m2f73UDanpBPvy1py0EM/KDr56YyYFREl
/mzz87NNC4PtX20ZPcZI/Vq+0tQ0qSIl4nAdVhETwGjzrXO4ngcHLGOa3Xs6aGg/lHGdPJ8hKwLY
DMmen4Yfcy/e8tJ/YsaGbCQbKRCd+JdRYxzbTkSsauMz2mh5KEwyeZlf15bxx4yd35r8JqMJh9ha
oVGsX5owRW/VboH3fg9S/a41Is4aGkt/RhHhdd2eT9o7EXCKlp3aPuXHlJPwDvK0aSi1N4ZtkD38
/7g6j+XGgSWLfhEi4ApmC3ojifJmg5BreFsF+/VzwH7zemI2DDVlWiKBqsrMe89lxG0jb4RCveia
N6ZsneMAg3mxPIfMw/N23unZgOC5ldvCyR/ILngMS3C2DWMEh95V02D8UmPy1LTma+KP0cawp2Pv
IqNWy8XtFs7FLDUyBvJia4EkTIdumww6+e3jne9bd3klUVUNDdFr+WnCXYBYB6+F98IEziNJC9z6
b20LgRAHpzmuL8PV3VVM1HaAeaGLrC9PwwsZldvGmjTcyZmDDo+MXjNsJw6Bat+M1R0to08Ro6pE
Xck2Z0TEd+c/kQkgrVHRhf5Yh+qm2cRp/1YL79X0NTpsIj8xSs6C2EsPRq0IcG6wwRQTOiZKNkKo
N0kd+kHdddG6phdQ1WiovXoXNZC73YiNctaNU6XfNXXebOwp3/ljAUdk9LG3JMUuRmgf9KK657xx
TiCkw/FSmBUy0gBlK27wREaMnDtkXGuOomrRrvQmLc36ooz8yReJsZkkdAlabCtR2d4pmgdIRg7u
TifD1WPwrpUmuioH6p/gWq8a5Hxj9FuLbYhses3uUdMhK1jZmIkArTpyL9csHhQtsnnQvaTZ1lnF
+d7HresTn0SsD5CRGdt7noI+cBM6o/mZX43lZ5kAZggyaxUh0W/jI171+7R1v/NEJutk9m+MkZ9c
0lIr5x8fDRsKCxzJMTQESUN926EVDpx2Y2WUlBNORhML82jsJ4HZbGzgDU9I3ZviLqwja1W58lWL
21+PgeuCeRjQM5Y9cfOzof2SWfZWIkKpIjRRTnucaJZ17bEbnVMlygO4lHxdEbuyCI+coC3td5Gx
Gubm9BV5oYUxURcBHoNmY8SU5q5NnkSoa/xxMxsuMR0JvStOvzQmSYvZWeRJB7ajWFQnCUNcvXJ4
+sV4+ODG4Q8n351XkWvtYYy3R1NRBLX+2vnCH/WQqfRZw83V9n9oX1JjacJAaoKxJI3XVoXUxtRQ
LEUR1t8sZaZsVcu4Q350bZdth5o3RW/MoE0M/sB4xqWYfdmF/Jx8CCGYqkWnIVQy6g/MuFwLROzC
czEOQD13Vfsj3MJYlUVyH9rxVrH6ug6Kziz2pq3pNGvLVurM6Oqzc8HUevGJmNR8Oy05UqS/93P2
E9WK6bUjX63M6mgRWL+AIcSqxJA7Trgl/XYfzbNx0xfjY9xLjMRQYQZr72eyCKbQsTapm8IIAi2g
uwDAU6ynAN00YldGEk/C+OQTky7gV1gOvMZS/Grj9IqSnX6pwVd40NsaGXvB3Id3Rdkd5o7DasQ4
vUfPoQ3zJqTxlNnr/NavvPfOgqrCsO+OI+fRcgUqQ4gNhKklT0bIz6x8A9hoHq500AReahJfjSgr
xuxuLu3yJh2fwwrV0hAxHy9TXBwRCk9wXso3yY+0DLQTPdnE1ux+C2dEVNOqZ82PN16rvCC31Wny
uqfOWcmMSeJo1c9NOUVYo9Kd4app43i+Hlhglpd88A0RFJBh+pUd+nu3M388iV7XYwHCokxmIrym
gP37RfPUXWt4f6IitAnaKCA7CQu8eWgZmET7S58PfwYa5Z7NshnnxRtHjReunm5rWu39hN7PmHX4
3HX3a9LFXNXGgNsuq1eeniPFzFHyMW06Iqi/GZLwtkR7mbcoTY3qSMQeZMh2WmMK/zVzTa6HqmD7
17Yx5428xHwVWoCgOA/cDdEmGYEUNU1JUSY/bKbyQdYZL6D1ilXFjRGMqvvS5cxQNZzO7ZDeRR2G
YderW6R7UEG3nQ8xEK1We2uUM77WkqZ/7jy4Wtzdll1YbiY6sAFYN7zIWGYhQI3o4T1EwAJ0F+ce
1DrIPkCIRDB1Z+LYTAejepqNM2277qlHEHFArDUsaSGhX97UssAJ3tImiBPEZWL2X7k8YYxae5Ng
1ZWqaS2lif6adUlK+O0yhq0H6gadoMIpnpFXg4lQZhyUpRcHCrA7ynnpPdGtWQ/CjG/dvPmOFyRz
qflo3+R8m14BzcsDw5x5hyBDBWnWyltoSh5n3lt9LL8HObZPkbgFTaWTbRrvlaJpkRbaN6Crghgi
mm8zRKGKzTxpLGpc3aeMUnFK5ZBtjbn+Kf20vpjKaPE0VEhrIArIqlwzkE+YIfPi9QmSWPBbTtx9
+qPNpKZ1GFIS0ToMt2bDFWo5Ewtu7Z8QHYHBYFElCmnVSj89ytC6FC7rsVfn+wyhd2IVW1mLfOcI
wi0T1MeoCtVDi7oFA1aVbbH+hsFY5V85K7cpwCeVzrAXtqvv9Hb+knHz600YQEyq4qD2jYWRhPsz
i00a77FqEO/lXM5AtWTsTifi5BC6D5+Ucxi/QwhxSopn21POpjZzBLL010mheWpSL6cb3nAG6H5y
JA5BrN+0eQx0Tcj3UWo/LaLxqLbgy3sQxdw0uesPiQ85vx896hpFP3nox9eU2OWV75vT2uqTi5LW
H2hqudu/Z/7SFZTz1s8SE51gyy4/IFfuE4d+OwuEDQnH9c19SWUTToWzlR4H9VzfFnXyGDXazosg
UVTj2EJAc1eJjnew78v5OCEGR1UEurXS7ZXRMAUhyi+eudYB1vEXo2xf+f3MDHH2vkF7eZtZUxU0
OkS0tR56G+JtPrRkWNTX6zGcA1cb+tsinW+nupYbkvUEh/yn2jadbV3zs4E4f3p8Xz+P+jF3q8tY
41oum/u5Mn90Tmhqdj9Fbfw4tn5X40XCEr2tR07BYqKsbrUzkrmlYxwhyihJYepIoMFkEtO+WFdp
gbgnKvtNEffe3g+9F3eYtRXHtYu1xJXMTv0TTzS4Tb+FTUKfI956Xnf0O7BJRhF+ioKosEH7MxEA
tNGlugPcTXQULsqdClNi0Hq3f7axoQ7p9FrSNgGkDOO4az7rOO7XYX9DiFi5JcvPQvtBJhXCZDHS
DM8i1Do6F7dlMjkwafQHdkOPzqynreaEd7ZsGShwawXaMuR0Ks7zAsBdXN37tRpPelacjThiC/b6
V3gJ2ylyYC5lgK1akXvgENBzluPL4JfTwvmYaSOQANQ5RhE4dvoai+YM+tHa2HkryMVrRtwTGH0N
/u9KcuIV1sEZasjANbhz3V+VowxXHeXiqsm9l2RTKvoROCMidB4nEfNf1h0jic7OMbK5AJR7gx6p
2+LzEFL3N6bNPgfXCI+uM+PRTIBXZBJHRX8QFQrlSrDIskTiB4AEpSyTMRA+8b6nLAPPvbh4kNO6
E5CPpkzOlW61K2n12zp1Thhci2NR8RdriUyPixoyqkinj1iuN170zDQRdmqGq9Sr6v0YiyCObHlC
lka5Z1L9ulm50ZvUpYYG16sTbxPWtgXmR79L5+Rmdk13X7rFENCn27Ydhm56mcgReyrhnmO/qzf1
wcTPFihBsw5twnlAqk6X+8YZKmTyklWs8JP1xLp2z16NQhf2SGhxVo0kzUPmvkPQN5iCXXrWB2/i
ShYK7bgfw2xDGequ2kuvQySk2q2YS1Lscel196w4yFPk0WtNBLcmp6tC7eFYwCHuwg8AgKMpvgw6
RCudRJTLPAOgdRy48k5lvlOgAHPP8fNWTbhFJaQFXddS7qvyU+rzuJkyDv5dQefQsg9mLnyMaLCk
pM8EKk+byyjqH5vcnKr2Az0ecb8UTHY0NF+54xgb4NFcFhpd81GNdaA0E4cTIAZtOZ+Vg8rXOlxG
w3M+bRawbR/Zp2zJtBFtttNJ5bBqrTlaCHkHk++CqOTwG5FgyfQuyFx9n6Dn5ZztBGnn6itoITuj
wDgwEJoYMchZq8KjN6sXrzCQn9zevhUdxRAcGvq8YufQbQz8DGZu7lc4x3TjNc9HvBECAZ6fkllb
Laci6FWEJKAltghw8RDGa0jR2dJfmC0+NolXbuCz4DCYUS9LC2V19Ced3JsQomusfIsCxaZxxLkO
8myNOc1Avw1pL5nljWYVf7wxxSBccMil5/CGEv0OVVa74ZjqBqbLmskdiaEhizEmRTHrMNGJXDBV
b//C3ThMLSOEelLMKriFe7IeYbSBU+C236jWMgOhRwMhagzdaDwztjEBlIn8XuCmkKNAQOh6P7nJ
Rhm5d7K2Qbl5hyry8VrVKAxHF7vUfFfa3oNb5me8aiWEYTRHbgxXynthtbcdJlOp7BhHWlyVhu3f
hEgzwuy2881Xb9AdBqbJmRHiISOBJxikjSTM/PZC9ztxoVjG2ilxSbxRRFhJp7z1e9w1NGa4mRCs
Y+OAu28TWxqGXy6aNIB0gJQH47de/rsIV3egkvw90yE76pIltGN8z9nB+PTcCS92+EcYvc/1NBxS
h7q0Jz0noIz/zBP1OLTTTqKIY6jKIZ1aY2dL50UWBmeIzuaeAA/o41j2rE7bm7ZD6muBR9BzP2q3
IGjQnw6uO0K0L7Ak+3aC8GV8K2K6TG5RMWVVAKLL2rzx8oThiMxDjtF/Iq3YT4ZVPFwfUuYJuwjF
4er6T0mltXI0DyHv5DcHDpe7wgMlFGeY6sCCEJde9MZx5nc8NhPomVSQDkn69Arz/MLZGeEL5PEx
LrK7Ri/UQfXxXRUX/h6K3VO9iEsz7RutO6USewQ9ciYSJNblcz2vlBp9ikBrQFNAlLKONR1E3Lz2
Lf21dmvttpzYcBM9OusT5j1Nx5juQ/3qJ0Eqp4EnKyIPF45He8anrAeQfLtDL9x3pz6DpCGgaA7X
Xl2QbKvUgUnKU54U3yMNqV6Nj8Cl6z0c45aT/hAHQ0k2PV3YjQ+Tah7qHZQS9rKRwwgN5vfCLh5z
qzkJSVhvB0+6i5kKVG5xp7nq1hvmt971dk6e3to+AJi0xTtpEccZZCUyGc6/rFPNW5JXF0Bcazt/
MdA43sxY3y2NcOMJhSU7j48kqz3mEphswuwiH0GDuS4kF693CaaMsSuQ1up0rkVwEVxtr+SE3RVH
5AdLIjXFsE4EKW9+IzGrEEwEaIpenenCyslfHYboaYjxIzbHu6aqPmoz+9RacdKQR23lPEKp5zdB
MBvV0Y5ZWQjB17bW+uAiE0n7lUVo0YrwsNfGxNxoWmB+K0ShsBfpxRH+h1T/5I4uGA0ub7gHbnNy
21ltlz+qI7d4a9IwC42CfKs0ZGCffrWETSBSz1vIpEPyNpagbgyDsyz4RRuvvoXVLaGSIZ6C4c5w
9nTstKmyWS0JiEBKl0uUSaJMmIDHHxFJ2SwBx7QoFlAd4YuRBhOxM1mTTEwiqlY2VsIY36EOBL6v
aTj6dv/RY0POaolyzHA+uzD6pDh+TGR3k1XdrRzIE7ZanIYliOnZ6F+9OP/oIPwHdUkPYWijgymi
x56cw9SevmcieNbNYN5GbKYspT0xvTDJyO7ovejJAg+pl0RMC3YTbXE/DtZDmt1ByI/JKaVEzvzu
bFWAleM7HKwnmYgNmW6M+60vFPeQLeidbXpGcFlGa8gwP7nqwYD6/VE2+QG507gipuF2SnaR20Vb
uuX1OvFwdEpl/jRJvIWteGQMQWc0/26rmUKgsYwNRLLfKaUhoZMTy0JXrrqiFYFNtjhGN/uEXPzR
T8UaXwo9E7u/H5r2Cw3lETmpHvRl5e9N+n5lKG8MHSf54mX1kOmj2GYZbgb/hdHANhrkt6w5qSdt
c+b6oScfnbWWuapUxns8hzluOT/wuFLb7tYw+4M3Jzj4Ul7t1hgQC2NA1YcEOC87c6/El15Pb403
7gcrR7bevpKXnQP6pJs8ocmObkJWFid2HoUwX5QOyLWTL5ETftY/02Q9jqGz5jh1tkPwj9wj3L0W
/Fe3P89xcplSO98C/nlqvAJitcQ60ExvUFehiOHrhKJATzdS9/ZsnDterMbeNL9hHN2Ddrt0FetB
uZSHNkMLjy1nbNmdQggOTMDWcY1ScbHNRMJ+qsTMy6C8eSOWCyTFKDk2xltKwb12O+Me6IsbTGS4
5mWj8UJYLxDHP+z3tnW2yRijjuX4FphV/y4akGoZjlDjpEL2H5/27cKLo0jFzl5G3VMyGK9j9trF
P1Av7oWZhcElbe2djEZojv74DB75UM70hbERBRJxiV1PVJ2sBwhgU4pCTb0InV0sTqavGE3ZVjA/
3RjTcJ4nuKSTwBJA3w1hIKej1v6srZb8FbdezbhTub/HU5eJlxp3JArOG2rOPuja8jbU5B9ETdt0
yj4dc7qFIPnhXWTs75U13uk0/BtP466NqL0nT4ObU4FbmbrPfkp+6GYKuIb1z+wXXDP41nCa7CNr
+hhZaHczr7FJTTzOP8yIXeoIGpGl1ex7a6m/JePbrICyWIb5OU5+MrKd1poG6dkOW4Y5Nmgih2Zm
SYPXLEmHmaZQC2oSOGcif82Gy0aVgcgtDqC5m2zCyuels4ZqO5UDeKbm26g5qcasM/Hk7/Nh/oq1
HueSSMhIpQosytuGjjnKye+x9o5GieiVzgBsa9CUxKpTB0sIkhPVMsay5Jnewq10d3ByM39AuO9B
VZOTSaeJvoDv0TvRkcjh2+veRApTEGhiKzN2QriOtCB2NqwPAhXhAnbTIew7ix0Dq7YvmR122qte
xD8Fq8LKt/w3t7I5z0sAjxXm3qhP/BXewBV0JRKXvb2lujujx+hOv8ylBIvynbFpGhPzZovduPmO
FqlpSR8Pvxfq7ooVOS5NjB3p0fbGt9wEDEBvwF4YM0PNKhjVCO0OaUxTEg9egX1gSjjpcX5u6tja
QGJkOecop0z/yBuLReFGLnFhbbcTcUJj1jqWolwnmqdxFVzXlvTEljCuKjTLgetoVuD6D6Cd37o+
DQFKMAgZxL2v6/06CvsHvavKbVf4z6E9PCMbxU9CADQijJNlirvEYCKgo5fj6KKCTNhncltuDDdc
4xLF2T5zdCdQtt8VyUNDrKBl1TF6e/896jmkQHe4mdPiJqGDGLiJuJeZ+eh1gZSyXBV49rdkkuC7
I7agin0bLOT8QdLWCrYqF6v6pqv9jtHhfojpNBoFXrdJc7796gfJ2VtJA45SmOdCbWvLeTmxAjvR
K8KDWoyMfiyOpeLl8ovntkI7kub+nYVNWivqA3XOm+4XhEFyRFr1oqUsz4e9JWj8+3q6o3eAoFSo
tSdMYJ8ZwxSkmgYnwlWCRGmdmsYDQFx/ZUKYH1R5cFIwGj7BVGWpE6rOrEK6i1KcJcrJaZiGxnyf
GMQRc9SFIOOBLBTtL5MIuByZ9adLYlxYoF5ieE6qZSZca5O/IUkXFHALFGBykUeiGUtRQYWbYlKP
3FAQSGLry47lu0kteGpAfpQzYhtP2+I7Y+FCR6c1LMI2ZlYGT9gNtEeXfA90HltLnqpEvVUpE+Zo
DFcqE6+i6W7aMWITwqkWxGNxIwb7tjMQKYd1AxjFpUoLG/msj8fUGT+YfO16yTiOlnmOg9CfiKy3
yeOM43og+qi4ZSB1jsbhaYBiwsFgoSul8O9087OliaEpfL+JCyURr/uqKfGO2+mJSVYStByFPVUy
e6jD58Z2CXsBNWq0TFdbWwOk39cfulUdaa49TG3KMtK8g0KHO95Hl4VEO+PBY9Q3rUkQ3qAdP/vm
kUTvX61wCWoSN+GQ8jd7K11EsEoL5h9hTPe1rKk5GzwxMZBDxxqDtMoO3Sg+GaF5rX+TGE2+crKm
AXzRNys3jr5Mr3ymuGHv1bABx/0Owdywcgv/LgXPtPOG4culg+5E6SUax/rgdhdmKfNqXkZaArMh
LYNhY47DcyjgyTrVctzK5and0NT6daEUUmUT1eXkLIjMZ1h4ZoaVgCvNhsvHaV6jOCVmS9j3Ay0X
DO+fpjeufb9b5V4/3s6iVIFujt9OZCyZthTLoVO+cCx7yTjGOD4VgY/9F/G3M+CgRBEduuVN4Tnb
BgEZagpEGbE703kpv2iJ3+bWM7aZaOUxpQ+o8f70dns2i2Knugr8rKncddwg7cxQKMxpdye0alel
ydlJ8bGWE2+3ym7oP/3U7EEBbX28Ea/l3HuHroC4qOsFUpKIyEDazy2tqFWla/s6pfEpPRaOmBG4
D9RjgJpFz8s59TmShKH7YEtOUCm3gcl2Og9If6TdPtFvF3shJBK+rDuHP+E8kMdKO9NRT9TWDnbD
B0J3FugiDJiCPbB8HNKhwBiIvbk3maiVBj1scHsz9+GQwGKywLWAJvAjF9hKBse/l6+2hq4ox9BP
azZPztxWHUa5tc1F48n+xi2aLVuQuaUgWy8tJFsyNqqi/jTHaDk9a6TLrfsPMtYPqejyfet3z6bZ
cFeZnAeoQX/R4z95MwIEp4tgj6TsEipCQZMTcewqGjD9K8hqjgMOt2kM+R1fGdEc6EVAPR3aSe0o
NxFXjZuWAyYH2fiV/Ccn0B0OvzaaTwU3MCiTrKe6cgChxul778clEoIyWibwH16Hu4YuvOWri8Ob
Puf1K5UvgT1zfxxS7zea9CFQhGAUkHeCvKoeJ/9syMkh4AQhs+fn+x4vQTLxMo6ul3ykPdHtrFLd
Kms4Vqqh3NJmq0JyNca9ndggXTp6FdFt37ln1ioWzqwnNEQ7GVP+ktYZjZH6lZNZd8j14U0fUI/h
KCcZvq1p+omwo7GHWzcEZNjmHXxtMGtJkmxdSJKBMWRLCg1njsSjBTeX1D+BarSDIBzanAdBnu2C
Ze3q+y4szm2pE0lFFwueDBUxUodeZfwh5JEyrJUz3Tj3t/JIXatLJ93EXXevPMkPo8xC25MbVreu
Z3TCgub+jiCwR1DB0GQSDZkEsqNCrx5mZIur3i6e9D45DJFFHxScSjP/2g2I0zR/VkX23SXmu/K4
2bxce44lbdlZjR92JD58E3BrOjjQDiaUY7IaAkvk+2+71QBta+06r03I5KTvFRP9TrrvlNec6CnJ
fGOWpI+DKyqrd7pE+0wfXmgTBW7NfRPlT8ncfkyfejvQZNPWqbPTK9dg5i4PHPNdEqfoHoK4Qubt
YVBsELPBm2DEvHEjDHsgQrYDCJBqukdD9GpE5nc1dU/zTLeyFPlL66dPSkpcs15AzVCM6XFgm550
93Zu8nc9R4QkjBzI3giKvK6fMQowBLB3nirsnSBtZWbS1jmJuxPTcLITa2NggdkBvTxrlvYdOeVI
dgJBXUwhWScGfJNL5xM7KQrqgXp53bWA3j2A+kMIOpZM+nVicPiHzItgJC/WjD4vKqk3beN8lpZ7
MP3mT5NXt550x0AWjJv8g0FRvaqbFP5c5kDRYsxaE93TROMBX+aFwzW8bxJydL2+4zgDD0rRl0G1
TPOOXXkgtcuWYPL8wmLKO5+TAtApmeTjxL2EwYwuawJrIXrzkRUHqUHP3QfTz8mZMCvQ1LueHY1x
Ntgyhdc+tOzvWst+Msf+mUDaJQp3j0OrWb0OI54HNzXvlUaPZgkKkOi4AxI3mMsb87oYEXQ7alrn
vWOtlCxeOZnAsUJmSFOzAzaeE9VaLr8wKU7uiO989p8hcHBmiWc4QIUI75GLJLLCpeV659aOYZbs
EttoVmTO04PAqkjcrcHa2xvoWtJPy5Pk1SQ2pKt2WJtlt2n7kvyyGauDBuYacAxmRaYyHPXXhpou
ZldC7LKGjzmrnhJyRb4w58V7ohvp2hDWypJLRikg25mseOGCG7J13pLSGG6wDUWrIffPVT6+Wrp1
2+nOe0WYtxuaf7KK2eU0de5KRqsOPczacHr/MwQTvZybDAhHsjz5TfyMSQtTPftDHn/rZjZQ1b8h
Df8xLZoLiHE+i3x6HQfOkDJm2/CMiPiCGlgecDAy03Pw1IgCETeA3H0ZGuPBsTWdujyG1kjVFUYV
qC5j1FmsGpK8Q54TtLxWVSisFfmgL6R0bzn5FGyreAhQE4dMhVTLMqKy5rlvMbIY7HMNk49e/yzb
6RDNvtw41nw3KsaGekyeLVKOCuJauZVEia2dFGl+gpQbbtfLHOf1Vm/Gbq37brfF2/2d9+xIms3c
U6PSSgCMzgbg0rh/Qj611hU/MEz1e5s/AOaPlRw8n9axyWnG3ofNpGOtmN/qEa5VZNI35wjyA9aJ
5YG6YzQsxET9ukMyspp7FAp69NnkNPv1xvuaDYpZIHf3fcMptxM3/Qh/q1JzT+uJORBOEPtjppUc
lgmcFod2e5KZnCfUq1OYLfskg3AiojAb2ZkGhrjYCinHtXQojDIJOI+mntBTm4wfyvhpIlTXHBaA
Cr3pVQtueFWb3XenueFta39Uki66Y7o5x5L5l9VE3TC72soRmDrt3UT70/FJ3ucOn2nEELqPDCuw
Y5fCst4aJQIFD9jJtEwPfGno5ynhJJp793HpT3vLLqmGp6HeCJWDLjeGHba0dttoTsbzXrFX7M8b
L8w+ejMiDKQI6bEC5rRhOD1U2Q7E9piYcxCGgBa95FIo+aMavcKwDXZ6cqcXf4SYPtr02FIbiFyE
xbcz40WvU6s9I1pAEeCcdQ5hGerrFeqnuY1fCwu9t9XrMWEh+pnifcSKmNKNzFn9pyxl+OifNS01
Ar/335ULxCzvxz/Km2jGclFp+BL0ml4l9NEV3Bag4Mraj43dUBPYydZA6M+1bSwbLT6HFHxe2WYV
LYLuTLVlxFWF+GmRTUT4SmrVnR0oUSaD+k1NHs+2HZpjKu33HLAHjfj2xrbzAxmgz1rKqMa0tiRa
Lg1OsHLCNJxVbKR3tQKgbdIMiVDP7WZoGQG+LRakaDsuQxh0pkyYWoUv1X21HU7Y+kDZ6Dnmnp64
fj/pjFARWh5EpsJ7E+8LYnbIZE4JoN1vxLo00BGOE+01LHtkorFmprww1VzHZzzXTL+BVQRxxlbJ
JTQbIX+MXoqgGJiEuXQdzNoH1ZSPT6Wh/1SmHu4Mj/gMYGgT+yWvXVdxiJzJ8AJ9RIKuljLOlm5P
cAkVgNQ4vZ1MLsksScuNLafm2NqQT68P1386dVsvuXgPHn1keNMWQ2+xROz8/RDnVotKvULG02Mg
wGaHKrXtJx7nyMOvGQqKd6kq5InyjEBO26aRiZt1eer6gHScks0WJ6dD9m8vcTn/HuIlGCe9puOQ
v7zH9rrqFnQoDmjAoNePFkTov39WC+jKgtPMDjgWx5o7NPv7ob7QRqflISxCpt8YL6lSQaNeH7Tk
fz+6/tNbwKnkZCogdgetYr+pC+CBHJ758PpAGAT5HnZ1sRd2bbZk86RsbgFNS0Jrl1nq9UGFZfv3
o8Lze2NzfRKTnUTIu3xRbpgNv9D0USw3XRs7Ayzy8T8Ptp1QVA9nq4g1jD7mt58DOHT5DSkzjJVL
U4wDgg80MtT0ll/C6Xmr8pG0KSYjdlHRbZWIHsOBIVbrgKQyh5nggOWVuf7B14846vAiqPRO1wRY
Ayyhc5QDhTtm2LaPKFq3DtDmYnl3e/u5lYjG4ggl3uSsXKuqYfhnFliAyGZMQzgidPzToPGq6wnJ
F//emeu7dX2Qy/sWKiIdEB8R4fNxvQ6SyfY3nWF/pBIdfnnSfu2IXsTIi+QYjxNS1nVRNcznqMUt
44eG6C/ZdRpec4yuip8ya508gp/C19Us1Of0/70uNuMzYmP319fq76eZb7NpCZ9DYKNGZvELpLfV
Bfy464dDZgK6bYpBEp3ofP99rken8/fT3fXDqHGq4/VhKBb2c+MgLLjShBNXeRk32XLBLpepMGeX
iLfs1ZQUnn8vpv9/XV0vrjArwi0EuzN7ZNi8XS9J1RsgbyuIL8aYpgiu4kOEwGF3fUm9K4H3+mKP
/701/t4f//1nKQukqogwHN7WAlTA8fpRFc207VrmjAgjaIk2sj3+fdD9/3x0fcWYJjDubZngx42a
jzkHp+M0ZuiYlodMaAqJIEeSEl0MFTdQwr5pknu1PDBW6FYehJyt7YbUjZNNFGFTsk+Ca4rv/Snl
zTWblEE2bd2koTVij7OLldJ3LsyQxHlIpqMqLGvV+bFCzQTupb0+0N+PGUff/vt6A51aYKpUHq7f
fv2EGXvEQ5S0Ca7fdf1EPSVqn85EKhuJYZ2E5V9CPfIvjWsypqUxXJQ8RRIaqhoX6KvlFv3d9Svi
sPUvttV9IANfIpT+9zuLDlZ4VLNaT2a+rmk73wvNi+6dZtA3tITU3+cGY4zuNa8k5qWpTLTe/PP6
QBzueLLgz1y/6/r9WI/k3cQm0f33q/5+KR6jsi6627hILp5eOae06ewLyZYYE7BFUyen9iVenpsw
PG8Kht7r2c5j2DicxFkI2/frl/z7Oic5hYyr764/aJgpjrkA5g2aD/S74yWphfn3P7l+AS4cm5TE
mQIOnySrIP+dLmpvp+UR4akIJtEFxGji9Sqk1544m1wnryrIRSYuttYdmzm0ztPyvazv4qKRAbAq
MOPurs9dH9h+BUccGgH/njOmND8v58EpacLD2Ix/6EUm97WbTZe63oz0ve49iJsO8rtbcLbmxXGm
xzTTy5NSsXW5PtVNTAVdUqLWGlKP61PXT6Yo1w+OSTFwfe764FuT5M3+v89oDTVfREllm8Tj/PvS
cpDQneqRGf7yJddPpIIsKuXYr//+9+vzMI2CrHUJMfnvb+Vz+KIlzVz++hXT8ssXSrXbztHAA9Vu
c4G6XHoivKuXh9aDV2uTPNfPGIC8aBAXo3LFRWdFXlXO1CA95DnwT+IC43xcSKVMwpbnrg8+pIjT
En4NOuLf5ZVqIr91bJ+B22mgMRVkTedutBlIadOTDolc/nl00vQ0op5nKox4oHOZD4+cRGF7DxfV
PNrx/NgqzuuzO/4PXWfW3CiTbdFfREQyw6s1W9bg2a4XouyqYkjmMeHX3wX6uqu7I+4LAZJsSzIk
mefsvfYa09/PppXatZo3ea2ibWQE0Vw6D67LE6Igb9lwke3Y6GhxNKhUnpTqD8tLbo/VwbFizX+9
HSWa/kjOxXEwLGNHHni0LzWCNrAbT2dkAXdTQfzM3OmKi+EhrO2f3LHemoaIrYBlVqJilPcN7XR5
ttFi3ClNj9d+M5BjXm+mWH9JesO/Kyp6sUr3Xksj2DcAU5uAN8yocWfXzp3joiRp/NOAP2nE6daq
8Ffpw2qMSzdeN4VzV5Gx02SBv43T9lcwdIdExzBWxUF91xmyvvOL9FtJQkZx9eaG+u1UqQAEfghz
k6qX0xMfHpQ/LV8392YYE/2BeJsr+sRQbd9PTNZLfs0pU9NXqJFHyrV/HNFwVJh02V02TusJ5neD
q62WXWs+Xp6x0wK0EOTnVl6mRjFsLC/w0yT457XLcamnOlBTfqr+916QT+P9lP0in4S4seXJ/3nt
7ZnlJ7ykIR09E4dK06Cu/3317Y92UKhR08y/m0/zlpZtsF1+7j9++fLs7Y1NgBvcNiGueH5LFDbN
u3o0rPXoBf9628ur/+PX3n4wMdtyXZcx3qf5J/++X/3vZ7/9yb+f2I+SGsuu//33of/4YP/7Tdli
9PYWaWFotfkf/P0ZBR1shfkOkOaonivbTnag3O3SUo9FWfZPWqz8fTgG7h1pBDNj10KyCs8tOZiJ
3j9ZYigfe6ox88HySOLWald6UU8wJ0ZKetUHN+3RJTSMIKex78ZjWQxXc9x1hHW8KUerz4jpCQRO
lPtkpT1FiNkne7SneqQLJEebZmhM1dRkGT7WPtIjXr/WrKl/WvbCHP0u3efkiL69psrud1thas2T
wwqP8hbgGRYaOsuu3OmffVSkc7x3nerYsEqijHVv8FcTUtLd8lPLRsvytWysg1dBSHWIv3swLLoz
vmvf27KXDzbX8l2leyTB2Db17Rw9WGQRKNT7ajpUQCeWI9ITJhoIaE3yBqNaCHzgEsPo3uZjjsl5
3tNIrj8M9IsCenueT3upe0oJ63oG76kT+TTjCkWHKQ8LBrfO8UcZDJ9Rxof3chb4QiAXLe0mOCIJ
IQrQqN23LHd3uFdJq4sV4U6DeaLlGq6g67ifnkmfmD5wdrakoz1quf8x0Fn4rErvnBnpW+AF4w8r
QQZEe+PZZ1lwTG2jpNJY+mf0DxiVCu2Nkq77WE1jdeGH8amkFHFYD1Bms6cPI8ywAQWV+e4yAo2a
FT/5Wk4idt7NUFsdtIM3+601mrGnIiXqjgCZivJJK4FXdkd7OQfSmNY9pyHFRCzvF5tZ6b6krAfU
J9ou7xIizmoyDKJxummvKY06PiUv1LINlo5cBC8lqIK5STecQoJJ751RhCsr039JOx+v1HzVbVNJ
KnNEpu8G1fyBhlWb6NWVu3cFJZic0OxgGjvA5bgvXG3cVULRx3fdBHxv0+JPQAikobf3iZY6/91o
82E9NNesSFfdjDFrAZbgRolpLcyHdSsszihfXYFgUlQoX9MstP7gdnqFSdF80ASF356X7TaISUQo
nB2UBrdZRcrDRE4Y7YOBff+uHWnTEtyD7V5nJXYMHDM4tn0X3Pak9ZXkg/YQybE01xUyNiKO9PLJ
nlF0yLxf60DzHyt6LFxCSPq0zoHsWSkdm0PC3DIIPBtqDYLaPvGyeyMLhhMFiAYvXbBFM9AeUAqV
73xhcK8JUjQs7pultGCuIf8etLR6bMzy2xtl9A5VUa2RRSeXLkBoZ5e0wcxSfcdoHIgkALASOcbW
GsqK4jnA1SGikmg09AcsHTNM3FAHGWXnXwaTdZacmLaJ+XB5DOzJvV9WRGVMw/gj5r5hNe3n4AO4
T5ngbSUzKsaUKKJqVhOUhAltIHjo+h+btL6EXukdLZ/aZKYsiLbzMFLFXGH5JK6pk5SnvgqfiBAg
GFLQ5jqOJlBxkzTYC8HI7j1N4njbQ3V60+LiUcaIkaE9BqCGug/d0p33zirzdVkZ5qVubcIHQgnb
wQBEWwbdQ50oVsG0gLbEOhMbbUb2sxcV4QnHDp6b8ZD70acZpLOlJx1p5lSWWh7rhHnSWxgTW+ac
3mOoITa2MSArvA0PvkndyrI94z70iAVPZ8RNFPym7+KdW4spCoikiJmQ67bwxyjWW1prPwd2XW88
pPhb1nbuQxnF32i9i3tMeKBZtIgLGjTiT08FyDEpfTyaNYpbFvXhDzEAdCgCk0Klkx2jkruicMRP
EnxxfmlR+9hbz+XkcdpaqURs4jYDqzv+a1hGMP3qziExZTsPisxr2/5Vl8HIxN/7HknXINJU7xDX
cPU6BYny3LLkYbmix96o95jP+js1czWNDF5BBo+2oFe/HuN5Aif6+tGbeQNF1lMm7QP0SPMhzg/7
zKrg4qeBe4q1sHxlmOYe0zOJdUNxAATN+8zt52ZyrWczqP4QVJRbUn9oZq6BbcPK1ss+P1XzoTsf
RiJWKwwWxBIVTnwGk4SpK5bZt53vZDvWX+OMRo3Q21W643+i/j4v5FpI1SsNSOyzxpdPiUowpHV5
8Qf9yiz+Q4h/F9sJNQQsaw+B38XbqG/0Z3+SJnHBYbcKGkX42EwLLJUZU6j3C05TDmM0h0dBFhsY
cy5vTV/pol55tj0TI4Ub7wKhfpmeg/GybujzWs6cAstdGyJHSqT8YMmT88ktrao3grew0t26OAOZ
UFs3RnAMv14N/XPcgnQphQ8MnKOoof2phfifB06juJbPt/E9AcZ+gLEWAvJ02s/KLk+uJaHQS/q/
ed7zqTnzV1yPaG2XEThbtv5A9MRAZfQ2GmLaQK2dmo/TSP/DJFRt02B1fAxN96HCovpGThnWqgxH
7nKIs0e7Q10JFSvhyl2GwcoC0pn6xiGJC+9Mom62j8Yow1vRP+BFE5/gMnz+iuVcptSmF2A2tkRN
OdkvOZ4HetZzuXd2PzjGP3taOKoV5j8QrDNCyoOZtK8d2hPJWNKkXx4kreo9FtFOkq432E231UXE
rFcpfRWFWKyj3M03jdllLzkyYejAzq/BIxdID0t9g6KivZbolVCiGK/Lkah8eshbTenidcjq7MGx
qUgWM8al1fDxDAbu5wEp4GVyxhWar/GjrVFqIpIuD7EloudEuASwjsk2UWJn9Q0y8OWOqrFk7Qvq
E8tjVlMCFhzG+rGXkb+tRzJBNDCFQ5V9673zUlhDem8RTbHNBUaaqnYgWDqOeV02kGOIEqHYhGqK
xyKFkcEjq3mZlAnLdPeGHtWrMelwyuvk4kV9SmQGxuyNmt/y4BRIDFMmUvgb9asZYrrnnHF+OSMo
yj78buVr2gEmKHQv+upMIlD1KS6ejEnZ9xBf8AYud8yAvgOJbn79CL3U3y6fbDnUBQzR1vVBlCIq
Fawhn83IfLct3D057OWdBqT20dU9Ck7olVcxl8oLWcBtOzjPcW33L/zRX0ZbBw+DRtRyLGOvfxpk
TCZK6DWn0seFlpea++IbRD20cV5dCLNF0+t2T3nuDxeDVfmrbjVPvT2qy/IPboPhqdCn+lil1RVk
bXztQslUp3fT7yCiMmrl+qfhRPjb/Dg/hoJX1BoAWsLGQT51NBI0RjOy8fruGJqp/tW6rN0jzeuR
dDj5R1DCkVdeIfda3eQfDXd912JmIP1MPLqp/mSZQfbBTcTfZVW6NR1UYTESRwLtmk1hMczGeXmc
7GI7aAHBi0X/3TvogtoezlWeD6SkVaF1FtgfqcngQ4yr5mkU+Q/fp8CHmAEaZFDIMwzjN0of+gvg
yugF9JI2Hzh4ry4QjeADp0fUhu1zX+XdBY1Pgg7hOtR1+rtKHwNMR78Nfg3TbcN7hWK6dqxhtizF
5XsYC8JFMp+O03zYMAsAH9HS86qwwdptBSqs8uWD407EHqb4PG/DTmz5Dr0bWPmlTj53mbAWWQ6X
zcLPJ/8S86VXO6A+wUK3tXJPWul79xOzxBCxOiyL+TGyQbm7cKM99bWBV0lKDWpSTX4kHvS1N0LC
vdO0Z7gs7gX/K0dmN76mlpseXUoL1w7nx72uT1+UMvHSlDV86vlWt9zvaAZmkARLHCjc+Mo6aY5m
Fb4KkXcP2TArdOdbk/Hfh3+f1aITc5w/vUrUUzN59UGf6PCUaOqopkPXW05DVwka/YlOuG8cuw+O
NpFkFhtno6RtVSy39CYquVU6Y7ExLWpgWT0mb0FCOjTMj6R1kYSKJqIOhwSit5PibE6lwfy1M5iT
Uve+kwVYpxu6ThRI7mtP9FQOGKd0Gm0fsh/7NUpbcTDnwz6092R3T0+5vBAv5F5ym1UI68PxIxvk
lVtfSW9W2c+WYb4rxGg4+MLfKPQrBKFgyZq4LpAkQz2pF2pZK+FQNPQK+9EtP2Mh4ZuY/bttG959
FtE0z1RebZTb9kx+C+1E+XwH5KF+dBIC75t8G5Lgdo4rFwKVMzXMKVgYokdFt24B/tSLUD+5go66
lofJS8QwRSCPtwUxKlaqIcyLdgjHTVKKlQPl61HLOO+WL7boIkSypE6sHCyy67Co1cnViC6hwvSF
cAA9sftDS4Lf/97RNPVV2ZUF+pjfNOriPReqOC7jV4P6CttvKk5SWiGOezxTBGu0sAnK4Qc6ZUbh
JwnWcY0SG4CXVzOuJ/VLXcoXFupE+M4PDS6lsso28ZrMT6qm7ODRYCNdnk087ydJCum2DJGpypmA
mAnEFoPuuw8TTJJX0rw2y+P2PMhDsvZvh2FovwvKBlSeOzIkEZwur/Imq9gUgDIpa7bVto5tYp17
6yMEsvorm1j26/MNmOSuOreRa2Du3sdOZn8XnfxOMl1+0rGmdjjU0TpNRuugkhr9SOjjQu/6c2rw
VdAZ2lrkzuNqA6Duq87/6skrTSz3WXqR990P/ibT3BwpHGjkwEi6374GBCNp7Q+SHEoCwxC0UtZg
QjyEu9bREqyM3fAww5+gRdG4TtEmgA6qiPuAdwMyDdAiG3cNRDZkHRmUL8O7EZsU3lyvufhahxa+
tjwqjkVzKkpwG5FeeSTQusZ2JsqloCgjqesvvjN8kiGvn0YSQV5GiAcr1uzBXrjlduLchuaL28pR
nJ6yUc6bkBrLcCt5DiQGo2yS6O1ti+WtbRK/tLyEHPIzLc4QTWNj3KeVip5xGzMFdcbH5QjsCP4V
j2pmT1bN8pBV+dGzpf6E84s8KaZrMxkIov+1POUjgG7VdeC/82p1Qv68LW0UxaksyaUyHSZZReD8
pIBKV2Jm/AnXczZa7eBwnA/HCj2QBwtVZrn8jNzipSMHIrwLgdMwwfvjF+EH/pCHKfDVQyYL+aqW
CktqNDXzrc7Bww/U93Zhpb13UhWBcozCwUfTfUVxp78zFWThzb/Yl1X81Xbapc/y9jUwTLGvyu5l
6B0cdVWOZnFKxSXPIrFqlbmWbWo/Qwiw+Y/wdkKhNFYxmbGayL+74p2C+M9pB45l64UtjjAwCz+d
6jupWAQABNO3Jbc8HOoyfrOiYaW1+mli5o5KkFgbhP/myTPpTRCkS34RsgRYa9GMVCDDZCLyLO7D
HNFyCENLhPG+zxCFwwl1idIp1SkoyLxqu9Lfpkpzz6XmUcsxjNeydrABWIz1mjtrnrK6u+J+QnDo
hrR/cfbTD0DpJCtjx7xXXTXm6lfl93KvclJ7RGlamyD0mGzYXc/tXdvjfJtJflPfir2a+u/ScVhI
h5MBMnr5S+TJbawgJNUiboNob3K6gYvCK6+CiOBoMy8+4J8UvYlQumm3GUMBp6hdnPV2MOkYt89C
L9sDFDB76xWJc09lyEIc1zSPvZgZF/ZsA52e8bU2GyhkGgwau3m6bQC+Y6o1wAENVlVvi2RtxcRO
9G3cPi0blZYESMp22kV5+hXKrH4KZQp1ySx/g4m67cyPhBJi6WTEAXL6YtyySCz2AifpezHsC89n
/eXB5whLmhN6zZ7inCqq9tLUbnHpZdZC4QrE18Dn2JOVSqhaEj4s4FkCNKCLOcYE4aCLz6BDTuT1
RXPSHgUpja8KpHetX2LkZU4faOdb9bQtRbqG44IWoodGxro1Grao5XZEQs1ga7OhrqgKPBpDeLj9
K/A+j5s4hD3SSqYuXqY/cN6mh4HZCNRDZr9hd6VWMD42WV48zZ8M50U4COd73im80f0O5UA9DVKh
6voXxxFz/bG1dmbp+m+ROR5Ek//qp8S86nqb7RofElDaZN7qRsvUQu4/bl5eqgYlwwLtNEsfalhm
H6NvxJXqjBIQpf/sF7+dPrlIT1WsaaQKlOcu0iU5n508QgH2j3GIy3BJoykDcI5d6kdHyPHoOHL0
N3LoAYLoBVmaqpaEbAbjeBW/04oZAe0q8mkroe+X02AcgSkgMIo2iGyoe1AZWTY63Bu03Di7zBye
MP2dbWgq+WTOc/cgrPEJt9zbDNsgQGpchzM008hqbxdDVdqmhJ6cQPUhzUbb7adVxN/lq1GIUuiC
PEbSDn63wx+MWdGvXEOGVTbIsG4ZIgm63RpHcLbuZFLsST16VDrP/n1zZkbxnoDX2zAAOVCI1RBT
c5JN3xxBTLKut+P4y9OPpoYyr5ZwQFsRP+HB1Z/oka99e8jOnqdeuqzvXyIz7l8k0UPwl58D36zv
i4LVECEUKTNQ02heasGdT3cwqMRRh0Zyvoxol+t0xIA3Wc0sDLfu+0IRBVhhNOiajKFCIO8NvU6c
bx/M7Mxoh7vRRe3lq12FzGWX+gj+Eolpo0gdb2fNU3eqIRUJ4Jl1agnwQW5XOPIkhn3tQkUF+Wfv
jdTW3juFaYqly2GsZvpxlwKC+a8nZeH/NCfhnReMbM3041ShGF4Al+lAFRVF0oPbt/WqAOsFEilF
yzmKlDyC0Lgu/+kEBGsrZETTrTbGY1RUw72esDhV8fB7uXJykx5TkuSHJvT8U2UlHgQaTyLI6j7a
rND2RG7hNQ+0awca4DNlUMJVG/lXPFjGztLMa9lF09qcl/mVIOrTD2gDGzNBu6LoukDlmcRCXlmG
LkimJBq4/n2jUTH2lY0XKu+m6kB5PG+6mclAxaIfZpwIj4TyMcpczliM5WvNtcajCkOchxLXOQX5
6adHpequm1Cta16K8bg1tKPVltPG843qCtSSfyF+ixhLDkDiotAZDz35+++O3ESBQadRlh9JIMNN
aU0Yx33xS+XxuEmQCRyo31cMcVm3p0TUPC2r92QOVZqMBgJRRx0NoiVyLSDrdykGjS8jjLe+OVh/
OMfufSctdg6QvI3tZ+MJ31V41+ip95PJNpE3+I6OkVdae2YUBd1onxYjdzzdQpfpt93uNv6AAiTY
ILO7N5dkz0TI6UfgEIlgKUlVNVABTXuBH9+yTYqAPnERuYHByfSf2xrzxDAXEqi/dqgpx0M5F0dI
yFjXFRgIWU+AJw3OYzfOHpfBvorDx6LR7TOhXbMluM6+E/VbCNH8LNGRr+FCr3oVjBALmUkNOudv
STwMiKRmvVxbAMnapyElJVV34w7hDTq8GXTMcsNYp0MykXeoERxJELplx1QTRhHRXIeP5dr6dhkp
3HksG6YJgzvy21tYzKTUH8G4+GgJ9V2lsL+BAg6rIBp3YP6Z72hF+t75b33mTXt4GZA/jUDdFwa2
tjYfjRPAA9yH2vCaOZP+jthIX1teWJ0hbHbQrKpTh2YJ3wj4PBzrVQ38KgxWanAm7G3FiwMi/k+t
f1Gvs7fwTIuNAoF7oqi+tufUJVWO2cns0ZgOpBYtm2Z0/SOVXzJ97RWIgvjS2Nn37VuOKuO0zAca
E/3q0AKIoAL0i3m5tio6NbPIe/1hdFLS80ICR+Ci38cG96B5jtnTdz81yOKFACBTlpq49uQp3Mve
OjpjT/W6KOPhGQ6+jVI1q08Z9tI7InTGqytAAWYEbhdu6v7yIhNxVqkgo2cBBIuwfA5IOcQdBVJy
REuFogsmr173K9zXIZE7kG4MbDU7lWNynYaUYMMch7CHYb4bW3HfRgpGL6gmrHaKEbNqd8uomoSQ
wgx7Ovlxo4PHcRF/hyacHW/ynycCV9CkD8+a48e75SyqrU7dS3dADkkH+Hy7rxaMlCclaUIAlvLP
k1b+8pmXM1kewEXmDeX7zL53CdB6loXxvGT/2AVex9SXj7WfPiYmzZrIbfzr7RfWMdWRMK63OtGk
69ihekZxw9zYTk1Rtk1o4JQ/kjg8eqHeHXLXCk9UrkxUukxWMIndSSdpLp3nqLu2CzAJkQfkXjx/
miiWvpVdRSLBVDjuGoQHfbR5MuUNjF/MYEgFdDKgJEFU6lRxXWzBVfUe9QUBNnE8rkGdiE/Wqt+J
RS+1SCFFYfV78oLGZ9EGiTjt4nul2wNiL7x2RRV3eNfYS8z+n73o33sTYhMlCuv1/3/tAIoe7xgu
rZoBSU0FtIA53IAukoY1mHrzEmpAKRkmovfc5OZOdZlxwMtfbA1LyM+YEDF8vP1X3hmI63tLO1We
Sf5IA4KNuowZ6PJHm8pDoliZoht/zM00/HBc9LwR/sATeXjBlkLhKcC4fkA8R+8066az3UIfl03S
vlhRMQtBwFmNGlGnFBC2+ayVWub9ywbwIu0SqqPQWL6DquA/m5L0YyewHywN5DC6FRa3DX6X0RKk
es06nEikw4aaar2RZAcRBs2mmsrh4FSmV+2ixK6AO8Npz+Y1ZtbBh2rrCdd9VsKDjSmwjAZFIvrA
xl3EWhJIKq4hHWTtfZrlOLqworz1I+pnrCvhbjmEAYWQif97zOqVEK0AYrRL21iYY/wlQ6a/nvbr
FluACareu4UxUPbHQzhiVDragxccy2Bu+qNRX/hmwjOL07K3bAKKpISbkxkWVVa8MUygeOZkiXsD
S+zyEZfNmL3RNis+En06uvN9y0TQnMMx/rLASI0hIIdtbgzWWvQmd9AgPQiCy/DWh8axnzfL4032
T4pcHpnOlojiiYIrjVvOIMXig9NqCWhbpu9B2X2ohuBnG46GLa30invLBmfc4V6TIQ4EA25ERBet
CHz0OYVT7HOKxQ+qQkcuNawGYLbIXZhvNMtgoSL/7fZOzZqYJ3ICPYgNiHO7OjmOdsb9UlEFr1MD
Qhcb3HX6sSlLsUnB6APdlfajhgWP/rr2FoWEgwLvhkA+H+KlDNa0s+2NCgyFgSs2scVNKNP2t64P
kPxDjK4cwEoDC8hdelYEV8XEJWcAk1pYnwXVgb8KDotbAm/0xyJEMMBnYygBmhWpMntUlkRGMTLt
JDs7kW72onl2tI7GFIV6S8Jb7FvNOm+8R21I1fd/74RMnSYtCh4sMi1o+GK8XIpThoH7YFZ0n12H
TkAosmNfO7OCX4dlZgucJdrSV++iJt6ZYT1+1HgLjrdBsjLS22nlChP9VyI4P/IgUrezLp8GtWpr
7FkqS4+qKrPXnC+KFa/lEl3gPRLhMdcv6Fa7VZXswxLLRBRZLD6ICr2L8WBuc0+Vl6VGqRWxftYL
mnayOVhoOjaLsIRJ3sasPe0tYAl9SAC7r0DnFZCqdMrs1AODA3gl1lFV7qwT133XJ+b0SxfHZDJ+
jRsH1ps/qI09H8pI3IumsO/TyWw23nfuQhM25+mT62vGU0IcXpWbh0nj4THS62fahXuVlOa73+Tj
fURlEfXUN6ElwdFo5oA+so7YxW8IjjmmqkGSJBWktCBTokPttyg9qtksweVNLL0HkigXXrh18rg9
BSV16oZ6UjjPk0AfdgetopXIIgRIiTGjVY0I1z9IrXu6f8VZxPg36PAOlHNjgxhcbdxSY6RAn3sb
baBFi+mUUtkt/8yMGQY1+jnllJsXA08S8615HJn7zrd1eVRmLu6NJH8JO6m2bSdYAlVmRsROHq5R
1/M/ahva+qMwo71y/Ae7apiPEApZzkkpNufWiUHjmDdJAaHZjAP8x/BrTPBdECn6cUvorfG6HNaR
a2xSMAZBXZXBCrDHQ05ffo+ysNrlTSNOVAf/2eMk/2cvPykTGqWvSfq6AtUJVolPy9bwLc6b3K8g
TKWzRCuu8gdiTcpLWskXIeSMZmtH3O9RMGyG+Y6JLRdsnCAd9/YNVbxo5eroI4CuaGvLj6KHfAgt
ViNFXPM+E3my5knecrtPI2rvZYm9twOQIi29e8YBXMzKrYTL4snWvR01Njl/O7evKI+sB6sfjn2Z
fozJqF1ST2vepH1Y2j2ox7qzcZyC5pfexQG2AYREdPALfYVXdU2SJYQPrRAwJrL4p5fJZ6ffuqUe
fdk1i3/E49lxUNJ8xJG8Qz9ON4pJuzCtcwm2l+VHPJkUt6R80Qy6a3bW4n/r3L7YubppHcjTDvBm
xs6qnVcKVZd7+ybI8FwuMz7a/ScoFNWutQ0mF32ivXZlu8JuSXV3qmk4+Q7fNPdFR0XWPcoI5GKK
ygpssqHCjSrF10y2isJN6BriK+nyz0XF0ZqD+Uy0gmdrp9tisPAHCvJBrj342GJ9nLINpCO/j8wn
33faPXPxZM+6LqfwQwOo1wi2DDq11vPV0rUm2TG7Lns5hDxP37STw3xbcl8pa5bYlP/scxiXrzjq
7TdDWOCLMgt9lk9VHKRBxzC+7cmaeg09/Tc61UNoci9I6ytEUWp4Zs7ZtaxqOy9u78M0aTYts44D
xpgKu6HcLVIRnarrijr2jvlF+qQTObCKnXT8TCb51LohteBkZE4huw2td/+AikHulIERN/HpcfrD
vB6gyLNdrpPlslkOPY/i+mjlW1vl2gXfZnTphggpCtQiKKWUI+elXT23vL0iSHe3/ng9YhYMrUuQ
V8Z+Kb0PrrK2mJjkZjn0osq9b4FwEG/OvaEbf5HfRET2rJvzkwRFdxhblyQwmkch/M8yRaib1dpP
7gDHoaapOe+MkzdeCVmQq0lYwdwDJ9xkXvQvG7kGibtP0GF/hbX36uSj/qZqx9iQ3+ccpVkOpzaf
DKynkNHNklaVprv+WjO0+BTYQ/4AzOkpE7jDJVXoF41kQIoaOdnBQXlQTTRX11FB1Gh+CJuo0XgN
FDKldEk2S/rm0TB6hBoGxUrwXVRg+S07EMHZfdtaj8tNWBYodRqz1VmgYsfMi6IHos8F3WjNEW12
erFosUHftv21MeeGx8S5nFFiwq+fqmjDlZkfrKhG4iW4bAV864vekEcmlGjfx5yKpiEeql7zDrZV
uKQgzrJT9B8UhURHqpQVHT2zis7LfXLKkEZhVnlvFFTW5YKyKwiPDfaGt9A1SRnC6hpNwDTlcnnO
F2o9l1NuAyDl//jJNjp9x3JSrZb/gacMf53Pkr4JKOCGaMAckZFjvCJitx+YkF/0lrRm5SnzNNhM
kbEtiDdamj5nmG8hzp4PJ9a+oY7wio8VE+Tcdmsy5SYqhy5V6nnVbjDs72qzw+k919lay3wfhRUd
0lnjp9d1du+ZXbOWBkNm5WrThTTW9JIIzr/l4lmeAKoNE3SEIGnQPDm1GrSIyfIp+XAy9EPivrYa
N4wsgy/i1bxZN7So9s8aDALijnoH0TDyOoz7LjI6c7ZYlIgVOwyWp45pMc2x7OCTS3rn6XVF3DYN
A2R/49XuYNBMbkqyhQHGDqkBz84qmWBiM+a0yIvuM/SlgAw+aNfWtWcNB+JVpb3pWvG0fAd54djP
HYD5JEiqw+gE0MHxuB4CYfkPoYuytk305qkrKY/E1FQ/msR+Jzxh1ml1Lphwh2KyNVbeCVmPU1eg
SOZBtVaYC5implfMgea+j0dzL/Q6Oquo2AxJJ+7siCmSSfzebq4HQlMqw3fT9Js1t+34IJLeWpMh
k2xqcqzPWohvzPeGw23GCs8Sk1gqf42d2WIHx3Fr6kN0+bvxSzrao9b9+vsQJqttFffVg5eCTl2m
asVAG1OkUFBDpjPr3Iv7Xbx4eee9cNkbczopSYKXjdNjKGqQEl0DOW/oHksq0himrf5Fp5zu64b7
1HiNPMS9V681Bx/v4CGfJgD85NrQhecjMsgI8Ogx23X1CXDe9LOxMWW7oObuc1mTPZ9r7zbxuKcA
a9HKHtyST6qMNXIKLAs4LY9Dx4QI77r+Yg2+B1mgJsZM8+5KVr8rRZDj3W3+4lL4h6b156azGgc9
3kj9XzGwg6G8Q282e3PuLuVM/PfArQt49hzqNp3DirIPC6lyZNXEZvz33mRNjPyd2Cetj8LI1T+Y
AZLNQ1QI2FYzSXYJEuiPMXWwWYjoq6G6gkLPW5ut373rjv7Wwsf7jRhrpdKRHFM9R6/t0Rsz8Uef
qNGU7x7Fx4ni16vjUli3bb/CHqHtbiKeNjQewzrcZ5ytp7Rl7JnVddW8CUbTIRel3y1Dl7QNsTYC
gnKSqEa+UWMY8fy5PBDieaa5h/YLnSO9F+vcz0cxAZfX1AD5QP4WrZz5cHkiTPw78n6HTSSJHVve
hkerersc6nMVeSZ6UCVNLlk9QzLm1RDkqvSUtcaP5chmfGUBjX4pp3y91cKpv/zd05K5rk427rps
EgiBpRvgmZo+CuqBT2EfvY9tm6y47iqkeOxRe+Y2Pu/F82PaoP55Nu75aPlQ3l67PL68YnltHkOp
lsr93VC62NveJDe6n1rvZmJRQ0yhzA6Fc12UDclgI/4c3wYTLL1O9Pd2mThV5NVuBd2IVHrTnBEF
KHcucAb+eOk0Ah9dNy4Oy0vbpqsomneSa4rAwsDoo2M8lvLoGuAvUo3V0MgC4LVvC22d4RU+A/Hg
vpfBlYlE82XHTfOuTAbgWa8/9nNQeGnJAwGiManA07PfArzM+ii9RvXYP3hVTpyPcLO3utDvNXTH
tmirp/9j7LyaG8fSNP1XKupqN2IxA282pucChgQ9RYlKSTcIpQy8t8Sv3wfM6umuno6ejapgEiBF
gsDBOZ95TaUm7TMtKiOzhGsWK+GjSTnkvjcckOI1b/1Vl+TmORvTeQ/kZbBveIFfZ/UYUoJYlfOC
ztYH4yKZzKDYyZk/0Xy4tkmcXRGvEdaoOgnr++bUJdf7GzprgVRphoEnD39+/6CxHmdA9osY22D+
nEz4ZqHZhCvLjIALSlKwF6YKWAp+K++xZZ2nOe6eiqhst1MHjLJCvPQdbAECLmH0YkFB9A0BtiWe
fvWzFlGNSsAsdeOrgrr9BttS2sLLppB2T1ipdJeim/pjj6ckipfsj4L2hlpDne9v1FevUk6RDOgu
hdfwUC/d336Whc0W1i0RcUXXSwatsemLuPcbBMn2qp6vs1Lm3IDEc+/T49QTDzYCjokq8CJyu+5y
yzREhiQx/RywCJHF7otzuygBDN2THk+4DUVl50yJiFRVR30j661gZW0BftJW6cOme0SQUNwXOaHa
r20hhPMQoCNe9dNVqCtK+UT/ZzG6GWQaQrMv0kDY8GM1HycA/XCbCcbqKdzdY4usbJJzSOHlvgWD
DPZXNxg7/EvBjRCkjzJcBb28NZfWaCSfkW+ux5kZrCJvXBOOGevWHMyNrKrFcSrRvMpGQXoulOmj
R5HjO8HSheT96wamxUaDJMrG6DqqAyD7msVH5jrvGmPCKqPIcGQuWYtmtRe/rNdJVGdvSGthTxRA
LNuLzUPPdLwvcM9yG0Vp3nNJ2oxYgDzHENB86qhoRKNyASQ1JLlnWEi4BS8AodjUgOXIFYtol0Wv
NOdxxuJxL8YJrTINH7EWAghgxuQJHuNiSqVGn+iyorcet7iRKNdQo+Cp1VBKkDedbLWjwxfT1+jA
i/XoxOzo7Ldoj7BJKWByA0BuG5y6OrAbGNv2AfpukHomX19iLUmjxlXrwHbuYcd9X317Ni0UHaJS
y1aSaCaXcRLnjQr3FOthmsj3fU1dv1VxBs6vgA8/0EiJPNQ3JJpebKMzukDaFsx+X1Qvd1ZRL3fR
xhwFX4gkuE9NvsDB5MUxhyCmR8itdLoq29W1fjtiRCTQnbLqLbI9EO76/LkaRJTQk1pZGSjJvyqI
BpVtNZ3KxFpAywRnaW2q6zsiGB04D9ma4Krri/eCQXc3RLi+bIuH3EiFB72W+z3QkkuziOLcH3q1
gTueBccJ2alnBtChoDn8szBJWeMwq6DZqsYu0gSkSAor3wv5DcuXsbRsGWDU4kUqXpQoKWFZop1X
p9KFJrJ0SVNQR4B64eBZ9Vv6eI9QiZ/xrD5kl7kK55Wcp8qPQkGJMUhNEYesrlt3U0TvA6rmbY05
ZCQBw6nMPR7FIIDyAuvkJF4Qgz7uiPWeoUQ/pGuEdgtY+0oMAlzxVt2OaUfMF06m4atwKc5JKiN9
GLK0jqWcbfGqL49hpbxEQxzYg5Iaz/c/AH9oPJOJBTYtONNWqkk9RYuKUJjkHwo1LMcYlO5kph01
1jZaNXOo7xFpFj36ZrmjW9a1N5LpgLXz8NQJjw1qldeEyG9bxsWwz0L1QanMZsfhwIBBI2lwG1AV
bn637qYz6hCNjg+1/J4rAXpXUyhs7/GPilhHp4FMjmUWpBT/M9fIIhX9DXMtjwrYUENs11IYXOKG
6Fw2cUpMSgBD87B4cSsjEpQgHF1piuvXvkJIIRjk/JQtK2mYSocqB2bxUMfZgj/JhhE2F9hKbaze
01hX9lqL3wdGjJE/jDqqm6VxTYml/bLFlez+LKYGApvBqNcDrLZ1BOvlDUBL2Y+ONasR6pviHy/1
ArNFA8CPKPE+vyGYl6L0pfTnoQyjrSBLMnJht/QJRbgo3WrFJZfn2ykTsgJUxYRs8yy+GeCJDyoQ
SX+2tAvGmblvgh+2gdFI11Kvv8I67b80mQ6V1io/54L2Jcbs1UOKPqNvEI20WGqtuaerB7EEcS3i
vv0pz25ZKvrnJABrk8ObCcAWPHqKwlaJHrMnIl/63nwhElW9YykYruR5HDdyv0gvD0GxjRV0MY0q
L957FRXlpSFQJuoKNOYbTebbJVcHrNaQo8EMxrq9RKAky3YUnmQNMKV+m5/B17b7pJUA3i8lhKoh
dmap6g8WSmm4eWnkggaYSwPa4CoekTN2sJy5mtLoU2cTj6JsmYfqhmQDBKT4Z52BXi3Fh07ulcei
7mMPup/q90trSh66o8rkdVFNkOB5rj+wbEYO1Mdye8/eM4FaJWSyVCXgHRT4RKk2ptBCKGQu7Kwc
CAYsALSwCsymEcedn4VwDPEYbMTnIgRZKJTvnHOwwvqMO4kCCnyQ4FhXlpZcJG2paskP+pwxrSpN
sM0mCgV1TCBZmJRYM9mhLr7oFurZC3lcuEuD6tkSM20PMIB4eOkTFi1GywlgClxEwmtNle3QBDhZ
I/rgqqKxv1cELBTPKDY2x2pquks1M63pszy6ROvE9JPF7Ev1AfkI7UYxp5pFv8gDoK6TZC1LafDr
fDXc6gJgwIsV6tWDVCmPpWCJD8mYXnS5ZfbFNGIV9zFMhsz4Eqc8PDdmoV2CIDjAg3wN8yUqriFx
kX68pjVlgTTVlHNPn9+uZcAkOdAimHyknVWMWwmKvBbauktSio4ErOxC2LXZQz82yqnrTbBHXNUr
kDpk7k1V/dlnBuXKpni7VwqRrXyQohbvDVyeTkETKOshzqNdngG7Hm9Zu+6DW3RWZQT3pwFnohoR
tZWcTPkTcQWFyRAO5H2TkhqHqqAaoyPkd8/kZIX3/m1TXDbVps1R2VGtdT93AkLzAVaxkPy8+2CK
qRJTXrWQw+qkza+TLsnEe3N5E9Z3ok47w1sLsXy8c3ca1pIqLFGhX1y9qsXHxRhErKMFrYdZsuwU
YcXTSqjwkFw2ZUFPTpSGD41SBX9UilDxxFtd3t5TMbUa032Lg1uFWcJZqJMrJ1Z4xv1G3g4Bvni1
Bq8o7HGcNLPhJ9UuaCKz2Dx2VSseuznbq0ShlTPIeJK1ulhsKQM3jyGx1FZuUIcUcZaXQU4fa+oE
BopTcY7Wenrzf23jEQYwBqsqp9Kw9Ul64OgyYh7qqinQ20GkRNkGLLIq7CugHFXmCaWgPsqVKRxD
TLQsREXvCeCvh1QgFTTyV10wlsYWieE9fzTLKVjlFkzHeUJHAdOlbBVDC4v7Dq2x3rIMEFcU91ID
Q1kljs1XGoO+Eceo8C8oQtngrrYGA+Lj4EUFXXxmUCoHBlagbdbqmygTG/c+hYQlVYYsiqtdu8wo
0iAy/ybFBYgntd6gBtOU6L1vqm3g3ov1k0FTbcSJejNYxnQ2OuWzjG5Or7faDzq2pp+A4F79qoSw
ckR1ZO6Cdi5ALIApxgNI9e+Q9zh/ujGkXRRZtOdaxS2k0C1pc99s6cQg47dUduRYf24izWvEfldp
U7yVCNMPMpPiBAjVqxrWg7jDiEqNmSpMBjhIWkEtoWc0Rba917+sG+gV1EJ39y1pqYaZ6Bu7ASxV
xBTV7T38uT8garsdqqo53rcwjuu2M1kRMvRZx+pJqJRISkmhVhRPZR5MeMI39aZuJWHTNMqjKi4N
zwW+NxYtd5cZ/EiDNgcoUCNQtfRm6kRA8Zn+8IOOytqWzgS8s2Xz/gA8S8UOEME49YZhsCXT57vf
Sll7OyT4fx9/3WajxTfrevHrxfs7ehr6Br2R430rTEkubj2OCvFMT1aUC6h1U4TtxkhS1NCb7D0g
drtgok0h138MvvsILKE50Y+dCxAYf61e4IULkQTjjlSE5KblheVEnRleMrxF9kaF+CQA3ct9Vzi0
/Zr2FJd+ecf9BVUoRBBOc7m+77s/gI44qxBnUbmtMsQ/5c7yc8Twplqmg4k4mTvDzVSwUsuDI55g
xY7htxUgTpGymdiHDLjNjDR4rgiNQ5RD3O1aiFBR7g204aYe7rXuBWEm35Jmp6EnDGOwftcsGXHb
hUIC+ipz4yYJtsMU9T8K1o++xi8hLszLHfifF+MuaGgecCsNT1ajEUYqSuehqfhoDAgOE/MCCUSd
pkRtBuQ18szbPNBnv9YbIPOUsVGrXB6Sof/jWYto2gZBfoiTwboJ5BG4OCvxnSxtYdmxnbXxOW7z
2jdxF7HrcpwOv7qnC1n+/kyu84sY0qXSCAh/7YozTGZnkjWvU2v5uBwVqrjBubgrEWldcBarwetk
Kz7e998fBEGKyUCJYCspQBAkpgUhSrFFcV9+jtJS2NCoFH8K5TSsMU8HZphM2ev9GXYV+a9nv/bJ
zLwUamyxaNoHLabK3RLsrWBuxS9QkTe1IjU+LR4RrOOwFm5F/zrHVrBAoW/7Qm6Gg2KYvZuqrehq
aQ1yIZjflAKGxX1CHxIwMGh3k9NlD3EFhHM0trkUmNux15RDvzzcn0HiyQ96tf61MSXqAXkgjIhi
IG7ynT0bq5WFGQcsy3s1r7mlb0YzlgfNLLs12tyDhxsg7ZlZ0lwKfxX9ekV8vumWYQdlp+2SyRT2
edVIlBYwkbhl/fOcjMpGiVtmiKWoFBUa9R0FlH1JoT8AlegPOt2tqI0CWAQ/m8GkkA+FBj5NaG3U
+MTEXP3QALxbdE9+0fT1TH+Y5yy8jE2/wg5P2o2EavVKvrEqtOI7mQBWIRYJUop6gC11BuDh5UEl
gd7dNxEzZZRNBpoXS792KtK3MFHTlWXVoNZl6KHIzmJavHy4SLdw1w/9uBno8Pxtl2JhynhPhMVa
h2C3hH3AzJXNGFMRvAd+931jauKRinAFYBz8xiAM9WGpbPK4So5DhmUqlSMRYT9d3QYaZPkJN237
V4Puvs3ERaVW5FIVUaT5kqXMe80IE4q59DSMjDUnv43tVi2z8aihlN14bdClTqiBPqy78YwGWHYA
6Hw2b5lyUAfV+bsAly5jsprPzYTTWhRbaKgsPah7gff+rDCVGzQJUDfy8nDDudrVRGvBflUL+iev
Q5KYIDYe4dDKV9NY2Ima9agVonKdqz+2yqWlpIrDtNfLTzpXKC8YRniUwrlAmIhNopRTfpOMi7ik
cHmp7WADBI9KWYfbtABYWASLYGSdmGtwKY2TNqPsBdkMhWSQFwM0MdZWUiZApNBLiUAvh5Om9vof
2yZxy0qrtMGR+tQ8mzkJXy4EvTtR0zzf96H3OW5ESinYgi37ynAipkc8UkxKMOssmZzSizrXUJpV
MfRTwfrj2TgKXyYNCp9uUOtSErReI5rRUoGBAYHDcAqTaleNavl+yw2T9TKeH2NzRh/m1g8rAags
dYhBPAF4BSpQy6BXVfSeM0s/p3kKGhOsNyZKeqJhGlSDyu6TFfBB9G2GCjck4CU7a3m4b94f5rhF
HX8OzojajnurCwZ0pXmGaybKTZUy7YICuiq7I3Ea90JgACq5a2cImGCkLUbaYg2mvwxaPFH+66FL
FeEQI4y27+g2YSaJWuQif1dUE8LzwJkR/JbcXzOvHpX7mVrbr4ALahBrrAhN7B5ydfjn+rcFUEh8
LzkgyPTtHUJTSwQEEtmcirHfQ4s/3X13OhRka2QZVn97v9XkJYJRSg8V48spTRMSoTaJD/cX9EUp
T607Y/O3fZM+n1Uz7KlUYuQGwEh2ysloTgrKdHacSMEWBETrpCWWivjLKT+igA5zmo9PLEbdWc9x
s112N7ghw/KBEQ6weqWwmv5AgXcjIxHws9MoGN0UMzwTQxnAfQrDBf2T/mxb0EMsoVECAmpCF8Zc
xEVMstt1XfbmttGXad5cCpS4vz4KSs1sqt/Md7ULsdSFFabTrDRzrJGicaK5ram0nlOMw6eaFDBU
YYErdXqWjKURpBQCMjxE9i0M2M8yfYq6Tv6iwQjGM48a0MGV7ukdRWiUc6p9TYrm4fA1XuluLhxC
S/6ah1fEU8JPWTKhrVTtS5CTdWd0MqE5pfODgmmxF6mksxPdlTV3kbUPZl32O5QYt3Rnpy3iLIKP
megESFmv10mA0QOpmEnzY8oejIHsLmpvy2omPdC9RuAzasXXRpHpaqfdl5XgnYlETmSrCMWDp5O/
8qx+xg7AfBXjgIoYneCn2Oxktwis6Ez1DJQEweveQEFvC+Fa9o3hUJRCsBMSIIG3W6Xu788Iw5V9
iGnQ+v7sb/viP+8LU03fUszEB3cqNgMVLF9L9Ol4mwzsbGYpv0Z0uAEDBOkH4us0SiZUIGfEZcJ0
kn6S9E62LEzlqVb0UwIfzwVTNpyUhIa4YsBm4aaxttTLQx95ERMPaUTib5EVnWoIxzcNRrzZdtOW
UhcCwwZx6gi4hfEvwhaCadRVVngRa4Yu6gz5r74fWc8oxMLD77/9+3/+x8f0f8Ov8lxmN7LM34o+
P1Oj69q//K4pv/9W/dq9+WRTQ0cSmrBpqJoqY4Siqrz+8X6JUX/+y+/S/9EQSG70AR6WanTIAgjZ
9ICCJ9YF2Iy/Kbp6sCjNf8sy/kC93H7oJkYblhZWT9pIcmJWmE9F9di5+VCwGRvF09BEKBFpeftB
U8Dtpzpzoz6sDjoNaMyseqocmWicSmFexLi79r2toW62Zc0Cq0KGoiI1OsqS4KHY072XpYyaahh8
AUs8T3GS0BoO2xngGTLbJvz5XxTyBPgeWO2/biJQr+wmIDq/XtWMFvLmnbGclyM69AtC6w7TGmIk
+0Ha2ffz+u9/OrHt/UR/YH8CWpxSxZ83//MQ44bWlt/dfyx/9l9v+4d3rb/K43v+1f7LNz2VOf//
41v+9LF8+x9H575373/awOw27m4P/Vdzu3y1fdb9dYAs7/z/ffG3r/unPN2qr7/8Dje56JZPC+Oy
+P2Pl5YBpUiGqP/dEFy+4Y+Xl1/5l98f3xmIvx3eGyQkfvtfq+a9+Pj63//kE74QOPzL74Iu/5tl
wKM1iMPAK1AK+v238evXS8q/SZqi4ByiSqZFMCn9/luBnnzEuDX/TZI1BGoMTcXYSZF//60t+z9e
EVUdpxfTMgxR45N//+vJ+ONu+XUV//ndI2l/untMxZI1S7QkSZNUXTR0yfjz3QO1Kw7D4qa4ozOC
erCrleJHLoD3tfBgfWPA4mO5vPm78/VPblll+dC/3bL//UvNP38pGWYz9zlfStdwK530I62ZE3aS
m2FfraJVuB62+snwzHP207rEjm4HPr1lB8352hkRSPJkm9jxjM34JX5f/i1//usj1P6n02L9+Qjn
qJloInCExnQsFORynPLZ/DZO+a71gDw7yarb5YIduYovubGHBJiDPDqPFJidcn87x+vph+Xh3SZd
kACzcRz0IXM9GVvcwxxxJXnGVrmiWVvChobC7YouqNVVgzfBZvwfZkjjn59uFSCrqhAvm8uP/bsZ
Um0nM6iId91sD8XNkb1mozvlFSWeboPbZhrawFKPWPBkCYmJTZAYbKmlKav63ThpkJVfrA9k9ppX
40f7MPmUHUJ3Bqu6afcG9BM0olfKds6J5h382XzsfI/tvsetYNVvzBfhIf80X2QXQpYj28iG+dNB
3mUe7ZFom3hY9viY8K1RGDFsJC1pKq7GnbX/1xcUJfp/Oub+dhK4x//+JIy61CZCIS8DXZ83srjW
rJP1Mj21bzDB1szzSuRJLzPlCICfLO3mjDW0N+H6Ptv4MIS+6rVrBFLc2a1WmHC6katztc1P+MA6
aYQbfoWbeYtdzIexheBWUlUG1OvEwE3taqf2vhbByLEbf9qlnuywdP/IfjQ/g9VtFdimX7xLXnYU
HmS6i2fjfb6iAV9t1dmljZefh2dD3sqMEcNFSSP8Vqjff/lFehR3Y2EP19E1vskw99gL8LXpK2rw
bnZNnH99FuVlLf3HG5f5UTJMk2lDNP/htsggyyMoxklcAIXxu4i9M44ICC9tdRdCpF3gYAgQ7Jyg
t7bL/ORB2MJYcDsHLLofrf/10aj/7CaVLJHp0xBlkRTzz5dUHAQwSKWmuK3XPutb1enX6TY/jAet
dafHAD21H4g+acC0P9PBE896RwPRlU/SlrgTDUwHuwDZttbWQ/6kr7p1cxhZiwNnUavoV1ROEQs5
jjnh+qr9QfSiPf3rH0Dqu4y6/3ZC/+4n/EPwYtDnCy0Zp19lhSo56mVheRYlOlIU/6GtnyLUnhDm
M7K1rtH+TCDK5jhIVOOzgKOrMK91M3+E+Aoe8mdcrpF9G5Fw6NcmigOnsPCUF2yLJCQeB3jZtmVn
T9JKdJpNsD7NG8MnvaUwZQcglkFk2emFMvy0L4+3DF8C3tzkTrfv9sYJoAdEKLvsVwQkSnw0vbrc
oo4ZwNEvnDpxMBkMvji8pboiU02qXvLv8nt6KfbSS1s7+npaYTXylmzml+AQ4jNSOd1LcB16ez6D
bzee+IByV+9QDvDz1ul3/ewa5/C2j77UaS9wD1ivMmYGqhvyQuIhuVWvS3h87U6m8EdZ3VgqrAo/
47P2pNAX1ZMQ087q3AWMjo4GcJjRnlZzcCiSawB3Ql933TbXzBWuim8j6r5RQi7UTO+WHm+Vcd33
n7dnzPtA5n7oW+s0fPSe5i6PtVd6MI93z6jxvFobImNH2MBe8M0H7TX+1r3GAfLl1F5xUI+jM7i6
13vtlvqNO5+TreCmP4YVKD3eA9TPDSsfI94bi0IP49lBCBA9To8it1O5FLsKSPJbjsN4GdEMyjwZ
25prvSRu1VH76pzkooAWd6ZveSW7kTd73Tp7yw7NVS+h6dmlN6B9YSMHuipFO99pEmBBrMBsCzEk
O9tUG5DDKxCiIOBke3YRBwJGJWPICJ+OMbHDmxA547fmNfdoJqINvY49zGcnW3iUVrpTPYYP7QHr
v+jROtZXAydgh6c41lAVceO3+2LZ7hLoT2tlN//ArLfbzb60E8rNvNP25YP2EzWmE9/ITDI89gfM
ikW0lp3qKXLm1bCxXm5bEWFKgK1w0pzhoxvtwBOPrYdnwD69qB6ghtfoE53W9+Zsbun7pJf+Uh+R
6PfLB0zmjR1NxsmefnS7+g2ZhlXkpm+NT9V48I3rDQUC3YVyf2wHb6maLQs7cjT7GcU4W3/snhtv
IfC6eeRq/C5KBeXyI1fKsi7giCDays/h8fY+HtOYSvgKVt/iJyY4+XXwUSqOWmfwcR3mSNJrxJly
y0O75oxYYDWQhPZv6S5IKQKCuXaCyUHzI6Oz7iMXbkFBaXH0Pg+Rt/S50dxmYXWEF3VrtL78DVLG
Cg7zKosgGW2QrgBRA6qx+pg/NbTQj9ansKnWxZtEjc++PbWb4djvh7dbDXLR1s7RxqBwTmXNjRSX
EUAzeKDaw+WHqAMWfxdle0xvgu9u3zwxS73I3+FwEbdV51UCum/MlFVsGyuO4qJhd/Y9mmvE27Qt
YYDp1JE7Eu2cWtro8SlMkdejj4QxHZye/iy1u2q+qMa+tZ5FgEtUOk31SMEGLXVhgX5pp753Y80t
pUXCxumGozgempOFqZ3oUmXMBBdz84pl2XrrFM8snXmPCW1W2mRDKH+B7DjmXvLIZDrZ4kH0mFe8
2Q0OVOn96XFyizNaEqzF4nu9trxhU76h/GrR1zjRSFdcfjjiciuqJc+KDGzIgVjLWTGgb6DYfLOL
z5vFIGVcbJMTd4nyk6ERXqWf1Nt75CS9eC1tq4Y4MNiUX4ofnFOnQtXNDR8iF7YkPsvIHx5TjjO3
c188YIZ8e08vBvzvfX/UNE+S3RDAUvcyNe6NUKvbBlgK1y7XdZM4IFRWQWsbnwjabqar7k9HdYXm
5AazhDWTx9pwC+KqYq1tYtjgr8yrIQiti/Q59Xb8PL0MBCnPneaBM7M+WrxKn5k8Z6fY87mNbR6k
l5u33DYbza8eGa5ySuxTbcb1sMdX7zFfoyroSb7leaptXGbf8AYfuwd7doInHWN19Ww4CA07iodq
DuunBwPX4oyqcN+T9ahCOLXjbbkt36A5vaOZgw4R00ToTCgjv9HrqZabe1nVYYuhNbMtUFP4kX0M
0dGoXpBvFyq/E93b27BpNuGiuOpm7Wbeq2vSCRdUPomM5mev8XN6lJ3ck/bKY3gMttUJnSmWNhs3
A2K4lMxCeFhC9HbF4XosF5HNyHyE+O9iyYhZpLyZtkiyczFh2GfAvvABYklpTzG/XEUQAsnQEPqx
ExU78WMyK/TYPdOEHESznPkuOmFl60NMor/qSGtl2z4R758kjEY97txnik03pIBcsEQS9tyA2+G4
fSWu6c5Pii948y48tAf8M5x4nW+wc9uAJmK/eLqVdkZd0w4ei3e63tV3uU/3N74uvOZ7BAiYpjq/
dUENPnIJVNdYp+vbOfySN/zIEQtlSoxPxRH7wY/Zocj1Q3cjycncwMVTy5O8/FSw1tv1hjXXlwfW
zGfISe/RUVvXL+ajuiqRqrQrLyNJw2jdSTc3OOIu6HkWccmDaaYTnbgDkv3gq/iKJ3VXJxWsF2dC
Psqu3ixglNiku0XoQ8wMwz0i5iIfeC0raIToE6+jt96Hh5Udlmw0xfJqP6Mf7aE7dqq5JfcFZ5kW
1yvo37O66+G0riny+fojrkhUFjtv2DbNyqJhghfaRloF3zn9TIe8rUQFHG08z+i3hdseg2eGHdS5
1qmvwcZ0uXxxaksX/VViwjvj1Dxzfoy18dw/pWd+aMC4GxjvjencFCexjmWwrUFEvBW7wbCjU3YC
8YuciOhmj8xbabwdiAoImONPZVW4iZuTiPGJl+TZcAwv32AW5YBstRHAivA7dObve36V7czyqgIN
lTjq+We67dfVOWXayR1uNzv2gXf5MoNiGc3tynRbV91ox+XzW3d0px+AGjnMxCcTAVhKPgqK4ziD
tVwZjuAFr/Ehf2vfQk+7hHw2+llPWFRy2yJwtRaI7WiBORWogkcudl4/1BtLt8dHmslWwwWQsnUd
Q9Fxwldji17EPmfmGa6ZZ+HKQkQ3vw4Yh67SM1q2Z1IXz3otHqbUzj9GLDcJYXbZpXtWmDc+OMT5
hMEWaHe7BchS22Xp6zthGxkrQD1YEaZn/IpKhM8e1A9t228aJ2aJcIzPaKNuIak83nbFw/CG76jy
HoMNQXyFsFjzoJtHk5e2Pg6CqAKy/GWPfXLNhB8xhVpWK9VDo2QkiBVxmFUuRn4MwQZYbq6eu2Zn
oGdzhA5Hso/4ymMH6tkuHrVVvdbPk29wrhnHb+F1uapoYlEiIHqa/RGRZ2yyVTtD2u7B/Go6T/zu
jwiR/JgsF3+i/iN7N2onGGzrOyu8xHSUo/yoPOiv3C8OVpBbQokKdJ8NTJKyJgXB04R/ZmonzP0o
IqmX8MY9CDbHRlmc9nTjp5vquIyM5KifpswmrvDpolp7XbRbX/AzQlCNrEzg/qJg78LGvwyHm8ul
2uU/2lN7npzZA6Ti5ufM65+4QH7LgA83txXP9jL/FR4XnLs5lGzdn6/Gu/QubVVcShDLFhCneWwx
MvuWNUhmruYnJ7Vwku8EuVC7krfJc4uB5Eomy8aSz1Pee2Lc0tbWcuh1302xFmEnfgv9NXzKjta2
y/3xaX6PX9rPynLKzuuVfWytdZynCM83MAIOzN4sqDjxrAkZnM6znHjT/Rwc9YNp0vlgxrWOlWes
IVwJ2/0evgXTsHlKkTVkAPeOxV0YL1NXRb1mxFF9b60xF+EGIUAv1sJKX+m7kVCq9mW7O+ZuuDKd
7Fpdy0fk0OziazjG59sT4AZ0+7fMSvcSVeBl1hEvNFzd79WPdNXvkn1YrPNH8ISwr87IAIm7iYi/
fQMeZMNJHcLN8LVUsk+LgtJo57KnH5Pajh5I7F3hs3yEH7mOX+pP6UtGWvxncaApGCPrcLCA+Umn
ICO3QvpvAEMDKmDFucU6FnU0t4hJJhzQewq6AGmz6bbwL0FNOOPPxJ6/w890A6fG7tbaM47b4QeG
7NgtGpvKFX+Q3iyeKX6Xb1P9AiPDU5xgJ+6DBtL6Lk/3XD+kwJ8HRMOYFyMw/YpTfJundo/e2En0
NQcrZXC/+3Lf7m+qF3oDsbWSbq03JrvEcMWTwDVY6Ol23HrBsGPZkVMq5G6GrOFmcMwTTozStt4U
D6Dusi3cil3szgcOBZwrGi25nRwCT7MlaaVa7qSdhSftKZwvGPkA+f4CrOulpC3HeUei7ZmG15fO
kvzgpOl2rggYl7BJ8EE5LPNO4dxc5rEv8+dorarRSw69o66l3pGblYjnLsVKFgV8QKWVsVHXcear
rJvcfyPjhVCdQEyxCWO7F9Er+PRCd1ofybyIiBNslohS1OPoqaTO7uTGPqyvcDf0a2F80sP1baU4
SxZpkqbedktOp6zjdoPjeb1B2c/V1i1Bna04wnryGG6dkx2rC+PDFW1EMf3wLO8bX7VHt35iSn0Y
vONyoW/EiKKvyqSZydY4X6Pn0eWyEvi7SzY6rL6DZIU4xvrmh078slTs8jODncmiOUYmn12emvoY
mhdl2BvdSrQ2grgRTSwinT7acVmoQ3XoqbqAmCS4ybGdv6Aes9Yyb2qc+kvfEG25eAhRP5uP4RUU
2c78VFgrSfzyAzPH43il17+EPu0h9lmLtgSEgfLY/KDLxP3aAnZ8LFDKeBWIgwZb3eXnwsOJ4Nw5
fD9riL3MXJKn70QXFB+pteyqfrzKvIbBzU/wu0NK0Zl6X7Jufcoa4jrwOgA7O2GXf9NnjE/5DzLn
8WHJ3kcPf0mr/n/cncly40i6pV8ldt1t1izDPGyuWQLgTErULMWGRkkUBmIeCIKv06te9K7foF6s
PzBCmSSlkiJS7Hvt3qxFZYYU7oDDh9/Pf/5znNy3OoPkloz4ACXCi7C/nZmSrT9Uo7mtdc1hBETE
EEqBjaFje/EORsE077NuHoSBtyIi8r7j2uwNoh6xzLqf2mG/M/4EUSJj8AZPkgRRFCQNURRFaH++
B/VuqYFwfVdrUc61o/cym5OpK4/kLizIwSd9kYP4sK/253t91Yjumyb8dJYOPrwgAZmdTLUhXm4P
3si7+bg36d3eRMUg9yGS/NCOQOy646EDGABi45Fxb3CRay6gO9iitRmoXbdPOEPOAjV2jq5sCKdr
9un7vocgS3tPcIQgB6tASlNt2z6BYJMX3Z3z0O57Zh+6cE87+/iNReG98d3r7yg1Y0ZIYmw93njd
i86qftTH8mdUghpV1hd7OsrHeHDLUF/izeJJwyUZz82xyjs1Y6P7cU+y2jZ1DHi2M5PpqbXY7RFm
i5c0aWOBl0pxvtQQx3WnukeGIRmwFrvc29cQhGdV0ZO6+ljLe6p3WQdDkhBgVSXXzWlxm1H79iQ/
1Drau47C0Ycw+3yW1E5C7dUkEaiJpu79UseOsqpJSkAL6JVPxSh6hLoPeIQ0gIWqla3e4+vdWFSW
ojxCpeDLc+dhO+WEf+xMCBjZmfUxKhhnUtfvojLB8XaOoP+41UAYbp+oK5s1QFYOdpm3dZfbc9Uv
x9qLeE4+uRoBbK65EDyXE88u+vWlf5k6SL4Z342mC0Yh9iJAK2xJAlAhGyK4HffmjuY0BAFY+jzl
Y2CwXo2jaU8aGaPOo94j5fSo8kCIYXMaRt+1GURjQEqLLHREmkG8G+IABH5xxte7bLTdFquPwx54
xfxCOsNK1nHP1ly0EPq3gX0Wnr0abQZW2Jv3k7PcQcDuOroNr4VFA6AJ7jMR+t413vAAbcqo7HH2
XdVjdB8bS+7h2NxN79q/Kt127ryeya6eLgy4i/MBnpvdeS+7cS9gCBHDnvEV+mvu5pZ+gwoRF6b5
+Woij0riMQNJmt4ai/en7XUbVjeBpZ371zrBK5eAoX8Ngp9NKXMBRmpPfzsns7B5wbUoYqJg4VE6
GhGo26UKfgjpLOeer1gA/hgukCg0b9Xcinzoa8SHKOjYyVW5avMRmqVfaL38JrhBOGVcCzjyII+E
mvY4DQccI6BlzGD+7zoyLa7zoO9rVHFI1HTUsY83XkRJ1n0eDMLaQYIvpG7aWg05juo29PO6Jgpw
KOSvQKO6KrKO4qy+Th6SinDOJrtEuJyScbNRXkIkXaEWrZdwqgfT4FJlVCjhc9IzDquBbvvTbR90
bBdQhv1wNL/8LK0jv7ezyZKim7pmiJqmHJ0aQeFjVoDpNjub2CNN2MvRJrVQoukq3egMv1YnWa6m
bLMjLN0mLcbEGUosAf2hu7mhLIk8D8dsZzi3P94vtPd2/f0nOz5jXNcrtpnenjHo35y5g7qrk0hg
+Vz6YwDNUfuIgMmXpFa5rcqMlk+sjfqKQwzBrGwTtSJ3AoX845N7Y0w2pKrqHr5YE9UGYqeucmxy
GVrfUypBqM+Zf5nfS2cdp7rCiPxRdz5+I0N/L+UDZ0XUBBnlF22Xrd07Nguqg80sMGXH6dyX3IAQ
uj/PN72woC4W7EGHTIi3dBbfxfrWzvDSlp3o1puJTj01KSXtG/3VIFyDzuXrriwDmaIU0WZgVJRk
nMa1yie3nBTNd7deqJJV3YBJ4kVXaWxVxLxO4lv1Mhr0Si5gduzMZ5uSW212KbMjqU/uuTLNL3zy
XTVbhKdYyBziMzSrAOINO7qtL1TQZ7+wvm/v1XtK09QXYwQfnalv3omYUgVDgcQxF4JF7vh8L6Vf
Drc93eGWAJKNNXF3PhLH0SU2W/3ODOHPqfhUjQybrbHPRp9KkP+djtGvdAfzYdKxXu5ANgwm4tBE
bfbRTZ0EAJ2tPaAsBRRP15E3SBwh5HrkdatBc5kNGmCdwFG5l1FiRAzdBn+2bBWPGOKM3bwPejvF
V6DLdewx6CZODnfIWmeW2xPuYOcMksccayfBVmfmJHsMvmeDcNrCX4j1VAOBezKObGsyYspF1eU6
INgVOo6Ofj0/qwca0kp3nVlA1B70vW6C+gp3aWE+peAUPYVksil6an/bB3r7sSNh5X2pqX0TN6yp
PlvdabwbyC7PSKVX7YjE4FhMbS0Ojrp26qg9JNmUb+kIOySAMLsTw4S0pUckW/oEoI/tYxddPMGG
6QS4qx30bBBMqR4wzpqBydEXDr2btox1AJMRLRcuPQ+rO8ZuzJcGf7KTgYShrYXTGKj4tjef6hO2
NP7ipieDCJTTTT+30ykU+257xZn3i4KJLA+RfunVfPFkIN5rxA/SIOxvzjc9TWBxaX3lJSUedm/X
9zgFSH2DlUYFli2NgGSHwm4WiL025wN83a1tYdS84PNHdLkhD0bubdNDE6AfDtu7d4tNQ4Me1gCV
REgA1XYxzW4olMROzsoe0Uxz5AnJtfM5iThp5LE5IYtMyIgZkG8hD13Z6SzTx/4gdNyRyZ1/a7Bh
NEDEFLlDQ4nzq/Wjd97itbVz1t52vUvD6EdqF8y1pEjuKmy66bzr+zc+GZsYu5VzRbyDwWhJ4aWA
7Lg6yvSup1+I8hAX+NWNeLcGgCNpwn0noxLlzOzyHzhfJ0t0k3rasPIl21g9bjn2qToZSuCHbjfE
WraX8J8AtmsrQp1Bhp9+mfoPijEpNHvDXd4bdJRhQeGFOlyF/blra7c4oSRbS9raNQ40TvVCDLVm
G50vqfryrZIPADG6sp6TRypNFvwbxgnyk/mk32O42tPKnvfkX9Q3EN/VAtYNJfPW2rDC0oYPQbiB
cdzDemH2k+H6RXoCgNYmG3y1u6tl1lfHSjeE2c7dI0fbJupiR581PZI/3i2nv3KuOTicnMtnLSZZ
k2ZLxy0uDvo/TrtlFzy774+5TYBMVg/abE2VN7iy0nNBHSRn1SMrtx3JEQGH8gTFvKsN5T5A9FXy
7CqsFgBJrbJizQLY7IULf+ba7SIzRxU2lhMgI30U86R8Jr75pTiqh5jHnnWm6uhOGlYgEzN5Kt1D
9fUn+kVyr0+V82QYvzT3AbTvQYfgB5U8dKWxmKAeJ0ZyYm3FaTfH6wGygUZQiiPX+sHwbwPRJiU9
f2jEsZdfichxeg8kfaJNnyzg6kY+68BFtI0Z9fyryuHu1BVJJZuOMJuDKFbkddgXURIDim163H1B
th5xkJ6ql+VL0cuGq2E5VuDZzJ3SAo919BuZD1L0VjctC6mNRGqHkDAdwA0fAQw72274UvdqJ4ez
I10JD/K07IKJ+pZHzTM8pQ5AGfXgRU++9G6ftoM2SVJyASZ6gs2U2quZroK4YSA2hq4gWW4LEFxR
w0i2tHPZPgTwxBDtmZE3DkYcHuHUf5zPbfW6GsClGIV9edUlBIpyQjMsSPJrxet26kW+0GQ7mplE
h8/ZBrYMZUUWxi7amODNX+E5dhm/5LUDkiYAAYizjjQyBYrh7tIzShI2tnfBpT2mzIVY0ApvqtJy
xe5241KPfql9R4bEqYzeJrZXfKDIMtA1dlFQ4qyiqhkwnPLGB3za+XNzltx1xnAqO2TINv1kbERW
oVvww7OBz90IGEu6MR94NXbKhK+bAu3eSHdxZuWrPkhRx+jWoDC9rJ2EnLboP7B/xC/ruKug/k21
zRWi5IPNktNVnEWPiMhLF52h+kmg0VJxji9aWCippibrsorD1+HtXJdyFT64ITsYBgxJoYEfoT3a
rz5DAd67pe73c8RgMZpG3lJ41PaD9Me4BHMy+/DzB/InrEHj/cDprzc6QgDW3rpGYoo3au/D2NqM
7o0uuU3H+O5S6DEx7+X7fJhPwueKwMEx71NSLNVt5lr5kNBnoI/TIQVojg9RKO1FU3/kLoUZ6S98
7c/CF7Mnjg2ysmSXvocvqEtctnGu7xBjUKhugW0PiYZIvklOdJ4jRgTClEBwy+0YBK60tUF2hbjQ
ePu90xJXCrC78rYaAsv/GPHfIuaep0ucA/Llspwu0v8EpFoF7OJPUvcbRq1NYcki/jYswkX8XOxT
adu/95NHq5v/0CXJlAUTPy1Bhh37J4/WEP+hSDDAFFGDzaprKjPnlUfL31I1UxWoQVMQ3tNYJq9E
WvMfgGTQaA1NwidTpa/fINKqLRqzt95gz0oGbjmioCD2YFBzdbjetCbw0sbLhV5Nta+pkjSQcwpn
Cig9iM6d63V8jS85140gnOViCQ4QYH1VE7olMdFRhgyqiXKlo6WGeyVut+doBJGdLSh/6fhyV8O9
77zjViQb0hArNGnYGGSccyM4k9fwrSQunNSAUFtSFjAOhWkBn0YwNcNG0Rq1lhSou+mYt9sGhZKk
Y8R2qakepS2iYsumT14pEihcKELyHFJVj9SivFHRZxyuVyuUAedePlDL2WpDNF/M+E7Xko5RhoSn
pk55C92EQf7Jgm/X89GImpLEtVQyGU5JPMK/OibVgiImHRRGBQC52AfnuS2UYW9vrs1+NLhfQKC9
8+VMhBkoX5Z1CRL20U7p6usom7sdobeuOiRekRKxEM5fBFHVfiC7rudTw/fsstQjW6+De0Vu7VH9
aS1WXZdkM85ZaBsJWJeJ0LHQ9LPyOh56WTMRMDI4S9O6cHxDuUBaxtkodWAja/ldWzX4EOXOPEkv
dCnuyXXrBQGB3SpSt7/2irG8Xd/P5fxyHsb9wIOda/hKYBkFOhmU0tnbolriSRT1hJIisNL3+lgn
khxdG8A7UudcqDwsPAKMHubkVf1IgOeT9VxD5T6x1UaaLlyXUsT5LnLhXCek+qQnTBkoiJgPNV8k
mqiikQYnd7sZUsTvfYI5QmJ883lVrsAADtKOx37MJZXUjoYilCH3RITtLVku+hvIFDLSmH6l3tce
oQ8eqP7F3CfPsaGwB8HjEWo0fbRTcmcjrC8pA1pIHbLtUoR9L0mNdcfnQp0RWK35F8XTFhL+JR1B
v2rqmUlBtpHBlMJFnKJo7pBnKEw5eRX1ZEO86mykO1SDuICn87631h5cb0vhEpQ5HJfLnryVTBT1
kIZRyaVtqvMQ+b04zOlUC2bVnMtqEhtXLoXtm635wHNO4db3Kz+891343xuYdGk8Dqs1ehybM11B
idoU5P42QXokzMcbH1lBIZnKNRy0ROTxI6pnKC4iogzE2BKMTU8sKHjKJKrDElzVkfZ0wk4CArg6
L7Z5t0FoPp8XAw33Qznzu8VG8aywyaBapG29tUfkLIWkm0IBbRTSdqoPQw+/gZW1Kv3+Sul7IiI6
OBGq0pW3FqfCak4EtR7p+Xy6Si/QaQV3WIhlLwmxGonT2yrQLxi+8RbHhTpdjdZuaDep2Be4cmb1
huT2KkBmh3sI2Qet833rFpPQvBHQgEiCRS5OViTQGhzEQ7kvzE0rjoaeDMyTog6Lvl6pBWcVqHdx
hS74WbR+xpp6gDsNqi9DtcqoG5yEuWKt40e3M8GbxV4p03RD6EUgV1OThqtiT4CmaiQXYnDhljD3
hL7WWZo6vvbUta4y1Yq0l1Bw+4JqjikMIalePaLYOTC11ZXcwYV8nfabeXZZkPWTy7gvIeLeoJTq
Kzca17LKhDfnTtH5stUATpMLsJwY3NGZKmqEAFXUQyfJ2mgKsj7kirYIpajwK1J1qLgpn2QpxFHf
yCq03IH4NJCCTsK04PKLKkoax2AL0jDvoOyhZV1fkgaxgnlJcjdH3g2VRJjshk0J/dhXmq5XLrBN
tPWcQgkIDJ0O9uuN4QR1iMaiMDSTAIMwIAAkzDul1AOIJ3tW2+LmCilequpzS9Uiyv3yq4rkrQSw
XoVnfrDu1WSP4GoYKnyNup9AKE5XL2Y4SCTZkhnVEMaQ13pco4i+6vnsjmuVnGLW20IBmIObq3Jv
G8LJFIiyxWEg1pbOPleVwwag1cen1EDvkd8NSBzL0UjgTyuqItDhjgihQ1AOFwFSJAwwRu/Obym4
1sNJ2Dw2Z0nz2GnGax5pO6R6xnKzcaKTUedxc1T8AXFl6uS3ABLh1tr40F7LwarlZPGv63Kg5qD2
Gg4gcAT4XY2nys1BxANS6Wb5MkABndJYTfKV8zTlT/mFFV3U4J1baYZ0PiDNHaVcY3Ezn8oisM2c
i2VzLzfcs6nl1418hMn9Et+WdKuRguf09mWLoxwFmUXoYTdX3yiQeVV9JIEIl6IlCDcFnOi0pIjV
nyYNmL2c2YU4h/4MMTthISAtDSW0g/iPMgzKi20QOgUevHpFA0lkaYCCsj+QYUYrLvoNc/HMFCMX
C8fkBiW121p9ltUziRJhlBXvTRaCF99m6HM1m3HVXHgxwtKlVVSlLUK8aLrZ9nk+H8vZbW72PG5b
DYo1qXFRalCdpWAmyLiPDbZeMZyr5qDQgmFmpq3sLnYw9yiXjAs02vygW7U1y8hBmJgnmETeXnZu
bp88k5c37lLsz4yMwJvJo6xkCpgNypHwlimrGP46H2z70CjnuZvZWYWxozrg1LbqCBp3pvXrdYHg
YWXp7OBe87Byt9+91d18/iyEHKmrodc8qZ2nVocgfNTqJw/dHckH1TQFW6c62MfMwmWbDXyKNYpR
CqWJAmZcQqmGgRCcczOIv/tBPhLnEepo38O1Ociy/tbk7JSyWbm5FWUSgpvLufxC7a5v4UDp6Jhm
FhXEyb5HqtrfaF19temvobF3fMUJ56a9RQNOX3X9NQLS4VWRN2NRJaioccqOlwrU0OZRcu+l6FEX
Uef3y36qsfoiD3pYRdlqx1qjrLdmUme4e7sbr2sEnCJxF/kv33cd9FuocbRQ2uCSuyXvEFhpalq5
BiMOYzhNwkK2H3XuOqoC3SMMHLMMHZ2qUkMdJu6CmmHbIGgxRH0MUGZmFIfrRm9lxLduM8zSpcTY
hmvSL9rVlg9FoW0twBgeYuRueeWdCq8j07OemCP3Y9zUOgJqc8aboCJO2WNMGLu5ATFyC3y5UWwU
keCJegmkE/Ae6sGSWYAUBZKJdqdubEPomhSx5sJ4jS6XAHQfiJME4mKtlZYYTTDLgVCK85mLRDxu
OtCfWNBS8bKBSLIJ+LBrxw0gUNS8c9TNVvWo3uZXQvaC/ZK9UielcecKIw+wylzd+atrH0azBysX
qmIoJ3YAzVBOI2qOt46gdsM1AGhGScFGdvIeaUAkS0lnMsRa1cXOD2Z0LybRJT9ETeBk8UUYjpvN
BTpgvaa+3LBK15pvBfl9qhuDmoAEdZEFvr5O2Skf1IRr7PZ7nKEdfh1xtqhwO8P4nOqFpuQWG0Hh
HZdRYKfGMo3Xlo74TEfsZF2j1LtpHLDvgUBjbNG4Y78AcQJvilYLirwtl6UpBzNRBpYj6JBW18lK
wRNFwxzlQsz8fqnAKUkuvZoms7oXulhuYhAi511Vlrolu7krKPcGsJ4ZcJ/pVBNpfi14eMZSCiVp
obPFTMPV3UEH0meyudbXane15XpjXvvMeZx3YAyRuyHf7AawXGD5YR8aFYDlKUn8RB+I5WNZbrGA
AFVGlz0lJPJjbiGh0K3W0xqJ960yMNeAjfmsyDYc37gvkQXSuTCps0iXZqk8hyspYXpOrZ1xvdkE
o5WgjIpVOTGxnQryqFdnLxjAg6bPLU+/FuuFqEyUQLdFnM/X0W1CTCajiuLeaRmbnQx1f3PbCbBg
Kh2MElK+CdYyRMlIH1JiD1eZT5+7ni2vgUZZbRp5FURLIx5TIy0jaID36chQYiedA60r6XTt3ehE
SHUELEWux1dVW0MmzQCSLwgR5CK2MhmItNHxcMTNuHOfMGOkkJVWX3nydNVcqPNJ7N+rOBRvznF3
ttVM7sodfFeAS9Wrom4V1twr/LzP/BV3hgywHe436qudVCX68WdJ1bkuayzoIRpJfV+dOzVAsasj
P4MzCOQxHRq71kvc8zq9CVXDabJZwW952q1cUg2UYngXV10J5qt3hWt2TwMO1LMFf93RkgdTu9pA
l0bKxtroUNAgS7S0SVQUt75yX+jfY9N7wFnHiQQU9mofqyXXYGvYrojsEHOrFLVyKtlQnLLIzv2k
vNfqTV/E/8QqO9F5kWH3moO0a+snUaBCRYdMgOyMrdTkgDQlGovr4DbwSLQ3CSdDXJSPyXZtWpmp
n4dpPXVD78rwyp4oYiIYDwVyNBkJiG1NRc09WlJChLeAe79FDdJdNRiKn68606C4oR7ernXU8oHD
ZdHKMkfsVE5WoKGlZC/Sag1S60XnBlu0wNadFPerzoO+rXtVk42MQhx6CqYopH6NMKKT1a2SdZZb
JCpgzSkguhHBlh4YQ3QY7KhBiol5G1025URayzdmkY7UTXGj1CVlYduJi3Cd3sDXMigeS2chcgly
5TmCGXXzBu45UmVINVVDMVLB4CGvI6KvjOJEIjfk9gMy1JFeX/F9PmEjHQF2QCLc8JACAV4xISWZ
RxdrxClMRV4jsKahatxk1MFiJyMmio1l8yfEks+6OkIh4yYJkkCkK7TuL3C1t9KMKL2zwOnwE7jg
CFf98VKqoKqapqmGqh3hPHIs+EhXIis5r6gV3T43nWdPJjtPDgBpYEuFyxkTMX2MUYhHtJk3vR7l
wTdpqHX8mF6FkcnJMq2pQVbHq37mZMMWh2wJgMnsl8hBb2EYvqJKrlrSZPAzqR2QvXy1HEVzREFX
bURJ1rmeI6ah2gQL5/4KCmPh4dgJA5u6ja20bgO4sSgGw0BvS6UIgepPKQHvwAaiJDGrRFFT0Jc4
fBxDXDUl7kvIeiJxyQW6qsltrEfz4PrjIW9nzCH6xLf9qx+zxb33Xtuc6wEW7qFCfXNke9Uibh4+
7uC9cd3v4HgimWln3gl5kY58WWcTT7zehJ9QyN5bFftdHM0aUKROFZS8gy7fbny/v2W3JhjsS9vL
j9/lvUWx39HRSicO2JgYoSs9rO2cFXLqokm5nofABfWqghOR0JaQ6eVi83G/O2zuo690tO7dLSaS
GUY4PTJ7L20VRFuwU3bZmB1qcbqfMWU++2btz/cmhbhhhQBLKL2iIAM6r8ayih9dXdofv9b7302D
+wfaLWk7rHmvmzRqEqNA9rlnxudSzLWvuCREd4p4+HE/72JwoiwLEow73ZSPd+igwUNDTBk+RdMG
SfyE7UkRhVYQkPAo0n6FE2kQjhrMHExx5GoLM4KXjh6QuOGqWFEZbU5MmOJk5+buBKHyQLoQ1p9M
4rfwLAtR2clkqMi7mEcwcFSHIS5gPGPFmeutV7bcmXTE7yr8Lm87+nhA3v2+e3212/DewKPpw+1H
pq8wu8bQDgNeC+evj/t4d63s9dH+fK+PGH/2RON20qu0FNgzccwI//hpqAFWyPdZfF18tjrfPT3Q
99DZwBnHN9xZIcKyW24SDCcn66fipXMuwfIMz+cP6bh64uLU5nGRFpiF3+fdj1/2mMS6O7hEFQEU
zBAgmLX5l/23RUCIpZJXzLB+OIuoD3zSrNVMec2KHajV7KP473fEQYUgCm8oy0fTRMDoO5LdkmPK
Fnvrc7J7fb1Peu7mZ/7tX/Z0zET+8UoMpSIbAtkJ4eiVPBfAX0Mfv+cu1o7aW40oXoStQhAcd0VH
H7SlY6g+9MptV79NwZ1g3H82ru/uEH89w2409ibRuoMdXrDhGRLu3bq2vXM3Ip6GKFKl1e3Hn/Dd
NbHX1dE5RfogSefY7yCT+aTV93MfzQBXdD7u5N3Tdq+To5OqUoKkmYvt+wBHd9SLSF183MH7W91e
D0dHVCJKSANq9JBTirF1vJZVCltdGK4mcAPH1N5NNrdhVxhjtDzSLsyBL1h57+OH2KWs3hxXew9x
dFxxbyk7XMLaSTq/KHbkuFZuZ21tbCQ+x22Kfg1p7DPSofjZN2x/vjddChHFqVTn5RXgJwcYqGU0
6922iGTzYtwnFCeES+PvnGJ7L9vO4f1Owy1WdC4vK22nrpp1VXFO9Sg30FV4/sm4ttPjo3E9WvyJ
4XlhmezGFYxnnKwsBMgho8BlG+fT4pN7jfjZbD06JjYdxUvdDe44GBfKNVwDoTyLtftmfTaHRRhX
XOplpWNVAsUoa/dWnANYYK2eVc8fv/d7u4Ams7FLiN2JRMSHI5yUtdLEJnECcoJghjV8ryQNqK2+
+Lifd8MsHMwVE4SHO8/x5up5srwhw0F8N/IvXahZnvOkWBK3VTi0v1CQ8N733O/vaIDxcl7Fhrnh
xRwtR16AGkuHOlbSA/TXSmt8/H7vLY/97o529HobNl6dNMTJHsofq+soiQZlc/1xJ+9Nmr1OlKML
hVcHKXY0vNNW6dgefHLP7H7cw3uXxP0ejqbDaitrnibSw0q+XiPZgJh3KFOlXj8kfjoQ1cz6uL9P
hk052rRX26DJ3Q39aR1x5IUXCGf3tXr2cSfvBi/7b3W0cecY94grJKN76jkpRbu4QMxyIF64fUyN
htRVd/2rlvjq9bO7j3v+7PXaD7q3f9UbZZNvS2aFtm4G2D6QJlUHK3H+ySi+G0/sv2D7HPv9eB4c
rjnDaEzRwIbQjijBegw0NOqgP4ESCSEEhQ9IQdwXk2xGZT2CDn/nVVtWOncBRRCOZs429cLca19V
N4aBfINPcapc7br4LdrSr+kJ/v8iN+2JC76RDPxTM68lJ+2kJilsORYd/KVfeuUQvd/Qt+UvaRCy
AR3QpXZPtJM//KiBcIFKYvWMRiGig6qugJCAve3+4YOGSez+/HHH1P6B2p8pCmR+d/+wqOhwb4T+
1Rh8/HqXb8QZ37bz0Rv8GJ1WhlFqdRK/NAay+Q9oX1w9WjrYwcub/xDQhkUVSzB3//zGy//CCP05
S1DNCZ93k8hfFnvalZ/+wusYv23g59jtBgiWmfQnY233q62y5Y/G/5pl/3YgdLn7wns/fP3i+3/9
5yu+7fzdx3r9w4G/zBf5k9fsXrj5+aBnO8VMaxn62+U+r68VlvvrMd6ocf753T9qFdAcZc5L/2nx
2tZOD/YELXfDb1cLqCzPSb7ftM759tWH7leLchktwoNnNlnuX20YdOa5yhfFa0vtWIitkOlXGz5j
gPOFWx08scjU+3LLs0W8iA6bNT9t9r3Z+efG9XbOHm5Iv//zny/ZjqZMtarwSwuOLT5m2N8sNiCG
v77GvyVPy0X8ye8cLN4fArt7Lfz7rN4/XvKjNcbJcvz1f77y3pb90dL9Iy7ZK8qjZlG7fbMQfrPd
wj+YT3iVfbFFHLmS9GDrEmEKi197/bNW4/fbH9HyeGApjG55w3994nZn/M0hqIoyX6C9+drM61nx
xYG4atWH33tmQkbzzTbze8983q6EwyfWZAMOtWQg6g1zW5URQn59oVf95t/rY0Zch5L4US+K0goz
ox9OKk83iTnejFL1l0o0e+svHUzMmcXRRNQMUtTkqiSlTVsBTwoE+Yef+W90NF0WSZqUi+jwrSAx
q6ZqSKTtRJ3aDyi2p+hs4Xr58vG1pXZa6aCs7f+ocTWpHSbWPEVH9iL3Hx+ZEd/OlqW3zN8UBWCE
S92KxG0FTjjm6oASr0/1OjfeDOZ/3LHx3kx+DZr2w67Dw+Fg4//PcEj82MxiAqcoOdh7Wmj6X870
X1xR1jKPqueDZqUTNHuVhEmEu8A7hSfyCZqHzYJQ08/WXwdhF0m82S/35usvDomdPCXFt/8+XhJb
x+7/eO8dFPChr4787qha5nGrd+8Tr73Xj/omGvg7r5Os3m37BO8wWuRrv3jnO2gnuCv0/MB/Hebd
nniCB+4tn7lMlcvnb1cl/1d8S16+7aCTeHl0rhgnmKY9FECfvG9tpczb9k/waa3Fapm/M/rGR7v2
L66Cn8++C07aWUr92Lc/g8tvk+Nyslb5/qsrghtc9NpK+8HfBia/P/sHy0X+/HOIdu8wfXKSeBG+
/tnRre4EbzHAI6QdrB9b3/77iMKbSOv3XwijvdIvvG/D+Jld49suwPt2vcz54yRvDrprkytf/Saj
xIO5x07+R5mE4Wt77dehuOj1P9+JDX5xlo3ZYdsCxcvl8uW1tV3jrS3HV5997BPuANy9tvSj4ROs
DZQx8K2LFu/tfKJ8gjk0W4RRky/eGfQWu/vquEwXVTuJqsO5r51gwzvzq+Xr8+1GW/8obP3FOXK7
iIF2qsN2TzAMZwzDYaun2PPPlvW370tgqPj54IlPsSfPFmm1IHavv1HdFi8PojbRPMGQMO8Wh0Ni
qq9v8fcXOQFO4S3C8OeWeDjt3gITv78n/vANGizDZbz4n9/+KJ6WMbpKP86s63apssM8L74h5Ood
jBkXxq+/HRz+5dGoSaeIca9JKhw+rXyKp63Wi/DgE6O19fVBuOPzEgi2516vomro8MHbNMFXN607
Yp13zlRSDV9v+83Nilr3r7c69Z/rRfN2Dwc6e4vy/f6kx+0tTdE0/vOW9frE7carcn3Xde7yqkkq
SlPUVgvrq5/gJvb3IuepjxDAt/OqDBsO8ffWNp3SsyDgDIQWAHBTS1H7+CH+48CEFnn9LwgehC5Q
6MFqPMEx8UfsJkd5ls8+7A8O4EfItZWURc09+LWlXfzw6YT5hXaXsX9gQyedYMewCB0IwPefVT5B
s7a3OIga3sLhv79PXC7T6jH0n9qrLqDfN5tzJdl/8Fa/5uNV+fkgO8soeeJiTTef93eCGWiT/cyp
xX998nayfIgw/2KsaYNa4cu436x6grjYZnxJHXz7kfBprzs/vslBPyeItOxFuvx2u8yflwctn2Dv
dwL/kTzFwYxvJSW/OnG6bpOWr820X7HVEPlyoxkXhoR9L3wnUP78EPp8une5P+WH8fcpbjrd0vOT
9HC71k+wOq9Z9v1F9HjYcqsC9dWR7i8eDxehcYLP1/eOjoG2EunLT/r2xiScYmX/8/+Wy2/P/224
Tvz8YNVR1/j1px4v4+bwRHybdq3+yqP94i438R+PowLxFCHphKxZ6R0cLtRGfH0UeN6jUTgFAD9d
PC/cRQEH4/UJdyHHKY6R6aJJyvJwOnyYSvvFDzflfl4f7MHiKe5WNHvU6AlW8ZSD9OnpcDKc5Fq1
Q6+Os9rok71+xS8AFcm23SWzIxBLO0Fkd+YTiL8+4W6enWJj37V6uKuL+gniiB/wUgcNteIYDzrB
cr4kzD9OOZ4gJrxaNk/eMgyXB+GbJJzg6/2kaLyh60hthdJXT6arZbx0FwfYOtoJJ2gX3iAY8mSZ
xAc7kdTWIHz5oROodoczTxJPMDeuSEYfRPWQEL7+tNfJ4ZVHOkV64eqf/yv5hvP6P//3Dvea5f/8
P5RxHlKapFYQ/qtjfV3F/lF2UpJPsGCuF/H2eB+V5BMM9437ZoG3NRlfHQcu3SufRHlvURwcK5Jy
gi0PPq1/FCBL6gkGuQuoAWnx4HyVTpFr+f4moEdF4OuD/N2PHheP9eGOcYp0/o899O361k+wa1h+
/u2ayOhgE4Xa9vXh+OOxWR58OwrCDEo50M2k5BbK2c6p++OZ/R8HamrvsPC+CnLuv00bakGL3/+j
LuTB8pWV/8GPTkgf3rFbv/paXPr/+oqH1P7/KHbwu1Re9XPm+Xuf49/pS+wYvP8FP0X4eHxQnmJv
iSmDyA+u9yeIVf9oacqHkdkpiCBUmrh+dcDPaYti/1ozf6/UxEoKmMO7AGqwzLdLN1lzxL+2216U
WjXqL/dChjY/5DucAkdBptNtyXuvD9g+7inoH84yjhb5ar/ZVgzpq6MwzBmGQ1rCKa623ZYfdDgI
VHN8+Wnt7fLJO2r2BFOh58fHg3CK3GhvkSev+emD++eHDPFfhH16+SJ+OojIjBNEpn3/kZwE5SKv
36qdvq0Y01fnWb+CMFgsm9eWdu2eAJ7pw1VGDOqg2VOMA2L/h6NrnmAbtvOEuP9gayBWfH32v49R
DSpoIUdEv1OgEMOnN5sDXpdff95huQgPPhlFGl9vdbTMjyaY2MqSfHXmjiAKgd0uDxCInR/CV1ue
LMr10Ww4xZV44petQNpxyyc4LK7CZL1YHTd8gjGe+OzrJQytcnmYlxdPcY2fVJtlRKYyd19nQ7v7
iMpJAO3wmTE5aPcUBP0pfORjnPwESwRQvzx82FPAA/+icEg8xS2eiggIUwfje4qjGfr9UdSDJs9r
L39/I55Ralgd4bY7Ic6vbhWXQKtHKxqpga8/cLui4cIczAm4aCdoeLdr5vDBXttq1xx+vq//+fcH
+SpdHG4SO6+Sr47wFRzIR+oCXp9v97gnKXuqqS85ODyQD3rt5QujUKNq/KNc77WxH498gu34ZpUz
xAfBJaWUr938/Wf+SRZsCf7PyeG18RSp5tuWa8S8s/3yYMfAZebrz86OzAG1dPPDCX2KW83VMj9G
mU/BHKHYZLmrZTpMnoiqKP0/7q5lqXEjiv6KdpksKJAwfmxSZRvHMAaGQYZUlm2ksXtskCNZJCaV
qmyyzT6fkH/Ijj/Jl+S02k3pthWbSDd4iqqpKZiq6W718z7OOZchUKFZ1efiNgxsT89FEJThsRpE
SfRAZhu41VqdA/jx9Ju6/ovwqY3aIcRKWi3Ec5tHB0ipbO9ud6E1TWB/e6G1LrA+NBnMkYHqw6db
8/OVBmvVp+M8/Elaxlqd4YRpBsOlytiGmqamUAiQ1jEjzu777aHf7dC11b2s6Y+kdQ5q0TPQsUCB
IVPV+fcFSF4YDHkmsecH70Jlt9XcyN/R7e/wACvFjLd3ftufxoDrZRyb/IIwHLU2TJ6RkJ/pk8YQ
AmzHd7YdzOAedsT9eCaCMJnk54EjKnG+FCoeTJrlGPAkBTEq3yoHqKADYDzNmCpJy6rXLvDeowiE
V9OSug454id+LBWXeUobZvCJoD9B0xgcwQ0oUY2dgfrLb1/lpwKlMc2v5S12MIqBFLKAJtC5Y2mZ
Lp3LAUF6L+Z0+0Imv/pYBxDWXD4qyqBpS+01ZPzNr+UnWJvRg8hCjrscvD6Nrihom2FjDMSjmE7W
p4ThXJ8JSraAJV59nuGoiGjtiBwxbGQ4hmA+WXuZAyWEYF0gHyhy0a0zvHVoWCztM83BsbgI5xSz
6DYYlu4SgnhIRBR5a26Tpf3pmqnicuS8LqFICT4mIimwM/Vrp012hl3nI4Yi5rg2SMtKibzqszqc
CGkHR1GIgaFh8VmuzzSgUxxNS+CHTTvZJHNYGEOAC5VZaF9zHseNdP04CgumgyMrcSPDBcQeyXxw
XHUfgCKJHpzTBZiOc2ff6YFQFS3SAgq2e+RxCJusOhyAPJ5MgOfbd8yPsqjTRo0jneHPQVqcLYvu
m0O3zmH7gAUeIDbXE8kiv0a1xubWX+oNr2bNn8gp5OruMWvPP64L0EAFEqp1LTOO8pZM9qoILFAs
Z3//+kcyFUvh9OMlIjkYwQlIYXfCrBq5DxEDUKr61UcwlCBq7oFwRFk2KGiOOvYMzidA+VMxNds9
2T+WIlrCX5LORxB/BQ1VNo5QWJOh0+NoGkSYwCG0DnAGqIJrS5HpOQg0A5FCGIegi6BWfVBv8CiI
7M3k3i2AO3tJkpp1zkxo3QfD2vvwtAtaZni2zsR8AaWSgsa3Ply7Cyzpq6RqZCk/fnUxbIb16jhj
Ny/DbQawkeMvJirbROaXYdlQ+txC93Gckz7cHsjExXJOxnvA4GSeAtBFGuWgzpwmsQjp3lVVcqra
iBjrD6aV7BxzZDTfR3FgTQFHomqQ/igkeWddDhLAWQj4L43FQ5rXTEr5Z/QDEv2mlWxqOXgWHyHH
G5NWOXT0fJEG0mnHws5ebpTbfWFI319aIFqPI5KzynSoMTu9O6lkH4kt4nFI5X8HC8RB6Jc8p1AJ
NgtQfnN8H8IdMc1kbg4HBvgicrDpvkoc2+1DAtR0Vn7MfQW1cfx0FMCPggQ3OYo174DjWgYbblRk
r8OCcV0U3qj+Fe1R6pyniTAtaesla51hjn6+6vm9q5ve8S+O2jxKW3Nt/0NnGqpJh+AXNb16q1nb
rJ6dnbL8+91bcXBeh/RRJBptjIHMQliZExsYNmsyzPmvWf33/D+ZD8xKf7zOVz5nGF/300oaWu04
HdH9azZz+cMN9VeJYhVZeroj4pEtG83RwziVM6osxRHmUqNFyRFy+3OgVrpiicu06DLiiOx0rSXk
UHo4ju7ARaV1XTjiKKbdYmkjjkA2EB02UITjrofmcACcRUpp2+tlF9L/LLJyAktUmjOhnxCGEMF7
1HWx1g9ygqab8ocbGp2KpWxLX3CIXyk0XaKkCIg14HLYSJdgmiwiVamIBGQ8DltGQ3IGcrHQupYX
IaTOzURn9hhH1FP3cpbe0qQSik6arsqvKaRP72UgguzGHkYjVOkwjWbj52DWqbC5np8u9iV08wsU
/z0Orp2eqBsJItT9IvsiJWanb4W1rAuHPJAR2r6R8VgWXvIw0sx8ll+ka9/Z1AODwdkBv8DSpvI4
Cm51UYwFiVYzBdmW4oiC+oKaLl6D4X5DDm3h9FJkd2zha49DMEfvTtgZi8nTn7PwjmCSjzh4VNkH
nAv0QL1CSBFwpHP1B+hXwHmnCYdf55f2EIqyDLHbp9+RDAlCuJ/OhXgQSRIi3q1/Equ7w3l3LJN5
qqRmBaASzrXf3jtpnw5PyXjgFNVb+HOESjwtt+U1tyutFHkQr+M8eMh7vEnwHw7UWkksDkoJoDKf
opmpW5Lfh3VA2oH0bNXrAIg3IXC8XXFwd+uuK3hV9Rg3OM67kqaIx3iFLYQbR7a0A3SNxZPkiAt3
YvFIxWE4BKBUcINgMjgSm11VOckKsnLk83u38HRo1U0O4PqqTAwE4yzNTg5C4LdiNlVxyiKjstEy
t0J526ufAllLwyQb66y9NJyNtDggGWRroIh89fEqdBQiMMS4cDkq71yGdiUMhsTRdZzag/U4TsgN
qFmPIEeQhUPNum3zu7tnoKhGYdVHIf816gT8L/nafhjB+SETzYHCu0oTC5LocWA2hk9/QSBuSc4d
aFNf7r4oKif5uvsiv4tIUJ1RnquoluUX9pVbpmF1tm5nKCb2zT8AAAD//w==</cx:binary>
              </cx:geoCache>
            </cx:geography>
          </cx:layoutPr>
        </cx:series>
        <cx:series layoutId="regionMap" hidden="1" uniqueId="{DB61347F-90A4-4921-B3E6-FD09E4E68ED7}" formatIdx="2">
          <cx:tx>
            <cx:txData>
              <cx:f>Output!$D$3</cx:f>
              <cx:v>longitude</cx:v>
            </cx:txData>
          </cx:tx>
          <cx:dataId val="2"/>
          <cx:layoutPr>
            <cx:geography cultureLanguage="en-US" cultureRegion="IN" attribution="Powered by Bing">
              <cx:geoCache provider="{E9337A44-BEBE-4D9F-B70C-5C5E7DAFC167}">
                <cx:binary>rHppc9w4lu1fqfDnRxdBgATZ0dURA5K5KDOlTK22vyBkyQZAEAQI7vz1c6Vauso90zMv3lMopEgu
SRB3O+fc+/eX+W8v9bdn/9Ns6qb728v8ywfZ9+5vP//cvchv5rn7aNSLt5393n98seZn+/27evn2
86t/nlQjfo5CRH5+kc++/zZ/+Mff4dvEN3u0L8+9ss1l+OaX22/dUPfdvzn3X5766cUOTf92u4Bv
+uVD/tw8vz5/+Olb06t+uV/ct18+/OWSDz/9/OMX/ctDf6phXf3wCvcm0ceYkgghFIXvP+jDT7Vt
xG+ngyz5mIQ0QyFKfj2Pf3/29bOB+//n9byv5vn11X/rup9++//P+/6y9n8eVp3Nf33x3L4tM/+P
9/f6+a8b+4+//3AA3vSHI3/a+x+35X869ePWPzSq//b6013/3H/rft+F/3cL4OxjHOKYhnHyw9Zn
H0OU4ihOw+z954et/1+v57+2wA+3/2CIH87+aI+Hu/8f9vjvbfWHyxbP/XP57ut/Mte/P/u7nX+4
9d+FzK/RtH/95UNM/hRAb9/w222/ebvt4MitevkjAn+/59tz1//yIUghnJIwDlMapWFEMYGvm779
eop+DLMoiRFOKEpp/OGnxvpe/vIBoY8RSlKU0QSDveMM7uns8HYq/kiyFKcZjcIMJZSkf+SWs60X
YZs/duK3zz81gzlb1fTdLx8i8Cf362Xvq4wTGsU4jjGOQ/A2FFM4//J8C/kLrkb/JzDrENZLpjdB
Z7NjoDfJaNAhJMkR+65IIryUrk4npppUHhWOK9b55F4GnTiOy3TisyD7iLbnKAiWHVbD09KuYZ6k
Li20ucxxuhTN0m6bZQoPTZjeiDUJPtHXP234f/EWiKJ/eY8sS+MEXgN2GbYnzP76Holt6062fVS6
KSxjLnQedmgp2qHmu3mKzk2kyJUQaCt7np56Z0jZorkqp67+VIVjvO1Hz2pnxVVssisIzShHM8qK
bk50HkX1dx0F7aHmCUu8DnMlu7igJDtkmfoUVAoVYUPLdRHjycj1WNlO73ASH0Jxh5RJWWYDwarE
NDdq8HHejmGeUq9ZNdRpPiRBlNt+0Nt0bFiTjV+V9t/buH+RGIk8rsUr6eJPQzIEpZxExeys3e0i
l5u0RheKRXDTxCNmS2q/Eku6T0E6PsSfsiRInoM12ClEFKuEIExEgWQRmcp2SNtjSlzuk69YJ3gj
VY2KU0tQuInFkrAereI4JfpBtfjRSg1PrsJNNazVRiTksPDMl2awiMk0yDNNGKfBdu6ypdRkmnI5
0W2m1NY2sd617Xo/J40oSGNlno7jTq+mTLpszgfRWpZ1tS4SGpaCm5WldlGbsTI6x4N86tNVFc7I
nqE5efahYthGsnCzfiHBSHfpfugJm2E5JzqlqGyn/kl2Ok+zRd/iY9Sb7cBdw1QUH4bArjkNxA3O
+JnPMWfILW0+Z4svRCXqYlqzvXUOsTRQLYuGrGVOupt4HXpGl6nfDtIXmR+OHdcPHTVHvZacRuMx
mYKwwNPTOgUD7K+1LDSEMLPgqnCDpWw0TrGpV4TVqVXMEVmVGWqXDccSsQ7BK5Be5EE9ZjnnqM7H
Hl/4aj/rnq8sdml9SiqyC3RzlmjIchx0FUtd3+ckawtkhmGvDI8KMcWSyTE0V3GsW5Y1Sa65uuoq
sh5R1iLmkRlv1OITFpuWNbVT5242my7QvlTS9Vs74vZz0ocbGiVVETecFliOuIiM30htmg1Z1wpc
2X6bIvOgA9s+9t9jKe9Jhs/YonzhUc0GI6qN6i142xLakjZ1qlmquLlCyDRXq2zHtQzt2FwNgwl3
NqqLZcqWwtqZs7ifszX39dSV2MffFeLy0IZoG1N0TMHKxYKuliwlp87h7tp7QfdNV6amveGT0ttl
wUe7qs+IZKcWJY+qQw8c91+S6DowQV6NptANvk98fVqSnOJlP40Hv0qVD3EyMFmRk4vWlvVzrNi8
ZBs6+EfekGdHwofONa8AigQb3KWrxp3q0acocudu6B5EX4fM1X2T13xfNw3Kq7BLdriGB1PYbS+n
h6mddtOwQhhk45QPJi2XhB4nXoy1Bx/ILmENRlIJZK4YMaL7kzbJZVa6zaEcbGmk9r1djj0KeK6I
PYSZqSFTRU9RFscswN1ttw5LjprmhYqF9TYf2+bRm+AyzV9aHzXMxniT6e7KUlSYhucDNpjVOArz
OaxojpC9tbLe0hXtiIAonBuO9lb6bbgMcR7KlebcfBIYAldG6YswX6Sbtp47mVfRZ8UbFoplKgFb
VmDJZrdm9JyYpMkjz0s+tLu5RgfTVrtOky/j5G6MTwrZub7kvtoGGrOVT4J1uup3NOnu54CObMjn
mW7tENo8gfzDkmU6NsO8cZAxNrZ2X30ijzLyFgxGv04z1wzKUz65xudRSr6GfvpCaQIovjpQX2vW
2QjlOtGibGIf5GEYnRIZnwM+XGPVuI1tqWMKd5/bkBrWDoaXQq68rCAL2SXAB6HHdue7Pi2SarsS
J+6jrrkNTJqVqw3q/L0yojjC+5rMHbNpojeVU/12Xkm+kn6+qpU1xRhEno1JP+8kpj1c1qa50IHY
WFcfrO1XeOI03lELRYQuXXbUWdMxMUuoqULmbllLNBrKlB1o6ZwzeyGXkAWqll+iiXzqA+TvrB5m
llhIJD5YX3W1QDb1Wt6pmSfbsJmC3UqJvUR6CphtOd4knRB7MqArU9X6oqN6Lzo379OwNhsKb1Mb
J2+aFWDHMkM4OiV2KMMPYLJ7l6IzBBM+ar7u13jBZyPkzrQOXVw6+GKAzM6CZsRXwsdBGXCMn2gi
jq1f1RXGXbulPTlKHvTPNU9D9oZO7mXW0CJWoy5Gn6mi0266Ia4fmE6t/iJ8VefBapbTMDpcKNJk
+SjUWIrGLTexw3gDPjye6nqsd7RX6wENKc0rnVUMpVzfCi0gOzkkv/aklYzYcLx1dbhembDrS0ET
U6zaBleKR9dDavxtg3wDkRrcr1m3Xye+Pi58rfO1DtPrmQRp0YnWbbv6HMS+P6sJE+ZJnOxQUrWn
xKibfrTiXKk0p9ygW4ogy87TGpS8el1TG17U2ka3IQEw4KtyDiQvSO26G9Mua94Oci2nVsorn6rb
SChZ4lBNBfXIX+gb8nINlyU1F1Kv5NCs2oFfpfbGrMbnBIfb0RP/GDpRBAvdE9eSYiZpv/eT9JC+
q4RV1ERMd5d6UoVM/cG3D42b1N60EN5dg6EAqC4t+3naWJ1yqK6as9XoMqLjfTD14GjuGhw1LYPa
HFeeCrZaClVx1Gte9V296dMpyt147GWA4cgAIUhc2QypLFLE7/zS7OSa7SpTeWbqAOrvddJ2x0SE
ZZDonRwwfBk1+UKUKdL0hFLVl9UKsGOxn8Ms2UxJWmatRJt4WLbwTgNzONvHcmZgM8p6EZ/judq3
tGM+s0PeROPMlqn2UH/p1y4ajpVbTyJCX1MHaDJzr03TypyOvC50a6/QjD2r4n7ThDWgqzFcWBPV
HZPDa0+mlY3SyYKnSc1koEamtWzzpFWGAc4J07jKkz469aR+HMYRMl51h3TT5z4CKDL0U64rIvKM
r4QNHS2FEuWA/DVy5OjbuWXjGH51Lf5OdFszRylnCan34KP3rRwBOqZT4efxvlfVjqyOzX5m1kvJ
sJLbtOryJog1WwJpmM7CmIVBuhN9dtsTdWdcFbFqViJ3gcnFhK8ime4D0pgch+ErH7tXjaMmXytt
GWmq04Los0tcwIKod3mqNTq03ZcV12ytbubmm+HDxQ8uyT2lDwbbY1rpnRU+LYRYNkPsoMYk1Qtt
O8FGRO/XCLCuXVA+974cnH2sCTfMhNXTHMQX1E07v7RPS+cMkzy+Qot4prctsg1bVJJtVc+fm3G+
m8N+3/rHyFUvqobF6Gy+B7pz09nlBqK2V2JbaXKKu+FcTVACtaj6XK20zhMFCULsMh10eTZryeZ5
jNjonsJOqVJaLFjIq4urbsawfVxpth1qWG7Top4pFSGGq3WHgh4+eVPla7KMzArIK3W/BZYI0EsD
WNZVeHGdmPJGmkdXJYAPxiUCkLjcJiS+VAsscsw2rY83ceD9GyK/wqS7AoSnigilBLwGVoKSBF+5
LCtjqr9z3pE84vpI0izKzZ5OHrNoNc82UCFrWg88bnF7SIAoSjbzmzuRFA4oKl+WtqZ7JyIJOfEe
L/N6VhqqvgmAnPixWvOw1SdAjlDaBhRs5u4Y0ra+TKMIN8inSdFxjg/9CCWaG58+9XgUZccrVRCL
d+tkSkSdzbMma486DIcLsvVJhmA17sinWthkv+B4LYZuwJ90sG6NaZ5UvbrT1Iz92cX4yR6ptvyp
1kic4jDB7P0jnzgqIyAm1Mi9HGWT900/utzMQ7FQMl+brMl93PILb/hwlZlesUQH2SVbeZcPulm2
oSPNJkzCtvDAAS4ibeAPwOHcdireTtHyLUn4uI0XcRQ0Gk7BRK4XyNnpMrV3fvxWD2m3z9Bkcjmc
Jyq6u5CvzX12O3v9GiKqrxedBQ80be8javut0+mTaBN75aMZ/pjqW1M3fDdNqroVEYDzlVuyi81Q
3b4fGyUu0nplc40HpgipNlj1YZFxsssq7K4JEPMcCvwR1+tuXLKnxMb9TvDVnFKb3tC1u4wke+mM
j1hrps+uCaFErslWrNwDJVrDz4lOEZtFNVxHAHn9MtkilRkv4yUCgqqao0u6MaczqvftOk4F7jYm
8J/s1CanyUuTR1Pw1OphKKvRAdnA2W6wLEjCo2/6eYNG6goXVCh/R0coiSARG00OOqqgOsfz9ULq
fJGD2ja8uw3AjVhQQYjrnuI7QLxJMqktQRSDj+aNIeO+k4iUVSPvK1dao9WmF+aa1v18XvioWT1Y
XrRLNRXvtzaNa4pq+B61UkAdu7WdUduQBngfRs3JyWzYvKM1RYZxD0anPHqBuFNsdXWy6QY5boRu
TmkVskU3zXmJgnxEer5A7mzydtXdZqkJihhdzVxUmpp7rB61mLdjU5kTbxCAR+N5zm3avbauoSzo
ljn3RHYHPSLWgPc0JrzAZqRF0IGUgeWsNzpZqnwYI7MdgwTvxymNGRYIX3sS3oQousneJJh+tsCg
Fn9jwPtOaKgNZy3W0bYjQcKccs1u4HYBYotpmdSTKMYKfUrTCK5oIp+PVZpt01ZiNi3ma+P8q23j
gwwgFN/4qqFpl3djtl73sIuzU/zYKXGTpSm6R8bAU6rNgMl6tQxi3PDlXIvsPEbjeOCEz5u1Bcv2
fvtu+mlpDBtjtxRp61+bVbmNkTrbzhqZQvUSoCT3aqsgA6xkSTZDH2mmHbz7r3bEAAbMTPWhiidZ
9PWQq6gDzANIWAzBlIt0VBvh6fn9cJqQLtdrcEHZTPIMg3+lmR4LNGrDKu7mQtXxtHULBxrlWTCb
KI8rWm0S3HxfxrnOmzXpcjEHM+Nmvo7WOjuapn3pFJmKMLj38X0MCDwXbQa0pA6TEotW/upzHUnj
fQ/oPMaE5zbs1wLAYV26IZ3LxK39bqrn6g0qgPbUzvJu8goK6wK6lJHjY4AdQIS2/kRMBGiwjgtV
EV40WvWHaiFDjlFLT2O7XMlgbbcD7vt9vI78TN+owWyaF5Aj0THUrtligM4h726yBABDDHLAm732
dLQVW2ug1G2GH52V9GpC9W4EkJ4LHl01WqSfltrvuj5G90tmpxxRz+wUB1tu4pGhIcTX9D00qdXM
yJAz4yuyf08JRkbVwfM2F31f3yXme8uz9Pge5CiOjx4bfaxAGIuhyXJuSfbkPMhmgRvupIP497HU
uZ9NvFkmOZ7mdQ6BklHJMtI7yA4o2QdB8+19/TFH3SVQcWnMJzsD51FUDQyR4Y7KLDgOb7FjVshl
soG0ZOeM5DOXsM7Y54FFQJ2DOTg47joQODViKlvvg3EKrryNSxvh8FThcKOCvjrOyZ1oi3TEeO+H
dGXSrxhkINhEE2Zf626+0nMVF1HssxtI4QbgwEAONrjTIhYlDbvxquVDOVLS7aa0BrbtLpjL4RDy
5bXvSXh0ogTikeau1ul1SKzb9mihedSJ274N1TZek7skJGY3vyXedC1MUKN9x93L+96Dnz11S4Qv
9dq+sTPO+Jqoc9ROQD6zIuVLWtTzrLajWa5Fhr5LktpN+OYGZDB4FwZNCMvr6L5NzS7NWnuqg3ob
Aoi+4HUtmybapFBoywitzTau1/6az/o+ssgwq5ah6JyrStWaLRq6Jg9EL7Yrmmewc7TmY62Psuqz
MxBoYCJ2RwcFcsNb3ibSHtJUAl2Le1HMXJBcZYPPw4rH+Soov426kNV85QccdX1RGb7XKWDRfmrN
iyP7FF9jyatjFnrEFld1IMdAhsdt3EJUg0jW1l9TM7sbu9TbpRYzc/O0HFrXSxB/8Zg3NgaF7y1L
AMByn/VIDvESN3uogNmxXr/XHodHHYtPbd1PO+Be1cGNY1rQxdo8tL3KZT02eTNNNp96zYEt42fM
6+5GzKDG+Egc8RLuetArL5EAzhnM5/e8Xve09GG9bqHIuKJJ1bhVeOrzd4O+R0wAuLqa9G3oebZd
xqre4rB6wCHok8I3BxHK5oygDhXuLcjiITuKjOgyMwBIQXcl+1XNN7HuwA/G4dJ02uRtFe3irIE6
yJO4QDJoQALTdDvxsGd4DKq9acQEYgL2RWrkUMZ14lkiVXechriUfSgdiJcYmK8K07JNK1G8R6MZ
RqjjybwUQdXsQCMcc1w10BJA5mu6zLpE9dCWSk/uKaJXPFw8I31X3U1fMcGyHBoq7zl+Rn2csrlC
3X5KyGc6ue6qh0LKZrnsOOhdkNjBwdWMIX8N1G9H4b7qdUSn9A0ejzVIsRnoL2/5KFppzHrg/r/u
aDBM0Bfop6F8hxRBNUxbsaQZm1OZglPE3dX7i6R1LbcQnDcoGbvPsp9BT80iX0JlEsVUW3RVeQXC
CzQNDm0Awpsiobxrwf/B/ay7mifR7APYSRZSb6/7oG43FYdKEeBgP1drejC0RpTVPknyagJ6yOPo
e9yY+dQ26XSy2VRvVjMO+ZiQYafFgHOQyLa1p/omgFxxGzh/0iA1jh5PRy/eGD7Q+7zyYbQDNwL7
qO6J626+z/b8LWcJgs6tLUaZ8mtJIZmAIHOjIkqvFrHeYg0y1Rt4mUnyGYj6cADNHxehk2Npp8Vf
ICXsuYiGs5zuhcPhI0hmCQQ6RFBcT5zVXbW86Onb6m1UqNaF5yZBLBBZ8KhdtbJ8EaG9lQsG9T0e
+K4O3Rcx6UIF43yOqhaYcwICc2fW9eq94CPbbiuk5El9xdnQXK9dClCHBjULSGuumhDUmWxwVc5J
0GxqkOKvMgzIII1ASodc98XNYc5j57eSg/6foKXeIJXVxdpOzbXxpUYtOsZx81pnFG041SAhSZ6y
voO1vNUNTJ3aUllvajODpToMRvdJnoyrLYiXj95HhQ5OViF36QN3b2glmNdTuA8XR5nTCB4yxcbk
rscWtHYQl5WVh4Yov+u74eYdeC5V1h2ggQJIYAWclwRfur65tqApF+9u3kiRHbM38BiQyu8DAfpq
GrjHKl2h6SJ4v1e62gXz0r5UNZR1GkVH0Pj5g3XmGhKcuQ0skDcc0GLBmn8C8R0U/Toq8OiT66Cb
Lg1oUgbk/cO6zi9yyoK9CjOgw8hmN5BVAW+ICKTaFsUHqLuetauRuy4mIGCmybpXpKeXymkQE21y
PeKnMfP9hVv9KiZoz3SoAknhDWKgTOCHuIWHgQBwftdQ+6DZZyobt8HUZMCPEd0OxhVUr6Abh3gs
KW9uTTYdgzg2GzPMN2gEHs1b8fSemvvWgWaChTkKEP6YizsBlizbiHanIHIxaEg18OtZ3ZCWzOd5
NtO2DZqlNBVlEa7JCfoJI+jiVVhUC7J566qr95W5WJDHbOruxCTOAkTNg6piYH66JMMk8neopLN0
W5NMnPoNefMV8gV6b8e5W7ND7Rx0meRy0Bk0Q1bq3NmM+qpOsDlPGvpevVRAzEm9tWSZz71yALRj
6LyYto23JgoVFFK3BVn5ZNb+VScrZe94a7JJSYNWXTcGT7lVQF275gBMD2/qAPxy7PjW4EGziR8G
7c0mJqDux1O4QhdwCRhBWQeCpXS7dHpMQpdIRrOotENnN1OdxbuOWhBN4lIs27pF/vgO3ik0ujdz
WlZ0Ets4XtYi4ubgO4mBFXbfsV2j3UDorSK+3beNWgqi4nE7K5U33PMDjcJyUkO6QSAK5j3uHroA
5AxIH9AGfYu1AFlZQJeSg9yQiO07hocmXggKihvW45L0w95XcszjoC6TEcWPGPhyMZve74b4C6g5
8YN96014DbpaNNJ2PwIZ2tZI1PsUwN6QinmfGT2cSNiSPH4Lgk6Pd8D28R6104XY5RLUmfs8xUDj
R1mzqaXRTlXKllDr5W6ovGPAnt4hruxBkB2Xa+zGNrdRDOHyhobtVPFDk4Pb4KTt2b9vd0fhD017
imJECQwFEBxFIZCIvza7V5ElRI8pLdEa7+YZzWcPbYM4UReZLHHxjkUFzm50SGlhJgIA4K0gj28g
5n2N4RtNiwIvtjP0r0CNxFfJelhcb24naEv9ec7jL0MHL9YtXgn520zTHx//cW8N/L4P4vzz4NtI
1D8/nX6fpfrxqreJkD8u++c0z9sgxh+jPT/Mdfw6WPXfDH3825P/u4kQGIj6Y6LqXwZC/sMPX/8y
CwJX/zYKkmQf0ySOQZNLohhmO97Ge34bBaHhR1CsYNQDERKSKEtgguH3YZDoIwxaYJwlMQ7B9BiG
NH4bBkHRR4IQlLKMpCSKowz/30yDYApL+9M4SAqPRoTGWYjTNAvTEMN40Z/HQfhKdVpLQwFEnjqg
ytBKWslajBRg/Mpztw6XYJIlMMGHoXJbD5VMiDvtp80EYBent1yRop+CCLqnQF2UZ2kbl2hYi9R/
Ab0Yev4AGKu8WbobIK6XWYM6AJmME+C8iKrcrCKHbsBumIa9GXcBNFMx3bSiL3S3XmPdXlwyPJCg
B14+sIlkIHOIayLFBYkxX0GhbxTOmxkBdI1AjQUmZQxbkzqX3W09SxC9v5A0hfbiIQm/h9EXEs73
PYbGZhazDFR4X2/4jKAtDPQirZjj6WaJtiloPGh4EkEMzafXvoJPImAhiF32lCi8df1TG0LveAQ9
QWnWhleo3RgnWKNlMffAV4L+2De+xANlvoH5hDXOcTtC4YaWAYWdDT4PbmHOfqoEOiYdwI8qKwKQ
b0ctcoDdeT08tkowjqvdqN5aw89Ds5mb0zS2AMgeu/rRtWdl7zt1p7LvLoOe45QytDxp3hVLYhkM
MzYJ6HTugS43TnyZ7eM0P/TQrQ/sWZsD1hmr6qeE3BPbldpdRhBewmVm0I+bl3clsHhr5UFHBqnP
KguKOnEgm/O3LtX3GfqlHQwlcHj94D/Z+47lyJFs2V8Zu3u0IYAAArG5C+iU1HIDY5EsaK3x9dfB
6p5KgtnETO+e2bMZaxvRXSdDn+PH3RH0utwmaKQ9C35w503dkQmFKaCtGY+jpQHSJpPelALW/jhN
mIHxxzS+x/lTh/s8y4xUlg2vLnWxfssj7iriZchy26OyMRaHRL4cyEvVbLpQehS8XPcyZPqoUf2x
1JEN6Sj5gKNHNWg86S4v+1DPeWy0LRKLvknQE2/wdo9WKBaaTttwLwmFy2RiCXTSiVw5ghrti7TW
o74yitK3E+9RC+/onHp3SHP9MLwaM3krTuwgc8UaOsVIfFLo21KY0Brwa5S1mZmq8rXCpzcQbxKd
ybdZNlmdl18xpbLnnT0g1886h0tXcuKZLPOswi8zHRyRTg9RnA8ErdCixz+LRwkZ0TUwXtNT3rMB
k54SfZK3iia4PucPYJeZvSTplb+JldpolAeqjvrYhs+A4VBq6iOolSVJHcBoRt5FFgWkg/xfz1Ni
BLJ3N5H4GEvcjiNFl7Rj1N+l6E0WY3Lh9/0BrRLsRneKkRtljd5IKrATV6ra2CgY+sCc6NwXDKnF
o13g72Ht41i3TzKJnwF726WC9jS7oFJ0IYmbyQPek7VmMncS62vNjzelYEypAURm1G5pWlhTPGNb
mvxC0ztNjE1aAzugA6gnQqwHMrCaZOc3QDU0yZDi6jbhiaU0z+LUo8XU300Teyi97qXwMvSk4tHk
/QXj9xNNtpJ6iDVcUODM1Lw/coocckz2gLyUoDBzMdt5aE8YUpmOOulwMrRKsMcuRVWu7MKYXYsx
fjZBnRywHuknN0hjN4AlMN2NUOvoAkggIYFyY03gePS0ODZNr9c9DjjKh6HTS8kVlE2W5JfN8JiX
uY9+IHKboTSTfNgE7dPJy3OGGTdnAr/pfX/e56pEQRNUqUqXtLhA9bOKyGie97XN5vYUmC7h5fcx
pLOPhsplCsKiJBO6SEdClkUBmMrMrC1i07v0KtJ0+YfXmqUjGLhN9N5UjBbzdpdegFCSvWtAwX8l
Gb+4vWcGCj7kmYH+/g0zP/CUxwjeSU7LgpnEd7RuRONJtr4fJpnfvq9z+TvEgiqZJu3k9wVCCO7w
6jmF7Zm+k3K9sYhVOYkhXq8EnP/A7wJqn8eUtEqac4Z5BZHFIopFjcIGgAjYaI+mlJlfJlZ1IO/F
gZkrkaUzkTVwXpioMFWj6mI2e1GWUtGXUCmi+/4y3oPaY6LdxsE9cFS7cDxxZfkWKe2vjaqJjMxJ
DFUIX+yhsVA7URsarF9pFhtq+ZZW6NxS9w0AvwfS2sWP0BBtyRxdAb1aUScRYMaVJT67k09/xWLc
ojYNpKlaZjZmbwl6YqqgRjy0d4EtFbq6RwfPmX+BWFjypnWTUg8OTbSS3ZPzk/97Khb7DOBFlQ5h
N/8Ipk9mrYOi6DKLObIFTsnu+6WWzu3q0yEvNlmbRirAOwxZ0XtLMlB93o13YD+Sh8BkRnLTuIMx
WMDMiSW65UM6mcV7D17ryqjPnV/ktyA8yxKEBR+H7+T8Jn2lpFTE4Sq4f9+V0xPaCWxlk52bWYWj
p0UVbGsm0vkiOwlSeIQNYYaZRS/PRVvoiipGZ6gYWoV2ho4M5vvJ/ZuACu5FRREVQImfA3q1RmWN
DfMJ7sziMrNLZ55PUBuO0i5yvo92Zgoxut/BFiuZ06QVAPsxkw8PQEHtPojsfxCBS6CLg4Iufbno
PYp2kQK40gyGwezxkFNWb74PsSByf1wECj+JsTiCSuU1cZBSXARELzapBRrpXeMGdupMjnw1migP
3n1T+WdLdRJ3sVT9yKcKDSFmlhbDSQiMcNvtQmM+8NVhbanI5wr+6ygXa5V2RVNy9LJM6jQbovsW
+Bu4WUVXW7nS5ulavCGfpnPBiyejXPdgrDCTCWZac2sMin3kB4dUDFa23/nN/nsGlXnMJ6crDUdN
SX2EUvTORKPNmHboM+kjLu31e2ueoG/GpSyOslIpvTCO2IoSt3xNvGgk5bKg0g7agMtI7a9JKKzc
lGeOlwrBEzQX0vxvttggaZInNVOwQbR4G5b1fcL7u5W9vxZisSviKBFSUgNdLLPsDVym69jTkDAn
LykKgzFBO4vXx1FBB25SDkmEtn3XgdQvCqmZtN3a5XXmZcCAGUMTH8AEX17JQ84LoQZfyeSBLm7n
BQXV8q7RJ8N/AyZtt+73w58ncLGkn+LNs3Oyf8ZsTPsI+g6zJ1sxcP1kuGDpDmqMadIuvg/1cfF+
F2uRboAxO4FRjlhoce1qazDBDbDRp/YNsvNMPun0QrITSyq23sqBnP/kL5EZwSMEHIcBz/k8ykpG
klNFAOGj1q0hA/HzQxGFKy/dfKq/CzKnGCdTGfRj0QN0Z6a4Dd1wW7nMIXPysLJi5OyGPRnMvIVO
4uQNbXPsU7zar6rDdYAv9uRKl+FG09t9ZoX2amZ65j5TIf/5a/pmKOw0ohiXvoKyd35RiS2+gKFH
YgOIcWRmO1VHj8qcq8lYB2gV/4m7/qk4u/w1gb/UU6d44yn8+L9/i1J++rsuivfspqne35vDS/H/
AJ4pSdimf49o3oJ2Er69vP3rJXv7123+48XP/9I6ziqyj3/6L4RThDxNYpxpEJMB5Pw3vglRKbBL
KqkqxFMU/ERcbn/hm+QPGQCnxhUQGwmdU4K/4E2AohQVMwdWqomqioztL1D303JBWPvnfz8Vuy0r
OFkjRFQJCK0Kk/HHLathMmRdK0G1ZYhbX9Uli7hg07it3VmiORxDe+2sLzbrMt5HFnByPChF0RzU
iKcBGKu4ZkfkLsg5CE7vJ8txZmQLGR/kgPPIcCg4zgaBNnBxLJgiBFqoKhwEBj3dZZthL74kb+Mh
eEpMcC6tzpBCnb4qz71ZXBODXrSmbMV27UalvpZyLG64L79l8Yoxvwc7b8RvabLbtkxMHr7F3rBy
w5FzUbhMGCBviPFEvhhxKUUhVDqMG+qz/KpuJUs1ElvbKNb42prkfnBie21gy/LwY2SnMRcji6VA
nuIRMdvAyK0W5RJIenZ+z1+nPbNrByCW0YxGVBqBqteb4ZAN+lrqiJPy+XKffwVBac5lNBFmTGfx
ggxdEQ1VEgFSiod3Jer2suSLUEJI2xiSpmCsrzTOX4Ama3qlkXorTfIxlKWfIGHF+5i0UKiFrUO5
OjlNPjQQNKpgCqktmP7SYzfW91UwWm0b3kQj+Ndgi+gtY5HR8+65mzIfjFkBsr9sADFkBJm5USQk
YUmJ5a7vQOOFHK3GH+YnaaijyxGZTcrv8rSDFCwfwJgDVsnj8SDU2kGWBBcJl81H5YnW6BnnkPNp
jV4GzY+QcBV8vQRgZxZFBvLVwQCxBWy5CZQq2mh3dYuhiJ624yBHgj97LOVaNaVUboykpDtVhSpR
SoQCii967YnxgeZA8Cff6Sbw3ptau4ja/CcVo5+ikuwKlT81sXAVeNVbqVbgyUIzgtwqf2VqadfQ
RQJA3gxU/qmJ3qtAE3ek/kMQ1Q5TW1tOfUNUhZtgTAa91PqLsszx4/JOQB8+OgwstNOx3hHIuAIS
HeK8eeyz9Kn1FScIymNXBo6SavdcE5y6FTJdFbIriTfWJEQPVQIuXFT6PuiFWq2TWNhDVsvNgPSP
ZRHuOAQOtBAlnStJiuYCGqg1pa2lRVDjBfXo62Hbmk09op0DHYAkM8DwxXAUYrrx4ug5U8YNkUoC
7NzfRp18LElmyznIYinaLDOOroHepHeDepFm1XtUgQDChjeJ4YKpFMuL4yMEF5Ue8OQh5qqeFck1
8aOdn0lXvQfdXwzKkqFJKcBtljzLSTwTBgqk6eg5U8btNO8BbKcPNEjtCPQS2tBrrghodewSNCzQ
PTJQdviG3IAGLfYVs9pytHKfmn0DWn0ZD5u0Fq22ChMdVbAFVYVdBLnjF/V1Cs62lST1FtJpC+wx
yRiZ/y4Doo47CCNQtLe6muYiUPbE12UhfknVtNLrpP4xhO0t8UY7EshbKLb3hISWlDWboIl8S6mT
yMjj9A2kX5T2cghyJgB/EjUPtZJoZk8n3LudeOvLce0EcojDmIJa9P29T+azfpLo/boLcPFzVVah
vtAWd0HlZ2UmdIVnRBtvm9md6yP1ko3K6d12Jdb8dn+JhS4jhzEEBW9qCfOKZcniQZu4IR1Ai30E
NNg80Ss034wacC+AZSu6riyQc++YAUpUvBXtwBV30SF3vx/1Iuv8GLQqaigWQP0QFfQ8P+WAU1l1
HSMD6D3QU3qvjR+uDPXsFQv+mEqRkswQ6GJaMdfyNE4QRzam6lSb6rLa5JnFkNzigrmIN9orNOL3
GVg+6zn1nJsvl/Q09vz/nyQN4pRmYC0hdg2dkKHY4ZYbwxbUNN+AOmu3llEvkdd5NqkiqyKyA2gy
ibRACKCRI7JY+Z7R2WjNDabmkD2DWmoTGO0hsCF4wX2tt2a4GSyq7EV37RecS8sovC4A/aoKOs/L
tCyJIlTbLPEM9VBtVOhhdO2pcKdtd5+bqd3u0Fr7fgMtoYpfY/4d8UtiBjJ4HaqImFc6aDJW7jSe
UZqTIRv5RXYQ9v8kHpQ9yDwBbWNbfV5TvIeFRH3Em3FAQLqA0zu3tvNN52SOYK9Em/f/YgdR1Ml/
RVsCMdD9tpngxejGOZ0p27GV30Gjb6R77jRO/7Aa70yaq6qAbDncAcBJWSYkHk/Hivn5PLrwGNe6
t41diOnvUodBg5R3Rneluv9BLXjmHvgUd3FSWqINTA0/4vaWaBV2cqFumhkoNxoj2LKNtpZ0nplZ
RNRQxOBWwIgXSSdpkmHyWly3M2RAOl1xvQ1YBwZ3+E+Ix0x5pbV2bqN+CrjIOP3Rl4r2V0CCd9Kh
1uAiY9Or2gaE/LCWXC5xkflgoEDTAPlwUSRf7vggznIQpWrPSHK9aZHqufP+CWzFKh6Gq+AFmscA
gsljhuJhLbh0dj1xEyiyRpn25TGTwVZq/B4nUboSoJQbdb+9HiADelVevW11Q5+4wQ9FacSNBWoY
ZKpoF0HX2ZqTldrclDf//TmCPco8CxLIkl8QP7Bt1Kjr0NWmV5pnNXtqIHuzmSFPuAqx3Ovoxpm7
/1PExXILMH2ZmrDDSQqM4DJAPLSe90WiDwA2/oN4507u6QgX9xJU7eBoR4iHfrc06sIjtUILFJHL
MtKTn9D13U93AjpdfO1CPLPUTGSKhK4IY/TLUpe8yjjk6fOj4zk59ECBXuOxKdx4M5rVdfgYDbrw
trKeZxIYJoLYhDuKSQxdjM+3MEuhI+w92TOyvWhAWgDxmK4+0U1tY0PZMWSWuvKkmCtR5zlc3Mbg
6zE234/41xJGrSNBQCYBio9/76cm2J5zZ1HZwQPBidF9KiZDu2DPMwQBJYoZrVxZ58ZMAKtoClAB
/IfFCucBGC+a5HmGnDxXzY6KEC0L198P8WwMMAw4rg9NxfH9PK9hxeOMt4jhtz94tlHLW++/BN/n
e4mB8vjvEPN+OkmKtJhNmhzB88IXL6r6Zw9qxvdjOLchTwPMYzwJoGjDpE0qxhAocLipa6eVXr6P
cOasweOJgPTHcMViKJ8j0I6FXlOAJ1NAXylw6Os7bkZCa4Ej808GwyWRyaoGIG6ZIEtiXdTwkBAM
WKfsBe4/q7S/+X405yoPdFJRdGBMMLVapsiqIA6ocbEi0eaj1wMoDSJ9dMv+A5h53kCLI/Qp1nxt
niyOlIRBG82xatzCxJxTUu2N4d2lNvwoLoXblbHNf9538RYbmvqtD8MmbIbGxDNv4sV5D43RFpzK
8c304ftoZ/bFp8EttvY4ZGE2fAwO/D9xgP73MQHckqr338c5l2Z/CrTY4ioBnpNVmMXKlFsDMkAo
Ld3wwGJdpVbgVk75sHbPnzlVn0LOYz9ZOG8QxLwPEVJCcR22taH479+P6lyEeQ9yGbgFCplFRtah
9o3GNhAMT/CveIVSvFlrbJ5boNMQi0c5ElkHeT9CtK1mKq1qaCiWYFtgteP1PxkMMncF+iSkYIut
0ORFB7ljgnPbhjbgBiMjz99HOFftwR3td4jFJuCTWoW1GOEWyqWN6vMdfBisPEvcofOuhKr8CfeF
H23m7YKxMz01sunQPVUckELD76sshCIeDEwlcsde2hR56sJU0ln5jeeO+8x2xlMNnAHGdJ93TRMD
cdH6XMDx63/6rm+2Rl/p1aZ10oNiQdY1Wc3uoy41BqPelBeyFVhr2ejZCw5qMwJQHaQ2jS0ugYJ2
BcnFQsBxYbqI7md9qJCezE36tT6aNG+h5YUD+hzABrzSojQ7BJ6ekzRhNbzRMGI1qQ+shEFBM5RX
POAvuHiPYUdvI2mwxT5wYH0jmGqS7qK4LWbdjaW2Y22wKXikELTqhZr6etrAcSpW7UqsLTgrwViK
tYldipOoU5/eeSy8gP7KTdh4Jfrq9vvlO1ezaKeDWWyxShnTvC7Rhkv2/FWywi3oalczBTA21+GL
c1ANCGoySgZRZOCuL5aJZiWLuI+pk5zJ9n4SMwZ3TLmOHsgVMRSjQE6Vm4XhXac/VsY5b8PloqlU
AkQIaiWk7osHfRJJR0oQRI3uUXO6PWTO4S4zA5tcl6bilBvJ7A5yaKwXSueqNNA5/x2ZL5gWOfcT
tR0QeYDRVBEKAM/HjRoUR0mAcL4nV1MKmnmn1TcVqP5wa1J2sNOCIxB5hePraxCB711kmwDOIObK
pCyILXOi9umnLZAzNLxaNpTzpNjEFvTW6VzZ6ffNP8LJoKWQ0DkE5YnyZZKjxUUwtVD8A3WYM2po
9K9Uk+qinVn9Ttl8P66zJxQImYRikKABvUTJ6lRKgZUj2iCUd8B8k9lbbzL6iYJgDb3A4GlPoQYx
lZq5cZofvJI6QeRte5Zu8Pv30G23Dh/7+0zQfgpB5jRZn+29zL8eWH81ytkGxgvAiKfmHujjS5V3
7yJJB1grCsb3Qzl7YlBlokUL6YgCyO/zZRNSuP8lrMNQHvl+Zv3xR8lKt9EMuzWoplFYV8fG0H6E
9hqAgibS8tBQtIVRiGDF8Bd5KV1CEyCV1Q5IWFEnxPIK2LmUcU2scJAUHRKxPjJYpfiO58ue2eZp
YXej1r+0cvsKXWt96MlIoS1o2B69DNEQNMG3Gl4AY+rEYTeFJJvVg7ALylVqEIGIxiTL3VNfZs9g
0hau2KVoWfhQsyZhOG6LnGeOF093pCxSa4REzSxyMMQTSGB1byTljaaid4m/TYKp3+C2Xd3rox9x
i/KgNQJNHaw67F6HVsLTKMmKg1ZI7EqRAH2DUmfWJCUeenO9A855ctWJ0BdWFXxm0l7r4RUlNpYG
8d8mgS2s1QXKc6V6YNhkjF5wf7hLY5hSxSWgdjyXdhjlA6wulU2CDluns0pUTbETiZmheeY2Fb2Q
/eBJlXzfbCZ0m5u4KS4qoa9EvUbDyIhFiuVuysxsuwmmT01zX4wStMjt8FKXkQXTGdHgnEB8wiZQ
9Uv4Aym2qiXsHhJ2u+J1bvI8uhTV8SkByVoPYNcIfXH+EnXtRZV6+3Cisj50MozPSNBBbCrKPTXD
LOGQDWSNavMW8HID/UtMxNEcch+2NbDG0tWJN1svG1U3RdvegF1je1kLoQYAHKy8W+j1IKpJBggY
1bnJ41MordsWqw7nFBNuL6Vb5+J714XvaTRAtlgz2LSwxs4jbUfpBMeXeNjnlL7lVfTqq8P1II+j
AyHumxKKKXx1QGgNtZnFD3c1GKmg6RkKPgwcg+yOBqrVNSFgAx5s8LAZslxuahn9B6oWD2hOWlor
H5UyueES1CJMEIWNPxQ3rBMf4yE7qlF2VAQZdqDQGulFCeebXBMqIy0Dbiooo+Bn0V/WfvdYpurR
l+GTKng38BH4kfAAP4vW2LHo9+WFdpXm0XHKC2hySFFiL0TUjqm866X+XgrYpaaFL+gChrrURLdh
kxAj7NGAwzY6KlILIyuC81FAd25olXQTcfqQpsPLoEF5TevWyiv/MIjtC1JQT4cTEmB/9NYAg0YG
hRFt6om3ahFuWIVD0MFDZDZbvA9y9SKCH0g1Qv3vN+pDkXdoycIqBFc0bARYA7XTKINDJlP4dwyc
WAMdZls9FFhdJmeXILuhhh2vEuxIs5Wn5woGLEYggMAzKRhmMkWNxeUUqGQFMUuc9hdBJ7tUwfGK
xussh2IokPqDOHjHHi5mAw2ombLG7SC1wX3u6XKmXNQjfYoTH53iCIZrinzLR0iIa7k75kLs0oTG
OFHwvRHzTTB6CmziJINOwgWsW7b4Q47Ei8wk8F5i7D69HIDfhLCC8ImlZpkDODPWMxLB2Sm8zNXB
KNV4Awc2p67IIZiinwKFeZYKq9o07RszSYUXideSLrH0Hq4JAGVqdJlZo6HxkvSwv4PJ0eyYO0nQ
qkEYzreS53NdSOmrUPRopQt0HwfQYNfQ3hlNDLsLBnce+A+Sg5iV3IKJpev1I4Rb/AH2oNep7N10
/gQyhnfRF/BNStrbmEitAcENNEtdBdOS0uH99FLBwa5S4GvEyqeI1hEssZqbws83cjjuJiHsbZBo
CrjUeRB79biNp0q9T6cKYpkmdkQ/sdu0GsxmjKxa4zdK2B9TLzpWvNiXgeSqU7CXOkgBI2Rzh1zQ
YKlDXDVR97HqPQgZMCpZe4CNEaR6VZhvpwwiYyIMR5w6sLVhbmqrRYfOrYTrH+RWwZSkGMqsqMJ9
mmHrd2PyUyKND3ylfYBFAhpnOczOylCzQ6kzMz7ZUUB+slIT4bJbvlQ+dDG11Ixm58HxQkvGZAvn
kQztY1W2WOn3VlSUL4pfR27ViFdeKF6k8HyTeb2F0Zk1+mVisG6SNrUKdy6Sxx14C3VpdG0P8kJV
3Q0iHhedSJF/iAX4NHOS/8BjpE+l9OAxtq8K1UmVSYLzjObGdTno8Nh8AonPStHNTlpmJ834JjBy
IeNdoAxGYEyeLstKtcYJJpFoTieokLKNN0awYqOp7jfgGEx9pLdhOG0nwi67FHrFtpZwkqPxkkbk
AGuz51aE7RzJh+uqgiRcCbWnIeEbXylx6AJ232vNNvYgA5fgvAouBNzeclisKmXOTa9NzCjKDaaA
+hFxXhjg27/42N27kgcZlASFAul7K8MkSMbhrEYfDpxyWUG42ZObsfcqs2bc08eObrMB9Und4yaW
vRjubBG7KWVg0orXwA50Ch+kOvPsqMwnV6ugjUulyh210JBo9h5q/VtR+VuBZPdJEm/ldtggL9zH
tLZbnl1o9YSJYXAdhVcZOAg+FO4uG8E9GCsR1jFa7oRi8wzfc3mnwdYbZpo97pPQl3ShGgYIw6E5
LIco0TNRaEyegW1C1PqONtUlzD7Gh1zzuC5S4CjQkw2GFMD37vuUba4kPlUa6DXBVFjB6cUKoxex
yNgkVYNjNnhk1NG2tRM705ba663nL1jKHIYgCLpbGgj+i8KNJXC/nAAnGph2vZiIJUtrCeDXqnoR
Y4EIwbWKhNEcY9aKoaZ2vE24F5wEOfsabrNkp0JZ8Xk8CxwBjubxAHwBnCyzM8cj+qAGnnUj349m
pIdmeLNGEFsd3QIqKnwy4ILEQkWb0GW7wBSMuRL0jWhbrtDRz48OXAxJ5poIjGJRfvrQS0kp0myM
jtggBylu729hyuBItqTTB3j8gttH13Q6S+XCr0mFyE9GhxDF4lIhXvTwxakyFby7AhC2EBkogTdK
W+vtBD8JyHo7Uh97GMML9Rpp+0vtMK/nSegFShIyiNKQmHNUfHBVuUxM+PttYWcBzgmOnR3tsu3o
Kmst2LWoi1OR11PoxwMGPB++aSNremIHJqSvVmsKTr+pb7pS7921vtHZM482gcrwXQiAG4sqrelg
aNqoGCx1fDfecguiZZz5VZjr7KE/ibO4W2QtlttMQxzJye9HK4NoE8o7sGJNT2+uQpNvSvf72+wr
WfVjHX8PbQnZEGRe8KwFLfag3TW2VsE5yIDpF8SN0iU4e4/EKdBOaEFNNWsz3YRIRvXpEGzljXC5
eiN9wd4Wv2axqyJIleF7iF/TmNW+2SR2fKhBXRjhQx4ZodGbs/AtRdMdTye6HSvV+BcQaY4OK32w
ojUc42V/LpQiLHIjcGME1mj0KbELrXS7QHzp/fBpGrSr7yf/7HL/jrfkhsDDeJxSBuFylN0G+CbB
pN1/H2A+Dl/eqpMAi30rFUJYlzIC+Imkj+XjUF72+QrE+CUGQAR0nRTI3SiFYcViA40NieFaNaA/
Ez+n6qXU79Lm5vthLHVov+65kzd3MY4oFHK1R/ZoeBmDZLvC6y5UIBuW8KZnYf4zLXvYYKRGXYLb
ja9HuN0kvExauOsrIURtraKqFCfYhNKVHXP+l53M8OLEshYW7V2AHsTcnZLhPf003IYW0HLIH/oO
2E2/yW1gN9Y/mZGTuItZl6VJ6oQRWxVGGRfhLrlU7NaZ6QLwvdTj29kZQl/nKCwFqr8W4iTs4nyG
LQxr2wjDhVQOVGc9ewMvwgEH1OzuGww7tlSwrG1qlnv/qS708ia+qEV9rZX18bB9t7EX70DdVh4t
Zsl/A4qcauHbFHa5ZXv/6DnVpbJBc6vVf8mG4VCX3inHBjtgq8BT1NFsuP29DQbsOKz24j+Yo7N3
GAhfHOQyKCs+AOOTPluTCT5wf8xRBUETgfnRhmMjbDz4PR+7fUeN1JVd2H+/UrRom/sQzsk/yX2K
BsIL+VlvIj0214TFX87ox8X2+yctUqGYhDGR5106aD8YjDI6BiRj7SWZt9zXNeEfXzACIWuJJo5Z
HfQpHEg+skl83yA/wt/Cwoct8mNgQEJu0hsRVhIgTiJf0eFUMu6LK9Fde0TPXaogKMhzswgmWcuc
CK4zcjZV8KzqQVspYfiQaf81YQbTeRpicQoST/Jg1YSRaocE3qyu+sFF0szWhB3PzAwNzdWX8dwS
nsZc7HjKmhK9VRz4OVcf8fUIN4LnATDHR+/RN6gb30SHteTgbAoNfvFMQJNB8V0qWdI4knxeQt3Q
G8BuTficuNIGn/4Ar2A11pdmxTypJ7EWezThskcrFbF+yRujC2Z1YAIVDltpH3ztiX1EQkmlgGFL
lSV3uugLmA/OlMxoE1zOfFOUmVtiSHphZKs5xdnSgNDf0RZFlpaIeB21DwIoDKzDCc2RCKXIawNW
2ZHauV0cVpmK5xIZeFOpXOSaKn2hOSktPv4x4FsxBr/RHNGiluwmtmDNb0OhN/fTfWUEVr6L9e9f
pY+idHkFnMZdHIxoAuAuznHHbXr0U320Bru3/N3MWoQbLLAQB/ZHtnwfWBB4OImzjeGbIaxzQ89d
AiC/4g6AYlb5Uj1HUz1GkQCQsrZgDgL72fuZjw9AbybkD88xPMH1tcbxVxUU9hXYbKALgIKDRtgi
S0maokxCGaOP9uq2vu6dyNbMyWnNfCOa3i42ubl6as4P9HfMRf6h1vBFDKWZoB4YHb7pYRCT27Am
MkODag6+4WQH1tpddK4aorD0B6cJSMiXYncQ4JEPhGZOAuDcAASkt/9xNUTxaEkavrunfqlufXxc
K+hn4v/cF0NOt4HW+zAb2Ahw35j5ecHh+/37lZWDFVTk+eEW8eE6utSxZW3R4S7MQdCDar7rwHYN
dxPsPvANsQEfsMGh+TOR+/8y1v9h2Ip/r2K1kn/dvCTdC3o8p+rV+R/660uN7A/cXwzKsrkS+6VR
/dOej4t/oODA9wXRwQZkJDM8hn/JV+kfdN6bUAbKAGKwb37rV+U/0GEFVAIzPVjbQNnw38hXoef8
lO8oCvSzHJcdyh80/8HSXlx2jE7DKE+qYoOzewuZ0488wPc66gdNUI/4QhRIagoc4/CJxGMzgJnu
0WPaocXmhYwYIuROcBiYPzKQ4Ms4KVrlg2zxOOFO3cPpJehFvRXKGp0dtG2SwLczVUVnA2pAPejj
Fs0XfFSgmuADy8N226tMsKJQwjeLYj2EaycKZPQqE+UN3pW1DsHmcRC80MBXd24FzXvK1LcJ3QRg
3LWsex27nYeA78W9ZkSFTx883/wQ10m81UiJv6HAX0jM8DUruUY/VP5ZtMeqs1t8o+nj/0On7W7o
GbCBQtZzMFrwhR1YEig98nOoV1jbo1sTqVZaTx24bmjW+Rn+pKggZpfD/Tjht9rQ4TtGMj4g1lT4
jX0Le7AYrUzvdmjg3xwTZQPngdukK5E8SjDhCcaNnGnwOY9/RGQCCC8WPezeijd8z+0ZH/zgxtTi
SwQErxB62iM+04DWQaAMBg3jH0GbGf6E78zUaLACWR59o0yfVbWCMpgFP1JYA8/efhfQW96mmHxw
d2AoqkyvXjbsi6EzWji3d2ZDq9uy8B/UHvLKKulgHptGz0JIf378LzAVeRXyp3L+ukEui48l9krq
d9f+JG3H0svhqks3Fcx+4eSUHMcOEqYmOCotk210UKjRROWGVg260gTN0N7D90AD8f+oO48kybUs
PW+FG0AbtJhCugoP5SEnsJDQWmNHXAc3xg9R1ex8+borrckRJ2VW+dw9IO4994hfPBeYzO1U667S
yvNs0NGPB3yV2oi5cobILro+dt2Gn0sonKKuzDxRxIOg+mABr7De1Iu5Ds9SASImp4+Soi6HOLLp
tOkLvcPZKTqGkoo1vRuIH09DjGStGbc2gAu3zhtsiixAkfkkOj5ahe2Z0SlI9Qm542UH/kYIJGXa
K4I877Mw35c4TB1Do8I2s05E3MwQblqQvz0vBQ8sFFTMyY5y0oa2gTOaw5D3btqm4tv4Jay6g7WI
ow1+9j3f1n1G38aeEtX0q2rQsZu509PUOI7p4haWiuUVOvWYw4FGjrs0dtTIYI9F1l7SIqb19beY
SkxS8DrCnUdF3LBDv8aSXnLGsF5RIpCd5i0ek6h43FSdci8u5b5FAMlGKDv18lW6YTx80y/YcvE+
JGdorVOL1Q6szmhCZJKmr2Xeah0SmwVb1NGnJ9PSn+Y+yd1ZzBBj/kwFVN9jwbPKnSzGn4j6lG6l
rnvU1l/mTQJQGejA6x2PIyv2khreMTH8QJTcH+uMJZxAKTdC3nhR70M2kLy2XrOpRot5Wu3r3omk
eLoywhds5G4xwI3vdWlacGbEvkqfovrEe6f6mhkQ4ymn/giAJqGFuM7aQFQflX2SVOohDBH4bjWM
jYoQr7Qyz5xinC8lkWiuxWdpzaudaWalE47F55RM4+ZXax6HqXORxY4epl6z22Eb+6oGx7bG0ClU
J0fRypUB0tjtqm30o2iZz4gTEcG0eunHpXCHqMOaNJ8OBRLH+AHiOskL0ZBDvy/FerBLQzvWkTL7
zXivj1UN3mJ66rLw1UDzc0ivEyXHpmuT6ewr9EaNtXopsysrnV8XLX+xFqAYTeSKydwDyVj8SSgm
d5qxiov10jan8IL/jz9jVGNZ/hqvKDU+KE2n2ZBK35OoGl1NIIgxIYYkDelcHNFGM8UY6cPZpBeF
hqSaIGJl1fNOMds71VRw6WKOiQSnovE9THgUNLsnYTU9M8TpSwVXWBpIYPWSYaty8SmO9ClKqbn0
JuxhFX5C3GHOp4blA0Y+qGyY/a2Z3ESixhQF3Qe3UoqRAdsXasKlDSxEXXJv1JRzJyfYFcjqt9Ch
6CkVgq9OwFizfN3XnYJ+WMFfp9fLuBV5FaN81GM5POkJ6qRZk7x0pYbguVa6tTbDJa8ZL/aVtNhW
ntzWWly4eoytX22Nww5rvsoZliK+SRaACuKCn+MSM4KQOaF84asq5kB8wyXFEeRMsBHPZRGZiKvG
VkJYsNDChIvoDjlrFHxFMT9CFYwOE54QUrV9TgZZAvDyJtaS3u3kQcWoIbppLQErD+UwNQlK3rr5
bYxd76q5WeIZjL9lbI51gMI05lbXi7rcN035oeP2KcuNLfT1Dp8g/WDGCH1mSejmU7+e1dVEltyq
uvNqMhKXrOxaa62FUao6+F0xnSKs/Ny0jo5xvZS+jsBlhp2MbFWHnKmnfNdPAp4vcSaezDjdo6O/
3FedBXsGD0IDzn0wYJKZDYl8tzJxhQnfYKCJGOxdhmsXov40EEJMKPP+vIjTgy41kR3nmHvVCLAm
EbaKeo/dTq51+1Er8kdrDj1TcwwONKQxm3s1qZioiUgSKobcHZcheyXTLXet2H63UV2BMOaJF8h3
duuKE+9gefJoxbvGnNMgMz38dUo/NJuXNu2OFnpGoXiv1YIv9FJ5mNR51wkEOXDXAVCO1Nb15HRp
9eTcVdnNUqRXYhKZ0Lfjlx5rLbBW1NWTJB2GONl3tXArJ12wCPpnLYJB+UkSOtUV5hU3UdwMvSqU
6Oqu+Fkml9FT00pz1caMziVYhl6cCiBAnEXz4nQYTY2hhHdtcy0CgloEV41vltK8Rtr/rGEo5oy4
U3rhrNznwOuIctqpZyO78xDtF204bfY07tjGrxnlhTM2GBwn1s6qW39FwGqp4vgUAgrMZUwRsTvF
+KRSP+ZukoLcTsX6jH8wIqNNzXGsS0GS9vtKLpwKsp7bgrfoBD9J0DkOu9WdxugY6eNTpsar20rW
89oqwI7u2q7hEJ4TN5eXqxI/WzuaOoj3pWU9aNlmmMpRbM6di7S712Pd1CAT70gHU2xXwBoavQOl
6vd1iCouqr4Q4QS5cccN6AN6GZRtVIy2WbzIPSrLeY8hMiY+2HC3YblbhiYLZg3WJN7OeV8Z36W4
07u4d1DWZ0Cgh6KNOF/nJrjwuS0iFHaxWYfhxIRv1YMpTPOxEImvfXU1pfG0l4wGrJbiy4P5SdWd
MdUnqmjnuV4uUUnXHkG+YzKi8JygM09kQnMWNGZYxtp1MUvnIV33bLQ7qJXfaTU+CUXFsIUCPdXu
5gm0eTqWhpPk8ueqSTuB5MwNURxOtPYLF+PjPEDAHPK58qjO3UkrEs5B5IcGeq/A17G0Vpc7eVQL
V5AEO+Fwwtrj3TJHIruSYD2govzcN8fKSJ6mPGrIOBDZCmvzrq1yZ265/w5glzq5kaC8qnn+0YqX
1hp3oTx9go03HDOs0N+YQDGI0r2xaDdxXFzSQg1GWcdcOOEdxDmGipFU7Cb1ISrn3lGKIicMtynu
IDK9Sryqh6RlQbSKt2A1WPfrVRbJX1b2OFbHakbWSZd1nJFY+ZmKnabKDyIuDyoOb8uoqDDPlQFT
CV1+LvTmschLe+XTqAGbT8N1PSQvhoAgjZKb9+ucvqtmhtOxsbPycx0taPJKyT5+1fT2jGH59VAY
5xHw5T41s4fWBBO5Vkg5Qw7sokHdlSEXH4XfRtjftWK/q2pSq6oDetE1cXEocvHKGPTxPEsIk0Qc
1QepbzQ3lcYTUMSB3Ls5yfmQHbJGf5PQOL/iZbqDDiizmFrcZqw6ELXNq0uvn62b0mjDQ2Qa28KZ
F35CQNS5e6y7WL+aFXWyQ70Sgyx+6aIudBV1FIjjcnYQxvaox8PtaMi+gM0sGEdUzZOODKtOjD2G
TpdQpQqI8Xd0OuoOqyOrYo+ltjBeTSHoqnzZDRbCZxvAhY3G2HHC+hAy9VYryFgEOqayfKgoGE0h
IUaLqbIwNSBnj8R3KYp5bQWbIddjUg08nTLDROyojbww1BBYN4TRKQTl0oSCia657oYRSKoClRY0
ZjfzBLkM1Ko/qyhrE+PRE0oxRlK35I8F37lqb3AOToYPLgw1lloVvEQ/iHmMCteQvVehjD64Pl7H
3YBerJpA5MQ0QVVbi+QKDe7WIrpy46kkd+QbpE5ib14yer621Ggjvg/WkSz1yzx3pEMCKh/i0rzN
8ePPZ4uZz/08ibHpZxulkkRI3nExfJmq6VjHyXsUUdbpNUc4flF5R3n4850xF3gPfLbQNQyUF2yz
9YbeJLP9syjMTmJJ4qGZtI+6vMtLY71tpfCgZYpySCRAQiNyhkK+HKVeWMhesLHQpexdS1CqLpdx
8OKxk/x+Upfj0E+4QFISYE7S3wGgPI/igkGYqGZubgo3+awWXl5jrSkMV22RgZTqspyXtz6opWne
op50KixegogvX9ELb6qAZfuK8rys9cpDPTLbwmdVzPLlaih7rxkrfqovJXcgsxUj4YN6AffyJX//
qTexOt6vW1Flyd//57nri/k4xQh491K8W3pR3Bsqa2YcgCG3EgoMhhXf1+3i1s0yHbqlOdVlmVGH
BkM84NWoHRKcwPcI6NzN2FwsZnvFXDQuexDleXulTJTuaVlQ7oSh7qiLjMulIeOXxj5ZcDv2c9Br
rjYmHKaTspyrKaPGADodrHoE5QdBdAlpojiNnvVFDA+GftLWEFZBtSDYmq4HjMwgu4gmrjE8nGi5
xSFswK6ypPpSVH2P6dNg467pxXn6nnQzuze+y2lZVJZ1iRDdq+Tuc0o/pX7SvXprnYyyfK1NxiuY
c8WmeKNrbJziXreXitKdcxuursjS6bBzRXlExD5LF9xkjRCI6d2kSiwYF8a+iNjq23M2RQAMWTO2
Tse7cGMs0k5RBhq6orlnxtekaBclZFdEsXDJqT5ou5zXks6DOpUKWu5cE1wL/icFI5kOCJ8+lsNb
KDGFBnt+o4WFaFMeKJxV4UUbtpN7ixCpxP+TZSBppubzzAbQr+YlTfD4oWMQzlc/20GUiSNDl78b
nb6XG07QpAG0BDrfHuaai1q4DVIgpRBBXXJf27M2+WwR6x8CqpNT21hBNtM9MZH7cnIz/ojnaj+E
xmKj3/ckpkOHCg4+qas0IpeuYciwz5f0KSdx2Rbnti5FmTvto/4GR+AyKv0tIArpeo6y1G+qZPWj
kCJDpgrc4Je2NtJZ2n4qjPoroWCPiWL2LpLg/ONysLmjDNmiEu2dehQ8WBtORYSlYYGBxYK6Sd4z
DR00UOoGVRgYZt7qFhDa1REwVi/aMgW4Scgeivz9x2Uq6gAdNtTcZcWBE5vrToiIhfXyXEiV8fNs
BIVQJ6vPTVoYzo+P3s/rULdrLpOLOihvjcllbS+i6fSLNMH0wnq+qSTLqaSc1i/owd4wnn9aZmnB
z/0832XrmK2TSuNKzfyiH86zNt+lkCnzojiomeqV6ZPVZG/K2t7myZy7si6vu9ycI7eyVsPTJjwT
JxWaUG+SrYgZkGdR6EaEpZaTMbOI9bld/c4SLsXCWtsC5E/gnqOGlGz8AJxCRJhFcLX+9vp/joBZ
7wGtRxrOOVwpMpecYGZ3Qzq6U2VsAxclwvktnLIDxIQS48sUqwGsqt1MLaMd4bzjXKYvuW2TOQ59
rWo1Bx/ULbKiM46VEO5epTZ2bjtbF3HT8q+7h2wz6PulAXzzjzHRr4qAyjar+I/p0dZQVRigQM7X
N6iHbm3//ZfBud4aXR2FsBzw1AI5nO6moTjiOmVn+F1Y9P3K/iNhwamzcY5TdtdP0zCvw8t2ZUIJ
giaLnrcgsL1b1co/gcxWy2EuGzQUtH3DIkwGVmUteFs706rF0ZnY+bhKnVNFvpND+1/f0l8nJf+8
I80UgQXKUM2t32aa2L1aVo/sgr/1hIupIH+nM6Yl770hBdU8POsZzcRJ/tOI8wdv+PujRM/BsAgu
WBr/PgSXS9yeKIJ4lG3jVyGmJaaGMJhx7lPBE3r9jBziTxSpV+ssbUf+MKR2sSbvaNlQ8FsvCunD
Ih71pHuMB5hIcvGlbsnNwG7GYADob+Wi37gv++R9yxmWhkMGq7F//QCVvwL+/vEEoRJDwoWBSq/9
d5xLCtMwXhLNnyBFULmjS0eomrD67QRPN9N3WLrXrPl9g0adY2SEsIa8Q18SGnukHirRIeGyOtq6
xtz6aXXeQnxGBB4Uer9bkFukj1XjzKwqoBgLX1D+PRFSVaLplsd0inm/lCstWcHb3iU28u8/d/rf
GgT9vxgz/UXyNPiqzm/FV/f/gdqpJgEE+K/nRPdvSdn/D/ut7eP/9T/zr2L5dVr0891/1zqV/83A
Jgl9UlSSkWLchKv+OS5C7dTio7ASLfRs0HxiEf37uMj4NwvJE9lCDx5FVKa2/zEuMv7NRKEE6AM6
nvCfGTL9N+ZFfxuNI4rHrzGoRU9/c4f6Df88GGsSD9Mk48vRn7I37ToMNujUeCpd5Qh742NT9q9c
DJE+JAfXt11xPwd/liD524jz5zosVWRohXDS35iaItSiRBh62bXuJR/gyut8pBiEqQmyEsKy8yc4
zg8e/j9CkUnk48Z/+YO/jcm6IZfzKeYP9n6NoBg6/xRONzi81Pf9k3zBLsh6AzoGqER+WrGDSeEt
2VpsZ//YYKz7/0JwVvprNP77lfwGoSklKKVazpVsEBrowX50KIL5qJ2zQ4d1Fvm6R6vex/X+dpug
V0FzpTv1dXRUjlgcJ16/4+DdQ2k+4KTirfxzcYVNj6f5pRt5upshmtO+W2/gzN/rveaW+9U1du1p
3kNmQAwVHc49PR57/pK81WFq4WbuWbdnklLMuHzt0J6r6+lYeetb4ZZX4V1Ph9HWbqBq77rjGMQe
qZJQ2/PG3k5cpoz301MdWHvr0NpWID7LfvQxPkgvoGNrF4gFpqZ26eSOsDMd/Y/g8w3O8K9e7G/A
FrEuFsg+PE5gAHeIlAbZw6ZHXnzmhz8tInbJ7+iybRn9oA1AX5PE/I6wn8Jew/eY/dP71nUN6k9x
ledtUK8GAKVvGLKEC60+p70eqDMKWtKo5tG5e12HoPzCECYAKPi4Qrv7LEdnvu8eKujg4GBUJ46R
8oLqv6MjfBW/mh4cyM0/h3vyVpct4W5vcP4E14+BpPI8t/uy3ZtLyYG5Ny64eYc00oLoSfQVZ3tN
2KEI8Vmi0QTRnlc4fmFK/6S/R1TL0rPgGilyFY6yHKKP+FV9N/1NJS3WXQsFVtzOXOVawUrtzZLd
gtqSqaDLUOabOQpzMcWlDaJYHy36l+j5n7Hwqhb8ipywPuhPm+ZLr+Pvy/DX1jM7nYPGw6/Gldni
0vWUM/d1hM4zv6AObZjJ5pDcbcs+us2kqzUf7cy67wqvxg+57w7Ft7ZZsnrlZE+Vq+G/okP6pN9l
o2djvJVvi4t/fOZHmbNbQme9Xn0ZZxxK+eSeUsfWnuHuzRY+upTJTir7ypfxHdqIV2DS5Wgslsit
X7t9iy+rjbP7Etvpq+WKgXAtXxWx3b7mD92hKm4Z29zphm0Bhv9SUM+7t14yH5y6vSxku45wFPbw
Qt3uDQd67RndUPyF3TAY7nKIVtluumUouu9vpA/xLnE33N7qT+fcr4hHzhqU983j6I+u6FlH9XtB
NBjAm6z5Irgp607/2sgNtH/Oy3l4U6Ee+/vVFs4bLZN1WKZ2f2FddbMDB12JaS+zLuxm+w1k08Rg
cbSE1xbfl35NiMWal+J0tPtP4R12WX8fPmJrTNNSXewGh8jGMYxdHAWS/F1mrzq+9nhX5bjN7xPG
VbkLzxXv5ADzZLO6qZsrDL/SE71N1KpaNyo9lom2Kwvg6/fyBGPABATWVxsUixHpzeSoPOyLuVxL
lCGWvdyWz9PiCAzVluusCCg0rU9UgJXiHUtnNXTbzG1ejO/WLl+nd+1Q3OjQDV35nCAp4XS4+fn5
jfLS3MOmRNyW1ud+KD2J7jC8VybIIBIYxaKZdol2wtOEWVl8ihAzAeNqODWLqzi3rUeXveAhY9j9
wUdWROQpAOi8o+KQg8QhjfU3kT9UpQuHJxWG3vId4waQniaPbbyK5/lT+DDf6uXYrduDzPBlkjlg
jac6c6wzpDi3BkBEeH+iwTt+zoKL/9cmGs1IiuEoDmOhzZNJndkvb14R0GVleBpQNZ/80Wshs9tI
q45uJAbSBt5V3lE/xkA9OjKcfRrODHKvmLykGL4RA2kVO9KXdltcxhVOHV0LUOn2hClcddwIxMo3
eeSK52oRyBGWDljGMvp31L1wzhy6fP1bhLmeC4nmNXo2KHcju7u0d9mFzxk1RZ5TDPsZp+rOyVdc
vm8H+FQ04MagT+8svl/gxu1ZjA+pthUXYh/uuMQuk3HqhM1axoNpvphtW6nTfa1P/ZNxp9rp+W1+
qxZ/LAKQcsbiDJj1XTSc4OwKZqceoNTcSvsVFoYz3OSrB2dWKALml/p1fE4fpxv90lOxV66Ynmcu
qrrDiFxBQjpy5IfUYgMyq67eZKfEcAGxGzrt9lz4yV1oMfwFJ2LHp+bYABqcXYLtHNtFhOGzLW99
CVsHS8hztXBGqmzdsuPGCaM7uP1QZenLXhBcYf99g7ovH+EtliajHdrsbs4AFP9F9cTwIL9LZDv+
pvsF6gIS5vIyq9fZ5E0DDT1X/eLgUL9HM+B1E4IVn9J5LJwVIS1a4RhL6zZaYbjdEV3ZUzDyNv1Q
6ZjT+ccCS7DX3lZvGtIHw/Q5aF4mhqF8J7HzjwofhK/iLt1PRMicityBnAl8F2EURqwgfWZH7G0T
wmXryrb+NL5rEdRxR78sVLogeiJawv4seIxeVv78N20i8SbSseqlwqHX6Kkv1dd0x6LESRevYxeb
TEj532rptGBOMyfFelayh7fYUY6INMgrMQbhfThG7LASHlXi5C9DEHkJUj75OUHWpwhQmk1Y2xsH
iWbSCA3UZKJhJ2QynG1BcsVMcXLj1Qb7RILE0i/P4l6Knbb1FwYTV63XrrR1fCSjFX+a/LjxM+Pa
AoDfQZhwktFpS29p8a+EbBSLaJAHyEUvnBr8Sy/uGYtK/AB+v5HPbqpN14Rbne3m1q5kRA7OERm1
FEi1A98tVq43IYr4CQvyVT+01Q4t6PRa5MyiC/tp3ac307dwLwflhTbMjJ5Yx5ypgZTvLbROcTki
0NEt3umXVrOB/TUDGuD0+J3ykV3QucON/KHC9bgduE+GwwrPpHGkR8URxXPHI2wusenM1VliV6Bb
Xtsa3IgKt268Ih08NR8lpjmMaYqgQxk1vFm6A3zkavSk43QlBoY9Ezg9kDbFV3IVnbZFbs/B+rVc
p4/aK51JQaiYgx7UcY9DA6RvhK+DNPUrTnmL8a23efC0j8WRxjfjYNqfH8+AIRTf8kcOAO7lMN4v
mWfuP1iYjuJ2V0Ow9nv4gjvxcbgSH7eANl0xQOjdhXbjUWXcbIsfEgfJbbjTblfsUh5RewfOq9Re
As2cpKBz5Ar/R5Y7QJHJl+pdjHcc0Yf2RrOdOf2z4Me31h4h9lvGVMYHhwKdNDd2P7bt4RZXy9W4
62HUmrfN3fCKPJLCkv2ob0y0tLc1qU82nol765gcUoltET/Wj1YehOpdFF41il12iEJcKBY+4sYr
++0YqZsdptv5S3PY+rRn8U2ZfF216095PSASP8229p6p4Os2zcvUtc6sBpQo9cPEoGK/7AsZ1gh7
TwEBNdhJDL37ITwNqpddyuOWzDPWqRRXWwN2ZKw/W/xS1wdys6uG/SQey+rAAN5a7/CoNd7DNJA6
hzN/AvTwBbnPaSUnmm2QBBnxa3D1ZzrcieLOr/NX4mqpLZJiMsdlNEhULo8NVEdWB+f/E+1shoSV
7IvMK9Wn3PIt3IG5yREYGJZgfqmdeCNCZC8/gUlnpMVIX70Ko0M52BZompwuu1uIXo9rahwA+2qN
Q4OkNkr/MGNSj6J0xn/3W9ttkUH9GHcb54BfSZ/0xp0it/wmJLMQxg12RcLtE4ERdjdt3ECf2LyG
ZsMkJyU+a0w8cl/3dawZg8EJESQ2GMd7sex3uTuU+zrHYtZWOY1Q78kC4xA5SHGkQfEtXPppJ1SO
NrvZMy5LRuTQ/xwSTxlOTXScVzgtzmDs1nOzjRo9YbZFw6Nly59bi20/b7MAj1jlTDveE9spBXAD
jT61m2dU0Y/yM+ov6T2pDhwhuKzfWzYeSXYeoPuA0odXBukhuu4fN4KAQLP6Wr0lVyT5LtyqtzP8
3VxMSNeH5JpM2OV5+N23HDsMD1bYJxhgTHTMd+3gzhHAh4CCQO5thJF2JYiHyinPnFC6aQPMYMYf
PtGj5T+bMGUi9KrEdww69bvqezwzWeKV8CLp1L2v172BlzPpgI2zanQPoNQq71C2L2hnE+6xvJDt
6MJ8T90h9TE9IeDR5xDif5LbPEhe1KP1sr5oB/hpbvO0XTzuah5aCp587HbiYYMBnItrY99eadgf
AoZw1R34lK+ysasdDP5HqspAP7PJAdXDY3g1z8b9dC/uhp1piyh9pQfx3eopZaEa8GS49HjPnGRF
J670BFhOAuMuZNtzzIkGjhNuzZ1cgEvX0y55UhyqYLxJt0JWQzWsdEiYXMROVls84lFxlb2tLtZw
Z4h3pHLLAZ21XYZvTPbd7ACHBxuIG6PjmziQXykHkY1/LFmNmzrxpeDovk8edS/yKRz8cg932tPc
onN0WBPUYVx9IHItFCblQ3NTk5GwpuJddY/gXbA8MXfFTM3X4PpgPnlK3I23ZXFSn3sqCcGm+bjc
aXvYkOyHc36l7VkjGVeTUo0zncuCsvax0WD6MKR+XDuwo/xkcDgIQPLuNLYF5Zu/UZs3JXSNYyyQ
rsv8TP4dnrklUj/4VfltYl06JiKWftOcFG+uT8Zevp16AbXvTcU2u4+bR8ILQKrDekejYV/uRQ9S
3OuCS8sAjxdbrVvI/zjEbbRFKPJLUBsHsT9BdfbW8cagygZE6xBNlOtY2RvJXlv3Kr2GkiPbzg+4
L7szgi08r/JWmOgiPUnycSDF5qWOnlX5RXodT95WICZPm0kEK87SHKF+kLGhyI60SghrhCpHPsQc
Jm59ys7NHRiDObmRlV0DX27GT5yigtgUTBf1GQetQ00WyuwDABg+xxjP2bnTwhdaridejLxj6+5q
NnDrNzsE8KYLrxI/YOHQBhaOVc0T+iTx18SYzLSzZwAMnXHIyj0RaL0hEwMNEJA0k286lRsftBv+
jnFZJbdVbZ7IPRWwVfvI635st2PsgWNQodYPGM5sJGW4djfVExix07JbuDt6PWC6lYdMgpeZXgkB
Yvq7o0jqarPMg8qDrfFkHqE7Uf5i7Bmbp/JAxwfzbtaN7IAzzIG+zUekOkrP7Jz6zJNwhUPh17Q3
sCkp6AkpN8gdfbevyTXWeHSQtphCwuqUgQyw8JlqKntPqN/Skwqi6obndrD2tUszYNhB/j7He6w3
Y+Jrzz3+0rf9T8Y7kvhXwPw/+m/wqxlKWDpQHP23FuhUCwIEC1o4amA8jxfeefRdG16CWtx19jQj
Ph16jSf4aI/tC1DSDuAF3Og9pF1e8R1/ro58ZXqiG09rZjP76W7Xo0Z7Q3aw0CGPtbyG0p4ibafj
GIk65e7DvB/38UfizcfkDr8SMK+s5OQrRZ3LVjkXKAeqQHBIRYPNIBlUCyxWStlnBKQ8yqxTdzLI
hk0MH8Qd0SC6qswd+G9X93EA1J+7G32lrHf6W4SAYu9PdgzK1pP8vcnGYNmEx8hTQyDjrzMxpTJz
rRnFrWe5+qOvH5CKBR5+bfC0dEfaFQfFbV7pP27JOtt3dqIg2qMPRLAyDj3U8uP6QMDWDgRZQsgf
3umfLu+3V1ouIuCyjvrIus8/O7zfrDvaD0FIXNgCWetErvTf1YD46QT+8kh+G6rp6ojCNuYxKJFu
gRtJ4FeccY+Zo12NsC/Xq/GqDLKnP9zpdif/6kVszeVfhpOKvhZZvHCnk1PvO6/FDTU6oCu0Gw+j
17myjya8y+b5kybB3wQafm4XfynGFpuGtP7bCjA6ZdIniIzuctAf0tP4DNV9dRLDp37GwZZXXthM
DZ4jgoxvoGQFVQkN1h0qLqhAV2Q9fzSf+etQ7p8bGQVz6HUw//9GzJqbRAbeociYbxdwe2nP3cle
fjPyTIogPyZ7/Xo4Yfx0yB/ICEkqNtYdvYL9+oe18DM1+dtb+eVKfhsuhLElZpHClRSPkr9eNn81
WOlbfb05SMYQ0cXHjeEZutmhupIpZ0R0LBL29PShfdPIuG32y0e1N33yrsZWPrUDmcleIEdo/PgQ
P+Snxdn45YZbnjIbgLybE2Kae/bSn+LjNt7+V/fy24s213hKpVjdVlh82Yxo6Vm9W1cW5xzk3v+r
nfvLk/ute19UfVsp25PbFGu2PAqc0Xb+G8FySu0aC3XS3j/d4n82gdkWsmqozNOU32VCSzOKorRk
6+bP2aPw0b4ApMnYsj3tVLragfAgbkbXqxOTyOXqvfKH9aIyW/zbM/71An5bL9kgxGEscgHy65bR
pi+yumkY4FBCpUcXRNpZz8MZN+rZjm7r9/Q7flwd7du8Fj82LuX8YH5soA1OLkfeUaA192Btf8ZV
0r5++FP0/zkRf18Sv17ub0uirDUJBZLtcjGPmei07IxnESDeY32DwsFDf13cQe/4svyffhKNPtBM
R/I8Xqcu+/V1DEE8F+3sZD6nZ+pGCDc7YtWzfpJAiWPgTFP/SrkVn1Vf3TXqzqgcIIK6YFNLGber
J176B2TFImXPRMGk01/SUTiad+oRnjuVzr+OsfLf5CW2WIfksozatqLJ0u9DHr2ty0Li310kJekb
j3470gyZyeL7k36Lj+IDnVo6gy0sGZsOZwtPiPhDmy88NBAm6LmTqX5jhi341RtNvOS8nuKbLSfA
v415J2yTvXKDMV+Ayg2gmsGRPirRbjz5oF7hH39FJvezI2aOWvgRm+PT6ie7rZmf3sietkvILXri
2YnTxx33mxEJ1dZ9gYV5Eaj7mQSepplT2hg7XjgJT+F1corPYJO8/kBxFWjH6qE90iI7rVtzAhms
o+5u3OzNdWKh0gbkRjFRuMsR01ZH8EBhUplVD/UOxe1ze72NGyt6duQql+k0XZfOsIvPw8k6kJ/c
GuQmW7Cl0xkoB8Bx+xDRX+t2q9CwevPM5y3dFDR6XBVtB1o1ZMbhByoU8y66Kl3YHGD9xGhnfs50
nV3cdLiCdKscpsQ2/eKewsbNveLGCGD47KN9+SaPAZ2K6mVTtXOhAjv0fsE1v4LknHbxSUQYgUGR
l90TYseAtB3i2Z9Ci/GfjSNxpjLRTCNT+rFB/fWAbo2kT7pFlt2YeVO9Nb/Uc+cxg4g2opRDtUqn
7zuip0hCPPuFdCG9ZE4yz8dNackMovPo5i/xhfadT3t0eYxv+j0znJ1AQWd9kH6BimQqEAbZsYWT
EntDso26ajiuzszEcUfnGk1WewVgxZk8br3i8Z5hAc2nrLHXs3AeUyd/nE41caXfjh8v2aOb5W6Z
mwEcYPLqkZKvi8ABaFRV62JXp/Kcnk063jvsCV0GdHswWoFOwppvVjSbvZKS28weWnogg5+xJtId
39gru/mk7f43d+exHD12ZetX6eg5KuDNoCeZQFomTdJzgqCF9x5P3x9YUheZzGKGpNG9oYiSIn7V
fxLAMfvsvfa32i3uRKQ/aubShJEa1kBLl+xh3lLYiNuWv0BekbUhl2mi7iOPg1Qznr41OV2KFlGw
9PfSs8LdiTA5cFSwzvVz8qo811e+g6qJY2MJoNi1q5TrezPLnOoOqU5BIke16c8oa/v3bcI4tolP
Rthw4PmHcrhLSFrmoQ3V2RWvfC7a1izY57a8x7jQ303AA9VJnqLdcKeVBBxZuxjf2gd4TtpUkEr2
xYbi/mV5r3O1eKSAEr7o1/os3NNKE72H94K6LMWZ9EJgRaoLtu5sosaQRbkvXsSX9Lzc53NgdS/p
nUTaN3jAxFHl/0pFzNrA+ia9lJCrOOVLoRy7O315ZmV6J1/CzyINxqoreOaa2QLdk/atebSNL9hz
6KSbUb9m+5mu+SCQ3+TL4Sm/bJ6H89iObvVra2/cat7Oe3Rf2MGBIRnBktTU759F/bSGOzytTIQl
MCewjoM+8f03NlpP8ylWQp/6CtqhsOuLLzsHqcvV4HR7fSnPL1C7nKVnVJ6v6sv8IuHChk3ivv20
c4p2yXOwjYINWXlit3yFNO0ewcVd8EJJ9iZcqkt9015Msgo0WlvpwVgYjwgXsVXDmbT7mBDZNBXG
T/6t+5zTwfVW3VOOSi+mkm+1qRfRuUx2WziPcVGi3/HMupDhPDN9JFtamevsXKQkgO50k1/SO5KT
+k8dT3Qw4BzJT9fbVAPPDItAxVp7+qe2nYDqyWrKjUQgz6f3r+1LY1Y9uNxJlXl8Te35dqq/417q
WM5rt8jvxiUaQGdqLCXZVoAL3LDi2WfjC+McWP2GP6EiQTZbE2c+ZUvhHCDZQrTzO2o/z1QfF5zO
5Cc09mHFSe/4Dfd/GtmRJV/qF+k90Uvwzu5N0hckbHPlX6MZwHI1n5X3hqMDwTAgKYSLYNluhF3z
SvtHTp4pg41IcREdEs6RG6pPik2+l9/GLj8niuDMv9LC+cw9mwT4H/gklZ+2LybpzZl6TSuL8CQv
KO/YwjqSOQA5j7gA0gGAjvACEnS/QfSyaCnc0CjIUdmdFZ+4SW/hvpdPFWVFdNU8QXEjkyShPXm8
m34s4Ner8lza5Uvvogyd5E57FdYJiT5cSmOn4MqxLm/AiLD5WCv5rFyaTreZkoPktF4RYYAdeSY6
6KZ6DwWvZ8rHOkuGdPhr3aFynYGmdsgAnsG2hg0/IzViwoYh70Lf77IBXstYwwqNxXjtnUfnzWx4
iZ/k0SbJVc+lZ/owydt3D1MCzNyOlIYmRl78rDje4xQqPsAklD7IAC3Cd58T/0xdsH8sQcwuptRZ
vZSuImuZAcFE4XGXPrs8/au6DTc50L3zbIX4YuZvzD1JqLeMw1tbi8vU4Z2eK9eT3UE85YVPxZ7K
sQsvvm8GAn0ZxsHnn3/ZcaIx1+uW3gdb3mUIQs6kM3UXr63VlF6cnAzD9eAIW30JW/M+XBjGjAKa
t9Hx8I5ftCvY1RrGrQumHzZbc6uYy1tO/wJ3sxPszQOt65+3URPtHqaZyOuwP/q+7Sg+3T9y43Ib
vc7tjpsamqBNu87p5ehnxl45957cm2KHEz00qivO5sueMM8sryfXONcRr7yLk6aox46or7/p4J6h
0/NVVS2l99pG7UHyGf56vla4nrZb+Zo69KeRH/vFRbrtb7ipEqgXtntTPXDdmOsQnbKL4KZZT7Ga
SuLfuxaftMf4VNB05D4GWxb/NYUdW/phrTrGkgXAnJ/5aYVJ5oaYBXrMVO8Zpj3GAKlJraK9Dcl9
YeJ44iSXj8Rs38afrsRf5ljb0GlHF5diy8Pcv5zsQgSnuAqcdiuirriYYK3xpr3yVyEVgin7f/Ia
fCSV8e0XHEyeULQEHVrY9KH8m0lhIlRzzn/VBg837y4kB7mAYxonl5d0ZHl9G/hghqQd3UYQ06ZX
T2kB2ZHspNfZJlzoa+WpI16ON9EDtZxTT3xsXX8b+OBOmbRuqxhA0uz8ocQoPaFd08l2ha1s6Apd
TcVWVEqiMwF61UtF4n4+aZamCLX8oNxpcUYQE1GbQQGk76MKipS58/bUstg3P0OKf0kTfZG/p9d1
+f5e757z/wf0zLJKPvKUnvkuSF/f0TU/p2//Vfvv/7Us39PntyB9r77Kmz//qn/Km6U/6I3ALYpl
KvL9Jleif8qbpT8muTMNE6aswskx+KL/lDcrfyimwr8xcbD0yaHlL3mz/IemyJ8K4H+oov8VebM0
rdSvsR+biCKJ2ifnDA6ydrCOSvr121AoQzulmo2Q874G7OKN+ryiZAHYA0cM/C3UTd3F60zIlp1l
ncpoHa6oz58wPRFHgiaBBPi+mSS1gRVI1YQUPtqzyLlBjIC4QL0QdoN9O2lVLNIo0uOXr3f55xN+
bVr5oaf+HJVaBkQhZdrxD4LeUG1drcn6kA2EQoSj2AGiYrbPqdr9QqHlxJZ99CFBLELjg2uG4fb3
h+xrq6nxDwmpv1PZ9sKLuiSHIYgLNWpmglL8uQL/VjQ9/XU/PuuX4Q6yhI2r05CFe4A95OdFasxM
pCsKCZjfX+KpUaaH/nIMjB3XBm8axVAlRFvS3OL2JVOm/32Yw73+81N9eZiDwkEkR0kVe3yqjOhe
bBN8O6abVLCM0tL5d4b6TGWRjNAPYxI9rPIhxSrDjoNsIVX+Vh3Rv6byRhTffh/p8Aj/fCgG+DSc
l0iAfH93auEaaTJNiD9hbO1qKlL/W2hqFviXcQ5eHhCLaBRFXl4iJheRz90lmexOhJmR5YtOyW7q
1nWwY1h5I0mJRLcz8wp/EmfUlRNL4Pheg2PtZPxM2KIerAE3aTsj9xDcuTtlwV1xV6+MnTQnm3MV
n85ZTzvXjyVgwAvjP7AEDzuQytBMQiw9QjtCbkuFA9/ndXRGOgyji97p1tFpuO/R9fBlyIPYALpG
2wwFQ05uWhY8oU+jaeXK2oFtmvWT+H97Kvn6N2/1r+c8eKtiLJuBT88UE0lZmAgAyUrFW7QwDgq2
0+WOo/P2yzMe7Cx1G5sWfkEhjFxvpXD7jtbCkpz6+vflIR2GmJ/r48s4B+sjimV3EAbGETcGKBOO
hEndqMyl2+jiVGx16pkO1ohf1NDjp6kibiY7zz/BiJiinnim48MYWINTqZiMGb8v+Vbz6pY2oz+X
fELYNjlQiFzMfn91P3JOn6+OfKqhWLhgYr34fZykz+TMNxjHb5UnQX036CyovcYxcnEfy/rGUqJt
nwvrLsiWefzY1uEWruoTXZyrGnkr6xTW1IAjGKAnBZlub2wG/VWLEltGsNKZxRY+wqVMKaI3KswU
BXvsvEUiqDDtvFmHrNAfbnJ0bb8/14QA/LmiTSiB4G9E4oSDKZFUfgZoRwvt4K5x2puJJseVjIST
UwSzQp5R2JfPokW6O9WC9LkZH+4lvEfDwrnuM/j6/kYlAfyM7/JGB/mqQbifidBc8IkJBwwl2Ufh
NrzkcWg37XtoFDRwaGjloqXvosSOxf5FaPuFlicL+NdLPTszW3BAtL1IA31KbjQX1NcASmU2YFwU
yeusf3Eb8yxI8jMZl0GtJeuU5K94jqGiq+dyLSFEa7Yt+sJKvhMU84YGNShoyBj0Yu2X4s4kVUJj
68rrfbuYPH0U2iuBMgV6e2UY/q4SUc2T9ceLFPzavWclAO4wnUbV5ZM08DrUKJp5ZjTQ4SIabbBA
4hV7Ig35VrNUopY3TlLKFK5NL7jxkfSOtMEkIbbCqLwsMHMnPv3hvXya0l8+wNR7+DXSqNNAaJkU
oT3mytwSL0UP9lm8MPJq3umPRt9cyCEtFvJJTvyxUwRkJa3+qkw7nHkYnEI+pLarTlv6QOYQXWVH
F1zpTNjh+t2zh3/cnf42cpv2moOpxg5BkVUWVdn8ATmWjaytQeZzSNIWTYP3TCU15Var0LpRWlLd
wAp/f7c/ine8W0MnK6yz9+j6D+iwZLl6anSMKNO+04CqQcpOBwg1EsoTD9Gq2LlnEo0uUxEKvZE7
08RV9jaRiMnHnYi/phPyx9N/+S0HJ2hq+mMVVgoLTWlmKjwlJTrRmXx8hIkxDE9UQwfxfSaJsZvK
QawT4cl3QwTpoTjVPH7sROaF/jWE/H2I2INMKE1DqEt3SbrfSXbuAsbMRl3FO+XEbn/sIvNttGkG
fwnCc0USNH8aTaTWLBJzFO/ebUEexJ1VF8LjyYP5yC78bbyDT2QOcdz4JeOZRHFsIWgI0fAAE7mz
yCKjC5iyyPckgX+fptPm/nNm/PVSD8KcPvfUsOgYdqy9ueGz15VkAREft/BVk/gEUfgAEoun5rQo
8MdQPznULMfvbzWWkFkEWIhTE9lpr/iwrovtxKTuzrOrZIk9qTxLblHRT1xsO3vLN+lO3v/+xD8y
Pp+/YdoJDIN4GV7u99/g61ZVK+L0yFyvBH9bFo8DomJ8HG8yDA7DMLrgwrLRIMSJSxGjFa3+iCUS
3lqJwP06McGKds26rcR9TVm1oDkr0ABsTaLvtHB8bqIwEWeCS52Z3NAw5XkBPPp4W0ZZu681gT+v
lxP3LQ8omQOU+f0Jj8TLxmTNw35HiI648PsDRgKGd5E3vWSU2eQrm27bFeOJQY4vxy+jHCzHVqrj
plbM0NavMFnaeg49fGiA8/NpCzsFE5ePztMvox18tKAtc3FIeSad3sTuTkvo6Gtk0FG4gTUt9D1z
JmQ0WaTLMkwWcYZMCAWtGFHH93vbhImk1c+G163CEB1rk89C/WkM12JCNYHmGEgf9IQ+iLF0Yn0d
C7i/fYyDdd3W3hBnAT+8JCEy+V8ToFq7at2hHTmZDpGPHOjfRjtYzrLsZtCY+CjNZ20u2KdvPUW3
9ixxplRq6VDMQi+OJZ9tLrqELNCpoF86OvtAD8At0USVKsT32SdriSvBM+SkfeoQs85SezKAoVXo
bNy4F5OKnY8w/5dnPLbeCKmIvhScbA9mh9fqvhU3dHqMNGXBYp97ECvFYDgxzJE5r8Bfh5pgiSJJ
rs8E/pdDwcgFPVN7H3fBNVqIKVUMhmWmbCSnwLzvpALo56tUZMoQ04MhLPyRNlHZpiTJIz5u4uvS
MhA23PPrTszQn5HR90EOJqicYqsIz5BQzG/29cDtIy6dJHqCAE5DuLY02UH+1a/FiHjJo98lQ4ty
4fsMqVU/bzyJEQET25jPzksTzZHantqhjpzhRJh4eZEhVqBMiAc3G9FT5H7AV9JOVWOpt+amlvDl
gZ6Ca9pFoNLC0VsLn27IKOJURx+qUu7QlCdp8CFb0TJXRvM47RdKKJ+bBvjkBAMDrV4b2pUZqrZW
yRDeIvrbxVUB96gYQf+V92PxoYc3Y3YzCOcZfZVhgSgOToFnGAurYACK4bL7piZ3jYq8OoghFXa7
ShVtFaatnF2rNA+X9Eem5iTNQS8Dxqyhw7OREMVPfZzKeyfSSOZSAe74VbHlCPEH7q4zK9W2qhVt
687aVkM8D6RtQQ8cSKqZhDIjjbW5n0jU4DB/kAs7pIlVtJ5UFfJ3hFuLuS9MGU7789jfphVVHtdd
9lX+YWXjjSXTdJ8K80F6KVVpE9I3rMbpzorcNzepFwMdiUNgzJpWW6q+uHStcVUzs2e5kL80Ove1
gB3JvVSMbOn7yEYFMAGVtB6qxB5H/Q6I3SzrTUcbBef32XZ8FkBTmqq3Uyb8YBZ4cte7rUDwm6MV
Rp7G+IheW2r1JWeVuD21Ax5bUDIjcaO1OIIPM2QkIOtyqLlPT5cqrRicWHqZkD0BpNYc0YHXD6eC
1Z+nI7se/hPweyh6/BAK1qMH0Uplowgya5mo2oVIB2cg7MOaKroL/he+n1ujnvAobOXapgILkdIa
okS2nr6Ch7bjXDvx3qd0yPfIcvpNJNBEjAm4ZB6kSzACSyzL47V3zVku0E840nN1jj3HDBYk1+iP
vrj9/UsfySd8HVITD66zrtynEBRZ77gh2YZV2tjyrgFCrWQO3mp8HbOLDFMAL0FygVjN8jJoo6u2
vsrCYVtqKiTzyKm0ZCMptErFUKy9ezPiyCxQPYuqbUUiPswaYRv2it7biNZKZNcQG/rqY5iqul11
6mZU6IJ3UYHRFWTkq8C6qCm+m9ZI+qcEuf2sDv51ZWrLwKicykCFaIh2BLs8cJNtVqJal8KN0ZiL
kS0nG+O7sEOVi2gOR98rX4xvBGqQbnNNMmyuBLRjpHQo0YHNrR0wGY1yabJE1Is6DUmIgf4O+XuH
ltdV5/B9lpkWOwqw99/f/XRK/P3XJg39fU83krGoS5VX3wG/9XndXnri7nB8BIJa/TO5/yOuSL1A
LlLmk1/AL2jP/PDUuSQdW7lcC/5viIMkbDOKujQYPMRko/Znw5zolHSdbQR6GsBdBfSPoCV9mrQ1
v7+/n9c/pi5OjiosJMA7h3WzPpAhKk8Xo8wQ8WS4rgNWrPaObfF/NM6nmPBLBJNGSmJ2OpeffDjX
4IsonQvDulhQOFn9PhKQ/yNzYioDIl62AE0dPlOdwPzVwhRiBttQ74mzRBaWqYuOsochWdUPgYBe
2JMdE+heWb1nmML6BglHCZUSNl7aA47LM1nFyCIyt5VK/V+g3XGYJ5jHi2T1RpXMclbPC0gdWODZ
Ur2V9NcozO2ELhA/JteRwpmkFJhg+ChjYq5YGy+4ajT0vnXleMXopHS1ptM1TsvOMquwGwERuIdG
t3kZ83QGim3ei+CMPYTifW6nypvKkR9pFZxm1MIjx5eZ2EXgLQoA5JJWzzz5OjDuFeO1ER56Yx/n
1600rHtLpcEakbIJg1gqHb/H8DzFCyAvzj1yiKICEaC/9uNHkMXzgfpYQ3Gxr415rli4VqA71Wl6
UqGQIC8L4nZlNBgsxi09gzgFYMdBTsv6aD1wBvn4mivClh+11Ohr9kNp4dJzzP91NQ71HXhuREjZ
SiywJhwfyc85Xd6d92AyvKBeVaU/t6yzIKczDmKL5wKWEWmKjsKLKAKlBFUaE+zFCAjA6P3LXFbW
FdbupQmDMsxAhApom/3g1jDUy7h2L/JiG/QPFXpUT9vXYe14ujxrjHSuDfq6CWkc7Xy7RBIlVgpq
drT3krcp6Ugd4hr4Fc3GmIXL4UJRq2XPW0p74ozebTa+8RZX99HgIibGiF1Lxoffp/CxLefLBD5c
LBgiSK0sJcBZtIchfTatU0vk2IbzdYCDXbNpvE6xAgaA9YEwSh/mGQ3Jl1AIkK/WUDwEesRt83qC
S5AAsk9ZVx27YHwdX/6+a48qJS63Z3y8yCvz0kOZJzcnMoM/pD1o5ggD/m8bOCz+mmIHvzhlEKj7
q1qs7LTXbB9QrZgD9oDWD7xcqvcqYZnkRcsEU3p6bFXOaitd9CjYDeHUe5+e6/C0Uk0LGQgMLfXP
nevLLti1XdcXFT8p1t7xgtbpww7prge/FERnFAWwNfhwVWCZQDyCE+9DPTX4wUtvCl2KNSuesATy
qh6lWW0W57ECgKUYruj4QFlOt6zIGkn8dVCWtljThyCgr9dx6ZCydRm0l62lLkVvPE8D3+F3w2ik
Sb5pVmWBTK3w12kKoLkAHtcHm7LT7cllqeO2k4BJqNUJmNPRYf+Sr1RBvRPpQjdEiOYq4ss2n4fB
TlaDE5fnY4uJGhO1R7pZVBr4vs+1TiqCiC6ryPYyJ2GHH/3mPxvhcLlmIcYRusQIigJ/OYZ4Fr/8
viEcWy8atr5TnREo22EJMJbkLvVdAgQ9G+eRQIu1nhPZZSce5EjtQJG/jKMdBLKK5ptZZTIOZK4M
abv6TGtMo858hGabdpVzz7KLdQ33Zeo0kc/yXX07tRie7rg9FpdoPCy/Bh37JxDyaxq8EdIIjTtV
DEWCdRA8pxUMmZrsrH4ivDv+zF9GOgy+Qn3o/Zxr07AZ5l625GykPxtj3bW0Kl+AwnADVubmKr2r
XvWz2gG6Nk+fXI6CcPb7Vz66Y1HGoDVb5uF+VJRlvaryHh8PqlMufSBLb6udTd285YrC7869GO80
ukTSpfV2YuAj5wHClakjXKIsiorl+xqptLiQIp+B9VuQJOrHJL4X9kSEyE8ndtGExBRnMPjFqW3h
VAxKXunnvqhgbWqaWLmpCk4u38dXcwJUvWsiW6I/zFTqlYkEtnEfdOvSBFYiFDcIsaCJXTRS5eg5
vBgI+3hjzDC0Wk5xkYu9RR+K86BONwGWSBEXqjwm0ZIDZoPMpFrVhkAR4dSdJOEhSFfQ2JSbuEJj
SUNe01Zb1423rUeHhDw6I4gZS8HkRAYyKdIQnwOWJO4Pq0fsk0ChAI/pgIzXSxXeXhAV97KMnrnN
Nm2ub0hdzPp2C9J4nuYQJbCJjUZlKXILkypt7YdPBsLyhujOrfOFBMHKGMMZhayZ1Bd2WdMjiDA+
M4qLHsp74m5UEeyajrFsLNz2mXeuaAmQQjznVPdDJL0URvQ9y+Ey9MorFycwpSz0lSRFW9Ms1z5s
vkgZEOEHxrNWpJepWLzVlEqoHtQ3WiS/j531UQnW2g155Lhotm7Vz1UZlQbeXRdxrHz4Q/xuFamT
Y6RgBsFW4t3J5qVKf5UB8KzhQuuGH6VKjyKdDq0uYd3eg9KircQAb6TRjz1u0/5t9F40GvQFjOIG
k3iahdYDT/Fr086Fba0hFK8zx8MVNKxqYNMGyLBiYWLYqiiXHuBEdPtmBfTRorqQQEkC4eHl0B8r
znAjP/flcOuZd14EMQ7Xp869G+V8HquB7Wu3Q2HSzfgatCkYNsj4knIZ0ZWZabWTQtZQo0sLtlUi
vetNt+6gUdTYiegqtBTY79SruLPjIiLol4JKoVg/UzvVKV1i4dY1YOFr+zxtFmNmXeE6+JYQOJYR
l3DpzAMLFgANxDjByeho6/r3Un+QxckQylvU9YcaUqXp4ifcobGGVUKauQAk5KvOuhTVcOfKFRPI
NPdeKC6DFD3lKCVnskT7GEQ3vT9Ts3zeBZDEReFFrlFqa+4inF5anWYrPRnPk6Y9qyR9To19Jvf0
ZY2hN5tOalV8KBMocvrHmJBXqzcdgXfd7Adp66rDTG6vsX2b1QM0MS40gVnaFWe7QbInl+Gec6Xw
wFC1/o1S7LHAwm8LM5f2cSApGYYgiPyzyMyXeYG0iERkVD4YpODaPoSIig+GtoyU1GlxaUi7Z/wM
Z1G/BRI+jxU4rFJBZQyGk67P0qFzxLKbBzRmxLm5kGVkSrT+CRhZ6eNbyBnlGXeqsTOSbTiIc78L
7IGrT+SHO1kX5nIvc/Xh1bLK8HCYYf24yTtjlsqirfNnCiZaPkxu17DLUV955XXWu1t/LBy3rLD0
KWaZdDsGq75DPWPwGsNXaZzcMRAwBR8xtwdwQq6Bc0or2O5I26hhoheTZqW+V/zsSqBlpYw+RhIi
KeawPrm4vJqMZKx9TR+Zh5rEHDB+qp9ruXA8YyMV73EIcdFIbb1hk1OuGuPZpYQxvhIqOdvaXdF8
Vha22gEX4glhItia+2qMy864Kctzz6OxhkhPMu5EI8ffDZ7e0JMcde2UzMLINRaYm0h1sGy56CWv
neLvfBorvYAuu2QvZ/TyivTxaPdius1h+YnSXswec/ksVJutkuOZEpj0JDxQJ4CaB1pxuMNna/Rf
heZMh2ym507U9XYQe4uRQzVsb1omoKwsZePRyKD8aA/aQDUMet4IhTLRVr1KVku7kGgOpkAKh5EY
2O32dKo7VTzM0+oiKmmtzvF7Eh8FP9kWNBYDz1+jWk8TxErmpa+AE8I5wEXqIOMSKWR3pQiQCW2O
kcmOXGMj68l2b/gXlYA+minXZB+VSOOTzBTQ4g21kFs/uO5CgjliRbTcD3LQLP18RO9Xzkz1raw/
/JrWK2hPoxGdCMCOVO2mZn+qVybxKuWeKRD8ckEorYgGw9iLqVO3Nhb1TrTxlgNQ6OyiOXUZORJU
fhvrIPCpKYmXTcJY3HbhndEMY9r+vVYsm8cax+9yWZmLkkzl8vdg40hkxwlPLYsCCdUY4yAex8tc
DLWgY3LS9SnC5NOxKFSUG1+KTjzhsQf8MpJ5EM0WY9FX6TSSHm3Gae0rN0p++/vTHP1iILwVhLDE
5ZZ58MW8QZA1vxsi1CEgUQHVnr/S5XzTXLIV/DuzQ6akRExsmPKPFisczNrGTGEsa5Mv8rqYUwd0
tCWAl92pr3Qks09H719DHURkod/nYZszFPmtWZ+laAH3uaDaccRxJZyIwY+VSkiNi8x8TLupIxzk
IwJdpzqmGCQ8HGRg2qJa1qvmtXWoqk590a7zj5ar/69bWnSi5r/vaLGzJEiDV9KydLQE9bB++5//
nv6NvxpX2FamUg3VY4nTjlf8pXEFT4zJon3q2f9m46z9gZRsEsrBg+DfYS1XWVP7//PfkvbH9JfJ
FtwZsPwIbP7DvhVGR5WHQ4ck4TFxMAGwDzKxh+wKtKDefuJ/BEvEAiMIL0Sr9sn818/ZjUkBE03U
2WN5ON7T12226ZIkF8IBfOJVtxEIspt5AGUNLzmAEVfAqOpijrEzFRdwd6dEA0e2jO+jH6ytQGpc
KcHrlWtea9MeOS926RZoueOBC/syBy7/TC1964v5mfQxLNaVJtF/dATlgdWLOyYx+WV/PUDJpWF4
pV+iBYRRly/1/e+j/dxwGYzKOoY6CvPs8BrJVc3qgtHlK6JFGip1ZnS39B/8Psj0dr7n0L4PcvD2
xBIHoZTcq50VrwGXCO60J+7hxmfrwuEY2P5O5UNEm2zu3+dHqIqCPJh8odaLN7JorQvAppj/rhpd
nCH0Ie2Vc0WPFjlCH48AsS5upfG+oHAWe+uo27sSpq3oQQTjjSjUabPQUf13WbxMS1qSdbyBenee
E4PEbbOppPpVUb3HRi0eLE13xHTTSFsZwWhB+iGW3I++qZ2iqi8rOTkzSutWz0F69cG1auV2wP+O
g3AWy70d+tku71/89DlU3uq62dTGcClBn6NIe+kG3SKIk7XK/VnytqE2XmSlufDDfDWSpe/yZ13a
aflVFJNPF240Lplx9aStg/HZ5Holv4w6BD6VMn55wcGOTOBOQMwkpeccjptGhgYjKYvazB6Uxlha
EzgUM4fAeNBaFRLxuYZ0vbwYmrMo23vUGuJJHUBK1mtxb8O4dCQUaeJlNPrzRlVnWfjWFO8qivWI
e0YeWSjZQQUlT9rUzF3SS7+JQh5bA9UvgBZMX7hUOG1U2XSPzHIQvaV+JzYe18fETlLk2WDmi/4h
x/XCJ/Ig2m+rG5+4ABdNGLmUiygZDYPhhKZ0H/vSXSOqr2KaU95Boui59xaJhkYntswTfVsVhSO6
5gUijHkKuE9V2rlHYjnPr1X8DypvF4Y3ca6beHkny0Hz9x6MXsPq7YHEUaKDIk90PNMGB7UK/m+E
fBOSEfJuDHYEITemkVdYRc5aSzoPW9ytvLscfInH1S0q5Y0Z4HnKgdwbxLsZiGxcdtXwfohivBGH
ZTNd+PV4lgTbstk0w2UaYIXadhjAc4P+CCsSofjhFhHEqQgDQnwrMylcubGyDKyXqLsJgA9Qwwli
cT0wpIFtaS0Lc6+tnJx+wmis7REQ81gR/w+TUeplSi4/WHVAdSj+au7jIGMhphFXw6n2KbW0ocRH
vRWCx2C8dJXrIcx3fqjZZd7NIhqzuwJz86RYhPyeJlSXgvkYaW8mcFopxhJM1nayp1A4wgFkEC4o
Rs9D86XMxLnELb4V36TEWFS+vB888j5NuzDaAve36T5bsj6vsNWWg+tsEDZSd1mQDNZx7DOis8TU
b42BD6cn62gQZ+n01iY9TvqQQi3BJBtrg2sjxEIsWqd8iFRNHavY1gqIyPilzqubOInmJi9WluAO
l6+xvMfRdB5oN5n1EVXKIlAaFv1THO+rGjPNcW+x32MrXEA/rKII+G52VSqXNfUpt3vKB7yRJUiL
OdeuqVzFFXis04WaFc6UNMq9hPlChwBKIVQ7ikEB4bUy6RmHgOJRgOSbZ+OVnJ1r1X0M2l656RtA
WsJ9qfNfKMEpfK1kFeNu+cMIUrxy+Xn1SAWk4Z7uXRUAhHvaLlCrt2F5IxOYm1M6xfQnNO7boEFz
LZEISDRo435UXdSsSEXc6NXTUL0PE+E2Kp2mDxcDiCaVRYpjM9UFfRbDr8nkfjbSLTlwUx9F19bk
9RhflCW5HhQCGJRiVRw5YS6diciAylh+9xRpU6jeHs95W9GmF8siakr2Wc+pAnAXrTyL0Hf4wkMx
7Eo6Cq3+Tuj7paeci9Vd294hoprXQM70PsdkgJYGtbcbmlz09Flqn736dkwv3QlXFexlEj6u92GG
sCYRNfjWvS7SZYf1hu5TT9z7Cm4k9f2A4UcKrFnFCyRVKgeHwZ3Yxig/7horWMrQyzPxcsxXXn4z
8LJKfqMF2DzV1nUDS5Nqh2QQ147dmhTEsnSXo7dzFVKCJCYKDyWX5fSFz41Z38i8xRYMEG0cIZMz
Fe7HEfw3Hges3qrLHREcqtzX2wwYRhbRewgRRPLIF3Swg8f7CtxR14ScGvtqXIrRU0ZCKSCB0hYU
cUdyBaE6qUHI3xRLxfQ2XgWJWdsFQJQ8F4mUNPOp0sguloKdex4gLYqgEHl1zMWY6Jyqh4qWNRFG
crI5HPl1xRwQoPXEZbnSZTIu9BzJnWkn0rXScmKCTPL6XWPl89G8EfglET0mPRYeevqOw7UfXfXD
fWPdBQzdd6+yN9DShCWG6zkhRJZRATFrTlQVGKXDtcjpR6dMl5AAQLGCV3abkacE0VVYuM7hM5JZ
+BXj86OC3M0zjKojp4vHGdNvFrFmWw41n10iLfeK+2KVwTwn1QUfjW38NfJRvVCwF/v7qDuru3Ap
i+WVVeMx+NZiPqNVONYUFNe7GmRRfK8zEv6nbLMyOZ3qJgkdQQDlpHUuuLNSJgccXw0jsR92uFmC
Rg/0eTdI89C6i0EKD7jVewYJVDi5akmPUJFvRb/luxOR1vokKmo2kRxsZC9ZDAqAxYwKwfT+qOSy
f5Nv0Sipif5KGSBblKajdwkZ3MmPtb4REQ5grbqOQxHsWnyD4yJJuHtM/16LQbqXW3C9Aubtob8U
jV0aNRedTGmw6owlM8rRA5k36Z7nwcA+mDltyEIuH4v+TMcKNWyGDTs3T+OuMWnGZ8Mqt616TT4M
++4XkWajUcuWbfpSWtgD6LeD1mMBWDiBJK3FgDDYuhNMf9WUljlDPocqQ7oNA9NBO0L6vLi1gmwX
mN5HEHLieimI/bS7KFRtJdaSLUZ9PqtqWngq6L5d8ub5sRMq8botPfYUZR42nN1oCXc9QC1Vzx97
hWaqqIXZrfSEbk2untWavxK5YDF9yysQpzetQHQi3/SkxqEWXkWK+ti0U4K6aFdqCqxfzB8JWTal
bMwt0tO1ZWEw7W1l5mlsgAXzfNJbKuj0nJCP97ztIutmVKif1f9L3Zltt40kW/uJ0AvzcEuQIEVR
oy15uMGybBnzPOPp/w/q+k+RIA/Rrr46dauqCiYyMzKGHXuL6l5NvPtx/Ko2bLBuCk/uqHIu8+pF
6cwHdSpi1skdO3RoNa1bDQaFPsWrPgWj8Q4S/sGldSt0GaKGHXEpmCtJfTcb47keTUaqb+Wu3ntw
UDdouuid9b3Wyk9pXD9pIwR7Xr+uI5XOePgg96Q67U/aEVTjfCcIledaRkWzAaEpj/nNn0bwJtgc
BdQ0HXqdEtBpdD3ElRVYSliuifrsAaafZAmzdQGPfmpiangd1dFaDlaRF1FJVSZ+1B6mxMd/VDcx
9PKwOH0dN9FP427i85sYooft9fVd6OMxoYyYHUhAiCLIIE6tp2TZoW/QQQ9vPsSRoBYBMncb7P11
fMtozSbe0Y5+WEJVXCijnNqdVfQEtR2lSMMuecUNijobadfv2lXnQAb4tIz6vwC5P7U320hLJvU0
TOy1KMVQj9omd/Jju59YmSNHv9dhi1lKni9Mw2KTMiwVRIkM84OG6GhnI7+2YqSnpzV2m+jW36Yv
2Vv7Nb9ptuYNRGx2eqvQ1Ln/GO5b5xsY9CqHQoJd35treL9W2WNtC2v1meu0xDd0IbM/+XHKrOJY
RnmktTo/jsgZ2TPorv23BnWDqUO+VKE7z4OxRdURpUUKqVyj00NWlK6hA+AGpuHyMH2rym8Lp/i8
dIAB5gfB0NGWRX/x1IDZD6aQqhgQdhN+Of/kO7TGb/xd8bA8cnABA3libT4Sqlb+KLQKAjRQPVKM
AXZafM/QtQGukyGQUq3714kWrXszCE6XSPMu39i/1/qxsUenqgnTFvAFa/XIF9Zov0zcchBwwla1
1bbG94nWgMbaNnCWJowuzHZMC6dmYqkGOzkV5o5dlZcVijCG4nSJzD3y4evIhj7y8UPlYnlQ5/Km
/m1t+vvRQsc+ITgssMYALHpXvyVvK24CSIbyL/5vxgsAN8C3fC88UXD4HK4m5vClK3zx4B4teFZ8
88ZBjcWYn4C8+1poXsw+WS8c3embndZvwBJQydSZw4C0fT5qZ4k1bDydzN3Y1zfJvl9NlIDmqrv5
D+aOzrETmBJFXdEkCknih+Lo0Rc1BzGTXZEZPXEPks42nxRHOzCETWlehSXU/Ep0ymZujccl3rAz
MVOINzFNgfaDk+iMxzkwZa1TUxVw96b6bW5pFaKsBjVu94PSw6PmNFsot50aklj1UL76t3rskK08
hWgr/oMPTrdA0/jqOP15wSwJMsFKqilohtCZEaW78kv4mt4zPuos+b1LF8aCfgl2edlUrTNGvMIq
+nhwfSZw6YKQDxV7D859io1bMo56+xf/wh+1Cu6Cn2VWZb/rOfPVidzv/zWOLI344H9vKNjN24/j
ZsL0b//VTDDUf8H3qlM6p1Uj/rtj8FczwVQnkV8VeDJvM+yj05n9iwVLVv4Fxl1X8XMTHk+f/of/
v5tg/QuXBEKPsjGTe6ryJ82EWRVaVaHRo6bP1A02GAWcOdSu77uitQKYI3KTOpVKfS/fmM2Xo49x
obI+xVJHLubMysyRmiI69X4URkjBMXmx9hDvIqkdn69bkWbO8t9mLPDhgOGmFswslHSbUqz6sEAU
CCruLQzjJEb4k8/oLb1WDwiTTGI9S43GC0axBX8ABGLTGM3cQ3cKYWRQRU4JMYifQspRFgseY+Y1
p3WdmJh+wpHXlBspCIOgjByFWkOOOiRIAIgqLJSiGFcVP6n60/UvubSm2YeUuyBNdXcyCLgmlif8
18N1C3MaxbM1TUfmaE2GrPtGpWECRZvoGWqVF3evoL2HxLFw7x3cTx0Y9BYxk3Q36YB0O/U+1ezr
P2Iek5/9iFlYOIiloKYde1cgZRM/+rDjpukKGAHE0xOQQOg2MCku7OY83/q3VTom09Wehu1nXzep
meXwCqwi90o5iVrcFsEpuL/hL/IdDbF26LK7r8LW/SJszR1R3K/r675wHaH5Uk3GcSHfYvDy9Nu3
rqtCJdaybDE5MN7+IuZgi7NsY+XyAtPptJbZzTdgvDJF9M0Z8xRn/iVRjLRyqyZyfGMnNbeZ9SPM
Fq79xdUcmZg5Fz6k78tpjXNBiEGvITcWfodRcjCthSD/4jU8MjS76RaFsnJQ2Lek0b+XNEqaQtqN
ZmCXQgZOTyl2ipevr2/VxZt4ZHP6+9E16X3Pcq1pcdGABGn3GGvyf2lhdhrV0i0DMWJVowYDevBd
znf/3RJmN90FZGmlOkto+y9Cd1/o/tI1nq7p2SHTmb22JJNndh5QBRkBkKdynnsUEJr7ZtxMLOKJ
zfTgnQEmew0sDz2/NbzvxT8530empzNztD9aWnejMmIaTD+UMKKyTsv2+xBKyur6V7zsq3SdZ0ai
xwonxqmlJNVFQS1po1pCu44iwWbet0UuMbHg7Bp/yvEvRRFo7zxaLFMFOOohPCwUqGam43bht0y3
9vyD//1bZltqJkk/MJMSORKwOtScJgEqj6KiA/f4Ylv+ogs5WvjMSRtAa0ZVwJhalQDXSkQmETBA
Qfv6opbMzHayNXpLyCu+LzUTG/CHXSbqOqL9e93MpQs9zbMYqiUCLpmXu4Ywq3Jp6CJn6KpHWpUb
XU0WHOIlP3VsYrY7spyD5Mgx4Vd0rkJmrtrbgrp06wLrY2qnz/4QPPbxoh1bnG1R3Qa+3tdskWW8
NQIzblTQxIVVXbrkEpPTxLzA3s/wEl2hyVUFdswR25ZidxncxL7a0zRl5i8PP1s+48vXt+rSw3Js
ceZ7xYB7mGdYlAqRHu2tH2IuuM+6x+t2Lh6Jo5XNbjbDkW6ieNiJzeIm08Nd5Xn/4HAfL2V2JMaM
7FiP2CA3rOHdMBAY+VZzvq8v5NIVOrYyOwae3zRm4nLwwrBZSQWwluLbaFoL2zIvHE6nbRpXmwbW
SWzPUISyK1lRQ9PQiY1yR5zKjKS4lhPY4vJPCKpsx3RE5hoa6kh9ytxgAX93vkiiGOB3JjCwKYmf
nYo2jrIwK+LEUYIxsduBKe2k6NqnmAn7pRN42RYRomUpIhn8LFDDU+Ra6UKe5/m4dqYEFBVFyD8c
+uJ7siJqzwZCRkwAzoujaZkHptAXiJoLEs1yFU3yoB8Wdu3iUiZTBpg67fz6ZpEeJHEF7U8FukF/
L+K3woy21w/guedTGQVSNf7/JBBnlZUqG0Xf9H20lxOUbC0z/mLo9cYyEQuXzTur1b8DqXy/bvPS
wmB1xScZ0KXQqjl9l93a7MJcAxmQSw2RIZxSw1NgRpvrVs59EThn8n1JM/iIVLBPrRTZkCqqGKV0
a7VvSie+NHLyooXSp7wUl2Yfzx73E1PGrC4vlEPgBlrMR9Sy1zhLD7nl7a+v5kIww4DexPBH40fR
6fucLqcpVZy35qK78ap9peEU25D0vpjraq1WG5Q2EuZoR2G1JElzYa8wO/1jycb5eGPap41pCBFz
RAx6J6iExeD+FYg7ry/v/KlSNYC5InUIidbdvGc3dtOdVbvUkRv/OauZ+/HRVO/dQ5+/uvqP68Yu
rOnE2Cxucb2oKguvTZ3QHYU7ehC+E8u+i5C9tFSMvmwKsjKDheEEZ0e9qftYM5s+xfG+6cPWH2/k
duFkLJmYeVcxCvJsDDERBsJGiZqnRFNu61p0rn+0jw7JaQQ7bdHfS5l+x1HcXjR1GavFmDIfAWTB
S6rvmRhuhTywQIJBHBVMTV3hVQwkBkKarwvWz+PnU+uz55jYDNiONqSMUnjrLgPSVtBWGH5kwb0Y
Z45Yf9OpB1So0/Te+3Xb58HGqenZGw2HQMxrxdnUxl9RS+NbbBa+7QVXpX3k+tTCgKjP4clVr/Ul
LPCcfh0lPJrnufTWjL0jh8VCvHHxnk1Vhb8syaeb2KSBl40qlrLYvTMEOL274d3Tgseu0+9SvVnI
9S68Lhqvo2VRSJ8IxmafrpGhTEvoIaAZ3zYrXewcb0TZzMruKmtiq/E06OkARf/5hlGYZa53kktQ
5peu1DtBCnyspl3708+9w6gtZeiXdkwT2RN4vsCpz3fMHALZ111MqIm0q1vmW0DY9FW0yo2FUPdC
iZZWhEa9G9TzR0vidMtI3scQ2ovI6WzJCWkwj3b+oSbV24yPFY8ghhfHMy4bRV4P5hy6h9g/NdpL
cWqAl8sc9zuwH3Pf0+ZiPHwdHaLPAHfr7X/Qop184dzBTLU9eAtEQ9XnoZuVBJqXuxkChmvjp4S+
6wt122jbwr8OU4D1nm+XEthLu0h7gfOJSeVsFw2GXi0lKzNHkDtvnYXujV7BYiaIw+e6ihai4AvG
iELI+ZhqoPwxX54KC7bYZEXm0PooV6If3qZq8c1XR6TT23B3/QpcChfgJFVp2pH5UbacPTwh4/yG
KSgZVbDVYE86xuNuEr6GRPymWof3Cvq32cJtv/ASGUQmcInTgyG2m9lsLYB0Y88EXcXkY2OAJ1JR
UgRZuLC2S1+SRGIqBkAsxLTS6eHUSkEwIGLLuBH+IzAwv7VVCPu7b6q6ERFUytaTci86NYt0y5cs
T/0oyJr4pOAjTi1XYtM2bSFmjlF6doEkbAWhTWGEqw7aseurvPAxoe+k/wVtE1yC848pBVGpt4aS
O0lXgw0FMUZ014jRwoNwyQyDzjJROFunzX2l4PdC0Rkle9ZmW8W/pdoCFn+pYrpkZRajWG0H0d/g
l05Zx2+DkW9kzdyIZrwQ2F3YHrzV34uZfsZRiJLJYmuUBWakGuKgp7zzQGcfdHDLf7o3GiM2MEcA
FeLLzefJgATUgdp2uQNemnGFQ9+89QB2rxs5Dzs08mXRJGvmoWG45nQxg1DWOpycBAWMsOvpSwkm
8rqF8105tSCfWpDBgoaZMuSOEAH3DJk/FbrbBHXz62bOHxOOLyzdzE1LOL4zso0iSEI574LSydfN
RrQn1ukRKQiE/2wgvRv1dhH0cvaUYJGkeerj84Cdhd3DoHVVkXAQJhSXAGeqvmpAj+Wb0Z5GeeEm
QAB4YZVnsY7JZSWVJoUhp8XBn35Nv/Q1y5WwOexlG046oOj9ql/lb8MvZs0EpEsQd9+lFBcfhdRe
qqrPYQuqOpmnLU6mockTLvDUfFgJMAN7femod81mGnGc4FTCd0otyHosLvb8A59amx0db+QaKp5G
cu1YPydpzARpTGrMP+R1yUzbUsf47KTOFjd7WTwjSsdcRWQHquSVO2wjkeCxXni+zt/MmZWZlwpy
S05aTZ4CEPMpfQxuu3fGhx/dXW/LTvPIxFGwWKqfA9M+9k3idgBtgecS4MLpviEYEExHJ3OqTYQM
Jk1+Gpx0YmALgQtGXolfDG1l/UbFcO0+l871Q3vhu07vNG14JJXVs0cmDuJYAEwKFs0cd/7Qr5U2
Wudu/advGegLZEy4lNihgDFbY5eJMCvGWu1UNe1bZQigsWTghpmJ1Lz54xWhmkatYiJCl8/inrL3
iniQrNKJNR/qyHE9WD81qpvXrXw8iyex6kckzs+mvjRNuc9CkN63ulAN49rRu2pfwF8Ct0BGE8Ro
/XXldwdL996MgPGqJsslQM8iAptmTTSUFjeG6S4l52dvxenPmRMrxSbEEmlfIBsi/+wzgYZMe7i+
4ssWFHQtwL4Qxs4WLGpjPfZlUDull92YaXdTtMZCgHzhMPKe6kwDUxicELinN6GUETlrYqV0NDHf
Cq7xnAXVF2pFC2d+OmzzrTs2MwURR0FC38tl0Ihy6aRu9uDmNTD4dN9L7maSpdEgzbj+4ZbMzc6+
ktHyTvOw5hlH6FXwlIdYrCBTqbL90Ijo5pbRl39g0eCWUXHXVG7d6QKlIk19IYhqpy/iTeOG+7jw
HAt9Xr0dbHkJC39x13hoJ2girYV5mIKGD5QBuVo6gibvyvFXprrM+iwFQ0tWZu9NO9ZC1FacDast
KPZUh5EYtUzbhbTpLIDkHkGC/j+Lmb0zjM94lZB1vVOaD0KnrXoBTdy+hzlOWHpspprw2THE9Zpk
2SZDzbMLVbVjlZqpXqKw25Jc1yi6TXoY4b5YWNPlT/c/hqxZcdpqqqbINY1rVUK8VsDISOAqiQvr
mX7u+XImKTySFrB7s2Oei90IX7mJlTzb+0F5ML34RjTbByhFbS0OpjqPoynNUtR1IRCBCB0aDnMS
tj2DxyJFF/tchdIRt4grIeIN2/mNjOq0sKUH5EgL1Rh5OmjzdR7bm3kPPcyapsrYts4eneYVRPe9
up9EXfWt5gBGWpvrfm8MDASkz91D/v0/GIu4dHKOf8LsUzOXqcdNyhNHow4tl40rPnAr4Dm5abXv
MaSJmtkdhqzdXHcrF8J4+eRTzwJcJakEMyhYenow99YtnFyIrDXwByNj7DCFtojkvnRyjxc6uyJi
YOZqF7PQUX7Vo3sdltYhX3CWl1ZlEbdr6sS/LJ1xg0A62fVyFMORdFcfivvU8Z0IpmTki1BqWZcv
sa0tAVMurAuTyLvKsNJZEHaeOuh6wjNEBSYL4dGrh3WklCsjWEpSp2MwO6nHVub3PvaCziy7nIen
e9MYDy2RvBrUEfLbd5dh7uuH44LjJMWTAIuLyNUZ82Zbrqh+GQ5e7fj+i1w+hqPkVFCztc0/yAQw
REMPVUjIPObApRA6AckMp+3y7kwkZ/yG6ojXLsV3F645ZkBH4c0IWcXZNS/aOFbHkXCnacf7vOi3
YW2Ka43uPNhwu86btTJ0uz4f36QmseAvtnZu1n+6/lHPYY/MFhz/itlN75sijCLPr3E2ot29qrYQ
OPmn6LZ4aW8pnQug0qHZWutvpXYPCwOQukUWpwv+lZgPzROedkRC5hX8dOwtxisJJqbqs2o3W+3N
5NqHYO+TNQHNEvx+ciLzU8trqFGdZPgIvd3Tu2H5iZpKFuGSxtivBn3XxAkoil/i/IeYegTYS+yq
l7I+Vvi3xem2HsWDouBFDeT6RLYks7q0dfcVpQKltMPfzeBoe2tPoXGnLYXs55iMaXOP7M6OmBzU
vqSXQwkEb9g8PASbfwtJwou1EACcd+4mSyR5UNEgF3JWL20yOWp4M2onySSwbv2PQW+jrZLJgQ2F
H3PJHiIWshkPT+1ooWNg+AvJwyWHR2yoTjg8cs05fLdJlK4bQ0JuaHp3OkVpQQ0cVSsWzMzHrKZc
GiN/25l9Ur0XZNMzsumwIoZoezso3GD03qlQ0gh3wWP/I1vn23i7hE8+T45gsjInYjWZ9sWZOq/o
xZHWV3ULir7ZBHmzawXp83VfcOGY8ungbaXsqNIOmnvY3u3y1s2oE0xjKdV9LK5LaBXAEcZv3BDm
D20RXWpvpz5fN3y+d9jVwNMyTUsLb14gLiGNZdBbz5gDfx2LyFYyaBuWAMkXXmFsINT5UetmiGOW
s/Q6yjm0Y1BRrm3lk0xEFe0DSFJ/iLD2Md/IWPg/CC/AFymw0QIWUtBNnz3DrVJ6YjoYVF7iLxnC
9p3BOF72408/39RrpSCBrpI0qaecehfVp/Sp51Lt5GFlA3DcVVHwuwrUhaN/fgKB8QDnBSU0yTzM
zWRNqQQhiqDcrOTHUFW3UlQvzYOdv/GnNmauOaCu0iJn1DhSIqNGLlkpKA0DsidteM6t9+vfbWlB
c6/cu4LsN1HjWD61vsLrv7VlFS8989OxOn1tTpc0cxhuI1RB7gXoRGzDx27b7hqnfZ1GI0HXLERI
lxY0xRMWg+m0peenjbJ4WZla0TpNPtodYBphicX7Qgn438HCXybOIj4jjlRvwETreDtjl34CAjdJ
DsIDwbCSs0THdWlFFPVo9ckSo4DzUemys1oQpGXrhDWUUeZwEIfYuX4KLnj0qYAxTQdLUMFRIj29
PoMv6mUjsyT/oO6rdA0VitBAJintzEdoZHzTVhu7U210nh3rcWnPzn3fVJDV6b4wOQZ6cuaVzAyB
99pkhUhk2Obg73J0JFzJfbu+ygsfcgoFZA4HXHjiPHeOyrAA6oTshmEq2VZ3pRYhUyvZ/HdWZulb
HQlZXRhV64ihVdmRGQtw9Io3141c+GInS5n5VMtqBS0reQmLVn4J4/YgN92vsUi2f2xmGv9TVCbx
5POh2FSgkq9nQuW0ebRV4Um1GnOrLk4QXFgNZ5smLGOntJLm+190Qac0WdY7UVfdMnkF70nZkQoY
xYIjumgIvOo0XaRIZzI5KnInypjkZIR+Z1cZguxdcfAsBk6vf7cLdWsavQxXEgmCJGQE7/Q+FXrd
+X1EOF/8jn9JKwgrPlfr6LO7SjelPdz6CyXdCycbdAUNWfJC0of5sy5N1RmwfaJTRApY7eixE8ql
9uKFb8e7Crx5wsmeI1iNMUpc6o+io3vJNo7jTdZr94loLfjvi2amYh1+gJBhXlUtlTRvKt8Tnda6
U/O3TP+piguP+HnGDvhritFpktIQmYdavuv68FD5DOpXCki+Yp00uZ0hIGikj8ViE/sDAjJ7/KCq
w68yKkuMMsf4UBVUWw84mKPGkMisAAEPN6EHq5kqNr9cYA7f2mLQVlLTR/dtkEp2IQVDuxb8Ecm1
rOWhWVmW1dyi/63s4BUW16GQQyyvt/q9EJnj3sokyWknqnWpTML7zEBaJwg15sP7oYFgOsjFXZw3
3bucBejkBKJVP5SNXx9kMYeaOpDgSJdCxgklVVhfvwgXYpmTtc8efrWpus4y/NGJPJmhPkZM9lBs
KejUqIlTjpW/8JBduAgmZ5TkgO7GOV4sSzwAbxFhYKNZb3Ho/soCbWFJF0qTJAZHNuTTu21Ineol
Uk3qTIYwrpF/3MeQWbzBpVh0T3DBTTPs4wZCvW39UqCrEq6tcAuIRV66khe/7tEvmQW9VJsF1/NY
rRa7r1FqPRQoc0Vp/bXU5OfrG3npzhwvevrwR9l70SSSHyFi7yQW+sVhtc7rSfP+q0vqp1npwrsz
PV9nV+ZoYZOTOLImD1YouspIgilYky5B7six9FMXh5sAnr5IrW6yfHDSvl0AmMNevWB5dmArV9Oq
UMX9uHrlbZQA3hJleOdX/O5KJmCFAQ5vq7a2aYTOkKzsUD9VUfGz3rrG/RH04k069C6zHQ30X6X4
2Wxbb10bvQsHu7QdlPElqgy0FeE918QErrwCgni/hehqMMT3tC8fLDM/5A0Mo6Hu2aoSO22QO6ri
7jvL/w0bnm5bgvytz7qD0aL9WYR06RPhaez7z8HQPVRD/pXz/1VyhxaG/D60yxynk3RkrI25s+Ky
WnWj9FqM4WsZm986tYQQ0N278vggUxJCmsb8lgWqiIbKpO2mkId4fkAM4+m3qas/+HJb3YyyCBCh
jcYHs6lIT4xQsnWrlNea72+HugOj2XYHkMwi5IRhC2UZkgsR/e9CDvW1n6AJm/n5C480TQtJBFDc
+PsxUCYpijtTDm4tgA8ICChU+7XRsItcgvxUbn7nilk5FrHCmo5xfFsWJlRXVYiHzJEVkzrF7iTz
VyE3D3LAzHbgFjYZ430qp3ZZQ0NdKu7BDNNJmgEqrcTYgOh2RtGAT1PYJJr8u5S8e9eXV6Ou7V21
Peh6u5amuk1dJb+D0XwTxfZXTaS1ioqSqWQNRTMkGprA+6XEuu1XRnwfpZm6EiLxk87cRVmXe+je
VgmqD6Vk7PUBTkG1Jc/3y2cQaU7KwKQSo8EIQY6m5Tdu+wn5nhVibGNa33WItbbGTyu3noYOAtOm
U1eeSNul0CCarfaCPDJSFD2avrERszhyeCDe5Mq9F1zo+HKY0oYIwRdTxIZ1I+Xh64jiRBvCeAlV
pCy9e3J8aP0D3cytqQtrWYdbT0QKobUO9DNRXwZE6SIfN8S+U1biTzJwOxke0XzfUY/ZK72yEfmW
TIWu5dBCLjteq6ngCEH/ErvZQYkRYxtDJ89ZYVyuZOXebdBR0L6DOrTj8pNf5Vtfkd4pKO2bDCH0
IM7RmBgDRxeMG7nTbKEybHp7duFqd1pjIrvXb/u+ODDah1wJN2eQVoEbv5W59VMv+j3Yh6dR+jkg
d+WbSUVp+dBowrfWND9nIlSMXn2Tt8oXMgVbEl2uc2RLcgmz3T3KBLeWr2+i8IVoZx0PJpyc1H6p
VqK49SO0xk2jKNuW/m6dNCkqFp+Llr9174NV35AU2lk6rEtf+qY32TuShUjPjOpT0tew7elfRI8z
LVPOrjMa4eZmqOK7nBJ3pt9T+t34svFcFZYFm2CFqEjHsCxqPjdqhlSIJxKtJNkdmp6+XfQ6H1gV
9qZbw4wR3OOw9vJo2aEy3pk9TL2qAiKiU/axZDUcKGrYuZ+ruyg3D5T7U1sIu3YDFg4i0MR8DpUQ
YYZE/NwF0saK4NGzMvi2PMZg7MTzf6g1yjyy+kn2q9jpLfcBjuLILn39EWa9aiX0YrVlMOKxMKut
khPBqyBFhbiqYHaNn2Jw+DZ0eLetXj93sQIk3bovK/+1GbJhn0uSuzKi8RBU5m1oAFZnWLNcl+rE
smtaBT5MEyEQzKdxYjRERPPZKAURdTv5OZPrH5DGWvx59Fa64L+65USG21FqMtF6lAYoIJVA/hqW
8QE0QGtLiMkWNY417T1vEhP5LQyQR8p5fhML6IqJ5rhKfeRVqlj4GrfqcxOkXwDbrsssQCMjGw7o
bzy0evFeK9ZB8uRmJfjGN1VGdsWoTUSmjH7YUNwdNy6djW05ToKqRZ0gvCa/0n/61GWTRmwAOyCs
c8+C0dypSfUkmpUNPumHkGjBKoxlcUVPSd2kQgFPyGC8JGb+tRQLIKMMIbW1eh/GxtehVaJdJCr5
So7lQ9C50DVYRrJR+uCdrNMuM/7r1nLvoYj+bErdZ8MKD56c37kWzJI+m2Vkwxc5HN8rJk62wdA0
tmakXwSlKya6ykNAu241ZvpvBu883K/7nvvWfgiHn2wprbSqeQkapOib4B1ms5++VE4ej+WlTQBB
o2aPnrTJa++xF6xwlVWhvE49Cen67A2ayRtI1nTYUxEmlIKDrgwP7cjjFLTQ/1YFAkFCbItG+Cyi
pMFVdLmhTXibFf2b4Xr+JqdispLq4JPZi+baVOjH5g3yXyHMt/qg07TVaSnG8K92nY/+WASvp64O
nmPIsBdHqQR4MB5b/LIlrgspgW0W9qPVoGdf2yTUX2vRv01ixXQii+clUPJ7CsOvdZz+HGJj0lWM
4ZjXm8+KZlQ7v4BuVwnuEuIDvCUONu/pGAkGLmUiSQ1GR/Lau9xUngZFv6uUgL41bK+eX2g7fYif
fAFK3dCAPbIsEQ4MLAe0KnKmoXnbD6QkrQj9qRy8CqzcaodXK2/v9KD4JQzMVOHU8jb1VwH0wGFb
fs0H0ams9GuXVzbcOg/DiJCfDMdpUrmfCq9yV2UyDdl2NnnEU1uVW90InptIdzdGXa9bl58Re5XO
R4NdL+yB9yYZrJ1aU/LKA4+WDL9hAgMa4iLRfwWWjASi3Nui5dlt2jox2i8Aeje+KHySKvVWjkLd
Dlxr4vaMX/vRcMCV7/XSfQz0GpWcOzkmWGiCHYIxn4agOwTFu6a94fjswRiTTeYhAE5W+lxrih0P
917JHVQUuIDHHhXDQVkNog4V6NA5Ce5HzLpPYxk+lnK+zQzZ1iNrPZb+tmsI0w0TVe3e4ow17FJj
HZBABqyq1bui1Z8gxdqj27cX1Bw9MJWy15BJyE1J3kYNlK2lxKhtFVuvDhxX/TwEkGqrMF8PRChc
XC2pN8HofdF9b1K6Asaot19iT7uzjM6mZOn0WX/TwXjVJ8WmNxXrWei6R1dOfLsrAxe22WDXqtZN
EBrIMYf1QeD1WAWwyOKBb0T8LOJfw2cUvB+0DzGq/mvTEE1UOUz0JUSz60GGVk/r2+3YS9siig68
2ASRykGqh2LfCumB4ca1buUbErA7QSvrTZfoGxw7dLFfkB3fDPByZy3UDPWIgpDGpBSaXhRkKlRk
AhTdWr06+Gp118fiU1i9Bs2rKr+5yTfLq/ZqY62lRD+0tb5t8DOiUN3Irno/8lCPdXOjm2+ZK3+n
BphODnatCcK6rwjNlDI/+NbwzejV20JsH1rD2olRee+Ot7rr3wpDtU/rYueHqB9EGY3v/FUsuMOi
43niLmygT0+mJNbsD5bmDysVGL8a0djUk/JtKMq3KG0RquofWy3luS2NeKNW0jsX9X7ItVvJD+wq
LH7FBYJXUmP91iz/tQzbvRplOx/y8Nzs9kru3g7tcFtXgu3KNMSL9D0MoLseM1xToQ/QG7ZorYFl
nCinsxxd2vg+KEMVnIgAY2x013XVnTKKO63oX7y8fhLc9LXlKdi0ZvUwFCnHNM9urcR8h/KBvmgf
PPhZZ9cGIkVg2b5cz+guJY9UJJhHVnWAWB86o0c5Vu+WYm+VBvC1UvoFO+wm1YaNbzawSyg/r5u6
0HYiihd1le6oPmWRs+wxlCQDNVJStp6kLd58FzfVRxPAgvjaSNYf4GlnqVt4vsBTo7MkUs0UyRzz
fnDgZh+/JLL54mvJw1hyqtK8XMBlXShbgWhTFVhe6E+qHwX2o69ZImGR1rFC/8lSboWseBVqb+OJ
0hLa5HI1yUI3CPycTvd+tqqKAUDXK5LWGSxrE8YIYCNrkeYrofjixuku6ZJPrdLsZQXR6ZTsT31w
EWhCSXudhJAWywPxoEa3f9cN6DG/dN0v/ImTlu+hKDuJWG8U9BUYx7MLsiK3rLkZ+gqtFzynxXDy
UoHoYr59tJxZvp1VjSwIolo7HjoZQwdHcrlUiz2HOlCvOTIxlTaOtsaKAZgkHVuj3sFxKxFc+ghU
rCYQm3mjPNXdmjZbYuzi+3CFZuetuFSmuXw2/t6yWUcg78QeqUceRn18gLlZyR9HYaE889HaP6uY
HC1y1hAYZSO3Ip1jgRz0iviSAsX3sr/JjRc06R2t/pQy/x830W0ZabaZMiKReqtR+wFhxU0QbwWE
TlrgqwaM/nUdraS83gq6sUlicduqyn0tegu/eGHj5020sUpS5nHAqoc+whYkx2pqLFSRlkzMivC1
4KpyIMq1M8IuH9TNTq+iP+/DwNoL2AMeJ3iS59NjXa9VKZy3Ekmmu4Y5cxUwvdC23677z0sH6NhV
zxYSuZRFtDwXuX+DYBejVN/IlaVszK5cQmSdmzp1mrP7OLYlAa3LkYmNgHSgfq294Bm6+CX+kAtN
1FNDs1sZKGUytJYBRy4asVHYH9os2oaVDkrgoAXBpsmCG8WXn0Z1b3jCq5HHC6dj8RfMrmWfknRr
STBAdgeZnrJONu7NBPSaJBp+Rf/wOQLVDzjBgvR6toluqEqdUHmjMzbgWOtxlwv+o9uP21BOX66f
l/ODP33bv03Jpx5PosSuUcBBxlQESiYeQojur1u4dEwm9fP/R9qX7catM90+kQDNw63GbrfddjzE
Tm4E27E1U7Mo6enPks/5t9Vsofkn58O3NzYQINWkisVi1aq1JMBJJDTUmHATmpMlCgKOFkmesuq1
N28nvBIu29haBUCBGP5Ds2bpP56uYsxLQOUEXA2qBoWKsHIw4+FdNnF+NWgQcf82wXh7QuIRMlRY
xlSPiRcn415Cw8ImA7mVSJ04A/jnbLVOeejmc2gxQCSg6kHqjS4FRjFOl2alUTU1Qi8BQNVc9zXO
mSfj6Se7ilsGliPfzp94amiYQJ9tvXeWe4kvYLbxDfEjgJX4ojo5mwOJoTaaG21JfbE4yHmAasix
7kZORZ1nhNnhUkTzJ9QEtPZNiGf01fQqZhLkgkPt519/ypPVMPGky9tIlfJS8mdL3vW5Aa0W/EcG
3ZVaKe4aA5OXEJe4bHP58aeX7vIZv3eQiSBhYRVl3FtY3PBkdT+iUnRNyNOYKBdfNrS1i8gfML8A
IDMKQ4y/0MZSaRfruGaKqrQbkl1NwtCBEZc+XDa00bgGJHQRjPya1T/rjdZC3+sEuGnfVKjXqNCl
FeKDnj5RFc0K/fglxUxcNOzRlYGcOpQmxPTx8m/Y2lVTXJQBoCWIeVzmS8pW1Cdy3mFOIxrcqCAY
9GockeKRnPMk4rb2dW2K+YDypNWC2XWyX+GC03VUGyNig8r9Hz4fxv5kAPwwsY8+8OlxF/Q0I3mN
QxCaoheG753+C3Jy/j9s28rIsq2rNNckcT0KSw2kShFS7jPFeCghw9WhznfZ0NZrDhMKkLYFoxr4
VFhvTNQqHoxMoRilnLzokPuxukc3xYZisp0ADupKv/4+AwKKAugQzVimeM6eVxFtRlEa8EIJo/ZQ
dPS3EKe7EWT8nC+1+BZ7otd2GIcwetKYiMuyP/Vl0NbURx8Nkn+GXcyCq1d/SykENPTC94QnIxCt
Z2+5LofOy6RI2EhN+Gji7Fa2soOKmgYHU7G5KhxoHZTeAH+yqcfYgA4nW+JU2yi21ECv2bgpIG6N
3sRUcta07R0rY/KpHwpC0oK1HxGkey9+Loot7U3ylD6r9uQLQenLbzzc9UZDftnG7+UxbfCQkB5R
WJEXwuY+/hLjJG5+W/nKde6XT1ACg2i4HYHwz2n3hV+pdhMQp+e4ztcunvnO6mcs+czqAFrzUl6G
kgHySXXyhmsRRbk7kOM8RFfL6Wgfkzv9tr02d9kD/vkFKYF/uI7W+8CEGSCyweYRx9TPu6ulHqYV
BwlvuTrjXUdb/gSoIEbPoVkAeU3GUGZlDe45DcPa5gJoUbMA+F/frEJqD6ChNHJobl+OOVuBGlMo
gAliBO38nYUhG2ucJChtVepHa+H/uyTnYKh4JpjPNyrT2CDTBDoQjUlruibCNVr0nHVs3W0YNQG7
1wJ2BMXJqY/kLSlGcRjhI7WWekWd3Kql5TeqSeykkt8ub9ryi1mHRN68KBdhWvAMrAzuv0aVwCLu
twRdOqBEBE62sLlli2qGCIDgOVs36BlJW+KRjZHHHzR5z/oaaoI8ODTHyFmhgKQywAo4Vi2doQc6
O03zU6he/2Wr/luJxTzOsrKs0kjGVlG9PapNdmx64edlExtvDcABv03Ip58+Jmk6JUVB/cnMwAJu
fFa0dWs5fssiclOG0n0u57xn2qa7LaA91PBAoMke1EQw9dwoKqT4Y+jX2lGYiTsKdwJvmmjzG63s
MLlHN4eS2InYvglt1Wq+iYybiveo3RivWU7+92KYs1NF6dQRK1H8aTafhV57VgUFUnrK8NpmYaCG
yq4uteexaHejpXM+3sZYCAZqJB3M9EBAqIDEnn69LBpStRuRlBoP1KuP9KatbfNXdJPs5RfIcjkY
0YJKo8BBKi7K3OwRPjHLBKU2M8pMNGDW/J0/9sfpaXgL/8TPxk3vCkF1pR6ShxqCuZwotfE5YdUC
lEOGuhvmDU8XWyQQ/csjlfpoJhYVdBOtDn3Jv38ZYixT0UEHBqpN4EpPjQxaVwyJgednnUKlKf2l
mBTsq5yX9sb0F74bklR005B4nw3pZ5meF1LVUl9QmltaCF4Ceu5MUrykSZ7onO9xv+0FedhPHTRY
B3Q4L5/6za1c2WdOfRGj9RQBDez3hhMSLwN8Bwv9l++1MsJs5QxGhUSPAP3F/MZga0ryuxJ1ao9j
8nZ5NRs3ysluMu4Y1lBnSClWM48YD9DM5qUmISeB3EguTmwsO7pKozpRBbWUiS+mGfu6PEKUpYwL
L9EtJ3q/vJrtQ73aNyZslaNEQ6PAkOsMrVF3WsiLoitI8y6MSZj0VmN3UXzLHd27bHhzGxeOegx7
opXCvnCJ0WO2faLUzwpwUMbhj7aBVOVlG19MIcztj/QMzCxfHFpnTAEqiEIlMe7RE/9U3rP78To6
ZF63S/bRPn2uB+iIjKCFGoKOLuozyp/L5rf8Hoh+cFHrYFY7I1UmSqNFVJnwkMrq11gYPkwSPmbA
M3GWuTG7q2EdGJsDshoBmo1VlVTHqBwPsh/jAsKUSguROwUCNFAAj2wxM+8sKAkFRJWfMYA+Omip
uWmCd0+Dhmeju3OrOuB1B0YjnW7zchjsXFAMp4qpAXxgxokGW+EccocQ48F0KP5hAqtFwRARgdTK
16v+WZRwU3WaN2fprSBY7uUPsOVja1Py6TGqqdWMaa/jBQvYnzLbuUU4i9n8xODBwmAShKKQnZ9a
KIa2iCIFDjZayn0XCsc2I4+Rpvx9Xo5ylKIDQI96L3SnTs0AlABJ5wkpc9XeSNpVMgBBzmnebu6V
jssOtWztnG5QjSnJxAisqeFU70Kz/BSSvuQ46uanX9lgKgtZSAu1hry3P8rA9w6Omd4Z4eTS/PHv
vzsYYJduOx7FKC2cbhcF0eUkFBmS/lEHrkc8kDbhZCVb27VUYYCQxAyNwSIHIkOtq34aUGlSdGcE
OHDk7hbPBLOKXO4ivYhjxe9byHtL0LiOpb8PwmAcMDGkgzgsneUfbVENhVFYsj8oIV5iv/pMcS9/
io2b7MTCssjVTaarJA/DpFf8xhDpS5FnskOtiTilQUwHXdXSxRhM6F82urFzi2AanmQIv+ARYY5L
LFaZMg2j4lsVOuqY/bfBrvt02caGL8MGPGChoMDLj8nE66kyunpGAVBBY7lYmBv0AsjY9HdcaZzl
bJoCXRWyUVUDPydjSknnAXOLouKXIWSxEQxsvY2vtUmYILTCYxve3LuVMeaMClUZChgaoX7XPyvd
H4LpmMsbt2kAafWiBrQMezNuPekVnTDpqPjqVH0kmvSnK7Tfl018cZAx9z5mwb5tLL9h5XWa1aWG
PBLIV0IIdT9UVvcUAZ/vI98ufhQVpnwzSwXaOIaokjUqva+opeDNbScdZFELwQhGDDcps2QPmibA
/6AggH+LUeKalCiASc5i9qcg4QzVT2P81ekjdfUiVFwR83puSJKxA1a0ah6LEsC2SJ/QxcotEOzF
qUVtJSWYhZnl+hEEts1TKRXiEdfI5OQdylWTMUT3VVHkEuCwmH5qxETd9yPVXfDn1YAc5gXIjqLu
PioJBiHQvtpNFamuQWISH0UR0K0WUhe8HH77qyFXgxKJgeF85tZWCEjrGwnpNYS0g2ls7XjiqaBs
ujnqQaDvQwkfgfv0o1WJ0uMzmEjWKL0We8XGyu0qip766O2yf2x1eAwTbCsLSwUIV9gpWBNchKUW
wQfHap9K1XsWJaadkz6IgdqdITWXR25laEFG30t9dnIwWeWWwavqbO0pOggQ117G4nDnni54kogQ
Tmqpgl/mR9fIThnF7uWFbm3p2sLy56tzoIeYkusUZQSmRQKAd4HTi+LoWaPmFdHAEQ3cWg5aO4hE
IO3D5AJzsJuu15PEkEa/1xWHtHfF8HF5Nct+sKcanT/QJ4FsHZzrjA/KeKpkZdMuXEZ6Z2et5cml
eDfndcvZtq1H0RdEYZmOVCC/zrhiCgWAoQeL00LusQc3PjhWES18wZH31I935hufIWL5K88Wh3wF
M9kmwBFsWKxH0kZl0yxE/BEgnc1nUZl3TV9fGYIY291kHOYMRXWJ15zePAvWyvDyWVc+YuGZSUiL
Y7dwwxRYpRbZPXEWKvQSJLIgcoueL3/HLa9cW2T8PpbLss8LRQHMpaM2jbrRKQCcv0kMOfGmbsg4
r+mtChLeRRg+BQRfX8hHT5dIaJ0AaqDBoIch0Vt0JG6/+MR8087uFJACCy4JNE7ZZcNbEWIgiAUt
SaAU2SQkytUITyk8rEGJ47XpXa6WNtVm7/JebluxoDsDxruFkYZZWqxMczEIEDvAuIDaYvpCHG1i
PFy2svHFsJZvK0wcaY2IDOksA7mqFG6q5ADnpru+HY5Tp9fOZVtbzTNTRIERSD70tJDHny6pz8Ry
ysVU/WqtLup1mG9rDoNT7nU/cyM3eZs5n2qDGBcPZx0E9qgP6+es0ak5oyitZejOha9SfEcA+6Ty
QRn2o3hUCGYQxtsKEwhzAn5VMXe7pnTo/CFmx6TEhBmYaiw6cLZB3qiVg4EH33TBC4soB51uQymq
tSiHiN0LNGu+7u4giH0wdh1ocVw1CAPDr2/UO/GduuMx3qX36Q7A3o/IbXf0WX7+h+r2ya9hPCBU
c52UWjwio8KUn46JQ8xS6R3vPb0RBU/MMN8+kevegszF6AP4dMww7IaZAmTvpHmnlrJreyNAyoaB
MvMfyr0nhpm0V2rGZJriaPTToXNI9VxULxPGQi+79tbqALiWUOr9CvPM6mQ5j7NCVUEeCS33Nlh4
OFUfSJ3dZTOb8W5th1kMaSyBiv00+eqPZTpbca0X3amD8E68LfbwFAiV/S9Yybccdm2VuTTrsZPk
UENSVWelVbqgymgOdZOpHzGyaWfWJslNhK52YrzcOYWFzZixsq0vYLPVJTZLVthADBArDobr2Glu
xXi3hPjOE8FsYHfgnXd5zW7O12QZO9piwgCqjK+pBuuvyWvtbyUj4PtCmopCJsIhW80AkU9f1KE+
+hgMbL3ZBZzxSVRdMfUsUGLWj9JN6oWGXfLoDxdvZDKSE7tMYhArpZphTA7pVgfq0ZZ4PbWuRfKE
Z6qdT1zVpa2bDIAnNIWXbgju69NPKGltNFVC8n/DvuTuU5cKX1VoBdg/J7nNHV4lf/MDajLeoDpe
GxrbiNYM2lThKKp+JmGos6zkR6ITt1eqXyAQ/1FhehpYqPy60IQXzgHdSJUXmYX/LDMHVM/Vjihg
9fY71dOvwGy/qzwBujOiNzjUjRzRBkDD4MWFTaugzFQV0K+jjcfsMJUJOlHATPtRAomP7j6Zeb3W
LQsoiOh4Jy7qC+wTbsRL1xCTYvJ14wUTh44x8GiSti0AAwERQVyLbHKQCXQ0Bc0EJycEkPLxJ5Ru
ObFky+3BbYWKOuh40Ppj7l1FiFKiLGtQzdRpE2tfdiDFx7C7Fv2Mi3+5dzARhOwUMgqiwlLtlVnU
jkkaqX6PgX4UAPK7dJQPM4YpPY7PbYXnlSVWODDqRL2Qs3LyE6BZPLOB3HdLwaqW2mm3A1V42o+O
2iY7TI4b9HY2kv0U/qbqmzaKftlGQPV/DHHHeTNuZl7rX8X4JKnFPktlisxrlgMLQueg1L9So4ba
DZJaUlm2WolXUgfZm+5YlIM9yM/agLFT9S6PwkADq5SU6gbmPs0nzoZtJb0YZoIgm2WoqI0yt3WI
x+UkljguCyNqsutiO70tbqIAXbmb5gB5Iwdj/wfME3LsboWltV0mOJRJiBDU5RPsDi64EK76H4Jo
z7uJ2nNgBaWbxLZ5wFMeg++ARP/DyBhI8b+XzVzjpSYNEGsjkz9N+h69mt9VrPh6ht7DaHF8cvMw
f5tSmVu7rRrom+ut6lOjuh+k+jkxWk4pcNOECjZLHZowGto0p7cKXC/urAinORu7204a9ygL8tqM
mydrZWP5DavkQ0xlI5+zSfVHkh0wHW2H9Ztm7eTwfgZcp2iUH5c9ZDNCrewxEQp022KpjHitTKH6
bpLqcRhDL+ysK/C63WsF/OSyveXvYxMB8J0ayy35VZw7XZ8BsS3JIAaGRIzbHBx47fiRaVyZi83j
trIin1qZ+xkUUMbi9ldD74A9odjlblJjThvAxXmyhcbu9wAt3pSizUvltnf0e4WMl1hDF5p6DC+Z
EXgy8gB0rQOCg7rGkG7JQ4fytpNxlwmPW2HhfPZT8CSJyRWY/xwqvv3/fTPGR9qKhFUOiWVfL6af
aST9oOrPnjc+y1sJ8yiENGtSF2OE6dJpJ+hBaj1bvDGRrQklNFm+Pw0ThUcxSiVVhVuAnWHX1j4k
EHedh8wJDWpwgnCZWrdvpJVBJvz2IIHXBxAU+9pD71XDoviGUV2nutXeSid6iq5b0FNE0OhZaFwP
PFjE5pYCnQy9r0XggK0aVVrXVBhPhHMg61DUXZmLdqpwer2bR+3byBfKbBWwWog9x42JABI1xywC
q0j1Q6rum8TgvHd5dpjLfUosSkNEGl8p05sizp/QSXOHaZEHMf+hlYk767+N+/Kj1ZpCA7lLI+EI
G3IH1M9tzKWD562GCRKGAoR11uBizFXdDlHUI9OfttnpYsOpV3J84Ouxu1rKbMZ52S5LEemTpObO
IvkmjJygvnkxrvaLCRAWiHwic4KRtNAHe5qF57YJ95eDEG/Hlj9fLSTvASibDQEdARAEo2V+pU6x
C/7RYFY5QLqtKjY+P7oooDUEzy7bjp3ESu+TEYPuaMO6cIR9lNyYiX5TgSZLTsH/Ut3KmADEXMvB
iqznUsTFyflsm2nA6icwgSM0WnO2TKSyIgFPoQbupuxlIdzpZ1QtZ31RM/Iu7+/2N/xeNJOqzRFE
7kEBNkFiBZMZmYhK6exeNrFZS1ptrMnkaKllzWY0wkbtYRJpR9zyp+JDXOoH2gTgbZOc6h5yAJHL
/aLLX3yWdXxvJ/taxTx8VxGtnnyrLByDNK+1gg6pGF6TvtmPwNwL1rs67XOq7C4vmfMdTSYR0UpV
QsN3Sa/6NHXKsHwsNHIFwh3XqDWvqcxjXYA057LRrTOPYhHouzEHA8QKc83VWpEqkoDgosUgN9OP
FSaCm/wf4j5G20Cbg06BflZS1uTZoJ0MI+AXO4yCdmhQwO208LrMeffY5jW6tsWc/agsBCmmeG6K
V7NLXO3Fum1f23vjDf2kj+yavBZ/UF9pfpOnkHMqtrfye5XMVja0a9VxxCrn6a5WD4UEXizl6fLn
+sJcsN65QGYA/5HAx896J3iI+rkRU80XDuYP6yV2Une0VWgBGc70Aj0gPMzAJMA5jFtAP1Nf8N+Y
BdZVg+0J1ENj0pTgMKo/TGgAFZ72HP0goZs5qh3eWlfpznyObusdqCR8EvAYdjcrkWvzzDe1mkKP
aYKTARqHoBoc4s929mF4+gMqPn7xDhorlzsusvU510aZz6nIrURkdUlWtF8WiGcGsJBNLSdT4Rlh
YjeET8RxUrLRh/KQo1AdbKLBpNacG2LzlgLtNp5RUCeE4CoTsLXZnDCai7XE+zCYjrmfPGle62tB
vJMP+Qevr7V1P6zMsXneFIO5jyoLu2OhOUohPld5xZvm2dq5tQ0mxwNKHsckxZKS4doI1V0N6gCR
tD7nvG0F5bUZJijPGKxAczzGmMGYyc8mrj4P88zQo9HBpJtUo/kpT6FoE1Dc+dVUa1BB7Yvy0Gm4
j1vwGX4YapjZoqC0tixkIJDL6t6vGnF+EkeRJzHB23cmU4xGSRATC0U9sY4rzER0TiMW3Afz4ixs
CDKAnQYSAuH8DHuapkmm5mo6+aGmX5dGc5CF16QhtghVXehCuiRWPUMD7VJZ2E0G2u35HvzItpLc
dnh0Kp8yZuJAGhOEINy8/LW2fxlwqhBo2uCvLsHDEktfRxZPNMHaEf13Il+HeFenR/Avgtfr/bLB
TSfEfQYig4X1gUXICdlkFulSEcHcb5gfogg4AqC6LhvZWBXk+pYJPIDWgMNd/nyVzcZREep1jHpg
usdL9CYJtEDy0ituv2dxZea7ru0oTMYFFFoLMsd2efHGqgMi0NwNXeu1d0O7rt2Ee6tsbN6JPeYE
z2YtJlGE+1LKaO/qyih61JJCXxw0xfuHLcQICjoEGODHLO7pFip1H9JShakm126iLL2yBhDx6beJ
+mcQDScO08885NErKZsLBI06kB8qrk22s9TkVa4PCjLJSv+jzUJiE5C8YfDBS0JUNQcBNIuy03c1
7i5co+JbD0aZcKnNQERVKQYI5VYgF/wlibt6HoLBNKAEdpWBP6iqRrASViB8DUE7+QCePkcix4a8
dN0TYMeZ3QCHJ8X3tKB2THhAyuW2PfOT1bKYkDiKWSsYYo/+I7mLisYpTAjz9Z1XKJzjvNywlwwx
4QzvKlCyRsg6KtPoHKlrNKdWUvVtrKL8FsMDfWAOIFm57Cpbo26WuFreEmRXx80UG9xfPazKoOMb
pxFD2xBirl8mU7JLObKNsXUIRCCT/u6yZZ67ME4qJvLcDBPOX5zcT+0rkaXD3Jmcxoe8cUecLI/J
pfDED8HnuUBUwaAO+lYn8az7+a2/MXbjY/sbKtdIDTDoCTLg1BZliCaQQLmjkBWvOE+PrSkZ/BQL
0nMK6rtnOncDJqekNsTduiBNqrsoBVHlSxsIXutSN44eF0kkmM/s/sF45cefzbi6Ms/kXpiWiAyj
RvDupLmwwWy7b6WhsSEQ9SoowlFKil8gwL6e27ni+dhGVoFhagAHMJu9KLEyn1pNpqxXRhRB4r0Z
TD8LDwNPFPzMdvT0vnA5gCQXq34zHskTL5ffgiyc2GYcQJumOWoXMIgxaD2WXUEHSB7e8iFEzTvJ
f1SC7s9Sk0FKt3qYw0IED+e8B0QlteNo+FRG3tDZ5ncAtlLGwKMC4iTmmIt5a3a0+qpfVHuCyX0Q
44AuGWij+oZGBrTQdRsDht7fnzY8oRY8jAqqb/ZKkBpaq31hoEEj3qjSDM7vK5OoHBffOtJrI8xe
90osiYgmKGLUP8c2cxD8wdLB635vbeDaCvNSIZMEMJ4OR64h3GoDyQH+6JrexTr1rBDTuVqU2sIE
BYSqqTm7uGka2FFTA/YWtO+MI5Ms+n8XK7hE/VF6TBvITT9hOAIzXSi9YYCQ9j2vUbkVwjC3+p9R
ZlflgeTEnFFzA1+uOz7SeKcRWwWlRmEnjujjljBulOmqfL7sMTyzzDZD1jyLABGcfDPe6+UTBMQ5
3sIzwASkJP2f0kUcgYBqeCcz77m5daOud275nKu7rQzHPOwb7FxTgGMX7WxxfmkAqgtFsPbqu8v7
tVWKWcTA/uc7sc/Adh5kqwhhTQ0WLhL5Ck11qGuC49JKHdUdPMkz3yB42dX/i37K5maCFBT9Vwx8
YFDmdKmDHrfF0ED9pAA7cmyAhpNLkrbl/BDsAuIcpRhFYjEUwjDOcacXs59PNUiSekepJPgh2fcg
YSbi7Fn0Vja4gIrFvdm0CE9SDBrh+QVlXWZlaIhOSbzES+m9OGKCcpf8VtE2hJ6vcpX8ofvhZrKN
X2HL8U6eWcY70ZGPo1IeUHEpglQr7LHC5TWHXs+FK/IsMV5aSbk0kEzGvhbC3WQoidui9xo2IJon
lMePu+Un37sJNMypnzQSNUlfYVllKaNHtO+BBLt8DrTL68Gb59RED85jta9DIMyMIf7M5D6/V0qd
HKwOsrcYScr2vSXPtT1KYO+1swFKQI3VJMGYidJjMoejl9WlGh10KSpuWqnPb0JhqICLGMzdaJTG
rjcqWbIN0OlPGCtqMk80QqN2qGHW0BuQ6uGYTrX8M0Sz4jXUaIbZHskwbXUMTVu0ptkjmNA4WpMq
u6BhAO51MIHs7evSaRtVvwfh/fgx67QCb7gpO2Gp4lXYTp2rlGVoQ01+/ACXAPi8TaFJrwUaxsGs
C3g1An80u0NfgPSWFl12lxjN6KEQnDw0sYD5yx5zRVPyritV887Z860zAtC9AvYNGYqsTE5Raypm
2Wdxhp4DyKcBXJnnX2bPGynezKVw8f1nZnGuVTxVcuhMaBEi3CzZOkjydwM0boX76U58yH8Wj/Rh
elP+4ZWwNsncuHWq9KIy4RZqraMZfSrNe5T/uLx5W+VCa21jcejVsgwljnSxRYRRbqnX7ZVd4UQ3
w1V5jVQ9SG+kPcfe5gEBUkZdxHMx5sVEtDbpIIPdYk3GQ1aDZ93G61z/IA/hneEZQQMSWcHDEBtu
CR7WdOv0Y8IAmqyobUObjvETo46aqY1ndCObdAwoAOCZVPNkkLeywHWIkU+3s6VgtFdmxLNsfBrE
zC0lDHvNL5c3cWsP1ythXDECCVdpERn1UGmfzvsaZDBxcYxyjpmt8QAUkL93jPE/eZCkoo4QzNJ9
Bd0QV6MQc+sS4aGTbXTd3TkRd6Qkr1XYf9369QdUIECYPeJBKQh+SC0/P06t/BBO4mDLpCjBWyW3
bjs9yDZ00DAExLm4tr/xwvwEDkDjTFVYGeOqQ/It+UX7VqvHwri/vPObfz94BdBFg6A3/nf6eYEe
lusSw1x+3ph7ceqQHPIyqcUN2St/wSfjmSzrOCWMm850TGaKh4yf75NR/635xBdSx/LQnCiSV81J
vfSDh3jdom+BkNtSSF0Wd9Zqaqpo6KgSLh1YM5Dc3K+ew2stQHV5l/CA9EvycLpAsEeARQI1Og3O
xdY482YUMFUqan4ep3dJhLHZfjgWKfhgqzED20+U/pjbtvL/9sudWGUrnkWfopATjpqf5qadhode
/7xsYCOSwoKK0IaRTwwGs69M2mmCWhJFA6Zy9sdr4tZPxnG6yz8RWz2IL/HGZTY+2qnBJUysQnc2
pXofAwHuT1f1sfDG3fvolI+L3C+vXnzu9qeWGLeXrQTINTBW+33To8ZPdqEu/b3fn9pY3Ga1GqvV
U4g0ZPMXFDa713wJgn/mXgqQQX1gKNrhfK7zIAp7yBZArgmo9xlqU6ti0BiFkItcBvYgAk40T/+5
lME723zQGxRqMRNQx/+L58rGY+nUNBO/0Q2aRzMTZjxqIRvitE6vHVV6U4x2EaBC7JeuAnljjODP
bvVBZJ/nOeePmVP7TFyftDoONTGcEdejXRuY++WkNwHPzEZ59dQO46BCTiMRvKiaH96YV5Kdus1h
mUbKr3hTBxuckKeWGAcdakq1wegAgHFHDK9k3jI1fy+gZR1d4SkhFfYy9IA+gCPcjamnCHaP7eUA
hM7v/tMfwXhwWiAJTRaPSgVI2ufvo3YoUFLj+O2SQZyFz5XfMi8mI4VKHOiJZ9+8afaF135IlWcc
weKLKa+2uuJBtTfAOSerYsE5etmC5KCDvelKk6+bPfGLAJI+nzUF8aWtedDIA92oCiHwf4oIqJmi
4ISi3RlOMUSKI8h9PX+Vr5OdkfiCp3nQSYOvlq2Tf3BjwubB+LbIVjFM1SwGQ4TFJSbojvFc7JLW
Jnd9UARKYCoO2ALgv17lgCAjPPKG9bcDw8o+83oc2pAqg4y9Ht/N2BHooQFlFHjw7uvfwy66Tued
LKMNu5uznYooIbgtB72zGehXP4BJX0Vq6JA+0GcfwF5HLm+G5ifHfZeTeOa+KwtMelMIZU4HqUHs
s2xNdob3+nPydAeCd2/yHyAQc+rOn+i5HxKXVw7fjPgr00zYzRNUFOrZwMmxnmPzHlO2jpo9dRqv
trfR7MCRWRli4mtbQTNY1uFGBmZ5X+hP8kvbga+8DCpPtuzspkbPA1Jb9V111XxMO+vP5T3mrZMJ
uyB2a0wFCqb+CGkmOe3sVAMzpZy5as59FW/GvNVSmcDbgjvcBHBuucqyY/eYeamrao6Eaw1rhIKy
hzgLRixqcBL97bCEwpiBPB886iyXQU/GEjJWSBfKz8GlM9DTxW/S2cvojJXbRLfld7xbPPAc/P07
UgcgAtAaNHPE89lxjN7mcq1gyZXwNGbPRsRD8GwdQgySoKiMjhF62MyeCh0FplaqdR+SZL0jU12t
bAmd2I88GfPreuyh/yoUyFA0OXMMrYtu04lWO9FqNYD8RTEgMWTLpLxr3y871tbHlsEXD2FyiFGc
YfvUti2VPO4hspffSrHkEv2Yx7J72chmHo1nARjIvtoMKhMEG2olkTwPsw8YpEOi1ySD3F6BUenX
tD6WneFa86t5jTwJffLx5bLxzRWubDPxDwr1mmj0g44VCh5o3nd5Vh31lCdosPmFV2aYIGihnNxK
Bk5oL+0a9UYdORGAt4zF/iqXVmqjLPWc4h4xdJ9oNOiSwTX13/+wWZgxNQBUwagkewS7QkAa2YOB
HBpynzMtH4hOf0PNk1Oi2rqUwSv6nxlmMQ2ppzrRcN5G61VMIJgqZaVLy8Ckh2m+JtkAPJj6eHlp
y9/J3lJrm8sGrzYQ6ndTShLUFGPgMiKTOFMvcBK5zW+E7uwyeLI0Tpg8rtPGWiNZD0xjH78IYb2b
MnrfNpRjZjNQgqBSl1UwyIlnkCJRiiEIG4uIJpADcbvHIfXnneD0ftzawyc5Ko6+g9gln5qS3cOl
yYtuK7iEF0kBJHGne5iXUI1uqxalIdR9JDLZ0sDJEHkWmITbHPsKfdyhD7Kq2xWjDl3ohhbuZVc4
i0fsOpgPFSfzFM1m1wcNyFU82av8xOsqL4xtdLXwRixjuyr9y0ZZ52BsslwDuFVbCa3yPqCKtJOM
yq7LGpQgnAN8lqgsZtDIVRdpFRNNLeYTaYMuF7pO+yAFw6Bi9E+FOByMRWIIEuqB3mJWvOg+o7oL
5kQ/WOUI6ud+r0DPnIjVjTQmbl5F+6ygR00XX0IolfOu+SXgrg/i8gvBjQQ4uQhWgrNrfs41pYdg
WhPEpW08VPvKT2+bXW6i9yv/A04N5jQgrRfCLAPwdfZQqkWDx06dD0EyQDG8MR8qUdipecpxXDak
MWYsphGlUEEQJvAyB0J5o9Cj0N6pKSRggCKP4n2D/+wobw6WTQpZk8ynBipzzCUy4M7E0JchQJuh
ehlQ3qhi3itm41Su99BiTmWoGlBAjOgAXY/Z6dr7NHy5fDjOgPFYC8QQ4BVQg8N9zF48TdNhTsfK
hqCMnYU5yxqgx+tAkYLYo2gXTuJAahZqd4mX+P0zL/87GxdczCvIfoBjQh/jjLkrplHRSno8BFTQ
9xooCBr5CNk/F3yd92qZ+mZX3mYmClf57KLqCnRq+Hh5Bza2eP0LvrgJV9eTptSg0q7SIYiND2Ha
x2h6XTZwBsNn1qgxF2BWaJYmgHlo2WIttske84ko4MTuXD9A1RaDI6ilpJET8uobvKUxj5d8DMFK
qBCcQOFZIp0TFTztmbNO3tfa0CKArtqirsG6T1nOWmvmMBFfT9Att2vAMJ9SP7kBEkOz0anoYxsU
irznJ9fusvTVVwvBqijKI/a0c8tXgraXY6h70x1/DB7Ad6WbQUa85z7pNw4+Jta+V8t8ybFV6kFJ
4CtZjUz2SLsbAzq60Hz+F49Z2WE+HEbjRGOCLHUA5Swxt7tH3alwHneGYwQaRNdaG1QGduLzijab
DrOyywS2HD28dkTdJhCBbmsqYE8op67H20EmoFGRSGEJneKgbfxmSK6aDKgIrOf/kHZdO24jWfSL
CDCHV2ZJrc7JfiEcGYs5f/2eau+O5BKt2pnBAPPSgK+qeFPdcM6UcgY2N6L+b5+KyTRG0MObAmDQ
AkUXwCkYhRjR9iIr5g1V0ecFE1TP5bDZRYHmDMgxIIe8RkE0uBhJXjBhDDYWew4o3kMrhLzO3EbI
O5dpMJcI3upiMDH1HGgkCtBxboBW2h3jNg4TQdytqXHEmJfXpwZveYQnmL3UOVnzMurGoOm13I5W
1IKrNQq6JbpXxvh+mhQYXh5ij8W7bhGcr8kWTiVhAeSh3MPcATmCySK7McAKlXKUkyeFeS0XkkhM
JcW3NK1431C8ynSwlTjlFAZ5YpiH8Ur0TimyZQxa7WeUfiusd0l5un5fPP9oUrU984/9QqrU7BvY
mae2NrDngvzFcrCRiRFlzCaLYeQAI+a6UKp2V0zBZHyyQVLS6TK0oyAYTlP0t7UAiAHJMKG8htoS
fZkMHofwdv5w8lgsJuu4JqjZLDjnAtxe9F/q3sZQKgUcqAA+WDgDr7277SINQ0XRxryETFoqRQHv
DvIlKe2IO6/tZwmwHpyb3PaSfwmxGA1R8npMYwHqXkdIexYgalkkEKbmLZf1vzuf9hHBgdEKmjWM
VV/gJ0lGj6GqAWl61obEinyy3tdK5WkqTyU3PeWZICao1dVYVMJAEy2cJ3HNffOQuLqrEQ9zTr/A
S/9ZmnCSqTAyl1goSqnDRZJaf8+n9lGTq8UBKu1+aZTHpc9vDEPxMScQ9FYRtohG9titT0s3tbaq
rRHnu25a/tnPYeJrX/WJNS3UQpSflI2kR/0aeMXXzXDb9gGQqWFlB7VzFoDO6gBW0dCLxjjlALrD
6Qi2VsMefNR7IlsGlCCqnByhF6uuv9ToJJQ52gT2ba1R4TvbwjGP8a3s5GE1Y4PP7g3YI/bZRuza
0tnVbJ/29De41vP1g2+aJvQYK7dI0lDy/d3nJVm0VBPNCcuMYH8nsgXz9bqEbXdzJoJ+4DO3OsaF
WepIAoME2fuNEppukwFYSv8mecQvHN6JLrq+H7eK6q2MqhaFV2UCrmAMiThI8Db9Kte+Vea7Im8s
J+tlZ7ZqT0/Fl6JsAzXW9lIdcUoa2/f5l3B2zCMp12mZCniGNcdWZH3XTT+uX+dmOnE6HTu/Vivt
3C8CzGGd37AXJQ37xkjCWHytxaAYv2JE0L8ucPO1S/k4/nufCpM5oXxrRlYNiXQnEBDeq2jDMqba
7n8moR7Wt9Q6Ijx+HUtz8jeO9AsPiAESTPsDMQB7UtQ0Ge0BqHEuRdAe4ym5V9z6KQaryo36Lf5u
HhIvexF5hCoXF/y7QBYFXssMo+xkFCq6ES+JSenudQDIuZVI3ggIQwU5P+oxcWQU6TlHvdAdRjK9
ijNDASMvaiRaOwTNYq8+uGq6hyoQgN7/eURWZcuu/tVyU84FX7hXCDVMUHyglADQVva4+lqWQp4h
LyZC7egLGDhKEFFPnBo6TwoTnNt4wOB8Dyn5+pIpqRPln2ZglnIukCeFucBsQd9pKSGlpJXS7nZ6
KUc/hw/w5v3sjbdz7uaNN7z93R10TMef3yE72Rmt5ZpI+Qy5pm43U+bEAg/65yJPZERQ3TnTDb3L
O7EtIQJbemul2WX+vEL1l6lxJIA1LVOyu36ZMucyPzZOzyTWaFUrYw070Gw5caoOSU6YaZ6gOM2t
8U6RUlpM6wpeFEqLvXwX39fOl5WfoIhRHEBDcFlPL+vgzBUwfqjPVRnwu80QSLG3+qoTa3a6HzTM
2Exua8+jm3MHlXgyWQqcOm/XplHRQ8h2/Q5sEBRUXbkdW+QEGmpPtkm4jFpb/ufMIFVWiadaLzJC
0y9jDMmYh6JQe9YoO53eBOIi29kq2FPy6frnvozSv9+uyijYjIpMhtozKv6YHgR3nuHPofQ4OxJ6
Gk4b8MZ6NrQLiTNW+gH5ixY6u8zVZKIKdFgE6WbWF3taIqQEXR90E+99SrPV3x5YaHOeC6LXfabG
XW9IfVRQd96CTwFAe4qgumqNceBudq/fIQ1FV0R9zEueiVrqMS5zCTZqAbq7j9+JdTC62yq5NU3O
19q8PQ1dCWAXYDSJxdioBdKvrYosY8zaBwARHLRZfW60jofcuqX/Oghs/yfo4+9nR4rVRl7KBrV0
7c4MFLdwKwdI9TGm5r0srAPzFqCl1y+Rc7SPwvCZRCNXSYF0YAhEVRhcObXei7mVnNw0OV/rYtgJ
XlvXEPMwpgAqlgsujwK4x3WDxa1AQAY+ptOXtQL+fT0VPwo99cR48FZJ+5Yo3c0sp7c1mFZsS8gR
h4XO00ka5mn3rk51gE7tu9QZ3vV7oPbGKtP5r2PynlRNpAb8W2Mwx9g5TM1ATnm8wZdFduYGGI9a
RUQQMxEetQKtkyc7eoomRuUIXlu4WpClDtb/nbpyeOhFlyklFQzcK4xYoH0CMpDfjbK09MpYdNrm
0ocfcbc+kx4b4IuKqdNWDrW4ek4l/bYTjdUu+/6HntS6m66rHxfzg7pEXqtqnpyXGHLkYTptuYvz
X0b/fqZ+2Imf9Ji+7A2xBcOtZHfD4I2JsVvy5+sfeEvRzySxL04x69ZoxDZYsJQ/jOEgGy9RxMm6
OIexqI6dH0YvVyWiSYOpoEs674psdCUZi9gZpzq3EbPwPen2JVYUL4ldsO4o10Sg3tysnaIuUav4
Khn+YjxGnYrqwOB1DW/Kbfv+TjIZA2mFoRDlBcle2qfY/5LFIFf1Qyemr9e/05ZXPz8bYyQm8Kha
SYOcBH2oHn6wFQHRUNsWXuSawHN/G3nebzfJhCsBq21EmuCQ+ujYY7kaNEG2Ltx12Iiv0J/h0oht
enhgw8MHiuBoAkne7zoy9KBjA4ULBIIaNbWc2o/u5SeAP9pCYTdPfPDRTcd2JpC5z9Gw4rroB1hY
rIUtyHgAP379i22q/ZkE5g4teMrFyvFg7Sd9tZVOtoA6j4UWbD++tlbNGwW8gLn4CCQneeybP05q
q1xWnChuCuIVY7o6edEqrpD2ugMwzRuNyK1NDJC/o6uKF6wkYEFJjI+GfpjLXgynRMPd10PtVoVK
1ypBF9tXRb+TGiLYpGlAy5y2AJSbZiystXnbuUk19v71a9s0KMw5gGQH3WuwE/yuCYbZTihs4vlp
YEK9xc110ezOMg9p+WJt5OO6zuQwGheNI5rXgtUH8/vilW7iR99V1wrgCN+a8PqRNq3pTBTz7Cys
Li7aSkJGpiF4RDmqmLdCITpY2cRWHKAw5OTvXyKGE8HDJFK2wguACVlHsatSUa4YUU9rscVk7QRV
4+RIW1f4mxTG90mzVFXziKRWznuMwmApZhGEtyZqvKiKv2X68rSkwG4aFSy8zfG+SFte1/OyykZD
uIntFQypYAiVrbLlqTEgA0X21Jrpm5lrbqtJAKp8AkiDr1bYniwj7BuD+liWv1//qNuJ20k0a2+J
NmlZoiHapK96sGAiqgv0e/AB970NlNfCIdhByl08zeLSzkB+/Om6/E33ciae0V/ozH9ndKLiqXoc
tR57zWDg5JaDNgPPSQ779oxWZRVqHbk3qnz++EyXnJGc1V9zMKJo8p4SRRXOKAG7hTdhsukJziQz
T1DJiOPcrCG5VsAKr8z1EWwUO9I1nP3izVBwJofJT4RYVtaEID+pailE2rBb2+Xl+sfiHYX+/SwF
yhRUFA0RlrLONVjZMaiS1t1zM/zLo7ATMUU/ZpIgrOhSqHXQtIKr5JyoxjmJxqjdAvxbITU1AFFV
mU169Ai0Y2Lypp83Pebpk2iMx2xSuRVIg9FmrSjvLbkdbT3Wf+Qr8TMxxwLVVOGdWXLmDraKD+fO
hJ2ImbShSzsqlbzKeII0znwQQFxOFxeLz9y1MKq+F0+rU1RgFyUzVe/0MUHmjc2LwRPetbABBppd
/sTU1nO7rwPh+boSXnaXqLM8k0hdypkWJqk+rQttgUz75nV1ASGToZCEWqtXWw6clR+7vGLoprqc
RBqMbTVTU+YCKNswwVm4pfhAysWxeLmxvOmjzqQw5gVEwrppS6i9WaBx1YydJwviYWqsexWMWHCM
2Bhq10fMmg+7qOjflg61gzSaH2TUSmxpUELAooK0PAMuCym9Jp7rMFVkOVhE3+ple5aPgowC0SA3
t0qD/YpVG4/pLPKmvni3xX6g3IpibOWPQSRWQaWoB3lSvbFSOQ5vI3SAWNYA+QxmXcFnyFzXJGp4
IH0MS2SRXUcvZKpsLKTvgabqXlc5+nkZHT+XxNpxnFliAuZp5MA5JhIlHS+H4LoEmkWfSzCAQ4nq
iQzemI8pcibLBqqPoK3iBzVYdq+FYzj45L4PuFt47EkgRzcweytiHFY3gK7zu+1ghbuVFGJhFXyv
6gIQgcGO8LVHexRq4q7DI4310SO3N7shFjSvOjbgLbgm+eJTNfVUNeXHKl4UEC/1IiRaIOqx7T5c
D8A9RMT6KnjQSGf1sOejB1PnVG+zYMe8hfWLXAtXYEgqhRMwMEFxQSfdz8swZ/iDHxXtiimp4lvX
YzEvrdTMl6XSKxSwtq7p46xiaT5veL2Hizfih3wKOgrWOvrJmdBTaoBcJWqnYzV68rCd786AYw4o
cp7mjD8EPPed67p14TBZiUwYmhtxaRW1pMvYk0c3lPOEkhMJ4A4DcsfPfLBBTynzvMCGShsSOjkG
8I6Al8duDCSgExOAFIv9ogxgNcuLNabOJDyIK/APottc+DQnPSeV31QzgEWgEokxEvQ3f9fuQm1V
maQAjIiJYosx4BCj8si5TNa5fVzmmQzmMmv0i9A7WnR/0Wy8ReJHAZlk7AEcNK78zo3uFMdoMHHq
cKEWNi/UBNqJpGLV/cJ2TbWuTT3tga5UjH73smT3puYV042OBCk6kJy313SRSHwcFZ1qBc5PlBW2
O64m5dJpLQQCV/Y78eI9tqzt5FF2CZZVeVq6+e3OhDGVjCFOxma0ICzp9xoQeFLe6CAbLn6dBjVS
kLZiA4FFK1TafDXbFmtU00ywQ96ADO6T1ip22fzNqQVWED3pWX6SDVnXEBX7YGSt3TlPbFLwEDjZ
TIEVwYQ+1BXqpYqwblSmGJCXVRdDOJ6ufi/aG+gNx6q2/Yd1ujkmnmOdSemKTNWwFlruZGcKOofu
bTRY3nIopVh8pz5et7JtZThJpOc/u0JDn8AAmmBrUO+X0JAmX6k5RVbeDTLqBvJIWdUz4LYvTe8W
hebmI5Zm+hdh+qJ0NccD81SPiboYhCy0UYbPaMRjDoBQEsMjlg9pzv1UbDbOKAZbdiIjKc2hwKei
O+/JO2b87wyP7BDbvd6pg5VXYeXpBktrIBCLTGWsU4H5reTmHnFEgFYilOtYrsdI0g/l03Xd2A6g
J3Vk6TYEIpCuiiXdr91sZ3yLQwnMrdqx/0nPCHVxOfJo1GByMwMUpf9zHOwka2MpK6hA55WS0tjx
ku2IOdmC8VmMHuQEhCYJWJ/NKdSkfRWXHDXlHpZxJuAEB8BHhYW/8iYClk++j700yHfdDisbwXTg
eWGOWbC9pHzSrHnM4Lu6/rHLUtR7C9vCar0O9KsFiwDXr3Yzlp7dLONYDElOKmnKJECiqVj8rNC2
MnLrO1q/UXhdEu9cjEMZO7R+tRXOX6sfZNXuy306h2sRphrv9U0Lu9e0hXEsYpY3SzZAOyXjEd3d
HEVD/a7s7+PYbct9tx7ViGcQm4nB2TUy7iXKc2MEMvAvo5feRdSBzXtgAGoexuNbTwjUQww+Xic5
FHsAdXGc26YLAKuABoJBCTtcKpN1GVKj9H0H75bsxJ/dbe4lrrqzjqvT7GJHDa0dr6K2FR3OBTIp
GKAsZyJpELiO+1l9t/J/opfnAqiXPQs/qmxkBtBudL+oZa9YQPUrSWjO89h1LkZWqbeWsQpJ6YvR
uGUnD6rCsjAvCqYn0Eu4I6Yo8DICyGoTNLf93XqoD2SXhMQHc2chesk+O1Yc97JlgGc/gIVIiY0Z
ZY0W5l5knyzjU9bcaHLDMfJNF3YuhNGPPDJJ2SiUzwpo4fT5kUJDUsBnaPsGpDMyJ3fYCrbn4hjt
qBppVpYC4hL9qwogXgJsG+CuukMSXPcpvM/3cfAzNQH0pxk3A26P8nkPR4vYuQfsKeEdvOWe4JXh
ioGf+H1+NV77H0rGxUC82AZn9OfDMs9+QNbWEzAsYQjqsb4RnWhvHSTJSV/U74C8L18XJOrtj3j0
jefrJ9/ypudXzKSfZE2y3lyQPI3LWz8MaJzkvqY/6aZg65hivy6Mp6NMkAC1r1IJCW45ib9U/XrT
W52zLirHErZ9yl+myE7GSnE8JnmhAe9NRNdRLj/rUvHj+kEuGk3s52JCgzqD4wr41zqQuvpdCR3p
Q4qgNR75b/7tL4QhVAOo4fg/E++MDttnM6AbKWGjnN0QwbLrFA9WoCqvXJKizbujLgyAg2DvYas7
ZBUmadFwLvJKvgy3KXIUwxE+m3Z9qzkE5Vhtx7lJasNskMWc0V8SGZ2YzMKMzBQRjwxAicnvDPG1
Fe/n6adYYLEdz9OGYEErsju8IvWJu8e+FXDPxTO3K5idoUirqVEUhqi1JXfEjmniYcFVe8tcwam9
onESYk938ehYr60DNF3ezN/m6/z8RzDa1DZqj2kmBClKwkAz78Q3bqVABtLrcpA4tVbeJ2ZSjERv
lkQVYPFt1bmamH8DIv0756NuGvrpo7Jdn6ZsE4DkQmdncDE9KT7F6aIDL4fRqW5kX/K0GTij3PSe
o0tsK4ikNWYlP5xoUAOCbQY0l4mBjQyVUIsPVLj1QDv7amwpGbiIdWYuOCRl8TD8NXfiveHoeElL
HurLqs1De7yYS/vwOmfXyiQzlSihDZUgSIw+mMkfl5ehcvqD4VQ7Ya+8jEfxUB7nT5xvSZXvioFq
VJ/OIhNow6xJl+ESysLJXycPbZrD+mZ+Uu87F42he+Oh2wEYOBwOf7dVwx6XiU1GVCV9kuO4Pfmc
FoWtik/NykkxONbwgRt+drpuNgqJ0BRDjFdHKDubVA0nq+YZA+NiElRUe1nCMbJ1fLZ0jNqSeX2t
5In3gv+oN1/7VIwfIVU0IUulSUQwefONcqMdqmP1eQ3jh8T5BaE5uEJgHjDmMUy+wPdkvLMyzgWc
r31pmbCJDrti8qsyOtlgx17upDdGENnGayRQWhWeZXDEsovTydjL6djjK7bpF916HZSbavnOsYPN
ZPRkfOxGWF2jzWbQOKwGMYDZ7RWI3NJt+XPAkD2wXY/RreB3X3mveN7JmBS4B/YImGogtQC1e1Fj
AnXflbyRwc0U4+xojF8pzKwsFVrmLKR7Ybg19DA2b6bo2MmL/S9vkfEmQjMUSiZSF4aNxQ9MUPJA
t4kHd/4gQ1y9Athwgn9dLMfK2c62KpitMKmG7Bf6LDrGglUFUvXudSHbr6Oza2RSGUNShLWqcLbJ
MWzar1e+EgeotXctQlCy5zGw8w7F+BXgf7emNtOsQVycdLHsbubBjfAUg3EomVy2VjTSE4kmdmkO
1nhrqKkDCkbw1PYh5/54FsY4jyRVJU2P/uc8vmg3INo70rQab1mHQlSob2XAq3lcTCkyUcagVaCz
CKCV2C9TaQlicmZXuinvshLD1Tao3aSH+L6/zX0Kcjw5orO6ndeEgBfFhH/kRF+uH5/zOQ3mbW2J
uaAoGX6HKX0uLZDpkISjoBxfYjC+ZJ2nIlsBn+PHxqEgxwRwbescB9ePwVEZtjeTV2lMSlpwGVfL
JuCwkEAgJj90xack4SEy8q6M/v3s0wELalwmDQoDTA6v7QZ7AELM9eNwdNKgd3omYlwjkGZlGGLL
C6A/WQhl8vcGpR2Z9zbeLkGcvIfBeI+iGfI6op6RxpflmD4YgL/ZaY9gfXPopjUeJdA6+Vi8LGHk
8eIM75yMMylkYZrjFpiBeTc4K+AtWx2MvnIWyILx7/IhFnFkqftBHtRKwpNrH7efi4ryw0ccXefl
ygbjTFYr0gxl/XAmkm++Wj6ecX4dagFGJZz86f95qV+sb/xyJbpsYswVZBNsFSmViklQBcgEKFp1
qH7qAbB0b6qj6WK16knbo4JsBLK7hP/wBXmSzFjCLAv/zTFbd/BmF7i9buaaz1QaeeIOim07kpM0
xiiGfGlzk1bLWtcM8hA9RNeK7dwpcDzNaZ36Jbr9Z4+Bk0zGPIYU88qDJaGprIEnFBdp3fTj83Vj
365/SychjBXocm3UZoKK/+ibKAQq4Ryau87Pd+VtheJH8sJbq9n2lieBTIA1pyqnk/ea34qzXQ0/
TDl2pOEmUz6X5j96959EMQYhk0xusEit+4LwIiSWnQk8slXe9X24uDNnmVQDdhhWpOGNl3+h6NGg
OYIXsxy6LgkCvM600zvuq5/q9uWr56+DsVM4aYpNniqF1OxGf1iBMl+46KwdMWZd2BTpOOPyN247
y5NEJpAqpBiWqUKndIy/COL3CBtwjV65kvV6XR/pJ7l2MiYvz4hqYU0JISEDZfgQjCGtCamhsbsu
hmPOHxnS2WcDH6+eKy1My5zuLDm0pKOVfrsuYrtgerKsj63qMxlkjSytMVB1mpzRXV3F/dUTQVy9
45YU6bVcuzbGVRiAVJQ6wDPjEUq7FKWvTxiAV20JcbS6wwjyp+uH46kD4zWUrFcX0cRn0kCWiUnq
3ABM14p0oS+C65K418j4i6Sbldo0cTRxv3jgjd2bbgocN9kVD7w3Ncc1sYsMmBRJrUmCqDp+Ndb3
dPwiWpm3FC9oAXGSrD+8nP4yKHZzgZidFZcdaCJQTpddLDCWbhUYL9I+v1dHu4zRIP+3bkNh8m1p
imod3PX0qyGKjTvtUJa28ig+DW7yCFbEt/aFFzg5hqYwfgMDu0hS6bxiWjwlJVZIE6wq6Bkn9eFJ
YbyGlvTEXBJ4Jy3GhHPXgg6id03lHz1XTp+MyTiMCgNlxYi5pXXYL2m9j8ue08f5Qwp3EsGkGaoy
dMbS4wt1XvJMHvunKkgDSoEmOZh6tcVD+sRLpHh3x7iOdU7RjcDgqy+Mk51jDt7EulJkcvIMTsRi
p/FKQTerkkYsiotRWS8y4QjYbiee3C2LTZPkYlZ1MboqapA/loC3qwERKiAOIwJ/R4rxUr8AExjD
hg7HQXF8r8JkGZ3Sl9NkEunjNQ1sBqfpP5PA+KCENdugUUOen+IESZV5v+s5CA7nFVpC301KaHlK
IHn/B2kONc4rUYWdjciyHBWkDh+Njt4mn2hLA1VUl3xHvuvwPAVP99klp7zVqmym3inbTR5MOZzf
4qMUkB0SKVCNLYch5KG1/KEN9Ze9sQgbVTEU3TRDafLXetffNQGtXg2UESMDdxV3gJ2jKiyyhty2
g5ZrCDBC2L0u3nJcv1Limtv8xnxfXxLEa16BnBdn2PZm0dcKiXJ8w/jVuhNf113x1H4VXldHfW8f
i9kGtfx1e+BYusr4k9FQx8IARI3f1D+6BNN0hDcozQnTKpN8CKSS4wTLyn4Rr3aWLs6c/Cxj7OgD
B11f/y5CKfPCVZn8oywzTY1GXKB+LJ6XWzobIT6NmEtqwEgnuJp7/fq4H4xxJ9aI/yxKmUJTOTqL
kdypn3L4MfScQvAU8qiieI6T7Vy2XaS3YvEhEFOXTn2HpKCbQvM+R2cPOKjOqtpFblujxyvnckUz
CYnVreYoirjb7Cb+ou/TcHpJntKjcmsdR6/ogHMFpM1b7fv1K/5D3ekvq2fbmBPIb62FNhXrd+0O
mJ5giW4cjPA1duRGfjCAnat+lG31TXC//8sIz+63qUXTi+JHw1az2xvhDsm6mz3ZK5iNEamUwh4f
5ZA37MNJ19mG5rSCvlUSQM+HwbC7Jk7cOWse1mQ9SFr+eP1yefk6C9ctSB02m+jAFK0fp6iUVE4c
aAEqRFxCME7qwnYytTYSFUD2gk8iek/m70O0J+m/TZovNkEk3N2sw2ergQIiruHlf/ZIZxXS0i5+
cEVywoTGuBxTkM2yo10V7UneU1jWyDU84WgEFE7r/+Af5DhUjXE5kiWUUQp4Jr9XHHWf3aueWqHA
RcCcpOxVX/kCvmW6W8VHgODVT9g2Zg0YHR0r4wj3d1nhlDvDz/yh8tvMGZ3ZUxytcspA5OgoJ39i
+5qRVCiq0UBF1eBXkWHwGzhXXpGBeziaX51VAMoRuUUpw7NOjgQazpoWZF3TNdD6W1zFw2QkL5nn
RQ+dqtaZyBVQ+WObUevbq/v1hqpO+WYcgeW+w8T1m8WJjpxgr9O/n4mbs8ooe5rQZJNkC/KXeOQt
i/C+FfMikvTRMHsREqz6AUOeqKo4c6a4sflZqTs7BawBkUr/ug/j+BWdSWFWqbCIorWY5QGzOXZ7
ANgBiPX123UpvNq5zuQxfdvka1egBEDXHYAbMD+pr0th0yme3BmBoPutvCUSYBscPgEdL/PVGR9D
lkQm0Yp7pcKFt+6HgMy32pmhfMjveA+WC3YXJoliNzcVcWwSaULRF5TsXhzqjtYBxA7WkNJxM8x6
ArXvh+WKj9hjiZx/1gv/K96z/U6rG9Cho1paTF0gysYhtgjHpXBUhm1lkgxzu/OInHRKW1tPnlQr
BzrfM0djqMO48iBj25lGmq29ThccJmfwRM/w04foprqh817kLnm5Lo1jeWxbk7RRNvTNx3ss2ith
DtrJAV6S9+7jZWPsenqvlJIoS/RQ+8WJAhWAyxhcJz/qw6DYa7A6i1uAPSV6VL8mD1bvLrwXC89p
sh3PVOuNuKUnTZXSnYTUrpGXKbd5fGwG1TZBSAXYvqXf60q4CJ/Vdrav3/TmVq98ql2wjdA0kft5
jfED1GB2ZQfADrsUWzL/R0jiaRDjc7BRPDfQVbTcj/VO9dbQcjo3u42RWPCjO0+DGB8TN7Fl5HTQ
dU4eV8AVqaS671vBNtNnswN2Sf91zLkPXp4l0h91FpJGsRBTYYWraeok0NTm2VyVQ2wmhyoRpXBM
pmCRSdiX4wFtqC9xtbpNYTWgktaXXd1Ob1nD21Ogx7xitexam96MkSTSypSuHJruftBGHzxYtpI/
GXNlp6YactSJkz+ya23KYpXJPECdKDoh3G0XCN4K87Ue+lc0K/8+uzLj3tmlNpIUfaqqSCAbubLV
vHC0sgV/FAg24On7wba6yY4r025WXi1A5jxt2P22Pkq6sadVI9plyVENiz4pvT0FNNUyvDi2Bxwe
ywyt3e2ILxt25pTe/Ep8SwHMhM3b/eSoPEvi0AuJppV0mpyW5ko/D1qPZl48p8kL3+yqW9INilRR
j6E/tLDjOez3vYcXiZN4MXful3fHTD4kJGajGBPtETegzi4Te22/KNHLMPM8Mcd2TcY7dUq8SICh
1/2oM4A2s6B4dJgM3oLUdtJqYblAwtaSzJoHMF/AblzCHiUMdc3WrZXztPIPmf9JBHXDZ06oUWcl
6umEVe+3N+oXgAajFN3vm3cJEBHNXfxEvl63+T9E0ZNEJvHXFEtIgCBA15ytwlFQyGmCGhr4MYmK
hmAGa6ATh9EI9ECncHhO7g/l29MPYJ4CaqqNxKIaid6ZZZv7wn82d6o777Et7JPn+P/xO9uKeZJJ
9ensmsu2/W9xs7Xs8hsw2qtb0LDVLnAZiVNTlvUIlVzUkcIp5HHLcQ/MWMXUpNjtpmVI6nkEG48R
b+zt8jC8i76CxXLrXuaOpvNUlzGQBA3KuFjQrOnFxJN0gj2N1LmuSTwRTNBWBswzWHQ8nPJLNYAs
jCyR82rkmgcTozEfHjcTIi5K/fq+vEdX18sbuw0lYLMPO5Ca8/eutxOfv1TFYnomWp4VAEClQ3o+
+OM9+sgqQ2qNGOS3eS9/zh1aTF1zTjB2MtDWPx7HgTiqh9Qa3/7VZ2I5birNWjOjUESAcflxbh1J
STjTM3+ozp6ujHEpbax3y4CFKV9qdvAqNmCQBKeQQR7+wUSig38FO7K1I7i8yaftjOkkmfElpAfx
J3bWsfBsYd2jxeq/qoXltNpDSlmlQMCUN7vr90kt5zJJO4lkXYmmj7VIrXnWHrPWCIaYeHV2HI3F
iUvVvy7sDy+OkzTGd8ijmYMcCWn4L+CBLsh84zHeAeXMaXzhnnCUZTsrOYlj3EYViSsB/LnmZ7Sz
BVz+Jg0VUCD0YxxaFXYjegcUhd6/PCTjScYpURcVXLg45IwZpdxrZY9iQ1EOLf3Qmh43K+LZHeNX
sIaxCt2v142GPVbtpnFQOn0hu/w+szMv+cwt1V6PQIrIuBWA5GF+mY6MgAPdKUdH/1l8KlzB07zZ
0d/X1/F2/Zz7XLHbidL/PiiQC38PfHLexDJmEn9VMKdHsh9D6wgXKgWqLx2JaRfAl+N1Ef5Q2j9J
ZbKaVgYMjUXfycUNnfUfjhQpg9wkoRjyig8fI2x/tkdgXf1+wmEq+9IwqKx39WHwmlsSAom8csHY
h2ghON3HiHzmGa/rK4rid9xe7XVdAubY7z9grnIjnQl+QLKT98X33FsP2qNxzNGORloXxHcVx0j/
UCQ7XS/jgkxhWguLflT98/ATs8KhFmLK9HaR7Bj75tIeI1AHycv90kmC5ZFjrNfjoyIyHqlLNaBu
xgjJyz6/rf3qGIWLv7hY83GmkOffeVbD+KMU/WhiTQhefSq4bR17WRm7VYMmY2bYnIPRf+uaIjFe
SJOIMloRLFTFhuS8k18gpqvwOqQbOIvbPRX7/In0iGK8yRCekTLeaFqksp47WthaJzdR8OIvDqrC
m6LfzkNlEABLEsoGANL/XVHNJR/TAUkhMps4FI/Dy3qwvOhmdCY3dtYfwr1ObN4HvADe/Xjxn4Sy
TWNByXWl+Cja/doSAYzY+DY0NjCiU/SqKSeKmDvZHmxmnspbYd5UnzPhjPcjYt22HcE4fQSc7L7u
naGiQCVgCJBGTja8qT1nohiXJ83iOgHHGK2AXPC6Lk/dTpZ9rUKjti+qu6JYfI6+bmrNmUTG8XVC
rnaris+p3JFbGeCCh0XAoLn1hdyUj+Nj7iYPyUuccM65nZKfiWXcnVV07QBWHTqaou87x8+98QCo
Gcw50D0MXoK8HUrOxDG+Dt5G7qsF7oaOFtEGfLw3sS+pYMyHh/zNu1DGs6VRh3FpEScr1sVZ1to2
m9E2Zx4R5HZJ5uxIjFOLx0nOwKksYRSc1rEpEkr+kjpkh07fXcZB8uOZAOPVABDX5BPNrab6NhlA
wUK+S1VvC6nocvSRDQwmEEoVEFsqYH8xAB7DSELXRhYRilFN+NbTB3bpp6qtPqXfabLaBzzNYL8W
K47xZmlfyaIuWE1g5slzspT7Rct306rynqCcY10UZVe9XMBF1ARWgpYU0IcCkLnV2OaQPB1zHzyH
yTkWW3OaolhPsxq0TXISe3WO0RoFPIQ6b9/t4mHx6/oAkwowC0nW2ZG9OZMtC2WYFsS18aN0I4EX
izjzA4UzUm/Ko8R5I7JJEiuOcY9aVOdyDJCToGwyd5Q+ic2n6+q3KUAFgL4JlnvAjjLqADhogGvF
QhMsBEKk3J/M9h9p+EkGiyOUDrUl92vUBOs30QQNrhQKzn9Iu7JlSXEk+0WYsQgBr2yx3T3umi9Y
rqwSYhXw9XPIGZuM5NJBd3WZVdVDWaWHhMvlcj9+Th27CfO7Q4sh561NW/WFC3uL64uU6LvGFdYk
s9ynFigp5hJVUwf/1db9jlcXxbG8GwejSPFtwLFcE+bJjmxdGquH6GIli7sqyXIdmufYuRKiQfP0
Cyj7Qvkwh7w0NP6Jr10Ym13lYj3tFAtol2Lb0vynCqgfWG/+yx2bP9yFhU5MoGWRWA4ZvibiqNKv
17/IMpn4fVouVrC4iZSJCmrY+CJqU0N4bD+OX5roJ5VFoPLDdVP61qdZ3EaJFYOJdYKt1q9volfr
TTuBqdezd9kHmn4BdW1X3rSeejL96qCBBCLZrIJt+fni5tClFgl9wHa2zstE7ofxC9vSqtva0UV4
sDVuCbPEKovx3DAMP8lHpXupix9aPrnXd3RjNb8L8BfOQSRV7Y5gNVVbeJOOiJrKIBq/Xbcy78nl
a2XhIsvJrrjta95McHIxPVRgakyL2B+VCRJDO1nec2Wr47J+Yfzxyd9+dLEsMyrMfMQc7I7s2J36
dYbrQarpzJ8Abz39G/DW9W0kM8cxpA2NJbdTB9rQCtVlbOPoll/11/yY3xYneub7PuBP/IhPubOe
r2/qMln63039Y3PhiLaT2yPExxDgB54d0KicfG5FzCcRSJzjMTU3krNPldPfBkEVbtugFNTt5ZOs
l3lBWSI6bOoEpWOkt5lPYqB6IrCqRe74rLqGHTi+tnHqVzeXgjaLQMZZ038jji4+5uAUhs0a3u2i
tN4lHT9qbfbNEc7T9f2cT9UnJ70ws9hPQElrhWus26UWOxrlu6Nx15x+9Hx0DU58Ln5Vxv66ya2V
LQ56Z1RaH6VZt2vNxlXNsy0eSfd23cZqMPmzrOUJx23MJ+aU3c5oGYZFGbREDdt2MR5wX4xkLwu6
dX9urGp52h0oxoxNge81V0jLeQYMT2iL4QltfoGSmYHB4i73ktLTflxf6vqxv1jrfH1ceErVKw2l
0N3d4XHeg5TEfk1jD33BXyVK+kaFJ98W68TqIbywuMgVii4GUYhTdLs63iUs209qYNQ/E56H/+XS
FnmCkbPC0CU+Y1n/UIS+n5pnaAG7g/2hjVVArMQdtNiNugfBqa+UP+W0EcP/xeaaGjjcdQgpL5vz
wPRZWctw/HvI9TT2yXR2qKjt+GkM1e6oaP8GIGBe1PJI4nkGHQboi6ig5v/7e4KHpZNM9N1u0vP7
tjDfqNzKv9ZO/aWJhcuAMlERRTOgl10Kd1B/pt1TZ4KVz/5aVRgHkp0XGal//WOuHZBLmwunEbmS
N5kYgeEwvvP4piRPWhFcN7G1cwt3adLOgXwydm6w9B1tweqlxK/XTXwqrsz3weUy5mVenDaD5Wlu
VOCaLDr0inUvizHX4TxV/gB5b3AUg2Qvw/DBVniZmw+fnMIBvbNqUHDgL51CGJmwdQO7x1MIUeuQ
Zemj8kHLtRulyx97wwomM/d7mYZIl7Ye2Kv7emF84S5toZuGyuAuErDuCEJIXhHafpt4kzfD2BsB
Gv6tV/bqyTMvjC78xRkipTDqCRtduvYO1UDwBocxWJcwjW8zmEUte6vCbKxFNqqDz9HWoI+rLY87
G4VUqwFRnI+KBb58/WR1KNxrL1KJvaZ6YtTaZXH0bmQViNqhg+ZoLvRUbuqaeiJ13EHeD5npJlp3
H0moSZa6F0Xcq9kIDub80PV0BxabIymmsG1Mv7HoIYaieWadaglqs16FMin17KT3UcX3Cq35J350
ucB5Ay7cN6oi1gwDImrTTz8kafZxnR75MEE8j73Yk3MD4Z6vlt7dC7XYYKReCwCXphfPGMVscltV
sLe6w2K30EEDU6B8Z7T11mDOmr9eWlokNbqoy8qYc7Z0hBCPC6pfAGXc0iMfqUeboHygJ77bHECc
4/LyiFKDUhWMtKb6SWfElLgXDQ6r+iAyl0BDuarNZ7Bc7fFk9wdZ+7Hk597WQP+RZfeq3OQ/nY/E
p1+AGGFDzYXoxFnscGpAQokl0HoEg0sXpHsRzu211DNwUgGOSMOtROBToXSOhpaum3iAoqBjLydq
hjoam2Zqu93Y3shycvucu1AB9YU0wHd6Fsm5Alk76Q23gzj3YNXu9XC85lOX9hdfOo8MJxUKVjxI
sIjhj5fVx1zQv25lLSpcWllkrKY5KQbOBHJxvT+2LXsUfbmrmTjq1fAPkuMLU8shGkhoVBnvsCDV
qPaQnXxsqs4vePx+fUWfYMq/PxxxIEGlORqFlMvfcUBtczEIipBOM+0hrkwUtwvraBSVr1rRAzdA
JmZXQUHLY5cOx+vG54+ydFPrwvbiOok1sDMMqdrturw5ySn9IO34MDixB3ZXT8uRPqPrfd3k74T/
ms3FbWJaXV6Z4ODZ9e/Fj+44hRYUp+gvxZ3pVhyvJ6G1g5KB5xysHHNZW13+VT+9WPIiM+lrTEb2
GrabRQEb8RQYHzKNbQT31X01Ud9Humri74WbGk010FhgX2VeNS6xWnAAtLim1IAMX5QxcUdDC6/v
6+rz2PpjczmPUcVdlkMDA/7K7/rurZ/u1PQur05iyEIxOO4objQoGw7xc2S/mmXpNRNcbHjgytPG
L1kLvxaFRJCh2hYmPxZfuJxEoguBfEGTdlCqPNSMOmjV4kUOqAB3KvO5UXopcCVuocVHJdmCTa7c
Ohb+MiA/QKGOZCx/QDXJNGfYfjC/uo32qtCNqulatP3LwsKLEt5Y6cRhIWZ+hbFvb3rOjxZE7X00
cHBszlsdnJXA95fBRbJLi4FMlY6vq3DFl2oDmQqMD0JzcBqq88b3m7dncUIty1ZxecGD0YhaRCQz
FdxwCiyuOADwn+7TIy4MD5zhGKUNIvTDfE3urttcOZUwSVBcQcsdwvWLA8MqgG9YVTY7Hsc7Jate
isxU3BIuElw3tOoafwwtT4l0eJtMpo4PV8EVjcbt+VZNc9UEtGHA3kbR4VOXn6rJ9ZxTfKoquhFJ
7UbZxpWx6guO5VA8hDVoAy6+TzlzFWY91pBTX41xvMZXVo83BFCl/3yzcCFBURH5t0WWfaKElbHO
HBji8iQlcR273LCw8vyFp/2/hWWXKFNTThFCsFcc01b0PFrfxlJBlwj1BPaYJO+dvuVqa7t3aXKx
exW3CJ7zs0k2uNF0S3vm5XoRIEv9Lxen/32zxyU0WHqCOGgPeCVGOljYG4CuRqBzOh4ic/E0B12K
YkvAec0BbRDv66oD9UYIWf9tt2hKk6gGVkjq0nTTNsrcnoxb5dgtK4vVZfrUWKQxUNirwBWIakwC
MKLimY4PbNXgJfsG3d9wcxZ35Wq1Lhe3iO0K70dLmbC4fHRHj4OX8C4+8TDys29d5+pK+EZCus99
DoQp6Go2PulanLIpUKQqLhZKlqGxc1poyWuwXlp5WIry0Uiib0x3/kE4xNU562NSHfCjRTg0yyFP
y/kL2vw0mIZrdDfD5nDD6lr+GFmGwmlUx05YiFMSQ5ZubSq3TV/vC6WOvDhWf1k1S++qllM8GAbi
5rGD8q0+Tzooce5WQ4rHf2zBhyPjjpbY+1Lpb/Smp0GiQYSWEkXzAb7rT9NQSry7zeI14rr2nbFS
bnyV1ev4Yr+Wg6L10KkprbFfHftlZR+GjqSLnHOmu3XXelpxjhjIOmkfWN33CEWh62FyNaJcbOTi
JGikZWpawrquParaF9W6iS0kWmm6YWc1WFqYJgR2hEIZfvGobKlDrdTGB3PAPse6fQ8MWpadgW70
YqN2GesetNjxri9urfoDxc4/VucDeVGnaJsK2RzeXDtV3UG507c7UIIWFeRJyySY9dy4Hnb7f2AU
Q0SmbiMlwAWwuENzZHCOWv1OQUD+5ArU68M4OuofM7qQnuR+bLZSurWveGly/u8X65ROb0CRFuuc
Z7eFcMunmZoJH9HEiE/kMn98A2fLv1FeWwukl4YXn1XY3BrNBGvNDrl1ggDE3vahKd26IwQugGXA
2rclLtZyvEuji6+aZiNom+ccrwlmWY0Y1OKgprBy16zRIQGdHHEhtXv9q66F7kubi6gWkax2zPmF
YmZPJrnPFDRjUsMfNMtzut5lwOVdN7hWIrYuLC75AA2zS6t8XqVEv+cDWIrXZtfux8qnrtI+ISSE
RrYJ49z4nktCQF5blhxzGNViEHwBGBtjXuo/X5iNbiRBdkmgr7Ns+LZ2QfPBVjF4f1RfYwudAz9D
IbjxW5TTvtJTbwdRsFVXW7kw/jK68BkqxrqK8fbYCeU4WVMgwWwCHcSNgLNlZeElEPrjtij6ZjfV
71Z1dHjqjk64sX8rhx11ZShmQIgYDMtLAi9U0UwlVh2kSNQfwvZAfqaQqXTQqgORHvOOo79NMLfi
/n/ZXASYxhzGSbNs1AQT66T33wyM1Gb8pERdwLkWki3o+/oa0Q9A/REKt78D+2VAq/S00VKsMSfW
r7LRA7s3dmoiP5yc76/v56eBYRSxsLY/tuYzcWFLEIcmpYm1zcpD4CfLfpRHQQ7g6/sOEevC5UHt
xX4D9PvMO4c7A4QUSApurOdt7sWVa/Kv37K4O8aYCUvhcb+rC4wlj+929gvFUbevRGjHL2xET6jc
qKOtBZq/bC6+bawKc+Am9ho17a8DUOIv0zfnrnUbXFfoV4BwR9msZK1VfP4yurg4BjNile3AaI0B
DiuEzlwaZOd0NxznbhAPbNXN77eFxH4DHhb1gb/sLuKABGagLbXfi5WYIVFvBV5rNyyY3pwgh4RQ
/bN5Nn8mj1Fw3cvWDxByEZtQJMVLuGfEG6GSFk42VrihJ+Kl2S0fvkea4qt5EZQYwb1ucP0E/TGo
/+3VtCSYha0s9H9l4md9AyDGjyq+U6fNi2r+kz5v6R9L83V9cX6kVUF1ptMaYFvifUnnRuYsxe6P
aLZxd5tEYuWOwif8Y29xXnmbYmE2kp3csE+yhvKciO/+u81bHEMl5Sytfz+V7PQ+KXmQmfa51MrQ
nKKX66b+hUf+Wc7i+PWxmmUOx4ea6dH4j/xo7ucRbQLuHXBCzfFm1+62Bcr/xbH/Y3dxAqckxyin
gzfwLN0Vnyi0umSQ2gGkTc62G3v9tFP6/fRjY7kryZuNMhnVUPvRoa66MEtYQaSIcBBqv/fb55nk
uN8TV/rNcw25480JwC17iwOfAXZWJtXUAHphg69t5ukHjdmhC50dh5qEuZWKr56Gi/UtUgBR9ZOu
DggwfQgJy1/aPr/NPXYz3pShuG3+QY/ycjeXCCXea4nK53t5npqYxUiTMwBDDCQT5tE+4bWYPP6D
JsRfJhcVmiQdpEUE63d2Jj1gMfxJyTxbaBvxa/2GwN2sU900Cf7xd1hRI17Yap/1CCtGSJJDOn4U
92YLRsYWoHzdB0l7jjGx9t8R0Vt1mgvbizOp64acGgW21WO+FyBqAMOPxfcpBsTAEbnDkGxD023C
29n3P0XSC7OLsyFSQtPWSHq8pjCZ22m+lEDtt0DX6C/xXJ/CMGfPq8az7Mot62P95d+4IdfCKyYq
UGdGK5Z8akBwwoeqB3k8KujxngkMrTgIRlC/fOLQvwQa5tsWLGWZ9ACkrUJrWaWqBbyE/qnhLKWj
s5kbY55Xm3mlIMu2w8DCVqI3e+bl9i7tLEJBD6GcjM9kWUMY7Wrhytthb8Ruv29uk7CGLqOzyzEM
tMcU161+V30zt99Xn7x6+RsW4aE3QYY7zjz50hM38mtzZ+5n/WD9OU8RA50jPSWB87E17r1h9tNU
8hQV2qTPKkHFTfKQqgGDqGn0PN0BZvt19MuQncUXsFppH9ej/dKX/ne1lmPoFGUfddnManND0aOZ
qt+c2GsnVQ5dgHzjRpnjwOev+sfG/Bsu0g8LNFmN7mBH6/IZqZ0r7cprRye4vpI1K4QAkAHgFHo8
SwCvYuLeSns5hsnUuNQkbqRggF3RN6LeMgLMG0ZMzTFgAlXwJXIIvT9LRywdoaSpuhPQc0mCKXWz
9qtSf6Ttr+uLWuaIS2uLMGfHCeSlI4eErRl9ZGr7YkNn4LEZ/etmPsEEZjsmtS0kbXNXc3nAY0dP
VCM1SaiwCSS3wzi4YN8IuQK9ARDDHmkjwOyDAQs2GW91q2zVWNfWeWl/cfBxv3RmgeZ5SIGaaivn
V2xBJk6Y9WPfst3GYtc+4aWxxQmH7kBpQP1rDCHkHoV6E0eP0YgufZvY/KlMYsj4OvU+T7MU+Jb+
mybZDVzie5c0kzdBU+XYcRMw+zYHkmvi7b1G6JYzr4YDwHtMxHcCxP2S7xRsR3QqMUUQtu8t0iJ4
8lHKfYKbtXBRGg/BMCnvtxG/nyaTZ0e4tLt4lFhpx0A4IaawAJJZhz5gd2e+KZ4VRA44Et3oXgua
s+JvVRPWLhjgGgGpAvwencfFJ0lRL9FBSTaF9Vh5RUVdQBsCW0yujhSmSjpfLcGkDSTydVdYi36/
F0xN3YHl2VMuIhPQIplpxS0IA/rkzRJjaLddeN3Ep+LF7x2dN/X/bCxcWxJbn+LJAYMN9Q3NLQs3
EW59jyRweivunaANNE8is55rvzQoPN0dMSDt6YXXvs6Pi83q9zL/Xf6gxV4rxMjAK91gfjJob6AW
iHwb6Lwvyq4IoDqzlW0vE7WFteXQ5tRlaaeTaPo9NQzKJa9DvdvvASkFwiBxkd9vddE+9RSWJhf5
rzSa1HGkDezPGXTdKWzOqhJtEBNP9QWYWTfhcWuLdDA2AtAuna+FhcWoK4BosHB5z/kRRGzP6UsE
PS7D0/361niwtoC66ucbVYMIn63rxHZUjKz87bdJVUjN/D0fbT4ZuenS4a4wEhAWMDd3vokiDcbs
nMneve7LnygEsLOaRhxiIOnUZwzC33ZLVS2zeFb/q9/NzpWj63xPQFSWIFS/GV86oKwKF0HxpKsu
9HPjTbDwSpi4tL9khJJpM2b1lKOcSdAF1qePqSKHOvtRF8xV+yHoqXmrs61CzUqU0DQb47lEJeRz
Z0wxNVCNGpoaKoCzp3dRtnX7zSFgkSCBSpRid3H/Aj2wCEMDYXHnVE4dth3fVdVLPNWug5Z3hY6j
6unatJHDrNy2GHq3KMWXRAt4ibxwWE8s7sCeKYdbpQKBQBz7RSSeTDwWN1xm5WjoaO8RlMIJHHZJ
VD6CjrbSAAgFlweSpJm+NPf0e/46y1x1Z367dRZX0kDMvUPaENAV1C6WNwkv8EKzOdbW1dp+0KDX
mypBXm7RQa2ZIYTYmNugQJHri0+W0NYWDXe6UNa5m9MxKAe8UPgWIvVT7Qk+gQK7gwxAnf+1LLNX
VUY7KLd1oc7sc9r0+4zII7iZDzgFmBEw3NHCaONIX5iDpiItg3K6F3nskQ5E6dUEug3Nn1SyUZGe
V7d0WBMgD01XkQLjbvs7DrRsjGyuRl2Y9ZiSG+OgF5mfYxix4Q+NLTYy+5Xzp5uwg+lDYCP0ZdSp
yyazIyedQmIrWVBFkbrj2aRsVGpW1wQ8C8Z5QXv6CdZd9m0CiFjch1ytvJjpXgVAvxCp26uq2/db
T+oVcybCN3YRWQ96GwsHqiylmDqQ9oXA8IRRCU7fJglaC7C0GDF0S6PvUy1xji06deZ2FBzq0w1l
IVByvW3b/yP2Knw7uwN3QnTGVLZ5nOts6uhnWxfV6iIth1gzTtIBYPVvPzESO0oTKttQr/kZrX7T
nRrnvusiFC9t60h5vuGYK8cSbSJA1CGTDcDC8jnLWN5p2pw211nCAPTqHpyU7LUs3Sg/r0Tsv+zM
LnuROOa9UzYdE2qoFxAeGTXPmM6T0nlWRrwu+koBfr0eR7cWtthJtJ0cmtdspl/KY1fy5hHPj7si
Ud//iR0Di7NUFdFtcbJtjOPkdszVsDPhD/FHwRrXis/XjazlEaYB5LJBQFNiaktFFYkMdKwxSRnO
lW2rdBs3ek00l7zM6IQeoirxx3RbnYWFHvpWvXklmsC2ifUBQGyYy1yNY6xLNCZcJJZ5YONpoeUb
kWT1W11YWLyh6BQNY58i/1RbPNZU9CtBg2jmxkY2tna4MI4wD2VY86t98amYHCrTSmo1TAruKlbt
VfRJyp+sFW61RQy4umkXthZLKjpRDkIq+GACeqWaYYIqP3f2191ia0FzKnFxqGSlUx4VThuSgv6c
TJK4ndV7BrPvlLR7Bmp4A2S4+p0uFrU4xA2br9bOwvva+DAa3TOiL73csLGSaiG2//lIi3NbW/ZI
YoaN63Rjl1s9yip66JgvIhuC67u39uwxTYA1HB2MYshWF9vXW0xV0H/WwqyOTh3tvQwa8aU9vWsD
DzueH1gOgoAOejEGRmtNeVOK77p8vf4rVjJ0E0N1NipxcwtwmVqWgqBo09I2ZDnzk1Q7QrclHLP0
rSkLv2PQaxOGn2VbmPwVs1RzgJo0bMdGAWt5FhKujfaAsxDVyl0dOYFZl6EyGbdULc6GyQ+9Oew7
7T/m7sG1+ruThMwM5xCFs79dtpJTnDJSgTLaJ4/afYSh4brx9AO553fDbXreau2gB4c/cZF6UZTg
50oJJB4/BWhQcGHewR61sGiyL1Y8mhCgy2TuidYAcUhXQMwYeMXsPRbl9DBSIoO2lIkb0+GdlGR+
BBe1h6AMDhHDiPzUlppbCILXXDJ870XjF6Z935HxlNSmxDPS8eqadLfDRBL0Hmnj65hJw//R5C7X
8zqgc796iqJ3RZ0ehqobXLMqHlXLQbZG9gPJcRWr3/PSOM1ZEEDl41Mp8Ci3SNp4AGX9EgoJuwY/
MYEeY2dATKymkV+OMfW4NexNjZvuOKa9WzTai6rZX0vLwFDokKJTLr5GOXsrS1DXl40EtixJMHHI
QMVIMJthjuWzyTTqjXEWiJ4jK55qw5VxP3mZA0oQrZHf+mg8KLndByxNusCq7RqU9+IeMTxxW624
wbPsSSTiRo3z3tPM+H0ceRyYsvNlCia5KqleATuDUIIiqjACWiCICttD/eFYm9PgAULBAokBSK+j
4mMyxA+L4ZFMZDfzCA0fFVeCpB+NwKyk7mt6oW7cEmt3LV4o8BmMy8zZ5iLRNKkcMzYIvJkfK74r
fvzWQQ/4L/MO8zpJ4U6PY5jtsyMoCwBXM35cjwdrDxgcS4J5jzmn/sTcDljpOOO4tdA485vBrw/y
rr5Pj6AsCUwLVSDp5x/9bXE7bD2q1w7KpeHFldVFo8AEWquF7ZABChXl8lxrnf3t+vrQOFi5tv46
kQtDAiXgetCcJmwmZmh7axpAnj6UqDYpeeIk4RjL+CdPW14GmPDvgzHOWelquWzeqj4lkwcsdHGk
liH2DDnLXkeMPrZ9GodpYxo+N/Nu73Ct9CcDU8i0kYYnDKmGvWXqfmvSIUB6kO3tTqu9NLHYg6mL
4rnGNLfwIkRj01WFqh46Pkb7uGsLEZBUmCB7wkuZB04u5M9IFxJ07BBNyzxnaId2P8VFviekFNSr
U8O2QjxX8iDXaOT1upIdRtuqTnWTqjvR99pXW3A9gHJ2urf6RsXYEH6aSifu446I3D5ukl2c8Oim
yZMIeTlS+MqbeF3UbpJhZFf2qZN5uWZVgWg6vQ+L0UKPddCzs5KzDgAgXbhNkdq3UzmglBer3/WW
fJe25Vlxt0+yZC+dDCwtjBrw4ujQD6ivJiMrgt5OmwNGoTGyH2uvPS3vRNa8d0J7pwVtPJH1nsKG
HVf4s4jUs26OgYN6has22UtN0gcOqqe813a2NXmNUiVuz+qXsinCpiZPfZoBb4fSeF7073Gb+tUo
73Re/tTi6a6ttZtRyR+mTnnjLD9HGST14umrZO3BzJTKlWLI72Sp3ceS3CSCnlmu3tG+vI3N6r6f
eIIwUqFK0ug7s2Ilxukq/TD0ae6PoLc2jcb28rR5y1l+KFrySxMOc6syemiz/FQQMFG21i8C+Hap
qQdsD/cw4rmro/gL1NrvJ0c5gJnrgabx/ZR2gAGVypemyNTjREFgVDPMPlgKnBdj8QoKfE5C6Y2u
xmUwKe2pF86Bk6Q+qF1ruArIql2NKOD6rs8McIf7QYktP0/xiq4dUriRGpEgUjr7kOkqqAg5BRdn
C7lfrhEUESOZh0plSremUEaS04tk08do09FjWQIpIXyTjGLOmrK6dtWxvasdK/Ydjl5BbdMPJrRq
r8sxOuQkftF7We/bnP/IIrArpoUyc/wzEdhtkoUlWMndbsAtUKtVi/+7VSBG1kNLBh4RdDwOSyf+
iuTp66A032JtRGWcNZWbcn4WuWDHKrY7F1ceLoda6VxSD79wyQZahC2SGPqUKk4MEYS5lt2/GgU2
NsfopEfVvHWdipzshIcVL/zJQW5Lcq1zx1Z8aF104mOO2W3hCG8syLMUWrZLI5CQwIW4XQeWnZ9K
B1evtL9gzswMHFBt+FUsrEOCKvtBqwY0D/TiVtSdEhDWf6F2+9qbtm/b7FXv6LOp0CMmuZ+cqXqw
hHKYFOuRZ+WBldV9OmBrLcOaqTYdjsmXkgaamp+aQTbuOPWqF0faeFMIyziUCcR3urINq6jxBSuP
E2GHWDfvjFaCcif9YQ51jxENgWOo+H3Jbsnk/MQW/UrqgbsR729z6CBQpXuVsioh02b8oj2kpNjw
FHMR4oCEhei/YxDtqcyVWwwi7idpnktbf0/bFN2ajt4h0CF4sPxN6+exdx00W2WSfU2nFlxA9ss4
UAOcwRGAGeCvcnudvhGHUy8XeG7Wqjxi4uK2G5WfYFk/g/nlWCaYEcto/pioYGPQmVr7WtQfmn78
yCv+0Q7GT71N8LUKWwkUwYivxVHt6x0rd2rXIHpW0blmyYtq4UvbnQ5wpg1ciFPY3RGkt8BQVoUd
Ups9TYXR+MRu9kjIv9FBwqGcNsWHFcx3jAlk1RICdqoSM0/VxDlG3Ghi+g0ZzJmYBf6LBAClJFnY
FNoO/M+PXc9eR9twVa1/msbiQdX7R9SbnyqVeWOe7vSeuqnaMheNt1djEG85HtvNTFbgJHutwgSX
TNTbKXHOootPoz6WriDkvcl6X22mXRoPXkf4fmTsdkKFekwSXxU6aovjzuiNUDjJ8+CIe2bFQadB
bgx8mX01oJnG98BUhmzUgzpPj4ainWKKsesEAyxFHu1Skh6VsrqbOvvJccQdPnwc6NBghMRx8kA7
9aMoqhsw9pw6a9zHpfY1kqlwp2nq3I5ZD7UOkhSqpMLTEqDgy7z2ktj8WtnFQ20UsRuLaO9Y6nnA
kkHIjlmS+mBO04ep1T4DeZLaQ3sIdY5a0U82xgY6FZeTg0BgZHUfYsAnMKcSBPzmk6jtm0yvgqGe
bmLTOiUDmJ8UcRdp9sG2nLfUGtwijfaRQRKkldGPKpGHsegPilGG9qD5FXE8kyr+wCavbS1cu5gz
4Y3PyuF9yupsjjB3rZWCSMrCwzfvzdJFx0B3Sz0jLsuU+zGxbwAJPDOle5rK7l5prZ98FP6spWhk
w4PVaocq5rsB8lipFX8DYiAoDVu4rcKky9om8iIFRTFlqDEwrhj3ca18720NAHg9PlgxedfLqHAr
0hykHJ+jjH+pnPKlqtKnYuw1v44VYJmUbvKjGCAcrkepR+IBottq/xDJ9jXXFCfEhNaOOpXl1mPx
NJHCy3T7p1kbe7QjvLhIKjyAQRCbKK9q3b+VA70FJeotRj99YdUnvcBZZaS7p3rz0xLOXZ0iemfj
ueBgLQPSEwUP3+DNaZqML4Y17qxR7CPaephuRmeRAyAT4Rkc5vjYtcYrnzvNc2uB4JdXSlAmufBp
A9qIuFF+xnZ5cLLGfuRNXp/1pM3B92a/JY59BCKGu7JMEnCK1gB1sUJBP8Y5ggbipjLV97EWt1lX
H8H9Dt6XIlNOQ2T2XkKkEQAMkLpT36AZxQAZbusYLsUmkFFDH0kRbcBs+zTiuI0VO6S96WUNOON7
kyNMDxQBFoBuxzHxjCrqW1CbfbNK+qYi63ENTX5A7e5eKnRXy+LDjmz6lLIBzxrinAuWohHA+gYz
kto3VVQQSqkn22tyLhGstcJL1f5tKFXtBH6h9G62UbgjN7+zBJ4y1Wlym9YOOzugOvWKjuSeVKy7
WMTTEY9O9oypEPupa3IlPUjdbiu36LrqyYoG8jxpSUrdMe6dW0WPzVNNu+l/OLquJVdxLfpFVJHD
K8Hg7M7hhep0kAgCgRJ8/SzP262aOz3dNkh7rxjv6862P8KWxCX8N3JNubuYaMcxia8AjyCMzIy3
oZc7hsMxE66NobJWfrEMTvfSeHQ9+PM2HpRPcHmLZkEuH1X2lQeWfV25m6S4O3hpAiqquLOm7wjn
RjEk3StSNUCNLPW1q51LJId8kPpC2PCcSA9Jd8FWCKv5lpH5GbS/60h00haCYywXJ4ic8Tk17M1u
9Tvg3X992O5czg618mA8pF+jZDgTfXEOewvy0UHhDkzQ0SRw4SNj68edx6u36Uvc41TR9NCH6OiQ
NrFTy2Ifvhw+rXaWacPnIJ/JbJUE3jfITXD3sNY7TjLEMctQptuQc+QsR+PLvQ1ReE/nIuGMFLai
uU/qXeg2nzRa9my0q63Veg8nT8kBLAk3NlniNqeAi5fJj34xvQ25Zfy2tCPqFmMoxtxxxEswrl06
b9OSxgE52Kwbiym0xYGwphxHvAQC20bTmAfoX0q2odUR4rzUjjnNMH4cI4VChcAqIRryMNDh4Aw7
CIX5fHE3+ggyixZ1Z1BdAtVQ2da+yKgB8gBrDKquZmTl6fk8cjrmfgKvfBj1W9bMC7yGpHmY7fDc
duLFxd/DNiTbMPY7tow/Boodmjk4qd67hp77HkdaFu1CeS5cnDXTED0PIWiNtYujfDPLkhIE7adj
uyJwnm4e4nvDveXHa4anjKUhNftIku0p9GANF4hlym0S56Eiw44jICqrt/nYrMPPMou3yeoRZBLu
Q5se6wgneSRUFjhb92UG/de000sbmQeX4ohtxunqhw7NlVEmbR3p56LB2Sob+m3X+tlRjp0FAVL7
6nFPXXW15BSmkbPC6ayX33YWOXg7ePv9qYA8unIcD2CHPCoQ0G0dvVAeH4i+R3sPcq8ofZkX1AhE
PTzK/vu82q/E3b7GNmIp5Gp1YeRyDWaEHcQJpgfMjxiRYvx4Ncq4jKR6Dlkc500XFe7gzylVI3rN
IxyBjohQpwm7K5Jq6E7HjtrbS22nLSVBNnF54Ja1a1psccxWR1cbDO+wa/aRQZQNanGjBV2ReLMR
Bh6WHbYsqeXZsUQ1yejf5AINlcZ55Jhz/NE+je1csZbv+hktCGH07K3kpR3Jh8sShBAs2CIUkg+1
kpclcXF18OO4kEq1uOjXOEYAU4urVzc7I2ASatwDCleOK+VP3twi/M5af7AxsXxrV2xN043z8f4g
o1Ei0R+rijNqLc8e3K64bBd8KvLKNP3y7ebAybrzh+nsquSjdshlTOiH0PajWajecxgOPU3JC5dW
CHJ2sXB5z94X6sD/zckWpZNqXpVBSgqIXuSpKS1vcy+aE4YpjewdjDPLYN6cRDwvNc37dfzZkrHJ
hWedkzr8GpQ+uuO0Y16I5zVq302o+tQL2hcsV8XWqAITxR4G3XJoIYH2gTaF3fTSQGWQb/14owT1
rEnwO2v9Gw/hw9ht5y2KHgPuP4QrK+kW/3MHS6UUP1KtybNYwkczqDNBDV8qKKb/xl1hI6uzbuxw
OVAPofzdnG9kfZGRexL4p8px9thjy77jF0NWFM0McApzZINDB21uM4+e+4DZlVlxTMCPSvKlr1+I
0J/r0j1awN3GwSvr2XmNWI13SlL0bmxOCgLpZWDzzWmnojMbxh04naA+6XXy2U1khZYIibBt9ypm
xIcwcRZ9/xL2gF9NUxj8UhOxOyBz+s9xYFva6AWONZhup+dV21+4j37rSWFkWLezpdkhbqlIQyfI
xzF5cXBaISG1r1jkgPEInFO3TcfOD1TKW0ypYVgtuJhg4HlIFEZ5Me2WiHNwPebYK3rpF4qJfyyJ
x3YDHpk7NnkYHJgAkUEire0geXRyt2hv9+QTMZBRzk28m+Iufk2m2XucOq/bOSIxeAu3JtOueOK+
fEDLdZe7vG7SSLTl7PhZyDnstTT+i8PmMHk1XOmR2a+LN2c6ZCLfnO5+InrNrzTdb1x3P5tj/Tks
fLLr7g0oxg4pzC/WEp+VaHIQ63Equ+bZDfiZqylIO2DB6l7cPQmBIVfRE1vWt3j03cIhwwmbPpJ5
9anTscmjcI7SjnlnvBuojZ2njC12pWSyFpuN32eUsABbyJbRMavqLiiov+ZD4L4hCKDPR7H8DN1y
3Wxbpxhg2jRo+G1LNE/NFF/tccaJN7V25gv/eRLuxdLJOQpo2Q8eCLY1eq5FfalrtJyN1sXi45uz
dg/4rK9OPyEIb/jGsHIOGjuXEQP2DClez7ZHAnikaZxCM+9pNOY3chHEe1dW9NHJ9NzNdQNoIuq8
o49B3m/7Y0Q4tHo02kMe8OaPzs/ods8exQkPO0ROkvlgheIjWRF/F3uI2MOOl05h/ZNMzW5wcckl
dfBetyP+G2K+2uBX0SbcZbM17ZSNCShOdjJxXt0FgM5M1etQ43Pjnnjxe9R+2XX0jJ3w2M79K2Vt
qbCcx830MFNdjRygidNEtwVw7ii9a9IGIFg3niZWUA1aYhNQaM4h64qDB58StueSWP4eqZKPYzhA
f2mdPBVcpsE9+3QrqFB9RnhTZ1THxxB62SnpytXDxTC5yLd29hauYB2PH4bWT9NgFQZZwqAmMej1
2BJW9dIqclw3fmA9ECfd98Ug1Zb6tU0wcEcXJnCAx6Y5RMvw5Zj6Qzhrm7o1Q+XZIN2sHy0gb9Nk
/a1kMplNNVBs3zkqgkoGFI8Cu/G7IAsH/bswitpIy0QHmDQxegTyZq81nh7POcw6uqBaGE4fHt1q
mXzLxHuZPftZ1i5MK8GXRbaHZUA2UGNdlpFlvo2qvMbg+Fefzux8xsz9ajF4pp6CFhfnobAnPHBo
ybWbKlbOmzWzH2ANl9GXEOwTeQi74Wxbcufo9RUUwr72WRZKlnkBPzGhATKYchPQ6k0W9v4Fm12Y
aWi91dqf77yAmIIjxveqcf+w89X+DQHVWCi6I0a3p25Kzl5Sp5Z8njp1CuLmOPU+6OakAxl8B9Ue
dagOsYwP4DuKBlFBS7QUOGTS3jjlQuI0GHiWELlb53fP3AZxipel2CJdxhDvCfs2IwGvDcQ/sZJk
79mbSZkmXdEoAqWac0/FtHhVq8lFkKVLc0fyz9nUJ+Y2B1tblxjWWMvHkTpo71lafpJiXXoMVVwX
Vj81mePM3Q5lwF6OCJBUBMFVBhC+kQkZp2y5toBQI4acwRhubUzQxcC8BzNiKuJAVVC/YFr9effb
Sr5mvtVU7YQM5j6p0P+T4ko+Yc1+4WFXWmGzi0H/4bnHTgT4sU3Ci97GinliZ5zudWxgZHXJzQoU
uj50HrJh19OhFNuD5S4HdG8/TguQLRuGFHLzQyzrpj9syPyUQQgnw/Q4zyQbsX/F/pJKIIG0V6hV
QiIAA666Jo/I+oXezX0f9XIi61gKq7+EwS9qpYs19JqMW+RpTLZK+XS3Be2Jbf7F2/w9Rph0c4dS
wqnJBnUv20Iftp5v3DTvIaa3AGtaEn2KJPjuGKtsPMAlcb8MJbtNOqmYnAsxEyn6NsLezPOE0r0z
v8XT+JlIfpNB/GHU7zSzLI51MTXsOwnrV0D4/0JtKhz2ux4goVFeJiPUsxK88qgF0Mzs1QQF5oqH
6r65dlbl1aiQUuGzAuZuDGLFhS2enBC/8mKeJx1XftI+jMF8DjaGxkR3wDtEKkNbmAx02pqnkf9r
MQkK92ZDKuFhM5Aap7A71Vjen8GgQdUQpwKY24x3Z2qd0x2nlgagexBWM7o4rOkDlGSu7LYIeujS
HH0Q+NxjBsppNCV0SBDtR6A8xUMAWfnsO2dFwhy4Zg5+FwSjBjTIh3Jz1BE5vMel3iNNEP1DNLXF
9jti7klHGxWMvjwhRCfrI7uMvTlPJhB+Cqe6E2LdmQ/L1u5NKD+cSRWWKtcQc67/OYnuRvyCARod
F2TYbw80XHMbO6KHvxrU9LpuxdK7adydY6g5wgjq6PlTURthdsjBdtLh/jfOcSbgL1si1DojUOOe
VknvJeXtgv0pKtYIPP/g4TyBrVdjm+cQPUMZmwSPZv0HP0km+7F0qH+nFVJK0eOqMegjIKNmzUXS
KPfHPjNA3EfL/4eTIndnfNO1bvfYy3eL+ZkD7wqUL7M1wq2OSmGz8n2gn92ejNbe7ZFYrJ0vq34H
/F9IbuUbPhqKiCqyLlkowKzMTsbllnYG7sQNED1asjBVqR6gUQvV4iIygzzKIerzeaIPUtJcLE46
mu+7oAFRJqDRxlx5Zzg5q7oV+LJvwfA4Ggkh5txkzHTvQ99eZQd3ZePeIR9+XWq8Db537th3KM3z
gmzGrnOyVWOQAmFlcHdTD0R2z3JgfRnkhTsXrdktGgja3sG6baeELzkH06y6DmG2Q8ESr7SWBsBM
/+X53Qkgx1sSVGuCrxLsTstwebfkwFcHu+I7iJncnqN9a7EzG5ePydZFZ7E9a/GT218YjPchEFoU
iSGi160CfWtwKuowhu3Gwpzg5b72D+H82w9WWdsPdIwqEXxKG2eZR15BcsIZFJPU8o99pPadG6fg
xs9QE1ZAN0fzOLTN2+a2O2OJjI8PsREQRWisEjZuSokCX22nvme/td2AairY3+MxS7YxSRsneFqw
eOC0jvvz0r5ZA8ZkMRVoBEx7/rN5DwlS1Sbdp4vNnz1RLZPeaYLzvvtxXSePNlotZPmqoyAXUDrO
Jry4oVgyZ05Ocx/lk70CuB0qsm7H0fWrgCyls11keBAw3SVRaQbrtjV/Vo+sMefaTvh9mnLuJF45
+GDs3030uS3XHVQeNjAL57RstsQX3L0njQYtpfrlmAATw0RMYDoIGxuYeUyq1Vc+vkse5+s0PGH1
8VPS0GdvJPs+wiQFmokCvYo+ydp7uOi3qwUmPx6TYhTIMV3cFrEevf8dOdszyLs96+onCfrJws3r
LSLnMdsH85z5zDmsGwQwtN4DHc/chGdsqn8V39LYjzDt0MxyE2C8z26n03tmzRTol67hOxYgh4z2
OwegBS6k5b6WAyV2px8e0MIOCO4+61T3XwRXpQscCPOOHO3SdHXuCUDkaL4kDNcMzOIRYK7QKyPd
Ft4IgBvxQypuihlrdaMQdSC2bLDctPfNDj1EuMVkTtz65CJgU+MWSf3eeZi1KGSisHJb/yQjR9RV
7CPASdtMbvH9GbIQqTK0zkuMHAwPPZHxTHaoBc1s6R/QSl/CD/0FduBxRNlVf4s9c/Zxi8aDvyO1
tyczUJN6yxXHsxzCwUARTytrqFRtvJpxax4Tao7a7qpOI2gZsRipEfRmcXHoifoWuq88ORaxi5yx
1sVtOiRZ5z3GvapGp3vmWJqJ6+19tz2EKFgSCcByZ3roYiwZXg3odq3J++aRk2+7V4gXC7uGd1r8
Jg7PzOq+sTG81FuHuCgfySNyPzmw/VqlY4LcCfWzG1pFFLAs8NbHiHmPBBH/mYmjTyhY9nycAW54
VRj25xo/NuqD1268+HOXyfm0tfbj7LqoSoLvbgb1iduhodt52HhhYUBBIU/4ZkG2BTQs04vKEdqZ
uv6WRkhbdR08bAsB9tYcmOjgw0Aeq/8sEnfvBEMeW09YSNy+mgd8orjGfInEaH5oBSqE5vM0gntr
Us88JMR/2OhYWgJ4p4rxqMVYGJrUYXVOog88TTkUvXnnTjsh+j2g6KJXaIwnsMu68KYpWY3WURB3
P85PsUP2hEH5j2AYiAe2oX2Rihywg++XVeSrtHaWwlaoRdbVuAt6+0X3ei/j9W8FBQhedhdyimSw
7YBYtb3QD+Ndbbs4mct/FqCSkJCCIdaPgNOxxOvKCdl+kqASGj9P+rEg1DqEaA0cW6BHPHCu60wu
/gClBjZ3naz4sQbubRFnYyIHvM7QvXrNiJMTYVJpzP5oMu7hBn7fBKpGmS4Dj74woLB91NUppJel
nJLMmmhp+eIdgEmMCO7mHDj9UvQ9+cBWBq+XNyXjDpVbFxNOw4DEWOxI/R+3lf3nRKSroqR9rYMG
lq9Wf/PJLuakQXq8+1gv6mWeLXSfYqMASGxK20qOok2wW0E04Q3gbhyk/saz+jdYNm5ktD+yHrjF
5FFIGDoauI+m4/I6eg4tGX5u1csFjLunJaBgCKrcgx591OcpzEMhLWTTptt49Hx8Iojjb3o70/Qj
hPYkmcUxoVc2f2BUZweYRXYJ87Mx/rGwvlmbSn1jimDG7DsEmHH/Bled7vR5y38MvGybB6IdUpC6
lek8Xlr+vUVnIDE5I/aFB8GeASQddJJbAtT7mFJcH2p0d2j3yrxQHhovfoPIJmXxg6asDDkELoBW
Fygacc5OKBxMLDuf3RUwkqwYmBfuIoLVDFkrX/HuIAEl7boFtkaoKnrfywyR9s6ZrTi3AxdceVQv
u3jiomjt2D8zZwa7ZY0QQCzLP7vZpqc6WQYcU47MfRqCtO5nvhMWpl4zsoONT8sXyR9RdXJuIsRU
tlG07euNmPNoDQi1a2oEjxK0bjhMTYe+paichuN+Vy/gjslA/bzG3Jni1xK5Z/r4Nqphu4XzbJ96
aYifNoDwM9DgstLK16UbD/EJ0gQPxeDBlzN0nw2d/ji1Pz3YUzO5dRbkbuNa0CZE/zvvHnyHLQez
2NicApzRYGfWSm1DV1KzLfsezq+HwcbF5NUYjuLF1adZdOj5XYd/lEvvYcF5V06s+xnlA/CqdL1r
4BSeu3U1ScYQhTjE+iPqSOnN/I0vywnVHGUs6Al4FfYG7CO9qas5auocXt83RBCic5Z5hXLdY9i4
u3Ca9xC3FoiuwvDaeQ7qCadL2wI0DEL330Zdq5p70qV18pPYO77+RdrNVtqmq7KKWKpS9cnVcjYC
SY9n58C8zkBKs3nthnTwwgPFB541ENrAp7TXM9r81h7iibmM6y2b6jDffHiixm9pIR6v7g4IC7v5
EnB6PBTu6ONCJKlrSDpPLqApk3Oh95Dd5f3S7Kx4fOCROJPNPhlflVzYBcRXoDYAOLfQi1iTnQsn
OiYrgqrWDSn2V2hBsKJ5+6DBiYv/6x2zS6gN0Aj1Nz9gywB5A0Bf7lfGNZDRLnb4ITDHuOPpuP1x
0fzzbHliZCxcGmKhxru2NKUzIq/FNCcvIJXbY5Tx5XtEEoE+HVJ0WGDwoJ34MJUaLxrHowDFWrq2
0L7gRV9Mm995B+1bX63tlLJZ8yVc90O7VlMzHyFAKPSA5GacvYFHDgFmNiuhVSLZFerPnQ9AXGpy
mhb3qmanDAEh2gSY9WInqc/fAXnXqePXj3jC9iPCbfrE4+ms/KdRmovloEhbIblv+LUJcNJmeSMd
lkyu92a+a6QyABI7HHYHaGB3RjaFtkCZj9Och4RV7Vbvt+072o6IWjxOoPj5kmBIWp5d5R993r8n
PZZDfiUqQbI2Kl18EDpEfzojP7bt/NA63Yfs5QtCI8umv1M2cfCOUSCflqEY45Ml6CsWkwPGgQIB
rufNR4RLvHM9iNxGUGBId3NZi30+wcFp7yKt/kC4nevoZw51KhosYtvDhjxP4DOQ2JKmYg3k+v9r
9EDTdsDGBMJFwVcYRCVunoAdyGmQ7/6nrBPDC8vxqUSbn/cag8CwvHmqbdNl6ctRA2y3rXcDVWc9
47nq/CJoEdM1dxWDTpcG2DQn8Emxv+NWf1joITGIEIFNQevpsYdeQ0PYO8TdW7DJChmZvy6yhvrR
TgfS7Wr1Fq52FQ7A9Bb44THUOXio59hK44mcBIZY4wEq9dJEoJ3BBlAVT2AqkX5MIG2Z3m28t/b0
JdVDElEowJ3ciRzcm1+aFQ4ud9oU68wOUw2tMcbPFsABh2BFuxWdLguAP6Ip7rVsssBytA9i+XS9
APAVYmbM9hWvkDUZKIbHGSitdUyApNIfbwO7IzGRrujrxN+m3DwGodE27r5VdM+o9TBF9dEPAK+y
KcHy3KL8ReXSmrIEMI/j3TYrAcJnrWXvOPkAgg7rE9Qp+pJs1q1ppmMQiUz4Tu5F6I0av2Jmyt4F
b8RSuyGXfl3+4TQ/NHA7DduU8xmSGB8DMju0Iz00SfuCkRRWswUsZeRfp8QDHQsodm1uIz3hxboO
mKuA+md2C6BMX0yw60P7xKUA94QsTeMWLtTLsa2r2pe7WeJ594Bh9M1B1EkVbmE6sfU1Zt/x2mRg
JQArVtZ6bO0bcuZLoErpXHdluMzYDKd8ncdb5+GTA5ZM6os7XoHrp4vYt4uH6/YuvFbZ4P31928D
mdO4gTOPdVkDNMv53si7iQUgLC9X04ixE1yombDLoEhHQ31kp26AvLwJF4D/DLFh7kZkt4ggDylO
FJHkobU9zET9jJ23nz1dzrAZc+49ef704IUeKDDcoBOFcgsRInzdJxC9TPOyk3IPD/D+LjuvabeD
8hSlO8JC/GKbVCPDxOp5UMVAHxSvxxqNRhFp91ad5GppCwhbIB4DbWWAqFHvnx7OWP7QbuDgTjZ4
kKFkQWR4u5GKOPGhRf0r7v3XRuhc+jrblj+C+ZLW0LpZyb4xYJAdXI8xCghgHXTkvyh6rweSD6g9
h2EgVTNN3cjPFCaXBEPuxJLK9pBj6Ea/22z/NMO6C+onJxkBWaj90JvMuwdVEn7p5uRgoGATCurc
BZE/kywjD1MWAMiVBzFeGgrUIckGUudhA0B0cZ5i8DAr8eesHv1Ds415GztVEPJTBwQ69TsXwkfz
4TXLGbULUHVxOES6i2W1kLgp3OZOVEHl9gJ1C1qSQsw5iMnF/1Yg/octzEBZAHpCdn+IG2F6b1tz
HEAOrc67T9xDlCComUd5a7x0RJQNQiS6lR4FmOEeB/8aYxyBbZaF7cHx0XGwDtUGazLEwFhvoPjI
lhkvXb8ydEsgOsHBRcqRUWyzHCtrEYkRspsB/+wdQhiAQ2CouqMPuNH1IeDb5rxHogNfOqTCJNh+
AFosY96M4uQtNcwB7pNyN6Qpt1NFJC43zBG1hMjHDrF6kOxuXwDBfBmiuYC7OQeskIPSLwcg6j6+
RZwoKXzIeU8/iQXMfTUVhY5ybuyKG4URI/lw2LfnM2CEyRVmOIhkbigEylp4ZkXyNuGJXtVr1z86
tj61gBQ6bXaTrvwJY781QC0f+bnu2g8RQobJIbeY8G9YeOflmNUtSLbut8GPJQ2vkK6aynArQoy4
Aawwqn+KzQnUc9HdoTSh8jvPC+RqR8X6bJkHPnpZnaBQz0UrShgXTYALETQAnQ2WvXjYx7b7wn37
Ztnts+2r89CznbqbmIzw/qY68PZcx9cAiUk7V1oogo9hIwXk65ooV77MvcZLaWLtBHMqCPNcPLJB
bkW+vgXEguoGNxEDqL64oZsaZX3NgY1alu4XF+4N6zDSvxmnO6jXD20tv9Ece1HtcFkFttZmZlPq
DwwASTN/EaDFFj5lQnnBevsW8iuUPAdXYlVrRIWkVhxeKA0MB6cAyLyL5iTbkBlgbH4UGLNxnVc8
0YULkMON9A4s7L5O+sxPBLCbAVEdAXRVKF5NeddcmD8/EUFudksKGfFz07rfBFoTgbuGJG/+6j86
YMWnBh3ynO1QU1XZCb6+iZV+S0G1TaD3O+jX3FsoLq2nnqwpOUZDXFjhOwvrA0nsNEJxgLPeyHjm
oTiMC/aLHmATlm3oV45wueaLPVQzbn0GUd0Cjlq0KyDs4a5/AC4Z/jpo+5ITIDqsXOK+ELE3mCDK
ta13gURpthPuDSfHHr6TleDJjA+ysZ4YrEBKwXpH1A7ET6YYzZvkPTHyMY6WjxHQ2ASppMF3QCGK
ko3KEMRYQJyXdcuWg0/J+vlTY7Ohd8JogVgW8ZbaqjFVqmNi9Rng6TRBtoy9odOYwj7TKAgb0ZuL
CB4S9ZX0dDaq/twjv4ljLJjQlISEC3OAiN6DmtpUI21z7WNWZcCbwKBlSLhFn5Gf1ay9rRFH0rWu
TGg5KW98kis6HcG2pjqaCsrdzOJWhg+ngqQob/wF/vi1Qk0jbASIC/HGXLcXR5JL3dQ6ZSN5wQG4
7wcESoUPaqAHd1hL6AGgSxQn5k27GsopRm4Ql5Rji2XAg9p7pkkaiPaZDfGZDvM1qgEEDz9jZFXC
ojnm2X8AJ05k699qnlxdeRJw+heTobcOJF+IStMMigmF67M9BBKi2cRuQ2y/1ilR2CsTk83TNYnd
A7Fo1cH7H9sGYmX+53UMBAUYls3LoUKD3ougb+53WqeCY9gdg/5o40EkgBhVHJzChGZgiV6N7EuL
x5kdBVdd+98DEzeyqusAjYCwZTWo9kn6y2X2VB4m8VOy0K9haq91vzywFYucbUN9qzck4jWqopji
WsjARBSdBQ6DsAW5QzHb1L07VGPXfDY4CTBv/oON+6RckN+ONwMIJ2jtsUfJKwFzAbSLrp0RI6CS
BbhsOfXZ+OQhENMjCe4sZRyVtQORrYjAk7gUf0lzdb2uVJ0qvHo6wFeTJpubTVGPaSWogctbGdcm
X4JXxYCKTzg69Ty/9IS9M2yVng5wQc7PIdWvdce+tD08x6hyHpr2ITG0GnVUDEgfiK5eS8EMg3yz
1zReScUxLpJBF6omr4HnYAE9A0MqF5h+avgcEP/+OKo7awZZpYYOqF7faiepz6xpfyJrurXjhh2M
MeDr6ALTKLMNPHAhon/WYtmv0XZxOzN8hBLvQtNvOo21LmXsgsr310ttuJU2EZAYHTduDpUuJoCl
2asZD+QdALJN3AKbqvmhS8bITkefjHsXSu8MrcBhZjZbvIVLE1wEDrfSH1a6gy+vfqLoqITT0LZP
67ZdG2s4Rm69Q/vdX++JE+IfEeZzt1d52nlE6HVutZB9LbKueE+AB9QNdt+Fn5Jt4qnvQsrHO/Jv
rPFgE4YwMQNDAqQS6aLwDrmmpSldB2SEoGvqCCzn0kXxJ8wiR8iybiSB0hXfcrePFheWcWwtWbTU
39I1J2AXeF9G2DzD+O8/js5jSVIkCKJfhBkqSbiW1lWtxQVrMQ2J1gl8/b7a686O6CrIjPB47lH4
zmaWQ0nt5/iMslCy7fkugfvuhBWQRJDQ1gu769eBi12zcG6hG2B+CGF26xpoLhncfBNVPdViqH6n
HNMF89vDbPX5szdbzCmyOTg0nX+MEm7hAZZngtSAPf3ERfI66KFjP126iiZOZjE7Z1ZW7MKof53o
UnqbAiFxkncA/fdhBInI6quTyyfWZZQs+5weVM01GxjJX880d8kmKJp9RVtI4DgvQQicP8CPbogf
uDqpEx1E2KCXV9bJHGHNUzhrmyXeC7B4urvmWKQx/Kw13c1J0dtgGsu8Uh9m+b/T5jqwHgQvGkQD
Y+V1hqRAox42p3SQxmuGcQ8wjK92CL6JMeV7LhhCuxZ9mLLi98xs38qmItVJ9P+StuKUQg9/kkan
b7L02UZjGBgfG1p3XXCFL4rcSfp1nlomOq5l1r+tScoyoQk972/GZDUFikwCfFEEfym0mBqaWM78
3/0c1htG5c2DV7hoZ2ilztLqej6SME24SWrfrz763mwfG9g/SO9NFJR/RZX+Jtn8qGzuqZJDf4Ue
8Zjq8JD59zOh7l/ylgncODGJCUKkuNAq9I7tLAg0VsomxSg9ToJpubJfQgfC2HPVX5S186Ie3Od6
4Hshi3ikTReUgxAYGynYnAqK2PiKyeOwLwd0pT55A+Q51E54HQBxRPqaR/bFcdqdVYE0TD6sDPIz
S0Ud3OggpCbOFYBfepb3KfqMGZf2vBjk8mNqwG06lvHJCItzknOveW7Hm5GJdh+O3baR+rccP/Xo
rJ3mGjm4bCc6kuCYp8EGn6AXWmuzGJbV9B4lKGvzxzASMsT0iDS0dTia3zK7P0fpKfGZQJRylcXB
uybuZUE853ByhWbaLp8sXSxn7rPJ9B4o0dZ3G5xj4V3wNYs8LM4BHIcniIdrZDGE58ai2FvWOWtt
y/5mRN0DGNXehPaoMGENVkJTMa/gUb6buXtSGN8UYaCLOfV3Tllc2lgI1hjDt3PytGeWKhNIZ3gb
a0CGiEcmZboTHntRJuZTI5xTOhk8zHPskPIP+NhbvLp0+SbU+0CI5E0JzuHZc8dllTaH+B43oCSv
oKXij9geV25LgJeNPyuyyaPLIv3nhgACCQiDC4yedNEmMB0q+fxaEGYBeumeo9Z/iV3/NERJsA1y
JEAM2Zig234FBM5gzvQARvjXrk2op+UwVr+djI+jGeyzIaXoS4YrJnmTeinZScHLEzIGZJkGp7iT
vRutczQ993227Wk1GvgDyNlehKF/qe+xjU4Tv9EfEOM23/9zlu0zq+lgYVOGPq5KdjZuueUEnrAK
unkNTrttFE7CHIfiolVp8mB4wU7UKIYGHqbUNcZt6ZRcI7K0lkMOycSEI5FZ/yhrBwLA8HmSJmPr
cSxzdPX26zimMBmGnA9+Jez1qEV4I494Opr16O7advwQsTj5YYseVXwPZbwTbtUvfOT9lVOmuE+r
jo5bm/vALWARUlYlJFG1MUz/L2rtZz2Cl7hOXV2wAfrHoZB/TYGBCl9DugmyVGICCt6LFMosA35c
aK7mzPHxPDs8fNaceYva1HJXJf7LqImWtTsnAWjtLlOi5aee5+xOt1Q7XJaoWXdZxsQssvNh5ZZo
iGh43vhIrUaZ0jvHqOTK9SLUebA+qnNK/kU2JVfDDEBVJtBzdgPse8CvVV964DzUH1Offbp+8q/r
0n1SeG9zKj5GfxY/hKuVC0c20WVE9qLRCm2SnYaXwGl+xjIvl+kUTVTNTbkqszzc9PjlNrbb1YBk
yY9vOtgzQEDZArHjCfvXsScSE0kBS+zJHStZLlGh0be6UCzrwHxWvslGTD3vqrLSSyMBmHPi4Nn3
hxfduseJFmmsgW2gOhYOfhnZR1+JIpvQZKI2OfixCjy2pqufM6TjsO4/Mvb8cH4262LKN3ETPMi8
WMlO7fpZH70WbKLMxm2N4w7lmFOvB4Xv5/lgNuYVkwfsIRytTPb4VY9FEg9YEenhwvxoNOJxIkxp
2ef+rnG5L8e03E3KJkJQm89OjdwS20O9Nt3yr7Zrc1F72v1K8SIiahrNqtDzwUjG73Ymzynwxn1v
pqyISCBSokoMO3yg6d0Vze7BlBY/LquWeXz0DqP/6nHWLoP0vgh8vnYDq54qs+BhyKZfD0cG4uA9
R8lDD6MZjnZeXUZXAStySqfYW8pCdkh6VXKJATAWRluLBxPr3a3Wrn6P06C7qtx7Mgz8a7kQCGmJ
rxBv1XxIKmYYMvA9nCS5sUwD1fOw1C+5mHei4maWLBRaBYlxsnPGtFOcXId4qFg2nVyg9r2lMcTd
ehDTJsupsUiLQWYxmVr4Ym/XRgWAYyKnehpeK+8QpiH+BPMwMUb5axNAnCReFe2Cam6ZJKHfIeH8
sYpj4+JsAS7lJ0YUQEqtinod1mO/smwFL9w2n2FW/fW2/eTqO3Tq8ytlsPJNcZx0syVAsMJNWk8E
dlOgh4Iv2VAOOF55Mdp4P0TT2Zk4oM3gX6TtEQgEI2+vHD4Xj+Vgdt3cVCu/+nJgA0dqBexnULhu
DCa4GV2QmuPfbsaervwBhNPrjpWXFgjekbXw2847tS2U+Vj1BtsPlPrAuRqvvBD3RFRZt2yo5EXS
h7LxweqYg9E4AXZndI14IHgDs0smNGT23KxNK3yewipjF0gV7GKVnroGcadqvLNy4nXrNo9jNe1j
ad2ihj3fLlc/fvRjAz1C9FCAG6Ez9kEBhjOXLRZOwqbLewyXu7K7cRMrdUxybtOCbOgFh/CxqqbD
3I43W+H+zMNw3c8dHAAy7JxevDpDtnGPoxXTe7RAZza+z9qWB51nb6PgjavvZi4+MM1H0WHDHUGo
FuwyfeWfCbZWXqu6PDdBtmWG+OPExSkyQr1unNSmyQ+PpL5Nq3gyfsO+fSyM+9dol++61uw6uufK
4CDxVX324Y6gnzZxlDy7ntyPMvsqbdgdP3b+hZk+BELfgX5zZ/jmPp2HV8l4fIEtDYSQqTotX0PF
19VMeCXG7CurVqbPwcGrzDfMlQIl27KLQQnmYIHn9D95lDrbJEbL7bV7pbVwvYVqmP/RiZfPOu5p
dnJXohVJcLFxVuu0GfQC5HLaMY8Kt6EywkMtPbiZkR3ukjtrmQVeS05JTylZ60o+0uOAdpYFjuQg
DczHzGOvY5f0LkNqO3rTtjZ2+HPLR2XMPrPwxETrNUA57/PxHq5G1jJ+13OanOEi+XkN/tGRCM0D
bUS8haqad27RJntfWyCffa+ZLUGGrpOgpBDA7o3iJcfwavLubEI5Uv9PMdclGlodr8q0c19nt0dZ
QdDOv+l0SmNt6ZDn1DReNdlvZsE+JYmJMa+EuRI4EFe2A/xRAOeeLbiY01wP7VcqCqmWeQd4Zyfw
jaaEmmmb2FsbLoWR8FFduF2U5v1P2p+uqh5zN/AfoR3cc0ng7dnB97botCTVJVdBjX1sIAIrINPi
q25N+0v0DTwqzNouYx3jKqmm4WOqvfZS1J74aD2GUG41Fiej1P6tqOSANjoHS3KPxoUC5HiIh6LD
s5j6D26cEbcRTMG2ygxra2f+b53ZxopxLtf/fbguGyKHJsL2qM9zfSVNi8Fj55cE0nTmoi3q6OCH
Yf7haB5zxxAunWJU7bRNmmI7Tpa9ihw5Ps6RlbyIPu48gD/M4/U4EeES8xdg8abj1JO+63jJqup1
t9UtZJqRB8O29ZDHooEpSkxc0HacfX2wutZ+sWsdbBqDJB7Zju6a4oA0i86zLl7IfH8qg4sVoB8z
z1QNqGKa5d3KFEHJvYZ5P5jT6dF0iwZuNLKvWGSQNxoLE44ai0NN1MOtb/BFrvi9hMTiLnywmqL9
067sHwmAiMeFh7r6mrm6e25C18LjONXZIvE784UIgBhRW/tPBSb8Y5NMejmNLXN1VuqZWCd8sR4H
Bgc8rt3OLjw0A0Om10ZYzi7KXfec42AGBKUEE/7gIj/PFo7U0MrnX+61LxhLO1mKsYWnzAwjeO5b
Ze9JuOuw1wCrkAE9BBvcu4A9deicKRWcszXF4BZYH0S3BWSOQJMqPb9W5v9xgsGA2tmLZeyw+MGZ
g+Tihr0FqaeTkfrJS26RxoDfjaQBHsn3L/fsSY03Wcq1VMyCSKIwSqjOK2QGL7GbdY0ZE7Cuj3dI
U4jhURMO7/UssazYJqV9OVMF4jTRm8lR2lrPcQnl6zZRuZJGa9UrRyGWFvf/tRll+yybvHuX3dzi
V3NxPS9GyTCW3mUgTY2WxPvuyYpuuQrm4pLjwSFDYtQUNXOdrb2GvVrLomKcJc3a3jV9xoixV923
6MgMajGScSKO8EQ0GbDSpFxaiyoOU8zbGKnxOybGRk2MDhadb7o2CBVzstwISd6ghfcWuZeYr4Uu
or0K3JA0zz5m6B9q75g7g7EVsbJWok2r49QaGHNmz+EgSN095eD4UFo63VsqJX0pb50Qh1Kh8i/b
65nuNClgb15xXZZ5R5dN3YlztA2Z7pQZGP/AzYQvriuB1C33KzIc63PKOGkLWCZK9qZ/QeSLTyL0
QYJ89J8mCtuDKZAEx7Gsv4hHzh+icihfJpNQE3doMCxStS2HkOaFJeCOceCOK/aOMfzm5OK8xK2Z
frWj7RTnSaTm1Q4Sekxjcc+BCCbxaz+MaSNucUu32VgmW74DtaF+e3S6oTz2eeEvDVJ/lkljtscp
Q0nsx646CDKnCoPo3r57tJPgIgrrFjgVXUJ5NhMW8iKQP0l3xJZm31SCZJ/I+GSZ87qpNBI15e/g
NP8aorZWbZNeBFb+xcTXiQaTXrvQ3Jcq3ucEHiwmTyFttmId9+LXzaYLCsxfWTqvXifo3ngktXj2
654vs2dY75WreHQvnhbvAVbXpaXK3yypjwxqD7IcNyh/Gy+f9nIW+WJu3DtjWnWLYRbPXS5HdLb2
BajlKkdK/rY2WDvmchsRuYUY6IZqbd9zN+LJxYkU2g9tnKUHso+gYVSeLwkA+0qnKYdesq9lI/bc
X5DOJiNANbLXNG1Pwmrv84PhcZKMu+uq5I73smOKFLxnPRbKMmwWz+TY750OEEaJnFYhnRdhxbPa
5cVOV7DslYH4Lvxq29fFxfY5yc30IKGR+s56yknozfv8RZfhAw5C/J3N3uklf3TwVJf+seIAc4fg
zY+ht8nYY92HLY+pJ7f+mDwTDQvbanOqSclSb+05O4c6Z6oM5MD0D5lik/Vy78b8hUNqQJPX+8k2
9lOabUWu/xgm7JO+f5hG5mfTyJHsyQc7LX98CZQUVvBZ5G4sDfF/FsolIbEpsxIyKtT86qrgqSto
5ZkgnqbMY+xkc0HJfG31+iqHpl4QvYQwF2ZAOi7KfSX/UaCyM9mzNgIXR5hFj0kQ3vw4YwKWu/eA
DrveRD5+W1ENRAeb/hcyLzYA5OH3dnKbo58lmznmriXraUFn669K6Q+HIQqOs51Hx1FbBxptzJe0
mETALNueGCu68gSJGEnq2FpIuVn0XszpN5APHVhzZX/EDsToovC94AzwIhBcDHte0Pyzye24W+Ef
jZHVEwlOD2KVwhddm6vaxq5mjflj1jSPDEGKRTVHCF+D/FaJ/ilrb2/GWcT2iIDHJQlodrqLryOX
eGQPI33wjE4W4F+h0A79o6PQLknlWbTz+JsY0TmkSjWnFH6xZj7GUCBwuqdZZJ9W3pCpFKDv58Yu
xKBrR+0z5OBLWJl7hJoldsCTMCFYHZvCwLy3cVbH91OD1eV8ezEeA24y15uPWWChjbRGtTcoKsgZ
GdYqxLSgSLlcSJB5s2t3Tl3fcAwZWxfDN/uFfS6jORmRD4idyYT5G0WBwdQBd5KKXiJNUl3B50+Q
2FYr+1Na1bNIM+oIpu9D9EsDxvCPsSrRZI+IPWgksVoqh5jaqDdrRBuCZyw5Eb41Ro91xo5lFNgo
NfkRTJNNILH57PrFZQrmpVdVWzcMDtboPXS4yXORgxrZ41s5mG9VHe76CDK3TW5DNX/Q6W8SZ15n
Pt4cXPQWNIFDBGQSN1tOHMCN+NEr+712xPPQBu9K0gp2rThMA/auuhmukxtv7mFfI5REJtUPp/x5
Mpu30iB0Q7UQMRh99oURki9Z6tss5BXEHJpg8CBSggjTerf0INVCaKswxxNW/vYtS5qB+MLkmPvf
NqxcRU5PrP7VzXsXDOfG+xyTvY1Q6EbBOm88LnV8mWNIFfXnVeaxHh5KPmXo5dB7S/0n7VGp4QOh
+D71pVzcLUKoAw/YDhZNtgeSW/Xhn10/zjpEmprWvceXA2VbJ1+QRasZk08UHhl3chdYa2YLXqe2
ZSSXcdEv8+YpMqv1kGtufroQL99NIXMzSMIiA1cK7pekQm+jw+i+Uq79WG7yHAHNIzUIjJlkn4mx
5ACA0xvTrc7YF2sDZwf+A534Ypafdulv/Ybtna7/KVJx9KA/4uEvC08MBVbEzIjm1g/MIcVrXlsH
aT8bwx9SWo+dz4mddZGDjjILLsiuKnFM9EjKvvimD96QBQEj/VMRPEZ6S5z4G2E/F/g1BZHpIble
DkPSESvBMLK6DyiqjeG24M5t/DYOJk3HfI5asOjwu1LIyZZDJgaFp2Z0IUH7Aw2M0czMid9jozoO
drmk43iJGJWnLP/1I1WsvJ4sJ/CS+/xc2cVfD9Hl54vJAoAprcVkdsvA+U7hlGoPOBnnDwMYQXZZ
QsZdoKi70hHdr6QR+pK06cror0T5Qx0Sd/OvzLJjU72Jrieiwly5uXVOnGsB+BfHGzs4deLdGhCP
nPcJWyHOkzsDzVSGtij1YevuSR2A+H6A/BrsFR74KUY2D5J1a93IFVmargfg7iIFabZEXtPsobai
fT0ai9l/LSexSniYq4gslrtQSUKNintEF1ZUDc6zdGBtImKFxuQ6Rx4/Xcgf+BbawZq38KsajDNR
hOs0jw6t419VS/Aun0dlY4seHo3eXno2OH/G+oxoXlvRVZu4A7lDK8xCFotJXMGwu4SJZt0bhblO
p62q21vhAmLH807F8bXzH/r+vbK/UMVOeOswIeoNRzFBPm9O8znH59j49ca3yprXjofOxOgju9Oo
bXhjBQz22HLJhpal2+KFGi0KF4aXU8IMIdErH/NHGI6roD/W/UOqnOVUfcT5ZejFuQfomSLYgvCM
7rTKx8uQPZNjuOTCRPx79c0QM5q19svHgKovbMQFMDdaJLF9TVzngmy26kIfELUgf04s6vhSh/Ie
8x3l7yFKGUK9C3fFvTTLX8t6mTKMDszhzfqA62cR979tUq9E/9CmV8/68vilrniL2IFQJX8Jto2w
yTbaW+daY7gRGwXi2Bdvvk53jnrO7xvXgy8V1yTHZftwYje4toDR92r0FjNPszkwNsL0ZeQsjPGu
ee5RhL2BlROYzJOsIXqK5WiNwL346sZi4TYvvrz26jeHA2x5ZprxNy6PpY/XnIIZKsTMrsOEOTf2
lznKfwiB5FZ/jFWXtYvH4tDDTrQzn1uByQYyK5q7TTXgY65r8Oeby8cUYSsuRPfTRfylKQsrG2rD
ulhTIiHeJeRzqEVBTlqbrZDecHRitc9/K+cnrwmaLNhi0r9qCZn4NDJra3gvHSPgEt+XAXVcuRMm
EDmhXXOxnPKHSf749s98Zym4IafmZLWsjuuMU36/2mgXZP1vxhnD7GQbzJSq7BDopoQAJHszRtbF
clhriaQwcxAVsbUrJ39HrPFGIuwonGFN+Uo+CW6gRT49e9W5YAyecEqj6NTKfxjz9r3pCcBCyozK
95BMzpG5oRHBLJrvhsDWbk/MxTxGqj2JtvhjuB7qBvfc9GBNhDCTA1ikTwZzq4JYnIY0M8e+xQwj
PAzXIyuNcX9PwXsmfiD11jByS3Mi1kx/DFi5G/PZthgu2Ouk1KSRgZXYrF5U3AYW7iJXt9WBubSL
YudC3ZrzqQnaxw5Qa1c2yXfVEV40FMwK2AEk0wfduM+GZ3/NDC5JwSh/hRl+xT0aXBvqb9NsP7Mx
XTeZxb2d7kXh7TLx0YT2puQ7nbOXKnsNHUbhVQ9U6awb/H2DonXy/jnJISveVfERYhMx7Q499RGT
Dzj9ucT3yiB8ZQ0vuTmQDiQJsLv0zUXj8c3VsLaqszO/jNP7OOJeFrDl9oyHMjvppD21zIawbyKq
pN0uNPxNjUOAgPwDkUflakp5CpDDEGgccZsaroi5HhcGnogKCkCRX95zs9dRzfKO/G3KjJsdBxeY
EwgFwKc6PE2Ox9Mx26QDajBycZ69cBMjiRVmdFNFeZNOeBli/z2tXNyStbvLTLW3pLnCoLhxGv8b
c9o6KP0rSAWPM0plEz0BEuwrkw3SY3sx8vJYRMXKNdXZZCTYj/5azvrFdvC/FYyzl9LK0YUUlxhi
j2ImNd+kxaGh2p4SVawjimNOgeFfp/OjFbMzS7buJbI4G7QzvMVICIvO1ngdDERRYlvR3uNm3Rnx
1iqyG3aXtXA1TRTVTjWQPNvzpLXjrm9K5jTS+amiON5ChC5dGdy0TbdSC4mJYCJl1HZe0piOkyQJ
vyViYGrjl7zzXqPAeiKl8Rc1lSJXb1Mz2SjD3sRucnBydF7D18OKXQOnqR/2zGHOeQJtnBgPSVfe
4tm5JFP57Cbzvr5PmZzBpWAd1XNmFXsjU1R5EXIIT+pW3ZWHMn5gHH8lh+c6YNAZQtq0fBCPbikf
mqh9KN3ohzjQrzlKnphcEjBfbaMovaRl/oftBmOCtC6Fqq9BB/9PCoLq03BtGsVfYoU/ehgVwTkg
KkJM37KykuUQtNmaVu42OzZOvJrABEGa16znZIn81ZJ7yzqmoMOo6uz5iHepeSdlczJsbOsnz/IX
OD8o4KJrF9oiuLcMoQm68ZcMFCROt8ZxZVuf+d1tQpzQTjaKFEMgk0jSDKDX8PYoj23yklbT6XGr
pSRd4Tlor5YR4wju2VJHVPrSdeYr9g7o+WZrZf33qIxnAtJwEmURyIxvhSTuBvZXU1J0rowevy2Y
0LvKIglOC37xCdlknyu2ilz7jqtAQdDtkELjY+hYMNVVgs4HJb+ea7znHBypdY2TvsQ2bRiYwtRV
diaRv7p7itrxa84VLrzy0Dvpv0iWD/xJOAhoGPVcvJvAArHfMWcgazsNHf6g8pwkGWEChfFs0n1u
cM3ZpyaSnEQ+8zzTOdm2TfC3TfaqZUgf88TwzxPIy4z0/JMfWfZ6SMWeCGyf6jh/mzUO9TTGO2Am
qV5b0rWWZeP3G6GhUGuf2krZeqWn8sEavEXTtD8D1GTrt49GZkfn2Cb53JMMI63SITtt6I44rD7U
mF9Gh5ifwoH7thRhxBYKUSiwNszj++gCLsdu/yIU2UkdOtjSr7mYh7hEUIgAR620mlaFO0NZZO5r
1hkvvB0fSoy7JBSCWARwJyZQciXkyJBNJ8ZZ6FSdyohwnhV54tnKMiz7SrYss2k/gjhqCUGLDf3p
mdJYw/eASzdW8xOL2mx3kWGJ8VqQEu+e26mgKqXr3BGB4G5j7XQHJK/i2/bmnrSlJj00Th6c66ZU
zxwaxiquSFLpYuUi7TPv0y2JaVVfAyC7LeSNiTPR4Ji79I6iouwiuOPYnp7dLokKfkDzt3Dr/q6Q
KvHnZN3IyqsqAdux4nvTECKFb0gq4ZzoZl/UNwPoBKNdNJAA1FUZB422WvY3ilZX+9QHhobfhyOo
ali1VVmX9Uy245z0eHYJMNFljfup4fD7ZUAYg/yOjKvIoZ3pW4ri6KZdccZRkz8mJeScbNpyp8Bs
l8jR1Q5XAEl54N9vsovn21R61WfdFg4L/cAifDBRPI8RuQ1h1H7nU/cT5AlrtWIQeKcjPDoMB7qK
Ue7MFFCo6yua8fBfPY9n7UMItCmimRG8xUru2gGNLXF3dq5fzGHe9YJWMWT6sKoqRrQd5/6+DbF0
oTw2i0iRsiWUPCCMQ6TyJtvzNW7kKQRotd2WC4CXg7rLPTv0S+mcP09GsrEagF/e39bSexkbW8e2
z7bM0qVTCWxwnq8vylRfMsXlFs7z2xAi/w75Y3i/zguWHy9kANqbE4UKknmImdeiI7QYXZMxe/O5
Mg8h2NS0sPLAJyXBfbYL16OT6l6LgSOJPmxlZNPWGuwTASrJMuzjT+xLZGa4B2mkpPupNTvsTo3/
7td0cr3/q60Jw+nk0dXb8QoT9srAO7PiFiBio2Sob4vxJRzFT41SHBfzUxepV0egCJmKtOx06ff5
W0VID7OtY2GMV45QvFTS3qiontasODV2gSUjAi7wvDp12exmOeFvcsdsha3qKemHx9YL38u0wlcz
nh0jvGUsW1j4TQf4H2Mxmpvgi6vpKXJSKBe2LeSbpLC3eTfuYFNxEWE8brxCLS3DPAulUZv4/XUx
3nx4SlfY6LBVvvfGzLq2Rl9sFKcsDkAM8HGfWVhmgDXIVdyNHWkqkzoFlFgNRFeQZr/NmC7J8dzG
UXNxK8ztXstA1pjWUxF/9JbzjwBAxBKiC2eiB1jjkCgGEsQp9Wo7xq85rhA5ZBwu5lYP/rs3FtdW
BOwPMVkA5PYGCRvdFxzGp92GdDDW0bTcrTGGTPXsacP8aGU08+6uLziV8Zi5AwN2siNqm2ujzq1t
DsGg5a8NBy7qWp07bnV7cF48F0/DXfLpzPSs6pR8KQObEFfiSx1XL7WmZ26z6tZ5DELhCq9CQVfm
xEgtQj85zWa+sbG0cIYmJ101FwsldVFkNhQD4aekLn6mxnCxLT5EkiiL1ZCf+ns2p3TOhAYeSaDY
REW5qyamCa6YT6npH4OZElMFm0zmmzL3XjpVfgInRQtkiFvPF5jgtrWm+X0OByxpDEOD6ZgS6GtU
w6Go/a1FcHpeAn/UDt7Ied+a3h1FN87RJLeSSEgHQbw2MfLxJtQCpovU+ibatwFzS/JN8nReVc60
6epm70kCIGIfS6BKrWjTucmjFWVPxRBPC122Dhkx7bXNicIIXJQKNkA6drhmBfnWSXsEyDstyGTP
WDCPJhrDvjXS29sFlqLeW6W6P5GtcWksvSYgejGQQyrEcOyq5DkK5XpsfWcv6/l+q2zrIc2BIol5
n23u7obskMb5V0/GxcVwZGC0wetEGxOx7mXftvIlEfVXIYOvoZnvE6IHs4wJp8vz77HwPqioXRhE
WuWc8Ia1BBTkNWxwoiXttGDapZdpzbdsqfk0B/XFQNcj3Hc6yzYbKKkbGw+XRnHLQX8nrc5iIsqO
nWrzMjbLtRv6r32Ubt1e77u8PXhZykjbLF8KOt8iuudvQHYOdvVUWe2uER75UXXFjySrB8vInsil
2is7K4EfnWPYh1fye+ktTC1YL8PQwpOErGgiETFtMjU1pvQaRN2jJfudESn9ReqFh6LB/EnXwYc7
1w7hf8qBimc9JQDzZxhMBNomw2LW1cdQp89pWADICus5lhOM7tzLhbD1Y8dA8eamhtwmOsT+R/R3
MBJ3ZhfGufBz1KrQK7bEIFlvo92yuIHspXgxKXEf0OUz6BtSfALkGBkuKTh5fRj9mkvTNIIbaRGC
XbR8hMZB1wA2Ky3N4jse7nM6QTr6+GqWMw94mABUENHe7lTZ8YglbpOg9WK3Jq/CtUiKjNjuFr07
YnRG8LXZKjdlaPGbGiJOP9h4EuD0jzpvZea9R8opCcG/82wMu4wJ/0cSJjGx/JHMv00nwYXKkc7a
LLy64XsTF+ZfK+qgOqRsdsOK080m44MQy4GQ2YsZjVgVDZyv/5F2ZsuNI0mXfqGBGfbllgRAUruU
WrJ0A8sV+77j6edD/v90URCGsKruvmqTdToj4OHh4X78nMTqowM1aGgxs2w+2lC4d00EuHQcxNa7
pZ9fpscYQqtTXYHP0vVA2iGsQSptwCkxDfD9QUOYHTOyBbgKYXqBuSGxy2KAJYhBlwFawOQp1gzz
ANcY6O9CFh3eK3A5z0NDVFyTwwBl0pvPHPK7PAi1azXUxSuAU7OADuDRDhIdI0zhblLk6KRQwfqe
ToM6J+LiPm+6Xz6weVPxeLlKimXdaDItw8oQi19aNDLd5xfpUY2K5pqUBkLn5BBP/deOXAo6fX14
9igY8MKOf8RN/FI31p1hMJFbyiFkObANIkvm3xZR+hwN3o/Ib1THl3tIflFK4cFa/iYPfWF0xbwV
g0ay9Tzr9/BSkB83yJBCXivaqZ+2Tq2M8+ghcA8oUOjH+pn+LRG5yEt2G8ymlx3zFCJlD0JBumXA
59Uky8EnQXDVC/FErwEgbR7mPKECpdiD2xhAw1Tfi7S8r0ou+XDgYPgyY5k82X/WbSiemD19lGFg
OZWN/EpZGGUJkXZSTpVHhf28SZt038OVzmhVUR+Q0uSYDVYIZUwZO5Y192BM63ZUYKnsBAmRAQ6v
m4xMWWtVCEGCVcPwJ5h7bcxemdpRIENWKdgUERw4Yfg6gC8k1A7XatAHjISWIWQTKAqZpnLvF0nP
iYOAOCzS93AIvvcZQ8/tZKVHc4gZsVShYCgQFKcQlCc86II3JaFc3TUdA4QKSPhdDWUHuGXon2H+
UF4qjskxknKt3bdtrZAYz0B4a0y+BlEyjE6iRuNVUDPgWUhGftTDHDC7kVRP9G2pFaqT+TDqwq3K
S/04FtMbuiTZMZa6DlRdaP2oZYtetVwalEJ6uYRaDNZM2kLD+MOnUKK7gIQAKCCkWkAKDjXDUGsQ
4GSxmKROKfVVeh1CPfOe9Kgh7Qy1JAeSEjm+osKDQzW9WcNzTtFVTq0a3KrEAzBCwk0PSUe95gqO
Rng84DAHpYO0iD5DOcjlDmS5tDIZloJ0CuUMtWCAUEpDnXxI/858RUTLcPhRZto3Iah7No32rWwQ
FAh61KnkDGbRRqmuwFDzXQFp7Vr0p7kEwVyZPQ/uWAmKO78CXG55SXbd1T4KRPSC1VQvXdrytCMD
NDB8vfiqyhHlnlo48ZEosNQ58LnGKiFPQEIkA58xU1jScRHgcyrS+FlLejZ+jo4KwYlintU8aDEX
a92phGJD/wkhGoot0vASN/yLjQaGvo505FVyOBjNob43yhjoqgrqgAv7a9Cn1d5Xq5+WoXGsJoA3
iQ5sUyinr2RKMa8OHdh5rf4ehIRp6mG6o171FimQdmiy+lDnMi9qVFlH5HjcWCr8770XK8zJUCv2
JGgVJNqLthQYz6GgEfvL+jdtXMWlO5j/sjKOC9BI/xadlegwFfAudJE47NMsNxyOrMa/q4Y3gel/
hVYTNRtR/uWN4J7zEaY5aYTAmHcQNJmQHdpKqgNJj1TEQWDyzB3KJxN5NmwC4gAKO+sGNHSkqn7v
C7OC6dWKeDtDLG0bFE64qhuixhCnI8P7Q6uDNqYEG2gwzujoaOwjXQzgyRDncnjQyw95341XsQik
xK8Nmk1+QZ0QbjK0GqzYvI3plrznTLVdR1ohwulogNZTjeaYd0VyK8EW+qpJ0kDFVtCf/cGL/tLQ
UqIo1kbgHprkOJmq7FZ5Yb75o5IduwCwjxTRhFbHTLhTxBRYMEfgV1f504058T0Kr65u69hi5lqv
rSd1gMIvDBIGdX3GJjyzKp97PTeueHWWVzl0Fk9VZQKx71XdA0MiQLg5SbB1VBQNnqokaa6Q4J1u
rbZqXKAtVNjHvKLFmIxtOjOxt+gtCZaiu2GgADrL4ZBj7DdTlOEg00d597x8oIRe9sqhk/QKQKjV
vIYy4zn7oh4pR7ciQ2ueEFHzpvzTU4gCTzyjINHugA8qbeS5u0bD4071hZobAp0LVcZ9AwS/CL/M
6It+6xYxkHk/CXmfGmCUQU4bhziUK7KGENGLqtJfiho8fqMNd9Df2aZm3oxynj1PjcdEWJdI/N+r
wjh6eXzbRMbJ0yA4jv28ug/GNjzqmnTXiSHcRDPRQUYHkfDyLYG82KH8IN75rXUNvzj9or7+VZiM
CwdJT2rCHEUEgcM0+fFDnsAG3Gn0u5RGhJ6w8VChCuQbJN2v28B8ZvevZhqxrO0ftRKYf2Dm4Dqh
OFGHZxWAhCnm11NBDo+kTwFVLUhDvyWxKgIGd5WEXpOybzwItqy4uRcjZofqjJm5Rpdvu9SHiXjy
vzDvfWqhBuQt85sh39QWM/0lQ2zFG9JwLxdje2CooDo2vlkgeaIz8SXqTxRVkNUe2apYG+R3IYhz
mOab5sjj/cR4BsPAWYQgmCJAugDcBu4h710qxulX1/TICQ1B2PNKgQuq97TsKBB/nsKslL9Eaj8e
dWNMfquRVjPkpnDE9n0VMosXKPFVO0lsvhDKN0Jc9neKn1mPuVEWjGDXKlwggMOpwMPhy5CQ35Il
DzKi1PrIzHzIM9Ue62Hcd60ZgeyBqnrGr710hqQ+QtGrfRt6j2xFzP2CzmZh5MrdgODg10StG9A7
wiRzJQvTg9aY8rEB7EuyasZ+Q1E9kR56KIsdWW7UL5LckSyPGi0TDkFRQMfge29qlGXekafAHNRM
/bEzdXK3EMohoZSDu2ZKK9uEMNoBpt99VcRZF8LoxOaRQTjjlg30bV/I9diRRF+5qlpf9GDNLoGx
xiNRlYpgpl31QQIvi1ySi1C+6HpsS2GJDyXIJyJTNkhXKd1IN8wlagukVw8et9IPUUiZ7JOAgmp7
aGuLX2lKougUeZaNLhKOSr5LAgm4j6w0ygyRUZw6SgwGkeTxXYgBLRoSkztTyjCp72fqHVP81UnV
hhkGCq3b1HrFbe9PsMkyZegDBZxCt0vbDAjuID2EBuyRXhgmx5oHUeWko169WoKaK/b/oVInJSjN
Vq4pw0+n7AXGUxKmAiwovxVoUgWIpXgPofZj54N6UmdGCgMCDugb5nvKg4ndUwgBPGfD8CmCjFWS
n80a1kWZYDnYl3X5VgSaP4jyLcRQGZXJwhZyKlfQE9fgdKG/aBwYn7UHCcSj/oqg0YYA64qcrG4o
yJOTrOvQPi20QBEcRIud+qOrMW/FTOaMkXYq4t/llUmrdixTMixFssxP4uu6BmqzBmCK5qjkUnEG
Dph014nLY3c3OPR/gv6m/oJWz/6y4TW7mFNNituSIpnz38/keWnJkwk2KDmWkMjosuFOlKdCQ95a
n7iicGpKPBqZrkMbWlt8OinVafAnCDeKVC3oEVDFhDEL9s/um9eaTh28o51uG1ta5WsSsudmZz3J
s+WZbaUMHSRybpH+FQLPN6diX3UvbXQfeMybwDPZ3V/e0C2Liw0t4LkvIo8PqR7MK5g1jtBs3jSH
ekNWedVhzlc2axSfrSwaVFVNFFnEDuINjGHQFj2QrMKKs09PwlX6A7JYWA/bDcOrCpxnH3KhPOrz
XEuA+YmuDt0HYNFE2mnilldKW1bmSHC2OlWn5ZCr7GLnUpKHisGFs26yhZfgCRYEF1EMDW75jfCy
Jrasn+/p8rDTJYXIehJdcM0Cz0eklJxgXx6sfZ4/GwfR3hYuX5GSPjepz+fmbKFw9Mg9qSvhK3iR
FGYBwHKTEoMPTLaO4CyXvBQZNiWEyzRJl01C2kdTDUWbVvKQzQoC7WVUR1hQc+Ug1C0gMDoz7QSs
2+PxCRvBdaVqkGZ5G76zvtj//AJrsVimRBDnEQk2FRBX+kTddzSGeaeiuuUl4o/LB1FaPYn0QhRJ
UnRd1xaeao2TgCgf1uQDlEEUG6nrfml/CU/I/5ysA4TJ8V6+EXmr84zf+W67seGrPqwpkqZaIgdG
X+x3nBYmhDKd5E70dMcMCrqNULMau/82YCy3E2hxE8FC7IrTc9gAz6IUHW0sYsvGQoObVNsMNB0a
tIHaOzkIxU5Bfm7jxNwwtOobZ4uRP3qnVpKXTFD5uDHpZNQxMaFXUAUNtk4OvOEZqyfhzNbiMlIb
jQre6PfuFPZQncLiJoQUMzopdkJ0Dak1k+ibMEekIw9tTfqpSun15d8wB7DFYYRukKvQQOJcFsXF
vlLBa8uq6ijCTMlPFcwVui00r2GB1WChQI16V6JQ98/3+IPRxR6HQqAaDFX3rufDg6UCTdrxav6m
D+FLCWPQhrUV/zcgdbIk0ZA0UoyF/0+ZJyuQ0XJDaS0FDkZNmLVONvKXFZ1mQ7UYE9ZFCGxVaXHI
q6HtEvhYyV/0RgBRQ+/cBHcQ1z/7oVbcTpW3wsqKo36wuLiaih6CTNHnWNcOxY527z36R+mIfvGu
+n0TPvP17qDU34icK8fQoARNFUoxRVxmscww7KxB0VCni6X6IaBgw2wSbfQtM/LKyTA0BLY1RRFl
2fjz97PrSNAp+oxJyXzBrrPhtt0zgKAXbvgY2Mod8uKPspvadUCBau85nQvhlLkL3y4fjTW/McGx
KpakiIasLzIowTMKU4FLytWMX0ZunBpd3Aica05jGga0R5Ko0jNZnH9d9pgdpjHkWlEs/wRsF9x2
kdactAZkRGyqMYVzcCaXl7XmN+dG52Wfba0pjGYbljPzTgRLjaiM4/MUNC2kswEGxVqm/PQvLLJV
qiFqXIPLC0iz8sJqxYGHcPt9bN8BR+5q42eM0OtlO6vb+bed5T3UZ9lQplB1u90UoJL5oFKtCki0
GQ+mpvQvogr19/+3KGMROEE6DgzetijSGfRSA+S/9NLcSuLXovO5kUWg1Ks0V4tCgjMO2NeOXiBq
076tthao02E/qT2wcHXja61ln4bJE1MykR0lai78Po8DUNvJAJDtUJzUfX2A0wFWvj0TlrvuJfkl
bDjk6jk7szc77JlD0s74X3uQenfyNx2U0mW/WDcA15DI19IIzh8NACmKBujTO1diXozeJXoEd5ct
rL2CDAsCUAvyntnMYs/EoBAAcUUoU+yte/F1fA9+MPb/V/BmvTOJlznZIwREk7KxsLVofG51sXOK
qVZeaEiyK0FmLkzGDeCgaIdG7LBhaM0Pzw0twv5Qp1WRtwBaAsl6zWQEVbSye8817zqQzWMtDr+Y
s9vIjta+miVJ6nydwin1x03P3KLgYWl2UyG5kmzAH6sbDIpFqh8Mh8vfbsvO/PczO0KhJF0uwTKp
My2i9kyNTF//OwsL51BrHcWECF4HQ01+KCIHKs2sjS+0FvssifIJ51Y3eMp9XIXXqlU+goNw/aH5
GRfGjUiZE+W24auFepYSRhu7tup6kqmIOn6vi5+SKmuEg7MmdQUzfhJzSoARMOjxX4QG628r2uJl
UXUNJAQC6UZnfheF3/X0+/KXmQ/IMvs9//cXuwYZFvKUsC9BE/w0gt3Iga7omsxsee9ctrTqZTKA
T2Y7qYgsE6cJhCgwU5m0JYf1KfT9xzFheu6ykVUnODMyH+MzV9ansYLSlchd9UnzQ8yRbPIzubxr
hMa8UceallWZ/asgZCngfXlGAMxaeDeU9Eo6VAF3FGwehfmzyjU0On5eXtnK9sEHKymmzmAgPr7I
4dvS7OmINXwoiORrdadJ3UYCv2aBZ5ClKTySNdFY5GIaIOjJHCg/M6/hWB7cuRap0sYHkuXPDkdt
VdZ009QA3S2PqYxQ8xjP6wAAhJKkTcUKFbIrBdJOpIh28It/4Y1ug950PXfajzYQTzd/u7yZ0me3
5/klAr20FN58XIwf/STKvUJT25hiz9F8tL5C/WZP36s38YTE2J3yyjy3g2jn84bVzzts8DZSSXUp
LSvmsg4SRmXVK1I2uckpQ5R3r9Arg7fC5jI5qG6F9DVSLe5WoFpJZz6aXRyKBmqTBCwcTPR785GZ
2r10jF9MWztAqvACWfyGH23aW2yukIZBB2fW/C5TXHqwb8y6aw6DoMfqUL5lv8wtg599igVqomXo
sk6GbS08V4w1PWDWmmqWO7miY12bNIe+aFfavtoXt+mW83yO/B/NzZ/5LMjksadXSo6SJAyirfVo
zZKRbnsAW2E5fEjo/b3JehHtyDEetjZ31YXOlrqINZM/pYY/UJyppl/GdF+k3zd8dGtxi4xKUmEX
6CJOxnjV2SBhfqBkxIs6+Nbb0TF3gRMdyuNlm1trmoP62X6GcQgJOE9EVwQbEtHIsqSNTOrztfDx
iy1OQKFLjGtFISWtvIY/4llF2Hk0qp2cgNQtxsPl9ay83T+aWxwAK66YwQhUeoqiBZPlONplnrsK
/APeDE9EfYr62j4X2it4l2/hPHHR4DkNTBXCdLLPrMqOmsKyR9iiNBPmK4hba7hOSmZHby//1Mtf
m6vl49Z3MahTugeztNuPOv2hqSIcjtNGzJfmJOJjksGphDyBJ44419gWSUZtMRBi9hXTgXZnFz+1
6+4Y3whM4+5Cd+uASGvBQLPAwcPBQu1keVHmU9eQL036/0af9FFAqmnP6MRN5qC4ZjqXd3DNec/M
LSvpnRAPdSv0upuD+raqh54ZuMsWtlZkLbavaOqgkCqEuft976j72MmJ3gxdn0rX+muz9bLiEpKm
yPQmENkmNZz/fnYaxzwcqloddK7GwY2f0qNxZGbdDve1Dd+vxG2c7fONGuzK+ZQ1kVIXVPEyTd7F
gUFFou5CqVRdcK7RK0pM3Ey1n9hxGMNwPA8v6DIcSZf3deXLnRtVFr4fq9lEPmoobjPzfaLoA7hX
8P+FEe4kWSNv0yknLK4mC14soEtwwCTqLOPSnqZyvPrn6zg3Ma/z7IP1mW6BG2VSVG1NO0Qe02I4
5LKJef8XB3i+Wf+zioVP1CUQVrmZerdlIL4EDJYDBWRemWABO2t5M6aJ3YNNv2x1JUn7YHVxFTU6
KBTBLxVXQnQ5HGHBq3q79iNCdmZfNrXi9JgyKHMip6AZSweMPYYoOmHAVJFcBZ7vMsFwgPzzX3wq
cvc5GErUlZZ1mCHIGhUeO95AaAzJCfDmrWRv7SSdW5ij45kzwG1M4SpoEY/uEehj1NgbvxaIpuVe
tutRu7q8bWtfyOB1qlP2Z8hi+fIxGDNNu5xtUyYXjd8Hr7vOEs1pAs29bGilvGTMRXD4OGVJVbVl
LURgYKDXRrWnHN47k00veD9J8C0Ql0AQH4fbkJGUg/Zw2exaiODBqkoqby71UxF+EDsD4ku4VpqJ
eTym7lLQQJdNrDyIDBnMB4gT5lBkLsqPX6yXB61qxZklyvEO+gGlu9EZToIL+ew+PIIH3jN1voNB
x7xHShYVkKP5pDuXf8TaFcOP0HmVi4pBm2gRppJMJ+tj77mhJRCP+/Zgnhjet9UO/OYutLdumbXz
RqEQqAtwHpoosxufuWnSShrKMBSE5OoH6MwDk6iMUMQb7rllZZH2SUNjSE3CcZMN7XboYBt4H0Rz
o4Wx5iPnS1ncXTLsgZ6BEqjbDaiACDEsPoXwz0sMOInFx5FNUqhPr+YqN5n8mIcigbW9URC6DqPq
sfP9jfi0tmHM4YHqNWjWg9j/+FniKlHVqPXBvhHoDz6sXgzhHUUp3irWrQWOM0PLrCmSRRXyDN6/
hkBft4aKQ4GCN/HvPVjCLvv26pqI6vxH0fjvwtWGfjK9StYUdzCgGivVqxi8OIK0G+d4zQ2sMzML
X2s8OGhm824+fhuM5ziTNpx59YyeW1h8HMZyVTHKQjQAD/1r9Rd6c9/B+0t7fx84Wb5X/3lFn6j0
94rURX6kihB9+o2ikHbmr+Ds611iA313pqvezu3y2d9Xh63ra6128MHoIteF17FJVJ1tzG4qBIiv
gU66hN6dljqqy/Pz4DmX3WPtwjxf5eLClINpUqYxY1eV3PztGSjEG2laHQpU0JmaAEcbIaKw4ZMb
zqIuwi3zvSqKgGgCqq13UxQhQk2bTaz5hy9ztvOFzb/hLMQOtA+8Br47V7tP75D62ae3MBi41Z28
K/ZbWLS1gtqH7zafwnNrVq0y5Ye19qrlfvaZ5uDe0m8GKniKYxyEQ2oLtvbz8sdbQRbhozqxan7s
iSTrH802rej3XDCKayFnfRBfk9OA0yhHFMfvdbu70pzWTU+g6I8WSGz7svW1rPjc+GKHFdgFBL3G
eGYGL2KJsjjoFCjOy6Oo+4dYsZhc1WDOzp8u212JaAq5o6Iq4BBY8yKiZfD7R1arDK6Vdzt4+OHi
QJZiK0TPv37hP1hRGSAzNOYxlnmJpUrMx47x6NZMuhsRUzvRVsV5rTDwwcZ8TZx5TSlnLcyBHL7w
Vb9CjeMxPsAqbEuv8nEzsqyuB4iPxiejnbbMVRkbAOBfYWsGVMDJw5jcbq5soZfKrCM5jm97v/75
h5J0DWkA2uSKtXxKQ/cBl2najO6gToeYJ1OZR3emuOGGa4eAA/C3mcUudn4LjUqHmTaz7ie6uxCL
opXF4nr/JoZuvfQdKYDHRfvqB/6jpL7nASOuULwns2rn1xD9WXmwYEAp/vkL7sMvW3rqgMJcC2+q
Gw7vVfpiyj8Z4I/FjSxdnm+ipaueb8Di7g0rqEJG9K/+t+ST3SNth2IdnIRoGDlwgeyaffYonKDF
Ypihvha2a94rJa4PK11czlIVNgHEwnwD/2tuCY5WwPzYQgajv9Q5nGpSxDytfOWhwYgSyemyn62A
dI1z68t0akIerm46KDuICT8mG96Y9/iQHaHqeVWcEBGD3dZxmrf005bD7MlbgY7rp5dRGhYB5Cls
uZY/jyXkIdPkCBrqtf1tZ6mOnm+mP2vnVzqzuLioKyUIVE/HYvO1/l2d6oPv+BDL25UDYTQiujvY
YTdSoC2Ti9tFyKda8BKBdNinH4XmI3S04e7yt9uyMf/9LARC8KmneeWRZY3hr7FprnPIkC+bWMsc
qTf8iUCGYQDA/WiDN1APPDUZyRxnGDXkwfk+PMQnVDaPLQpLPy/bW13SmblFPILOsIr6KFYJe2ip
lCMyg4nz35lYBJZcG8NQRhzHHSK4JRlx1HmmXjYx/8pPHn62ikVQYdANyMesFRuKOEBeuyrypnCL
7Ov6y2VLq8cXWJhKCLeYVV6WhboCjg0pwQfgSoHuSt2nTnRv2h20KtC52AptrO1Cubx2hGWZPqyu
6CaozUXIojFqGD7NcpD9/hFtW6k+5HfwDn+BygFydOlYMpb/Ln3Xn7k6nGIPV2QJB4UME67TQzu9
q95R7UGE87CxHfNJXu782Q+TFg+PUNKRSp1PuniYXNlJXM8Ovs/eKh+9vfF82dqas54bWzw4JoX5
58iAoLtIuj2yGnagb1xPa28aOs3/2eg/x/PsiItDM6poUCku8lc6pL/ErsBVfzak4TalQBdSAeWv
/25Vi8jFM7408hqTEP0PsEpqLwhhfL1sYy3n/7CueWvP1qXUMfI7LI0Hon8npnbykNJH96+sfePA
kgXUjCfiXrC3QB5r+a8Mjg1cLOgo0AQf7VqjgsapFapuIEo3fQlDpHErN9LbxvJW3fDMzCIAqIVi
lVOEGSg4q53sSMd0j1gNNbj9/JbZbFzN5+2T25/ZW5xHujwSMy+R6kYjBatdYaMia17p+8iFGrzd
T0+jsmP4cA4K0Q75w819XQ0IIKotUQRpArb5474WZuqFUo3GHoyj0I9E/k0rQo4Y1j3Kk0n8s1Tm
WF5lW360ljshaSFbBkNpurm8nuAsZ6B5ijTe/DDpgU7wmJya0QnR1dY7dXWPz0wtriYdPgW/qq3B
nbrEkbQa1vCC0bNao32XvUBAho6mVMnwXXXtv7mFz5e5cFv4c0p9FFmmeAXR666+nV8fM6hUd8dj
udFRW/2WZwtdOG/la31aTzhvohf6ThuVU++HXF8aJFTATSG0b1y47cKNhH811pFrMOOj6zJ9jkWq
ERmodqRpPrr6I+M2ttgzMuvIJ+iLucaMfM80LzPnl0/q2k2tMN+A/pkIbmk50VhESUirnJsaerB9
0p40iGdK60VWv122s3ZVKFBVqjNwyfhUHQ2yAZphOFBcJqNRXFT34rCVDa7vn8GQEnB7i5bhYv8C
6EH6VEelfO71Vg/Fl4A6RmsPDlzg7/79VtBZOw9UEUQduksqzMvOPBMGrdZJbN0AX0Hao87ahcp9
nnR3VlHc6r10EvocSIuubnyz1ZxHpTtvzZ0PRv0WN1TataUFWeQIDky/QlLGOEau/gC9BzxSp+YO
VYww2G3Vi+Yjtgyx8CUpooh2JPOviyMYwPWSUmbHUzrtKAtfesvaW8GjQbnKNDfO+5pXwjxjzHho
VZSW0XSY6h5/mVTX8tQ76B5bp6vCGzQSkc/J5I0sZtVvVAY1dJMpis9TTLqP46otvhlUpNx70Ymd
wEUgq3VF/4Duvb09sLziO6iAqipJq6Z9xguGEkIxQg89XSk/Gx5sXTdpWt/UWodQI9MHGhxLRvbP
X2TYNCin4DczlO7jFRVnljTlMvCnLGhRy71LtqbBVnKLDwbmpOAsp5mQQFICGLvcoJzcFIiQKGeM
v2xhOtZKFh/sLNyf6MzskmcSS6hGFe100nSQSWW3h6Z9N75Ku9BpvsOGs+8RSomr2u6T7lFyqoPG
W34raK+4Kvk/pUSNYyGZy5eAMWSDEiH158qP6TeEdsurxJ6HMyfGNXeUEPbwddt+sJmlrnV1zw0v
M/1sMAN4M0DSkWKh3gsptisdmze0i/ZdPr1lyiMzuHb75m2teCUQfDC88KNMzNQiG1hxexU8y3vv
Kr0L9shoNTvPhfJ8X5+a/fCSvGwZ3tjp5VOgZaRSbxsWDKHSN7FoYOxtrQIyCgnuOV3byKxWV6kC
cmHmg8k8eXGZ5JJVNkYjDG4h/5Kl6hHqQkginBTJztJsNpDqaycHwJAFfpgpECgaPp6coClL0ZKQ
wxQrkv6M9ySULLqwxTyxVswgqlL8luZm3qd+XtWEEfJWLSNHgMlU8sXp2nLUHZL0TnEwN+LN2huH
wDnjuukvcOUvbgwvRpytbkWq4M4fNggokK3qgAJl9QYHJ8kbSk/BaSi+wce25aRrO2rObVgd88xV
Lj4fkqwQsuXmyBCltfcB5ycQ5eU1THY5sWnQbAFBsl2EIo8dF98r6OiQAkPEOOd/NvD5b80krt3Z
qqnMQ54SeA/QdR8/MaTpdU4WMQctcT96we1kw7AJ8Y5DaUkqb+exfDJozb6cd6258bnZ5TtTF33M
JqA3B0gdG/hMwhaKGyQtWtDLzRYWaOWMaoBZSL8Ui7LqcvIS/lLBIlMH0ZffNfE9bGJwaD4bwevl
Va18XcxwXbM05BuXYPABFjDGRzFTI2vS3pX1Md4qLK0krB9MLB4BY6Y3PcVZ3W1h9BALE74/DTGZ
y+v4E6QXSdUHK4uDT6KT5lOsaG5U0+GDukaS5B1U8M6YQsmoP8ZQ7UNI5OrxVk14bX2gFHk38mSl
FrDwx0LTihrqYg1KGA29xTh+KIlOG963amTut2kmQ9SUGz46fTsCkZSlANC+0e8VJaYpHLiXt3DN
44Ce/cfEIunoUOhBGRgT2UDCbb0ZMs97RK8K0d+IZ2tOd25psWNV0hSdWMBXF1r10Ugk5Gm7Pt7X
TXG4vKSV9ycgrb+XNO/qWR4ljlmZ01XHKSTY6hIfBmK/vDPa7lgo0Pr6gn8TtcrGPq66oqTMeCpg
YjNc7KPV1pCYF83iyTVqHvKZtU8FVIhojeoUN0Xpt5Bke6F6sYQfl1e71oJjcoYiH+9QWC6WzdJC
0coxMgEdoxI5OrR+BPSzrEPn7aDPswWGHyJ9J8PKCWAjPnavlMfk41ZxYy2p/PArZj872/Q0VPwe
br958AIUl5PcN/ZgU2kAvjvLDAGkUHczXkRCnQat37etwtxaP/fDD1jsv5iqU9KbhAL10Jz6l/9h
wBFvYrc/biWtK5fCB1OL2GaRsLZQebPjxtcpOogoL4MfG6qHuPqy8XHXDo0M+BV4KLewvEyP/ZZe
njjjr83b4hR8hSdw/JXvfRR1YNW1qYu5UeHCSbmFL1hLdbQzw8v0GFHWIAYVzXY+xnfma2J7J4tP
WHyzXsXjFpB95TmHMd5zgBCZi1pWbsDoSRGHVYek5Q9d0rVyIAvepEta38y/zSx8VKkbw+s9hIQ0
QL3xPKGZ3k7R941PNkfM5Z10vpilIxZxGUioq+KIwYN/VOzhiIrWbX6aboXTVqK2uiRAeZQvVR3q
rkVQRVcz1Op6HgEo70qzQi3myu9/Xl7RWjwl6/qPjUU8rSA+NeRG11wZWkrvexW9TuINbK37eLqW
QZ5ctraW9nKp/W1uXvJZJBn7vG8QDOcr3ftPULPnj/WL+VdxnbxOe8a5++fuBZ23due/bRheaeV/
MLxwD1mxJrkPeH+HqBo26XNulu4sg6MXkRPJwXXny7dEf7ttwo02zVpAOV/ywmXUgqeSOs89VLQT
6/IpbBtiy5Fa0j7XjK0NnrOGTw56tsGL8FUw912YcEwSU7KT7IRX/iH69j/tkq1IuZbAzNxLKJ0y
F/1p8JZxjmRQGu4mH9ULRXS0wHc2vtpq7DgzsVhNEwuBVnTT5AIYDXfaD9qH+q/wqrkuQF+INn27
XSU4kwOV7z7bfijNB+zTZp6ZX2SgbVgpQjixwugGiQs3vLKcwklP81UXOb699R5Zj8t/2/tzD5+d
DmbyWxDTfLz/eYLWe0b/5rtVu9KP/v0WCmHT3CIDlfUy7MVxXt4peCjc4YhQ3iE/zaURf3Oead0a
Xq3hgjMz0yKaTRLE3NPI0e++9k5zmjezdYVHRAdp5W355qcnJbskUckDCm6SOX0CnhfSDJKKoLnR
H3tHsUGC54wZueG+c5AQ2okShK9O89eGvy4j9myVJRo88Iionwpe/SS0pSaP8tyRtfJdd6+9BXbx
NlxF36S9cOV/je3+TX7676wur3P4nI1RbGUupffBZfR4V7i83F9mz0m+TQ6yks5WCrE8mH8WSq+U
egxPF0aOP8bxjPJCMfHWhaRAuREQ7KmKzOl676lm7jpXqet58TH3tyBpq/t7ZnYZxaOsLAU45qgG
oPn83EZPvfRyeTeXUW25skW4ZmC0Uf3BJIAKrdOa+ZVRehuPpU9F9dmGaZoQZ1GFwVsWNvJCMyIv
ZRkjDe7kAXZsu3orbX0nvTJYfNBOl5e0as/iGTFP3zMvtqSUCAKpCdUJQquZejRgCMOzlafCiZ7k
XeBY9tZlu7aFZ+Y+cUso4pDCDw7ft/TezbJbzcYGzp/5PC7P+zc/iiB3ghH9082ToWkwdAOU58gR
O+hboDzH04jxZXSQ+mGLj2jN6c6tLS4h0Gi+Xtb4OlyD8rVPwj4zx8H4Loyee/lLbZlaXDhjq/jj
VLNzRoYgXVAe9QRMfJ3bl82sRsezJS0vmnCyJgBo2FEPsMDcILzwpDyp9wa98eKgPAgnaSMJ+vSC
+/PJLJWOoEY4/jTR5aVIqnmDwSbmiFBpEwJ/afhQojk7Ie7sl5ZtWsOtwYhIA3NyK4G7u7zmVadk
0oipK0hcPg16KVluKRX0mG6Mmolk7hVvCzv2/1nj3ybmn3B2fZuelQlp0oqucV+cFAArqq1+rbhN
t1OTP4ODn47A2XJmTzqzldHNlXoo1kgVslN1Eq094iT30QPq7EfDCX8h6OofOqd8iJzkkLuS473J
RxiolT+Zi2FXh60qwcqVQH8QRLfKFnMsF76rj5YIszU8ymPo3fQqqt0iiqUUgJjnBCQw+YgOTg96
bW6dT3mZYeNb55Y/xRu/R75QRWcX2pfk1L52N+ExOeXXxW1wkK/afWMDpWfEREayN7+Kb8pT+6U9
IQiFWK+dHbYgEmvhduYA0WccEY+O5WxuYpQqpJ2hQV410ElQruPDcCW6f+B2trcvNk7z6vIhcldm
XjFRWzaEFTTSyrCuFFeoVUdB6tzIpbsmHVTUbivEVv2NIPWn2rXwPdb3t0H5o+9VWl9lUq+KFKXM
YJ89IEXjIEN3qzwlNNhmfgqZpC67tTY6QZ/KcH8+9JnhRQqJhkvoTVD7uW0lHYPAIAcoHuo4OYXI
EO6kzvzdecZvqa3sKRc3qB7+xMRLq16c7qmqJKxYc/7qPRan8Kgdq5sIaJp3gmfFER49F5Ww1+xO
vYn+L2nf1SM5rjT7iwTIUO5VtlTVvnvazIswZkfee/36L9jnYkfF0i3uzuJgcR4amCxSyWQyMzLi
yPMpeefKO9tz5rxjlHxqcLOLn3TJn9it8tsI/PdD3lvRV2X0ctWP70XdJQ5QXg5kHYFo7FMnl0EW
4UTgwe3v8vLb9Zi6c11BN9aAh1OEwAXfsA5pHIOiZzyhDVIigUvvZk0MjnvvHieoJkmgeELdF/3k
c3ejGbdgiMhexGPzjca3zIbGzcvi0FffP3g67K4KDEL0AWFe4g/6thoBGgOR+fiu+aoJXGXpUZ4C
7b79ZTxTeszlxMuneTYZ5xKgYkwEJQXsvVdR3Y2+ZVN4qtOR58Q8O/Tvm2tjacdVTETwWAHw4a79
oxwP35RZ+VVCFkSsOpdUBOpyaSCOtRupCjDJo1WFXYDm3aMwqFa/jDao3+2EgINchNabJth5AuVL
8a0pNVvuSGNFjWD/gZ9tvgg9HJtf3RmlMsWA+HmV/IL6jRMPra2Fxb/PEGi8/vu7M1m5kkFdtBvw
3eVZtkW5tirUFv5gIRpGKpB8SeLFeDIgczmKoaABnUsgysBJBRBGTZ6vG6G+wgYq4LywEswkXbJB
SSn6ZFmKtqay/jWhVVaovJ26eMvTQLw1waTEpIROH97dGl7XQ26N9DFvDx4UISiEFfNOnO+/F/y2
5pjUwoSUjLFOyA2TQbGU6Guj46JTU6hv83KJvRxuuzKWrT0Uugy09OBwDUvIlX0bYgiGZO+J6RMI
zi3lcclf8viWy5dzgVhhdpS9xPNwqAkENXVPjZwVAEfJAoNX4XcpIAjC7YRJlAkZnQPJm//kLBpz
l/dGtqxVRI9W8yNdXmeodP43A8r52dVXo5IrqGB51ZhbEGoR6qfrBvbyzo1zaEzoHItaX2X62uwx
6m2QyGkTyVIwTwGZZQjc3orlzaKRPznIv88YC6FI0m40Mh3cKLUaI6s05NUu5tzwRqniIcd4h01j
ol+64JpaS7xc4gCQLmRbkPEIRhtgooeeOyjNCR4aEwSnTFZqZcTTetWeRnDNrx2vmbdnAdR4IPcA
5YBhsp7eEiXRQ4IwK85fM/IYjQvHpfccYmuAcWmokjeo2uK9DuFVpzDEX3LcAScs9H9NiXiAGthg
k854j3TI8lx3xb3bdWuZ8XWzr5qxhF6G1xWylfd3tVxac/3lupGLHgoNFVsrjMMPKLH1HYHDU2KP
knag3sTJmk9iQN/v8RFwDIhn5j6XDm8vDG8N0+VvrmHkSn2Y5Vge+OmOqZOgmJkcRMMNP8lSzGOF
J17jJFDePPJS/93se2ubOQRKVKVgeseiiZ8/9D+VQ+zRPvAP5TF87xyAwgBhhFJZjtcVf6SJu+XM
qYig4atAQlPy8nfSPq0muGI0O/dAy/e1Gd+gaA4oLB315Y0s8RyKuWcBS58avYlxGpPVwjCqMxWl
ZQiK+ycuBbyQDDAaaDpZzFDerCL+hN1df4T+GISvoIf5EmJQTPRy005PvY1hT6f6r2bZ5eVFbxYZ
CibEh7h5PNp6YY/PlBWMOFUwSoEofyb5/JGU3aCKJf29YialKCfQybYCVjzZo4OxCaApYoe+4MAo
7cf+9f3d/Yy/jbFJRRnCe0ITNeVGn2Q3E1vDLkdd97Kl4LHh7j7ONwtjwyvKWiAVxuvdy2+qO3G1
hLfGL/zhA8SEzvjV8JCrn6L70ud1XBQaVtm0c2uYCbsNtI5rEDXQipRoQ5TPGV4Jzkj4MVrQLQPd
BvWnwp8tvKY83a4COqRCMKZWNlb11trZszlRRqDg+t7vXTcK+LrpsDxgpCz8wOgUKJmMmY6WjACB
8jEBcWg+c66c3bRxa4UJT6ECecY+LXQwsNYvhVv4tRve0/lhqJ9zqiC8BTGxqM7LEVrt4IsiwtuE
JhPK4871Ldu7QBUC+i24JMLB54N8E+flqZKzuSphwQfE4ZD5kwcWWW7BcO9UbM0w99hcjsYkNtiz
dlowLVFZImDq+VRyLuXdqtHWDv0dm+V0IdTKxDDVMcSuHWvodQ3e5ITASfFcbd8LNhvHeMEiGlCX
klD4A8lMQPO08UCs0lpu/gHtxN5x266KcYNogpYw5d/9BPpHp8mv7Mw2bwW/tZHkcKa+dn2ODiep
iGJI3JgSDMb1om5cYtx/FS66IrIjmXcX7K/ntwkmfAxD2eq1Dm/oXEi4PkGR0oMa4b3p5y4mBHig
pAtgHU2iMBj994qYVG3o+7kVNPi4/IirR3bVQ/5MizwAAIOaDOn1DFBB4eHFxTlcuy89cHqboN83
USlnnw5hP5VoKdZ0oenD8kt+VW9kwG0eBbd1ZzdurUT0+PCovS+IVqMk4xbHJ2SBhILayeuax2AT
qz+ypLdErhgQdTg2/qvwD1oaAG0fi2iHOEk4mjF2tGmHwSrXXoK2cPGYdsgKkV7YFeZLr8epnbsO
JIHgY0WZQwFLIAuga6Fp3A/LJ14C84BB7xnHwo3c9kDr0NHtTNMXN3ZjDrntTjJ6ZpdtuMcmiNlm
YJc95T70kWo72a18zA6SCJpxUOpBzrF0QXjbWYYHvm+749Zf6Hk73+vzH8CcRw2qznk54QeUN6EP
TV1ntDBcUj38gzhDD8I1U8y5hCRzP0JaGc3cr4a/3lCqrswej/I7xHF9fhqx98bYehGTEiprnaTQ
csW5zEvPGGU7qp4XVfehNMOJOHsnAn0jAFF0qovJwvEXsx5mKa10z2jiW3EsfT3lETbv3XBbE8ze
LaBrbs0EJvArMOB9KGXBTyCneP0Y8BbChrIySTS1gtq71rZBplX2lPI4m3aD1nYl9Dds7tA+0+IC
RQjc1UD+ri/Z4+CDD9YOnyl7d3dP6/DJ9/+2LObaNvJQzJUEFTFzqIEMBPt5FBWv123sfyAFU0wQ
MLvkJeyzEdraDT4QtJSPkKIDbaAiQau34rS/d+0AtQ5EDBVmZAemEkNGwVxRcFlLN2S6LaXHkSc+
JV8eVLDUK7pCQyEgHmzi33Rj0RUR9F3FY3LofMFdwOncfZFSO/++4rmso2IUI/nXwGD0guI57Z7k
Pq+6swctOPsZjM/XJdD/TSjS6039QVlhUsd4GI+jG8JieRT+pDiMlARFW9rYVzG0ce6a4GtJW2Ee
DQ/4FzsXU2tp39Xiu5F+u+4rO1FfOzPEhCY5mRcSgvURDxw6Ql08rUHizm/aQ3nof4HtC2Luhxbv
GRyFNyH4k7wB5iEJQ/vrMljPz9c5aGG3LtVkADo7uZUU1F4FOXarPmjP0UPSBwCYIkWveQXinccA
+OAw64dxXNTr2O5b0+ltrqzY3kxMgNNo3EQiyMhuxvlNnYJ8rR1R5Oz0XrSBTRNmkaJdjuKNciWl
RIVNutNpEPqUltd8Ep97PGJzVzyZAe/5ehlEcaPCGM3KcBlcLFM3q6JMoSfY1aCjEQ0b9xAnTl9e
becmmJNBkhR1zxSVcIjUq1njxWVq9RBMn5revu6qCm81jK9Ug5zmTREBi9Gq34xKhJwfARiwPxnk
l6wsthgDlZHeLmZ37NTsbZzbAwJtJqeOPEZ/YfyJWJn0Y86Bqsq6NoCa8y2out3S+OjDb1Pxus69
HUG8zIxj9PxSexAxJjUsd1O4Wq1sPnVjfkAXlctisL8uELyCzkgzcdjPz4CgFZOUdkA6qlbyjfxq
nnI8E3RXfwRhoXCkmAPusbsMq/Sr/W3yQvpuEZOql5H/mAcKqK693Cls1SXvolOg1skrsu47yW9z
TGY3iWZflhCi8sI8vami+2QRXdxe1miKHHfcOWVYmSpjCBSz9vS0MZsZdkkxgLEfJbAOCbOTHYa/
oq9a0Luyt7w098U9v7m++wFVVBUkcF9DQ5qJoSOJOrPAs8iritg3c7CeFVXKo2em/8hFyroxwniJ
MQxTpbZE86R1vl0L8bgIvSsWrafU/U2hEldUeBW+3c/22yT7IsiiEewnHfbSED+aMLVXKA83tWJX
icI52ztIEPrZ/t7CzyLEJhXT4ymvShMdSgxjBehwmPfyYwikk2oZj/8rZIYQP7LS76u/SI5yWwTi
j0+W1GA4/NdlMyEtFcu4KTL6Oc3l2LThnWnmp9IsXPBsfbke03YqtufrZmKaLIeGNK74quVN/VId
w2DwFpD0gb0LVcOYY23fT4FX1FE2pGPh52ejBlmeZHQq2qImhG3F3IpAtMhZ0GVSSBf02wb9DZsP
SZJWj6Uej7jJhviyZ+CW6+zqlrJcqb/+2cjG/+fM/7ZJf9PGpthNU6gJkD7Ickv5IbxD+NVVTEd7
6Rcrv5sC8ZR/MV+WiLPW/RP52yw9PhuzEYbNpqFC3BbjBfiQW7RSXHHAvNusO7F5KrowuL65u+dR
k8H7hNSQjoueG5yaaMDWY2/bfLFjUliLkFl9eNJm/XDd0uc78SLa/C5CsNVSUYWwTbfClK6WbjLL
b3KhOVrUuoaARcag20qGhzhJgrGdTp1R2xNIW9cifBhQKOwjBbyJa9pZyRpWlqGCarjqI6tuxMGC
7A1nW/YP0ebHsj4HSoK1S+m+hImdvWbyrVDP1tT5ZAmE+X5qXdn4UNWTXPLyyN0TtbHMeJ68gBkr
pBMDSxpI649seON8h10f2xhgfWyK6jARsDTaFiVu44/OCID9gk4d7T10X+aT+aSDW0HwZav1Z185
Sm7h1LYZNCJGzq7/nP2dBlkVtAjAWYX77twDQQnUrXWI4RpKxBKdpEOF1kcPFTjZEb/zypmXtTc6
lIwsRMLwCTaRcXdZGCM9ivDokjvjpOaPGOpxK11wjOEZSE3O0na+5Jkx+XxlQ9dOZB5grFAh9zbM
t0KacvQCdirp5wti4m+WxUUr5hJy0lz7ms+jMy21ZM3V4nZ9PFqNPL3MA8qMTTfdJkUSpOXC8Sfe
ljLfD/c5weheqHuTvH5bIsiqiJBvr0prULNgRMP9ur/stM8gWkH5nMAPQSkdmfMRi0MkKxVmclu0
z7KDSg6xI6CPFtt9jWEeEI47xKVV4saR7NbSTvqDYmF+BBRM+V+yCCJeQOlvB9Pj4br3Pvf2hzHn
aspDFHY1zC+S8UYUwG0dJ871te9chGdLp59iczuAGjAzmwWXUp4MVhf/jMLv8vzzug1pJzzACMDD
GEEGrzD7fNZxTLtcQvyJA/NeAyo8D8Ij5EhQ80/vJBs6HrZ+lAEe4AkB0GyTuR/ODDOOVOSkr3Vz
wN1HViWoB9Gf5w50S+1oSY0W2+OCJl5cLUEnSh5n0TvX4Jltxqn0tV4mhQ4wLiCtd4q7tUdFCMQq
kV9BjRcsM+JorRmalBBPdDm29/3m94YzflOJgk7nC2l6Ix+LJ4xKozZu3oLn5vi/CUPu+CRvtYwf
ZZOujpjzxejW19UT3icf3eefyuxCStdRvogH3UFfzpN51XieWep5G/edU3FOjQlYsKjOwBl8qyJd
VLR3hSfbvHelnH1N5l2zkFSNlwYuPNmzI3wyQIwn1TUx3yE42tN/+36sTEcoZEM4S8jto9fVC3+V
DqRAgvSVOKMr36QuqDs5je2dnhwNgRCjMaC3jBcOc4sNkWmWDVXYa9w6mAPlMLmSk3vVX9AWtz+x
TRBPVY/pKfO4rdvdGKSC/gm0OZp4oZaUlEq1oEiM0QIQd0k3zR0akA6CQ1CelNaSHfIWOQqnKvyZ
Gl6Eho1R5ojg0l6GdVFF5AiTK1iIBVUQOo0zAfXSxVbRuP8eUIQt3lhkjohcgxmtFULVQ27sriAv
6Qn64X3LSYr3o+3GDnMmBrKug9h8JmP6u5lY+lteQpCW1Nb0MUK6o3LEQ/xlCZrSEqCpyvNd6inX
NpY5KVpkGKVEOZBaVAJuu3rs3DYXgVBeUoxyo0INUh9zcECeiIpRZHaQgQHVRmZCq/z6KdoNgvAn
AxyYIBNi35FKJkPDscBjPVsLq9cHq+p5xb69BwjayL9tMBfMZCpJ3IFKE5nD6qlehoEUyS8OyTHx
GyfFjCdNcVsEDTS0/wicDZfamGfumEURhDCL8VQmVWStQ6BEN+0iWC0P57v3dj0zxJyWJpUJJowR
ZyVwR1Cm28FP7wt7furRW5iC/vYfVP92w8Jmccx56TL5/4WF7LV8WW/MU4rqX3sQvgHgGdnaIQFh
BNd9eUaZwyMsRJ9aDQNddXhfds+z8LCYL9f9cjfBJhoI6EBqgQYo+0AeqxIjPQm+mgqR7D5AHdWJ
blUfLC0nXmzdX85vU8x7YRxmYRwSPP7robGGBHyMiWWQL9cXtGtEB6CDCjXLF/zAEzHTpuuAPuva
XreI2L32IKFFgSHlqc7uHmmo11BNaEi7sO/9NQchhVFh57K09Dr9Vda4J5q+bi7Cl4GZJzwDUMNg
4TZKu4IK2cCUTimDqxYknaFKnHZYHXlF0taCEShegG7WnyBumlhiPgZGJzrxhH6fnr63mFToh/5m
kDCcNwGEMDb2svTBoNdu0hn2ZMoceNB+ZmJQDj+6Kxo7+2mWsdy1I8J9CNRF/l4tmZXmN+Ex797U
Trc7FJmUO5J/jaYf1z/7bnKNSXqdghqRMTDnE0IDiUwoW5NRr1bf9VYl3gvaF0n+PumLFUuiVUk8
jhX6b15+nd82meMJJbkoHkvYbMKpOi5gQQZhorI4cQuNVJAu9sDMavPr9YXS4MYYVaiQIkb8gLBB
GxB/3ySZml4OmqCJhicJVf01bcUQc1ktqglKLjs6Gf+tvixiHtVQRH6nEiyVZeswBbWaTZXmYvJt
V3xLCe/Bu3ttgX4Ss+Cwg9Igc0cLcz6LIkFYMJ/zB+mmx6DS3eTPbyWKNQlo2ttvErBQD+lheADQ
HLRUJi9J2TtmCBjYTnT86GT6+Z5GOGV63OMX0IpRchqg/KI/iQHNp/u/zAdea2cvcOA4U3kBgJYu
GrjmJIRarYMcRGlqayg+loZXNdldEMQAVSJR3XoWDyX06mJiUEpC33TG4DF2EhN6YAGh+WSbWZG3
flz3yp1uP97N0EgDNgQt4gumxMkIh9JIgeAGP529rDZx58OIlyX6cWD6d+QTMPH2dZu72wjIDihh
AZ674OLDdMoaSnoHOGdqAOtYhV8MaeGpLu7ej/BKHfyZGKPDKTj3DWMa54GECYQxBe0GIqaAdUV1
YMzdcz5lJ4lAHgaMeI91vEC+MNZlS83Wb9cXSuMIc+ThnCoEPMDbjkuNPSBCUU1CjrnXegQfHHmu
hh56DcQKK+IBzuISkA5et7ibtoPmWzWAiMW4LZuuFlVVRcMEloYcnAIg+PP7E4iPDpFLmxKCX2Fa
npIf9V94ANO963trmH70TXjrwjROl2oBb7J60oXFUsyHARw615e35zkavSfA8Y2HJntZiEokTlGE
Jt2sYWpRIoATqVLav1y3sruUjRXmeqhrXWjGHpmI3D+pajBnz+nCMbF3620XwniG2sRC1GPqzRsr
NVhK/UNI7bJtfiURSLahgYqpre9N83x9XZ89zAt//L2wT3zM5huhkdrFS4VLPg1owljZ/eF/Yhp/
8kjdLO/z5tgYUsZlkuDkmEZZ7uL2aBj3tcZhkNl9TGxtMElpKHXpUlAIp+yb9+NNdphu83vBxXSz
P9wgjzmlj7xC6h5cVd7apOF7sy5paeeiiWFTfV49cAAHmIpAjVdB6VGyy8MClo6UTm/xIibHI2Xm
cGkZKeJRwF2+gj8tH06CdKxETn7COVtsvFRiDRXzHklRFz+uFVAlnGC4WyvZbh7z+lMl9MUGGZtH
bxr6+qPQj8TXfTCaWHzOpB20F5QyNt7OZJZTRJpawIMDoTA6tHWQ9idMEUL/TrdV0TLvoqPSYrAG
DnOsj6P0rqMszp985m0rE0ySSW4NdcaqVzNxtPyLofGeM9yNZYKJKQhjFws1iHfQeKBsQMWRji0A
c0kbZZj7qjlhePe1gMYYlD7B9k3J4M7PAWozSUExbuCyALOfA0WJZ8FefsSHwou/cCXI99L1rTXG
+3vAO4uMtrw7N9Gs4mnym9vkr/wtSqzyrvJKP7ufUBrm643tH7vfy6R/3xz3UpenZVYn2WuHNnyI
llBwK0jQP3egE36/Hpt3UgW8CiCnSqCNA7gSUzlVwnbqkgwtuWkurFrQrEaTnbJrDoNyn0xvAPr8
wTcEvTjeITrYnEA3znhNLGTjmtWA6FFKMUqvs0LFSr1F7uxA78i5vrw9j1F0uArE2fC4BJDzfCvF
tCvMjCwABMJjaImrP82PndMFYIB0Bc5rdufMbZ9a7NKGdDWMeQTQsgmjYz1UByg48+5S6uLMXYoq
N5ZkAmGC3WOiSyJ3OUbVZwNOCYpCWz/h8rF7qwgqpysx55/b13dw5xCc2WPiSCcrDXq26GZiQuNx
gYx8pa9Oob4lxs9J5OGvdtITBYIfqOKDLRvjJsz5lpMkEwYdGxj3oitOnSOJzUkVi8JSkefZ4Eaq
LU1eCxuKw/71de59u61p5rArGLzWZD3BmGMDhEtKkgM6ybzcgb612Y+3NcIc7G5qWlUwoYkzjcW7
pgkWicGCki62EcaBEBbBQsjdWtZ3ncqZPNn7jFvLzCWYdGBDbTt8xqRbwDdsoidhJIuTVlriR0Zk
OHKY1e71Ld0JY7RhSmtqEBu+EPlEzymVxF7QvVX9kQ6P0VrausbphOxUN6hmE8C3+D9o/jA7agyr
gggd4ThodW1B1emOGNP90PYddCky3jN5x0k++QPBRIdeO4AG59GkHZUxAwE28IH3+n2ToMWeeoUt
B1kQfRSB4POnr3b28JMwhVJ04byzlYYaRN9DRVGdOXYv67/Wrbes/34ORD8zwjiHkU9FFtNpKEEb
3dkAMFv/67or7LjfmQX6982NlskAwOfUQimV9mpWLhnvwloDivmuyTmuvpeXnBljQpakq2tvtKjO
GLeaX7/QCW31Tn1cbYXW3T3uHbPjg2f2mBsNZBGp2TSwp1rRXfwgu6UXgWiDqiRSlbmkttJHM+AV
hfYqKFuzLL5YRpxaCopU63GRajZgSyfy0ECajXjiwQwqV+WcNc5H1Bnvn2PwBoYj3VdyipUHMGXY
La4Asy4sPefmCTsX3dnymHeWuM5x0dDKsPI8uM1ddgQSC2l7lVjEyzBeyWv97ZUVNSCuVExjg70L
1PrnPjplrdjllP0jDcoAncfo0NkRvmUY1G4TZBjMXsDEB1VfWlKk89k8NZtdP9r8AOYKqqoBBYwC
Zb6w+VnrX/UC4oS6bg1ABVw/jfsnZGOJiZpx05nToKAhNhx7p4f6a+ard+R5cOJD7ef2+HHd3ue9
zdx7Z1vLBBh1GKpVljGe2iHLTJYXIPSdsQAZhrpYQ1Q8j2H+CHElb9GFg9gvziLd1CCsq7OjUYIu
JEm8Lqq9Osr9OJUteTUOAgHl2ExuulDA7IBhGQu6xAMxrR4CepmaA/tk+OEEKGQkncICOkxixcmM
dkPzZhOZmLbUmtAKEx7Hc/2xrk81+Zg0zoWzd99sXZKJZGvXp320gNwNSHzPLIo7Kaler3+bfV/Q
DQlztyhWXmTIqzl0UYGiqQco+IPpVU8Y1nHB540WjNX+g6krrkHmYC9JMVXxgDDS/IqeeoA1BFt3
1cfwHgIlmAvlhefdU7VZH3OsazpeDE1A1O6ywg7V56k33VKvrDniVZ/2I8jGFHOApcaodTS06EUA
UW7Iq2Doo0ElFP+BehA6BbZuh/cCEKTtrfBgBjMPGb5Xe0CW+vtjMgc71PIwHUv8guEY3g4u9Ht+
Zq4OCTuiALrVupMj+N0DZGD8zDED4YXjS7tHYmOeOefVMJE+yWA+/DIiTr+W95VNy1TRLeYwnfUb
dEkeqzeO0d1raWOUOYc9lDOTgo729O/pS3GnemuQe8ZDeADX1TF6qV7iU3XffRefOHapn14EtY1d
5nDGSqOmOi1cTUcKqipBg4+1+oJPTv+AdmY3FKC6jrYC+O4vGDPLVO0w1oTKLZ1sW1aMRyaQaCCW
hgtfREFCc8zMzRuLd3z2XtCYPEXvCW9oEczZzPaqkj7M8VKKXkjUv4ZEPEGiXbR7s3Z6tTnGYyxb
kC6MrEVKcmvIARDMOoA4ZnHwr2843c+L/d78EGa/ZbMQhJZSB4YtKDX1tyZRwTT5PY4id5rQuJ5k
ToDfjRwbg2xeVxRyKCgI8GQAp2aCGuiDQe7aHJyVyRJcX9xeWXm7zSzTTw0VWDGj5GbhF/2e9uCo
JLsYoNp0U75iHOCg/uSVsndP6+/1sdjvsJNIXA/gpiqIYeltVNiDoblRFvOY/GQaY698OpYrsEBv
KO4SjaZWoT+DiVU9CLWz3HVfEze7hSgsYuV79GGAhmtGewXPArtIrTGzpC98yDvns2rMhQAKHCVB
5ix6EepB0XNuhE6tfqxa7HI+6c5r/+yTMtfB2q7tBGgXZR7DNXeiXAsVOgR8khV5NxRtviQT9sW8
bg2CqjRK3JMrfxtvqG6Ffpc6oU/H7TW8QyR79ssn2dLeNPD+cnurMud0amzol4oyJjVaL+GtcQTs
EzNJ9X11p5QW2AvAM5HZEsQDqIp6jdopyu4ggVgc0BBGlnwyP/498SeetJsdYaNWkYdJ0eMj9+a3
NQzI0PhSpVsqYOicr8xzJyYsTUQwFEHGwW3c0RHdEjUrK77vD50jeigS27ldPCf3vFyDGy+Y4JQn
9WKsJtIaOgMW1xbs6kfB1V6ooJoAmjBXI0Fur39Sg9/uLPvs1PKhbQYV66XjKbSdknxtD7qfH2o7
8nhjgnutwzNrzJuzgarSUqCM/HmGaoD2Rkt/jA/igQup5ZxWnZ6xTYlCU7QqNDWsC9X+pwJohPBg
+gaucl5TbT8B/u2bbK88LkFH0dA1yX4btJ8pUo5VgaXVplSAvIftHiLhbA+ZOGQsc5f2MeI8Al50
KMFjVeCCxvxjiXExnze1QE/WlVivM7HI6EZJnHvE+jL+AtClLRDoj+mKnzeJ1U68a3Pv9AF2TUXO
MBZ8gTaKqhbkCiKFkSAJIzZoJaGjTkwXwhQunflHnThrDgR1IO7DYndfFU0n+JSUEoot95NlqAYo
WcFjKr9JoGQzoauHRLsuf+nhbIEPGHSaJvjUs2XhRR3q9+wub2yzqC5zDbWlagHxiG8GaCJ1iPZQ
QnOpIhIvlO7e3ltb7BlsMlR3TfiPcm+01rsQO2oICC19Ja42BhYgPqM/Jn5aWgUeOKKHqxvKFRCg
4uURNKZdWzRzRHOi1EkngEwMrI+fRYsW0JJ/wFxE/51rdpgMIYKIyEiqUfSkvid2koa9BS3yAwjQ
HyQltJu0/B4R6SmKu6diTlqrjlHHmMpi4mS8ezn/duOZg7suRAV9Dj6ykQKhLWFobQ05jnT5ZpVM
cCuCM8OAAISuqsxxBf5bK80yyzEFPrjtixF5M7EHfNP37Ek/TJHdfGlPyU372vQHY/RXaG9hEIer
YEbNnG05/RlA1kDkC5D3i1fGLINTDeNGICaZMnfSK281prsQpHF/sl6U7kFHAipLNJuY9aYGaUGD
GoEg2xVt40hsUnuT6hAwtyWQIw0PnzoUVuaZAGyDajJzkhBDMrwoubde7DjUA00DYF0W9VDKS9GL
M8n9KKsBjFrDY981X+cwkzkLvvAhbCzm0AmV2sPcMtvgzVU17eJGy/1ZMJxeu1tkhWPhEp0CE5Cm
xngcNKKAIWSOy9hIuF3WuIALvRt++dFlvlHdkNQ37c7Bg9XXzNISQa/rnHjDsjurA8QNYmK4A8xL
FOHYxnmlhWWN4KO+jnOUW+AP+HU9w9u1QQyA3fG/S0CfnK0qFImN3K/11JoljKKB4f+6iR1v0DGF
a6DxiU8ksvNLUa9mmUCU3FeiU6y/mKVLyNfrJi5vK1CdSzqFytH6AQI2TuBZflNWyjjjiiqWBK/M
QUxd8C0Md8OQNN6g1KaDF2DqVkMcOc0KJHjdxKhpJDnvPrlIEPBD8CMgAKdiWvWCxrAdjRYF+Kr2
gTywpeghM0pb63RHmoOmnp3ry77IDz6NYVTBAIGscsHOUwuzJk5aX/iS1HwAa+4LpfTXNJCgWqb7
66Yuc1XGlny+w3296JiarAufZNWPQdJPitjIEADuT+2kQLJdTH6toeGATcwHQfrbdesX7y9qHDHU
AP4F3CwskF4RugVg6aLwexUtkmVYvuYYNnDKqXDHofJrqJWKSTdxtveyOnRu9kJBCbpVvUHNCrin
IBWjJU4Xd14arqeVJC6ayuBiHucXMMN6eh99K4wY3Pqkfby++r0zulm9yqQo6DLPo9Y0hd+UeFbW
tT2GLeeM7rrt7w1Wma8bhmqdSzlWaijJz0lq7sMsucmb5YMQKEHpOmemcc9xIQgJmLsMqVTtM+hu
jqvRIbmMJThTvZZurJPDJBC7bVRPbzl+u7cw4NUhhIWZFPTq6d83ltpIQ3VPp58wXKxZKK0VDBLy
8NjnpxDCHNc/1J6b4hjiNQXUkWKw954QrokiJyWuX92wRpCtrYclaz3RvC9BstwNHMTF7to25ugu
b9YWJjLGlSK6iyoKDS0Enqf4Z7rWp9ic73uQWFxf3Z4bKgokq+kAjgGw8Lk5Ta7MsOyxuraQ75Y+
faiqzrtuYu+q2JhQ6DN2u6JunY1C62ofinnv+qIFk9I+dToPVr23EpWAwxlczhRHzjhFkalgzBmF
3F/ExSf15KLGy3GFPQ/fmmAKJ50iDrE+6rlfrLrdo+iYiaENeIy7JLxe+f5qoK2KMX6iA3t5vmlC
XsSi2CI8yH0FNvqqzA9KVkycI7trRRWRbWEqhBB2+Ap4pQi7hQVRWupywOuIS1C1t2cgUQbtKNST
MdPILERqhDYZRxXCfOZdMt9K0nSsBdWv8vd/72WgSjMwR4MpHuRW5xtmlmbbxFVS+NGaPbSz5BIj
PBnp+PO6mb1ogEwcSBoI46ig7Ds3M4JdfZqVtPBjQGusVc3vFQ3iCEPu0TMKvqGbZRE44W7vAMGp
Ma6NigH0dtlsdZGXskfL0+8rwS2HFoTDldukgvMvlwYAG+I2RoQMOBzQqudL6/OqjUZJL/wMum/N
ekhM0Y9aPKcqlTZHrDjiTiXRG+jsDfVpko4JQaVS1tkMLxvzrAIzVOkXM7BQUTiJrpCFYzAhwAfz
nKs/ErWqPUVKludxnBMPTqZ6ozisr6MW8V6WF65Kfw0xDQkYBbQk2SpXp8eowBoaXgVj+pBgXtoy
8tjpk/quSIeP65t9EeapLQzxgdMZFHAmG62EeqEUjDOwCyIAg0nZq0fUos1bTetFW1shDtFEU+1f
N3rhSIxRJn4p2OnEGCXksWtqWKGqNjdmC6huUqf9t/9mijmOdd/FrZ7AlJqENmZRkEKl5b3Q5pwl
7X6z3/toMJdLhiK+MOZL6ZdpGD6kGBX5YmLyrLU60opujgFCHuKTs4lszGxEMWrzWMW7P4ve1qrA
0Nla93ZWDwrnQPLWxuRvRta0ml6LtS+pnVcJgiMLj7NKrDFK3Otfi+ONBhNhun7pB5Cn1H62Giep
HY5Enl96Q7kZxuY2F9L/aI5eS5uMQJrMFgO7cP5qqV6zdXALRcmseaju5jj1ZLHngFJ4n4z+fWOP
kKFsqhDLm6f0NgkNG/LsJ02eOcvimaHfc2NGKLtwWsQRyJ1Iua0X7bGZtRxF1SziOAY9PBdhc+P0
9HNuDOEWjFMzaRE8Enh6RtrJCsUaBb2l/jGV449Z+T/Svms3bmXb9osIMIdXkk12t7KsYOmFkGW5
mIs51NefQa2LLaqat2svb8AvRgOarDBDzTBG/AD6vQu5Fz1ORZI5C2KMWYdxBpmG2lREbmNrf1ow
32ZE/5nLKO1HqOCwljznaiNoVBftLWdPmpTKkTxCF+JC2qV1s9ek5KbPhRMUi5M7s7V8ljrXja7P
2dCEMaYCJRu8Flmohe2hB8WFsA9zezcx3AmgY7xKP8suq3Nkg4pAkuo0bJTxV6wMlkts7UfBZOo3
5oTOMGZXbpXIg9tL1a/zKn9a0/l0Bl/COSUsMhB71w1WmrPbTwrn3eTWhkfn6/R6AXjGoIgI/Oo0
78bJ5BRRscuiq1hdhuMRcLuTX/7uS9+uQZkz7YHf8dYVoLeSUBYpkc4UFSCXBZ0e7deCOfU02op0
8YS7y9T2tamAPDhpBROo5qbNtpZZbmDNAkOaC6J0gyhFjp6qMDZr/d7p7PRotYkKGLdKZujSlxIR
JfKWZoDbybDxaMR0Mh/4KgojZYnR5LCwKrdtq9tIebJn/f4vrstKzGcqaXVXNdnqcsugNFS0DuWx
0tirE/mwdHJEc+Mb/FQ4OsOhjIpru0iDeEgOTJIue8vxzn/Ilqtafwe3wV1mmwNyxjQkVUxuI2LU
oPpWUMbR9cwH9CT1hr4QlswXB8jfnbVUzhW3HWHIGKs0HL2cXfcZ0JGTXYKkmDeoKO5OE5prRX1M
W/d1LZNzymNL0ctTY6UGBpMua0drn2xrEAFwnDxooJJrKZwZYCnoZuMIz2YtekuyJJjHwe1kDXht
oBVBkahLFYE3FknkjECatlQu9JSGmNSkfjEWmPZT8sveqK9bNj6pUgUMj0ban783AjX5pL1b3d+K
pSOtrJkitV8ALLlbrucDVW/PSzltcee2k3PNEgCtmW6gvErmV4KmLzRFLT0kqCTLUtD2IWBncVVE
2YLTRC4nlvPLtEtkHZwIFNVc0wAyUQyc68zOdo1uvDEUg/2irfaJSQIk7R/NodmdX7boqnLe2U7V
AX10eKEmqC0mhu0hdvzf9J6fyFY11iojy3Br7AhAMLYuzbfNME9B3UfdXT9F1q0pUVGD+/atQahl
o8gB/AXuOJmFFsHIxL7GmQkkP0k/xEN9M1ljIljetlJ8CeIO0KwT+HkDae90Nvxesi6a2HhWpybZ
0Qqsj5n6WptOeP7UkJzdNGtfUrlzU4y0ALIClJ8AKtl0jbZ8thN1fkiMSn2JW6P38SZF25uULnig
NcxBakT2jRNLapAW1AIpQ4NGvNhqfTMb6V2RRb+ZZEw+OvVHlwxzaM/W61DG5YuaswLcVk7e75Sh
v5JrIgHoVHox+uKplucjytW3ZiT5utlcWsp8ySIt6ClVj33SIJjOIEqR3IqAAcgx212ujxe9JL0M
BSmCRAaTWjMkhVfMM4Ioir6pglRHUsY3SRv7jC7DVXHrAekIw9SWEdCGxp4Cwle/yfp90iSSy+bk
lWrVpaxMD6qCeZ+s3Js0PSSymbqakR9hgRt3iuKwZWmQjsAtjcmzpRWXoFvBrKFB3dJw4PfToB7R
fGq0434i1R6sj6E1A7KnUtNALsujOfcPHbEPNQM0tW4ccwlzG2D6lso6LJ3ktmBDAMCko5RnYdmn
wHuFbzXb6zirLZ/J8L41oZVbd90eeKXPeuvIKAmbj+nQXxtm5MXV+IHkQ+nqnXaTJnnsOk3xYsX1
tEMm5r0ztSPYNUpPY/kRpz8FpUE/UoWZnqPNYC5ps/tk7ms/ZqX5bLV6tG+l8pCpVdjGse1RPR38
Obcdf2z0H4wVV2UUHUY6HSr0zEwJ+lcmWy13Um3vewNYoxpCBbu9m8bBui1Vgn4LSrrdkMwALM4n
E7zFGfD/jOYOwwm4K6niKXbXPA5zFgw9QKGIlJWeWiAKdqip+zpN74cJXXGtZTH0FzAghbAeVyPv
3mNMn/p2q6Q+zbvCQ0WvCS1dMi4icCy486xSr8+k1K8mB+02hkYCzPE3N3kBTuMR2C5uoWTyLksA
LWukVeIXhGCJtI4QWWR17LKSfnQ5KMXgPC5MOTtOSt+6YzUEaWw+l0a+G6Lxoijil1zJDg08tmHX
ik8AvHKb970nyTUm/kDBNJaXZjeFji7dI3dMMFOiR0Pj1XgqPAEulfR+HjP9BpVHQw2MKmZoWY50
9WkkpWaF1lAObkYZLvU4N2431AdMfl8Ap6l3G2vwwfzupzIJJLtB0mC0Z5cm6UMzSqCnbNurvNJq
LxubGDXoDk0vSj/6ddTUoC2bX9usMHyY84e2yEA2q4J+nMoQYjjOmx1PmmchHHmFB393WP+QAHN1
eeKSyi1GcK9nY6Jh3rVF9S5xPFnKFU9PHAOPGHbhGHN5JRcDORJa2+5k24cx1Q/G5BxGkBP5kU5q
gNNKjePGVWbfRBY4ma26e9PmCakcpZ8D1Moqd7Li1GcYAbyyVZq5w6xawBtM5uumsIBxLTs/nEzF
OFsVWYfUNDOkSh2k68fR2I1tWl3rsW7vB1b8pFaUeX1P4gez6ZC37S13RDP7gQxS5WldR49KNqCo
pAXEVu7Hcr5Wimi8o5kFmhCNWbuk0QyP1Ebn5dQ+ahYJUy3+reZUvxyb+clg5EffZrrgiXE6MrE4
e1Deo+aMMjEmj2HVV6EMyNCcXsoQQC39jPaf4s70wIKEwU7HQz87no5oy0t3jl9hulPc17/p61fS
OZ9R5HWmlXPahirNXZtUHqOzYIVbj6jVAnlfr8AgVBjFR4+apRyNoTlalF3YRvlgSabA74pEcc8J
J7FqTR/aOiSwk4zczrLqtjmYMwR1ts1ny9euffZDr86sxyAiLae8DfGIcC1A2ej2AD//NsOzUUXk
2U/BjZYrYi3wP7iw8kmTIUqxSUR65PLLfLxn5XSss+IGmPGwXLL1M/XSPDkoaK8pI0xlSNm1Ct5l
I8dkN0EyDoDqcJTUq2TyiO6P9HA+7NjMPCyNKfLCoOicsNFNVmkgaLPR4aD/mbTbuLszxwKodkrQ
JPlOUh9K0qA1kQQ1AVVEnuJt9+P8J2ye+uoLuOdcWlqxk5X4ArO8kI3aZYvhVA8wDILrtRk/rgRp
31VVzmbSIRBHpXq8sOvKn+rnBi1U51dz2tLwGf3/J4zjk+CdFpWpliN4XMCSAUa4IJNZnmK49ACW
gywQ4V1vrgqMnqiFgokSBfjvq5qpw6YqgX42xU3HLiTUcu2uFDwTNzVmJWQ5w5XGaENq5wmBkMiK
9R0oTBvXqauFEnwMZWm4ITQR5Dg2LdtK4vJFK4l5nA5RO2RtOMgZdZtWO5h2J6i4/n8eiF97xxlv
1MEA14DZklDCe8xVn3rmFa2rXbJ9dFn9ScudHYdNKDqxzQu/WhpntBuadGAgHpH7qtV65/TdlS41
k8uc/KiWrQhnR3A/+BabNjPgVOliVKPnOEHW/XX415NAnA/kFEvXuyEB3gx8oEWV0OilwmVTLh2L
euoDgXpt3osv2/15pKt7USrGQKIkR/0Vg2zAUADv6hH4JZc9mJVlf/whTgxvbuBKIqdgnRbPZoPm
p1DNk32Mxwe6+OzjIIlSTKctdtw2ckomx1YZJRmyIlZXda6ixEEsz891qf1C6Rsg0eZRHyuwbKQ/
9BL4eM0ocIvbvmC1Uk7nalDPWdYMdVigrprINZ/SIAuVkD4YT81R3AK/aVVWBnk569VZyomkA0TO
QZE7vlJryY0ArpiYb2qEBgUhXPW2YV5J487RlvtRlQuY/+l9BEMlyHPBi7IfAX5mfYB9QeBsNu/p
Shp3mMirjY1dNzAtteZpPd1V6Ok/rwubdmQlgjuuwVDJNKtYUGrtZ9iNCiG6rGBSGNXJ85I2VWAl
ibOTeOybg5ERTFdnbx0egPp4Sy0Rq7JoxzizSGorapwByymNPw5NkdYWuJTtxNzXMvjmpybqpr5K
EfeZynFER0EyvdlJ7kmARQWxixs3DRBtsgDDlP/b/mlcYFtJQ9exFkvLyj+DcUiRfNGM5/NntO3M
Vqvj4ii96Cs030KbRo8+jZjwVUqXInCEMfYiV3E8THccdJF7EakVD7okm1KbNEujhpI8Vp/koMjx
ABCs3VnH4XWUXVEYt7lQG2SkyJQjgQoa5e9mI0/jOJlMNKp0vh571HSzfQoUK90F+OvYe7KP99bt
3+gz2o0xrAO8INB1ctaDGtqQD2NShszCaHrvuNkQC/R50/6uZXA2o1ganVQbMvrYY4G804mX7KTI
GwHb62secCoGjOP/zQtgLZXbTnSKDRhRgdT4cvYKICDv6w902rgJAIkNkHUJI9YtRV8L5KyJVVUV
5r4hEDGlx4y70bo7rwpb5motgLMkuTW3mVVAQBW9RfmFrb7Xo/k/HhYfVw19Bbx8AiH5ZZO4yILr
nuKSzM287LI4NIARERZNN28+3mhIhoFICEP83FEpUWK0aSYtoxLsJ+5h69WZu2AkKDMmdG2QWmJK
AmmQ89spFMsdWJUqpZOTCL3Lj8vMZhUozzGgsrNLDLh43ZWYrXPrANfr5A5QaeZCiik0PBoepfFD
Q/u7ggm588vacp9fQpzPfPwq+rAsO4tlxKphYV6MNWCVo1eje2Xl23kxn8Usvly5lsMZ/wZjDHZe
YPcQVQFgGCCCqW+WXn+dHAFnM2AIjniDgxJ/Lv3NHV2L5l1CO8VqZmOJKVSbqqEVpDcLonLiHDSw
cItZZE+pdBDDriVyTwGzSwstVXByZTN7iaYhK97fqay5bnTtqC79g11afqhGfBEb6lOraPt6WJLJ
EiZXzPFFW9DzZkwduFoO9A2n2VVZuxMcyJb9WX/j8vvq4E1UIzLHxjeOoCdwl7lWt/Zi3/LiwjfA
EWX/+i+wcDezQGupnAPBcE0ulQ2uQec7OVIDIDBGj4eHVnbNfTfjT1asuMFYO/EBWiQETF82nruF
mOLVLAtjeoDN5AcCCmlm6JtPy9CsvCjUfA3oVMTDNNfg2S58CwpAF8ILuKFiEAqgO8wM6cAH5dbc
S44DTc5wG2TzRz7kj2UsvWBa4Zjb8SBQ5y0r9U0Y5z1VVR4sOmKFS+IFzVbGfgI0qI7oR6cuMomF
D4L0X+fv0oah+iaTM8hDlJKIlGodFtKPngLkmL3Zom6r01l9YKesd5Ezv6iEZk2vYWFpHkhIjAYL
OZ9petQD9AQYmrM9eNYkT1zJ3lCUb4I5M5w3xMmbGIJxckS91IUYOILt4xu8ErTC25oKAfoMBhE3
BeJxP4B5K/bf0dXdLTPmeKb9lR9dL8zhTLJq1XkGZ4p7+dMM5V3/mqItILegg+jEdbUPx59ezl+U
rW4r0E5jsgMFSCSDVU4VzKwH3MKYl2HytEya534PzD0Z2IKSh3kZE2JBVoLCUoj6pSh23Qosvwnn
VIMVpQ18G+ihXnl2aAAdBtB0mQdMVNMF+Jnuyc+iJNemOq4XzKmG3caV1Y5FGU7BlAeglnT8hewn
81TiYz7YMw2AKf7ruVioyloopyoOLRxmL/qYyK8T+pwz80mPBN2PwqPk1CLN6KBMJVamW9jNpfko
uxpstwVFJWq/uESz3/+eWjfd9QjKdoKLtGXIV0vkH7EqVWSWyZDOhh9LNJa/p9jWHiiR7DBTbKy+
Fz0Rtsz4WiSnLgUcspHEJZ7/3XytF+kTVZrLrGz82qpEeiJaHheyVJWiJTbF8vIeyCTF7h8/Fcuf
gRKesfnOOQj91KaJXa9w+apVSNDUaj4aBqRaCgIC0zMUL37H/KEv/15eXoDYrbweLQu+4DCXq8J7
5bVcLhSxq1Lu9R5yI1TivZ/MB9ksSr9AtCPoQQARBlowVR/ghLDukdcIeTdEu81ZpVSjjlYaMAyf
UUGxa+kSFWC3EyCP/r/dLoQIJht+xZKX0Q5M0GBskE8ZzFU5gjMTJZKFLkY1AT6j/UpCzQJHMloe
PJZhXr4QsSdtpVe/SeX2ekD1FmoDqfJxulxMbyDtiks9aBD47USGaMv8WSgMK2B1xMzYCY/LOOSN
UU3QmcFBYZj5rZu9foAmiiIeWQjc/qpF8ZtEzsg34HAi83KHUbJ10/Qlo7roPbF1cIjkQKmmgfD5
pNaE6fWZGgoWZeagdVU9ow1R6L7v3GFXoPOnCFAx9NEAf15LNqIEEFB9SeUXpoF52ihpGYKIxp3J
c2bcV7ZIyJYJ+CaF81d1Ow1dMWBt+j+kmBH1MjQ07PPlwIoAREbejJZeT6QNy9/lTMA3uZzLGvRR
cWbwO4d9NVwUE9S+i/Z6Jt+MiubZtPsL/7HQgqsORvkxWsU3RdsIJDHEC3mx5nU+2c/XuR/59gNG
FmZfexMj+my9Cb9J5E06awZd6bCzGF1L0E7izjuKIAi97T/M37IDwJud4cHAzvvoursyDudvz1bw
8008Z9sTYNShZQ597lazm73I8iUwfh2b58610j3AM5JdF4o85qairDaZszV4zmKYIKnKsM2PVgxs
FFNozjbvzUoEZ7qN2CRyS3COFdBqfa33hpvcR4qmdNuPLASM1wi+7hRNNIBrE1IPC8+U08ksjfOR
gMwxBKyMansNXrSBgxRY3nnLWzrxaB5gLrfHN6iu1IPeWuQ7N62CAVg6R8Wc4Qn1nzRGfWMP2OLS
IECISvzBAE2KLgKS3oh9cHv+I4ZP83VmzFq2TEnERe5LhuTCNu4BdIjuORDICq7qEkid2AILbRwO
zCuQobjIsuucVEO/RRk60Wtl/ZGSV72+ZPFNrr+Y9SMxfqnNwxw7/nmxmzv5JZV/hak2aeY6whLl
FpCJ+VVk/ZJFvJ+b27iSwYWQtHX6stSxMiJjCw3QK91q86GbBCXMTb1bieFMTTuVBBUDLGUgT1Fz
nHORmxAJ4IwJehpB9T1BgG3V7gj2wFH2zp/Gpl6vlsCZjqp2Wl3LzDZsR8zgzL+YYbuKHe96ph8y
R5gi3LxytookwoIUYfDzzH2EplPDqtHZcZXdVwChBU554qqu/F+gPG4GRXDWmG5f+GLkE6yIBiAj
Y9/QUL1bHsHGRfZIyF7+bQLe1/CaUEOnvB6e38+tm7eWyfnXaQCwlpZCZqFRF63bFkpEQ/unm/81
IMHSkr5aHKe889TPNM8gqJx0zNxEoF3W952a7SSWCjT2FHZrkQVOBxOQumjO4wf5pW420x7BWKiM
6QPNtRdZGbyiyw+xY7na8MGK3qcyBRmq+t44zg7T3PdEi8H+iIHmxHDLzrmaWgSjhVrso0HBQDD1
6nYU3OUtbVl/Juclqko2YuD9QltUtLkx5ia2qP64pS5rEcvvq5fbSBhNBgWdSQoBrLCFMDt7Tyc0
00kTmq9FuWPRgrjLZAzOYE3omQsrJ/bk2PCSgfyNE1iviLtHCRJFGpCacY+y4ndUWru8aQOzv2SW
6ccmu54s5KtN8pbPoNcsFMHV2lSXr5vF43MC3wxevYH0vkI13Mo9Wg6ehritoYLuK8Fe8nwQuR53
Ws1MJIjqu56YQO3PBGvZfPKttpIH5ewAs2eDFgFRShfm+qONiKRsR3eqntV2r6f4n4OJCenQFyKf
Kloc5yccIltomcB8Yw5SyTgG9s7f1K/WNsBaPmF18x0wrQxqjptfKvVVCretPTB9OoydCDNGdCW4
SDPqaAqEOAiqcpCfInoeRtWvkAEy7eAvbPXq8nH2ok3rsuxLnFff/Kbpa4+nWA0osX56Py9nK+IB
wyogn1T0vp4QRWllNdraci8ysNOq1mVh/XJE13vz3QHgMEuDc1UAj8SFPHiy4hVADIyBBXHk1rBM
4CCpdhImLXzrqfHwnhVlJpdbxcePa5Fc+JMMWd0jHUEBpwU4xuiPvkOSw5N/wFhpXuGTH8LM8vZO
fi2Su+cArYnRggSJoyfdOK7pVbGb3EX++xwYf+YfAPX1RXQgp3DVn87vSyZ38Q0dTLjGBJl6qDS+
haS5PzHfel7YYg3LU3sstkFxE9DJjUs+4Yw/X+8XoiHmrZwBZnzBT6WBCvwUPhaId5mCGTFoxnuB
Up7pJhc5WKTbAKMTf/oWALJL0Um06Rv6+E0qt36MJoHbxQDY5dgETH90ElByD9etmOdlw4h9E8Qp
PgNUmVLUWJ7Uonbs9GGf/ykwWEEA1d/l13Z6Wco/wfyFjN0YJvR1BN0M6UXNZ1sjFgDbQS/uAvwH
qEhOkYbSkOMSfAmhcmOGmuqzABTTfv3YdW6zd16tMLs1MGOR3CQ/1T0A5Pb/2liAXx7s1g7kI8Dj
IowsKRopbgFYwXJMjmPwKOskv48ezkvZ2uu1FC6yYBHtZr2HFFnPrrRSP8zVJIpQtzQHS7Gthffc
NDCO8N1l5FUul2QAcEOZuNrLQvzEbsplfPpYfIANEwNt6EbQ8GIHjPSlHMh+Iay9bcRr3z6BM/GN
qhh9vOCoOCnSzHFdPyLQYJgDBPGyXTzEjSqiK9owUTZiZGQJHBUFOB5fFOTnXVQ2QL9R5jx1mVKh
yduMEHKoIkCOTXuwFsVpphGzgUxl14XIjxCX6Y6nAVPU7thlErPbupZfyrwN6upO1pPnpgNrwB+7
+RU56Q2RdRHioPBr+NPu8nlxT1WIMJgF807zKUpUv+oF29plR5TE4xlzSaLEzOZNXu03d8JykzXR
lGO/5Q7YuMzC4Na/hkpTkVdfieBUsm+rGAxtWJlTt5gLLEFy9fu8OoouDaeOwBnu56iFBJnd2M4f
PbqSQCN5XsZWZ9C3ZXCRvpR3QGVUsVN6WNwPA7r//dIM0T3veMlh9sF3nrmtDezbn+JT2rSqQNtd
wIwBenVCRjg1JohinRZ3VaO7SVb80ngb0TsWjeN1Psf3ia7u2lYLU+d6MAv4UUywgOV7qK87PNMz
ZXJ7jN9amQptQl2jEI2xb3k5tLmBeAKos7rBW/2qmCzSAVg2rDsM0pWI08i7ND7qVe2dP4bN+7oS
xAVNVVaR3pQgqMdIpk3eBscRHbRIBBclVYB2N8cRIuJL50b1ACDhxTjXl86V7ob75gP8yv/jopYv
+vY4MDVJnyCR5SXghzAaVDHB+20rwEVD0dcJ8fYlQtdcGkFGRcIOgO0y2prpcFNjNLxNMF5evHTK
rU7vi1bax4y6Zkn980cnuiOcqRnGqZ9oiS/ISPrRW9kBmX6f6fn1iJ6u86I2DcJCCoIHw5Jz5nTV
aExS13Zch9PcAz6xvCtr9SjN8ft5MdtG+0sOX943Ik0ubRTaQhM0RbV17QAap7Dq3TS/kxG9pXnv
szL1CCDOK/ouSQThSHIRJW+dJCJg3TYRq2/hAi+pGdmszTpmzXdKkL/Ij7k/XWS7GbQ7w74NmAc6
GpYDQr8Mtd+CfdhAQ8BW/2e/NU4rVX0qqlnDfjNlCnPlPrV+0vlostjHlIpLwB9ZtW4BSK/zche7
zr2gvonlNBVYXiPYmSTYfVqOk08T1fA1h0ZhZOulr8+k6NzeZkBC6FoWnpe9bSW+lszpbN1iwJ4U
Bmx9lTwDsuynVBu78yJEy+NUttF0oLsVehcWqHsn5LpFi3k56x6Z+z2tCw+gHQKJW0MX33aU09HM
1JrSAaUqenkTr6wfGcbutd4IVcm57urOo7UVKpLsd+nT+bVuTSZ8k8xFCYzNAGAZbCCzXVYHTM6H
g2tcaUck7Xzii6hmFv0/d3G4gEGxRuAbmtBbBhJc8MwDlaBHRrXf19OtVYKBOp5cM3kQLFGkJZxV
MnMrikxVxXlGwzFpiavpIESq7ieru0zrZA+cEMCFzju7fT4vedm7M8vVlw9b+Ze4q23QPvcQXABm
A1U4TSIBkaQAU6qeFFfBeXGn9xZgqGgWMS1kvB1d59SyiybV0uyqD6NCG+7iRCPHiI21b43OM6Cn
HtWuupEMuxRc3uVurleJaQ8HrxVgkIJyHmjznLqkU0PySk2kIFLi3o20+Q5I+5cAjXh0SC+q/vHq
zwvjFAUYnS1QC0CoPZsXTQEoCMAwnt9F0XI4hTBbSS302UjCFsk8k5GfsZpfz618zHTydF7UsjPf
d07RASOPzJeF/Tvp/I3jLo/7NE/DysaADkuviJTcm2N0d14Mfw2XCd21GG7PaJQnsTyladgMKI0p
cf2LTdq1naCyIQ3Zm9W0/xbhjZfI7SFIW5TK7LGwHnCAAJXdZbnhGezn+XWdntSyLvSFWAAMcE44
MbIqzaxEmpOwkZh9yCiSyHWP+klrONd62ooae06v3ndxnOdRTamKynJMQqWaO48AyBWgUf86hPpn
674WxWmTDYsvRwUuuOJEt8OsuFGt7mZFFsyqn3Taf8pBgxJar9DnfkJJG00kUnp9SkP1FW1tLGB+
6SevY+ZXLUZlxoChz7b4Yb0x021CUU6Q9wP/CEezO7D+DfhyziLPNmZXqMzSMCKyvCtoGwdETdJd
1uJb3bgg/XEsozZ257FX7pqBKfvzV2dT80DSARJqUDmgz+e7ZbabAshcTpyFeINfqW29UxWkeMCs
9zdi0MtsAKQZ3RecHmhaErESKh6OKfCZZpyCG0m0Q79JLELF+ySZOTEmxpcszrfmOQP+nhmlYddP
g+S1UWzdt00vXdWZQtGMoegN5vYVqXHNpiUvScpyv06L1ouzqHWrqgXWE5OaV5XC+Hn2bEaPdUQZ
IqBGP9RtXASYG0hDo5aNdt/VUucZyTDdFkOmH8cas/MHPe+k4zzOTiBJU3ZfovLfj1P0ShklgaHX
zWuJP7NXpYUB06IpLGrXv45grfYnxWl86lSobiERZHkEq6ldOQJazvkT2bCFQPuxdBmZEcVGouv7
wU8juv8cJwUX99gnXl6Wu8GemcuyCvV8heZeC5jN8LzMDTtlKLDx4EaBY1Y+n4irMCBtpjRJhgTE
2mravRd6QW7w2FT3tTOiWFkR1T8vb/NymyimLA4ZAOlcHJBJecMAs5KGShl5gBgIgPS1m6nocm/a
QxTXwWcNMP4TGM8hteZBoWYK4MCcuHn3GyiWAgt/8npeDIWJFlgFhgo9sHwuthzaYbJlCwrkDeiF
aF2rxTxH4lkhDu4juRGl5YQCOV9JahRYSQ6B//Q3xiDhRQdsDYqlGJBN3niBUsn509qyheslcjYi
6VKaUjzJw/RgBC1YrMfADP6LcY6Nm6+jkmfDFAFdByA732/+3JqxFtnGspXjTvFrrwZLjLRrdhHG
Kuxfxhu4iq5I69mVGOxxQwOW4qeMtDpGnEzeDiL2oXaqO9hVxUW13I49IwB8lq+Uex28qeQ2xiAA
Hun+vJd+n9/erVtqmmCMMIFvixQepwwWBvKJrQKYDtB9r0lR/emSXjSTvCkD3UjGwuKApjTOm8Qp
6bXWAmqezKKrblZsl5Z65J9fyJZWm19CPp+QKyuiOH2kAT8wDduaelr0gIQlqBhF1Y8tKQ6aoDEh
gtLviWe2y7SOzaLKwqz4U0hPZvJa1W//fiEOKB1BzAaytBMaOkeOZ02jJAud4kWKHrPiJSse/0KE
JWNmVANl2skcETLGXe9Myyr01tP0mxq9yZHWCE7k5O28WCcgmi2t1ctaeDKINEGn2LBEEWOm6hf1
pGqAt2tA092mr86AqeMUpM90smovGetdAWgNN3akB0keBB5my4asPoTvR+maCZFCWoMTLgK1S4Gi
ZxS/AWbuII3GDykab+20SV2jce7P7/NJcp7bAb49RYsUvQTaEVppQ/uIwtHwA+PdR+N6BmCI/ty9
gn/1v0Ah3zJl6+Wq300ZBkgtcLQ0ON4FM7L41cZXCoKsWX/rlFZwyBumy5CB+LX0JkCleG4/AzCt
sJxWFsYGGO9ZmKQGfKm0J8PH+b3cWBQEgRwS8Qe4PHgjouWKmozURkja1sAvRadfX7itWnotEA+d
RBQInbQZ4ugMWYNBhNVCHM6TmakJouJuKPOw0++1n8tcPghUHssLAqhaO0zv0Q0gjPuXGJSLUSET
1eGlMgVSGs4Hsabv0PQjAaC+yytQRQHhA5M0aXtROukEwBRy0TtU4F83jPM3mVxcbPRTRWkW52Fv
mXtrYF6XijBmNoymgaIp/llIhJxg11lNp2eDHGFZUxxk2XSTSlkgpSLmq00xq9iVc2WyOtZylncZ
oGyAfNsjxtc/EJftzt/DzQu/krLs58rPgCU0AjQo+CUVejNT1ZvT3I2UW6KIUKo2lrPEI0hfo7p2
Omw9ylHczQNS41aZ/yD1dKVJRpCjp/f8ejbOHxJA0InpGA16zDlnRQeLt5YXiL5r+8qaYCoiVbBl
myLQAA90QAdOh8+A9WjlJXOElRTRD1xwaKyo33HjUExkOv4jYfl9dSh9ljipQmRAPpUXfY0x2H5w
J7V321EkacMMfZPEqejMAJIf5xMAltE7g0TYbnJGP6fqhW5MB6mbBNq5FXCbYBNSMP2lYff4+Cxl
ZQ48WRNQ4yifTIk/Tvs0AIvqjtxWJFCtoxgPdMtvIxoFLSzSbngC8q+KbsoprWJKQoAlRyHypXhR
yLnXL4Oh1P/3Q2cwtWCogu+AebAxsMDtqdKgYqEOtRSoaeLSGVSVL+fv+JYqrQVwNq61pVifFSoF
ZZkcu6m4GkxMsxAyvJ+Xs3XRbaRLsAQ4jZOWwDlvlJSkShrajf6e19rjTMm/pA773CvIgJNAw9gJ
hSojDe2VBo9WZP58FtfB1H9A2tP5hWzpk4PnvwlEEwX2hzOlAyVqaw5JFuZRfDBZCIzRnVb9kQvB
A3bjYCy8Xm3gSYB29qQtiqhFPUsSnpNKPYVdp/xQtOKGOPr+/HKW8+X8KsQAQwKdKmAJ5rt3KpSG
rGJ5Q1rA7ULzEiZl219RqwC8uN4nmhPIVSEQubGDCB1A9goWjwVrnjOrJmD44oQiBqsZZsPwDlFi
xZ2V52bogvOLOxmjwpVYi+Kni3RFjUZzCTKndww1R1eT6lYvuf8PN/rsl7kLBqNmp3hANX7NP9jt
efnbK8UcJ/QXI1QnQYsB66fPeEzIJbtSVYAI9bY/6K9skAXJqQ31ghlE9QYtt6aKbPN3Kw+Xrirz
ANdrNOW9YyP5Nda9oP31VIazUK5oyKfg6NDf+13GPCRSWzkUCO+auZOc+UZRsn9JCGp/8ovjPaTo
IOo4YYozpjpJprpLw0Sz/dluvTxvd5S9GfP/kXZlO5LjSPKLBFAidb3qjIi8s7K6sutFqFM3dZ9f
v6YczHYEQwhu9TbmoTEJtIeLTifpbm5m3IPW83h7ea63GJIReJ4o0gWKbGJ1DXRuA4mUrdrVUGAB
ghmHL0q7snNqa+NfbrFLM9t3PTuB0xRt/sUgWcjZz4afSMTcapj8KY3Q+o59HgdDmxxpani9IpNV
21mzCxeFNVvJQufcpCiX23ESckVFv7JTVEn0Xcf5pYfb3888HFUzKu1mq+cV3eh202o5a0s9k9Sn
abYrSf64ankjSqCuuT1CNAbhITEFZ6uNSbd8QLDHXXLIB49pKENb6rNm9k7P9KfY4E/UHn6NoIKX
uLoTMxe2hcWkix6ZNN5sz88U1e5x+JFPMnHGLQMKEQO8s24axiZXeiWspNSTHkWmhdnLiuo+ql/F
OyT3HCXNIZxg0LDPdB4sZQNy4MW2JXtwJ2QujAtPZBBZG2vG8FYoFv1g4CkS94akhSQzIZyhytLN
6KLAhM5yt4Lsb7r8+uOtfeGEsEzois4jlAXyEDp7Vv1NAcaN6F//hQ0TFWwLj2EMegt3s5ITBkWG
GHop5g/AMIn+Y6wlBa+djYVMa6AcD3rz6zbvCpW9YSxBm04s8Du9541xGIjideD4v+3LFS7qY0+d
WRK2MGl4o+BgQTnmZfTK+q6BKMjsdV+V1wHsnfftozk76QQAuGx+/Ao0LVoWPiPNocuhRwSlMDfC
5Fx3pD+yxCuLL/x5CgtAsh6GgBRBCol2aJ6M0KU/piM4HnKPS8kCdgPz7Ctst6WzRNYrBXQjqIaw
sWvwld619A8HaEVnhbsP1zX0czicNU3+VlL1scoLX7KU2wa9yh4WwhKA7A3hJdhAHcRAElybsPk9
eulBPShudEi+AW3uxYEMl7PzCkMy/seaON3Mp8UkJYU1Fpo/zIDelaG9Ovm9eYJOqGdmjv1T4p8I
yvn4hmcWt/P2bJHIqA1Tk6KuNqIPEU4zp48R11dvSpvibc71+qGP4+98Hau7HFoVoOQeZQ2snYvl
pddCkhwwZZuqHNtFORSQRH7KX6vVgbyAr/hTYFtu8dj6yq/+NwvKgLvVl9ufYPcQssDwYtrgeLmq
g6taUk2atUJNwVjCdfoNzSEABWXaG3ubAVU+Q0XZjYLVbvsVZ985RyXRylOKyzOJf8Tj/DbY5e/b
juyUElEEP7MhpJ1eQeMlN7EfllPxVtqYO6nCHKxZ8+SVb6oPwcbPtgRXu+UTcXucmxTyjbYpL7cK
9niljAdQ6Pn62DkcJXc9AadvMcu2495indsTcsq6rlYfNQiV6GuR+EQPmkcOBjZgk3OHmAcl8o0A
EHXAUCX39V3DwGkwdJc2oRrhlCU8HbJogGEzJ5BefqkjAg5TWdtnN0rOrGx/P4sSVav1kShYQaX+
UBPySkwp3Y6SvVMQVD/oxaFSCv50YcNbetuMCTi+oQxlHFdL/1FM0X05QXFxkI207n0zBnAHSi2b
UqD4zQYy6R3VITczj7YH0Lo7dS+FKlmYPX/OjQifrGimvG57LEyrjPEb9F5a3U2gePFgkXkKmjlm
kvvWFmJiyKPCjCcowP4MqJXLNbJHUG/XGqqMatQdjcb82pmmvxbxIcrKE0Lnha+WbDxmx0nwbBCU
yiwwGYFK+tJm2/AOb3OASsalOtU9fdU48c2F+K2hv96Ojx33Lkxti3oWgm26jHlmokecapWf9Al4
KWbACtRqcJZsdbXEcPuWvdw2uhMpF0aFzGUZTWuZM/ybITXotHUFEfcs/j21RCYOsvclUWqE+MiG
7cKk3qV7mApuGoPgttyWyqFMNsQEZMvUbnC5tB69kxxtilMFPH/AulDxTms0TVtY7Xb556x6sgs2
P9kZX4GnacCEqaYN7p5Z/cdlEvvCqJAhI8zmDUsZbZR7lgv5tahGB6l8NqvPt5ds7+GIEoaOvY1e
2fY9L7/kQNeILz2u09k4lQ+saqfjHM3QlaIgGFQUn9pK+1lR8tqr142svqz+HLJhY54VxQYcpxAE
EnuCYALPFLMZoSkdUafgw6dZUzN30iEt0PfafWQoYZnXX8G+Lql17C3suWHhwpIPY59NQ1GEloFb
dtfE7xNjXj9kCehiqntW2bIx2r0Ncm5ROH5GEJsCnI5UmsbsUC7Jm1axAXOthfbnxwMY41Ex2lAa
gBQJ2a0iEwZKchWuQXnUmHXXyAgIdwenSSUV5p2zDpawbiiDgRlEjB8a9ei1ZnoR8n4tgqYwlKOB
uop3O0z39juwUcClWrCDvH8ZpTMU4yKATyAwqr10BjAu/N4qAbiNFsmjb88dVAwxuQloD1SuhIcC
WSJ7iRYoYjLl3i7eeP/jtiOS/76ILeDRjKb1aBZh278P4ycrkyzHFf8EXgIoFUJ+2vx4gohKBchj
es9SowHloILbt/p94yM2wzlMTonk4bYXzRu4BaBTFdRu4hEKaG3C1t5AL9jgUDbBhClKyZFskk1m
Rdil2PaAYGwrolvfl+yZkcRdLNlbX2ZE2Jg2ndQ55xra99lrOR508tTO4e2V3w1h9MfAxmtTkFML
kaVYdblMZY6NMmOeUcHgWtsWAatK1anM6XDb2N5jDCiE/7V2VeVfDbKMGi1CvACVz4B766gIJssz
RVklaJsVMoGtzrwOdcMDSVvb0Wtoa8563PpaR79kZmp+SY2FvegmVKNmrSncIk8wTTN1+T2SDpPk
4r1iy8UPFna4oSSo0BOzCSGp7WHoM3HbTxCUXGPnB0C3b9WnpfZTT4ZQvFp3Ax0rZqGfZOIacSWx
YaaNvXBel2HM75pS83KtcVS9lqzG1aYXrAj3orjPxkQ3eBk2fAGNwZBljlEOkjfcddUBVrDkDAkA
iQutq8scmYwlZCy31BI9JM/K+3hMT8WXIbBDcp++p38sqQF0HswZYB+DNsSGyL00l1EVeq8Ldj9d
9eOkaMe8TH7fjuKrLYNET9C8AX2AtY3kirtSVWs1s9USZdfWJzXqJnbq4drlpoMiib+dQMDIzUcB
A4hKJj5yNK0jStxCyWah1id7VSDiEd1NSyepj14/7jeXzuxsoXJ2L2cFXhVtDWHGwjLfdZZ+xeT6
gRjUY1nurU35c6QVcbvVDBuj+xqN+mHlKPPxJOJQ/FWp5J5wfVxsvwflBqwkJaYlXr4Wu+AR0CRl
WCfLAzAdn+PE+s5HhhJNWb5OCR7m3XBnt2rvllSDcoTaf/sXi3z2C4T8zqxBz422KkOWmJbD0v7X
Jr9rT9bJynrJiXWNVRDcFSIqarMsBW4Xwo8jMZwhpnqwNsN4HHOgDSMNGqDmVDKMvPZNQNNsdJRK
+xsissxJU5r5tz3fSQsqLk0oJOECBQJU4eodcUjw4sqzea5Cb5Cu36tB9lC6uuPiaAZWB5gQzOSB
F0hICus6c0JXSCXVdvxrjBpczpQfidK9GX32WGOZb7t0DWEEUh59KCABgEpDh17wqUpJuaYfPoW8
dDVX+7zRzWtPxRfmIBNFoPnbWHKsThbIW5hcvOc3w8CLwVncRUEreLmxKDeHtE+2jxnSgDVOdFye
O2/21W9lMEGqW2LvOl+ANQQfdFNmwtkh7puUWIrR0KwJaQZRkxljrIR5NUajb3/P6wwIM9iYjKH2
AoyfsHxLmRgYyoYZPTdfqqo44GaPqlhT/j1QVbJ2uy4BVo5qko4hRLH1y+o2GpsYtmqV+cn8iyqT
p9VS/m+ZGSEDWszmBrdSHPQvg6+/g0sp2SQJMhcDYNAYgl60AzX3NJfS2O9+yzP/hAgxer3OmnEb
XK06NXYmvTFOvWmCL19bRjdZdFPyQfcNorYEpibLvrofL/3YRjEIxsK5fy/Atp7kpzXHIPnw+3aQ
7GQ1RAnA7GiOAhZzFftMYXqiamDG7Xz6Hh/UxAEd7ufOA5966WanTlKr213BM3Ob32dnGJjU09Io
Qa48zIPbz39FdulFlaQ+d5244BPmKkDaCVj41ZCDPRIGamzWhaRpIUP+dekfov4lpykmO3/e/n57
/hg45AAns1CDEHMkZgRXxAZYNMEKyFF+7sZPdqxIPtp1skf9yAQQC+kYqEYRtUY6s25t0oAKvvte
RfdNF7u3vdj7YOcGhIoRWq911rUwMCoguo5/92PmWHR2inJ1xl5yj9n9ZDi0ID5OAMcSb2Y9HSOS
bJ+MViZ4NzqtsqDQvnLfHme+SJLgluSE1A7E39a5w5sWXV/hpmlYCy6HHMYGYI0T62VaUeYruU+G
B4V8MnTDZYtszH13uRAOG6oRo1/iM7rIDWUcCtD1aWnpq+pTRdt/s15nFoT1ytahoFMPusZsbsCy
C3rDxT4khX4amvWwgVJuh8fOzVND7IF+fSOPQ/NDuPoUpCF0NEFhp4VqYP2Vn8ZD7i4/Ns6fHKIo
yxdZsWtzQFw2VPZw49pqBFfM0nUUlfE6wmA5Dkh6452aaH6tFS7+8M1I7o1YVtDbS7hnFsW+K2Tq
pk05F+Rx1d/RchqjTyR97HEZkHzKva221fA3Xpad4S+zys0cL2p41iXPFWgWK0bRFRmhhxI7ao/H
q5GE6pA6MQTzKJgYePJGgW+rMdOxlTEj42c7SAo/O5sE0EGMYUKwcWcoLImMDDMVYKwjJz1QD/8d
fJOxzO+4jgMGkpCYNsYQmpjGzJIuZcxwprUT9AeHZpzBeFj79WAd+2QKWCtjxdrZiBcGhW2iE077
JS2aMKv/NtHCQO1OspwyC+IdK0/aeE02Cxm4ydbcX5VftwNmJ1ue+QA5z8sD08ADoETTuMFwyK9s
Npxlbdxap5KEsrPfLqwIaZLmXZyYKaxguC3Ey3UZjnSrNIyflhyPR9mBtrPZYA75BEprgGGLMH01
LkacDjCXT8075LFDw0qx1Zf7dpIxFO2uEEWXBxVtiFCKp401oZClWVghq1XsFFOrMwOxSa6lkkjY
XaczO9vvOLvYtENn2hU1+3BUDZeu8MR0c1P2BpV5s/2KMyvqgtraasNK3SyugpdQqZeY/vb7/ptq
fLOhDzimR139mvePg/7bmlG5o59vB6TsJwg3uDq2o2WNtw8KQstyfS6Hw20Du8Fx9iW3NHLmY8sy
MBGqCI7OXnAJVUIygpE7Wp1h/Pn/syTkB3UqotU24EoLbpZR/VZFT/YYO4at+rcNyb6ZkCbIiimr
dIYhMCYdMr0+5lSmmCj5aiLDTVRxPeNbriP1L32JnZGrntlX6IUVkvXZdwalQqwRRg/EK1Vn1VFc
NiBl6uhM75NGsZ/Sif6rjKQD1r49kq9n2vWxSkYMQPWhXT0Ar+DW1ujbUX+AtGCQdsTvlL9vr9Fu
CvzHoDjVm+dpka4DDI6YL8d91C11Aioz0G/repDVBQ7kOLhtcvdAPDMpZF01X1A55z0ivabOFHWu
OmH6WkvdiDyPsHzb2u66nVnTLvdV1mkrb02lD3WM3WiOqbP1UzO1ssfXzmXC0M7MCHdFLa2WchwH
VDcssGgNqFAcR1QGZgcFq+5u6bjhEVxfT3mU07tqqmImOct2M/HZD9i+w1n+KK1Om1SCr8p5BO7f
KUhtqHVphaTLvm9mm2VDeQUDlEKaWjsbNMIJmmUNuBccwqfCSYfi59hWkiKnzJCQparM6MFQ2oIH
Vanc0nxcFuoaoBm/HR17sQhYFWirGNloCQR3lrnV26gCZRUnGM4j9UNBag9yw/5I61NlLZIr555T
+GwfVBLb8Pn297NFItZoKhHTUckx61c7Lh+stfAhEyBpbOybwcGPUZxtoEMIxkhV41KJYSaZ77J+
DZdFdamiSo7l3W8HeNN/rQgRhynNFG9QWKGoFabZz6gpMDfs6RnxLOv19jrt7eINSvVfW8KHA5A2
s+wVthTa+8Dkx9SQ7B+ZBeGArwzOOUZK4E0CGN3PishCTbYoQqjFedna+bC16+joJCP0b7nizmMT
3v5SH+Ca80ckIDdA7UK3D4VyHQNmgp15TpueZSNUpMHnAb7op9U4KaZDJrf8Fd0vQXbIXrLcJ6vX
ouH1/bZ10UnRuLBry3miczFaRkDyHOjrBbLNv2pLpqxyVb4TzQg3iyxfKQ6N2AzSrMTbMa5OtoY9
uyYH0hsPhR3/HnPj67QM3E0gzOGAzvrrUhYSZ8WQufwVEEm83M0U1SNd0ycSZNrvosbQiPmH+1g0
IJyUaVbbM2UNDZJVhzwYeUFX/1gtqyT0xTuAaEa79IOzhYBLeCVBXNhuFDdu1Hmr0fhdoZ707Gdj
Wt7tKJEZFPJTM1XooWm40tjRiZSDmwOwmFlfS4U9ZOxuhuTHbXtXPTvRw20lz/LuqoPhS0ehMvgP
jQ/3kk/RwQ4rKJ5RyQEpXgREU2KmWrqUmy12QBzhdZ9Q/NuoLa0XqKlRO1NF80OjYpqpGNVV8lll
8SikMDNnI82S1cQ6Fs90VAqHTdbn259SZkPILlOWaDyDrkFQT/x5YfGDliSSk393dxvbUPY26ksh
xHy5WpWmQV+2oFitk3FqTqjtucA5PyhhH/IHGQfzXiwaYKMCtBkwgOsxMDpaKCyik5G3ReEgSvwM
RDqjZhxjHfIfZGJOOeuSzPGBWxWTtAkCGhVj4Bq5QsVH+YR7NeRnggXUd7hx+Bv1Uuny2scc0/L3
eLB9ljlqSIIK5O/2c0kcPrk4Z61XXRI1ewFrooFvb3Vi7UouVIXu9EKy3ArICWMedzZGD8CacpAJ
NOwFzrkZITgpI23TKoYZ9NMcmKb9k66mZOtt/4mrj3rmiRA3TTMRReHwJDHRe88ATtYnJ5u/ZFAp
vr0Ldo65DZFAt9EY4KFFZJI9sbgGx7kVdNGj3n4p6sexlITIFbwHiQQ2wG0GmA3dwHWXu2ABeLTQ
9cEKoITmLX7n4sGE0ZD2DtzG3uLN4fJFBk/bWaMLk8IaTVG98rHVTHCHQBNyrL02929/uL29bREN
HLGAtuG1Iham1FGzFmVtraCHNu0mcV49GN7W6OY+xookN9Sd0L4wtvl7lvY7Og0EmGorUOLFN5Lu
U97ouHcNK4SyJq1yugp1DzIoh6g1fkoc3Q5/IRjRfNYoxORBvn7VYWwMbqArzKyAhf2RP6Wh+YKk
6WKMR9Im26L62hCwEDbQpNfagCu3mt7qFivAUGnQQUCD/Ihq6wDGGaePZE38fWNAx2IYZBsTF24k
k5VmqjIhKHv2l0G/coieRfbBzN7VTMY3doWzxgbALRYAWfAkAtotNhnLDwQImSxcZDUXuMy79lAe
qQ+i88Pttdo5AiwVj1lQFzCAp8Tn0qD0yZr0oxVYE1DNLKNfTBa5etNwRwPCrSZRgMaGxOjelzw3
KsQmRUN4HsvtS+aWM6+vxTSAs/zBth+YrO68tw1wioIHAlhg9Oa2v59tA7vFXGY6wNT2IqB3/UEP
t6EoWaND23WJEQYGIgx5UrE2UJhT1vc9IlF3AMgC8vFIWid5Nm2nP26nG30s/soC43lLYHbj6icW
QFEy1ALr+3BYDrKTfSebYe4Zj0ZQ4mnXwOSK24s+GbEVAI+lf18JJGUmRW8lg847RwHULwjCB1qZ
+BchTQ+YKJoHDcHDDPuoGXnvpCXtHchBVs7tMN172QHNvcmB6OCjwLDD5TqWYE1ue2u1AuNrZoM/
wcXDwC1P0AVy28P0Php3+u/kTvtiHgeZ6Z1sdmF620JnIVTrKesxOE6DOTBOQ5iHXaCExf+FG2cn
WC8sCcHKFrNThxKW1E8zdRc96GM/Cks/OpKfeOtZTvaXvfhgy9k0kEov9WRhcwXIQt45/wViTbla
AWzpINcJRiDyu3vNvE0pufvQSB68yNmav6knExjfCVZUfPEawGVCx7SdkFjHIWsmlF+toCQAb5jf
dXk+3YnUCxPa5RqaZUfquMGXHdogV0/sRL0MHJhG4ijlnWU7UNmGvvefj0N/fM8z14TX3mTMm8If
XMstkoP9jL6ZtSYprO1GzZkNIZvOM1jdSAQb22n7HxLT5NBKT4orxLDoi7Dbc5bmZAEzBR6S7f12
Z49wK3+kyGHswJkTvcriYu/CBO4wyGJhUBc9QzF5D0neKcr0n523OHUAdkO/uodo+KHw5XrdO4cu
eFk0HBKg7gVMT4S01dbK57hOjaBR1JM5JH4ZxSA0/1xYg7PJCbGmdnuVO2omA9Zenx64q4GeFYzY
qPJdnVJgDIJWeY/JVrQ/0BaAMqKSe62FbsR0MqPX27n0ei9cGBPbHmrTG0M9pFEwJGRyCKlSZ6n4
s95Dr+T/Z0nY2K1hl+UIXaYgVZ6VhLrdqHhga/vjB8mlP8Le1mMoCU0kiwJmLrMHINPfVla9j9Es
pW3cfu/ldROWMNlKKJrLILwRdvPKtCZrAasIMLJ76qbqr5zHiWtGPHZAA3qcaV+DRaW7a8f+QKbs
UGGS/vYXvb6uXf4CYa9HNs+itsEvmG1IR+Zx8qzx4bVV2twj8ei3OVQgMK35h+g6QNAu/BZ2/qBZ
vBh5FGEUBJJbI3eitIfQYHWKxmdTxjt9fRpcGhMeYkpJKr1d4eJSGx5Uhv20kxEK7e6As3UULhPF
wCzA90HK3RTjL1qTzw3D8IhByi+3V2vn1rL5sj2W1W2IR5x54pUVlQXPlI+UaUPd+y57Kn9Z1Flq
R39R3fEx/pH4xS+Vu6nE9r6P/5gWd4XdG2MPJuQgMw9q/hatmCKSXOOvaw5Iy6Dxx7uB2JgjE64r
9qB1GPVRooA2jZMMv9buO2lyN8m+Sz7jji/nhsQxuMWYrJmPsRL0nV8+gqkIJJ8AAIND8J4bjvpt
fki94VBKHpcyq0L2Qgqoc9WAe+3QGkHVMBO03SVA/trc+Lc93In5CweFxTLrFQyDNRw0F82JrR/T
/PO2gZ2j9GKtxHdeWmREK3W8kltvYyDvwhm1FMwi3zdBHKiSYtROzRnWwCEIeRXAZKl4W0/50qHl
3G7EksRdfO5lT/xQHTWP3MnYb3Y/3Zkp4XYOwYK5wiS5EtD2DaB+iAnJmOF24+DMghDmZZ9PmcY2
Z0oodDCKp+pR02SMVTtX74tvJl69Ww0oCyXplaD6bYXUa7lTI0EMAZQwXRYUfpS53Vt2ilwqozi7
vkBeWhYCPW7wrho5HGy7PHca0mbBBOktm9o/s0k5qYW1uLOuvQ7KJCMD200h/3xbJgS+3ioKqS2w
c2J2ya/yn1M0h1VVurUUhimJE1GgaVZWWtoFLI1g1yD566R+vr3Fdo5mQM8BCAcGfQcdsPStYeb1
pARq/RIlh9JaHgvlWUO9zS6pOyfSxs71uxQdZkzSgfgYM86Yyr980+T9qPGyAlvn1LDoHZhgdoxn
tT9E+dj9PVQllAUq0O2PlY6CjjHMYaRBvPO209tJKdyIVNQ7ANnBNP5GHHr5G1TecwxAwum6Pdag
k8ZUNojrUOQwUnedRslNby9azq0J0QLx4ZraHNa4Pf7VgVzkYe1i3Jnr3EuMqpNYk/km3PYaYDuM
bsssZcfSZ12BMG6+jP1zpRiGV+e5+jC2cyy54O0lm3MXtzA+KzaAOm5p7GhQgpzUbjZ0TpPct+3g
31422YcUQmexp3S1423HQzGaxt9Tk7lt8g4BPOe2ob1dd+7O9kPO3KGz0oylBndU2pl+N8wRBou1
SHI/lbmzreSZlaJpskaZttSpd745rF5jF44e6e68yGDqMlPCcZOBOFAdG4RgNRQOxiEdM3qfk9bp
6j9WfQVrIQqyqDNvk7NXIyC6VlSYvJuVwBpbd51Nt9Mlsbbvyz8WBF9oWtM1H/HZ6qZU/LJU0sM6
rt1zVCblo06n8eXfBMM/9oSDdJkSslgKPAJiLIwbfmcO1ettE7ddAsHwZSRkZZQaXbsg3lgGbcEV
E5rWcqfwKijZ/IdTLRut5D8LhMnMS1uo29sZqPNxdi3lCfQgJ51jDJ1OkiLr7hZCJxj3640mUURO
o9fGOaMdLjjpKxCrevynU4MffpwZ2L7p2e7RVdRZYrItS776RANnX94fxo6ACWQNbi/PbnY7MyVs
VCWOwCiJpBDM/InVpZM3bwb99i9sbOTIGh4/UAQQ0nY/sk02GjaKlvjJ8Jzb6DIPteRw2LszGWdW
hDydxunY01lXAtL/0MHom7BQiwI+KiBei9zUfFfSJbzt2G5sn5kUkjZP5yVJCnPTemz8PG4cpbCh
MxtD6YRKzofddTozJYREp1s9BvZBDE+WNkgy7bld81+8VGTjnTKXhHgw+zSCbgC+osZDuytw7Uzd
CX01aHZJ1mvfEmYrQeCFlohYSizLJk5Gq9ha8MBuzOZJI9EjSMEBqpOSz+7tWBtMayB4hqErtScy
RbHSJRVayUr6hYHkHNK8kqRwddmEnhMwmzommDdpJ/HpTUA/NCVqkYRQcHPzGtSN6gLGakjeObFh
Yoa5rF1jlCHO963iKELmA8uC+KxT07RuZwqrTDup/Xtmf8XoWIir9X1XMJ/Ywe2Av/qOH07+Y044
nzq9KlbwEiXhqPcjeI9QUOstGfPyjk8bjxVKzGjbQWlGyOLUbHgbtfDJgORBlYGIrMsdZtxjPsal
YP5c3v/YKTRawbXEMPFuY/T9MtuOqUHmlMEeBC3f5hl39ih7+zcmsEBQkkI/R1ymriyndOYwYXYW
MEqRWxejd9vEzlfDlLJpgIAe1Z+r7QQ+7rLlDKT3Nv7zy9LdVy3/rTfFX1ql3GtpzZ2yryX5bycc
zm2KdWsSV13VQE4m1FjyWBTNC13rz7fdusp7eMmcuSWylDQDqes4qWFi/doOLJzXt4bLoGpbUrt4
M20UGiAwA2c6mg1XLPAq65eFUVDqQyzyneRx7xiKPoErbTno+fTEG+uPb+GCRSGdz9kwZkMKt8jS
PC1T9Z4wXbI4ewGBjITZXsx3YTNtX/bsEgGJjVqzG9BFx11KXnpL6X2li+ZDqtbZAWpY+t3Uz9+j
pOOfbi/ZVWKHb5gYJRjRwZzhlfwCX2lrQ2UB+j/p8g2ASn+atAnHopV6yVgdbxu7bhF9WGM6xszB
polptks3Z+jesj7VsXb68DKq0V1XQMB6zsrjFA9fswoa2sRCE3ONXqccWnS3ze/tAJTUMECHD4xB
asE6hBjWtorha9mOd3EeeZbd/ukFenPwzIR26SApdTuPeqhEaWBHnAzqEja8j6R4s0rjTy9qoDNh
4ODYwNpYO/GixvCWQk8RLFqMvZRJj7Hze01PJYnquqwG+UqCqIQKCLgx8L9Lh/op0jrOSohW1y5w
7et9EzsNNN2d3KUPkK9Xvi5PZgikS5hVkvPruuj6YRu9RA17Ypu2vbSNxtCMYQQOOWsf5RHNxTCH
q70Bexu0QFY+ybA81+EBV00GADw2BL06WtYcDEEDA6MzVZ5I+UoWWR65To8XBsQ6/Aw+hbpS0zLk
K0br62ORfzLpy+0Yv04kkByFVCtmz5kJiKFwPuqD3pFlmGMMutPE6Rl9GlXmaAV/TnhoNv1920jq
/LvLdGZSdMtABYvPeZGCDMZYHOZvBMraJ3rS3fFz7MkqCNd9dETFuTkhKlgfT7wqWxBvu6i+bOPX
QAY41X13v4E6FCm84iPMLg8cbGoA1iD0BbYd6HBdhmGaAv9qpinoT1H755GDEfRpdqrPIIx/Bvei
GdqtUxxyL/bWyelO5rF+ieW/Yssct36FkFkU3vb1muFXTK4aDK/GibnmnXpXtW4dbNDb/D4HO/37
BIYB/F9ofzdOWXuyPXJ9+OJb4F4ObghsyitBmX5oErWdIfPSdD+SqfSGsnBz6L+qpT+vTBZZ14cT
znkAalRInwG1JCJb9BiXs66ArmB2v7hFhAl4N/+GScaQ/d28VyDAfEsOxl329Y+bIjAIOCROKJCP
45zYvsL5aZxitiqzcVCoeBrgXdpHueQ9tZMKLixs2/jMAilGc+kK8BNGev26MvUuNcAFmKqS9L2T
0i7MCNmgn7sO6aApwtTIeEAj6GiDIof96azJ5efShKpRi6uRieG0POSd7tmEuaCRu0tT2/nj1Hbu
jLgPl7m2bBCgFKFdYI57An20o0x4Wy88iEn3G5n1S8ESGf+EZKU+1CPOVmrOtHZuVGjw5UZ2MozG
KebcZ6ZskGYn1C+cE87ZtFgXMH9D0lJnoEorUn8Z79g8Qc9SRoUic2iLmTOH1KXMOjKBiDcDvbCT
0DZMx/rTxHVJiH/gsYWMdeHS9kPODOlFihHhEXeh1I7tEmO6VUfQCFvXT3G6DF6/qNa9wtr+ZR2x
zQhDd0zV895jUDTXofROx+NgIYdtlfbDwMb5Z59n0TFZks5J0c+GAg63nQzs2/eMx8QdFh341GbV
Hb1Zet+oCvV5Af2Jl5YMkiJKjvJ8NPN8cgptRcLERMfBRI8C0nmTxiXn8E6ivHB+W+8z5ydzyTQ7
RbA2tfYZoBeQfGq/FX14jCxSOF1BZGChvXPxwqKQtOJFy61hwC7UHgwg2fqnafDSB+aNfvMWv9eV
m4W39+PHvr61wEISUyaWRTnvi5DEafPNVnLAMEyrvh8Ban2sSDLfQxWMeUsxZW406OpDPmtRiJO2
eMO1n75PU4O/xD1qcRmfzDdoeykeBqETB0KkK+rPVfI0j2YkKf7IlkZIimNt5VHCsDSoFjt29N0A
NrTXD8NSh0ucSC6xkgxMhdxYrClHixa7TU8Lb0i7l6YZJKG2awLaBHg/blMD4hU9JdCjiuwJZ8li
OnwAx0Txdnulr+iMIP0DgSG8APAPgkx8OS15RnnWWuj+Bkrnx7hFHnlgQqzM1czPi1f+LD1wllv+
bbO7jp1ZFa48lFtK06ao2Ma97ZZT4/SxdNdcdYEFz4S8m1t60ZQNbFhF9oSJ/6PFI08HoD4lEMNO
Xsk6nEDg4E9WKTnOdvMw+r7bywbYTHFGwU7VfI0svAYUFHCVEhR806fSlE1d7J4rmM/SzK2hgsG4
yzzULvgHUyZoVbbHYiGv6sK8FRK/diPzZ3e1ziwJ2aCucw2dSpAgD93yqljV3dArkovGfsY5syFs
XQ56osROwbrbezkg+X6b+GAv7kBpmIb2Q5N4GGBxMPb2+Df0vIFq+nNI7RYu//sDADW9/Jx92WMs
M8EPKI7Ao2nfCqCgUzd+Q8N0/Sx/e1wjgWAPVlASwmgEUApCeA5DWXf1AuGMyGTTgz3WS5BGeesw
ZE1nwEnplRq3HHUcbD+20GAwlMH+tEIhVhKt1zNlH78Eqog66hugPBBeQQByTQUwtkhkT7EWApN6
ag/2a3SvvvQ+NZzqyP3lgP7N7RSwt0k2cer/Wr1KAXxWrBTXonRWf7csOlqjkTramEvOsr3gpdqG
n8fQHFjUhMDSYj5VuQHvYqWdv1kGn4ExzKVfcW83bnqPkDtF9fJKXtKio77ULcy0zHAbgx3owsNk
TZ9MQPNuf7ntF4uHMxobBpTf8WilthA5iJsuWTS7CBU+PM/Gj/8h7cuW5MaRZb+IZgQJbq9ckpm1
SVVSrS80tRbu+86vvw7d0yMWEidxVDNt89CmNkUCDAQCEeHuOcp6hN4b9FovOncaiWvE9PNlm8J7
Ym+UbfMu61msHICyOi9D+y1+oBBTyr4MR/128Yi3hPR6PVr+ZYvC77ZbJfOfncG8K+0FFdkkzO3t
dpuGK7otMoEh2U5yqVwSo1RvkSYJC6u5XhvqAintb2o49FBEnKEeG6XQVy3/y5VxgVvTO5quJCvx
tp6foRH6Y7P6h8ubJ/TG3eZxEbtbQUwLamFEbCV9LVX7VZ/UGIppzfWmgL7nsjHhSQa9I+MmhG4Y
n0KM/WInRVTEoVPmzqnYJjRgS6vyNZmiuahkqelQqoGeOQhNz1XTW8uwlRVO2LxoHZSkcT+k95M7
v5qjO/tAAXrz0b6W09uLCmF7w3yuF8WZmmdqVKBeuQCgWvjTc3yLQn7YhZhkk2SxQs8HykJlhVlc
DJx/tEqVpbNdxSGmHmlQbSUIivL19fJHEy4JFWbEfBPN3zOIWh9RvChyBCz1SvN6F4T9ceB4i7f6
7WtzK6u7iBySsj6ECbUhkCtya2rGxdz0hWWyQ/lCq/bTXCqJa0bxtQZlWolDijZwb4zz/haBgkBb
Og7VMQ+mJneb9odk92Tr4W4Vde1XlLDgEIbLEMsAoj6X93OYByDO9rUX89B5pXOQ1ehEJ223MJvL
UUA5MGE6CPFqs45znILGJIz0vx3eQTaAHixgw+g84C7j4u5s1Jjf2CZURVoCmqX5Hz2er7Smf768
g8INRJURVXnkr4Qv+dQoVWxrDfdb9dpdFcZu1/hWTb0mks2QC8MG07n/1xaXakRLbC8QdGGnt3+K
oSDZf+6hB3hQAnQYQaWH10A4jsHmeF0oe0qLrpi9be6yVroa+iBDHYdkylomBuCVSucS7duktkGq
okTRF9AwASJBcgiECSauAMxAsMbH2eNx0fsumVVoF9FwuqkO07ELQGTtam7lyWgKhRWKvS12IneX
ddxqU4WLpfx9HDa/93R0rY6TN/qq336Zn/9aGpQ9W8EXoFNIM6nQ6uDiiba2uQpcAN4Gibt65UN1
qD0jdlPoO9qu8kv+HYXbubfIBRVwj0St3cHifOW41CNu5tPTfCBBdvWR1Af6MZYK+jE8kvkLAJWr
2pp0hc2wfOogLDOP2/Hy6RPm/IxuHzeABcoFHqBs4sSBxh2rGXxyIH52mIa7uIKula8dugcV2Vyn
u0Z9iDTZY1JqmkWGna+MiZJCYhumq5fVozgLPjuJG70FI5QDjxlPXag7T7JNFV54+yVzLtOUdVN2
qGeFa7gcGEqz+4fcmy6TUXV82R0uXSXnLhbIfQ2IzaWhZriWP/gNyiqJ7ZYemfwhMH7hKeuhUDt7
kg/L4gn/ONivkruYItC7NssIu33nbgdWzHEepivwgwTaYbldr2XbKrprd/b42ZNOzytSD7CngqQx
t49bJ4OZyyxwz9N5nazM6mGhsY6JHXsVRp4ub5ooRu/XwN0PSpPPuM5hITt1pzEsw/EAieFQGiXZ
33P2bYDjxjAV/oHA/HvP36J5y+LWZF3vOTCRRSaAshz1cL4prgoPLYHLyxJdsdbOHLesuGpjqjQI
IwPVjgmEE3KaYHLB8Ze0kPTzhKbASWOwmhfohblbLukGE6y/KZNMDmLHeanUwY8my091U1bXYwfn
bBN3prirZp6A5JhimHK02DUW04XkjNd93vTas7vXTJfNgotyLiaO+e/SuHzI6fqaRiOKeRt6Km1y
ZduPaSKpfv1uO54tCqoG6L6aKFbw1EFbFq2Y1cjBB7NmgwuphuvV2AaXOFsKAmX61pbF4po0+adb
Nc1Ds+F5jMovTbZ+hkzAXUtTP27K72amuJPy18ALdtX++W28BJqSF5gbWkpILeFZYBwVpXXRl7ns
qsIzvrPBnQyMn9aa0uJJHA0pdESuY0cWGMUWDKQMNkhP8Ex9f/Z0PRk2Lcpw4ZEHwJFQBB4kx018
wUDS9l8TXMjPB4g4EIKNcr40XxPMtJivejjedEi5EswOXN6x/8VlGAkO+HDACsz5JR705mTZWBAN
u1N71XqJD6KwnPj2p9WHgKA3XtcJaLddQPVlkxrCM8FkK/7HNneFIxp3RhljdGjuHwz7aktQMFQL
yQqFMcUG+yrBq/5cezMvFDNSQEQc4r+IgJAvfAhW3JlOETTb+ijZTeGK8A5myrSMlp+7Np2hchpC
YGwY3eZEg+U4WW5Mn0HcUkP2UUcF1IiOU3wlqzuL7h5MJbFx/N96xpzhmCE/NjBihxghXFCaTDeg
4+YGUMdNj7wyin6o6qgfm2SZP6HFmUo2WZi5Q7cP7wPwDplnchaNYg/GlCNzn1F0r36UQXLQdLcJ
iFc91EDAxjLwmMAiRA9URuGHmxCDgtxJLAAHpOOMKR9MQ/rdV9PrfyZ+naHOPH6FqtWh/MDBfG+R
O5gpNdomjTBtpt2vnn1lelMEMS28bsPuqpN3TwWB4L097ps6dj13bTSzOSYGKSZu/hNFqoMGrKri
18+XXffcc98Z+91Y2aXTXbtaU2w2aWhad636ScMdoMQ//zsbXHjudISglOCTQUndzavkNt+W237Z
JFmEoMj8fi1cxjIb66jTqoYdVFVQlQKzHQVZn4XNW/0qmI9W49rL38dtZhWcyKiIogvKR9INVKbQ
IJtSTIGt+Fxp0BT3jjcEW5AFeX1KP3gC/hjkwifZ9GYbHBhkGp3WoczdMXehyQv2ItWviatkruy6
OA+mWKMOzQfMuoGSnG9Jgv8TUztDi2F+3bzJyJ0Nifg5Lnxzkdzk4m/4xxJfKh2crC9aR2FJLjkM
aVD3rnGMg8nNbzCvMHl5jIlS2SuEnGeFGF0jIJMAphIhhV+fMaoxqCZIEqrI3s1rPbpd7CMr1CYH
y7NWD/j3vn7VigPE2HQQGqXS6cXzBAO/AJokTDbUxNOdndPdOWzzEeQqGFkJNe0W8y+eMczB5VMo
jJx7E5zfGOa0riCtTcP0iVWh+zBlw7r9i3G/BLW/HlX171+T7xfFxWp9ATVUmeFAMk9Vg8LPqTu5
jPZKvRlCzFl8vbxE9ve9z4OZPRNyCqy1ZfFl4rrNoO9l42TYG2AnX+op9bqJHKhxQ7RYtjgWtc6M
WeD2xyygpZ9N5meQC15T9hyjYRRuvn60TxSUAuqNdpRVAYWnAln0f2xxn25Jan0c2iUNlePqdf2x
+grqTi8PFcS50Ytfa78KP3IzMO4kCNqhj3A2kj/agIQ3s4WLFnM3NP1uKc+RXkh2UXT97I1wITuj
RdmMEDUIax36qiAbBtJTy36qiYxjWJDwwjd2y+HemFUSF1C2x+dSoczbPy1fy/vE1071zXSlHliL
WvXZkLBsVEXokjuz7NzvznWyQYmtr7CLm3VaVmgqj8Tb6hwCarOLkQFJPiaKIqhogpURuFbQ4nAH
rsRlrkbRBBDUYFSunbVf1HmQXLOC8T2k1VDqY2rzbPKH20mnq7OMZmMSOpV2whPzfjW/TAn+deld
XL+eOpNjtkbu1pQvxZK40dz41bQdDG1ypwhEd5DistQYQ+hE9cr8F1XbEDwtnqMlN03dPU/d6mm9
cxur4xfi5KY7q7MK+Od6LNPpwVgsgGmhUmnFH9q8P+viPlW39kD/jbgEVifz8rX1MKx6OT6Jrhm0
+IEycRiTBd/qdOJMgYZvmYXrhEHxdFgxkhUllq/MyBqcfgu0Mda8Zhr9y3aFbrGzy50ya+7HjcZa
EuoT7T1jRkvQKBzJ9olyhP3ieLfYNMDjtjEL86jwteU0qDhR0altny8vRhQy4NzsGQ4lwjPtMxLZ
St6OQxYOXf1iqwMGz5ofTac8XTYj3LOdGS7rH9OtWpVuykJTa1dQ03RPSzYdL9uQLYXL9EtrQypC
5iycTZStqfMMToerwkz/lsYBz/s/O3YmfDZHWz908YKljP2dYoIFxyRer9o/qqiUpcMiL0CS+LtV
i7lD/gpGmz9bQYOchmP9My8h+5d62kLcqB4kN4fIEN72uoFCKIjW+Se3qeV6RTG9Hi5r/6sc0Akz
9fxtzOqbsrL6w+UPJXKGnTFe0hAaG6uir1sWxs3yeR6zN9I3ErZJkS8wXA7rRyGA82M5+ph0pZqg
huc0juLaJirVdfyrbyfJKI7oQtrbYUvdXUi5kSpa0aIAqjRWFtrr9hPzz0WgV2njz1qb+kvb/7i8
e8IX7d4mW/vO5lTXq9kaWJuxoqY0lZ/Gun0DSDmMiiyYtfiuhGI0FCNLDHCVj5jqClYQQ/mXf4Vs
g5lD7X5Eua2RYYBeJoQMkAmFodrQPjWkjz6DkdL5dtmW0F92H5O7h9OyGrNtAue/E31KwOVefr/8
9wvwkkyU94+3cNHJSEcV4+74gNS0MXoxZ71H9QWSlp032DRUgXnwQeJguClkwfw5ySVtfpkXcZFr
rjatKdMsDyE54WbzGybx0QlX3W3D/5MyuLxc4Vn/z2oBjX7/6XqE+zijcR7SeXqJZ1K6SXXrkNtU
VR8uW7rsJGeodUDIydos+HB9jWHzOHWz/imS9QRky+Gu487AqGieo/baoxg+5bE3LD/a+JsCcMfl
1QiffICSU4CHdQR1/l070xIp79QCVos+7fxQVa7ygActiPGb275y44PsJS3av51B/vm+llY7JjFq
ZUVL3ES5mRrMghsy0gnR8UL2iVcXCi6Yg+VSjU5Tlp4C5YpyBATDSG7EXlsnH8gzgKJF+RjvBgxC
cFUrvTMHC2VqoPv6vPaqWf22Lf3d3EMC5fJXEu7ZzhDnDnGlxE274so019KNMccyTA8YvJOEP/Ge
IefEY07AXL7RmswDLXK8jcvBi7Vp85ZU+3p5KezY829iRpxBgTE14XJc3IM0DEAcOY4PlEiPsw5G
eKMCdeBWfSILEOQEhYYoBvfDIrEr2EKIUjEdbIyHIeng7MbNGtF0g59b0K2vxsV1ZtsfF0nUlVnh
gu5Yj6Na9CvQfxHwFPP3tL+FwmFweQvFRlBQx/MNQvJ8ISjXQIhJjBlY9B4STdTL7Vs4iMTlBM6A
/fpjhLsLY6iR6zXFfoH2wTfAtdubf5/OgMGUcYwApg3JOO6IVl2cK8ig0XZXux/WqszPUayNN2sL
tMtfbxhksqCaAug+wX5x3z5Rx14B2UgeNiC0ddNGUT3dtJ5Iq8koTQSf5p0l7vvHkGnNa4NdQ8a1
Yjpf+nxz+2iUeJngdgDBiAaRXcPAS1Fjv2KXp5hoSiv50qbhApHdDoLnS9S41Phk9aV3eecEk21s
chOcC1DEsMiZTtGwAvK55SCXmA76YUvudB/DgdUBC0QhC7AsHKb2ULQ3irTcKdpKgiodRt2ZmAkf
wZtG0S1FgwPmxXObPUXKbSOT4hbt494EOwO7fbSiISqsDiZWo/LVzXb1SHXjyUGJXBbBBcfJAj6A
wc8xwHBG2GtR06R9tiC2JveZDUoHmecxH+biKgw46GYCzoWhfc7H9YEszsTqf6Rr/Vi/nZDnQdn8
sJonTLdIgoPw2wDODhZM0NwgYr/fuCFSKOrEHSIQxRDeWnuahqy9lrx92WE5WxKF26FpSIGk5pZE
6DIlhULQMh0mD5O2tyWInSbAZVpn9JykhQCeJXkHC4bwULCCShDCqgZeZX5OouqJPqgMI2KQ9pAa
mo/KyEtPSOCk7QmdzK9kWBn3x3cVTzFvXhLJDxDuLPr7cHrwiqIC9H5n2yorhhZUzmGxfTbTGrhu
eGTaSXZWZAWYPPS8sVBQZLA/3zl+U3WmCX6HNKwnPegm51cZk1e13CQRXuT0ezPcHWL1FdSLZ5hp
4v4IUomgGyWPDKEF4JsAvEHagEfx+4VoCvLjVMGrG8pm9WMPltmDaQ/V6XIUFG7XzgqXfil4S80V
VLKhsltddar9tajqp6rq/ksz3IWY9JueZwpibUOJbySQCRyrAPJlEu5J8Z5hHBkOBp0onuYDRDb/
8/FnQz8tReQVsf50ecNEgRXQK2jOg/4FnBucf2WpXmq0pGk4QRQ9JZh/BvQFuZ1bUnL4iCk8KJDt
MzINbtPqrFq3aUZ7IELedRX1HbR9DLN01QnVYHOlm+SAinYPVe3/2GN/vjs6OSROaVaBhigpt8xt
LLv0qxjg2Q+sCmk4WEOA8Dwj+TJoXJtgaMb7rxlHNzMGEDauq2+Y243dgZz/sjXhmlAiw3gYIGzQ
9Hq/psHuzFmtYC1h+ZFj1Y8JtDg/YAMNVEbSzBQNOJdQhnLNbAX71jmQp85aLGtKqOxxKVzJzgoX
cZy+7DYnt1BVUbvKh655/pqRwpLENbYf/MUEbkQMvRMLSoq/39Q7H1AK9BenyASTSZX37laRL42t
9R5AlL236Mr1Uvw98QJSr51Ftu6dxUUpgDxPwCoCCMJTmyU9Jkwc4lmQ3vjIZ/qzNO4zsZL2qBRw
hcb4YdG3rJOUvYSRYbcQ7gMlWj5PeBqi3JA+1umVkjUgK/tZO42kjyIK2fsN41x6GhstT6wkCxsz
vQc+PaxT7UeUZ5LtEuYLmEUAChtTATYi0PsPsw1Gnxc29iuGcP3U6K7S1/6stMDVptqdZc+6W+jG
96Hv46Czsp/TJOsYCXcUhJSI5BrFWAB3BQLlMka1nRWhXf3ILOxrExrVP90sGyoR7ujODncJgvVA
dSItzUIjxnQTLTtv0mdE9gkh47IPyixxIR1zvvUaLeA9SJbsJem6h3IE5HWJK0kWxL7N2THerYg7
VGtTKbSsYCc1x8qt1Wlz1WXur8t69Np8K12HFFDuXUcTJTjwGV9epTBU7axzJ63SGnCVlODcmEkd
jjrUo5pRklCIXIMJ47GJaaAL+bhuxLM9FHWPnsQ0JYGZTvOJDI7l6djhoIgLWb4n+nB7eyyh30Up
vKvHdoF+aOikmHNSknulMl7QifvI7bi3wx06KHmadWeDAUml7ebnnePjCLwVrf3FsWSQUNFn2tni
EXFJlTiK3oOnap0Kr7Uft1RWaRE9c/YWuANcmWrbkhYWBru8VRIUfHs7wmTmbH7qRvTAzTz/4oDk
+O/db2+VO85FDaZUkLdnodXaXtL9E61fLhsQtXQYxghpBXiHgPvnHNwsQWJDJxvTL5XRzK5WOajy
rmZXv5Z5ZIAP0Nz655ikjulaKwhntGKKD/BKjKrpNEoxk6cW8Qeyt/1v4q4fKyFz3XQxQPSTHUy6
4SXWIrl5RMkBRGYhVIVzdz70QxzWfbAX4A4V/VRrVevOnXOidLjNU4LRByv6fnmjhacO80wA8kLA
7GwKx6k6SH/PHXq39XSLxutnq1+u6oRKng3CYLIzwznMUsTDMqkjDl3RYJa2QDY/tPavUXVeB9N5
uLwm4amDHAGQATY1zipc1RA5ax+Du0JX2/Q4UWe9Ssy1Dv47K5w3RAMprTrBPEI8D2EUDd9LVKMk
YV7oDiYI0VGdEbBwOJaTaZmKN7BS1zfocQYF6d0eepaddoiGSoLsFvrCzhp3pRl6nUK3C9bQ7D8U
609zqq+q6UNVQVSsNDRPwB96Ruhh1KvaYfwQD2JFKd1yMv6Z+hQJQY5ZnjyBJts6Pqi1c6Sq8mmw
sitdyz9b3YqWak6et165Xim5mwyZKpY45Ox+F+ejTY5jrW5Yfud3GghH0yvTr2+WAuqZnSenWPlN
4MZnEMAxYxswZ3KOoxyKAmz0xsjmsGtXd9yodJ+UA9RKNc86ZNlhOGpfyvl6CuhBPeaqCyKgX7L5
ftHknwV8MzSBUHo+B31VKUmglojKHw0d3TNGj7a/B5ttv/fn1IWwZ7f4H5s4fGeX2+yo0yJoKG//
fwidaWrH+Z3lTYAAfyJefZiPjT+lEv8WfmEHlC74H+qPZzgmh6SVlmm4VNTesl1Lh2DRNJqPoIk7
jk36qsXjLdWbg2JOd6VKjmvdvyVZJgnxAuylbYHJB40kjHSfQ2NqvZlLs8fIHhtBBhtLuPTXDFm6
+kDlV65xmgdX/9z4fx+uHMxZovEDBP0ZhASVHGT1FFP/JG59CtopJ5YERFEqsrPAD7GQluisgwXk
7IzJx9IOm/bKqjJ3zR+3OgkqaSFZvJN/1uRwyY852cY0TitDh6he83k71HdzOF1bXjSEwxOmPI7x
iq28vJGiq2y/TM5z0TpxtAxy7CEUpT0IU30rNsNbly6Yhk6mXCm6yfa2uMdMizn8yKpga7JNl5UL
yCwbohYFfaaZij43TsXZuFs1gA7URisonEjtq0nmGsbkklUmxiaOdjs7XHpfaFM6p3hP41sxSore
XQPFrQ7lz+6G6d+qYI31muvC1TvXsj39KfeBM4jWj5yC3a/gkn9nNM14yREB6tQ6maXzaCj0A1Vl
9D41TdeQxp21nvDSLoGtxkLHTfMnknqqLbEg9MCdBe6eJhPVZ4WhJZLm62YGlGA89lYrJCkbEb1w
9wthnrN7kGVUidViQZzqXszObe/6B+uFYV5s33gjb/r95o2nenIhDnhMHqVFTKHro0UNyC7IpM/G
I3JUMO3GRg3GblYwYMA5Bkkh7jeJx9kFjNk+kG8hiJy11ZxtduwyxZdqagB69NRNviuZV/Vejmhs
3jCyGRIweuXsOrtH/8EzMrf7ayU99EUx3P/vj+BJrKmWjhupNKR4AAsnVfvYpPEVwzA1ieRBL5rW
eWeKC5cVxpubgWC9yIe/agE5gsU6YFr2kcsSHBkMU+xAu6XxkbJtVjph3DQcDRcSzN1NfmxD8zNa
znmNwbGD4nVBe8KB1z2c9tldFFeKxxbfEbsfwYXQJlkxDMiS2ik/VCct2I7NdddcZc8b+7yP/eck
cMB2K7kLxamGQxxgbRxo1/BNDLuvUT+xWGlPHQO8FMhNmpZXtT08qPF27O3KU/PyhoHQyQDt36wG
zIo4E324fFkJTxE0bVT2tmMTTe/PcIq+FJj08TNAJex2eBw70dNlC6Imvw1cEQihHIiZnzVa6xYx
EB1AMKHhEG2au4LB5koJID9fu11g4uMitzf8+SjNXZn/cOcXTU6EBkbSz/rJ7xc30W60J6PKwk4f
b6DopXttHN8PU32o6md9KFQ3cqApl3VBn+LqTOJAs/O/538ALBclb+jAamg18yNwMXDVQAUCErGl
9q291d+mRH+8vMWCK3pvgh96syAxOoL8MQtJTT9FQ/3N7OISMEqZUJXYjoXyA/YUCSFX9p5be4zs
CvABagyPFJNH7dh8GeJadrH8nqc8+3Am8lANEyiMZPH9hyMzHTFSOAMOR63hxhjMKozXNgvWrk29
admswVf1Mf6lxrQH8VE/FKVbVFH1lmlk8CcFCmQltH9OrdYlx9WuKmCWyNepGhOvspFqLpu2QE57
KLy6GFJ3KYl60KuateV/1XP7xV6757Lsv4Lb+TNQIypQf7qNGfz6U+90qquX+aGc1evR0g9qmaR+
qyb6VyNeqwAzDce1d/CbIe6agPZS2yBLukzK6OklWBvRI/uqTWPmZ8ZkuE7eQBZ+Vu6iOgXj4hIs
U3Hsk5n4cbJel4VxgzmAzHUalaC2NQLcZQB8tVUWapJ1+Qj6zZPTN/ZhBP24Oy5tEigq2NojOLTT
PGAG7VAtYLIzEudVaa27Lo4/mVPx7Bhz/4lUJfWTsZsDiCi91qisnqLR/hEp+Kswm1zddPMjiZdA
HSYMZ39f+via9nrm0q5LfGrn3Y2B6enDWDsv2lr4dby1B6sh5S0ZANzHkMONFg1eN2wvH3B2hEwk
UECUAGf03jdUs0Ip1gFmgej0MBPiYmDJtWdJ1BLERYDpEbGQ8WJGhG9jp0qrAAyJAmaTjIE6rt5M
qHd5IWITYICCE6tAMXGnaVkq8AiNeoIGQYkegFXfRdn8/AEbNqDxDKSgnUmxqJ1axvYK4A3d4Adz
gk6EXZsyri5hXMAlho6/o0HTkouzna5kox5tCHGE+MMAOQTzYZKBuEUYWRsSD2iK6kj6MHH3/sPX
wB+iyavhw+eH4kQOzWf9pr8tPfDeQEH5RX2hh+6+/rIeK8/wL2+joMyGMSSo4KIK6kAejftUDQ7P
2jZWEpLECPt4+EfD8JA/Ou19v2lvRBtkqZEgtX5nkHsMzavSRMYMxIwNmgo3080Wk1dlcaVGFBzz
q6LQUCEFcUcrgtaGuUyHywsWvCBg38CkEvrPQHqzL75L7WelH+PVht/MmzK5sap2njXYV6B6SF0C
1XT3sjmhA+3MsZ+zMxcBT4g4SeGmThp7aV1vQVIAj7npqqwIITx1u/DB/nxvakqnclsA29FQeejK
Da3VDwA9IADGKD80Coflby/FdpKtidcs1Ifq8xgPmD3u7zJW6fj7XQN9LvDaqg6n5NF8W1Q0tEww
ntTSNrBilP+dcTiSCGyilw0JCjc42Qi2wCOgEc2nMIYWLVOn4+S1URz2/Xd7/JTahVtYpbdAC6vR
dUloFLkfQEgIKezlc1ZzsA1MCii2CoN187MqVrxDygiD9srwZGPqS2JNdLr31rjD5qx6amWljiGf
SfP77jutbW8Yc7/Nb1S6SfZStjQuimWqolZNjqXVTXNK9Wt1rbxkLrwok7xeRQ8bMLP8u4lnqLsJ
OQ7mByJwQyaoqGy+gvcrY6SgvtW7I6CRrh4UWCVEvSVrFJ2xvWXuPkicKtdjzQFbg2lfzwrFA0om
lSCKGKxECr+EPjloWd8fY4LebwNGW1w5oFl3msW15m82RNEvO774Y/2xwsUlBECTKAqsqMtbCqaL
4p9xIG61yF4qYg/8Y4e7XyZztPtRQbifI9Wj6AHTeThk44H0mMAeZTMdsr3j/B0C8oMytyBWw9QP
sqcvJmZ611zWmpJZ4Rw9diLABnqKU5U+GxVAWmjcTKlMuUy4c+j+MuQFlFP5PK0hVjvpBcL5DEJj
NXVn9La3DKQrW3yy9TK87A9Ca/A5XIkWbkU+0RmHzYr0GJGiaybXROcLClyus5z69KuDh8gHjLHe
DzIeODmf78yUbBABhhRn42jNAWwPdmA45SkiWtiUGA6cFhnTkPCTAdAKFimN4YE4N7QKGpEFzI9h
v6mLZzVMgpg0r2C6jw9/vzYDdTtWFAB9J782jM9FlLTQDGsbp3Ejrf0F1UMQDZEF3DEFVTxQJXy7
bFJU3QIMGTKgmJ8DFQM//DzGvU0rirFyJfYhsEyvdL8O58wHsSCYlP5PFS5RINyb5E5a28z5RhpA
Q0YLaVxfti+TkiqS60toBF8L3WNUUs74f/qta1rDwLowgemt/WszPF3eObEB1EBZoMWMpf4+1hbK
UDtzAoqmcchdzTxl6ZcPGIDbYfIV2qmQVHxvoO5o3pFuAm0KYkShj56KEuBlEyLXBo7uXxN87wky
Mc5ckgG1aj0/0V57tevhV00tSeVdFyXu4GBC29bCUx+TGu+XQjoFykIZwDNJvAH92myABkJufQoW
LduCKaeoTBgzubIbEDBUPXTVSvAaeZPZm16KI+1VGyhIkNXTA207w88w4vHZdNTlc7TGL1Az0wNI
DH5VzUj34ypRAnM21aCq+uxLjyGBkNaF6SraEruOvQCIVKtvHfhNwYXRjkjYTA3l6xFjAoplHmpj
nAKjbzVQFpYUJEOoQDyakW1+4PMCSQayPWAeTMrf1QM1x3zsGqYpnB8jpfTnSYb6FyY7DJoCVT5M
KZ7l3J1tbLQrCgRLy9iuW6uOa1QqsvLX0pMybJMaTB9dYQdVN+kupi3Bld2o7XWSNv1nHJ8kmJw7
cFu6zjjlp793vf1PY8dr9+IoimSz40VNwkWv3jq8qWx2w4+KrIErytIZKwqjWkD3mkcrtCQ3oayN
ohkGD09D0vuRrtypuf2dVM7TtEzXqaXJEiRNdCNi6gfvYlQZkKpzqd5WNOOqUzz92192CGrWxq3B
C/REdJe+6d+nG8bN7ATGm/aj+2X0rnU7QJApXD+NvhIWjBHNv7zZ4t/jUIYutEBkwIWSdKjGboV4
V5gnw/0UgZsDae46uvpYeFWySvJDEakPi1f/muPpg420N+w4Q/rBWvXOcQAD23KKnUAJkmcbgwqZ
20I4LEwPsjeLaDT4nWVu41VoZpszo5/ITuoTo0enyOm1g30tH0QROtZukdp7B65MuuZbxgpVCrmK
2u92MnrNCBlm6Byie+A25cN/9RHPSnyF0mmOBoYVFdqQDNWfNq+owroDOIuWSqbkI3QZQEQRO+DB
Z5OEfQU2XkPBnJbRxXfjPH7T5vGr0oF6VFvUx62vflxenehRgYblf+xxj4rFwFwkgAyoQLQ1Gh8R
ejuz2y7qa6XUktMgzHkclCActDCBTeWvo9pA1hh3SFgNR6k2tO5L0+ucVbtVI0c5qGtGgjUBFihq
JlSR0yq5yoy+C3vwCR9mO5q/aXY9ySj2RHcxoLkWkzQGOowvJyT2QO2pNlBc8nQaqJbfry5j+k4O
1VFt7nPqGR5axj9lz1KBXQhSI4uB2Auxz6BJRNe2pioiDOTl07WKeZ56sl7KSUoDyc4D173Y2+E7
toOeAflJsD4k6qfmUEJ1uPedkJHaxr5sUez2ODfmgBoR3SXwwHE5u5mRTiUR6gnV/BMkV66xZhIn
EpwPByArDTAEDeBS3sIARYs1RR88XFSo6oFPVu0RayjUtst7K0okiZpo4OydOS5nzmbLijQLGEX1
ai7c5YZ65VV8laLjnva+5gKw6MtI4ARJG0wybRcDrVBQBL0PcFZVOaPCYJGAyHkKid1B/4eANAji
ZZ6C+mc6mkEsq8+IvBFcCAYTHsKgI39zJp3VlW3rYEQ6U10U7z3aF0FVWMHlaCPyD/Tq0H1EZo2C
JHchwn6Wby0w42odvzUO2M/6WpLfiaKMAwOU7Z11jrVvWmB6YoIXSOfbiacfAOO2QTDn4uIPCRgX
DklgS9zk/E7CRDLGv9HkATrzzO3L0gbNQ8feJBh6GorHco4wY4VsOn/sktg1i7+ne4JBVD+BAkSb
4wx0qDW50Zga9KW33jgOdET63VQhLbqH1kB+ffmjCeh13lvj7ogiprOuj3gfa30KUuzoLifK12Us
wc/Rbd/xjoXiRUt9s48+VUb0U2JdP4spsI7RaEx9IkafoelwdRnVmOI8lLUZeYuJdJJsINRKX1fV
POpz+QZkxGFc2yDWontHzXV30UjY4oBe/iXCrwyCLaazTVGY4JIcvCcGlDHxQ3S1AkX+UkAyKPKi
Zg5AExtY5UB9JR4lrnV+YrB6RpfPJjNQVuJOjELHfkhKGLVBpk3tzN06yStRbAHC4dheKCnwjBG9
nWDoZIaFdoNkSQKSg1Y2TncetFnfnGE8mSzqGTnoViwRhloaHPukABO4na2uaubP+rz4o6rliHCD
KYk05wENJvH0RWqDq/RMNjQjQMSVsQqTxd1sP9XJTWS9XvaH89QJsqQ4e6y5gsI2H8x09O2bcsUs
FCXzDL2E/0fadzXHDSvN/iJWkWB+ZdyoVbAl2S8sOTHnBPLX36bOd6xdLM/i2n7yg6o8C3AwGMz0
dKf7QArvFa170gflz7GVIFRG6xc0IgsWmK0XBepQgM8V0xyt3n2uaP2LoPp2ez1rWwaOOtSkMF4H
OgDm8s7lmOpBqYJ5p2n3pUifsmkjxdPuj61gSnqplIM+WcFhurzegOo1qDJCvCyXJ2jOBcMh1Itf
NJEVXthaWQ/aQ0CJLtOCEOdhjg7KpiDn0RvIFTeW+Ev2Rr94Eh4NZ7DNh+Et/p57sce7CVZ8giw9
ymUQSNXAEn25uihItBoDkImfi6VrypOVJKqFybAcmpy393Hl2CIBQlDE7A1KDGwdTDArsK+IqNJr
2lBYDTW2tAYw47aR1S3EgV3mbQC0YaNP2UHBHcOluS8nzd0sSP4cycdWGJ9um1lfy28zbD0Mgy8o
A8VYS9VlX6pITd3GULjP48WzLpNTNEE/FsPirynJmlLNR3CDVzmyqkKW7EYNd2GYvI6F6LVNaxdi
/jgp7QGUUaOFWPbn0+eXP2FJ1s+qL3JSKUq8pFkaRAJmlX4NKx4yYXUvQZmDSwoNtyvmxMhopqQM
BjTrjWqnCtV90Eafb3+uFfADlnFmY/kNZ8uoiNnMSgYbYqzkr2ouVXaQZSIAQV14AukZPcq9pHuh
HKg27RPBqdArsBbNBBB8TNqxwZzNXu66fG9gMB5ycZqyw2qEndiYgXv7x66eyLPfurj42W8Fxi6r
Qxk1GAOYzViO7SotXL0NkJz9+X1wsStMmhR0g5k0eMX6GLz7amqBYwjS10k0DlPy59xblx+ACdWS
okO/OIGOjjneR9kvpXVoyOu/rFzaF8thnj7GCALbrjDwkSXNgRCWW3Yn0fjWhnRX8aZMeB+JCdWl
MDZ6qOMj9ZlCvHkyNgEBy3xfKXsBQqucqLYCdz3fPpA0XPoEaRNx0EDS4AMc1uwGI79TAAm11aIR
bariSsoMtbLbNtbumlGYt3SOlccqCo0NHWZpc9tBV2Psbwe9qpRqs2CmQYeKTw2m4I7+zAxpn0il
d9vKSvJ69jWR510uWSprDUcW5YZaGZL7AZ0pG8LHmleEMtDNaoG6bI6rsazVX7cN85bH3IgDNc1h
iKF3Di4WOyruBUiSCCUP9LXmQGg3odgMfYnrKaUYaLC00PFFB3QhFqKSHP/mIgYBVE7BaG09mEgi
Gsob6PSyr4AoqaCCPWEjG2A+92U4ELeoDfogdwYPnbH2zQg4StC+QX55NQQFjJOSCAS1uVgAdSng
0P3wUMggGq/AMoRZ2+LPu+TgIPswyN7DKdFnpRVRvunnkziBVRyUDjX98ecOAaYXdKw1FRg2tgpY
JGo0NeUCcJEgVAoACNjdPHil829mFo85i/s0rmMNiS7WMiTAGfbhpyTWS3us6s//ZoiJxaLU1kEl
4SsldXkocky4KPIuSpV/XA8TjuueZDFeHOglZC+VNG3TtrLCeeQEoyXQsjnS+cdhArFG+knpZx0F
PE151HvRrhvJlxLjq6BC6iSBLGFR6dYcmxyU9ZIx3LDLgsZJgCdNncDzgkQBkKEh8skUQuP1nz6V
zLw9pEancj1hD+URpPo5FGz70O4rXnVmNUR8eLjMxFrTGEeMIsFMKAR2GD4NIbX6fOS8b3hbxgRW
Oaz1wVj8rqYy5l6xg04/9Zxrg2dk+fvZKcqSMcbQoAp/aOkbZFncTBb+/EGIogAw/KIGGjpACC9N
mGEuZAjrcGzcuYOpOE3pm+m3219+rYZ1YYVZiCZo4qxDysCf09aBa7pKon7FnPrdXDeFpSfGHhNk
bqWVEHQMH24bXz9UHytc/OVsE+s2a/KoRiYVTLpda4kttJ+y/DFRgNqdmoMOwGQr/rhtczVHP99W
Jv6hPKrP5WJ08Kpt23kYvYNgj5sfzMYD+6OtbPrWlj7XXzI39ngKSetu87FiJiZWU11TFXUeP+9i
Z8pKd6on9/YC19LT8/Ux8VAIqYaXDtwGDaQ3PSSfMln3y3maHXBQ1DgPEydELf/hVYgCjS/Iw1QQ
AbDlkSBu+6CuIvSLyfxDqtTcolm3W1raUTJWltx3pVUQnTMFvrpM8FyiIAP1A+wo4zt6lwpFKODR
2ilPuFRz0FEUxyFU7iGY4VYTjxVyLZFSsDoMKWHcG6TFl/aorqJw3YBMOgEqw5HxorE6lJcTedp0
+ciTDVrbU+jkoXSKOrZ4leGEtTiEslSgGJRVXpCIDkkUZ9TRc2tB4Y6ZlCznNVjXFnhmks1xKswV
d7IM4p6OttE2yepuH4lh4RkyCVw5S3iC6Wsf8Nwe8wFlGRRmYQbmpYaAMSIWp9oyG+TcYkNfFYh7
WTQlnJl9nknm/oF8eJmgDJn5YRMFVqHTUyQHp0GagLQtDI9oGe9FxdtUxmsMaYIM24RFhv0s3mlZ
gdGcfCwURwkKUNoOA+/0r12x57vKhHMlbEB7Xsm1r4pPWdnYZrY3QUR2O8TwjDBxm3R9k47zMok1
Y46JlJ4UUyuKecj5tWB5vhYmUgtlJs9hHJV+Lbaf26R3dIMnUMBbyeIxZzcQaYdQzwOsJBIr1Ua3
253iIYZGiPLl9pbxXI+JyrPUyMqYLa7Xqi4tIaQ27FETIg212oinAb22cTq4muWl1H+NSS1TsRdT
2iEit7Fd089pKri3l7N2cy/9eR1QDBPFYmbfiqSQI0WChXrMXXFKXdLXdm2mGP4FGlXTnKb6UQim
d9vq2tc6t8psYiLllTHlZgGIY+xFQ7UpaHzsxpbzrVY6peAJB27dAEclKMPZUjzUBeciGJb92+n6
JtykO8je7jHtXMdW+AVzsJ+Nv7jNzi0ykYlmEVFBTA9G0W2vvwJ2eIzTr1XTbuWE10ZfdY5lUB6t
dLTrWCHKqmwzXW6wiWadHdQy3FAoTXACxFrYg2v8tsGc3FSGUiLu0sJHdxgZh3aqJWRZSrzJgozj
iasJ7LktxhW1uKNjuLiigBkNUh8igdhqpLmj8TUZE7sfntSa2knxdtsXV7dRR/cEo+FoabDZOSbD
TRppMJsWvR0phZXzFKzWQgY6W78tLL/gLDYVORoqGoGFTp89UeydsJ1sDaMuXaRZijzbtxe0+s3O
zC2H78xcJOlhpiuLuSreZSlg3vIR0m07ov+5LgeO15klxjumiFY6kkbwyUuJ1RZvdczDF64GCl1B
bUjT0eJkZ67UNGmCupXhEyXJ72iMSCtLc+yh5j093t62dVOg9gIw5b2jerltFO1UzMDhkiL0NHXf
ezA8UZNTWlv3td822CKAVoqlCgFnEILTyK1U0R4yXlF7tfQLno4F7YWFXA1PAnWbq6U21/9H7AJl
8c+Qp7XUXQE5Ye0vNu3cGBPIZcCAxTYgC5Wt4BXdnZQF8GrO63LNoc+NLHfYuUMDyE8CIoEHuAbM
OBbGN0FA7Eail4oKD9q89omWthLo/Y2Fe5hN9GoS53mUYFQhEPxAVvESEV9ve9qqCcwp6CIa3teg
9TRKkDcYEShRQ4DPlSnOMJamB3/zac6sMIdT78EWE2pl6cdK9jgOnacr5bGmDWfube3YLHMe/10M
E7V1cEG3iRqXfgoqlkL6lqoQD1A5CI4VlBpu7zMrjJ+Vg6n2hoz0u2hKEcSuqbIHXRlGSURS2sFI
SyvrCbWhsAjMypT8SgVgdwpKHwMIDNsoHXWA70u8ObLVtS8nbUGVEMwrXzpmIEc1HpFgUUxTSbKz
KXsepvSt0bLGve0xqycAA1CLsL2oXr1Z1cpQ87wYMnRVYwc0+bbWPMhzCu4Cztdcdc0FWo4oiKFa
dr4rjsK2LCux9LW68iIlPOQ1j3+fY4KFa1K1o5ocgCZ3MoR9Gk9eGcub29u1+l0+VqEz3yUqQ4Wq
zVz6eVFVVmSORxA7v5llxnFLnh1y+f1HiCxS0MfXIEXtT8Uw2jrVjgOXEmwtf4DQkY45KnjaFfhO
CTtiVJFSQscxtUbDsJpOsYWFFkz2FJEnbrLqawbYC4DGAiqLRWdOZSr0cxJCdVtFMJcmU7EUva/9
ARIAVk6hV3X7Y62uDsP+GnwOQ88sJU6nAZaDYZvST5pNIZlWqIJuzBDtJH4dSh7f2LoxYJowDIfZ
LRYF2hYknJE/lD4FV3Onyq5agFSDKpWdY855UKOQ44qr3g48GO5heYkTzN01g1S+NCSECGBPNiYl
EAPW/yLfAwB6IUoAJOKK8D+Su1qTRpiA3oi+qzMRcl95hMagHLVu2kHO/PYHWy28YvYNzykNKGiN
fVUNxthrs6rA7X3ZI6CNiyu7/xw5+qN8JK+JCb5IYZv4wsEsbB7+evVJh8odCIbwHr6GiaV4iMy5
hFAI5dHtVAaKFakzXnPQp9BzTP1VrbxJNPNT3gjbLpx+SEX1aWqTrWYEnHLp2uk//yXMnVQU0RgB
BYyqRtgZtkQFUAJWKt1Eg677t7ecZ4rxoklJZr1WEGhEs/aLejNlLSZu/iI5PVsPYTADCYE2ty4B
txZrBUHlROjvmj7LOTfMWnhBDxbARdAbLiJelzGziswsCcYp8wUI6w3piCYvWTDLrcAjBF7dtDNL
TAJUlH0KKoMAfOxJ2DtZWnR2Es7ULSiXP2QtrJwvavn7WYZaKgM0/RRcm4bZ7sBsYk1JtZGHaB/X
kRc27a/b7rB8brZQf26O8Tw5LutKHbPSFwfRtIVSc6Hf9BTl5efOaFtrnOu7hmZHXUpj77bl1a8H
rPISqBGvWbhcC84jRKARj6ShBrlTHj+kaZXZVJie0qDguMpqRQBg0P9aYyvZIQY0zUyGBsKcFnj5
B9EMxBElVtPWmiWOIN6YYj3ajNhhN5GbEDzB4cCJdpwVs5i6GrBikZYTCosGyAgx7YYipgTB3kzf
a7XOCSnrxsAwYiqYCAcg8dKPDPBKleDCLf2gp6Ft5Irgz6Ci8xUZxNkBRPY4i1u7ndCYQE4JvpGl
N3lpj/TJoMmjWvqZIZ+6Id7PSccJXTwTy9/PjkYeDQnJA5iIGgj5ANP7DRlOad12y9WjfrYOZt+0
qJpoAEFhn/TzZIXa/AvTGc/mmHFC5IodGV6P1iJKEcCmMollNQxlhYIiRozobMkpQPnh8yjJnNWs
PeEvzDB5Je3KoaRVn/tiIXu90uNhlVAbqnBOLkKVJEmC1ko74qLoDCmz6ig3sQcZZ07qsnbVXvwM
xjtColFMJgDYFBu2iOELuwSc2S7BAFXlbu9U2Tb3eEZXQhtIxhRDh/yJql2Bp4MpFpLBFEG4P2uR
lUvpL8jXIzsbk03aFw9AVJt22ECod5JmHsRqbcEXxpl9L7pUzYwEUhTKUXqd3N6PUytwZjCrBpZe
W/yxmpXzfmGQ2eGuyMNu7LDaHEeiVR50swAXyb6teYKCK/OrqO6f7StzDDu9U9CGAa9VsqWH5gTx
LluxDKu8z3YJ58SvHJILU8xhRKOsV6HkVfkUaA1rENSdQvUTKmu84vRKaIEhSIUtowmoETJZEXgM
ykGCmLkPvnQnEGZbHnltP44JlcmJJAAKTdCd4IWPxpjU7SuT14Jbd/jfi1CZkKIuLN3GYqHvFSRE
JYZSs7o/Fmnyo58Gv5vr3DKgD2sVk/JwO2quEMJidB3687htdLwuTWYDx4pU4PzLc596AarFVuvr
d8NO2QLK3EERdJmnDl5iZ/zWgRra581Urzg/lJZRo0QmCNtsraEshSkkAyl9oUjsgD4Maeq0xldN
5lyqKzsMOybUeVTkm9dimnmZzJmxXKpm8lyX4hZarncV4HijjOFjfXhQxKGywe/Lwy+tL/DDMJOm
FWGa9G2Ol3SSkadeNPbACdwLtD6pSGRuf8qVBPRijeyXHEeQXC2BZBAHNze6/UxeUhy4PAVuo+Ns
6MqhwCgVXptLlgKdLMZYVmddklHUI4qxddJS2YeJ+nJ7PWtbd2biPTM8yxrEWUnyKhSQUE/q7Gm9
fif2SPz6vBVtUFD9vG1tbfcwG7ZMh4LO4qoJmqDtVOXtDKkjJbFo2Gyg7ro4hK0VR9VIOUnXSnxc
JtF+W2PcIo4Fo+/7qPIBo6ydpIDzUaOU3QTyoJxQvLaNC4mjiGQdn4ut5UR4Lk5xBwSdGHTfxOgX
gcDHUHQOlTSOpRVqhoUZbAHUAMyL4gpzlY3ULCehrQFy0xVgaxNVwftAjsPHrhmmp0xLwz0+qGzn
dT7ZZSfo9wle8m4eBHNl4dhKu6ZXG9RsewjWByWuXVNuLVqCSOL2x14LB0jhEHGgMHqtMtoY00hi
Ez/ULIrByqbOtIEI/qLH5HMuxQ8jTTfdMDSgXBB4vZm1Lw8uRPCoLYoPaOtf5sJxK0R6reNzoOtu
JxSiD6G4oWhq3l7h4kDM8xBDQHihoYGBpiZb5ArAftQpCfDHnSSOLsQNR1CqNkgg1SB20rQZLVGd
8ns07QrvtuW1g7QgnQAm0JQVjbJ+lGcSAkzZqMmxHFS7qJ5LlbqajrmYv6jy4vMBYw0PX7iSmJtT
q3oDukJotadtZ+WZ4YC3HeXRkrOba72HCztMVlj3EWQACew0Tv4seXJuZ07oLgohTeFC8t6OPV5j
Yd2m9D7eBITr1exb3OGdAbjwIkqpOGpubAZdugvLziU5uS9AQ2mpRe2lyddaJIdQ7l7FwviZx5GH
MPZ4+5uuEIqbAOeh3oAwgklTdjBz0uYRIRfj5hqZJs/MRECKx0mmAM5XmVvK6rTJRiHeQ641swGR
qsDcbMibuI8FyI40sRujrGqRuSkg7EumbYFRKc43WvE7QGtRjAT5Bhhr2Xdskcxg4QRfAvBg7V4T
nvUGrENyZ4/1qQx4z4SVAIIgh/LjopUNNprlx5zdTVIw92OqzYXf9Mm4DXTzZ9AUgx0RCGQMZgXs
uv6o182TbkT/apq5OlRpgipflRU+So8nQtvEKRt5LzStYYWZugfI6klLwu2Qj38BKrxYNHvnm5GY
N3kOajUi7EgIyulyMj7XXeBWcseJImvv32WoGSVCHYodV0LQZpwUhaBhmrrzhJPuzRBGaL368C5L
wJVFWLkjL4wxx1uA2iuaRXLhE0kcnJbqbmzqWwo9JGvkosfWjekQUgbYRLzqr6lpp3ak0Quf6k1k
gUnuczuDmaoIuzsDI6KcrHAlUQPfC8QAFPQmwY3LRMhczwLg1fCe1VL60KnxJtV44xQrV9qFCWb3
SDCbkDDOKr9EHdeCPtpJFDsobo5gXuPEoXVTCESYqQHmiY1DwRiHg2RiNYM3OMSO7BkPFMmKvNjO
t+12PCmzE9zx5p1XqM5MvFHwrTACD8o/tmCdSHqfjvKyiQ/tW+nOHuS8N8mp2TTumHnEQVUgtP7Z
6uJIZ0EmqepuasCwhh5L2B+iH/1jvUvdwEHGYimvtXBqfwDUzvGXlcThYqlMZFP7ogXVO/LgNDHv
db2awQiN2YFCae9DiTwpJH3QZMqT3V07EwtQBdPRYNRBDn651AbzXwGY+bDUznCk6bmkOzFr7Zon
9Lx6Gs7sLH8/29IgkuUkJ3hpSwXd67MEak/e6NxVa0xH7gulIRw3jMfr4E2/tAHScNJOCtW87FDe
5RsDfQdnUizpRfwSbkcn2gwPqUM/y5OfHAkHengVNhnjGlOsiMa+laA1jhSldobXarsQbpruLPqi
B/n50596C2uOiS59XaY0TCTNi/vGSQzFhzyFFZuJAyYVq2+JZ9Yip2LBugprkok2iZHKRQfpUQ8D
XNaoi5tMOSZVZI3dyEGYs8GGtcQ4ZatLsZxOsBS1oT2PidWFD4bJ62byrDAuaYK2PO9MMnuZCoAv
uMC+ZFH5Nncpj/GdzVnY5Sw/5Mz3aTM0wHXAL6VctNL0+9S4UvVmjA9aDhYHkdjQRvBux2v2uLEm
mQgmGpNJhwQm29p8qwrFVsTqy20TV2kya4MJWJAAL6CBXMHjT/0vKGL5kfOucwOObUe2O1vY8pz+
qkbMmmRSML3TkRq2WFZwjO4lp/aNbbXRnqI7zav8/FvD2cWr64e1x0QUMHAUeS8tESW2BG+0F4qz
yElx31oKanShTY/8i4DjlyxGp1MnE2ZhdOxQ5WlTGzQIj1rDY/jgLY4F6pA5wXMCoBmvc2TMijjN
NneDe4h1Q1EmPWR3g08VK+RymKy7JqIzZFxBpslmEgsjn9kvyxsG09KgMpa/cBxzPVB9WGC9BG8R
2uiYPpdPxTbcyIfcTZzcF95aR3igz509bdoX3gWwePv5u//dVZBTIrPEAxzKAZeHPO/SziiB7fIq
tfeEIHYbcVNnqtMjFwsJj21k1UfOrDGxeNDVaqYSlqhPdyT6GUwvQcsJwqu7eGaCCcJgzGmELBQ1
LzdeCSDgQ+MF+ZGqvO7Iqj+c2WHC8DAmyGqgoe0Fk+zGRLgXjOr1tkfwlsIE4C6OAyONjdlT5dmf
0ukxL9pnSU8/E+e2odVIf7aW5YecRfoySiP0W8fZI7MIBZofQevEwZtqCFaDNNWwJqAmb1tczzvO
TDJRGC350UQlC9HCHt1FOzZxhr3ilNsCg5c8xPF6zD+zxhwtaSazkBmz5tHv2k6xx8/hrrPiLXnF
bJ2VAnmkcnaU5x1MBJ7Cti2ngCACt8U+HvTMFpOeRyDG8Q8WGW4W0D0UK5ymWv6SAE2v9ZlTmLWV
6jFnOVf1HCZMsDPipmBgxHl6D7rmSfbUgymiT+BMFS6UKMaN0tgakoQKL+3g7barrG7l0nECKwKY
LFj4CHp1Wa/1AzxlACuCLB51cfxDTOb76kBPhdcamKOu9N8w6KhPUtkhZgAC1yaRVQX3DUgl/2Ih
H1bYzzUbSo0BRDih1Lf+OKmgeODEvvVTdWaCiea9BiwPmMSQP7nts+LSDTi0XXlHoEocOlx9xNUv
c2aNiea010qDApnrzd+F07CdjsG2xEzHK5qqyKOUff+Scu7IVYuoEgPYjdKEyNKUBwFmDTGyrnlq
GPio7O1EpeK8iFYPlbbwvS1ygFe6di2kdMcqw6JoZlhdXthBLFoa/dW3IycGvt+t53cv4LmoSKCf
YEDcUb9ScJIBLpamBo+h0SY7qBxDuEl/lZ15k9rUJlv6qbaXmrH+1YS8pmZBOkXgctOyy2V/AxP6
WyoJ9dSbs2dKFOIp95ru92Ht5xjkvu39V89c1hIT8eexN0CRVcnwTeE0Uae5h3gpyo/WYJPvAN/Y
aGLvtE1zhEIrvecYZ2+4/xgH+bmCKXU8tJmsAATVZjvNNZAxduf0mVV9Ur8TcHKXdvVNeK5fk7fq
zthEO/NL8cCDp1zhKFjji1efXa+CUgqp0tWSlw15hdwR3YC0mjeFgIxLzPptaujB1lSEvZqm27rM
MkfXgFbhbMFyx11728cWMNmEAbr5qpsUFfsf+AD8fe4Rup+Kp2r+gbvXAgzXU4E0tmPjazMCissx
z6Z+7CYwjjYlANfGM5x98CQPrMHZvbqh37SD6k+O+pMcnNThvbvYaMGaZDxOEto5ijJF86D2gFQm
BrPiQHkyKbx1MakFmdtgarJY86KCbIc0f5Om8VcJ7hHO/vE+H5NRhJFWK1qKy944ts/iETq0drDV
VLvZi9vwOCBilFvJrXyx3SPrvW18PUj8dh0W5ZvlSqnMkwm136wE/iccH3Nx8OJKekJLx7tti/PR
2AdJNiaK2NdYJ0aR/JGAnb+LOMvhmWDuLTBld0bQIRjMweAEUC0Xotfbi+B8LMKEm4UcW9PqBtKj
RmvTKrFrjEXQ9FT26gY8OFYDZNi/WVzWfBZj8lwfxQmisN4Y3FejL3aFlRifBO2pq1/SmDd3y3F6
FnOahIZJJpBNexGIsfMSk4LtzwCE0rfX9P6mvhGyCBMzUDc2CuTRSzozusNBcWEiOeW+Dl/HvMAD
QdBAX6u2eI/I/3E1f3g8EzpiJBkYk1ZmLyjzrxOtjwbYzJxCTvdojzhy8wIs0LbKg+esx+9ytPlz
/g08+qe2Kg+kbU/Iin7Okv6imgHu7ua10aaQFxF4bsxEngxE+ZLUvz+hBqd8VPdLpf/7Iondb5cG
M+8e49yhrCYAStiNUIKvyFN8Y4dZAr/3FK/zeSw5HDNsmoxNJ4M6wrcUv9vKm24zepJLNjyahKui
HHM7sE+aVhDKKa/etw+a4uiQQFY8RhiF6F5oV3bs/GMUZQmwalTa5UqBN1fAyinBr6Y5GMZd2TW8
Y8NxDBZWY0KhvAUNhOYlh+4wfjVfShsCx/rnObO0zeymTmpYlAtAXmLajcMqMxGI9HloThmWtwAD
9Y20H160beuMTmiXT+MLl26VZ4/JZ4KClJUaI6FoXis0TtI9OChqZOyWZpHX/Ev3k/BS2PVrELLG
IIdYIWkOS6FPgT7WPJP8SqXQbqejAt33viz+6oL6MMRcUBVeu3NbwVBhQlwQ8popLx9ev6A+LDAX
VN0NQiRFsKAdIVOLVFjdh27ol4fI6azlo/Wfsk3jCw7vicrbQ8ZLhAwMPIUG3xwyiDZon4pJ2tIC
lAYYqePcHusO8rFGxkEEJagxX4WspXEotDVbG4RzqT3Y8T1oKezCV3/cNvg/Lo0Pg8x11WFqL1EA
r8J1BYE01Us3+V0E4A/9JtjFr0VjBCwiEBlxcmdqbQhiZra8vf0b1i/mj5/A3FuDEYNyPpmJFxe/
5oDYBJPVisQb9+RZYW4eIa0Fc4yXSsY0PWjqISyqpxgivbxAxvNSJufVBkzcdx02dLQllPsDv/DC
r5pTHuTHyqUL1ngzbdRtckDx6/Y+XnUZ/nM7/N5IdozIrOVB79Czfb+FilNyoiVOBrURbiB9E7mB
bdgjVwtoOdjXMfTDKlO/ATGGMOXD+4IXl4Uip2dsFafeDn7h83yFcxRNJspk2kQTYwyIVzfjndo1
7jQrX3vaPANlzTkaV6hxdjvZeNMkIwjTceyl78au3qEHhoIvgOM2daO7ASUAw1LtxBW+9PvyT4ti
rG025JC+DWaUlDxxV22XolhnjV65ReEXKjU8gDrnaJhM0JlTORC1DAdQhupWH220/Etbvt52zvfn
wy03YQJN3eJkxColnj5mbq8Pm8hIIMvk6+ZD02OY/K4zqZU0X2hU2qifWg1pnQkspRPkUCEi5g/g
PJtJDthNjPHTCESP0SciQXs459Rur+rG7N4z8YiA1LbLUALDq3+A8Fpro7jlRycBgyT9oXDRpnPF
Da/WsPynt7aHCU+yBtrvcoTRJPoG6UYL5Jx5fyqhpGu2mX/7W3ADBROjBlPoUTKEdwVHw19wnj0O
rTLipmm9fGtmFrQbq+WNwvO028f3Sjs6hto2ZuwRhJtIOqbTW1Rr1pgJGyF75iyRZ4mJSu2kSl2J
2SqEYbA5Zvf0CXHYVUNLPUbP+SfAkndJCTkw3oPj9llSWXZudAMas08QoIQcr6peeq51CeqpEYdq
ldyOuoDYXb6d07EC+mbJ67Sv1Fl6UaGrbIN7basgl5zdQ+hWL9oBT05n2kP8eYKQMee6WULQ//ZY
PDsvf8HcjS0ZMDvnyUjNDfVAw0+cb8izwMQlLVErdFiwl0u6131a0MjTF7pDzQh118aeXng9N97H
Y2LUCKEyvYPcrdfRyW6FjVneZTNvhvP2SQfn2OW+lSQKp6RDtNWlQyo8twF2Tze2eYXcsuOx1qw/
TP97OYN74dJYShIZKqEi8ZLqkxKeaFo4sewHYg82/tE1s8yWUt4jn7eLTHTJIG0myYNAvKypIHx6
N6uGBdpCjvtxrLCTM3MrJo36/rChTwmUuaG/Ow2/bnsgzwYTRGQNpE8NtC68iIYnsQn9Tk7vc63y
bpt5rwndOErvLbKzQpjS5fGMuSY80nqLOsSVT3hmQ++UOhoun9yuHfWhPyxCf5kFEjJ7/tU9Z4/y
W/Pw/wHJv/0EuRK+0dqkpDJ4TBA5B0f2IlBehEfEFDvblCfzLysMvz30vQ1+tvYiqTEfk0jE60j8
EE3fh6EGlA+CxSqnSfbuEbd2efnaZ5YSgiFHg+BKEHfxpjoFyI0nlGmGI68Sd9W6v8wgEDAuLRlS
leHywRYGxwlAgcD/T1sTo/2xTazEDdw/FRdjLTJBZagxATUbKN4muOLqILIMk6dhwIlb772ys+2b
2jweRNAienMl232eWlFVefF8oOapUP4t/wWt8OUO0jIzemPG5aJas9dsNRvqPkcF3wvDIE+8O/v2
kw0d9UtjejFWxpDKGloF2SENZRcM7BspQO2UFpYaQcw6np9uH3lOZGE7Bk0nBlk7ofA0yxhexB2j
929z8adzWIxXvCcRZ5/M7BJxoiqsoIKBzxVt23FwlUxybi+G81JS2dZBXOSZVC2pQONknzB15+ie
ZIVuikb+glrvnXb7f2+lLa82w7ngCJOFVMDJZgXkA5EjhJtFr1j2BZ/8a1rHNg+K3mzVXMAK40yx
obNnlTKeHiKve8A5Y2zzoMDMkVb0E/Fy+i3PIfzcxFYW/+jbLxBy/5sLFNrpmGDTMPPETpXnwTzW
9YAlCWllKwKxavEuz3hCJKsr+rDCDpaH0CTWs7yQPAiwDhZUcQ8gH4hBIVx+EtMA8jhaa9/2xtWj
dWaRubQhkdzPWaqiEAlZsHQ8SPELROQ5m7dE8Ku75MwIYULG1GggOEe8rQEhguzYrH2h9bMw8+rv
61fJmSEmz9eLKmlJha80vC55fuaUtna/YC2yO8VDJ8mWOGVW3vYxB0o242bMQZvmkbLb9IH5qAip
Y9bmj9tfaf0NerYw5jbGFDIdowGfKTkMWBiprdIW7N4bncqifuktosa83eStjbmXJ7XQc23QiBdm
G0J3MaZTpSbjREOexy9/Pw+6sQDiJxVGzGb8NPfNfUhCxZLl9hgJwqZSO56gJM8gk+PXRdWDKWxJ
2OKnok4tYMVspTvmJHVGSIlwvtvqZXn23ZibWZaHMCzj5XgdDDS7lF30pbuXrPyzAUi66PXbcbDo
10WR8a+KBx+W2bGPZlIbJanwcBogA2mWxVYACWaAPEc0eMCTxclvHG+W8FIdSaZUEZ5NRptZo4kp
VN4Dft0CyN3AaA39ZBaa3WOcWYzewT00t5L2sQ84j4p1BA8I+f5rgXGLDpSHNBRL0VMSCQ0fNboL
oXIh9CPG14zgUII0GRfASdNH8O6b24gms8vxlSXUXm/jx09gfKUtZjR8Q2TcnTMAOwVk+DH0db9w
swceH/n60f5tis3hzLYHxwwBPiIOXvrwpSOf+pJDB7Heff3YUTZpyxJRjfMWsVjxyzuwBO1qG9Op
2+K5uSNW9FX/cXv7eEti7phYmJoiCLCkUmht1YBosAYthpanccRdFnPFGF1YmGP5XioTbWIXDqqr
S0tN9w1v+DlavCj8/i1uuAWbs4mjqtZjBIP/j7Tvaq4bV7r9RaxiDq+MmzsoB0svLFm2mXPmr78L
mjsWDdPE+Txnqs6Lq9QbYPdCo9G9VoPyKmcqh3QyJ96sL/1345lzaluweHu4VU/iswi6Wdk0Hv7b
zpKdX0H0GIDoDI+huNx2o68N2h3egb0kYjF+MmKczubietGauECZVV0eZCEy0bbIyHWY3446bCD3
PGJ0W0Kt5awejRNpinuf8FqIHiucnywE/sOh/RllFKZwtVBmLbpo8FoooI/GHO8wlX3F3ak2mUOa
XnlI6DGfJ7YL8qu4o2BEy1Q0GS7I8SE9pHucqR1iJ7fEGyWzCXkP6iJediRl+X0vYSEo3dWBZiE5
jciNN33qn4b76UQe04YafcKVxSo9/iHRQ6UPXcIGKEYonzT6Je7BoErKLpjIVlyB1H3I7FPu83bu
9ofiwuo13AaYT5NUOiSncZ0tEORAEnvK0VYpvoTS4/4ebufJnyYo/xRE9HSUKjBM4jgLI6NWn1wP
8kOAycl9Q9t9V+A6IUpHaJelW+6rVi6gbgZwbtzeGWwOvTHSAa3ITmxFb7oJunYrhTpWfWDY3dzE
T7v0o2uLJLLFdZ68Fs3WYmNa+6RaiQuyFVeF1fE6dqUXhk2CyL8B6MomdcXRBzmawe+LcxUnq/gU
WehKPoS+5klW8/o/BCBrjdRJJM1KUo0DAHvCiBp5E8OU13VuzTfkDRS6RMf+meWbrO9JU11UnVQE
MdlX0dNvKx86z8V15OJhzBPwoN27ohudSNRzrLxpM51ebS5B9dXhAAljDv/D5opec65Pshd4wrnA
AKR2NyBVexKOSDezI8bzmQ/4m/nSyjT5DivTqQCikYjUDUeLt4Rzdt0dch8/5MQxr0KbgbkyRcW+
VJeK2Gs4ODAB2dlGwXH2Imm1J5a6DAr5kKVau10jWhmkkKDIR12cybZK951o8k5hE4YBPK6exJfl
lne71gSV7BHV2YPmx1/3I+ajPrMXMdTBNc4JD8UaWCeN/PJV56q3AbyKXKinr6G3HBdndiWU17Nn
2eRJ8x5YEDMmFdx2DXq1C9RRBjmEJi/IM29xjltTssNjcYju0he8g9v7S96eXfhpCrIFvzpThAGJ
rIg/nCm4nQBMmUuGM+NLZie2guUmh+A5BzyxSnLb5+bKMgVPXJKh85TAU+TnV6ITHkVAk+zmdsxs
lyffjf6uRJRAEiVwu/IK5VWVnLW6MhD0lR05fR8hjxjySMvbHAe1yw8B45jZCpu1PcqPYjDFze2E
i2GfRVYIrkR9WZCf91ZQCozcbit7BGEt0jcMBQkyXXIcOo5v+hnX3Uj3e1Qc1f5530O21wLBKPxt
0fiNTKiRgelSgc+k9Xhj7bM594vZjsMgsnC6tM6+tc0ERyJM++BiFCDvQHlFWrbVJGUq7yZ+5S92
dS07oUPaaDDc/dJejwdWtroF5GuD1KklZHE8lHKkgclKGJ2+Ki+83HuZkt93g3o3hi2DNJfE7u++
+Lmf1MGxxFGvauR6mPiNT0rRgtf6IrNT5LeBOVLVB8H+z+9GnRJ1PtVL++Hz78NHj2BxnT5KXvkg
XDhmyr/phYIK+nvw64ABhwKsSSymYRhJRTp/H0NHUlhDAJtoIWKoTJTAzAy2QOr6yYcan0Ob+J8W
bf6SuCmqgK3f3xcWCxO38pi1KeoLRUsFqRQpFdye58x04i0VQmJLw+KQ2nzPhWqAgsF7kCT8Rp+s
GkbIRzGGeAaXew9u5dScrdmR7PQWLAPXnNN63F1qxX560xyrR9zslWNygPThTeSwlrwZ5KufQgUB
BgKjVKpiTLAZ+RfwDXnSUkNALXJiaWAcspuXUcIcBJY7EWMbNGKFWh/JfZ+DpQLE8FbjN9cqTpoW
TD69iP503EjdhiWmvbU+CTRJskbYXUGS9+sp1y711HWNgbth13/tQLMfaZXVgeq1nFm9FFveszZF
fsoqO+NFOe4w6Sa5kxCgNSoHZoIxopiVH/tIuRVyazvUmVZ3YynW+swjNesf+jAHMYuSa2D13zez
iSNrO9RZJoG8ONYnbJ16AcH3VXwMXFA92TK6Rdl+uFk6WFujgKRURz4e1UXDjeWfhqX8kTQtdXiw
G+3OAoerYZeME47xxWh6D6024qyvAlwXxNYR08blW+4a6YK3v5MsM9TJpoe6FNRJqLmJKppdK5rS
cq23rAkwlhUqkrkubCOQn2nIB6InkPYYdsuB8GJKen9/OVvn2OpL0eydYRbwbajrQC++O/FKcObi
6IeQNFdLbgla5mXzm6ZCm2nfKsPrNQqbA4w144UQM8x8ddNkABCNNe3B2kDy76v4FQNUIgS9k1xB
9VXxGCy8qWmFvb8MlhEKJAilvZLXA4q2Qe9U3X2MbDSOWGP5rE9EQUSiiyUkRRC61VRe85CaMqMW
iuDJci708muh96dZUg6jqLbmf1sehRll3YPaj4NvaHF6AKnBOU4UO+5ZZjbHEtY+SKFFGHU4XhqE
VGOPTvjWnUUH+TZ44SB98NLaPJKEyQpvQLNrF5e+Y/PSMdxRp25PJTgg1a7iyFV8sts7TJd7sQUx
DheTQXZlcTars32z4LFOV6k8KOKSQNVC5MfISTJfP2qHzO4O2ivIxtTC6r5qeF0rnOQVohxc7+x/
1s3VrnJzKvjSKCohVoPtHjDyfZxlMbbksNX/pqtnvUQqAsHerMx9oPDYVNUj0y3QX/PJQ0PhgF2Q
1e+1GYqrRVGhKKeVWiwj7ob8LRSSJVf9YGwxnPq9cUp/PssHzhcY2Ll9zK2MUpG51FAfDbKYHHP1
k2hxJhkakG0wWVmzi9b658JivadsgsHKJBWT/FQn8ZTh48liaBfvfX6O8+whjyAErOjvfN4G1gRO
nP/mMVSANm2Yx7mEozUTkguXy09T9n+VjyT3nJW30B2eaa2DXTPAuvIot6PFBxMAYxHbMPO5dR93
k9WRUPP8CHFXXBHxMO8HFnraHip/8COrtpClu4vVn3Ev8SXM+3eYTmXdUIkH0jfG9QqpI11poqGD
/AecRf8WcVfTgKpTi8dm4/v+x9osO60NUdhiNMLY9WSUhTQkRlZ8lK5I62N0GzCAhBFzH0WA1YbG
5ZgYc45vBoEwU8zqN61tweeWsfodt+1AkwiUr2BzoTUV1K6vRtDZa24NjaZA9GYlNft4/JvDXPhp
hc4flXTRO02DFX3oLTG8z3u8zLC0crfzcAjnCQq4NAWRbsSSE6OIOg3th+mTVprzY+1xFu9HV6K7
TCbnMylXt8AeneCSBBEAkMbQsgYN7lKaEQ8CbqeSW6DjmMPJqgGeJGdUMT7J8vJN71sZpAO5gA6A
Pkcj7+b917oZjmJe2GXgL9PVHOA1TwNzV6KbQyszwnuz5LQ2TCXmMze3Q532vBu8Kp1igp/uwDmN
06UHvb40mGj8n6J62yyUOGQoS4Lsle7tyEQ1bBoQO6NPIHsgxxxSwEv9hUeBWTSh4HIVMS4gm190
ZZA6AUYly/QwmZAfhJEjSEfDiBiRsIVUePYF0T5cBopFFIAMYaDUfY4lDZCZ7YXA4oPBSZvroGOc
2ptLWRki/74CENyoOdCOw5Chdvdzn7zyicGYnSG7QaMuBDCIgqQsgHeb8gpw/gZTq8OEBCmdXgW7
pNKbGNUxMwmKRA9TwagLbmHV2h6F8nyapf00AUVEvoAqxa2RqKaRsnIrkpDSqwJJEFkRSjC/tXN2
laSOrZppLp/kthB/NC5bRRGY6DizqhliE/17quV2MowMzN/MeVam6R5PPTQ6PDUU2kdXgOFmNpp+
a1O9IdIBC2gQ4usWdFQMR9na1bVR6iuWXC0qg5rgOgymXDMqa0yxZVexYrA2diu9WhuiPl9SVVEn
yjlW15jxm/beXs1X/GU5qLZSWQm6MHPbOMqH2m/MxmONBbJWScUdL+rc2BUyEnNZNAW5t6L8KOos
uv3Nyt16jXTURZKWhhFZozPZuM2BYBY3LNkc7fIGFF5sXgnWusi/r8J8hJIObsnw1iZRfoRZcZAy
UTSNmXf2M58tOFkvjLoDpBChkcsarlkKr0l5o05P+3+ftQ4q3Tf6uZq7Dpe2XBXtATVVC4Dz0nGg
JNs3RP7QTngrFMRny9KTNhjNDcL8NInGaQzRsTH1GKXVnGphkSeynJ5K7wVJKxc5RXQlfucLmH8d
wZvSeExCE8b3oXs6oQFpJIlEujZs9C+NXzIfFARHQTNV9Zz94CULFbXUZUXV5pvDyi3o/s66jVsF
U+uaO1Xcc4H752zXOm+K8tUwkj475SArx7lr7Txk0DZuHaRryxSaZHks92MOxxf7Ox5yIT4qsCbH
ml3fnLZem6FwI2k7lRtbLBApSG5V6H7xZVQu0ERht1eZHaBXd3CWwqlvlBpJSeQ0d9VxuIzMid/N
7Hb9SyhoGYUADLr4D78kPKROeBvxZvRE6ii8mT3yvLUfJx9EMTuBQj8IRKox92mLQOncTDRnZH13
taN6ka96AkScx6fprOGISh/Rpoynx+pK/iK7GH44a9aI5vPWHTSbzNqhWcje/2kMrFApLAqDLMga
Hb9Mrr7X/XUfPAosjhRWOFFwxCUY3EsTmBjT4jrOo684NhiIupndrj8ohUSo0epTRGIn8cUf41WC
2kaMravPk9NZ3SW2WRcW1r5RWAR1XGga9zMY+GQ0jZSZFRkng2PgK8tP6bteszSSkYpAovkYHpL3
0tLtDEOP7cPwP7yqMpZE84EH/FSVHY/vpHGpqczf9AqUa4O/729bee7qQ2kU1CyGpmXVAqgRosxX
q9kc4yuD6Bdf90bnyCUr9FiLojAnq4XJ4AScGTFkKtvoWx6G3lSzLnUMF6ffCcJcb4mCN/I+vO3b
IjcOVqs3/9UbyFpX+UkUSEJeyUCtxB8wkBs73bN01TnZnXgInOFl/0MxzgSNAgaFT+SpmZHkxcH9
AJJNTr+a4siEkggDgVh7R8GDEVappgb4QnU3NaYmJEc1Hx73F8PyAgoeikWUCzGE1wVq5wXyHSZS
7Fm/3TdCQn4H5DUKEqA2qUvQ4ENa7P479Yc8nMkex9gv+hFgCpplHFqsBS8eqGIZPehzQE2yvxZW
8k2rF0HPWZGyCR4dZ2byEB5Qn3vlIWfp6SZuo154rzCAgeFvOgUMqDaVnDSj7JhHaeGhXBf5WljN
3tw3ojORZoH9FTJcQqeAYdKSMhpS2BOToxiD0LROzHRg3AeZ20g+5ipkG/hEnWsSrKC176PUAz7i
+NyWpgC+lsCa7/ZXRYJlxwfphu1wEIu+JrfepJMsOZ7NWfreR6+lcJ4w5r1va3sHifSvoCrab9NC
A7yj7QW4iLRItjyGrqbEp1D/vm/lD2cgaKQx9Q+xWp3Gh3mMYDwSXPk1w3QXmVqvDk2Da6BoszsU
/5CkfpqjoGICoduUCSWyFTQVg/fLac6k791wjBNqCHgxAaO0i1u1VVxFp+rYeIY9/x3Qf/4GCkmU
LDZyqHcSqq7REezMNa5En5BEiof6mdVbvI0nP43RveKFNqpBW8FluCZBU4wWwWl4lu7nHy43n1ao
ygj0AIdEirCkOneIigqoYA5qbU9OaUdH5pDEdt3p0xoFJsmi6qrOcbyLVrEfsdJ5ID8I7DprDDNb
lGuQrqZm2wwaJtDiH7wOzZN9p90Gs0/7FLgYEMcu27Yie1pA5KTAvNIY2dwifilDoWcgGesDUhiT
KJGYhDk+YFroL+jwcoa4+rq/HubnI1iwwrG6imdIxWJBIjrPKzfwhyMhp+dRhWEdBKzlkL1dmZr6
hJurGMuRZjQyTYlTzwljaG77pP78PBSkqL2SB5giRmm6mS0pEd60rIc+h9ykptzEthS0Z8z2XKdG
szBCW2Z5JgUvRZJLSjxiI3ursTFIH32T31LnH1zhvPEBAWGFtwsKD7KluSDGMbvThKEbTI4IeLY1
8FLA3Y6Bqbtgyr0OExODRpfsEjmscoS4nal/bhIFQv248IMWAQgbFEA6dHXyzuInH7f0wJ6/q3hA
iGwFzHOLFQAORbd0yzPnZU4VWgazp/oPJ+m/PweasL+6xZLzRBWSePlTdBMfFvDZBi5a5DF30Xmh
y/LCbY/HoSYKILnHwUOF8KgLrVTKNTkHyAAi8p/bGGOigpNes7Z6c5aM0Dj9a4uK4KHspkmpAoCj
0TrFVDn5IpuFlFka97Lg6g+SbU+Dhrpcin7E815N+Fm1zBaU2oHmadCxaBi2q+erX0TFe6ZK+azO
H6egeIzvYnDC5pZhdU57bv0QBIPhXwkorDeBinuxCZq8IVXRedGP/fjctImZhbXZjC/7YLYJMKu1
UdE/80m9jA2iX1PfSumsL+/7f38zL1r9fSrEx7ZJIa6NhUAZ4xlF7LOG1lszKUt/3w75nb/leis7
VIAKyCwxYIYSRCQGL+2Iihp/ywuGyy+1NTEfhBnW6KJoGObQZ+IBXB1mZCTZ6fwCIxvdoXLSh9HF
SXts/Q7cdazg2IShz1XSVdFymVUh4eCJnT7fzFn1NC+cHcqDCcHMq7nkVLvIWDOyZOd2dlal0gej
KvWFE2Ez8cur/oOgu7rqmO8oLDMUxAhiU9QTOQsMDD25aAF9Rsf7sY/AUDqC3j5Hg4K41H4H3ot9
z2EZpvAmqkpNmiRgGyGdqr3mQPou+AMzDWPZoVCk1RS9VDLs4+DqHu905/YuPPCLmd/mXm1rx7Sx
2zOazG9FMImC+97fXyYLxejiJih89bL+J2sxDNN4J4k8Z5Herrq3sjfIh+Ob5oy3OUb4qxS8NAUu
TImkQ/azgeZCEN3rnd9F8g1jbcQ59nyUQhlZDgc9rDlcizzJnTGrfgrOEIBBN16B4zdD58lh3yIr
EMnHXuVlST4rcdDBoKCABr2FMtF0kzbQu2sVV5NKbxoqa98iA3Lo6meazRqv8TgWF5QABP5pSipb
kVO7gy5irbBGm7YzjE+koeufkaTHukpOfPDlDyYZTZvAY9/b/ECSLCuzWAKk21XrlUUKZ5Qo5WtV
+cgx4itpcbtvMbpJSU+lRqr9GPYDOfJ/21MKcxR8xEkeYLJsU7Ph3yvlJdDPUvcW16xefkYg0EXR
pMRjFj4ZULQa0NSSZyBYrW6XOHvbXxIrzDUKZmQhCYVCgyGIhjskSwVXRHkMbAO9sdBwuBlxj7BY
4MZyTipdKZZc6rWWnEvLKYKu1NBewEFmduItF7NmcFk7SUFKOsUGhwd2ZBR96PYw1sa8p3TMngny
m3/DFAmjhAZU4qBkSdmZmroUZf3DHyEr9TB9a74VEIDXrlo7vOFQF/Cb0ArCv3yPg+Q8zxs6WmDo
ueoJZZ90TkRceNLmJuOUh57LG0vI6qdEFO1O0CcznJXrZYLTLnxgL1VzLxQLoydmOx4NSYd2tCph
xpEqUiycUuItVMC5eJu+TbZkF/fRfQcx1GgxJYeMCv1f5Q1JO6m6skghAHjVtFmXOTwc5OG3ychm
c+Dm+/342DyFV5tLnfZiPBY9GA8+cM3PwIOeQt8oYRddNr10ZYcKQ3zcYuw61DqJClv/NGNqDjnp
QbxWTXDjunlhssmztj+ZjMlNOA+U7AzKZWsj78Qm/DA6OgsEv0FN+vGKauAmyp+0GyZoE4T8LUhW
FqmDN0vFamnm+f+X+e3sWv8W+6pZ3CUA7MCqWbWkzcE9dWWQOnjjsB+HOsSzT+T3P/Qj5FVOPbSW
R89ocQOX7m4UB4eUPXjzqcSMIi7gXnFbXQ6s9/uPFsE/rxzf89cMQKvAoAuKKNKQIx+F+8HOr0gb
YeQqzoBJgPysg9T6kN4z+9f3t9z4bUq3SOQ0DBCXjQ1qcDs/6qPZmY2jm5JV3IaQ82MkyJtA+HPL
IcFNrTRB+4yewWDKX8ThQUjQJEl6Esbv+6G5yTr0+W0Bu78aQsgU0M/RyZYmNz0qzgM6qmzhEHvS
V9x9U0vx6gexMLljijrpeGKlA5sMCOsfQIFDWQtFFTZYqYhOhPCkoLAyoo8suCkOvMvb5XXxHXrJ
HzIfrOGSzYRytckUXozGAIqSBO7ULc9SLB4m0MRluI90IUiJrviSNczFwAqDp47sasyFRQUhl5vE
JogOUNpHnuCNYCu5J54kPELvmrNTlrrsJv6u1klBVMYlvbiEONwiDNC0kCzvXQPvBqyL8mZZY2WG
wiU+UZteGkeYCdL70pi9TOpZ4Mf6ZBQUycEgFCg3o0UpXG7UsETLSt35OvQIocYIRu26QwnQaFlN
Kh/drzvIQzdrV82/8Tje5k+oDt0RmePYkwWzOWm5iUJ+44A/HwM74gGHzGVJzCSx92OVfKa930Al
Bxyu4lotIFJicEzV+SnrrGX6OrSvRvS0b4nxJT9exFY3LVHgxAoMTzhIpVtd+KENt/t/f5OFYxX0
HzehlQGujhcuRzudm//Q3hEG9xiztQuQZqkPMnnjRT3XlL+qiZVMf0VztrZNAY4Si8kQGrCtcvIt
xig6sytiR60zBoRvvxt+xsPHrWG1yLJtMrRBIu2ZPVA7+OER8i9nKN2gVs3OQxiB8VHhXRlruihW
m25AjjWQWl+auymU2QdBv9cMSKAJ4lHtWG2kLIekcCWPxDnQa+Cn0TWmGGrQDvT0+D3kn8Ciy2hP
Z2AYzbPdNNrAVTOcn2jJCai9z3iNZBf7WJ5P4UsTJgOujTCTTXVjJYLhjJ1UmQz337SiQC0YesEY
Hfjo1lt9rKnt0NCiI6HKzuFdenCXk2GJ16X/ElpgJz0x0WvzzWdlj3L5hZ9LKRhgb/pimLLVgQus
eUD1FHxctd28RYSXC6RxOG3d5JV1LGxm5Svj1CkbDhjWTxRAthC9tfxJ5Y5heWBs6KYnrmxQB6s+
tIPITQSwLCWzqvNwJsNqOnkkvIMaElLTycGjwZG1ts0hHtzVfn5JKgSKBWyGRgJ/IY80nV97/4oc
Mi0RdP8N/VeWqNNVAb02Gu4BW/88gE6H4QgBMpSF2FiynWevbFFRMJWlkkYj/GV5739I9+S5nNAQ
k45ndOZlb+kNLuKY9mU56naC9Gn44/FyFRiFCi4UnnSrKPf5lWCPF0JpuNwRRdzxAb0WN38zJbr6
fjJ1pqayUPYt6hAuXhj99Ei+XnQQTywu/e0HttXCqHw+GMWKmyI4aAuuRuE+8aNv5P0yv8gvyiV5
0r8EJ/6ZaZX81R2fkankvi3qSq5HbGfzpTj/I8FpPPY25ykQMmJ9PAaoyRTIcCTHbHkssSny75Uq
H9pCYeQlDCiRKSipIl0NMgnr0WIltCM+aC25FjJPKiWW5uCmqVVdhNq6Rq75CMwqCDcw22VXZXCc
ZkYWxAAtmQKtZehnrSsaJEFDdiml3gtUlO+U8RjlyjFvq5d9kNw8QVcuSEHVPEA6O5Q+qjDhgYi+
Ng7p52EB1bYbGJD3QCENr+RUROEyWbctCueuXs6mXL32HaN3gmWACqWxS4JUqya0UpZVZZadZAdz
/Li/V9sJqvK5CurzywKXSnKMQysDM1dsmJP4tU0NcJUrZ1F+M3oME3J2BspDPXhN4+oHmJWrtDH5
prM4bTqErWaWBeuBYNMnVz+KirA0maOlX3DBapcew5MqhJPrdrByvWK8IG0mkytDVJxxGlSshJrc
NIzCDtMlMqfZOLdRdYRQso0cyYya5Mf+lhNv/x2rPnecigb4vgAyTdgcwsKHXrQ/T6CrK6b4RZy4
L/u2/nDAfRqjYmEY+mZJOeykcr+4/FPlorOFuwse5PvsSbCOCnRu22fp275VluNSJ3gzl0E2CXDc
BgQ8ZqpkL2D4OuzbYK6MOrqjpW2DIoXjLr3Z2doXQiaZe6KfRBbpmII6gpt55QnEEta+ZYZz0jdk
TBI34MuAYWl6jnXNLoxzEI2MzJmxhR89M6v8gE/TQApTbCHoggNbV8PMCufF31/JH7KQn95BX39L
VeMFrsVSGpu3eAddl/fod9FtFGc86TG7KC+sNIRpksIbMaxFSc+xsBHZq3IvfFkG8GCS+rV+riGO
NCE1Z8lzszaT/PtqM1ujWKKBACnIutDJg5zAcBg7uZ20fu4kBSSaWIGezMBhEFyaB/QxXMAx8lDa
PKpcrC3crlJ/ghZ9A26hHsdJLQBEMVWvfpOd+dhgTIFIVYavYKk9TJj2hYQG57cHw46gWFmjWE0e
OVlHICsUKHQRuSJrMnJ4jNGtIognCaO4c7F4+5vLAEz6RlzI7aiCphblhTjy+jmxBT4/dcKI6TxW
MkR+8A4207pTS9V30lDDU4xAeVkW4ZzEqNAUvT0azbMsaozEiLEyWrUgbcD7yWVA53Qov2Ey8DqI
gtc2qFQzzFWGizKOuo/C3yoIwMpqtA35Vk13kRPRTgfFiktQngjHKoMslB4w0pc/XBl/xgQtPxXK
Uxy3pIxHrozxQTjIfu6TTnJm+r8Z4Lgy4XJtGBDUoM+CsucLkRRkFXMoIR1rxsj7Yi/2jVtlhhzm
/3KF2+QUVj+N0j0TKldVqOiTorqbPAjn+TE+Tof2e+qhqfAuQtVU9ZcrQlCvn4rvkgkuyKOS2twN
9/AX4bH6HVQe2sgtH6QVtjlerlXlSugCswYzA8B0385mbKzsUOmoOrVzVKB/yq0HuTUHPr+Ks7aw
wrF3m6V0+CZiHLTbLyYri9RZEfJ5Fha1prk2GCXb2Ux/dGcJz47VycDjNOmFPdRfeugiDx67s30z
XlbGqUMD4mlhEBDUUerbKDx3Cd6IGggdKCi2pLotju/728vwYbq1Is+7NOxJPpMq6Z2gZKkVgsOC
AQIsI1TuGataxc0GAgUkbs6ovSkB6wlmU5l2HRbUmSBwhZL05A3VOPSOqlvwFzS0xl7rYvrXib4S
lnoi2RBY8glz3yiusOhQNu9/qy9HpZ9jUol8R16BDPEczd85mTfl9CSkKs598JIWL6EuMlyVta8U
AEnlGE6piH1tZNXsoLBX6BLDBCP86GE0aO1yGBPFk1pTQqU7lcw+AftjNZnKcivFqbvvjdt1nM9N
pBs0Yr5K5UnHJfpjMAYE+PoLGSUJL61NXvDK++S2+M7KJ5hWKYyZ0qlbBPLq1Vu6l93URzIIlEGr
00BGgybCS/oeQ4PgP65V+jU/XBZe11HHQbINPWzeIUMChpXXZuxxTu8KVmjpX4vvLFJ61gelAEYR
9awDnwtSRolvnT4s33pR9uqif1GyxRP5jNV0xHBSemJNX2I+1DNsrqIUR8IsDnqkb/tbyTJB4csC
vrZAmEk9tXropMd++LL/97dzipVbUuhiSJ2m1KQwhknmuQxtedBNrrkz0v5sZO95D9J57V4pBMaj
DGtdFKRoIEUtJwIpCp96oRwVZh8G9/trY9mgMCRvDWgikXSJqxMcqSUUH1VV/b5vZLsN4nMD6Rm0
uVP6pitwpnLdGD6F4CWzAlGZHW1OQyvM0sjimiWB4l9dnXOwwugWP2uJijb3UrSNLuvxfyr0WKuU
89NEiE2QD6ZPQzINZ76rIjsUSskBTbJ6vf/Dt3tGV3VKsn2r/FWXZlnQObhW7fBW81C5udeZ+Zk8
DTQeWwd582qzMkf+fWWOkyel0RRgAt/qbrmMtqIHbj6zkiqWGSpghFATSh2W3AqtRlICKfBj1r0w
tm7Ts1ZroYJGn4NSE8IaFYtrAZco6x+AU03udnqKDtBlYGsnEcj87SK1MkkFTGnEUhLyOD5Ga3SU
M+iSQPaZWhWYN/VDJZt/VZNf2aOCJ50CrhJLLLHS4mfZmB60EVVKxj4yFkXHDjRgozkYsCgF/OaQ
hbELqODEUA0Z7dlnv7ltHhCfazKoxL4ymnCOMrx0D6N+Bl6rZh5Wqj1G+Tun9TdanTwyFrj5fLqy
SB2/I0Q9MinGLnJt6eq4UYgXvnsFR6YtSYk1lb7S3XXc33CJrjoz6ZZUsAWEkpjjPWVZbsqwM2P+
639cF4UdchYLUt9hXfyx89vH0urM8hydkmPJqCdvN0ivdpCCjXEe5nyc4CJEIW3xSTKRfp9vyDC/
4BTHtDB1h9W0xwhvg8aQqdHnJcP+RSh5lu+GwCpGbtdaV6uiACRpFKHLJBx/4mv4NFvJt/kqdiAN
+4Ar7rF4m+3kMDxyNovjjfzwHRAxKBDhagUsKXpFXlg6OwXdmhZgUC3mz7X2Y99DGDBsUPChT1Ou
LxLmHxrp3M9HRX/ORubNaD+6flPkMVpZkKMaJ9jwZXEXWztVPorWXvjYXwiMqNejPT0Jl+qYXutX
rM6B/b1EXffX8yzAI/dskDc4oRlN3KwtA72OeXyVgJBhfy+3S7w/vUWjWzpVsB0mDfFH7V49pqCx
Tmzdf09jwKRCCLu9khHf+18Pmhu/rm3pJj7J8BLlxvp4BgnENVRhnZKXD/sLY20hhSLgVGqNPoYZ
TQQVTN2YU/fGc5kZRowDm/j1n/1e4ykQQTwnU8LBG6NAPcZa8pwvhlcIULTLpHMzNq8xrz/tr20T
Q1ZpIeUe4RzrYSzhm9UR+B76S90+7BvYzt9WFqizRauiWcRYPimXEe+H3x9Db8DcSGCqh9hltbwy
7VFO0XU6OuQxFAAkHh1uMIVTeFHhgsmpuwyguWU1bG5D/2qBlHvouVAvYTjgkPG4e91T3KZ28kci
jZneqIfZV7+yW+Q3XXJlk/KUMBsXVUsBKZ1w1YWG3fDewL9yeuHtf71Nj1zZIb9jlQ33IJNawF0M
6NIai+9Bh19y5hzeZNUd7GX6cLNvj3XPo4cN+HjQ2q7F15uPgoumHC84lHjCSG3W29AmdkDoTuU1
IqpEq13kY1UoeYTUoG4qFy2Tz1KfO2XDMUJ6u0dyBYrUDgaV1Ij5hC+F2Rrw0C0H/mZCbTi0cpf9
RMQ4sNFJ9Ov30oIpzUfSB5ecjevwTj2qlmAmrnZXHFQzuRrPpQvxCI81Brp9u1ytkjqxO1nt+yLC
KYMm+wfxjcgmQM7pljAOyvb8RXXjb3h9s8bn/CubYG8Tw1bGqUOcj2NFkrMKV5wivm5QUxGV8G3f
L8mf2EFm+u13DguhmEjbFmEz7C//NGdmR9aDBssMhcZcoEZG3OGkIT2ghZt6ksd54oFlhrFh9PNv
EBSRyk+RiC6j3hSUkyB+2d+ubWqHz0/yAdIr3KjiUY7iEOlwcSbEDrVVWs2JaFriEYiRem9C4coU
Bb9tlk5JNmIxiby4XDVYMsYasnGw5Yh1lrE+D4W66GIa8hQ96hhajw/k8zQO3leZDUbbILhaEoUZ
VTlqVZwjmqqgLx1JmCdfCrXE5CO1RlmmHy0Dw7knbggrM1JjqIQLEpO9nZzLey5PQ8kiJZFMGvpK
Z7ZIxlpftDu0kjtgA3lkTT5v76wGklwUnnSe5sIvOJ6v6grGCAsjnvAuI9HiZO7sJugbP83QjNVJ
auRxiOdcV2u/yMETN193Asv1t4Pr0wYVw7UcjnwfCzgy3Va3ItADn3vUk4sTHzry+2xLTyK7D5J8
jN8/1qdRKsnq/x9p77UkN840DV8RI+jNKX376fHSCUMajei959V/idn311AQt7G/ngNthLQH1QAL
iUKZTEUroj4lYRw4T3nIj2gHPJmqF35nfK2PkiN/x8j60XhgReDbh+/TLhVs4XLLFr1aSCEbxFbh
bGZ1ZyYa2qe4wmFgyvYz6tMWddBjXUh5AeMMrib87Lpdk6B9JPratIcugx5i41Tql2oJrdtWt+di
Vi5DnXn0j/RBWQPJgieiXQMe3afSrOzWqY4obR8aiIMb6MdwE0fIENKyffZfIojPdVNoMCqRFM+k
l778OTp46+x1CVNrkDPIMDHL+y2rz4TlwNTB1/mlbLWWJE1y9OVkLfhDWfMBrHNIhQshp05T9DEi
j+Zyi+sHTFMFx6kPWCUeln8S3FndQ5Ar1PBOxdczULGO0sZR+beUe+mb1LvtJ9sVrE8/oclb+laX
l3SEpQx3A2k+JUwYka3bw553F6dw0BJ0N2smwyw5YDcOPs3dIneB0QzkoiX8H9Mug1BW6mWHFi3Q
mUPGNhkD3IwvR/O2hIpRxEmOCMVo/VJrzCx/SNKFtSrGZ1MpWIHiYiNJBM6aVzA5N8fmI6GWn9TK
1FJTgPC5hfGpQ8LOJ2/3Hqy+I4UyehY2Iy9CzFJLwLihB/x8r8ZGhomjicuMO7Dh1Np+GmvxQV4E
fZ+MRn6v5wmHOsFpqYblR2qM+gDpmyTvdzJXFrkZN2XjYkiks4auXfaSIYWjf9sPGGeWZr8ugzat
ZwOyTFIlpbMjD41a4BfLGL+8bYiFRiqFRoOup3HSwuE4vzwrB8LfMWPYEpTbmD1nvq1Z66KwSM2C
GmPCiLtbJ/C6u+5hMQM7OL6R9prumqcWsxLNcnAKmkopbmoUgEjNRN7Pjkr6eSAaiwpG80xYuaD9
UDOrGCx/p2BqUoNGHHGJu70a7hepWEyNT6xFmB4MMd4xviADMuj+pVwYZDChwZh4hadYsZOeajRN
qWZ7rN38IjCe9CLjG9KkL5WKGZQBQOwakLiKzPRZgDZusFf80gtP+lHdhV7/ql2Lg3CN7ucjSRRG
XnZi9cExPixNi12pvRi1MwHoujT58F0teTNsJsb5YFmhkCsDhcg0Bchf5NFktm1v5kEGfYvcYnxE
4oY3cJ9mfjFiseVnEpbEz4SQJYPKXYCmidKaE7O1ia7wcsLkFJqhmSdEZJgmW7C6Uwd50MSQgHOL
gizhKIOK1L1sEzaIKGUeje183icg0yzZg1FKZTHAXPisgV6KjCVzlvzY4yPaoCW8sEKGf3l9/Yq3
NApzilGepaHE60vIH1M+dmVjNqvlXRfv8vTMy4g9C1sIGAD+L8nzT6sU7oyt3AxgRCPLrBB2/Yis
FBPD6eCgZLULYjN8i/YiK2W/TcW72lwKeBouTaqZYIHszbXV3o+n5JKAJszJIxtszaTCqVipK5yi
q2arp6m3DB9Kdews6r9kkH6tn25zihctrkKSYUmO6XnYZT9Ep7bCvXq30x8b51yZhaNl+A/4UB/y
74zTxDi1dNPTvKi1rI7kzfbW/oyw95lNZt4taa/8VDBZCd5qm5W3YMAizcZdddDMVjKSp27em/Ep
N66MRTEggqbfniGDFaXkJkO64EJoljN7AvtEZA8ogoKexsmQXMocCJMxwGmb1/TTq3Sy9BVCzE0D
8SSSxOWg7tybKdhpPoY0oMA+WfHj6AUfqKGcja86BMJBR38/HoTd4JBfNb+Edv5yey9Y35eCrEZK
Eh6ik8D+ojDT/gRNLC6/v22DBVQ6FRmJ4qCOQwVI7jBUsdjIu9qDr30UOiSn8GpG3ouFUzRrd5vz
gVr2wCl+jzzbhVAMjrsKZNmsKGzLU1G11GTMcgsqOtN+/5yjMmkFF2Bh03jHD4dc7BiX5lb4szZA
YV8l9FktIzHkFvxwrwWCVw2cP4CN1kLTd2nf/k6b3rm2RmGelKRpqZOahuHz+9of0XFIGM97zgz3
mMfyy9J8j/fGuQXlZgYRswTj5OJBvZfM7MiezyWbR1/kq1/zgYurszJMUxdPhENBGEBkEJv5dKqH
hyJHsVafGaEfWdktW3Rqqhz6GBOSyNYEoSfI2r1YjSGUxDVwy88gG2ysts6ewAPMgqKtkHO9SBJS
rBa51IZulDIWObiBF1ntCQwO8q616x2qIMhh7lk5DNauUmFYLwhZ2SsdAuo0fx3a6FJpwWnQl8lq
0/ZrJmeMnWUckY8YeLXAEWOEUQcdZ7frXsFmxLN6/VnroQBsKPtYAnspwkqVN/M0NdVsv0wY5hhR
1mEJF25WNNefi0IytLlrmG/FavjI0tHzhFdQ/STl5qJZ1U8es6LO4Bk7dbaDb7fPJstBKaRRek7K
eAHLFHP0Ixa9lwW6uQitLYmeFiOf8a3VHm+b3EzcgFJL0GXgG7jiqK1tp4bTFcKWQjp38tBMndwr
XrgnZS+D6ROFxzvtIdr/Td/a2iq1xUHHi5pGotqqvXJ5Ymo6q2tt685bW6D2UhvGKOsTNHzyQWhV
YW1z02JGAcuMRM7un6DyuX8UeKtSyUUGD9LSFrFyj770YWr2YifbhYLxzKUCv8hoC9oPyLpbYSvb
vHpuuuqElD/Ym6HsIKYXrhh28SBaQSXu9fgFQz37WJ2sXhsdWWiORR6bMxwdHRFWUiEW41EhKAtv
CVHdNFgvuO3LSFNFXsZnF2hW8lxPlLAjjKFxVrh1+CCLkJgsDvMcM2697Q/0aYhgygozeqNOO6GA
sytdZfbiw9T8SJg9dtvA8WmE8m4hTKs+5rGacVBtcSjPS1rtuk4uoH46+3HATYzgj7UqyrGFpAq7
IMeqCtyWzcugFWZcsN7yrG9E+XbVNuoYD6j5oenOCgYOnQjdfZzrIBdgamRuQ/vnDtL+zQ1CmRfw
7+XS2YpyD6FCMMhC+qzZdRw4Vyown7Ii6M36qcZ/GiVAufKNXMq5SFo+Yrth114jdzDTXb+bnv6D
ra26ysoWnbkeKnmZagU1HKHKrVEczgN/z41QsA9co9mH2X3LX2UuZ+Du5tNzbZYKRoyAj8Zex5ur
dVCrfcbA+Gxxr+03wW4upHFMPyrX6RrvJicozf6uuIrfsxPrsc/4uHQ6GwrKhQIiABz2QMTEehSc
BYjh2LevGJYRKhhp1Cme4xw3TN6863JsGsvrbQPbd5ggg4pL5lVD1yl3gY6AoE0lHlzDm3GMIOGD
Z7Qd7IzW7EBkC4ZeQqNTWKyHwWYyWPu0SzdGL3me6DGHwz6DjVR2wj2hWQre0JkP0h7Wt9qEMlGQ
VFlSZEyaUVCGrGiSilOERXJfAd6YDeTuc0VDjJDtJ8VgoPP2nq7MUUA2zWqelpiBQGoE1e9j5mK+
+oUoYmhX8EVClcXYJd7IKuhsRkBgAOZ5SQSLOd0TLeXNopWgTUGLgeT23uD3bo0WA1b30+ZjVVvZ
IT67AhhpVvWgrmFn3C+v+l7yAxuNSVfjRPTURh/sfrdddDMLrIm6KKkSL0oSXajiCw0kvBGyEdpD
PTuLhJ7eC5/tjQGiw52veMm9CGXO2tIQb/7oHIzvQnpNS30RiqHEm/4OYiVw/Img/IcwCHVmYqMV
urzHM5DgT3+O9wKGdkW0R80+U9mB3BF/xEiSIvBgjOHBwEzdV3wdZbxGqD+yo+pNNmcKvhaa9b72
DGh0W+FO2UvglI0Du3wRGQJpH51sfxpHbCuLoFiAiO3vnzoR4zkFBzKp0T+VmNbp/THcV9Gx03YI
sorQUwuHEzAIBCklp9XNVDOD2Qkmay6OqvakpkBj/ec8fcccmTmlAwSs3CT1yCRiZJeQR+F/doKr
vvSab2S+LpjooG603aL5zXyY80PIOSP+HYxshitBdIH7mg87oTuU04M0HkcZxBMCZMOTt0pwakO2
QM1otcUlSI9D+q6kBwmqNyHuBvWuTI9z46Wiqbxzw0uQ+kX9te6f5OW7oTPqnNvQJn3uGnX8DbVq
+7GBeySgFC0gxxRDlizABOQH/SUjaJI2o6aVNcpB4rjSqzTAHdxA+gNyZPZkF6/da52ZtZ8ci51B
8NxWj6pdOdIe2+A2EKfkUJWS7luk3pMDmeWJ7WbPMU8K67fRAZC08Lgd4T9lLjhl9KOR5n0pjt5t
gNi8JFc7QB1HLYCkQ5jAyiDeCfJgJsH7bQPbkCcLhg6FFg1FQ+oaVjipLGtcWDjwRPpJ8adDdZDN
3iYDGvNBZpw7pj0KYgNdWzLQ6hEPUlxS7ZL8nAygQJHKF305N1nzz9JmJLdaIXXS5RE6nwspCvH7
8Ln81tjiXvypXELVrM8kaK1AibiYOlxZNcziHFzmYweKrF40l/3wLAFn2S2pm96z+k3UOZqKQEan
hwztqqkzo2qxxaTHCHPlML7uth1FFoDlgiLScw5SnGhztiDIysA8vFiTHYLCW//SS6aCbMkD56Vv
qa1qaF5m3Gwsw+Lv8MrlqG8qXKy7zYBJmECzKxXeW4j27QVuBgayriuigFSoQlNdFIo+alIH7yUd
qC0ayiSPKLOzqnsSCbv/uC0UEcJJgmAIyHv8vpxSTXulSBFKwk5s+fohRj6ZeBJ/NR54S7aKHozO
hjNZydnLLqmnRmYA3bSd7Adm+Ig5XGc0F4mxydtwvPpZFAgttQzGMo0c3vouLnNTGvyFP0PPytSg
K9cGu3z2s+yhj0uTkxSG9c29XxmnsClQMQEYJjCu4/HcisX3KQbtDvi083m2dAHcmzVEsdX0++1P
vh2CKtD+5HkVcop0j7qqL3qNAp2O0YnJnWyCWfGVzKhL3gDOz85qoEvH0pHcfFsjujZUsP2TBNLv
DtBEDVcaRqa7gyBYMdTQ6me5vajG2+3FbR6blRn62PA9RMhqmAHNBmdcg/Dbkj7fNrGNwCsbFOIP
UxYaRRHqqIDxVvWIFlaw+QtnxVtQ0WPzwG476coehfjhJKFtQyt0hHnJHSEswRCImz52yBHgOcRC
vE20X1kjO7wK4fVEqlIpLMnqBpvQ7DQ+QXP2POrm1bwyREF4kg3pMJVAuCC/C3O/72vG+dpOOK8s
UKAzlr2kBeRq7uxiJ2em5pO+IsWDWjlKvqmdec/X276xnX5YmaQARTKSuZYIbJO0LxRR3tL76ge0
FjztHPj5sT9KGFmb/dqdzkhfQuJ+9pW/aYNEjufXUaNwJcp7gxtn6Ewr2v2cZ2jF/8KxcgObhfWV
EbrnuW01KU2HSHcl07hUb/J962glBKcVdzyRWjAa6kbJiiCvcSbJrP/QxEW+3h9XiqriRcvj7pJ5
apm9JBf1MOCoC5f5nuQmWg8Cw4c0dWR7tKszCTvaS/XEjMC2oeyX4Y8K6uqEyOgWLgUOboWZPXn/
kbjbRVb1gOqTbusP5W4+TqndH1jpScaCP7J7K7thxM1hBakrNwzn+zHQ0ERhZJdeRRvjJH6beCbb
PAHLGzv8AUwrgzoniGOQpbigToIrWtqLhlfBYtV3jTf6zKwPgc1b1ihYVZVEbsIYwKNc1H29nw4k
rCVv58hHQ47LquVJ2/hjyKqG1Jak0Q05FZKTbangM05us2vswZYwGdZCnyV1+qfc6z2QUh9KT7U1
0P4mDiq2YG9RyVPN7J7gz1Z07UA7DqUvFgRvvuvVz19GgYheoiQXx9h3ZC/bffcaXGXMW4XX7ns8
mdUh3i3QsC7v+MiETg4jINy8QJG24CGjJJKg8Hf4x/DH/wFYNoAgVgbNOX/SmEdo05VXVijszzB7
Iuo8iQbeorvpuOzq8+iRve7txZld8GIkPorkLmt121fCyjB1JUy9FsRZja2NjvI+spqH3I8h3LuE
kBY09onZTdDgY7nadsS1skp9UATyQ6FDUR60qd1xeiAxF5lhEx8h32iJR/T3m80TaxxrO25YWaUA
UhnlZtEz8C60TrPTZVP6noLjRPNEW0vxqGclUjdh8dMcfSNU0hQs5YIwJQ3hqsLwHAjBM8LP01Ck
/u1rlvUZFSqa7MROzJIen7H+Odkfwws74xRD3RDZFJKWVlsUTzpmtnHzFbNaIhVdyl2dB80Et9Ue
Zgftuw4eCPvS69FsZMdPwVFGDTu0JNmM3eBlxIAukxBiMzpb/QIKJOtYaTE52+h4i8e+9j2yMSdy
zXz+oNzd3mLW16SCzhJs0eJU47LJl4tYOHV2V/VEd9C6bWYThImSA3LSKo+Bst/hRg5UcR6JbsQ0
FPupuMv0nsEbuR2SrUxQK8ljo0k1CSkgcGFilsZD9ov3xNmKjvgrER4LnRRCH3b/Gj4aIHmEMiay
1Xbo1n/ntYamKQbk8vAU/n2xuh7JA+5uUtdIzxyURg7je3lq/MaZHDky69ZWXyo2CxrZwz8uVu3T
LOW1YscViTF9pKRJZ7ZyiCJzQBsioTxU/apmZowIsNwySH3UGBN3MqeTpFtSgmTmVRbP6TSYuG69
oH4YowMovf7Gj3QJOtzkLhf/mPSLodwC9kHUh8E5Az2V6kWNOMZ7YtNXP23QAJdwtaRWIgIGJDjM
tEucoOhYV//mt1rZoFykSbmFb5MPzO6fE0ydooWscuLHfMBsd4WIlhl2sVZFeYeq6EspkuyeYor7
+kyaVHMrecHb2SztFMdAYCDL5uwb2iL/v29Ft0IISzZXM6nlxzNqJKKV7GancpePecbYis6IsB6n
/eJlz/NR/z76LIKbzRBnZZ8ChDBMNKEmHZVh2JhRfqyAA7rAyNOytpWKo+RKMMZQQsJLnHOzCEdr
lr/ehs7N3u71PlJB1Kjmcc6T/NHggsJsp4KL0gxP/7SGTl6VmiGT25C1dVT4pBcVmPxHnOx6nB+T
fHJVSfxe99z3/3FpVMAkGRlGrclxHsDuEfwkD3fF0U6LhRy32Z1CdE8yLBI3/wOzVk5BBUtcLlVF
r2MzO7eAbMvki4iySWCGcQ5mQLh9J31ao5sj0rkJxiBBYeafpt7UgS5iopti5A++4AmWgiqZOaJJ
IcUf8voI7tV7ubEWVq6A4aZ0/dSo8slYMjzjI6G2ZiEyw/TL7Z3dZHCFVioILzFNqiCP/vut1+pC
NigCTBCVRDK2D9GwnXAwMLucQ8GcvChVF/vsjz6y6MulsFgfd/O1sfoFlDeNRYwKAY9vGxYYOx1q
q1ieK+NQSbgDjffby93e0M/VUn7UgOJQ6Dl82VkM99IYHnNB3t02sR3Yf66Hbu5t1DpSywrrIWx4
nNla5TvnDJYBkvb55a9IOFbf7wPOV1kAo2yGOWxgjTwjUmiYDt87P3ciN3wiItvkmjC+pBfxEIJp
f76/vVayXX8ey1/bSZN+FxKnLrOC+3De63vIlx1SsD2w6xP/gqWfdqiQRZJ0rkG1FNVsc7AL5HQF
X8fQq2EhfWa1d+ILqyLC8BO6tTcWIn6cUdJ3ZWQ80Dpu6pNg3t67bbD+XBN1Bemcpk0y0Wgygs5p
hPsswkS5zPJG1heibqEJPKZdvsA9imOAhg95N7rzsWFywWxn3VdOT8HIGIjc0EzIuifHahfskQ9x
dLuGMiC5Ev5DpoABGh/9/iu3b9V0lCV+Iq9nhCm77tI+ZYJJJN/IlKgUW/klvnTonGOhFXOlFIRE
GI5Pxh47OrhEGbm1IHOHnKbmYUzJzzymve2r75effNR/Vyutg3jgW1Kbq6vyxOkNMn0ggR7BWWpm
SfnayyDGbaUB50DAPMO8uK1R3c0V+udu++vmk/PzC3/UEFe/Q5xDlMQmXBQQ9diDvdxqG39UJVvj
asZtL25+XOgg65IuCZJBd2dHs541tYI4Bhm25DGfTQO9ULrT7+tnzkR/Lgo6iiPfycg/cu81AuLO
zPCsmDEc+F/I/zfBwFANRdE0A8xRVNRvNOogGARiozB6D2XOL4aKEXWTO+4PIF2ZIE6w2lyQ9eVG
ghZ8t+d3dfQutiXGVM+LnNn9RGSKAgbF8XaKZmWQQlRw3FZGqMGrulcFr8DWnHYxlDyXvcy5o708
YyDXQrfC8nDbiVhbSf7/ap2trkRlJCNvIZaqKWMYdyjvb1vYhNXVwihYleW2nOoqQN9lPR+WPv2x
BMpJn8W/Cu9XdihgHTNBDWtyy0Pq4TIdudqJLhhRvQh7Y0ERKX0AdQ9LPpu1exTIFmOd9+iRx5h6
119rbTJDIX27vX3bTcirddHRGDfoTZLDE0PuzGnfquVHML3UauIs+rUv0JanWaUQeQKnMvCFaZkC
VknhAz6WcMlD1wOlzewh9kokX8Fo46kMJ9kGmF8nmsbUJJcTKE3A1Chc0+VbVj5LYWVmJZoKssZh
7Cg5SjfONg2ck2FMI08qGZ2Njjmr9dBIfir83iatHPpZ+HLb3iZOf37Aj9GN1RGL2rrg9QFHrF46
L85CuwxmawI/sqoU7m1TDNT6o7lqgKdoEkxFuWCWQm6OY4BH0M+Oe1e02mx6neEj26+V1eIo/CgD
We/a9GMvm6NsQQPJiU/DpYToBELCHSRZ3PaY+MIpuxq70qnelcfbS2bAy0dP32p3xSCNuAqXhBsk
Kvga0NnFfQuhHnDbCuOgSxS4JA2YwhF54qDPtZsNP8Tpr8oBq42koCRbSi5DL7KIUaRHVHHtpYjN
GiqoQ8wiD9mMQFeWKEDRYwlXeYvIcHJJT+Xg/0Nvx2pu3i55r+xQ8CEWTdzXIZyxAxtP7XSxCd4A
D2qCgylD4+yfdAE0o235MD+wdSUYkPKHxuukcE1KyjlBMM/mrLX3Mx9axtA7eiScEi5j9aqyDFJR
yThEbZQYeD8EoCMHM//jYieJmV8nk7MKcPSYIPIue+ivgPL976pJn5sti7/f4zrkSdtswi1RlZVZ
lw5S2GYff5Oqp9sHgRWn0Fqv4OuAChF5v4wWGAJcFQxLks+RjsoSn7TddVbMrARsij1pq9VRKNOX
uS7EOVyJvOD/QZkAT870VIIF5py8kOe8Dvov4KsdncYDptf86Gvvs+77Tb3O9Q+hgpmpFUOxiRFz
EyYctHEi/6SdCogh1EjLyOBVzLwGWeDCWhiXyPYrZ7UFFALFgxFMeYItIM0F4SGBMov8SHqhiZZ3
fGFWfhmXpEzhEabV+FjPCB69xrWFuSs7R9Ob5nDgD41R1e+YOmKMy0umcMkw1LlPuBR55gINqsvI
12au8AsE4LpTxvHXtJ/e51BjRAMsmKJLIcqkTj1fw6Flr9kRmtbqbuhwjXHWmFmjnf+QvjVWdQos
1dEuzYkFk4xV01US9JJmIrwKzQuzjKbV3mzD2J7Ajd8/8PqXJGBO1BAkuBH90LXgAfIt+tKRGAEq
BnxgYDLV+K7IyiFteTcapUPUYtplMNxZGU9zGvlj1zDURFhrpsBKGWK0M0B8z22RnOLjsxi2lsQX
ZjHvi65wYmFkvK42RRtX55auofC9PKYKETnQv36QaDqjr1tGhkZa5FdTs/oRfSHnGcGLh8YGfiep
pvgwOIvzX3IljAtYodBsiupOwLJ1l0sqqyteQ/UYKke5Rtq6v5Mw7a0NDPT4lwf8r/haoXBrjNKk
N/7Jkej71snPhmjm+2wX+hNylKkv+ZGrITvJH6tv8xHF+N3k5Y+8Lfv/oRONGLvlgRSUjdJcVBnp
15HBr6t6syMdcYWcuRYd4rzbWX1lj754f/viYp1zhQI0LhdCIelglRAm9Wciby+DEle/g9jUThQw
gZBDMhT9hfb0yvsqo77FusIUGt1CTUm78ANm0AsRmwtYAjlHNvOdgFh5Qfo0c8k7ZHTHY2cl1/EQ
IjSaEpvVTMQIUxQqLFOkCYN98YSZ9yyPLS0SHU2RTnKZgSlLCi+xIb/c3vmPisWN701Xbyqh/D9/
R+chub1PkTWe6icOfQTRt3qnWPL3+FKcmP0DjCuMLtYInVaDUwiz94NhysuugGoR8XL9koJEF01q
eOwxLhPG3tKDrLIcCNXcAcxTabYnRER9dT+BskFOFU9KKpuxseSg3NpYsgGrt49SKv839DBay2t5
TtGXXh24e6I/a/zsrGgfecWJlf9kGaXQS65URdZnQGkTK9bwOHTf8scwYxXaWDtJAVYlzVkJNlvZ
VaQfhXTXJa2ZqJeau4rIKjO2kfziW9tI4VGTzCN6gMlL4Wl5qHaSHSKmst6C7CO6+i8iwqw9JKtf
fbis6tBgsnAoNSjdz94I0U6nB0j5xfWxlJWH2+tjbSWFPNkSin1UonQiDJodBWjYEfEekcyAO8Q5
k9eHtTQKXhopK8KCgzX4pKu9olHdk1zlmCCb4w54JaSmAf7qdMcfNa+9S67KTn0JH3R/ac2ULYTF
WDvNspilfZErFX7NvE/u8m/1c4c87sfgznJuGhNZ3fgHNF+88fA/HhOab7HtUzAdgu8KQk7oS8nl
1p7UYZ/JFXrpOYWBBIxNp1kVJcGYQSSEHKsuzm6mNV6b9odBPvOseV3GUaFnYeahKQIoAKL/DCx4
oJy1lOn1trcyggOaUlEZk1oKcnS4aV3va5XugJ7AWliDpVvr0HlJB72LiO4qOhjIdaUMFxnBQCJI
B37RXmNNYFQQNl9saxvUuWsbUNm1Gt6KwytCHBtSiaR5rbdnG6kXxJxexGjdYy2KOnrt0g9FkWBR
+nzR8tpCyPs3ULlaE32V91nUqBlGwNzZKnZcaUaW9F388obbzRneuytnM9+hWyd4bZHKqoC0ky+6
BEVf3iNxKwkZRUitA0qygwzNpuK+drvT6LPGODfbrtaGqUdKxg9DLBTYTSLByjvTrreg976gfQBc
tHb8TroQx0t6+Ta71X1xZb0Lt87B2jx1t5cdJ7camcwS5Hc5At2O8jOoX/7/n7W1DeJQq2sorAa+
1mugo1JeDHUfgcs873/etkGcjr5c1zaoi3wGye0QttjGtEnNWrz0Y2R287OKYkmnvMjdaCox4+Sx
to6g5WpZcx8j2A5gMqihlC35hgSenYFx2DarI+uFEcddWeEirpmUEkcBIh4WN2KGPzvx2kHPTLXo
LSH5OTVvQ5c7U8F6S7DWRwELaAAzQyYDNZXmz1lqBs1uFL/f/mwsGxSWKFw6YGoab9RglE1eRCdE
i+ErncXr8y+nDCCMoTxeATHD77u4ZKC9mUk6scdrlHfKvfJAqNt7j/DLDqCpNPaVw53I8BcGwZjj
G5uNLJj+/mWf8hVxlJHQk8kRQI0LVJmCNU9EqgeN8ZI1PqLNOI1MjRXdbu/up1XKd6ImKPq5we4m
SdObegYelarM93HJv93+jJuEH+v1Ub4yLlE85AKmDHivd4J9sYt+xIfxJPiQbcAOg4/sytvtg/o2
WROSHanL7djtQtsX0+dyKWcKBHFq1BhYJk0P6nxtRFZX7lb8s1olXT7EA1YMBYM8rpdTXx85WTOz
5UuePt7ezX+50n8thK4cQsZP4XoOC5lxF3Q7HWUuT7cxleJ0HsaL2G015PP8iZ6fBqlLKFW5Li0G
LExN9+kMQnsQeSl4LtTJ84D0c1nYt1e42Wm53knq2jGCWOvRq43hWeSGei9y63ty4Q0vxV2Hqp6+
q/wYFLHzcfjanXSff5FGixXHsEDhYxRtDa1SGys9iMQ+rt6BZAwI+ZZhYUJytoVT6JHqEW+Lfo3H
GbJIBrOc8i/o/rnxFC4FStW2FXFZdCJbotWaEliHhD1/5H2WmMN2hPNpioKgMWyjkEtxXSnZkxB+
AyBZomFBwcZs0tK5/X03Cxjr70shz9Dg1V6SgdvhlYjkSQctN1s3vxrn2AIfsSWaNZpabfme91nR
BgMFJAqKuCxTashWoNWkb+zCaOwxYNW/N9l418ujkGYIpHkaOiQnMn38IbXaWUgx26rIPj9o1ljW
sRkkbWBqc+NWCSskYKA6XXHMAoybCmSBsvwYQnlnVqHWJ7H6XBiQQDMDhHLZRTLGWT9KUN2d9oLe
q3slB8cYCEZ2HbQVpcISnMb6D7cla4UUHI0Lhyy6gduSdE5Ayhrjnw8Qhx0hrdJ5o9n6OdqwMTPH
QCXWZ6WLjrNeN1JJxhDJLd3tBF9F26TgsKXfPm6KG4ArEydeQc+YqR2XKLDUYcJ12EmHEVPSIP+z
JtiMrdDP96TYR0iys33oNuBYIxre3E5yMMRmxRcWcdRmwXXl0vSEqZGUGZfwyCnmGp5ZkmoN4M/V
s8gwVQkPkzgWzKEKrEIY73SlP48tCPm1+KCC32saw85JG5ZqOusalCnEEmK9qbUUE1JBrOxjgwvM
KlG+1KAZNXllAlcsN7hD0CfmoHL7sFVeu7au7TCRNFPoIkaIwwrh6EplURllX5Jnr4gCXmthwtDq
Ib31ETMStDZ2zGIseXTe8hIKymJVTHtDwO1AaGBKGMREHPL4aMZC/9D/hth0fbLTI2g/k5tI9sqz
/q3Sob3yNrrNN1KsmO3QyvaEjnK0/mogduV5dGmy1Sql4GfgWbKrMOORe4R8y/AIi+F/qAoxcI2u
S8qBlimZgfJvB/Kt6AsIbhTeTJ+yyubOpLoO1H6H95c6mEzN8cBcLYlsbnxThcI2oS90rqjgRvpJ
3U8PEM+0+jf9Y349f8g8FsHL5pDzenepSGuSl7DXcgQ5pGEa8iSkQ3vQTP6tPRKBRt2Z0FzfnIzH
/82f6OpjEld8riiEHmU37FRH98iMSbiPEVRNDt4Cto6u3dT+D6kcsoO3dpiKqThOHLmY8IvM+xnU
/NVH37BwzneZHzn6/e11MqINhcIoPYl5oW7wOeX2aVYRv/WMjdx8cwgg+jSQQAS1FvX9sn4sCiPC
PjbgXtJH3YSgj1UoiJWLp9tL2UyhrCxRd1JcymkZiLBE0IYIXvaYuP1LiTt9ZYf6PjzGfcqMvKJG
EHfJFs4a+rqHPWmkLzymQjS/5Q0ra9QHmupQzDlETK56nTDLaJxHtzgXH1h2e/s2g5aVISrkXXKp
HhRS+A3U2FUhJaLxVpgzu0o3HW5lhroTqqaXkznA7ilmtoMKmVvcpThVxU/V1F8huws5pdvr2nw3
rAxSsa5YgqG1EwEg0AGCet9zr7UmN12r3FVY0+3bz8JftkSefMxVWNRkUpZUPWzJnrrnXrMvwbU+
g78P47axVUtW9nO0o8WczikupcDSHtRDCKqP2wveLCR/Ougf7HKtIiJjOeEgELYgwY4dGb8gwbhB
6MXHwTF+FhAGQ9MOi1xu+zW4Wj51N0R6svB1gQphO45XY0keuHTBfCGouZZ+OQlzm5oin7zKfdrY
Rio6QRS83F77be8SeQptQLU95AgCySTp1zn9EYopa3M379/VGimUKccoCnuSVZyRiUOTCIRTZCfd
R9je5ZphyrghrZo+kSC6vbTt5/7KMoU7cSp3+VzhTaqfptJU4Vnh2QDrR3j4p7MwBiUt+ifPw7P+
RgJuNg3t7aMk8hQWyUMbaEh9oCPn/5F2XT1y49zyFwlQDq+KrQ7TEz3hRRh7xso569ffYns/d5vW
NBd7gd0FFgZ8WuRh8fCEqlIYTFUMbxYu2yZa5umpDOI1lZGhXn/QXHwy+UEX5ylRxaRUVJynFLnF
0pCs0PihaptA9JbSCaujlPnLcHd9nVkfSQGUErWCGCQ4PaGkQ/xcQCllqXxAMB78BVr6eYHhUteB
F/ruf35kCErvaiQETKV4kJb7YHlWZUYWnvFNp3W+WMchyYdRJLmTdkqdMtiL8b1aQAMX5GhJpjMc
df3dc961E0xcWOsqadFkAUck2vNICk0fsTNsOnQOAfqGQ+ax0pqrPUsXgEczSpVRoupNixUkc88k
TuNDn8tN6EmCdskynri3BWnxSLXAS2Gp0iZ5YhV8r0c5IOL+cw+5qBQNUcItPS61I1ehHbXf+bYy
Y+X9uneyMPb0zLtY3BLa7sqw4FubF8FFD8Y2+07YdyRIUbEQh+GYpyf3hSkVcWE9y3hSSVFmDhF4
M6GFYxgMdyGA+Ve4e+EtFKjogQZNEzJGvfBCaJZRRbSZC//6srGMUEAiCyE/9iGApMmj45gEuzIS
vesmVuenL72QAo4ORKSyrKAES1o6yIBlYqeHxcP8NEQiWaHGer7jYtko1DDicZxaHF7XeGi/Zbdk
ogT0eA7YuSEBJ7upnR5Zw8XrVZKzzdM5vHAIUamFRJGwVYQkuPWGXXsDLvbb3us/OUtCJiG0chej
pI7oZo42miX4VfUbVvcY69NPF+XFz+hT7R/GusGVXBG6p4QJMT1A5cIm129xI26Yz16GA50GfC5s
ZrzEhyGhG8DjokUTvzO/R1b/FPgoDQFv+m3iNKXFfTB8iuDGlcNxCjgvzBZqJ8ycCp9qgrgzBa6w
Z0N5W1JpGzT1ppjl53gONmosPUB91uE0tCZ3YmWOmsjoRWYuOlmgi1+yJM2oFwTUyauH8BsF6Mwk
9K7oxCTZlbfMmxknirjwtY+nAp5gnloMLZEDJdaeHir+aAQ3Egeo64dXsV/coRwfczXbXF901lZT
gDRoWj1KIirWkway0kmy2qRnyOGxTFBwhJBG61oe93GOumYSOHrBmkVmWaDAKKjVcU4LwMOUVsDu
O61gJA7WN0cWwO4sox79V9dopUVaS/JApNVE2BFVhGiTuqwi1xch4NkO9aYItb7SlRPO1Zi6HYGt
4g9jsENo54RQbBynBx68fmMhf7vuBV+85c6GqSt9kSalyQicF3vumIN/PbWEOxVuD8qpbfgkeSSp
CF1KS7c4H8PHluArH9d/wxcvufNvILt8cejymC9y6GLh7aqiYiH0m7yHx8epU0lIvkW6JY+ETnGw
ijF9UhPuOe67bc8NVp36A2eK0KAKpolRWiHO+fexPP8o6liqYjN2wYQfVYolpFcDW5a+xQtgIbgx
WF72RSx5NkYdxqjq+j6LwUzHdb+kD3fKjb6PY1PYCuAtCBwWNcgX1/jZInU2ixEJ1nCBY/8KJkGD
cjCsHyS7E7O9m/z8a2tJH1PE5ZDKg7HIz9/BJax+Ks+tbHIO+iAdjCqPe3FfvLFLVKzTS0UPnaxH
fUzIn0GAuwmMn514r3M/dOmJh+71LNwm8Wxe92WG19AtpuoixFlPWgnnGKyRj32PErWy44PvMqq4
102tY9/vHaR7SmdllhSpB4CnQ/6W88pGzAznugkWOtCtpMGANBY/IuCXkcfCw9tVXuL3APSu8WcH
EjyIDm55FyREGYIg/QhVnJOmEat7lrWoFEaBhrMS5BBFrzEpC0sJRldtGrvP+G9qhVmJnM8Zu3iK
c644LN13KkOTL89EfDcadEliC9x723SXuWS0cLLCV0Im0Nrp7fQz2qibfjffhSwB1i+eQOf9pQAo
WepQz2Ikef4hKjIXEDSfnkDM9kbyV137XAp+jE6oyzHFuyGZw+OSZt9knrvXJ5WRc2B5LIU5Xarp
oxDhcOj1j6775CfGZcb6+ymYmTHUMyYkIyhCXrFNJqviX64fCJYFClAGpZIzUH7hraj8kIrajOeR
4Xqsq4AW3Q6DQFcn8vogaU30Zbm4FQYMY5FJYbCiViZTbZPEFld2n2bWjIsy6FtSv5xcUv+ZHkgv
WOtyXv3K7mFaHX3CON//IipaYxvTjR2vKDha5PsUu0e9C1Vs6C/lEPk0npdN7BERWrBDu6LLbbVt
jucVm0VuvVB88TsoUJmMrApagtSkklrFeMhmbnqQoa4+xFa2aY/zhpVpYHjPXxrc2jjqE/F/gRdM
WWjMcPq87p9fvF/Oq0uBRhAtUTdCSxnlbzycfPQqWWSab3yVTVKRng54qjLuIcYlq1PgEUC9NwyJ
Mm2X51AOm1rVHIIi3I9qGVmGBjpRU1Hb9rkvRNHpOaWXGUeGgV606DYPidIxUHARjsMT2N1MsPeb
ejU7jKUlDnHtmFDokpalZnCkINY6Fdw2hLoD5Hs2qc+hCM4+KIyYidYPHOVg0WciNCIUkPeaMjtO
nrT4QY5ZbfzrXS7nk0ArBsrSHAttB9gkGR35hohvK9C5wzvfqZwkMht/hhSbgWBNwI2vg4kCFXAo
nbyfVOBcFlM/62QapN/i4jlQBhjwL2b8ns4d7MYHW96pN5XUpCFZ5HI2S8mZcS4NApAXBpdlHoIk
IgWdWTKX8FAbrIBCWD8kmqIJIIbnjb+V7SCiHOfA2NFKHoMt5jEayB7UVv2pv/IPi4VQ4qA+J/eq
y+9YmSSGbboftlK4ALz0cNxFwNR6IoBV+I6PdxEyORMaK4bitlkYNz05C3+fld+fS7fGTkNd9ZOI
trQ0n8FcKfbuENaWEYegP1tyU+CLA2iK/OsnlPWd1DZOzTyPMRFfSfxlTyrjE26Pf9GDs+4u54+j
bg4xXySuJTd0/D7ZEREXcKSbzgGXHopiLrvzhvj7tcUkv+fCPTv0u4kqyYXPW3ULfiKfFBkI6Mwm
a86EtYTU9dHFSbbw5elSJINx3WaEgETqsvKM64h9XkHqyhiJdETEwYymJlD/ip281Te1KrEgez2y
OduhAs4o1otcBu3LKYT+X65ahjZfDRRh5aq/eDScrVEXxFInI5RrsU+gFcbrMrHFZfRU7WVKI7sd
vgfFPhbvw6zYZEtuRWJnx01tojpvFG+FwLuDnENQHYyk/K4RYncKMGpQ8Iwz8sW7//wjiQdcOBMS
jWWZkRGABIMVKehoUku7EyxoLzmFpf0XFhzoBf8P9ugmWKE3KujgQE1ngkxIZteHWHfyt+SojrBL
ht86q0VLF8Q3ZZvFIrZ+gZ5tU9eIpCPaOqVyOXTJ1Zph59NoGSrkL1mlzfU+6ovPpJBHasLmVy71
NDfyIjrpXQHp9FvVJoMU0lN1Qx7G3C3Gc1jVCsaJpZth4z4Wy4S05c1bIsEybFAT9DqPBQzrDWoX
n0iBECAoiVTCsih6w35c0A8Q2f0r+bzZT20sLrrERjR7XId05spSgCR3acrNJE3VWxBjGnJrfoJc
6qGElMt32RycSLfT1+EQu+3Df6S9uXRfCqfESeSVMcNHEzmv/l06iZVFz0hY2dNNdFez8uXrXVBn
l6XwSjSyIK7VE14Ntv4TMqeeegBF1c/cKX8uLu8Ux8iKbmWLvAvJvA5RkPzV6g3Zjud5A4rmzJEW
c/lJFArQ+3ujPFVewMLV9YTM+XdSSBdUdde3hF2xdUiThvgz+5DBTB3cgmLRLPf6UQCdus3vWE1O
XzyOz4Yp9NK5Kow5Il1CxjDjzfgZQfUdLVWm9E6oxlmKIV+UAn/bo5teZ/ROB/FEnhYnqikicSS1
Fn8QIY77GYKREyQpdndKmhLCwGgHVb7ndmCOrjNOOd0OK/VqttSk7bfuM7ND0CaKj8oAuqf5vgpc
DpxMZcOb188eY5PpFtg41v6Zis7jBn38vVlUt4lcmYL+qnA/r9tiXUsKFVMpfNl2EYmPoXzmhLv2
KTr5NRH4QTMKq4uacTXQXa9zwvV1McONJjfwupfBjl6Jkol6K3+0rnFX3aOD4sn4YHwjI+qhaXcC
YcrViUA17zWEAqFyywMA7Yg5lAlidhVAOz+yQq0v+qnOLkxh2KjwklSQyeXWQTuMF+4I5RERUKoP
4m0ATS7wtN1CtBJq1zwU1Fn2WQhOD9eHzTxGGlEmG14wsG2leM0VdnYkujFQkLF4jBlJFrCLPc3J
iP5okh2lSv6ZXgtvBrwHps3i5T5RJSDihawcNeuEUsiEa2Iq1RKbWwmcXSQPefGtgODYAintoX+r
gpsluGf403pC4vfO0uP3Qq6AKZV0ApPbSUELpASOTbKm+W1uQ6+bcTsxDg1dCm24GGwvxH3FYqfH
odOA+S1WEhOUCv/PsJFmzkmDWem5CM/HBf2bYPEWzOU76pG8VY7gFiT9D6mdV1CWEN9Y/KyMQ6pS
QMQNZRCgMQ4Z3tkwpwqsX9N7GzBfJiwzVDillXGscgUy7siR8dvskTMzjOCmlvQW7NN9ux9u5g3z
NmMZJX9+EfsbugwODDI/Svp2h1sJsjHCI8QJneSVJF+JfEz+KNoDVD6rm+o+t2tMXWOEjBnVsTyX
wiQhnVC5h9iDO27BJbjH7WVhxtGO7k/0hWzFEEZcpVJxVcHNeSOgluKG3/DhDyMyzs0ReHA/IfFC
OlnLPRE+i+3ghp3IY91tKhUt8YnKCTGZ7441O/AqEHupdv4yNMhmZY7hsyZIvyinn3GBgqKumri2
CnCXkp6FwhWgONE55F8ZdGoxYnXcP1ZhsewyvIsufWYJN4riCJeOZng1ety497JntcoyEkt00TPX
jKHkSe5FPRDGtuYBCuYdGiALPEg4SzzyL2RqNX9IVKsrrfL7dcg9pemupGLoeiiIt2tVLhAPSsf+
25vk73aDW0E8iFQtwBZpzxi8Qota9J2Mscw7HdrmeOJODt7Xqct6+jF/DYVVEBQaB/UXi9zoNI+K
n/nogbdKDCWCBtyfn0iG2kCh8tcwP3kokCamAUWAwQsfWOUN1huRrpqiXbocSgmr09nzz3oGFYWJ
LXpN7OBVJh1k6q59JNzrTHIdxk2v0cDWFUI1kGdBhBcTxOgO3aZ+AYO9m7v9jgmjDDTRKPRCcRH3
E2kYxVPY5h20qTyq3vgt8gs/3STHHCkcpJjIHVWFmMxhPsUZ6KlRaMbJsxpi5pDMbNXvAt6AZBJf
thVPcIRPdjs861xT8CVlod5j0hdyD+ELIkmr6FD6j0Xr+tH6otz9G7U0CrWyqJzmScKq9ty+FHpo
yPtq+YKZQ7w7kKNqMVo7p6aaPpU6q7Oa8YV0ybXjl6iEIDIAOg/NqG9MIQgs5tgM6/FK11n5OjN+
VXbJNPEvsbjIlX3yfBW+gWSSFR8yAja60iqDYkULf1WSxUNx6mVNNwXyNs0GA4bb0o/yf8OyRkKX
KxipU6gkl8u8yITEpXUmW31H832OiViQg20R529Ah8wWaWR9KRVNgdJbVgrCd51/S/HGUD/JpAo/
YgpeakzOy5zKU/B/T0wEZqTmaSkUfa6HoCPtorVTbrQjud3BNh8/IaNdm92udw2PpMc4vz4i4fzK
ViBkJZ3p6uuUjhEXR/gF8bf0fXDBbWnNP1EoOF393S5wZ1e5a/eKtyhmeps5yR2rd5F1eig4Ulsx
LWOSJKv1F7Gb7aCrrTBhNeYyQE+nUEgfDS5fiHqs0YPiIH3qoNeXla/F/L3VICRyk6mpO07vSuRK
qWiKCutJwrJPwVPLNVlektr9gEy24WYgD40hwEZGoDMnQAMiAw8ZLk0XZSdN7DQ1hD1h+il291ly
1ECxoCeMQh1j8+haK/TJxnJRYabu9kIh2QXKdAlL7/6LroTf2E4XWIVAQEdndopIw00K+rvxiWj+
dtvycfCqJyif7Vi3JOvDKBSKxzJIG0ISMWXHUdyMdWFKMytFRjb9CtQZFO7EQtlIAtEOKZYa1FBP
ctqBoByE6PxLnz6M3WaK/4tW60VK2iDfffGGi7igjhKCONPUmpV8p7Dmi1fZsS8tUOFN1GaFVJOo
cgSrH8GT2uNCU9rlm9qT/W7bOL2CSFvaKlZ5xPHbSEfJ5/z4OSxMZiaAcewMClymQZo76AFrYAQj
GvOFW1pzgtTgBGl7kM6jcMU4d19MWZ19lQKaAiq1YUwSOdxmceNN9diasZN6rTvsSMZ92RqWsE0g
Gq1jUXzmpc0ILg0KZ6qxVwWVwwQGgjuMnei+5LV++S90HU81+C+dV+DpKV4eIxRg8ES0TuZLyJQH
YbnPHqoNQllr2Wf2tJPt8K49DT5AcAoCiYrVfVPdxAEdwAdITsDW51+PAq+iHn4TVbMrMEEvQsIL
nRiyvq27+oEf49uKU1wN/PDXTV1PTMIWeVRcnKRewAhJBHIwPJPTewOsR9MjBnxuSE6/9ZMdqdeV
D91dzGSxvIoaMExB08TnPVdEeCiTCf7WS73xNMHPavu47smwQ6ETqtARJP+Qd4C4oCfZuDCjB1Kg
GRwNJFrDTvQ7p/fRVdhac2cGTs+clL56evELKLCaILEbc8MJ96vH+o4kuGSzMNMPkocImTxd13Pd
sEdBl5Jqhl5XCOTD9w76QxmpmLnooHwevfiOMPb09uI0dyIUysXvUWixLh3WzlJoxaWi3hUasIPs
rLRJvcYBHxCUPa+77tW7DZ9JQVTY5FqTh+i4q6fEb3KUD4bY7lhSbVfjeFghH3txPhYobMSRiM0b
tB+h/NGztC+v58XQ8kig8MLA0Ap52ZCxD8KqNoFjIt3qYHIabYx3b1lr9kVX2T+4DmsUtCwhX4ka
udaCw7SPzepIhmZLUnq5eScEJ0xaIMb6nT7/4vNaJY/bkdzUxX7YLz4RwTKsYYvHHjJU4q7fsZ6x
zAWlgEUp5aDQycuL9yq/v6keumfdbntwUiXb+nvOSIateqEIx9AUQ0FHG+Xs6BMqgo606fV5YCoB
jrWEpB/msK47++qZujBDOfug1coUzicM6fzWi4GW4DPzWE+51d26MEN5e6yPJd+QQa9Rw5wDYjg5
Z0ynr7//f5uQ6Au3jvusnoi/8x55jedbqAFDmTv2lW2x5W6ZXY2rocSFPcrjBxWdIWp4WjlETqj3
dbtwK97+QOmmM9G4Ph+xlNa4N25Sa/zROSRViRfqrnwWvfFnuSOTQY2bvQVOY0OvC2wPW+W2dljc
L+tF9ovfSV3EwdByXER6PEhH+PSRbnnVNFwBMUm8Bbvja+KCYfkxMiDsXU0mhBv1nYLkmmGnz9dd
jblD1AGKhKhBkyZCguY0YY9+jwn8WqTdDmvzBtFIm2GQfNpfMdjFpxOvvMCImW/wqouwRa3TQiLV
FTDisXgjlFf+TUvxeoL2whx1H2vZovMzqQUTqa76piAlp9oMXM0ToUJWoEGc5CpYX7ka1F1YpW7l
nAN5ZkLyUHz205Dfuik0xzg3i5Hxll0vfFwYohApi+qET8j1jw5tP6pMUmvO8WY5uTnaokpURQv0
ZzI7llknjcKooi7rlm/JVdmClDTVrDj0pulxlFATqG8DpbGC8rOuXhjew1pYCrPALpnOPRlvC94W
qIDV2xKQYtyEHsnzq66+GVKz+H8ipURf22k4TXUp4EmWBGj64Rd71lgbSZDpyrGg7+pCKqclJsmP
4DCADUrHq7PHiUhJzOhcX8Trt5hE39J9PtXJUCEYV7l9aDSgmduUMiN5df1ugWbyn6d8iPhA56A9
gzFE/JsbZj3EjFtyfVLv7Pun8OcCSQZhHmWdlFRxdQ2lScKpyIFM2YE00KMe5EBaCOxIui3ihYfR
S49//BcKG6sB/8WvoABG4KBfxtdYTX474sE++PVBfyTeeOqA9FjIsh7xiCCcwHy2oakqZU+UeqHm
SFCX+J0vf0ZuCkEf0Q0hSBe7rAbf9SHtC2sUkM1BN+k9GZQi3JI9GrGRCtl3Hpv+cP1gnz+LAjLJ
iJNcIWPtdWFYGhxmKj9a4abhGobbMD+JQi4jTYOywksRCwiWJ9ThkdTEm6Xx+s31c8bcKgqshmDi
MyjPkJ6ryRadzMUsvZPvSSyn+YLPsEZW6G8E+b2CdDHaGOMsE0dAI+nIPU1BPYOfCwNmDvcE4lTU
Y6O7FkJTw2hdt7wqrqafnYSuUMuLjMY8gl2tI7ncfrTQsZc/axCMKHxgpo1SdW5plgSg7kKzRxsn
ymmOsTW+Bd/H3X8azrr4NVRslYdd0eolcgAZDoiwwZqjSphsWdEza3dpKRhD68OkbEjxHxVYMi+L
pw5K0KFFJF2ZOTrW7lJhkxgsYxgP2N0KwyWl+Stayx5lq3Aju9rNh9KDrKxZvRsO4bGE+NX9ANoU
xVJqk4Mm6PUt/yJsPDsbhUK9NtSRhmld9GDXQF5tR956GXKUxT2qliBCvm6PgQ50/VnSc+jDk5OU
G61lNOFGgyhO3WgfQtz+uG5qPYd04T8UEnXxLC3g9iWKCKNDmM8z6N1XdtZZoJ1KCpMfLQU8OKUd
io6KQFm0ysg0OJNJVMracgqo8jAvi2nCOJz2IG5jpKKDD94PfXAptS+Ee4jzF8lsfvyLZqX1GP28
uxRwKSm/BImC3VWOWAJn2WhO6i+E3vdfcM99cZAgbm4osqSiN/PPWKGSilQTyY3G4/4UndjRkGbG
dBHh+Kw7k6UVtR6anM1RJwkPngxRJHyJr2YzTt4EyWV40Hosd7ZAHQ41FXiuLvBB0jG9ifbR4+CX
bzFYS3m32ZUvApqo9SNojEHlN+5GcEKzroL143L+AeTPLyKjsYtmkOue0q35LnnMbvMNctt4aKnH
9iX3E5Skqyfp9vpnf3Gxnq1SByfVRQlM/rgGSCpQ2RHZ59TvfXHzn1Lm4tkQdTCaKPuHZKeAek7a
fvTB0xQ/8uPL9Q8i2/T3hXo2Q50CwWiUYOCxiihsxaDsj6fCysOMFY8wvIUeGOL7umqlFmYSP/Ag
l4OeXWX7i2OadYt8Adu/P0kmv+XCMcD3I/cZcQz1TkfbVGstu2anP+gnEeXkjQXb6xnI807RqtyZ
EVSlQggd9ENwN96gSu40GwGPtdpX0anEMXuvGXtGzwZxw6jKyYAPFLPWFMdjCwqPQmM106/io6QL
uiariiBIlKcXxTiHvBaKSOP+kuOGiESKoQxSoAtRGrzuh8TPKD80DEmGRI8gGLxCD9LKmhDESBih
GwkKyfPQ3sTT6JZJ5LejopuGrtzXInQHioSpJkEO0hXL9BhtZhRZ3nFYzdZJbwS7RY6Ve1n8GrTI
NVRfJoy9e9qWUN0yE7srG3n50adS3oWnhhilFWLlZHqyp6N6l96PXu6Nr8qbiqdcd5e6rBmflYvh
D5NU4JgWWpMlpGWWn0uzhA5zE+Sb61u51vJlGCAL1ARe5hWVvuuGvJDLWQJGCvF90jxwzTaO7gwp
dMP8Vht7DOsZ4BO47dBRx7C8uqAXlqlrT+ajsJxKVFlnq3fGxRpbs4MmJbJFNZoly8FqW+ggsXvp
VqIYfLGOnDkvyGjAoiCnWaaUBwUEbgV5sjpQE0OUzJHlxuSHyGcB3Fo57A9r9B7GmiZ0BEyFY4QY
eUYIR9oVA187kG5Z2QwfCV/ysE3u5wcMFINnirHOq6f14nupaAacZYKWVWAwaUpz/pY7SwdmBrMe
TcMAj45uKqAWS57m7/WOS8wM7fw8A51W3VjBWouGjitXpa6tNq7QnhThB9QLgkVV3/bNwnLjFQAE
7TtmI3nSiSDTb59eFuDEImzId4GHc3nozNjnkVpvkE5lCTavBRawpoNGQFdQ9abLcnE1QzgtgDXQ
aWzUID9OKncbGQbq1GX/nInpARSGzqhzB05ONMbBWcVADVOPuo5UmUK3nhZzo7RcjSgcM7X+VAnm
WIGQhufNpYX9eDN3rDhq9aReWCS/6AL6tKyv21mr8diZ8ZJP7yNUCbPj9Fw5mNNqTXgWZu5Zc4Zr
XXUQrjl/J+U2c5XIRqESq+iUFM3wvvrIbLTZ2tO22ICD01duonfdbG7k7/2O29SIGdiov3p4zj+C
bkstB7VCMzV+xAh9sWyf38zo5fbibXqACB6ePA2miTcYHiOjCxVTd4ux8HS3apSHRR8HsF528OPh
WNSpKfcTw6FYViiIKrlxSCQeDiUPmdlIT2V5DOaWYYS1kBQKTaqeRoOBTyFigjFo+BXUO9g8G6tY
c7Ff1KUi8UKaJQa+JVCyQyhwR2EMPQagrlQa4JiKTC4R4M1f+j91LmpcBRukaWeE2qPP+6VfugkK
VQzwXr2rNN2QeI38l85a47Fdp03W4YQtSAlW+WGAKqFZSGBeS4WDgLk+m/FxZLP/irAuLFIL2LSz
EaZk/Jkk7Qb/IO1ST/J6fyMzm+jX9+r8ccQvL2BlLkcF82tA0WzgHZWvvLmYGFfPyrvTMMido2qK
qKn0AerFQVqiCbfvUjyGieLIKUrkcmNz0yNj3VYP0YUl6hAFrSQaiCywUy/RIypfmACZvquP2lvs
tz56tg7aq3x/3ebq+l2YpI7UwGWDssQ9nhayvEPbwXMngMXhuo21VOofK0j5wyQp6TjyMNI6I5pG
0y0ZdJwdYV9gWHd2Fj980yE3ZnhEaql/Tm91SMeMbut3B1aCk/W9lL9ES18i44afUjYf6RhYRl4y
jtta5uePr6XyFN04I21MGPmlBxC/ojEssEV/2XIeBMWYI3is76EebcoyDkKtQ7p76VGiGeof4Hlk
pEVXUffCRaibWxqjrhEL4AfJgJA2txQVKNDxMNaNZYb8+cVJVlP0D8zcRMyQokzqxT7m6ras17u4
GvqcP4duyOah9TkPYKY6UQ8UHzmKaYFfPAevzXF4lJ3xU3jWXxFMY9oLfQoW99oc+gcJBdg78AGk
R9Znr2UT4C6g29cRX0FyiNrBpiw5riaPp9pZXiQX+jyH4EM58C4YXCG2IjI1sdZR5myQ2s8g4OSl
JmOFmvGOm3oWfxrl+/UTzzJB72WuDl0Y4Xar5G+hNJqBfj/HjGLsur/8/oxTxvvCX/J2mQOeaPol
PunRIxRH/1U/6XJ/To+zCztFC96IkPQEBGN9HKfNlKNV77YdX+egMifuccoeBsiLiH3htSz5hNWr
++wbp/D2wjYoxUHzk5F1jO7L6lNUbk0u7Wx1ZtHdrt9x58WkroF0QAufMmIxy14yReG4jJ8NCgBa
EVvXPWONQO2P5aTuggpiPwBIcvxeut6q7GKve3hvfHIOKZ91O9RJ78LbXjSjjbxLGFC2jpbnzyR+
e7GeM9ot55Yo/Y7tYnEzQEytGQMmrJWk0H+J1bpUZVQZoLTtGOqBDz0CHoLuMRZyJcP6x0JSuKGW
aRgqLVIQpNtK/EQi4F5zeFdyhpJJXcY4zydMvVg3kHxl/AT6XlcTKicuvo/CZPIBi1xPWo0bL9yd
gg3QT7aZQFoEQZJz2zqFTwqQOpoFQZW2DezIFR/EjwLkvR3IEWo/MbfRBmqCdr+RboObCm90w2Y9
IVn4TKcLuZHrl16Hw5ZgbNkPj8lrC4ocDL2Yyp0M5dnAnJk8vuvv1vNK0InCtqjA5EiMdnaFA5J5
6bPxwGdmZFXH3ONvtRv5YfjWOIaX3JDAInJYPXQM6Dnt1cWWZ6iVNYKMXxALr/ls48UQz9u4F1A4
ZPa8sGxR6NNrvRYIJL+doOfFLm+IFom4LZ1xNkVQJNVPnMX77b74qYHFnpTQeEwwEJ4z0rPByrYx
fJ2WqZ6HjhszCeHbKD8u4z7sNmXzcP3sskxQMFRnbdoYDfy80r5nxewMqNlBA9y+bmU9bXjhRBQU
qXPYxCIxQ8Jt7NqEYVUD4tBgGfdCFO6I+ibCjocb7o6Q07NYsNamxS4Rii4ooFjXZQFJtDdufLPY
y2Ps6P6yQfLD5V/EPUjU9HvW7q21Rv5hlIpu+kRTOD7ATaY/oaMgv093hKAzdNBA7UYglLSam/IY
ff4XHv4/7FLYNchQxlUM2B1eiMJLvNUfOzO5Icpm84aVPGTcY39V14YkNYIQPooKntVGYIznWff0
aoLi7Dx0UQ3z/3kwDgg9yjCS3WCYS3tBTdtuVPldzvnU7BPMm3CjBl5ZaRS8mmfiwspeIsMOQUBV
lFXZ0Oi6gh4Hgg5GKRT25PIg9NG2aIOtvgj7WhZDM5FFW1OmyZxCweyr5l0WlY0eQ0OwDm+NLIFu
oqb6YWsw+HPWBo4ut5qu/ykxWm8TMvczWvJWveOO0r54iGx935dm8rMAXYHmJad9rxTGtjCQkq4E
JhGSePEM08oymZla76p6u/CJp8sY8msmhrW1yuofX0oFa4NixLH8v7fSgHMEtjondEKPxBki2kQ2
1yGLEdPTWTFFXLJWJAEAaQMkXU6pD7BnyyMxAJiWug6gHJqMAxxrVszCr14lyK2nVudkO+4wOcKh
uBuZzcWs6IZWtAbdbLII5CExWpoZeOIJJcAi448HHgTC28TNLTDdYkaxRps8qg7ZKSOMTMiutFP0
m5rzTgJN046VE2GtBgWZQ91M6E0kTjU9L0loGbNo1TLjSfhFWuR37E0rXsdlqPx6dvbbYk94qWMv
3Peo0pHo5b80lF56Lk34J3NLpGQFEFK9qxBGTjvtaUGdCmz0tuEz3/AMv6Vp/VSBG+olQtDfkLQW
JEzF0YwwQvw8fRj8SdVPu5ttNTCH0BJzs87NqWPc9qw4lab5W8S8NwzSuTe4sxOBFyk5DX4SOkN9
N0PbgnnVSmtp3vMVQXP9iVyXBiA0RGmZ20dlYs2jYrnDj0l0ynFbZM+R+LAooj3lx0Z7uQ4U69Wz
C9sUMuVx2TQRhxNMXv+EJ4bMBkgWsIKB9mtTLVAJBPmZjH/Q9UEFa+ps5FxPchnKETw4GES0pe/T
RrfBHbTj7rNn8bF4Ht3ZBgWUbDdvml8haVl91gxoXBuK+ON3UNFc16OTQmyR6SaEv6TC3R6QysfQ
h+LJp1zRuOFvOJ/VeLoKDqiKQkdP1gWB3uSkWNA5SAoVmpqZYfJN1zIrE1zGdpIf/1fF4MIKtZ2l
CLL1PkJlB0EEuFKtzBYGtIDijYW2IcQgrrjjN4bPakJZv+Au7FKbGy2JtMwj7CINseWeiSihDJvR
BhlO1CNZIfF6JvzCHrWJlSQsg5HAnuhFt0jabuSPaVvLpn4bjGjZ5j4h4WoRei/Qq4CKwkBQrt5H
vV1vZC87sPgzWXtLpRCSaVYWgcevAQ8HB1yCuJKSfL++tWTnru0sdbmARwzlE53EcPV92x6FilVd
YH0EFXhHGMYj1Clw0F70tLLcxMm7FEaMGgbjM2iOxiHN6iomBfOSq8y5GyBEy2KEWMe0s3PQxIyj
Kla8RKL6EcrTirSrMCI3i7u8/mj4T2Qh7UyprFJtWFEe69tIWubiqY/0M1jwGyBL5EePGDhxhB1h
+pmsdkBjR4XuWFYj1PrT9OJTydVyYXIZ9TiqCarId4Nt7E8MQxYuaigpNIJl3OiDZRzIfK38PXSb
J4Q9rAhhNZK++AUU4uAVsajqDL9M0QQ5BKqt9kg9lstGEGunGVpGWpCFNPSEyxKIcarzoML8dT1L
u+CWNLUvuLS6Q/+dRTuzHg5cfB+FNDXfCEWN0hDshZscROYdsKZxdLxOgKSPoVs+/78OukqBydiJ
Slx1MFjJP4PuNeB/XP/71wPIiy+ikKSrWsgRkdcgOPvAGU3q//merB9BalZwsyZvhOv29733V8NR
uUTaoqE/8Zdql7bhzPSdMLMHvujUVuAjieGS7gPBG5zQQhrylRBQsmhMGWeTnn8Zmm4URg4/A5Ll
llKUVprfMdZ19aV//lJ60KXnyrRcWmzcSSDe45yetDyZ/4J7fjW/e2GJAhpJWSBWGuPUEwGMCkS+
IfaPdL0QYShW4LImh3O5g3Q7F8eVXJlBjhNTlWQGeXwCs/boJW4/WvlT+NZsQmRxZdI/Z6tmuyeE
wvGxBN4srwG4NTc8GGpbi4U7a5MYf/wsCniMNA4aQQfK5z+nY+IPUKcVTO25/+QTUz4Wm2UrIo6F
fe3/SLuy3chxZflFArQvr1prdVV5t18Ed7tb+77r62/Qfc5YptXFg7nAPAzgwWSRYiaTmZER72Qw
gakSxvrcVMoTVLKslwQALnvZLemzdm56K27YQZ6R09HjLTMXjEpIODZL3TeLGHPJebmZQt5T49Zl
nOHVp8jiZFHBh4sSIw9mnOEW8+a803jBDiVyjCMoVnrpNgUrGV998C3sUbEoN2oDDwNEc/VYPE7g
2SH4y3IzXsQtcJH8WTkGZwj/7sUJ8iQsnVXG1UUzLMoGX8uFj4M9D9XeCOsbI5VfOEnaD1XzgA4X
S6By5emBOpwi8ASsaCg8XblIoiqseAWgCUNyBIMISArgISBLbjMz/V2BmULF4Mf/Jhq50jH8ap3a
azkLwkEWGnJgJXfCpfk4vAaOgcGs6kDE9MRnwUkd+UeEIe1XVm1kpYhNrMsKeYFIEvRFv2YqQSGG
0I/EZo8/48zKbpVNaJPGb2zJ9wDenoet35oGSjrv14/0d+/5YvcjWVxkSJGWSIkww26o/jSKhybQ
7Vh/ZmOOvoeDr3ZIm3Fhp59F32g63KpksLA86RBkL2/4TeCyMpLvN9lXQ1Twb/liDDUZLgpeQcfX
WyePmRk044KhkZZihJbVTDjqCdAo2YACzwbdOGgTey/3/hUk+TMG0LiwME+TSEzwhRTldkrfouz5
+gn4aPJdeTrRvJ+zgQkaldSwGic8F8iMMcw73WaPutO78i7YExfU7XwT3ow7MGvsOCt8Aq7VxHTx
jAot2Hec/Mhii2FEPpoVtCRKQCEhIylDjGQmqacN820bBsc8HjKzqOJ9UKLmFUNs+fp2rJfdF/tN
XZw6p4yzQko+Wie7fZtYTa46mea7mWJYbc85YR1b1VR5vIhHYM0Bol5hEroIXYhSuHXfmXodvzVp
eshz4eH6j2PtCnWpil2nlnJOvHWLcpTXbzqXCF6yyI8+mo/XjgSV1U9JJktpgqda8jvejrZgjyDM
PssOdxoBphP2+aG4Va34rrhAHwJDylC7Blk0UBxzALXbeN8+FGDdrPCwSi8+s/n2PWZpy9RGp27h
ZoS6UE5KZd186rPZrYLebIO3Lrm/vtsk4l/bBepGCDko0s9ArrvhON1VdbjPNNGeILPeqrynt7Lb
+eX5usm/vFgxzKmqomAoH39fxEleUDRe8nH6fDRetsVv3pKtMYT0tQJykhYDew7oV16lXbgPHcOW
b8WLwPgJf3lCfv4EKoKCpiPTkxqID+DQbrM3zS1AB1FjGgQ6CrGTnJh33/eQTb7np0Hqle5naQM+
FKSKeCFj+B45tEeOlGZNoG4qLxyz976SaXy1SPl4PIpdWX2UQIiEJcqAyOUuASRGIBX9rOCl99Hz
h4jU9a9L3PP7gfpcKOW+aZePWUso0rIUT4EUrEoz0pyU9YL97h+4AlFHRddSNVSMXXy9a6UJKBqx
QSYTPWaoW98SsYjQnV7UO/1unjDm/sHbw97V79Hpq13KXyIlKNKaZMfSXYerpLtJbsjXjF3tNt33
Tn2TbSvMtEL/yGPBZ77v7FfTVPoU5mIFSne4qhiB386Ps87EnM1hlkTmyCnDFF2ik0Mt9ksJHkqY
fYVDCn0GzVFuwczgyXsDJVSeKU3z3UG+rI6u2PXAwNeFRAKR/9DJZ795un4uGQeG1k/hAz3kRNLu
zUeEUiMRDKsuW0TwYNY8Ieiq2+v2VmosWNBntvsRghZRDuj3alSVntTDx0N5l3g9+Fk7aEfWYBTj
GdZWP9jCGOXs45iIfprBmBSc1fwgcHeC/shY0PeH4dcFUZ4tVoafFyVspODOJOR9of1ztKCO8iFw
z8pxmftHPuhi/yrf4ASlgLnp8gfGnB0TCwcfM7QoUrFqCawNpOJJLEMzcPbxLuvCEY2LauCtREgb
JzXkkBEhVxBpX4862ejFyvRiENSUQFFrKLYJd/kBV5Djv4AQ3usDU8/NGYyIZPif3wzAwzWOfsNq
V6xcgF9/A3VgeD+akzknlSp8zBE6lH/K1OXbn8Fy1tdcufNhT8DQBR6/mogx2q9r5qFGIasi7E27
EGK/2r56yG3tKT8FF30LGWM7vsFUhiUL1nTXHqOcSaO7Gl8WP4BacJtM4zQI2HQMf55VtXYQNhmF
aWn1cljYoDxEbuc06DXYqBxxR1JKbR/sp5vuWOyUffYgHKYj96NWPfzrHvHUy86oyvPm6MW76FS5
U2ZxXvKzPaL9CNlIzkUN5jU6MTmbvj/tyLdQNRFIIAyn06GWH9QOOtr4Fr2r/SS40HIjEA7Ojz4d
q/q7kod8tUalWlEfSrGWIs9un+dnTIkftE31ACkAeZv+Lh+NXVaCRjFyjXeO0W5exzwt1kmduViJ
jaGSsM7W9i/cz1Ai08zHP4y3AD3elDfjK2ib7etxkkSKrwnQ1/VSBw1t71iLSB+0FyVbCkMHFDSm
Gr133GQKkcqwxlwkdeYMQTJ8HmUV6EZ1DjSe8ZBVX/xDD4QGD8kVUk4fNnhOXl/kevxY7C0Vnbto
mni+xCpHVAnFX9Els9QD4VBLHe6l9CrG7b3S0MOufuLXaI6DeBgw91ShNZmhxeaA6ki+H8f+16Rr
sy3GAW9xcZltVaWezaws1Q2ndTzrPK36zedvoOHLIm6j1ghwkqVTfRgBvwR1xCZ9I8SbhELx+g6v
5isLY1QxqRbAhTOTmQw+AtdNlDynxbwXO25rYDyJ8TVXL7+FLcpF66zMxbHB5dcCeiKJkhkkt1LC
GpRe6QN9+YY0HFjg6pmrAkw/hdtyO9/pr75V2+k9YHcbSBEnR6MxhQuqP2dSigRi4MnYENE+lNMZ
N/BqnF6sl/KZSqnrNu2xXtnDW98FhBdMmDJTb2GlzPJ1wZST5GnX9hGBnpNxr2k0gea5BT8kYGmy
aVwExSQ4m9ozbC5m8gCyzg+V0BQaCp6tPKDQLAuAuvuBLUr+k9+ARTZM/p/nh3oU1X3ZGmVLxtpk
3hpUycKYtCWzJnjW86bFZ6MeQJqoQ2RqwGdDEe+ezM+FJxXhLnnA/UU6UFa0nR38iCcAtCAiV7vA
YVx3SlYYotHCSdB2uUF+wrRDKxjc3KTtHG/EDRMHRy6nb9fI52Jlyv/5IKiyKsHZibfIJQ5g4tmE
J8IQMTrJM5vref0eWdijYkCjgbEmyhDQuzoqHsQprE09EAKvVIpwr+SDbPr8oG25USxMrge19dQ0
ykbiU2lXdwmmMwswKOtliupC3wDL28+hy9j81Zt18ROp+zzvajnWB8TfBled8QxNMStLTPGF8JOI
dg24KRl6DVwWxIL51akr3W/rMcvkj4PHW+0ZjNFbzZOc5I5VJmIEJhq0a/CBPBYDHAkVyYMApQsy
iJfuWNjg9dt7sZNUYFLEJpOVFNUTQqNQgnh7OOpnoiLa3M9HtiIT436hm15DmqhtD8yBy1XHevqZ
Bide9hiHg/jDNX+hYlAfxFkNCD/uy10LGPAfELLsjkcC/rpui7UcKg4JZVpGWgtTcu1WEVhklF+c
Yfw/Qw0NuxUEsMnHBKRILg/SKgOCCGg6ccM6dIybgkbcTjgIg9jDELQNQGWWOWV7yNLK5kOR9ZGI
o1z5SDSwNlE5LRZaAnPdJZvIUV/KTfdztvDYzR3UQFMWxp/xpWjEJezVMc/j4NWjYYbpfTbXZhmy
Jj5Z9zytna0p+hDyEnawcWo8NgizfN9jwAyqPNCPPlQgoyheSHTi2fcEicvXtpTKZeRUbbmW2Ba9
7CZ/hwiXHRzC2w42wx0LCMI6KlTcCNRYaRIy8m+IDWgvQCLai1buQ8AkfL/uY8Rdry2LSl/CBAIL
jY5I6PvFWeqBdmwbILE5KDxVfJ9afBmc8zFivOCZX5KKIpyqD1lCMsPe5S8ozthy4vSnyho3/HYE
vkZ6q065h0lvZv1zvTf/GZMVKqrMkwbuPZJEKad2W702KBr4GNpzsgspHYKxFUSjjv5T7TGlydn9
wIo3DN+ka7563Ov5NJMw4FaPsx0CP5gc/c1g+6bkZC5b82cFV/clPabrEKnRAelPQO/poRTN+h66
NLZ4DjoQ5aU3RCTG2LKXyUgi6DpwO6aqIvUwii+MKdR7iJHHd4ThWdshOGT3ymPrgXPYSQ9MuBBr
h6n85c+bo8IOJ79T1MC60QLxsQ62jjHFW1048qbIM5lx141KyoeStQ4yLjjaotg4B8JYJQlOdFL/
yrRD2LKyo/XSnvhpgfKZdlJTIyqQOQ5WcGNsRnBZJxttLzqdCrmBzJNuCK2ZcMQU2RSZ/KFg9nL/
cpI+fwLlO5MUZ9MUwXeMkDvNkf6czO1JSbPQBAtMb+oT50bxtBkC7tLxeWoOKuZ/OH8vh/0ulFk4
7XWgyz87AjmYr3uelZMElSD8nOAtvScQqtFUbjWLs+rfxi53Sqvbjy/X4+X1zwwtn68m57GRcr+G
yTyML/rQPHZ1wDCx7jn/3WSBFgfj47xtgm4CfjIIPYl76znVrhXeCqpT1raMHOsvKSoaweDxQKGS
Bvn6DQAhMmGQC4Hr873cDXaJ5bsRXuokMLDGCdYjvyQZvEoohhGHv25gGzY+xvJxioM3tLzuy/fm
QiiryXh8eBsT2QhoaIM5iK1Zvb5U0PEJsgjKUImWBKv1JtIbCZ0OotGRv4c/CRMh4dEHWv0SuaxL
fDUpWpijLnG9DPOkKBERtHjcc1Flox/xpGihff1Erhd+F3aoyJPHc/KHR3mwisc2NlsgbaQPqFs3
mKWDLhxJiYiABSskrTrDwjIVkSI+SEpDw4ZyEn8UFXACRjODMmX9vbywQYUcLuUrNVQ/PlqIYUM7
f2nvxg0pLk927iTn5L6/ZX+79afop9mPvy/CeQ9a17kdYJbf+TsipzZ/EDeEDutVwDglH0SlC0OV
P4qBPsNQlj21/E8OQL1wYEQUxnf6aAEubIh8Po8lgUvHlWFKDVhLhJ4RR1ZmzpBkLDaMunTbdsin
gcM6Bktwh5tyW2+TfXlOLhEY8bsHImVE1KZFu39szjqUtTFWuM+ZGpqspZK/L5bqAxeuTzHK9FNt
IGvOTD+ZGEtdzyAXS6WeAhn332OfoktqEUJ4FV63RUsAalETKgmtZ2zzGxQu3GHD6vOwFkhHlVZC
3eKD2mqO32PDcES+emBElNVHwWKBVEQZtUjVJh6XnJBiQhJ6VDOaSSgAHv8QUbZOm2yze6Iyz65h
EH/+9iBZ2KZiStdVkhwFqKcmRW9H0S7PHSXxWnkjv4z8q1yrjK+56n8LoDB1H8li18xKB99oqkef
h3DEJJic/5OxoywrVNUvaTsOVPewQgDB1SXak6aGDCX0Fs0qS3LKIxQwOdYra/XNulgb5ZODXiaS
ThpzhNQQojxWChpAXLXFFmLcr6yx0/X7dWGO8j1Z9oWxJUiC/5oTIFsLLAFR/zFLj7W81ZOyMEe5
Ya1wUiuS6Z0kAeFMlOy4pvrVSrOjFOK25KAWN4SdOSV15jK+5mqGtrBM+aAfFXLLd7jZhbvoUUjd
6VHZ+DYQi9Co5Upr6KC/QdIn7sxi0Vi3/A+0+yO7WoQ3UW7UtlYAGJIG1Zyyp7LYTcrPrjgOSBKv
r5Is4psjLqAu1MUr1vx/LiYh6t1UC5y2dOoSxYCS4YGMNdGsaMMYQpNWJDBFrrcy5dyPmETnZzOt
awjYPF9f1boj/rOBNCYyKWRdElXSxk3QtJXlXa1Vt6pRzYxn/noT5XP7Pv6++FKlUcxx0cAZIJPq
jq7/MSE8AncPPMIvQiKpA+dK4CfzceBNTNwzMwsWskek3F8DoBjjZwjj/rE9iEBCgj0YOEiChiAE
VNc3lnFcPvKDxXr5vBGMJsF6mzCCZONgDunLXRHXznUzK7NIyDMW+0p5vdaOWtWQICNgpA6VBUCH
7dAu0ZeSYzOC7o/gEdcLbGXbWqXHGm5bP6xQSIFMuYZ/yN8Xy+xl4BIbH+Y5+U2vtga4VKJ3RTCb
hHFQV+955dMQdQ9yzZijUYR3WVZGwJIOmCeV05QVycgR+O7kn1YoJw+FMlF7AgIHAku0iQhkBm52
yeOfk7OA/IWV7a4/Vj6XRY87aJJvGGGF671xtJPuzXYDPeg5AdsR0WcmWBHwtKWAi7DeKuuO/89K
6dGHKS87RSbDpZNa3na+/BSJA1SYC0lixE2WIeqqxwtb9+UeJ0SeOlMM7lQpNGeNBaxebcMs9pHy
7Ry1Abk0cgkpPSiNQHAQtmhccpIT8xcBQ+WhuhU63StL2daYchQs49RFn6dDJiqk7vKB6oZSimy2
DoTLEVaYB2Y9h/n8brS/K10cCwMOjOxNDlin8zvCpdcBPy6HoLFjKdeuJ/eLjaXu9imQE7yVYK8F
gHx4m0+Akd32kGQwMbkiA77XufFtgqV2pira7C7Replv8QOoCFN34iB3JMD1z+W232JCDGCq6QSE
d7lpnXhD6BamLQdiiXSr3HM2i2CCdX6pwDMkE8A9NXo5BSje/OphzEOTnx6vh3FmHKACT69wTdjM
OEIJEfeC/myESF6e5s30gp53sc2d8KIHpvLwP7RyGMeXptNtRr7PcYeQI9VuJdwcPwkTC2jPmNTN
jL00qMdFqRmdxvWgOvZbH1r3Dzw3exp3y9jL9av3HxcxqIijiyB/L8G9CA5u7TQ5wMobNkgBAjww
Zqt4D0tL+40rnx3MWRtJBaGwjLqq83FUSEGNjD74mAswPIDyreIHY5GsraRizmAkjajEHxdHfWhu
MIq9lzaYLbcaO9saO/nAE6YphtH1J8bnzlLBR4zLZtRRr/zACehHyAuiWzP+qDc9SK9UvNxyDMwS
FBVb2W91vSpQhbKAl4ZAQxTUTpHmrsUhVdtDwT8b0iVgATfXc6mFDSrWcV1SqQmYQl29KKzYn01w
yduGntmjf68ogSs3ITi8fLeP03MX/PCHd3nIdmLQbUel3mUqEj05smXofwSt7ORG4zH2n7UJdCxU
JYPLFCRBkK3yUOA3G6/fo/bnNofaLDBwHthMQWXiLd9SosWmUPGvl42wHSdsSuP0mOUh3O/iWUUN
Nd0kJxb6cDXLWxijwmAzjEOninBdLStMWd1KOgtMSbboynJoeAM0q9I86uCj0ql4m39KbuaEbvwj
ja3Ea2wBWoJaYQ2byjEY1YfVqPS5NBruECltkRYBUsu6KSazGMHFlJfJvVgOW1VjIQ1XjRmKpkg6
hBV0iTrJGujBMfWFfTQ0kbvXmmxfa77hjBOIIFOtLhk53vrTarE4KuQafjHlMvGcaVdvCcEGRgoc
Mk5OaCH+VclvYYwKs3phBEYfwws0P/vNV/N2ygQWtPDjMXjtnFDxVU17Leo57CCpUAmJVR1R1Eyg
8vGO7q0zOwOUxmZrRod6eOLupffqR3ZnbFlZ+npesFgrFXH1WBpqecBxHSEyYrj5KTxFv8Y9eRwA
fGYKmF/Hy677wUKTs2KhQp2gJii4SFIRb4fdjM5qsIlB4LPBuOQfuarZarbROdzom3Q33bHnYtbT
vsXCqVBnQLMDuCrybPB8CCK/jgWI2xKnRjdsNqfXypNAwmdHYPmvLBnDI5HlQ9Y3QF2NtRXrLbrF
T6EioN9J/xlAwk/xCLGxAvBueBLxvkbIIBqF+QUEX/mO3VFiBHwanKFBfi81CpxCcXiYk5M0vI0J
IyIyQi6NvzCygZtjwo6gj+iaK9BAnhnXFssClfWhQ/6f8RSl4JxmBmlwFCn/Qj4bhZDPr0QDLKC+
VvdQIia5CTC6+EoJtIWIfDbzCbaa5i0sUfEnTjJBCAhGSDv5nrTp9/BFML7lO3b7Zr2GvLBFhSGu
DAWUymFLMWewQAnmjN6bf0dYUQj6n3VJseIN3f6ORS6OewLfDg/+Zba721Y3iwfdJldjuskv+Vt9
QwYJo6f/X2qjUvGm5UN/HCGQTSovioPRlfJMuiuGA5aJyMpagrGFXdZdsg7hWGwwFWeaupQ1ngzW
QrvD5Z5rCIMHuxYfVO8scEOZbF4qpkkqnhS5n4gh0cAiaMQOzOiJpXmzY8UmBgy7PfMOWfc/FHJ5
QZR15eOMLWp0rVoqRhDCM9SjuCM1LTL/Hb8hbtUWprGZ8XI1+QDV5H/tUWdWrbQszjN8StHrbQFy
KMZs8/ARZKrVocKwh1Xd+U9sIZ31YPlpl7orqyjUo5SwzIiZgwK6xQPHXLGmKP/ikZ9WqIPaaXye
zGQ3CSV7BfolwhRBuHNg14xwGTMcg5yG74nIpz3qgMYjtHsaAxGAyPDWxCmO0S/ZzA6ax9uiGSPB
0pD1l96/y8U/DVPHVAgkVYImJhLWYjCb+CHpVcZ7kvXBqGxfQgKLwRxkjaUQmqU4mrVfeUNyYezg
erz+ZyF0Q6WKMT01tDCDsRu0/cj5b5HDQXiCycO8DsH6PPsfac3C1/RGLwcxwdd6bN0c9B6ik9r6
GSKmrrL7ID84siIYw9voxgrE9ASxIMVHXe83tRYc0yR8KFrxpR2gmHh9K/+SFX5uJXX1qQMfgt6F
GEuUSws6bFMbQ6Dq04Me9k4UieexNuxc0Q69D13eqLvBWOqNHDS5HRodHiFTbqY+CP278BUVjJu8
V49AP1nXf+ZfniOfP5OKQHUjZWlJGvYJGr2oqZvCU+QR5Qkkih5rpnl9vmzxzam40+Raz6s1zlcO
ZVXPv7Su7uFpjhSEg5J1cxNaKBkWlkamyKOX8oKOTI2pV9KUYfWA18u1i99CRSfOLwK1IgP5hAsq
dbmbLgEgHAMrR/wGojNLcLWlhoum+gERvJChzrMOT1rYp6JVkieJwivIJkUf0swKXteRQ64b7TV8
k59J7kDmIhSb8cEZkYRWt2mHyPdbjnyC5xHkcYTABzseWQboXCYbU31M1TZGWKYHQ7OmTiAtDGan
XI+mU9+j2JaO8Wz1rQSqityQvEqbIxPUxCNjsWQL6QtBAV5P01VNkHidipp9psZDSpR8DMjMP/id
kFniNM2nAW9WUC83fXrWh6jdXd/ivzzI/vEpegp1FJNazkl+3dp2e2jd+Vw8QfsJ+VJyKY4KBji9
+QYSrRcoRWOk+zizhirW1k0YrP+TVtCCOkMSB0FY40WqN6lpaDjVwmOQP3D6nTBsri+WdcnT0jmg
d5T/DBxgVP25BEtPaza2tCN0tgQ4yIJGrm8uiMk1mQwbQxod33xxbahZEnRSSzb3ebLis+F2xwrc
4OrLvOl+EQYowPsO8mFM7HIXOs2exeNBAiJ9pviFfSpsgCVhEidpQpKRNlaAqYfqF2NHVy9hXeR5
sBHJvESPxIQtXw4lwYhMO4KqHTc/W0d0/6cWGbmEvi1mYYqK/qJWSpFSIvrH3dCachv9aoT6LtYR
CgdRtqRp2gSCdtDibO+PMciZu5swih/DgIWlWt3VxQ+hvmooiOhdkcRDzCKrBxcL2M6ub+vq5b+w
QH03LsgqTSNXT9TlZlW2NnKAXpxcXZgZllhroQJ72vRjFpA2HJDuevmKySNGbrF+aS/WQuWb4TAa
cRHjDBK6XtkiUxkJJqRJ7wvyGYyqx/ojbGGNiqJRoEbAIuMRNlg8MIuEXhZ0Q2eD0FS5WBz7ecJa
IF1p0dFJnbMcH4u8HEQLk0yn0DWAQFHd4o6VvZOzdcUJ6CGXcMx5Rftg5lGh1j3cdNVzUr9cP33r
mc/nJtI1l7QSa18lBzw/YM4NcuDZER2Ju2Y0jX3qoolCMo7ycbKBB33tA9BTVW5i6zfVnkktyHB6
lcpMMYdRd3mA8zmUlpRayW198l8A+NZDU0h2yq4A9vTfYRsW66ciTd6PAebv0A8zysbS28YC85wZ
jSz5Z4bv0UUZCM9Lk1+g4B36b7V4UyjMqQeWBSqOhH0IWDnB5rf2KFnRbQi2AH2b74fn6Nxt5T0b
f/IB5L52QKmAUlWqJIHVEcAlsO60cWdmYbQRm36jSY0jqtDjkCEsM+M67DUzZM35/cX/FVlWDFXT
NfqhFqtiFrTjhzO2kRm/VBdo1IEAEOMB/rN8QHHtQXi/7i6rCYz+aZJqknBgCUnGDrW1zMc4oSxJ
G66PT5hEccQwvuelvGWF1PXP+mmRcoo5yf/TlpE97jm4kRDkCE1LZSteeqv9Ys8JiOtcRItFkp+0
yGT4OGmEoYVLYDZ0o4OXIexTpxE0M1IzK6rPemKW8z75Net3A8/bdYhCZr5T6ic+vCvVzGyTUxs5
QfHITTdVdY67u8K4xNmTERx5tPBzQAUHNxkwlFj8SIcXKdOsKnpKGt/OuR2H6df5Rys6/hQAMN2Y
hnERm7tAuGmiWz05pfVNOm7U+LaK3aZDZEgPYAnktIOex2Y4mpHoGYnFCbZwhoASr5lc8xwOdwKX
QEcVJ9E/CrFoifEmEk8aUjXjkQOH0FsnWOG4jSYzmDZNuBN93sqA1uY4K9bMvgjMRrLn6ueQHipM
/1W2MQDgkR1HzfLRbqytTPVdvuXMXt769XvQ/mil9xKvM13eJRNnasaPUfe4QTQHiLeEdjjb3HwA
awkH1gGwhk2tHQYHSdxIvOm3lu//GpKzyuHVi3tM7zay7inRqdN/63zjxsFggi/eQhPUkwa8AIFn
jx90rYEgOsbW+NZC+9Vq2m1Qbapi20ezFRSbsDum6i0/OnWwKZKdjjdVuw/0QxPcTsDkYLJMBF5E
upPF3tRi3eyn5yp8LIwHudhF+k3yngYol3e/xdmL1c6suckOIjNXX+JEMvNxq4ayEyk7EYK1bXFp
pkvaboTYlRVvlnZ8u8d/VfnmmD+26PMYLoj05fAxzPfdcMrVV44Trbm9iQWvCGaTF2KT43cBIFjN
Sx3hKm9/DACyw7drL2odTnfiKTNrFTVe6S0p7GoGQHmqrEbZDcP7UERmqj20ySsHOlCMUt9WwaYH
g5N/EroHASC2ItLMoDDrUHC58F6BkF4VH8rAHYsfXB6hVfN7wPkM+d9Fkv+rLOzTocmtv/Au1c+M
MprgXZycml29GWSJETNYIYO6Cabaz/W4hIWg1kwhb61J3V4Pg+s1skWIoCK/WPBzPUgIvbxiGid9
l+36H/I5ezaOvQOydXTT0ofkiWGUBNfv183nzlHZZap3Up+QG24ALSmBWVZITvgtUcEjY7cMa+vZ
l67rAvAq2rc3uihBzkarYC16RA3Q8hMngtohlPeyQ4/C4+gNnM3uVK6/Bv6xSgO5NKPxgXvHt4v5
tDC1YHCiTNg3iQxZlJJV9vrLDfppjbz4FmcxqMIUzErI12VP3WFsG4zu8la6pDcEW5U/+A7nMnZ1
/Wx+WqQu0DkLekFAhQDksdmj4Eb74JWIoJLRt9GrvdBhvctXPyP07gTNEBSArKlDA/rXVtQIWKRO
3bJFGUl9F9rMur6s1VV9YjU+kuzFPlYYK4j8Ds9VH0zQRt47lcRy6vVvtbBBeXUxDVktyciOm98C
SHmzXbAjtEWGJ0KgkPBa/ivS2IVByseFQdOiihQ0akjWxPf9fOpYcC3yQvvm0QsT1MdJ5H5KglnW
3EjpN6kYu9mYWEX4jvldENT+jEUvzn5e/1TMfaRejXriN72QI4Ujb1TNre87DypuzxCcdHrvfxlv
W69Efa6SLrtNQjcJCWmmIW4BgbWVfiRe/JuonWCG9ZkNvFhNUhf2KK8OI38sBcLKAlGx0I0k9NHa
ZmytWFJTbyq51Kr6qPSu7yvDBehy2xhIfJwR2L1a/FCK0VRVgRGR1z35ExBFZcJDlJdxS0hkc+hf
12VojemumhjHg2WELHPhybqB2msXwpPbOHfiHLK23eCEGhPqwNou8juWdkIprCYyI9vas9sfBPuD
feUI7sWTj65u/CrfXv8+62X9xamg3DkKRFVPyAdKAa7QdWdESqhsM9BXEPhL/Tq/8oml4lLFzcqi
PVqHYi2MU46ujIkh5AWcTjkNj9IG3BlO2lrBnnQW2h2GIUFcS/KGxA5Bk3ULQNIP9YYlFcGINh/v
nsWeN3EbQq0YN/oYRF7BjZimk86Bkd8Ik3FJtPY8itGhngrWnUcO5vcoZwi6oasSaOupg5ukaOln
ZG6qxrceQY8SOUS/V3P8k+pOGxbhpbiaQxif9qgz3Bp8kwQy1tk4uNXfhzflWYjM+ty8Tjfpvf47
cQrwIUueMJnxbIIVJjorSEXfy8twSlxmIrV21EH5AKZ1NDx4hS5j9b6UxkqEMl0LzmIu+iA3yqzg
KNudzaMYHo8mC9+z9qUhlQkskQ69HIPu7IBdtFdTUdPcLo1AEJWlITgFu7tA68493o2yNLxEkzqb
elHfXHeztb1HAiOpEMoWUSSnvrXQtdHMVzy8zIcOm92qo9BYshEb963Uh2akhfzmusXVXHxpkvrc
QjbpwUSOdWyY88/B+aM5oUAGJDabAgN5zbYATSRTu4/4LH2sJXQ7VIyMgROYXqoI2r5UIXpEczqc
0BrY5HW+7cUgMNN4dEtNvMUoEuOWWQvPS5vUWotOaeKOsEjpMuRr8v41n4RXOfcvjD1lrY0Kz1Iw
94EokGbKdvIwKyqao4uhDic+4SOGoanao1UmYOtXoYjK8pg1h1kuksr0uDyEbUL/rjTPWp5YQspM
JtccRNJlSYMEAqh4JeoyqKpJLvUe6yNjDkQBNQVroIoHVfQwe8kBBQU7c6tzcQpcVp9qNR2S4RxA
Poof4OavV1/ZZcIEUfs/CdhsZw6a7ES2w/tDb8O6e1YTvoU9+kmljHGbxoQjJdxi7uA2t8Hze1RL
TFYS2UL/SXySXhjHZ+2YLk1SGVg+jHUiklw93U6P4DvjRxTtdJwZ3uXv1afmpD2yA+3asVkapZ5W
WVFFTUvmOKc+N33pd9kX5vV1kVNBe7wMFh9BAQ27+E05o+jjvu5GWBC153mCTzR3hnA05ltJ+De9
D4XXeY3XZEP71k3t9CASpxjv4EZurAl6xENzCZuEcTWvfSdFFmWJl/HOV+mq/Bxyo85BBtUNa/TA
e+muniO3jyD8en3j1rhXIFajawavk1nfjxi+SD3ilpe4IUox27id0BgTNvWesGrEbH7Olcj1xRIV
PKq2E9soTCS3cDpncjAaEWJAO8V0NhE6rUCTkAK/VN3l1r94aX+xTMWUugnGWRDwyVTk8Htwx4e2
JofdfS4ZEuO7rXUeFBEMT+TDaSBdoq7ZqW/1ekThEYWLycG8tMsPZnCYUAkqvZGFWljr+imSAelx
zC0ZCqjvv0asTIurWe1gbbDy7WxjKAx9lRGaHKkTuCz8z0poVhAWJUmVZVX/FprDTFO4gI8xsaD9
lObRqVAPFkvMS2vPiepIgM5jnpN1PtdOja4rSFt0XgaTFXXfhXU0VX4Ho/E2RcL0ntsKb86SXfZo
4iZeiqk7XjSl1kUnQHhkA7JX7SOkoNKmiESb5+sOy3nORcFsoNhW4e0Y4SFpppjlMrPG96IuunBZ
/xKmzFcY+d9SAU2BqLyKYTQD66Y7SDqU8LipwbIJw89430CHU/KmQ3mJmCjlleisGJAu1CT5/0j7
suW4cWXbXzmx37kvB3A6cfZ5IFlklebBlmy9MGRJBmeC8/D1d1Ht22aheAu7e0d3RLejLGUByEwk
clhLQ1Cqc9YxDgNQyaiEFbbhmzyUt3PZv5z3MlubuBaxfL5yMnOaF9aow8loC+taf1sorUfT7GVG
TSVT6UMZWt55iVux59GqOMtop7JEFBGiHuZ8U/xMubEvMdvrAhjsMGf7TEev3vv7eZnqxi2k2whd
LAVXkaHw7wmzryrSRzi0CbDR4ZQ+lUDup4rudfOT3IBprX3J5GCSr3SwNcrAh+kkw9WNaz28U8z2
goF5tpB01Crfrbp4H/vWof3o5d2FQfC/xH5UsvF7HYoa3LaeZfi+sC5TxWsIpnZ8PEnBqlTVsVem
HkdeNanYIZI0yiHKjYp6WYwpgb0860Vx0HV9/KpLFboNmzZtvnRKSS5LZtPOseUofhtLO3mIVUN6
G0at+tpKbKwdvS8S5iD30xWuLNHpJRnwAonzKXTsPiWho4w5nv1DEj5bKmm/nT+WTZcMH4kXHlrU
Fej58fIqO2FdNimLS2ZfckzQd/5CCfMJ0uael7W9lStZi7GtNF0x+6JIVMga/dRwulfidm73034H
BeoXzQGZBaLKyDPuWO6kkTd4FPOVKdTyy5LXFj02t64HA7eRZSOWxh3Pe5GqSeUpXTx2syOWq+7m
vY2eicRwBuAHsEB0z24FE4auW2haMEzj9I3J9FYGp+IMhOqpcGcAJFhG5c595NL2QilSp0xnf6Iv
lSYArtuIlo7kcrs+tpS0JhTOzw0/zwqPqYc4TQVnu8QnnEs+EsLdRC1Y4NR4sZIKk2CdWTqggPFI
CLRxkgq81/J9z4niQiVDk3MSLc08Uy3bzJFGgCE7TRX+jdTo0ZI4129brCrBeqL5YB4BAPjO6kWg
J6KVcJ4f1M6ZbseIYy2jvq7t2O9IJWzuEgnh/FdU0iGtqlLzMyQKJZRSqgLTjFIz7ZUYAAfKFGFW
dHixEinfVZb1VBX9c03HVz1Lfs69KpjF3cpnGjqokHWE7TJSLVzIUA1dZDfowPBRyzerw6heGXmA
ysgOhHo7dXicQPWQPPeA90+FlF/bJr8Szr217LEp68GE8Hm4rA+LtzOuOpDLvC1APVkgZLre3PuV
PM65Grk5y9EEFZobFB+JfCOpqRdT+xDn6T0xyi+jFD02dra3qu9pijaL9qLSW09VEUOd971bz2ns
O/IGyOgR2eSvMZkYcxxSoiEUBM/ZvRXA4V3KhzncKRguz4AShpYGz/5yXuzW2MJarMkB485WxCK2
XC9o9pucOHL17xgWPWA4wzdzR0bP0W4GjAjZV3fsNQQvlOhFKlq4ySkcAFirIpqWM688cv8HIKnk
SjYYUn4BJwzoBhK4w61o52jdnKYNcmh0mAKxfRKVqMmCQDJDLbpKESAzabwkoEfbZUA0QHNEqwRM
nRN3YKX5GE5GsUDFMeYpRjR+sxQVc0YTlVxd6tm+6NV2n/Ztf5DzEdckwlbbH+xY9iYSo7fXrIs7
8I2DZidP7BuWadEOnl8XzBpsq/WfusTHDJ05sFGSVUSsYbijLDuow9t5vRFJWD5fRQq2WptsLKGt
oz2jEUULkuFwXsJWDHx0QtyNBWzjWsnqikAzB8B37fUoSJHgXxB97Is0dHBUQw3gKeGQ3mL0J/cX
Xr+f4GE6norHa+uLnoYNhUJGimcFGHrcYQ4x3Jtfl1E2dNzuK9sTrFUkktvOjuZNlQ0QSZoHdb5m
IUAsDLcMDI82ldfv8ncxn81yr/DLNBDuE2SDCB7f3PU5arQsAOmv+RRtWG2SXpaYJjW7+DKJr6fx
ndrAm0wEarN5u6yFcjdqHHWZYkZYaFr1id9KI/ExZTq68aCAe6lAU9w052QvY/rNn/MqdvQhU3dA
4Un8aqbswgLzy02ZaMULZbL9Hb0+IHESHMaWbuOprKIFj2B3+OwV5ieqMERjKeLO4TMJEr4rAZzg
LvUmp3NE871bkdlaHBcuSbRQrXmAOFN9H+LHngCEZ9ybsaCCsmlPaznceZeqPkl5YsApPLKrat7Z
b7pvEAeA9/KddD2x22LXA9/DESaKt5R7LZg782agTRiqeKJjMsYnP0Gz7Ed+1DpKEL7V99M+lkUn
KNpSLqSySd7L5fR5guwwXCSdyxBMlEECoTegh7GD0pcO9FHkOpaVnJgUsdAQYy8vaD52orLR5I1S
2ShsRKZblLLkMGlo/EJPzUulL+ebtuoMALCNsXteaTd1FvlPW8FrCcK5Fcv62IT5bGm+Hj1oYBYb
8/E/k8AHCngaV0pD4C5mO3YqNHN35v35NWzuHkqLtm0hFS7zfjdODWXQ69H282Z60hoTvKBlkAGw
ypUylIdoVNzorJEF69p6YBuGpWLzcBnrCDc4d58pdWlmsfFrInLBESCHP1Ke1f78CrdmEI9kcVGH
mldNQlhtw7Ukd5PbJ44a1FfZHfJyzcv4zC6l6y53FQlNMxgHDESmuJHiORK/WOrq1i6ULp5JGBl+
BcA2DIJelQQN3k3khKDUZaWwHLYs58QeFpQdExuM6S3O5ahdlud1i63tyS4MloYgwhwbZCLjjvRO
HYgqfFt4JAb030A2WdZMhU8ZMNaOoWElNuAGQRUzo6k7RsJCkl3QIi8jruq+I78G1ejf8zor4dzh
MtlEFAlOZoComt/yB9uPX5Cqvxnvo5vJi7+TPfswbhRBmLRh+Mu0I14N6KVcEr3HRxpKtTy0YS35
5Tx5A51TT0Mpd3debzcyFBgEAC8telmQHZE571Khr6mPq0pCe/4zlQOl0pxGOOW0/BJOWSDEUjWw
DqPKz8OYta2mAZaZSaiCPebNQ6VdRupPpbmuka3DQ9wXlR825cFfYrZPRUmMV862LPK2UiEvy823
kgB6PlXewEf+JHflfgT8XqybXqgrwd/YSxsAooQsfo6fZ+x1hYCOr5P81jr043s7pU4Ti5KiW1ph
o/SGsUkbno23A4uOaVUTU/JldtdVL1nx4/wiNn6/JS8ZV50gTMblfqx1pjRIZVHOkj+V7XcW1m5N
MXn6n8ngzEmzmygcNII1dMmVNA57YCQ/nBex4Q9RlzH0Rd1MlIQ4/1TGdjqrgw3Xj8GaRqWHGH2m
NLkO28wzUowMnxe3ld6wZF1GXQ01EUy0ck8aKhlxEhELxjpSr82yIJFUcltV1geoTjCA37W10+nZ
1xqIvk6XSrOTlP1Dl+jaXzdoCxa21PpMBTU47iKwpWJoq7g30U4zeykIl/rsskxFGdWt7V1LWbRo
dd1EGHidZbk0fU0PnQmZs7GY9034NcIgWpQLxhY3fBSWhGQxape6ZvJRO8VS0fNa0ACTi809ABEV
b1JD7Q7YD8IZ6EX1OFd1JIsL2Uu1H7RwSmjQpp15NdFEei80ub/Oray7krPOuiisIdzJKILdqTFR
A8XK6gdjymUvbogs8Cgb0a6lIXGNVIKNxfMPuSHNe9I1qLSjScpr0zTIpevC1J2p+zivvxsB2pGg
5fPVedZRr7I4h6A6aVDr6Zx2/mGlJQaLVNdq7srpx3l5m0e6Whh37eQ0y/q0gf5Ik+Ix+00d9L3w
MDeugdWiYJzHiwrZlGnKiEXJ81e7fAZJqtMlXw3wYhUDeNY0eZekgnVtec/fB6bzzwQ1N4wS/fPI
LJR5YGIuKC5FF8BWN9DRshYVXp2VWg2mlEbMRPZEuo336Y4BsCkYP7tB68qhvsj+tp72RxI5n1LV
1SBFNXyKda26xC1fAGFvFA/oCGJ7oBLc626OCsfLiETjw3k92fSrKFrCxG3Etycv9hFNsJhXxBk2
u9FTvHhHBscEMS/xUVL/EMEe/3/29rc4zvyVqGOJ1eP8hgvzm+Lpn7VZRJjMcODEXUuwvG0z+C2O
u6U0FmdxUlWm36fxISznKy2rrvSo9s/vokgMZ90TU6OhnrCJKS6fprioR5T/gA98XsrmnbA6Ks6m
U4kO+dhBLyd2mVuPWsgOlvZky+hcHUWgvNuO8c+N45+slakxKcSwlt+kj5UGCELCvGRU3UySBC54
WwMNKKABCAdT5RtnTAzT9aUNlbDzF4CLerS6UsqnioC4YcJ8InCO9Zt5BtWBYe3CTHHOb+rmQlfS
uYs2ztSu7jL05Y4YGC7M1lGt2xFIOnEpalXbvAIwY0BUG0DDJxkOpqZ4XaiS5Ndx2jyzJM08uyg6
TyFxv7fKVv5KbK1w4lAWsRxsqudKMufQWimfy2HGDmdK5Q4Lj8J4OTWiMqlICufEypYlBmUdXHMs
3YQJdYZqOKS0EFjBZwB+EkGsVsOfmDbIsU0gp9mhtva1C+L7xg0PmJ2kX9oLq0W+MXSWkhcDPgB6
yl6aC01ADLAFUQD4299nuezF6oqwC9OOwf2L69wjF0jqDGD1M1xJdqQH+WDdJjfLxAQDKlHi6k53
2VZ+f60+L5mJfwP5b3kxnNsQzqcCqgchTB/RoE7I/DNSgfIuk3TaZZZG91qVYoa1Ke39EDX0OjFN
oOdVWn+v08KmAmPaGqpARz2wdJD7VWHKnL9tbUmz7R7WZDE3+SIB5CbxgCUdNH73rb9gl+RuQUsP
ncTJPflS0hzpCxVSAm6lay0NL3sUINDXB5rQ49MZMfxe5WWEeVZjb1zMhwrEFzYJ9BQAjA2QH3cg
vWUOfRSBpm1awG+5n10SK62Qy9CoqharT0Li1mXtZKRE26ug52HR75PjXknhHpB1PiWVlmB1KrFv
ZRkzksj3nXeKooVwDsPGCHfeI+PgyxhVLthdab+Y0dt5GVvFy/UpfYYKq93KOsY0CfmvzyJVKt3I
jYPZmwPbFZWr2uCVsVqncIU108UNnds+zn0Azipqm2X7FogWmd4jpyyje7J3+12iXuugsd39jdz2
0Uo5b9HRugEXMgXZQ2m0jhYVASsyN6aRH2ZApRhyT22aV8H2bnqFlZpwXqHR2gL9oQZYEfLhKq7C
lyZje6tDAhF4uZHSYhxCfi1asEKMc7KP7Phw/gtslcePVs37AjCqMgsm6rNvFipy3Vd7OWIKeALg
4Sy4V2ENbsnoXnmtHmPAt9QiEmiRFnNR2Vi3SKumtol0UcOcqgMd4iR/JFEiADHb6n46WinnbxIm
qXqZLnZ/AI4DAGti9GwuIMEi5d00fRsImWhCR+aNT4KA4FclUzZTVGPUR4kZgS7Ju/PHJhLBqU1i
yOOoSxMNBpu8l23iIy8qSDds++fVMjjN6JH2zlNgdAY9a+CVKXAWEP/41twwzyho7UQtvSnH+FBE
CgC6JWTajVlCV52hBLWm3Saa1ji6luXeX187UlpICqMMZal8FcWI6VSSTqZBDFavd6Ok5HFkpBM4
12UHeQdELBXPLRnJU4X3e2kN4vkBVG8BjRN9j2ka4hPVmNxCiYDqqU+54EQ3txvZHVzMyDoaFt8r
XkzMSo06xLLwlnybvfmAzP5j8QP4I/GXeWfs81srd4RPva11ohQFG7OIYhk8omCKTZFBCAXz8+uD
VTnd9bjXb+D/AhlEMG2Q32W78GEUVU42/c5KLj9cM8pk7JIccpNDeRNe11cRXtQPikN3U+LInQN0
ktf2CS2ozS2grr3wVaBFnwfIHzDwkMGRgAZMzHJw7l7LCmOay5wGYY10UkSl8ptVKfZBGXXAgbRU
fShilgC1c1Tt2kl01Fi7YQYNkdkNYKgsjYtGCudGEJttHoeCEUDdxGAcJp2Og6JebpoyZcgxDFF7
PxThzaDq+4SW6Ne1RU+dLSeiI32J0UrIO53Dg4mhAxUOMUVbJqANTKj3eVPd8u1rCcs3WAUPAFqj
Vl+Gpm9K82070qtRjn15EqYrt6KFtRzuLFMjK5MBsAMI9Bf4uHQXlQd7h0cbKD1i6BSGskXqI1ra
cpCrpXW6zeyW4tpKrsAJ6/UapjvyoMdo2PjavqR3eFgEIiywbaNZnRjnkuPCbBqzxDpb25F/LixD
/d7+2pYeIDiLPUA4kRBagMunS6Apjd9V6oiw87aWjcI/CpBgOD6lSNcKbQijKsYsfZxdTWg3SPrk
auwF7V1bj/C1FG5zq7qISaonGIPrR5/0t8T6adeAspOuZgARpAJpWzZnqDKaYeAKgDHK2VwWDyyS
KNakNON+TKTLuGeXqY2Bp4I8nzeIrfot3ly/ZXEWoWos0ycNAK5LIg9joV6ruFVyB06PQ505/U10
YbnJVeKqN1Z6L6qObxn8WjhnJmYja+2caLjTGqu6kgCau9CZSaagEWfz7Y9kDRiSULVV0KV3bBvK
gj49YqYEIPAwR4SuB/15LhxMBunPkZcC9RC80IBnDuLv02H+Sn5IXiWIXk6WirsFQ6JorJfh3E9K
BjLenBVTcZtirM5t4otyFj0XTixhkYAJ5iVRpCLU47QmbgrkaygkTCb6mXpkRtWr0Bbdk6fX1CLG
JhhxwtwKsfk4REvkWUG7Fq6pzOueFs6tzHJyHXAPAB67nIlje7lASZfjOboZIVJD5LrEr5p80tTQ
5lmS0hAiSY6ZZYDiRTEQ/O3ZKdDsnuidM5f6Lp0fzpvG1n6upXLvgNxqu6rv4wgA2T3IJ9A4+mqp
xRCMVSJKZm4px1oUp59jMSXa1NIoYF34FNbjvhxFw3hbIha2MlSoEaqe3OOTRqs+NaIoGPLBracn
Fs/e+f3aloAg2LS0jWkmxWKREZs4JTP82jS3zShKE53ygUAPdKgcfCJZyvmcu+gno1OtEScCbvf8
SQfjzo28A5i7r98AEK+eXAIdRPrk3jKFGAHLTcbrIJr0bRWjdOgV53sXSmWs4iGF7NyUgrJ9r6zn
biC7LtPdfhKxLm9tJXqjVOQKkQ87mcOZx2JIIwWHZUiPcf59LHNBVHeaPV+20jQMRPaYXwWyxLFH
BMSwUYX6og5ufdV+ElmqdwvabH/9bxDHLBU9fvNMwFhgSH8pwvPNC0rfD3LbQTWiuJN3HV5uaQgv
bLb3eiPvlMi8yil7oaPqDYwI8l5bzmMtm0tKMQpUxybCuynppNjTFPmy7dgDs4DJSPr3ZEpAZDQ/
A8Lmr4aa2GFTIYqi6AjnT7KJWRuSptdh02FrePH8bVIbfxyZ4CC3nJSJUVOCrdUwc8oFYAqaQHRS
JFHQ6h/1+JO0F9IsarPa0sa1DM4RWoWq93DBEdAS34vkQpnuzzuOzTWo0ApbV3A78jdKE/U5HfQs
CjrMgbhSzjrHBI27U8+iLv3T5OFyKJryWUpBixz/pmVWPTVSkkdAwtB8i7r56CyYlkAzmF8nlNX3
ZI8Hl8i9n8Rzn1Ixlq8BYwRDs5zf0tFZ2eQDjG3sw+lmsg31EqQ7kxtRTHD20Vzvz2/o1oFZMsqy
qmUBLo73k3kDDM92woaaNtgvB9UdmWhmacuil8Y0NMEt3Vy8O8xbNrY20GiC2LCAvTOClfJZoje5
CpZ4jLjlwzum3JxKzwRWdZo0w14i/UfQeGcjEOGbTsa4b0tWwqwsudNdo1IAlR7GTgi+y0pJ9gRg
TKxsrsdqvC4HUxASbG7sSjj3DCAsrpGVhfDa6q6U0b6rmSE4u00VxSW6rNFAve8k+LfCoc7AIB0A
NXFyh6fCSzz7Yb5BCiI/KDt1T3JHyLS1eZwY/bQJ1BMNZlxxILXMZOxlnQY6GH/B1fEYB4uw5F44
Yrq5hcjUoeUQzVCIRI4vnrYwIztaLLBeSKJdzOiPoAYJPfVOQ/tO7VVfFsJW/f1vWATsSoHOqrbG
u5iYZmkqq3BhRgecg3J+AqGCaKxwcYP8JYdOagORiYlxVr6ruSvyONLA+xRUpRHtEL5YoG0fM4ca
0eyiHb3Yd/Os3mPOUD6cX92WA11L5q44w+r1eEblKojq216JAtJFrqWLaDy3pNiIv20ZreIG3qbH
J9eNGcnm0ADIZdwcFDMPUjMNymkOzi9mS0FsGbpoYPoalwKnIJpdxblRQkGULtolESaAROhpnyxE
/EmtRXAX2pjZhMYRRJAgftAfzdvovQGSCYZApZ30gfcFulguUk+6Q76ifgWWsAteS0EtWLRMbje1
aJyGSpPw9DWm51KbX4pKCEO/fWJ/buVn9maVEspzvWlqGU669bufmr/MOe9qxWWgKR9RzmzUnQqc
AE/I8XZSQ4KPttFqiKe9jXw4f99NY5SzyYJcGQxvmTc/kzv9/pP98EPUA7V1tdqwaRM+C8kSPo7V
9FSrpeU6mIHn0TbgXle+pfajngrhyxe9O1Ea9KwiCalgSon3y5LKgEs/Y1GLi5w9xUmnoH4EI2Eq
7dW79EB8GSjRl5Tsu9YRDY1uxus2EEU+O0AQ5nFWMco0jTuwvQdpN6YBgOLad1oooSfpTL4Dn54c
5EOFxGwTJ65dwI+GUUp9Zgz67RxH+vN5G91wdZYMuh+iwJVqmOQ4dgXGUBvFVOLb2FL7GEdS5AAL
NyA225Wkv5DH9KKKdUES57QesaAorYRyl2+VUVuPqh5aFUyYLorBqxlfUABNyn6JSwNJeSHj7YaR
Honkdh2AKl1CUjjWNrsi8Zuc/eVaoy7b6EtewBTxuMSVeLyRNNPmIYyHJaCYQNnUOFP42mZP509r
w0ZsIEMpCshuljkNztXkHSnqvuiwCgMtulGbviupsrOmOhgnlgrilw2fgxwbmjlgJ7Z9oqhDMVO9
qSCMlPE+M8a7rpadtA8F757lO3PWuAxgKPjHAAoNH+JKeWn0aB3CLUF77YYaBdY0muNujmb9tbYV
yQfi0A8GKozXmlpUEAdumSPwafCwwx0l6yhYHJ/bCMZMSe3C5fk8ehLo1UKQB7kZUKkW4l3py18/
wLU0TvOthEhaZqh4StLrVreuJeV70b0NRig4uy1FWcvh1B3z0S2NM6yKMlh1ggo/atJU3RV6JJCk
bVjW0QYuHmZ1NZWsMqvQxJJ0Ks9X6dzWHqP2+GjMXQX+rk6+wzRy445KI4HGa7BD2dPgci6YUmg7
dImRg8XS0ZW0djwoNaFvVcaGq7wgQClpxrxzqr6e0IVYoBKMeo8RoLO5/q7VSnHV5GR05KRHxULv
9J8YmJqQ6Iar+9npWlq7YaVgKJMqtZvl8ugj6RP7Q9aZAg1eNpPX4PVmc1ZJBzR3J1aLp6jS/mQm
uOKM+C1rza8FC/3EUn+c16HtDQdQIbJJiPH57HAiR3o2GBXeTVKs+OhLoB7m7Fv/vJRtDfotZfkW
q2NN69LIkC6ABqF18JamnREQJKb3ddENXgayd4G801FCOFA4G8OCY1NNwI0dC5zacqxVEw5UvoC7
ua33u36n7eRL0JCeX9mikCfHhYSOihQgxlf4+Z4SZG/yJNdxALTjbyYC7Cxrr8Kqvarl+CYscqCu
KOWX8zK3fCnw0+C2kXSEVM4e7cKyhlzF4iwWOxTYBmp93yuiFNLWk9oGUpq1DCoC0/ekxFsjNd0p
0ERdi+r7GU77K8sL2No8pbdySIt9n4zhXqdVuEOfAYg8y0h0jpvqufoOnOLMdoauIyYhx4SLXbuM
wW/iWx4koS0S3KjMyz5EbXdbuoqMDF6EC5YVchjHqhPRhDZDMsSBHU3fDGtAANGx14GoNyQkImvf
Osq1MPVYWBP2TaNbJYSpxqXOng0lcafKFsRIIimcNfQZAZVQyOJAzQbm5EXaoTwSXrbTLMj/bB3X
ejnccaVdowKjs4kRiQIUeIHkshtDtGebB0RQ210KWmh64dR/DmNpxBBkHKDymjhlkQS6MsCftAQ4
mvPTeVvbCigwVfenMO5C6lHesSOqxwEplkrgOLyNvYmccYcJivRhKIo7lAbeNLUWqeHWPbAWzN0D
7TgSlhsQnLcqBpHTZbRvNm6pmi/4Sgo6vkVOc8uVrSTy1G8xXvhVPbXoNmv1IK1Nb4jTwbE7Y3By
O7zWMvLTZu2X8/u7qTG/95fHuktmpM7SCMuUtHcKH6bQSnChCtSF538bo4m2LbqYwZokxS4r0AeK
xMh3KUK3DJKGB8F6NhdkoCaJyq2+jDQeWzQrw6jByFmM9mmzcEcjuRwVAy3UdXYfZekjm+fOz6qx
PJSdsSt7kjhhpBVeW5HLtka42Fb5ez03yHWPAIbVCHXlJLk0zeo1zkzNMRQJ4EB1zTypKMx7ucgH
zxra/Cof+sjr+pnuWoxXOkrfKUFr9Y03RBV1FVt5jBp1QVBLe/Atjfe5Ef3o9AHdcVH7LVFjwB3V
412WZDdjP94WxLqVMSUpOIvNOwWXsmYAH1IBIiXnXPshmtOZwbkmkZL5GqiYvF7G4BpqL4c+UhVM
sDVXmOrYDaX8FVlc7/zpbDrClXjO3eYzK8ysxG1dEORyTOZ10lczNv5DKZy7xfyTQajexQGVqKu1
91l8W2aZQMimnq2Wsny+CqnCTLPLoexjlPXlwmkycA4Yxd+5N1YyOF1OmikHUw/ujURTCg8QMToI
uMDpVZSTqH9g00oRIKLBC/Wek/dhVqoYrQJvVABOJs+Oq9SxFDCQWaFmOkaJV/B5Rdj0ritxnFsv
6ASsyUyJA6W4Hcz4cmpf6vBZsafLcvh5XpRoZZwjt8PeRo8t3KpVht5cW+7SipoZshOlf3nMClGv
8XtV1pLOX+lEk01hWGcjdEKX79qod7RGdc0MSZFIcNELFsUntatKYW3c4aIv1I8hXKAF8ejqHuRi
f37ztrQccAdLtxOyICco2ZksxTJKIpiXbJM7WgBUOqSCpYhELEtdbVoCwMsxj1IJpBnTYwYgsags
n/6zVXARizXaWqJquILwji68VMtA/1d+Py9jy7UBdxX/olZ92huQI9gCVhNkdIV1oeVIrqjGHVFF
6HibYixAciG7ghoiXzFJ5ILEUQbfhifDvu3AVFfUiPtF1+hWuQs5YjSW4v22DJFzF0UeSnbaJkaM
B9zCQjuqu9LNXf06eqiBuBo/gs5Q1LW4pQgg7kb2CNiup9Pbc98aRqUngL2QMG3WP87VL6CL//M2
/jf9KO/+eBc2//s/+PNbyaYaMxct98f/vWUfxWNbf3y016/sf5Yf/fOvHv/g/17Hb3XZlD9b/m8d
/RB+/y/53mv7evSHXdHG7XTffdTTw0fTZe2nAHzT5W/+ux/+18fnb/kysY9//eOt7AD2ht9G47L4
x6+PDu//+gdKPyt1XX7/rw9vXnP83PUrwGWKuFrm3P/4fX/+0Mdr0/7rH5Ih/xO9EABBWCJQVJKW
MG34+OMj5Z94XQNR2FzKkJguxsEVZd1GEEv+CaAS9J0t9bsFrwPq2pTdr4/QM42fQRCm2QAiUP7x
/5Z/dFC/D+6/ii6/K2Pkj/CLl8hg9c7/BM5Bnh1xna6b6slgswWvGmdACPOGC4KUwrynGMrod+AV
cv8NFmZOFU+kcT5Jn6pJa6Oo8Jqd/FO5qtzIC304QeA/Utd6FjNqcWa9CETeDU83NP1sNJkPVtW2
Si/lnm5ljkGf8xIGR4UpBe7aPRHDratqc80ONYhh36YL8214nb801K2C0Av3abST7s2Ledc9Rpjc
FVz4n46JO8CjFXI+OCU0x8TicoDgVhyeyI5eANPTtYBhXOzEJLOfdGDn5HERhtn3FH8dSyWBdaF8
aYAhOB4kf6nSJ6ADAk3CE5JFGGdkP8BFCrhszwzCb9S13fECkBGqX2LmNH60ElfUXcvjA/xxCgsY
PCBQkPbjfSvJh9m2G2xF62HQtPGZr+wXaEV6MIO0B7xeeFkH3V6E8boc7smOAA0KbBcqUJ35ZgK7
K20lmyC2yAjYvmefTW9NnAP6zhREDfzt8blCUCJiZMLQUEXRF3Vf3ekKcDB10OuiR+JgXXS224H3
UQJrev7FiDwNc7PyHiPgK4/2y2WsXcSWCa1l8ro9IjTrYths2rxp7Lmb0Jr95W+IMIAihBgPpDZ8
1FXYRkNiVhZebbypKbhtv5aJIIzgy2l/bN1KxuIIV1vXYLo7jGTI0G6bp/IGZVqwa4D19KK4VC6Q
Qt0r30WcmRveDiUhC8lnNAwB6ZgzTcCLm1JSQWQfS/smw5upENWFNs1/LYMzx6rENFhrQobu9N7C
cNEsxO8jxiAApYvw3xEioHHV7j82crUqLu7XJNvI+w4Sl8FyUDd31+2+AQtoxRz1Uj+c14zll/G2
tVrechuvT80apzLvZgibjOrWnMCIMv3QKGr6NWiD+9nNaerMTIRGtmzaiVQYM+JAtJbDlRxL1WaL
9MPUFp46ajeTSaH6xJkUw21z9cJsfU0TPEg3l7kSyClnzXomd0O92HV7KPweoyTNoRUORvLw+zg7
NA6gdxKiUEYwPtEDV0YAyvNBKdu89Hof1HIgI8XA2bhvLzMv8tRDeKi82R2umOVOtzIGWaL7zC33
Q+swr8AgViNqblsSBsf7jK9jLnVudDijxZkzEMmuZbNvWfl5dxG38PJob3mgUnQ0t73OMBYfnFcn
fvzjcwOWdp4lSYMois/T4NUlEVbNONnBOOgTYNDtEbTnGIyQO0+LdF+zEkdPQc8NYr10DD2lBTZ6
DKbp2HaQGXWtrLm1mzc1Fyj6xuWFGcDVN+NUwJ7VdOprfDP9dso9zKyWzkKPgzfvt+ipzZzkYXxa
rs5R0Jhzensdy+WSOqBlyygrlx3JgT2MwWugYAJEBCSnsS64SfiG9l+7TxS0NKJPRuYRB/ISL7yQ
TIuz0t/IffpK90CsfpZAuhDdAAtPAXJitMuEBEd8eo4X/Pn5Su+tUCky9KHBjWgdEpQoXhfoiwPD
CM2/pyUaoAb5+2TvO11A7LIoMK/gChrkfi34s5y3kpsnQLpnBeQOw8uoG47SVi6R3oeuvhhT0RN2
I5ZfjvK3NE6FTLu0rHLEUcaoUrDpm9y/dJggYbbkhGbllOwnGjyAUWO4ZkJc1lsi6zoNFZY5VoI8
JmZ/4DY5e+6GGA3+LbK+C6B28r7Mx1XX/Q92Od6Ht2Hnlj71iQiFYftwAYmLVg8A9wNp79hby4C6
6sgAqShn37bRZVqHriGp/th+6CPdZTTf6SCwbypF5L9O7wmsdyV5CQBWx6uQjFIttwtv9BV/+jnt
uiC8A+ffUssjTjt8zj92d4OFISFhhxaPrvKHUltomzXR6In25+VSWUmfw3ykoWosF/EMaGcnbRz0
uz0mt/muw2l/KJf5gkqquClzjH0NdqYB/80u5L15J6rqnIY6y078+V34aWLamVSOZ3wXBg1jQ+cn
5f9l7jua49bZLn8RviEBxi0YOiu0JEvyhiXZMphBAMy/fk7rvsHW1VzVVM1iNi61ui00SYQnnNDF
/7x3f3qzoaZpXTJlGF19mFye6jtkWQ7qtVKdHLD7a6+LjLpuof+Vj+f6K/fXzy6Jgprr+BiNAiv8
5+01hVytasV4VnBgwcDxqL+YP59tvRQoKICeIdf4N8MwERi3b0WAyFrcWtYIrr5zVWf+XsL+6Z/v
3afX8ttIH6JEMxdlh7O2jZW6CTPJq/Krvf3dC/vjVgcpG1g7URQ8/uYipK0uzPMQF2PL69pT0dyg
+1F1sTT1PeQlTuWs4Nr6mq3DYUBjZKn66wA8H1HcFm61E/bEC1dwEhwt0ezlfGXrN+G/jq7ZBeSW
ETxjU913brCDXPumYDIa2Beb9aeP47cruNzE39ZTPy/NBJgMblIv0nckbk340N7PjUn++XF8NdKH
NM4I6MtPOkPGOD4aWJQOskn8oNsz+frPA322IQMKh/IS6kjO39DnZFjR7A9yCXWa+2mExmkYld5X
VOyPckbvG9Hvo3yYXdZS5oNgGIVu6D7k1baN62uoHEL7PUzLVL8ioujhKrWkZAOmOzwbHzAZxJdO
bfZfdfM/ZyECWyDkcA5YsJ/4iP0bTQvNjwbJqrH7TYE2lSEi1nXF+7mN5LrywsoSCVs1SrFrDg38
dgZuFw9hP2OCJSPjrPOAVLgJzTVdryEUwCtl4GHp88CAhQfBJlaQZCiXHQpuWxfdeq9CVpLld8Sv
k8Xe62o4tN3FmBnyLeuTgvJQuQDo6FcvoJJGVQnfTfvVWjGs3/O5gl/SemsRN+1KikkwxtU4neDy
HquCHeh8x7qZswzZPQvxpfszxZE2CmR79EfdXRsMrvNjZot4cp+z0k0Cg0lrhVtgn+BkVfLV/VWR
o56x5Lw6nsZFIMIzPAizFH7z+6xaDusIe8LqYYCHeFYEiazatHTtq6GfIJn3gk4sX+SbINbdSm4p
e3a94XpsBsHLOtyrzt9mDKKEI+Uqk9FC5lRZ7EouJnI7BrXQLmqWnwzltzHQsHh7cvt6V+Y7v3Ki
Zp3TxcuiXNK0Wz3wIeptZ0FqKFAHE7ibAB54evZw8xZoLCnutMumECopM8g5YdB5unfMPSnDCB2i
ZBjlgegyHX0nBSiE11YfB3BUBWg6csNq00kVz6H/vQzEprNIAjL/vofNTkGDqKKQfFv6qHE8Toqt
6qp09cFA6QeuPQHq3hwrjRlTyiNEAEDK7RJRrgdpdWfqkE1RgBE0yZjNdVy2oHINcyyZs+/b/dz/
rNx5G7TrLvftOGsIn/IBAi7Y+5pv0GWIptpD7SyIgEPw9Bp7ThYhh+OzkPt1udOhjof+h0EGimpy
MlIdhb44gnoaST1GyqGpqthuaLy4CkZAT38ylnMQp1Mhsm27zhwKhXy2h62lGc+pjOvsvu8X2CwV
kfFgF+wMiWLBiyYAGA9O0uYoWWoAXB7ytnub1+ZYzzo2dR5LiLGO2KebH6SrU6tFBOt0LZeLPIgy
j0I6Jn1NUzKFcehDXb4XUV/ZUbmaK9GAaz8VfOyetDFxPqid52fnoVliSW9sa9mu85BOKjj1QsUe
BoR/TuSMWzHkacu2dZUfho7GEq5xYlrRN2GRaL2UtTTVTHFLhBvmX8MxGJq8+R1TKIZ0W4j0cKc2
0TjcZLrA4dJzSLHi5d1Kwax2xxtrwaWVNznawKzPdpPb8lI0UEFaudY5DjGHw87zqi6fCJx6mLfy
qSh4l8EMfsVdXZwYbiNAMwy71hXxAvBmSRRuZ31s1SvMMWMXirmG/YBfD8R66/1ElhgIhdSoKg3n
hTtMf/cC+LojOLVGn7u+jiv0U7uxiRtYo9KAJpXwtoMPg0B1RqGM54zxgqm4Eb8y2EXW8Gok86ND
dkrDKjzsT/NYxhSQeK+k+7KAT7RzVL5MjQvjL2lwR68d95mSEl5f3o2P5iZsmEh11/t3fR5ERhRR
4JTbvmriGnlnV90Hdn/0lmCjL6UBeCVoSAmYhfdZfwwg4QaMUTKRH2tXR8quNzCtjEUOV1fPxMBn
bRiQpYF+JcFeqfkIB4u4Q2a5+j89bMNQggeoFdbyBZq6eYhefLYh86ubDTvsIpEkEMTBrt0OIhI5
pGmacLP6XhwakuIGgyXPJ4T3oKZtRl3EkNreFNrZTq2OSjeP8gJisE9K9JtJXTn9g3CfLQcaHUzD
mBVyFmWTwlDyHJi7eiyjtXI4yast1v6ce5vV+lVmI1gjfVwbmq6LyyH1GRW+FU/LnCzWoxoVbnAb
Z3BrrOos7QQUWoMNOox8QsBYDTW32poTJ+fODNXWvDuVY7b16iUuRXmEgmVkW8XWUv5m6GDxWwV8
KRj82BRX4g47c1wPFF4NB6n1k1/ZW8j4Jdl057XrEYClUj5n3XG6cCEUWAHgtgC0mRBrTbS8AZ6X
ZxWN7XmNyx5ncTe/zIAgkDKD3CNsEmw7qnu2C9xjU0NPypnjvmk2wHhzGBdFGSARjfvDHd4QQWyC
ID84C5wRBd2woY8kbFwc4CL9TG19pB1VYCXGz2OnqWD6sJv9fD8vOpFLEC9iV6qJdzB6c1iT+ubJ
oStnBMqvkEipZgLNqrWG5Jh9RSBeXQYGe6FJpRZPrePHXdA8ZJDnd8Mygb1z1I91vNin2QKOwsmv
wBSODTarefYAHvuWDd2WiB9F2OwXXISNLnGF2TOC+wah7s1cYFahfBeUC8+aM8LsDZhkia6u/ZLd
lJX1BhgosAVvggEwvaEOdsG+isLwsQmt64rANHi1UhZuUUzYuTq4IpqmTTBxMC/5QIvkwsjssI8V
/X6o6h3KT9hRIX2ufg0Zam6qPqH3tPVtchV0416wCkqtGS/CJBBrUgVs01UDnxi6JI3HmRCbMITI
n2uh8vScmTDpsxLqmSJVMuCDc1aziusQejMQy55LyATLnxOFNM114S5RWKzXYniFQAfXfh0Tb2P3
czITPyJBvaVZiYCB7O0i4MXSAPodIBTXW0EaTP76YKqtuzgR6SQPyLko8FwBuRAhHEOaIYJXJeQA
33zhPRf2rZs7cTO9mqw+FEZfBAMOa3huvSBayzYe8mZj6TEOsjvH/LJhhWayYut1O1Y4MVthUVx8
G71HiFFu5ylMIErFaWfHduNcOfPPrO4T6MRC9Ky4zuUcqcaNmXyYfG/LtN5JOAvn0OYDMo23dRk5
bhBX1N96dA95qYQNM/eG125RkappRGx6MJDSgCrptulErNxntB72cMvbQho4akKswUJzNQ98sKdT
4y6p70EMbA62VoYYwvJSj7anaQzB3y8Pk8q2gcnSccnjFWkvVTMKaG/gcm+ozCOmcXnWfpBrmq3o
64dxEehNPmExtutbKF6k0916NlyDgHNagJerIeNQl7dqMdtlflirJSrMT5Vjr9RV1OtmCy6nAnTN
YofWJRE0m3ktX+w+KcUxQ/VMTCNfW8XdeYz6GapL8xCbhUU+PB5bqJipARN4ZFslXj0EW+P8Ixwx
T8iziz+tDbcxlfKpvnHHIjHZ92Z6m9ouWsZH1VrwrPOvluAHMcUBRNftbNyngd3o9knpce8tS0Qh
jib8KWKGr7WKynqnWkTSUH3VCnX6oHnpB+cO9wrHiL5eeoKCOgwftb0L6fNoYBBW3yJ4jN0aOEDs
LVrd1PWPJYfaCetfZwS40vh7Njv4Kg5Cap1mrI2cmcVBMZ39pcdRmHk7B+4hS4gqZjNuq5VFNQ4V
q8x2JZyCZ+/bsDwAZI6ACmyPMZW4sKK3uKXhPBv4W10rHk4EIf6AEwm9lHx9GZuSazm+VkW5N4g+
5DQkA3QNCvYGc7FI+B1WkDNHrcCJnj23auSW9Qs8p4gWXeTVLwN8afosAjYz9nx5j9JbsqA4shR9
1Lt9WlrNoelxVXQ+uh3dzI39YrzsYaAW/vhTVQkeYlcC5aMGjwNrC4Ab7KwDl/VPrz36+qQW7FPk
oFDOpCWSbky8MKNRW+eHWnUXua9d0NCd5bZXfS+38Oj+4RX1ubSu3NXZmB5OQdB+q/0Cd/p6CA4z
m69tONPpueC2wt2ZxoMIEd2on051hYLTpijLe3DlE0qKvbEkN+NB5v1mCFwu9byX0koaf8CGIzfg
CG8Gb9DRsogbQv1TMFVPDooADUyBnPkuc1pcMr0tcOJicp117r3kat36FjrKVHtbWlcJY923Qa18
teFcidOqtac0CK2ZB3RNEXIswYs9+9vS6eMGOXvrqMdWq30uxAF5Kc6+WvDAV1jhM8rMQdwNXprX
/q+CLMe2nhpsph3Oex1L5Ha+qu+7KXwU9plojDe4u86zDwErU1rNLx2OrcyR8dCQRHu3y2RjGYnY
R65ZljYPhH0/tS9t/tgOLKG0TiYNR6J2zwrBC+/HhbzvZdfufCTyHNoiKRe5mcQAA85rQvq0h6E0
gNerj6DI8YcrP+vurWzagmwIF8QupqPZrKLE0zyHgxDc6ruNFsshtJZvgaOOfmjOlhXAVwDeEFEm
PewTiFQ7ow+4g+cgR4hSzedu6h+laRHaW2kjxZYSWOIRJKRrRxGktK9e5aKfXaA0VdxSD3SPvmIz
p7jYjEFypsOWM9RooQbjgSofgZOHAqenkO6cUexCXwnQRoBiud08D/gSBLE7rBYw+fS2btjOrelz
HranHPtOmC0vs/ITiCzwHPmXRR+CCSr7/siHcYpqu7oZPJbMFQxKuw451RTB7S2qRsFH9qspnMSf
EB7ClsJ1TDx4Le+aV6tB7RvxMJD0cKmAOXFkF08KEo7OnKj+F/a4VygwRbOEgMNYxQNbkzFwIn/1
79zJApx62DfwMmYe2U2ZxBmU7XuUCqRTvU5LcZ6Q3/hQzu7qjamfnPEF9DgEsBYMDWHL1jJAseEA
LoIIJbHr3Id+oUNQZ7B21BrvQ8QEWfM0DYfKYnHhd8eSjcmCdKP1k6x6nOe7yUfRTHLaFzzEuoYP
jmM9wkKIl1CjbpmHqjZYIjtmHdzpIJeXpowCcl8OJ+asMQlR822BQ8D8AC1ss8rzqnZBVqWulDHO
jRhKHFwYnSxQBevcK+LW6TjEJMtgifrNbt3j6iHSpW5C1E+/PVoIln12i7RVZg/FcOvVfcsbB36m
A46XPtiUK5JzU26UeaEIbrOjXzY4lN2I9g9d/QBDklXfKKQ1OQos4tAO97W04qAGSWp04okGV7MF
h8AVZWrmHUIcGkKr5FJ5qVjDFw3/SDdsI5XdELBYECJNSYXaIrzOMGPe/MGKXHmPUO+x94+9X/EG
R96qqtj1Hj25nySSKrfnDYzN8YXnEtO1bjdmOA7ljZlXTvE3Lx6VdW9ztmabfAUeCfuTr5eEkCrK
cHrK8N5BVuPCo50uqASpPLJRrVkGUfAKp9MQ3i94SsF+1d81mncmE9GK26sxjdvyJ6LdOGdPonAT
D05TWZ7SDpN2vHPJFsy42LOOFGoXimFeg2LJHJR1niCyb4TFpwWP18H+5fVzCttmbqOFZCCNLIH8
WAvF7ewnhamjPdzny6GVD4FcOM2vW3U2CgQ/04MOeGqsb8UK7maYITEASxB6JTK/8dwE2WviO88r
VSDLrREVK6LfGzo9IsvkEvtnk1VY8RUP6UO/AvgzwXzGQbthuyrkcw8ie16GGhWZ8jS4itNht7Jb
Yf20vDOamltiO/GIYk6/9pEJ7qHfg5XeJJrJeAY2kSun3/WzTNrSO5YKh4q5ZC75g/ZtXqx6D+WC
TY+YWLPg4AdAFtkWHhaaGChpGVSwlPvdnr3ImcjRwhPurWEbBieXAsIWPCzFLy971PNPFxkkHYok
sAGOH7NjmYVg1eSo6GSnUd+gsmUKWOQxEg2YIguOO5IhZ6btfUCeIN8QUXIIwZmiF+qIa5+akkWe
nA9QPQLIX4Ad78Y9g0R15R0AJY+E00KyreeZ9k+0R7YOnyDloVoA3gP8lxecmsN4pVaakI7s6eIk
QUUQz2F11zdCiOsZdS69VmmVrbsenY6yBawKZ6KkWIXqaXC9xC2GKJA+nB8Mx24cCSojTdn1PKEB
RgPuqiBtQizX8iVoiz0z060/sLNP5A6FFrj0HcYg4BlCysI3vHYffRvrALfhkvn09nNnq2OHFE8a
b7suZeKiezmVPzxxHp29Bm2oD0XkrE5ULH1ixLw1xGwkebFQFOo9ckDLgev5TsHZeGimXVHDp6JF
Yeke5a3E902qUDORMNqlBQqShUw09L4dX29pgfWdQ/MOOndthcKiF8ZTi+IW2dngxrnOg2V/c02w
zZpHC50DDw9VBDS1YWrvuyohtYvXiCELD1UemYBIsgO+KDHoHLXOiw5Q1AerytZiOwYNClQvTfbm
+NBmQUwRZg3yreYqJ88+eWkBfOiRArsNEpazWJ6VkXydFBKqOc1y8SAqGk2qu9IFiW2BGu2Yberx
WtuoxoYx2s35UkRrcwA9Y5vXu4FUsZyBmmu7u7VUSAWODrZ1U99Mk0hsGHcsk4e+QLFXw8hrVXJT
nvui5CHS3AbLa9E/ysGkIRJlt7ynxXmZ3+ruRgm5q8BtWR9ZEe60S9GJs46kY7wPCuwnXdRjVk7S
RjYMiNjSoKJcdQfpB4lj5dt5NDsUHFASxgnVJu5U4jA/Ob7gIJvesNKLlDyNyESFuh/8710Ino/1
RsKrZgXqz/xqMtQwQf5ZEEWq8bHQ8CMUBzcvkgERfFfLbYM6XN13h7HchwoKm5m60wtL2l5dS6QP
Y11EPRtOXc/2XUUum9KJLuthHNdjGCTA2MXleK4MiWmOs1zDqiC0UGrxk6mGLrPzDAfPiMCcZMVh
W6zTthrWtFTrvhzps5lJTLDLUWxkYbBEhNI4Y+Wh0PnOWOu+IvR+9MzGxvctMwBCGrHPEHSFeXDT
G/nYN3o3VeD1tPXeM+F1VoWoTcMhQg+QOquSEaowlu3FGQAjGUv1SG7HooLvmWUb0ICHvTCUS5LF
ohXXiycr3mrCc1Wd6uqoUWYnOJddQAYL0CdcBiv2nmwZ+poEVfXOPGvnjYbfZIs8qpt4iVw0MxUg
jRmIXnMEZtUdCoPbrIMPbPuwil+Xcyy3PcAaEKHMI7iEtz3qx3mPvatqouASFyDWG93NmIfcX9ZL
rSqu1dYBCx6woVPFspSg9EGthpeVHTfFG/zIYq3vXfbTRvAV9tgR4JgFg0H0N5w7UcNmHJXbDoVw
FbBTi4XeAm5e1Nc9acHOKiKlfxUVdr7WwzmbFLi6Bt0o60fX3YXtG9DOUYX8Qfl2ss4V6iZgiiNM
75t71EOT0XkbyZn2R+SiUWMZTga567qHbHiR9ETXXYPojl6iAUDfkCOWWJVeiBo0DokAJqhwsYxt
DzvqBeSCJ9cQupdWzcF+jpx2D98BVIimWxwkSObilnSpi4YR7QHOz78z8iurjljDFBDXHKWrGaJ6
7hTZ/XbqjjR0d9p5maxE2jLxc/idosbAChov4VUmEebdeGgAtSEavAGLmuYk9bPKT2S8nxCZF2GB
vR354wy1by/k8JlKwhGEwb68qgn2/InFS38Y3KfKGxBTofa9QPWxNYkjjrW1m1HTYIgL3TGZzBgX
QHa1qMuj1z/ACB6mFAWSEorEWNOoL5ekD6p4DR5aMBBqeyPbGyIGeGOs0ej8vJjFC+Q3oSwAhFqw
sBsYdNDEaZ58iDpBrprn9XMuUx+xFQFddE4855yjaxMuQ1RZsVax0HCYse9ZDqtvse/UwQP8JJyr
+3pdXjJfpGwK0jDv4qyqt8GEyIo6TbpKmS7NGIfuwjXqpTkqXKyCXXVjdnq2ogKzpp+hCOzmiQ5Q
EwrqSOPQEvWvOZ8fGrtKLTxDg7pL4MCm1BpRda8je72Rl1qZeVzr8sZB3BZkrwT9A4J1hBrOrTQs
Nl2Tgg97TwEv7FH/pBTzBKUoglqd3Z4VeSa+xYf6lrBneDZGBi20FiVfBy6oBiWGC3PRhQczUwxF
yCyyUQJYQzyrst2oBSKTk4/jX8FjGMGOmJK5xPUpxhXKOh3rIw+NJsw43kmZFLqH/QUAWPnZRZE1
JC7v/e9LDghenj2C/c81+ntg++HWoQxvhuW27fBkBvt2It9bRBZKvEDCQ2JnyG/EGERZO0aX/G2a
XN4VIvGy8m7uzbfOqlEcZnwgJ4CjIrf41SI1dSqwcJlK3d68jqV1u1ZeLHGMW+EY+/UVFJCOGq0T
lY0v/7edarjq/oZs/gDigWfzVMsAsHLtsT16nTu6HHrzhTbmR/kEHAd/jvKhxV+Rsq/oBPy0NwBn
OLLIFecJUS6gBygtBmi3zClFUaxGBtdW9heayJ9gkC8w4P+24z9ASjrGHGJ6NMovMipIg+6dCJFA
1L52EP2I2gQHQM6/csO4/NE/W+IXFWGQSTy4YUCm5uOgK800q4EtdTb9zmyqzQT15wsO/p8f4GdQ
N3bxJQeHhIGr9QGe0wLBATtyJdEEyHlRva04jUp33xYrCujqCzzLZ7gGMCovomaQe3Teb/RvUA1v
8NXcqAo19eFJVt8WFB0z8hXg6FM8HQMmHd4E4OlB5vdPQEhrfPCdW3F5XFAJvFGXR3VYAajKDsv2
K7D4R5W2dxQFczG1HQYJM6jU/jnagNxrotoARXGbLRF0XC7wOdfnyFuP4hgmZkMS5JoXAoV5ndDs
SVC2/lrM7NNbC81fQDFh9wwB2z+/hgprORUBuUCRx515G3dVIpICiHKUgIrIhV0XjGW/Inh+in4F
fdsBT+ciUME+jCode5xQlQNycB9s1ljdNt/ng3rLAKMDnuyKoDhxAzWOL6bRZ0sDypowF4H3Rvg3
0p9BT89DqHW51mzfphXcK3HcbMxX6/6yrXxcgg6FtwiKixDf+HhPFzEJrQsgi6Y8QnN02+yrDbNA
iKFPLEFd7ybc5Zt/Xo6fUEVQIv1tzA9gUEwy46oOY64h18cKIiMyCmJ0UJBO7S70LpgJfYFn+2wL
+H3ID+tlcaU2cwe0qzsgEnQund0nQq3Y0FcQrr8Y7FMwMXBNDmCm4Hf9zV17nUzfqWmWYPsAWNLv
2BaV+BaBb1phtuLHM6SqHxBLjIr7uy/u7qeX+tvgHyBPrtuvcP4B2q1mR4WuZ9C23PdPAL2lYwDv
8t7dG4/+0OpqViYRwtvXXX2ay18+cB8g0kclMoN//k6fTjJodAHlBYWgv9l+N1DDr5z5cveDblOh
J9ChSPPPQ3y6I4J1iD0RzAhs9h+ecIi6LwuDVQJyChI7TYp9GLFNeXWx7Mu/NAT7fLgLAhOXhQbg
R2ZVJ3JWrw4gK80v59bbDxs4QB7FTn9b4n7z5TO9fPm/rVIXaWPo4kjBZvTnzufi6pTbljIOThdq
BHqq2yoaUrmjvEzI1zvtZU/7p/E+oAB9pyFB5mL38U56N2zmQxX9WKPl+DXv4zIbP46E3AIiphAZ
ZdZHPktf2JnqKQ6yxUbUD784nwIfAQs5+aNZFVAh1heOHp9GOjieHbhk447+TZIZGNOikS4mCuBg
mnI3bZJxK3+se3tf3CMMpxylhK9v6WfAyt+Hvbz/W1xgl4tD5wzL0vvu3U6/yDUyI0hyphfTi+Gp
xY9Xy5Fuv6KVfDasd9HyhjreJ4YNkCjJpsLB/Z0nNEsfIUjGaVtGNkyC/3kBfga1vIQ9FDKUiEz+
JstVk84e+rC4EHiANv+OhkrSvNWPy3WwQ3r53UrRhUqWA3qxgD9CFAx+llv3K+XfTy73jy/x4Whp
hmKZWYeF0i+HDIXMTN9QVMzZdP7iaj+JRTAQg2456OsBDrM/HydaZl7vGNCVVLJE1Rl4mgykU/OC
AzuGA+4OEubQG97kaQFbwnwb3l70/CuwhuavApTPvgkIK7YHKxP4CIQfotuKzHXB9ITTdLqS4qcN
R6PxK935T84UkGIQrGMQ5AjuhxiIAUFvge2GZwu4kSBoVkg0rm6U0+DWfuU99fkF/XewD8/QndmC
nfUScKH9uXTn0AEYK3v+5wf4CTsRFi2/XdKH88JxpnocLMS0FxdJcajvwEhwN2uCstRm2n5FQvjs
vMDyc+EZBxYpdbwPww2OU2adwvLPd90uhw1Vs+kS0I+5s/3a5eGTO4itlIGcf3liMHP9c3LCtqdj
+YBkbsDpVL7p8WGqv7p/F3rjh437jzE+PKUGQnVVEwK339tvPuBhrFPx6KM2uzYRqJGRbZt9MdGk
Lmj0xaP75HT6Y+gP93KaLKfrhIV8blPfgNeyG9LhiFI9h/D8V/HxJxsKyH+4iWAPXLbvD7eSUe2X
yLS6GFDXpDFgLD0Ua+KmZtNEOK2+afQAHOQ9y5f80s8OKsTkyIsvhEjYDH7cYloZQB4AeAyVYOgr
N/VQYleAq5sYxbfp2J+xnz6i4vN+e//fKWb8f6iFwXBv/te/tSb+JoURvbQvP19+l8G4fP5fKhgu
/R94ybjYQS2QoRGy463pLxUMWIb8R/YiYP9jO+BlIsQMIRgPCMl/ZC8c+3/Ac2KQqfDAsb8oB//7
m9z8tWD+0iP5P6he2B8STuditniJYWE5cDHvwZf6c/U2EDnpIAYmHgm5QJrddDRF8UB1y/DPby/+
/Y49evQBLypm5w/W5WPQW/3r/8wVvaAfQW8ZannTA6FmKKIftOL6Os6cqgQ+c87veuhYvb/7/spV
YX6HgvHvn6jM+Ncn3t98/9jEFtjaeRRyeZe/8T6CbNh7K9sj/mEel+DQZV09pEHV/ftHKKOBIgMk
ZtP4s+ZBMPvRSIS1W8bM2Y7hGgD7StExlBlwr+646G3//nokV6UKzW0dTvrAXMliX1nwgG6H7nHq
shACTEonzBfdYyE6P7KFW+/f362Ne14gtYo2rnajdsyDO1+G6DXkst6JxvbvOiWaXTigpPz+LtSp
sjMZTu/vvf8mlCikdjKf9pPTB3dBgfEuqlpR0/v19VJ2KbTP1R7Wj3pPtDI1/+u17X/y4/tb2p70
/v2npXBh7/b++q8fp8tfCd//yvuP73+1CjIVVWYJ43EiDYC58JYxVDo36vLPUlnTVSdZBJIQ4KKX
f5oLvVKhm1nXUh67og53rghy4BILeQrBgUh7lpW30J9Gf2dp5wcZTjbHWMP3SQ/3HYSV3wK/iaoe
OBi/c8TGHsbrwhPmFsg4fWuMMEdLz9fvr6CqY24Ru+v3X8Hb8V+fYpB9PjL8xw+/+s9/dGiPNHVd
egBmWwDRjWqOkgblaUFZJDbrND7ZQ3XyDPV+Vh45l/3cPP73o+ryUeCkwhhGaOOTYMUJcnP+T03D
c9kG1RWj6w0Q6+bkTYE+UbfxNrruX95f/ff3Rrb9GHfgP3hr8ddHLWjmATR5+a/vn3Pq+dfchlDq
nkK8MboLiedxqNJREhl5rRNeeVDZO7EuBH51peNrD9kBg6r5d+lhGbqwzNq3TVOcwxLYi9xtx1cv
10/QFJT3NfMB2JSDnzp9Hz7Kzt68f+C/fxuOYfhinfPF31YErJKhLlq0LYxM+4sg4gg8NMBz1Xpc
3HaIRUPsVw+NPXBEX5tQe0CITiHici+8rqopA0UnK67abFkS7Qq6h4If3UNB8F8/vf/u/Z9xUW7D
P/vMXFdAWugJ3c+MJiD3uVD5WvIrNbm3kxHe3fuvTG/f6rEprkhpuXeWXdOkLxygDi4vldfmV+Hs
3+YVXsluWvdQ2b4C0wnuK7oNIrXU6JMRESLKKQr7OENR+ugXI9hLl7eb5n+zdh1LcuPK9osYAXpy
W963U6ul3jBkZmhBAxJ0X/8OkqVmqUZzZ/M2CKQFpa5iAcjMkybwEIgksZ6ZCNl9SIg3iScf6Kda
7zSUZX0HCsFqxLO9YzsAqMRGb844l48n0QUolUX2LZIPim0ttPinFmCHahe9fEkyO9jGLBp3wWDI
Z+nxdkEqv3tjtdackTcznpAThpirtNuvNdLn0gqVVYMZlYjPI3cFjr5rfjIskbYYnBlmF9zLlkvR
9TGga6JjK6P+c1wKbTtyu9+iQv/kNL5+rs2mOQ0mu1S8QdYfivYRMEVOc1CExVPiMQRbRx4+WFxf
urq4shIzrx+d9EzyPm7wPpPYAXObI4O50u0jruqcI81oQDI8aijDKFkNY2DfCIi0ffeHEcWodnAb
95xKjhNRjuwTXTPds6mGEmBmyL5T0/NoJO6ZNEk0K5Ehwv58JdPYu9qQop3nx7pq3gbbRjplCywf
u0AXgsxBNlvm2XvkwOVbbWDWS6w5CPg5ufMza51JNyyQuzzrxo5eb2SKSt2oOKCnQ3+mAS/gHlWh
QzosBrMPD0pKPJLGSoqmIZC2uRMeho5PtshWR4Yw7wIk8ZMk6MtJYsfiYLHO2KI4pTpUkVsdAmkF
45KmmYaz85pENDC01s5UHQtUAQkx6c/iG/VJM9T8al2rOg0ukeTY4h7lmfEE13521hyITIEs8IgQ
/pIoGkRW51uvCtHYXSAPBJ8+ZBdHsfNg1PhdzXDm/ZoZCUpS3BTFNGkef2ozVPDoPP1qVlveI/UQ
b1rk7mR5/Zq45dHUNefdypHDHERdcRz12HxBftEL8fUEv8lZIbFtDdvkuanYD1vpsxIxeNfTnHPg
dcNj0efI8Sl7573rUG8SjTxH5ZSHwnG8YZEw4D6XOYCo2yo42QiC7tlgHNG1NDgFiuUWDOlTHyTN
iJdaW8fn9aRF1qRPw6xVOcNzGjKxI75fCBO9cse1ryFyn9Qi/h5o7a4SsniLpTMgpRMVQagSGj67
UXBA+iiSZc2tY3LJfyRvQeUHR5k7SY9fnWidoi0HEvYcexP6nnw3ik3v29k3Ax06NgjKJ3vs4vjn
tBJ7oy74N8dD1WZTnd20+5HXOR6k0a1n1PFlJ79vv7bopPfcqCEckNE+lChFEyWaNZWVIxaGFmlH
bbSCaQgjH0yiI61O1rxCKof/Ib5XjEndQer2NrOqH6g2RpmKMaY7jzGABCH2iCJndGBHukFVBIsq
H/JHIPi3ToSCLtKWhftLe2y5sdX00AXEQ1Qi9ffBvsRDVFzwEP4yxZZlRaTuiuJSe0OELQjr/iFB
5kyBDQIGEeCKrk3EA9m6vMxUjdFvvoDaH+oq2aa4lC32aKQ5MfHaN5FG3/t7ZB5unNbNfgDuErVt
/TA+tkK3DzzXzDWKeMOveCtumq7ik0bg2vyYBsWp6kXzDFAce+ElWrjXTQ1ZzXajPUW4ZspthgyZ
oJM7XnXxkoR/MhiUQaIv8RPBzn3v7wD62pwQ1WtO42gi+wzolQsiSUBDFaTyNOvRLFMWeubE2IC4
Jnbjv7yQYCY7IM4iWKfEul0cdT32d7O/WY/MGkOuUYxbngUgTb3S6444POEv76JL5dosQhOFM6x/
9FyUnbER7xQxju3aSZNk53PhvdlBCkDPqH3UNR5/Cr1uEyDC9catlB2cpgbEh9LyKhuNJtDWY0/S
OGqOaJRjPYsxNJ40f3y0apN9RkdHfrQD2z5Wencdyrb5qespOikViTPxmdfix4r08lxT6XtKGw9s
Hzur+hm5fYNig+CFG7LaRhIlMXvSGMcSYGx+VFxVyI1pOu0O+VnHcBjKFtnF72WcW8dI6s4pAuqC
v7GQ/Y9200aHW1WkfPUhqtwWkSe/JzF+zEmKSgVEmrryvRDd1XZyN0nJQhbeA9LgEnQJ6zvUOxnh
vtXjJVE0dH7cH2iWcAcoiErtT7xISUllxNkF6c14B610AzlVxCzwrVdwBmjnhVQvNU8LF0l8KGFI
WhdZfknGTp4efXaM0NoSNfMNJbzjCTRSQxpRi1iEkpJya8nr7I7nDMD3sF2UkN8J5jVmBwXyIJYA
cbFXpHy3+NCUNTBUjE0UJEg5lFnyztByfGkbI5KIJWPPne6/VnaUvg+Vg3p1u3UPPDSsxzIbl+hH
me3NzPqu19g/YVt6JUs765HDiyLqB9QmTypWpZJSrMioH2xr/HdeOob1Q6NMU/QKR/1pXG4ct6vX
aZE10/dkENWAUxr+n1gUH7wqQJ5Xw7X+sS67Ty7LwiN9nWggU9FWV1PiBZrFTj12IWRUVAopPgK+
WIFD6TrxnGZbuq35NlqoiSlKy7t4qDX8LOsvSO8235C3Yp5ihPUXjojNt9mISMNgd0awM/xKP6Th
WJaLog6ro6fnyL1sK+tnX6I+ONRl8UvSD9WRdGiQNjL5HOAVrACOdiuY3CjeZKxJJF9FLYbJGBUk
64Yn7dK0c6D/WKm9K7ra/pTrerHxm5yto8S2P5lxMKBUE+nkRJYo4Dm7ofeVdPXa0J8FahaJmhQG
1KTyuHuanHVM4T7gv4PI/4+lkI4deo2OI2euTUMVDdcZ7g0uRepb+xvWh5qpVTWyxZtkNZvSjJTt
FPtN7iEL58PAllGAWmNFx2UyOZ6ls+kPHnHkQ+Rcrp2cacbCHKR1QQsYH+VYMd7UtnmRPEAVKU3H
0euReRvKNelNJmnq+ScN+dPEIz0awiS1Lo4qKEt5LZEBDl+zANUcN2uQbhDDgDTmdUgQNs17aCCL
EJBJ7qIuUXI0fViNv1F5HH/Wqih5cFvUk9CnVDCv31qAJV+TFn5M/mQUVkm3L8IOzXexk43rsP2k
D5Z1dq0eSb92+6l36/YTUDOkKZKJEF39XXIT0W8lwua9WCW4g9kSaeBSDNBE8DVJWzn5IoocwleW
WMknWoun7XcFI6FHhr8NRsRrDzoeGxf0yBtxU6db2apYW/skXQsviqir9yUgHl47ieJxXRuzLTej
9LW1hLOx7aFcZ5GevLo44+3arkbCjSKZJ9ujnkToUKZILXLLi8zlG5kCb6F9wq3ihigPTVVe+w3p
0UKOjDd9KYqzcOLDiLqkR0sC/KNh+lPkFfpT4mrOyS/SC1Ms4gcyjw6GG6JY/EMNLwO2BXh4sSRe
ahfdOR+DA6AWvNXoRu66VDskpvZFg2Ecy5L7Z2JJtIs96WHymWQ0kBHS6901kfiM18jZtI5x6nnn
QXb+OZYy7vxF4hVIA811nOkdoACUcWK+EokniW5JLwV0BDeM1yDR/wMJ0bjLg1I3s66OklsfiIC6
bQFJ7PebWZE2tpMlnfgchyi/sexW4WXIL8KK0Sc+78WmqIzhvcTZH3kQ8gvKFxDi1CuBSsp0fHeg
j5Tzq/7M/12/Un4AZDu8N/j9vtMn/x/rkn/kbF31lX+3dNOV6bF+X3CRn6IEyAetExZfyhxJ313m
9/uUj+hwZZdIkfWyT9yJ+wfhM5SJKH6gI9M+4Wm8JStjLL+5nVE9tqVTvERNf+iVM7PDdZU14INL
pGZrwATpSh/HxEK++WJHxlE0YPsV9gLvC7guB0BnYIPPNoOtewdsvLQzDVVZOMe0zlYzS2MCrzui
uyF9j7qk3hF1IzDwh1iPelMu0a/o6srgSFW2c5wJQsawWbWBtDG2Jn+zGW5qRCDjCy7j8jccdnEC
GvvXzKmdx1Yvn4lttEl9GHBdsdTSIX8D+sC4jlEAj5aW8IHrX0BHALf+TFKRpqvU+pmKVgcCQYGT
S9V4+YUGFHJrBb/ogOliW2thK8I1eHGJTV6ZyByLzSC7uGMmTEA6werOoJS4jaqE9XdetyhHxg9i
t3I6htx0dGfSFhWK03dFYBkL9FNwHyNuu9iooyWdIdAxWLES6UEvrAfAnHD9MpGDLLJFJxgO3EOE
Ime/cR9Jm/yXrdOsZ968BrknvTDoo3PcVvuZRQZqHRQ26Jfp8aZ1OlS2zI/nunIA7Iq4AM7+KSt9
cQqtUZxyNZNehmIrojNnkM0CJdTxLoLirDObEG9S/nAjoxRgFaycDG78zXq5zbOD1zaA0ixGb4lS
rm7FAhsbFr0sjyFDevECrVxQBaKG3Bqus7blkNzQSjypkyWpW8pHn7ONr7XW7o5PGiOOIP+RVYU2
xb/FYPE+AqoGsqmwHfZsBy0Q795HsR01ht/3wWutmlQAy6RIvtujcLGtRwSAIgPxoLF1aQHjYQ4N
+KXuH1DQ/nlm0aw0/vLxCXqY2U7b4VhFHm0fV1kW0JqE/QLYHImukmm+CkvNeuGy8h5j3185Y5ch
ew89gxdBh/JbRLj+rNz4QCEk5cwXt8p5vrekYHtcICJ80Q3iiYa4MtIDfjOvPNzEiidhNekBCPzR
QiryjkckCciW9MjVn3izLa3RFVG1tvMCzX1y9AjTUYI+qHvKgi4uE3WvSbTHvHyJ4mIUqyrxOGSo
cO3RfotMbrQzq2vGBan7eS5QT5eb4ypSjn5fgXxPhncrTC6IaaibU7KDmyWZtAF7NwL53Uw0IJM0
eX1q0NrnkLqBeaGBOaN1KUZH27i+OSyIlwEKAhhiSkf21WThDAquwZJFuE2cbkA5GWA4tsohLyvj
gFYN8O93UYiG9r/8TM5EJy9AQRl1Ue+yCuAgtimjFxqQe31Cwqe4EEUaKOq+alSWE720uFi50+Cy
frkJ+l5Drbdo4UAR/sf3Bf/HDtIikH+BX3HjLjVy9Lo4kWXtvjp+8JfN7abdM6d3j1XZmdEqR6PE
Rak7AKpJXfcousI9klj6non7g1mTucugGTpUU0ZSLEgwKOlEkyG5mGhcoSCogeuoxbQOiWInb9v9
vEaWWn8Pniw3Y8WMaDU/gRjYrzVmbRYhuiF0wHXgMkQssEeKkXHkbIcM1UDCZCn+XOI6u+MFGpC3
G1GMaxKQHmr6qs3YYhOAiy92DD4GlPSj3ojo1gixf1Q6s5hmlmaM2jLSSnbEbhUZrVrWdchrpXmE
ssbIDoCcREy/M8fJPelH3ZgdrMBbuWZqnbMeWbI2joFfBecCaeaCnbhg5qfGiPd9nsuvIyJDm8zM
kJGoyASVRijQ9l9FpAF4RMQnXOo89gzlUOhb/liYstjKseLouhfxo9YhagzMlQwjcYuhs9ylW48o
ciTGjYzoWtnaJdCL7NBFdZ8v0mRDvmgNRLzhaqbnpWhGOiQl8sZjjfiUHYz58n/rzWZ3a5CAeNM/
gVYiZlimCPi69d9ETVKaTv+0G8ak4AYcGAMSXU5ToO86jfstacty1QZcnIwR138W2hcCjsRzvyFa
8c0ojfxl4HmFDGIOnClp8VMVRgK4WOl3R3JvH7EIZVujGlA4uI9NVTCleLNAZvn3JArcSZfrdY6r
RJSIZsyNFoie8UmXBMqvXwDv2hi8YJVZjfs0pLH7hH/OPiwT1OUrKklKlEAASq5G8jPAcgR+erzY
/0L6QN5wn1C232+7HCiCZECCMsAOwEEIfj37Ndu8QQw87/b42W8e9CRfmqWRnb2mzs56I81trI/v
umLNfFzh8BsS4GCov8/LfD3rkXLneka3IFdJimC+6yKRQbma9UhYyAF1m92A1+xK/I2etwNiuLZc
D+3gPkRe7T1Xsg53scCFEycpjiOPuZ90Z8CKe89DA1wQQ/oDriShTIPNTFSGeVIciQzG3ga2YvOD
DAo/9J6RnItNaGzVe9IA8r12BvbDefZRj6hIbNJY32ou/MaDVT8ibg1IxF+rWICMXeFYmGzQdYw9
hfqJR0ZzyMygOdQxvriLmabZPPyHDolJe/Iz03cuZpJm/6qnm9kXPWv99Z/UStFcn3rU4u+aAGpj
oWnWiQZNL+1Tb4UZilcVs9eaNxkNJsrLf1MJUYaOW2ED2vWo1YD5SRCv/qUyu7rjsRSQUNYg2WoW
0JIzOdta1RcU5uB+Wa0ys6elicb311tHwrw+7KyYarJeeqwotrlWAx5US8utQZlE1nAlK0vquC2o
ENNMAnT0lWP2YJmae5KiWBFF/KrK7MP//qnWLZXcNqcXYmuLwBk6U2CHyJBb5Xp33RWQW2PhprMc
XvMi8faalT4IbhtfXTzNsgUW2lNQ8XbLeD0cpGsmZytiTH1p+k8egukLHDbNHxEqGMvEsv62MmvJ
wh8cIAVHy1zZdeYcgpjzY5S2iOoMIeLENCUmqd2RWivxricmiWdr4mkJ/MBzCWizZS1DgF+qFCga
WqRJRiuXUqA0O5Kb0NPHTSX778gCw/aaJLN6STozc7DGpyIDkh6pjHwEcqUuEEssxEtkN/ww3T6r
e2i6wlZ8Qxio41EsGuga+0N/ZtHsg09+yMUHf/aT0x05kKxeErUmaZAuWSk+Yt/8EAPLamk4KA3F
D39+pEHLf83ueEnc+MB7zjSMKPqHugUg2XZEUcXETDXHg6gcr57+TE+65Ju8kL7nt/7ewk7n1v3H
I5HKtKTi+bws10Hv52iFWsTHLtKiaZDoc17gjgd0Uoa/prM89/NvTdulm5nVxEZ0vHND0jueJKex
kf9Xcqzv/ONU6AJ9GL37cE2lGww5jb/fUnGhWzIazfDV4Y4cgk/DiG62uZPVwFwrWHFuhAJMaNtX
GQwAJUSJbbolXtp03bYQ/o+xrqqrcpAmUY8tX/+qlaLckYPIjTxEfkrAB9aBjUtQJB4CAEQvUU9h
BBee1sGlVLNSj7NdhGANqp9LKBKTxC5A5drRH85E3bshvcnEt/ts10RQ160+PVSF/5B0gXkOamae
dZYDEUYzf6SpPpxuWKTiISy5jRHqWVRjYZ2JN9sSL0QfnEVS4hU5CyanRPP8Z+FFw2liFXJEFmDv
OFev2IMCRS3g5THA6XvrMUQnfKuOHjo08kB32Wz80gfBYwXMk7/0rtogG2/4ljPEq4ygwfkVCDHA
HjKGvZPFV6M0HscvRgBoB1P/kWZmujdVqBHpC4HOilMoEYIkTkfhRZp6Edoq8FBD+Fnpkk6nRQ4g
tVX4Ejgq2OPlkQDSTQ9wOKsc6mOQpMN1CrTR+khMLUN0jWYzD4lDaydk+Z6EY+PWR5pNvoj+x/RO
lTy6srrU5gCwJeXi5kloqWoA7EMfttU2Y1mJREanxJUVIhBx7uEXOmjLC7agIyCbI9QIWpy1m8qz
AEhC6iTHvw0tCxs04mxD96kJNcBidA26p+S4ML4YoQ1kVg1V1cFQ9MhN8jQGUJHqYSLDOIsuNTCo
Bz64R6ImY61ZDknFz9MFfictb9njsmEl8rIHgNxQ5bsIqM9VuOZtuM9xpAPWcKMuBETqriY67HHi
T5zAWRkJR5XlTHd6KvCxqdkqbPv3pM/Ec6xJ48QQylqKrB3eu6Z+R3ateG7LzDilOv7IzA2H9zyQ
N/o4ndzos7H6qw+1SDS436p3Dmr/t4XtIpnHis+DK69DHhQAPyW60zp3HRcAPyXyTnEmDbcpV7VA
iO5OLy11gBaQYt8Abgm3YXw9MW+WITnrgXYs2ybYzI8yrzDzcM+J9D/rNRgZkHA9IR5DzVBAXWmx
98sQWCBIN5l4JI2z7BL4sXWUzih9gNZkzUakiIWRnsb8xkdKyB6Fh+xhUmn8FH/wwRjW5Bm4beKx
YVV41txxGwIsbWfnmr7OZInKYlkO734NkKy+YM8BN1vEVFMbUErmxNeYNz6HOfizvgv9SAef9CW+
p4BBAiq5VV9yzQk+F+nOR6LH25h2+ITFGQPCCCK23GlLgN2EQHl1KusNyaf4XWJx82FEWg7AMCaj
3G5QX6oZgHxH+cVYWwmO8Zb9UJqx93VkFsr4XT94SqvR2TAmgMfHQ+RGAMJiIxONP1c+AwJPEHhf
g6rf21qDdMvCsV+AOvbe4e2BRCuwgIzXbBB6D9euIs3Ozx+qJD5mkaOtnAbYwjkrxJkbQXVuG7Pd
uIMlgEitxUA0UUw7Aeq72VU6AF6j76MnvT0fSoA80eEvUYe/+aA4nRZx+CO9+VBIulUPJIxZl6Tq
UGl9HEAnc9PK96RL59HZ4OOwincg1tc+9FqmKdApdQT9OKTSMfTOH2mIypNL9P3I16nL8YpWQ6g7
GWZ7AaCkiWM5Bd7BY5ogGaQOSrbU8H+1mi1yoFYDPOo/PZBHJ8BFCv7nsdXCUZf/CMzuddDC/kh3
mnS7ObN0B+8iRbq22R0jO7mSnTKYSbLXrF/Syd3vtroOrB4za1LE4QBZsovdrD13DCm3lpYAgJcl
zzoCPFv02ACosCJJgFTkdGk5iFQQj4YkA+xXj6jwxPrlaDb6V0d9ifyqJjH/QoSRHYoodS+41MZF
GeDp3+OwXzNdOj/9uvk7l134aiLJaxO7iT6pRlF6owqg6Um1thEjnVWzQbqXGlldK1kNd15JNUA2
6IYeII6BSIzfgG45HxRGDoAdXjN9TUeENEdb0yWdDG5ODzeHjT9PyV9R4iM+u5qOJXRMIX98ntY1
AMrMEi8628D/a1CMSNHs7RcasC//LJGZf06bzH7hnpNsRhOhZRLy3DEvdgTE6g/9MRGf0RC8PqOH
4x4IW+VbKhB0NlnzCKgC7zW23hANLt8c5IReAtUjhZS8OuO7xrXSdaSqMURnhqizb719343Fm+fk
rxnDDQ3gzrzXEZCUysXY9VcXUtPlvtYDgVbNxtY1O+vvBhhOuGrsvyH5G+0548x6rot22Bi8MRFQ
Fh4u2IFlzfJCe9bqOliM0rW/CZj7v8yDKBnuzU1vRFtACdAfDTcWadgFB12vfNTj116xE0EFQN80
zx8n5oeOTDz+CGT0/JH0aiElcJQWJXCZ/NAEXFHMLr2rI28GFGfmeOlK6wsQN41JpqhJkzeTjCjT
QDg8BBZi5hiAqUNO5E0SZB96aG4AAfEol3FWMdosP3nYC1S4wp/SKUmNNEiIXtJAgzct5I7jIhx4
oA1+fJB8YJqAV+gsfa0bX72+RZoQ9pmOHQZ/ZeIHi/zkZ1bgdwjAXOKlBfgIIB2RbS4trThn/pCv
kcdxY1M23zN0kvyZKBu0uECMtpIML6cujsZHEaZ87VtRvgFWv/3SOS0/4/X/5qW29UIs3IEiJ6rx
L536BMZ5kCFppbjqN0E26cfIgV91AeAITYYMYa1KP3XqcwWIkPAgqzJAtwV86tDiAeBwAHnbkdTG
xw6IYpZ2JqnsftpVbrx+uCCujaP6ATuNYEk2unDzddTXCCXmxUvbe9q+k7aJA1ML2DCEglZdioRo
2fs4BxCTxDpQO881ahxQwOLuiE8sEtLA9cA7VEiXu+PPurEBaL3GAIzavOK0DtHKOwpG3F1rDWwX
AjX8E6vRGgSXNtFCzUKRFvczjbErD0H364yZqDaRnXxHckN91NWA2EZ9dPMGBwKipylxu1YDl6ZA
pQKQKdP3RNEwu/izCSkxTauPWYyGiVXFq11odPUD/rH1Q+VIf1v4qUALGTQubHEueKDZLCA9spgF
LS+uFrMrJEijyYISzMp3a8zKsytafF7X1NEx1Eis+jgA7VR9ezPpJq/dLdG2awPbrdcmjkmi01fe
kskrbEZFFIqAzSxRNjwBOhaKBxS8YdOZB19L0ed1tItL4HB9PzTDoyzb4jLzada3/s+8LgF0gzN6
uAp9qQPuGoPZlkm4sgILyG5ljT4yqXWV3OtM6r+LBymerULXrehH0TvJPqoagBF+DEOfjgeghh1K
v+63yHJtgLSnpKQ30UZsXE1IexbfuSG9P7voAbWN+m61GBmRKpFpW8Vr1A3KrW+HgHlDEGqbuSlw
ULkdPHlGeilKlpyJinq9fqxlviCFXGkhCf5niIKl7FtixBe8OAANpz5xlvqcJWpWJAbazce9uSMB
8Ug6CwotQ3ozMd3Aumr3XYdM0ZlZBpa5I5IG8mOm8SPTDbz0RAUQSAeB38Yf3LNQgxlafB84I9K0
CvdMfOQ+oBqGaPQXShesTKstKd+Ia7+d7IhXAiTay7t3nekbOyn9LxzZzuuWSVNlDRqPTAAMnlLX
PQddIErXu9Gw4/o/NMiHmRXAG+yxyxSAjEAiTHRI/Nw7WHbnHVrDvs5GGfQ5ygN+0SQmxTtekHdD
viAxDYbyQ7OwUBKipylxUVmEFrBNBAjUedkoRuXcDf2x7A2PdMjFzZI3j3mzHGnNAz1xgM4pmywr
34jf3q04MdWyNx6ZWGsNMl9TKQGCh+vA6tyUMXpj+ZrTHirf3RAvGJwSScqyOuMuwAXKZT4sOxcd
Q4Bbpp9LuwByr0yWVZv5R+JLJexwIYCuA12AKiTbPkRpgrA7KU/TkHv22gYQ0eLOF5E08KLAxh0R
ivXMIw+0sJlry4ppfG+PssoXXiadAw1yHNp1z9HFS49MB39z3gKXVk1nnRSZQ/qOmKaS3NBo+Ams
Xa+MOvwdldPJfxvjbDiIQGRPrnDEoc4t8VSpIeDDydZT90QsAAeLpwZld7KR7oko4iut+p8sMhz1
BEWoylBpzYYf7icWKpH2LfCgdijLZJc0MNCTIkIFQzmG+oW5qN1coDBTv5QJ8Gft7DJaGTOAhgup
l/ZIgB7SZNkTk0zIjSf4cxjZ1p5MJy+jDmhhHaDCZDu5IWWGgzcK4NICrcM+lkM9mHNGjunEIhNy
L2VbrqUNcNFKH+WpLUx7Z+Lq8dBoaq/VtEOG+Kjblgd0LAaXaLO1fk1JRDRZEUkDciU48jW6AWVf
+Nu59PcXyL3KAW0+Wit3YM30tx9ECOYkulW7nZMPGjrSnmwYvgPT52WWE+9mSaJ7Xx9WZl3I5U02
fBShi4RZnogVUrmR5cgng3vYtlAifZ5UgNIwbLZC0z3UqOiDyU8+TKaSFVRhZKc2w3aNobwZKbWu
9sgFD59kqgUbJ+0a5NWCR4PVIjFWr5K/iSqUmoaX5znDdSMZzaqG9Z67lfUwa6Jb5rNpc+M4a1Za
aCyA+FPuSI0EDN+HFT0L+SfBGHHtX59FxK2GVD0xTs9RG+jrOj0znsHSw/4UcM/csaQBzFfpAc1L
oh7ZWlqhZR8cNYxOABFNfcdGg5Ima+3DjQGJJjpHCSrSM/kb8QZyOknuXU0y4s7DzVK0/vQo9FSk
dLMoPYQQwBnt3fStDiJ05+zj6mszoLIjwMvmAQAf+MVv/FfiZ1U7rtEz0tzVIyu/5vnffVWOb2El
nIMfopvZqKxbZW074mqtG9orqXe1PmJP96wPQb4E/jeA6RE7646Cpiww1A0J6DLF5QhvG8gHxZwl
fmYZWz6wy41JE2s6GuL9q/XkKPOjv/ADnW3IOS0zCWbaGWKBd4FyNC/7seLNk1YDOkEGUi8RFTMR
d1B1FEOLj9gC8PwXG0G6LfFyVbcxqxA5D7NKWVWwnek7nSpBC/LCSXCVrRzS4DOJ8o9ppBVm0ezH
TjIdvX+ieisE8uaR1YMgUpQDxp/7daQh03cMVr1pJsBtVnJT15MHx4+7nQerRRThAh/FUzgxGtgA
GpGAtAzThzoB6hKK8tGTz8COdzIGfB3uCGJznwPEG9iU3EWkzkIl1REtmdDOUEMZxMRExR4UWq/K
ok1JypPJNALRhkebSbPp0E2Ipd1PkxveOu1x00nD5GHS+afV5GHik4cWnQ9bTz/cLn9rPD3E9ED0
xCmOF6tRS0eUADV4w2380e7RAsDNz2g4sPXiXn0A6vRrmwTyQEIagqS31r0QAJ8CbFuwELzIVVXD
NhoGlGUqC7dDv7+uzFD9uWZpjbhOk/B1mKJseOwscaLBw636SVVynirhIROXppNEaaPrDIqMuxgY
n7MNzfSmRQ7vZK40oxqaf3akvJPN5Jz56P2kngKQI+baT8JWe4mL5pqZiKxA6+KqgdIMo87dOIhA
IDEPCY3EosEw0MFNdmj1OOuSgPTqEu0YGerwUMHyF0ACA9TuYv8dxb57ppnjVDrenn2xmQUG7d2N
quwOhmoKSvv0Wu3ipynZDDW+uMSslKT3+K7S4k57qfskOQs0XSN0lpE5+lMeRggpMPO1RUe0J6OK
d4TpEqCO7skCRdAtYQJKyWa7D80PO4/bR1S+rrlWxgjGIBv7QIPtyeusR8ewG14ZsRRNHxSTdKSb
6usaQaql4apOZAzoCec8QM0kzg84k4Eilhib62zm4Z335ulestPaqD6Txp2azCtjhaTgHvVGsL9Z
YiyLL6JAfRw6vzXWs5VE6J5SCf9TDKRqXDbx8WAJIGn0pqfhd8rU3k1WTle7s24m+IhIhj9Murne
AbrcPfK4rR+rJtEObSnZOgjy8qvXmSgdG/kPF020F/9To/AGH90AnH/3MWvEjYNNeA145u8dKixw
JNEM/M/FiODgVuqVyBBn1EVrtcarzErzXtowXJnNykKRszJJZ5I8i640Xx2GiprZNv05+tzYzF8D
+rSjCq/GTz+fvh53XyA7jtpFXBX59u4bVMdRczB5ekm8Prkg49JR9QohT76bKW92jEoZFMndptlF
jo8iC3sAXIaStoiLXRwqZ1AqlSpfuOORmU11Eh1v0fwuR0spAlUYcDu5MYNRNQZAXdVBDqgyZCXQ
aCYchixZ9V7tv+A+0kODitTZUQQM2UOffMP1Huv/4+zNtuTEma7hK2ItQIynOY+VNdlt+4Rld7fF
LIkZrv7bCsomXe1++v3/Ey0pFBEiqzIBhSL2TlP+mroo+tXHZ1Uax2c2IU2Ihv9mNBjc3SIQluBW
0JUvPgLoFLIBUn/5UnPwU7EeNd6iQw6X5Wq8Lc/DI81JjGsxOtFVZZ4/4ZY1NAfL7D+TjJpFJdfK
w9jtss7NzrPBoufKEFmgqpg2i2yxNYsxOpqDf5nNJmbkx7oIbwzFX5dEevzSJk18oeEsy3GQ2Tig
H8Cj9H6CZhfl39kil+RJGKWz/1dTsloWI3dIFA/2A2sff+tSXwSp/c40c4Ern+LOs11ml0s0GtCz
eqao96mqQcToganV1Jlpjjs4m7YFYQ8lqtEsDS0NerUMaXZR/v9km5eJdyqM/O+SgT7079Kz7VMx
VECtNPIKmWOTe7iT1SixRHojHgVggGsFO3Ud6lMbZNvALE5AozSiEGINCKZm+gzaUWNK0mvEfRuU
pgyvUQUy1Xel2ZnX1EPyGuiUcvNK4yADWpCDqAuJ/N6fZjkNizBHjMGd1dsQSCVzlyan3O+PTHjX
31mSowqkODuNl7RKAnCbxKzxNlQrf1dGT+XxS7OU4Mt6jI/KalETlZRgpPxZlr+ozG7iYbCPJYgH
enuYribX/CdINd5kdRXfUn94RlJufCqnHkTGJJvAJrwOPfBXV4YV30hGjehcbx/khsAm/Ke2wfAn
iTtEEMGtyA+Z0z3ztopPixl5CWrfXQu7kNu67KxNh0AKkp394lWO/gvOwpIHGqFmvAOEFFKZaSg8
4YAqSpO0s7Z4BZVj81R0YFUJWh9ZkzUOwH81lWMHcG6t27X83hT1ji2Z0uTPlcfKiB+CvixfEQcD
jPiv5iYedvPKTJtXYMtcVgZFm7/LjOJLF4AgnRonad96NBS2P5zfyWhoDfafIFaUAIL+F1MeSZ3W
9XN6cV9FifqvXDXb+RUZGmmegFZEKqdvmyhMRbbau1y12IvMGodKzUerQ9yt77LgjFr1P5BtCezU
HFUYkQ0AiW8j2E/2PIkfg9p219gYVtsE3EAvwBnLHvxuuNJoYAKlJE0u1hHemg8kC7QG8jVmDcvh
yYsfomzHr+PxEMWmOL/VTo3rIU+Dh0j532uA0PzROEirKMBtvqEhXi0Bu+iAHByQCjjUzHok52TW
zQIzzEcVrEnq2U3wMNrW7CEzLXbwfdyzaJI8BFOhjrlEpXKNZIH5AddFeOdXaeGv5+cfjQur89cE
N9TaKC3sW862FVJbVrWGJEmT/FwwowejkgK8Xtz6R5am/hMy+N40CgvZrcxOnlgNolcNN+CMEzva
Un23ZZqCeruoN5KjBtuINIyLO8Y2qOh1HYjGKxh0I8uKHWXavLewi3739lebmlDtjdIybl1oyIuZ
FceqMqIbNSRvABECQCADDCx6YpTKmGej2MWLteCXRR4gYH8qy+aTqbXarrPXQVoUyJhVOfiQQfVU
2r56Zlmmnk1Nm+d0pntEcFw9qwS8cpGwHsbcKB6R3uXjFDMFOGhp4UC3UOUjTj+BiuPFF9JY5E02
+CvOFEhBtVreDgywTOAwa3Aet0lrG+XLQoI1vYlLgOmF3qcKlY1dGKR/jQC9WY1Tk7wC723aN44u
1k7S8GlQDO9zWiUL0zWPvPorebOLOrx69phfULdWbkvtDXyXxwxQAH+xOkR9m4gTENGBcyUv1F8W
q790RpnfhmmyPib4ihRJYbyImvHXyXLWoi2sjzy82PWwnYBmsxmTEd9A3fS6KUEQeQFx8JZE5VCC
GHoK3jQyO0tR7NDmh3kWuUFsxTleiSTYR3E+8sNVYsSviF4HIKxCWaGNrb05AJNrKROUSQd+8Kxi
gIXyuLECCg4ynEGXC2bLTI8NV1zGIrrMw59uwtrxr7MsyiuQ4YC/Y7+4rcoIL8mesbeBVfXEI+Qp
IcBsfk2ycgdSU+PvKU6fyk6Nn+o+BVZ41/BbEzKQ0mkWLNSvvTcqxBD97cX5U+OMyAWrgNW7T8fy
ey1ZdSTsLN6hht4IrwtM1uAjg2WocVNJWrx5r31851ZZEoMDCtSUYZk7N/yDnFtdljko96YH1CU7
N1V7bJYPQF3bAeG8WS8TNIvCdaAp5ZFx54QmmsY9jCg4vizOcabggl8Kh6ja7+KoV4D/MLrBBo3r
jwshFQu0FcAEGvztu4nIap4DwA3gp/fjMnE/Gx7c4Os732aM21eaIHmXywYATjQdV+2wQeW0Tmb8
YU8ff1LB3xWr8uM7uZkeEKlJ765ZGkl+suri4ztNlXv9lgMR9+4PRa47D3V5naO8/WIxf8gApFJ5
r67LZwQmnn0WKbJU9d9jkbOKm0j94Pmdc/KBwiAQE4l6ev9fmArzHMjCOi9OilDvi8HYufylAOSU
7lQegHTciO1rEIVfzTYDjUYVO6i/0bK4t9CtPuGQvL+SpI9r+zpruBWSqpEb/YlkiO7ZVxsvm+Nm
ksA3tsEFC95rbU+GNP+vCy0uog+0GAnma6AL0Q0tWDH/0+JwkG2/ycIYt71QZleV4FV0VVof4xB1
hCQCojpP9mMHIBzpNVcwOGTNJk14di26eOhxeBdVWwto++Ca/DlF89SA+BecoZlrbnFaCVicZYZ6
nc/PSM0ZjvPKloM0dCTYwDuzCoanWD2PcvBiYuf6txc6oLbVN316EExDsLWwob21WlR2QpydR1VN
6iSV/JxmRvOYhuKtMd3psQxkg0jQD/nQsQzJqD5KaUlNT+ShwW6g6SZJz5H/NOomkoCIDRMcHSwT
tJJwq8/LImSgV2r5hJV+Ls7DEKUCeiXyRhNx5QPOSCDUFqOs0QvF9Jwn4fiMU59hyyIu8Hc132Q8
Ho7h4PYPpFF643RCWWmxoiE1A3cLvB616kBWgSaOk/7TooAIOt+j/pBvFhliFH9YbSIuJDIqZCAX
AqRo+jLogmQCYJQACTC7xSgNwAxf6qMTrda5rn3ASTCOJn5a9QoJGWEZFyeSZSBYuw12v198LJ9x
+dx+N4KNs7v/jIWBPIHFKnJNoM6HljqQlVGo4Qk37WVhadl8b2RxfPcZh9S8+4x27NgX1R2Bqan8
9lyJP13/xbMR5I00LB4OkdxKM6tH89gL8ghKGFbZMCWbQrxazIvPSHgEsN6sTYYt/B1sVrvZ1bWm
1xohhrHq5GMct91Lg98Z8ptwUk/D0JvMW24khwIJvy+RH3cveBoOK+CQyxMNw9h3j3njgRJYJqFc
m4W/tWQmNS1e92ICpRPJySBCnpW1u0CC01ZP0grkru3eLqjusYmiuh3uIbPBj3O+p+KdubQn+Sns
R2Sxby3evSnN8FiZ5s8Vc3qX1Y2oQHroAyfel77Dr37Zh8fGBDJ53HEAIUFETWYl8d2Q1AKkib2T
5z8NyEoBgeWI98o7NUB6pj24jOGOlshaxG2RnNQD3ygBRV0QpCdCJhCpOR0cT3ZrGnZlYD3j+0kw
BSQB0gRbRcpMT8CkAThB6P9DPymfSZWaxAFPKdKEf68fqd56hr6jgQ5m/zEgsOl6Ai9OL0GaPrep
E51clVvu2nMk0tKQ/u7jRO6uj4hydKKm18qZ244rlbTT5l7pn/0yjo3Z7H5ucTYvFJs+Fk2pBQTA
NzwGkejoeyipMZV9dnVykF3H9tyYP3sko1nSezdkoVCrlFnIbtIWv9Ojif+9Bmrbn0eVNXtatnZH
ByzN2t//4TJIT9YoScilfVw+xu9W/J2MlmhMHPQ06en/8CEWlUrm+DXMHzll0yEH5+y/rkBm1HAu
drbZqOOkwQIs3dQaZIDrjS7iu6cmYuOBRDT5To0maoIDWGyTKFB7lC68zrM/3S1eqEdLLCqLezAB
g8agsuvtPEvu/7cx+QIjEg7IittyJe+udlmCeg7S1jbjVAe7xAJlcROgOkzjRKFkQ51tS/51Bwpl
d0iWB77CbpGxhu8zXhq/MxKqMNaGm/qr3JPDtdSN4xr9VTRAIrIcQO/qEVLRh6vdT06/YU596O3p
AyrE0sfUFOkj0ARk0asnwMCopywszccEh+p6QGI59vmTOlc/VUja9OtQsPCR9JicwE3Z4dnksNYD
t7AzrQp9Y6Mm0z1uq7Le/G5a2R7ubyBbx700ZekO4HvAPvOSYBfUxfDHFNdHyxfWN7CkAjwQW7gb
SK+Ncx0LUHvXpfzWgKVRK/QmkILKMGiA+M6qG85RcMRjuOa30ZN7Yanik8TzEjgObnMciqh4QSrp
d7JMsuJbbkfuS4AU7yOtXRpOT2t7jP1j7XJI3A0SkJe1gVzxtjaQBqtbHeBt22rq5Ob7SOvgFcDy
pGJfDWXhvKZquluuVHZyrBK1QHUpXr3ezlY8Q26+1duzLqpcGMCKkjddw3erdWdGzxThjTqAdkxJ
5h9omKPCZiN4jbqdqQH+l55dhmMdJ3fKiy1O37qHZjAiIJiC6rgOS/5lMFGoFzAbcEJe/lBbeQBu
esg1tdmqLs3qIQiC7gnsHH8qLcftHGQJQMU7Y99ffEDJIoISkKuwCbZdGruHHCnUn4sOR4UQOwCy
32cOWLqlh6RlVLwqEH077kOIOqeNI7DFCpLWfahBVcxWOGqrrgLB4nlIM6Aecx8chuy4zDANhDa1
Is20SGk+l6F1IoekN89Gmss7spi1B6SqDIBN6QcHxJa+zr4qsI1sRq96BRvXdPQ4tn2DtPhZrkFv
p57bJmmerSZxD10twxUNqUFdIqieeWYfQlM5myL17Q1Iye1j3cXjmv4xAqhlx1YPKRK/DOn/RMOG
F/fK4MlCGbEO+S+zizK5otlKL/R/sK15vum72HmyhaoOvRuke4SU6k8dSLELYBl/RV1HtnHjwbxM
sUD4CJhZOC3EhOHKP/zBC18GN3eOEkWtWzsX/pdkxHkj5kXPkm2U9/zsh2XxnA5sKxL+gErm8Yvp
gj7BHGsGlAo7e/LLGlibupBMlFkJaovkbcLOu7eJhvNytgg4olAM+V4AdWaSxUCWMxmgsyOgV+oe
NXZTDRvZiHq9TOSm+oferJwN3xNlhbMnUvudz1k3PCfhEIPDGc6iWhgtXv1+rEo91E4aexSvvTpJ
2OCIFXQaDuL9oAQNe2AFRdahbHCCsjKzNrwlYiy2bl+BRCdxwxs1GX7ot8lgT/0k/dMiryNlnTuz
u5CIzKmXlya+XVYHkh9EE5qqx43NV8pcGXEMGjyvDLO1214Vqv8RBU3LZ+TDgzLARunSPNQyj7ds
46VTuF1kPd4C/V61FzfrwMsoi+SGpKDdosCNBGUpadeu+1y5x9at+Npx1XDG1Uc44U7tz40XA2yd
g0ChFnb76NVNgiN1y/qcSKvYIMCXnlPLkh/LyNiQ3JycdD/GstxLbV9hA27wsv9YJKVxyjsGeAUt
970YvM89wJCBe+egvh+MZiJFYi6rgNOYT0DJEcUoblZbhoBW9fkWYRj2xQUyvj1WxZ///zQs7QNs
SHc+muGpUaD6Jvz/zK1w8JMjXSHGEx0MAA6fPge+6+5MPTKD/Pt/oEF4v/KPOYGJPT04kFDNzhi4
gukY4Y48TxYOQyWwm720NdsVOJhZ20M5fPQM7uziXMQ71zKHj6KWwyYCCNeBZjsHsIRVbuHlVM9G
kfokUAd9o0kx2ZsI7KcvYuqjV6/gq1nc19i2p/KRTCY8Ti+lMYBSQgb9c4B9D45swY6TKQeR5sE6
4WEav1CjHNWtI+lmgP6GLHQSG+n806xBRj5OkNYG7jSHkYfDprMk+CR+3SG1FlL1hqIcd8sEbXgQ
KBf1Zpmu6IWBtktgai+2E8e2xgwzdW54q86dbmgoQwkc3250H0FxJfeLCvUWPTIjWd96ycEY7dOi
+06tIp80HYzsEQ+SN8eL3tuy+jIcX+0Cv/UPQBzBkfeyEF1zZnrJTtrJdEMy5nSLLTwLHQ887p6Z
tOk2NsTfwJRLceuFyqI3DagGcyowJuaRv256Ewy8Yqw0W7lVXEYcNkxt7+4UiiUv1Dhx8IyNj0Ya
4+460Tnl2DsHJyN0zT3LyvMoWsMBADHS0hFxKiJALUKnp/x2kpYWDoJW7xVGDs6jA0nJYEB0ve4K
76VidXJNzfRrifyJV0c5+WsI3NbB5PKZRKLFT4w5QXHqkA39ylUAeGLAiICEPn60dCP9uEHouGrW
/TDEj9TwvkwejSR4ElMSoXbJKgPQPHTxyXeqz+/UcKhoAByv/Q+qcvYeYSIwwYEFMm3wkdohUsvf
M1RNibTdBDmLHyYVh5tp9Nkx5hEAEH8QaFjCeqPSIBkvcfSkNWaGjEWPEjxoFglA55k5g2Skkmii
jc5X7Kgr7KdO9Ehda2McUNL0nTpphkiH3uoK4fXiYvFDMoV30i1LEcx/NzH7Wjy8/wD6SsiEVJDe
+ObhdyuRyrIImTVUuMiR8TIK+6lrxghp7uwapqb95OuGIWvvaIH1ZCXb+jVRnkYHzVCc7aLEFskp
wmf+jUbCCtsLKDFewJWECts2dnEa5+bFZjHIsdzKTVl0IAua+BcnpKAqIzggH6PfAwyi2w81Hviu
zrcEPzVC97pRPA/OyJnZ+7/KSY1pHMIOpfOLfhKp7FYCang1pU51WCbIAHDWYEJ0pL9Z3NHEsj6T
QIJPHSF3NEF6Pqhx6SK6KeucVU25owVS4HK9OOktCy2LA5c8MZA5BCoaWnPRoZ7nTN0eNUYtMOvw
mYEakp4mZLnu7cCtsVXhrX3qhfCL1Zz5occozbRPNBwsdwzPqKCwT0MwlUcAdq4a0/YAN0stKS3q
FqK263gE/9I4quiMLa27r0zrkUYFsl1RHaEnkhIvGivqUgO0THYA29XxbiJFFu15UUnLODqTLCPj
Pons4wjOhl47XPTyiCNsSeP3JmnbO6e0TZBOApPZzayol8p73GTeDH8uXfW2f/bv1ih5OWKrZfNh
k9QjKgyo+L0bEXQaWMmRrfajXB7HGSJEuvnYH8d0OsZG06UvIABoV7yJ+a7LcnAtkDqVv6PwGuUU
gDZmg8fkwwDWtCAw+Hli4ILwc6C74+jAAEWjH5QXg6FKfkPdWWoZ3UPdevLgVVOJw8gOW7a7LjYG
zQ5FO784qbQnUiJH1FtkgHx8YEDqPtyJFrcO4xxZsj+vjYwLTz0Gk8ePYQwiE5QhA8SmTEyES93z
nSghhBtslq84Zyx2OZfWqhy4PW7Igpre9nLQQeb5Hryi7GphP7nlDehd/KplYHPI2CVFotHcA+PU
c4Qw+mERZRFgVTayLJuLCj4HAduaRhagKMf1n/oRlRCFlRcrGk5THyAyAiTIcQJrO8moCXtvWEeI
cO8XWVDWX1QWV2fEZ8HgN2JvYwZj/UgaXg6iH4mw9qLfNi6CZxNOkRaZ2zc2Moils1muqXNktq6y
mB9Ij3t9dom4c1GgQDkXk9EeUi840EhokTsMTK5Yn7U4C8SrK81Qw2iGuqOXOhInm9AnpUAwVA2j
0mlLhsvEMnzvgsbU3C2Lb0Vz0LV+d2v5soz/K4HGeYdoGlg22EFNPwC1eeh75vv8GRwGGa20lf3S
gn5kiwzUx64bo7+QF3lIFC/5qptQCwKM4ASIXEdu44VkNbQPOIMSySpTYG+Nuui7l5rHIqjsv2Rp
P4E2r//Gqu6b5djyAeQPf4u+KR9McKYgizbKUEfe8b2IAKIc6C0TahwRMI/ktAqVUkfTLMQzTbTD
PgZu8tM8QADkZOMQabUYeQESmxKZi10G5KKV20p2yFo7ArSv+pq7gTzbPTAL1jhP5XjneJrnbK++
pMb4bOEeAPK5BBxjMLE6E9hV4CheS2/y0zXOTox1FzX2rnFV9IT6AONJFeKr5+fq3FdVuTN7WW0S
bftP/6gYep7XRjTsza9nvyh78h/JZHFPq9Ma+qrLPkhwlupZKt2VUeri3SVydSGRx0CVZDodcJf9
+INonXpTJ020jy2RfLD5WO4qhko+Gmb50B76IML2SlnJBySTgPEt8mzkx0KZt0gdMyfjk2Hq0ZB3
T+Zo7WiOmuChMVnwSv1IvTSOKE7tIPHy1Q97cEY5p0Y3rhKgCJtyJLm5Ff6ZbYF7P82IaorYGrVE
mM/6rjIPNIf4GjJ2kDcUbElt7mZT9xXQSeF29jdr/lhtsbtbMjDtpETat16exH6r8v/6ZdjsVwBB
/DKQWWZ5rgXaZZ1e9h7rt6ost59U/+J7H/wk99NNZOvnBIDcVjILkgs1CO2A3vJ910Mq2AVnR+I8
ho8ODQakh6CC5zd2jMuXUQDnvTHadPb6W715KSdV2EPC95qUyHnvocZmM8/bhsIFgWgApIDe8BFh
8OjQWwj7EMaL0ZrVpXHHG4G9EGx1+EM0Y7rQsA76m1vL+onUSAS+ytsCE/OrH1INQjW7divhgP7D
KuoE9cvGQ5PhNwzshOCEHMlvNPKmenxKkxKJoKMBSNMqBbfI4Gb1PkwaRKPIQgziWNWA3a8z02Gr
yXKRpGYUL54DBsq9wLkbgDX681AD0Qal7TnfgEzVQDZ0HD2kRj0CmjnFIzrg5i1mlXlTDFlrZcz5
LFsmhD0Ua8nybkeyBBTw+FqP+s0Nz4h8LO6bRSaa/Cvv8IaxiBbdRQZGkexScw0v1tq4oYKRpN0t
imCrKP6Lc5r9SnDt4Lsb2q7r4UvruI7zj7t6hhNQvCko+SKpxgAvl+d4rJ0L9g7OhXrgALwf0gRw
X7+2LWjb5pHWTdIpAQbpT1thgE4LUaw70Tt3KcjjQF1pecXW7D1kdWk3Ju+QjM2Fg5fvPLrGqvzU
1Ib72hp2+Owm/cp0R/cVr9DuKwAqd15SiycShQ7ib4mlhgsNAWnmryvgax1oiOTjZge4935bG5X3
apaDc+QKoUTy1Lks2TWRORjF1rcTHF6jnOuU6IZ61CCk4JwAleaegJONEhfqLjPUIxkpLnbkBjfG
vFwtLha7d25AEae2qBZKZv+LL5s8kJ3V+CCpKYb6Guqz/LxExviAd6l5NAbmxotbe0fDps+KB6bk
jUacsgOcJkWKeTycc50P0OCWDmhGEG3SbCgVEls9BOZ1rbjVsa91IfhhGA2kBgW8y8dN9oddgoqF
FKiRvLSveBlHBpLVi4NTG59IPjYVjExqnb4Um6TEM2uxox7ZUQ8FCP91b/5HOA/3ZAQ2bAekpa7r
zFnBd+E8gE2Du9Bj9cvoTv7KS5Fw10gZXcs+n85lBxzVyESe5E859agxBxs75MAt94ts0Qtl3O5N
Ayfbyyw5XoZ+bG6nIq/O7+S04oTIlj5yx21Hr704pl5ktxMObO15crFfLlZaLrjVvPF/XN0AwKq7
T7zY0hL66jwJlOZl/eUiumSSG8Nt366OTJerAB7/dJ4Ga0OiQRl4t8EbXx6HX4+oxvS/+jgX3QKp
R2Hz6mcvnei+Td0YfDXzAmEzz/AfWeQkl8ABR7A/1d3G86th6/u8GXbAdnU2wB9AgpcjRPJnOIFA
0EDKVk/PxdAek8usqfQjspXxVnHuHz3TsfI/SGYkdb+KZFBv/T5UyZ9jAjoTH9iNK5REV8YTysqq
rTlKD5saVx1qXn0bDNCm1GIqHlrd0HAE9SDKD5KnRUTyZgiLB+R9+qe6dg8kQm0FiC6pG+ZhebGi
bk2jdy7rGvsnXm9pbnG7aPH+jxh15mAxAhB0WVX9jtfOeA1VO14j/JhAyWWA0LZT+U6JqZJ7mhl4
87c5uNM+MnpAKNdJgeh0Zo+3oAEwHankTTIBW1KWwyZvx63RAzsW2enyh7aDM1uAj1yR7l2BtMEu
/e1/RNbZO7DYwMIPEZVSvmNi/4DHzTsKkWkUQA4CWMoLgJLbC7LZUYbI6mOIfQG2V6K/eCg2alc0
9tMSXeGAVi12AJa1KFEP/5n+MusE2nI2Z94Bd9P6SKNFvtjOC5DXJsLe//2q5HZRp97P65Q9it+5
CzSeOAi++yIKX3PTGneFq6aTaYTBA0MG8gbkR9GXOgerRw0e8RSqjjmg6lAF4w5biDdV0xB4CWFZ
9MUqqm0fFd5fiEElbmHqzAV/s+AIZl2UPobbGRdQo91Tr3RTZ9akIUEH5h1SDN40O8IXXLQiI3x4
S2PqQIq8NcpUgocXRQzUuHZ8FSgYeKCR504dqp49MWvEuvxBGcblnYYwIrFOR1mI9W9maQWkoGUC
cHH/8E62wtE4XV6QARbzgwOasGzNQQp1ChnHTt6I+bNvNvw5K7i/TSs2reIQuGC4kZzzCUjIUVIi
5KeHgUa8FgOfqnl818WxXpJsKmD1g+VRnEh9ALqh9UTduUmGeh1mqFmmYbv63998Zvv/eMtyQ2RB
2qFvYxdtgdPrV5zkPg9EDWxu+eJYIjhFrnCAmjNamyxuSkRmM/tGTWuJ6VKG3i7G4+w2q1nSiPai
mJoVSzuRbQc/7Tedi3gmmURR+2aM2sQSyCx1e1gc0qxeCJGxfyzEM+R8/DQnI1oMVEXNioaV9y1t
q+5CcWWKP+N2K84ZHkwkouYu0G6VTkmzS6x6pram8c/ZOws2peCxYXa6djWABAPtMPZruov4uXcS
uqFe4Gk8CZopTID7mnFwNzsRfATAOLxTQ5gUZDhLyXwkZIrFZzaJDzxFtR+qXcSVmnEINQGR0+wi
MzbSeQYv/Bx8c+GBVFpSHnxsRGgsTf537whQMxvdvk/cHKdhqE5tdDPXpOrCVj3ZpAm4QbTcFhGy
ghpgz/UlcCb8KJz2VPbDcpwp9UNdX2lYBOkaqV/h6wDo8ieGxCFwraFWCAcvp6IHQiVpkQ+jr83Z
R1pn9z6mKVtnDQtfpY/y0Bmolw3gSK00bws1xMwi87jaxm6J3HE9sbC1eKoZQdynqV4WlhfLjZx1
FNXApEVZ3nZUeGAMrYddC1nLn77fOaMhmaR6qXdegcGPpUjnrqkcMH+jwEV6QFmmTyzH6HPS5ezG
XcP+iFsl/VlQyu8+8KoGMYeuqJpMpAWYteNukKRf3IwmrpHLFHzhU1d+dqMcxXZSNq8m+K6Q1NRn
j3FqGDvTT+sL4qTuMbaC7NgD3Oqa40x0B5IG/sQ6oTb5VDYfHNnaOBfKqi+Z5b82oAb+mzegxMqR
2b4awggwdm3yPUSoDIGHSwJ0kTNVfBQpR0JqhZDRXN8B3g9nhR9YeqQaENdXwVNbAF0LpOpkkHRd
fUByQ4pMJMioAcj0n8jEYRlY432x78Q4boiFMHaCBIcw9bghykJpN/fD0q78nR0mxb6L+vo1koCT
Rx7Wn1EZfMIRv/PqChXtrSHIDr8q9PIzIBrZuSLGbNMH1TVezpIrS7/diWINKjkA/2HltAjeuum3
jnMEKkazTK/j+I3mUyBw428D0mm6H4DUPqyBDz/fRfSxV0xM9zT+MTnfK+7O3zABcNs3q+U+Q0bI
XXaAxT0BQSozpl2CDBvkl4MecgXcxPLiAvrk4gFwRSGJ+JTRRKZ1aLY0Tb4FRbKHlw0UYiBHpxhA
1IR4EdlNTReYV+oGDSgpI9PZ+Q6qA2PDMz+U+NOuChGU37ehVxffu0GmKHQrpw9pxxBLYEVxzV0Z
gJQ3NXZW4SCoiD84MJQZyk+rWu0IUd2uEPJ0uwufNPfzgsFe4Ya0qSzlrq0BWZ2bTvZbqwCTDU6u
TCCyaHDFpZk0ECINkSc3rRJwUGwUG6Y3xd/a3M3fdcmJ11bfa+b3wIzOv+PwcAK7FFgyzmZeg+eT
GXF+NqIOZedaSA3J6rip/DV1FXVBI3QDjwC469sQoCiq/U6UfKMRJvauzAwgfQSgZL005doQdVPg
VUrLZqW4RrceJEcAvlnhOEfP0PxsHwSJcSywixi9or7cz4RCIjunBHCLZgVOiWw4p/af/XoKkDfA
NV1wWLGTYdkJuOh9hHFRKwx4yjxXckXTeVru6zTpTgEIzvGtFkGBDAsr2yASzq6BPm1BxZQ/rmhs
tqB9NJMYuXr1UO1LwbpzzttN3rfBiLNA7Armbix9hnQA7H7mcUoK2JPjAFca5SryrHKFpI94zca4
v7WIet2oZ7oAoJ9cpDfTMMSjyUO8ofzOA4T1SA9YAmDLKN3xsRsr6zSrkDYOJXYAMRzAtvLDH8mN
8REMQePDIm4KPMKU/DPx7O5udbvCpgfla2AOGfjKajK1ohT1NI/lg5OIR8pap9T4Ni5erLTyrnPO
e295WxAVjFsaCh8os1WsHkmVjH7qkyhnvreNRn8AJSry4Elf+/eI4Y/l4gWw0m++s5++SReJxwJv
2o6nvtlGaq9Ha+zWcWgMSC7DyTc1Pe9OE7KgrvMINBQPXoXDUK1AR9uGKL09AEoVCph+GP2bIyWK
8EpWCP/PjvA6620YEj22bcQP1jC4OI6rqxlJTouipnSvBCJHEHRaJFXoXI3R+Qs3O1ydBp5LTWMf
aE1SIg+/+mOj2rYMe8Z5YyAzvN/mSAKlzQI1qjYB6h6pWUQw4yTXYAjrGsD/O6Ob/GBliai4ZuDG
Jk+Lfa59Kq03Q6uTP6Qw7hqPGWILtp+3JRc7UtGuyMu8QyE3dGnv9LSrKeIfeuE8hKnszn7WblVb
AptSjODcyu1ArtxOhMCUwnHjmaUR4HmpO0vJiMbachiAajlP3Bm9ebGCo4nymLOrOdjx1UShTZQH
+97p+hgbjx9j0+5RzVIjaH7LLLwrosLT38/C2G0vQ+GAcE5mH3LbbU+jLisuGhP1ySNYW/tgmouP
QbL8VrKcB3iRx+/ZmKuVl4nUqg68trrLIgpcYE6x1v9aaXNnRHICQsR2sw6NQO1oGbs0sSUCUdmq
NfEEaVDFcqFe69U9Lq6sd0FnZiuacO0e22uanruOwI3NSREGJWHd9v+PsS9bjhtnmn0iRHAHecve
F6lblmzJvmF47BnuK7ji6f9EURbb/XnmnBsEUBvalsQGC1WZAPJ2tH2jwiyxaHYnm6xWbAMVOgZC
GWoXkwEoJRZgTjYm7kJObuHlV851fDCA7P2Ih3ST/W7hlEG7l1MdnTVgBPqmkfOfVfgcJIH4YaZm
AdTlxMSTqMIlZ5hbwEZz+acmsQdgxJvOhyluRguU8m5bD8Xznh+1NV8Le5tMov1rrLlYB60ePgDi
O370qtJdmeGU//jNACwMKCxx9Mt791HScwNPi1S+ocQeNLJN9LNEJcm2MtlovlZR+hMsTHzr2qjl
XJvcFOupRB6VjIPAAkrVhx8Z0ipXVLLgQ/6l7ZepiphnfNoOyUYmfALeSS6vNMvDnwCsrC60oAFl
u8D84I3YhcpqNvX6dD9ECb4KlLvsRnmdHE9c7U9LKDLX425AH6AU+8XSjXm6K5DZwotHBqhzDTjZ
KGQAdofaoO76BvXXSCT5gEboD308jrj0RgMCV5S0NCC18j6TnptV/qK5U/dSv6qT+u5OTst73yXq
Eo9kgYdstJGW+ooV/AHPF1yl4UwW+Jaha6toqIGmCOQ8YDWOkgPht3D8eY2bkOgRzWx4m1bmIzfN
q4jw2FchaEXDEmYOq6XiPUxnMgeQDQBG0RQUcw8Un0bB+RDcevvbykVJlaOAfwimHSnb2ZJWyo/3
4nkUfb+PVKYPnw9YI2oGjPjpIWkAZx30aNYjBclISwNTGcEUt3nrtq271RLgzq4IcxtF03xYL75L
gN6twKNYvDqpwCVMUBh7YZf5J3vQ8k/oc1+hLCC7kgiMjeYp6QAhG9l+lTgb0Km4lwZFlM+qMWWX
S2S1HBNkrI0ZR884724cq3UvJFosyIFkHzEWi2Jo32N8WFCMP+1CFv+5S9WhPM0ohwq1blr5yLvo
q4WOzD2tepT3Ax1MKVAlNisanQN4vDPcbSk7bQUmbH1981oyv46INtPAY2Lr6/nFBIwXfunGSR4/
yiZxd2HU7iIDxUfgareSNUqVgw3L7fAr6vu3KYhPPwOGEV+/hcXUH1n0NYhqczUWwXjqJ6d4LRPA
gyv5ECYV+JDCZHbXpcS9UDN4F4CmOk/c7T5T2HzI0q0NcPkdeX3swg0LlI+FCxYCtXtvduZK/rYL
yWkXvDxvDM87oCnhq8y79FPQxylwZj226fAKu6blrJARyqa0EbRGygQQE1driLxz6/4A34p9JenY
pQZI2fKvEVonkdf7iDOvxzDr/KiutIMztM6GeegQSUV0zRnXX4q2i4+Om3cbPF2L74k+4kEShF+n
UetRQBvIXReY1hsqZ30y0Nqh3gCbsDhmZde92F7+ZCdB/h3gpHKVd1X1wEJ9xO94J1CqCMXEwB0r
Xc26xh6w86w+3Zglsgy1FMX33z+GjoTahuTqY6gc9zkfhmFrueExyQZ54fixPdve0K4LlBDu5uWg
Rac4tYVPS/BJBTiXPkc8sT+RpEks1JrkdXugpUBf5B4pnmFFyyqNrSe8Mc4rEk02CHc0DZwhuu3b
w5A+mmqgGet+Tl4YnGmB8+27GBeG6SMbAWc5DdZhkZMZDaLXAD7qDKD/UbZ3/gwQPqtY9N56USx2
LMeZfcId72qJjAb9EV0SOtD2uWP8s2y0mDD8PR4nAewG+nSRM2nzP4dldfQY7xbLGKBRDyKYUZuL
qRAHIOSC6xdMkdFqWVvWD/A+tagBLiuG0xrLuL7tWdfguKVQJe1+BEmU3lhrEtJgJcLVtx7eudMy
2QAJCL3uOLZ+YWGwGcJy+hZwCy+SSs5/k4cu5GQvTKTrxwmZHeUEEMLpG3emEZcVYjy4RTsHI/ni
9LFJgXe3U2ZP9S5WHfuWWR2E7ejnXnX+k2gMRL3BG2O7jhVIAMmGqK4fxxDP+UQCYpBkcTXpaNEw
vDkSGfN8wCl5ilM/dV0dNIcqqtojSkf9PLupoCIu6g36ybCH+hQ0eI1WPwJbFGXrENmhlPj1Qedf
hBt68Iz0f6PsEVcQdu89dY7zXDqx81ZFXG7Nilc7JmGVlx2AKCwdXQ4SjC9x++ClIGCh57fI83Hf
jUW50icd9wYohXyIW54+0pP8XhtN1b22R8nICvcpqij6V+RaeGerKLOzN3TtRpeove0Vj8qkCFZo
Fhdf2yCMLl08vovrHleCiylZhdkUbjLJ+arzWg0kY1MM7l1gkww+nvVPFo5Ve0ex83ptLuPdqCMZ
4VrICSq7G2Mey69tVzjbDOeFExFdlCEHH16PvMLBDvW1TRQYRFpxM+1Z8hNMIPoWCaX+DO6h/qzV
pb7VnC7ESRd5eFKMUxu089oN8rZYp471JcnraUcuYwzM0/BQ8Q7s6rn1A/XZA6AzbfPRBIkyiF8m
cRqyDE8LA4yYwnP3OIsN11YNI37DdpHmgPdTLUmBq6wCh0t/kdDMQ8bX19PI2C0KhB32no5vBwcP
1x1qcwApMmZrveCg3CrixMdfk0jAbbpuYzdKfcA86FJkkKDHGe0zqKttkL90yyEL/TTnu8Zpjb+b
tDqPnlf+zCrrqe6Z+1c5Fm9WAdKesuF/W0NTfHN0NEy0venhtxEgo004iVXA0mA7eG3y4qLWlpKi
tJLodBLoyvz8oaP86bL60CnL/z+/Jo59RxTihOsmQHXKCH0hAikpFNuD1kDx60V40VrVuRM+yMIM
SJ723rscxeDRv8pdYNgvcWyL3ceh+HrogYFxTHbMii/UsmhPXYI/1fhCvZBcrX7XhV54ITxDslSr
xS/V0wv1QRqTnVyVLhsH86yjjnIlUUW+mpievjbpUPiAN2v+wuP6lGYxIPy7aAMyU6BVSQCp9WWu
/8g94B5Zsn7Dt161YswennFFj9RYBlbnIf5k6q37ljajt2J5Vl1NqykAOz9NhzZzu8cBV2vrpE3k
lzIo/nbwvfMPAJKCqP/HbvN/8KbefekDj6+NJssfwyf8uuPwNdrmVUMh5iovDedVONN39bD+BxS+
6M7FLUGWdk/S7kxAFdv1igOl+5Psm36bWF5+Bp1QgPOHeRvHthL+6hXDRxy9HxGnRjZG5yi2kXEr
91GH5mjQTvKv4TBk4IjELFGyEHzzXxftMvtvuzvtv8YjOzTGAkisd5qNa7nAvCy9DP1IQHINA/12
uWgbhSDbNPa7lpaLltUTsJ5SN1jFEmRqB+Ttm2PdoNKd3n7RXgxY5xS/9rj23xGvOQ1I+H9GjzA7
LVTnTvcQjinDA1nxqTtG98BbeZpXqgY8B47xQcQoFbrxCXV9EzYMt9zKixSlxrMVbecoN1L0ffa5
Q4H5TbiYn2k78mmcsEeLPmqdLJCzt4ClP+goofTNUbcu2tcQv2cXVwe+PglcJ+sPzWD/1SQ9mvxJ
1hX4/cNl/rTOI8HSTeyW/0zAzT6MbROkm/cYXCYx9z/8Z9PFdWDoBnVke8C/KD3RYKnEuUPp9BD8
dSdaL2oZOki0B8CJ1mVp7kmx2BWtcI/C9Ek8m95ZLJFotkSnIHeyfrAapEfa/upE9ZoSMPiljv2k
CceXeOD21uuT+hhabnHB3QpfZXJsv0esXlMGJm9tlHhzObyUaQyAJ3DZUy0jrsfKFJ3xv2oj6yLE
zaHVOLOaShtJCxr59Eyzjsofl3UU68cCVxzAYNPfihr1QzQLzep9FqvZUI76G80WLdhX9bc7uyVK
EVdHUE7+5AD7XOW5YeA4zvDdS9mZgBI6VhixVTcwY07ozFkeXJ6gMTbEhSvXQRA8tYDPK3O0Hdlq
STKrshywDn4mSY3utlms1Q0KQCU4S0kx4Fa+tnXxQD5ehnRm5LL3OOQ1OjFXcWgR98ULKgHGF/ZE
JGpDxjO/HsA/GNfM2fToQDjnSctOWq5HaOOwppeqwJVF7+n63+ypUszAi08zZnwDXEJxLAZQsao6
kKrppc9jhx9oKfElfJYuntmTKvAA/P2tFs0LKL3l2YXqgs28f8H3uX4CZzCoH7sWvzNqSSXBNBSa
vBGRk4CVrlnaaakeVlZ129+Kfo/FRYq6p0jXUcME4OgGULwyC+trjWwOrXDgnlcEae4WzbyyFRT6
75YfK9J9WOLGx10nRhk+iqa6arKLX3hrN6coAIalF+Xym5K3ZRy/eEX8JXKjbDeik+OxZOJ9mDpc
SiMbCyzYIWSav2gc2wEQI9jjVotscWYiBtqhneSzlhRAsvDwRgV+1W0mUs9frPFMeN8PnZfDdvJ+
26lME3EApOFzjrK3x8LQxSoeE3szL9sRzNlKYcWDvQ9C8eNOTssK38cR8l7n0A4rIDR4415hnV4T
q8UZPmatT0s8z6YrzbL44vWAhiJJZEM8mfh1EBMyQ4vpxLJxjyY55EaVyY0CJ9QwzTbvPIJVm31O
FIPWzISFzN9jaRfeMVIySexYNmSNC767GwatDxmYOVwgiurfbAP1laDtPHHHFp9oaD0PaIVDj57A
D5lplV/crCiRNMdV++9OJDJ0891J4PfgJAoHJQvrEpfRq6JClQB+OKhfnqc8YcBZzQtUAS5CtLEC
odgD3hJOpyiY/hiYTJ+MrBB7MtZ5/K68W+p6zw5h5W1JTu7zbnfhls1jqrAmy5vPQRvg+ufJw1vg
NqvsEb2uoea6aCC37TUzHW9rIZn5UoLL71hlAjxkamnodvopBYflWBaAJq5F89Yxr3vQk6F4MW1p
rycub12nAMBe5Aq+KnlNO/Gzt9BVMHHRv7h8MtbpmOU7WnZaj3pAS0xIaUNrAi/3sY2MJ1rRoBXf
AxbEzyhxgh7nWgA1/gpW1NZ7sESE/cufgukO6iZHxvB6J1GQgx4BVCngN0PrIlSW1aoKmNaZhRtM
2w30nWfVyAh/KGhWMo9tpxoP/Rtnic4QPB0F0iU89E5zRNJ3OoptBt7m24A3IVI8IPuaJgHCJzsG
VjcrchTxucAWQ2MoMAjdElNLTa3Y+hQbICkRA2pwUCgMWasgE/FFbZ3soAb6BVbhoJv90WnRUMgj
o/YrdMo/kHEV5U28szQDKd0k7DbzNvMOaFVR7ICdtW3GsjnKPDX6Y4PegEMX2odlr3lvHIXyTdzp
gZ8UwNrXG/tiVKodHmhGna97muLSit4H0mhKzfOfHa64Tz0IzDtQzSkPNZDtskQpR+SHDV5zQRoN
wyVUx0FzXfLyCIyKfJcMFfOtkCPXqIYkHLJr0LnnSnNsoEL8EjHgp+0GNL76ZLE4BKBhRd27d1xE
Zdpr+yRyQdMS5flNXO6G36oki49B5pgugFQAmzsY0z+G2ibMlayZuggUc25x6IvBcv0MR95jBzhh
Ck/x6AO4Ydj47oh6SlqSIge2wGlypyeZpghFMrflyOPgnnq3BMhDwU5eYp/a1olXcsr6HV31VkOD
Jy1akedcWAAk4wsA4Vd43OBxS1q1JFu6LkavyuwwW9By8qzZgswoxhLyI4Y9TC+pEWhfBhO5015Y
0Rfep4BBszrtKoqRbZHuDs9lIfpjrPXF3gZU6yOan4rNIFz+jLt45BI0Zn1V9MegRh++pXla+o4r
xq0eJ9Z1UFcvURXbOz2ccKlJ9zFdiSt4u+g2TR2ZLbpDqgfOp/w8a3UX3KUUAU3CuL1hJbwrBnIM
PcBblzmN5hYXr+JyMxg4zU9dFmxDT+L6dhrfHLceQEkW9agQQmoFn6U705JmJGsc76FEwxxA10K3
RXkP7OYpGY7KuS/jaK/VxafF7cYkF9VwKlEfInBPi0QR6ss0oZVXLW1BQdHx6C+tsV8SdIW/dKmX
H5Km7bZ9W/df9TACV165ruvYe+rrqHgZuujMXVw+W+j6f4lzy0EKTC/3pMwnQIhPLYCPkrEEBsQU
RVczR0BaKYcPd7I3WwkA/Dqt9hFS70jCowi3TvjJBd7DJ9wQuNckMb8YUk/fojbRd02XsA0tYwO1
dGlRF4+9MQL9tTd9S5mVqOI4mRxZazquA0QEMGNGhB1MoLicueWcejxpr31T96h7St2HkIFbgmQl
GpOv6LdFJlIg609LUkwMzyeAkn/LlcXI6ujQZMk3pgo9qZgzrGJQ/9lUNmrIyTni8d9YK6oEJasw
G8AcwJALK2QlLICiwJXUs9OEWhBvM4ehiIsBzWioKeifdykmE3mLEDgbDyMVNzEbf91qSMIxPg0f
y6znQCc3ih6PJigSFienOinr0p+tY+fXNEXWedeM1St3E3dfgkBnnSokeCN0OvCFI3seqyVucr63
UnSXqvTC1+ILc0T5GvYRUND05G/yYKHGbwIUFevWQgUg7aTxOUBotc0mAGLnSipclwRdR+6KjUa2
kx5/AoZjfRJqIC0Nd7LZgzT4BcJrx2I5C1WsBgXdi3x24al1BGaCu4tMNB2tXDwMS9+bxuhkm8h6
ymrUN7OwLnFvhm64Pns3uPWY5+Q3W7gjQFM1kAHs0Bd7epctwUl9K52jo1IzOlGUec3VB1k+jWhN
5CSUzY0/qWlNmtmRhOQd0KbzP6FzNOGsciTCogTZz15B5XeRNl7dyXBAxzY+zlSCJAtsYNgCj/k0
y8QE+JMYWPPrVrmR77+5DYWwTmRBtiPjLvKwDgcQGzajwXOZc0LHyOMiIlu1K7kD50U7gfJ5fibS
o49S0PTkawEEaWoMndzqkbjISUlJapqRwq5subV5HM0p60VBvsty8U3QXIhEYbqTRQHEyLs9lvAp
nmQHlDejJurXU3z2oH3v3FKnc3ELiuTkEmD54HcyC2B6p87Z3326QDj4PIsXbdHwGuwGuCGcv0yC
atwKlFOdW3UFIcN4vLjOfr5fQL0QEHS8oFujCDgFCSjO3EA2Ngd8mx+8roSW7iwWE/KrrIStbAGS
WvryigBH5eegB93Rkgb6pgvAcuOnXoqUvPr2K7nNT31Rc193hovjhRIoIk5+WQaXJSjRiLRgt8ho
NjliRMEYaFwXxQAm+Isuk2IzxmkAsAUsSUuKqsNLnueAV+bOI0PVCsqpi893cqlZ9lkW03qJwQZ8
v6Nh7cmSYfVIYWV8Mqshu1hh1TwMPFhnQRdcwEMbXGgWdO20wUUhW03aIHOwlGnP+BfL42JXiVqe
mto7R+arlbVy5MdaIAvoRC2IAgOg7T8sg97ZgKrVM4ZbepzOdqQBCI67D1EkEeT2u3FU2iEupcGj
PTsDy//djzxc2f2oBvCK6Do670EIam6qCD1qAKCqzj0e4/bBcvryTGsnb9kK5Yv6CvW95XlRdDqD
87ImtSeM9miZ2qoKJdrzUBNVrG2nQiNr7yGHGIgJtzooxjp1Eug9e5rS4MWmdkgErgOVYcsCGNJ0
MaEZCsx+hTD7tOarRb+YWwODJgELGYqtrAOZzNY37iSV+N4AxJ36ROQ+W4FtPD2RcJLadYocfNOQ
4bIFQzmpt6f1/K8KcaTRUS+3yzkOKkyrB7y8jo5zooFpiXvMjFdSom+6QSsQ/igBHqdMhBH+ms66
TAvKbWga/5Da7icJCG9lKV1rMxT4AZlJWp9tNagXk3nocGR042o43slr1GTfmM0OSjaijNYPHbej
t5vzXUzHzR66Lkj3Ls+tkwDsIRgAdLzbRSAfPYEUDW/a4XAkBQ2LHS1z1KvVKEiE353ayko0M01N
vSIFxZtD3xkuzmSzLBv8PmdImgDB8LdPdROFPEhPbjkKBtZSz85WiGLrPhumt9gA2EBctOMx7uLp
zahfBSuz1wTUDmcvazL0QUCM9NS7Fcef7VkCCnYlXJyX7UZEX8HXOIAzBcipQc6bZ17iTlbJrQ5g
roC3BKuaWuZ5ebZ5NT2n4VA/ZkhK+SEImL5mU1au0xRsfzzqtLfUmMWAoYqPvR2Ma7IC8FcDhiqr
Wo1BX690zxbnaRo+y6BAZ02ftIBwx0ByGrKovV2STAtwIlfv44vZv9o6NfovmxYUamorGmgH2utP
sr4Yk30nk6d/DXn3kcpR0zdIGvb+ogDZU7HOMxx/5XMFaKYjQAmSEw1NH+BZ2w3JiWZoLjf3DrhL
SRl0v8xo2QV1W6IMHsI7N5L9yWWxS5gl3p1HIAft7SqeN7mLtyyTCYWtDESsWqt5x35ovCPNJrWk
WYOnIjgC1Hqe3unJh9ferbeGNJKf6LW5vlOQsWHipI7O9V8bks3dct7q381v9HwEqK6GNvkN6vsB
noRrYL9UPLc99RWAyQZnZsDr1CeSRigUmGez/o/rQkVqaxPAO+SeUk9DqCvOXHKgeB4YzY6Ds88Y
Rwabo6O5E4Awd4QNfGhw44YPrTvgTe1DMxuSxig9AC4YwMsiH5LRAFZpKLIiSHeAwEj8pAVGYohv
VR+dl7G701l5qNF6fGq93kQzqxX8j5rX2ac2ClDHlE7ozWxEv43Vq/lypkE1QbyaQBE5v7MvikIb
whXabLVZkbUCZdmx5QZ40tbmtgxLgaZ2cDKA8vMNDd7BE/JdqFfJcnyh10xf0ZIUHEUsQNJ03K2d
Mm+2wzfAt6CWzYnMSC7Gc9DW8RMtknSyzkYdXMaGoTNLFgnbZZUEtYvahUw0zWzXRuAlc9i4r0pU
dE8FQOa0SwAUXYB5oXsBP4R+M6SOu6kVQQDASgDTa3rPrGTWM4k+7EtlYAt2a48kNgAXJnDLqWAf
9jwOmkdakb1h4oedDfMWJR8N2mJKKyC6cm+4JPYkkGntAnSUtO7aGlMTVVaD1E80APHTOCERO6xa
ljurRXFjKBozCdekupEuThr6wk9m76F7KZ5AB9JU4HzS0XT10Da9+dCDbsu3Mq9CY5ANeLEPBS1x
y+ucg+qZFmS/WNEsiMZoi98TEEqZwQ/ZSLal68MFOGWGVFmuIQlxhQfjsfKYtV9uIWe7xa9UEA98
4vvOaNGAUDPc0TkoPkIxzJj2p5vpaI71Oko95uN41p+0eMrsM3lplRxXSPynyLgC0xnHKQVnB0bO
4IQEABg+aKpHV56CaI2UVgbuxvViRzP0LqHA4sMXDpXAf1tbpPkWGdax3NUA03pIteoxLxoB3P8c
8OzIKaE/c2o3g2mCVsxw2j0ru9tZ3MbdLAs/Znd20+++g97hlaLov9dSA0hEbgY4gWvIPHodUN60
wftt3TgqcZQVKNoj+7g3V+i4IzSSiiPF2uAWkVasHnHLlUT5Zl5yG9lBCQofIPaiaiQOUe1ZZt2B
UEoKEAwdOyds/Rm0ROGggA8IBJl4WwgUL0nMcO6kcGQxaN0cjjBPSjkCq5Djf6cWCTugqOitQVc3
B3F44oHdp/FWeVZrm0lhSmtqIMVYa1v0rThAvLffRR/+ZLDIlxikaCVOHu+wot5Y98elnTYrQglc
qDL/Eg12s6Pm17veWFqSYnEjmfKatFDs7uQ37bhkx7n20KPIak9BPF5/MRqF3qMae2dbmi5RjBBH
o1yMSPrfNMxlmaFqe8IDtcDRcNNUR2v3vltu7pxbdDRTgYqiDg9zR91sw1V/XoZW05mY+7+b8Pn/
gHS5hmaABhEQdpphe8ZdC36d1fqAKsHo0wx0hHrBaRN6+j9VM1rf1ASpT+tbYlr/IKNrv6TaOK0B
NVQc8O5gfopGKwc8NvgQ26a5hGM0fpGtU2/Z0OzquqpWCxPNjJeMC8F3Zhonbpx1G2VglPsdgfmO
t2axC4DcutHx1F71HgfJYuu527p1i0eLOI1pyi2gLVl6/65B2QT68pQNVy3ncQOI0dgaUWEAslGi
Ak3xmD07o/0jUpSkM/Vo/dp4gFWihZGjncMIa36kJTpoui3K67JNqQPat+yBAZTporjWFRfbdkLv
HCoDkL8INWBSVABWMgyrxXWZ2zz890/Ose/h1QDoDfAeD0jArofLlTt4tTrmZYJLbpDllYZ7Hhgu
ZkCYXG1zcIu9VjlDUxAaecxUgNHINQBPp5UOWJG4i3JgwT/NYGUF8GBOqGT91FGNgiFD99Tb4ilK
jfDqRSg9p5nRSHRkUCsV8DCvrhpIYaPuyQIutNcjJ+sHGfYZeFOsSOm0U4r/iTp+tYFygvs4tQRt
EzvWTvcUqCC8E0gdAUvWR6H6eAVeSLvjfc981wYcrw/8ZX5J+gMpA3WlHqrbca20gZCFStf9bEZu
YsAPBJgRoNKMYuFcOJvdFl9DudlF3e55XyF605be/wPUwtO8//mxeA7g0sF+7nLPtu//oFykrxj4
1cPnok36faze8HnXYBAWyCPnqVovGjtR73lpeSDlIqel5QHFzV/cQLWLNXi3MM7zRTdvUeqAN0hM
DQVqH5vfepG9rT7Cn6OYrpfFWzKoUHe+i1kz/wvQlmAdXNCD59IILgL3n09p3H9Ps7T+2g1DvjEa
VFPTMsJNcgBWyMEMi6M2MIBjKSvgZKbogI3YJWysbPFOagNgZ8q74ajVCTy83uNGX/dlFHo7omqb
Gd3asDiwycXRWtVhLwpwVyJTWOjnRV6aFkrFW0+sSUYDaySIQzpc0us5KsBJNu/joTh/sctwlX/I
JQ4SC0kdaQtNHFzb086LvFb7VDnQJBeWut4IatoHODfYhz7niOtwfwLa3bxPWz8Da7h+DHVkIhW+
yvfY4M+qC+TFTVNxyJGr2Gq6m38TyQ/StzY60PRgeups/F4p8JlQDaLJjZXhavaOZGloZBdlQUS7
JKqVBX5l3y2YFoI0qO32o0yln9ou8J8IsNPs/sYW03WG60Se7iH0pkeLAEDdbGI79POgXVzheBLk
ppWHYAkqWLmdMTwVkGfLjH+SiZlHsiD5r7CzxMTzP4nHxyUM6gjfQy84oUvoJc7voUmOd/NEB1Ck
G/cS1dU0MgslvaBuBTd7Gx/aONbPs2hWd62lnWnAOTE6D/WBFpUNcBe8Cxob7sbZeUBnVBSDFgNH
6RTXi0qkZvbH7E4WIH1w8gTwT35ZLQYks7oezPA0pWFqqvaYA6oRkFPeXshB+9YAwiQOpuZb1fVy
hYsK85rVcb4XDFRBLtrkLyFoiNZof8jecNvyok8VGm0LIPiBMDfbDWiEAOqC5nyWonS26FXSNrkb
8c8TM7otWueCWSts0Bu1bKq2LIAxLvrsTVNZ2pZ8A4Zr+8kexrUNtBkjC/MHszKyhzaxLPSgqikJ
ZWu5K4GXx7UZ1fksI23dpDAkm84NduCcTo+aCrPEmmfKbeBVuzdz+3lRUrhWDuZ7EJTig2ywWXU/
JiChblokRy5aIgJQNxf6aykLhmva3rzQkE5Gd8FF+mxAth0K4g+SW99NYXiOT2Yys7IN0GKK9Y2w
7XAlyiKR7skG0b2HzETTRJq767IIx2PGi+Kz2bMjdcPkU+iuUbo5AghHKz7nSKOYeKU7oX2pXHtC
yPVk5t6pjALnKlBK4othjP8KR/mmyQo1AJ2mHdB0l2xl3+XfvB7V98qAPCX+1bMnm/CdhTrSGLW3
4xvwGt3ZM8L74DY28HxQnmRAnlWXdFsLrC6uQJGynwuGhqOqOnRTHl1pMCtUIXPQHDQiE8XGRCsH
GI/AdbmY0AzvJirBqD/iwYpIQkTFbgJcOECGJeiYZptS+6uRmXHoFT0CibI6G06tEzyQaP4UWWLb
K6CHcBRk/rILQp7i2GA1obF3SpAiNdJhbOW0rnZq9EwHawXSUD4oH9CNVSkBSUnvVMkmNYbusIhm
6/v17E1SCpEV2adOkd2RSAIgfINaFhyQOJBCTDXUTuWuJpBvrxYZSt7FiYY/yTQFK4ISmlMT8mCH
vqGpmuORxxJUcqRQF9l/xyPtYkz73i3TRL6l+FY6V1WCp590Mh0QRa52xkk2Oea5t6EVyc1h0mYl
yTRlRrNOT9IjILg2gT36cbR1M1DBVniXOY1pGs0zkjlKQTPDC+LSv1P/yeVOxtFRV/qV7dareNL1
FakpIsWSXEvw1g+EblxyticaPAUbDgYwXTXhQ0hrgglflos18uspCmCSdE126BwzjxUO0d/w9vPD
jKLhWZgB/hLQLgoKvDp/A5Y5KjAtpLQ8C9DdWYaitHhyPjkoA98lMs0ApR2YV8tF4XZSDv2PkV11
vXN+kmmLYoEbU84razZNs+je1EiBAJQA0jk3zMxHbiDGU12PgFGCEiSaVeCq3LCxZKs7BXBLrYNT
8xeyBVdODtoF5Wt4r2hxDh5m0RQPj4A3lccRhGk3O5DpskPe4VZtkdGMdsgm72WRL58LuxggFXog
HbezwvLv/g25iMJVUABPe1tXIPIFoNSD6rc9ErgRISNNCh6JZkHGZ+UiWszAgTEryXSRk+3vYUlZ
ZYBFodmHcsZeWlw/Qi6ixVV5ySkIj72GClrcI+ZnfOmhU5+h5KZUPGGDxS/obUtfBI9rdLUBLYHk
wDW6VGM7PuCOzluhurA+hYkq8KDp/ZoIdxpP0QCRitZuwLWNBZIpNCL+ogpamHlINlP4uE6XHiw7
2YRpb2ifya9BV70P6tskPlhm9BeqW8Y0XrUxshN0nBlRiHYOdbbKUD19nM8/dBRatFzEWue7njfb
zEco8XE6ogip27Kd2Veub/WR2I5JZb4WgBgA4G1cP8TSMF8lUq+4/n6NXYGfBcoWfbJy4yrc/cmJ
tLiC+ZNToJwMtZO0cG7v3GFAafYvAkeBysqjE5SbkahoSRHois+RNDYabxKVSUgB7BnuODL+gIEC
759wcNCKk+5IMxpEyvBnuKxplijDxmqhCRO5K72E78hvlt1MyfwuZG6M7fE+7ryexznK4iqEa2RA
5v7DJ6HQaeQizx8V3jpPRfDYmMaVVQaoikRgmz7JwFCEFpzKzGcTks0KAFWcxnI8LqJRHFkOYlvU
F7TBSnKjP5WVESBnC5Q7dIMngN0Nw+FUk5D0ozLKqkAEK1LpUWGvjSnqH8182BVRGYW+oVd4yWIB
WscqucJfCqDeLHSRG4HBY1THX92oRIu2Dfr01AQqcBU6wSGIg/wobft2+JNMoBUXnRj6/1H2ZVuO
4ky3T8RaIDHeerYznc6pcqgbVk0NCIFAzDz9vwmy0m53d33n3GhJESHhysIYhXbs/RFHw/M0clzZ
Arz9AIOBFNGVg6ZdXeMcMl9DsdvQcIwNdAn1QTChDxwpSEicTOO5W8VeeVB4gZALCjiH0vBs84w6
NZfkNmNTfHTnRSjqepGLKNYG204ZDrAKXnQP3ka1R54sWjT07jTZyJFygV+CEqILmt7tJodvFKhT
TqyFS+9s9eTIuAOmtRrUbbQAitGRqenG8RDFIBuOpAHEBo6VT8hbnbCzt94dzQYAAo3soa77dqsz
2R/MIZVHsJOOawvMes/Cc/HsyHPnBwRF8aOGgj7b7J5YG/1VAby7Q0ke4KSNhxMoFEH9GGUr9vOQ
PODX/ibyoby0CahnaSfv9yLoRhxcTfUMgV+9+lrZqCnDemRKsLM71bL6Mjra+JhPtqBtnqpkyA4U
Sw1EnisIfPMHnXn1bFdlfvhzHs5m/yDwRfbNYp4T2NA8D1xm/p3FVLhZ50CDUT96rT0hjYz0rsdb
8F3lGdCaBdPVqp2GTl/UbOWUudx4feQBwWKPIEeeXOQvHVHsjNb6TivYpWrYKsgs+zC6wHOhcMic
1+5yG+fjWQCOhnXXOb/sqX7ZZPa9V+n4wKaRkaQ2sqLo1Srrt9IfSsDqwogvyEMxBXPvGRJ5h9lB
trCt+6074vurvAbY0M+lG/WCAt5AZEdLj6vOtdL3ISjctdJ6PGhQfDyoFJQFo8mjH1EiDl6SMFTB
ZuBptkNrD5Rr+RhFnpoj1BDd49miXrTLc3AbSIHNGKtxXGjvBw/7ReJpOTfE52IU6XA0WAIkb+/e
kJPsYKYDfSLEKdtjsLZtDXZCslNEKwIc2HkbdzSqo5XwPlgh1wsmyqFqNjh3Ao+PKvA49URgbNsg
ArP5ZDw/NqkXJF+rVrpHGujPAFopz8ZmcxVfjtAzodXmS5LbNd/Pi0AJ9otphc9+Wdh30gv5nRef
yq73j+5kOZtBXgyQogL3y4Vtiqe4oZon0QrUoJzDvhvAxLgS0ySy2Tx9q4dc7slJJkyEAIt/pEER
1f4hTdQNjeiKkQZjDYU3PDTYgjyaX1+NPhNdDccGH1ejUHL8/ohxHHYop8rSFJCeCDnQT1m1NPe/
Z02r8AIO1rggaoqHzJoHZAEbF+hEenBw0ZCaokZRs2WNyNT8xzoJqiNOOsEmfKJe8ICoTmR751hu
c4fMSntXarPes9p7aiDSYi3IS42li3yd2oDRUxx+gH+7LTPA8y524u15rbiukKH0fbmG1pB/k87l
kHUg9MqKwAJHrFYzoRVVT9LYKlAKXjkSnHMTddZMcqUm6qu5S1ZqXJlfRl4sZJktyDTsansOpgvQ
2m2DEgIguCSY8PhXeovDlgpMOHrOepHl6lWQXgrJpvG8/gwl8/mNUIEYWa2yYMHlr3gUFl44e1Wb
t54ETYwsPjAKhFaAHqFzi0oR8Aqy3lkEhW42Ps9SVGvAAWaDdVsWIJEbqhKVpqN5Q4DO0szzg3K9
NxrNwE8esHcFfBS2IXapUeYJDOGzXFKfTYZExa+WHPyj5Ybdc1iB0cmp5LDLy3RXYMd5sktgJE2R
3TOwIoI7BmK6EIpO7Y2TddZjJXzrEWcTHFpDD2QZIHCwBSXIuKRhOQVI23pnrUxuycSsvLplWfzq
xSOH7ond2MuWjc2WvCg+sNZ8hJxP5hvxloP2Z4ZTBhMs8oyNnIGWtYlHp5E7u2voJAEmzyuc55GD
mnkF25QPVhI5uzxIvnEf578pmDcfvS4bVlYBukAaJpNNO8Oyy9Livs/64bFpIfsFDhK+ICfZshKa
6bVQ/R7MVwaYCPp4IRsJwYKp6ZLmo+dUvZLYLP8en2PEZ/R5SmNBYmpe58p9jjmv4Dt+cRh7wdaD
B5p+X4XAyA9mvYyQf46XcYnauItxpats28iuRgX15D+PVTfoB3sS4TmvAUoE/VDxMt2YADOvDQlG
98Ydv4BJFMmC1h/BSmXnX5Mxe4ReaP2USUvf2tlEEDXZ8bH+MqBx/xDlgbjTAcpsyF67yHlKpI1O
YEE3Tl7ZAICIqsmvA/4fAN8PuqMpXehfseibHXf57Z/fQSwk/q+OnRgOnCCmEPhQ6uWefU2lbrlT
0bMrm8deV8jnep5xKKamZ3YIURYaN6jZAWp3kwWDcSCTjZq9fHE9nufMvrk/OCkYZj+nUU+2PubO
frpUY9n9ef2rKfNqdFGafT0mD83559Vp9a6Eto7b1xsD5OibKNTRwvAbC9SSICP86GZ5ER3JSk0T
KGMT2PZLohlSiTbopG4sUM5FR+rWrsLMOBPBdszEHU2RRRPph3l2gfOQwW03MxKgLfd+xvubOstw
rPp7RMAB7OS/Ok2SnVovs9aoolU7HunhrW/0odDKfAK/izq1Mb4EZKcw/Rk2GNWBAVj9hNehyzDO
0iWkiZCjoKdoagM4HZTFrT09bMWECounxujAnDzZjdKqdgzQTFRY485XaZwdONRYFzWd7dIYZLfR
Yv6inMcUTt8MC4pi8xwakoNsOPuPFvRdOq9Na9GQHGUGGfKh+8XY0EIxVMZPiW7UA9TJFi13USwf
d7W5ckCdtSF95nTyWlkHbFACr5i8NDfykPZNSwgIsjJ64jxNdkNfd9BLwDBkLMIxWXWjahc/6pOp
H+Jm53WsWJKTbF6b3GUON45kAhjb2eHXC3T6tGRnL3uApa3MypeFl/evwASwddSgoisqrP7Vky1y
aFI0d7Zb6UfcPGs1RnuOA/A3VOLIDRN9fgh0oh/AeTTifxW3xP9bhIzceDdUhnmb4/QvhTznmwBp
2JoVLbD4wq9ugfDXa9TFta+JMh/sifXTl2oOTawqXue9vAzFM3sOLSbWzym0AdvlwJtXAPGsjevq
Ll4m+WBD9+nv47hXqFmLi4OBl7Ml6HXZAxsidxsxb0RFtZ+ifjLLVuB0Tt+RITsWrmf/asFxWbKm
/MoG214WjkruhcGDXVM5zc5KJoKZyG+XFapTv0nf32hdZzsXoOlVpAFGjpkTQ0Yht4q9K7Md2ZwJ
9E89PvVoaFKJABmpcdvoOwen9YZCyAQRSdDKOKCIhLYzKgJAFLUngTUiUuhD87eNbv/zmNwUSDYQ
yaX7OvL9Y+I12PWuW8cES1MXTrdALU9+WvIn8Cvv2fSdjoRX7pRRjDgzC/o3nG4Bjt4lF2H2FBZC
r+oiDJTrwMkMyTrCD+duMMGCkHDP++LZytm5DHvz0VT+lwTckviT9P0KJeb+l9qQ1hbvhuGqHCz/
i1lDfqEpVLWmuWaamhunat01zc0jDTwwFDA25M0UXkOqMoMC9zTXcfFqGwAxtiUvSknc1dCBtpOG
GqJxK9cEMEIGbbHmBZQba1Ej/28n02nadBTALPN3t4B8E6rNphMBZVirSobGjsIpcJ5zPZ3GYirx
EIB3IwcP+mBSypWkazs1Cef5Bom/eBa4JQevgG6/GJMRAPFqQWosxMnB827TMsc60Qjy4s22BJf6
Mu178KFN3vrT209eC7rvFxouKmk3ZQ+xkfN8PkUgIYLn0ufqkvvRU5V2l/P/fn1ShEnsxNkUKGLx
lbkFgKZ5jdscp8kofEcSfaxfS3l0orB6ycpxOGW98Y2stQ3OCSZce0VDlJEJMAoJdz/PScbHvm3C
+zGv3Gcb9Ki0chp4y7iOKpXuM8gclZPERF7oj0ZVAulgDyIiZwf2gRCkoLHR1mChofCeqY/IzIvT
23M4DSnkbItKBxo9Eq9Eg7bfqVQhYyDRFlmYb2no+82jaiZ2Lqdz7qcoKnsIQI55ERW71Rw1xL5z
D/2GeS2K8gUSA0kQDG+fUZ9r9VMJBV2Romj4zyianPvxqR+6rTvhSs83Gukp/5utzQAL4zqFxMjn
XUk36Xy/krGiW/fs9wOvWYUNflto2TkykVwCfJu6iw5I2SdAGR8BsORHFZvjE8pYsf2LM3dFznr0
nPs2H1dxg6IsFDA1JkgM8TtM3i4G5ATbrWjZxdOpJE9LgBsk1OenpRxwH69GgFq3FFymjnObud37
vNR02apI7aPj5v992dk5RTTIJl5c2st9iEYNhjH/I+gK0+VbBa5jp0ibA039t8/QFuM7xXvTup//
fL8rkjsVsX0zAYX7ymtuqFdNwz/buhiV9njBRJ3dNO3/a+6/XaOo8D0o0ixfX13cJTwzTSn9Hggg
o0ahlCfw2uTVyT3yZPEjkgBPme27b6OZm8gXj8W2Vz54I8o8xdY24NDMxiPUxOb0kRoA49IlsxOx
qxOBU8qqjA8cDNTHwh7jRx1DJcs2ko2eRmRCFgh7wjS0QYSLRWTSGqg7KZJVEO1y4YJGzmnLLbQd
vR9FW/9SsVu/DVmlkLf1hycjwOfIZV6eeO1AAxjo75vOQr1RPwLqXOMA98538cPRyDp7rBzsmZtM
ey+iN0Ebb0Xi+9gHtxpk79Hif11PhWp8SrIkXddJCTVfpwFF6HQeFlYjHnvUBaX7DxDFyU3gesUN
NWSnHs/j33FnN/W8z+h5rYon/bpAcTyDZOfSUrG8d1ns7CCtbe0AOinum5yzZVOq6iskyPb4tQt+
qXK8LbXdv0NLz1jGkPA+4V+Y7s2xg7ivGUdb3eUbnCgFJ2qsCdXcOgZbQyLRw3vT3xxjmnwFQ5UH
Dfjfdt2F4e3f1winJGQc1MWqy+P+KFHKehymni+halQ09k8c4djdimwUEgfWuDWl91N2oYAG0Oe0
CvLgB6eaEMGYOkWQr2lLhJ1XDwD2oYXpWmd70g+o+DqvPn0SCsk9Czj4z89DM3K69nmFz2lpqEHs
gm3vAJAdLjR9jGDoCufwucC8Xmr6+VLjlWIZ+ZCSMV37tajBcGcKJ7z32q44RQDu0ojsuGvDe+Z0
m8CCOgUIiTxjgR1LArAJY3uKo8bFc23JTXD111WOGEh7lhtsGLzlOSbphnHfj4YAsQuuRg7Wo64j
CIPNPKL1mZcvLNHXJ7o4fYxSxq+OGKObOcyvhp1tQskg7aB7tWi9UN7l9qOF2hzcI9FlY/T5vvEh
Snll91PURBSC4/1qmpA7jYkSXg+ylqoNULD+uQotCriBu9FR4i7ODjBJdds6C+3jaAG+N+a2uJOm
3R1jlRpLUaf8u2n/DGwdftWupdaeDrMbVLSzez8VbDF0FvsOLNmtqFrnRfY824Yg79k1KlfPJm/f
42kFZWhQi/YS26pedHsUf4LBuW7lGyict8VQ/oVNySMHhcd9UqJOQLQQmx8rNm6iaUi2vreGrRyR
CGl7x76nYMMq22Mp0i2NuANEmdVx8CLKNjwAm//RDAF38gnhHx7IY3+6acj0EG2Twb6/mgYk2n+s
MiYo/UTJDK5y0Z0Xy00bTKh/n0qeniZRN+ujBwF814biTK5++aPs11E4tAfg59uDNzWQYsPWgLrg
eUeX/IK6FEVj8lPvPH2OObvP0Reeec2LK52vTDOvL3RejnouH39BoNENQQ6Z2O76XJ02F7R1tbQX
jmLD7MmnUreLqrbUDqLjOWYudSNjbBUobvtv//lC1KM1+Od1zl5rBJ2gDabvZVkDDVwMuPuYreO9
VJbYcmFmLxDgBJORyH78MWIwRjlHDIX+YuMnaFemAapah6r9annBI/Pb9klEdXgTgKh1hTPL9isf
q5fKNv3HqMRW23O0syR7kcqvQyXKR8iZ+beVa/RLWmd0q5/K8fhDGoKTOYcq5Wy3lANK1yyXD4M1
vgN7ny1ANacP1HifvX+zebnd4P6ZYtK0+PE/MoGW+49EoO36zEbtGGhK8cmu5EQFYPFBODTBA94G
6ltoq4sjxDDEkXpgWPnoZQAvSUgn7sj+n2FM/ZCDBt/StIQ0eQWt8YwJEJdiISV1dahLnDdMo7P9
ajULVYBbVVl/zWFQjesWFHKeZrnCXOU5iOGuHOch9azp7s3i0VxffBaor+RLoDWKld+zYstR+7ma
ubBV5KxFP/2gs7p/lBCYKy3nhhorMrp9ZhRrCzIEs0k6Oke58xSSZk6GSvlPl0qi+iaxVhxS88js
FtFwI+u8w50ydamJVRNvc8t4Htviw0T2MrS3sWMlB433EjBUcKc81gb0xG2g4WhETW+gXGBV4K0O
xWr6F37lm62EINSRvFVjgjGNxhxKGFD7hNLNvGCvUr0VAhXi4VD8GOqsOLUyU6877kXFa4qfu5MI
2Y+uG9WrXefRHtrgA1RZ4Cw5QzVTCxF5Gmr+9Oeb0fb+cS96JpLRru14LioizKviIlW6YzQAPvvg
C0+OL23tGweXoRCHVCC1gdcKbMPU9myLsgDaExCP/PDMcpEjxCjTxmfHSjELiXXwRiPZ2S0cOxxP
vZnJ0785IEivd0LrApsmZH6jANliamjYUfbXmTxXbhZhBw/mvLezHdpvEWriinjf4RTnrpmaAkcp
KCHozS0NwcesN3/++znXxVnM9LjDLFSseoHtmMHVd9kpOjfp7NF+cKPgIcU9cdQg27xxdYNDrqlS
WU6Pa2oaC383MJDIpU55sobYqvXSeQ3EHiLjV4i3Ed+KbKhGg5cqtov4yahCf8Na0z20TtIfvQzM
W76Nus8LHNuMPyMoms1B0rcgfNoZrkZgNs+L612S89113GizCPhq7ixjrnrA14ABCCOR3/hxgWdH
YUALmEnxkjfJr6S2w19G8SUWdvWzBmk7SPXSAXIpxbjxBTYXf/7DYkNwfWda3LOC6dYMIITpu1fF
UzJO8l4DBPPgli+tEOkdXg/KQxKDrT8pkPJN9RAuPF3431FhDyJs/BFlFL5UZdG8+j1yfp6ZArEM
1MEi7UP/1k5M5LnDHHTzqSO/ko2ai5i5W5rvjTM+hSi8wPkatMFRY4zthGG9oEwj3inXrbY4SPJf
mzYDNHySB0dF9RKvJeFtDrLmkw/5kkWe8b8gFKS2aToothSONxz8aBwOXJUD3n4K1u7caUxGarBx
9aGgW+OUgucfU0ARV2ZA8yGwyUKNp+W0kFehFn4ZdJFc4/bjC79pqptc13cld42ThTpEwL9rnmD/
kLdrIGzDbK0zC0dkoXv0kIcF05YESino1A6gyGoxh3RDCbHECIUktA7FWGW4y2tjxOVrDm4K1K8e
zbBt14UYkqXlc+tIDTnmGAW6vIVdhtXm7D7HUE+XET65r26u7DQM+jo76M7d05pkokbqGMhG043M
dVH2BormcPGrGLLhpWZcoPQGFNRTiG47a1936U/fM20o39QOiiV0dMNHyLbjEF89x1GoFqIXzS+Q
wnhJ1vwEWSxfOEasbxQY+g25HE3AF3GcaPYL0EOiZlt1PpTfQ95CmwjYlbAs6uNEvrhG7a9aBsVY
H6OUm9k2wF9iB3bOL2FX1+xgDC2/ja3DPBpT9TNJ4vcySFJU8rAOx55iOFUFqE3Dtk8eEhNqYAE3
TJRyVinyWE7xDJ3FdimhLPNiuw0Ew3QwHg2ndTeDEdbbJmf8VnNr2PU41r2BCLC7t70+2BdSZTfC
FdMmQ/6KWNssIPCiDucG5/tgl46z3gR247cHt79Qu/OYeihgwQE8dWnSlftss0ERjpepabXcDoVc
nF3XC12EXnQvZs3d62nnBS8++dw9uy4+7/mjXlzloivo30tTLy54EXDRpbXOV0n1mHz8qc7Gi0tf
zLz4Z/3rBzqvDLJbf//nx6vlXdemMpwGMPzkW2jwfL2GxOFHMWsSIJMfJKiiF03V1C6grrk4OKb9
pUiFeZpteDTH275UYKFMQC2/ruPUXHnCtVa5lXR7P0VxNspcbDksHRBB30P+1z0l2HLloYXvS4sv
iWH0gHxMTmqUwZN7HnZgEm1BKPBp5yGeNFJgx0G2MU5K1DmZSAJmQ1LuzoG6yPhtyPk2zKZruCjx
XaiUgcIGKTzcqvlLFCXoKV+9gJRdLDMwmL/EcQA4jNdXL8i4/Ay4XhHB93wS1WbFysFzD3CYQD+Q
o59skIk01gahFgAGKlY201CVotOqTscfcyicyMDPtqt1UExprCkOX0Fn2bpZuXbzrD+WCuj0xgvL
FcBe3fGiUV0/DykEh3Llyp5mUAjNHTtA+hZ1bX2sEHip212sQxO7ae2Lia2JtJSeFg8rI1oagZVV
ybZEchGEJmAmwelOuOi4AkcaMMAnAzlCNH2ws4EEIjs1ZI8Lhbdsbe4lM3x74Yd5cmtZwa/YslHw
ZBRiZ6fMBN2mNu8UsuF3vkr4TSjGzZWdhqGNfyKI5NsVTaCmnqZSL2IWXu/M8MbsUFwK+Z4EJbdx
CALkeDCgRarwywkw7yL3cgynJoP01jhpfBjH2UrdCxdO8SCunQB8SMZOsGGhOpRwGsDYP1YlhFnA
8NgfgKW2Hlu/BQp0AC1wlY7ZUtfQVqgCMDXMY1eWy9qO2nua2/U4NCyhtbAoyxTgJMn0/8C0ev/Y
RDIGgmCT4w3Jd5nvXL144hwABDN55tw7w9CDwLmFWtMtSdEGYV2tGKDgOCkHHYvSzIEKcC6QRgIV
C9laO9rkwD+jFIUPmCz6dm8BlrInLVPSVK055+Ao7H+Q5inZqYdKfbBbmmEM+cLR5TgJhIoN6NbB
+2OBTHRTiu47gP2/qXxmhh/iBvInlgTqUTOz/pzH55gcOW8wGOPtITHE/TjJFCaGcceSMr23plGE
EfmYU/MvhhufWGKK2TeNKtt2tr4nxqWRugGeUUYHTXUNSGamxVq7dv+c5x5b4AlYf1NOeTs2OCkF
MTZ0o5L2LxCsvPIcijyhCcwSUiDNo2GF6WbsC+PWSrTY/flhbF8XpDPGXN933WDagZmed/V/CYId
FCTWYfuQuw1gHIu4D1G70lrr0BcNNECkt8+iQEPTNNcnWfBxZTmZfAkcQy6CoCp+Wn6zbCEnFC04
2JxVnwzfYqXcBdO9+xRZOGe2BvO750Eey/QF6kGCgIPJVjR47Ayde4uvT1Wu0jzGXRGpg+2qAm/N
XubezkHQeGjBH4pzR6MLvqnEXstUqveo4djmizo8BMyo7oGhwruIgbPxIu3b1VwEoic6CZy/9Ldl
vLmoC+Hey5//ipz98yfN9myO7Sz4IU0Ucl7tZYOoj0at7eShEqBOq0owDjde/xiqDBUBTlSfgq7p
byo5/hjc+ofj2vwvUI4r8GZk4kftR+K1CJFyD+0qPXWlGezczAx3vV+Jk+kX/cqFVPFrh6n4cwcL
zy35LjT9H4bDmncrDsCVUcfBvtQee2uDTeOq5l12Kt4HbdmsKSqV/Ze6YxKJDgZ1YIYNcta7/V1k
xzjDV+aIgpykWOVBkT9n0Ja9K4rmoeqC7JmLPnsufXNd90b0QCNXmhIHvLzZN1NEgEfy1sOJzoom
GKOCApGqHmgxmuA5U20AyMMg7IPn9oRRNh2l7zJU9YFWgs8YYsIUW3GRrzrlmzM+mWLJYYBCbZrg
J9thwOPOdZz0AW8G6UMqzVWPX38I/fl9tCzT9F5IlC+QUzZN+pBFEGYxGc5mkJ5FiBGIcMFQzbkV
k5tiXK9FrWsYpBtejUOEU4oRYIrQn4QzEEOXYz6YkvyAN8t5HR+5ll0YKxDGTTF0wcHU4QEEPG/z
p4nHujhWmUYVbNPff7Dpp6m/s4sSMAet8CbSMBDdW054V0wjMp2bf7PNcz+noU4xvHF9Gd7wxDQ3
yjW8hZAs+JKodmkXBWgEe5/vTRCArerB69+SAWBeBRqHI4UVMaiqJnucmXwPDRXcEll/OEN/CRg8
Y3xtDxtLZnTfyAt+59rdeGGSgnqheFUJ+4lsD3/ImwzlALZqllQOPdk5kPf/Zs/q6F/toQdZEavV
UE3JfpP+mjyBgEuUnmaCX9CAofiyLaayHLyRLYZUB7sx9hXKcqYx8fkaGTC2NqS5ZpsXxwrH5TpZ
oe76J1TRjLe847cQ/FS/DGO8A/N495YJCf5opwYIvvJjJPecepMnpfkc9SxdgFMbiWLGvjZJ530J
ZKMWOmyDH52frPoqniSuqhiidUnwLQqwlxuzIX2WOIRc61CxY21WYAFuw34XBH5yEihCWfnIOO0z
T79lOQoYoAzv3oiJWpN6ZPMjhYryzuTYLP52uBkrcBI1TZm7FEnji3WGEgpQg1vgKfsZqEsUYgDD
uhSUzIynvKauQqQ4qUtNnUOZMlUuyqBNnceryrRfQWBcb5JxdA594zuHpJTugYapgnIg8qO/x8Kw
MG6noDnyc05MHjKe3TSsnRrHb9V7ZeXBzpqSkOHo/Eh1lp8oB/kzkWH2muCo7BQEYK+ZIljHY+hg
Vf2Kkpg89YcV9s/GnOH0MR8UVdnH/MG1cxzm9cUpVCnOxo+2C7GvFmnHBHI9EUgXqLFNx8JmsYw+
xulUvpcXCkbyF1eR55lX7rODlqDhedlRhcPyz79ESPxd5664DxTx9HYG3h6TXWcFA7DYA/Um2oc4
iUpkOkoXlEdSlt/BvrMqJ0WjnufPdeYFr2OZDisxOgYUO9kWP2AROCTQ2H75VYF8a+9J9mEiu1Oh
xK9iXb66csimiA44LHq8svtQgzpB72vVB9BuoTXqxFzzmO0AfMU2T6FwLQTL0BuE6ZtNB+zzloap
178GVhXc21w0j7ln3sWBLt/aGGjBUWbjmoZlrOuFj13vHWui9gsenUuyV5C8OgxNCtrOwSnfyh4E
EWlRuDfkdcSywKvta93EDfiN420rcAPnq8TvH0QixLZnA1SDwK1h3oisvROghLzPAvHRNFDaW7hW
0+1KV8lgkVldsAev83cKmW2xZ3/1dZGAyWgKSaGdukNlXb2Q01rnBaXTHL1SpTvLN5+T1gU8OzYe
E9fWxzotJFCv0ns3EpzYFh7IVnDGPTykwvnGWey/R6giXHkoXTx0Ix5HPih2ynH03sHm5mz8sN4A
dtotz8nzOgLbFWXMI4m0nmuN7ZaGZwcFk7cFAmRLjqsFkBrNFplIcPyMJPI+YeNdPZUF429s3TYT
nwoN515buKhKM9X6bCNHNcVRj5pe9v2OQUqoWqdgvX7sxFg+4m1P7cMp3+83A1hv+6Zrl9rM2HYe
O1m79HPIM1I0il3ancruQU0JsT3U44AT2uPAktZxfmNF2tnNw7a21a1G5gAE01MQjakXhBIJTb+E
PJxXTvzTk3uOjK1m3JVFPC4CbhnrMJbdW+94WwL2pqPFsBFs44eyFO1hFKZetAHYevBygf9BYXh3
0GKwcFKDNAG0mpLvfi+3sUQJHPBOelsBRLsL+ly+KD3eUsDYRhlYECBcfJ6ZmJF4QrEl9p8RNkEt
j/+yquotb2X4FspWg/TT4Y/aAy8mwIrtkde+3pt+JPc4T7SPdjbydQ1ymKfWA6Wm05Xle4J8RNli
08GD525kw1bFwt+jOGHlNGP+piMAXcdCD1uU8VZvKSBLjm8231rkMFemsrIbM9YW4M84Z9VZ861X
I1+YKBRBziNql/j9xXvahNauRRGzlW/34i7Q4IFGHdUhaWWQ3yCfXmukA8iXVGXEVrXd33s+Spic
GBwo0NIzAqAXkgz4FeM0QvH7WwtlzGXHWXNXMbD/VxmqbJD5Zt88Y7jPQ2Y8S1Qu79tR5RvHCMyv
nrg1nIp9Ez6gn2G9zFEeAHosfK9mPQmvFdFaM1ktYnDUNPfkkS3Ur7+6oRY3aVwhvs1zd8dHC7ln
/PwuO+w8OijRbbF3HacDW686DHViVD/NGJSuBmiSl42V1qCFaaT7RH5sxBDauNl9NWbRIgMiyu0T
AMaE4zyb+fizkL6EtJ10nwH475dF5Kf72QmE1xro0mANtSP32eJ+ts8r3S2DKdhJDHUcewu/dBh5
tk4fXfBc0EwyARf65yv5AZ72tJb5X1ei1RJQ7v7XleYACajw578JimM/HdSjSu6aG1ZARNeeGgMl
CnMvBC8sOHynMTXz+Bw0okb3IlwNy2aokgsLzbqIAnvtcqayE9p5dlFLsVaTzjS2NqguTKOXuvSi
w9/tMuHGlx5vbP9mr0CKe+BFnK8tHf3ALWosYreEJIofYtXQeFM19nlBlfS3YrKDshRS2FXyDpKw
4d/s8dD2jxWQ3nN8g+2LBbAUYPVmbEfLDO/ki8REYUkDNWSwTrFIbizbQj6IxlbXNLdNl+PHjboR
SfDUvURRtyo2ZON5Kj/ccnSxiKMTUKUnl/NmB4VTo3mo1yVUtkBvAFEfss0xpNEzXzEb42+Qkk+3
82ehSI0cLC6GKtFtXoWPM0QYv0xVhHpjTYBislEjJ/jxeXhhk8k26oxqn0EVCCSkXyslNPZqQfXm
Q6drxCYR5bClfYcnn1qQ3a4zvvZZKXaZqeu3QHvYUSNbVtdVew8E3jeclNdvigFvGVp2uKFJZTu+
yX5wIc7MikdrcE9FUyWo+6vzjRJyvKHGF92w6/CVoFFcAsKVNhmqtnqogqOcqICBrKDcwtjv+MdE
MuZlACK01khX8yQy+ryC4AKth1/xYuvgIGzoFrkvv1qjVZycqrNwbAjRLnBW8Gjdgv54+X+UXUd3
4ziX/S+zHp7DAKbFbKicbMmhXK4NT5WrizmABAP46+fiyW261P11z2x4iIcHUJYlisC7IdfLAk6m
6J4PWML5WKu1NXyeWhatoqo3lqmoe2h7tHa0GlCgXFQQKl6GCo+Ugb2x4V559IBPZSsf5sN7C5ZA
bEXdIKGD1qzdRvu8jp4ogQZ4o4vtnmISq1D49kZ32/6iu+wXbCrGb3keNQtdauJE4idd2VTLAYjY
pRN7zb0c3W/c7rQvQO4ne6+Flws1BWQhVoAZggMJB88vnQU9i7BikJhQyfaU3/d+WVzklPjP8Ga2
VRJNWEb2N2rRhLZeOgtqmsD1XSekplZDVRCm6QFNSiE1aQWm7GUce/+5ZHd05d9f5eDjqY0mvXmV
1IQvbvrpVeoWCKSgO1wnZKiA8jp6+f1VJvEULrKk6GHfheV5Woq3IcunNa3YaY1PcTr7l9jIb4fO
43HPhYGTbaNi4FcSYiZgtHUGB8OhG0HIlRE75HxEYf+jV8sH5UZZpNpywcq+fh1ch+14G7pLnjX8
Ne3qX4DB4tc4kfKc1qjAQ236te5yf4kHQ2tHzS1uje9D+zDF+lQNxXLgl93l4xm6aMMOGsT1Fm+A
sZ8PE7hG+5r3trOiIL6SMG6g01joVQOnrj/zDQPQ4FBgW1TvEwvKHe3C1yDoCOtjIEzLoMLW78FT
nkNZi6/BEXd/mARAxz9aRzloqFz65WYs3eaegaq0hQotPhMxHKwDoPPa+5oXfDvkEFuJlabEOOXo
qUZbbMGSy96DNJqyU5DVcTNOg2siTTEO7gRNixhuvgM2t+rMvORlzV+GbgD7BWiUxDGcVaqzfAfz
oU/xdALKGrDNfOeo+IQ1LBa98luu4pTfOQnfAwLrBSSDK8CLSkzN2pFQ7qyMK3G7A/pO6dt8pJBQ
rpXBccHKBZ4cArB1YUGwhKK6sUm91ll6qeEt8SwkziK2xBnyB+1J6TWGfmL6wC2iwxNwAEHxXt/m
VgutysTIm6Xbwl01GeujKKoCv1DqtK8FhJIc1OgoxmSJbo63dfkpMw7lEbXpaUvd1eSAlagG32b3
Xt4tsBFcLqMS0JOA+j+d0iAablRAO0jzB9OEDZy5lAs2yW5LzcmVNcrLth5Qs6wcVCC8b45ri4eb
fDxN2496777nowadLEDy46hOTU4X7XJfTvdRxjRIZcf3leVP9xSig8dArvHA+wzmGKVMpgMwL9Th
ltQxD8PdMQzwsfXXc6xQk46l8dxBK3c/zyTGSr83oacC6/jobp6oSRzvmGBrfA7RWeRaOSzgrZ/z
1BS3HexrTkYjFtScEiD84TSH27EcbXmdhXroglavIIuCdVuK0Vz0CmuZ7Fyo/x7n6T290O5irL4+
3hbKzB2oZiVMfnqnaGoNZk8bVCInKMRAq0FvIn+fFjlAySAWfncmY9cPCdxEIWW26Npo+pnUWhJY
GiAwhgvvbBfA33PsgYg4tBpUF1F7OLam4OvYRLGk8ga+qHgyveqd9cBbOUSo4wZg/iYQIXIAo0lr
5yuUCSRQEoZ96dPKXDuDCwvouodt2ViLjQY46nlssmRZYqll1GzcFD3MlZg5pEZAp+1YbBw/rw6f
YpnKkVBH1+uSHSitURJkFMe2d73WYRSCVeW08D1IYaOAJIOibrVXI7e/haMw3qa03VeunKIAGxHY
f+IMbuLRLwEsB8SU+ngfQqD+LezLbz4Wbt8EZB7BfovNuwaaA7oS93C1sgaaMukCQdIcFMxou93Q
77Rs4nuXQ0PEVoeu0u1/qw0at9tPDAxzxgx8jUzT+kshxLHjaGJuJi4e155J8Z8U/Vul8E9neRKl
0L+WNsoJiuYDqZfDnPd3sXmsz7LmEBagrVU/GwBcn0evCU8frV61tKz4ybGpd+1TraJpJQxiBS6r
ipIm0PZL1P+t9bVkWerdEej0t4ncHaBBsa06w7pncFBZCKPQVw5M5rxjJLm7atWL/wTznAGe12Bi
RDoUy2ttlYZOB18cLTvFg2tfJlb9hAWHcYELcBbgaac+SuyxrIQ1xM+9iZ8f0eInNv7WZZr+R110
dZBySCnprEnWbWqGh6govH/ZLHT+Uvxjql4Ft1nbsH3D8W6qVtAlSlKt7etLC/kAH09xpa4/tr3x
LU6n4i319NepG4wnG3/HZij7dGsU8fD0TwlYO6R3Urf4sRzAZAIMrMMXEz+s5EpNP5cWE6ATZ55Y
zzEOdNSu5t25cMCKK4sKoi9Jaj2XUCUPCqhZg1hvmtfm3As9OScA1khtx4mzph1HpqUPCeqxD55n
hrsitmvIV6BJHSGbnCVqoNZqjmlD9cMSnB8oFIomAkNigRIBNsL90kb1ekwcKEviLNQnBLuP9tzd
tOIhLmMwCWFwdPjnDV1m/QWMaAOF6DiQXmeuD3P3m39SLFiaGhPvz5mOXVpT6TbVHfBtYcWhttrp
mQfUVbKNhYUvEu/gWDh3h/kUW8AZtMYRWxdLGM1C+r6th+WY6v1jPDj5gzResWfVP3Zh2T8KvJML
u8n6LTUNY7QPZutDXUz1OnADeYTQNISHY/9Eo7Kq9tZpq39BoSkNKFSVRfFg2l+pQdeR7fh51hg/
rcvcgApRnOODUgnBRdBiYXUECrU50lmqevwie0jtLNxQ65pHQ6hNee5Qf6vivsFdVpPrOoc0Z42d
m1fTYkBA5+0Lqondvi10ibqXZ7xGmnyzjSa/WDzm93LC5gQbOuM1HQdr0cD75QBdjvw5s8otzUPT
6uBjbcL+2S33g5lp0zqd4MYhU1YeNQ21sCbvdy307owTxehQYoGHXwIl/KGSr+OohwaXlaW1gRpd
Zn4Ho2Q1bZ2W7nZyYegs8xFmttgrlJXoAmyvaWet6exDFeG/SB1e8SOaQGUzkzZeW6Vt7XyWWo9/
M7A1LPtgS4Hd/9oavvnDm5/4gc2n5I54alzZcgC8528HF+SqmbtGHVCuhi5tjm/rTcfvk1Cn43fh
7SSNZWeHysu+WViojaCsv3QT2Ip4mMaGlno4VvFexQcV936Lz/nA2X7KNwemv9QTijyam2urvPev
88z5NL9TsBgvu0Bd3bbrYhmxcoN7goRgHu6KaxJW8j56YjbIHYkmZaKH1HNnYSs9OrLYq1/aMZbr
MbfMXRnX8UMRWW2QjHbx9pHhu6DtUkaIjZyH0oA9CWVAR/CIXcV/mKOy0mU05sc09N0d3SLBXWvv
6awYyy9ga7m7wdD6eKWauUobhwHSSR8pn2J0U/0YVmk5VPY8rMRXIZ6j4Kdj23G2vLpowhK6XqYg
ma0ictnMNV7cc/ZACktkqtklY3EOVVqs0nIx2ifI7kWYMfUloLtC3snKF9ojL51oC80LH6urqdb2
3u8H5rknoH7bzRxnJVCtEEqMoEUDXYm9w3NI3Lb7uIGiRkASzITHD5WOi0NyzxSkNp151WmQvXOC
yVtoGdldM9nWXYpnPSjZ+RFbumaTLSlIB2CY0QOnLbtvsrsohQoexVG7hiieGpBb/bbvElz9owxP
a3JDWjYKo8BZNMH1nMKFrRUALgzu6p/X8LKGcG/TQ8wkNnLFuJRNt5ws3UHpOuE2pHDR5loPK18z
1AJQiyBaDksQiIH0YzB5mrcyswomfNSmrl7K5kRnuBd2B88fFwn1UgdU+d97qQk+6EPjhIDWZ4BL
JuqLrw6l1StGdzjoC/ABwyUFLadK7vraxyENBjwm4v5v50GS4tFrAaAwdGaxe0ZOWcbESqgQVGJD
TR2otYOJr2AQw13qIbROYZiLBmKBEFOZD9ic58sytLNFpH10i1xAcIVPWG1SJrWvZxNTc5TFk9ZH
zcaHkOheArxiVNhjd2HuFFlHXQoTzxsJQJJ0is28allxY1qYcIEHpXTubyrLPHJwjoI67PXVp36A
uv8cX+XJgxvLcvupmwZ+aqMKGQxQ6T/kNrFW1SUgsWJeXwxdES6P3T7yGaquH1NfX2UPSe6NOziv
NyOoWdMfgoJmtDLLJlrIFkg/y3LMABYKxj0dLL0LT2nDAjHW5jVE8cw1ox0vsNaZOxqV4oi2Wk0V
ZCM8fWIO8HgIuqUPVojsAdtWM4MtyoN/fnpx/8LxcTzdtyxmm47DdOOWbzbmTma2QBKdIWgE5jLM
e+8tAL62g+0NWEg6MF0rJ3+ZsTb9UvgAd+RgTfwRwaoUJLZfsu9esNSIvppGlC+HDnfAyIqzRZ6h
NMSkyE+pUhkeLVgktP4XffTEXTe6+FKqsD2wFBRRWa2pSYOSP97VkNsdVwsI6fKDSHL33Kglw0eL
+uIeyu2qr/KMeI2HKjC8UKm4p4Pfmq94LOh3iVU5+1AU4wHbzfBZgDQPajYd3E8cKKlmhkh/VtUf
4DrWP4yR+fDJqeVdMvkSrGBLroC/1V7weT72vpf+1KIGoEfNeeos+SSduBwvIO0OO9uQEDJOALUL
vcIAl2vSj37p68ebJvQ3p39BCJq3iwTmuB7WBp7lAG/DTBI4ffv+ALJx+z//Zfx3aIz4iOO54mmE
uAUMAYxjPAxwa7GGcd35EwjfY8JfdWGtolI3np1O5kf41g0LrUeaq6BIOTBnJ+nrFvSajKNdTzt3
LEz+Q48aPMuO4EG7o7XsWW8+F+wINe32FRiHPcoo9bM/JsM+Lx247E2G9y+fT8O8Xa9iBQSaD2zR
oI5m+JZ+I88Kp3knqsIuenLrZmV1yVPnWQmEp0rxGOnWFpuk7ksHgbq92TEghmCw+xJBXnspYOCz
p97ES3ZJI/nj2ILwqUPwgLKaSUxbGULN8KmDwuG5tabiGNllt9QTPf5huVNQFYy9ulXE16BKtrsx
AhtES/gXSqh0bJFYsIw8w4mkWIocrh31mGEBU1QPlueUD20eR1u30qvFHMPGQrpw9L7eUgp1yD5d
+MzIz2YeN5vYbQ0YzYJcAkuQN0qo8lJCSagyAh/eSEff44m5BuBhXEOPPg5wQxpEAAm5FwieA1RV
es4r1EhXeOxFCUyHkYhrwmLObqT3xdEhfaTiZc+mleeLbjcWdr7n8QgpknGfqS+mnKoUHwdsplDT
NZpy7cs635D8N49aCK060O+C5aDzBdwNGz/QLxLsooOJPzYcsx8gxEX1KraA9Q6VAnLihG+Dn5VY
hrXnxIC2pQ3lvaCuM/2pnTRv2VeyuW/AfN5osevvuymZDhG2CTZukRRnI9MOkQkcUNTw9DjIZafb
/bFz2uFIZ+CQvp9RDOoF2DpnJmwK/EJAdQPODv9832SEu1UyqLAO+vk//8Ww1vPwlVNkXR03zr/g
ctsxF7KqivgJMI/iUOa2eXKtbluTaSA1ZQrd1DiER2BYptapaMW2GIv2koExdR9F1QJMhP5cFd64
qirWn6MM/zM6o9in3taB7WfTewthFv5jXokVU8gqWJPI4ySBXzNVs4U216YFBHlNvV0r6wV3Ic9K
vVLvDkXBigfQeQEgkEBBh4WxbxPTuGuYEz/m2ZBt66rrF47VxY9xU8qjw70fIS+DvNeL57BrnEtu
REcUULQvmV7Hx0yz3YCaud12GxP6kytqNigXgfqUTDtqxsnwBy81Bo8DDFUzwmXI2195pUON/dxL
DfSo2FWh0kWtuxX9IgD/mi08e/IODn3ChnYBsHrxPMjEvReN852ynLHF6loNsg0RTHC0FLvWHVh2
AnjlsWRQXo5CyGHDkpXvsY6CgaJhVl8NfP0t2UD5TTcBcsJuJkza3PprNQGUpYdDu9a9HjRiG2uT
A+iq9sHoE2wwtFNVQ+ALIuWh4Rfxcu6vSuPNTGuA6Q2/bw4isjfwfgMVXf3X/cRtLm7mfTcKFx5c
H6FwtL+D/I7Ha1J6KzXz2qRBlPYRkiMDkQF7Khn0SDwohde93NVwhgWJEVeg5CkqIfMhCwh8qQtW
QLuvO4i5wU6zgkON1//0NZsHss2iZx1oJxjh5c2pi+JujwrauIEnUHlpwljC1TXxXrMuv/OK2vgF
aQYAsOLyLStAnHALLYSRDbbRGNY5wBaN+aHEbXo9ATjxYLsc8Bh8fr/n3N5lKXNfYqfc47/MTrHI
7VNXuzhTzVEv3QDraH9FMScC1DwaBwMPzN7KmSzjqzOmHPviqaWUxYeH8VcdopYO3yr7J9Q5F5M1
ON8bbpvQsmPjvRUXyR4vDlb3qLE/UW4ZpzzgrgkdwoE1R10d6sbrRNBrHbYzcDNqUj3dUOuaMgHV
MJRRNl5CD1a/kDY212NhdUv6ptD3wxTFQm+4d4bODb8I+rzBpWt6X6pBfmMVTnl/mtdqmuU3awgd
DAtatXF5lw62teqAKniJOYya1IeRZVhbmb5WweimHndaW3vga5hVufEi3qyv17HtRN+5fQbPsgiC
LgLytcuI59NDgdoe0/gT/VLn7LX2irkBxTL+RA9OSKMemC23R6co1Bcm8d1vvvYAVTl4ALQxDJbG
if9iDAvsCTJFvlt+sYuu+243AGqHWZq/5uGXzjxaYnIWPs/qrRNCsGwsmnBtcOQMXTp9qYykW1a2
Yd4Pk8T2ZGllexgBJyfUArxV0ofisatAKoKDXPK9xda4+nTVfZ5darW9GOcFZF3/bEk921eFr8MF
asKvg9q1NKHmufLCKF4mqmmpGuDcMXl5vMTvCSqGvVqxz9mUSENyCAkkKR9XA6qAe1hpQsRcnUW8
b5aT0numbYhCiTzPis3XXYlOPzgZnIQp7uVmucAfyAJtwC2974ZoN0Su/vrL94bpddSHZGfyYlhp
cW28Zjm/TFaVPLZeop+gpA2ZLpWcN1G8sGU1nrAxlj/ixgAfR+TDxHxceXmdBW4W2QC8owQSm3G9
mCaIPLTjF80unZ9xC6Mqg0fRIyDY5qbvZbVzsNYqK10ctJTlsICK3FOUAuFGZxQbVCxRMTqjWOLB
JBR8j8v/Ifef59QG/vmKNJ+Wal+KIgYZRCmHO4kc7hOY4l5bShecxdzcZiU8eSlGB8gYxktDyXPN
Mewbny1lXQ0uBZgvZVJDGhzVlxE0nhDLxC2AxtHWzKzpqRD+azvA6/RfE3IAVqF9Ezilmf7Eju0u
5qhJQSsSGCPDzY5mVYQnPeLlUqap+K7B6rvXivSn26CWOeEp61JWAwS/BpAuxqJKnvwCciOtFbN7
Eep2YDTCxsID1cqkKKvnMo4s3C5ZtqOmno/OMoeq4QbFivq5yMMUN+88WlMvK5xpY8MJdkm9Tghz
sB6buIsygSJWVTghqqn4KazxTI3v3ChRkB+rH7ADCPqwcH7CExvUgTBzHitgdTcj9Ih3lOtnsI1w
gdW9ya0BSX/kKrdXub7P3X/RSXBu16DYPrdsOCnahuc5vq3fsPk7YSS6H3fm4/W3DdXsTQ271rVu
d/ETB9wggB1J9odM30Aga97gLoM3vGTVZcwA0QdYBAwuPvJLykW6cDtXvHnNt+sQUF7gRZppj3Yh
IJgw2u3ewk/HHfOmbJmIJv3m9e2WcjVZ3kt8aX+MCSzZvMZrHo3RsLeQOthmhgGnHkim69DX/w5v
qafeMMqnsAanx8cycUVxE77NuVF+HzoZ45ew7Hed7x6hXh8fhnBkK0jGpmeNNe9nqFqx1RBpybnM
GFtJdRaFr5VpAY4hzHRFaoz47HZBAy0DlA5t9mQWLfwaE/k1GbC7SmlTrHf/8njr/76mtA0fbCk4
bOlYWlo6lmA3rDMTZWQ4FVWgwwC8j5K9swePxtnTmfFxNscEXkIEGsD273LntHn8/ysGcDXKBvAx
iRSV8Ord7CvGILXJYblL8ydZinB9E6cMil2HUfvqz0yncz9Nc/VsVpP1mR7C6ePPi+RkGH01c+6i
H7afCgH18FKPliWK4/v690OGJ4b90HoA0agO0U421kwfOdQDpRtnN4rnOXwzijooRmdANcOueW7/
x3FzigcpliAVo1zTRmrmZe0qheTxohoj7LM6HHxCF7okZVP8i6a5Yin+Vmm2sS6C87vjWtibMA1H
vxXpYONkehVr3HNpWNjOHZdlbxc/0zKM8Ewfcaip5/YWztbZdgzt6sF0gNOGTAbuUbi5Fbz4Kace
ItLsRADRSKRYNTSdfi7Qd5eEcQwcAZCjkEgByChP3ztyDYZI1BHX6IjNcDijVDC1KNgWmb6DhmAL
ecOi1VFuqdyzPU7umbWlt40baF3MMd4I7ZTIaQX0e6cFlAdnzTUzc+tELTq4sIsLTMkN0A1C90zj
cwhiraa485aUYqlLWJ3mXi9BMcrr3f4SKXH9KTfWmWZ4j1EUa2e/iQGRHq2XPjPc7aBB44GaqRZP
sOQewz01/zoI7DYRlLn3Nst6w4ZWupl9BhMzP1Zu/xWGQYA3Q/IR27PY/uF4NltyBgwtSAru14wv
BrD4XiU04CBrMiYr2jwC/f4NmCP/XIVFgUJuBa6e2lSi0UqsDoIaFls2PpenytYAVC3r9NnCA2dQ
OIBcD3A4hGYY++U1/sURWfo6GRoUrQuDnWEZzDY9L4p950Xvw7Hv+T58cpuHNCtOcYkKDVT9Lobu
R5cxcfPnNDPgbI9wInp5Qv2pCa4LXyuxN3yCtgn1Nm7E4KABljX1ilBcLDVH/+ccQAEFYTL44Cvb
DjSBrE5f9kYPfKTSOsKzGCgOBXeru4HX+NAwHi1toCs2V0N3cKUg6QqfE2VADu/G4mkE4DIYpSWO
rdWBnQnyJWgTebmmlBxb5YcCtyqYEyMZGmTi0cTiRjUon0cVdofBbd+FadRrjy3zhnWXjtl1H8/t
odPtt8BO89w9mlpZLuhf4dpRvoAbpnYcpmF6wl+yo38wpFKijVJO2NCuoBrO9J7dxdW4J/4IUUya
VFWaAKFYzoyTOExKGPq90NtACRb3+PVduRJRSO3JK9n70KGB7ooztf1Os7MRoiM4mCwu93wqdp3T
vYcoPqhmFid4vx0BaSKGvX3QnaYNvRFGWfQoAoJVQm9J02jxhUGalFqUwcLxonujuKMWDS8SX16H
F33X7xosJwLf61eT5++LruoffbiV32cchmY8tuTXWgPSAGjwfGsrAiYsJg9l7XWPFWgp9zEPYdHH
sulrASPK/5gW8RiSFGp4o2bDciOXYYhPUmxFxboCJfBgd5x7izSsoWejD1EN32+c3rZblsR1QAOu
p3i0eM46aV0nucZoZFb38Dil00+DqO2U0E50IHsqbec0ObCNgsKRt3YFanC2OtCZWcMMyRGVtx+N
bDPHYQAB11shI7Eo2jBdUR5q1qjF0DiwRMaTpQoSmH10E8QphdoMilbLDjUdYDOwJFwmWVzBs2sc
N2FY/Jy9fniCLSJopEMUXT36U8fQ6WXAWzPbU4wO7bixiry/XBthmB7+0zxd9FNMYfPimhO+55pu
HDKvbr60UCEA+IC/KojZNvPHYm2rJvaZ75nQkkdo3ZR3QwlFskG69es83MNT4iPM2jZRV/5RZK4E
0h+20HU0ABoviwyG1CZKq3ObzihHjYAV6LSmPIpnhuME0HWXy8FEdSHTwvCRzkTdaNez5uOsjrN4
N4UOBHGjrIT6Wcs3eEKxXvDB2ZC/sOOb5gKsF/001pN3101TDqFi7FfbnB2trs2A4/aK60gYT1gv
cfY0jhBqVK/+5u+Ym9RrSifZjlALyqfa3AOqbu79BJq8i6op8eCRZ6gcTn2YYG8O/degHTJ0Ua6h
IMPX9vuAj2k8K4U68ih+ko4kiVY2qNoHZjq261lbktQpb5pdnJ6ZCz9sDQyVsYOSHB1aqOddz6jZ
mW21c2V/uonf5DLFK4pBbFyDafV5vNe0bGvzXpyHVlaLzB4smAVl4ZPVhhu6jYouLDZe04Vrutv6
pQlMsNM9wYwqPRXwAb3ehefhiTuETyA7beLwe+kZ4wNh3lw8F2h1/tyqatafDULKoZEBZvb8ZxpQ
WF/H2lsBOgIqP/O+5K4sLgZQKQ/YBpDwwYXYFDXpUGuyWXgiD1WtVzxQDINGB9sbgFWjLjewcNHX
CXb+0/hLpQ/xI1hJ2TGhuGtiqzy3xDLCUzxcJYCWOTYwsW9xDxyxzxtG9TIyo3qhqaYuE4U38+5r
SqEY5bE2x5C5XZgvIRbAB4rQpNfp1PQ3sevVoMQJFjTkpYMJHPkt6iTyQIcmmyDdOLdNknKc25oh
3zMloJzrxJn+oM45fp3BD6sFtqW/ozYLO9+yEw+9SMSDBLMj8FO72lOz093qzEA5phYdYJDHNzej
LKf9lsXA4OvBgB9yQDWyJNs4KJat5IgVNy+TzL4zrGGdaOOw10Qj5B4V+BX0MutL6pTeoyKtoLxi
PX+0zN4xry24zeAv/tya+/5/46qO66g6aRAD0s3kqwuv4tjqX0RqFKc8htoJhVtg61fgD8CzXmXZ
k/8A99rugpVT/+Bk4kRZeGj1trotNBRhkAVNygRIgbhBJeY6NdPr/oVp4fvUoDPmj6Ymx4N0CnE3
qAMc70NoWsDJPo+4buDJXP2S9157V8FWjxtRtVNGtebGFyhvNW56ooxrchjl3UH6/rqcgC5fXsfy
ycVmu5HA3jjWTeCXR5iyGJq5yLvJwAXU3HT9EqJH10tfr/BxQUophgZ4Rm5pGzz2baIocrBBVyQX
Hg+PNmQAQHr2/K1vhPZSGi17GaxeX9Rw+dvDQdZ6qSFIToPgjp1cyt6EPP1XB+uCrSHcreuBpo//
qPQOPRbe1wO+MT4qzdMEVqoKRnTqcPMIwEv1PmZOv53j2i7D2F+wZByhHoU5aE46s/ICMOl5+Nzz
8aquF5xT6Ow6LZ1e+5veFQcdhE0/v/NDpm1mddVESROQDutNjDpuYh/juVJQoAw6AP79EHkpNO5d
yzp7Y10vIKQSbahpAt1yriKnQnEU2FSK0cFIZXny/WSLKh80rCkWeebONAvvOLr4EAZ+lb9PRbNw
AwwQCT0L26+sdRdDp66P4vTSc56AXU5SBR5QpIYBqRh18AuHHYAUuGZQXNl43bEcb7YaRAeKJ8kb
nyL7fg73iXZkgz8e51Ctw/sZQEJwRNT01CG7EqKAaVxv5uvqNbeXMIWtVpCg4NHCUq/XnoCZmeei
14tvXRvMsWxI7UOaOJf5z+orF1Q9AfpkKl7CeshfzQ7UPDO2UKBUTaerF3o8TF+MumIHAXzXwlPx
WggvQFVoPNlYZzzVmILi2SSyDYd04ZqGx/UAv4DafQSRyMVCzGEBxcHTdRYsYsOu7sNAs8bhXsN2
4j242M0CglzFOhw8xD46BJSkA6Pn2oY6PNVLZ/VgPdslTMnnXIonDuoiMBI83sThmgoJQv9uDkdT
0p06ppxx8TKu11WvBbeU6OBzcWeOZncyLWj3QFoCngPt5wPFXC95j3nWsisHdvi71OpvRnoSiIrO
4+t52jkNTG2jvb3qgHrIpomn15tL3DQljaVZC5TEljAVdoBGxWsfp9bbxyDfjAzKNkD0pkEX6+OZ
DiTXMkG/oM0reTfH9QYUfhBtJ3wxkEviLBnKvrfjC4ZKD5QHS5ieGM4xBs4MVBmZRevByLsgkhIS
UabZOEdo4r0fxqjgPTDzxm6ENsOOOmj0Nfva7jkIYGL4QcY82uRbD9inoEYMxc7HtrGblQnG0Ipi
7Vgz6KddEyhSdhPMt0xNX1E+wz35gYNKrrx/ah0qhnmUiaASI0xivTDbJiP04pje5LifgcTCjRZP
v4BQwNQVh0Ll8alBAX/Q6jXFWgcYRqzTMDhSg+E+iDZ2UxP4NJhY5Qct0JcsLLLDfDB/b1KHH/bZ
gbfO166L2vUcmkcZoQ86ikqbY3T2H6ejEXMyjY0FvCzdDrjRVi/xxNPDZBEqVv2mcyHNg1UD8Am9
BqkJmCWUi9Jum0tbsuYCVdf3GDWpg2KiWUNCa9sk7mnSp3BvqEMVWjDFolM6WGMGo4bE4uH+ejp3
XVNLN3Kw6JPe+wSfsuTUNRs1PY3BXdzcdnq7LmwGshp+U/Gpta0jgF7YeKPTOkmgncMT7YLn8Bq6
NAkwSh4E94LrqUqPJAROHBRK9ynMsuw+R2+KNcjaHLD9QFw8OojYgwFv520b0wFlj2LE2yNG3+8p
FKeQC9fAjZE4D74WYxEkJwPVdG5ATx5NOqtUk87+rvl/GGaNhVFAi2V46cLqsS8tYyuwWLvzvEFb
NoZePwPlh/sIXBPfTKvBrwZE84I+LSARIccfmgdcq7R742mw3WpldDCk8LuihkFn622lVkKAUc0E
Mmb9DOdcCGvmFezpe/y4wOGMHWsxvh8gVWGuktaVAcWo1wXYrV5Su1SJAio3QSNze61rBv5PTuoy
4HW4Vy/HTrk5QX6NWtRBU4xtnSDx98mvQU13my3QQNzSga0w9aWoI/0YF1F/0NpfZQmGQEAhOuii
SmHIEa8NDTfsJKz1I8WveZlqQ0MMQ2JU0H3owu0pZsMrN9lTZoZtlBC9u2zhsKbbJyLG2hfE9mGP
xTg0ROxSiG0bRcMe6JTQgjWbVAmq7y9RCnRT5xoHSpinmfMHWI8bC8qE30m2kB4q2h0rW2i3+M31
0A/mnZjA4ryJUzPHNlQJO/DTnE9x207F0WPd4iZOTbieo0SV/C9pX7YlJw5s+0WsxTy8JjkPNZfL
9gvL7rYRiFlM4uvvVpAuytnuc/re+6IlRYRE2pUJQrFjb+tpHgkINZe9DW2sEFv84sK0qR3Bswwk
10ErZX9CZd49sI/DLkqr/uSrhnpWgzr4LUAX3ccx+aEedi86FBQ6elJFIGDFHAqkBWOkP6NwWYg8
bl8GUB76NTHIQD20opi5SzMp0jc8kH55WTs/AaIW76wo47+jR8HUsWY/uQOIV6wScCb1/HBs7SQs
mYdD5IhNFHc9KC9zvtNkXQMkxvrnjFXTk8T3M3dxXkiWDFvExBbggFHDKInSM9Dwf9MIsBmEVTXS
7dgkzSNgeOcFaYiz//GEQsjPfQRRSsCYGPgDQObqFKBrtVRDQ2qGGOwjvgoZUUY4rGePomMlz8ix
H5bE67ossUxc1l68ywWWFcZR3QrmtdUnoRipLr2swHXj89haxo5Yg/wxAdUhdlkLI9ANQRDRB1Es
G0HUq2IXE82iIfUojIbvsWSnJTl+dsfrEarbQdSmTMQLTn2AY5x8BiBOFJxGO6qePa96KYg45N1e
GrJ6VvGe6YAZZmSoD3WRkHenMmwre9cIvMJgqRY8aujZA+/wldbMarWMqTcbyb/MoeEkrRos5zq4
Hd4XI4c7jtZ1nUp5yD0blzEZKZxbo7H3NXP+TIv99uPQp52XcUb8KvTAslEGmBq1gT5kuoi1n3j9
aUgNcHRhpNf6YTFR74M0AI1FatWnWRlgGS9zFrUAtaDoBjfU9M8abuyfAhlscr1wvnh9ZG1rLTd2
NEyg45mXtvUmtDw+Oi2YCMguzezThH3ok9DT+A7/P/6K7EVRglAFIpQX3zPMJ1bGL6aTul88HwAJ
oZ4Vg2Hc+WAxuqum2LhLWv3vyin6fYz7oAe8dWEcLeh6uypitnWu3aJyuJB4+3d1E+Kev1ZIQyNi
0zXMLkx9M7kazszUXBwdIodF3RZ1Ak1qjMd8wHnciq4LtJ2ECGr316Qohzu9BeMn8mTeudec5JRA
COUkuVmBg+h9TMYiLbH7pC415J4jaYw3ijpME6ngH/91jWUhK8bJmqUDPF9koPaYNLniOBXbAPhW
hkCHRBAWGVDl4brml6HAli0SunXhPLAkqAWYfkogSEcR9VTaF+pRCPV6mV+XoiE1RfWYmJ+oErPt
xV3FZHahys1KmOwetUcb8lFT4+m1LySoPBebkJ0btoyx3WL7fSEoyQwXo3B3QLyBYYwjdQUA82no
A35ye+RuQup2WiTLFXXJ73cNP00BoHOOzIO1zB0dB3nDx+b/yoaExHUuTWuPUkZ49r+v+B8WqyCb
mAN2hg9Bq4Eq/eg2RX9pvbbblixByRiP3Mc26rpVosp5a8HBd+UMb3lZdFs30k1wdBk4/zKh5Q6e
aXZMRNy/8CgqtjEk0zdJ42BYxglqj+txRV4d9EOPQZBuRnDAvFADdY4Dsg7pA8XrRgOomYl3aXI6
2CbMqwketIc4j8A8V7QgffJAjHCaNGg1U28ZAkDQQTM5STZkMz1TnHTVFB04NOvkIqST3VHjQsIV
OfSnym+RmyNTk2YrvLW659nW8+aAUhfrGFgVdnd+gUIsz0hOJJfyQR9l1HaK8+ZI9lLJXi1OVvhQ
bhCBESagB407j30XXEJrPhbFvZ+N9aVAEV2I+2XyHUxXm0L02eeuKPCcdjmENnwcvzIu7yjAS/BC
RDMjIHmTQK8vlWIJKHsoFYsh+4a9aHnHJCvvpOp5VikP11Qw0D+Otmo7kOaD/xq8TuqvccbWHwRM
0EbpzkEmg91k82caaQlMLbFGfQgcpF+FsTX16w+uqB3rfVqmT6VKRFOTxgBqjsJxd5ScXhzU643m
h+83fD+PFLXgPEvPqjtLeN9ajXezM1UmB1zkkHhG6l64UuKhmQbHwvHES+9YnpKycDey7sULIPdg
dE6YXJE3gzjLI241oWTZ1IbAYN75lZneR0XZvthuPYbW6Pl7itWdrN/VwByvkZTEmUvNDjFgufVq
Esw8kab77Zg1XnbAwT844SH0s8RN4Pa+KsKTxw4qsES4nJ2jUud4rrZ9+WLyWlWMFCxUJW2XpclB
YDMPOxy2nsAtOkcs9tvYHqx2Pbd3uY2vw5/C/sO17BYZSbANQd99csaVPdXJZpEo+qO80SJ3dOOu
1QqmWoEcWkX/jaCUAr5whAZ2ojdvHOkMMIu6XnAWoof6TOEg4y/yDZRzbIi6T1l0nrugyonONOYG
ZE+1JDgGPnbOa5p8DfenH1Cu57t5SCvObjWZeobPrLCO63JNC3qRUZ11cPcE5lCuULnDTy1eu0rw
oOFmbXZOeiKjoTySgshI7syZfhgl91TFD27/f1ziw2pzl2ITcN2vUc+cbSFz/olKXWpmBiiRrvMz
awvtqRLiE1cVyX0+/tH+h3hap3xfJ7Om5lCDoRMc2+NaZRxeUWrkIJc0rImT/n1EnPS5nGYfcdLT
6Pd5QE7crLLMU75spzXxtFxjuaLyLrHq+svo3UefxgNQpDcLMPSzql5bXOtWqai9CKV5dX7qVGM4
RZpuWwmRqlGf8hP1/C5zUDrwHuQVowSRwnRxyeEJUGeslnAdlEYokx3Ltd8O4lJafbflwBQA1Z2L
C9moNwpXXKgnZNyctAYvgmqCqxrqeXUmx3maXk8nCxp0h9m2rEK9JgZlbF6ggPLGsVyDPoaXB0jb
q4+xOGgGXfP9YzQBKOP6qkPp0qTbR0M4tb6nrkXdoAtsSBC01dVKLrfXEqDNnMY+etkIqBp1nUlv
wPcJ6oRwLP0xpKl+ozmQ5FOrzAvqvsFXqKh1QLvCiofe5/k+byQoy2XlQ2ZKGVH1C+o+DQw4IOJ6
IBNux9c4GlJDXtaAlsE32Wmx05qB32FNQxTzfPKq2BxZtlM04Spkwvvhr+ur2KifPB8yQte4Zb5b
BdnecIx+RVddHO+xi31Zk+OGvTGVJKy2MrnZbAaqlAd/N74AhVdt+rmQPlInAx/GUqVNxixaAzay
wT9HnuykkyfqzcNxgrTq4tEMsHIZtcDtSHFc81oRX6uGhn+yUchgy9eZQ/s99mYqDWk+Lcdjt9uB
Qy3o0gOv4mylgWoM717uxS8aBsgN+9h8sA1BfGCWP0fY6QQhQujk4t6MX6djOc9lXuoPYD7eUPU2
Nb5Z8lWTFOZptg09BBOxRUEFM+Q7NBIbR11m7Wu5ql9vLkgsmpCgBTTcVNUl/Blg3+j74q8qSC5f
yWVkpNnrgRXlfQHd4p07Nt3ZN9PmkPAmOvi9Zp2MtLV30gDpcg+G400ZlMOj2ZvABhS598ISH+Se
/tB/Lm2egCUm7b7Lnt+1cjB/thAiN71xBO5w+ORqSpxaj/OjMejjX7U2ftd9b/iSxDhML8BrAUpB
LwgZPsMTq2S7WT4WUH+KDsir548FBnswZ9rZ9WOBIN0H+NBEDRO4mg45b9wn21C19IN5htSi+9Qm
lvtUK5FJo0JFY5bjtu2ksfmYpy/ko6gU5yMbDtK6DQWQw67HNVhj0weKiFEptdfsUoR0EbIxZ3g1
BYpiKB57Wf84ecAy0BoU0aFCbuWOkEemYdtBUT3B6epyFafw43VUJtDcVB9XGo35GJjPSIZLlBtI
cGOANJi9mTLCe3iqPzLFcqEz8A73ERLteOaD4kMT+e49wu76LETlWbAd/KwHRh1qRTg+Rz0L9Uqo
LAPWUWshDZGfF7NjietQlve/UBsZwJPf4oM9gP6BErZsOCFwcoMxx7cOdMV4QXhonHQvdRSYm342
rHqWZd+gmPgwSQBG3RqEylPqM+AEp7UZ5MmPyNM/93Wmf0G20V/VQWe9eE0/rbvJbh5yMBUBII+i
NM4kck1jVB5MP+R1yvYEgAROdZVWWfLmJWl+ypgbr8neNDryBdy17yRkSSDZnj0T0kcvI29jCBMq
iThMyt3cRZ1zLr8EKOBscVz4vYOs11oDoBq/d1nej6mThI1y5OZ0Alxs+lSAERDvSvrRyED2AyCJ
i1RqW9x7mnWfaoX74o91+9LnYaYGZOltdsZxbnRfCs95CRLx1A3TaqhZ8eLqcXaXldUzjTplMqW5
Rm63ecS9IH8ZeAJEhsvMQ2O1xcuUZe1OR537miZ4vJHbVDbJKZuc8i6zrQGYYiffuNj8W+tA4+Ud
hAyGMFNGK5++lX7xU3Cb5d0qB4HXqpe9ttLbRt+bhE1yDjVKYZ8qhTuyI8vdp3Xlr3SFVKKG4p1i
0vetzoBlqk+VkZdP+YRDFYkUoJN7IaoOU0CNOY7lFAExNTSMuSIgBnoC76KNiW7Ry59d2aHyUAVO
ykHem3n/OpyXomm0Hmqhfwb6j85QbHKQJDed0jsageZ+aBYbcuYu+B7/pxCa+x/i/kOID+aWHV5g
z/8hdrmsmPDYXs3j3z/pzTL1cDba0Tp6BlixQJXcnqhHDXdNSOaqhnpkq6QdbDORvy6mm6mL42Yq
xeFxj8PWZWUnBt2LZ/zdJylTZLgo7VD8cUw11Pv/sTVVsLYgLHGovfYfy0EhyQVddzpsDE8fwqZj
wde+x66nHKMfncugMdKUX3zUnq/7sRvv7dHID7i9VvtMT9yHQnZ3+SDO3Om3UPQB/VZSAflca4qe
ie2DSXPBZcfwfe+UBb45CsJ226oGM7yVuSfwkRVQN3Gespj132tHfpO44X0NCgYRiy7iT9i1jNsI
KXqosf1qPEjXXnweJ5fxy411GVKv0zItHHAbW/usZeOKZjJIHY2r63yQocFug/E25K0wXCQmBuZu
QFyJMjuw3B2pzqgvnly8MLyBx7E+69iKhmSmKN/2f2KH6861aIYX+2FkoZKCq8I1FCtH6x5/8Z0j
2upVG0EiwO082CBrWb4anmfsOrBNzHNF6V7r2Ggu6LPTE7QuoXWu5hoBTpUi28N5h5oLIowEN0b3
azEVwV+24dxDSzx54w7LthOKKI847fJxd7UrcLPY/l+G3Mq44H91/WiHVds7d5XQIfIM8tY1zrpC
PDhHPFbBJhvoeO7g4DR4QH4wv2M+2ywmqP8FILZkm6bg+R1FkTPSO64evuNhsWkd4IBBhk1EBrGw
B4rLazyVXdMtQoqj5RRX/iko3Zdlqp+61QNLdw73ITyFE08Txy14bRmnSx/YNjZ80yA22B9BJkMZ
qem0YhjXbe2AgBeiJWtZ57hH+f2ADb+XddvbSPCrvjA3MPZzIMoj1g1qck4UZ4Mv92JWur3vHcdV
R+vtUK4dtmao1P4MwUN8ec22g1hCIz/nJiSCs6TjJxq6+TpwS/ZZt5h3kmXVAW1ZQf+jccEykvT8
KAYUCON5XqI+M+KgTELZqo2PHbfS+laA9zp0naC7X2LrqrvGgvTPeBPMOMwkC9BMSdciG8BNoUrd
TaDhjyMAyPyiy+o8+sO3BPrZUGlH4xXttelj7eOQvBRHIX8akoNCXI07hwQ1uGMH0gGQwEX83Lt4
UfaLT7liTs9w6IvMueo2FiTRKCIrRjCvAyY8egGYnlaaH6SPLPLSdTD48YUal4Mrbm1YerW1/R74
MyHbeFfVPDqwXvhAVEEaErBJDgpBs+1PKAisI9BBoOvXGhKki2seV6VvbnQPn5U8s5HiP4xRnN0h
tTohSWaYTY+yCO6dO4b6MCtHpccHY2C3HkTa4NZ6E6I7OCJxd74XmQfDDJ4JbYxXkPap9lD51ESd
senoWQ8k/qVD9e2FQuJgkGc1waKNwxJMXqlhh1o0xnHBgQ+8xkEvB8lWapTRZsGGU4/izBIULADU
leOq7oEnbXw3RD6/PFWq+GJpyGZSAcaf3Kjvu0ZHXgcFp3JCcbJaYQlGtuM0YHu9u7HfLpqrq3+Y
luj5NhsG/lC04NDvoSlXoaMNkJizQTuAv/zcYRBc/Pkeo1yD5xpvOXi1vHrr97a/mhGVffMz5TZY
kxbFe3LcQCpvkJfvc2M9Krc0ItDmh1WQ3Af8Dq8cxp09afURBwPjiZrK4uMpS63rUJYAhfGKbW7s
NKQJFHszXFZqoAlSr8gNEfhw7DXobamLIQdxvQQN/2RbQtxKhrHplkehfmtpB8qx1ANknoaF+hHK
PgHDHI3n7lgbP8267bdk00dz74tk2LMedaUf5ChpDPxMfQLJxVWY8k82c0Beynv9U+QysbGCbjO6
TovbBuoXlhIFDpGJTdt73q2D4pZgEPFsRBpbOLn4bb7GUzzAE7VKjfKjeZVlLlJGDRQK8xZq0f6Q
GSGgbOLscUOcZRWZWyuKfpBpaUAzJs7LkHqOmiAqjW1QLgBMu1pkcSzDm7kT0Bog7IxRLKcWoMsu
wWSj4eKI8Sa1Aj1dtymKWlun3eQdG9SVHoyB91uT1T02Ic3J6b3srybH2wjYFf3HroCCdeQH3RYv
gv2b6VUnoar8KQLA+mF//QEZBXR13gHDBBWeUcP/ChjuCUB8gzsmFDHBkAVnzQZ0p/4p6uPgFOA8
7ERDD6JIYCN890Q4/zsMYGtaQmgGNQA0F7sygE47jmvd0DSgodGmAfbdEtKcqMlx3vBPuVi2mfwt
gvF7C5mMF4bilJ1tFcMBGsjZY2ZnwOmqCFv70QGE+B1HD1HotjioSQYRHc2479dlwfJXWXna3gwM
O6RhClrGk0gdE3TeevZq8mS8yCr+m5yQ/8wehI8MlpoZxG3y3FkuqBvb/JVMJdicMwssAho41Lkb
vTg4r7wkqpTRrkbsQoYs37WqCNLPA+3ADA6GeuUdclAJuVMf4jEI5SaFTISmebztkaZezxjFoe+u
Y4IeggFGIPnsf72yZAY+wF9UPYZk4riXyAbiKOBXRZkmUOqgeZG3JRs17mjfAzoSnWmUsLy+L33t
QxnazUIUBtG86MNCA3Z/ziwMAhaaAuDyYlolJi8eIBIQ4KXXje6HPm1O8xCnSBFwlvU1pjF7HOeq
GCfIQeNfEd9n0/dvMhvk5wF1/8CZZi9lozt3Ex+BglJ2Uepio0kxQQYBQ/krjHmVc8e68StOs/tT
1enYZvG6vEvsCO/1eWods9E5kN1mPIFwDA/eBPRPT51bQK7VKKHIqupnU8czt3nftzNxlK5ENDjo
w2fiqCblhwokbU/ByOvnwsh3VEfbo0QQ5FMimItuaQ2WmO12HKbyzQp4GqaBzY4Gis+wyy3z9UKh
4hpi2BVN9ymKbBxIEX3KTPlKXaMCn40Evp5lkH6BwuD4QM1YlKDgB5G0zeUDc9CQGdLQEDlocZrw
IRTVlDsU8CQ42foVZyIHfW/b8yQyOw64b5tguPOqqTsLCJNpiWyP4L/rzmTCnwTffh8/gdQPcAOn
MU4kpp3eFp9odBO32MhBS3GtT8KidXC6qtaz4xGpYXLP3WVO0PH5I/wjZrkMXV5Ls0+09vy56CMu
yzDvpUiDmkXAOleFDq3k4iHRa36BBGv71KaSXaRjP/R6hvIn1UTxUG/KpBEbGrquI55yVj04dnyd
ZALvdmGuOU9qUjBEu0EfrAZ1Ek+No47jqVfhnBeCz96dNSAVS/ZYs1LIk1HIaJX1PI+BveS37vuk
ZcXIF0pHOsLuTy37YQrFLIEDrUuX4NwFyii3dh9sc5fCUaCLD7PM7JBIR8Y/QtKetwe8zqMay+JW
aODlcx5CzceCchS8lsr10XDxUvD/41xQEnmodSv3JqA6m5FyIamiMkJpA+hRlXGmCCYq4UwI1H+g
dG2zMBAvDopmajLZ/tVRqUoKMYEULUGqrkEF2gAg5obKSPOLiWIXEHe5YtNoXD86XdE/WTg6RBFr
knyPfS1dAe2M4wmB57PTsPeJY2Z435IybueJJYrFHyzhv+jaLi0FtKpLlGAMqRcPaxr3ku1km8vj
pMdIZ6MUtwOiXHVNwf5O3FhHjaGyZYHWr5laAkLHqIVM+mIzB87G98WNCSy5vfCakK61XHWJK4Bm
ReU+/jnlpONS6oxn5w7Bjw6KbidqrCAC2j/lfbXhKTKGjct1JJYgMXJyyEVdk4F7Z9uCIDxpQc09
D2k+Co4mLVzWcwcdb316WVUbF3DcFXlm4xLUA0N7+rBIkCSYhDOpXYnDoD0FfrguhZNRr9N+O4zT
15EhO2gqTBj1ugQJwMVmAoIyeSY/kGmxL8NezV+Gfwoh23+Io0+hrggB439cMa/iEgljdTUH4glh
57B0gzpS/eLmXxpUU8ykz5bi0aehAbYUKI0E0ABU3sVBkwL782JxC10zoR4kQii0oZaTtWBySO0D
0fdRQ2x93jul32K7CaEhSlzWZuVZ8/wOsPKZCHCJ5ZXTrTO7D/ao+IZCqDE9NUgYXHQdD8bM0swv
UJJjIdgipRI6155ElzyRfcqdesOHpjnIPNZAxr8js18P/d5rQfeUA+PyBSRspwRvDC889vozvok4
l6dVm25Y4UQtvvdxRvQ4pRaQTbgaDldRmeN6Ayqxm+QNRU9zvD9G7U5Aa21bqmV18NQh+5V+4lOU
oV5eZOupxM9ZcyrQP/Im38oq0da+9IrnyG6AELfnwWgU5bPdsmHdaLW9pQCGLeI9StT2wp7KZzJx
E9oSRaf5exoaKR/OnuV+oRE1hZL78FGuc6Ilp8nyD6UDxlHyluNQP1QldpBZ8KXwQSk9EQkLEyCj
hxpLtZ3HXoJCtNxswLBqFshKtBV2LTh6eiSOlRb8y3z02D2RrcSKhBgkqwtNi1rc1eV0JD/ZOYfg
jgISb8k2M7yoi5hA/YSLjS6E2+M6w2GpU6GigUdTdAJdUHSiYWtMSjucWnLNfjfgG63RJ3BG/Jpz
M5GGptXKne7EL30rkU1UDfTnHBzWAMYCOg2xcUFYfLXFdgoO7dlvKdB2p7VvNFFngY1yLPJD/0Su
Aq0L1iIf7KOPJ8vcTKjuP+Z4FynAXYYueSgmKEGbORs/+D90E+jTWOGylA+xLtQBuG9Mt/21ywBL
bfJ7uxkzYDq97DKphnrLEMLVNgjvgF2iuKp3rWFFXQamM1+P8uPs0KJ9X0M0ZFluWYR6APpBb6Dj
93qaQdpcXSvxn804KM43kTfXpPhlWeqlYNgdC+jEm77bTisRSA+okcHeI+/7SiPHLr3L4Og2Mo/5
+DNysdfxsr67BpPbB/8mzZiDGy4v2AWCpqF9ApSkWlHyNtOdS1dn/qeCOfZWZ113oIgqhsgMvcu+
R9iFtLdeaX6MoPdhbAcuaWp7t2voGvKnzrijM/vMM9211+jiQEPooK0NexKvdZw6F1dRdpMd+k8u
avB9EB6r9w0dQus3Yb2yBzYO/v8tzFar0XRa7feLDmPczhcFN+D1ostno8XVRSms0ZBUsHzoInCR
javIKOVjKg0GItcKP1Kn9t48Jzi0Cc9xWo5DwDELIBP9HuFm4G6q89hfE1C5MQswUbg43FsQyKOJ
U3LIaYMHUknRUBOB6VwvrOmBZskRMiuDnn5eAnL8V/0vC41mhtrwFtR/julPh1zXFTcfdNBc1XQ8
ZL0nnsnSj3kRahoYIkkFbYkn4TMKMco5vm+NE4uzac+nrlXyJtZa4F/wrS+/0XfFBZIkTCDoe/cv
AVquyZDZzTXAxQt3CR6YoB4AHEBK4MlyQJzTgp71r9Kfjq5otDc/nrQNd0rjqBdl8zDlEEKlCEgP
hLLj0ROUix8yK03PlQX2I/rE9E/R0nLXY4P8QCYgcCFoDoTPlkWQVIqR/994HJW0kZfbJ9aBXn21
jMlIjeUMERiQO2O12KintWoKdf80D7IgDnaTEJYEoQC0O4FAMX8Go2j2JLk1624pWa4g19JD7g6f
yQS8r0rUe5F15xnOT7wpNHsS6po1u+Kq4BRsZpCCwRYn3tJdG/IVuOcvd/YP47KBzHWa3NEDYr7F
i9z75wNiMCGX5QzBsTKsEMzj7G6BdbmSMxShehZIHLRfuDAVB46sGFUJytaUUDJEyq3G0z/s8KTU
70QEXYvUHZKt0bAKFNpexy9FMG7joRfH2Za2qLwXUGQcOLgWZhvw2NlWw6swIGPWw/9Mn40c6D/Y
4QLLN3Td8gLP1PXgltfdZi0IrMY2vu97ABMLT+tXvAQmLDfdfNOqc//cijVt64LNFA+OwAw9TVZr
C3J/OO4fTe08d8nv2DZgkMzpw9kYmNi2j5pflFSWvCOYAEECFqzAv0IHusFJ1sjl8nCZcbPADEW4
WStoII9r++wSo3YfT+op/3LTs62++MIEjr4LSAfcekVdPI9JkW1NjWknbbIjwEeqpt/WSuyEjJVW
AX7A4xV5FzsNqbGN8V7UuflgSihU8unrUAdsZ7eutXO0wP/i2Ruc/jgryQRew+wKtcwKOkb4MVY8
gdTFeCKL5WIrCFJgHM+pgNyH6iFnubUibNqghEfsrvvhyDgBbWZWgfZ21L1QQwJ4Q8Y6b5J7cH4m
90gfGjsGyCxuxLDN0VmTJRdddCHZxiDAYVTGQQcEFM0dNaiptsMJNP4bwGMqc4Xj/qsHhZc4MvW6
00QOitYDIQ+8bJ5nG/508o5m4AwtClEI5q1vl/FBi5BxDiQMq6EkqlViDzrl+K4PqmvT4MUu6gQS
r7AkMV5JkYFGV72XrtTB3rqq2IFxYOWxMX5N23o4gg3DXyMXLr/ao3fUhV6+gtdsOCYD+ABJCUnZ
+wA7ZIH0/45E7nwbxcY4QdWPyIVCKVMvwYo4gNCKvFXcRI+lOax0J9KeTBRs6MVgHqLWk2sv1pPQ
rVCFsE0TEIa42ABRdowZFRJjVtFYIMxoUZyriiZaf8CFqiSCAnqsiX02dXmoZblzYErjfOySAbwQ
ot3SUBrxtDc9/FnLQTgvpi6HM2qBgchSQ9ApFo+jps+xWoL5mexWAnndJwoYzPRzX+nRhRajS+VV
C90v3buQehw1MoindN0h4es6a47621CAweAeSIX23jeRcQLHypFMujlAK0kDS+AJAnyzzWEmaJ9V
U0KP74RUw5FMRYc73Ngm+T4K9JDk8nIOiJUuM+O+ig2JSsCp2IBB1oUYLKQbXM/WV8aQoXYKsLq3
qLems6uI8L0CJOZTARZ5A8jHMvSt8YPXUV6aq4/QmwR3/viG/+7pTEzhy1x/MAc8dW1zpRlFxneo
sgXxWB94GycykcVpFaEVNTjuLS9lKUsgj3F6Rt64spNd4jqgzUjZtPOKBLRUWqp/inLn6Km6Fh3F
fCEz6+FOj0bU2CXNGFIljBTG3h1l8da1eQ4UfD9t53eTRL2w0KOIGjvTgGMTkH3ZWK26fdKri2XJ
Ow8y1nsHibQDYIaXpTBHuiZy1lSGo0Os6QAg4uxdynOqgXMIrNlBfKlVhnZi+PJ0HYgYBMrC7y11
86BeVSdIpcf91nOywp695OhQgRz5QHotsWSPjAZEMC7qjmm4NKwsbBC24RLq1PnASvD4RVPfmmWo
mSAvEyQVoZqh1LfgLXIPPYpazj0pSih7ZTRDAYIPdHMv7zdOrk2rJSYgcYllDNwbBHNNrQ0LHICt
R0jyPVtOgqNmUwfXBUbU2E77XQh/OgMpjC1g5EzbImn+Zl3+6iU9nrKuSHS84FFLtbCwaRbycbrg
4Hjriujsa/gGpFYxvhoo48Kpgj6+Iq907U3K1gK0emy56W+XwrilTi6Lxwl0GKqkbnH3VgdO6lHD
31I5PtTWORHY0K7hy0wUu+OrYJubyUiglJNCYmxKWL9JC8jfZJOoTdSzKaNy1xP/Ci5Md08mblu4
kaOaOjuzyF4vYdSLUCVgpLig+r5QI/LmuRrKZp8qU0c3L3Is38L3kPm7tnz3KG5AvUvT9WBxLjzz
CMkO85irXtdpbg7VKnTF0iV/y7iFvGP7B/+UkHaRWuVDd17rw7LLMmVe3MeJq21vr/RhOkWD2/vY
Y6F99Lt8EGkIQQZKP3eefAX0390tJupRQ3pDNHX2yuE2lknQgDgsh4ihBipiDbR1d2IskPzhXwUI
gl7NYege8H/2QlYkVAPofeYx6LXc8q2e7GyT+HW2J6/uQQx8QIE6TnMBLQ+CJxNqdCuG7QLeb/Fa
TC/I88swmMsfRi+FwoB6hSbvEmc6E948UJQCFd2Cb1ja4BaU09lsdF8QV0n9+xBydOrkNro3U1RE
hiq49dxsBfVUh1+qFChpN0pK/wAhFxuZJTfbXBUEIXPBJsXQFg4SUsvE20GkHkTjQRrezGZiY6Yl
bmvkvnKAgFERK8FFRmoW6o/FpjuDvxqMQmxmue9l8XmMkuOP68xGWgj7XJS4Och8S4fHQFxI7dh4
ngYABnpka9LkTavsFnhD2JGPu0aMph0VIPb45zRb1loB4CEiP3SXtZc1+rZh+JWTnDaeS6icUhtO
gOg2qSGHQ1G0OhDOaj+6NLPR5O6THvNmZ7FOrCwmq81CyXfDv7c4Fk6+P4UMAtAqjrPFpANhodCc
F83oi/PIZQ4NXgzzlAUPVeLtKqhA9WHW/wCCvnrWHQmktB1/Shrw91OkkHaCPLcG5XM1EcI79QZk
xROeGY37YqVc7B07jddZOsl77rJDMkpwIwCyN1wSnQM0mSTVVhbgPR1UA/RWKpGoQLfheJyRm6Kp
cUWfomzceI0hc3vydByjglzPeI0865snTHBGOMNOG530q5mKag2gfXUXlDgIqP32rYZitiqCdVG9
gd7SfLBZMggH7sShE9vObfCHuPcFwCf7cak/XUO6EX5+y+X+FLMsDU28v67lIk2Jel38f0ALW71n
IMNfhenQDZfcb/PH5Dhr61QxKAAm9jXqzGozguHl1Jetc28bEG+2rAYVkRqvwrYDwWqmuFVRqmLu
pcihpKroVlVDPWomP5VitYxpmmk4gDH+mvGnaTe2Ko0fOPim7uN8KE41BAhD063tN/AcxZvIK/S9
BpGJt0bmn6yBGzjW0MoXKKzh4wt230E+YMcVgaWfeWDGVD1qBJiV1qNl9jNH5kyFSXSXC9PlMm92
d9rOHD1g+N6X+sCoqWdugjMR1MmwQT74yakDZPSxGmTz+MtCA0dU4rFFHlbFkGVQgfI6iwZkDnJv
ifltnSD1X/8Pad/VHLmtdfuLWEWC+ZWd1EFhRhP9wrLHNnMmQYK//lvY0DR62vK559R9EArYieyW
RCLsvVbInT5hctWBN3sxhc9EGTvztT0LXzxZUqTlIOBl27hune2EVTaqB5LwsWHJCNqc1QPSvWMf
Q8yWkUIOQEU6NKVhiAoHrCBH+/MozFpp6cCVtF4JcmnS5qjzakPA1khW6Xxpy6NnpcFGLRiQ4XLs
BgGQutwv1y8GALy3AIRwn9liOapxWPoBlcagLbjKQ7APPjptuiErLV/GOjwUogBimXTXinxK3Y3I
Bns3BLX3wBrj2xjbLN37cZ+fg6pxq8+Lx/oNoBRxLzRuy7LeCD+ui+IB5AAdil3N6bQEjl9GVgZQ
w7mMm92SeEgbc+MkAvwWQIsXIz3GvYuEYxeQYnGxpF/nEWS7dmLzbSCHDI+aXVMzlBz5efo1bwFf
FDRp9UhDY8GjGulerza4o19nUOH2oLDIrE+phZp/wMBxtm1ypHX2FcqPOffTTSj3//vFCteHUZ4H
yC1xzED6PNhRFzfm2cqK9MqUVDnt+lPXSfwqChwn2wnpP2EvLNhRaFKnQKtBRleb72JvxsSuq0Vy
TsEq423uuwEZhKWfnFW3Q2LX0cfZ//uWzDG+hiLzG/ujkSw1cB9SpC7VCTY/V5MbG0zFm2I7+sze
oFTTPrfmRzGkQMRabe/ZA5PXbzOm1Ni77FZsepjdHnws44WBqeSE2uH1EGM9+mJWoBSsknX+ahT8
h4kEr78Qx6s6pLj62zEDdVUGOkFLZgzI0YzkST0SrED5GyBKTFkKk+HU5gH3CKBgOaRqGTCNOBFq
0bIjyRxkT30IQLY5tNbziv2nEjNCnI6neI83g22cqFFjUt2MJwcZ6JHSOcxjG17gr42sRuygnbW9
lpG7VjSgXz4GRQq4gn0dA/WyNK39ILkCWZBPOzsFu/JquPzLO/I55vGznxTdoaCk1FRigoo1ds9A
h3PPNLzR0Hit92MFCBoyy+L6VTgJKpWu9iR/1/On+4SNkZsLuNb8cQCJseeDBTo1IyB/e5fEbugf
GLRSoem2wKWA0HXXA1hzwiNbcgfMZIWXnCyj3lMVdNvy6SA6+8mzgrfCaADdVWdqmrX1mojsSE1C
GlKPZOkCClX8LuBDddHUoybgbrrxl65Ot/1SAzk4CnuRb/Mlz87UdPPw1ruTxYuXnkEdh6PzrmnR
3pmTvmQmss/dGODqMs6NofIM+/xbg4pYST4gghAcDhVm9CiPu6MOt4ql3KfBMiuFfvTPbf53li/g
c0R+0TPqNMPnqlqtRxmjMqbTmPeYAUm0Bey294/DEPcLdnQxBhDe1hnwQruRkQ1p7TloNmsGRt2x
ARl9NM4dHEnPjaB88O3yKxkKBo5hHAT8rtNrFy9p22id6gXgIC+JNTU4V5P5vNqE8nMD7L2fqacb
kikX/L/sx7HKjsAmvstPIoFKPOrbODgt4X3GE+USsdj/A+A6P1DyGpypKb3xrXcvywwX0A2oGNd2
9a/G/+5L4U1+whMcBXRydGfrirDcJXEzqacG/YerJ4N6StD/fSUfKBY9W8ig388GD0/6cUAGZHr7
bFH9u0eKn4CPqi9xTgoEWOx9UxG26noOQy1i7RxJFhZVjgoHKtymbzXgSMepPfYD3KDiEFRgn9Tk
XrlpdhsLmx4HbwUnGCnS0nuwwYf3RKJ09cLHOu5P2HXgxYaCgCx109rgYrMlKSYKoMGeXgTxYZZ5
iUCcl6eulvdIWmCfgTpm5J8DY3JeKtv4mMiESMsBF4EoAtQlBl2+a3I7SaZnwwUxCG1E8nT+0XXY
8qKNxxCULC7Qd8YbGZnRRqSUjwM2z7SIelc5WZGIGhlb22unmmGDLOtPtsfdPZ1n3x1q07F1I/z1
EvqHu5N20ulj7s4b0z3WdgCQ//VYXtuRIkSNc0QXTKwsOzqD/wU/1qe8aJwdphLZ3pPDBKXbgIid
2w1ph9QZniwBvGB/sj5x0BZ+EqBmkZYkWTzvBWSu4RM5V5PINgK0nMc0GM2XwQKHVJfiDTSZ844K
WHOkB1+CPAGlINasw2YcgLcYm69UzjpMOU7Rug58jbISFptj+d6t+lPuteZO5ZQq/j4PuPBRlboC
gIYobsf9uY86IzV1ZqWgBNSwc9tjadryPD8GSVvaGbuxnFGWE4zxloSp6QO/lLpT7sQAfYBlB2I4
1VtxZGjstOYmEAmBDr8c5z5QvAyanEHzRtzJGi/st20ASHpS1HJhRD1qTFoY6TExOyAJ49aFtP5U
etsAgA5bP+/r4OjEE1LdEga8fUmLWcvk/jZjlfuIU9p2j8lAEXXElUl6z/WwtcLxiFUqEwBnQBqQ
rnMjQmtPXo0hikiNPclX7CQ4bhAFknqxzknOPk31ANGGqZ4esxDbNpHSkZgMFpD+nc3fkHbnnRKa
OGo/TzorN3IApdtfSMLI9kkMOso9PXA4PWWy/INVuc4ppMTPG4Vjxu2mb/1qn4c2P6djAjjgZepf
qQmL7HPp8uqRRoMIgsPQx/aGhkyacexGWfbqfyARCJDT3dChCtEYMxxEgeH5GQQMe1Kuloe9TOQW
RlPK2iPJ6KImtokZF/sEO47Y8U2d5SLi0HP2LvdQb+pgV24sAgdb1dDUaW3U22TMQfNgAtZLym4U
3TShWNhKxaVu4wnEHWm/JVlfJjgty4PIR9r6N3DUvoSom/o4Lj3/UDn8FbUvzTe8T7zDaADvqajW
GjMFG/9aMe+ejGU0PzfpjKkLvJsuFKDuBdgGDbHCw0IhXdOzGqZ9lGVB+6UohfsYL6jdomiJI3DW
nyT1Aw3lLSBTHly5vlj3ieOhylA2dTuj+Iij1B6cb55SGNg8wLlJiULowcNZnjTJPcdmkbK283bb
NPGCpWgOoY6zDlbkmkv66FclU6FJWSU134OGyo+m0c/9LYrWrafJqF7FOlt4PsgRhXKHoT6uTfaV
LkQKCsXAuynY9Nw4066Ls/zRbvG7tmQTo+T0tJTGBxLNoBYHh2WAFMcR75KttqOeMzV/8N4SxwxI
q88T9pCfAePNnxhyKMhAy40xXA9zOiBfRtrqQDmIOzdBnFp7bUza682l8fK0oBL4wY5Zfwb84luD
PXyZYXQdU0/bWAs2/wIQC2iRtiUZDqdu493ZkfZORgGSLsCvDiWA4E7+GeA9O8d1+bHpwa4oiz+M
wXV3BZcpmbT1q8dqoxgAiC4YxwuQ9Er8avIBT9Y/ZGQ3Yra1NXI+fCBjiqV9xfV6Wvaf4+XIidzg
BBNlXuCG9tgNjRYRanmu3Z6TJd4TcRYBtiliMVLkjrFXZpJxTDNwcXD+ai/tSr1flRTSCpKHpQ/b
kz5NbOoZxGG1iW3yX08YMWPqJuCRgY+ttdiD1qoTRxqjIPzWmbUcZUekkX7IP2IPONbrpy3JvMT/
G4y2Qwewwjx8nDO/A0EZj4HjIwEGcgkmQL2sNcE9iIcUQL9v5aSkpgpyIAXcuWk1hSJnksUoYIri
eERq0fUa2tiTF9dDm0AIaPyvl0eZkjHjKExb3XjpUHe38d7Fx2AJUTnNkGj+621oY39dLHAT/nrn
d0N9p1ZYvKxFMx10PLLV3wYpSNbQt/iv6kL+Ghz8GshjBQIGlm5D5HDAL45y/WhnC+BLaWyw0QF0
p5RSczO2yErZGv1kbiphDxvm4NAPBerxm4MaezJ2nBuASlVuJPAXr0331NUXx7SuWyTlqHRR0ZWL
cDqsS8Xi7+IKf7x+vT51+co/2VYgNgAa9PE3iaEoUJjGWAd2QzksSjZcwNGSAazK4J+cLMxfsRFP
OmpksJ6PILMCdBMwdmchYRumxv5AzerFX00kHZ+1KJes226SPxvCsD/MXte95OxvrfcxD8K8tXzR
on40+uM6hkCGTMy3yAzYs3ssu1CwJuOQMbDA+LaagxCHl7gDUjhB4EWAHuAPJAP5QQdqR9ppDMFI
KlAi02HPLwPXXIBXtRpPdeac7djBBhgQ1rpIj0mYMW6fw3QxoCm3bdMO5xsRmVBjyQjUU8ZktIrE
ObztF1lhaEdJ88Xt1xATvAbzDuRTgINlcRckVzazFXngZtth+R5cnMJr2lMAXIw9IDUSVFUxq3ot
LeVtrsC/NEB0sQVcHUDlBUh+LineqpdgZMGumiSmgWG8ybS2nqucR2SYJCuwHHwbKTFIm+IRGeXI
bWi3TsibCzLXKYLS9iiLj2xn8XYTzWF5gM9iJhzE4nL2SrNbACB0MkfWsyMUKlY7a0S5nJozkz4e
s/SImcZTWzbxizXi1LFvKzVypjV+EQMewZ3JUJAnLaixLWTWWCHm2VpWhAx1op1jbcgt8IPwxTeW
4sTm/C8Ska3D8WfvMmOjRvIK1EvGYufxiv38KwbvUhDp91y1AI93GjGRpdcevef8xUo2loFngX5v
uldZJkC4wIvQxbGq64K4cvBAyJXVfURjO7PQXVzjEtZygkFD0nBZLWH0zI5C5BDuvVLULxzMrSij
Gv09jnCRrei0HDD++zpn1nfXnruNl1nDR2+2hv0qmuESupN9atvWPJj9YB6RgSs23mIeKC9HJed0
lbtZK9tENSxydcA4OTxbzXpjkWEHfLNIC3K4WiSDV2zGFUjWOpXDY3OCvC6Z+UHpIKEZZ8j6KeY9
2bxlfshEkRvL3I4BDOuIJx0Hq5gF1NpUeQ3gCLaxQE11Dub1rXGXAvCleix8Np2RqE1m9tX2xsvG
abuREUfpgmzd3TQ6YDXIMusyuiDXNKvlRCJqQGSAfAHZGI6PjCyya0EoeGwtfrqRqS6wPKvD3CLh
9wMWbb/TCrhqQHZWJeLo4+/YfSTZr4qkTLLx4yLRwqQxUD3AcTnhdzaYKE5z53QHEgEQtPr9eCRP
tRi3kL3JQzCG3NR7IjkHq8hsRAaoDz4QVS06heD7rKtwQb3xaqBI1Df5JUSN43m20l9kSTNfSBuP
McdDAg31VlBUorrImbc0BN0jfrnasEs/i6ZvLu3it9M2xOwoyjPw8BoSbKfEYhIURzOIyKzEfIxr
V06WWnMPVDUPVNRW9sR828e7Lih/tP0B/xv9HyiDHsGBKdxDw8YMgQC33WK6KUCH1AF522oPOXKp
kAkIVG7SJg2ArCOBkuAH8Ex9zGiIb/BNTTaoy7aA0JU4W1KEIMB4eEtkwJIF6cYSBstHisWRunOw
YIsLG1NLlDJgYasxqQokbVZYuI8ggBumfcLrHAzaaGL8yQN62hmaiMbT1MUezkYq8ziZXkTqOC5x
9NXLF7rqak/xHLuAB6EEw7rz50sZ794SDWXOoTe4NRIqpEIUePD61XCbjPhTQe4K0mOJywH4hZ19
SJGh4gVlfLYAoLJnSZVHaRoiy5qEvcxTuB/HKxIVSFMk2AwiHxpqhXa+k6lYs+2Ibeqyvl1fUXIl
WWT65jVM2d71i+qUZSK8uNbY9SgiQNdSELuSaqBlbHejAUkL49FkeevONEcGLkU765R/YmO6NQ2o
HpQhqKmwER35/tTsaDNf7d6rjXva7Ffdf+gMK44P+HZO/zCSszWrXARO22R37e2TzCd+0Fkcofyu
9BBLUQcA69iyJQUm+fimKfHYbTt0yZLGKkNEejeZ54B1bmWbO4U2rnwgI7hvCW7E9QAwyD+cAosL
g1lIertNgCN9YWY/lgJow7d60tSg9cVeEo4d6Qnt+zgysoX1TT2Q1VP7LkGPnuedO3zFCno+6Ke0
fs7fycLC2sw+x2FYiRPkgc3AZuisdjv3SV9HJKTmfx2bElVOu/+/YlgSa46M6BaKuX3A/h+WJrEx
nTULyh2nCmn/C9lUDWLTFrmlSFmIYEW7Ue9/kuH9/RZPcbNIppeqrLDvO7pH2v7Um6UiBlxlG7jj
TiuAbPVzQ/XdzVPaW73XOEsH2ql+Evug5uUxLNrg7Mum8wz/pnlPlmXIDUQVHnCD/s34P8fjQbbn
vT8ACPrnxRYQkywV6/6Y6+JjJ4mQGtlQz2fA+aReGzKQizvM32gZSsrBfnRnaJbI/uRxciQ5NRTP
Ik4lGoPmpDuCxfCkQ1GvBBb9vp/KCQXmgGof2DaTR7K122O+doMMFOD9M/dFvitJQ0aqS+BARYXN
9Ft7GSS7OulAN4GVD1LkUX2ZIpfLy9YSr0XgsA+AM/mFFSyTBGFtGa5v3GE0JlIw3nytlwrwEZJd
TPnddN/1Iz05u2st3I0mFwNG1HQCwxIK2MU2C5HFT6DjBDeuoMP7UCKTk4CamRDHkbLIQTNBfRKT
GyDbjN28eD9IRKDjJFfW2k5FRvlgmu219B8xvTJ/ChocOet7opjaZZEv3RdDngBjiYazX+omnV2/
dWlMDfILQEhCmhjotWcaJ4tp7Ool+3FnVzcMiDNaWAFr9PCGSmLZzosPhJDnacyCpwHsp3LQOSGA
9agXVPF+5lg6kMIKPdOP8hKHf34J4iUSVjG4gKxxdQf8n3hOC9T3Brg+Scu3dHN56yfpXn2ksEcW
fkS3q29IfyTq3Xxi9RHJvKgWhvRRBCWjCmmLb1Nvv8IGssGLMwfHAqjgswFVy06BdyKqsJXGXIZl
vJCULB0jLc8iA+rqhoQgrEEiOdjl1h4Fz6BHns+VEwuwJmMKF6Y9/ntokuYl8XRoShC/K6Ge4tHU
r6sWD/B3ebi7d6RxF/w+Ds16MZqy26wocdxmqPM6L/Jstwhcjh3165h61NhTD+6dEEDIUqkbclul
751MD2tvqXcgCEW55NUOXNw44fJHpPZ6Jue7Mje9Cmm+HZJO/TL4CsCImr/QBBCFRCPyEFpJ0oN1
OZXl553jgBAO3NqYswHXk4RBFhfnImcAkJlc7LNnBeB1cXChDHMyJCG2DYHEIuw3wwm02rtYgKAw
AEDsAxiUX27KV2ZZHaZB4n410XLyMAkeDjXAwyEvtms3Vt/Xmp+axvb+RG7mF1Zb8xduFe6OOx47
A8TcfEy5MEGEB4Br1JLWaq3V4Ay5QcGUwB5ZXx31+mtxJvNiYWvFLOv+kiaMbR1UzX0p0/JvhgSS
v9sO2PRAdsP3+NtgzPxrNdX9tphG/jwutYWJP7BF+7VKQXTUbJOFg3XvHXIwAFLPjx3Orzc8tSQx
HxbDqO75SSBGLh3zZqW+V1yJvtrKmDd0EQr47pXkRfR9qAtfA9CQotB90FCRkqlbkIa1vIhWqwiS
x0zH0vdBt6p9yYRk2kRr7z4XXSiTX5lW3F/t+p3oyDqeMr5+YBpqLQWNUVdxXD0sFK+fSl9M/Ro6
+mzXC938bnQsfas335YOpD8skKFBY9RLsNMrIkeC3BJUoiGDVooKjaChwDQIb0N1lU71OfCo35A2
yO8OHARILTjR85AhB9iUx5WD0hTZ3yg6lCAGHWcd39PYpcqgX23+oSbLJAweLRlHuZAM9Z8oYaSY
v9ogmy4++yA0AoVJqMpDVD3IjJqjUnxcGBbeukJkleIhbtmh8qYquq8zKfsKAHiFj50j8rfBE22a
AhgWdhcuAA1oS0xxgKGt7ufmg1GXGjLqKqSx0L0leY6KKOqSeqqKjyb4a/axhQI+V0IrMzmjp96d
zMjdEUmJ0gbAstNhdEcknWGk7WiIRLG3UDT8/5E5oOTc9th5wjJzectJBjStcUrFHyRRKceGVGqL
HiAqw41HUiJzphhAKZAkfYVE/Gt+M87Y08tNDDsHQ8Xc4nu1JflTn/XdIVzSDwGPJa2KZI9SXVLf
SGeOQl68J2NjFwKqOMr4zkHa93PaAqojSarKifym/d6i3vxIMtJSE8es2XooNt3eKfJ1XB4q7ElF
2ph6hi1rlN6uYAHeOA+8rk0/LFW27ggP1UhA5xaVTfjDxG7WnmTL4E/nSaKtUu9OBqBneCi/oAUV
8iIcHEmEAvvv/YxMI4FU8B2NfdeOD+vAp3S3lqA6utffj/kw1ft1YMnneB3inW9N3YMzt913IAiD
QkQAJKIx23ONwrBNze3uOxhCZtQx2eZTD5Lpj4BJ/YiDxeDJD7plFntjbpAhjV1A/1CXTnXO3XBr
YqP8SKMa2EHItJEKUaFAfXaZ30RKJYWzFJKGZDjsiDEv8szlYUqmgxqSxqi7+myw4qc3Od5ENwAV
66M+DjFXpwWveecD8Okuemlgi4eupiKTPqNrKlO6u7XB43EdkmqnLiJj3oRXrvqeyUjdmfqI8qL6
E8rvI8f0+qhCpHaG8/UBExSDj8gfViCiBPZbSjzRsAgzpHSnzZ401JACxHZY6VR+Clw9CUaq1UPl
ZVELPqy9siFNn8ffut7293oPmHq044skczym4gHPruuOsd4Kvtk7bjKBPymtInPtfafQF3gvbAy+
sqg1k2VrhuCV1OSPwPb/q7NtY0fyew5JbUfqO189pB6RVVJPBl3lA+BOrpkstS3JcKiNJE+t1n4k
C838tZ+b5BIUrvMKhoMOqQV9e5ip/LJyrbNd1YBC7ouyl7kqO/ybhiceWx8sZIs/mmm3Q4W80eyG
CQhLYZJixUJ4Ct7aKXUqSXioqSQpjrYzOLKpIuQqc1CK9RtLpKvV/14AfzIESNdJPQvyYH29GYJI
6hUcFTjMMrIXQgrmDgALIw0arDCFQUgM6T2+sBqDX+gY1GH9oCGOqedUzW8cFW6oy0M96oQKg59L
NsCkxdssyOft3VrOdcyXkq3GScuBBmKf4xTzAOneZV2/ZxzZNEmFI0KLdpttufHMqnk59fkryU0i
VEDpupcD7hTZ1VUCTos5ljVTrDC2Jdh4NlQplTb98kg9VVKV9hLwVaqp2OqmzkoVX/3qTQVY5E3a
1C+rzduy1eh5uzds8It26/IEgILxxZMNM5p2y1sx7SwHRQ9RwkC9B6ArZErk4ws1ZBxnwAIcLD4c
taLwuYO09NKRh4TwJcMkCwDxYAJ5xsOGCO2KyGZxHKCh50DpI5mxiAErYPuPMLO6UwAE6Ye0Q640
kpIEEtRG8JO21Rph/wMQl97YvGSgZ5HAloFr1DFAWHIz4oDFAqUALMqYA/JyWtghy4HDSrIlsZKd
bSKJ3Ebi1mPmj/5jAB6CnS+xFQRwUVfwfrhAJerx6xvyvL20aYmhOXrNZgZOyKORF5EACngWoRD/
rSdlM7jCXvC7zrFIBMzxSJybyVyVWJhirJtw8XofIM4QknpFkUvEkqDaatm71kGGxykgZfuTKBm4
x4UxHxgwez/TELO3+WBxD3iLUouy1eVmSFpbrP3n9ocOXsgKZrqJyo+rzTrUgbqxFF8l5sLyHsnm
7s4qKm8mx3c/5zyCWBXUF4taculpPa0Y5gBvVAA8v7y3fiBZHYMdCuznL++zL//0VysHHzhA6xwe
p2r0n7ht+08OYeSBWmEzyiHJSBsGef+IfIuI5NqBhiGQxuSuu7EnReIO3AZcTWU9uG72550xxZwT
HEoUMxBi5aVFg62fEFjfBy6yDs8hEL85FVIksV2VPuFstzSjWHbNENXZbfMlzcr0ybVDZ0YCMrIj
27U4kixE3cObA+bFzsbphLsloR+uo7XVoStMzzaY3dQb+o5pgaS+lTlpgW7Bw693X75aTpE2gJa+
br2u0sbWkDaAwzaUBZm1EjQ4bdkFLEH+GRw5oGozAZmcIgUvkQ31uDWa+5pl+GeVWmts5ydtZwIx
Z1OObYicACjIQ2vDtDnZmHKeSK4DT8Ww7q284iiPslFcDDLEUR7YEjm2OiKRQ4UJQOOr3Y3spqu8
f8aiMPnaoBqDnIfu7SJNMeOESohlYJux9ouHvjWAz5sH1csoG+oBnut7nOTliUao7K5fHGRcP7Au
A8n91YwU89J9NwRedFO2VC8kasMMENPSdrXaT7HwkqN6iusS2qVH7uXQ+PZOvwnogU4NPd/JxBpT
RzJozOplQYpavVDmBNVXa/2mfhPKK5C5vgAN6Sp4qz+vbfBcGAYmWCwACH88h02kxinoMB6L1mZr
1BjghGob75ybPSxRlgoIE6kOWJcCps4etzQkhXKxp7k4u/W4vw1G18lsHFeLtF8PN9GEz1G3EP6d
tb/RTOZmWtXSTIemP45to5blZv5DtjRO/Bh/WPzHjYmbYxOqQx4o6pPK0cRO7tJ6URFg77ehJ34u
3w2pbOYFHBj52BxAqgfcuKuceiQz7eTZxHG5ieTQ4BLmI9tkElg2kc3EgTNTOH0F6GsMbZzW3ih6
H8tzklHDQbX03Ptz86AVFIV8taI2kC+s/O7ikzUgGb/NcQECWcDCJ9tx7h1koqEBN70DXFa7Pg/m
P5QT4PnOg2zIFqtHZCfTmDQmzgIioN0Ue1JrQz30Gx8uekw9agy/n3arkwwqoFZoY+WchOJPcOG4
u9mP1xM1+O5nbK3KMQC/eQVIHBBOzz5D187YKn85Pw3eVDB1zG6IeI9izhu1cppUaOlPUbUThdPD
m8uTRrnfX/7OfqIbI1dq/HgPtPP2FEsOS18xXyIR5xRKvsybscvK5QD6vrOSBXfm5E4+1CM19bTC
KUCShtNoxMWkBhgT1FVS7YQ8d1QqOuyTTmrLmzDZ1A2ygQUlxv17GpvSU2LcvLr9qe5m/F0jL45c
dMLcuwl0MwVvXH8CuGh5BvDEV9HihYkcFX4xJfszMT1TQ3TP1CNFDFiZU9+JzZ38PVsKx1MWbEGB
Y0T/GvPO93o7IIWoL6giHY0JCH1FkF2wsz0ve+o6S5lfhsq+gDVpfPCyes5krWu2MYdVbFckQ4I1
VfoIax5wnCfNfZwl5NvZSkoAdoU5gKns1figw7kh/p7BIxJlldVZR2e2rQhprjGwXWbsryGJz976
LQoH1PjuEZRan0pm+5eb5xY9lcgNZWr2Rj+4qAeCPf9R9dLPN67ajFwHs7KRpgBbdVl6GKprv11R
34iywMkjNirw4jDwMN10qTAea7++beY5d07e2j9ouTul8RrRuHfnD1gltMf3XPvRsLZ9tnpI7/kl
JhkD0cTWgcurhciQxxDZvvnBQInOUbuqy44yaNZNt0EvPeofsBHJgGlTeoydUHHHTouFQkHUDqKr
VFUyASPHtQd/J7DUePC7ascCd7ABnwYjUlPvxidYJjM8a5WyRwVtlHRDGnZgoLZs1FkkICBPsGA6
dy7fAT6mQfYimm4M6icaXpVkquXUIyUQvXZ3copBSrxIlPLO3QCbWbQEU48sUz8q7DB7Sccg+ViD
kf7iueLZzJr0oxKtzXgQxgDeAWlBjZEtKxYQQFTEoeCbXeZZLyK1bLBJw2woivYltOZIOxWWiI9z
XmBBb/dFsQFOW7tjg6gADPMzCJvwtkaZj3skP1JYqR/5rMlfOOcmniVFPXPQdsukR6RQXrgkDzCw
l/VQm/UHGomhbO09aW1iFeicYdjMaT5g3/qni2twHjzawbK3Uah4VIbKZwyyeit6t9sPcQKWisr1
XyzU8L80I8ppQKE17EimFN1cPRgu5sFa1jgsB6hCftSiJRx94Gu4KORc1ieSk4gBohXUc3Z/TORl
fCBeWTNw9uRfhjkvJR4K43JIKpCnRLrUgUkNDsuWAxneqF1h/uJjGmuCcp+rdJSB76oqSKuj0WVU
SNJYFZaYN+UXMgLZ6Kg/rRvcJd21a5kLWN1+rduQjrcR2zEKjGRAptIV8AxbNCD1xjOZoMu0AsjX
9mPNsAvxK0IaDVFU/YrCo/hIo2adsVcOCDvkIQLBf0fCwqjXh0HlsLNycgEDm2De6zRP4egFJ0dC
5SGDfgbZ9NopWe2CKCRCPpuyc7o8PJEXNe/ISXSNS/Yk0nFJpoZ0RcAlAkXpjN2x5gzeRfOZmhDZ
5M/TnvpWPL5JbXBgnYNwedKGpGQ8nQ7A28Y2xjXCKr28eVrxNrHY9k4xoFINz6FcHHR08jCw6dcC
ePSME+7usR+DrbCb9HU1WuS7NdN8ouFgAva34vOfqWOmryQCGiXS4Ax2a1FW65+kBOFP8jowJMxQ
DPJK+8Y9Xy3IrG/SlxHVoi1AQDgw4I5uiWcRNV3M3npalvE+BWYHUnRINlxN7oybLq73bdYAgfYa
TwddR0cSdWdAtPaR20m+OpS20744Kr+5vXVZvr7l+pdZMh0BNI93Bb0wZJPLBowQgBYjIXiw8a6J
WyQ5gldejUjhIo0Nb/2ro47TyHcUKUh2E2zQcXGO2NmbO1NyujFSF6r856wHpRyoee2TiTKKU9r+
7GmZBYiRbW9N4OWRJlrRe1NYKSFp7tT/k0xHJbeCJ/F/FdoCk8BspEgibgHCkSEfOs3iL07ljceG
m+aucoense3aC3hTLoSN4wfz8nIdAcxRjQhGJ03wnC4r5MmxbG6ao6qDBW7Q2eMsO4YgmSPRTfls
O9i/F6CI7IpzhpUxkszwnEtMgE+1RnOkkX4j08vYcriLVPQOKWs/3+z6RX9VkujO/V/DmvF6xP+p
MR7jJBwOzipQFSQbi6M+aJUNDfNk+WtJS2tHIxNbDEpOQzIjBxr+F7LEKTsgqsjwbxeyMSZHHUdf
nbmYnqxABgLB04LcHVCGhGUZA9fHsdKtkLLRtMGPhHMK/0yN8KbmEA7VZy1CPiNLtyoCdbWqqFGQ
tCaT2GrZjfncC2vc03WQtr7t7AB70yYg3osMiTkKtoQwSDR2yQ1OyR3UibbRLtTjYfxQ237zQBYk
unMlGcGedHdQKdrlXZtraNLe3UE/eajYtZ3fCb7FtzkmltSlpgb2lC+yCw2aNmg5qmc976K6k933
26VGdZj2oN59mAw0lQ3WOdrs3sJawFPwXii6XOeur40k3RvCtngUE8eh65p8b1Gskx1sZy0Af4iG
pSLdMm4m2wYbOo9haS1A9g0aMYNmAI6Vv3zvGVLxyFr7kVLLvmU15l4kvIlD43idBBi8MJPYNL7T
neY+M7yvJeh0myJcL1mKZ4dwx+nzauNwEgfF8V9A/cNKpPyrzIIhctOw/NSuQbMfAOCMDHtzPCRL
tgI70ShRwgNwqB14ekogXVcMsEcjuMaBgfu71ziAAkO6PBgdkt7fqbG0jt0cebpOk2+rYoifkCcf
P1EvM3IUWyGBbU+yoWldsG+2mIfVDSAFtaHSTAC6qvrpqZcBlIgiGDiP2asxhRUzZowUQQl1nEzs
wKwH/mZ5H3ShTAAsfdv24cEzh+wCqrQBFOYoVrOAOHJZsq/3y1BaQRYoLcSp0+IAAXfGklYvQScm
aqwZUxH5fYIyCjmzoLnA1AyHApOYZxJhM2s9FKbvbvT0IgW6TVkPoL+VUwmy0DHIS8bIpQWN+qAG
GrC8imVLfsEVJ2h3CXD5lFknBhQTklPqHCXGUaNtfzXTFlgxFwBDQgHHFHJga4HVeY/UjQnVzpm7
orJ3CfamYXcAq3KX+aEEbsihbt0HT6zWiZphWcNFjU27RXbhOAQWAFizDEgKVyttT+obS9UlPam0
JfVCe26DsxbaHd4rwEhK/EPCvAdysVfHi7wOqL767CcQtRgveqwPtgBohPRP0qhTo0G0xa60kN6h
jol4BZ5r3sdbgAhiR8Ov4ifdtDhKeMzFN5KIukb9r1iQB8/GzjiQcPBAYxRNOSgrgR4XR3FSPU1x
ffIkqCM1OMj1boZ3srHEK/Y/m5CHyEcgO+qod2Fo6FyvyeOyPxqtrxz+NXyZoLCoX5r/4+zLmhvH
lS7/yo37PIwBN5D4Yr55ELVYsiTLdlXZ1S8M19Lc9x2/fg6SLlOtW90zMS8o5AJQZVEkgMw8ByxD
6sQPfDLWoVYfiEQDK7N8tVioR2ZyJJGaSA1eRLIiqQWDF8ebcazHSXZvsz8Wj5up6onhhHD5NHbz
Zps4gqMM3aWqiuvGKp2QzTFXX81FV81Y8Z3hVD8oX3fWzfamRpJzLTswJlEtVwvYBFAEIZ5cEjBK
r3U1jvqKEDBDBY4YBhR+rklpxbjTt4hPgUVcUafGWuroW0cVlc5eNAo4dc7qyn+er6umbWJgOT2U
wH0AInWGMjFEn9Ki6s+hik2RqBsM1NlYI25IR9bFz2TtU9QYEiyhv4ZSb8oAatLpwTzlYqQ5lgt2
NQ+QiVhkOzCB8mOfpLnY1rHjgpF12skk7qo1KnH4ce7yMpGraorMjT5yszwPCmCNgfzaD6cR+Rl4
Vq30FrTUNIamrKMWJehT/3T11XWx1N3N8iVf3VNXJltEX7mUyF6q8F7z6EufJ7m5Ka7GzDdYYQOC
Wg8msa4VWoqV5oBd4VP903a5s51FsnCejEfq+QpmhcQ0yPAyK1IQkXzoyKXOsP2aZwwiQMlU0R/k
oQNPt0MdOa60jKha1Fm1Phu1DK8zlu+ZQtAJ8dRpY609zPcJ3QeAw0ZpZAxLgyS0w9VtMqkhJCf4
OJsQRNs+eBtRyMjawEMuTLSbJr/xEAOGrCGcsAfmEdjHSTaiWlcR/KdBF03g9frQnXPfXgemGT+a
dRM/DkEYP9Yx/kulfhmiuguABsl2AENnJ7KRK3OHV39k/mH26Ho24Z3NpjuagxoktSPgK5pxO1+r
xh5iUyNZYr6Yhm/i7IdiZZQGGKJQ64CTU6dGulwALkKlc9oGBiVSj3RlhYOPyZzub9zIyNSoNrXG
3ZCwb387BxmSQfqriLGzHWcd/g4aMvfMMSrWWjKCS/BGntLkhxt18jjyqrs0sjwZCstUKmmsayzt
wA7Z+Pps43XIjgn+oqCu1LtdkuLn3AncsDvHlbV4SBsdqWwByAK0SapyXuuIhHH3DutcYL/7CvWb
GqT5sKP043TrD+AJBiVEvTKr0rwTlCUCaOh0ZwLOxtNIBmx3+5CZL040ArOac5x99qH1KSvcerPQ
4Y7ViBqksX8glW1E/JjiYJMk4tXNjdHaml2LvYTi1aWG27aDJwJHBoGhY9ExpeW2Q17dpVUpU9HA
WqyxIZIOiVHBJeud5ywc8MJXelJ1FjgfA65/ItdZpYwF8hU8U+vxWmxE4q6ka/sPiUcO/TiGF02L
0lMc1ZvWNIqD05UnVuK+NUV63fhxUG97gMKubgy68tMFAHojYHltFisZSAT9zYtpGv4dTeyOTns1
e2udapux061afRhQv5xMDgrHFMXnUxI54GRunUegJG171P6eSWKZlA8+eG2BStPGXuQHiMJ22g/y
57XtPHZ6H+yw0VNxEQwnQ9uCFLZMhm6b4+g/xk8bzElTyuIDDQFfAvYN3LE3ftzj/WmZlX2gZnRD
YL9KaQN/Fj3S1aX7J7K8xo2xuKFOCdjtym8ZRr2bsTciuSzTLGP/diqXpS728FkCcFxRAWqRSmyW
Zhh6D6QJ3T5KCtRPk0HktiXuqCyH42SzWJHWom7RIBnb6PIvwYB85byJUMykirfnam3qUlPjiDH2
Ed+iKm5SYYtYnLDBr9YdqlBWFYqPxLQzAxQu4+0VVV+dbgQSFAMOcSNZ+VVk5U8gwugXiSflZcj8
P0mtM5uvg27ge7sw06/9Rrgs2yObBbkTIJVZF3WuaFos8wXA9Ce7l8mTqCb9yWyL+9avzJckqSNQ
rAJm1naK6rMAKaLkqX6cUpcdUVHJ5h7pnMQY7pn4vtgMv642Qug6KJqa/GKUL0iLBt+OylX0JRrD
tJvNKPE4Ix012N/8NOVg70qAce3DqQfLhRVg14kGBSSgh1nkMR9mF/ASwZB8OP7GZVFRL9aj8FSH
/fvMNNOAMnNZAsQEAAutajqFpWAT6gLJc5cP9Z91reglqZK3U/Qc5LmMIV2OWKXifL7MYwMATyOl
pNiYRg3cV2lhtdIIlDcY+MUA433i5TkRwCsAAjO56MqPI/6ywU7R2GgqZxFgGZn+nFct6zdZcaAF
O2BhRhyqymyXteP1Wj8E0eBODmxczQv9q+U9dcm9L/MVE+OjBoQKcFMC+1dzBPiJjWFHIMCkilA1
vi1j2axJJEOTJt87HHxtpmYKN71ZNNsuyfUXYNwdjKnOvqdDj/CadMzHLIz9/f/dAyAzhWcxXe6s
xNLvqZFNaMy9f9Z1MnpG0L+6Gqr72ndLcxngcKP3qqm/FlhhG//F6Pvxy9T71gZc0uZ94Oo/5xJZ
4dvRYahUFbIBoELspfhxaVD2he9wmnCUM6Kq4CgbUJ1DdeMB5OxrnTlEyNcJmnzXhWwE3og2XibA
oeyawOarVolkAN1GfgE6BQmBVhU+MjAQVc1DEd8BbfwTooLPxgeaeG8XHKkeGmrcP3TUCwcLgT9D
swHj/gt6nHpd3noFqJxO4M4CMLRTCeBIptGlJ1H64cqskbgeybA4joAgPuZ2WyAiEK4TpSI90pDy
dH3VxTbLWTGQUq5FK2Ai17hMNIA2cb0GW0OPRMAQQIedgvSee+rRfyUqQ5X64dppLHd2LmoJUEPy
tqsiRpbAX6eolUg6lxmArO3UlD23BIjoVPdKW9FUywCWAVXjHaSI+8DupLO9+dzxb+GTl3PCm6PF
5UxQK7CATjS/8n7nPNSG53Zp9drEiEyIRn8RqcWHdRFF4TYL/AHIQuV0f0NDUScS1as5KItRM2SL
1SyTp6xQCb5F7EeCW5dNB4OnP0Q2+c9IwG/v2GTpu8YNs8+9X3yJgzj7jrr6H9Ho/70DSgyANpza
u9zvd73doQbH0uPw2PQGimxULwjcBKlFHzIpWQ0+18Qxu82NYYzaEPCwaMhvpBlJ7hPsL5A5vOub
prvrQ/fgDgxncxWYkueQ/ixTYH+O3lM0X6tYa3rURbAAeAvUnbMD5q6KALVM5RTMw/oW+R2Dznws
UT4GzN1Ob/W7LvOx/Am6/hl4iMDlACk9SOWBPdnIHiTnibUhIx8r80GY9o6MQQj/PLHAXYt7/kC6
XOjOvmhcE0cnsHIsuYwy3Fztqf0YO3HJkXFyxANXB/GNG34O+y1xC5DQFVviHfhlYQrD/ZdAFi6B
tZBH4Fx08hYFS8juQ1s6ugmYcERhAgEwFSpzogKnFEfH8b7vm2RTSNNf6agBAhEcSHwBTu089xJx
MBtlMytb4XOTOCmE8G4KEWdTVmraj95iID/RpQAV/+chNH9khfs6L3pkeAbTa+wmOJCti3OE0Ou5
cZG4AJiS3LpXBoCEImRege5yNg/YVN6nMCRgdtiVIkhWDpBm7830J5W5LlWvM3LQgjb0y+0KXIiM
NIzwh0jE4UCvZjMdr8TS6XSbrNHJ6aRN+9+FhzRlq5yroNMyOEB87OTEB4o5gRzwu2xjAKYqnIwF
0iKP243NzGy/qBaUC5EaqqSrmHrw3vxlGOlqYTOPCdMCMFw1jKFCVKgfpYKJNLvybeiQ4evgnDv0
eNBci7Hs3vRJcrBO4X7wPpyrHBCVIBypl/GlkUSPfooqr8jY9wLgylPbFX8Y5s+wc8JvkwTbtBFV
zn2HhJdLx5A7XJhN+G3wg68hMBeeLZzV78VjVfcdMrPAO5a1cXwxcGCc4knzTCpN6n/aRQOyFaVq
UZa1HRAsQEIhRA1gyos/eUSddeXfaMzf2j6ywlzwKN0P1dRsnDF4GXqnPjaJzp6k0+THKEteC1tM
mdeZpe35SErZ6UGoP4XAX3hCTIJsgxUBNkpV2tNIagCJ/mJyMXqFW905qvoJRNL6PfUWkU0BqgYt
3d7cGBZxcR6itDiEYHCiTHCcg0yIlH6KDQfEGL+kOi/HAqkn6mcRlB5haVJKx5LXEQfWipsA114y
Sha3oDZXfZMyRTYwgeQBCN5SiodeNQaAFAB9rB24gk0g/Yjz33vf0O5JteirgPngYOuGNenExNlO
gih0fEyYMA6oF3M2kZ6ygws8tsto+NaqlTz77vNwV7OiObkdHtkzzQJ4jtu1z8ECS2QJxKXwO2oF
si4uU65Lr02QPbagAgUEA0Rya+GbxuG6gl0yNGfdNQb4dT/oShdUoEU3Iwctshvz93ELQBD1gJGr
8gh7trdrO74Eot3KmPXPOBrvnyXgmBQys78flY67yDi3Ey5Xs1XporHdWSCSfSBVZiDRHeuhcUNi
2tY2HsN1edeGOKBufPZETS/qdgvOuGHdhgXLvFyvziUqHE99UelPnWUCYdqqo6sRlTAyTwei1R1N
gI1U+KjmnGype43LvgbuYKyd0NTuI39ILvaY8dWAMolvmh8iXGc1X7QsxoJBltEdIOn1z3HRXsgB
NIByFbLKuuSW6O6bVAabnLnhtwaFtmoGmnoaI7Eem07i7/RNS6PoMj9bAvH2t1Ik3qq0jS5TF+IZ
hXG62X5zgdawbUqwaQLCtcBJlFoUkUwNn/zRPQJU5Swz29yRrupaSuGsN41v5S/p8Ik4vgMzlIeQ
mxHAVcT06jhO6nW50xxHMMq/WO6VV2S78Oqi6dUIUR22eLXlZ1Ij63Y6lFYYz14yT969MgH2Iodl
21GXPSiQI5SrV2P47BumcS676cCcIA3XlUK2x9aTNqHztrVn2bRjXfq2bFFvN7rkIoPiyoX2riDT
xvpOC46hIrxAfAZnGOkDCaViv9BLELUixAp8OuWwGFjZoMoMZx27xEl1Z+XH1SpG2eNUIHVG7zdL
bvBN+q9EHS9K3MevNynENCBBlSYuFaN4jWQnywQAKccA6NJANF7dzHXlrsnQwyEbP9C4ZW4EYvI1
iuGwHE3LYWUHXXQBmJiL8HVXeRO34jfQHb00Miuf/QwsW7nOdaQzQJ9MxS7uXfuLi1SLOwOYPNsU
zNhvsvNc2bM/gLxnb1vmlHegITJfcEqyJjsYAaONhkPiQ5/XyafBbZ9oPivIAB7bZ9kpry1+0QYN
6x11IYM1qHEO7OiC4tlDnvUAeZIIXNtlOb1mbcM3QByN7oSVyFenYveG9MvnqrXGB9RFI74dmu9u
Uz1EdyT+1Y2l9qNVZ2usAbY4lLQ/dWNYnnFg0M0c9pGP+Gkw5MGeblELbqAV1ZGE2xdrKzK1Z57X
X8Jc2m+lA3JlYaXmw9AM2WkSeJSSwQ7Tu7Zu4xe3kmKXAdN8NwFo9iUYrQ05xGWUoAaylEcAqzQX
q0AAeZoS+w1Zvm8RCqyfDTNuDg1HOJ30HKWISM55CzKNb0q7dPatVWnP9th+8RFoD3O8zUcw0T21
lhy90kVaevRBcD8lyT0bwIFAqjYPu3OJB1IcG+DRyGsEw3t8v14C+uMEgXtMkIHA+GoCnJL9v0xA
0/tt25wjK902CoM6arGuztzpHlnpxalTKtKTSE1coRy0dcbCW3TUW/wmmdbHkYG7t167vj8clkUm
qNadYk3rTWo+XBziVuXEtrqsTj98cI43Hgor/DNIOI5tPxbitCSPiNOH1uS0BifzIlJv9llW8EHq
R17vjOF6caRxFvdBuzXHfwwNkAZOjnrhwG2qTagqaixVUROrnq0MjgbGKTKQjqyLYVAFNqRbDEji
eB8RRI5K9YwT7Moaq0DiHxUIGWbieDHoDg+JVruXuklQ3arOlIwRJzyDpr8mRSg2v/MIeb0rUQj7
amocFcyRVq993zJ24IDZD00iQTLc+9o6cUNnEwJHM8OauFxnjhte6irRn/oij/ZTUyFvhLyRClkh
l6crDkFnsadAi8ezmiuYcsSxyrzZuuqwdjnOnc90Y8Pc6iNOrv0PqxO2QDRaHCc7P/MO+W6kcq0h
9vIRB6LcQog+UmSl1LNw87SIGC1qEDcgo6PJsmndYbXtjaggkoiW/BqGEaigQ4xJUZqCUhnltGTs
x/p9RK0sZCYDz+Tr+/YB63Z9je/DOhNCEnJuzHVoa8ka2+NfsEkEiYToSx0BQ5jcZkylRDm7dpKu
SXk1As6T7aezsz5E8fm9IDqr9m1jdDvswLFwi+XFzSzxZzu8OW5gqyTjfoNq6/EH0J7ebFfXXmsU
PntZOwSfAizzQC/O5YOdRthEdKWNeu+kOTBQOdxJo0QZRFa7mz4p+q1dZQieJjroQxSHCICs3H2p
+ZtFRXpqRssZ29WV3PYSL9HstKgIeZnGhgxlYch4G1FSjiz7IGXRGZ88/dxpCdii7OF11OJm71g1
X3djPbwyoD0DBjqWJwbeoc/uiFCrcsscGyxEsQuaCC0bXwtXoARRs2qc36HSbe/zwvcKoC6c4gJJ
sizCw65rdKBSIffXTfNk77MaZR3kQo0WBzj8rxLTa3hj9TsaB3xN9XDnbB0OxrmwxJcqxPPe7fDW
NFQtcyrxbCVRV5XOi0jWQjn7ypkp55uxZA2TZA3MFkRySwfwD3MbIuvlV3/gxUc/A3sHZwZyYUSn
31NjqqPfRVx01+NI+zF4vsZ/2MkprrHlmcLkPswD86SPPc4PWRDuhA4AFKyKoKTGVRC4KZIjW31W
LFpKuUhKkJqkCN6Dyvc3I9vBwdknKs3xsvw1JaV0ZNh8T8iuB227DcgzuszigmriaBNYKPsZbL/w
HKDnIaoA5o60DPuHWDVDh2i+CIBhTAZqUPHTP+QJUMTD0u3ubkZEU/wa47W/vxkQIDTu5tgYL3NQ
TxvqrR9Nw5GkJkZgcxU5yYrjSOC8+OaGjgwhZOC0kULNVw3OyADRi/XsLJLOTzOF06uUZL7yxgKu
dUBH/8GWFTCRg0ASsUMizyJDZ4jnrg/rI6lQfR2vRRQAn6bmzsa0EEwCKE9xQlwED1PqLo3esZ2e
asVhUVHPUc/gWRez61nIIJQ1ye8inOE8Cb/Hb1+rERFWGzvsX/p9lmEtAzpNkPEI0a91lHNeaO/H
cHi/4aEDdgCQuD5bepA/ZFLsw74D2+zNVKys+n1fGGLVjvh5ZInBd1nj3yEHKHwGyWL4bLUcxzjg
69lVFke6f5NFD6nmzh5T8BWVcDwF9pTvA8ivBGcYyG984DYxjtT5gvlHkvMU318ngn5DogGGVG1L
5gmL4DWOdiuPRDcPMdBRA5fRTjF+tyytvltSEimZURgGvr2kKHZ4mSI5JWtZvBscVOVMRajN6YpN
ANasYkhfozbFu6JPTeuMPZ91tkX2JxLKmjuSFn3Wj9Eev4avTG+ss6EaH7ywp6Bysi+F031JEPRC
GtBqJG7MwjU/11gZvPqtJj3DiKZHAGcI/Od8ed/F9gCugFzb1hj5iDJj7HenwnzNx+bLGIaVmqev
R/5VasYzHSkgH+GlsgZ/S9LSLMyOpCtFzmeKyBuXqhW34zmyUztAqtJWjiPwNKzm7V4da6u8RmoJ
WZYtIA7pHM8HEYyi4WgeDAvpkDbOxRZmNRSn6kdQE+8yA5AVWp25u5kWYkJ9fACW1jUg1vtPfEr0
U5xNr6yI/NbDGyTl+Sdik0B2BxBfivJE44Q0fz9N7youqVqkeydphrtID+UOsaf6s9HV4A9NEDfQ
4p96YvHn2YH3eI1wHPExM97pov5OPO8OpYcQKTyxvVNDlg8/UjVIDlvLrLbxNqiKKgTlRmxdTNXk
+vTTAgDPfnBM80J6vyvcdRlJbb3opgKvTGHim8XhgeavWOazi4s6ZgwaHAsaq9WvJnJt4GyOWEGA
GdqQzqaVkTgMhu0eqFf/RlxcyA8QlO8jlmFF3Kzq0GT7xdcZ6hfEbasttuMMybZ/vcTiR1dcROrd
fAoae+M3ggBuZfZ14XEFsNg2iGJlucu3lhLBmzbMDVlJt7jgOwPeTa0QARfHaAJeJs1AQ5pWNnt8
sSAjGV15N2nltGe1jfwS0fabRjAQ2VlYxZhmGn5zYuOucwJQ11oC+Xaubn8HdTJ4m0bH/Fzhk65F
KrQzzQTo0Gmf9jGoKkTebwwkv51FmGZ39OTnvoiR/C0/05OfmsKayq1d+PV6ZlB0VCozaMqRkmaH
Q+KNobkytai4kLfZ5MkygR4Dbk0DzrCtAeCKt6C/w386zKfhtCZ4DWquAE+C0vnD6FLnnGiB/gTq
9q4yw2dqSmwDN3ZsGZsY6UzPWIM2D2X+VuQpx2oU65516wNVfpYnG6DsI+CaDuANhR3Yiasp4f6D
G0Xa4+TgU7itRN1/5T/GneE/ugW4d3MTURkSySBkJtdpY4sNjbJqJ35AjSRDSh7iruHRF056j+3w
0Szs5qEZu/emcO10I7JkG3SFfnQqd1r3InbfxuGxGarsuwDQOz5x3p2F5YOGwcBnz0LkBupOWm1H
x8VjngtsUH2n5t6SvgZ4McSSKSeNmhyJGUJO9b6Sg/luALdtNmfCGcOkb/F1fGGVgXWE4dyj3kMl
eqWtc8/xofp9zoFKTbIF7pH11OmNVzTIRO57lHU6/h+lmeDMQ6o8QqLpo14NmtU9cMxOQRr/ALFy
/bnq/XqrycnFcXkJLL2hStfcCYY/8rTfarHPfyhX2+LV7Br1hUSOWGwfENnqz0MMTAIO4NeXcmTJ
TiRTvk2lYb5IgRMUKYv4RFZ8m1ku+JdlUMLs4iJlGaIQWQHuAXdOlKvOaPt7nAMdMyBqImP/Q9cq
uL5Zvvaf+yMQDO7DDJx4plvbxwG/MS+KZfa9Sj47k2u8GRJL9iLKx+MQ6+M5BSaWVwGmfsuSEHDF
KiYkFKS53Rf4ECT7KlpEPdCLggB81EdvMbgUUVpk6t1OUVbBtNVl9R1/lRBF6YDRWRrSCQWCGzSp
u8Y7+N1KhphFj2Hfhne6G08I+3c2gjpAJDl2UwnKqQpZB6TDuundQD1J3tQtJrxVMjsB43gfASis
yhG/VMzxiJHUjyoTddZZil9+0WFpHO9bnSOctfiQuXAz7WznAbKa/PEZmE3Tthx8BDaTJD5plVuB
sUmLvsQ8/lmrmhPN+NRbWvOjRA3aCrlY0zMIeaatMeb5fZIgrozc/s+GNjSnCYG/5aOlYT6rlk9G
qpK7e4Fl2/nf//qf//t/fR//K/hZXIp0Cor8X3mXXfD1ts1//1tn7r//Vc76/Y///jdSGcHLYwnH
xb8mKMAtZf/+9hTlgXL/H2Fa13neFuY5Q+brjqB2CFZHN9Mt01HjuKgIeWcRZ/SdCDwteJZvnaSN
ZkAe8rgB++mFAMCrbhnI7vOTo82BcxAhsujhdZocccaMr5m6IHFIkBcGHxKpAdVF4nUJe4wmy/IK
xCvfwFHu4c/Pf0zgD1plpVZ+0hCD2rLGTg9GNrUPppXgmWAA/o2ofzQbp/vY6wV3M6MeydhZBncp
RS8XeWbgw0rGXwU8Cu+IHG/yN1Ks5/dfHCTxttQYA2dEiYREkmslTzyzhzWSpbVjgocbii4fc9c1
HqMQVOj15DyQZGbR+NC3necECBh4PSDd7lE2/mnxN4fEvgPPIkq+ySVrwmybcb9Y0wTUgGMoXhvj
2Gybj+swEJqvjNAJ9vPUUW49AeQsPdLUTLei8yAiIFSJ8JniC31VnFOsZE8kxSXTwfaD0IXjD4X3
z3eaw/7jRkN2qYt8AS4sRzdM/tcbrU7tYEoCIc/MMYJ74lHi9ViGM/nSzK5UoLovinC8MpvBPHMP
JN28m+Ww14tw/VcfJku/2aImE083gjBkeL3u26kNVv5kZBdCNCRD0o7fAR1m7hEuAF3TFOmbCTfV
VgtWWTw533L1IjNaqzyFoK4/Cd3EZ0HiJdIb7e2M8W2HXXTm1b4YUZK1C0wg0wWNa61boIdvTeAa
odqrijWPok1ABUVKOoWWaisFo+iUPfAUYZZZAp6w3NVBWh1BHFqdWwPJgrSZU7u3wswrDySj7bx9
+/Bgk54VXho2sFrRuzWw//jnrwo//dvvCgQ/eBiYSPgQQB51lP3qodD32lhkljuekZbpe6N0j44w
tGejatyjdK3SK/tA/4pNqLlC6W557sykfOKG9pn0fqjFG1mYco9TQuM11A7W0OlfUdI33E2R4W/I
i2P7yavU2QRd095Zadk85Mg72ahAq0diLGTzEKqmS8xrQ4nKvFMnEUGu9diL1RvXB/PdJg/K4G6K
S/NliIBLKJBskze8/Mw6YDUqr6keNXDFYJDfyVc9aFqUBidIn2J47qw1sxYeLXkL4eIENhTZutHd
o6+z4WvXab7XOIP5ELl1uAfjHP782M1edL1C7Vgl5R9FGO1L9fAvcvtoTfkm1kLYB7d5EjxMVoXb
6gcSdTFZD2PW42AU+ehe7WbBDsUsPiidSm2vxQ5OzCPjdSr9+JvqAI83+RahMyiN6pDmw5QzufjA
tNPztLqn3eLS0L4RJxHOGsw9hUcGE4+a7T/fPZZj3d49JufIUACNgmngrUKvnKu7ZzISJwlCOz5r
yLjzKu5aJ9uY8JMS4F5uTf3HqAqSSEVG0pOYxyy7N0O2udGTSE049O3a6Qptnvd3fq2e7EeGipJC
XXkZSleYRpAEOYn+cqOnz+Dkbn+Iy2Bnd7F7MFXDMsTGUPnDncOojeiSae6SlmTqAWPCPSy6Wx+a
bjFTD8WGdwGqe+/SIXzGz8nYvl/vb6e6+hDLXDdT316ZHOnTzbOT+/K5MwDMZurai/7Kb7nKMs2i
G7XoM+/bZuvjqzuIJAEhHHWpicGddMD2jh0WHfVudIiuj0BUUFNQcyXTFLPsVBEQmlocQ/1ujt/p
6DJIBsQq/cYcAqRuVWl1vtUF8hv0wv+JnDuEI4X80qY18CiscjjxUToHpGOC08/RomeEAYCTiIyB
74o6JW0t/6de6m/ATZVfuDv8GqQWKVU59tu2dE5Yw6fAItXT3HPyRqL+BQd2Wq6F52SwTzo9zydl
Lbrk3Zr1ZURWRIrDZxogu/B6PHlEGM8QkNsObhJtR6RVHB3DTL2iB3R2HeEtPhoJ6Lf0zvjUdSZS
jsrqK9aH0S4xUbM9TE751cj5HR91/RMNn1zkNtjKbRku8H+m4YhihSBZxr5uTrTTNSbWIBXH//Uj
x27OuSOLqxvbysm7dW8V6Str+rPTGPwHAq2PupYMLxaAeTZDbrXAlM7dY2aa4SZrjPRVjO3iWsWg
rGhD97NbldZZNA4AeVrgfiopdXwTQEsSh4V80pmHpPhqQ35koQblY6hJx4gbvQTXuMemWm6MAbn4
2hS0c5RriZwtAa6B21iRZliUqCDZHD8jv95EJl7nx+9jacRNcEyNxRsGBBxauCOqwCTTUDhJ3R7h
tXal28GmaaP4QLqiFCh9I0PpSG2P9wYHN4sUJRJvVEVxZVf6gXq2Eqm3GDpVf9xT/TF1yduismFy
Qik1KoiXkV2VlqtJNEiwFrLfOln73Varrkof3hvZR2BVIpnhjK9edYr8crGPRYrMhgz5MbmqoKCm
UaURNdVbkDwiZW1l+IxvEpW+sjiiglDbBzh4n//H9J+PXCxuOB4cM1dipv4g8x9Nj98t9JdCPoru
xa3KCuu74j5v0/em8gWQpReZzJOhklVJSTLIXYwNFoLRarb8/8wxz8abehtrzExOblamODYGEK0m
hLjgrHQ46FifbiYdyRzI1NhRAjV5VPitXAwXcDzkwQCguSrrPFsjM8A+AnJ1P4i+25NEjVD6RUQx
YXeoghp5rqgULK2gQH0IGzeT2VXVirBOeNRN97NM3bCy83JLXWoyxLlZVZhbgMd2xZ50NBv1Ir9U
KeNqdhvgvjhm5e0xb7ApjxvkyjySZbkOjcExdY0Ev0GLvXrQiz2lWU6AENhXDjjEKUuTdMO2sX32
TH2bYXdH7q4COEcN1LV70PSNx/209AAbLbix6vr+h9RNXAnr9R2VKEYS8GMk6irT2WysbNMqq1Qi
WY04LXZUwThlfgZscuMfxi7ONNa1jUMRpO6qRpnvfaLuMwsn8mCPRhQfFT9Ky0qZIzSGOkSP5BTV
lajnUiZqYiPrN0NgI0ioPEk35FGQbEmmSRfveYg/9Ot/XprpTL9dmlkuqgANg4O3URcmV0u3q6WZ
w0KN41jCOCF9K2737lcWv5pO5S3ZpTdJqUuy6d+6IDas7dUkoYFfbeuDO9jvH3C2VJx6lraof3bF
MRHDY9aN7ROpOqMsNnbXdBsSyfCbQbk/PZIDNY0a5KhBy0Qfgwarr1ZYsKfztq+0gD5XpO432v9l
YJIAbLoMwxWew9WelLqBh3489j2K4zJXCzb/QeOBt43A8/IwEKkHpcPnlAlPXQO8alvHiku80HLE
6xL3h1U6WBEU00sRAEbBACbIowmQ720SdMGxASYh+DFbaxdL037osXdHEqvOPwfjVCMEN7jfOg5w
aRwiB8iwd1di2AnsMO5RJgiC1iUWmcaJWFsNdohhYQfjaglQznJrIOarBkYg3/7nG0j8x8bQcrnF
XcaZ7qD2xbg5LYr9oq3w0+1PgQDoT2CiwndVyQo1r0XqmWYAUasysFA7bg7YL1ScAOm7BJFamllr
UlKj4ZfJcLwk/TWIWxvPL3Rz49imxCIJOH4rCmDFHTCUu1xKj0TQviJnSDXkvRjwR2gfyGUxkB+N
WKYKFXUXK+38D78pEPREJcrzEGmgV3YjEI1xjgIqFGV5PrNRf5a9AhGhvLMRtvMadfzafVCmUI90
qDNJdlwrnolKZdH/zvfKJfWNbT/0chVPU+RNTcaOJbfcL435k6u8vxTcpIfcQcSunZzxlbzqcGBH
FOKIL3b+01Je1YSUucD+P4xdWXOkOLP9RUQIhEC8UnuVq8q73X4huqdn2PedX3+PEo9xe+bruS8E
klKyu10FUuZZUJCjKBzFlKwp1qIorEXdSxRNorV0aG3d/P6ToZvi66MFpWJL57pt2hJ+9PqXnIEB
wcg2cMz2bE61XE1KWZsuQaTDUtCCRs7SR3fpOKwgwRJdgsGDzQTF6XjLfYrDCSy9tasRCak6urQy
9A99a9ZuXiTpA77rVGan8rnESXoVGpG1oz5g89mN3UVvc+V9sqoXreLaDcU2OiR4Evz51xRbZWX5
kN3MkX3gO6u2qvi8Tost3k0dNd9kDADlagzTV2lDNZrWYa0x7Uqj0aByY1frfDTrQw25dACbdecw
2lr8jDzLLi+N8a1vg8/9BehR1O8U2ed+FR+xeHrzkvGbJuqHRpgXUM+be5xDvVup5y8h0kWvVm3n
O6U+uE30pnzlvnl+B0VF3ARszP+ZQ7ThTLgb1Zp83zsTKOdjTEyN8fTRIkjOR+tjHiQEP61Ca37M
g9qCd6ZW5kfzT0hjADt9HyBWtdT/mpwg/He/Hv2yH78CRX78epOsV0PWghCW2ELZzhuFDcNYqV21
rk/hxCyKBx+nKqTumuIhY9Z73zK63FGc1tX8P74LztdUp0qqS2HbOh6VSH+IL1+Ftgc430/75FzY
YIzpTYdtPlWg5rIUpMt2htlMMEL4uz7FnRJVcjHcaFOFCgTYJyuIZlmPmubHZ3yz/vQjIR7NUXp3
jTWsbT2xHh11Aa0bnhxjek8Bjl3+ETGrPM+tAaTzrm3yA4Wi9AlMY6D7W2rqRjxuDLP/Bp2SxIWa
Ib9rs5bfVXWd7oZAA6xW9dGlCUpnHVd2u1n6tNaLV2Ng2zshxHscIL4/jdYRx5bbSDQD0rpLPL+4
0Ky0ztK7HNsg9VOoB5m48gzQ5mlZgXeJf1x+o1iIABAFPztODFTQvK7FLah2vcqVRsiGZ9P3sQV+
r/aSFycKw33VhfmuLJjxmnhsRQFwyTbWgwDrYECq5Z5LfGxogJa05UrTAiSi3cxL7MN/PBX516ei
oRsWY4bJTdMEN4Cpj8qnDVfZhf4AEybtJhBQU19IJAJVPoFaz2xYvfQvZJIvfbDnbtZS+qCwgMXm
Bqk/fZJzXcg8QQ5zAuaY4zy6DJBmrJHCEoHmLgMcIBzdpRERJg1ooPVtQ8jlnAH5FEfAStXq1gS6
deuY/ujSsIYkY7yjW9hNHzzD94/43bojc7AfSHOteC2gAbXKQ5Ft87a75Hh0//RF9eVGDQ1RUf+c
pubL0ICeSQ39EoOaSOJyMZT7amM5ZXEluVZJO4dyTT1zg/qrjY5t+vWXHiDWIrdmCriQO80qU9T3
VGld0SWbLP0mgtJRQ2pWyMtCmSS2jR9lrtn7T3Fqmg2Q86bTg3Y1SaCR9arSN30IEhQfD4uOTVgU
beOSPBLp2iwXxe6c+mLbKbyAV1TBg+jhp4ftHWCuqgXHir2HPA++ya0FOiqcmZMEVoY9MPyVS7d0
yVQn3Uk5QfQiaq3N14FufPj9B9ziX976hm7jAScsMNd0zsXXSoFVT1DzswEGyPwcGSIQ2p/63Hwt
IsOqV/dwoUoeQ2giPbaZDi6tiMSp4W36GEcF0I5RKaB3gibT4EgBDGYKwJMFYkXrKEXMBkmFKGEO
4CBxuaMiDl1gyx7fBGV0on08lXmonxX5AUSGeLhjSeTtRNhqTaGkdDaB9nNo8FjC0++7LyKUd4E+
BnHxo0mjOLB/bz6KxPHfEXM9mCKgQnwX4sw312GgC6QDnYmSElVuJM/0m95JXgbK+XW81eE61r2P
Rs2g37QYLR1Qbn7/V0Bm/R9/BgffacfQdUeH/vE/imsWFxJbfmRKuticQEOEMvm08uOuDqCLyEow
dHwx/FGOLLpUOFI/GEm6gVYrbH0AQXrQioDjKNZ2qL6U2LqE+rTJHV/eRxk480Nmc1gU1PI+LrTu
JsZmCvKXXbaanDKCG6Jj7Ck4Y5AdhNLPvovLIVtV3Ziui8z3tpPH7Psi4WILqLbNvk9hxu7MqWu2
EMBr91PoYTcL8Ywa9cu3ICgapKIHZMarfnwFl8xNcEab+5f4BDmepf/XeFona+OfvYSBBvFZGbyG
dyYyQytBXNalTcNZCsU+0RkefHyH4saPcBFjBkOpycIl0vpDnic76qLBJcxI8NAE4htxRgjytmxl
fMp7wYBmxIWDTHNpc/ZYVHl36JOo2ImM45jq+1PjOgmrbyTdDk0S7dqx+j434fF0l0+lvx0TSPu7
GjIKx2xy2BHHBdyZDjqp/en2U+h8+ylgnqYWWJaap9JIULcweCmBmixK/RSG7bduDPi2iRroOBmj
hiuNAAypnz6153A1h+4qDpmGHg+uzdyk6fMiMCiFLFfh/v6jb319wULRzhQS5QkbWy6TGV9esIA2
dLpIwHeohiyYgJgEBw+uaQVcfnXzKfq4y8fgvW+5+59xuWnibxN63V3mPeLckHybUnDynLAztvHU
j2+yfMqtIfmmq+4Q5e6tFvDy3MUZFN1z34PPmsRpozCbZ7NjgGaBFOh1QXjUcUhYR4pJaFTyhwyF
EZ8TVo5XMeHxufI9WF7aml+d/RQG1Y7e8lsPGvSXDpoCqHTiRzt5ASFqiNPftiBqfRqgGfDiep8x
mpA0pRlAVaeu32FggurPPMODz/1bEkVYCuWN3/9NHEfV8j+DSiyD6w6TNvIEQrek9SVN0AjW9dzK
x/OYAN1jwIgbebJQ5ie6jHFSwJEKl6QBasil21FvN0MGPyUK0dK2OFnweHqf96k9R6vZFLk0a89r
tqanBW6q9DdD1HU3uV3m12jQ8yvdNTas+vLAS9ZfBiZo322DAidoGojVjoHuIGAIoCyO4kiv/r1U
otYLRi88Rnx4WFanCAc+tzcZn7af1lAzLRyeL226W8JpGZpT9dkqhXQ6HLJj/RRlw3ApizRE1SnH
m8pKgdlSfYlRJ4aLU0sJADcgaamOMlSejvznIEK3ikwTpkvZA+s767UQQMjAnmS4HXrQLmpYAW50
3zuh3lvzdVXlb1Hfg89t4Qm0+5cmKizjHm6r2BkCeLLSRrhPBWmh7wbHYNhfWgxqmor1bTU9ROth
sbhruQFBH3zSADq7zhFQDtF3bTExNx08xNKEj1mTbKddAzmyyzTLD3D+h00MNhg2IBU06tmawETQ
n0YWjfBG1F6GZ6hSwltrq+FU1rrQxJwgYAo5VEjMOPlaEi9uniXt8lSgOPqtTjtnZQDje7YNwLdQ
garWXTgNP1pjTVjlVgUwFQDHXu+gR748EeITNpP2FkwNvBQHhexasKAzQHSC7ymA7KgYKyAtXT4F
Bh/Di4kbdDKxTmQmoMfDNG2VqXqH7wcvWjDBEoBa5oQudWmpMDSHgIy5N/zk6gzcvk+qLIRFDUgN
Y4YX8zAm5WYo+2kz9pG8pxBjeuF4fbuhMPdccPHgSVNb1zkIFCWUfB4CFDtv+qJ+g4AWnESzDqXP
LGzXUWlZyKyAsBcmEN+DJMN0HKzulroCB75CbpHazdF09Ds8+ibU8WyoxkWtc7/MoruxlRG0w+LH
L/1tDU8R0P+ePi0JsQGQPRr5TD+0IAOtCg+cQ5tkr9Q3L6J+LxgVdQcWm99E4ENNqq4B0TH18nun
2INLGJDEyUGa3g+ndPxdAuMCV6iKXq34bHBTAG9O8wA40qzVl36KoL44HLNV50DD0SZqHHUGim7X
6bDIVHMp+NPoPNlq3udRME0DVMpeQWAvA1c4hIRCnf3gvoCZRNqypybohjXKOtq1H9phN3QRfIxz
nGEhLVbuIlRAbwd/qNdm4/nPpexh/ZUV+o/EMvYQAQoDty0jN0567U8n469xHzqvYzZUKytOywuI
kJBthMp07hnVoR35CylG02WhboxOumUoE9xQf1d7UPatIDq20rKm2izMjXnYbKuD7YmXOW5ZT62S
td37KiLeFuWOatoMbyAwSG1vbtpCOpcJ2F4aNKlMXlqfI6wq8y5+3B6Wurj2EUF9v65RKVpMYRQ/
BZxEkLuIT8D/Ig0PtDOLOZh3qZ3MfQSDtrsBbvEweHHNbpQQyVS6lT03NmDMJEdNpvqN0yQQr5yH
PSVcqYbTAdpZCRTCmZ2e9VrZYcepEZ54hPwPuY+kFfw/o9q6ITpr7sHJsNfCCNtRUGHpQgORARHz
wEeBfup7JMHfWbF/d+b0HTAyaOQrIdVZPXU5R/bMe+H1CP7qotz7t0gvskxOJl/CQVS7T/NmLdYR
E3U1cY4GtDd1YTwHuZcuDO6bGKqMZZA9tupil/pLEBnDmWP7+diYSOprrAdrhjfZY6Un6ZHpDSQh
VGyTtMF92YSAeGKQJvw6XQtBpQh9wPONPtl4EB3at3IYX6GWtE3agT16LasveAs0kOVCv67CpArr
VbOuxDZ0YvYIRvUq5Ul/A+1NCAgwbXxFDiBRqnLOPkjiecVIrVhY3vuK1E8/mMK0FGirBBqwSI91
j1EYKIp58aJrwj/HyBa4pu0XL4bvVTu77awNNe2SdysvAkaEmjJ2zlDNMe5ojTz119Q9igiKDWoN
42ONMMfxt9KsdZnkGvg+yDxQDqLNodiBl/7ctfQjEcdXugeqNPXNeYkhBXxNiORlbk4wgC+tHvrL
yDxeC35IPdFdsspmsB/2h4uMJ+Posxb5Yc2ykuvY4LMMcuewM2ogDdZJ3kcga3f+BvsKuLIELTT5
Otu/0sUAx3lf1FrilmmQe2uZjvifNPad7N8jnDoF0TqLre9Qf/MPc5PmwlpNXwMbhJesiu7CNJgX
jbS2P3R4yFPY0k/NqfkrNiMTGBn4WFbgbuxgvITtiA8j8gO4rI8dqHcXT4vzyzzgRF2x6gyJojUw
xJ+sywVAKl5bQPGQwMVf7Mxn63Iaookf0dQy6vJUSU8enQ2HIuwn+jp9Pd978fKqrwN9ax1IKPfF
deam0/faWsN1DtquoXjy61xbV40FsDug62PghrXZAkAz8L3Uw/Y8ZqoiqqFYSQkNHrXdygL1extT
BTPT6zlmSXxAeHDaIQEDOwGFoY8VzP6LEH4u+xPEkKrDonxPdw0gS4qvcYRc7h1YZONjDv7hfdTG
MO9Cq2vF+NiL6OwlcX+lLqsx/BUbKh8YEwx6QIdusFWzNjQ6RRXqlE32sxBxDrmbuPtWdyP22oL5
pzxvnedO5KtGjN23KNecXYPK8ZbCIunf4JnsP8ZWm5xRGI/nMM2pw9XQdAVOd571EGfQtMzwAS6Y
bR/jJGrv/VJ/6kYGiSZws+4ZElRnm9k3CR4695m6aGXJNnknws3SZxj1veELcUMRiQR7JIP/MbCf
p95g4mmwWfMo9W/U6CAp+BCAMEAtgb/JAzClUE0PrKcw0L174LrWc6Ssu3s8kfDN9qxHnALLGNoe
ITgIhRbiaCrzDCLnBpjedIaMGQq1Ph5h18bWpuuYwiTDy7l8wqniaZF4yP0YbyMSG+ttqHZ7e5KD
gCNBg02vXvIdgBGTCxXKW9Tcs+co1yOUF4BRhRGxdi+aJnYJdxJ71i0HwPLZh5rbHFGMif9QNuX/
O0L9FE/AFc+IWbEZQV1zofzMYNpdw2aoayADFAz9VsSDD7YiXuJrFJDGTRcM0a0ZpKAmBjK6bQ9D
3WhX6qVLnjl8wwxsut8XUvFjBEfUsIQ4u2rNcZEndhq0iN0W3558M0bWt6RNgiMtO8dZUX7sdetl
jijChLtpr8FKAmzc91+xrzrIjaoFIC3y/ivObe2Yt6F2XZYDboFvqoGhKEgTNKvZ5eqXMpLBX/ud
Xe60vHuzdbyqCliXP6kWK8tPrTjQ6kudGsaTKYZ5rPY6/pSb9b/N+xiDalPuhpF2aIWNz1zT/4ic
DmcA1YJhvb+XHrjf1BxE/pxKlIqqcZN5SNSNSjWqq3Poq3tVsesUHXkUI75HjvboUC2zCqYfcZ1W
N40ajPzkfcF5tDc3oWNioYL1qwyikDurwHMktsZZZXTRG5V1hI1zEd6QIin1lxxaDixnwYZESKlv
6pLhpFn9LYUt/R/TE08DCTEt+q0c+hhO9JP2rZ+M97ul78tdMQX+2wQFuXmGrOqrndanZipMeAGP
xjO4OvCm0IZ7cFqRtRle7CoxntWr/7YI2EOrYiAwxE8JND9cy4qycxLo9QbY7uo+N4YbSGibL7Cj
sw9j4ONEqrSNtUkma90DTIuaaN1Y0dDep1UHGi70uU0WFt6KOFED/uXek981gBYE0lvN7KmKZ/F+
tCGqiRQV2CGsOVvqF+uZAyiWFdxbZqE9Re2OeqOgElAy0a7UqqHxfRNwcPupmbCO7Qs8kNfUbPxU
3+A/P5+nZqJAhSMs2NEWldxrFg6Z0NIxuAsCAzYUNUQeBgh5O2B3TwMEemCOSM2KD84lMJw/w9gZ
9njmgXsFU5Nj50BWq6/q/srBt75GoG/uCgbL6lb1LQMj/oQwHYea6dJHd0nZ12sdIqDrLwOS9dVq
lE2ypYFllJudUmhGMoF+JA3QT0Pl7ocTt+WB+kPLns7SmaaNGL95AGrhs21nN3RXw+GtcenWbzES
OCisuKaXxit9ckYoXaOThukS0TDddqlAYi7rtDVnOeCkEMmuZSn21PL7MYamk3p2U5sPtnPyJ98N
1QCNJlBP+w8gl2E7XzNs3MFpVzIhHOGAN/Ulw2ZLJzD7YgzPrMoHd0ZR9fC1xAYv2y6YqSaH5H7J
+gtBpkbQLZVT19sSkP6PSYASWdsGxXEYCPjp2ktA3l10tpErQeUr+GPpobsl1IOyvXQpzAn+sOti
FQloUI1GcPUb238sJKRopwGKAHC3Dh5Rq2KQzR8BHlCjk+l4DwB9qCHqgPgrUhtabR4pnMk6wTMt
wj9XhcNpw7mUjXWmFs2CF/C5c6YEKA6uu70f+TAywEde9Jl3rKBE/1TDw3SNA3K4b1QTVqRgXJsQ
1qNgHb72e56NYkXNgQFlEFoDuIgquKiN8jpl0e0cWwM/ApNKFw8Qv1+1Cd5iqKHe04+Z9PRJaF5/
odBOx3cWr/34ROtYgeXWUGwBbGeCBb3STMEr1V+PvzZpFDgyYx7VKvtzMCjpn5v/NrfMoV4Qd7Ap
9xi29rD/efD7Upyc0K7ukBCr71SXSANxinGquKP+ghlzl9PU66yIwWUybKi9QbbDufY+TNOl2p3H
rXOd1CUIc9hwDPIvClj6cVbrIFPupVsamBf5mL8EBzXUNYaJtesZFioBs4n76I3kO6kLzLKjVlf5
lYCicT0COJ2IZrvEAy7xRq2yivQ73oBUqPJwFvHWidlDHHWvA148gVwsGMIq+0ZBWaM72w5nn1Wb
B+lVtIX64OTjWw2tQ/z3teMViorptUlC3c0UpqdBUnQeoBkhxO0/zYB3+wioWmohBxewHenuIr2B
zZbzCIqL8dRknxp/j1BYqe0p7O85Qx3eA2PgwF8HUPBR9PxFj8b8WMZIAJERDw4E+d7gtYjP0cRe
6fVPOwOwgbeaxbwrtTLQjTZ0oSYNqAjaAtAmAcwEHVkeFhypSXcg2ANRSJuGj+XoJ0BG8H05Cg7x
Qb9KD88NgW+yFXT4Vga6PLSNlazw5pCPdlRO55QP36nFuxQakiaboNpre4dQG8PHTusYNlgKwKOa
ZpwW1wCbi6xogROMp/CccNgAcNRjHjXfKNZjmva7rtTCx6mCb0QEcq1LU3mcZjfjOKwhRZef/ACQ
obLo4YCiRQU1R89AlkXLsnT3+/qHTlXvX+oftmXrDqrikJQxgLf9UpTiRVToyF7gJe1rxZEbOLrI
QvvpeNpW6zsIsEAzdWiBO1Q8ZhDKTagNTByMLRyI/8Dj4bupOf6baeLzhdqWeK5ZhExDpomHsdOm
dQac1V1Rdv62kHV7iQZvgny/FeHlXbYHv5z8o+6Y3QnOENG+G5iJ02fWbkdNy28BgPU3vAqaFSDJ
QBZgu7myq6F7kYAvAxdjFD9E4p+hizr6bt7es6YIoTPY+5vSSeGuYIG7wdWWS/cU+c+un1Dyztex
N+Z3Y9Nl27AsprOWa/o+GPQa5coe+irToO9MP9IgCYRChBFj15003D9YQhgncLwdV/cq49kc7HBv
80bD3grNgQHYHbeDgMctmrC8B10WSbMTNR2HP5tFaVypFcnWhdqo+WhVXfxQBdGWun1eFZcJ3NP5
B/S5foTHqFn+EMKE/InbGNA0RMkZdaY2hkyDAsW1TiTc3JrKE4HQ6o9mHyDtiiTjg+eld+2QDi/J
0IPG0k6gsdihvDFgTbQBIjN+RXHgouut9RMJrjvAHvoXD6eCTQfp1xtoWNg3Vpjoa67gn33V74y0
zG7HmKW3HHQY0CtGWGJbyAOABZzeag50Vjl8UnbUpOCPuIiX7Y5pXgjjr2jYaBnqeYaAcw81TUhp
gOMEHPwySrB4ySro92hhfEPvncDUVtwvggdqtdimLi1r8tcFXHROMmYm0JnxLM0bm3jb4QAsIb3d
ZzdDza31MKTZd6b/vyOiQnYgxhbOv60Rscn8D6QE179i8ywHeASUjLmlg4QhbVW6/ATIYh5I0lqJ
hSveQ1VyEVYg8YUw1uNNJKN21mKoDQgyzCoLNDxLMNAkXecsg+YFtBeoTTNxwm+h0PQh1gASebhq
gA9fe9xnJ6kuOFBOJ2oCAwbQOt1SJw3HwBOsrcyC5pcKtLiDGLpdJn5ZZ5nsmFoJTZPEB1Ud6ZwJ
JHGXsLZtyIExD+NuT01oC2a3Qzzyo4orKc5KxuyW4npkkPdzJ8VAa+dxxuiGgIevZK+OCN74FwFV
B15XK0P3mzPUY4G8ifu5fwxRbaD+SRf9nYonwKve6J/7VTwQtG8BNuJ7q8j0s1YN+pnulAzQOWg3
zjCmn7rhUDshmRo63SFIqwuF+poHw0Nu3wJedjdY4WADK9jIa4pq6dqGAsKamnQp2jrd+9p4gr97
9ohS1rRGcipBZrxH00C9L3I8xw1Knj5yHPYgFyFWloqlCcD4PSEFap2X6XEpkx3Fj0mgHaBZ+j5d
D5D8kKBNHdqqg2FGC9cMiL2t06StTwyMgBHFceyiwko0EHExXyisGxxtdLVY90aX4xSKjTCU92ky
XT4FYZs6L0Z9tNYSR6vK0nihfp3Z9UHzzRvW5XoBZWutPi0XHhXNp6agJhtKJA2N9RJGdxQ7R6hF
vkylkK8/g2KC2pcbkcWB22UGK9xlYkPtWovQSwvT0BgG2NTASgGn1/Y+jiUHpYN1bilZe1+rC+yL
8hWzp3hPTRrIW7hnNME9TVJuDvuCC8+dDL+b++BQYgL1MMUHitcElO5FPY/JEsjwyOYXjt0o/Gfq
+nts8KMnzMp3JcNZMXPanz4DArOFfcazb4gBdOqwu4alk+8nbIJ3+LX3voUjCXBaChqea28MZPBJ
vQ3ywvvLMTz5mFbptM2wh8WxB6E9l9rKKi3vDaoxG3pxSNiRNCiYVn3Bn6BwMV5YJV87szOerBjK
1dhHvC5jgyNeSyaNJ80oILHwd+S/zFOReD2Dn1YHO982Ucyxw/EcQSIVZEbI7FHfMiDUKDUlJJ5h
cOhBLAtsNJzV1OTW1+SmrKpqo+mp3AITZx/LrOxBuwSNlkHZ5blu9O9NXXh/tmHhBrFp/uFAYRBE
kTx88Lh1zbr+KZBQC3VHrcWOQV0CndfHcEAh2/16S+Mg3NXHmMbnSaXfzDOX6Z9i6DaEBMjvd3ri
69vEZqZpGaDEOJZug/X+hU/VjZaAuJKsbxrYw3FDBsdMb0N31hihdj4Nf7fLFNvqQo2PqBPdkbAI
T8JhD2qsWxncn9nBUhvtS1fZcKJMwB024XsN2X6nXGlh72DvqIEGu2pMsV1ORhC6Cdw41jS8osGh
S70ohM5b3M9HKUAH8ltoheKgZJ15VKF6opzEvighwuxg3I4pL2ZCkVw0EheCkQcbPzjV1Yc6Mtnp
9/+X/0hp2MjOA3jAdctmcDnRv7yZDajk6BDiS2/edd30GPpP8ztM+vjqZU7qbaG24Eh3nKA6I7vx
/S1Fry7UV45Wb0Ne40qiS54MvJsYLzSXpB98I463Y1EjK6YEm2qHQzcGR8DL6HTT8z8npRDnWfXB
kO97BQn1DJDPe83PD4VSEKI+UWvV3CdqyAjRgM9/iWvV3KWvKYwKUmABvNNAjJbN1raRj3T89B7Y
Tv+SlYN0ffz/fEuzGBgyLiUqrU1535fTM/W3aSLWyE5mR1Gn+YvTFqu+9axveq3+Ychp7qjJ2IRT
rAhfnICVxxCYsDVNVz+OpXpy38VBMP84iq8SuETRj0s94G9//4fFi+RLsspmFmQtHakLDgLLPzSG
4q60TBvE8hun6t3JMVfvmjuREV4HNEmhh74Ozv/owgdvNQvzUIRag75DNBPfnOiqIqjVl8CF4+98
wnY6P0KLPN4aQHy9Qs59b+Ec9Adn8FawpF/eRUOFiLxWml7ZqxWwuyko67u+CGG5YAR7+uCAec3w
rZ3wE6MCUu+wkYCBphkfqAkVtU+TdD/a51zTXLDlm23kKUT2r5daBxfJpU6YR6d70fTnf4tb+kqW
nQHONK03FKF6N1ReN5Fl8n2ZTa/UWgj4ug03nEANYs/1Ck+I/EJdSxjNnDA493v8bgBIxJXthew2
5NQqHKxWXVBd4zes4MO6hCLGjymeA2rAnVeBVVaXwAZx5ncBllcWh8lx1iGoESzd//5T9Q+Moc11
yAkJ0hkxTS6+PC4y5G+aUerBCcY7qKe5fdgd0zbWnxvTdmXE2kc7zqcHLzLWQcHZcz/CjNUosx9e
VLLnphocgBUy6KCoOU4KFqi04wpms4gdy9Rb4ydE+3lFAWYzE9MAyx3MVQdP5nns+vHjmGev+QCz
0wWkHubDtHago7xZ+hLHsK5QZ6OeBbeeMONzKA1QaN2vqNLb9RBpFCZoqPj6FLBGyUy4O3YFq8G7
BS7BKs1vTYdnWNTj34LCHPVCZcK8+B1y0T28OF4A5db3kw5dZxpNfl2isPV5iVYfaAldLRya7H0J
msNqm81L+AodsfwWsaz+mpjnHxY8FOhyt4a0AAoioNQCoQocI8HLyYSRucJcLQNGEP9HIkaqz8Dn
PIyN97IEGp47umUwQIV/PexZZWBaUzHVR+SbwANRKdRWHfih74PDvcq31r82gUd9HxUZ45+C68r8
4TCIAUWFmW0axpKt7zniwdE8SPyb8Qso3OIBMnniAcoqZ1s0kIJUXbDZfI+nwRjw3XPUhC/U+ojP
sM24zAuWVQ+LoBF63bnV6vAn8MI9EVmMRANYa+BvDbRcrpW6UD+vspr6qdWLpLg4Xbjijcy2dm/E
D+WE40wcGeBKAbEBULL3VzpCN4TBdsXrlPlMGtsPhhbLTWx1SE20NjuiQNvuUjghqMchRF2sMfrG
0/E+g6HgX3XyFuRR+ueAh7AreB09J+DPrhMH8l6wdvMPgWVrt7C6eG0KzYbKgBdtWcjsXd4N9msC
RpqWDfGjH1naf/zJ+VdCitTBQDVtUxiW4fwTDx4PvalPGSpUspNIA43audXBUkiChm3GTGrw7UTf
cvFapfFmhj+XLrrTkPJfGyBOrPt8fO7ha/Rn53jw3UXh33WKet1ElvdzrPQ3z2+Cb8aAHQrwy+bD
FMJkrG7r+FppUuy6dkhOQVNEpzHgKZL/gEzm//EsRFrxywcddFvObHwAOei32Dx9+aDHgndIiebV
yQRr8AZUDXvfAtV6aPzcvwxSqN253jxqDjK50OiJfjCY1pVl0SIvVkRr1My0P7IUtCGjBp7Q4Bpb
s7Yur5lVVPtxlBKGPHZ5BqfOBLqhnR4GPDHdMDWQqpyQr6KVghaHB7hz/znlaQClHiGfR18Ua47/
4ltm9PbO6KLuiGScAe5bmG6tuhX3XgxjMA+A2Ddp61eRCki3GdptJ73gLydJfwQBEy+wGfNWtEQI
Xf7qim9iB3uHYdzlYDuvFssxzSh/01crVzIKprgiTAG4FbA7A81frsoqAKJi6Kt7YBTFVBl3nhlX
9xYe5YeYwSeVxoJhlJdkQBYMf8riOUClAxDpsfuO/4Nr2QH35erOk6eHNj4nI8rotex+Qm34u1fi
c4LjdLiSqBNdoJUfrYI0fFs2j3ndAYBgxG+0laS9469dWQzsWQ45/50fVKu8ZPgs/noX8Rj0xiEv
Qf7RcfdpdINzG7AwRtXX93SMVC0Ifn9q0RgdKrN82pgqkg6VH/NqdcRUYzSPxgq0/n/zPlb5mEer
gMrgHJyWD5sqHMeTrWvDqchY4k5tYcx9PsiwsFf9+0JxS5PuqK9LIOiNvO6+h8FOCcoB1suTIYFU
R2ds5rix/CmZPR6YPWT3NohnuzAIamQR0OwmJ7uPoTK4CuTU7KmvUX34CriOkRa31IX8UHEKzfoP
arV+BCYA09kOCndIh/iw01CZK7oYlKyi2xolxl2LPDEOWCrPlUzszGiY2q0eAK4+1iG8FFSCa1mD
7vwY7DgINIU7E7SzA1LrSCcCC3y2QHI6QeNcHEUVzHzAvIv98dC0BdsWI/QLYofDpcluisPIcwiN
+TI5t1nxEJjwf0i49B+WCOpLVQQAxQ8UTxc8d/51jcjOL8h6PbUiDH9wXq/taDBfYf8ttr00xb6o
9Pip8LI7CgjgkOYOOpL2WWRDS1BrwjUMdoMfpd6sQVMzX9PQsHCmgXoMNh9gRPqtt0XKLccuEk3d
9MOH9P8oO6/lxnFoXT8Rq5jDrXKwZEtO7b5hdZhhzplPfz5AnlZP76l9zrlhCQsAbcsSCKz1B7AX
bp0BQRchVsXPEbJTxv49Qt5jMq1iBfi8Pteq/QxmFHUNLSKFGLf1UwyeZmmOhvsddy5SFAj/ug18
Y3g6JeZr4+fYcgqth7HNdlFaj8vJYU9upu1OKQLlr9I0QYr61UfrteFqzK3psYGbsqcKWO10r8Qp
T0waxKQWchs+kO3VBvDMPyZJXgol26u5bX3p7dTfJtYYbmqSjIgnzl+nWXHQNrfLi6uY7zIMNU4B
04j1A8ZSj146LFOjci56rNiXtrCcQ1lYP2uUB2PEK2rw+miJ+m7s7kMYaB8JTik66l+ZOe81DXRy
ijnFh1rrP4u0NJ6Usm/IF/RkvMQw5NetlYH04x5mYcTkfE769/99N6+Zf2ZSXERpLL6bnmPpSNP8
KRroWz4+hboWH1uvN5B20AbhRBGma8zNEEShbLV2w9H9YSd+sqjNRn9TWwj/gZaMT4YXwqozzObo
zz0XkhhbYcT91JoptgEzZTY9a17NjgIhyvH5EpJJ8+r0c3+k/qwuEtGsHKC4tTXECy8P2tdW7cYz
++53OdXN2/ypcIOTnKmYlnLxWw8GJRM7NXSf8+FnSzVn1YShsypHo4BpwqWbg/LYRwOJr3tbzyJ4
Tfe2YrUPqp0MNYIWYa8te6F60UVj9tTaeraFCaAsZOx+0ZP6YLRxSS2JsfLy21hM189VqnzgnuUt
4jqC4pO1ergJk9hfULVUJ7aVk7K6WcghDG4cK9Zb6QonZSHvFgOyKS8zlZWjArn8HpIT/hgrh1m4
q66sMVWVhV9r7tOkGaem0IoHl72DglkcDknQEVy0U0TbBmKwZt2YPuc4fqfsKiXBv6bj91wERamd
yMlv5M1uczgcLgPHmM6eGnhPsgOV52ihRrkBKOtqtvAJVIlOGMjgtvZwvbnVyVgOm2ZlZWj2/Rbs
hgFKsK2QORB4BoFzALp/m3sPyXjlC1vv2NH/Lyq58kTy+4nFZR/HBhZVYJ0S8v8QaBpgxAVGO8VH
J8vgQFckk0khZ5xTwwot1Dy6doIoXijC7jlHOi705tWN9IydOjP+9++l+ecJCmalhv6r6lHRVvGA
/WNjGUeWVZIgQ7nIUdOHCYgDH1Uu8tW9mRWVMLoqSbGJXlaabuO5ZU15fcJPARL5ucYiW7buF9fu
LlkUYlctRslLDGV1WceUb6PMINM8KHa5y+EcLaIe55Sk8ijgpkKHrm5HfeclEDVLiJobybWSPqjy
1Z1gZZrqP0OEhr/s/e0iYkNoXP/39028OX9syT0HhSSbjKbmWmxH/3znmsYf4Rm11SG32f9arKXW
2rfV4dQImCink2Ahm20GMtSokSE2bNLmrYCG5lgrLxK4oKsahv0C8bTwVMQthXojO7p5HZ5kiAIc
CG7ZtjPlqiajewlL39tOep+va6tT3nR1QtEBK/m9bCqOmiwSc4IFLnpTfE5Kz61fqqacr+hp7+zQ
VciGqnBbClZG2XSjHypWfjszrNNl3ECQsJGKfiyAZUxOA12itvoXvmTLKOyUixwQ9GWDuUvVH2Un
NGDUcNN23MjeWUs0GFoZuhK5soCgWLzDy/M3NcX9jSRNOL6dL7uYxVz2cnY4RGVaX4MkN5/N3FlL
LgXLGWaRIiGCG7BxDCFILtGrUMwfFD5/xkOJ04WHKdokCfn1e5zW9lXyiwxERNa9j8hv1Rkru01D
gSN+C2xDBwuVh09hMbCZmozgo8jhkkyA4PYAE8MPBfq/3mfxe9NH2rGsdW0pp5M5CJdFVkdsyLr0
FQzqBr9DcTBUgl0/+HxdBwAp5oATwqxk/q6LhhQFcbSob/JkWpN8uFOZHW5YfyQ/o0Vsu/GiVrxy
CzllAlRgXlQsW6/qFOhPSjt+lWEsy/qNGaXwwgTPuM/sixEFEZtWRoXd+HUQk53M7DfyXl04bX2S
zpyxBPuqSc2lIszGQ+FHrrcr0+TDJBuoZKcrc+jrrWwqzZSfgLm+JqqNR9HYKd+GwWgffGF13mnq
2rJR1Z6nmNOxkHWoyqg427F2ReiQb7/vKquecu0lEYoQqlfI88+894YculBT9ttpwPEkcqezYik5
eu3RaKLiO7z5szU+yYuCLeRTkdg7fJXch9uwLDIAyLfhtE5H/I8KI7KigM1/9eZw3t3kPkZR2Ova
H0Md/VV4cXLBWAVXEbgvC3NsnA9TRVkyMGFst0baPrtR84SToPMR+RriTLXf7bMx6pFjfpW3ieLC
2yqGPW5kMzB49z3NfW0Bkx0Tx8QPY4K5FrJQLkgeeBqZ4MrbDF7+49YM2jLEcxLpmGLRBq2217oQ
Rl4aTjyiNe3F6HpvF/n+vMRTVXtxm1A96YX3IVvm6LXPYfmqxIyUEb52Dzhi6I9ysmWm1iLNq/lw
G55ZNZZ6/dKkyLpWsYy/loIqoUFCqVGtP8mQagfjQ64WL6TDVASpEy1YywmeXWE36ZhvwWT1C7IG
/JQgjx5LfaZmlaLXIDucIjAeJ+i+j2pj/N6hixmKghnVHzPuHbW4VSIkHpq4XOteHXZ7jKC2YeK4
m6CMi3NRqP/jVfyrd7TTnje7sJPTBOx6yRaeHL/fvME8wGGr0pFDSurgSM6eEhhpTf7BicZJqQx/
OspfkLn9v0LqAn2ffM4xCgj4VOYCNnG1iR9qwxzLVbEMM+9zkjb50U+Nfxh80sOtSzkHVr2zV9za
hgOGwWojTFNaN0QwwR7f7yPMMrAvauT/OaK25n4NPv7vesSXKNQHTDws02k3XUNSxNGmZxB72mMC
6eXU2TXOMJ2lfjRBw8rTlcNp4lT0bPjzk9Ln6K37+bS28ZLZhQNNb4WzzvihK0a8dzXgvHIyh68L
OunB86CMTwNIjE3aGB18I89+DjT+5ZVjGT/t9CTfprQBqMZewXrNvBCPsGHkDBeq7ZFi1Goap13N
p4fzHVnQXlwaLM4wbrWeZMjrqmIFDLfZykwnILTpODloYViD9sPxnHhtgh5c3PjHhbEbbWFuNsJN
VjXSHQ65yd2Nquyjs4HEwM7yUAMEqI8y1C8rkFu7C0aB1hXOIbhZwmgyhnTTtnPD7zPE8xtcS+AP
Aial+FcNk9UXqQ6aG896N302ovrZH2rhjKbq1feyGYwKxyInnd+irijf8gz+jtUZ4QlmnfFeF0jI
BeZbn1vj2e6R+pRhB6UVRLCSbDMYw8hvHeItYrDE2eU0nbNc01fQ3OKVbJoiJl/JS2tOT0PieXs1
jYQXjugN3cw/1EF0uMVqKG17C47wTvMtjd0vZ+ko1F9aagUvnTJkVAi8bqO2MaQrG4FAMaDBCnzl
wI5+KGDLPPVwescx5mmsVN3zkA3dGp4aB+XOH3ea7kRC3XF4gHyi4lXXFpeqUbAzwBfpDfngjOc8
Ru2zIOjFTY65HPAv18ziv4NUeVMQ7f4w0zhdZmnB7msafUBTbBqipBzYDyrKDphK/6I28F4HJbFW
she9yBzH+ShZyN5Eqbxr0JPYElN7cQkd46kPqHCgETXgL0sWt2PZOiWpdUz7OrlOwh7YVCC2Vg1q
ArJ563BxOZcTZExe9Bm9LGpAZ9kaU1wIXW2IFtQtUdMFwEAyP6heUs1EhwiCqV/O+s7JC5xoBcHU
1Nq/CutdCy3/2c1tb52hEPRAIso/cHDAJ7vWrAt4y3ppFkXzNc67B/xfzL81eDJdnYU/BkD6C8UM
zIMW2T8spbWene8FW9xn+doLhnQJ5D/bO6Krj8ZhH7UFupqiWQ5qt1Q7ZURZBg+vwdH7ZVlyDr1v
guWG16w7nNlclGyDHH5zUEITx3v581VEbAByCsAgBlYrX93H/bs3MmtzYYZ9s3Wqxty1qfJ49/aR
r6SPj7T1Qc3Q2NeOtQsybNOiugbDOdZwxhIj+1e79xtn3Rj8bA+71dk7uVBNT97AqRu6dnCyk7lo
VhEKNPvadk54ifzQ/Lh+H635xWjV4rng/T4mbNxWN2EgPiXqwHI/txp12EwLV1jCxvsBGMISUEvg
8TEowq9mB2H2daz0b7Pjt+0zQtm4OnldhpAN1XsjmNrdXLrGAksD0POdAVYLJxoD9Um6b6nae0ya
B8k5coy8hRthghYII/IqtoHiC1S5V1GFNiyIBIZrhTsbF7pV7WfmMWtXmfA6KsWK1okF7I+m7LjH
yhEYa671+wYvd/TAB+XVAwwuNZCsBrHjPjKCwwCm7B73JySS73E3zHfyLbuP9yykUBqWZjQmH6WQ
auAjnOFWw16GpKzqr/hIAXYvQzpiSBtV5JRQDotJPrQBBjx6ctEs/VsfT9UHpn3puk6Dep/IrFOz
GVLsK9gTZwdXUefVKEZxSI4XI6yfukZ336q1knS3ljx1afyNTBhCrjWHC1UCW8fWWGhZ2B8lXl72
yib/FOSfxeB7byoGT2KuITD4sjn4dbv0+X8s5cY0bhrEaJOQapjYp87UW45yYyqbhQry3N7fBM4Q
jk0XRZ55xzQgGVcXCKBEFUIQKNtax1lcZFNeyrwqF+3kzesUuEG9uPfIgXJKGvDIjbPCZGdolGrN
mQvD2XcL5M9J8ZSFAxp0ZWdsGSU2AYbnyYziGBpsYFxtm2K4wCj0URMfBAhoJUehnlKtyrh6wm0n
Gy+3rVKiusKea85PJWnyNdxF/QUAV7tQld770YXp0uZp9rcBPkstzfGj7bDNHBsrvlB2H7fQVjqM
ootveCVbJMrxPABAhkXc9GCrU/S9iqZhRbVCaJZHJZ4//wxoyocoHuLvs9n8a4CeXMfZZlXxvByR
iyJ/CZP+UX4qVQMfgf+Iaz3yJHxuimOj848S4+WnXlOabhW6PGkK350bHUqZGz0MynAk+4z8vCj4
yEqQCBlpAT1fekD9as4CnpVYjXe+KdF1WZefRj/jCEMt9Tuy3wtVoPkgJregArviuVOUYQuTvNt7
ZZDvpiCzYc9btY3lXquZ1qF089+f7Ho6bPJG1Y/3h7189iccgJCnLt5k3AiMfx77UGn1JY/ydC3v
lDtpxQJsTgu5/rhzz/YOx9L1vXL0R0wuRPavcbIpB/8ZY4uJrgx85wLw036ulG9sRJvHmyZFJmKT
4f5nbBB6K3dRi7gq1K1vPPc5n5ze9eLvLRtVsG72T2sakcgZZ+85sNtkayaCSGnr5iMeAfPScsu9
1VvGUwaOZ5VPVfsEB5qnqJ0gsYLW7QEIj8KRdEoelRRmQgE35AURIAfl8an92hb6pY7EFlqzPvck
eRMcO7OPv3cTf1kYDs7rOKdvo28izjWm3VZC5MMWF4oGZ5+t3BnKpuyVe8N7UwLom9j7HPz/Nfd+
Z/mD7nPDf/8a8ufyFrrn28azIWkI+K9BrUfAJoBW4GZp6mN+gjr2B5LiBrkYyewsQWGPK4nK8MC+
HCez3TWNYr3MGimzqisvszVZL42NWkzueuNDJzrjGcmfvp3VnWyi5c0iPZbjWg72+sDcm36J/p+Y
qw2Zd0pbVnDRauPcvab+uJAz5Y8SFs0D/NxP72HbefHEcT6wOMnLV25qfyt7Mz04fcmp31JrZZ1U
irf0ZRbANpLphLnepulV6wBuyVpmVgP3T+y8MsewIe3mxUmxm+ht4LfqXdRBSMnZ+zSxV7d3j4f9
pZkGGw5QwGJoOI59CH1+QqLP8XNetMFycJ1oXZRu2ZPIZGTqnUwbWYUyGLfYXSRPmJ80K6xD8zeq
dIVQuqh+oPa8GQChQCTpopUDCPVn4Y1oLoZ68h5XSrCy8Kt9Gp0+3IqixXHQjOgo7+n2+Ho3iuc8
5H4Cx9om6zS6nb7XKjI5VNrnZ8gIFRIdfGE0bDJDvRgumTf7S6vVjg5SHWezwslN18sSDTpyX9LF
TV40E4NVwQZTwrJ69RJ7X/dBfpEs9EFFpBCG1UUyzQfNvPUhoF1tohZOB0qVwTq1rew4B6Z+sW0j
X8giXe25P+Ev+VejCcqD4wxUk922/KZo+DlQ/lMbCDqo6lyMotVuXykUJdiHiqb84MvmNKk0xeP3
3pRfKRQQ3ZUattWmiDHNFkBL6YxYRfbFN5DNvPsk8myCgTOFDzd3RjFUhDSYRZB+vc+JIiQnkjIs
H2steu0UCH62XQ/hUm+KeMuZ7F/tiFViofRUz5R4mzcT+bd8+nzxK/L7C6VQvZgtMzIA5nwiBYsT
jQ4STFGDs/x15W8jQ+SBz4HcQ/oaI0Tz/jei5UfCyw086n6okM0V+sBkMp0VBpb2ug0Qpp8HDds5
PZ1XpGSs4TbZFNDTJq7Xc9APt58obypCNZz026hfITnx/gaFUbWWoVD8mypFBe1ajUuOW8Y7jwgs
D8kO7mQTkapXsnj2k4/TIwTedCPD2E1Ex1UKZeaxtTXx2ybXGWDcdWJt3QEGcoUFZ3KVlxRh12UH
O2dzjwG5f4rC3AH2y6w8jItHbSQNwtcA8HOoK8uRQsI2q8bw2cMe9xH9VJEmg2Ihcz5dkV5gWPOB
n8tmlwn+qiSxds74GbvTXI24Jjk1SqHIhq2OoWD+M5OgpcRRf7Txk0xD1WNm3cLZmNYf8L1lWI4m
mefKFIAKnTnStJ+N4Dl3JRbGat0clUDJvkGf8UiVTSMSaw3/O07hp9LzwoNXRNnOjOz5sXLUfmWi
DvvWCAhVr1j2WVeTv+FjmecJUT4SYr6zlc0+8zEuCBRF3euD+2xOVPdkh7zMvpmu0kR9cQtvvnh1
skTBPuGgiV40bNTKO9xOkNrgbXvLcm9HRmQng9UtE8J5ZiOBs1rieDsbS96FbMqLnc6fsTtkPczr
z5iE7JLzRuM+6cJdrZoW+ESK/pVnxVd58dV4hTig+nhrKYhmNaF5kS2s75JrO5CiHQdUO+8xI0c/
puJrkFIV3URxizWvuEBf/3zVQ7oPIusUmSB3EMmgU4c0t3U9jHDuY1MvorsvKQTk4laWGY/LdEjF
TlbImeV5Oj7EUIRKoYY2NcaAOX1TfovNKthLDbOmKBmXhbm6diKQeTKYJJO96a1K23lOFO/Mkk2L
Nqv1s9sX9fOIb7tRoqmTclx6NiKOYD7JurXsrBwfZRNVWctOOQkAcrS0GiPayxGINhpoIYvdy69b
Zq7/po/g2W3xAxTxQ/n3PBRVDidYj9SFg1jAqgrb2llWpMiPThN07YOhhOnRzfF/pZpKVF5kUE4y
ihLynePnSbIDSaLuU/TiM1iQabSpo6xdRyZGqrNJ7TGx/L/KzHq3TBUkqTXaK6WMg3MbqCiR9Q4Z
Llfpr24WAjRsyWfYQ7nsBOXDnJx3vc2L96qCHign5ebOJjk6GbCyGpzRnuKRWoS8qB3fu0JFsZOI
7DM5Va6zFAUcl6TBb0M1pGT9otbO91uEaeCtQ2eAoibG+oEFSFrL8AwCzPxc9AhiCgTomI6/tX71
STjopJs/2Qaxq+/4+jRJr7/AZZ6RGZ/i04jd4WFWCqTSTGW4WEXULbWszr9mmv5QqIH2twpKAWKm
9V2FDbaAdwxQLkrTzVzFBXYUfXcMusHYxB1AyrF2w6Vn6sO3xip3vmPPrzjSvDu92y2Lmr0XuWfr
2Szi+IBqL9J7oikvbXJxPUW/ysZ9fFAq5rMuxkca2QnZOxvec6Or2Qk09XpuEv/RFMp6VgFgQktD
zFdFU4rnVdRvBgyxH2XITwGZNXEWUssQnqP/0VuJ3pu/nbh7M/dU8ovmW0radlMngEKzevriZbP+
E6+dQ0k2+6MA2LJwgdAsDMqeu9rp0R7M69ck842nQKmSlzrAH1SEG+zPj4rfD0u7jox3N7T9Fbk+
i8cBXGdqTRVbFSDI7xALyCpo9cBKm7s7aWxnpV+KcnDeayXXDnyZQHEKv7tqwFw+a93mkdXSvICB
fret8gse7O+emcxfChtCAn4j184HVgEt+2eFbdcXb3QyfGJhWfdF2CzSzGg3c3/O9NC+ytWVYi8a
K2at72Qzc4IQw4LZXAxGaD0XhW09Mz4fNtS0q1Ois4c9NH2arZKmiRd6CgZX/pFqCVtBAQi2lW9B
SUJ0UXW5erasQX2L5rMMU8X00R9iEhSejcMDdJg23vzAifqp0ns4nwjT5U+mWU0Lh2PQLoV5A2nG
hfguxghOxBJDFesmoB4psQ0ZSx22d0g6b4Z77MJPQHugj+X+Vpip7ZpPBDgLFLWi73OsQGYKlOJa
epTqMpMylswwBwvFz4PvqcK3F/1x/UAqs77KiYFOvdHJ82jf1G59vZLRpxol6lIAaYwd9HxQtrIK
ZVaDt2jZV+1sa7YuVrixJM/GLEmm+f3plo8raRbmNJzkaXa2O3NVzvME6zMr8AfkIl9xWE6WkREZ
63usAiL9W6/lFCR+xIx7hxws5zqiV3bICwWGz3H33vudVTvcGz1JlKgYvrh6xzfIjzHBC0xgVHEd
R8+NXw0PSWkuzVrrFkpm1jdAejab5gKxRaoTAp/u1C56faJXrl2yee+Vg/8f5iK/Cb7sXkUNWdy7
FMSaK09cIcolywGY9EaWV+W4znWV/YBnsmzhmpTgMtdc4ly4KJV5hlrz7I7LmxWyq6IqkmDzVc+W
cc4Lyj5pp+AI1WTOP2wXSXwZO0p8bkHlXxktf9yPhVND2yl6sjRjnLxJJFOTzS3m7WAWZdPrCj69
ZeseNfRlb4inRs8w/k3baadrNbrbbflR6jneMPgbLWxXK6+yqIzEvLEAqwNVUKTy0MO3N97AVlf2
8rXZRw2lFCn16Rh6t8qxjVlKrU8Z84XIp7y44lVkm/GucYzLNFU+qRsPPeXSfuz8zOPABtnnHq96
veo3MuirY7FJfC2Z30a9eOzyykeKGYMCI2B9LH3tQeco8OzWeAJj24bqgmlSUggUC06LH50kWwRW
Z7Z1BFhKMkLuDJKyqQ7i+/lgOVW+M90+WvyRIJY5ZBkrXPcL1a14e88t38eOrQWkkOTlCmx3/ziE
zmfC22c7/ljz37h93xy2SNbGjjuHnADi/laJF1Vdqq9TUnaXtlbLSzO0bzJcktBewYXYxd2EXJ7a
Gtlz4wb9k1ekG1vqDMch2tXF5Nii1srzjlVxW9tRu9I6TomIxDqWs/+SIRD0WhcxexzW4yjzRlyS
MwMtb5ptxlI4wjA/aZQ9ULZFzy8pquhUqsWy1EbovmqZBY+e7ijn0p9eXeA8+3sIIcTg0XecfsUX
dVjJYbJXdhjDzMZbG15NIDsgTcRgOWRA1Uj+GDkW5EZAppQLhwZr0dmpBd2Q5m1aI9qF6Pkt+OuX
lDfN+eh1COzYSekeS1txjnPaOseLfHkPyuZ/xf4YYlq2zpcSda97h/vr1vfYH/djhz7uONU/RL3j
L1AWNj+ljm8Zp1Q1MxQRvLXMKd1it3STHB9GhnnrugUlu0fOoV6/DoVQ8m3OPWN1/zmkuqcNAt7q
oulHjV3MEGwhHNhXlkhYOWXd/QCtRmaJfaWNBIlazXim+WiXtkVunKJGy8BOsi+sqzJ4hxq2U7TZ
AvZXpi+ZHq8k5GnOUv9ksgQtZLOeDG8XZ+SiZXOs2mRd9R6HGYGPyvtsItET2w9JHTqHAD/jdYA4
2lFeXBVB8cDJEsT16RjsABkRGby9vA1KU9L+8qUzTtURMYPP6bdut9M2+lgEKx6+JpSofw5OTtsl
K4hC80Yek2RHpzfXBu71gwyFSWAC/bWX90ntwAZI3mg2w0sEFOVBPhWDmCQGqmnZUjFFDeve7mS9
SrbLtKAghtnNmcPLSiaIw7qbtjJ+zxfLsahPZkt56z/uL2tibh2TA6dcvyUzq3F6qOpNCN2bBEdi
aftZ8f4e62p6usUaBym9UElRxweDIC+TNZ9DYbkb1yVSCKm8WtaYLJPMa9eD0FG4BVnckFQQFz1r
lyEp6KNs3SbeBuqYlvaa+022gghQiJH1wbLNSY+cGqx1F3XgWuvMdqJwHfX2aFsrU0WR+N/AAgkm
yHmCHwa1Rj6KGt1vQ3JdKXaFpf0NzHnaYkvmb2sW7TdUSA5B54TfVYRalqFeDWfVH4OzMfXj0kuq
6Dt18R30//y9yIqYnI33ZGt+yB4IoShsXLwnQ4mosAzeiwxN/a4tvORFRpwkOwMQmB5lF2DwbtEP
mXqUnZbKqTpLcDGUvY1l1xuMDua17NUa7HIqdBCXsrdigXrA6jpc3G5s7IFMlL5zmcdRWY921jzA
csHEKDCfyr4cj4i2oG8EjvZhdIWPsWz3FberReGSx+E2URJgK7jiqlvZdlVOtVZhlAZywOTuDJR+
FjWp/f3kdtZbjjb5QuFDDpCFZtx3uzxQx6vCP+aVfxY7WMJ1FE+Pzlh8IVlovSVe4x26GDSa7AzD
LN2WVWutZTPqunIVRGqyd0Ok5JI45rioJpsE95i1xKS0aIOc0dMG3wJeJRCUPj+c3uq2ExYcVXc0
owa/SPjyv7HgRZNT4hIgZX28x+1QytSJ3ioLk/UM8pp99j9zs94q94Y6HnuQ4VRvom76fNm7yUSh
cGx3wMj2stXCVC72tzHsUo+3NLYxd+MmsIPm4rtJvG3LngN8E5DMvLdBRxhn3zOWiqicy/K5vGRG
Gh8wWt/ey+oy3qWWvyz7wF/NJBweWzDN5sDZaxnhWnoITLwOkk73L/Li6r6xLprSXEW/YmFKCr5v
anUnh8iOtgoPcT9TpRfD4riwd13W/oVm1TroTPUqL0rAyRqj3gwQhTtny0nxtyNlu7Ps9SvL2zta
0i/uM9oUcBn6B2gZV4l2HSZIuEPRreNAj49RrL3KPdmdcv0b21oGWZcenCxudn+MszrLXYP3qBZq
4ZG+0d2xWtVKqi/vqsoA8OjpdOfLDWhdYHa6r0zPfXSEo0UdhZzzZ3NYWqIpY7LXdcO/oQgW+3uc
xB38n9hbygE8bClvqOMZJTONc2pennOlSQ9DrbYcwdvkaifILo9lN39Xp3CVF6P/l5dNr56WW49D
PxlLeXCTG0MdaNkqNntUAlSgpfeOfUh59mmqvAcNwAkJKs/ame1gnnFd81aTm/evKQXnxYhu2w8N
nTSAu2ieoJ+4pcrefO8UHQ/vLhtflC7CdrqGWGjGVoNZYTijoci2K0a5UCJtrZJ3Ez2sWyoBPQsk
/5FtW4LgGakQgDIf9rpfqvnBVY1u6WpsvTq0mPMDFlY8awcq6Or4RTZCnlAPQxM5iyojlYN6pd4C
Msd9Ni/7lsNF7nfLrI0BJIngWMGwXKn3l/VQOEd5kUF4Fju/ipSdDN3uJl/eJt5eBiTE9Gg+2QhN
1ovfbmZl2JN2Y1ivdJGFRcCtXwY8ydYyFStj8lWUYRuqj+OylbnbW8q2Tn/osY5WtNUNa2dspg+3
C1DIDfMfPB+CZZm66RPov+T4HyNGJw2WejKmT4J0efT12V7qVZufRwQXnuo6VXioGQHoKZryoo5o
DGmJcdWj2LyFZHzu/YWueeSbf8VJuo8LGBLdTo6oiuSsJ8IuTQjTj8nJUofkJlAvI/LiprO9qJRa
29h8Fr0VArLGltJNuZjzfPRWbTZ+vR16YkTCYcWU7LBMXskCiBL8R9vuJ39925B0HOFWSeu/TjwO
bo8WbOnLbHV7ymQeysZj9zNUMePuETxYaCr7S6BGe766xoH9UW2s5DmdNW2vipimzIG2uGcFdAaz
chmH+2F/lkPEDHmXyMgq45ZH+HXn+7H/33e6/QhDgUWq86OLMsPXnqe+DjIHpb0wPRsDzofIFzW3
pz4cp4Na9dZbiL/KVu07fev1afTeO8m+m1zUofTqYvi2fo6S7MstOdkP+jk24t9aOc/BiarezvCC
Ho5vhRZ5bIbNWsXsc1HrNvyApDSqhyl/vOEeRsda+tHMtlL6oKWsF7c29lMYUHW/+m+YCMvSP8dL
xASEp+LJ18+uYc64B8irPB/L47IZ5t4WKe8XGeq6el5THsl5S5BejQCdolkBAVf+IveYbErIhYzh
G4EW1i+MhtXaxkLG5C9wn+s0HVpr0ilwxuHq0OIgt03SaNjIMyLI+K/Z7AKA5w+7BqV3yaYUjPIN
mVHoHLNroAeSj1CR9txBBBScPkBj2qzpZ1DFl0G0ZGhSfgaur1xlg0UebNJclDf6Qxom5iqss2Sr
CF2WWusf3DkmfY9u5m8PCEQWrVOM57F8DtwfHIGHjpw9sIr90dE21xhJ1YHnzrUwU/syuuZT6PTR
F1q44/kTqZTWi77YhcUDOG/cB6GE+55hVRdFXyql0R6iVqdOJub0UQuNIQrUneylpM+Tkzv75cut
jtY6g5mcnOYLlrLKFudl7cUy+g+gbNkPviZfB4AiLzMU1x1GZjOOG923XOzAND8tFmPL6VtuyDqq
MImjmVdAYM5LN5HoF7s2y4e1nUTuh5yDPptxGJy5ue3a9CoMt0brubddG5k15D9Lvdyz/AZs/zq4
Vqj/8qEGYdAN7AvGgBRmK7AKWZQnZ/S733rR8lPEH/UkRZtKycXeqNpGZhFeZGeKNOyiKOr6QTYT
0uHLAZvVnbyR4SiDsA+DiZYX2O+moELkcqiz3V4Eo4P31a/FFfKaulFcqkn3VdSowvoh4r8PIst8
usedwqXG2lgnGZKrdNMbzopnfHEK5+pbFufGFtxBcWIblCScefHaGHXzXY7wRYcvPeBHDoordlXO
MuzTbz6Hg+2tQw6Ulz7h2BvEzjtSsaiH3u4gJwdh8S100oaUcAacOcgg++vmlO8rH7A6eFdxaPPN
/DJAk8SuVpwTRzO91CB32M5TUnf/D2XntRw3EqzpJ0IEvLlty3b0EiXdIGRm4L3H0++HbA6bM3t2
Y/cGUSYLIqluoCrzNx5Faa9yT6ic4zvfLB6x1yaAgXKrjCMruqBA545LJxayt5hJx4rZiXh3uX16
ql11fsAnxtt7WZbdFU1av3rO9BO5u+x3aMzf6qnF3RjU/QIc+BQgMjVVOX7z0zR/Hrws2eaOiaHG
cpHWBKeTp54WhRcYhfGU9WfIVQHuA3+oH5CJzsdvWq5UW9cHL2pqfH4Kp0w2ipbqPz2YAWWpxX9w
Zgfh6ZXaE8mB5GAXKlLsuVKSSVD+1r3Of4x8kIWeE3wNUDJ9AXKcnq0W0Xc11lEh5tSaYIfZIJnJ
82uwxiOFwHsZQ3YKp9mPi9MN56irsCP9GJKw1lOajVcg6i0TBjI9kCn2ttlVmEzlye80+tnjNPFH
q5Zv2ejHL4pGjSLAVuOgUf54xHUC1TAXnHVl9xdctsoXGPcHb3lo5Bi8HHQUBDbSJe1eo+zo6yfp
Vv3POO6nrzkaBxefJhw0FkEywPEEs5y9RCEF92YbvfYYJjYbCGd+8+Oyp2ijdCjl0KLi0F9bCD+8
Dapr7GTcEnX8W4iH61C5UoqpP2XhkJy6CO/DICvvKhGsRr3NWsEQ/1c/J62wiXqgx91gQvPvPW0l
mM7QCOeTZS1o+AUeeusKPFSCZbbKAoN9TvRF+O0xxggx2zWOtJDKk2HqD35B7l0m5RL+EyE9EzW2
g22o7xFh2nZ3yRgDPwrmX25SDSfHtppnJezNezWy9p2ats8yBBSg3lWl3W5uY8uisrM3ffOmL3YD
vdl9J4WTPkLst1+zJseqHtuBVMkREMUQZ620pvFmwpzb6uEIQzLUnH1cjM2Ob2aBkkwb7jQVvbur
hV8AXQOvkWV0yUyAQCZIDKGlFcMzsLEC2dcxbm4jgqVfkf+Z9zj6DlvpFssjucqs9iBduwLvgIrb
dH8NdqdVSDb8FdZD9Dx1ylHz++Ct5gRy5vFlrTx/vtOq/rdvJAqeHvAfu8lTN0rh+XshPPZKhKqW
dBc6pHTHWTNWs67iBHcqq/T5tuGSFoLmuJ4M1ryTDZwpXoW3mYjUAbVxijlpHea7rsi1U5Vt5jkY
ftq+P255qrTHIkaBxEujv2WzZhpIIKtR4D5hVhudMAOLt3nPRr3GccQl66DG6tfOyrR7BZNXamae
8WZTkt8Pbk7dTkAzZYLg3DT4Z+myyO5Ldxf5DVSB5USmhIpxH6N+JL3bIc1f3I4Liy3TdWwprMXa
CGuECqKPnPLBDize5QLuGJKNiXnDlRxge0q+1u0gPHTVzxK9uH2JPdJFUWt/xhWIJvnydt3Xfbrt
EkO5yJheGLjGlNT97tAYeHvvLtG3GMVJtnbWDScsM4Od6wQ9dLUOQySvJNMpTZUUFjBsLv0y8z+N
DR0Vh9Scnv8TW8pdZNDPzmVVu0Dz8QvHaIKyyKSSXc/i5GzrOBfG+hGLYhiQVoXjWu9Y51hP8scy
H1ZVPkz30ktlSCn0rW2VwUbGWm9askg9r8KOvG3RBNVplETtrS+DSTDzO0nzGhTVxpqnSwsMnjWB
BuVnBbLw/R4yWCW7KpvGh7JzlFVZNNmnCqquJ9WZksxRjuVyDieRNiDG7ngredlj+pnjFXm+vbxl
+Nbtgi7fBGhVrW8T1/d9iPDSP+Bmz8yjbVep438B5dECRL9drqDzK8pc8OdJXfKBWBaC9TVz6mZ9
GG9TDthOsXIGa0KqL4m2nzessmvtE3CQdepGW+neLg4aJIrT+ycVxQFnlSW5dVTL+HkOk/qCIRFn
XXVcTrjjo6e1f7TJcQ83H5lWwfcjddDalTAw+tNj0pgOtijvK+fB7g8mMC9vrxVu8j2wCxKGc1Rs
k4BtjOOHb3nmansgBPbeHxzzq+KnR0EuZmzA1oAeMOKxx+R+GjHWEkESNUkObHznrRLGyd6N+/bU
GbO6bidn/BY2bHQh5Q2nQdH7b5g1WErxiifHvtSj4dEb4b8u1NpEIbOaD+CGhY87e9rjUOTF8+LL
xas6nXkeIvr6VfHaXwiStXtUD+q9mAucTbsbftjLoF419V6MBb7LYDZivVP58Gu1wWovMKIVmHJg
HZBGatj8AvAJx7b+Yrfq7gp6QAx+P6iRce1WeXFyujp+gX9zrSFknHrQ3DKPUjGI7cp/cu5v5YWx
MfsjW4wY3DRv4TXMA/xcC7feSnxjmCOe9GJlFVEBwszCPs4kfG8FUmndzoNSSJVutaR4QjRNBSN2
+yd1PnIbwEUqqGYqHzKx4MP8BSgmQ6T5tQcrCDe3RQIxkxv1OCtsdAG6Ji5noiocmuQr1trBM5SP
67s7nKddDF7wQV7bdWV0eycIvPX1nb687OP/Q4TsBKqxSM9sGs5XuHGOP3fpTY/dpKfPU5I9ybBN
BWnfYlK3Gwo0Lxb2+kYEPKZFaBuqi9FhjdPHgEpkZF6ETZQGrwsZy3h5566mXpJg/BosZE3Xj6Jt
XmX6QQW6+a3rL3MH1bNWwu6uRIt4J93C6s9Vkkev+oSZmZdZsJiX1R1oYDgvan3fsYt6Xu5aht/z
us2wROcRvSuVurxrA4f9JWy/vfg1dk6vIm6KPJV0zbEon/QWj57SgbsNzOjZxcTjXtwcW6s9DUIm
QS/UwNIFDxPbc8dDEXNItHRevak+pdtq6aLPMZ30Lq5XMqtVavxccjiTSbnUMbI6nNwfpMcHATwt
wln6bGjnrk2nU+r4xr1blaTcwgr2VRH/LUOWPoNGsGXCyr7jfhoeJnx98HdQXoMgKqov8Lirtb8v
u3L6Afi62g+d2e2NxOh++PuAt+gPalnVflaRu5NRElpB/9eMsLVdOl6zK9rIeYLNixisXwePcVqU
d1ZUACtU+fN3nDXOKDuxhR+TYNc0KnzBZaK3m+EsLQAHcA6kf21Wdn1MHT0+2PoQoDS/rL6tQdXC
yBaHgiGMnSe1M/4IosZJ/HzlugGiZG6dn3jOBlvB4FjuznCH4ifgaW0bW0ZxbACQHnsLnW10w5Hz
XQDkSMCu2qiqf42tPkJUSv2HyRzNg4/1xx7WjPEisWV373d4SPqqhZtBkrlnLbOx6MyGNdYd49lC
t+JsLBd7Rtt517h+uwLaBzSntcLmPvVwf9NCtje91Y89GhYQ01QPzzplTvUze3YbyQUFJIDTnNjg
Y9QlE0Y5NSdrufi1cYzIT+4jn+zX2vXr+FQos+Zid0bT8sMWLcw6qe+aHoVWfFRP5KgRt5Gm5aUd
L6+5bg+UQj9l7w3N6U6Tpq+uafxk8UkMtZKMvjQ/pm8eidTkOUZKP4WzmAUzEmSeGd4Bh/iWGVaF
kck/F065zbiS/uRRtk17KjZW/zkEc+f6uqJqp2ztxuwtPy273QsOVrbLqCN0Top+WwwgGBE4gOBG
hSGpmRQHAdl0kllOvSy/k0AZ9Bf48BWis0SrqpsfjCVTLbNyGYYuv6uRj1nJhB5ahxqg93FS1f5+
WC5uYMRk1EtvmyLgcX+bkJYfFsek4bQqk2GoYGm4hLWqYp8sBQ2GpSfjEi/dTuMdNQeIUElXJtwq
5GsZQvOrQbw9wPH/ir8ESntNHT7IRcZzC3J0iX8QWLl/T6hqcWclJTbHy4QES8uIy+zeyu9zPNvM
66SMO1N+B98Tc8LUuPtPHleOEGmnfkupSNxJTy63M0cXTN+wwXP3Y0kG4dX0omx9zaTgD/vkNk6y
CWYruleSMjgnrl9uSYnN3/iaH93Gj/5oHUcmwKLFK0VUjA3jJsYUYNKfOm/UVxKCCChZGG3+KXcj
EVuv29kv9kXgaBvUl5Qv2hzjPN508Z8qtNZQo6nQtMCo8Ls1fpoZIPjKNpQXNCewHSjqiYSIahyU
0ePVWBrZQ6oW8wJfPAQh+70419yTUELaSaCC0edu59bAUJazmgRD4/vcnWttXFWp1R+RxtLWgQVP
DNu4tbBVAB5yvrG68NX2g2gfAIM58niIjnpAdXEaM8pBXXeybAxqjeUiLVfrs1M6c8jPk+G+6vr3
cZmsOyPd1Sq1C+neZmV9oKEb0FCL3t1mb3f5+Adrjpsd+/IX28ZipnHa7oAHRvC9rlGxSIa3jNf4
ye8aey3DFs8K9hBefYERbL0CN9lbiwSMN+JIAxAcVNey2k2jV6VVw+emQuvCdPBPdZYwq0AswZ3C
B8mHSHLjlhn5fxiTkFyflYNT2igak0q55kmG7imcY41KGjQSq+EDXYxHKjrsue2YPSN7gHT3n2Sy
XrjrJO20y208TxHZW6qTsoMPLGVH8a46zkncVRs3qZ27InQvfZICMoePCi+qXnhReYeeopWW4+4a
qVs2GnYjEhioZU6Pld0+kcxpT0Ltkkue58lWx7t3c+N8UUPOziamHbLoSvQqWGouS2XstlTD3GET
JzwDOJ+9L5PZW9zyr7ZqeVciOXMSTl3ph0jTxkl5kW790RXiUeIl77PS/TS7cIbFTee2VoLVzC4u
wlK6BSda2W1ndeK3W7yBXbbESh9uvcUA2Np86oR7fJswBndjSnQkHji+J6Z2ul3mJtQ/d/kpQAh8
xGQFKSPs33/PMqHOfbTJm8qBEKhSo3gK9dE/mjCYN+iATD/iYLioHULTTVzXezmq/ufkKoffcEEy
yaxc7CZLt23robr2MdHLUfnWl0BZ3NYGEjGgbRGqRHSgXnzWsK3z7zhEPElPxsV0Tbq3iN5on6YR
zMPqNiFxyqz7d701Pn0ybJOQasKwNUydA9mgV0Gr2wtundcdX4wmaUnE0SVji/2sU71KTy5IM1Ia
mTHKllVt0YaX5R63CLkHuiDv95CI5R63f+V2j9u/stwDcopzmkrzLzXXglcvdb/YgCAuuMKFr1EF
wX7q52onkxFY2RM2IfgiLbMypoDULKhtPMuQxyl3PafRfOiXiBr1OzJmwHJltgqL5rFaTA8/lsMN
2TcW9MCFpZ1WW9/Kw7+RiaDuhIX5VzXWTIrUrXpfKFPJscubABmV8wNfRiqxXqa9xfP83SNleDSR
Aql+NQEkw5Rqt+G8uYVJesv1px+VQRV/nhJc1tE8becYNbF5QKqHcUfxGU+b8qQiC8JHGs0AzfDz
nWDC0hjep6FpOOcKxow82L/6Mu/ag7cWbJmZB8+h6cQb0CyjtfKrbDxOZfBk+gVfnD7qecSV/iO/
g/plcFJOyrVtrNOmjn7ZnsVzv7ffFKxU9+nQFXdZbIVfOcleJKAF3L/mJIz9GJY7GPcEB6eFoeLy
33TpQgzKEMdytqnr1V/deH4bptb50xn2ITaL5rujdNPGX0I1O5tPU+d/ChWt0H+H8sqMjh25j4IP
5dkt2nKr+qX2bYAEkWht/Md1jADWcZe/Ij437F1/jg6wjMwnEDooIS0hZeKu0tAZf+azlbL9GcJ7
NoIhuaJvjZnna+o4gPWsvvihNKF3Qqx7fM5Ut7yElfJg8eZ/liEFO4ZN6djR7p8F+RYInvogsyAX
kZYpgJ8XvZpzghstZUX11biTadOwc84fP69LFU8LQVZhUyOTQYumSkONeofKfnTXzXoGqkCLH5q6
55mQpL16bhsUtJcxzB968zqtevhAVl6OjXETKTwL+QiHRm/ue0RF32OiTFXZ7VV8pG4L5Z9ReqQ5
FIx2QoTpzq6qQhcmw3SwpwTZ8kHjXL5kl5LWLDdVbg9bxV9Qh7nKftUFXu5XQf7glxgIxl7RPqL4
FPJ18Tocn+hOsJkeEcnR96i6Ar6W7sdEgte1ApcGJ88lbBkP1Ahd2gzmSey6EBJVPkDn3LGOcqdr
XN+AbmxyF3B933nprppc/6ips3/sUIWCBb/00U2/DGndsDv5GIuM6j1QoiXu03RF5VDZytTtUviG
aq29JsmXL1AKJydiZ18mjorztW65RzvQ++QcwiTz+ZDvedhjPU8Kg0QEL/r1pMcAdBXDuUgr0mwf
Fab55TaemgO885AnxqXFpXiVpdm4t5PcmDfxMqhp03WJ9D5NDIobrizPH/YyI3ccOk5CdkEdm+RZ
jDDKOivGDv/3cLxcR9LcGK59IB65012mZS6VaJmTSw+EkTlZdxt1567kvOhtWzdF8FSxKLJiFf/c
KlWAMNDOKGAkAZxDPtgPlAiW8tJX1P6lrEd7sZdRn1UUhk7F6PxsQoQ/1hw0JnCjTbuPh41kciR/
g1+ouzdwZVpJ0qcUPzUUQR6mtmtPEtIuuR+ra919lofqJzlXucsS25bpeywk9hO/i3cZ26TBAcxO
jvLD6Nag3VPJOcSNrz7L0GDBOOOtY8Iu5Mcd0Eh5NrGkSuwSK85lKHAAlLhAWle3VZRhfzfmn7yd
KeDoqf9UN+E3r53U7yQ3/I012KiYTV3xLYu/FH2gfe8bjWdqAzkJ00ntO0kOxBbT6jUfy/msRUa7
ltW+UVAngSt3n6fdw+iixjCsrmg5crV8MAPHPXKEVlbawm2BRvneFZ/FW1dmb8FiyuhEeCCm9QwZ
s5yNfZa2KqXpDsQ33LGfitlseRP6fynxhLj5nH8rgwDRkCGl+pb01mFEJWVdzAAlZs4qx3606kuU
wDMOest5tdOiWSW6F/9BMmDlmIX5dxxrj86gVN9zzdPWFTZXEKocde94aOM7VgMf3wm6I28+5RCk
ZvvfVgJe79jXgXL4v8exXSp2AzJTuHVr9RMqyLD7fo0C6mz9dOmEZTle2O8b7PiDxjIQr0KpGMzX
8Vr0ul6b1j13WB5/wjNZH+wnLfHP5bLidqC94qGWiZQ3zs5LveV/yy/DL/AWd6EeWH+nIYaqVLh/
WmgTr3urq57bIrJ3amg1J8iy+TmvlGynkdt6mX3XWqkmGaZluQP2eUvFKd+pNqSPP7iqP9v4URSz
Zx3s3J8g9NFNEbhcpRQC7tnd1chqL/jipUp2u2hD9xK0DuD7ZbxMTX+Xeaa7dgJQHhZQvuum/NaV
7b50qySMLiI7cOt+mqUIfZHdv8z2hfr3Oxe2cRTq3U7m+dvcNb2jk0JjuZNmuvSHaUSDQpp+Frvv
UQG6Ocek5LAUG/PTgBlJDmmbscEK/SOgDXtXDMOLM8yINywXc0zY5EtTNd33wdu0jA2K8V0vWx0j
j3+WtXYES98MMFus2ZUc0QHBt9Sb29OYtPZDpaRQwEcr+x05HBLUyrz3HP0XMFztwTUVJCBdSGc2
5EQbMCuDw8DRLUhsd1ePpf4gY3Kx5uDetTmTW1XJ96YeFf3etp8kqv0IRYkY4rA5/7itlsnWcigv
VvZz0dUkSP+BfSUtHip50p6vcDPpLhEZts5tgfgNPC0QoMtFTpvXg6ef5hTS+ngnY7eQvKQytrr1
kYaG7wWTZyuBFSLYlIgnD0kwH1ykmxbmUVdhGrp5kW2HxK+RlU/i7c2tGuyI99DP8zEvc+WErhCE
nBjHvjtTC0xoljx+/8pwcBoEwx36ZVmthgW+LZdP/U9NmXIKvTiOi+zTCGzHG4ZNYfrxr8VHoleA
plgueEqsDypYqUlzwBA534+arr2aff9HIhwHRhBi8d9yECnbvCx0Mp95d+9omrLWdLb6iqUATHPS
fA3HrTxDbq/f7GRxeIKhZQzaMc74S0j3f4+KoBF8Qyr1PSpapGQlirpcdQZzLPeSYX+wtCNuIyGC
+tz6FlV1jyk0tkMSDfGzAsAKqwMt/OXmAHBsquvsUaP5iIJIu+2T1vpZf1GDJPplGAnywLrhHs15
U0ec9qHfQotz4g6+3sK8k0uktBCzU8Xb3sbIscHQW6JlDIlecIkSGPepv/WLxNmPhf/l/6htnvcq
UG8f/uFN11xaCLkGl6tCelShGSMx8YIq6oagPhnIpiPulBoDMCHy0+HOWfLTwMzJT5uSpZaBUNLY
UQmOHaNJZ4MBLRr3krFOluT1dYGja1BqY10HRl3l+hkRwb3Sd+qdVusTkNolXY5AFDnyDtQZWkk1
Go21Zd/BLmN/M07feBHFhxl1yW2gIlDoVQleYW2e3qMHO96PjUeOwuj34YD8vWiGiCTIbeymVdJa
/nuchEjwLU7GJFjGJg4JZP8WsNgt5nb/273iARvDMmt1ionoFwkxTDhkc6LFmzaHoi1dmbiSxypd
VS/Rr1uoWfnZarSCbNdNHHehfcX2ycWIY+UrVru1gQifZExaclHxy2p20jQija/fLTzQ86JeyZTm
hWm3SKr9xTal2oVL5VwuiVTKpYkIHcunRdMNxOcrL40Kz1cCP8XUjU/Mbbm0ZIm0PtZdl3AIeP9n
nGz8XYy8OjgF8vmVjzKiWM5xwR/IR1yGrrPOFXW7fPBhUDjHDOLT9XN/neeL1ZCFx6/GMdrm1Pck
AD43R9t4KiMv3+toBp0kxgizQj9LUwvt7BiM0cxmY3Jqj79KmDWrutfD8xC1qOt8tFz2wQpUusN/
xmNZcYu7rY09PrfVsKQSP+5yi1MCco7IsfxLrCKfkQJZxCvUtOmiXaw43k5vlOfiQ9Dik9YFelGE
cxAc1728IUO+EZv/MnQ6DKJO5L6v3Bwh6CQCvOw0/DIGAK9bGXSxo9i+q7dDXS/XjQLNoA36/E4K
lagVWvvQwJtEukMxpRcSkb+sOetfg9KPXzkTypRclEp784bZvEhP7hX5yqvqasa262Plza6KdQzS
/Aes6Xg3Thb+neAxMaLQ95BNrVW0HDrDeAbTG3Ma5aGl3stYvxxJFZAQGxyRh20kp9F5OY1mnEYT
BHtxKV8Ou2WndYBniZZ108etPd7gWBJYB33UzAe58AvYq7Lv+aAsY45WmQ9zG1gPnm9uTa9Cg+Aj
NkVm49Sa4+k2JC0jJQXm9B2Wz0ssEJkS4yyr38DCAyIJ4ktfowM3bdDkGS9yaePAOuel1nMi1qOV
yMFTpe7vDIDJZASwpeszLdvE9jgdpBub3tvYZcFj5MTNV6U4hos7Xe1mHcg7p4p+2G5ErjFDm3lK
KOb2Rg+m3evYqZmtw/uWy1THfw9RahylJ+Pl5K2T3OUUtyxCDdC5J+OwbSyrxU9Mh70SagWyZsty
WUDNeNxFOrKLssJte4qWSWhx9E/7sDrUOfpgK/yeMUtfLte+AZ/cUmCQA6nM043MXJvJHBbssCtz
Z1XhnwRjSQ4py1hE0M4sc523FtoSgACW7KuovQa6VW2aGPG029jN7UD0YSWkWkJmO+Mz5o7PIdmz
Y+zCQhVJb3CJX8CppC9BMYfnDBNDpBzR5/4YTx1ktv6HcVS2wnPYJvflGKCq5kDW7Vx9K2KwN4HY
Riqr0jc9X8NNjfeeAgI+2N8iZbXPJnwDecAlF6RylhZOpgduUm/XZs73hpVgbEWjB7YBFYvU/CVj
otPTi8hP7YPtNSf9bNeVvonLyTxiI/C7CLzyZ2iV10b8T+NjamngBVb9lBHdyn9Yzo/SHy7tglBM
67p9XHqCZsz/1fuYy6Bnrn3+TocrUMHIx78V1PHxIV2UvYoYNdopNr8JliFybTw28ztRW4x1JBeB
1nT1wiD3U8D6H+KK/wxLjERLAOl+iR6Hgfzp/34DiWxG8AlOkf9dJzM7VxMKomuW6Z3al7hwaNN0
kpZpBMxeY3CbSJW1DDd5Yt4VgwJdhXCdxWRKUtxWsdt7v+GnhRJ0u9zuLmMQ7BAjzb5NflsfI9RA
N1JMayMdkGGFhHaHR+OLrpYXGQ/HTAEjlIR8RKi5mYZzbnyE8Dn99/e1PVLHX8aToK83xly1R4SS
lW9/ZNAI+Ykpcu9Rho8hLrKxZS+NlYXFOWQBtbwV+hcZzicoIQn05+vvKz/o9ReT5vXPcvtFrn8a
DeH+tWPwC0lQjzLTVquafJUN0dCu5sGsz0bcuNrO8KovylSrezeMmnNacjqxUc5nn79DBcV6wR0Z
rXPDc1agZ6wDLt3my1RDUM8du1zLbBtBcOjKLQl926vXCFIhAH6eEBg/a5Zvrn2/sda1oaIa/DFx
66Z5MDcrnFXmOyfQjgF+xva6zKfg9H9ruojmg2Ye4mIFzn8+zt1WhuxlXFpyC2lVOsKnaHQiDTSj
yf3Of2miHQg65SyVRqlARkZvH9AS/2GaA0csmegNF9nJoDS218EiiR/NssXQFjRutUGhd5XHmzzD
p2lGCsNchQg3P8Tz+ItfPTg0Y5o+VMvF4qv0oKk1egrWYjm/dJ3WAqtd4GOyTQDzUahwqAFPsYEr
sOn//s9iygo2mBz0HhMA/CuZldtUo7eWn0CGSNkc0LNQz4anhyejsBcbC+2xHwvNX7m+uekUP7xv
pZvmc7oukzLdF5mvPpqIID4iIWWBZeTk1y/rZHGau/49cjrvQ7K2LNufqTOURwmTi0v+YwuPRNvc
xqinXn8KUDILZ8r7OjY1Wr2eke/jpWpTo5uQlj9kFMOVj1HD1osfiYqur4x2ZbTEznqvPGFlXq+a
AoGXZhz0H2VfX1onAMtQINyPm2z2Vx+BQgCF6n/NO73cxLGrPER27+F119XHsFads6PX4C5wHniR
O5kNO8q0T6smAjELkjpcSiYJNjU7U3HTV4436WINY/1pi3mdd7P1c1DYKXhZPD40i+huFPe/2pGD
Ym3rKKKaNig+Iyqf0qJD/ChC4WopCOK6grTbEiHdjwjpyaIhMdRNk0ePDaYo10dDqfhfzXbOnvj6
DU9REl4fDXqLN0IdqdZODspjaX81syp/ioCH/icK5SoL9yPcF7I4ZTe2PMvDLHjWkrxBq4WeDBnL
Y53iyXPX+/Wn8axHAasZMBsYFlPBaQrsYTPY3XhBX3i8eBkarnlkk/BEcXKLy9AYYrDnPHWBUVzP
J7cDyKcDSZxZuCbJYeTazJLFrIWy9srDOX41wX1/rF3ydioEuq3IiJpJTwaZd+2iM2rWXYJIQjjv
cVAdt7mhWXfDotUdjz+1cTTeInc2jnavFQCg8JMLbd4hbtKWFBA15ykyAfgsfnJtYoESGJRXwwZf
YZAnekr0RcnHJQWoZYH/pPIrX3VPUxSK/PkPogvvkbGXvkeiLAR81STrKJgTHCrcVv3TzBuddMPl
ynu4Uhy0r4Pd5Be81GBGCBPiyn/QvoZ+lOOCgkMeonsXwRSo5o+4cKoHl7OEvyrdivcE+639FaKg
dIEF3mrJ2121auNY2SP3CQrDs9OzsJfA4+NORfLiOTJT7ZDZw7yDUZa9kaw526XFmVOculA1IC9Y
FG8ZhOIzhA71mQ9Cce4L5y0QQjxmLNYaeYRmL7O2pc7Pf6QpFxK2FQiqxFn3TULpIlGrN9I0MCFr
5RybAC5WyTDna1x75q2nJMV973XOelD7RViDWm9OIucRtmN4rxlmtJa9X9LO7xM61Y77gb3z2qzN
CFPYRU+2qFDfz33thUpNuUKG2vnTDiT9i7T9pcCgW/dRRgUyCM1Doc3FPmKvt4GVOW+0fBhOpjqW
G3m8mEn1pAeG8yLjLecbkj4UnD/GwVheUBarf7tmmr+VRa/kh9ahSOWobX4BLI1w2iLnRyYuv4w1
ODApG/TTykI45h6giH9S2N4Kjuu/cK9lMnBhnS9EmBvSKxq88oiiRIbC1XZYuFVqQ0nWyL0SI9Q8
vhvL1L5rjAZeMNJzaMhQ63mp/RJ5r2HU7h3Xti+lQWlUaSH/YsS4t7qie8POot/XaCAtn53mq2MA
aS3m/BHcwbDqp7TYwG03garb2ptW/W5mFa06r7HusmCcqOLRNdBUImHsPhWLiFTt99VKGyPA4Mvq
JkKYyIIK807ajSChQFHp7q5ZVtXK3/tX0i+P7/f+p3jdULs7PRuM9diWE4KQMVgMIOmbXkd7zumK
YJc4tb2bMNz8asQaZQjexAeZJceQoNyeWxeZdWLzzuiT8jkbHBuh7TsJgnTlPGpV9SA9w44mMNUh
Vb/l/llfk2NN0d7N4UV0ltNh2+BlL+pvAKr9S79czBx5Sx2dqr10+9qdQWYXP6QnS9wmenNMNcBF
jXggTP0+RmZxExWecYf7F1XQpQ5XGQX0iSSs1lKvkzGpww2eDWQBjfjbuKKE2m5JgV5tGSVWZvME
4O0SK0N56oO5rSYO//zN1yDnv1T5OGHMCp4Bj+H42rUjPKGoHIwg8nP/3iqbr1KCoELp37tK+VXK
FW7oeTIn1QpriXSIFPTR/7BuuYtE+gXEVYv62C5Ss71sH2XT6Cso1jt2GJ9lmxn6YbD38nHcyCy7
0vRxNt4GHUvhRUhZLiWy1hdfG/a3hJ+NHp8MXfN9eEF4WJn3e7/2ULBJivQu1Ys3f2GmpaE53PXt
GIOChLdmhUDIm1CryXzShSC7NZuof83NqH+0sJSoou9sfvy/3OGvBOjGn0zBbSmcrfIFOzxjF4Fj
P3EAQuktsBbnirT56tvlby+e5o0b2M0aWfAC+CrurbGu2XtHRGfAj/+rL/PpMt+lOl/hCrrIP/TX
ue6LlRDyqrBrnvFQ4elTThcZqpUCecVYfxECn1yCpfJKGhJd2IXnd738fy4qQ4qNo7Bx1fDBK2Z+
nCx2tnHTuQdX9A70zm037wzdHhD3zok9TndFWwFcmZQvFhxqyf/arm0eUNWZNs3EngUzhmj+Woeg
A1MSQxuRPxF5uqvwXj9tqNHitmwb1h4m/YttFs4lWgS6pAVvyrm0FQ//sGyn7X8mJGSgzoJ/k7OR
Xp7hUpeOiISkk2lvQ+TZtkKgEH9hz9whONKA8IFvoZXaXUO58KhhmDatbhCxMfcPXlBGRwF9zTIr
TYGSkQYA3D/+a/Z6h2VG1smtBidWtya2r+z2HV5SqgKW36n6TD8b/e+Rlzsi8mQ+2VmwmTekuSRK
W61ACpBDRgNoU1s1AfTwrJ/0zfXDJP3RM/RNAYBb3d/mrx+mIenvr4IX2ejBPdEQ8gj6VjnFs6bu
usQMnlW8R+HiGs33wXCfY1GN5u+XFJb6t+/031Wkib+lYQ6/u46CpxT7vP04OMPdaOm/57F7aQVJ
1dgN5iJ0r99DK9atU6cPL1GprOdWv+oIXPGgI3+vFf+XPFvlnOUqcXSPc+31wHUdSxMsW9jt1AiM
G4Avg+Z1GEf1rdv8L8rOa8ltZEvXr7JjXw9i4M3EzLmgN0UWi2WlG0SpJMF7j6efDwltsVpnn444
N2jkykyQ6gKBzLV+w/NTe6VYp+KZkTZAShztFRNceRNolbYRvaWNzZbuG8BGjAaMtp6jqdA4Acpx
OnYDk920rgz+0axxjhV/fRFryzBcaCYwedHUZOvXENEUB3GVLVDibqeMciRvS9/8Ojp99gv1yr9E
If8VLYso6VdFjJAVGtW1txUkcHG49dxi4qwTFHFxqjQYJCB2DI0pUA5qZ+1DHy6WZWs/VEm+iwrT
+55GQGBgcII0i761saR+NYsUjYE2jb6UHlT4sQY1plRAjWCMhS+ei5RfT2L7qctVZ2k2MVRNleVG
HLOjGn0ei0nenxXHSM4UwCi/lp7+Hrf2Nk4mNB9E/KAp5ffWYV2uJpV5BbjUbwq+8DEbeMabJSVh
YXlWS020l9R+J/TIREgcksk96GaKNo+dzITEuE7Xkn0bRzuhaSZChTS8+J3dQp1p2scBqmwTYTvt
TNaOEJ6iteu7oASmJozy8D7224NLGQHhLVDTlJIlcqeJ2T6i51fuXWUqKk9XysmCsE/UJpcPIK/K
b6DrDfLqFZZaLEIweBvdTr/cYK/i7NO4iPuqRnxjfCFjok07PMe3AJFK/oPY0kUtcnnw1bgdph2h
iKkIV6r26D+IEDcqEoMJrz7ROSCofgfB9gVJ1fQpsNKRtBO8+TbgfWWruNkOrFkEHyrFmWUJRqLY
a46cPAXgX7f9qCUrSe6kjVqY2TKTPCeD9xUod0jsbtzR8w5zzI3Lx7TttHtrkWt6hvBPYmChYVIO
nNZwpqb8TIusA92ojZfOMH6IMNUyh6e0pe61NPOf2qLY/mFDbAQKTBtvhMM71a3FATmc9tz7Eba4
xq+QiCe5p26aUouX/PFbIGqTRY1FzuhOyIDN7lq2XOIwQ5ptKVTCPCPgKW6m6aJB3IH6Ocz6PCtP
zWh5F56C/qWcDnoWOEvdAFwgOkRM9AZg6+UJ3TGNF5cwPZkHhAaO/49rRJn8rc8cZS8mik5N7Z6R
5NN2SgsTJ7Nx8BN1mfmQGMhiTBIa4hCZlQWwxNrfQuLsVvsRzc5Qf5buFcpwupt3eIofjdvU6+3F
jDBX+iG4pPrKxGisWqMRgwDkNLq1qu0vy06NDQy469R47CrPfAz8t7pyu6uIxGnXg66oup3o8/Ih
PUi5TSLcA2E576HAPo+bG+QjDQZu/1tbQD0+gUPqKn2h6ORtb0PUHrtlrG/ivTDEQwfSAIr+iJgt
ejVe5mHJ58t3oi91rX415GO1Fb2BjWp94A/I7QIcf5IMuTgPgTJPLQelXCTVhIXuPX2JjkRK8Wby
ZDHJaewTO/rho4tRrUnlAMgPpdP8/xDjzHU8om1aZopJ/RmgTgzm8ZJ7eXkOYa3f4DwiLvMvgYPG
WAdVkE9jyYR8GutO5ri3sUPe/wTiDfwYiSktO8PF7rfSIGUsD0npKm7yUXl9cSn1sLmCo7wX4aAM
f40SuAd1zD+P0tR7EfapUriI3q38otKQ9emdg+riQcryVgM/kVdLMt75V6/S75II47667VaaKoUf
fmaP/DgC/ymJGnuNF2G2LAfUJVGzra8mqo17v3GqyWqiuopDz8uVVUcrb+GM4LUa2hAjUb6+hBOa
vTFNfa63mSEb8VAfx50ouon6majBNQBXe/S7buFRdz38kdtXMegWzwIrXiuYV61uHS1W2/8qahaV
CyEuz+yVC6piiQISBogdHgvzmRIMZxxir7GBXO4tLjpV9iFHl9vc1ycHBhETh9CGM9pY6k/2ts19
aoFUzE1YXeSZXnu5HY+kZ6IlHhz5a9GjC2pKAWYbZpW9wpCzF1asJ3ei1xv1jaMM4UMTo8lprOLM
jdYiRTN2/nfDL9y94H8ITskI+3JjWI6xnO9I25PME7yNeYIYEvc4L0vIFmN2jJlUarrWSZwFUmaf
Ok9Bvykc7dMwnZF4sD/3hvoL+SZviUm9/oYSyUr43bisVVde2dt3vVKo97ZL5l7QzXsJY8BSiZ47
GzcMt6qNjQdEe2m2tbUHR6cvPalyt67HC5LXQn3XYaUs3q3inRkE4zNKdOlJtLTJf1np4RWK96s2
uTPzDUSfONgYXgHPEq4mXUT6vTT8bZs22kM9HUzbSTHIls29N/IGXVaJflcB9z3NTUfaUwZ0L2Ks
kfHycI1uI6ZnQDsfxtz3jobSf/s1PJj8rElbLpWmZntATmpYKyWy0e4wXT2WXHkpvoGYbRbt66Cp
GFBMJcqEBNnSqnNvfatOiprkrXkbYlsRiU/RA9SGSoCod9pKpayGsVCnJFurFa9+3D2wRiAjXQ4H
TLTzn6NSv9d5jwZSobvI8kc6ImD5hFXAjzMwi4TyK4SSNNXyKxTfYpk3FigpJ7tTxq7EaZA0r8mi
ytiOg/VnRXvosmAVeTwExW/qdoC78sQ2sTiIkPilWh7/NzX3u4hQ4EHE0Csx9VNHJ1uIYGlJq85x
EcPSelhX6eg6uzYuT9qkg4ica9Eu5tO5W8OUsuV+QBVkGg6DnCpdiGK2l1v+vTb65UKScnWrIeB4
36HTpy/GAUWrUJNwj5uC88DpTKP6e5DU9OHTYHFaGQg9jlF9uo21bMnYVbb1LCBNAsIUJp697Kg5
L1MBeULgKzyKbnGYYU0C4XSb8wkWdRs+B8U1xfCkQr6bf9g7DsLfTbGPD8j6ouDbf5enXX6IxiUi
TeQazj32IaJjHhf9a5xdjMFOk/vv3W954Jqb5aRQOD9JgfZdB9K4FZ2h0BYWp0Ogxnd1LS9uY/+Y
b/lYXhl5ilvY7wsPob9X0Nm7q6xWusfBRDyjbvy0xi/6RW64+e7WUbG62ObgFhYi1ljOeF9EJ3Gv
Z7BJsPMari4VWuOglRJNpbmWuDdnW9NPlbt//uM//89/f/T/5f3ILlnMCz/9R9oklwzx+up//mka
//xHPof33//nn4bq2GxnLENVUdOydV2V6f94v6KQw2jlPwBF91ngpfEBbHeyNoIICp3Nj3zKjYoM
usicazB0SVerjz1OL5Ua908qb+89rmH2Gpv18V0cKFfaa1IUyj5My+HJMUrkdSZKq6LEKPznw1lx
wYeXXY80rh7K76ifXvu+UXdqNJrw2TpoDQf08/QDgnbH3CKvh3355CqAT/gCa3p3Y6aypGL1l3p3
qENuKGlTRsIdd87Qeb2LXUABA1xJgxasxNQMYuSWZJwirMwIl6QiQhwrOEQD+ujAyuItcIdojgVD
cDIl7n8xIitG89zjfHybBII02YkLxTHO83//17DVv/41NFl2kGYnW2PYhqbw9/jrXyOONNIu4C4O
cQTOZzC88hLbZUnBUKlWuO3maxETB/wjlFNehXMIHTlYWw3wa1WvwhUVV/Rd4qK7h0/TzgcMOVKw
ohnvXYDViLvEfgdKuVG2Q9BVwbquiu/o9q5+yXzkdmWfpbr3lr5MdhlRLOiNtzaFBipYo1fdl9OZ
6FAL8gMiZqcWQISmxltPBOfZuVGrKAZsY0NzoSKzYZy3mCmKGWP2a8Mp1bzrY0X7teFELjAEdVQe
xFAxadArNp1+ox3EKxBORbW/XXKOccm4dMyLaIlLNlkfbkQTPb/wHsWiec8qrisuCVZamz9GXNJR
JReNNza9Kj+g3d//qTVZ++NvrTiWxU+ONLFmgByX//jlSZKtYTaW+rsgl5VDH9vk7SvcIdQYDWAc
DOxV7Q/gedyMdJ1oD01swo15VIfQODd6jmFehX/uEkmrcj23nUCq7hyE3ayg+deYsuKv0Ifo5Wpp
bp190N+7Ukk6MumR8zQ40Vds8sYPbUyeMFFyngdEyjaa1LT7sfDMB571PMPsRv7w6hpugF99cX0q
hSMZySNWOi7CDxXGnWM3fiA3V3dD8GG6prNMyiY9q26P0zj3OxQbo4RSCMlP59MirzIXjtFJlzFK
Y0TpkfbQnfgRaVTvoEGGuxcHuSTd4KdRhTjpaMOhhb4lYqK3V4Nm0zSatyzbtp5sD5nnZ2Qj8LU7
zbG0n5iXraruva5vV1EXBbz9YzSuXbUmD8WtDz8dNRxxUMkpVCbbWtEara4/mUZ/vAleG0jn4a/M
03u+SG9TZq5YRKxvFzEyNDCAIITzheOiKPbkwBLcBEOF5CBOBzzeFcpIoZKfkxhfoi5Sc2xPivyc
T7EaNjqvOdv84ddBuJtHix69Dl9dqwEWIuZOM8Q00YSRey91APlEaL6IOFUya6+0tQZRRePCIiau
4qjaS2YGW6MNw2M7Aljofx9UM0PSAEV5sMSU0f/oEE3fq2HRFMCKRVPMuI3TTUnbJ+jW/hG/NRuU
ziwHN7N/N70zB1hjCQBIMcFq1HHl+0jW3mhecmmtbMlPjh5ytBTKBUFsoo1NHe7UcQvNpDLjlNhs
IeWvUpb0701QGIuqyvt7RY/1U1nY7VJ0jMl4Rpw+fbaMsdiHdRyhJ5cn7whnin4M4puFkms7GdGR
M0nI+mz1FgfA72sdVP7SmJo2gAgdEXpK2jLAiY3hgSxfiTlykd5reGXvddtWlYUYbgTsyEE5TZcT
gbnPLUpzr5v1ZR4kroEXQbqBzWkvxOgW/vaOjTHZfzK64WPe7iwV4728Ue8qcswo+dv6Q6QhIKQE
cyMka3/SmngvupppkNny46PQl+B+RlPEdPZflBZhI4um6NAnRWe8NGJS24wTMZXsBy72XTpfT1w0
VzyWaRNkZ/p0MbYLQap59UOpjQZIZG085R7CUyYQkIGspS+pqDk0UO3wmx2xsA0L7b51Ze1enBWJ
Pi5M1R62AbJ0JlAQuh0521SDpd/NMUsK67uYBbzonGNdRYEC0i2wIfEBoqsyehUSMe4PovnpU2KS
I31UHvrpg0U8GTt4o+3ky+YA2JnieTaQD2z973MMeOfp718Rqu388YpQZdt28GuzDIdT3ZiWC58W
ZzzvVYsklrbF+GNCfMWmEm/6Sm/yN3cf9kV3QIbLvegSYqR1VyQfuixvC6yN3kqdV0mRjZ9HkOrp
3/IEE7O0VByeBxTQi7ZHg92u4AJPrLzRr5ul6BWi06J3bGAKG6msfRrsWCj68tO62KNUb6qgC3gT
2VDAoyGfnrE2+jFFrz6E06HXAESFeHXvRMwPypegK9Vjb5vfIuicBySN1Yf5IEtbHNjDs2iJ4eJM
XEeJajoYgeCOeWGVmx+VSetdc/ymXIwhWtGFpEzvRFTfq0EmOJ9ObS+GQfNve1BpdEb184BpvLjy
OF1eTBJNcSZiotmw9ly7rodlze9PQCmD9+ynD/t/XctQuwdKCPL2dr35200TPn/5278j89NqV2vK
8fa15im3IeJ7xUm4VxMgfqFjuie2SdqiV6zki40X3RK2TXcEkWi9DA5Ichb2qMsM/UaZqClCZemT
9tKsusQTDoXgaYt3OyDrpy0Hwy7Y80NkER23S/QO6hSbP3qMtsJ/s/GsZQO//2K22geqFu5+UHNc
3yDBlBhlqfLSkiYXuFGPyUcl9QLZvzar7TdyIvluCOV+g2IVwl3tj6iRrDlsd1G6MgvT3SZKp7WL
MYlw8vV7ybkLuiLbtBP5QzTDKSbO5pFmnrt3tUK9sDFL/SjeLJVVIC7vK9v5PSP4xkajAiMPVPWH
O8j9r57pRSPGBIZWLcvGQLKPdddWqy38VrUwfjVta9sMmf5uOpa9xPbQO2Gl612KkKxwjgvpuwvL
tEP95rE2eiwRsMpbizi/Uq/pyncDE6y1X6TGPtb06CmSEvwSR289lpSH2AZPxPQIqzzZayowGkil
zUGbX9axRfNGxHBW18+15rJ1GgLZWfAorGBnEhTdReiAMXGA5S/0+T990ETbvJTco61V4SEqMnIT
rVxS6UvLDRDT6IEHfr4C91E9Z02iYQ+hRl/NpHgBs4TZRx+vsPnrj72PP2ojScrZTFXq5X3GUs6R
1fMcS9iSLoKu3Yc8/Y91U/zqKKczPcVEHnIjd58YJ4JiHpWkDy/AdaRofO8chnfCodZDSVx2Df+s
hnDdwMxKG9EExghFqcyC7cjz+iyca33e1Hs39FrpcU7MK45eA+mpLgIs2UdSuYrCtDpqTHma4gK5
JOJhlV3+/lGv2M60tfu0EScNppiyBahPMdgMGOYfWz+5y2I26a266RsKxS5wv71SVx4VIRBFJkXr
d4SsVlUbxj9MI/wR6XXzHOo+rOwiQZAvi5WTDVp+JdlD9zbG6Zk34vdxZDmCnmC9GijnvOLLEaxR
V012oqlb7KN8ihvkPenVfH2V4vz3mCudctVB1IuwX+nFnd6ZOjJ2/FXzPhn31fDVUxrzWbH79tIE
GmLdcv6K8aq71zpkIsIp4+tLOW5LsRztRG/eBq+q9NggGPcoXBAV6b7uO/8qInWRo1rcc2cjIJdm
lFHmTrkvkp3vgfF21DgCTPqvQ5/3rwU/7K0doWrg5XY4d2pot/Hb+d0W3WIariMI12qetS6MzFjo
ijOeU6fSl5XtZ8/dkCTLZDTsF3IKKtrJ8YgJCbiQHMudr1LdfcgACb9lifzYYKb6nQfH0Zfd4Cfo
tY0q9yF6CBZgONZl4SIEkNfLyUstx+UCv47u1UaCDkpqAyc/k64IWu1FGEsFH/Cy9CIb1V3btl22
NcwRlQM3UfZTLB1bEqEqAlALI8oidjtbKVfcD/TLyb/GY/gAsczZhSg472SbVJFdaDK6Fg3S4Apy
4Mn/NdTuk3BhKjo492k87IQ/xls+dHlxaRUy0U7161+X/stQ1IyMJ6+xP4KxlO/8pBnWMgC3ZynV
fmZOYf4wuhccL9LvWUPGLozl+BHKVLvIx+C59zWyX5bq7FkKRk+ZgSpjMGrAzfQ4fmrxojmDGL+X
dUy4sAv1d5Xk5ZccON1SBXm3rfoGUoTU3U2pq6NoWYo/GIs8b+/MpNa21Da/xLEkvwBOfTdw5v5h
YvVll77+kZYZG+2yCR71sLA3jZxYBz/DDcwwgSal0yRsr96taRLQwkXed78mdV5rruIaPWEBUoiQ
xUQGPj3NLVh1e8cf8VqdgA9/HaFGGFsFUnEZNElhcdqeZvDd7+aMzfPrHKYKOF8ZYW/w57kqtecs
UPIHnWKUsm2kNoEPVFj8NmTz3kU69thayZ0IxVpbUoKIq2ENRsRZBo1kkuXgIAanFndonMSIZHZx
ZS06qfQOagODGsL3g9jgdnZ2kA2P4skUkiQI4j4Pn9vmV/fQcatsSsK3Scrg6OvSa7SViMl1vIp6
DQn3qjnJumvcq9NBnBVqbfLbq7QleSpl1yswJMSTIKg9NtG9hQN0XvqPtuoXD1qAOub0rBCH2IyV
leOQYRUTPLvIH1zEa24jxDWSLDPWbQKbzVGebLTrDkVvYnkjmnWd3Ld9dV9xizZLx183hRE9iT7d
jJ4btGXOomWVSOfjBLavXaW4NGHurmWvUFZpV6OMi84QLwoy7fu5XadfjDGyL4MuheB69PEYtsaX
ue82V/TGGAVcb/NFDIDWcI++z0KGxDMMrIm7jK8cwjO+1lFQbGtM3A7jqE0uPNSmU6xKX8fCeBE3
KErqS/n3pESTi6sbg75HE+y+UJPkbOYS6tyufhWHxA6z1SilLM+NpjwrTRy9+DZbMiwIHqu+8F/A
XjdD9JL4kvzYKfWSDWL0knpD/TBificmyOAE7k3eExD4EBhGRAuv+xxJwRGRI9HMyTUfyzz6Llr9
NKIzsgQVksI7hgZ1M7yUN7UNyrRHNf6BrGO4xFDR+jDCvXh29Smq61pptNd0VKWtGGo2pj8PzbLc
/nDGXVPDoNdd67GapAph7ftQ4+1mK1haKdAjQPhKM4vOi95bM0E76fPgaS76UqeYvfqxbNmwJ9RN
vmiaGy15BOP5FuTlI3vmi4hLSt+tSzuFjg1W9wvGreilhms5y5DkRG1qWQx++d5n0g5jbvVngS0g
bhDGexUV0iLtC+vaO+WwMfpQPVoTUKzp8f8LvHgXuEa8E9st3XbbFdWaZCc2YxCMulVfDr96Y2rR
q5SSAKxyNVoNKb6NsGu15z5Nop3Ut5+bztQsZVt9zoz6V++tKebm+Mo8Zjkvx863WfUkVExMH4Yg
xhRfgrbYekU3fAef/mNwY+vJdXxzE2QZhYOyBNvSUOFMEEv4FnY/xEg1RlZyzKgXpCgTbZ2K1X+p
58WBpB2W4k1QL/OpKWIeeNz57O9jOWXx0WPLyirDxH8dBK6MXqy3HadT2zCLZZf2WMtXvU8BNQ5O
4kwcEmA7a2uo1ZXcTTIQKooWcpq9dQUmiXiFtus6V7I3C6zJIiwoASdJGbxoGhrD0zAPXbRDXLX2
sh2iL+xcaumxK3JlY6Atz/bF6L/WAdUGCUzQWc3lDMUfOoTQtwwOEq066VcHFIBiIcS+Rcdthuhw
DHI6o548+CTgrxBI9yzO7LNouXCNdq7XhkvRFAepql9YOr4MPOYXpZ/8FJLIPCD1s+AWikNn+4DK
m2B/i1dBdMksEBSypEtrSbbUJ5SqskUsm6QdV4OSuT8Mw00WQavbT7LU9mst2OhJZl6c1tGRQvKl
N/x4rkrTWT+d/nuBtdp307TjRcn/q2ept3A4s8kBZ5rR71Vs7KAbNgcjSZNT4Pk2a9JkfIMbdzej
7bscdFkWveJQVSyVwDxofo6IRJanH2Ob7eoBVA5vsFOud6Bc9Ki7DHnsfm0VRV642Ok+ZzggrwbW
I5ekh+Gg1uprhZ7PRRzKtsATIi7K5S0mzkYMFcYEOPMt3huNsk6Bq66K3/NFrx4ccZjp7jG5Dp0F
7Aln4pEvWO2rS0XKUSRynPhbInfaES3Q8eoG0MIlnYybZo5XEZJ7lL8N1Ws3oik6ikBdNHj5XZRp
WBlW5s7QSZpUmt8iF8xzKGmAHOahfJHZnx0dF7hlCGTtm//kG2n7LegDYyVptnX0+yK/dDpqsh0U
rm9yZ55615QPZVwVGz108agR2qLzKfy2cFcOSGX9Ycoi7FluiqVzt5AxnWVItdiLdp6UHhtkINcp
ULyT5BfWcojRYhijfCoV/W6DPgU2ZIH5L4B4LBKHGkWTmeEr2srYk8bONXUG+bHC3oF3X/iKWqZ3
slosjETTihTqtVVcrdMhjV7xFacID50XdywGq5r2FcPM9l50WgY18l5idRP6DykMr4WMEepzWsk9
PGApu0QszrZDr+LfmirxATEOeRe3Oc4XoWmsFXmor8noy7gzJv1rK4NUlYcq/5D0dBf2FgnpOKZE
lHeT1GJyrw5K/m4mcb/o/UB/DiopW3VZa11Gw4E50HXy3Tiiwtt5tr/nL9ecwoxFPFR48yH0TWvZ
a86+aIoKeXS/uvMSmWLJdHY7WK5VbNBsLBaV0+Iuh8FbTXUnTFct+y1527Lendt5I2dAGKdBIljE
WboqpyA7hvquKuMnT875f+PK1lX2HfPaIm4WJB0bGcr919HS2mNkRD9FSxzqqjRgaQF8FOPDNKjP
rhbP4yUps64dxqrQ7PpgC2kbLQo77w9VWAwruZCzQyrr7ZtR7aKJE1YZarZ3+jpdt4I5lgXvSFCm
D1aYZMu6N4aNix/Tgr1D9kXpWe81JszAHtblW4Bz1RQeEcLHLxadsrkp1z+91m0v7ShpPJXK7+S4
8i9mk1DdrMJ279VV9qU11oCy5bdUK5GvhoW0EuHSrZOF3loKdXt5eMii7i1qZNzDe7u7sxHIXo9+
q+wStuJvrosXDkX4Z35eGHZG5IDNYjTeOstOVqqFBC8CC+bbgGiD7WVvRStnRxsiGwJlhCsX5lKj
w1gJIuhFfSrFaxeTjZeel/1Ljr7YgzkWuJATIrUe3qnsrRaiaY9uuEv9zJsnBFWA8juv/p3oFeNM
qkNbclY1GO3xLfD9/hj2KvfXdIiKdJF6TXah7GU9mA2mkT766rcBeQkqycphD95iLjnMzWC3ySqO
qGItFbhHCHmCQhRXEQNht//MUH48iJaI+3q5SlX82mpdj1eab3bpyvWyDt6bidQ9XGZlPcRxt9BN
tU+xnnLbOyUl67BBRXmnGGOPOxWxUXEHaT4Vc9wQopToEVcTZx2g0zBhBxPYfXPxEujJg+R3XzUj
IQldpP7Z6xT3kio6zsFThxVwk1mKBKmj8tsHsko/NSS5vtpJ3ixVV4pOpZ1LD2WgfpsvNEnoyskj
Lp2xb4/nNoXYYIV4HSRjT20IxJ26EKdhXr9MAOH9p5gnJcZBtT3UYpiLXk1vrvCA9leGpeorMc3T
WnvjlHAbhQSqgrGbUiX+vdBP/R2SDcu7N6q8ehBxmeypGCVCo1EplNchOiF+k7Ecr5SFWo3wIew4
fyxlIz5qKoLNtqWEAJuM7EWRDNQfxWCLZDIs/npp+U2UIzWrIlWZtBfRm+SWh0ZiEa19rc4eEz+M
r7p+nYeCl/8WDN0r2oT5/MmJVjZnPcCGYvpgcYUyy399mfmCSpDMX0Y0xSELy09fqIy9agchAyPv
6SPFlf76pRqrufNq7zT6TnRBij6+hLLO4oF0FthvaEy/402lUIhO3Hxz67Appp+DjOLfNEzE41gO
4cvbE56ER2Khqlg1wEFmE0MTdE5yIut9zWArAZwoWXaSDwp2ohemmXuP9Sx09fqYpV15oI6LZRVe
pGsDbTF9nxRlv/ZDnwwwWNaVm/nBRmihiUNP9WxVYIfxKRY7Cv4B+IVuMt8EUoiJRqn35abWyurF
rNXHwvKC73qggPMNUrIruHkkLHcOjh0GF8DSrKunER3/oDyTP5SKjLSh1s29o5LkoJwbbAJTlV6y
ULuUYYcwvWG/GmQln1usfzZmUpYbNdAuBVLJkGBz/LPx43lLA+OCCq37o9TKjZTW/Xtnwp9TWVI8
KHHhboc4GfZiUuhiuh2r4/gWM0m4Fbd1voG9NXyalGiBu+2mSSmaWvddIEMdnyb9/iRrQDVgVQ96
/AUJKGWtShFafCq/9QL6DG4WUfLRech7/u2IgRFIkv37a8APjz+Q8J2vAf98NZpefHKLL30sJRdx
UGF5XwqIwqsMmvI6USLb5p3R+PcMC8eG9b4Yl/iJs7QQmIpCKrdNb6/0rI5fpDgJFqmkKD/C+JCk
uvbTUOzX2sjcV2OU0XvRQSorgPR2ilS0ezHb+j3bmWbLcqz+nu3Y0OkG0h48/vBdbkxrIXizaR6A
3R61+KJ4xngWHSKNnfcy9yyuJgJKJzWhsfYtSrC1oMCp1ypAUTNSN75RRTtZqaMvtv0stixlzwIm
SyeayGBFX8zP4b+MFvsYMTrsFHPRVcWXxqsNfc/zNL2rp4OeTUKljsWatMommrfDhsnj8cH6Loqv
SlhpW6ofxraYdqijkn1YMk/wVm/VZ0QlP7VUWhF8QDBk7HSnkaLll03/kUqPDlsRcCNK/uygOjSy
h3j1vEjFzG3I5mbTxdGaYkG/E73oSFEv70Aeodn8qDbptlUd8zXQlOGAGBs17zgkb9mbyrKbvq8g
8AvuvjjIdVDvakVDxk+ZxN9zzaRCN7VvTH81Tys0eli9Gl4Tkj6MDRJcTgjRPUNp39AfRcgchmxR
Zkl+BGxgPMpJi+HAXyfAflx1wqne8Esk86poVWTIvuu+PN55rt/C5EauVNzXdfLYabHxDnh2XNXY
46IlVLVnbgDeGH7yBYevCb4NIY+0BbRBzek3ImWporPwgAvTIhxy3pi3XltWg7UJ+WurUP5hJ9X0
26bW8rei6Z6AtZUPfSJLD7blXno9z9/AHFMEkyRjLUapbI8WLay7c6VH8ATRkjh2g7YSnWZqSHvZ
skE7TVeMYokCAIWeo+i1HhwudiiUaThZwkNOjXQ+FCye0sWtrWTmr54S5vgCnmeyZvNvHW7z0sq3
yQj1ZzVFcBRlZXOPQnh5bdkBPTjJ1UX35yoiMWyiXWpl4VI0RcfoewgDpIG6EzFxSLMNZHyMaSL4
54ndDMsuKTJvOaJyuscQJV+AKg8exKGzEWvp0uI+tL3cI0tUdfeqyuJLNFGjzjZA/7KlrFfGSgsM
tErUQO8XYe7UJ3EosrQ5jVMREqzWdxFy87E+fRpnuWFwzAqA1tNYMSQml7MPIUeHmWIf2CmOqERH
rn0QB/v32Z89YrhvDvESlVGEs6aBIibO5tFD0GhbD3VfzcuCI5S44CjO/l3z/yvmhC3SFJYRrm7X
gyEO1RRigZQM3UkcSEl0p2yCmOdgKnnO2utbp/N7mIgNMjajMWAWMV7MhF2D/LQ4lbsivEsQBhRj
xdTO8H7j66mpa+teKxWAwrp852mjuwKqgnF2AO3LrAK5WVhBi4ifpCqciwHkB715gF5Qmv4laJW6
9YmNTXINZCl60Kurh4p4hJSfnOxd2ZQXqo6qech7P8cEcBsMlba2G8t/Q6yaWnXpoIxNIvUVE9uK
H+Zb6SnhXaZOyUo/D97aDGygDEBjL5pu09/FEhoTDZDQhy5SHo2kTl4qHeRfD0Q0pS5jlgCtRNPA
AtdcuI30hhqnshcxq7O7e7hiDNbyvUSZ4yhaIg7hLDlr+IAK28sgKPzj2COWLZpNadurXLaNHQtV
jRKk/OQASb5keBxklrxShtg+N22GlCbGRy4CE9W1xLGE9BDUmlWA+Ks6KeR+IkUlpiYfH6KyfW1a
yYBF2nnXUXahAtTA4m3vmgaxd8Xe00cCPPlfvs5ruW2ka9dXhCrkcAqCWSSVLfkEZXtsxEbOV78f
tDSjb+av2gdCoQMoigLRvdZ6w19yfFwn1X2W7wYXVrWcIQfi9OppD1XqvJCxrO5dfYxey+lJclZ0
rHavrVrmZHcpaM5qVx5mbHG2sumtiQhwENYHwWV9CcdW4RZA/NnivVgGZm9qb0o2feye0HsAVjkP
P6bWqDdWspQP4RQplNm76ZjoRnLL/rkIL+uPi0qwGfIig7ROwc5rXQDkiiFQN9S9WDzIlpGDwekg
qVEPZU2xXOi1qpmDLFwvkH1Fk/zPBTPY4g73w+zSm+Kli9JfYpUfbLJw2NggIy+R2VsPpLL+qmp9
/o70NTaiCuobQ2uqD31s/Jbz9U5rNpFBeWvBafOhdjE/lwOxiolnNbXTRUuqajVRi+HHhOYlLlxv
p0l7sfVQTBEixT11xtVZ7KtfNlurHAdEMoouwIsMw+1/z0lA6KINNcLqtoWLki+vJ3CoPH5SxSZX
+zkv3as6meKtH+01b8ROudZQNHeHUT2KRBHXyIkJ8rQ0fBE91El3cdvfncoG2TT//PtqpzHjj6tj
2/zfq4cuanyijjmQSRhshsprgnvFFVadvlEwiwyGfoBYLtMxdRfbW4A8vzp0CDdzHTo35HOgaQvo
3myYKKkbMeu03lbP3mRdZ8z1QHWRjl2auzz2tPdmvXDpFgqBjvN5YdzPw72XErZOrleeS3ykN41k
s8dzzDtBamckBX382PtJNsXa1699H/tDPuGPphzEb9g7RmY6bu1iCxzZubftBlhFivfnV6t3A2Dl
7n02ifYBTbf2gZ7Z6L+1Y1LdgOKmN2IL4RtRM7+RmkPRxB4J9NZmH2I6SOb9SU4LS6qGpWkiRIyb
yCZCEFNC1CzBZxsb83gnyyDGv5tyFH+k8W7KimirGz0rgDBfZ7XKXqj3srMELX7IijR+rgrjl7QQ
F9PyatT65wRdsSHvJcZWsaL2oaaWdT93T3aDIvtXzxA/fch5yHFacqjV+nBvjLPiu4nDdJvEUDLE
xSFfPwlLHT77qqQqDrIZ/jNP9umJSvaqviLE7T4mfX4aK4rfsoVJjnJopoQlsENufWON7vsSCnEn
R3WnrZDJ0knn2sMMZ4ad86DO2lE25UZaNmOH0a+mHC3s3QfmxTD0eyvWwfHza85OA7J5xfLLLnkW
e41yFlF3IFPbrfIsNY/qND5ULDKHxA6nZ08rv/dxjKRi7r4Xnbc8ywnqGCcoyMACIcz7mJBr4Xvt
jp8T5CvEo575qwvh3f+dNSl1fCDq/HwZh99joM7665+X+Zog30grmu+6IaonIit717SK1ZCrXcIz
3gxEZroFXsNm+3WWndmk76rCqo//6ZeDsu/jMtkOXX2/FCik7nuhaQ+aAFwO0Vrxjal13isPapfQ
cZb1BozA2Fq+jaTk//8AIV313P9QdUzH8zQHho5hQRJRbd39NxoU3FZh21plHVnrlkOMOcOy8TRR
nFqij/njNOffQM1k7SVxOhwrWDWa3kc7E3OHrTbV3nMbh2ttZAEhoNomyT364q4o79qpKnwqUt6z
wB2RjKF16h0sMTbCB9vlPsuZyZKcHQ1jU32d2HZugdIGtE05iLieRWXKNQ+ySe1E2ZKUUrZycjJh
7eJG7ruDpu8GWoP9bNkzoUtHll02DYuyF5ynXT00lBjXGRpvtivjHBtsWkmRveIRVV5lC3v0eJPo
Znrq+xlOIqnykxl503EisRXEyOke+hGUkpeWdcBHhJZGhyaRaFi3yyX1Pkb1yLNh/fXVUU5eKmOj
uZiuleiVHftu6V4GRNcDO6kEBWeanoo1Nu8rh8QruhfwGdEuHnuEqddRPe/DXSnGmriHpmIo4X6K
silINTWBkYdmJlm/9OKsB/bK6WWxVe80e30gW8ikffbLaV99BIfA/DLCCdcpf/elWl7kwU7K6uPs
q0/T9PspcZzDVxcJJzzM1oPsQyoSTg/PIBIY/xqQo8ocJihbJM2JNIZ1/OgLER/1IuCti5U9JXC8
L0UehYC+YRLvjBRovOz8n5Gv9ghR3nPsCDYb130dPl7BEKv4s9nfa5P+ObqULnJGEa4j+iLUxxkd
pdosH2Uj42G3n2Nz3simuk7I7fqXhvnHWXbJultpZQ/WaoMiuwqUKgJIkhTd176ui+P7cqiCihuM
bOfNhi5xF8Xj+Eg6ClC8gE8im/KQmTroosZJjqiHjo+2TUAnBI7K6wXygKwWskus5eg/0Qf5Z3xM
kuq3NS04iK9dOrbQ1xrXRNmSrzMh/LB1nLTcyj7EZUgRV5a3E+VycRA4uoik6h/jxmruEI94ka3K
VYF5YY8NPxZhLtknD4hFHQdkAK6y1UHOPXtZ81POl13YmYDbb5xXIxspGqlu+30w/1LG3niblGjB
8w/ArYBdzd2uw3OuXfUldyYjmDQ9DnpXfLeaUjnhJVvsnTKbNoXoKwTo4n6jLdp9MrJTUIyFbFnX
qO+Dllw0V3hPCZ5XuPssP8CAt/sGBhy/ZFy2KJkMh2lqY4QbCuwfp+5EDgHnmyk9qEVkXyIrTPcT
m2o8lgbn2njGS9mgxeB2hBgeb8LT2vzY4l219UYYg2Mj9rVttndKccG1RKzhljdgeqDxjkb7oOXp
LjOq7JDWVgqMPEeNI5r9al6goRSx/aCGuF4bqjKdijihIulqr7UzdT+QaOb5UpnqtVJqC1BNxD7I
raK96TTatpty8wYqd1PNevQoD4gkqMcFkAMv/ncfSMts21RWAwTz777Rw1k+VvLwiJN7/HFt1Bqk
GPL8Xk5TgbLdUd2+fV2k1srIsyfs0UH++6IM8uVG05x0L/tmVMfuwtg7DyYYDd9o5/pESRTzG9ku
V+SFbMuDrQCVjWZct1GUy/2Po45Z3ElDAuKUKYOmbmVbH8zqJM+gnDN1WcdbeZXs/bxUrSY/FNR/
5EokF6koDdGWXw+y76v51fefealcy+Twx+nX+NdL8GV1Phe8j1MhBoTpINTgnnqa2u7zkERYcGTr
IXWsOPdlWw7LTnn21fc1kCUN4kVfw/99ia+rP2eid76vYfZtwjrxx8hyHxTkQ5+SfDiiEvEX8MHl
pg74w5hDpActIB/g6SJ8WnJR+QpZnN+W+buKJkAPIzazPMXjB56D5qHy2gomWGw+DKPADTPpsr8K
95AaWvq7FtOA1lUonpSuavellptHQ8l1CJpo9bkAfX+ksxMsKvZplgdEPULQILDQhjwbS5W/4C50
tHCXeI/zIdm5UQPqb8RCjQuoF0dp9KL1fDP7Nv3ZUQd80QexdUxhUO7Mu/dsybZTbyovY7vUh0Sx
/G5yxrOND8sZEf783JhbXXTz0cuLteRKxoNEZREYduMdLL04JktqHPsIoQcwZPW5so23FfQgH+zp
mnd0CQSD8IXVc94Lu0M5TdGS97ShYMcH+pgm1SFGeexK2hQTFDPHkWmZ90U1pntXLMGsdO22Fmth
vOoQNwJctjeiSKUABmKa+yY7zgqCPA60WEQN3Bwv9PRRabT+YM7scMKURD8YbPsnYvuHtKQYH0/x
eNdnQDFZVzZCwRJMm53fS5Q+mJ5iUkNIN+aYveQIVvwgxNqmkdv6pKXza1lF4zVEVnKDdp7yo3SV
c5j0xauNtvChQMdvvziE8ANANq+hru4m/a8KTII/uc3wAFXTPeZzOu3SUFNeQRxcwf/Xd5Cyi0CE
hbnBsaQ5A4DP39R5y1NQ2yyCGwbdOC+wYgi+tV7u23oqzrlLMdupyxuxIlbMXZRvWt0wA41S0m3Q
TC+Y0CD17CoYW9vY94npXW1dfQP3hwZFh6RijVnJMaVctokj/S/HnrITAmNQ0Mwnl8eYk5XFaUjB
UyuVumLqoupYGoaLFmhSk2Kq1IOtiJM51tqmtSvfS/Iu8PSiDkokk6+OneQnmw0dtA9f6WrfU21w
Y5MbfutrRD874TlP6TFhX4lMGHn+xmNzYgnSvQnQT9U19nM6vxh9XTwVR2tMHobOxmAbWRu8BcDn
xOSddnbWsJVfFHfbCHZhs37DoFg5hUZLdUdMQPtW4p9APCn1UtKfanPXp9ODbqcwqR8UXLH8WcwJ
j/usv4PAEoXpMfzdp7O2a3ETPclD7TV5MGOfN5du6iOO053qCo33WnjIdxXZwVLMXWPmur21s7rf
VIP9rjLB0bECGuMndkLdrtan8iQPupdUH2eyqVR2efLWg2xGONzyGP9n9n+GczJ01PxH3yCmPDWr
TyCh3Vx8tNui/BlbP53a4j6InQ3+dPqpFLl+WszYIkRnf5tDM+yq0Aew/B03KazeeYoACsZCGDKR
t2zkKajnF1uPq11cTcZpTG3j5MzQNCGNTODfjmGWeH4ZD2RIRgzAUqHsE4sSu++5vELZVJs07Vn1
GzDEtYsQNQ4cs4Nsjocs9IZnPEAjHu9GSpl6Eg/2qHJ/q76qz9mxaexC20y5eHWEg6XZ+g5gpdme
Wh3n7qWuiunkReN0UtaDpwZ5HaO7WA7FKVwPcq2RZ6jgxJB4SGH6dqRowTiifqamY38iCYQJ3Ho2
WMOvqimfceCw/VrN+ATqdYklK2ftZ1YEjOMabvMx3C1JdkW6XDk1q/mjPIQJsiJKbpL2z1D3a+ej
lfCHyf+fZtavFmjebUea5TTOS3FiA9Qr+XBq9cI8mhYAD1sTxGgO1bzB6IutqfaooSAreio98d0o
W2tbqOlMMaPscFGpi9dI85oT31J4dnyw5qSc7RQjz36GLuQ5e/mHxSiTbYpKgP9I9OWU1N1ysjoU
o0ifox3mVifyFfWJvby7d9KEDUmhnrLVR040Vf/xMX2+EB+TPMuLevg4y9B7PnYGcV+IjAdwfF1s
otIFQ6o2y661rQejFGjmRR4i+krcnuTBVev21GdQs7DsAFsJScOvytKHmN6eRBJ+x+3poanBA1ZR
3W1SXQtAoZ3dpvfV0D1r1nSKEvGY1qDQDHAgxyFqTnVBWl5zrPfGVsJLOg3LpkuLhzIVE64m2k9U
4xE7b8ezoFyLGnyELKZduLA9EJe1gSRkavdYZ20U2DY7oqbK212CrPQGni6V19pETAvcJODF11kP
xQ6JlzRAHKDZRhaeFEoyRkR+sISVii+cme+K0P2RKSTALbt7mstqCqYqcrnECzeNrse+vXT5Liay
h8A1PsUO1dVpHkChrwmwtbiaWTaG6Q7iUuDq8EF1Vt5+6vjzqg/RWfpWwzphh1wOaCvCqoAvFVxA
t7EOYJHVXet1bA4st9nGXswiIR4AfeKRqY6wo6PJOkBAunlRoDRVBLuF74QWFtMevSGDXz3pqMbx
96TxQr5z0vyIJz7GwTp/Zc9ehiyTCO/zLEKeNfeUfZTk91NqdQfX7u7sULHPWVwdU9asUxIm+16k
HR/l4CBzgIVqjpWYjx2X2DZLuWyhieB1pkTXLBHVJmsadcuz1d5iSw3My8lf8YVUt3YKuShValyN
JhQNkjjfjp6OYT2Si9vMjV6FCXtupPATOd10ZbG78R1qzkWM9bQz3K3Lqg/p/l1FCS9IKOlsCtcA
O8KuO3BVh2qlpn0fXKjyXdfEJ4DbG6uxZ2yRWzRqhiTbOn3XB15UX5s4ORaxAULAM28YxEIWKj0T
lk2ub9wWKHmft3u+n+gTt+WDXlYwFJp2yz9rOdiusPa5PWynUW9hwZiNTxGJm1rYZytO+L8qafq4
GNxyunFcSB7uCCau6+7/rk3QTsvnqTxqxkBoMKjUKtmNZ8sMdL9noaeysRkrpA0t1LLOuZr8Sede
gNVflZMGFKrJy2IqaOKspiIfBFQXz9OMxc8bb1E2O76lLChFgH6/y/v7dsHaS634+7s5+8uq6mKr
uYpxUSxcf8nA/PHMFO2svHkhmDovrY52twVpeXTVW5oillB5y15XvIuZx+Um0zrvZGlA3isNHZks
dXcZqubXzrtMkRahIx0nT04xhYQ/uXVwlcEJyCFZUH66+9R00fQjPtNtzztpCWrn8ZrI9sLwAqUa
Iw5SZNe6bpTbYuGXBbRXL+v5pOT9sodc/b0sNd132Rbfj+NLmed4OYy4TbPh07bso8ZN01h3dh5b
BwTtUXnVml/TzHYFMY7wzGp0TXOrPszTDdk8y7egau8by0nPdq5SHo8vjje0QUFluBkq9xZPuE4Y
TZfuuxFEkkEO3k/DzLnUi8pTf+ltGNamhs0XO6pxEG4QeULfdL1R+RoAuN1UeT4aac4jjCMNlHwZ
DJ5w1oXbgsTv1Jt6wH8pqjGyJLWFxC2YPYhXyI321vqm0ms8FPcUXNAZjMIWSRIUXzOP+0TYlCaV
LIko9Tn2tl9OaKXx50MsXmo33igL/HyEIgtfd0nLaeYQLJX3Omc6SzQCcPtoqXbYY37XoXsF4UK5
NtFAhZZVkt/KCawheOhNpE4dv68A5l9Y1WaMgSMg/ZltRlI3m3l0ptMotHs96pudYHm+Ca+AVWHB
GGIRiO+jqHzB1PIOubtrT3r5inLsjLkYhb5q3IXu4D2Y1rDPZ9afWtTG1lZVpETrRNxmZTZ8b+rX
v4etaFHb865RyyeA/+3WNeo+KJX+R1aIbme7FY5PAsSFEeHtl8VIxBnmBCqQyIl/BMF+uKgjWKUS
zbsqGaGJwzXM3JelNJVnL1XuwUmfdVTlL6Q+hp2upgRAdjtetbjbuVmlneO11XfJeLWFMV5VJbJO
Ni4s8J2ZkcSgnXlCbHIYn4tQICh5+jWJF/0qYK8FLXJDG9nkoX2a5rTFdKSdwK0v9Vtkgq/uqrp9
q6px9Huj798mmPy+ZxvDGzndAeBkNL1FrNk+PEbYkEQkfoIQzJtWzD1wB4qb3pL1AFoH463tbcja
3NBvJqZ0SIY0zhtwqdZHQNB9Y/tB9AOzOZg6DQF0k9xMBdr/jXiHO6rptG9puwB6Ncz422oj4Buh
GF6rOEbzHz2BlyZRAHZiftr09YsNs3jTqZ31HPeFgdRGVD0ngqfybFM3c7ywOExtiwIQWiiPUOCI
AE0zAoFxgRmcoFgHQtvSgJUtjaPfPHusd5EOGxQ2IoY8STNfvDQx92nezXel04wHE3voM1n2+tg5
rXbqgeWj7Im1sAt4AH6VGx6UOccfz07zwzzWxqkDTLkVwt7UqeUc4RE6AT4LvCXYx+iUtPm2S1TC
2KR/yGd1X0atuAeh3Rw6JOFW/oeF9lLx3GSYOqZL9a2E7hwAElI3pYnvWGGe7cS8w1lMIwrSfg2t
8Qpq909hKyRe2Pyren3M2D8AAhbBVMOmmAjE+5gv+BKPn4chU04F78U3ZtcLqJzeWV487RtnfkWx
cAys0F6fe5O5S0aEXqpc1GeiEz8toFdojjYdCgTGNhM6gL5r6NNmxvZ346yhRGoZ49EcxaPpvbuO
qr8Uyvw7HojMTe7XWDn0SpTemrwgmPCctxB6ol9ZVv/iRjC/YMUDHmrqXRqR0lUaHdi5YhCMt911
SEZ3F3mF7jv2jG0q+dtBv4NajwbRKsaQutmbBn48qD1xtDxy68bAAzURcbwTSIciyZk8zpTbfS2P
XyunhXjgG+MC3qY/VYmiHWIleWDhCkYznTbajEqQrjZ/kF7W7KYEG9L9ISE7spp3oNzUJPGtyLRO
YtGG7VL0BR7szTnWnWxfhtobvfewxluks7onS1HuciffWRX4SYVN4EfVZlyjxrx8IQFASIkkJAlB
lxRosWuGPNnr5rteCmPH8/G5Hopio4t0vPTc8JQdjShAqHzv9E12FgZA1bEaYUna48uU1/Y+CsMO
65rhu9qWpBRMsV3smGffFA6XhNSAHbYo7sF63VKlfxdWBx/I6F+icE5AePj5As+vb1BpUBJWJqWq
tmWnOdvcYeGvezQYYnxhIOxsIXTEz627q3PMI0t18LC3QdjJM69L1VPXReEljb3lvmQnbafDL0VH
gkxzM5QpQ6R0bOdJ6D8nh6QZtXB2nFP//uDEufuXByctxcQAJCvEiSI6ha2WQXSa8PQeF+8BTUf7
1Onz72YujH02rh9I4ja32UHtb9MmJD3R9b1FXqLvxmJpTy1ehYDmkLsd11yBqNuRVBEpCtFsusye
mpuqq9zgiUfcUc2EHEWFKziA6v7IRnjYz3JYjjSQnvBtbVPmy46PF/ifMfkqulBPZiLmve38yeqw
OQ69Qt2kcTcqNJSTgbM97jxQ07RKtQ8Y5Gwq2OmbCmlXLU7tvTFvM4pYj2jeXHM0RDdJ1wPjKtCm
nSg/vkBdxSNngLNUZNuxgxquZAUPS9BC5G/2SmE7v6KU2j8WpSwE5RLYS0kOP8RpI0HmWSUJ5Wet
QZxfjecq7oJ+6O8pr1U+ppZwUDUAprbRP/SLMICHVCZEsm4bR8c4QifHyHGNnTOzRoZi9YcUmdjO
YIKQUYsfy5z1Ck0zBW/g2bM7JIgsAz2+JgzCMH7uBeqzunPqhkF76fNnFVQOygtRc+3L8bdJzXc/
LHV6qNWY8pnG+rYAbcLfbAtV09iUEzAHRZmvoYfET9W0L0nYUJkL/4RjUTyr4fCD+K5HgLzdzVG4
KlrzXayq7Gpj5XLEJDfaeLa9RdLnnTgc7WvRL9veCQl2W/c7bqH5YVHwtjHSgdKRES6+qJ3Ix3qH
+6p5zUw7In5qfzcj9lNOujxbVbbLire6jM0fYd1d7KbGzgLdWzF/i4QofTTHsbacy0ccs/qdkziP
xpR/Kwtc4JP2PZu0l7Dvfhc5+9Q++qEm8x83aQp2FF5P5SCKqMsl6tnVUD6ykmNb93vV7pcfdYIu
W4jBr54POKDWftmRSlEKrd5ptdFtU6uAh5/81eGyRuGq7C7jgDqlUPMUsGCNlqc3brWkbQNFP1FH
EBlOzcIK/7QrNstyIBIg+6zeDz2ZN+7cxMEMOQeDiuovHGR2HwOQDW9xHGLr8LvajUZQWbPr92L5
nvPBYDdPPNLfl7Xh7SZRxffhZFog5q6lZwcJgfOb005Hyx5D34Q4t0f/+EVxRXJbaaT7NFRYojrv
QDra27Pw/lAQtSlVIzoWYVg+Rk32C73HyXc1vO51Qzn/dHhAsH1wylNEqc9Hmh87ZW/IN+7EA/7A
rjs7Zpl5HV12XiUptU2JZSUphQJwrGrwlcAkojaqIkjQQePxT0CVgL/ZLaRcAlU3kXArzekqz4yO
dKsDI00dS3glYTNA4WmSB/zLj1FbOQfbtpVNmVbK1Sj5Ux38ZixsabiFc+NaJ7N1oSxV+GyQlFdv
BjBn5dmy7peUV2NRoatHdn7QrTa+V9IyhWga28gUe7l2AxbdklfxSGtH6dJs7bnjN2FV3j2BJEDL
O+/vuiikxpMtHdIWJUikTxsskQFtH+KLOvAUNpc8v3NTGwoPVNZN6SzhBc5+0Nkxmrf1mP5WIYqx
W4/J/WlIj+J0lpgQCmvcD+KZghT5CwXPidTyJViniURznjPYTJLRXHpufe5xtvIlskdNSVR/TZaj
ssmGcmOl2L/lJHLXwvCA9VDUiCBR43EnptC72Vr5eRhD9A5ArXx164aG6eMCcqxbFuno/jm1UTC+
T2doKyimo8vd65QKyRTygISPDt9hfmuR46e05t7mBl5iMyMLsXbLWbbLFgJ/tI9ZLmHWbWkt91G3
hovsRkjq6nhU/jI4clhBNg9Sa6Yf0XfNs+zM7pO402lUvLRAycpBqVwju9YZpItwEJLN9TWMTD9C
2Y9Zqi3nXh508bvGlOyG4jhriMr/BMRAcvqaIBw0FhfCri1bLkAqZu5O+3jSIoQc1ksorOIzhsiE
vKSoliqw04xCkp2+sauan6pubk4qaZcPaVctvDSomn934rnd1egMHzUrmvGIHS7ce8uPeFZH0kKq
eSm0trs53ej4cgASyZtbtZd+AtAxe7hK5G1GfRKA817x0m/D4MX7JVUpEk0gJsMiLl6NpHmT5n9p
AopvMYf3UmerBYO4v8vDbzz44OOgKrCx7R5GZqoPGeWAbpfnpnOVo1HZNxcrby+ZHvYZZKIw22ue
irPVqs9gIvl/BcXzPKh2oADPfKxX5FSJhLVsSV7B2pqbTH+UDIR/Zn5irOzAdLM5SDvjhro0alyr
q8WHjcVidbjDCSS6Zl0rDp+d6/h/rC/SyU6Oq5+gdCAHrWufPxzK8TNr96TQn+QA/MOSHCNsqfOH
YXm5JNDBPwy669F17j50sjWn2MRtY5w/ZYP/bqJXjceO7eza5uA4rncf4lCwM/RF23hrUx6gqWWn
uRS/v7qiBJleeOMblDhMBaUW5uLsu3WaSgDW/PvKqVVj3y1660glPbxXyfzfLy6ZOvylq52cJwdQ
9nOJhUnD/EgNSCBVLKaHTCT6ZVyGLhBkUAM9btKbpmnpTZ5NiYEUvjvX/n8GZnsp7jIr38n+cckG
82NKSwxeF8CJ5It0zdCbfjgsiG6qUUJ6jZf/Oii22gUV/BG/76ffUoG+mBZrW7lDi/ziKlc/65Nf
w8C5yNE6Dje2owzP5dKqD26fXpN1Vka+/xQNDcAYELtEcd68LeHn7+oReXtpbtYVpE4TS2HPt3qd
YRSBY71pJRfZ5PO503u1f5CtmeXRHl+1fNAeamAjsrPtmvKStmgJSH81AqLxaLRxFPRTqr7GczGQ
5KPCZrr2L93DnkS0Q80/FPwKQlPiOYtnAX4GNXC9wixrjI23sgSvK+eq7kI2qU/cnZxrGeLz0mE1
RZGXElp+XjoM1sel6VSKZ6ezbErIjrP7mEvWBCJ8QxFyLRrXTq89Y02Q3Tx3upVry6sS7XkRWxTn
k4+GKNQXHlH5VQ5xaDcI6DVHebHeA6max07dytGkiLMTnEbFj3uYeBEpwptjtNexHvM3IbQY+G/n
8oWIujvgjM12XqbhW8Wd5iLp8de/p9qu/jl1UN36P1PHub+iwVpnhySugM/1UX0Pjs4GLlT+pa6e
LdYyR1ti4Pk49hDB+j+IyUXv1YD8VcGeJpCT5MUhJtL3cFzte8vM/+dieKbzUU5riEMtvFK+rpav
qcMA9+XVVkPGbqgzZRNOgNRaVE0PWhJ6926s9JsxpL5cL/reJtP9e9KNq7eUyXuDusPKrWlvKmZ7
Pt7x1FFW1xJ1GEmOLKO+kc1ZKMmjhQ2obPEcsZ6GbJwwwFrgcUcKJdzUyZfXLL9BOWuRSjTqgxmp
OaxVHYVn2QnNBFYXlhm+gVvGx8S5MbFuGzvWcEiOftQXyV0zeuJZGXN126WdspXNotXgK0egYPR0
Es+I0bhPLvSHtSEnmBVZOup9d3PRtidLxYkH1s3y1kVsvNvG1E9ygbahOLdd942VpAaI1+n3KtF9
oS3KFcC+8ZIO6SurlQJzl9Y6hmmtck3wtTzWGIYHUWb5/IS/62V51yctZGtvhGT3B5MVLFdPc7vE
e7zpzEdrxqwjV/r2l8FDRiva+6qVlq3pdG86QcRTN/MLPYhHSpMUmknXio8TBVVAzHkohfyfOSrW
Zbuq83B0ckb1MLSk3tuV5YY5pHpQ60oEs1dU549fZdqrLiJ+NgZJIulRtJjRT1hz0UV2FajibkmX
gPFbv8i6LSWm7QUWNhesBKZH1HowI41X0fDue6KttHjRFnde1kX3qMninFTG7c+pdxFSifPX0urd
PQV2a293XvVaiOJCTrP92TrAAApTcW9t3tR3HQFyUJtefy4GqACSKIOF1nBotfxx6AUZcqf6M1rF
odSb+o9KvuzfJ+sc2TNxMjrQxZUIGTwHh9pAICB+RPJwRndkDuoKCbxOpaaQARHz5W0wD6kdpGPc
H2Xz39Ogn31Om9o3PfG+jZ01xlt1yjCoUhZUwaaRXIlCBLyqJkgUvzxzusgJTE1FcgZJh4DqQXNE
ON7D3LTQH/5zxtv77DOKsTq7XpzfR0q0W4i7Hluh6y9rqzXU8hFqiQ69XMdbtQdgE7PPUTBrNp1n
Nj0W8uQgbMqVfRE3852Iwd0Y3K+Xzg2VgzTT0XR8rhMEIHcsdWBUesi2F1JCO2m6k6go6maKamSX
Qo2xykHgcfY7+GX7dua5g/IDzKei6hJAFmD6gGt06kEZJ0Kd2KXEjiqzuEM4KvUpS9vVPKMh6c7A
3ziTB+KaaWdXqI2Y//R9jU4tnEaVkGwv+ypckT9ewJgG+2Ikd1hY6yiTjKhCJFHyKJZqPnf2waw7
ssXNSLEavPPg8/XEFVvXQxwJCusEvAaWB13yMLTIaAIvSa+Nucynr7nyTF2WKZjX1V42gTJ5h94p
sRoo3fChMNqdNhIA9msroeJ9xXKRQuD/4+y8ttzWsXX9RByDOdyWclZVuZJvOByWmXPm058PULXl
tbr3Pn3ODU1MALKkEklgzj/QkgcIK+XOsEmE3WNgq3JkDTnIWbLDJWXzoOZZhSYJc5F+SC9On6/c
oSDH1RsX3q76NCOztWvR8yV7VajZouk69lz1oKBwWmlPqYnMD4I821b2hjDEV5mu4GfINjZbiNdL
9LC/JMC3U8VBCqtzjmBqL8o4O/AWcucx1RR4wUkECEE0ZceIRS0T/XhlpV0bL5TQ93Dtg20fYBNO
EdP0kSsxx6Mc7YnXsh9TNri3l4zyyFjAmkjWUESVonXOg9lz1VjJ/9xi7QN4gVyKfHZEyhQdiwL3
vk2iOOGyKRDNaFgTLp0RpYalg0gNdUWsxTLdr26HMWsXPGX7wz0+UAHol2UpbCk9o+CrYXBbTBQ0
7vN8s3Y2ZaZ/vYfk2e1l4pVtrsO6Dq6t/td9fyYjmJnftmddEwTXLPuVStXQOcfOwrIDTJ5Bbyjt
StfQ+rHCQVlKZwzUE3fkHP0tpn4zeXsdh9OkrdaNOSHkLZpJ5GPBE2nVudT04G1y11hhGG8GrJkj
gt71ZmoR9ZDSXTywv9xuBDdb6cAaW/Th3Zes0O3jzdfOsqZdn45oHQurcxAHXPtkq5aaGUTPM6nr
ZRwM2SYS3N6oNqMrTh6rSJJ5baHVAivps9eo4vjq8wuVY9MU1ZveM7o/GI7Arfq1FkDSkAzHRtAc
5Zk8yHt7nX1kweSsFHLd+1Ez9FObugo8K4Q0syz8KnlLLVgd1mn9j2ToyQxEvv0UkzfbIBF3aJvY
Xwbc3Z9NhCJ3YwBULREU6FEQ11pjkQMTfJYR8vj5wmb3u0MBdx8VgfFKQm8IpvF7bIyIo/L5Tk2O
mE9NsZ6ynKCLsC50gumPAX07KyczoFqk1lP71KA7scgtk7xpEPTJLjt30JEvs2uyeQSF8CMhoQz3
I/yKqmK5IufUHyBThEtlxKjXRyyI1YlWP4cs6rfebFPanTT7Zeqsp3Iek6PbsgeP9aG56E7XC2Ux
dWMK93d5+E8dMpZZqCxSIbfXbu6hr2mo7UOoTmKbTFPG5Jk8KNOsHtPAVAGa59ztKWa9xgKP7tj/
sqdNVG2hlFF0lZ62Y9+1+8gBzSVHyJiD2cPCErByxfE/AtOYvvp9eq6bcPiiBFl0gLU2LiEczl/R
I77FXQEQSRrlM+4yvhXjbRHPRDxGPXWXOS1SFl4QPwACc84l4rqvZvoGacZ4C4fIQiEAQVYnVeCH
6j1e06jzbSzRVEfvUS2DfH4l52EvseeGjibNH/UqeMYq0UvRDqrJnLcdDMUdaBoPYIwytgFVXdc+
QoqbyeqVCNZa+rcCD/GnusmcP+Jtpt7ikcr8oQeXbuc2hiaet8AbSv1wFazbxepaH1qwjsHwNTMq
xGH0YriandpvJ7tWthjaYzrmWPzvBioxiR03FxBe9j5zrTMqxwMOeSOypQbCBzJG4Y0FtNGUKF2o
CRYMZqn8NPhltV8co7We9IFFWte1N3YpwAz1MKlKvJDb0zTz63U9dybfFftQSn8oz+VpdpRNJ3PX
mlV7J6zinzWuxWNTevFS+pIj6cDKiZJsnlBSQkCRQlMxBC9q4Ty6SRV9V/VRuBWM1kVLi+iTKQbD
a9oGemus2ARhyuPgIbZQU7N8QBNG2WmqGz/JQ+0dLdUAPlUXyVPn+eXB1vrvskuGLKcVpQ4oJ9I6
O9QRzsHpNOQOM2ZXGZNu3JBqvmta5cI9QXLFSxDijcaJbAYqK8PJpRRRqjjb3mJzAVcgjKJ9ocJ7
DhLNeryfzVnpLsOxtB4DlrBLbAXmfTxl50izMkRTPAS3dSdeQs7Or7GefB48KAGlEthnGReStAvd
q30Eu1iRRnGiPU49ogVhalRr3/SMN08A48Ud5z4iDcbPEUZRm29JUdxG6BRZHopGPfRZDtpaMsbt
P47spIe15mUJUOZOPWL60zgqWSsf5/bZmIJd0PUf9WwZZ5Q1zXOcl3Tg9PwX0jHdtopabB7c/i/0
YfpTgz1jaxtKsUoVpV+47KJQK9CRsRQmja2GIYmWoX0Y1zDGHMO44s9tXnVxmHzME+OSx3Ib4YSD
XhHAmU6vYWQwTh6itvLXuWsiBiNmyJivjCbM9Xyfmj4wSOQo2F76pHo3rtAkJPvEu1Uc5SGbVP8o
Y1KiUMoWls3YrkhNTwsZ0/FZMTPbrL4nffvNjXDVUyK+jxSLgwDtMAS+Mn8pmwoVa5JRJvd2K0Sg
dlaKfaNjdl4jDLeA4ICTZYNdziXy8UOXBp8ULCgKVL27vXXXIxLvSPFl8LPhUuveSq4RlLhvHu+x
e9a2EOOaXsBKZdoWl4vP9n1tIef1ZY2bj6q5V3nv0jzlbE2zczLFnazwBhMuZcn1JO9mkxVeZK8c
G4aluW39Ft1ZYArgUyjAll59DE24wPKQiWYCAm+BEOawvHeMdtbchmj9OK/6DnWAQR86pLGmVed7
9WOYKJQQbrfMsIqoHTespQ1MnfbA0/Mvc2HYaziUztIQ+3HKCtVpqpuPTmzkG3HIqvnBapoSBT/G
hxpeA6CSNrHeKbB3wP2HCBNc5zn9PJOxWMRGEYsHq1iPQBB/VA2Y4MYbw71VeeEzNqLVEQD6R1aN
4bNjtefBUnG4HgbumTgSTyeVQkM/KAE/NR8EKKzidSW29prj2kithPgE/L0pRWGh+DuraaSu6bXw
LXoleaA60T92QmmY3RRiS4jsLGUzhiv+jGQAlY4UgTVBlf90VjdBXXhtOnc4+nJRWWDelhSqsP4V
D2L5SMaPhm7q/n+x9HQeyLN9i7TZvVRKmLwAcLqJI1h2icnghD2aJ/y1Owp/K0vRqHYKrQT8L26T
Wq37f5o0Bbl26GvxASsEX+TaMgBKtJNNKfyKv8lnU/aG09+aCUY4t8GJroCMCuLXrDarZemimYgW
//RuF81DGtXzq6pYDvwkcCfKGGVrU5uDXaawu/RKo34qRhI0mofyqokj8veCLSaPGPw3Szihiols
nlU8eRMrA090eJBXFTxx5Fuc0Xs+48PwLt9h0c/q2ZkhkUNReEEP/J99EyPDesQPMXIoZloN1ZcS
UqJZ5lD15WJ+CANA7nOv7qQGlxzT47j9H2OuKOTIIWFvt5t+AOcYLudIQ405qy7kONyLJapQ8iyJ
SGLnMdi8f3TgsH7qECc53OMFSLODOcXbDM0MmUuVGVTLaPYo7lJWEGnbOAFZhsr3sJWJ2lh3uy04
HmMhJ0xKp12yydjPeVLuUfQeFlqaII9uB+HOUlrrOfd1bce+BX05Cs7PRWFbzyidlmpWIQ1EhOf2
9xjgXoAuwffIxrgLA5lwQCBUjXLvRIE7PaXxUC2dnDpKK3//rc53LNaydllFJyqbyHbRkktZGW8T
9RaXoVFern+PyWFy1u/XkGMHkFW3F0JGZwUO5wq6FuRulP8Y2IY/jFZbU/gcggO/zXmVmRhniBG9
a1xuObFaa1ew0saTPERFPZ4CcZBNct+b2AJ+PoIBfTABkSOCuC+bDETKMNWPvbgf+qDkwmG6mkJw
T4aJuJkzXVvR/a+IUbkbxBlIE0NzYoWEodHiln9Ry9LYOtAyH2R6RmZh5GG0fKg6cbf3J+9NG6bw
UJok9PLIu9lRyCqg7qRLn+L4WT4+5CGCJpVazWdIPnp+T7xtV0Wz0Zt9q9cA0zJlvI51NV31poAe
CKZiLWP2oE1XaAfQb5KW7ZwYdyvbOiBrDCTgznr9fZzwjohCFuyVquEzEhV79lXRSuagRFzr8s94
4qTRCob1/PXv42U8Y5V/BSMXPyShemzT0Hweg147KRO4eZn1thUThT7PSY8IwOkvKgvLW9K8poaN
2M24llnwuSLvpWBx1+bAKdsKxbNl3+wBa4XnW8tqRV7QRlNcEWsht0qfbrfqRm1fUD1WH5HMxGf1
fkYmHGHzajXiSklGchoW86ip71Gaf2ixHv+y+w+1SwXEA5hcnsbGt0EHwZGOlv2l6QplWWCrclYU
sHrj7MUCaWBQTw0qsOk9QBIXpusvPkzCfq2wk1Mzz0DVes16Db3YX2NjASleNnFRWXqd2+xkrzk4
aC1nrn6qysJ6Fdj3Mqu9p94N9S89xolyEkjV7JIF1lc5B/7TvFfLvltY8DbOXohWo5P5Z7ay1bIf
cMttdB/AvAyqLQrucVJfZEse0PIjjSZmuMZ4qOJe2d/j5pjpFKTBSdRg5S1g4+tIOM1XkeVd5FmA
+0w0sem7x63WcLZ4g8YPMgY81Lto4iBfpHJrahlBdCU9PVUsAwX2REnT7V1qOFMPyeSqh9HVqg16
/u917SLUNQ1mfYyVFEpFr3T1sQu8W3cyUJRcypgZQ9hdB6A5ltPUl8iHLAddNfed4pOIjHs1OdxO
U3E69F5ykGfyYA1Amhe3djDOXMFi0C2KO4Hm1Oben23e7uwdKlHbl88QYHCYKUWP/x65PXLKX300
xY8TdpXhgsGyJZ8q/5fpCsX6bZS0GDQ0dXjxUgRp45nKrWzWihaSVKQDEk25j01wOeZsBVvKIg9z
hpB9Pg84AN/mFkkDaEifN/dpsiNV0aW0w2yBneoIEF0dr/JghGSfBxSiWnGfuMetLthR/HCOgSIQ
H0GAQuR9qhwspzpx8ipnTeJWJM9+T3Wo4CChlqATKae6rTbtCq44lnWeQUpccagaxPHu1lS04uLj
3CNbVquZT7xzBKU8NaDIWppPhTjgmtCVrNLlKBfoHA4Iob6QfXIUCL5nKALuUbZUNOgPqt4BYRSz
5azEmn5lMCRJPZi7Qcrs1Q7cvBYZIymfREoyfUY/SvbJCGYV0ID+f8an/eDDsI3GrQNgZ2UPg7XW
hR+b7bsTpJbyz+a9Vw6WvaoY7IrB9977XE14uSmuDh6pMqy1Nbf6yz/m3pv3/zcMQEpXurOJRba6
SlX2gK320Mh0tDM5+bptoVoWgzllQPP9Y+M17skVcgpmbFl7rMWSB0Mmq0uvihfI70zbAfXdR9P5
bhh5vtVcKlJSMVKbvqJxpLx3SfBnOAq/dZgNvt9HSzXKIPz2j9EyPPbfYF74t9Fm6BorNAz5RQud
59gt3uDoPFWlJ9SJouolgB8gw3aX6CdkX6uHtivLN7DhzmbyvQbroa54U7LQXtxeI/vq1Dg8m4ha
xUhp8GtvTZgWVmvGZ+w6cIwYNOvFnFm1InZf/GWlz1LlM9f0lz4I6/cqSsh3l0NyVcjAbmsSwjvn
92zt92y7HPO/3PE5Twvzl5gdI0b2HgekGefSSa4ZtLXt0DufswMNmqPfls+aNeCX44dgGB1//HA0
TJhMXf2rgbXHrRa9/BHTqFmrvZ/cyb4q6Ia+tyNGR4MK0GewKGI0JLrOmpkrG1TQvX1rgslyYmPe
hKbRXlS2WcumTdIvyfTmATN7iLU2/omKwAOgV+WbEynBUmQ9z3mvmwdMDLtVUobFu+m2B7fxgRti
VoVG1fgFSZtyU+GFDXsZO5EYNAFQyCTe2cCsqdmV4SFOsCMRSKdUi5wrmGD9Ou4j/OfQQPJawnr5
JXTm4nCLIcvbL+aGi0X23maa6JoUA+IhiZxXjbCL7AA9S+XkKpH5NfC0X/IEP7XbCZiUX5qqGl/F
yX89Rkyfxay/vc6/T/89Rp2yVW+EwZPlOz3qauG7Fg/smdGo/NKwy0LCO36SLTuBJRQ7dr439Tj/
QgaZZQN0saXrj/0JwHmyNBIsmoQnY+H23bPvQNIUd4SYst3z7z6Kzbc+icWTfRrzZOv3POQ3wKeM
UXGwsirZ5D4pJNAU5os9N2e5KZtLP1yUOEtcEsorpwKZskWAFuF3FfURcjPNK5JlD7NgH6bFCN6i
IPkaizPQs59nMiZ75ThkD/6X3vurkNSBvBRO7W6CNI4mh/bRew4JUz2qt2Y0aB+N8VjFavsehoq5
8yf+Zzmqmro3vNoj8hJ6fw5SaIgyTuGmQcWy1o86jtlfWvhZg+dFKEXV2pM3YLptF11ztfRaQXYw
V7E2UMuPoNRQBcHfqSl6ZYVM77zyurLeyhoz9Y7dUJNo7XEVuFR9ld1K0SHQutswWbEWw1hmG8+z
jX1OjeDJbdjsIQ6duNlCVUJDwDCLTYHW8/989r+Pc1NNPZi+v3Aao9iQy/jvX6lRsW8PESlCNrC5
NPiKLBrU1tZF22CtlcJQfGgm/CwkxCIIs34jP78etlelV6qndEi7K+KK313NbY9GRZ3TUBvtCFf3
uyzwyCJOoNq7UDOgDIqaTymYrQYIk7Us9yDe2D2EgK02UBWAappqvpZlNolWlWegr4szNB8bP4zu
z17pVi/HaY25mnrUhYWVlqdZZI0VKxlPsu0o5ABUeGLr1ClIiOJftcXOOTjJQ+HPwYlUyUINPBRp
fscHEtxbzaipbETNcRaL0UquS4t42yuafZAhedDavm+xPleDpVNg5+g4QE0xaaufTY3vjDQGenuV
Xl61Lmyhl9TOdwXyS6/49s9+etZz/Ul+r7CHyY158XT7miNLu7Cd656KHkgRZIEfla7PD7ndCRoY
eGlvfa/BN7EufIi0X7LwLov2Kqx//cFX62RR2QWY2fJfRfz7GEyF8aguvKMs1WPk1yx9NbE3lt+/
6J1jvM51ra/AOOKnWnIrGqLGoLCuK+/A0A44W2bfNBfp0BLmDjKP2cIqrObiDpEzfWm/WNWAKkro
sxA2bTXYNEiOLqRkoBQPlLG0ysdFP4VraP7dUZ3mwjolfQWJVJZ3UEWA8saOYGvMWc2S3jOu8jD4
dXeZzR/ZCEf/FkcX9TXXRxcefWHeRqli1WkUQMrusaaN3W1BsbuofknNO1Uf+LkbiRVuw7ApYVIi
kGeIg+yWHZGAk6twrBYlUpkb6evVdLq21Q3g75NAmspY6fU8HiONMo2EqoI/vmaOZx3lkAjLtsvg
IB0iJuAoBPRcAolQp2svt+39NNdANswhnl+raFe3ides8Y2ddnOTr3AZ6pFsnNmotNoxgxRxrBFn
Pk4pXFKt877gmDVsYDOOzYOMySG2hFdktR9tx855nmSSRlccfe8aE7IfQsnasxJjb9nDpRdpmUrH
CifWEmRiFqPjhQv5TYhvzEdo9iYaKEPyuxJxr0J87B76Pf6f8Qj0ok06eIEnBt+63zfzOfEF1Y43
8bsl3sM4KvEDPkADalBAcbSrzNjEEfXZEbt2zcbi818tqgDNKipEdp4ly8W20SNQugxfKNHMsrQ9
ACw53D656k8QLkJ/JzW7MUe73mALmd6fZA6m0+AEhKTCtjcjUc/HszRrnX77CRgQ/a0GxknmZ/hT
IaXf16GwBipOdthCtJSnYzwnS9foQfKJHqfsi5M8ux9kDOCx6pFGE4NUOM/rz4u8Cb0PGby9Jooq
qFu7eBjI4D9eTjY98V+onbkISZge7sOmrqp3EfSHaKMJT9hYU/eDrY/6ThhUrPJCp9J9zdG+Ih/7
+9+BB4FoT5///u530X9DHIf3o29JVbs3pHqfgZKMstxb3oDoJAWcbR9oDVkO1nhyILL73slrzdUN
zh6IjgAIzkTZ4xTLFZw3m0JKWcP4CnXdBS6Y9hJIjT58s/X0a6Q7w7rT2/7Qjkl/gK1Z+UjFZSX0
oBLXmGHW0MFFP1ie3Q+KT2HVdqbtPfSfhskYAKAeXNgU35BIEkmkFz63dgCyC9m8H/J8ank2RKt7
SEKXUG7wz2lTQIWpY6SgwC91gWnvkLQA5eDzV4hNz1qYFYQ6e/ItZ6m31O9a79fN0Dec63DlZoq6
zLoRkyKk61RjtC+9mrZPs1GoezWfkwfZKWNeYkJecd1wI5vVpL7jYeVSn569brhhVPXAX1k+NBvL
UHNMh9AtkGm4LgRMlqESfsoNnAEDtzyGw1CRGFPAKBu42fnB5D9YtmNt5AM5QBF6W83J2/1BfX8e
/73zHq+Geu1T+Nr3kDNvDBED0baTjlfGJ3+ElNpJ9kp7ctLcf/Z2onmfK3vRMHqeg7L9pmORAX0S
zrlcfrH6Jm0WTE+jgnhlEMU/4wmj2rofxkMwsnU49kOcnC3cBBesFHdegf2n2vgQS6PxoxPwW1d3
DHwPIUAEjd9u1bidr5hvzaRPQ/WrmOQP/UHTyEDL/OrgO/NpDBVYxiIL8js1G7rp99FHKUmG5CGI
xVI6mzG1McrhnHjDMirxV6VC+UlLGSirWBZ+I3JtMOoKJhCNW5wNp7kNk58yGOIAqeD534Yp5aid
KwG49NGldMZH+ciJx0QYmvk/ZUseElKuq64UisjCrFLGalxWHxxVz/afjpfmqjSxj/GhqN9SyfJD
xGH+lsWZvg9ldihDYGk1uySw758zjgzlWJio/omvxKwnb+krjruUz3AYcBcgEpgPcsnfHti5B73I
Jf+6liPkU7swo3ALCse4PeZlbNBYFNYIPN5XBHrrlmgjajrV51pL5k2PXMkZfAb1LGEg7sfAspKp
9zZp5f4lHwxdP21ryuwH2bqtA9p4/CMmlwGwP+vFYLKpeKwhFkKAeDDM2sVTaLB3k80TjWdt/+YW
mEcLQMB/GoGHXf8GceWPEU0jdEStFqUusayJYsU9Fpq6M6KEJY38mPkcb5sUDe77xywzcEpeB6Tz
HoMbE24sx8cORix9Ep51u9mN4Q0r7fdhyOsXfSLDDtOcckjX1Bdqt2D8sH4gizY9wM8af06Nyy/M
bmE3YeBK+s21t3yl42PLH+w2RDhmqrn3Q770oOui6ODCTTDs4KFIovdMR9ARL7t2X3NB7u0qaNYO
DqJI82X9lz7sx0OGJ9dDFc/9lxrt7ac5wAK1iPx24aftsdHa6dJYiQc5X52WtsmvLYjN9LGG47bv
NMApeaxWMC3brawTIUP/OaIVI5r/bkTSZRU6Bt0fr+HNZbtScYpbgLlINq4Wp4vchuMCWNavL0r8
0U0OjLhkghbrh7G5vfV2sKmXZpWsM70gjdeaxpuCUugiDuzoqHup+WZSfMqmonuZgKZfyKb9kKOK
oPQ2ltExiY/AR5sOOCSypCsCfATkqd0r/OyxeYLjIrwF0M5Y95HgpguxcbVQvGUXlAi/iOYdvyxV
yFPN8hC4SszFvaPugDhbJM2WvuNlS2+AIZymxs6xBg9ANygSyM55wLoRMxxIykIQBDMcLBeRHMzN
F0Pr+h0aGajcO0H5NuQgb4opnbZh3pVvagwuTosM9Sx7Qwv65jy8wlt0L71pv3duhE8N5gcPaoVP
qK2E3jfL1/emleGlmg0fk5emvxptfsdkznqf26hj5Wm2TyEbmDVA2vDk5pq9c3NV3Ub9MEAhMdKl
CssgxudyLd2ypEmWnubcVUUM7QPWiHnQfLYHUdOTA2XMxm7iNk/GfHtAT0LXu7WESrQpmBS9tVhI
O65/nKPZP06VHiyh0yoLhCLsnt1uphxld6ajJo706GJS3a8owTmX+6G26mRpD1i4yJjbsbMCvxAe
MYbXDvdxqJjPhzxuEZtjfpra4UPhu3OjL/wYVZJA7eNTZ5eriqzMBdEj6yLPhqFONuxiXSEy9xnz
Sr3f17H1c4qshY6E9AvZDFxE5shEr8ob37sJiVSzt9SdKYTZPVQEEf56/gTviEqxrB/LwrIR6xsu
heAqW5YWqUu8Yry1LCrXI4jxTIl/yZI0Fo7fqI45J00c5Jnaqu9+5rXbkPxfu2GHHm7VxvseOe3n
iFatpjVSXew9vWbYJmwhWTAOkCzsYqKaPWibCEzm6dZEW568bVHUSzkmL53matctzjoZ1tm57/AE
RqBuDO3sI58yC8GDeTzUyWC/liMqmkmTfUCinbbzgJiPqWOoQflpfICu02xng6lTE0DaRIa0vrXJ
VPIz8nXj2fS1j8m09Ncxn1+cRsdyvY8PXIDBR5L4+jIBHHKyxtQ5zH6uU71BZUv1DNPDg9SuFLBk
Y1ctxxBL5qI19l1eG4CwoPUeuU0kq6AzKHvLMaZe20eYM8OGW+EMTUBFDkk3I4jexRfWjZ/Zi3u+
gpRzgr4fYOmjr36ZLJTDnHiFwla/s1Ouo83sqBFIiQTbGrNwTrcgdAhMxRmzTqAIPZRY+5ykicfA
JWoa9Ruwg+icdGTOZbhUIY5pvdOvZVNOCrWmXlj96C7k5il3KsX1Hkb+Jmuybd1uTrXnlFv8c1rz
xRQmcigCoPvVroznCXfIP+KNeE7/ffzMTniZ9t4tPqFWFOcbPfEh98tdbir2wPnvA+rfYusrjzA3
ILxgtrGGn4bcrt2/dFBW9j6aY0v5X2mtvxuceXhBobL6Iy7Gh9REBHa6OeU1m3bDNx8txw2fS3Pa
yTt7a3pQ5zoH0Cg1/Df0o3v2nOwy7DJNHj9BVmjFgyLSrBRuFg4ybQSgWjEd1HTShoLWAFj2hvmT
3fJgp7kFUD7Tq+9+6fi7Cu2DpZNlw8YTAgdziE/5VFvgQhMH/lTppo8J/pKt0UH9E6FUqyiSsfaR
41W0mvW63KckCo7/fMbINsJsGgmgGrVNX4nXqt4oiyGq9TP6oUguajFpacsAYKJ0wxY6LbbOY209
p1Y7PvkuVxWNGeL8PlH1H7ljBqeoK5rFVOMwKJv3Q0Lx/ySb+Nui6QG2cYOy0wBRwOWbsNiarysq
STtqMm/OGKVcKFW8sQVsLlfC/Kp6DhsZgQEuFP17Z3cquvhAPiRI9H6o0xbERu18u4fkGQY54wnt
jfFkGykqhqZ5G4ESyHNo2vi5ldmu1ZrpY4QVtwRa7J6armebqaGmH+Vq9uqb6jsmcvZPKlYUNsKj
rjRvmqE0T9VYt5QWg19FEKcHGSqwdLu0Y76exQAZsi1fXceJki3zsDOQrBuaVTCWCa4SVrCQeNhy
VnGdiyd7h0dVc4wQOXAfjPyngli4VmvOI1sPZ1dFTreexwZfxrQ8SOQ6cLLuwRbFASTcuMMG4TnJ
G0iigfFSqzqiebQMKva3FvJOP4wQqZ7RnxDckoCfht3sw6jGhzDU9acpAubr5rrAFYNWQw1zVyOg
BbCYZjR20VJL3WgvLwAxyZos1CpMF73hIQS4N3t2cWBDdbw5BJP14p2G4RFZnuzSyQzfoK2RihS6
dnx78hvSHX9aGJ4ybu5fq1WOQJTd+SpDiP0E+yBB7nBq4orULaidHOcRkNNWtRomp/xQmvnDU4z2
Maw1/eLwJHiQcbQT0Qf3w3bfxnb+3vQnZyirD8f90ut4XIdpMr2nBm9dgSRygu7rvyCPdYtbSWXu
qDGg0RA7y7FQ63M+go99lbeVAHEKiX5QosJhm4b8BSgIGZHIiFjTvPU8xeHiHx15icJSX6v1Vnbo
nh9sfcs39zr6amNQvcj6jZUuwomG3BfTg95l9YIk5XzWNOAuIvNtm49a4OJTxaVXbAYDl5JGq7Rr
U1WpUNPN/qqxesgC85eqDC82v7z3Eb0VZCf19Oqh1bRtDdPY4REQn4cU2xdMOpTLmKNJZaGMcaKw
2hzLoXphe4goq2KG/nJuamvVY4v3JA8aWQU7ie1TlneIZLp+uHUjS09OIDm0jZm5j9A11Iv8Rcap
/cjPTyXXym9Q9MkWkDfvadbmVTBk69rizj85CpbDI2tLLcntfY461Fo3w/wF0tLPwc/sn2LoYDbZ
oggTu/qOwU+y60mFnQstfrWqMri1cH0tzjI+ik6rDl996oU7GU+AEWsPdvKzNsy32pscUjEcDJ6h
sCjF6QBocQpUvmceoLLTTftuBuCkVksdz9RlgVbN+gZHutHwnKR+xU29WkYeSyD5h3Ta6c/mvVcW
9Azs+Bb9GBz1POHj/u0XhEq3sQS8i2rQ3ztyvTz3XlAf7vEmd+uDeA1vqot1NWNq13eWcRrFIatL
BWXTmIJFCofkj9htTONk22BSPmSHPCRyhjxFFiJf5LFTrrq6/3zBaIM5Oaig0LDm705nmVtfKByF
fYPCpLgco9DBHMpTYa00bviihtNGxknfU7TCw2stmyh17eM8qb/gQZCe5PTaCV5vAgJeGZzUQQ+d
jyn0nj0gSiXey4fEL4sDW/QA6SJXBejbd0ARWKlHoFfpb0kflA/y9I/2bcIffZ6r6g+GURZbJDXd
i6O0V/m7TMLOvQB5u2qYMB7HeMgQ70PMLsvK8tSMOTuhul64lWV9wVmzeSydGYVwKBpTFah7m5Ta
wnDV8s1HEXjVYvGwkZO6X3oHuGA+SAxzrHvWtUogQ/o9Jd5usq6/+wK/sG8tXoEdiRaehxLqaFsr
yR75dIPEg7YHBW6hczsGT3GWnVPJQ6uceWf4QJW9bm6uboWygznjafeuoHnaoCh49mdrvMZ21nML
Dz8UM5muMnSLJ92mYUt4Cimo3eJ81HjJ3Z58EAIgp1uNJhzyvdb7W4y9lHdrTtJVnMfF0UMQ9YRC
fbk0KTZ/s0wEcsMMKEELb84zeKfsRtwtj0NtY1gKrhGZi7KaqUc/XVfZsrryd7dlUOsY3orFnL9v
8/C5nVD/W+k96kuG2ZbbP7aqEbnZ0TzMLRujfTnqMEGt3DoaMWLUmhqf5S2KGl18VIvpTd6iZKhQ
NUhQ5FpvdzLNjqvT0DXHOta3JNiMj3aOOhJXTXB2C68+MBuDHQiPr5gffsiNwO+hFehZVNSjz6GN
7wfr0UjCV7Tm70O9vnKOs5H8JVdEGFQHt2WRYypnWPjO9r5Sksulydagp0wJ7PrfjJVS+VIFfnKR
HBbJWqkdo145k1eA0oXXUubaWVFad1v7OpA5J6iQasaQaRU2Dri5clD6PdJHX6eBv2oYdv3z5Ovx
swt8MLN7QAZh/yyerYt0jtyNbHqJirPgFHyTLTmnKZrXKZ7ik5zkZX6L2FwWLylnqtjHzOqKvHRw
amc4LmQtcO8UJVd5kB3yjLRdeLSz7P+wdl7NjfNYGv5FrGIOt4qWJTnHvmG1OzDnzF+/DyC35c/T
O7NTtTcsAjggZVsmgXPeAKNr8qaFb8X6z34diHWWGVeI/vWGe1uacFhdDxDVrGJJl6Ysi8whT9dJ
DUodV6EHGELBj3+cYOYRyh52GqcTt6ycZyvNtmWHNztPG+s2cVvggXitrwe/Dd9qeLxdi4OCRd3f
YklxqVuIq3bm+EuOy4k2+ljLstHTa4R6dw5rwzsnGLp7TUinyv//mXdhiS3MQrGb4rmbBeSrQ6xA
jhYp8qZ2m/EAGKPosVDNdZuDR4KEB/Ms3NY9HrnG0HqvenjqVpFh3apJ+t5N9Kz4GLX52oAM2mMj
nhzsFboHGlIBQTYiEyVNWBJ9rMsRyUf/0wj8GmlKvIpuTzxzqysA0tkQcrBJ/eamCC4k7HCuHJ1H
GQBAQLpobT64TfsbgeTpu6X5ZGDG5wYzpYuZ6uGxGECrbyf6Ol5HCcnzhwlsEozJsDhKlJpsottc
HCVKba4RF5Oj7E31TRcn2cq0sG8adLXbO3jK3mexclNxT+UhqrtTU0uc8ZsMK7w3dQYDM5dozIrk
K3+qVyq82kMU9Vgt6l18EdYq4o1+O17YpjbeDvCB5I5CHlIvsVZ6ZZWbWvBrEY6eyPK+R9SmzcZD
ROT2VKLUyD4kdKoH9J7zW8NEm6QxoubIeit+sF2khoVYCA4r5qbp0nbbzGBJQtvauKx6IKr03SHO
auTrertBa0gklAtduwLDFt4nJnsA30ee62TEOzXKKqgxhZGjkRgNFEalh29quMH93ATrubKTm8lu
8l3ik/N+olKfXIQpYjGGilvBCZJaIPZHzYK2I2lLso186p/23JurbkalGS64CwASLm5QKmidZig7
yaaEQFrYHeEzcC97Mq9E0FLExyLe0rCFOMfLELf9a7yR5ckiCrEDrYWFa+8Y+krJm5mEhTf1mxOG
ukiGiLSoqPFqkXKY03w64BYo97e56qUXJZWtZSS2u0br5PAynIPcAcs9r5PPuJJU6Y2MtzALZMFi
2hc20rZ7CsqvCCwJDLFaPcQVXrZeAYIWicYGD8Ypqde5qs1Lu2Etd/oIembP0DBYpcgMIzpOMOYQ
AOCJtwrYwt9iClTfuoiQXPWpI6BtfG7Fj05NOSjDZISSWasapvS2Nmq4+2JhOdYYUniZaayjyCM3
87G+lGf8F+V73zPhsrPuPC05T9OmZqcns02Fr4mQH+O32U4BtOG5GTcmiuiUs+n7dCgGVMByrzmF
nAemEYWrBd9/42Cm5pufUeuWNZHCCtoTDKKLNMT7xYCs+Ts5hFE4nHQ6fjScomW1RA57ongqBzwN
k61fhZtWOB1jeXONAoi5HSyoD/IP1mKvexUX0Q18Fwd1S6fcoCRonf50CsjOZRZO5W5IxuBmCjER
GabpZ6gqyKyLNXyEor+x0vMMsebnKAYr9QYmcYJpwSY/5AuyilWKyF/yACcWqRxuqCmehs/JARld
ZbO6dJEZO20PplCp9z2vTXnbTzsGXFlYEUSI38iP4poLrFNibOURBXbzStmYNsJy6KqKLbYz/gD3
xGYXc0/NgqMcVPYTijPBekybeDcgQriOhe6OhGSlqRscwdyuhqpEgUE2FaVeyYgUsL/rZkI7NjKv
5GGo+t856YuLc5cKNuoqmMJ4B7XyRfbnmQaHwK6FoW9wdKssPMozxL3mtZkhHHXukwOmbkXLsiyn
TZoH2V6P+pfzd7rJkK1DCO4lEv8IETrlkFQlJxvCDP+9Su/uUbZMqKcXFIF8tHdHdvO/bMTFi9H/
FVlQ8tTBTR4HI7fWemE0B1UDKtqY3ozNOpoAmjEhaOHa8Qkz5iEbdZzj+kkCyiSMzMc9LctR84Ao
Oy7SrrQ3+T0C+CFY36K7zobozTQjsVQP0x1KGf1KNluQOqs8KN0L2XR85afjTtG1bOX3s2fhRSjT
InOPMFRrI8yTGTrmZ0I3aS4KA325G8MYknpZCe2kTOujS6msRBkxX3ahvlEFdEyyFSSjQZ6dDpWF
i7YSPcj+c5ii+/XayKsaglfRXOFpvz4VMr4006C+GEwvW/ZZE9zzQImXlAymb0jnHacmbCC9DuHC
ATb1azbG3yn/Gs8YpxcQXZWIAk/rbBE3bS+NxDPxT8MpTS+VbGMP9a+0y710Z2ekThOr/t7r0zh8
nwHGoxAFO1KgK1hGvh/OzSKaSBTLdu5PuIqww/hbnOzTuzUKCsFRPqds8bCCcq7zACzdhXwwnR9g
clQ2Ay/Q15hBvIecBxoL9RDNvA6qqVj7UGVXKNHmJ86zPIujayVyyutzN4+hz6HKTPyf0M5Kq0+h
bRrdgAG9whR1uk16Rd0MrpUflHmYLkO19XlvY4nQtYW+osTbP/b90C1mVmRvLY/4E7nIt7SFYecl
CrfjDxd/ued6qMxlV7u4BZAUxNOhspch+II3BWGOdCAJWQM+3PhR7+/0Qjfv2BSzpxYR8Jl+oJI/
3Cde2e08f0YAWu+Ml86kNiICphjGKR4d5RU6ePrRsXmWASdXDi4PzaMigEbnQ9e+ds2UHc498uxT
KKyuFb5j4/LcR5Zq5VATvInqptx0HmAVy87n+x5vxxsPjU7gzPP9oDrTfdlYPTtPbbyUTbtUwp3O
2gZUYNhWS6N/0vShvpODptiLjCnZbtlk1cYDbrbeTqF+i06nAv9IDtYOa7I2C/YAejGvJOF1hYQX
ws5R3KIPjH813FSS3qI1axEHERLPQ3cxJ8lP2X86yFkY5hTLeU5MVlVqflmAmVrYBVtAV/e6647/
yBUMm/4ZMWtQSIH1O02WlqLmv1EhRzzGn588z9RJBNXmFTA9fN1jtV+f0l8z6cjcXyXCycobKhdh
dtC2sedNLxTkEY3HmXMfd9H04sbrTERNDpbrpyjRbZIp+WeUElXK52t9RM09Ut7yWn/uWEfhys/g
OSrTys2Qzp3H2LzrijjeopcM5UA0Z8BCdz1MdRxh52PU97ScCWM1zS4XeNbAFlfwMMcDV9d3gRgO
g6G/0vr2Us4/zSgaTHzg2G1SlCyZMa2GHg+cE496LEC9lD2mOck4ksOPyfcI6fcCS3e5BAa6jz4N
StxyOBXDoR++D5PxgUUpZrsTRjexXt32WLlqCN210CoHSpJfagHgffe23Vq7L6/2cy0Am5F9mevW
Tq4XZFgVK8PliKLO38oWiWbczL2tXtS4gQ0LGQLsBRcFuWH/GJYDelwU2HyIiogcRajyNHkiIfxn
Br6rKLGzM0erNtnPATrdp1PZLkWnPOtecZ1ULuW5qYTpqddWcuLPUXL4S4xsBkoPuS1NXrPMq08/
2tDnv4wYVXDqg+/ph7/9yCJLoaZ9fpokf5BzvkJOGLIcHWhnQgmyDIQ7k+qCSgiKXRfp4R5A1PsB
ew5GkX0Iws25t3YrDd9aEXoKkENCMSZzMPw0SmvbCCDUspvzJ9UsbFDarXM7JREHH7VxFounRsT3
Nnaty1O4Pwb5DplqNO1FfCwOamOQumojfSVnyIEgUPKlI27TV0p/4ZeKMM4BtyAcD/Rm7+QtFjFu
7yMN7RotGB/Rm9lJgFOL4q2/jlgyHpIFNaBh5SdNed0mRgUmJM5+1JT+87jUvw1ArtZznLnQESid
ekCLd4WhLyrVi2+xNDUAGWEvtXlf3yvDd+QLkmc/6ctdLyxMpMSNis+8E4zZoqLMsckHxwdTU2fO
hT6ll3PZUwvVXGs9RQnucyO2ZmWNvV1h23xhHbnwazu+iYOL7AMvdGMhTEREIoGFa4JJJLRscgex
r7M6q9YydyBHaJxH/oT9mQMHkBRIkhuUr3rBDW3HhcTuSjp1NcEXHSKEyH1TwDPGjxg5LJnYtp7/
yzwkSLAON5p7n5Tegx04L/pUZz+8qUDvvWoesp76BRgqb1s0RbCwChB71L2iSzB62MG1k/s85Rbv
HXIEOfoYC9e2htv/HNFZ2WNTxy0Wl11zfdLwGeEv9T2oEFcLATFL6R/Rh6iucvgSp4q+HKP2bag2
bO5B729yrQwOoTIWBxbVzrpPauXBMOCRYH/u/7Jw8taMX8bootKpVepDKuZM4Rwc0OIpDv5gOkCl
ff8BtsT7nO7wZY68jzfgORm70ZPGA/4IRlVbo9+BwacoAnSjRxEA3VyDXCftech/hWPC3ky0fARG
poWcx2Y+P0wF5jEfsbL/FGL6wxUqoDvP7S80rbN/Jrr1WiAEhOamFm6aSq32nTGEeAOA0qBWa76K
0Cqf54WfZr+pzHkNzstO325Rdp3WvK2xm9BQ0uGpWN/HtfU919zwrcRdfjGMWnmL1e6wD1BnXMl0
XKTdUBqwvsWN8RrFvQluSZsuVB9hmUi8FHE9K0lj4KSARFP8kHvkD5W42QWqY0JJpfzGGwsp+EZz
qpUdVixF7cl8ajuw0CC/USYsAnQV0ylDXBHcYbJKdLLmc6Sg/8tA21nJQTi2LWe3tPahZt43hh/d
DdD9rknj496Civ/rEGLYU/lTt5NNu3z1dfJkQZWjiZ4iNckTJXwNB5KarmU0xyh2jQd8crayH406
noOJxyZaXEzcxAUFtUA03b6oi97fy4Ptpj6i0OZ7s5piGD6djrnWR0gNaiNaueO4GPjk66n0u/uG
R8dlO+IkJ5v6rPcs5PCKCRLlCsxKf68VZYYFHWY6chC7IJJylr2Ug3JS0usBlmJKsfPNjh2MWY18
lWYM8pzeuVOqIdlBrwi3YZU0T3bNFqTKm8fe1YfLRrjXCf3CUhxc248ueWCkvCpc+1YO5KoCRtxD
z0Lz9SZehkKkENGXcHtqZ672Myk659KXcoZiHuLNS7ON1Wt5FRTP9KshLjaD0hWbHprsJW5SP9so
yX7gOPAU+kX+aPaVtm1tnhxxPPv3tVH8LaAas+4i78lMak6ySU1sYaH5/Yp8H/ykBxbS7H2Y/Knx
Fg1g37sg0h+HBhvWIOMLEfPe2pZtriP9McYH5NXhihhDcztDNgespuvP6KT8RKxguCpFxUc+j8O+
Wxux1530RK1pQD1h6G7j8RFN/QirH70AWZ26z71t7+QPBROFnXCKHHKf4yzC6iw/qAKF4MJOKtTQ
uJGtvLK8nRvZiOOLQcAc7R0CDeNyLEN1e+7DLPDrLMvQm4WcIMOs0cYPiPXL/zqrzynpQAhuBJyU
AvJ5xqkt7lFP3Z6nhX8AHBneD4U3bywPxow6pCwY8bzin8nhq8d+AERIrG5CciksYAUkZGSUTF5w
22jrgYTks9Wz7wjVAaekzjuELqJWvVCSmlOVopiRJjha8oAwCDPScPwUJvtlWJch+UD1dnqpAMjK
sEBL3q82flzNEVeTTRFWgjdfzMCLj77JHj6VFUheGM82BaPN6CCiBR6PrYASChteN7jWsC949PV0
KfutpG/2E4JCyyRkld+2k7bSp7LYydGRH6ZCrfLOnkbz1vZHYDFcTI+pu0L6CtayWc7UwxW39vey
GfS/8aytwK/wgfzAWiGCZi/qGDXmOcjiF9TUkHYw66cJYbUrRLlbpAKr6KUeEa/N+2LaIicRvehu
8qopZn/j5C71ojLZye5Wq6ZdNuLkIidVwQiXsPTHvRz957XVuGDJLu7ZZNbnayOz/9o5bX+TtMXw
t2vr4hP0s+Apfly7y1/UgRybYRxmxwhRaOGgqu37mVHyHHEMRYqYhVfZmOPZKAMRwfBXqZEg7Cei
EVhlRM4e3bTZRV13C/M2ujK1ttNWcgqcoIUyhOZhMCvrAiHXpwjVT2Q+lZTyIXJJvVpbeAu1ZX6h
FCW7f7/VVjLG8iz3qB86jNizvaG5r3hmIfcgpstD8nFmzna6IvOSZ+a4yYX0Uuiydumd8NYxB+3W
TJV7ds/oIoUNMgklLkkS0klt7UuUnCyjVNTt0UF1zGXKM+vSreqf+WDF38VJ+efEJFUge+TJHHY/
5Yn250QE/1cx/+kW8oKgS4/8TlkiKmhhKUM5XbAAGF+KfLxI8zZ66DJRgdKiciH7ZZhvIDRgs3h6
4eVyEfpp/ABO7V/CPHE1Gab23aewqlfYNIXISp+v9nHTaUKtfvzn1VxPbdfyphZlrlWpYF8cRhiR
JRP8BlnIkk3LbJWDLHOlPF5Oo1Ju4TwqhRwmxf5/nSs/hryRvDJ1ceVwvu/5Q57vK0eHj48xRW2/
hVfoLBPLBTPheUcrHsxrVbHNa3kWN3ih+Ik5YtQiBvouchaVp6uLfG7HrQzUZWdTV6vUrpvjefL/
9aLibkGRmtfnC7d5gpGtvOfHhU99/81F5fwUYN3p0366qAaSWHXCz582NFAcCAzl9Cs4xX798T9+
L/Kirq2OW/nBzz/zv7vwp/vnvp2tjW4lBfD7MHnuyljFthD5PcXFQ5dsZ7iVTchwAD6yGufKQcjx
la1/W0bUR4QSn4wo9PDTdOw+/2W6W+Wfpzd2sZQX+5iOA8m8KONGPQYdSUxbgJwT43s2T9EPqqRs
Y1GkRjPShU6IgeO29PvkPqDs/JfQxG7eQ0cbPo4MnbTqVzIMS9OJ0kejMM11OkP9wIvV3QP8A36K
W93DLHJvdT0N7EgWLQ/7XwV6UPRk2bZlebTQRFljFgej7P2lPpiYi4k6iFX3aBShBmji9Hovw2S/
E1jY7Cg6JdMeu5YOVda9PDsfDDwQqDm67yHngS/Bsum7RrnMHLCAVIGHY+LXMB4C7w2F4QZhlD/N
GDh3AX7Vwe+vV+Z1QUUBDZEUxFCUT8IOcrhk8Wjd+yiJAZXDgdsUYm4ISKZ3JOUhI/9GIzF+gALc
PtTKk9x2y0apPMkNeYFK7T9HkulT2Nc5Eg3A9+9f58iFpmkazYPaPMtL23ngbjzFQfd+evpvJv71
M+EPpi/DESdPVe2KpXw7YVigLJH1Ny/lOwwxTxZk/TMwtOzguRPfTsFWCEvzc5SmHeHU9s9sX96j
1Ll+S9s5BwWnRghYjtrOU33rPh78FwpK4VunAtmajcFF6RQy+zQj3ifFb+Pi16i6xbdRTISPqe0a
xA/u3dB9keMgWT5PjIMKPRxxxT7/LScOoGA3kfHUzFZ/2SQ+ZuZoK4Gb0SBWWbwyR/9JfoOVyPvZ
lkHyRImgWuvukBzZLWHR+Zc51fgkrSk+5vRiThvmyXGsimzvtMa80YuLxlT0DYuOCjch19r3WW8K
+QTk3Gv+x0Kqaq+pipQLFJRg4dWLsix88X16KdETeMFm3lz2apfdGnOcbOcEH2QjE+KrYHnDe0w+
vfVsCl/IcUyuG2fUKIIP8Y/S3EkklxKl8TKKx+mGZb+369CV3WTYOz3apfciIzRLvy4MkJpl913J
J+MmEUy3ucSQDSsAire0ZH8RFhgTzLxWS7Vlma7gM7kxU81fymF5sFWD6n2m3NYyJI6fRxtjb0AR
8dFoCntX9YF6QaljurI8M127Ttw8NBO2OCGove8IDx2LWuzPEvbxpqn+LovpyemT+HWatHqZguy/
Cwz+mm3mYlbS9fVG/m/LQ26XI0Kz/Ks7xZsV5e2hRIFtp7KAWAQkJdr7aUL137tWelJ5b8iTFqjU
w9FcSF3bOO62kebOe0cyfVHDKzdOFyv4YM7mFWVlDaXWKNjHNeDIqWsf6wCIZOLo40WMotm94Wq/
EMgoboIkmZaF3i+htlLe++dZYU4oAAVJh2esOPvnKMtF+thEvo/+M65QGx5PLn6pYtbX2JBZsZz/
z2t+veP/FheUh8wJ1OoNgHUK0cVU73ibI7LXDCPqxjRtK+uuxwKf+xQ70KVfzf06Yk29HpqENl5p
24ZN4LUMHqoAzS6VxGJdJdodQl3Z1kBodV1SY0EY8TvJPW9dJEa/C7OwfNRn6wjDpvluuQkC88hW
HW34iDf4PXULOZBmPGyn0e5uc3xRD6WN9bm8kuKUO1DgDXrkpXXRVma/aVLH+Gaaq7YCxIdmTLUd
bd45kPgeycAioZBWPyUkPg81Z1tk1ryWjBG7CUKxv0sPEj8vJjUgpoqQqh6yUTOrsdNZUNbwo2P6
RtkXgGX9NJo4DXUbVwNnp49rtXYbID/g1nEk2M2zb99bFkVs2MgozjR+dY83GcY41a/cTuwfWqAc
q6rhCV+Z/Iv1BiiFCYhrnHosJQIVT6l4PxolKBDf9pb4QdZX1hyA2SeBte5so3otzXCbZ7HzY9YV
KBNOOd85M6rF7KO0bazV1QNe3r+sOfZvnDBD5jiG1aHr1lsT1OSdvdp98AM9XQ9VU17papDudFcJ
doM9duxM7Wht5Xr0aJUGNrL8Sn4os49d50BFW1ypSfP5Xfw9woADVbUmWepGb5OoGsOrIpzQwTRH
+7vF1tflkflElby7sOYRO8SgcV5CylHmhZcdJfR2GEvjwbOPUi1YNoCxyZEZQTUx8iksO0qA7vg+
8o85OmRMGGI8EZMRbZTS6taUWvRX0uoryc4Y6ipcVlh43vzniDkq8j3I+jpsEY5a4A+LWUiOYXSA
VebA7wRBjI3LpV8muBCbZIDXpOVmC5QxG08RaTXs1SosnyvM7Dek2DpWbKN2pxhK+h5R2LdtXrqP
2I9326Qla6rVpn/vBvmP0026+bUN5+FBo5h70QBS3CKM7iwtwR4E5HeTGU54Fzhpc9sawwO12/JF
1ZASIznB21Q0Nfh6iyFPvKvMDa2HmgSv7C/0ytkNitbCILHKF1QLKCGxRjvIUe+lQM/vpdMAg1Qq
LvGh6xUvnSXl6tpxJ+dAJ9vog1I9sE0srxUXTWFsrbPHQhtNSJMFstm3vEXXBR6W+J9yNusDZ2Fu
f+qLkwY79hKpuHOhDt/rcpUVE4+Kj9KYLHzJpj0W4aHrHjSoSYdKn0ni5dlDN5YQVkQXYOaWuos4
PYecm/LMVXCy7uC1rb4MpGoxoK2OyTZGt/BC8qoc94hYj/smCca95cI2PHVGdbasNN3dyYFziJxx
ipMjjpxyHj+Hgxx1kXQIhtWna8tTL028BYqL0yqqNGvPQ8Xay7Pz4dyXhPEjiVvqiFad14u/hZz7
msb/E9NawWneNI4/W/ibLzWWXBW+ht+KNFOvS/M2VkbwNaVh7nKkME8wrbnLMKBPMvzBgHidS7ny
TPaJCBvU1UHWc2W/PLx7B/wZPQ98LRt7N++sTcs30h05IeOkdI/LJZY8rauuzn0d/CFI78p3/UMQ
Xw422sYbleSkrC974AslPJCbdjf3QkCYzO2mcVGxhibVp1tKWtXi1I6msLjSnLq4Gj9GZB9s9EDD
pVAvruSc2MR+8tQZwvJdxx0a67jLXPtNF764zhCv1Rapi7HrBtzYEsjDYJieLd+6kah1+L7XCCi9
h7bJgDNHSELbgSP6l9BaU+wle114s8LQJNaH5toKLWvpxLjFn4WeT/rOpLzIFTBwDv4yIC+QFvG8
bPopQXwftKLE+QxAw5bzAO4WbiDIRNl5hitaejMu7aACSPkXgKPsO1/hfFUJFxqcadyzR1yZZdpt
8xHgqeba+R08n/wugXaLf5ti8y7Lijs36fO7en5r7MC7kY1q8KzLKsPSwrF05PV1iutA50N3PZSd
kiyp5N/bmTEc5OUiwJ1X0OE2siUvcL5rCtx9XfWQzs8K/lLa/9z0CoHx88x4eZb2l6MNKpRZ5neX
oVd7sG0lY73urR94b6S7NjDshZen2kZq+3bYu5w0f62gMbfIKpWLs+ivPDvFdUdLHZJT6LnbBNu6
oDwlX3YjINVlMmkYaQtjM9n06rbZyZekOczvo+dmJIKbXLV2ji6Wfn6NBUo4/gL39JYabfISZY62
nObMvPW0VuBWSQf4tdte6j5ewCFWg2hS2Sa+aF35iMvhsJinsXibagw2NZjEi7KmbJBG+PlIKHsP
LMBp+od0Lru13mVIiTRBD2id4gM0fWpUYlSDB3fTKTX/ugyeJpAU7/xmOk3XqmCgQAmTMwvD7EZX
4NJUeYWSsz1C4ytwtqxz/wJczryUTeBx2lG3tFfZ6rD6vm9dMhlEBommPRRGj56xql+fohPgs7nf
T5eRGNS7sFrXzWiuIyoCUkLBwiVhWTptfSmbWELcGqoX3GIUlD3Gzsx7DN2Fqo/nY1dQORmHuXjO
cZTeenPYr3veHwdjqH/nIRAqeTAKt92NGdvGHpWBc3/6ESH75CjCpdhqqr6/rueK59LHDDnwpXme
BoiO5DyM/tWXOBlyvpFjg7xZZKP26kMF2J4/y/nm54vKS52aDeiSvEGmW3zkf38LS/y0HUw2JE07
/OxAgzRKbT9kU24vO2PSLvpGsUisqPVGx/5mrcJefQgiRd/lPAuWsglX3z0quv0iW7gz2ndJry7k
zFZMVwNQ9IFb3coAxfdBLJn2dIhmC/3Akt9GpUz1Ecj6GsM+jBanLLzpxCEBcLWazVBbyaYckCH6
3G9MF6zeeUKoQb2m1Aq5TVzkdBiRQavbvMUEJc4vZJ+8UvHnhroTrvuTi8GYtAdEpqLlqVzquZix
UVUa16d26fEWYl3tXZzrp42qHUCEI2gmqqlkFrJbZARO8bmC3lwV6/eyOCsDggb9PNL0yJRaunIF
xWjJ3rg+SGAruslC0pvsx2VbuSfxbjmqtz3aifL0FCNPPwIlNLaWk08DAkwbJPhrOHNgrvrRjMsN
qAOUG9rg0jACTHObMpj2nTlH5UaeAt2d9qGiQaJHfIyEGoKkG6ie28J1oXdNCs8EFFcsG4v5AiGT
Kl4U0GojhEqAsPct+pjnvhHhxvPo+ez/Etf/Za643hCAwJAWyUGio7bKti0oC+31y1nRJPrrqJrZ
Yq70fxkdRd8sRv99nBwlYfEe9+Ue5/t+jYvQYCsQ4he5SqkDMlrtCluDiDo7+Uq815MVrG60K0Wz
yRvYP52DuX3YZfVSBDu5Ht5KVZFzsLwcFOX3YDmqt99YcHU3pWbudHy9n+J6GK9gbvwo3al5ivC+
26v2hCaRGIxwwdupmptC9mQ0tROHkrzmrOVo7lnY9mU2YgAiuBtngQkIy0uWlPVTHisgPNUx4LEt
RuP2zkST90a2hiaH4m2N96HntI/gdWRvkbf2rY9qTje5HjxapGwUo442Sh51Bwq02R5jMxySKFTe
qVHBnsZojW/o7OwdYzB/G12/ztGmfYNEj7UTead70+qidRPcCbE8LMyD/JBraJCIlq4gogK+AP6x
bMeT3lLRneL1qSkUVOTZMCrOZRMZ21N2KVCGadVOA4JxgwZzD+1oPPW6KzOakemc0XWMlm5o3HtO
YoNQ06pwQ/qAZahca/nK/DtTNe+StU67YJ+Z7KUDiaUWxaYe5notm0Gr9FiFDr9nnDagNFl7LfPL
e+ldMk/XNgTt77bH0iGqSvsxzoxx1XiGdR2WrQnfU7MulaILDlYIVr/VzQJaVuUu28IZn6vU/zUg
n/uzCYql6wlrBs0Ztn7Z2g/DwJLadSd4N1Oxk3kUL9VvELAdb1EuLe/nXL8IO+QJZtcdoDkAm5W5
GDkpx5k4qYHd1suwSnFuLxsY3q3uHLspcI/nZuFWCz+x28NcKeYMrpG4Kg6CdWIZw7IO82GdFKq7
wLCsPviB+tOIApz7xhnTe5/98MGWp5Otlxgnp9U6dfgc9egcAfhwN3FW1EE/i18w7xovaKBT02mr
KS+csIFW7vHFRTzBWfqu/c1uq/EybGb/tqBycjU0JmirSrmVXWHvORcz1ImFGSj+rRxw0s5b6UHD
flv0yUNZ2dUi8YHBjdR1YmGYuMqquL4OkN5eZirf8noikRmUvxo8ahed3duPWoLVdlW1yZWBVuQu
biw2cCH52VXoztWLWzqPluvmv/sa8PtOiaFsojI4o1+hjuRT0RIrLezyNCsObxs/xpKKbALSUwCL
QYudQ500UPg3jZWLLOlDvEj/hHJVQ3HTh8icp0VS+MMmKvBj6sc6U6HYRUuUSO5tLNowMFHrtV5p
07GlxoLUWWdtAc0avHUTa+n7pHohvd7CozJ/KwgP+5HS/kwFJSXJy2rbVFq3wp+sYh+PK61TuzUk
WCzvZfom0+w71eGnPUcEyKx8irBM967lj/WYDzpLN3xBtp94QlQF4HuwS0T3Ed8G0sLPueYYSBBV
yqoNUzyhxsx66PqI/yuh8YhMqnHk63HIhP6j7GoMRVshob4MNS9YQ4kc74yinu5CRSHt4FhH2QW6
stu7RvuTL2KRoWmFupPtes1WxsoQVNi1lte6bATxVF0YOhr/sikPCrhVFBoxlpeTvL6Orx1sGc4R
eQ1n1azi8PQ59M59jgVAAlhpDxrYTq8sTamuGtiJy96KorfAV3Yq2hBP0CDsbdFb+pZXX/CcukBa
RYCcOfiAg1t1XHj8x/9b1VR0i6zlbPvVSsbJwyfxVdKqxkEvt35rKxtwmzgT59Enp9ESLxuEAovu
UspUNwh0XUCAVJeSUdTgp3MXw7fIAgpAPTA+lJyQUUHaBYA+zuRbXTRL3EnXPs8THmnIqpxHpXaA
HEXFhnTtR7BsJllTbEmGYsnrFkdXnfWf4iQHbStPgiAL7vPEJve2iNhw2Naq6Gb3yTBtauuYPRxn
N6oPoHTidR818WsDHmJQYNePMe7pjkbts9V9YwsKxb4o6zy5s3vM7mQIu1I82mfnIddZ2xiG7q4i
ag/PhucYqymwpgvZnFrIPB1EzKNsema75rmr3he6Xt17ZsNfSVOeZrwfjzG+7wvZ9M2+uZCXrA1+
ve86tpHhDgcbwgJYQLW7tdOs3WeDi3Njh6q8ooOF1ZVvFjIj63hQIjKZVX5vGt5biSDDS4pfA9rW
3UuMqz2lJrW9GcShs2okGN1yf+438zpn7RzrUCuIlYd+jNzrpNice+TZmMbIJVZwPM8DKSWRS30u
X/JOn1b8stulHmjOnC/SWsP+pA6A8+PRjpVHaEbbAinvYdqAS7UWUgkYoZRpHzjFo2xNWtzc/rOr
FjYyyjCfomTrnxP1mDT78mOSIpwIp3JUr7L43dEaWb27fNL9nRSZPWvOut7sr6oMiSA50BQlzn6p
DZwu/R/KzmM5bmVpt0+ECHgzbe/oRcpMENqSNrz3ePq7kM2j5tGv6yYIVFUWuimhgarMzzjhn8Fl
Zuv32fw9Dkm4G+r5KgggLzMAcnW2YUmaIFWzS9zhXzzV7LPueta5Xs6aGsTq6sOpDEXDYJ99qoOH
wmzupCtQgIxaA6uZMFGx94267Ig6AMIxMc3A5lWjvpHVt1+kY267AE1KbOmGMWPhgXfbGG7MuixW
Jjar54TNO6oQ/3WGtfV7HwCb/zF6mxH4KZKN6gQ69y9xQ/nY12ZE6ZGA/3OofOAt7o+vIx8YGNYX
hA3GU+E3yp0cKg/5Ik1pJ+xXgZXcBq7NcGTFmBQALH/P+COO1ykel/rdrRujcWdd43TGE6KqYwV4
QVlRqJ2qs5zFwVziebi0r6e3ccwQ2rURW8Z1jgy4KQnilZzKYdIj9xAV2qGdZ++h7M36HibDKoSj
mW1TXA93UzTgzbzY4UmInIUjYp9IsBqH20CTdNe5/XKlW79cpHTqfP3HQNbXYKOWi8iAXL3qU7IW
KFo7s/q1crBKjLOmPCR1WG7FSHFOlGLdxJF6FmE6z8o2oZLanwwTBv1fJkmU7wB/4df7v50UWLX5
VNruL+oo2BS4HuolVHNGLMi/xbArNp7tVHe6OhqXGl0bfnmh9tUYvZ06d/HPsObB0Uf4AGiIgx8S
1UFQHD7Hc2kkIEk1p0EnJJuP3YBly7A8IusmMx9ydNxXoz4vMkb9XRfY6Zuqlz4wcE/fW20/vVme
fZaANsjCdZpF3UMVTvZF1YuMRXZS/YNc0SrnQ79RZle2ExSXozaMwQuPy18y01qohFY1q89tX+Dc
OrYW+tVJ/81EtkciSHbVaF0yCNMbnaAi/BSP1tUBI9ei8aDpWL9UC4hu1nHb0l04WPaghp+6xDxI
v4RNBj5W1gLVU10N1F2H+4xvO4Fc7Y8wkTTWlqv9d5ieZl9YnGIKze7lIZkQllOrsd/gJAb9QpLK
t05JKksu+jZgAGhHzI+c9S1J7cWYSGcVZHhTRfWWn8q0L6za2FdpaH+OOmNLun/+rvioN3UQti6q
opRPVpgVq7CZ1O9UgRAkKFDI7XQTDWMQcRuZMXW4u/Ob/EJxskLd5hQ5lo+Cia2/Qqrwrk2R8bo1
r8pQBrsuz/L8qxb22MTNqR9eGty9Vl3sZo92OuWPc4KeNZju1yStp9Ot38Al8SCx/LeiHzf+V9y1
r9ON95ghqyYoZEa09UcL3L0KFafg3XO5NWNM96TpRQ5v2uWQjFnzxM29NtM6e4BI7TyxYLeO5QRF
yko7WFopmeOd5eXVJmjTLl7PBZBBnB/K/bWtVPp3ZcAPE/EI54kFl/OUYcE7VmH4KBeEbV7dI5u0
lzGNJ9G2CCp/X2jtXi3K+d/lZEyt60n/n5P/OSQ9am9s53GIPrivZ+FYHNnXfZcbYhY3hN99cvdg
KIp7N5/xIU6Ch9bhFvKK/4d+oClAPjynvhYvpPYQ6f7yKtYepSZx3X5LaSOFWHH09fnR7ilxr+pF
p2FWxmEX9IW27odsWqkOhkapFaavYVyizAaMXQyRa+RirobItq5ux9A/2SfZr1RYVW5621Hv/E5r
7zAkYWsadeGP+oj8Xbt6f3kUsBAOMQCeYuVFWXYG+rNUJqMWHZKlM0j67CwHLJ3fz6T5YfjD9Fu4
rYXzzmyAxIWTcodCNS8x7CCVu9kj7RLkpbKTEdfG0mDjLCKwQQZnQWKu4TJe+IZ2R+VcGtcew10F
CKI8+ihUIanj3AsBIQSIerat7seNk1Cj3rzh36rbScQcjOXJ7bJ7vUQjCb18dCuWMgYqaP9pLuS3
LJrfm4K2uzUFIfch+PfcfDGcUnMzR+00Ssl0Qh1KKxiNZTFP6UaL/AKLAH6DO7zw9FVSUfppwaTZ
R3PKywuF4ARI/Bx4OyQs/rk29WUEfafUPqL7huaAn+8dt3J2URBZr87sUwECg5Hp3Wtfu85r7IX2
DjSRcYT7nT5F/O+t4gXPkcNv9EARfA/aBh2cVsvuNOiLKDKN4yZA1/hbOzZreuwf5dTiWu9r+VM1
ZPrRNUZnN5fWeBxaKCFVl3+zSRz8tNviMNi+/bVWEKdwIDuhNaqW56YjFYZwpvf6OxSg0zW0M82/
hxp+eb1qaL2HNktoN6jvVy3t8cNVU1JV7EFAOhTzeHEQ8zmwAnhGVNXLN9HSJwNyGNVyvKDaOl4y
29hqzQhTZunSgwR65Z+nU7K4XkbZuJHJf7vWdaLLrvWAHc4adTts5/vV5AbpYjRovKb4m7Bl7JJL
v7gW30bF4FhGy85ILmwi3oNHv4w3vYPa3fJDU0A+AhxLzezsL79G6czNYVw5JZvAW18iP04ZloOM
/DHvQwx4+X6Fn33YHd1SN/blAptKINDs3axm8diZ6vP1YALWs9v5Ii28IJRzYyTfrqCsqQcC2Ona
tJdRlPOLZ0Qm5WLSk+YZQqZVpqwR71AzEIjpa/3fV6u42hXSdbuaXKDsJojp8ToW/FfBxnrXuk9u
MtT7uqjax7RGuyKK3PFtMuDmemFl/IirdttKEdAO7Y1tVcFPzceItS51600NixRxdlV9zHMn21uJ
2p9LwyvPlAnqfevYMD/GAgNDthoPcqjSycF5ts+3t76gdMKHwlPcvR0jnvzHAHeTzvOVbfTvi8gE
aWpe+hLatn+UlvS3U3gogNScssR+CqGlNOuuCg56BLhnrBADmdvUZBfkVQfYyNEnT1fi4+zY5VpG
O9+pnvS5ZcNex58iZYo++ZPyJYvsAmAo8fHEl8forN7JYGe541kv+d5JZzYYoYUANLv+5ToIehmO
j6/CN2VqZ+rBXrepOEvT6VEQRqHvSVp1GH1NFuH2iIrVzk/T+Wki77BBHBdtcVLGKxuRhG+slT+h
wTP/cjRvDUwJTlEWRistHfx/065+KMtM/z5XZrUqEMR5wzFNB3/uT8+sPcetp9bGPRYcNnLmqOzV
7jyfBtbZh8Hznbtg+eTYgOPUJyH7Q4Uip9GXzj2S6ea+MswOQztSvmYPaNJsLfMuK8x4h+17/9SH
cbpxm057bZMEvX23q745xfwaNHP3yy9zZHgDvms7/kw8JQpWimreT1ppf0cflYWNnoSfY3AP6zLW
9Gf55CID8apomb7pyI0Zm5KVORIevCDVpjvXrRc+Wj3FY2VIfArmRvDVjAqbzAwc9bxse+D788HC
KflrphQqOjAFWitLWI40mKpa1XNf590D9GAWmUs/GC1nk+mxenSWWaPFXa3Zn9uF1GZoIXiltDPW
wlubCgSvJm3Qz0Vo519sXIYXmpvj9cVZ60tjLSQ4ieohIkJHyosvFga+v6OomRlrYbPdouRabnZl
0IEtLMDPE4UepboPuzHlngQOkleqtS5ii/+bZbkth35ZNdkT2brbgAQHy4zbwCRLMeks/3KZGHbw
GT7/o+wmbCtxVoODNwZQwuStQE5E+v3Odo6N7Q+ohmMZgqhji2Fv0H8yPfarnpE9wyjuPw1ZCNlV
VbWzDDo64NHAtbSdQAFQauuPaF0iUbFMrc2sfTDt/E4Gg0JRDijkaGuWd84175Wbfrf3a2feShps
THmop742HaVZK/qvqk+se2kZabFSmjBjIac6TzOEXUmwDVUXXsrQRHKtsKnuV47F8itvw+pVi199
qm/BaginhxbFum8a3tHrtqm1Zw3iwK4xy+GiIQV4QplX3fMHto9GO8ebmuXBZ6MPfjpZln9xSG/h
kEMmCQ33NcmcuelXrq62mz6GEWUHU7RSCq9DBS/KdpSXiouDANCZhK2zq/GieJ5x36GCViqI8pYn
TzfNfx09RtLQbf/hotbK60pl68y2Cje6dHdZSVpbdiwUJbCZGIvsUDWxeZHdiQxInIPizjWukM3L
NOeHULfg9C27GNn31CPG33noHtseQxJRGXNEhKzmpbD7a2dXx+7qGiTxt8ih5gbxlLw95RACHzo0
C//b9kIvEG9APJXs7mKFYSApd4rj4WuEferB7dnadZWBXGAdRy/zPF36yCvvpavWjPeI0FyEMaJK
vTTm9D5qhF5w6HXbPDthZOHelGhvWVf0h9oySO2XhvqWT5W6jXCr2ctoF5JPdwyzP8loFpX/og7R
3stgiedNEBvBi5Egqxspv65XKJqMPUbxcm1pvMTRkuDTVOpxTo1FO3Ig/UnxsnQtaexbU9LYjsan
yaiksT80Jcn9l7lZzO9PktwfgkOVpfVyqWQZlQ/KsfHeh3wVJwvtc65QnpDqXIaLwBb8bnKQkp4W
Z9+TxvEeVLWKXp2aVceise96JVu/MA52gIrMz33snAHEDhRdxvJZHRfvptH47EclLluBm28saj+f
HddJEOY3/WNbRydsTaEaqsbRsa3mGVZ4+5zmYbzz50SDu0qfHGwz+KpGqneWlmrZCCwzKc35EeZF
96i4/vTtU6un47dQGRA6NIx6P2XpebYL/NNxDEHdqrU+2XgBrSpr9H7xNkLtbEqHfGWVgfMpgmO3
TfI5vaBunVwWNUN3mh+m1Om2WQlEZRBLPGmXIRJB101pGfvpPknDcm3b+RNO5N29iBwOBUbIU8uz
WJpW7LXH3FPStYjs5dh6Pvm2vi1j3vAoLZZPibdQj01MN93fDpc3r8t5AVpoAs4IZkPbupaDotWt
U07JY5EqltOcleE16HYNR8VHwMRAG/HOYjvGpfFZ58G49gt1PkszSosNkkLWp6FEgVzty69WlJif
XdUoD17gHabJfaEqeYoXnohYG8lZNE/7MO7qu1t/pgI88Yy6/uCKVJqqv/NrBc7aMl8OMCrMSx8X
JzfDii2MlxTOol9JRcfcOKFt7ERUzuyQ6mwm70fmunC10J7DCgRaopSGbrEyVZ0p2C2xMihdIYpy
gWsbD55RTY9XbEcytd5Fkghm5tn7eW6a1fW/OLS197YMdwYQPlSZfopqPDSzdEt1prpqfqcOBN5V
bccvNa//U6M7NMMsjS4atmoyo4os76Euagh3jVkf+i+1lyswfAb/iQKLdubN82UoXP8J1Jj/1COv
uYP7aq2lT2IBB6HGWdj5XvrkgN7ea+C1IYIFXGgKVePJ/xYGiO9eJdfRlEnWYVfxn1JrAwsCzorJ
HfbxcoY6zfuZ9N1GwfLEiFEmztlv2Xg1c91uyfg7jzU2Bo8OLhHUtXudBT191NQZqNToLqiKo3Qh
AtIqvLjw6O509f4ascQaJUw715qb462vNOsRs3Cexhj74awKGTqu7zLDqjB5UGvkEpY2xTP91LOR
/dAnMZXEVEH8ydVRvJS+uiqacXWNDArX3Nyuaxm4bldIIakdW2NTSZUHb2TH2A5V9sPHkC/pVOtr
mWc4T/0lQhmwExki+xrRqNwBIYvOp66Lv3qRrrxVNp5tXpwjww2r6TTpAXB4vSteKgOaq1dgGOEh
L5JNzq+q0tmnDceVVpru1ZJAlOKNmqWnUrvwcOS+kk5PjbWVZVkzhDDk5+WekoHr7Ostd5sp4xJ5
m93obo/wkF+/6UG2qZBV+pxqbnRsfAyHOy9e5KFEtpRtTAldL0TUpgWwupliM7+AryZjjEbkqskr
5Eyl88O4xGM3RUqlCvamrQ9HCblGNxaQ+MQKQVM67VkO5gifZTXbsVmupCNTEVW2jcXEWjptCbiG
Xc+DYmrP5pB0549jMjliG1IWenD8GB8VHSpnoETa81Cz8V1UjjYC2U6A5aCQjrSXA55bQN3SLyDu
plf3GZCW8x/9EqGZaAYtM2XwNr0dscZQLO9n4HXa2UgwkZKzvzWlTykdSrlyWiaet4lDbhCZp6QD
DkOT/8ibtz+PvE3OLZC865n0NcvAbfRvfZruYLVRjLs/YlV0TnRyWGNlkyFW20Myg6pmbZk/dOZg
HHRWjRfL7d0L6oSFvytbEEsZLl9rq7VClC/tYTriuGmRCcin6FfmqjHie/oXoVPyrltjZZf9sOYF
C8aP6RlANyxGcx5OdT27d3DR3A22Fjm/IzPflJ4VP88t9kP+XKm7uWFFvi6L4FlpjJmvkGJ+iMHJ
Q1XCNV1i5aAFg30Ar2ytpIkDs7sJe8D9KFzyDB7rB5AYxmtlDS9szusHfVn0LGPSkjEYlh9av8ck
cplnVs5d348pAExjuLtxFm78BkRhfgWzOsKrIUION706aS4RbQ0Pn6Siv0t0NzimTnPP40d/rVUV
45ygvq+XpFM0l/nj77EyceIL9gDQLkjSWjqOxJ3qFFT3WtRXpTN3cuVOr5NyP5K3hCVD8zZgSV5X
xYXNanI07Bm8dslpEwXsqI+i3zTomzKy2u/dPE7b0Hbqk4d1x7MyqL9k3MsWgecgt58CmJtnPAmj
bTlA9sHFwlw7qBCeR9dFUzxuHuSAdWTzIP1sT85XZS4Z+N0nEbcJlQInC4kTDFIQbM0xPv1Saejy
eJXdcoPSdBz7mEQqMLYg0x5LdDeGEGPDVg30vROPHsrQRKH2vWybOm4xPYYYrX4jk4YwSd7qZ7m0
jTz3oRu7eWMtBdKiN86AQMxzZXo4SyxdHvpdJ1f3EbKhSw7dUh+tA7XH80ihlP87lgyyujbZZq9A
sRbbOFCAYEbRYknWWl/nzPiUpdb0b129saGjfFfN1oF1qvXPEGbUdNupfRuHYEmFue6jYfKaGIo+
uxRNWJ9KB+gPRVjtXq5d9lG0nuwwH59GJ2wfkNn0DwEGM9uBJ+I3MuZrqqraZ+4R/1AqDls93Rq/
KfTHRZ3cIc32pWsxumqWg5zJwemVVZe6ykkMsKRrNDsVxVEqY1Otpjv560OEyD1WcXfyx8u/XelX
wzGKhh/ShZ+QiuqElWrrMomUrXTKwbSmcWVH2asBFPChboKN66TpXbRoKUsXVgkA0Sb/gEKl6Wx6
a3iE+MmGgK2nAzQ4GvaKBuqPlG2Nu+IuGgcLk2KVLE3WDl89alX4S35BFyQ6NaaP5nSm9F8bI/yp
jYPyqKo1qhV1x+p+CUcpM904UxCdUWQ332x7WqOdPXwlf2PuZ/SbdjK9CJuTXqvdJ7NSjAskqmot
05Gx5ZmG/ddd0SnRi+5jPLtcVr6Ukrsz2um2zi2GNdiitbzGFQ1vrkXBSQ4wS2fsI5/FVGmMc+WQ
RAkuCr8D/jZpdq6TJMqPFRw93Px9klzIcWbKzT0ret2LPys4Op6buK+eWcT9Sous+d51Do7mnaY+
4Njh3nnc9OuGndH3OOmfU7WpPsERT05lFfVbmWDNPxQf4DIQsGAf9Vp2ADzffM67dCfzrDAaNyo6
E+ewhWs+o+F4EFdKNKxtSgSxRenrv+wqq5WDLsvjFDfV5Voyxo8TX8fl5asuh9jxzx5A2JO0AtV1
Lg2KWGEes9bxcmc7DQE+UEuzltV1ltrfO0/VjtLHI8x7cHU9vTPTditd07JMYjvLJns2cPRSEICS
LykHSR/Y3fTsJIpykm97/QuCoDgkiAYaCAWkofkqlJki8IOH3616LsKHqLJfhWwjLbwFrq0hm0OJ
nEF/4BdX5Wi86o1C5bfQJ/RECvOLpKu6ugLBToHpIrksP/a0jWci+ymjFjXcQ4uF+TXTVWLrcG+X
wJEXkowcyD22mZO8ZN0cnO0i7FctqCBSbwq7qL5Aoa8krSQD0gQIUb0kTndnGhMv8VmtX+yxDqmF
wgqRQQlL9iVC2YjYcQU7KNrN7OGPJeFOEU/3XjNebteTjyxiyncKerNDFGaPRkKWe8jNGbHsxPuk
JVZ+jGPc6aS5yHFf0LEmM7+MmmPlPjZ6eZCWHDxz71h45kmDWuk9stTzg7Qs22kxzKpZXS2TLX2K
Nn7bAZJcmvLB07i3zC+9myPTPauJuu8LfDMW3DsgyjpW9w7U8q05xvUa61+T5VZhI4jTKCd+2lQv
ICYVCKBlON50DfINLSwxpWpgpvZVhjGIV5yHBV/HC/zRVx330dHa/K2G850WylsxWfAjR+uLtPps
Lk6G1etraXZduDimkn27xi4XjMb6gqxef9+Hc3mfK9hiIu7VbFs7BuIY51gKhsaIwD4Hrwy7nYWV
FXJr0fRotdF0p1Pko37ESgcCALkNwCs8BGhC/3tvSqqoq5X/0TQj7T34j7kSLKN9HlsYupn1lq1t
doeebnrX+FZ659a1eZnUjXRLz22sWwKkj/s+2WmYtq9k9I9r3OIAuGXoDff67o+4QW1A4yvDPgsV
p2etbMczFL6p2bcaRRIp+1/zL7fOD+ATPbSbPRX+eXmAdiFbYmQLhNFRdo6Pd8h2sPzwbpizFqO6
91Y+qrW0KtVLENYYtyXSrXcQutyN41jzlyGfL9ZSbk1z7aWrmuhz7nrD1q21+FIo2bRpXPNXv1iv
ubo5bLE3h2O0NMXYKI7r5yZ3rIt0GVDd7oLQuJcxzw2xAxK3naboPjcKWNcOH7TZ8dS3Air/HQXn
dNXpg/pWVhmZM0Uz1zLaNYa13Ffhzg5q7a1SDQxNG0c5yGgZzryFZ3e+jMulZi15CLzMe5TBLDl4
ae++/v64HlYhj/RT5noBuohD+bn75emD8pZOfv9ARum7uYj2zxamjLHadhtpKpOpwZouQby3WvHZ
6YZfjqU4R8rZyrYcU3vjFAOlx9nMEYTuNJvl3lT2qxB5Wzad+BHirEg2Ngjsjd4dDfJ6QP0ziEQD
JhhnK+qgCwXxyN5kOXW8FtOVlkya52kUyEr9s5izXs1bwbTWW9juNkmM5fNkaETKnQWiUuK/ai/q
2J112UtuwZ1we7SLNFh/yB7IqRwmsgdnVt4raRkqehd7OU2U6p8JdOH1KtL1ITtBcQsYz1W32Obh
s2nx0H1SR9d86jLMkDNd1Xdl2oAbt5ucPL+XOMdrO3PSU9fO2p1E913ZwChYBzUo57VTToiZFc7d
NTRvgcOULXVkiZUDklfFzrPyAlNOPs3O3H9QL/k+ei2JmhBfdJR77mIv7Vj+hbwW1SDTD1qXuI8S
ErhGsI34inj5Ws5jsBwWQsthqE18UZeryEDnzv5iQbm9dUm/FrIw3fpUpj63U1zt4AyE/DnV/IRD
57DSArR+wzw9SUQWV9WO32NwAuAwPyUqBi7k1vP/n4gwg50QZWy4LVfj3lWdTepoAFuux8mMoqOl
aC8f0C7XU34J+yI3gvMV7SIwltTukZAy4ZMpxY7HfvrJNkCjWUg//WojUtyF/6stLBTSm7x7ZW0K
vMcnd49YmXaua6vYBUWcfeKZ/T7JRhy2Nf1fXg17rcxUTMfZXW2DypwvQ6m9T9IVKztbMEmuTH3k
tMpdRoL6xtH/k8evLfR/4fvjr5nVqwR5fn6ByoWnWr3xw9J663oo0aahBL90pJL5RyZPDoDiUpW1
+831FGU1eUH5kve8LQDhoE6X+kjsu0NwwAbVeZArwQfCeyRo1VMMQPlUhtr3cpjqJ2E3p0sXgirX
LrHylqilS1oSKl16hzVVw60sXVOW/5OPuE/CENlJoiqXZFdvKfo25/6m7sQC7to5J9G3OG2d4y33
NZT8pW2e7gKvPhW2rw8AAO0IyOdVmwNvteSAmfFeS/v5O+/dCOf1fr5Emak/OgM0VxmIkiiE6O8n
z24TkVuqVQPpC2akPk7nEEu/ZAPqZjlE5kM92dHnlp2ChgbVqm2KGPNzo3+s5/4orNN+oZ4WOPOQ
xn6RHruqXlJKeffCQ50SdEKgU9cnGawGhACqzHR2MjHqnOiA3zpg0YUQy9PXPZsZimsyFzmOfOt4
MbZqsfujiZToeE1b/6b8p631of/6HmwM/dp3xdMJzJInxo92mj/lCkQmpw3DOzlEkfKlqgprf+ti
GRXeTYmG4ElegJxBDwBMhVp46JTf7OIKQ9lZXZudksVQTvp7p/hl+zzOhtlVt3OheRsUVuJnOWQt
D7skieOTs2R3pC81DlYTtE/SmAItPYeD9eM2ZzKHVwd6R/hvgkrCahCTLqXUPmsQDV8iPaVCAL0G
QbSSBZxplQAeOx5Tphq+wEM1MLNNOjJ/y2g6VZBJDBs1CcqerdjdspbLgFwWLiorI+q0Tm/9TI1L
tRgCjVUfrFqrM19VJxq2oASci+rC5dGLoNtlYQvYMvLv0YzTN2lcTzt97OAfdXXyYM9AyZaWHIo0
MVZdR4VDmo4ReycYjuVKmjJLs/VHpUmcO+nqrbDbu5UL3n65iNJGNbZrx8nv5udZs+sXV61I35T6
tgv0aS+uk7lrPfqZMjylc1JRaZwP4jrpt8l40loKVtKsUrh69SJd+3+d5KZw9aalTHSblFN15lWl
a+sKnX1ccsE/iPs0CmjRcdDTHBB8jTe11zQvkLbtGSWcP2OHpo+OMyqJ6wCnhJcutCQ2jk3SQJ7N
kxDxVmWjgtqr8kcgiu42Rn9xB5ui5+GLV0riYhiydxbvlNTASzyt7eOffCNpU3/Mdgo0z5UdtlQa
/wziW5+Khnyon1n/uezts9Qas07DHVUl29YKMAGHffrhinc3std+Du3HckCe1DeSnXRbbhGfMz8c
1wKDT6fY39gNZIffk9Rax0w0x6BOm+M/J0mUm6KaJZMis9LWqdqP59ABQK+NCL5ie0Iqv0xe6oWf
l+WZcTAotT71MI5ZUxGC7MJKo7D5j6cOxrrBTPih0COe33qR7wwYVm99770OStD85N1M7q6bPnsj
Br9J3ejnMjIwqQX/tInxK/q+fDBVue7glLzQnSyBw+SV2dbS1PFt6hOMByqA2vqYI5FnY/GSNWp/
ktG5RwHIjAL/TkYrNTg1nu4+yaC9L6exRea7Tp5Zix8lxKya5D6M0dpylsvPWaOdcp8tm0yRDw87
VV9XZn4w3dT4VvrIqS+mlK7V/UooLL8Wbo6Ki+8Yp07BfyqGcLv5HTpMrfPTJ9Qha/LXUCdXP1z1
d2g8dO9XVfph0cmzP1w1R/tX15PyGSOLYqe3ubInK4mHNahVPYzKN7BUxhlbdQOjwaH6miUdWd0w
TO/RxMleuIkfJP42PRwIQ43+r9Nre3yfbphWKtPlsr7nwLVKoIQ3xSZvx3eNEREO8YzOxcgzfZFW
o/umAZKFkKgyYG10w1kGWnuGpDQWLR7UE7/AXtrvgTjyoZrw8mGyzPl9hT8+UseVdBOAhrt+FzOD
+jdT8V/F40w1PTJb1PX+PE3GYlhhRWtuZDzTlOAsZ7Ouv5/d+j7MlmHPRVPg/X0FbnZTufl0n/iB
hw2ztpXW7WABkb+HjVtuU9uYeEIRC1aY35CcOhXsSWsKj9xP0/2HabGPsIc7kGkGKiXvYX9Eo8ZD
aWInTRkQ1DqG9B8Hru/lvGFv4qUwjD7sV6XTjUx/d7usXMJdrv3/MCDBEU+50cuUc6b71Z2SskIq
Q/0kLTnkakF5dRmUQzMFPTZpqrn5YyA31epO+hIufEBS+QWZKOqxbQHTZiWT+wKrlcmNUVtcql63
w63+NdgFZa5b+xYD8xRp6TCur5OVump2MLWRjlmsaGU1gXzSYuKzLCyynP+l2ghJeMgCRDpzxcng
69QNttda6l9n9n6RnMyh30G2bSjT4Qsj5jBXCxgfalaoZuHJqfpMv8jw1UzmOl6X0X0HxRr3sFQP
gfrnMRvPCNMMg8zmGaCWZ6/9jl4ZqpAoKWPcHrqu8oGDLOESqJOrPBZjvbLGobV3kl03lQa1T6QO
dpJxBx09dSuniVRgz0vi/RaU9jZBYe4UOPbW39NKSZCpMTAriz12w3Orv96aIm0tzcyDxKgvnJbb
qEhb35pXf9coBLWek0dBUrPI3Weoremb+2zbQ/OmZU73HLfVvjTj5o08fIx1tvflOqbayxcxVf4M
Bmf0E44pNRESV8xsAgN0wjiySlpGy5GMi6IP/V5Gy8Tl2edMLB2W0dzABCgM/e4io7BJ3pBP7BEY
Y3CRoJcvFhuFd5xrZXgX5ZIabNQ1yG1GfrK9NhdhrneNrmXEKc33kTLSQIHyl753/inkdRuRwq9c
7a8XkpGZLOf66pmlxDDvcbU29e+e6j5Ntg0UpnbLjTGhKylNOEnmY9ZY7iFGiWZlLE0ZUFO1g9v/
Qxq3UKxQ34CvOifpGmcL80QbjxmLDN8BaK9/tgfXP+tWiYCiEQ/AI0iCQUwfMUJe+lD9PKpW+RP1
l7UAeVQlV85s7hB/WQA86Yx4p9OzuUOix/ic2+M/paUZD63alq/LpKFqm7U9tuWLVaob3x2L7xVY
5bWGsNuyeACWR4V4p7Mn/aTGbrjCtsddFDgImeyOnCluLvj/Ns8wddhVIkoZwSzfFtXQH/oJw/kG
gaQuLNPPda/E5zi2w430y/QEBk3uxDrizc2iuByOATLUFnJr2N4iZuak85vv2fZ9X+mnWC00TgD7
+YOWHLQogd4u6dvfoz6oshe0epPDvIxKcGCNDUuPkRYv5DCOoTi9KfUA/5+Taw9DYbP0fIwZAEpv
+1TBiSRTxkeSNSklEF8DHg15hH09rK9kjr90oTo+upWf+asadHps6PGd9FkVpQvgL+eevNzW8Q2V
Bcx/qozXYpmJyieL2+OtP+aJcQdREiNgypC3fsfvNhNYohlL9qBDritLzGTXBuze03ysUH9R51Wz
QFr+ErHYKD75+FjcIjQTJXA9DTWEfbPqrq/RPvhNDBXCZ+IX/hZtI/3KLr2xQ604+KFG7XQUEqn0
U7mfgMXk4X1sFj+jXp+/s3GFQFVWxaMR9MoliBVnTR1r/u4Pw3FMyhH9ZQxeDCP1drXl1F9dfVxJ
gBJiZ11GdXgm1aI+a0H80MmeDaQNCO2q6l40v/ouUgWQ2RuW+Er29L8YO68duXFoXT+RAOVwW7m6
Qke3w43g8YyVc9bTn49Uj+Xx2fvgwIAgkouqbndJItf6QxlTBvNNtOhaoWEwKC+JE+rfdDPw9mU/
emekzI+Lj31qUD+n7DRskZxIv2YdEH6pzEy20CxN76dVZ1/6zGy+NC0CEhnZnWckNhIwbRYsd72z
L7GKXUznefai8FyOCRqvxYz2IiXn13zU651iJfYhFPtRE2mxp0qVqs3VLY2Hdt9Z1gkOcxduvdGf
bw4yIlAU4f5Bt/kfm26rHwZeM58SwKIIEvvzEQBM8i1HSirBhJv0aMrSGs1P2c2XMaTu8+2PaPEd
pcL6qkBA3Q5Z/ahaIf7no995QDt4qC9t02QvhhlWf1oBGHFQ7HWc4B5lVzNawU1cIFNjZZMounr0
Jj17CoTbJ5C1N7fjlk21Jl+6Er3vT+6AQpw/5lQkuTsToBOo6ogXfUwKECcaZS+b64BsRijAoZHl
aYehbMLHmMXNBtsiqMc6hQIjA8okm26FS7aS6NMVLwrjc2b+PZNtePdybW/bgdUgBhRpyL1Dnxyn
BMgJ9jpH2bTU/qMvF32+CIkada+T69sNwvm2HRQf7hX6Am5ima+yD1nRWmncF9lTDy4P0oJdolWE
T1rfh1e4YPWDDdwMyYhy+mbZ8UMbD+GxManyvTcDChK6iu8rIIbpiJBthAasrm5nI+6/hnXylGaB
+XOMo60eev4Pf+zQ52pC861SynHv2zBNDMeMtnnT4tFplvdYtXEZozSRbALfaC6eE/avQWtap6FS
i61fgozeDsBHB9D2z2lm969QP42dZzkw/kLYKEOIToi4lI+X+Gbw4UKu5IHIDtw9bjTDVhID5MDC
NJhsZx84I3cT7/Bb5o1blNR5bTUZpEuI7/7lt3at+pQV7OQo++TBKj28shK+IHrpP3qzxeO0s8qH
0Jq/BVYyPTl9yQPXHbRDSNrpJiOWsJodS5zmLlazxA12pB9jU8WzWA/6i9OjUi2+j/JrKL+esck6
JtEThwT+v19NMGfdJWvyRxmx9ruxpm5ikL3LN1sODKaVXCb95EXaA3n14Fbpwn4yE+q0Iwg8yrF6
N5zJ8z/IPnlIxOj/FDJQK7yCSGepGFOuV4v7wmHRkI+6gtPb9F34FwQd7VBGeikUcYJPyM57+BuR
oI0Ra37rJ8EOyu33ULSoRqYvLrQkOSbj9fGHiRb2axMOypszpY85uv6PcshpkDrIddSZZbhqUm+3
h9wD8M+1VA0aqy1E+eToZGfhyc2ccqeMZCI/BEXmqQ5RTsoxbFDwYtnFah/sKqjGNxT/jeWAYAr+
doqb3fGhmM5ywG9U47bGuSGgWaNSH5bYdW7QFsc2ty6ygKqWKmkgx+fBIyqyzhgf66wFlaE6Do9c
E9g13WPU6re574uNbM5oM5+iDpsB2UxHwJrKmOeANDLtbtlga/yqLTZyfc8yF3malDzgZEN8Xprr
Av+39m/7g+UUbhCuwbp1wTIqucqDmUZTs3HHikJQ2yJ4JttyaOaNRKWzd819FTvm0dNSyHK4/l2k
3VYYwVgC7RNvZHNw4AEiWu6c+wd3HmeMvRPzHudlYGwKHFUAKvG+kZ1BzEjNbv4OtKK4LabZI6kd
9kCl72Di5jyHQkp4ErUEeRbLWoJsL6eyt5b6wOD2x6OYo1Oq230wleMwBGHB8y7H5PO9Rjnk6Pil
t09FExfmdOdPWXWeuInfMYjPRZ1qvslm3+BFB1rqpXQRhfAaPEHFpMmuq8cgCr/JIGj2aKGLDwgR
hTsXIJ0PHnAgbEeq/KY3KMduo6a2YAJ0nyWyThmsctdHfnfqYZ2h+uJ/NNfRota7E+DQYJsnFS+D
yavtk1zYRfoVTRX9cVnWDYMWbLkB66Ncw30s5Jz+ZNVdt5ETerEclANMja3E4HYSqz9wAMG2nJMa
FllVIFPD6vvkk8jdOHLF6PJUepymS27XPMj6hmos7uU4BXY7K5uSozQzN/XBJT8CHsGQdubUP/Bf
KIK9o6YBU/voJPjLGISKj5A/Rf6zhkL7tHyIUZAtdywszeWPKX/gddbyg2IMysPyB/dlufweMiro
bYsCbGguv7mcTmksOnlW85ya3TmGiMQLW8jgSUU8KXmHH8MmgfJ2LeDZ/6uPJwLZ3Cu7SHGHrQGW
5RQ5nUE2tVQQBYvSAAqaoZTnRuAi16b8c+WdYy6jEie5NuXoGmzzCv3s+u63zqscNDqag2+Z2GsY
VnIoh9n/Cxwj6zlgRBDJ4Q/VttncUaaNznrlxueiG6q7Hrp4FcSm9xa0DlBp3OvOup+ChbZhjpuJ
G98kdNS31YQnXJrcJFpUjsrmLLAXgcPoGmwF6jPESWy/G+sRwfb6mW3iN7nraclUANoIsrM9lNXX
wX6gjse7DQXQYSe7Srw3N4Yd22ddSd291jl9cYTfhQluRtmbTfvEHB/u4FTjWyO/WPJbkA47JGvj
j68BzjYuhad8/u1rrIACZlPGNK0O9qFawD0HfZ+FO6tyklMygYXnNa4jq8X6BemweeChWemgaVBL
QhCvu9amfgPt0B4iEPrLbkaNUqCA5NKhmPqVf1racd5Fd7DiJHRBWS59ciLcpEs0fc+EgIWUspiM
7vPUASqVLSDVzXMWVJ/zMa4uixyGU4NEE01f0dIz4nAqgB2EZgB3t+4uU0p1IxEDf4IHQB6hx+N2
xrx3B1RIo7o6tWEBKtyvsSXJdEXd9yjYvSSNr744EHY1t8c7RLSGkieYYugo+RXARbZtWHcbntTK
OaAI8hLlpnMX18uxot85w4Cjxw7vBABuiaM+sTmAM6b1b/IABfbQx6r3JFuOaekbJXbVB9kMJtXa
m23l72Uzr6vuYTZm7mEvHN70pmkO8dCYDzqmcI+sf4PtGJLpBhqWgHGmTx4ALOr7IlKHraZp8WMT
27itsMwczn3UfZZ9a3CgKN09q3mbWzbv9CF5BFY9PiyTyA9o1wTbO4kq6sfRfCgsJVhYYxIeJJsL
yKixfx9t/tvsRLNEM3mbG055TXwtmd+pZ2p7FO541ys+uRV0d4Sake8cSqG5tB46IdCUgLE5ACjr
eXcxqqg1JX55ag6qfbPuv/XIbjlLXlOd4OtoA8UNyMzggbLEv0Wh7d2wqNJxMKmoi8sR2ZkqCkF1
ghQGpLCLUc6tyu1EeBuFww4IkQLspvdu63XkqKmydOWNjA4Zsb9dSp5WflttQocMsWzKuVPZnGzF
aI7m5MGocxpkIakj2GabnRvL9ne1MFryB/A7AwoLD7rZsmebxmh51i8P8LTttvyhuru88+VBTbyB
26IcD8t7LPKCjscr1dsozD9/yOizDbJupallWzC5+akTICV5gFRJ8md+TvOufUkqp0BsX4efLQIS
KnbXqutdSqJzeK4mS3mx2jYRuaDsR6DoTzP4vneryONjgXB2mnvuUYna5hazD95PqW2Cw7BsoZzS
f7eb7mF5TusxnshZ2Pzd4MQCe5drhK0qfOqN5rFLubmGRKX2YCvY3juoYlVJjFWxinVw6nXgQy0X
Clmdug8ZBYljN/jqM1y8Fu9WL/s2GNFN7qBaNCwKk7yIpYMLAzP4VR3aZq8kAb+bk003V/eGU2DO
9XUGnjN39WFqM4M1MWhxUTBZzmRTDvzRV/q2gvYVf6B1oFJqn7+8uIKcR1GZ9nrZ9dpDycf6Znpa
B+VlNHVQH5zmZxlgbJwJx+NOuBvPvdces2lAB/c//X0wsp6UIYWfCbnB7M2Jg+hm9ml/nslQsySk
xCL75KFgP3iTZ2nsGVgODl9l67e4NUQZqKYmaoU2yh+XWa9lBZ6zs/W+IG/HB68DfzS1qTW2naOU
u3VADYZoayaZuaMq4YMEiNBRx0cIzQsd1QLdMx/kgDyosBQQwpdH2WGJQHnGE6a4VMhlu5O9hafd
by2VDXSB/ThAAaGis2p0yLP/XahDDiP79yH9sc5bp5D6jrZlCCbVrsqtWfBdDxo0QwWdLyD5+2w6
51hJ0HydoepFlplftNj/LluyP9RV9aAj77eTffIwZ2m7BSYyAWTlOrIvgzcoL40lX7BxXEAK08Gy
fPcBFkF98UtKwfrMZoBtnXmXPlceYB4sRZLhYMkR0vbRddZVAKuXzsLupIrvZkkKYMEX5+rPcexY
zQqWfarrAwxov12QyZrvzKdMx4RFjlLKLe66pywzY8Hhj/qbFlnGri8Ld4dfV3+3bau/o3Y53M3Y
/Mdxrfwku0zRvwyKsLTcl7YWLJHrxJ4Fzkkdyy/yCprPv42c5FP629nZnOzWayjdO9YprOjFHmo7
KSUCIQaWxbmFXkje+Cdt0sCAFGpD+tVwt4bxLBeSfWFu2QAnr3LL4POllC2/V9yNqQUm/8Wj3lbb
AM1hyC7D6C2n1PHR2JK9y2kT6/pe9WoUjdcoyozNhaXndDJ6o9iuMPQu1/tDjq3C1sgAOawDeo65
UlhWtzbsXnsNvp0sKw6tA81mgrOqhvoinbb2a5XhXZVIW/plMVAWEn/1y662HlF4LYG0raXannWv
A1UHN7DMv6/9U081BajOuF/7ZIiORg3gHuXr2u+5JIhwLtG4rwQ+Fp15Hdm0PPlqe/gkZ7U73krN
MS/mrBh7Px1nVErTd5Ms4t8iVIB9fgsd/MS6ANH8CEWD7L0sDFuGBiCrD9wZZf+O4V5cacVVYs0k
Ig0+zXF0Kvv23y5TYYkgkWey31K9JWrt+jVxBamJLjlxTrFTCeu+3E8jcNTNpIzVeVTV+2qBAtB4
vEkFMdnnJXZ17qyJbzN14mWWPJWHqorq8+gP91poiq39CfYYF3iAO6XWU3XjF314n9l17Vqj7H7v
dMWIq5jhKerTv5dohHaEi7IQ5vJb+NxEeECI7mGUIigqJ4hD66VfNJbBp7U/9rP+UIqswNgFxW1u
S9BNSrGdGtLrO9nnJbEw/QSqsG2sKkIVgMClM6t54WyKCVFTlUmBnqfJUY7LwxCAdId4g546vNzb
OvAx26y8Uz74UG+CbRIFyY18c3Ir+3Ck8vurHbuYjEGQKDatVyY3OTBaIQwFedp3uZDTgqG1TKxF
0JQnebvTxV2EdMHZT+EELZd05anSiN/zPx+L7kOdFfVDTyH6MqlzdummMLvIpjyTfSxR0IP6n2Lw
ziB/brTgnrlANBrEydP1Crqruci7mznFLhvB8nnQLmrfdPciheM4ZGnyVwO81G386G8r92w0fNTy
mTpJcyaRmx9tvdDfIif9W0bYuX8p9Sz5ghQ5SjSsgWTOYxR6Vcji4NPFnlr/b1MVTVAYH6Oe4X4E
G3bdn1EK1bmHI1eP9xqo8wcXMaxjmZcD8LyUKltkBN/UwblZFinpqFW2NnpjP9pEG/EPz8u3CsPy
/dSl3lWfKoACy/Uaoy63vQpQ1U3FbipGQ1dK7co+NlQVOg5ipzmKGKWivejyisCmBiUg+3IZI+eQ
PsIqfRFbtShPblOvCZUdNUl9AyJQOehi9xP5FXsjcTahf7hP/Mj9CDSQGz2p+vSDRf5HiIxTi0a/
RX0GDNDqzY3sk4eY3WrW9vlFtqJZh37apPa+baHVjWCqrl0Usd4o2jN2MJi6/OqSEXIQY5KMsvhL
xprnkHmWuZtH8gxbs0P509TG51KwbsamE4YJYCqhjn+DfqRvIyeonqoWL81BRfjA7xpsS6LI2QZp
5H4lhYrIXuD/A1pvFyTTNZ+VGqduiKlhUY+3rq9QMJQs1hitrqjMG3HT/dsnA+VBGfR3OXdlvC5z
l8tkCKGIK6tzybcNdtlW4jAkYmNIqg/8p+xjx+Cweoc/B5pjhXSsTXmm/h71G7JjDUP7br2O/Iwo
QSY1GvR578mi2Qie/8yOxWa3wS/cqeE2IQl4ka319wBlOz/Aaf4RmddI14v3puqjJzNvPmexW3xO
yJefAwAzOxC2xWe7GRWQuDkEadHsrCbe6OxL7rLphDcWRzHlNUfZoMmKFJ4VWUep1aRNFpYRtf3C
M1x59Mvsp+zuYTMexl9RyBL9FqUN8W9RdksWOPK86QsvwBuY5I9rdUbwU+o/LdfSR/VQGj5mRZWR
vRUYs+7MLIyPrVdlKJD54UOUFS6Ackb7rnKePUwY5WAgulK3fXcdcjhl9U8LzOJYJPlw7GCCvzXm
HGx6oVw+jSGaM7H2BbJ6uZ/nKrwWWhABGWv5j7LH6Tu0hSUUqQAUQ5PcfJ56Exho1/gs1MRizI37
dFOJuhdsTcDUIeK5U4pPq5ujFFz8DNBZxFm1fy6SMNyPg/dxNv86W0fXMySKhucRVPv+/yOumEBB
8Bo++plZ6p/dMd5SFZrAMoL9VpGA2MboGX3ttexlwcl71XF2xv5nPjTfagUzNj30XXAVgftUoveO
bzY0UqwBInQLuU6hqNXGzIRNb4s5x6bugfE+dvbrUmTu2SFbZteiGpo0187rmk/ICx1Y2WPcOZjd
sTdr/eACj/sqQEtt5QVvEdrUN7v2KXaJfjWdeatPVQWcthjOBrYpz/OUX/Wist4NN1KvKLILgWGD
vPtUDCd0TUEHiyY2n7BelMI4yuCpGqjS2ji2yNGgHF/yPuye5KCpHzr+8O9NX2BX5YZvyEqrV7Of
3IKVQH8ee4cXUe6pV9sw544SOWjfua6Vqt0VkJemv4NkrPeBqp6KOtcPrQGbL/Ww1IIApm2ixMne
bM0aX6o828hBKY0DDea7FZBhlV2aB+6wngN24GZw6Mum+pKxdXPrfvoGDpelhK9bF3IjzWMzTmy3
XD84GBBN9gsBZ0xJMpNMfV21RCQ9p7R6Su6/9EVIjB1yhBAffhcMkYFWnw3bpE8N7HMskHLiIOf5
qc8ahsKqxS4dG9NdMTTWm2FrymWw0hJTCst6y+tmfkIu8CRbSkQX5tNF1M2vskfN4jcVJ1BA4wzp
GmIpjh0WD/JaWk86ssY38CCb8pPaMILuhJUdFcU4t9X9RLl4NWlK8PTM2HCBnSuydD5Ad6uvwKhc
hNOEOhDeuaJeLMZHt0YlXHTKoFiBI3NQRVt26l38EbPMWSPz1CbRMydHvPWSS9rrfUvFm9M54PsI
KFA7630Zn0wlpylH5MHLLdM7aabunFSK82HVzRc4HhiMy1MoyTD7tB4f7Tirz38O/xa5nA6Ro/B6
nKbN0vYHY76g1TApW3nqV9hfYOJ1zq1ftpfGkBfhrkhrwG6NjqKeKHlRZS3DxUhTtuVhiZSndQ9x
zWzmeCOJNrIPzVO3OSBd8C8hIoDFvWDQOiWeT+6UfJNIsT+EQ/RGneTggi1bR38NrPCzdTDM3OmU
xvm3xUpSXljGeYqOqUvW8j1AzQp8EMt+tUP/k/yZkuzdJuXeabqbMWrmo9oG1iNMtZzkU3lfInQn
CQ5Yvk/bNcTVKvNxvRRqB1tgFjtrztjSj3r0YJJj2HiT0r85g5M+xcV8loOyqxuLvevZzXMVz/2b
F9jIxHgQq+TgNGTjvkC/4NCN6nDvdYhnpi3kw7wk3MtSN/6pxR3oK8kEcWal12CMoP1sgzF3HqXL
Su8BixnKyUMoDH0wab8SeCU6i7qnn5YQObDxsm54+LCBmJxQO/eYGUvVsTghoV4EibuVTcNOxl1c
BPUyqvbpk28P2nMRKfqzWQrujfOvvrMfIvIgpBjNPkTmSOg7y2Y/txNGfBBDB8j+6GwjBR3meykF
vYRO0F8A4k9f3BCpTkOzfHKRhP1xRRGGB9L0ZRWWLjVEgIzY5n5DZT0blOpmWob1iq1XAsma6pGk
WfQdwpioxCyDgWBT2O7wXnZlfZMBMh4MIABaQctAwsC8e/NwQ5LZepVd2kTixNPCTVNw6VDgLLi3
pyeohCaaeqjo+AKJIQ+mqjnnLon+WbvkGXpHu8bs/JtsyWuUfNLWcgT7QlxNDuC+55ytRvlbdsmw
X9ONicT88sGIIhdaWS8wZoSfbPQL4YRKQPKCQ17RzGqZVNdJ//wbMnkFOCcC6oygDQr6fp0dl7kr
1jnJKMCWfDGASJH1TfJrpM3apSg9FElSkRbWvEsiuuS49AL1ihkcvGwzqLrVwar/4pWhXZZime/W
b380OwMS6TJaDflbZzjJOR0N/bnpYOGUAgwva4tlxbercaL/NGt4O7LUKIPlqCw11iJYzkWN0H9R
NSyQAbcBsKCghmpDFH0TKRSYF7F5U5tRm3aT3easjoOKHTwjCmL302aZkzX+FhVcTaZdljkZK6tt
mNWIAJ/LqHiVGaSk7yDopEl8WHjVa1vmomSMPMvtqd6y64o+AmVbTpTDa+YKGjWAN5k6slOys6VL
MWiRH5JyRL5quVdfc/MHxKIOiRQsGjz1RVB6T4aUJTIt3NWWeWixnQHuPcjUjkzmpE1rwI8su9Oa
7qni8aMvtGK2nZotvl1d2J0UU7SbX+OdZtNer/Fne+E5ZoiI2aFnHEqLBVLZuu9+h8+sPIRkw++K
4jr3SQ8fG1OrH7CmQwc1A/52nzBa2bsa+WkZLPvkWVOQXI3G4zpdni3XbRBvYatYH5KKpCKIFT5M
fjTqZO+91z1mg2oO4a4pSwOjOisoSfilxYW/VnGRZ+uh8r3wY/iPmNquGQl6LXnohciiuMIaYkSY
pOlNepXvpvUF1bXOq6oGxfk3Z2Q5KgYMkjjnD5C1AG7/GsAZ7t8Z66UUQBFyhnwvojtQnGod4OBQ
aD6u5EmE73KXfporNKLIo92dDi3+OVX1F6zotlofahjD5WeRoX2TkVVDfjCZs2fZAonzORvLepmH
oQg64cjIXOQgBlADyjpoNsqrdlbo7NweUQE5qlQI2HsCFyWbuok6dGKiuFvIHyiqELzSa3aHoil/
3HpGdTl0ZzSfovwK3wmkEXJs8aXzDagGmT//2+E2418+tMLDb0Gar8aXpb1Eej5v3C1WaDE5LrXa
OnpuXqt2NK9mijFfRBGnEC1N0fi1wE//eypjdPD36Ea30V4218lTU0b9Zu304moL2CC4yK5ldI1W
VKB+iqfx9T86E0lKD/u1a+ioPeJxfr+crX1mU8NnclKMouMcr7f/NVBONvsLBT4cjMSVBoRGzpPS
TKj1dwhLWdY5JMk/IQuR4Mtg2cNy+DXqa7zGqFExEMtAkKAXGOlXHhBGc0AstIHVUoSvrv2XXsTa
s4TnllqXH1SYmzs5Jg9e+UMVAbKBNuxHgIwPtP6THZLtbXeCI75Zf+sWL5ad2WX4won/DlC2iB6v
/xUy0BW/mTybdXejo2/wsPYvM9a2NgS7OsiSl8F2tenkTX11bvP5uVcE981o7ulUZ1/SDGfASAu8
q+ME7dVti3pfzHhZlgiR9WjjbA18x2+la1kv/WS/IuDsfKXUGoCJmd3zAN//MwZVm2aena9Z0Y3H
jEoJuAPCbHB1Xo7ZTZdp2gMcaUzqRVhUaN8KC/VJ9G5JZOooHcl4qJwxSovJcMM+ZzdZYMB7P7os
1JrfTrvRC7elgliO7FygdeCb499Dl14WQOM+GVTlZJgYCQ7wEA6GKJoravvTVXX/UQtr54Uc0c31
uvq5cVA7vQVu5MOkyezrnIFuAO4FQ34a49cmyt2N4anFHmPEOX9Q8RY+LOiE3p+ofo3GZ1XfTBAr
P8dOEqNUhJstCVfjs9FW7qEDqUrqmmYwGMPG1nAHGmKLkhov9/0UG4J3T0o37Fysp2KEwLCXczFy
DzZJyf/X5JFeQNBr01R1zceZwb7vjPjRc9LgFFO6edBC17qA30uOPlhxwTKpd4hvOp8Q6GhRXLYV
uGG5tYMYbbEW6cmeVhrZLyRccASTp/IQN3rFHsmPdmufnBM5nrGpKrfb+hhFPw2Jpt97nkQrWlae
Daof7gY8JNnb/wuj7bVKvw+IVMuuFTKrTHH0WyzawOa5An9wkvpzQYFjshdO11WwboqEsp3Z4bIz
ITWPa31vqzs5HlU+kMjQ+fmHxp1spnOc7bOpxoF1hYNI8IeHot4WjHe3l015WGKmLiwENPB7azdm
TyIHMElo61tfwDfSCrB0zB5aCpTKQ/45zX31ae2wgK5MVa+Q0UAOVSqeIvAwb0NfnZZ5ptBEBeho
H/Sw7+DU0JR9mZlWl8RRXmWXnArf8FtmxsgSZQGo8dBV3gdk6A/z1DUH2ex0cNZVjwKDbLqN9snI
/OhJtrwXBJfN98SvuqdM615rq1Pe42b0HuT1EEtBrSxEVD8ZnuemV3+Ik6IIlpPx/+r5f8QEQ9N+
icihzW6ABn9cvdsAAPcGdPlrag351U0i8GGAsT41bvhj8JDxN+AuowRe/dXllMVnww+wNeqhEwaz
fvKbDgXgQmm2JtrM30u+2WGVdP9Etf+tdvPubnSgrieXTXjs6tl3H8Y35k6G9ajY7KLUyAE0ghHg
dzWwP/ng51G46tGjcIX5Tp3m36fI3I1AyT7bVBdPFhjZY4Xaw1fTepIXrBXV2ZtzPpxR6x4/xSHk
NvFBpWoEqJ/UHR6I1fhse0CyPSSi3pJgPLe2YZ/C0G42UzqylW060D6dYu7ln1N+J+Rfl033IY87
87b8rcV3xYqGDqG8UT+tfXWYBHtzogqvysvVvy5vzTOFHj86L/5Da60xHmB5ubN2lJXDtX8pM4rR
YSLRKkeDznwEdlXsmkAtb1Majvs4Lcw3p8DOT9Xj4O+MDCMPJPPn3KRPQel1Xw3dVLc5i6dnahUg
n7lFHjrbTLaJoemPpuVnm7A33bcAdM8+9ubsmlVZdEXsRtm7qqO/FW5FFbiqnH+CHTJG2SfUTu6e
SBr6Ips4t+hWRSQX926bkkP03UxbRlBUp+3IyE6IoYigdSJ5oh4uZWUehazPWpqbPDs5t6MKa4my
21prK+eSUtYaJ0fWGNnEAPbfYt5a4ZMjOQW5DYCHr8PYBlsJvpAwjIxbaDe5ecg9asGuy4sSv3CU
5x5kjERzVIkKRtNOnmTXGDXNbSIph2Oeg5kK75sTr58AP4gyOSqmVt3zQs37v5VY0b8Zmd7vsVQM
YWNNxpM8lPA2b3qWH2sk5JYu2Z8600PFCu8aCTVt2WWbGCnjPYF0mZguByovaY/ykjzKMA+BhxaM
vuNuSnfYkxFvbwhcZU+T0PUfJr859ORat100Zk/rwH9j5aBqAA70MWfZyjCtz6ErKsl8RWRRcEbs
vwuhnjMoZomonNIf87Dvz0YzVk+JS9I9RXnwRXW0136ovYfaa/R841QepIZmdPy92qr/nsqApVcG
LLEtyVAKpHG/k50yqPL92tpiBV6cU2Rf2jABvqdVln8t3Vd4Vd4NdzTvNgZ45e4MIa46abz0c6fE
LaIeq+E0G9UXGehRnAaCIS4w1u4lqNsI4z0Rl05DtLcM/pNkzAyRkvdXPj4oVq4eaiitYpEyfM37
CG3QOPsxIoeFJniePTnoQeBHGshlzBIhwXO2o/0eUYIJ3hjA4EOnj75EjtkJRW3vhnXv8O56aDLQ
zYse7XANfTu39aIvfm9Nu8obu7MctXTjzHereu3STn3qzPhLUUTRF1y6tGPpuFC3LYwYPwQZtegy
OE3wWFd6cnXr0d2Z7IS/92DtpCCTAtWNXXEIz5Pnx15649VdBFw3du780vgqxcHnbgALqwkGsmol
f4y1Suvc/1/z8OYYDhprcRwAneIemsFjG0Qu+buxuNt6Vtxlvzz772CQeSGwIBEiBpDNcc+tmLVO
HZpMO41j+tXJUaIZtBI5d9ARnsBEhEaMrZU4QzQVZl4Ters/BmRwNBTdESukZLPOWK8ifr9rkv2z
9vCF6DWSzOnLXLflGQW1YlfWfnHGuRGRzCSZH8Mm149zU8aXcurbS6KW3XHEFxzNQ0RwVX6TT2qM
xbY79cP3Ms5v2JAIOdn3CnONYFNbyWOZq8F3jOn0jQ0C/q034beATWZPXG963dcel0Oj6o/4yk07
Re/M3R8DCQhwKBXkUyLFM2zIZSLajffGAH5v6Qt637i6qLCicKo/OuqMTUGi1NFJfpLsnIzsB3ic
cgt4GgiaEiXd3efnanPzvnSlvosgR5OWuzgKZuxYaCIIPyEWjQ4cy+N0Ah4mwDSa7v8ACq7zrBet
oWA3t77wsJL4YSRgmWSXnLC+CGMz/ewGSXWUafvQ0H9GGmbDskUCkHWxPF0Pf4prxXnzUblz2pda
yABZWE8WaWR/z2yVrIdiDc+m61rHCXXVsz13zh0AbMMe0K2/DK3yjDuUj1W2b54DwFB5M/Q/FLSz
xQaoetM9DBB7TKiuqtfrD9hLwTBJ/faZJDtqDIgmfg2yHFlA0/gZ4wKA+PZLWo/6bZD2E32kbf5o
NlWYHz1Vz8goIKgek54/teKRLp/LsTClbDTzk3zAr4/1NVYOrLGoPX2SrbVfxiYRPpJuhPfSTfOR
T0IdAF+aLJy3TgWNSjYdbY6ujRP8I1sTLLBX2OsvbaxOt97P+1fDyuKjAz0cZXkGezsfX+JgGXPh
Qm1nIJ9HJTXsR4zBdqs+rt9YMCYn29tS41dTeCHC0a9O1IdqrNuXuX+frLC9J3OA2LDpRyfStvgU
hzqgOdG3DtgseDZ1VX/0teKsyo3oFOL4vVmDeVm4fjJeJXSpKywbF5/g24J4+gPOJIFNzRzwlwv9
Bf80SfwUCYg968l8I6vuip0osDHnZDMVuYMS71sJMOHVoq73FgzYmHpzrF5k6GgmHmQFRRN0H32P
Vay1l38UW+3fHXvuH2RLHgDAaCff5rda/8STcvCaKUBBwOLtcf4NkAgOFRatBphrQS2GCcpZG0PA
FCWWUXNGJz6ToXQw4hjmh8rM1K2LGOQRXQi8gxwUhTOtHp9gdLcvamlGD60TcFclKk1vMh9LHzWM
qAVwtQLj5J06y/vYapvqQHVjwL7k1329LF/lkJxpaUhWJxZUQVE0Vufu52i1w1VWiJGtrfexaxZL
gblOiuQCvRZSlqg31wXiV5p/KVI7eaYEtOtwQwMV5KT+LstDIEu/sLErSjadXsZCt24SMkti6f+Q
dl5NjiJp2/5FRODNqbxUJZXKT/cJ0WYGT+Ldr38vUr1DT233xn7fnhCkIUEgTD7PbcJ9J3XG+JQ1
NMhc6WxJIsm+2b3uN9OzrFBSNVm3bo3M7dzuRxHfN3N3HXUnKO9zInp+LTnzomzcHI3LbZoM1tkc
Be8sWSUXKR7Oc70sBPg436ADlcfdVATj3bKYugLiWGwMd6JqRQl1kLLdV4h2F+Ik+8mqZQu55g0q
maTi0tdGdNc6YQkOFPHxFsQUljB5+EeYZ58Bh/Wc5x/0KdOpngYz6z+F7szA84PkaajGcddpIeLy
TRvdNV53aErTXGFyjtjQvEghzVyUzvF3VVRotwZZJ1uF5Y6XFuehCE/mjaxqPIvIGJn4vTC9/AA1
CIstq64ehW/idNyTt76lTmQ5qYp/leOqz0+y7JQgqNbZ3F+W65mlVJodTiN1UO5GlRSKaXX+p9ot
EPNEjzFOu5NHBuHzUM+6JMhlXwcxafjYYaismFN0/edGw6z8OG+UEdP7PM0beb/YaECdG6uEuEGZ
lAh4pSv6hUjduizwP1H1nLB9zCQSEYbgDHGJOeG8aL0UwLYdJIelLgCeiGBR1W9knRzAgqJ17CxY
3eU8n5R1Wj5bjDokEWosFCDSspBrchFkBpaNdskbQ1N/NGhDoAJn+FeRmOKsPNzPTi9sKxtkl2WU
wsrSVWMC7FzqPoxS1D3CIkUDz/9fAy+DOEHvQqO9X2rkOMuxlpWSHCNjun6oT3om/1MRx8dyvqKm
PYNS4LrcrrfrDz8XDSYzfV+1F9m31f8cjT59BJTYnQoIsKubX6Zvo1kXmZ0DdxK/TVsfqquhDOub
/2UPp3DXm7WzWQw0oXKdEEosLkym1SfmMkdDpNbxBpGQ4IkbAqPcCKSIbsiKqq8IFXjaYdIiNKYy
T1vFWqNjJduMl2Ux9cZ4Ec629ER0kV1lm6yewArt4xKyyNI/wvpQB3DOcJGXgY+Zt1+a5QhDuJPD
LdVyTWjVz8N92NkyJKj8K/dEfLpllmLXc45KZDx9yE7JXBRg0KdUdpizW0t6qk1MZRuEXrZe0llL
6y1btZRlaiyaexutr2zljmSrU60R/faviu1/tdNeO91ybbP8KCnwb7JKpvTkYq5qagyYbhk6BDRu
xQXQDW1YcbRrFuTBw6Q44avZMzsl0+/cRZqIXpMKY2cDhsxRtjrxVG6DuDJ3sogzO7mfQbM2srM2
kchWnEqsZWsPgQwIFn/XYB6qq3oF3IVFOplSGabac2F9lk23wXBU8SbeObJUmvWTPKpUA81OgPJ9
4N8FiacMv5tGr4LWmIt42Eb3t1XsmVhFufBerqFFGd0jBtIQxwYwKayvWmjYJ+jEPxbGXLSmtswB
4FKpeoqN1Ktb/Cj3VVD9+6rsettKDvDL8rIn2UcDmrJG9rkjCPGvQ3DkjmXZcUYVK8hq1Sh+cJ/U
5Kw9cwjvl2I01xXTmEAG1Idrp/Xu/kMXko5pvbr1kUPIbZzBiHFjwRpkHlpuIhs/DC3rlgbZj0jR
18Rwjd1SXxCsrW9HWWTdtHO1DA1RkDSnGCPEk1z7VfF/qfsw8n8eKvzdYaR16Cer5QD/8zBJ1vM+
+VWf3x6NpxewTsfxKre67e42DDSAf+z657ZfDffxUH/u/1Ob3PS2h59q5d5ve8RFDGavrPi3Y/rv
9/vz3uUwctM6afEzWMZeWpa6j0f180j/w/6zFNDDxwv0U/mn3f60Kg/r1+VKn3heOX7JlDTKT8W8
kGu9ZWUfi7/qIvvNeLKTXPvttkuXpd+Hvf12qP9i2w9DLUe67O23w3/Y9r/Y2//7UL89L62iPCLQ
jej5fOp/e7RLw/98tApuKglMhX9c6f/iR//2nOLuRwTsvz0nyzDLOfnVtv+f5+O3Q/12b788H8tR
Lmf+t0P/tsvS8OF0L0PZaJJFSYCoS4vtnbsa+YC4jMye11Zf4z0KrlwDdkhlOKNjuha6fSIybys7
yrqlte9iuA5z69JwGwEkKy2GBeJ2Hgax5h8DymKAUs8aqT3cJKYCx4q62pTGoJ6VIB/uExEoyE84
4yeXBHeTR/qrh8Ew8DnVeOjmhRfZ7n2cOijfU5KLCBo7k/5s3OdBPKsq1Yp92yIYAbMlZqvdesuO
chNiEGQlRXFaBrCVPnhAyvnDuJ4xoaCW4gPqD17wVteavcr7qb0reyN8IwVckk/O7ft4KMM32x2/
odaMp9BcymPEHKAdPsgSOHiUAyEUyVJhTESg0AySowbps9p70UqgT7ArqnI2mkIM6/TTqukHlb4e
gA/9qO2WVdmX8EeNmFyMYEwErhBwuIVOMyoTG9f2lb3/R+C2xluGmTN5oeK5U5PgfWhc9xSGMT7w
lYGQkc/02hiyZidb62Lo1lGiaCfZqg/R60BC7Wr7NvgLkpranA4VSLyuMtDtXyC2fUN8SXsK1RgV
9TCavRDy/ouTD2tSE9E+q/DA8o2hf3BQsH3AhOEUdbl556mFHm0NBWkBpGYuS48CYZhLrX2RNTYd
bOScO++uaTBEnccpullHmFD3AUsP70xg8s0HBoGrlNq/+AgDKSJ6cYg8YHJ3T7DB2ZmYnj/Yngl2
r0FHbyIg44TCfsXoTEessc8wCKRo24SjkYkCVDQXy9D198DO9Q3S8tarbWGTiUGL/6MVXcn9FCQ5
pCA6GwM6uhko3K3snI9wZZBQsn60jlO5i7sh2snO+QR9QEOhZSc7m6ZpbFEx0G+twFDbreZ1AZKw
KiOrWrpNkQDZy85ClN7GHFVtL3+CQVALPyUlOMiRU92rN0yb64Pc1jTAZovOMg62gmuXVYZE/Dlc
fJu6/L4gnvDu2bi2uEwzpzxRnj3FwiJxrg7N4hybAznbaYrfjb6ODlZSplvZGqpYzSuozx9lKxJ6
32Hb+BdTFP3Za/yL2g3xxnE1HwNwpXppIWseXKNHeGcuCqPRLnnmXpVhrF6MtqpfujFbB7FInuJK
eTOBmt1BU5v2pkjEumvMASe6HlvyLu9PiWfnWI5l39ACTJ4aYOL7bAbPp3oBay8a+3gHxh+dFc/S
3rsEbaRJz6p7WWwNE9sGXonm7KHjj+JFwCUtHADeRa2IF0tNUAxFBOGUJjCzuF/8XSkGG+ifcRnT
ykSLSDcfDTC+x85GXEnWhVCMHx016HZlgEa3rJMLkaFH1SQeAaF5W9lPL4nKkxxPEbJlKNmgV95D
3XXqfeTF4exw9jQZPdIWGqyLxDnpbcTf2bcHgsueYOmg9n8nF7Ip4ta9FRs1+zLW2JKFAJOiCfNE
Ky7DZyDazP6cun1LB0HqA9PLz6IVn5BZQqhntHDgqUWzbQJz3JFZKGHNnJaFntQ1/tVzZePXP1p8
4tSrpEU/bjBEdQm6723YJWdc3T8NlZft7QrltCnyTRCg+iZEhkdz9XsMH6drbA2bqLXTQzrW1d4R
TfDI1N9a60phXkWqXnJ4p5sQXPa+S+1TZdbQbMFJrI2kng6tK06p2TiPdmU5j0oCnFmfiPvKOk2Y
SGHyyFnV4Rg/apqzj9EZPGec4KFP/SMakgpyeCwqMyj3ihNkK1QUlLNj2d1uiNt6BeqqadDbhqNy
WxWCLHPRdcm2QRnkvp3ZLnJN9nGJEW8bNU/WXUg8SQP0kPfmQ5ZH6lXWEGKYDU1CBzQcHWRD5akD
IoSoS8s609ES0nM55hVzRnwwv+XYQl4W23u7wVcsAvOykXVykedefjWcV3zVkweXNNY1N9Y5JuEv
bmK+xMghXMq0qV77GQZqQUg7K3VQvaKlB9MbDhCSQUzOfRGIR0+rxCPTjv0YK/bZRdIALAByitx0
T7MA5FPhTPrGKVRlE87ZwKkY8mMSgMEww6id5X5XQAmrrV+59toNgv7ObeJTWg7uY+t6A2yJUN/6
dZR+6pTkj6ZU+sdwrDiVCJeSBa2ylaYoZIxyY0SRcvxi9n67twDLPJEDDk110wWT/aer2Ffse5Df
yOaMYWUgY6+bwzF1CUGYTZw/yzqwXedOL1FDLHgHponID0ZUTvfqqJh70iKxF4LlyCzj2lZCbNBG
jN6cuq9XONXVIHfqc+f0xqpy9Z5EyOjcy4Va4xG4FOWaKZzsQFT6OS9bZNBlXWfNiT/bGDapYTm7
EVeyNYTq8X508foOPB1HSEdL/8CTae0lSr5G0NY5JKWtveI9Fm96A0GNwFSsRz9V1phETafOns9Q
hRvctlTSbKW08esYzlFq0rt6NQx/WWPzxbBb/V0EHni7Jo0OyLbkOxvAsD08YIU6PIR8fx3Nphkw
VA+1jSgSY22jXn82sso/jTWC9ZN+j5AvYihu8Ryp5rZTanALo/3Z7Iz03pqIVPoBtkOOKPLzAElx
23f99K402Dloe94kurLKc8O7OpvEGuyrXIcV611LS7sKZbDB0VIK/Io+semtQBSb+6VurJxiG2i1
tpFbyQYtntTDoKFuudShkFdsoD1+KlRmygXArFc/Tf9Mo1b70/Kq1STamvRn762gouRPbYTI6eCp
eL3rROJEp0DhSzycVPP8U455Z+HF5rUjG3J1U+fP0dXyT02rBVvd7PqjWXVkD4qGx5kvIPR2+VPj
WOZL1bpgq0C/OZ3bXBo+KxDdBk1n9RF886QRG9ma+7iZh1Op75W+Sc96OVirDuhmbSKxaXcnTWvq
a4qA0MskYG3akTWATXLcQ9iXwdYFEbIZ1MZ+GNCR3KtTLHAp9mxc2iAZNUN90Ppa7J1SZI8h1ELE
3PLgWxbYpzLv2vckrYjlZWZ/VPNsfHJ7Ho+yhxqNj1bQe69q2GD6AqnoEGlF8II08NfUQ1bPybrx
guV8vE3rNr7TrNp+bFyHr01E7L5mdf+nZ/bOU4cnDF+TiJBXql1+yYudg0PaSsPJ8MXox3Pg9dof
mpVrm3EyrDP/enGHdFK+c/MI4HyIZF4gsLoqxLDOaif5mkPpmZUV6qsbo8bhDNVdkTaCYH7c7opO
q5/s0CgQm2qcT2NoX6c6hCiQ2WfNzuK/Jqv+CvNLf58cN9j0pH6usY7/vFMr6h7FNgQ0InQaQ5Iv
SptAZjc04GdGdUG1vPirM2Z5ehUJtdFCparInjW1sv+0EmvrOIb2RXh9ucYxKntU7Tg+qJZTHguh
p9u2aJN14/NH1VvLPMwMpGtUtca60fIaK6kBcATgND75UKhNq09cy2gTBV6DB3ZVHduO0cAaQhKo
rJKb/jFBYuwF9qOD/EGEIFzZiK2GFsSDLkYfNX/h3gc5PMeMK3fKIcbzwC1BmfbBFe1q4Ooas6UY
d+uHMrHGnRchHx/4drUv/So4O3qRHTB49+48kcRHOwzdU1lEf9k2sjHqoNzPWFfUFHSE34vyKEuy
Xi76ucfSrQ3tL0lidPulaukWBl279ZKBl2ztWC+Znq/LKeuf8rmE9+QXI9THc2+1GFmFerU2gIEd
ZdEd1TvSeV8n3cwueLsVVzxQgnUr6mwvi6nSFtdUB99qm4TY5x6ySjaS0QczqLQ+oIS0BGOMIFEe
Bd2mHPtmldSGe99HXf/amc9DG9d/QcBb80ICTBJ90oQrVbiQjyCDd53i5mvea2CjPON7i3q2kzVo
XcfWQ1aPV9GH3inoLxbE/LUa20/CDTAXJC/orjvM5WfYG3jlbK69rfKqGNdZMBU7vE7bo2UALxCD
W77pjofuhQEyVxa9Ie+2Q82cOdSdYeXwVfGoQ7J4dCHWrTrNGo9LnZiSr+3gOKdp9PtHWZ+Y4aNl
VwJ2Bi/pdT84hxSFwbNsxHv3O3K9GdDaHOH5vu7eUoRBTgNKh2scjmtm8PFr36W4tPvjq++IfOOG
9WcJjUThTEOsScFGQpblAoAalUUY7IvQwJSeLrJeYi2xbXSPmteeS7UN7wwFtLbi8+zlq2ZYWXrX
X5wiV5780X7gns4+iRblX+xugLvMRa/1tj5fpcK8V+ws4msqHsbjFAVPWFnk96H3p8ji+K6Lzfx+
sKqrFhf1OQ80B49TDa66pr6qlZc+tKJ6KWwkQ3q3uE598UfnjNpZWEI7Q361trGiVOs2CONHPzGe
ilLV7vq5JBfxmPL73O4k4VYudmZYcc84riJtT5amY0hrCXgLqcP1xJLYsbjjm6S/VtjWf9UKN1oF
GH885H77RxsZ9m7M24H/QGq+j2mNn+Lo3flWlG/L0j+ZZjIcEmYOd8KynH3dYCA3JMQCHPJHReY6
m6DLDl7jPcZCeH8B8elUC8ph0MO5gFz5bXANZtbAgN5tmIDrjhzT3mY/IEPQxNV8s/1q5va7UiHR
hdT+Ki8EUrkBfiG61k5fHF99qHlAPrmej7SUxRt2hbovEM+xDNadmODuCoKKs9LEVnHtGojGiBOd
oVZ3gfBJi0al98dk4Iir73IRdX8pXb/NmX8GK0V8MdMHeNrWnVz0Q2Tf4VPNgyguH4ceCfOp6cO1
DrvkW5IZm8Qf9U+BXZxtdOaZeyF0D+ff30+pa78Dg4GA3VVf7MJhpq5hmVu2o/E0ltVXiKP+gW85
7RCKepX6XfQdh4t+1UVFsIv0iPPZlt3zMFSf06gCRArS8tmfdAX9Kax/edYc4cT4B7ymxAUj1mIL
LgYJsTq+GmqJPoAeju9GBkTRM2rvU1tW3xtwP1+zuHuMJgceU5npFzXCvsYrI+XS2U2GFFv6XSSN
9cmIoorJtu+dEnwErk4YvrhoEuPQp71Voa09AO97k6WyL2s+PtJmVehizihWDwuWKFIRQ43qPN6N
GV/N6og7VRaqL4U5uCs18pq7FvOOTZP7Fi41wt/lNRQOgZHdBsWvYTenaY9iTnF63weskx9RvfQt
w7mIwPZWCbGsnZc7fLTwqK4flkprLvpha29IixYrG0k/7MdQ0YM4hft0i3RvB3xNLfvPIEftL2Au
bitzzd9Nwpmsf/ZRk8H+4tAZPZphjWdDfhn0IVxxvwmwI7ZzzUrzW9/65SdVjcNtoNfDUVpZQdK3
K5TMVmYXmht+AhEeA3QURtedfwyxJnioBghCiPeFX0NmhWIsvVfbs0to72a2LyPXe888GPd1FX0l
gGau8dXqzhXMjaraSMVhKUMs16QKsWL09n0u3j5UL135eFqjkYbEfRetvHD289ADQjTdWG+H2bTc
zZyIv2aaHsdEza56VubXJLJw203KL7IHM9yZ+h66oBWhJ+a7wAjgZ2AcdPVLXSN4OZX7MPfGZ7+s
sK6fZcsGXAX1bBRf+dCEJEr0vJ/E++gR4PKciLibExTviZ7FGz8ozKNsNdX2Takbpp9RGr+l/aOs
9fWyvCQuGsN+K8B9ILnRHL0G1Bos2nzTZQbklFlDExqG+Q1UJx+CXNJR4cWl+Eq650DFk1xUhrkf
u1i7yFKuR/UOC+lDGmIH5lk2f0XM9z7rwUFRwubLZOnAzwxNO1qh770USfeA2HnzBfTasIbc0p/d
MXDupzGLNoHbJJ8cEewksFnX4FhpAIVw8TMc7i7kaf/ZY7L4i/aRsE6QD191JdLv4E4aG2HU4ddU
eYcQ0H82zEjZQkC1j8g75tsqaq1VBX2SyVpurTtsrJ8FMoiPI7KwptJYz63T8Elv1F8MYQEI1Kty
myk5JGd+5Wo0IPoUqVrwLeCi1yVJvnVS78o6PGkoJFwmz6vfCju8A5IyPDJVb94y8yEP8vLVIcj5
zB0GqYJaW0/8h8kfn4ucsxDYabfRg6HEdF7NilWjKWLfuaV1hzdzDv8TCyjYKE9yoXlIVdQxMll8
G3bJ2oWquQnKId3ZE+aYsk/Zu+AaVXS+5s36UWuv8yBhh307HpZYMPzNx7JUAJGT2wacIjhacgGq
Lj75iffpZsnR2g+KiAV05JBTrljRe5T4WGUg2Pou63IdT+sPa7I1F/bP/RQBz0e4+UoflT8i6dpo
VOad4vXxA3BMi9hlEm9DmBQ7YxYtmPo4PM99QWjE60Lvk50l2R7LN4skhzgpH2BRbbpr2aCoOqEC
PuWUYQM6r3uSaw6R3dua9/far1pRTD478hbpApVPR2dlo034PcsJ2ql+Yj+j253tx4IJXGGbON5O
iGI4UyS+zn1hnJvMC2eHDgUKjNGaYMwNA8R1a08PyA/3PFdRNeotZKzMuaH6Z4PcQo/Uh7iL30Kn
AVQUxcZrhHbYXhbrTNdfme/o+1KQTYcvuJlwrz4pYGivShMWa1Fo8ff0T6swzG8W7Anc5Jl2NFOk
nyKQeTvXMdQ3P5melAC5JsPvX/OJx0XdmB26Lm299TP3NSpVp4AhGWJprqhGcs7zOLwYaVE/cG3a
o1IFnzvVpySr5kXAVOEYudFnWZWFZXEITdwF+F9yYwbFN+wKonOiReadnouWWOW1t9vhHEmqLZS0
4YznDWXQIyeEfO2Mm20fYpyFkBux9ApG7VprmCDueHhMpxG0ZDcTRiIdEWiz8MpnR4u6vR7gEJRB
3r/GM6jOHaEX9cqYI1rAwxuaoP5a6J2z6XNT20sntBHJ4o3q4Mstvc5k6zB3VufO1dy5roHI68kQ
PXjCr691oB8Gp0boZFY8zQYfL9g0fYwq5Ez5x86eVaVzko2gnoHj1mQOZGvTe/lpqgtUtuZNvY4s
Dgq169rvjNesU9Jdk9Ypjh1cdYQXs90UVMVWWOkKl0yeV15r3cG1xCFzLspnmKoEO7S4+6usyoKu
3iShy5/UmbVnBNQgVYvrR7UzN7zs9MuipDdXBUFqXArH669JkKxVG2YpoZr8ZeBb7TE2sL6VqGMj
9d+UxlXP5ow7NvkDboraCPeyONhRcpKbKgPKczns2lUIg4ho8ZTcq4aJuvBSzoxm2oDHQf5gbl4a
IiMrIIwgo606eHXUcTzeWQTQXi2NhzCayMQujAwDVBKehVOE36fgL80Ryp8p5EEjV7CIaxowsUZQ
nY0xCu5SBySWVYfFcyYSkqSTHXyv+7+aukD37l/bmNmUbfH0rs5qJYxjlDx2vlc9Mq0r1vjC1Pvb
k16WNQ9EXDM3e6Yz8FkyDRujHrONatrRTiJQ5YKkHfJKtfqjTmJLZb8e1NVumi+H7OcLppa6UVvc
YORO14oCFjT3G/ESmOBP5Vr099rSqvRkJcxYJbQKl67pW/ehsITH11PQfU1Nh2BCrb/FDfypqY0E
n9B29dpWPiF3OgwORnpoBAaPQ9ILIkP44o1WZPDa28kOpq+PKMPlysl0XsbZVhsWOAkO44iXYXYr
yGpyE/HBECZJprnX0rUxTXcVR0W6lw3o5OPal+KLWRgO5iHKk/xelSeay+neGR201Pm8ynpZFdXO
0+3Uy6JFD9lozpbgnt84dz6shsRw7uW3UOSZ4cn3NG8ti7pTi22NkMFBfgQZAx7S5ggHVLa67V+Z
GWivWulN17G1nrNU6Y65F8H8TntUx2AVCKLteAb7f69ljUripTLuZL1cLN1kMYsTBJDqvFwvDUhC
pnsjmtKVFMINWr87k+Bc3QxRZZ3UxOVdGZH/RupY1i0NbkiwzQYxv17qCNqqxz6Ovwh0PTVvpTbu
g9kQXZFQdIlQl4D1CKLeCb/Ii6ySjbJervVQK5DvgQbyk/zz31vILpkuQmO19C7n3nIso8t31Uxf
k7qLg5+WJwO56EXSUdYn0p8L7TXw37DZwH0ClCW4+x19gWk/4NG6b81geDfbaX8LSwI5XwdRYp3z
tjIvjtGCai80fIyc4H4CRfamhlN88CaIgWbn7fhAUu+iVriHfOzVO6UL/m2NKbR7+FW/wAruG/mu
HpGaGh75+EazR9wrAj0k+UHizHkJ3xr9o/wgsaPCPAS+Vq9la684qM95wwPmWy5aZrwr+JyEFD8X
5asDCmHLHJOifLEMedyt6xqbBSMNo5mCAvxfwXYZLbf4Xu7CilRll3o8W2Sr4ZXpNVKzvVkE5oNF
MuymgDqa57CptfsfAqgUFTAO97JRT5EAH9FY2xMpqJ9ar4FclXohamoUUXBqnkTySGKvepQ1SdPM
73PU7WWbkmUI1Xo2UnMprsCp+akmhy+2nT5PQtwsOErSf25Pyk6L8hZGKgkSJ/FREm9M411EISpo
UfdSqgYEc6t7b/zSeHf6WWAwNeJt0NKrqpqWiGJvlF9vr3RC6yoSB1HrP96qc8N4yEp9/FwyTd34
mVfeTS3212EZX1Vh3ZU/dFzTWb/Amrz8ovmtsi+d0d7FJIE/u/hA9nhM20Nh7LLx/uZuGHe4w7QI
m8VVZt17MFQ3Io69V2GietRyADiEv0hhJZyiyIWY8a00t8mSbjXG6989pcjSUvpXm65ZJhYxiAhJ
ByZjtIf1kGGkWZo2BpStcC5thajVrDQuFz1fqz96wODEohL9n7Y2bz3kRssYcgNHQb7n7zHGxDSu
g072UIMuAGEoOSmxpr1UUT1tfWXIdwRANNQixvIINKRey1a7GJJL1/mvYUJfFX/EF83ZyibZvamK
B7Vz0odbbw1tGgOt5pPqr4Nw1iXCb3HVOEN6cGR8obSgxmqtWu+smYBnzItyVrPuQ3e444NqLUvl
LGF9W5sbZTfieMMdJPofPeb6pIzaVZRjhTtGhbsuwxI1ehWrvc4BMDC61Rdk5aazFeTqYey9l3ZM
1bOscmArDBsrjD2k9mKL580IdaXs5oBB8Yg7zAhVsVDV7CxvgGkUyj1fWI/y/y+rUHxDu1Qn77Pc
NL/YiLTI7R6SvTwsL7e+OjRbPSc0u/5PG4T+VD8te1n2/PdGTiK6Q13yAOqyvDiZMEFPtd0VJ1k0
VB3L6Tyq16QTTMyaBz4Q6zHf2vzzNhbuadsiREmEQO1aQK/Mtj134Mqpje6gD4PuEIyMpovi/Xkr
GeaY3bt9d1QJwu0CPePw5ze6fHvLl78VadmqzCpO9t8NQ9+3l44HhuxhpggoRbYX71pyW9dhGIId
fzZtPalkNaoxC6+yYTSsKy6t0Z02etFFZOTduzG6unWsHD0VQcTI4PN4mOtqsvmal3nrDgWedanX
wj2hrUDuLRPNLlDRk93Ehq+es5lCEon4zuEjAikHI19ZAXP1TaqWxn2tIvsLW83vMOPrPwkeTfcm
5OONHaTkjwsEfMghOERwk/IiFwoGlLe1ptH3TgDHUB/dYQ0Tu7qMuUVEJfShyEQFQpEO07kN5K3q
0gR45kBGQsS6U6ZNOFTls16X2Dz7avGq6Ea8DkyzehcWM0E+dJtzkkbhOmwwZoiBvQH9aPkjmyOW
7y7yngSOSCb5n0cMgza9qRVvSoGbQll/8y1/uhqNqe5dhDJ2QNrclTuZ7TnxnOfEhkBcD0WxzwkR
bfI6WYeBGOFMskgybdipEabnsg7jqeEp84eXVMQqOSlsVkuIuJESgzVUm6p+4Nu+CGIn32L/0G4j
V0k2pWIw2/Sj+LYIK283OJ1/P/p4n1se/lwqKuonuUgBEKPXmYlzAO9vo7bZgBKP5b2VhEJWWlJl
Zz3I/bdYy/YIrQYwG3kE+164kb0Ck8hKB9txZQjMHwNtEMdOjOLWakLYwYUpHvh8YIwq0dyV0w/l
KtNTfe1oWX4KEKs/oTf1Y22pkw2xmMnZstnRgdKBYaK7XMiey4ZL3dJFriGtnwNJdMZtq3efR2Ow
CbVFjCJK+5+rZKE4FDcCXTvN6GlZll3lmqxTxgai7yuU42ave1Fx8sqhO9pN8WL4nr5bDj9KwmFd
jehSNQIQ4qDcmfps8QV84dTPQH9jhoLbk/VdaHYBeCO0Vp4VKGseFs38xGhOZe0S5FvKcW0jSZHn
2bEH6kCYFwfBSiWHLekBctB+0uP6D20emkwcWeMGDMqp0MZLTUYfeGm5rcywRXStjQ9OzHddLMB+
rK0phzNgBwXMX6wF8tsVkadOnmK5uHXyG51LcluX1bL/0pV5oX0YFFzDki7PDvWMUx41K8sO8gQK
Hq0NtEouQN+S9MXUdD7taETkuFrlRnkdjXMfteQI5vrl9MuLKetul2hpXlqWOrm2LOR1WYof+rWR
yjVvQts/mMgy4GFBOp8LvHRT5L9ClltQRePtoFOQn+OazE6JKk3agWHliJfFcuyyLmhb98eGsizP
zNJbrn3Y5EPxpx++bKd1FQePHSEz12R4iU3DnbbyH9A4ejqtO3j9G2Q1iEI11pBu5eUi2J2flgu9
FGXdckWXoqIUANKWCy5bPm7nud4mL6BMRYEuwNWohUqKtRHIf7CoyNHxf86UelrLCp5EzY9VMwPa
jDPLy9gRFhzEyeLZfapI3/PnnFflAufZ8udyFiEJ3TbIkcrrs5yun27z2+rt7OaVve08f+vo30aX
j/0u4K09L+L5fBjzfn5V/FWd3EI2yM2WoqwjIvZjKLUnOawq/V9d4t3f7lR5T8pFOz8I5JojSTuy
LG/kX/X5VR1SElyWpeXjHmSLHPa2hzEDG1iV8RqkHVGg+Wcv11TexPLCfqhbinLtw2a/qvvtUMvw
HzYLPackZBN0q2h+RkYqnpM/VudyN/+D5DPzp5aCSXWKtgVNY5axKjeV5dsgcqS/Nx+BW+Dm9nel
XNO7ctrXbXqQg5cohm4mY6sgd3m7n+VtKh9dy0vhQ91yJy/9flUntJm5If+KsuMyjKxbissw8i+9
FOXa7Y5fKj/sahnmV3vqNB3FwOA1NRrUmOe36e3p93FVbvtT5e1N/H/UnVdzpMqarv/KjnV92IM3
J2bPBaacpJJUktrdEGqH955ffx6yerV69ayZmLk8Ed0ECRQgSDK/zO81v28VB/xylFh9OyhOmnG9
NuSTaGN/uZY46vezEnmVxzH88tZoGBso7K2YbQ2LaF3ENlEUa//T48Rvxc8yPffXVO0O12b17dav
zbq4v/+0Kt5HIlpysRoBdQLA8/r2IERXI+r2oOD8o42Q3+UoojKLJiwnodbfiEZClAtgixuA8mcT
1+A0MvQvb02rONffNrdbR/32oYlDfjvu7RsTO9LIkchvL/K1k//tO/7tt2EhMYsln643b5Zfllqu
jlvwvnqIh6BoN5G4UNd8pzPRwjou9n8Ga7+EB7EIMMSNvC3EXVtRiqu4FpgkN3biYby1/KL42zZV
PEXQayI46+JYDsQ3W4pVG3j0QWf2ay/N+qcFYPvqiWgLFyEJut/21YvDQ2d4nmJUVZPO/iUGvd69
eI/dqEg/Qs1cBKDXdyoCULF6rcxvb7rDllcKB/MgKg1ifbkvreWCeOjPJyL+4uurFBt/Kf98jeD5
tHadj2+V6VrHfsa84vTism+1VayJbWLv3xXFtr87Va52OrIpvr6N7cXNiUP7rPoQgYZlzND41+ZW
axjhISzggOJlCJeNi4t8yrdhi+5ESyTWcI34tVjFRRGYhfI90tTmlA3MQoLMa04hipqHMGGm4W5s
bNR3YnIwirSimTA2h1+6NKJiere3XlJ0jXOVZqs3VRUkV/IILuiDL28PRqyJRWeA/tfKftep90MK
e/+tj5YAMu9AKp7FgdJsKD6+vYyDoFNz6q1XzkEVHjqoTihygTXGKCFJzEvTOVDJ52Yv2py1zQll
KhjkwcgjE7VXfNmOMdAZrabJOH+IPkqo1mHBWRfu0HWGLw5ROrT9kUGkA74u9Jbr97PiiycpFsRC
aGdYR3GX4s1cm6oFg1xU8+wnsa1JE8dliuXBNJavMayaI7/77cXkk1SQE/8qPvG8igMlHXtuxPHk
WT2Jz6R1hkM2MEW0rvMNgVLBrJyK+2b1mR4jC5huRE1+e91v9yeBew4QuXjFD+kFcIcUdFhGrF6P
DcUxlZmuwxMsd5Gy/Tg7jhYY3dKcCPT0gArwQdz8L6O6a2D9y9brpybC7bf6PXV2s0ElmFn4GbO9
PUXFysiM9P1BfF7XR7aNLUXdFif5rQ26ft9i428/qSXStnGNPCJj8QWzJyxvRGAalrtKRx0adyxy
h5hL0cjD/nKLyR52y1w/6qPOPBAoUWj7B2MqHkmcuQpaNkUU3ppp5hVr/2gWD1XiWIG4aoak55Zx
dJFL30U1425qEJVl+7iQlXINo8a4Tz1IVcfwJNePetxq10HqdRR7jSzEhyi+87fg4LdtmhgtiGOu
q7/tF8X/OsC4/kZUA9K3Ozmrwn2XTDtYZNZ1uPRfRh+m1qK7XXb7a0Or8RjzD20fG/u3ulqaugdm
aDqITWTU6U9Em3JdFVtFWayJhRlJHBThYEH8OO10dUV8Az8fvTOCt4bjGgaL2vsz5FYrsz1m7Vzh
T8vsx895CFFN5tSM3AFrb1gz+S8f4FsrKj7KazzjrHJ6oE1hetHwnCKeD6JGAoBZoBqoHkIT4V5R
8p34/MQbJ9PmqmNiH0TV69fxeoC4ds6km19W7XoNFcWd/Xbdv9sWD86Wmk1u+5Ge2atnU96B4rq/
NmftNO7QrnwQty3OZnZRtS/6H9Mp4ozW3MlMIcWf1LhU1sCSVrL5+X5FJ1ns/6WHF/d97SivX4/o
1a6fk/gLDaVLTuuT2ep+30rV4W3moxg11R9WpXR/CYhlFQfMWtfLa7X+pQr+sipuXs/Kyo96bTDd
DhW4Q1VYdBJgDnZ5Si0UfbwY/3Yqc2oS2eyoTnbwLvtjOj41a2Lu807faaVFbCpqk9XlMcSbHun0
/nPYbh4kTaOiNr+NrMUXIS6MTeVK4gcw3lv1ExXr9yraTcOlqEIfe9rD2sYb8+7PWatfnuD1iW6d
v1gTT1EG6O12c49/7s9mSx+qxa+ahGbvZ6QAGuk06sV7WnrmglBY20IiozSTwwygAP9IWmExBr2u
ikBv1mOTdMN2jl9W17BmkqAJE4z8koOOoqUvjhY1OI4aHq0o94jIb6y3a4gjrvdLo/P21beEe34x
R+r1IYlH08VJ79eliry1GNUbTCQsTXYcYcutnp6q804lgS0+V63onww9BQhz7fsnphDwpvj0S8i1
AF8LsgH1L+acF9NzSAQz1at2PAwTR7DtL/zxqIbXfm1RyBUxqKiW4jFzV6cY7f3NUcAZ9m/P31FI
JKVbf/e27RrL9tvfhTiiep0DKZXmq4Ged5Azz3Ysi3tRJURtkJxl5bOevGmFJHTAvwU0EC2SuLI5
W0kQWyg9/vLViNXrojLcXG2sQ7HVGGbknKDB/eZYI1+8BbBSK+81BTLQvDDtju28fh37G1YBmzKW
icq2Rk68DrGmtqgyIlj/syW93pTYd600SiavgVgVG8VCvDWxppHL9sJvdl9Yj/VQ+WTAP+KSpF4H
dXail8DVpHoCFKqHuG9Nf87ZWUMv7TurHlRvQopSPJlrZCfaI70BuH4Qq9eJSvHyr6uz3UUnQ//c
h/l0fBvr4XhAIKabjfvbIHDpQ0RZ1xwVTWV9gv9ZBFG+uLlZALtjSimWv+vx80zC87Dsje09Iu0D
iEDUE9FsXV+xBQ7XzW4GfZt+EDHgNo+ab4tyW6yI4AVJlL8Tm8RCb25G3ACO4vAyfnAcbjnfouB5
+yLNvsVsoniR19cxvp3bexUKqJ+Wu7HW78deA9kikVa1LLARnTJ7ignNhWAhypuDDh4c2c3Y1Vsq
j0miL2CwNbhSq+CdCZrwXrPN7H5YNe2IzupDtDlxJWm57kMp+QqYzfRLaZR8p0ENOAKYxGS+1ZFq
j6pntFMNr9fbH8W6JpmFFpHmJZHhw8vPT+lgxwdN06S9GSYF9FoSFdVqa49D3db0lwkJ1K2I0877
RDXanbomLiah4cO6PK8aXnkluL+HIgfuJDuFhRsP6bdRWjghwDxnl0BZfMqW7x246Yd6rM0Ho6eu
SHk7QN1OUGq2E+ddB4XVB3Ur08JJ7tUPtIlCqtQCD1WKoGL2yy0+1Tclg4dORlxFRQUgkWQdnIJx
ttPV4Ub9xJnjYB20gxS16adaf79qsbzH9tf0s0m6KFmERpwEb0br/LKstfdm/HGEOdRt8TAOSlgF
bElNbG1J/H/vpmKP/CVc77H9rmErJ3mpQmgL0tIH8Ln6SJpFXpOnjb8uOyVT15Nsp++SYYbUVGCJ
hJ677LZpNe1MXU9vRwXn6s3Tp5RMvtXKPJdR5NYLjeNg2oj5G2m/V7BG9PO01jAujspjuSrP3I92
moEVnJyQ1CPfXxWOMDALsQQKJ8ELMhwM1lquJ8iIYjHlAJObVR09czuDOI0ljrb7r2sJUwHL9vzF
qV7nGmLO4kzWS9I17wy1hz/ap8V9P80gJOPVPpvTUnp6YnTBWwd/HUYhgp/5K+wHb0Bc1Rrq8oyW
mzdFPAScf2/U7ZVqm2BFZMW5L/rtQQ8drzC1xTMHZz7nsRJ6IXKRvr0VZU1+gJ1QA/FRj1KBFzyu
h6S7EnUJMPlRvS6DlgV1YQBNXCs7tURDcsW2odmXTu7m9qDgl5kNh6IekaBP5syPhsz0rbWFZion
Lg6+0fltMcC9OjllAUiNt9vo5MwYn26cs7slNBRseNByG6X2ESMIeHztrGFT5qHenXiqY8Rub5uP
zlCmN2RXQhdYLkhqaYSPYHUZc9uPYa+ksDvmFDnEcz+Btr0uFt3ELbZ6SHPVwGkredePOcbZfW24
jV0cMyvDBCCy8EXFoQRYvRSf7TrqH1e97R+7tA3GEVE6UdLKWbktJu1Y1G12m22L3EIWv10e1go6
j+7MYHGjb2BDysd1zQ5tZc2nOVOCbwaaogDK7GOqjtoNgvjNAbF9d56byoMSHGPAbNAHkbnZLTYV
ykYcw9fDenalZjXORjvuTavoju1UASqj47sRa2+LOkxgCmlZYA54p07z7NqIVT6ElPpQ1v3WMir0
eO3nCrMgkAz52TGq1mtt1HWNNXMOSiN3PhKEUBuNIjrF2uhFtS19ySrnZOM8uiDZ0ct9+AWB+wwI
Qgtnplp6fZ+m6V6rKli6xmB/SLPkSanw0JTWaMS1riOpZ6E1MGFhgcByLbt9EyMlvongS2VtHPDg
I1WFkp/XV2VEsm5BgDCpcas0peiUD5FXluuntldCN88hF8QT0qWN/qQbbf0MHxZSugMJteY1FoMZ
BVYYam49DJ/GsMLNKM8+SW0ayObcIMGRMC2QDQl/tnNbp8OrnlQJihkhzjIhdck0ybknpXmcG4SF
qaLVMSvUDpsi5xIX/f0yLP1hgOTnTVgc3MJyuzQjSWhJctyUPP/ZVGTJLQZQsbB6N1kA2mlmTWTP
wAi2zyTLy0w2JxqJzxZGbv+tVwpPYcAHOw24WBra+36LAzqkhEktbBQJQBAHu4EC54B3QRUPM0+9
xxIykzW/jmLXSZH8VAYL0tBWGcGBDq6KaK8H9N5x1ya6NOqw7J2ib12zAsui4oWblZZBUpzHp5TF
C5j6Aml5nO8Mvy+yHleo+ZGp1lm3zLtOD1Eq7CD0oKmduKpqzJ6hAz7rijtLS+t3sdR/UaCz3YSU
9RfCX+4VD76GP7cJaczaXkJ7tpMmUOJwpSI1CoOsdEkLuKWkG4Hwgl61Pz2iR5iKgzqjoNB23pjp
jAKz2h+mkQnToqLJzirLGyRo3xKEgDFvVFeXFeNBicz3jqMbJ6lrjAfcxr+PctrtLFPH1zDztCbR
D23BbEKafJ1QZMYeo3hvNlN7MJaHQreVnY4DiUf6i88UxLML40g71eqqer38kNd179Ec2rf5oHxO
xgU1iCEFvBZ2eVC1VfpiriHjDdL/zGMoJMQUrb5VTPyrc8U+AmNlzkJbopMFG+tWVqQGC3mUjpUR
utIKraVgWkhVLssmZzMM7XmuGuVSzlF7Apr7PUMgojK8GfrVfjCls1K8Nq0pvyCsuxzjomp8U5Gm
faYw+Wj0o3lnbYtSHx7bobmpwlg9dm0MqyNTFzB98ue6jixoPIoWDCXJdkQ7XbnNSJQDkrsxOmQg
DCkFutkmXoPnvZdrCLVqVel4fMswcg3zNTbMz1UY5bvMKZXAUexpp6X9YTXryjNGPYaLN82APfrG
t4vZORZtve9aorIWEh8jsYOErPstwWroperykJtzjyN2NuAXrjiBnKKQAs26v7X4Eg+NZL70Y9M8
mrHEtNCs+jk0m0CacPdae/V9hnkrPdsCdlIH6aa1WRdQD9rT1JvZISq1QGVmVIoMNXBy9amax/VG
xRTKzY1Zfswj8qxhpd6WLQYPxipN1DBM7/J6ik+W+hU5YuncG3nIuFFGeyOTZ3qB8T20WTi9iX0C
Wo4Hws9FatdrS+jJxsVBM4nzQCpfn8vkXTgto6t1qbwrwki7NRZcWbtlKjw7u5PjznlYx8daB5Pb
QXMAXMusDaYT/tjwhtZZG3aEFHm59Ajaa3ik4S28g3pFzs7AdWqM7Seb2LWSmBBNOuRlVO0lHzFs
H8bJPm62lz54AolKnB8rTT5LrdX6eSPVroFTDm8nOiSyN7d8disGaL5SazeGHBsBsB4Pfj+2n62V
7CuyXkNXzVATlO+TM+m7fBikE+ZQi68kNlKi3dbMpmrhFs4nABJep5dkSvC794sR/2C5oUWcq/aI
VwjsJjy6iI4OGU5iXm5UT0qXLn7BzKzlNJ9TRUdGCJKK69TjnYRfWKuFcIXN5n2uyyShy/y2rTv7
Dss7G2errN/FHdo4+HYBp5SnGtxT0ETA3JaouLPnFoJ1q0/1aZm0F6ONR+5En6H6m/V5BWN8jBcL
CL1RdE+KYrZPGXGvXKjpvdg0Eq8hz439sdg51tl0CQ1EfuIRpQYnlbyos2emqPilUSzrnaS0F30e
2iewT1rgLBERlQNJI1LKbFfVEp4m2FA08xAeadG4MEj5DY8v3QzTLJ+7NATUbzfIU/H6fHGw2KYp
vjlrDmBQWGgIJT9qvdQebaMm69vnPHKj6xHgaNLY76P282yW6GvPTnE2m9GS3VmOsMKo0ssv28Sq
lefrSYurkyiJn/GR49FkLrfYapG6GKdxD9FBvphyP18sX6yLhRF16OhOTN29bWsU88MQhemtA4br
0iTyjPzo9PJ2wDT2kZ+3CHC9bTOH3Ves0gGPj2DgbVkOT6qTfUOIIboAhIouA67Yuww+tv+2TWsb
yGsdwL1SzROQYK29n0K7O4tfrJW2nom19qIkFn03Mau8qDr11Y4upm37qlUmD2OLHIdqatlRheNy
qcJcuxvM5V6UxKIz0LZtYB0cRFEu0+U8r9zkdryqNtFTP0BawIHZ2ottsAmGeygMe6L47QgOWxqc
lODgVtcjGqVoHzodB7PrOTgCAPbg6xNe32JbXkqNXxZSGDTD91oarAuEUOviDOMc2EXSYfaO3wyI
/Bl/HSl+FIckBcq8JR22J/cqGHPwt7ddSZhrgnS7qN1EMgf/M1ccfF1M0yYiXoaHOoJzXQ3a06Ti
t0wQMHrWVpytInmq0708mdpTRjzzJK9t5GGFMRzFARODqGO6Sph3b8eLQ1BPyUKHAW8068fCVJOL
VDvlSVmQP8izNrmk26LeoKWtXlTMVFEUCztmhNoAqzwxI1Zn2MogpQHhfpT1ygNQqD/XmLd4haYS
Mbal9kwwNwWGggOo2MsDcg4btd6rnFV7jjKzuqvm+os4Fouj+RI28XVfNn2VeSzLGjdYepvZbdmn
3zMUGyBIt/GpDa3unhSX+jSncRHEEFlzjE+8dKmHp86YsnvJYsC/lcTCqTbXzLCertvCSNcgsDL2
CFX8yOxt0avVDu53+nD9FeZIAQ30EoidMra8Dw0+72+nHJzSdMGTKkexDVev5RRv6v7iB2JbOELw
j2FwXY+wSQ+U2FQGojjrSf04h7Ddtrsssc68L6TkoA5O6pnI5x0HRZef6h5IvKwxMGvtTHliykt5
mh3q1qj1j2KTmZgYra9msRc/CGdzvB21+TNBkfIkNuWpc6fXfBiiZKuWCYBJGgNRTEweltyMQVOl
h0ZtlTtH76aLPs0ofdTqRzrH6SIWq53iDGP0ytZh/thWO7a3VkrycD1iqWzyCuDsNXIB+9RCgC4e
sKhWlDD+po13QjGlWuTPELO1dzwA25f0MjvrjYHEX6woe2jY/aPU4zJX9arzaWnio76u9Xecq09z
KSV3k5N+CTctZocw+9baFmZjhW4Dq/he08ibNE3VPQ11+nGpJR5bpK3U8hIpjsb0JSeJ/RJq8jlz
xRRB3KLiMStFs5MlvXV1o5AOduuVs3puRgUxuTZxDtbTMBSBI30Cp6jfY7fYkqCFaD6bSvWu050j
32a0s0KpcS2EHcZSuVg2AhX9ly7H0mlCpQtxaIvpj9h+LEfEX3RHq5GGjpyD/L7sAA5Hsr9gmvzE
n75rFTN5qGgf10y9APBcfMi3DkNHZ74z1kYJssVAKWRNPTvWsk9jNpm7qU2ZbqhK0q+GFeCqrGDi
yJxrP8f6jQZXVGuTb9Ogyqeotr7YXXazVk4SqOsKg0Zt8veRuZdtldgOs6yKWWDPSRv5nZxb0i5O
E4ucb5Hd94n0FcYjajJNgtKfBcYy/sK3ob6rwvlBH5oXXSmW56rLJbwUm8/1XMjHbDOBYDyJyyYu
kkfF6pEsQxqNYHRQ3TTL0ocSyhiYbTl8daZTaJpIPYx5cV0oGAc30oyuWFKvrginc60tsccgXZjM
6/Oko2toYf6azWV6xnMnJUI0y0DplW53QGQ0+Woh7uHJdWLel4hkbAlgk7Ct/qot8fyuW6xLZhjR
V6VI35WGjb1Ugf4X1BIyD3oT3yjNHJ6ssc0PrT7XZ6TaKzIoyHASh0ZPSmGUXgIA+KNjSS/WWK/f
FYRnrM35qAxz0s5oE+DuvrhTWucvdrPo/prE3QElAcU1GBpgyNp07QnpQUKzSMaUJKvxFIzD8WEY
h/65D83+edkoYmYxXkQpV0uGpLG83ojirCp1UKv1sBPFCfOwYw5DwB36cnjOzK1Dgz/6dramlHaZ
ahkP4nglsUwsao0arT4uZehZsYundA5E0YE/eoO/BmPHbW/c0vUbxoJ2ESWxwGfsbOsTU2jbJo7v
4QggUC+KZj9ByQPT7osiVjjrbcQM/o+zWYW+9WBin7g/o7ber2ap3ol7Dycz9UeS79cjlqJlFO4s
zFJsl6roL865Ub6IUj8ukR/rWe5GSxjfjzir3QNayNwi7UtmHdgmFukYKr6yREA+WlPyF9j0+BrK
0T3mwGjuo6B6L8lSebIa/eG37aIYw0Q1xnW5HXsmCVyxLRp7IhWA7Tvx+4ncDxh7Jw2GsXHOy9zI
+3Zm3rHTLCq02CgWeMu5o8yH/baJCULnXAGo9/o5ta4nEHvFDg1i/DHPxw+40p/lth4ZWKmVRgY9
Ns99vDwvtrwef9m2wFHaMaJFcGA7pFRb86x0MT+xADdYxN231yKjE5yKiik+bN0PSaDO8IB1NIy+
tt9oXTWemc8XBbFA/IedSJJgMLf0JFxEWexSl6W4SWAkqYVqnvVtcT0V4OLCnVTF2ouNA/p88NO7
cZc2+XpG6VY9wVbD4pSS2KS26iEajfVhjpcjFMsGnZ1Jf4GyTxw0yNcSdn57or7wsY8d/SUz0l2z
mtVFHNkqRbDm83otJUvjd8nqXEs1SFzcqqoncSRO4G67tstTEtbGy6AycNQH57ovb7+qIYPT1THs
G+SA6pe6UHZWPCuP+WRXLxJc7CFLu3uxDwlSNMrwzr5r87rY6RnpBt1uLxVev6PhJio4Rc20wXZK
WUcagAR1Hll+MtZP6YqrXRev2gVMOyOGVN6mPpf2gFRF6aH3T/2n6uUM7g7qyLzKMiqRq9kYHWl1
1RydYaEL1GTzAQaScmvM3Z228aezxY5O04x2pygqVaUiK2MSrBnAPFLMBWeEajyUFW0/Bjq6z5Ax
20vLpzZtky8R8Z+HTln34KAs6MLnzxAhtOo9H9A7u0NTsJLSMqiVdfDKYiO3lOVNDV8ctSW0QdKn
RhmML9SPI4Mq42XUmVOI4MfGeSa9B+APzw+v0nUeyoQ55cVNz7Zq65E74hDZ2qr8LZOkOyfU2i+F
k35ohAzZgm9WV2DXx8SqdsAY6wvmJRcjUhNUh5sMjICS3UdaqN05NRV725RuC7Fmy6m2hwiSuiFM
L1SVwicYXK40d84eN+v1ea76h9FpqteUXCKMmEJxNcSVPCuXetT0lP5WVVvLXzUL0WKrWUANSgmz
8+17y3Tui3BvFlkLIoZFgqkU3CS/KiUJ0y2t9OKxeMoXyC5Vjf14rg+7QbHroKDt86Jxmg5yGVle
baYqwiFVu2tnTGunMoxfyjFTDqYKfd9cxgyzjGafF0MSmNqxrqf2GWEp+pgB0UokVh9FqXfCd4M0
92fTMvOXJUEWCjYShO2tmEnx4OnKvBznhRnIPqL1nHL5fZiN2r5ci+FFRcwj6DTTABs5mU8ZkrpM
dmwj5haM+vhYJGr+rM5Rso+sMQ/MvNv98Y9/+49//zL/3+hbhTbrElXlP8phwwaVffevPzT9j3/U
183Hr//6wyCK12GiWhrmkpYiW+q2/8vrJSkjjlb+D3lmuBZpnBwGa3mfy+ZJSJk2q2zzBNU5dOlc
Kkxzt/IcxeXtdoyaVB8jY6VfqxvlMaLh96tila9rYlulFyEwCvbG+O3xJnEdFcchVogmMFznq9rO
smns1OjfMjQzioPQ1xELggeCjqK7iCM623TFH/5vf/nLO/EkvlT1Qp8Hg/avxf94rgr+/fv2m5/H
/HbIXfKlrbrqe//fHrX/Vp1fi2/d7wf95cxc/cfd+a/9618KyFcl/fI4fGuXyze+//7PN7gd+T/d
+Y9v4izPS/3tX398Yeq9384WJVX5x49d2xtXLd7wzxqynf/Hzu0P+NcfT6+fX//T4d9eu/5ff0im
9k9V0S3V0WSHcFXWlD/+MX37uQsYnmEpNh4plu2wC8BRH1OHrH+ahqxaSCbwE1PRtD/+0cGV/bFL
0VXDsRTH1m2UU/748w//UXWvb+zvq7Ii/6Uq25qjMnvFANcyuY4ubxf6tSqHMM9DbbBVn5k3Lzkk
p/aAHfcuPtnBL4/kbz4a5a8fzZ9XshhWcN8yUpN/vVLbm3Meoajkp8fQoDt0mR6+a/zimByL45h4
xrfkyfL/+4uasv23f9/Pq9q/XXVRuxVzeof4yAEGe1yGr+FLRhsC4XDZZQ2jE0aDJjzpZLi06q0x
0hbWd2p5bnCf+5jZrnpD539XBcl5ULGbdKt3yyl8UR6YRH5Xflx3TL4m3+XLUgftrrxlNHMo/ehx
PS4AS9CtandafEHRRC+eGrIxsjtd0E0aXSyODqgPvyP77aU7+6jsF8e9YP90opHcxd76rL+Tyyf9
1JwR9aEDyr9ms4/Ie0E651kzoLfnp/xheJccprvqc3VQ7tVTuG9v8wcNLYSgCBTVzTCX2pPq8bu9
FICfQIZ4hz7U8mn28RkM+pt7Y1e9w1Uoe4cAnov117l+Ju8E0MPZmaZXnYtgRoshaF7W/mi0d5bi
pyHCEF4GRqt9YtxYpUe9ALl5mz/nqdvcRe8N1599tG93zC3sdO8ORY6gPBq77ESH5c47y9W97bSN
mx5lz9pZ7V3pV3fZcN/GqER682ciI82NY3d4Gd7FFXBNP7rkRyZ63tXPRRAey8PwEXRasU9uQPv5
4W5Qd+Ex/UwSqj9UuqscwH4cpzXgL9jjt0Db6ZkP9JRzMDNZ1eMNs3Myj3D283zpQQXQrXtIodse
PS+TUkzD1eZdlhxIdgN/Io4O9/Y3sMwfkDtPfFl7nl55Nd+zA+/Ox4Ng2te31o4H+h6RvKLyTF6p
5DG1fFcEKKHewdMzvpARIiwiNf/YI67u5g/5sVm88YtzGwZgAQ/N53Yv+dZzeCne5/vccTcxN9O1
Yhfc3BJovnkyvcVDbMWv9ghYDa/Zzb3zAQmKW2mn7+fC07/rUA488vC79AljS1/3l7vmLt9Fn8qd
dpsEhdffzwemu/3txgsv39n+6jan8n57A3aNwZtrHjX08d+r98rZiNzOj56tu+k15qxOwBgrui2O
MHluJSyrcy8/Z0foj3tKTXjXdcEApRdd1dpVJ1d/notABVOl3FoXK3CQVffRqTdvi0/6x+hR/Spd
Ri+MoK76jEUbUgOLX4a+zQvVcZp3ozvdHfzIsw/6Ljs6QX9Q781nh/pzlM7mcbyJeErPAJLCyS3f
j16bg+LxBzROnhDkxatjnXwl98fykLxoF+eCyzPw8dSt0kD/iMizOWEQi5RZ/MRYdTwY1Sm6q6SD
oQR98SHhyii05Z9LNcBo4YWZuQ4UVvWxleCX+2sNGd+f/BYhSyJeEKa4n5V7Yh13hvFFxZp8JHXC
6CI7bp0dlPBBb+E9BphAa5Y3tl6BSzoEsW+SEYBvsN4XnsOgBYOhHYClkdtOj0q5D9dd7yW7iQxH
iuj6ndG8xur9WpyK/FayPRP1a8bN4YmcUnpBFBJVoGV9Gu0Pnfow6cxRrsDDv6zyJ7X+mIAmmevE
tZS7PjuW+qPZPWdy48aO13r1nX5j7+pL+EG/TXJvdgKdJqo5xPkeARtG491D0h9KhAhAgCJUDmE9
AknlQbmWKqwKDukUVAg6kYdAs3fgNbTI63xMpUOeBWt6UyY3XdDfSgcwHA6s/PEs76YjShi7lLkK
vzdv7cW34ejM+6576Ic7p7vXMfu2CHIRC3IHa4c/eV0NLpg/xiLtcJwsr6v8Tvrwvw9y7utv5VPf
fvvW373W/x8EKArd3n8dn7iv7efXr1X3a4yy/eJHiGI4/9RVWVFldYsG8LNQf4Yo7CIOsRXLJs51
NMt4i1C0f2pM8pqO5TA2Nohv3iIU7Z+yjti/Q46BFUdV/1cRytZDvwXbhEam4xDlOIajbWc0nb/G
DVNR5GDgbMmLb1XDjS7jMd9ViDUxUHrSEdP2k511/OXx/E2soqnW313UMhRHkW1N5v9fL9qboTIA
3EAN2U6+SrZzM2X9sAs1NPUg3tpKi5zonYQiKcRYeb9V6Ck/2Vq/WxEZBBft2j2QjpUsypdORnI8
26OufwIH42GtgPGv0YR7WR1x7RgHZjfA26BFrz0g9P668Bkz/ebOOelkyw46nAsULAGR9Xl19AxT
qhoETjf7A+NybXyIZz1Izcp3BoZ4HZKZYVkfsWoJGiO5iSTDW9PRrWRaejJwiVqDwZaOI5gSguED
3q2Iglie3cq3OcN2As6FaRj1oAyIJTY94AhMz/AJybEWaKvcQ2bLhWay1xbJW5ELtqRiV7ezO+ny
To3PaQKCI5ZfIpy9nftSyw8LnuoTCWrwr/ryGtFi/T/qzmvHcSzbtr/SP8AGvXmllzdhFS9EWDqR
ondff4cKaHR2dqHqnvN2gERWVmaExBA3915rrmmKTCXPHcWRotkTTqbaMDr59SVjFt1yTBvpJk0G
v1IgGukYr7TYrNevTZ0iajaZtYgeRLhVXOdhLk+PQ5U8aVW5Tc3WbZL0Ecde+HkCFtkwqSNjbWJ7
jjsoZcvoqebilGRjDxjLW+xPU65BpWqDpgqrgpeZy7dMZQRSqo/CWG002RBsmuivZCp+lvxOpJjf
u0GtIaeMOzxOkxMrJw+YK67gw/5gvGDZA7pwpSC3hbETPtKFnTFGjwo8Ya6IS5gMzRn1wXBdjTfZ
lbSvSSYjkWDfu+Fde8N3LsX9VsaLV6y8cTl183KppMdpGVY0pXaqv3QzF7WANrOIpo9u+SphtlXJ
cLZG/T1eDH+kIs2N0LJOOh4caRVI/fQmkfMbzW9ZhG1yMtmJgbdb/L60P9WSrPW25v3qMxx/e5g5
MSAP4cBDgovhCGTNtG3nU0evJOWg6+So9pjxJfjK8GZJNK3keJvM7apuLrAuNzho27dUCbvmAxbs
Do/gx8WA0iUivJny6YRJAb4jUGZls2USP7R+JTY4OY0nNEfrXs8j27rV57az3gRdxcw0wpjO2Ec5
SM2UQijTV4apHlIylCyR62J2lMEC0pCe0TBt6DucqxUf1WE5L7FxTsZuu/Sd3WowmHJ9pZW5Z8bF
O9msTwRVRg1GQwpwuKwHWHmQOtEH2Kl9MI89Tlypot1W7U3+TG7iqpKlNYRqv51vWOWoezUtwWvb
H5DGZ3luX1VxCXVVP47kIl1zkrWT5tyIa1J5Cmne6bOyyUQoGgskmI4IKFs2JC8mVibN/Yhw3cFM
Yb+ZX20tbAVJ+SSpaWss0Pwxy5ZggRhj4xWxRo0LQ+vaW9tpYbZXme8JsMeEwVoFN2i0TH/UFH+s
6BQSWgdme1P+RvaY21mJZ5LYzGyn+O4t2WF2+a5q4v6O9qnysYLVaTFSb3LxOOcmJvvKLs8Bwf56
b71v179v55ZhaJqOcxgfx2/bOSFKstArIvTwNfke6zzIV6rf7bLgr99G/r2xNQ1RhGtEg83pRQIH
R9evjW2H0q6v41vsqkG3kuKteooCqlgncT/T1eKILlWgDddsXS7rlCLkr9/+92b3/u706KCauqLJ
unpvS39BiJq474YkofiVlBtr82PI4v8FFvP/B7T8XytmmPL88mH/N9oCKPcPr2+79y7t219rmj++
8V+4i/xPGH1YHQJrmLom3zG8f+MuIjiMYqlA4yo1Ckvw37gLd0tULEm+W81Jmv7vqsb4p6oD1pi6
bGoqL2D9T6oaXaGo+o/ngFJLM0QWJtaflE/yb8+B0XeVJY+S5NYac7gXcQ6pBK7pnll1ZDjR20Af
g38mOoCyDZerI5FH0sAPwvUzHD3Z03I/aVxtBTyqB7wKBnBdoAmICNwkec5Obdi5oAdevGfSM/Xe
/YvZ1mPXsHbZlRw3W11CUd/ETLwVp8KIPxkCrV+PzbOOCkHa8XuHULC1b9G2utzOojHYM05autuD
EpT3Fyuc6avQ3eprNjbDdZvPim3pBB3aY4lXnq0lXtW6i+7RZDRqOMLc1MLuoXgT8+c+h9jjRbwe
tNfeziFI42g1YrjjLoz5Xoo3nKaGjKIfYzNYLTg/ucrscrgoix09Th9KqMDtskXmP4fho3mgdaXs
Ms7aJjlMdu6kW+FNlWjQHF7qwlFV/tCw0sYRDZ+8RJ1LKDoxeDWtNr0vsTeDwPm8vg0reGctxClw
lrt8IJT2FfzYxxgux4GuP13Hk2d8KKKtMge8uQIJ8qAVsz0XB/lLXxW7O8iTu0nnSLdX4Z6b9Dpo
QZP6M5FK85rXSfSdtZw1nFxLpx+dCeaeRsgPPIplh1rSIo7+xpHuFCOJVx5THTMKEetUOMha52r8
sugaKRJBOvgZMvWg37ZpTp4IJJiQdHMjuaQVbrhuZ54wUFUB78fL/GSEjeaJy5uIpTmT20DFkdfB
Ul7jtje7ZrAtLCKZZ8u28AqdRyzdaUXN5LQBquyrNz3inp758TeG/Op78jh7pVse7l2rEUB3r3kR
RwDWsT6ux3h/R4ByL3I5eN0E4sKKG3ZDG06jDknfeqEwAgQrzssqPRUOhCxc73MfhmvS2sKP+clK
qK4ufHfrPRWIJtlctVcrDbvZI+MHWmhlucXMMNozTF+M7xeLyXNjBV2/5ortqwMQABxA2wrQITif
NKSRbaxLj5I5YBGRhoI3K1qmp9uepCovdyish4NEcWj5lLqkPa7wueap87idV18LzWeqGJQGduJw
YU7zEvmC1++0sEy9Zgsql/8U7wRQ3rBcXbz7F5kgm8uesJjG09Z9ZUMh1lh+4S3IyVoTQPr9SrJR
1MxMYYkpZwyJseSlfFlOGsllV5dZZhIhjfWXk8FbwKLQgtsTo6nbmykwWLBLuJ4MwQElUVV+6ofm
Pf/qcCu+hpLuL9/FJxxdHMD7h+VZgc5QPAxSeJMYrtlQ/UWQWITRoSSFcX6WpifJdMEBcltMcG5z
8s/CJMweX3U3Xr5I7Rjhr0SM4m1Y3+AAFdq6QGxOytVWvvOjsoO1vqqw4esYEGN9ZmujK0xe3SCA
ZydzbnwApSuSmSKRebFeCte42lLsY5GNqSYxUjBi8aO0W2LQ3xsHOMF0Wk9zs0BuXsjAbLOLqO+K
4djpzqRikIA7PkOsme3RHhVP3AJJYD7nJJ6FU5gtRytVC7Mp1MxtVANmhNlw0KfnMj+awka6Oc10
6ZLwqu2XYZdkR4MMs+h7GHaWQO5XchlhYKeYPcUNkYPbTPZnpD9QbdSV5pgfSPSskxE/RHvIfk3l
p50TvRjfyjtOi8ijfcp9L6mcObyFqWs68wdgiewuaEZt058/ctGeN/IH3yXfVtayNpa1HNnx5zDR
CzowePvay6vVgguhGsrSR50dRgOa97YcPSGHveyJzNuacQXAPL5ca0gbzgg2qFS2eqL8l4Pq0xSd
tvK0wYPh3lbhjDC52+NvPEibChzOeCzbA/CJrAa33sesI87Ag/aqvDIQjlaaE79YxA7K8Jb+F4MA
zVAUEAdJlyXtj5HEL7VRb5Q5f8veXPzc95ec+t3pwsnJ9rrfOOOm+Fc//z+aW/2fq4I0Ktq/wHSa
tEvb5B/PaROn5T9W7fW9/PrPauj+Av+qhtR/3odJfN7MjXSN//y7GlL/aeK0T50qi7BlgX/+XQ2Z
/zTuNZLIeAoQ5I9/+tcUyvwnta1kWEyodEU0tf9RNaTqv+Mt1D8ATSKxaoALBuOt/6yXYbxcy3Eo
cI6WgLyjDtRyPzL0nOCgv06QiOxMmrCxpdipt0kWO2O9ia57iT2PXYpGcmyoIIwXXXuom6c4WV+r
tSj8GLXkmJZlt9KrbHp1TiDiMLEDfRjqYSSHEZOVJh8hTX721jNq0ZzTE4daMUm9qQOzJLUOedI0
PWPtC5yQ+BBIGoUGPgu04buYLvM1R5CpOVce/FJlRCG/ZOb+mq0lbZ0K535eL9ap6R6k7JBxfNc5
XsjwzoTCQl/zaroavjwHvAbJBS3hS3ZBIW9BAwTL6fLdPIQjreZ3+n27y3SYrqQ3jLXcblPvrH36
lvi4HHOwSk4lutKybQ5S5q+SA2HZumCro/1JEcMrg3FTVa2VHRPx71vn9oINVS99UoUwirnMbz0B
VOf8KYznFrrb/U/SJr1DTdoOl2pXnWOUUYTlVnHYceKMJoCPeZioXl5Ui0AfM3OSETXM7btvT6rx
MSZgtaZoQyCz1TjQr2/tvK+hl2Skr8woUeAPuuJFHeUXY593EW5DSBCB24zyB1d7u706hFxjVi+E
wPcRbX9j0U8TBjUOtpl/JM1Grt9qIXfwiYdf+WaJ0O/IZirYUqeBmusZoWeT73IhwHunyojm9Dpz
r1kPaa6iAtvelhpSK7kyNWsNswGmpG5elbgzPs1Xp1fPdf5WCi+idcATlIP2iJ4FT+hzXGCFxnBG
wYOP2Z64Lk2/iBmDIVd50LIVwoKKbNE2f0otghaCqF3pZGaB/d329Sv8XAfO/2vpCVD6g8yDois3
jc3JQr6MGV+u2bGKv02a+MoDTnJuwiYauInLbE/p193LlQVnaQ9CROb1Gc0SKtsYBml2I29B31Xl
h9a7qbGreErQ240nFHkLqXnayjI9pbaFFfErwO3LEXWtQjSMfDteGQRpnxYUdVKGZ/mxrHey9tqo
Z9wrEWSl2IwqbpMex+4IRj9vrMyWqRyLD+h85WsBCTrIYk+HMiTa/IpUmA8uWhjdPI3CZV62csU5
60Ze444ou+3cu/HoeCAqmk9x+W5dINs4xXVN/QZfnNGrdWzLZxN7LophYV2NDyMjHrE5d9Z3eWfP
4ckpdJCT9jfrMdH21DtXj9BxMz2o8iGyjjJz3TxdDcm6R159VrVNMb4VxkWjesqoAj611ay+jXXQ
IQ5jWCVEX0Z5bjMcjB6H4fEmAvOd7hVAJm005Zh0AQGDBjbfIqltxb6Kwlv/tNC4tdk6QTadRF/N
sKoV+DIrawpASWGW+oUdtR/18F6OD2K+M9Rj3O1j8k7n8hm6l2A8Ezc8qq/XcZ1E55v+NlVPkdNa
7rjskttB1k+Z5M/qIR6/52YjlpMdNy+p9DTQK7Vg0Sz1qsKSlxpyZhzMciJh1HouBUio3R1RlZwW
7a1AnuMcE0NRp1gPF2dJQgP0yKjKSQmUwSw80T1rDODo1hrJJKyu/BMdl90hDsc7xY4o+1NCqWbp
3aDjMZreW3TZF0nfqafzL0fYn+DunDj/1RWD8RuSJkOVANRXOYx+xU3GLs5wurdMd/LN9RC9Y3hW
JUHBoE3GYNmHED0TX+aJyARd8UmHLh/0oF2tv5DFR9U+ml52QKvxIOxHdFJ26bIFX7OLhJCSXqUh
+DIwZjcaSMjzjMZX61NJAkoWJgxh2THqhz59Jik0TcJiDOXk2aQHU95lJsnIVFtcnW00Re1zslp8
FVPkbEv7dyqp9wa7D8w45AuUEA7FlTPiWdBCtd+aS6gMmy72ZsecFvJaGHbO3uDijcw8HFUQu8dm
gk0rEqNSfDRksGX7En5otiXyY0h9VFHoZlVaVmq/6pwyBIZAwDa8rpY9r+I0GNrqLNPNzBJi+Bvh
nOqmj4s3TXAZaeCZ0cHddISv5Xg1vRku9Xwi54FJPkx0kq9WeKmZr7Xo36S9VTxM9bMU7yC/F5e2
8US0ok+xi0KejWp2EFZl9F10I8xy1bDQQrjsi/6SBfnPWIY6TTrhlNeTMq3hgJntZk79uLfFx87D
IO6ToyaygiY5YcVLcPZIuawzDe/f4nJX6vtwfGlOideG5MKqjo5xyfjeNa7UhBbOICVEPxfCoRax
M3GKjaciO1RZ5UYV2CW9w2YuTrEb/Q2aJyl/tixNAH8ZmaQBdvSfy7LHrEHuJtOEJQPYAh/ehrOm
7IuV7heHHGZ7+Ldv+adPwi9veUcYf6mS624ZC9QDppttCx0KRxGSXRR2JuRcW3DULy3gvfGzAtDH
sGPdhn/9KFr3iutXnPZekVm/vP9vFVmp6rFSWIbpzohzncXFQYOJtG++0zXTYqizbb7B1v60Puu9
6XSu8FlvGDZZX+bT7fnOTSj25RfamROIdX9iEoEkojnQeez0h1m149pW7cVRng2veCrCO1sBY9JA
hH7i1YpDM/moBXf8AKNQr0TU7gqja2k2Stedqjht45ImgiFKQqu4wWHAv3m9p/nZqnyzVsJjvxYO
9UF9ETh2iH6ki4SPc5BDAJe/wbPvBK6//KCADH+9URGkqqt2v1F9418fF9faZIf5GX7N2jhTNeIx
UbqgRTrb8naCT2Ij3IRkBCS2NqDgv0YHTt1V4WZvJh/x36xc+e+W0b3w/mUZxZYqZjVjBVd4GEEl
iOeobWS8H/F3HjsAb7fvaJurHo47qKUJiDgUJVdXjY78hhENTGe/2BQfmvY31yXp6p8/UwDlJmQw
TTd/W2BVjfBtQK7jTpT7U7sm/6121DLA3IG0aLWG72t3Pvt+a2wKrr7a6KbbzZsGXXztcr7WpIzu
75A+vmJ7bQSAs+H6pnZystzMsR4qzVO9O8Wl94fHmKQiyRXLTRatpeIy6q5o+rd200se3yfjQGZQ
40AMX3GWini/EFsBtycDRgIG9ZDcpIEMc0aw44dh1z+S0eUnAeBrR+yJE62v7hRyWhYcKQbygEBI
APS8joh23hRuVdUz3LQR5GfUJNqDDtfoqJ5nB/KOXSlu+wOCJP4sDxy8e3lbOeILysdXwe0dzlvA
kcHBMwo+EmF4dwbP5F3JQLRzvD/CCU7OtLqBonUJw1RARgfevAon6iggy3L6egUOBhY72+rNHyKX
Olu6PpYkFiXm21Kt9Py5617G0s10oufWs46vAbEL+xYMMx8bh0jCqrIJWcqVwLpXf9mdP5b4ApWP
H1mvHWsmXWyaqZrs7+qIMLb8KNbLSiHDwHwuDHRJq6h2sghmLFV9ukKJUZ/wlxIotXFk70/5bIt3
VQL4Y7SusRaa7dQEo9mIENNiN1O9OPHTfNfjzKR6EjQjMQ9lilNkAWiBD9O2wZjkbN1IjBxd0wCt
cpKVApGuvznyOzGncvkjjJsq2pVDbd/geeUPmh6q3VMreQpt1LyfDSfTHEnZmy2+WmhR5X0GOmsE
AxqKLAMddggRkUXHElbs+q8ZQgf6BZuEjmf157qdSphkbr6v9yzaK9ztQbIzeGh1YLg11bb5FKML
IqGGZgwhgxLeAPrTZmNIL5iMZBdyk1IvhRKwbK4utKbhEbqd0qOiCyX1qQV4I5N81PCoclXJv6KN
z8JiO3gkFRQ+q8WhP7qlviWEwFsDGbRuTnY3UlPt2N4D4J/K4pFiqVgIEt/FFdyiAM+QylrJZVBB
+lR9TvcouLPaAI/pxRZ7zgIYFhu5OebS2zXeI7YDEj2OyU4S1pmwJo45z0nwDQzFqwe/VF5Gp2s9
FIVR6UbdUcn2hb4uY4bTQRZMhtdC1qBB8Q3hS1H2s/lY5ojtCWwPrpU/Co78gvsCuJ+eMCR3r9FO
hwUmX27a7T5TEPQzEk2ogd44Uxe/4x4xoAZD7tyQKeT0sqdbj7qxJnMMpat2ib571ece1kC4T4Yb
7VKwwtZJP1TNvgHS0viY72ZDmwxLnLA9+ImisF0aV7wdZfoHZi7MSfmnZveVOfif8TSjitC+48PV
ycDo2V+EtSiGlIcn7Amar9Jllo5ASGBlsEUkqyvZTcxdqy/z+mD001pt/HxZGXfSYOWM1l6snOto
4wVRvyTb3psSV0QdIsGX8PlMy2h3y9cL5qSCz5YliBs6cBwywP3uwB1hxx9k1TGjVWcPtAQlnkzc
mrypKmf5Tt0+pOk78NlB8aR8EnNyi1YmGQ0hTFAZxog9fty92m0BmxId85yrzZh/Zp6hmUFcHa34
3Wy3VuNJJOuUkBJwkd3EhC043UV+MTdYpNDqpO9ox5ZL1rgMjXVaOmrmnmcMSJxinIYPQmpPDrkr
vNKXtPh8IIXzO0xl7Dsl8TObPWqKIT0bPrkemPK4bBs4i+BbFHJvc82PQ+xgSFi5+kWG2ITbhPxG
dLpVTayTGXBXs+PSB7rDXONCSKW+rvzoYmCj88mpwjyg3d3kNaGhYhnQAXNhrsAR0bmQBYoL1YPb
28k24Ue5B4WsejQ4XFy0ygFlPKZO5uCVH/pzS6k+bAQHqB0/X4d4PuNtwQ4Pa18v9xJKm25049nP
pIDv6wFf2mmP20R99YG75yEoeq8GfmdSka+U2Y6piBhoIJshHpoI7mjTSSwVeDYuPi6SturPd5bm
J3OzHyyaJKJMhh5+oXuFOPCNpS/YVB57sRFK3FPNY9tC158/Afg24SjvCR0e5slJSJ5383jTXcO0
90gIz/NtT0BV7BFChtWdJWzxgyFm02ReMsU7cdkn9bNRBJAAkhukPGYjQafvUDOnhX0rEUrRcwgV
c79FcfoSRwP7SmasCydplncssS45t5qfFD6HSLoRCocpnVbsFuWp6uz5MuhrRhsW6988mEw0qfcI
aS6Ss7KTj+l2fr027OJBgduNQh8PvORYO0NeCbqrvop3qiNc2hUWALAvjfeu8uuHFk8RI6gCzW3e
8lekMXp85CyCoJiRBsrJiMXkYkNeGWUOGns8Cm9mDw3THl3RFcNeX2EGiiw4DpmyORLZLRpWyn4j
QLfQb7Z2WvYa3C8sdmeqg9Ut3bM7wvrS+Bqs5cw9gx62YWLtTH/BoALSU7MZ9NNdK4W86lFxRCtc
novGjRUGMcwOoeX49Hmfxk5nvESwTBfifiZAyBa58nU9E/xG0llYx+vhitvtTqNdN32kMhHxR8Gg
u9EYzBeCzUVMabCufNWY82aQl33sjZLCFRAIw1KN1lW2yldm7faXZlMC0egOfaqCGbRTzD7MJH7S
1K3RXMGtnO/IYAy8ukNeZclQvVY0ph07DoYZvSvJXvJ1737MkPT2+rYp440E6Xg+DLjLsBu7xqtR
ONniT6qD/yjOWiq9wlPq4Q7zPVm+eTHC9E7h3vQRvake5o1bsiNsE9E2M5wlSe+yp0diFKmZ8rX+
LmAnBE85hQuMwyIlkAdd48l4mpnZNStGXzLNIb/3zp1YZnNH5QuPRTGE4oPV+CkPMvedJTxiKoKY
1ie7Ky/PS2lHvF13IFh06Gzsy3pz257ifRwyCla27RNMZcOAuotdjw/livNYW7aFRzHDxgYpTnaU
LdCL9oJnAU0aIb+UmdwUPaw/0UbXBtAaSTXgWkHaPeE1ZrDhhY3kaJ6sep2ybuiGcWgFVXKzzcjZ
ktk8/ovlfhoVnupeBdbxysPiqL3DHA+8Uv1sX6uQIKiXePT0+m1uL2lD4/6QIdh+a36mZ/0Doy2R
3RbTbqd8zyE37w39zlPelz9qv1K7i1GG7CDMWydUZj98lI7omxQOr4LHlDQ5T2ecXqBIj5iRwE9O
Pwcqzn5veJgsUap67HAU2eEcSpe71eiZB9qXXehF3sz4kEqQ6b19xzmZI+fe0LvRvj0230lwxUDR
iX0sVlpv9rTH/gMok9LOUR6gxP3gKNykG3w7gRMV9Whi3UXULbZlgtPhQgSKmzo9UfbUA21Yt4Ra
OQm1tB6UN4dMaYTKRLdryAxaN0V8KjNh9cg9QQU6iW/M9CYpiBScyxApB4bpZBDXac625iV3qh9c
FWp0DWHujvxc40f2hp/Nwg/KYX6Wd8rxSvwURrr28hRjn6jbM356yjHN3tXIln7QGDjX832/kTfk
WLeSPdyc8QFo9RlnbujiPGVtaku10x87cm5xztY8joEJ60GsTmNbfuArIrv0cBz/aDLsmO3pYHDG
Sqp9Y9qHt+JDx2chMu28Ay+ONIbgJ7Ho6/16lt1S2kEcz6p91AfCT3LzgHzaOKhRWripq58bNibV
zh+WJ+YUt3KHJYeMc95Zi08K94efsV2VSGmN0WVZ5J2HjJPRKoJkYz6wKTTXNeWkUJEuvc+FtaD6
4/gifgkcB6BKNFt/3PNxy3xmWJeZI3fueNEPVxQrbk1BZS8nZtVg/H38ECc/1s2dbjQLLrtlYvk9
LisebqvQAHxuMjtyySwcB7LFqzEaknYN7WvhjqR1LQcC/rDpVkk9fbq9tkERJM8DS4/zNdTc4dTl
btW71mgXoltdN0XhKxRsN1LJdgB997uhnJlgzKqXmM5C1yY6yrmX/Kh0AJRu91NgPYMXXPrn6z1B
m/MSPgTtD3tgNHgdQcyzKzzrdnqsMY1hb6Q8aDzj5qEomMpQeMKLgYsdSqgnVHGrPg54jD/1T3Yp
lIp8mDHJmDE2bet4OdYELVD7pw6nGdTYZIMadNfBj5V8TbFjHq7umHKuF9SLwgYrS8j2ZbwyOxK+
mCbRiti54Cjjrho9y02CaIf7x1v11srULcEEhebU7YlogOGfutqT1fqDeOj2N5CYc8s4IrJvbvmW
QCl4qb2RgCzcrs7Fu3qaDmL18pDHRyNHhMrBGsxby+n3mZu4Wvo4rZV13O6Eazh2lT0Kh0o5SdFD
btH4OtpILKGbvPc03J/LD75n/etyht/DS1n76ws/1Wt6xHm7XnV0sopnbrBjxWlO/ehfrpZH5O7V
abfE0+8i/nLTnKegB/qbTxq2tK+Fz8IwVai8rwkZd/oDidoOvWSQ2fpHq3ip275cY5zyAtQP/BoV
Jx/YkG4XlEDxU+MtP9Zs85e0UQ6CBZhMFacgFib0JbIv8FB+ATZBbGipSlBRRTbCsPoOtTVnnBxn
FUdkF89YGA5pwLn4mr7KsLUUB/c24r9stFm5IzPQuqMSDPkB1aG1QLnYmg9ojcgT7/FTdqJQp2e2
y3uDDTfVvcq+yjdVXvYEOqQ/Da7+M5+Sm6POWwzpsQ4cw79jugNf/hl8RZgHs19ZkyFL/idAhBkk
mRopMMyddYZm4yWmzaVydtXFmUvXoLBLGQ56BhFoOhRrT2UXw4/kUUQenjKOtJHylTDSsz+QGMSv
FZi4qdqJ6AthzxODaUNAtXjFbnsP32tVXAhFurtTSw5jHcvLnlVK/WBmJ3wfM1jWHM2e7vLh8wHP
j+hFWOotuDOV24pSJX7EJC658z6iAxM8BhH52x0p1G3Rt6D48CR7bWlzExcPfyRbXgiDBHWjN3It
LNsZMFMSwGXDQsoRYmd4E0pizm0gONCLcdVkf6NClP+b62fd+aCEGFgoQSXtfg9+AeGK2LLarAOE
A5zRbeakj/3EJNqfFlc1vY5nu3RuPI3d+81dwOe4VHWlQN0AocGeev/X0K5012b8Dln+x/X8hi33
rWIWQwS2i7RNTRwJjVaJKCxPT2Bh2Yq6z0hcEgsF6FPGLbyqh6t2yKMfvbskva9OAaa/S+InlSvH
PkicPNuWwXpNvtD9uYlf3qhfj/DTqgbytjuLhwyHX8k2gNM+qC9nOy885G3RtyX5MUifEvb5LgZT
14sVQArksQVVWuQjjJBaSk0H5CQTdhibievk+AdnJLEXhl53Psyu+K7BU/CesOECTKvpIXMnpvIr
I33pl2Mqb5t0ZagbOqKct+tcPDGIpzYIb23XuR4yBtLzt4zh5+hGcP7a5HxXRTwCb/Wfo6tSpntY
8VGXmyw7jpMkND8gMCP0U6kC84dbtKYqurCqDBUO22lKV3C9mDLB6ek34IRTsJhwqR+yPkisQ3R1
uYzN+A3sUO6SULZTwJvKBRoDXqwjTyNy0G2qkzY+KOABELiQumNNm+2YT/bCZplOKXIR81iqm8Ry
QXsYGEfZKc9fJxwVNRvbiOWIwx7GjIWPhhXP0trTrg7tbs35w57JhEa51zOCK+EB7dSMsim+ut3f
rbQ/W2gqDFzU+Kal/U72npdGFuOBhZ9sy20UaKQlu5WvUeuvFHQnNtVPCdyJd9+xf1H/Zpoo/ZeK
hxmGIWqiBtn8TsQWf4OYcVrSy6i5721zCOe1YJH3DiKNUnEk8bsCdmw+as03pUc+9WYiHsntQQyX
sKb2dtoUQNUbvvR8M11P5S28F7vyAa3j9Yd2ZTB9SXJmdrB3Gi66PASNkbNIHjINoPQJAa3XRA5h
5gZz33wP4XCRP1j0fgwVZdyVIy4KR0VwBC3oHkZjMwZkDDBt7TjQq7WcBQhiGEB+Gq3PoCM9IhAe
LTREPF45DcIx73cS0z83xirSNkhkqhz+QDtrA36Vio928LrYQJH3iVgZLjEWBP5Ib3zVnRpU7uab
agAcllf4mezBzEj2WFBHYGUj+VaHsSTTNl/R3Fr2Kg1LWYac+BqTjOsIql2AoExO7N4+LIxH57/Z
MvXf6fu/37rfpiq4SGM0eD+W6NLd/h1MrtnqEC45nH/0N44kfSru7CCDpjPxxPGui76Bwgv7HqJw
vps27CaFo+3Fh+yjA2dv/Pa1zbawKem1oCQi/pC3088s+KRQkUdE/yqFWekuT/IHoC5RGmTqUDSJ
JhS7exNwpQ3D6IMe486z+7sH5U+PCE2xOB1MOFXGb0cEmYuR0GNJ6EoHRhhEDEj+dN8RtNfoDVQq
fW5Se3zHAs7oGONcAbbZFzii77RXMljgGMrruXZSZtIH9nMYvoym14Baj4yqOV4PJvSLO+iFzaeL
uiw/pzTWcEVXtWOdb4HuZn7B/2f4Dto3CnoJMDopbWRj4bCif8cHeD9tLG/28YCxiy0jBT9zSz89
sWRvT6or7IptFEpr7dQUG+3NeFISX3+EGHJMV8nHUeCYHh1m4jsVAd2WvAOb1PcqSAKGHXZ5tgLQ
meizPANobPqPJExerF3xGFMwKA4ND+TO+bFYta6yhxkEOdgEd7/Zt1Xs5P78UgXZbrZvvrCSN7GD
kbtnhgxKXY0yj3Gin3nFZ3HMGrZKW0Rlane7Hvmptao92pXAWEWkGdvGsXL0zRiyKA73mlhYMRFZ
ZwGCKDlzio7KxKnD+SX5G7WK9Afd/7dxqyEakmRIKCZ17fcJs9APSCrF2ALwt8cfxmAAKhYGqJGT
sm9cgMtmf6Jn07TzYL3XoXBhXsVp2IH5rZAo38OiadMoUVOmTigBEWw3X/Dm5ulJFgjCvs9ahE8w
0etR/3+Enddu41i2hp9IAHO4FbOyLVsON4TtshnFHEQ+/fnoizPV1YU2MGjMTHeXbZnce60/vqEX
q076B6cH1mkM5mzF2PuO+PQWOYOA6hb8v1tHp8iC3Ae0gKHjSEzW89uNzP2H5itUbLTJXe3JpMR0
NsdezquBc8mb92nl6iUSBD96IYufdVCgZslWOKmWwXh6YJDOXtL3aXE0rKXYAZUD/30z30AB2aVW
3RsAV9Q8E8u4Iv/aUe/Mu2ETPkjBVO3nBQmpEFnTtBqdlfaJlzV7h24oIn9QcB265rgXWsvESv/D
S/o9C//5SxJ5ObGA6IrwbRz5fY6Lw06T9RyeJt2lML23wC0PKtLl8k3LN724RyCSUx6MmoTFYcnj
PTT9Xd0dVroTWsJreeXlcq7cLDc2AuLdGFGI7YxpcrHFEJE9lmY2eD58FmQkKhq8I6xB6suVxTCC
m75NDm14T1qzrpDciSkgwMiAWR2/YcylbjcURqQeo1lROzgsEAgiexkCzghcnDebuKhRcvN3OMHY
IYQ0gzaSWD/O3MPAZ3griM12OBkbz7Q7JCfzGmunFjvYwWfOy9HVmVvv08KLeAW3ABfsOQ9XCH7G
xat9kzz1ja7sF+VZI29pYTXMB33X+sUrsvJ8/5NGQvrbHCsiXjUNCtoMXGX/nKtnszRUbZWjGl2W
jvuUwLMNXsxHonZXVrFdzpgsGF8UBjvWP2gn9SL4avDDY/E3jh3J0v++jYWD/2281yejFWjQNm2J
eKrD5FRu6hJTzVVVIHSxw1f6ZlrgUp5b1SmynfgRXZAMzfbc+SQ8sCFpVnVkhSEKnlLh9fgKJElW
A1zwZJUSHSrr8YUtQYssdbswAkIQMafjPwDuNPD14CqorfaFdGXtM3oF2zSutka+hkvCo/mIXEyy
EeQn6PBP3fu0p1KsYgEyAP3ZgxH8rHlBW9CHNzhjQAbOET4xZofkI73XtrknVmsZsqZbK4h3Wqs6
GMfJJlx9GzvyL0jDRgYiWBObvA4ZNOVnWIoGBVrtJJWvsglSuQYTzcgEWvH9b07b+sw5z5hvdW/k
Bnv9D/IVaZkP/vWq/vY7+cNelY91VUk6jwaVGYI/vuEG0b5wMBFu5rODA7aq962bPGjnwTE3pZt7
7Dn+6quF73tfOMifHpK/fj+yJisGfnksX/98RgZCw6l65xkpdjPcEsOoF3kD2AevdvBT7I26/Gn/
/un/99X+mJ7UrromcsFXUzyDgR84KnY4+sNN87KsT+P9reDpyJ+Ix1iuVpIclPXgdQ6hVQSYeAN5
KAA4DFgb89B+gvvYBsqb4i7n+le5C7ZXa7AmV75ckW/tUmfaQuRbs6sGYLrIWIaX//74/rpBszf/
/8f3x5veUEdDW3m6/EDXe/PcX8Z7KMbqYTzQ4iadGFSkF+mMPmgxnjxiBWEmrL04c376aPW/DaYi
ohXuAVMguv6PXyQG93SUJx6sXLam2BqQ8OEyoyDzOSSNYFH+2Rpcd2zuFdw047qz04eFgsRlRpUU
MspznK8J6lV4L+wKA7etgZEzhH1QtEqrTBSoxjp/Eb7w9FmRhgduMUflYBgQnqGtOzAgEAdW+CEy
8bIKfygfs2NGrMjr4UtcwGnOA4HyyQojEMd6XiEqvcNOTunLD78VcQEK/nzOJE0XJKoSDR7tP96y
Wu9EwaAb0C4xTHF3gFhRcuA1y9CO3VjOyOJFscl3hkwNdYwJQ0vKT0TYIGQIWSSLkMQMbUQpRULy
rpXgOcvIy7bZcAAHywdlq32o+boBX3KBDwDG0jf5kn+hjZ9+8Xnqr5XqLSHk+QUgUvmMn2E8p9yT
jK3Z7Odk0Qwo/X1WX5AQ3jqvTPlEHclrOscgiGr21egtAyeycsEV+SuHqrGTPozTdBwVZyW7au3W
g59Y4kZhtjmQoYr6uIM4fNHvUcR8ZhavzpeeMon5YAtY0vgtwQl2DlU3EjetSYyQ1/J2MVwTFYMS
kkWCKQZh2o0IXXv1eeOXKWP3Mz2U5HHhj0S0lzcvfEAZrkHMuw2AIUHEsBo2dnE3fhSIv7bVh3OV
eWLOUuTOb0rnSFe3OeBzUwSbm51gJIfU4tx4DL3KzRDsPKQBve/EbloaGLWreZKV0V0E7oFU+ZMr
GmRgher3PbSi996ye0emawbN2MxlheAuJNR/L/SXuj+I5X2kvBXZR9ieb5isME4+wFpHAThaZ9Fr
ICg+ib+QrwzUwKo3j8s5w2Lxw56oGH99BInp0GVUZJLwp887Cuu01xUeQZQa6ITNyEGHNJqWQmUR
VokBjBv0j+xNldYLDVFOuY58BTryhuPslwC93M3Az7gTton0TBwCRTATSm+BmckxBn8e6KA4aL1w
6PWDiYbw5i8FBiApxa/Ohi/mb151zH2iHeHv4vOGUKugIqXIk0WqPRICtyBAYpfDln3tHsBxjwmj
TA/l6n6EOCzac80vqMJCQQTtOhQ3CwCWbATakyrgeSSF0EQXpoNqmQicSLQXsi138PIGSECXO46k
Cvmlvq6H18zlf28Q9ayQfluCH3/WJxBs2GD6nkTMk6TmgFkwasRrgRAQbd0j8KYOgEobRm9wUQgm
EsnyA4TlAqwSfJCvrw84VqJ0GxpogI3LKn4BfVM4XntkxwubYk6ORMwIb3q9roEZeIOFxTvII4Gz
DqkCoOGKlhIvqYK0vOcAXZeV0wuPZFujFO4+ixz/gBs2dzOlVVxUOBCKU1g/pwjo0APjr0iJKV8r
oMLAy9GvKEVgZGHpxZ7RiWCYa9yWDpp9InfRRqnQcK1DyRJmmwKRkiOD9esuRVZEK4U2jI8gbskc
M9mBQvA/B+MstR4i9Bjw37wfI/imIGJnqV5DPs+QFmx7GD6SFbGkd6y+qaVfId7XQ+/WqBFKyE9k
JKUtCGt6ckDtbzAGtj5u+DH1X1gJMS0RetIQqZH7A5+o4fVYJLxJDzLuaB6ORniIq/M4bopz5ql7
eKG6eIwGvyH4iz4NeV18tTsJMY7glfU+q/cVZ9JwHnR3ucOX6xn7AavGoDt81DXyiQgRG+qwXjmW
8LGxq5Qbciui2inVY3jdazNprqxu6xHar2NAQKS3wOk8HFG2NVRb7hyFbFEkIYprJjbq7m6GUkZ1
vzC5CrKj21EROFBJwebN+7yWSB/tFq4I3TptvJmbFEHL90Z22mb+jMpARLCYbBIbAVP3CcLljs4V
+gAgUvXBnGnHCQEWRF/FGk1eiTmTB4Nhwk81tODrZkmfSzp3qk9RhI7KGhfTjtPdvAXx8hYxUnhX
/aLXQoOqSNcFUrP8zuDuxCi+Ed6QOfFFYgspE71gE2GttiHejaFDZxjOlatAJofFD8HblEGgZTY4
ae7Fu5S58eqAxsAHw+tQOoJg1KRgGV1FsUWU+WuQUPuRRW9liau9Ur8CADMJliH5HdMR1SX5hdY5
BFuk616J30dXyC9scNoSIFo5A7uN7E01AbRo83EmCXZJwnazUSr427ydbDbkRMfV5s71W4ZaieH8
5WrDACJjnZFTk24XXuTbXXWjAxZtGlEAJ4HCtaR3W7YgdDS9h2iURel6ggks3X76ajWPS/eBiD0K
9IRlaHCL22YM7eqR3FQMJ/IQaNhIhTuC/vicWcHsKjn99xDxPfn+a4Ygq0EwMRsKivwH8iUZTa5I
K6x2ouwsFUTo+0rCcSlZWmOEv9oyB89XDNYpwjQFDfKqdoNQzo4gdzErj3v2XnPhqJIM87oPJhSe
6wedGOxwfUM538Ii2PnwuGyDnDUoG79UEGF4v9uL3H9jYv/9E8l/GxFBnvmZdEkyDOEPE8tNNUol
SZm+B7fHqqJulWkNRbI6dw/VQ+bUHAyIYIbt/ISfDy3/OhpQX9sz6URMFzBXp8zF1Cv+Mk8/7SFE
YPxlZJMZWzXCLVRTWMIvfl9W6TqJ8jhlfg1f0fUzu/L5qt0mYWOvZkuXdihOZWT+xD9G5PMQjz8f
rkRBQAmirsOmTkkcjy5JR7Ilt88pRAbJmdGpj59T5OT7RY+2nj5DBj9KFgCzXwbxI1FAjW4v6Mjy
5kmj4aodgmtS7dIOWfbY0oT4YspvqyLoe1tKCfAj7wpgqSkCc9whAotpvUD55kATo4EQHYpr36Un
FZsVdCpRpeE9VHm84ZBB+vNCG33fkM71ON62aO8GkYYY2syt6+CVjU3MY214wodJ5mHmtryyKz/a
Ddu8oTrupA5fC0QCc+Oru9lPWHjh6R2YUXTsQG36tiues0fY35g8pkpNjhIln4xpYeiP8zNJDWTe
E0SJoiRqHgygy/wMYCVTH0YkJzno47augzTbF7QFrkjH8iOJRH4cdDuhchvc/CiYyxjhMDIxK8/u
R9nljipuF4RZ2ugp0meMDN08EQuBcKrlxLu5VM2H2ePqhknps0c5yZf32AMYwMgBEGUXhogAkRPF
EhpCd2qxWhv/uM7VgrImJhcCxBxzI8FPtn61eV16LnQUuM8mDkRwZxszBvLDXe8nX0Rw9xjKASPW
/RmISXI1roUXaXD5Y0CLZLx5/MO1TcUOtHHJkcGVhFyFT4uaOmo98KU1m8LTDpU9u6jFml0XX+Ab
8slrEYMcxy1Hj9Rs8IIn7pCduLvS672uTNaKsxAJhUuPk05iQ2GrH4SxOqh/dp1reLOtb2e7IbVi
cFk67GzDX3GWk/ZJ6iFywdOw0zz8iF/VDh30pXQwsLiIu0keYTo4S1QcRAH85LtMUyA5ohrIxPg8
XGAUoHUC1B4jSMc+dJk2KJl5SzzjtFhxZ8/cQ1XvGAIWQkXZIg9nyzkvGV4tCvKd/kAzyFH6Kp3i
Md6vtsNHfYl3WUl4qDMAyOt86ARg4Oha9KoIQvD43u6RQa72/Y4TgmlQd3QcPyNRrtnncNI8aMiA
QqqgvtzsJU6VwNYNIhREwFtu1doy7sRjcq+eq2ChAHq8EThN1+qx9FsfMyNEJt+T+hHvLx3pofCQ
XMaL/hs5C3mcd92X+Ibmrdl+zNbNWWbWurInHA2oMuyFlOC71e5iXlfF46pvievkorHqL1TSYX0e
YV86vMuSM3Djk/Wb29J7hOTnMEH+zR/iSNUZr0nWeOrkaaZ7PUkLK1m2Xi6DMGFb0Ip9V92vgCx/
OgTFv56B7KymDuOyLA7/PAOlpDLnnlRg0ISK9BGOuTfjrTuK/uyjdAWr7qBbLH7l9Im5ICc/LC3y
X9ktmatBMxWQZPFfaL/ZGfr1SogJCRctuXRW49qTVWW7UCIjHOW3VaMw5A1cZJxufSV6Yl3qpzLH
wx5E4UGyFFbVDJmng1mDSLYMyeminIMsYO5kWJVJybsTMKghQibJDcOy4ennnFyHN2iiwvzooq1G
RilZgiI2oG52GYoKVkLc8lLzmOM5AUSF0SZ8N2aWsrLeVmcbkJJOpgvQYUpBnmjhzp4HXoddm/iN
4HbVMRHJDH0bsbZ3viLTQfOuMYnF3T6/cdH01io8ijNKSSet1kjR83BTBHhnvTo9iJA8VEwOFsrh
lLvJNrBsuDJ7vVAj9sAaFNPIul808k62uXpq/IToquEsWvd4LVjWMvUw/KJ2hi12zumBs8CyJg63
5yjBQ2PSBAWYSa25xCN3rsz1FG512HDaoHBw2oWNFIFLjc8BA/A6/RAONw4Sk8X7OzxsJjIG9DVN
7yDBNBcUtgIuiIsUMhFCC+2uFNOUcEJGuei7rdlJWdi+JNdUbRWzDt/ngBwxC4ScwjtGUzTj08j9
T65uhqhIs4E/sN18R9ZMRx2doi1m/AyQBPkGxcwy56M+WjR9OONXyoNmfjTWBM5qa1DK6OYd+bZv
Mws0k71nYcZuyiHFL0Lh8sywZxL+QerMLdAryjCca3lUw4Nivt2AmmDhmgrTC16fU1462XRANgqY
RPzslV9xTpagFuBW4MfJ3gmXkciGOpM0kG4GQnNX94l+N1SuFr8guxsATUIo4uM4iwyzl0Z1ofs6
2g75lnQFXbDTWemNB3XV+zPuC+JSRtYjGHWaMf0EWJou+0W4jdChSzZVRHGf29pqu1O650w4K6bH
UhE1SEIw2DwsaPS4shPNGTH8wwGWy6l5Nj0+Ah6M3ilQq4sOodEYpieX/Jlk5FF3Je1YZUhZzr0P
2Qb8ccUlAanMVYsa3ol9Ti+DGmiscxMuahSkqNKokBoDQM5CsxZVWEJtkBVzxIJibylBhjcpdFTT
yzlKQ+t/z5biXyG334+OBQ/5jWygwN4oxZGjA7fCYbHIWvo7hBG7JKqX93r20syt75ULfs2YulKK
GAijTjyd+Whl5R8w5M7qLUbJikAbPXbOto6u2motFYLhJbEyBG87mVEHu4KzPO4L0Ku8EFNERiFV
pIhEgaPshQt02NmBGeRPGCPGMw1TFtwCCUv7BbVCW9jdYezgaUTv15u84aAX9wxjEGY2KT6RbXRf
M2m+LD/UuNJWji4TDKG3wDlAUtR9b7eEkQODsH1g0pD7/WKmCrh1el6L5Y1f+KmVPUUvDZ+1lyyB
qzxGtn76yeb5LVX5c02RFQJtTXkZnP/UcNFETTalXsD9ESfylR0WGEn75KTGRWN41WkERVmb+Z7T
Zxs5ALuppTyQn6F0x5peHGnbtGed+ryGc0+EKilJNPL46N9q+BbCxF6K99FdUB1uQbRqQrdd4pGL
PZtyjpWd/W/+LPHpfxIldEN5dMUUAqMTfiSEbaNNFhjafN28zBiEDDdPAZOPvEe9aUfqD7Ie6S+W
VyiM/30WfzyDcRS3gtTyDAIPboxH81gFWPCACgtYLA7ZXfPWu/IBv4A1PjTeT1UCyrdw51+/DBJr
yM0jsVj/Frj99hJ0JIrSy8jOyC+jszPNjXRmdjA0N0KdgwmPYeRKw+dLYTg3vKzoQGlaI1MNLI7s
XCvD6Xrd9+ZdNYEadC4Etk0ts6rvlfi5FKyac6MlzCIomCrbjULQ6Q3zzb6Vc0vVMBe6DKu0R/cc
E1it3Cs2aaQjZGtkTO/IDb0KH4sl9tgEBB4Jqtm6ld00i01oZY26Iww86ADHxT5xWHiY9JBd1JJr
ICQHGuecHIE7WGAnlwR6GlYZphRqEp/g/Ln7aRxOBCfuggiLB/HwQ2QDrUJ3IPaCbUP0rNhEb/NN
I7kAuUVH4iLbBA6R9tfmwNKWgYEteKDbasj8QGrhjwmnvTpqh2F1HZPZDdwyop2WmOR97LNRtF+m
VSK7sfQ/EWKKFa2haAxLBZhPyVe30VwD+QHXx+MbVU7XZwgI0WmPgG7WBJOvBb3Tv8XPS10ZobVE
rHNw3XEDgtvCZBSeUSD09eSbO6yCsWDZ9ybVrzwG9IgdqlswILLF8QlSRArQxphOrCFJYd9RhSu8
izefC6cbrMLWlMOo4nbdX+XNzA7iSfFZij/50qJLEH8k8M8ACyLfXvJnYuTeq12EVrvZD8iMIqch
MW1EZR4g0ud+5r+m5gsXA6mwnJ37/nrMk4dKfCSuYRgAYS2SDp2x3OvkkUSbFCQ8o+TTxm1QNwQu
bq7hnjhQubHm5EgwTYkCvHfTlTMDR/HMVg6r4K190oWPijZVu9TeV5hkZn4/jjxbRn03q9vVtBfH
HSLGKf24Uaw8KcFQbuZik173HOvcxAbZaN5MwJpdbW/WIvwuj6sUqyfie19qD3NJAdOdmG/FkR4h
lDVwVPkF2Zu6WYk8Ec5EJYFqTeCY2n7JZkf1FBMTN9lc8m0RxIMjCE5HFvLN0RDThJYBs85qXrss
jKq8qVdHRkZJdtT7D1NlqcbIC0Zr+Hr2ZJaHMtwPjWvIzorli4KEYd9gY1CgTYJr5g21o7/r3KOs
i/WmCgn14+Udgt7N36horlx59MmxiRmUNK/DFkftRM7SiN+jC2g9VDA5o+OJPLXlJnFWZDAxcym5
W5PgEnldvkHKvagtmfDBMKqdGrkNV+MxTj/G7kBKJgwRo2Da2uVgcwJkhmVQ7CA5ZLxl3DN4p3lB
+Q/WEEuSg/++3P8qJJB1QRTQAX2ngv7zbu/nW0IANyxnOyECYpHdm8d4z/txlyOOfmZCXwIYR+C/
t2Unn1/RmzzJd8aH4tbHq7Hutz+tSvLfmGQZRRrtNeSlLm0z/xg3IFaaXhSBi+ov/ZkuS4l8xY5a
vTVE2wW+ElNgTKi0wiIIDIPvaLSAJdDbJ62ddu5ilcFCBZuHC4VkiPfVS/PICTmWPm5dhK4/3dPf
q9O/robfvuE/7ia56uiXT0kSAxyi0Gbcs4/AJqqe7AC/L07P//6liX/7hBRJpUFHV6GnvkVDv91F
Uav1ppZ3CGbsKxltvSc+6cwvl+RBYCotPo1DDdn+k2Bs+TH+/DF//6p/aE6EYlTUUeGrRpduN1Ai
swCKkYfP8gvF52ZR+v3wcy5/4r+/okH5lS4ZhDf/ARyKVyEdlIR5givzlTP0Xj8aBM+SvPoKWHGH
vQHCMwK9XifHnzZm0v/+/OqyLpHISwQvdbASmW3/fA6vt94U00ZbRo4Cv1OL+RDTm3rfkLKZnUPB
C5FJcUZzXuAoublQcpjsQd65pVb9XYTPk4vqFwQH3nfMXvfVe5h6zdJl7eJ201a/6vTU4MDNniWC
5vr9qjv1ZJMQkEQUqeIxovU3oILNN0QH8UBy/xp6D23FzUZ6Bx22pJo47Hm8ArGIe9QqJ7c4KP4K
87zFtWk9TTzvpENmH5NPrCIxsQSCIODi3z4gqBqHbdJw8IFTMjurl+q1zB5Gv3msj+YXtCI1H2Ht
d5Wl95ci3DIka+v8wACawKs5kOMqVIPkyw/KPaLVRN1R2NG1H8LV1Ua3ktwb7ZsW4vOM1C9crFj2
Um9127BJhiAhBF8sdDDlkxZKkT50iALeNvQWYMm8W8reFA9z3n8/U5LwL9nr96/VAIcGJhcl7Q81
RZ1FGi0CIoTKK4MZiteeahsbFXu/5BaQbHyDrlH95J712ELNZMDxpyg1N2CiVLT0o4MHk5Dh5Loh
DgQJXsIe3iKHsKd780HGJcxYjt6CZs15LYbHvPVbLjmY2MZJxw05dlq6l6k54VGO3hSktxHNa83z
jD+JpwIj3cRuZ4Pe13QhkWIT4afGt3LKyG9S0cVq8kHmHof7RTgDEBy7UlAGpRfheS0tOMvlFh7d
RWNzfTR2NNrAIh2olXpmcQQYxsUyq2tD3UFmZvMpFvar66Fpd61N+m+X26pBKrAvRagJXm/ZVwrX
Zg4fxQwxRU6C3Vz0Vzy9Ih8eJgUAFjIwvPbEHzYzfq887YhHj2gvVGgmOs4XhX4lzMLJY4XjrjyB
+JtkZagfhk2NFRrRKTDD0zBh4Nt819S4HUNZE4BnTDpXuJ/Bhq+HTxScZWjjMCCiDNZZ2WLMUTeS
vNcxUpNjGDoaGNTtXPSWUlnydUcbew7nhdcAdIUZmoDezgvr3sLBj3gcEpgglpEzFJ+p9KZsURvS
VpG51/fpnXpCJky0+f/98Mnmv0605eFb0tmR8mgKOOA/z5T+miZlPXKmxAGdefRzY0jejqNkg2Fm
oz127xKwC5p43AJkTuNzzI/NUcm3BC36xotm1/b4PLkY/tIv0hazCCNZ7eSjWxDHiA5i8fBS9WSP
1wB0QZGfQ3jIsCMfwK2UQzi4Js4N4PUzDjz4EfOhAs8zy10+4jZ4LJV9h03yqEKLFVscimTXI0XA
nR3EsjPmnsZoM6MlfZvivZZYbPi54stP9ZXtUXLHmydcySXeKONTpdtXLO2cQSOrNhRJ7Au3TR35
osS7wWLyIl3PReTp+NCECwdobsEaM+ivabSUXdTmrkByACfM4Krv3ZEIYvHJFB1kxEuCd+mM+3CE
Az61yqGU3AYsGukBntHbVrvoJoz5ehh+NYyWUkBw4kC5lrbkfSee9nAztwzFqrLFESppJ4XgSBRP
aI+R8dw2cB0xnZbEe5SP6h17iRjcJmeJih6POq/2zZM6y+D55agl74RHbKJ+iSO2YVq1mp6EZ6ZX
1rvpktoBXyJ+6tG88hzqO5O/K5z6jj6Prazf4e3HqefXBj3nNGPuyD2gXwRCizMaRfroCbK18hDA
6tkhe66uS2mVSixz8gpUJs/729fsDN48eSkTrYgjHTMdset5oIHB0u/bgNVWd4nhYb9O2JhsqUd0
RPo3WS/+jQTLYFgaLa9Y7Xdi/1inrwWwVnIY+VEyd3EuMa3TZUW8S+yqbJ38UhHtrvZLX9VhVd73
HDM3+kbcrr40HabihW4OgPbmGP/V24jyEEqlD4jSVHNaSzaqcJchdqDSE1OAU5lALfc9SQXAF5IX
fZBhoAJCH8luIoTawtjJ9znismVDrNk6U0o1NhyRQg98yuIdQPoXvOOu38Yu52bXcP1sDNOJiOph
FQg/44E/gPY1ukDJbfVMnZA9RGP9oK/T/FHStmboCtqDHrpGe5o4VqeTDA8j9y/C+Gs1BLKxS+8o
2TGp2rEwNxucwBLByoiZcb6ukFgEBjQ12UvUZRNv2CD54j6jOxhFj3PTiIG2dQQfkoVGtvhF2YW8
0z4T8txZPLQ9WTDAYddzc5K33Hpgaz3v1MPtefigh4NAZX7YwdyIv+hPp7yLy9NLX2+J1Rp+/xCZ
66RxJhVeE7lKIdpTWjmUjJQ3AFtE1lUdhHp3l9TnH80D2r/ErhxkmqYJ8LoE9RrGH4Rzma36YhbS
kEh9n154FB3X0JKLnaYv56vcOxMrPSWEZND04Ao6ISahLx+XQ3UNzwyqzeQORxYHhE7LiDMuIuqA
mQKZXVH5XLvCEly95LlDl87t9kqMFNqR2qm6sxaf5UVWK2Q4tckL8DNilAhjRM5Gs5uPQBzJn8E1
S8Y6MMegBITLEzXlGgE5SNjm4XlJ7nYEgqHQ0Iy1M8W8NevB0dzuk0Y0riz4zSh9JVxlAupo1s0S
+2or9tIgNiDBnP2J+WVRs7utjt1zbTw3azIUwKAJFFsLUFPmr45USP5rL5LfsegreHnThfYsLsDc
ZF1cUoeesx2wtcS/y+CYEMYJE6YuOG6Xbom45dZD7I/ItDeRS51kdMVoP3A6TAGu/ohIb1s2HPKX
ahY1fpQOYSKMndT5OpjRtiZkl6teQoWQ2JPhUpJDburE2Tr9cLWJPz0Qy9j1205yVYS4C0swnhtc
NP1NkBs3BCQKgU7Ig9b5Fse9R3cBue2rNZfSf9+s0vfN+Y9d4fuBNLFK0PFiSsof07qhtYUSDnx9
Zc+PfLMJIdktnFXmJFiCceCJ5xCSNrXAONeJG8J/AUa5Chl+HIqPeOAWZZ0770av25FKhGiPmyjZ
MiRv6jdhExIq4phHFWYqdnJkj5wizSm84+ljUizczEfvR9A+JW9PCBdciG+LNJGN6hPbCdad2gg8
Z2sImoA8EmYNiiIXab3pxBf5gAXi/mbdJ5vxkNzp77ctdzneYsPtV3Z5JiglYKJaMgvUu8q/BhEe
cEqfnMrr3xfw/IahxZPvs91HfGY0txSX0BWEm+BijDXIUFwEUleACaCyJ+MUAppRSDMu/8/KGR8T
7qNjjKiMxAiBalRyZJ5UR0W9I1s07S2B+wMG2hcjMK3iCTOzBz29UY7LH6tvAIcZUgU7Xn+mhCiS
D++WpytAT+dB0TLK53uJBMvpsEcdUHkv2s7cZwHOc3+xwBF/5BVYNT75jl8Ef/WrKyw6Ke1xEx2z
d0LpD4RA2cWdGaCVghFgyyzdyUeFERFNQwT9/fzy388ShS1/XXUVKlkMqnIpg/tjTLsq1ZSLyWBS
tuQW4o4gOIFz7eoZSVAgV8HSbQqXoTgOjU3kTCqs7KrzIxY0cz1WHuqlFJxBWtXrvn2fe6qupEvT
W2rnoXxZ1Xc699noyMvQVzyo1JZK9kR9an0oL8ScrAg7xYVl0wW7RjdHT+rCp9SvcOOovHiy4Q4D
YMK7pVOT6a987VEY5NEWHPP2PE5W8pUDGCF6EJongCrCvkBR+Pr8VUHwuSL4ELDROM5oClbNhu+J
zUK0zW6R1aV35hJ6GvLtvNEu8YXMaxG5IdfK6gMspoHrscXGgHELwrK9sL9hWaX/+RUwb6aIYt16
pJXbLQZAs97r8X12yH81O/Us0eE4rYfd1U85e4liOIgtgWeYA4i0CEZvhfg5chRtK2yoLN1SSNDu
horwRSIUeGXVi2L4yC/f23fD0vargI/4djTulXtQ59N8XIJ5RRDwXwxgL0vK0u1O+VDWJu0e3Cbk
kT+S94lO0UIP8sDEjfZJvdrMqH7qsWyDM5JfgrcFc+rmeqx9pAbEaVOomSG4tVGgLPz4l6Zvpa/u
F8t46EF7OPMTEFlsYzdGVp5wJG+7k6mBCqPUWycbI6BDIz136lsTeshg+E2jsTErwEz/BjkqwXfV
5HtnravS5ipw6izkVQtr8IlhAqSfuQetIlp3GxE4hstN7PVPi4xluixXGowOU0PhlqSmI5vjDWGC
R4NM8VS/NxZ9fHxC0Y+4Dx2hQ6IWGW5JMDGGYY6CL0K3vTM32WJUOs3JmXnOmYx1hQQHZhwWrFhq
BHn18eAt2CxqjQMKuI10KOBMx4+i9wYqWEMgWgSRTyVKLX4rpJrwWW+ZSODhZT56XIzvMYyzi0WO
sODWScITZLV9O0M1lBRq3DZsaZO+iHhCnlV26dhF19isfAnzMWH3KB35t+Gd0NMRDf6BdgdjEwJ0
4jYh7JDr2JMtvo2abx4G7CbipjNpQ3bRHUHLkOFpPI7b1IHVJcMax7Fzc3vBD8V9JEJesWWo3y0r
0QZz0h3rNWk/oCIwjwk8BffpiU3GJjiB9xYQ0cWpi65OfugUytX91iPuiaC3AqWqbEn3S0Dd8i5Y
RGR27Ra58HeSFkJljxUBC/MJqu1E2AVc+5o51srvNIQpNuUhKLnbFvV1i/0FMM/vy0AvsRhe9OnM
T8x19Umuf4X+hhMbzwncV0n4DOIgwvotSLrTklqVERdp1Y9GQPHOnp/gF47zz6nrl0Cpjrji2G/L
N2Kq2efqg/lLAvNAlYFBGyMg4jKcS/J5skz5kmAn4/ziRs3yc535OScVSvIl605eBirzQpiqtYKN
MBaF+HxgSsr4CY3ImxO2kYKQjcpt0TojRSXJkKg/KpBQVVrtl35e4hsWBURIffBELwfb3yQGMkop
Cgyd6T2GnVmcfta1v0e0nrwy/FTelXwEVP4APGswAFe3NfMU1T4nxqbrvJzOV6i1MfFXxgaCOcOJ
MCKJFPItiyPG4eS9xZhdXaT37LoPbxhC3sBMMW/inBlkSD0W0etFXRGYRMEQbhbifqsdUZeMLWuB
hzaiqrK2dSzpi87eGqiJJCCIiEGkRN+WvzBFtYVmiathWD1yqIhECKOmgT91jNuXmjnNY+qEzyQi
QWuJiV9Gp9gE8N91pkNbJvaiIpBQJr2TVAdRBaA0iFsNQMceCXdUOa6T0oPOWr5IX32hBsmexE+6
stE31Iyk5FxG7uT1REXwsQ9fKwUZRkW2z3Z5oYbPOfkIlS0rEwxZDHh6lliFrZKSB+mRskLysibS
C3B+19x3TdDgkt5IFsOPS7mUUi8J4mp4l6nr9KWUN/3qBI/XL6zLutIDnHjXyc+e8uEBGNOCYZf0
TSLdS+J9wq1PWo7Jd7kDgXnC58zkgOp9qxWwiY5gWK/t1e+H+5hNSLcyNEAtP8NJTOEnKBmwM1SZ
bBOcA576PL1y/5Ko2ZBmdxxR3zWyc4tOZALyypN33o674XG4pz4ACDdHjNyT2Cu9rJaw8taeWFxd
Mg57qBwMCTutPI7y7lu4vMo2EuoOVBlXr5S3N19GVLPW290yz8S5TXhS1Ppd4ZDm0pVOWK4JEfxE
98UktKNINMo8TaGsOhhmFyUnfCWi16XEtafg2o9TT/CU1wU6Drhht0snOZcqHzd37j7mjKXI4LAc
5Nmheeh2xakjFY83XtwOfonbFG41kh8oc3fbz5ntZFEoDjvklQWXPQu4F210boinm68jpCgO6cw/
j3SSejsyr3QHO87bqtnzzfhE22/QPk9kVBqHuD9W490kBYuBTI55W2DvVv9H3XksSY6dWfpV2rgH
DVqMsXvhWovwCA+xgYVK4EJr4OLp+0M2x8jK4jCtl7NgWharMt3DHcD9xTnfmaXcmAye6SPIVWcQ
Don1nuJ/53kI4pAJNNwoxuOMLi94jTU+4+v0bMfnM1pLuHy9ijl6VYVrA1OGxhdlzgkcJYnReS7o
j3LwnhZPlZO2wuWCjFD80NknE2hxHvUjs0ykty0E0hUbMCQ6/jsKTpPvOn4agjWs3vGTT9Zh+sE6
EqJOSRgl0/FJYodqy2KSFKNO6+AVLHu2aO2S08Fgy60QRDYZXSJaLW9fk2KXn5GJUlch0F8GXBcA
H4zFkG5lt435kTj2AG8u4wcUWPnic5hHD/A4WMBHXymjkU3xIfU34R980r7mPWdEyRfChdo9qOXJ
stDHzSudCgSX8w7W7AgQSth79si9Ae+hfuiow9DmfSKjiql4PqxuM03EANPZRyiXd6Doj4BreBgQ
RXsemHkVq26Au8w27FYVgNoLFML4Y5N19Wm370H2beKO6w89ojp+EORqeb72GNAjZiu/defFD4+U
BMPrJKBBTBMyeoF4zZh+nqov4EI8Snd28DjoWXLQsBjPI74GSQWDkQb6yyUtVhq1joCJN+/qvQJy
fFzryIAmQYFYunAQSANU7jLaEycTopZCE/oOVsDqKUMRPOcf0XncoH5IuBkoOhfJXv8ERpKu69d2
4ezsrxgwcYUEUJsaJrb2PGFemyVYPQCjDJ9bbY+HP1qn8mWI6bGKBGqj0VJra098MPmJnADO8faK
k12r31ssksNzbOAcJAbgGTabtx4JmUDkIzm15MIrT1KAVoOFMyd4Y8astJkr8XoMvi2FyfuPLt7h
kOZ9MAK3lhqBYUS/0N81u8wDB9x4q05aDGNeQ2BF5ZqVjglZrlS+e/rO/CUC3wULiNKc1cl3AfB3
idW6QzXDEgsfXZjhIN3C6UM+ZxYbMa4IhVEoIHxQRnKbqGs+fwpH6S6T4d5GtKBkm8wDjC4zFOeI
AZ2IoBGYkVtX7G3nzIFmkY4CrLa/J+OXSq1Qg/jZJyssN7XYD8Ut/xQB3RQuPSd7c9wpXa5GUSWW
ICo1LH0LdOEww4bDT4cuemY2fQgUZXjwE+SX90ZnrnuakLa0DxaC/uaQ4mMqMAuRR7jQhiV8gXgb
d8jkIAAZ/RwocZNlkywhZvFlEN+8mIwAOLNJyyMJni2qtlJKituJozToZ1c/hWg2yb2hcMMTzoIt
3yn+gmA/vnblxHunSHjDOrfmvtS2NvN+dy4RanxiLkKkCZwPs7DL3oH0o6XLbEIisdiOpGz7Gyu6
jkQUlt2jmT0qeH0aqH+8owUdN0d5Bz9s7UxkppGJ+RY8W4AohXTH8rn5qOunnryAhg6f47S7ksOU
udD1Vt58VHFbh6Q67kEVME5mX4NxKd8Y1q7bhnPBjQwUjOkIamfIdD7rIeaHlF0nMoRp3OfDPWiX
ZrXu0B8AQaCWxGnzkrKCwedvHDQ+rHHF6Ndn5J+RyMJcX64a+OiwR+f2eTLsdMuqwW65GJKFNxxG
a03UFA5ZzgUEQZSaIVXHHbFi322YgfNh93RELI+5tfQMEfjAe8OIw130SnOR5zuBHz8jG5IITgEp
xrxCKkEy+ZxlD46z7Jt9zBLJ5qFYzF2GUMmJtPTcfcjR7jvqW6ScMijy1j6HnIHFKmL2vS65ErAK
t1siJAditNeh9cbdA2DpJEG4BIhUeNEoXSr+MjfI8LtQwIfdmWO34lvpV/10Cq/dbu0Sras8F/5N
01+z6Nm3YJGsfk7hCu3FQJkPITS2sCDs0YL32gX2DlurfK4qO2jV97rdO/1rkF5hCIyURBQ635Ps
ggq9qmb1ppis4AzhD+HBm8znOmFh2CbjNwHDVeWRM/Ov5jV4pnLRT+3OvsKb5Z0z/yNbhM1SS37Y
dbBuZr+qSlA/znfRHVz1ZJMPVSu7zt7HDjNIHtaNni3c+kWWV5yZ3g2ZjW1vq/oUAAeG36zBPTk6
axGubfViNA92dTSVo1JdSjy7YkUET5u/FGi9EHQx+AOU4FzgMMJ3IuQL6dIbWq4VWQEBz2PdP5Pi
XkD6LlaIGz2VbnfdT/ho5EGrEtoyA0UuE3uValQv18DbNkjE5bmpV0ZxImDR8uYpnXm+9j+7H+1k
QBHjCc5s5p9y44efv7JIJl1LZq89i4++hWq/oJowbzzWerStmEzxYLGEYVS7TNsXlea35l64UqeV
ghuUpt/9zrznRL0GMYaO6CWN1m2wS/tj5D/mNBcdRF0KedQWvvXgymfzEaVOvoeGVs1Dl+Stg8dP
N31tmybg772ZzrapHyLtMY1Xersk9ZM9lRweXVxquEmOAJiZqDJDzfmSZXQQ0cHrFZS3s5gRLgK4
5jBtOYBWJCsnu7BiwfkGydJu1jwkHrPGpPXdcIQ5Cy5cBK7Kmm8CYww1e884eY26BVobPOLsBI2F
voVaqmteI/tgg+MItKeC5RuJ5uTjoGucAZ0TC3LVL8Gzc1ORFCTRG8ISNJlM1kB5TA6UgHZ2VzM1
x0ET7RLjRMZkxfdFAle65/KCkcA8L0v3I8J5IEhw4QLayAN2DetOR4auLbM+nPw6hRwoy1olcH4t
VCR2UKnYSHcHa0UqW1zcsT56vLh/nEZT7ZHS3xNvEqz3l9tQzQFnxaPjOOvgnQHrXGcPHT1X/XMG
JrTiu33wS1Q6y2p6xm+b4kq7H6BPYIEykaJwcEXKrONs7vfdQ/aAsuQSHanFz5jYcXY88anD3aVy
JCmE0W2yypftB3Xo+KTB5XbfyCKbdt/Jm1j0xMajkARQD50RCZYV4xzuVkX/GIJ/Ep84Sdq/p2R/
Dv+HpDr8DjLIs//I2vSSkwpd/+dfNPdPCgOceOx3HdM0NdPR1V92I0Ifu9Y38XpAEGt2SrXVEvhm
i6BGM7oX9svQzpkfsHbr84XHXAGpBiYJSnGHlFMyHUjf2VnufaCXb7/C+sweWkUOyM6j9BZ2ccNg
abjHmhlNmjPsWBQYysgK/CGn7CpFoNaoqZP89yB4kfkFGijKcZQNxou+9JV7sMxQXhNLMWOOYp/J
ZFGWqkb192Lt4IzRK0+SkSDFDAY9yfkmz33SrxMiQK0FwptdrvEVYmPhdOf37WKylWUPsPMrc6Ux
VUehQkjtWnwlLZqYpVj7NBf9tCym7s7O8ZpXc5i9L7UnWmeACvUnQxT1pJLpO6Lp9s5E4BXWCsIP
plK9nQJ6KX9wX1uT5HOe7xjM68vy2jwPeOWgG2RzVEnKuEBGo4QYj1d4/Tp9Gdsn3rBKHQf44mZz
oyyqJSo2wK+Y8emF+kXmLDJUo+OqwpdLIZavo2LtcdtjbkU7jmd+gjNOHFYupZK2F/IvK6ebxOi9
ZHv8UW/TFSC/lcVPuxjNBXLRfz+NNv6VtfOfr6ZfFyvSbhR14GpqFqW9t2nDMFyNS/MumdIcklu1
Tw/WKbplz0DK/EN5RHW4hHyV/RjljP5j1j0xCJjSYP2F8ZtRuWH/y2sdxCjCaNXicv9FTeM1cRCV
kxStKxcIXY0vOvILCuSn/A2JEtpl1q2cgfGzi3JjLu40ebhNtI/kNbOWaH0JuinBl/BRPiRHIlLY
1mBeZZs32ck3NL40SEhhcOK59HKv+ZsBF818dR1aceXmEfxRI0EHrrNl8BhEhJbOArYNLBkfEBoQ
6Ylt1KWeZEUZXkhfcLdQZZ3qRSVJGDnO2uDMd3aDtfaGT7M6ac1NIz7aAhfOMUwmDa8zbpzuzoYv
vkdTp5TgkWI42jBXlrO2hSnJoNSnBbDmprsmahjqVfRjsmiymEUB9BMVGyANRTO70PU9pSXnzM/h
PUtQ/Ddz1i9+vtKHLVe4eVazFVKwM7O2xUBBgOmqY6sbLUBKMRbHNHTkrnFnkBaMbwbYaGtsEHX9
lG0MVlA4kMo3DHEjwnfXDYZ+/imcHEaRu4qpDEdAkxl5PVTmOFQCtKzGi5l8FslrUTeMNd5GENSc
o/ne6XZ8U/m22/CjwTfg2R+CZcTXvbSMTSou0CozVEjoBCKIpRTMy9YgSh0DFzulSQGZRAx8mvEp
Fg+R8twKwnJOPL0Z72BwYy6Wh0ColxXaE/zjW9zxeEX7CdqV+BsXpynbKZbI7axgJeQs0X/j0gTw
3a3VPWOr7jvbEXWyza7uyXyOvoNPc18gjp4jc6rYE1hi7n9okPNRts2rJxpC9DWz8UZhRA0ZF6hn
1tNBgW+7OAHlwBrfTSsBgzkDGpUlodToeEP1FXsIrlQiIejLoneEvvwFhCnpV5jReLI202BvXr3J
RybntBaGgvDOhvMbzUq+J65syZguvlZYepiJ9NMPEmC/YEnA/lqbG8qqzn5ENSUkAr9kAj5WVN7B
LsTBoe+j9qzrT608JCFSZ2Yu8yJbSIW6zuaDCuauucngzcB4mMFESStSNlgrxZeAQrA8QO7WB+oS
7QlTETk49KptsZ0gPhP+ei2JhmCbMqko01WxdufKhiH7v3+COf9qNWxpCCwJYMZtr/8q6BVDrpo6
CQUgTBB3p/Q+sL4AKPXYhjOWUEX4oBZ3DPV0YYIFDDN+SmLfmo2fmGbpb91Fx0rzKyROmn7DPMkY
UEq+Mi/BGp3aUNAozd0sYA+gcy9tFT6gCfRlrvKttWZa16BVWksSPToA3Jgt+amf7HLBOGSu8cSY
fPr23iyONuBmP1ikk3d7JnMYJBQje82m8yJjls0Zvfc6cI1VA0vQDH6jTfxz4TCpw6gn3CkCWVPt
XwoHOx3sWiTj5NH0nRMD58rbSXXHFiic4p0uLnnb3Feb+ggHeRrx5bzRrfPQE+CSYSu8xAonMLXa
fEDiv4d8+e2cVFghyiy6Tbaq/NBsPrO7PJBiIbbuS1Bv+/rFa98VqkKaQpR+8/LY3PL1NDns7ozT
jxOjEpETTmFquLnxZZ/aZ/b3ExEI6ToEBZFdamwxR+eQUCfPv4h5ojnKDmb9G4r0nw+b6fNhJ+sB
Q/Rs7dfPRzUiaTmNNQmtIVyR9McKhfJ86rdn4Rfj/8VwSD4j3CHYW1bO58TFG9jPgz/bVNht3vun
9GGgGAcwCHB3Xq8LcyunC4Kam1YzR62NWm2GQY1JJ/X4ip3ThZiFJZMh3Cen7gprxmAYjXHxrb/h
E2OlPaYf3Jb/a+3zLz/rL8d+DxDS0lJ+1nYnTjwoDi5VSbI0nlGdzIFYjg/TDt14QoUFMvQ3n/Sf
LX/Tqxv/0D7/sgBXq74TIzoLXp1krYoN2x6u1YnPhqYwBeuMtl1iYDz8+0eF+ady4pfX/UVjHsZx
41UKgj3gD0ippPboOnOmY4m9YbiUbJ3VlHqkbq0PfUluB3ZIgJBv3bO7Mza6suHsVB6wgVcr5kna
2rKvlKgDnOSX4Z3RLsmfpQekeNF/4O/Rvn6++f9V5PtRfFZ5nf9o/jb9sc+8kJUIwua//vaHf/r/
LRj+Z4vz/w6GP4nP9+o9aN8Jf88a0cjt19/bou/3uvnPvyiu/lfHMBzLAVjJk56Uz7/8R//9P//K
+avtOvqENlUt7myDbzzLqybkb7D+Sj7AZALRDZ6Jmk5t+X+z4NW/gq7FSU+IgMmDkrLz50f8jw6t
/uWf/7lj0/941cHqRk/oqTYoZN4AcLlfrnYnUXXPTMoaSCUDFHrUjgCygXSCEgViK+TeTz+CQLBr
QioRlxdNGw69q6DQcXGghP2rcJhOjtYu90ljoSmThsfh0XJ8tPVvTtNJx/QPndPP9+r9rLRt03bx
gPxyRuS2UViRIGeod/JtmeJ3hchmZJfSDM59aa3N8dI4yubf35faH3XL06vy3Wm6iXJZ9Tz31zI/
LlRX9sKqVrrXLhVqxwRBRG4cAoTbSWzv6qZd6vVbo7HHY3nWHuPEuLlb2yAvBCJeozJQ0ews+82H
of2xOfr7++KCUm3d8bQ/JXp2VW1VsuV92ZpP5wnqNmDEyCC0LpcD3q5RdFvFonR2zd84Un9eFH/8
IhyVc8i2AcFZ/PpLVWMVeRVlrmSXjDCnKJqtSsFid+LcupjtpQ99xEcZKQuU6Tm9WunjYROkcFnD
RFDrw29XDtZSod2Oq/rqyhJGU/+gDfJmqONr/j1a7VNn18fIY5gViEtaJ8rMMfRHA4haxamnDP4y
swmHrMUygy1m61zBzJBVQt8swY7NexKcFDGltI1EwwdA1I3OkyuhvzsOOZ0ahnIia81xb6gOOxR7
XSiIwHLriT/+QMHrj+W+RtI8t3Lry6qLrQw5KXO335RUGFhi+RvU/iBt5OkBO3pDv5tNs7V1f2s1
kp7Jlp9BrTOCL8pV67FIcjtsMkVIB9+8/eYatf90MSBI1Sem03QLc0lMt84/SRAjvCDYxhBAdvaD
jLeYVLWAHKK9xVZSrBVGSP4izpcY27hC8FDXT1RK8g6JLfcI5NzBFQtIKQhm8gnK/Rg/2v2UvKW/
s4aXz3AuALrgyFGYO0+z040GT5HGlZWKeUZDE26S9Eosajyuk8iYmxQlHeq7oIT3PdnWqUVSiJ0n
QT6h2jN4n9kkHYlJGqEI2nNxi8UxoVW3zmr6WWMYZK5dTK9Y9SuWYjWQoGyLByckiNbZMsL0vZ3H
uiI76Nhw1BX1PNUfnoEmXduMeZBAwYXOL627HSJsKaSnXoGMFIAD8nOGeZiJ3QBnaMls2GezyHzb
X5Us8VC0uo+FYIa4BoqjFnDK5L6CBOKtckySaPAASrMa4zpzBDomKvhgI809VijFf9CctS/IAp3r
SHShbIgzF50oThC9Bu+hGl/S4T6EtwB4Hp8SY0mBCqYRPmbmw5AjqwD+16l4SMRO66+qt4q7E3H0
dofFeGaRsvMV4uBwfvco0f50CkyXD+5ujiJsh546/ft/unyGIGz1HKjySrX2sffs9DcPU7Y7sY2p
llGt2lBlYmbksTxaabKodX3OrO9oBfVDKBW21ZOdVFnY0DHGiVlusr9tnmwgTgq+FAXqDnZrWCDu
9ESk19Sg/GsAQO3vEgOsjrjXay8lPIjGJFoXez2xmJt8oIeExVKOytLgeh1QStLBSiBvXvLtIK1K
XbpaYnmZkXlhv5YarTEykRiJVL2aAtH0dVo9Wv4lkQsVbxj09YwhePMx5mtVPekZy9GbwoYgWQ3u
Rqfij1dFsGwrJjAEl8waTCZtcg5TOnu8UZjBTQy40kKloq96YwTndTFQXfkXt97k1iZNrqS3q83N
ZBAfnysfK6SOV8N6NsRnU7JS8qJF7xRLKxt3uV0SGIvQxNqESo3g5mVIafj9301ljT9KOjkpbNvx
MPKpluY4FA6/nPHCDaPQcgjnKhWI8ikh8w60ZpoXdBh+Zll7vyiTnQnGUClS9azy2CMmmotYTcVS
k/Kgh/lVbYaj13ofjk8fUMX9D9/S241ttCiN/M+k8w+WntO9VilAPeezF6zuEnOMGMTU7tI1Nmbf
JfMsguvRZtqH4iqESCjhb6p3iqRfz2tqKiZylEcwcg2O7V+u5YhHsymEJ1Zug47Nq/H3tYoH1FZh
+1+bKPKD9ivVoWiITiXKY2CY3PntanBsFgh2seuGCHR8zqO/sJjqx4xdS/NDCTW0HP3B89Eo90kF
kJJ5j1I2qCNb6m4l3oaBc1HM3gHFxrAmU7ZeZKPgNUb4BExmA99b1tAi0OFkgelQoufAcbJTaWdg
wHSCO5Noms+kmzLSllZZH+xTklBqZR060IRlYOflG9UJHsc6FCTPlMuuGMF8GpEJH/FQDNxRcVMn
K62D1qjmPLNVnwF4kKbErU5784lGAM/QcLpHFeNSpMMqLWKX5TsmzqzkP2kykGJZick4L3qxrcsn
4Vb7fOyUnWNzaSoWkgTN8JRTZW7iKCw+cl3ifasLd5EmiIA9LQ5vGGavuqLq9O9IaCpPSfZNrhFi
LzTrUYqB99RiuHdIaLGlddFVN3qwIvTesgoProcDxhT6xU8s/UJT/GQHNlYhL0SLlnXd0knx8bVm
0eAUSKb9YcVxbWIZiBSLj9Xqt42qkHoKEMkeTfcaKWl76Vt5bzXjkI2QRqVVoReyx2aZlIHHYE89
B0bJHp27A29t/WykbLQGoz01vQHCp8ybB2cs2caFDWiVMkS3HcXnUFefAiPRPnxZW8iQiSt3gnZn
IojXjGrrFyp0pQjD5M/fDS1OKCH68KBEUKLsRnxnQ9QiqfHVjyaO0Dj4Ld31aImVHmuQvt2KbVcW
fHcRjOK4ENUqDOx07uh9iXVCu7t8GbCbag6MPHyXrjSOMrWRC7Ug/Bpg/WyATeBkHvwWL2U+6LhE
IkP4MrIqXWeVh0O3c7ZelecrHv51EXlrzVdvdgzrNCX2MQ1rAtzrG0Xcuop1pMxMw2fWEO4CG60m
/zenr/UxJiY7KNKCjSZ8MlVJ4qVGoZfJ7MHq8G46OUFcsVN5a6M30EFYYLczCwOYxpGQevk1KTBM
Nol3Mqzgw/HUBu8cMrSoH/DrqqCaFZGNuJw4HUklFQmFR+YPxWxg64y8EDF7g9+ifa59b5upFjwG
r7v3gcuoTMHQWFnkLivNPnS1Q59wfvox0PmY7WooS/SW1lnJiQHNgpo55eiBxctRISjRt+O2/bzw
I5BQkAGj4rts03IWGZBDdUxvQhPlQk+0H1LtiMzq2kObTmVFMqCAzaHYJVxsO5Fb1S4Z9IueNIIz
qk33mm6Q2lIb3Bsu+b5jESNrcpCehAWhiL5uUcmr6UfF97T3wnHYJXGHTM5X0htCpj5vm5PX8fiJ
q5Bb0sRuaAv5NZhoTdLB6Qg1V3Z5p+7jnKgQ5grKXJXO1c+Ve6r3aDYVSEtWayJ65/DMfHY/vt89
FBXSCA39oEPZY2M1MMQ2qMZx7acIlwIM2iLtiYoxdIgsft2shARkEpYMmqsKOQuTy2XVxhFT4Q7l
UVA+u8Td4R4z9zyvWXq5ZCYMCBQzEOKGZzxGI48fv3zuYnK1C4gn+bcZs4HQff+1SmvGy725N1Jy
LDEcKWPLbLky7n7ORs/tBlR1aS1XVtxG6755iEUMbjBjrGs3uUMUaTKsHX6dBz4j02TgIdnXEht7
RQUYFcVCU1bW2BRYmTuC5rFqRwrCt6Jhp5j4PYI3LoE0TnZhBJ3a1aLVUJDKZNJTLKKSoUCi4noo
JYNwnVfpuZ5LoxjXZp3ns1CtJlRYg063ZT1v1fvRT4uFXjIPV13WQ9LTGSRWJtZxu/5yIw7YoHn0
OkbZGnM+nuNUo5FN+LEzAbSVV9kRWjhklOhVX1Mls5mb4M4gLPgbwGa3FTzq3gPnKZSnLHwaCgAB
Sj+4S8fpn3lsg9oOcWYLQ0NIYtsrvWvkRokG1JYVJLY03AoZh5gFcUMKkufVAeuYAloVEy1gbNsY
0d+O+FRzBAudmctNnzl7AypFoLOAGUdWJa3Urx7OVWUEtxMNPJJTr9zWleCxpiMIsE39hhT1JZGQ
ZhygNUVfM7MmVlvlXuDpD8DYAI0eZTXk3kZ79DtA0WisuTa/LBkoi9oZr6rt+0t6oXTem9WrHL0B
E6Z5coYHJQw/R9TovkXpGNpopjuFFrJPkAPykW2qBoFK1CGFTCr89ZlgwR+gPCFdTnehDh/jVPf3
CfW2WqkBlbYq0M3X/srh0PB6H7Nyx0I1YSszTMvgma459kFUfrAsXaSOLalPigADz/0KVyu2lq3+
lPZes+1Sk9Q3l1DxgGxTqTQ+rgusuaEg40M1jmaAsG+INCyTQ00oUWCQsM75S+NpRoF90NJ8XLWJ
hmpZcdW1a/pvVceIwVd7b2MIjRrtW9US5RYpNA8JH+ssD5RdTL9InGDnnG1c2XuZiH3kGjNXKUnu
S1xt51ejtksjOD5plvfzpNPCfeN+AbuJD0E8gmj4sqlBDoqRt4efv6POjsZQudQWA+BQbRye+uC6
PfXo20W0swp/53WwODtps0n0lAff94nCzuFtx7q6TfLKOf38JaZcBY8NoUbTamUmkxzrmGdNl0qT
Hpvpl5+/+/lLGcnHQVW558d7adZdsshy+cOWnabCXFLtZVMlaJuqAH57CSKujNnNNWoGJyN3Nmrh
uyzZInHIqtfeA9Onk/O6MDOJ/DN38B4WurpybI/HmczSXTjQ/MYdDP7RZ+Gs4/Leeqa5tEWcH4sK
k7UVkr2RZg5O7Igj9xhOvyRqvdbjID+EacUMvQy6td2XYMvtYp+r3ZRUlLtYyqPqzA969tESbroA
N6NSgZWoTYt9q1Sw6aTRNTHbailyx7tlTaAcnSLcR2xdBzWP0XKy/yrq0JkNDKY2UU/QX8XtKdw+
ecxijEi9V3avblBcNQyf7pDplzzI3H3vJXs3CAJwzWX/RlggIpmQrZ5W9NqxEzFLJpvlpAGvIJZq
dM2peR4Lrl1+gqzfGa3zkfAZHIsSRPug8Kj2+nFLSAeKpEwOzMSsr6EO4Qbl1Xh20tadNZMoVq+B
p6mxU+5jw597MkDvEJCDNViJd6h9mkxFUYG4Oxl74DHrT6NUDnR048EpTMBECXaXuAKNLM1qF4T6
sB+aeO1UWoUU3zu4pUP51SsfqZqOm1YG7jEtaucYO+qktDPeWvlqjS6rsDjnIimKPR+S+VApkfVA
EPPEzuGIrNv2HFtm9dg2kmucQD9hle0ilUV3a0vjEZfl3E4SzMsNE5PWD/BicBSIMFuKcVq3G9WD
LEcQ/IzEKPt9vGt1zcrUFHfDgRAgIi8Gns10TJIhNbR0vYPKs8UPRnKn1TtxsvbGDN/iuMSjWGHj
kGfFZcw4aNq64XpHBIT4v84PeuI8BZ5ESTWo7zVo50SVz+OQVcu2nSlqf/Eaw9uoPlTJnCWG4e97
UxAux/ouTDA56iDiTSjLyoDrqTfwfvXYxCg/8YG0rJ4NbGxBeKwDtWaOOHVJ5LKPkXRWfTP0M99O
v2NXwNddBuV4rTU8HIxQqoj4eSd3kUmO/SGMyN9w8oMsy1c9tFCVoU7Pc/gbNKnPY1cXjKPYRI25
QE/16nrd1S+GFGBFJikmCwZQUjsNmPf7jtVfmygFW2qkl77Z/BhAI9SaOzM7d1037odRyVdHfwlk
zILZbam4dXH1VDpOLXC+u97Eu4EYS4knOAYOOZmg+IIyWRv8JwaYL7WpN6MEuBW63a5JupeiJ7iQ
DnOux/290GyL/765BHxWVQGOsdIn+2lU4cG31OaVkm/HhYJiQu12Q005Ez0nWbzjWS1nuq7jFmvu
gS4PWVbswsz4UNGcCtYzrFKxnNjllW+TmdegHiyRozRLyQWRqzSv9KU+iGGhBOqtjfpr25e3Ucs5
9GP/W9TI/oqeI9gwWQl13eHnSzsSiCz+DUeZokkVNBZaNr2jKCEFKs5eqZQPGnShWaYXP8bv0ECk
pUYeTWxp7Xqq/DG1VnY60xqVwTJXcK3g0jIESuLkKRiHl0iaz3YQpTMXSn+BapvIsIWwqKci5bs1
0CWn6Tv178nU8J5l6SmCpOH5/hOAkI2L5FFHHx/3A4Lgfnw0NDKd3eSzGdEf+qO7NCzl22/8iTsX
sO4c0arVC3YsH1Vv3gYLemWF7yctqrthxdfCYkmdWuGtT3JoiF3/YarZoS0yNBx+ulUo/GeR+PId
cfU1suVdQcIbimLXHeFm4ZPUIOuKeEw2dlg/C4HmqdeRxzqZ8m1BHfcMOwdRiLI9ZOCXBR9q7D/0
Dk410/qIDF7FoglXCH6zS97IbYjjq9bnS1f3MeIr2TX3YLI5akNaaEQ3zsRiM5bjRyJzlsXazfPy
o8lM2KNkSdKmh1/r7mubkwhKkOtiBRkfEgWF7fR6hZRn16VU06uNGkvY7J79mafK1crvZR8w/8Sa
q0iPoJspwqfqD26Bf1lvvCfLFmfFNi9WED5aDdfMOJrsUh19l7WIdQPjFNUxGknzqa25DYsM6nqt
IpdPBgEvQL9lnN5hGpqLLOoeq1BcNQG1w7CbGUXGSata/pCe3Au7WOk2ZbPOX9/RU4D7tvcFslBD
IxmhTShvQtO+l4n9aboNGHW9mRCjZ6HUkIKS8qDq2FZTtX83GrBJJIzYob7oR3yzMz8gxkFIZqwi
hXKK9juqEbpQWroujw1ZlwRBlBh2bRYFnKdralscEZbke2wHfgzTm8U5YfSF0e+8FN24NBBAxfkt
mQCDpZevRj8CFomTUWMV7qnOoUvD52Do7pTzPxo4/zgo4GyGDftynA29nz4NrHxAsEWrmP9FSh9C
K4kvQOfo8s1spYb2yU6Ax6d1fEgbDE9JFb07qvKtCb1eBApDDNXDSBKwllBEDF2LuJg+w54fUm5G
YYpWOUwPwtKauYc+rx5xm5JaGAwNYWLwKh0lIXFNCVLmKvqpHysA+AOcWT2G6cjcf5A6cxqf3UwC
szIHkxjXjYN2+Z4S2btO8vHj54fuw3CK6uLiWnmCMSw41tJCLQb53OUZYTl5sBIB/PCorPf0UCb0
EhTXMpAgVxFP2RF4PE2SZKsk0Zq0BpOun2WJpUJKE9YuU4GTjNJkd1NWZwl+NnWyb1mb7ymPpsxV
SBolKWnyvinOi93LN8cjWFydzOPqW2aKN6s7cdXv0hEocQ4fsh/eREbobNZd40ycTUce7M59tzIF
Gn+M3JjljtZJhPpYmP0K/eBoU3IbSXKKTTi6RvnZGnjoIlx3OVEXseM/Z+OmquExmlzQjGppVjGW
jeFXQ+ROYUmqNa+4t774jmrGZC01Yx2DkCoaxod++MPNEKDDxTHs8r0b+RnDPnvRw2quhtGuqMw3
u1Z+gNm+WH2IzroTIUuOEca+YiBAKr+JGoj0cKeM3lvt8vWvMlExKOKWMAqBKckbPrqhOVkpIwrd
AMs/dLUHpNbEbFzr4LWYmU0LmAC3huqj5EpwFFRV+lxC9KYUw7JetugKGfk/BUX9FTnJU/TfpJ3X
cuVIlmX/Zd5R5g6Nh3khrxa85KXmC4wSgENr8fW9EFU9HcGKjui2MUtLyxBJXAG4Hz9n77VluYuQ
H/ldRC55cPDZbZyh4E4b8WvRv3/Ueu1QaHdOUpOibnIi5vy1sQXEV7QSr3bHdhZHwMlpOF5iNS/i
7KVOaLBkusmSFxlvfYFuzUjocnqogS2nfIkqZFGDXpzMUuyHHtqxNeHUTEqXYwjCUmR3/kBAsgke
njce04DVm5K2DIV0Hxf0ZKCl9hGTGlcZ12MvziMxybUZ3TW9j5Y4RJ9XYL4IvIpgZTd1Lj1ch4Cu
cgy/ZQjsJHGpvKqy28sxnPt7kFAt8HC+cje++2aOqbwMDdIZ6mra2u301bvZKbH750IrNpkdRaAB
SnxmDnUNbUQKE+wYY2By0q6nW1N3jk1iYQ8umTa4jnWtovHNK5B66/k2rAEagV+gI6jB5yq6+ii4
HUI/Pw/j8GFzsmXnCc6+zTQzBdFWmg9JjB/I5MizkCbzDKd6jBMbI3U03ustIwo4fpcmyRh2l6DK
0eVdwJaPOK5/rVvdXnoNELNRh+FiVftBI5Sg8+tNZzrhqoyGz0yFZ1M023k96bQ5qUthgbAzTb+Y
MvyWLXLSqbwqy12tA41pTQxEGmIqkfsPfkBrUzAbd53+LvY56lp1j9zfMV4C7gCMo/wq1kyPuUKw
K6Kiu7bqBntOsuMhIO+gG0mtLPuHvK2BsiKCTXwNctSQrbUeba2tAS6dqECWuVYBUOpPXTHbP8DY
uKrCn/9YVBgObRE+5pZ7dDl/M6Pobp0pf5y/ML+jWVjj5vdQ94P8V4N8dxwFCQLmdpCdI79H6V86
tBLx2pvDPLqEtioxuVmZevX64mvscNkowRzZ75pdalDBe/CjAFaoZx/9ZVwd+5pQjlIzm5WO/nSo
82UZINViYMvIY0UPCz1wFJwzh8A6R3NgUeRUbSaq/6aINUxgGiYcH2GtARA4pzdWD+V2cOKvbvZq
l5UBsyGdPcYfU2c+xgTY5S69HEHjetCDnRaHdyrP30QJjSm9tTNmHnb84fjlzgoULm0TDaZOFFgU
4ZyM7HYVezWMl4QJlWl+avUYXropFB+nHu+NQWFRobHuUAtothvdpHb3ETddB8LBuy19ihuvGO9D
FNlxvnWpR6oe65TnIEMkvxDYF9NvZsiLqqcCwG1XB1+Zj9Mkrl8tKzgoP9UuVfaRGuO17sRYQOIB
SHENj7tsT1XlYJaBiGQ69V2btF8TNmlzUHdtYbyFXYXR2EzB7Tr0wUb7kLTGfWNlTNqccN27FaWc
du2khtwZLn2++nkkEdZA6bIKLXat1sLNUjEP7i19m/QdLW3NeNPS5ujh0BfCe9U4gCx6zEa+oCbx
uh2KvC/FYWybGoCeyIFpOZYNJEuizZcQrqcEI1uBul9/9qPKODZQQ/ok2iZmA/XID25EBZHIytkY
+m5Oo7Kbs+u64IXF3jbsjw47NoqXF2tA7FVpxV3oMWxO0tDFkCI5PA8YL1NhvwVDdehC69WqkHA3
Po13ERlPFBP3ypMV66GFsFev111IEz1Huzh19CNLmqdoMtxpXY/4JtvxNp0Kekk2Guw4Tt9dt1o3
jfpqKxS2eoax2iN/oG7E0WN4cuEbRMkYAY/+SCdf0yOcNT2b3wAx2A/AcENxTJtla4Mpm0rzozOD
m5KoDavKFr6WkVtPVXjhDagTi4B423EilMwE6SHIkMn8cGnCGYm6qd+puLIB9zg0l7mJLyLczZ0F
DiQzRM+ItLvtY//ZpkC89ORwHuvqox3YgS0TRwREKT7BKUobbnwfK5UTHCvXh1fC7eUZ9JP7zIUY
X6Gck5zRV3SmGIpOqbFMDX+HHkuuebHttRoF2WVOmh9dowZ9ooIby4UJb5EmrWMe6yN+qKitaytv
tavA1e/tSrIldMwAddbLxKBS8dVtpfynTMOi3uZ9uWLpYodNwpVrGeY89TnUGS+9DWOY252xLQL/
OMXsKnZu4882m3aj8dQsWbC1HO6jRQd+FcYmX3If7kw/ebWr4jmYeiIgne6qKbUrltj7zOtvhpDu
ToxOJorvjai4FrpvLzwr4lAhUGrToLgOZYCoFS9fFtvLMZieSgG0atTkR9vQ7xldvmhfxpjQgLJb
xY4yiywt5e3jurj1kf6tGOPgDCjbnfKLnd3WSBT1sF6PQr8tkhBnXI47TCuvg2kEExcPN8pIDwLY
ehG3DmNhNiC7ZkMPqgRggekD1pTRSvROdIQhBIElUe9SVCu6Fe4xC9gGdEZbkT4QUShu6jlyrwpz
vmXC6xpih8k7Q/FOZKMeJ9khc55hw0Ur5uH7MUZM0XivteEDj+q0VefFb9nIsCuVwWpAW9F4ycJh
TISHmDohC3kIpeLENo0ECfaV5S7s5K3JIovMSEMsOD6lS8Zw65xma1lQT+TDky16g2LDefKwjmXg
nRRoc5F9WbKX26rHXGHo0UccqXu7DcbVqBkO92lwE7U5stpJo/fSIZigUctNaWvOvrNoIXkTz5jA
JVoQcramb/FhWt4XTO/MYgwyTowsch9PeTBCIHBddKOAXZIy2bI7xsuhIuTMrdhup+RKaKgifHmd
lqfRITMzD0V6tiKwOKaxQADCY9PJc69rT4Xf47PVwxtvxsDZ+m4KsC0GarxpB3FEMlCv4qA0rqui
qnYDyZp5OL4qvdrHVtLv5dTNBxbsBSH3fiHon7cqcA+RQctoKnC20BQUCLIqyLORHzDiKXgqo1tH
NjRbB2O8AHtqclhMe2wLiUT7E2ivqsL97WgeuUwOMercdRSL9Uve+XDdjeHO8hpxqVu5cdRj9+B0
sAJzhxSp1EReP9XUoan0Frk5vMIaOkWq6U6Y1RaoMEcCIk7JANazdChopflal+orSNgT1Gw7jVr9
bVLDE+OrOC3UdTswAIzMhE6thew7LNSzzOxuK5DApI3+OiKRcDtGmnHey42f0Y6MKjwjKj6YiXEj
VMZBnZqqF92b60RXrmfjAxQpwWGu/yoDMV3aA9aFmMScKigpVt+MEY9gJDqAuyNZMBGNCYsUu9EC
S1J9emq4b3riRyLHOeZ+dFdr7lIaqBUyc1HL+ilPIZZUH5Pj3GV5ionHbu5jNdzmQ25z/8Qc0mzn
VhvdN1fpTwaMXidEyIFkAp+2jhxUKqdZa9q4kw5aPx0dHzOgu8mm8+sPw8rVpnu8aqoABCxoQU5u
tByyejtN3Zq4wbtQKFIe/S/HbM5NENX44RWTy9E/M/TtQgj4LEwbs8IjXqbOjZjpkR2WiFqruws3
aE4ODXVDjts4sTJyLqEOD5YqLia34hgu42YnsUFy1ya7xhLmHlke3vuaFnOnNx0xPDp3y4//jKp2
4jHKT4WyEwo6uPN1HTfPhTh2qf8RdGF0IhCrXmeq+ioGMjeSCBhWgLNEjgjQnIY8V97pFOYHlTkv
aqpmJ0Ehr8eaohkNIL3jPLrWEUt4pTFceVNjb/026Ne+2+jQ/NMvTrXDVRubROIV3Qa9Ck7qjGaB
7w71YWQPdatQu2vY5DhIB3s38x+6RJeLvsVwbrhRsGtSZvpmrJ28IO8PyvNe3aDPNkGIWsGrxaGv
mEt2VvxgGko/30fplO69yMvgOyTlWjXNZ92X6Xsrk/tpKOx9W2CK4QebOz8ImQDbpXq2+3S88KDk
ryLNddHBxd5djWRlzLLqKaINkUygd63ESs+uxPOvww22W4t4bGTN2Lk2nQh3jefyVeYl4BVpZeAd
ZuO7uWXkTMHRW6x50Zeykfu5ydnDiW2NuyAVe38MCT53xEYayVaGwL0aVBV9M5L6HdnR0hx5Cmyr
khA4rcdGkROce6wKbgGEJXNL4vdyTiRBuSrTwryf6ibaeMNdP5RzkoLCOZIw8K+L6nrUAkLFe+PD
SqkS9DSETcAwa2kokDyGCIpNV5JpWtJheehSAm5V2tzlqrA2Q6A5dwhCb/OqLkGFGe5upEjIULTd
MxKkss71J9dSghyG/uhOKsbIt6efj5zOJ8I7yMq3LBkpwBj6LC3TmeWN5QuD1vM48XVkE2CFwnnM
W9vcy5bRYJ0VfGr2dFX4iX2hRzSzzCK7mJv9BzXFgKzMfs/NRa+X4SJetj15LpKoIHB1uds9uFGq
b+PKYuxnT+0lSp+BYG9Od3c0zkDBTXhCp85bqlQMK0PArXHcWD+kgbWIkUWOstNezIKutatcddJm
EJmkipkn23LyijcEdIzlh4eqjo/dhJ82aHR7HRB79thoHiV+3WIiZMC7mGrDO9dacyNTrXtuy8BY
Ss2D7Rg4C10I/X7sonPucgrvSiA9rQRslfcj+pChvyq1lqq2xlIYku4bsoPdKd+3kNpZ56Rws2Xp
yPI+a9tqEzJNwNWGVMjkW9+7UXlTG2NG9h7W91yLxCHBI1UYisATYwA33WvQ1Hrjy7E78wHPXRWr
YO2UpNOOoZ1hB+JZVFp2mVtt++JQo9JGte9K6sp7LXKgVdqlPGllBJpDa2+F4VWnknajRrl9yjtc
c22eXqH+mI97Y74abFB+pZnpcEeKfDM5rBA0O+BitTUhvFYTHAb1EBKD8h639sqYjI9x0MEuRNOp
HrnXpyGZbqIMGemg1dHZ4B6uLeQPE7vJ2RnaL1+zIwzwALaSyIKfBMKsljO5tps8HkyCo6P6yQ6h
J5ZYGD3FghT6Cd2wauAOzjKx19IfcloCzKyuXsia9zbmPKsdWxfg6NA4TGjVejobl2WVRdsCyHKn
GdbJLnGo17w0Lc1JjgyAC/XUwPAMi/dCVv7uq2/c5Rg10yZN+VcUoBUd3HfNRHUkWsrLzkFA57bV
KTaFsR99QQ50Q5Z7b7JjpEjxrrij0IPxprzO6K5boYYLsXenXIP4jQgX+U+wqBrhXOEGjCIfqbrl
wlxLZwF4iXoqY1q40kxNIAHKPjzTfWvSrrsr7D7cMh+/iHtbQj8ScpWEEm8agjjHohOd6q26F1aR
LbWULoRs8LsmReXfjnmPoax9rhgfeqJfGMJLtl4Olkkv6uyQNCCfKypDTdIu0S1/1dRNiwaQhmUW
RvK599EPoNRa83V5kHHH59ptacG0wYch2hvGayfNm9IjsvSGUaf3qCfTxgLzYBiQ9uiEFVe0zDZ6
1IAlpVPHKdSgzZhMHDSMRddH6mymrTqPfo4gVnLa+vF7aQLaJPOTT62w853pRcUOvcOjdPJmbbvl
3RB72v0koXH3Vfzhnid/yu46J6hvOS+5Ep5q3Lr1tuw+nZERFQ6Shd+bV5qNIcIcg4Nlwx3q9PEz
qyMLqzo6Zo18r5uyn7ybycapNxW0yps4G9fu5GPTjzXvxk0Rz3iZ3+5Kq/RvEg/dhWMOVwm3WJ01
HU0NBGEEN4Zb34hXviBIutOl/9jUPmlFvh8cf/wyuJKJ/RhUdnM9Rl5x1Ifisc7luk1c48lW+OfD
prfxbBjmkweadAiyY62C7sYyU0Rvqs0vuyFbGrmxqXwVLRgbBksvrdzHumNuXfm+sReVay/yNBMr
kekJGTIgz5EYhWOV4DyOj2WnADBrxMKGcVit9XGYroV7l9MiItAnIWjNCd8Ndyy2vSzMgyC/YTXu
w4zfSGfjMosV3ZuC3N4O3ckuGCOOGEDnWzkQTymzLy9ATyOVuctsup5tG1Cxmyklc9HuajntzPnZ
KwgHnMPfRo8vyzBu+rI/ZxY3mLRp3KQhOa31PHRT4saMHW09YQOhbdugW5k7LbSzyxaXrtDo3ulq
2oQRxOm0lAwPEzDOo+OtW1E+5MCtfHUjFa9kqqNo2RaP/UCjxR0wVboxVatog40V4QmHg6kCBZel
R1Bj1u11FJvHAiy5FSMd6slOn04YQe7CBG+yL4L30r9PUugD3XAb2c5rKTjJFTInWvIsxuA18C1G
sJgFyrF8RLK76TXrJhHqMTZ9YHZF/tA3FfnivFwjdp/IXrnTErT4va3eG4umt6YNK3MkVNNRWNGN
/FA6zn2XMqBJtf4mMT5HdRp5LUX9QuNK7n2dmBBpEUXISO+11+LjqAASKAOOkNfVH2xoHz4sLOBP
3jZgDpKgScwG+lf0H+DbufGtVnvnSXM3CgMUFswkBQTKhilc6MllhFQzZCBUkfdLh5xzxKYcWKPo
SSyKsPtSuXZnmQlSMQeyRQxfJy+Nr7YTb2UJyUdwNzWyutJoiDe1Q0edUlkpQqL5EvvLUiflLM5I
VKFjQX/vojaTB6vRjxO1C+xulMiwcv73fsG7POWfP5oF/2eWwvVnfvWaftbff9QvNkRMcfOvcckt
XpvXX34BKxXj3k37WY3nz7pN/mlZ/Nff/J/+4b/sf3dj8fl//8973mbN/NOCKM9+dgZ6+MP/ezPh
un39+Ezytvj8/v/8y0xoy38IgZkcw57zT1/g/zMT8kcu/h9rxlFg5hCSK/2nmdD+hyUxJsySeBsT
m40i/j/NhNY/XEPH4kezzbakYTv/GzOhnA14/+ULcw3QE2Qy2brJa5QuprRfbSRlIvtAGkGDUx9G
sAEgwQAxuIuus6V6SR9/+mx+A5vRf/U8/biaI03Uo4aLG9B0vl0tUiJKpO4S7QC2HKDrzr2cQebt
eibDQiRZ0o445Idpae+L9V8Dmn57dQePgeS74B1/c1whWS2ttqGfNBMPm2tQumuWK/IXres/v09S
Bf79Y3Wk4zFFJzdFON430IiGL7j3bY9UWZMBPQoUh8NokdqPUQWwz4zWucTg1OqUDP6OjsQ6Bbed
x+amoFdmhEiJTlZfYk/QL51i+GTvBavF/lhounHhwJQqkZPRX71LEn1b+x3+cKhyuexuo844MCRf
suaZtKEaWBp6js0TaJ15CECDluMXOqdVyepefnnuaaRv5wrWmBjGKm31FJ2TYj/Nz3X9EOakIk53
CnO9pyOdPCTohaKOPHf2dRvBfcr4fvLuTGLOAiBcVUYIizxhM+lDGmElfSJCT9n9Wgk4DvtP132W
/imwrlyaO4oOs6t9qfApDaB7IKSt41fTkQunni1F7kYw+EVSxm4F0OqlBTDXoIXORXlZqbtKa5e1
/pmg6EoE3b7oPnDTi9q/F1G5LOEhxIE4mcG7R1p8M91N5Vpg8ihA0On+2mS65Ovkl7u3jcmMFw7b
CHAjXGmgclX+0pFhrO41yXgemJY37ikvl1FAVypArzDg449pUVC0acHGC257pidNCwK6tLHbmVj5
SHw3NNIHjynSvdanC/cUdFdt+pyghwrIme7GrQ2JK+iqQ0iDvWoPApRdlX5F5ofVXOXJC7Yg1LzV
omg3QYXoQH7EU87odVcHKRowIjNhaGJvvaBYvrRwKnr+JyXiCo0i+N6OSTiobkhhbv8x5Ki1u2d4
Lx78nXRnRX9x8cj5jv62kPxyx397tM3BV3HZ83BhfIOCQSQTfIPL5BV41tbiN00gv3/DDui/2qT+
tZ54gDqkZc5232/24ihMdG+wWL0c9LfL+kx682O7xtiWLC7kboQIpZbhMl/hwCNIbwYiM1XYWv+0
0v+3DK3fvgwyHrBssTAb4rvfGClh7BfzIhq8MowlQsGC8oUu+ioBtO6RbjVelwcGs/t4K5fVnLkM
fvJvoa+//QZ007RmeAkhAO63D8O0bVrErWBxxdk4cYelAYdhwKWKUeTEZG9oGS01EQMJcAP0KolL
WYwNTKnow1O0Mv68COq/2Vqwyv/X6/nm6kqcenBSGvwLBU1egVFvTP2idrzX2Ntn2DsEB9+yug8R
FLajufP0O0koT4oDJao5YnNsB07Ubc3J2D+TK3tvaVn0N27Fv99Anu4gCZOOPks1f6zjP7soy8Fo
WKs5miyHhQ6jvjxmj8mrfwF6ceFfjXtn8edPRc7OvV+fE67IrjBbNh1Mb9+M2Nrg6LlbQkEngu+q
ucPrU19FUCKK/XSF0DJ7ja/7k3phqEoW8p+v/QNd8+3a1AtMI+b3a9rON1dhGg+qViPXxihI5qsG
gz3aVXvQUWv/2dwyl3wyVxDCrtxjv8fzcZxzg/78Gn4FAsxPLOI716EfJDwCx34gNX76wLO+nYLA
mNqF2M0k+mbTr9D4r/92md+/VfgMjilMlJ7Gt7fa2ZmRomBtodrZ8OIZIC/TKw7tYHlhKcO0JxYR
MlZ0PUMXs6P+AwT457f6ze7/r/f602uYbY8/vVdr8oUzebwGE+whyK21u423wDv//m5/2Pd//Wbd
+eOcq0yT9O3vpU0uwhplD6P7xizWVYRBxMPD5X+RGtX4kFdRBNjsJDWJAlb0LpDPm3mzSX1zFzUY
Fd7KENPUQHAte/BERo/ZfrothYEuqoWVVQ/S/prwaYxozcL7Cqj4NPRbOcWwbotHY8jOUnlI9ZYt
dYBqFQWDsasmc9kbAJgVg7qe1ljcsglbW+kQDjJgNCKaeRT1vh3lJinZI1BK58a4aQDnxR1+AAPM
rGqQdScParI/okh/HuOVBbWi6+DpkjBhTvnZr82TnYAHZjJq5vahmYjcSzj0js5urD9NDoVK4udB
PtyhvXUzsAREOTkwBeQcaJDVO90mJx0AVgPHqWno6XLiT0VJjBsQ8/jVZ6460vq3Z1N5MOIYZFCN
k1iWzgpxukXOyYhP3HeXeYNpA8u8Onk42iQT3jbat/FDUH5AlS6LD2VsWp9ylw2/Tx7SDpNOSrhv
0S9CqGQaUgNTP9jVZ8yp3eARgcZchFe69pEmb6XxgbkFrNMr2XaCDIeUA7bYtnTkh6BadrwJKNd5
yYyWwGGUI5cFEWt4CC7rFJuIN9F1tvZBC/dQ0hnUvNm3QsVG5SIACZifE5d3heldCr9eeVpI3gDe
/zbdaOTepbG2sadirVtfVZNf1YO3kgjQw+Y9R0QfMJO+LOsG9O946hjcVEBPU9qHC0MzWMa9UxK6
/XZSWrXnwL7gZq6WdtveJEF/68xzsiZ6CQsDKSPKvfgc5sHdgMglmT+D68K9FjlxGcF+ChI02P4y
wEdjxQWe7+JZYK0zw+69ph1mRca640dkTFPng7E/PTh8uKZkxxvBKY7Mtzq5y0no+PPD/u/ljycF
67kOGYbV1fhW/jSiHbWxhy+JFPwi8DVitlFtJtP5z5eZKTLft49frvNtXcubvg7GmuuYBLoQqEOP
4VieJZCIxQQrefYpXFjr0oASZn1BEgGQHNM9vpyQsr7pfyn6fv9iOKFKyg1oad/edJzLyhvLGapZ
nCLvIXT3qvsLuOR3i6gUHBYNw9MtNuhvh7ZoYGYjbK6Ru3RJ4RYnzy6cwYZJY8hqNiTNheXea87j
nz/o3xQGlFGcU4FEmrSHv102KKXFIM8BqYmBMIgO0/D85wv85uTt/XyFH2/8p91BFLEIgoopyZyQ
oUPkjm6yjVihEjj+LQDvt2+GXGJEKmI+987f40+XanxL5XpAnHxDwgYOo7D5+POb+c2uzpoxQ48M
C62V8a2osfSqKkyJ70OjnTU0txH3JU1pkPbcFAZHHXuR6vd/vuaP1sSve54ndUmlO/PVpGV9+4oS
vVbCmqvubqW925flOrpH47DW7kkcJQZFew7X49+P9vMD9v2qNBAk97tpW2hAf/0sOzlGgTZv6t1K
rkBP9p9q5S2HHbnvC7UkY4VwIgJkT3+raH73ESN38/S5oIH79O3dmnpvapbuN1TroATJChiRyre2
TqcTCDszu6bwV14V/uWb/d2tY9GfIlfacznafPtmq4nH29EYE3NuvlQN64r6/7zC/Ap+vjmdMo/D
3GgXY3cOon2Svf35PgFm/Juv7Of38O0rqzDKTFrBk4ZxPoRRJ1PuGC1bZYymQ6/ksJRqyyq0YC9J
kPdQT3CsW0AG6Jx9QEU6NH64q5Lhvo+/0Hih8tXVRvZs4WO5Ma0WXg+Sp7xcdPV9ln6p4cauqls9
NA/tNG5Ve4fQYengwgiyDyOZ0xTpCQ1wsMmHYXe6sCwSeQzCV1jLPNs6OOZnBUI1IUlLJ3k6a4ES
Iz3z5Bkv9UXo9QS/dp+haezL5AuyR/NUlvFSSn0d2jXwqMeAbCpm2isTdQMt5GOKNMgtvnoklFQi
KGdvRksszLZYRJK/SS5BiohVWmcUvsiNA6o7h2YJeax0bAIDY0sSdNcNPGeVyWPSG7TOZyf2tMYq
3ZICaS1jUT0Zw7CGW7KvJvc4uu51bTRIyyIgMGREG9EVDaylZqBdmuDd+YqQrb6+SGfVJuSF/Owa
yFfmgQJKiV1SZvekti2KCpwl0Q4p0tikSB6M3jl6wbDOgMW2VopeMeMDKi8LRMYKZVPuSa6fLB0J
spvPWui0cFK4MAYywm42jXRXGDKxEJuLWRru3Qhc4KECyuuLpaY7FyaqTVGy6FeEMWIDKu19qPTl
LMHx4ExnzVVgibWInqxmJO8iWFiwpe3QfRwKDJBtfDthg7LD8ZS9O8aF8TSUcFpROnsTKEcdYuXY
r3CHL7om4p1wxs2mc4ehURCQOKBRxCHkRHd6DjA2aY9VFG76RMLFjq+7xl5R3GwlXAREtmDz7c0s
JRxGNM59Jw5Obq0NoMBt+Wa63rpR9kb3xHUSwht1kVpSUKGQuiySt8KEG2/fpviBa07+mX/fVZCi
Ye+7HWkaHsTgUiySttpX2OYZnIz2Q++l57YhoWZSpzqFHAwxIGeyZne34ehv21mXE2j6UgvdXV17
q27knhLmIYrH7YCnLstOLdkF3JAOwyh2csfbTeaX299NgbNqGFpZBjwihvut71Isc1PRa0sVt3bQ
rIYKBLZnnKVf8NDWNwowVkKlN+DiantkF163bQhmKeunTH3mTYqC/SRTgi+IlVTjLaLOpdVRsOak
luXehW1Q+xKFKPV7Rqt9ebZ1ArCoKnLkK1Zb36ZGvB7I1GiJ1SoZbBezlkA4RyrcC4Mmq4HgtQZO
rkEFGEu6TzWhbON7AYFpmu715DW0qVEB1DT2g0itZTNbSQCTJM1lw6U887GrnnBAhKa39EchL0Sl
XYdx/qxLWquxuOg17c1oPkueAiMqr/rx1ZThVWdkhPWZ1yxE2wbiU1m85OiQAklKdZO+mNNMOCBt
qSVTuyUGW710brHAag1BhMGe4rAwnsYEX9jUfBXei8+944U0oBUwmwhDsjWthvY6cyyULOVXMUFP
q74cPCRCkq4EENnIOZWkkXNoIvSdXXSwmUfKQ84C6/rY22CVG4W8KWN3K+TZQUTZA5+NNG/ZOPqm
hFB0UatjY2inLK1PaQCiZXwrcnFOEQu6acFknqNJUa+Q2mIgj06poaBQu/ZaIuaESrEqB/ksCrF1
xpTGOf4S+0YnU7uddPz24VF4TzlpiBEpFIITmYdtY2qy3ZS/B92sSCL2M5m2eacI6Jg2Df1wQIBp
cZgaHF7bvHhsqvC6L0C11+eMI5AfdgsNkx/knUx/E/Wwsr0nHSXHTBHyxnNvaZfoPejHHxtOXE19
VfNYJM11CF7GMO670rqN87fRO5vNgxXkC995s+hPhyNhr5pFPEWLWPokHYIBRbhyPEj8qGS7bljg
G0VUlD15xNFxWl1Jt8ULcJwSZMe88mbdV5IsH3utIOupHFKciwkg0OE5ZOwKH7ZdbIJk2lU4CrPA
v25NzgH29ZTelb27C7t7h8CXNn1r4/ECMc+lZ0FEj0n6ba/jmnsMtJJ+Ssr2uQ7yY1a8ByRlTBXr
/qBf9jYKFmLPRYuRNr8piS7SouTKIUWgK7ID5IRLUZeLMNMuq9a51GvSwAiP4vIRgdBKK0/1gOUe
+Ydv6pu6ZeYzkd7eM4mqlHdpYVgrRHg2WqjagdqhwluSOZzD8S83MlLvOn7DS6sfH2pra7YfgwH7
osQA2BLKw0dBo4ApBswHUA/rVJNXWFPvalO7pJN8GVTdQ1H8gP9cOIAYS9jXRhYvUlYX0ddo+wg0
9L5McIcqx5E7tZ9aYmxL+z21tjUy+EKB1ro3ra+06k5aTVnmP+jm2QJ8Xb/mBQhaMSzTWWsyS+UZ
qaP1wJJmg6vSL5AmEkln3w2Bt0nwcHWSgBEQhW7E4t7qJLi+YJJa4uhyG+RpHSfWwhebpA6POgNq
X07LKSZVttPYC5xd6sgDP+Jm4pmF97AAX4TIiI7PTA0cvWerfQ98ooZxeadMOEzFQLrrzy0GgmTw
SaFiHlCEh7jOby1IFxXVnhspWh3Dbhx7OFnt0heYXCrvAfnfxox7cIN0z4Ra9u5NasZrr6SpgrkB
AQHVDUbdYqtLmCxjcqjGHnlut8pZGgxcEYm29oD8sZ6Unlrp5D9IdcLqZrfZMow+sLuihPtMGc1E
rUYOm32yq+imt8kbCqPlqJuHwWbuQyRFgNimIhevQn3pkw3pRYCMQCEP5K/pDafD+iLj67ZLIthm
Rwf46JA+kYkq3R7OkKoQFnBCFlgNcYlqD7oO/lOSqJkTA5ZdW+pD8AqTzNzI/6DuTJYbV7Ys+ytp
Nccz9M2g0qxIgK0oqldIE1ioCfR9j6+vBd3MvAwES3wvc1TDG9cinAAcDvdz9l47ZWudD2iE0CjV
FDpYcGvJf7Ci7kqthTfO+3dSLi9rwN5GEO+DrONt6jdVCt+gfG8aAY8ZiVqs2rp8LU8C3ZTcd7JH
/OToIU3NVPeYGgQfRIZH0UOwPseOtENXP2hUP6a4ODMnQa16EbyIpPayvk7TDFvwtUzXz0IMZnTr
ThiYKRiHlWqrqC5Jd15hLNvI3HtIA/O8WeYZd0Awt2nVQDAc12PxqtaQkb2rCItSJda7QsouVdin
A8L8vGRQGxAtWdIVSZ4VLFRLaWgGU/BFE0isCFWpepvskkfiebS98ktxxI1+oSxx7sxyMuT8NIof
OojyBuBUFH1o7nMn1RcK6WfKrZZ0MsLUnj89s3SK0tStZ3Gi+KHvmnVwKyzrhXmUV4ldHki6uTDe
Vxz4HzfRpGVgamxD5HmbQnepm4WwqMjgCVbTvj3RXls89IMnH1tFdeI4veaP2RiN+Dj9TcR23m3I
ZYMS3KjC2pfIskaDBefXTEkzlVFj1jrJUVOC52BjtthmZHX4Esh22P1RNdl42PNW8bGRgm0ycBzw
BWJekKtNljQ62Ps2rl9UIdnkFhFKRvnU55MVR7c7sItNoBGi1NEwzreaEZVOpATU7dT190e7GQTz
q/+HMBkUsqopuqIas0Nx3PtijK+fsjfRwXgsF+Mzb6dtrbOVv7s0rc48dfN0NHPSF5ycVHmbMylQ
GS3cBuRdjM/KndCscBQ45LZsEo1EkO+v788zPwOaksJUmzCQ8/Zmnw4DzkpCgadiX7pqN8paXZXr
5gIv+VynztIVWdNgE+ucNmfvaFIIilmk+NoLp3OMVUn0wrK+aZ4kO3C8x36P95YeNbHu+V0L/PQr
EOP7Kz1XVSFBwKKsYiKGma8SoZSqmYpbCuFvvW/HDyXZVjmuRH9Y1+bn92OdWx5Ox5q3ZZoQPvE0
lhZPsk2wGBfkH1M9Yf62ijS5LFFURAXKxe/zJEhQ+Fd+SlmULBMJjW3bBA7E7gurwtkKonGyKswq
J+wTu6TVqJw0KPs8Dnt6e4xEUjiO5AYO9xMORSt9G9Wh/f0d/HNesvydDDy7QKkZUjOrKvqIuwll
X++blbWTSSb/fpg/uP5TXQ+xojzJhSSahbPXG5iirmQSKZDYqZCXkJoY7ZI1yUzaApv3Jlmlh/Hl
+zHP1YpOhtRm73haKhaQE4bM2d3SdE4wCwXitaBc+Ead6db/dm3avFs/9pGetnykgqf6SnSw7K+m
EJrhKO0QOTrsCy4qBM5N/NNrm321fNwzntQzpFyA/8tNx+uN7fe379IQs3Jh2gGekgGhkTEJEVSI
77OkePx+iHNv18lV6LMnZBhiQvkTNbHuXivyo4nyRvaP349x9tU6HWT2dGpk4nraMYglA0SoXlXz
PoPRZUIHHqQnX/6RRC2eTMyZ6KAujH1ux2SxU5IsFfWyoczerrDPssYda9Jb3sdVfVOsTRs40lHb
TboRdv+Xxptu2Hy5Oh1v1sVxi1jWw4rNhXc9KXfaDSKhdbq7vI0587m2KNH8fWWz74yOQFKMKeYQ
Ssm+YNNuEDmscGoRvO3Zl+R+5xYp1JWmaYDmJKhmNhXdIZmAjNzGlg+agtavWxFreLH3fmY6ylTk
2Q7q6I/IIPl9sQ89Qa8w22J2QWlTZp9DI27SJLgQNXJm70Hln6Rovidw5mDY/D5MGeIXFqZZTxeb
WMfNJGRoXuCxslbI+/SiWNJUz0wLWbVQ27HWc2XzXbSgZoNciai4EOBcV/APCDm0USoTuhcuBf1T
ATEvdhlEkWpXmSSFvgEr/WwNskc5QAYC1Gy1p9uk3tcNITcF+8t6YgCqE0GFQKkhgE05hWW+Ktlj
ll+Lzato3puc3IgiL4J8XxrktAnjXUnBRsqUZQdyfkC+QYD26B4Lmr7qbY2MT4wS+K27uIIDQm28
KXR7JJ1L9h+i+FnH955iM0+o8OIDv4178akGie5FyY3oSegl5EUpa5uqZrtBfQ5WSbIyRkBMHT+4
TIyfiWhAmBfdO5gkcErDnV/elrAvRo4yekfgjiJDnRtgLVdrV36tgKNLI+2ooX9NPGunwLrotNde
ZGPqa0TaQ7CF3txD9ulDfDb4T+uIc3wcXtcJB+0msFPqtEWq8f0ZOZGqueMPOoFtwVHnHxBydQ9K
Et7HL9f44QvEB9Nx7q0H14eqAu99LON1T82QYmAVxzdVSF0VO/xCFJoPQ6FA5CrJxHzYYifaxfyE
kABzReiJDfyshveMJzxo1cuoR3vPNz4NmKxjRSBGQ/0lw98op95GECNCWN9VIKplpgILoQZqqNG+
15p9nO8T44Erl4mWjjzuhIaWwXw1ocMkwUccDnaaku5mREsPuECp6JxosYvUAOg6w30wVSIOAZo1
v5LxRpUjyK1A9yerJWanVlWeAEXs3f4F1cnCSIxDiP9MkpJ9KX56GvlZnbXWC5xibgqy1RWo48Iq
rEt3KwUjhdv+qvdDO6t/4LpeZP0moPiWyVuvSlCjRcUPLRPejb7YyfXrAIfPFJNVL0pbYtBNUh7N
QaX2PW7NQlvpFLg6nRzufj9U8VoDrsAk30qpBlbPXxfunThqaClwSmlOW92VYPqs8NlkW+YCmBaU
g09Ekm5pdl2Xx0bBHijeK9ZLo3xdCAkcZKXLuGQpF+iPk/AkwIFZNKTY6VMUoXItFKYtYAfyfemq
bKKdiZ9XbuMt4Pd1Bz5jqOVr0RpvikZ6UtpHyZBukyD5BKUMPTy2Y2lYdQI4Ve9XSXNCIeAOd+C2
z3s7SXBXxKb63BR3GVHzfnkEnXTUAN4Z0JtjqQE9SLJE9xER9lyHhNyloPIhhkl9s4rHo2v5jjjg
mB3vS/D+Qqs+9BoBH9jfaKAFdUzvEt6q6q+D0qDAN4wOpqy9pz77xjHyB7Qw3sJPEDNFgi3giceA
qSzd4KYlWrahnKMHpU2p+aFSlIehx4tI8m9IM0RMZIB4yao0bwOwymP/mZc/NPFeLLJ9btZLkFtU
1/OVKoq4VYu9r1L1k16Kilj3UHWkFhyYUTMlgHbrdwLIFdr0GMKvPBQt8kBPCBu+mCIIbt+t/imK
dOpVr3XuUAUfyvzKS6EgwoUz8PK0eu8AnsYz9kuhCC2Rji0FzT73X0fzVpU+ev2Y8HQzqmZxp15V
tDti76ci8ObjkU5MllLMVKFROm76VpFQkkbFSlJKGrG7AtyXjiW/USZ33lsrqdvaNddN21OlfMtZ
JBvvoQxv8/RZAbOmV0TeSL9atd0q+f2AVirWqLShobLEAg+7AXTzuYNkVBLREDX0616V4aNtuQjr
OahevXpc1tGvACkW/cRxcOLqbsyLpeHdWHgoI2U/FpP73dxixM2U3Mb/uFA6YCskULb8GpfgWEFC
oSNqW/xIdu3jC0YBhiH7WmeNTHUPaLtiC5m2KwNWdRZMrFEgNAbAaDSuCouyuneLtpFp8z6Uv6R6
qkH7mwxgT6w8um18A6N4DzWAfyx6lDVIny0K6KxciVzHJA5X4PCMXAh18ok+AkDaKCZnKaYfghBG
POnlRC53iaHJWT28KVmysQsP0hmF0p4cpUS4kQdlF5b3batcI8Y7eqW/EpV7y6PTB7vSevFhEpld
uem08q0ju1IXnwN3M/IPdsF71ZY7hXVlwC+EY9rONbT7RFBymFzJKeiEVFOp/P9sapImlEcr3fdw
/HMj2uSouXUVEF3BTs1vDixnO6FvPjxFveu8zITYSibcKKCho0abxkf8v5CMWvFeDuW1ohVro+HT
RJvRUytYUD9N8zEkWBrCSIRcTlWAweGNh73nFdGVVY+7IVBXFb4rf+hsz3sRcrLoh+WoNgc35UUW
G7obRGLrqvmg5LdCctBbA4aavI70cj19xGRJ2gpTVRYu/pOaEY7dLELrTjY3Kd2VqGzfI6OD5w+n
vX1g37vgg+l4fkvU/A+vM2yDiaixpgV81g3sZn4mgXTc8/hsMz96rXGIUdXLyVok/tYY3mQkJ16K
6FqBF8Xfc0WWfDNmIekBy5obj1as17yEGUzVkeBfeHwmcD0P8rOU75WGnqRVccueLA+9eLu3+g91
NDddFq2n26NmJGomiCPzmOyZeJW40X6shg0f02WWyFinYcu5Kz/YqmnwIgS7pnjO6Mj36t5Ibgqw
G83E3tpUcbuiorcl4AHis+/06p2vXYtQk0QiZshcMPxngx9ixYSr5OXCkDbE2U4mgnF863qCgpL3
MiEEcnzKvkr8zy7KvYb6r4wXogFEqKcPnvCSSZ9AzXI+sty8RUP3CLhoSqm+ARyKSRuh6K+2YjUn
QNG6G8xq1UafIg2HUeGLndyw4QFJR+dayRyVVg18W6KVvEd4gcsRdAkU5WXnu7Bnr73xdeqzGiN8
C/XJHO+KHoj8VRYVNKSHA2RQW88hmVvqdUocg0dAK6V7O5J0vGuI1siPwDi3jshANwtiMVhKmNFZ
9hk03dY0bqfWZtXBHSdPIIz1bZ5DZCgXiJxZAohPjQi4CSq7yvJ1Tr+msii81DgfrI3Uv2bxo6FS
DU68Ndo5OsTls+KxFCejE5i0xuN7KXgSOmPR0i5aKgltOGKwVKijcplvhMjauAPbEFLTDOVZ1ehX
Earkua81BXvZK6/cRl0WILrb7pYvSdBeqzlEqcqmALMcJSwa2CoJmbD7EhlyqTpaf8hTdkHiayvf
B94PLSDvBLUFEWyLQGydOuCnTMhxEKyD9h5lpIRaB9krnKzpHIVcVL37gjIujQ4zSnMQxClnvmI3
TIKFFq3Gr3e6WmU+/Gtj7w13zB11IuGgeCmjnxUrtsWD9bHX5MMz6C+EIMG+ypCLKvmhhkpSqcWq
ZrrK7WeIejSIME+0HpBMkW0B/vdJ2JWuRyui+1jeADmG2hMt/STdD+FLFkHVUt8DV7zCyv5TtBB5
K3cJjZiCPjS2MLtvkqVG1nxu/rpwej53bIG6pSGuw4xBhM7vByWjDHVt1HWOLet6mx6n/EnrVqcc
nO0vjPR7as2XvFs+HWlWRzTAFkDgQVVXIS0n4mLnPeVb0QElfyT08YM/37L00L30VpfO7GfOtrJB
rVQzVBLbxfnZtkkByIHyp+rN2TbZtajoq229ri4Uhqd7NasM/DbMrMDourErtjjTbJ2mgcIkRirC
p0xhQ+7iP75wP8/UPRT9RC4/XfRJeT2ri5FjNt/biiq0udOX44ZW8Vd4p/r2T1QjzpzcT8f7OgCf
jAdRpRBRIdW2uE6ug32x7BdbY+kIh86u8Q2ly0sOna8j8+x+/jbivKqE4lMwDWYMcht7tJF8Oto1
Wg17vGJTv9OuYaos0I0/B4eCjGx9Rfd5FxxJn3bKK8zS1Vbf14/koFwoAZ0xMFkUmiScIYam0GOa
/TDq1GKXK9z6SYvqbUi92Fk39QpJ2gZg1rrelw5NJJtDnyOv0J9QSfknyr3nJsDpr5jVJ8lRkcVG
5Ve4h8HxiHBNluJxSjtmV7+5fNXnBKRctamh12bBUMTZCzxiC1BzkcfhX0F+2IhP+Qq25LLqFu0O
0c9ALnf8CglAuTTTz82804FnM52g3IRN0zRwd69L23DcimAyBuUljh4ssOuBEu9E4ZgMV0nHfh3P
hgwAV1ldeOGm0tR8Op78jLkCOc8kQXYVfgYAnw2CjvHN/fB/pdeyna+FK/EqsfND/DjcXRj2zLp5
etu/aq8n713b5CGfAoaNt3AlV/2KjPGVfx9gxpWWHGjIu66vkdKuLi1n52ruCltyFde0ilVvXtIK
M0/M+8n/FF4Ny/YKbdg9VlZiBMiDB4GzUPfByrr0tM8sorSAECgb2mSGmyvJNYKJ5JCYONtEyxML
vR1zbCIqwqkiD2lkfGFynZ1bfw83f6jwIht8tuw2wuGpHmubjb6nBRcaQGfK/NgdSXJTNLzPpjn9
iJNHWKTQWNTGp8yP1kYlwaZQfn4/S85ehmHR9cTDpRlfj/JkhAoEvdmrjCDGu4botJxzcgdk7V8f
BcGNjCtOQ1k7N24Sn9HKrYVuXRZuiFKgIPDDoiL2/SBn2qt81U5GmZWIXTeLwk6m7A2jiaxzSmgd
CZPwUahEDMdc+ulr6nWokQWNyiyJ3B2pfDuCo4BZyChzJzS/e6vHKEACazO48aHIfnz/E7/8YfOl
AEu+qeFfwbSuTUvzye2WY63UNfTHJNG/cJs21GKcKMvIijik7TUrELzBZdTfjEG/6BLD8Vvd1hXg
JXies5aFgt0BERPrwYudCz/tKyP4u98224V0Yt2WYhLWtg+0rrsKuoANLlhh6ge9vB3Ii9FSYxK1
VumNIRxryB4tlPg8/xkL754Pllq9jwzaOALxqhyeoHr4ILhk+BwkpoAhee9b3kTPwjBPiDIHrjRC
6q0vIzNZhv2n2Slbs4IkJjoyxiozhdRq1Bzo0xsZIrUSiBvDvI3CV9St+O7ooGeUlvwj8A8iaVXb
0PKl6ZNrxFnMP0bI15YgmK4mgktHDUam8AjIXjNeobStKv+pLiVKc4+DUOxN398bUyKGBClcIK6D
MHNF6RCSfYIJsYfxaUiRklVPXfc0YIcKcfzqQrHUoOwXWUXxCQiWhOxbpnZpGUR7on6Fk3uNAY84
tGxLMNR2gC8sNPBT0HaWCQ13xbsmpoKtf7Wd6GjfP0/53JttmpyJp8UQu8hsqjVtEVml3OJg4vYm
JF3o5ei0bboHIbXVK+u5L9J9Mr4OybvcHgz9UIvsooG+GPhyW8TZPSccUWxWQ/TWjwFnjnKtmvAn
XUCcg/TsUgT4/id/ddz+nIF//+TZDGxr9C4wX5mB23SrLIq30qZYIdmTjsnduB/0mCioLPo378AO
GbL70tjV6+Y52TdXk//KsqcWV37rOtmmXRUXdulnDgMswX//utliHGTjAEOSRSzpibDIJktnRsl3
E1KanOr7Oe0PsSt239+US6POF7VGgok8dXpDKEtG9z5StskRr0HdQ13Yky0CYLu48CTO7VhOL3V2
uNM1y+sCiw62LzLJq3tNY4soXinBhbPdue/byThfJu6T5TCnjjAI+qSscHk3APBll/yCl0aY7T2b
pFS0amQEobztS2jgrCTfP6Dzs5Z2qy5OBnfkGr+v6Z7UiqU8be+I43GoUNz6N9OZo1i3R4BWnD2Q
fop28dlurCV40WVmM2vv/J1oyxvrBR7HD2wW17GTPor7S1uxc3tAHMv/+duMWRNftPTaHehz2424
syoq04g7MiShEmuiQbBnuf7+Zpz/wJ0MODvhECQlkuDGgD3BLkdt5f+YjOAa6smVu61W+Z51cQm8
k6i410IEFnFh/DO7QDoKCvGYOk+Cvv7vD8OwYgTwAeOjv/7pbRS7ekQT/xgslXXvlAuMGnt/Fx8u
nezOtdzh7FEmkFTMeQQF/j5uUwZ14wt8PCtnUshFkAZkWgOrYqtutBdle+Eyp39utlL+NtxspdRG
xRuB9v+l2Bl+ahsXqgA1vq2+Uvf/xBHu3G2VaVBDeTPxh2qzBcFVZBzmkfQ1x3+9xh9g1WzzBjcz
IETb33hLDlKL8PFS/eVcO149HXf2+lpC2VptSVHRPORbf0kMBIr7u3iv7FKnpetta5furHzmzp6O
OHubx3ySJlaMOFVHjBVFbn9B2Istr7IVfDb17vsn+VUnmz/Jk/HmMpuwEX0zHhgvvBLue1uCaUI4
96a/9daWRxXZqQ6TLoXOAOz6ZepwXFxBebx1l5vw89In7sy6f3q75/WJCkmM1EyrJUYeUuCitMH8
RSZY+/T9VV96rvM1E6CsZ/a0KSiEyDt5OZExTGpQ/VJYm/thc+l9mR7aNzd5rihtKqGmKu0RUb/V
Vn9pVP4Zgec5E7WKQJZ0gokSAX/k91VA6LHQKmDUKIqa6JWjdbOaHhyuiwt7kTObu98Gmr0XeuDF
g5/ygSZexu6Yok1r2Zr8r3+efxtl9i7AuSbuYAhakFZPoQrZCA/Ff2MicCoEE4bkHwTbbIg69Lym
CsS/fPYJGdsL4c5w1EX+ZO2So0/qyM2FEc+94CcjzpWHTaomhpsNFFsPjRNsirWAHwSE0qTw6ehE
/A+vcC5ALMySVg9K8C/tdHRHZM3hnV7nVluq/0yx7dxKfXp50+WfbKlcLJZh4DJc4QzL5K7YRbvQ
ZsvoEFjH9jm5wbFtZ5tLNdezb/TpuLN9aiqqwKNF5oq/7RxtJaFWBbSzm14zstyWF0Xilx7j7FVT
EqvvhIzxRCG5ajvX8RUXGNs2Gj4TGidmES3L8VUkIWIgrl5CrPM1j/6DhHjz1+oBGhE61Tu7UFIb
/Hr2n/9+zD/T+7r8/KwPP/P/DxiL3MP/N2Lx/8B69Jqf//Yz/fi3xc/yrfmglPT5BYDcfvzv/8Xf
/Ru1qFMpMihiS6qigW34G7Uo/4MNAsYJin8aYfQq+5L/RC0a/zD4zokojEWcX/RU/kYt6v/AaC+D
O6coYkBd/FdIi3+sjHgUJJNKk47AXaXY9Pv87xVTwTirdLbcvebYyhTz3iofT27Mfzz6f8O5eZMF
aV1x7X9sqycjBGpHKtrU8UG1/D5I52a5OhoMIhhvxMlOjdxjEFPYlPCyQmcxJPA+eg5wuZDIhLry
RgQsRLLhfxcDcjkkZR3SsApQ/LCniijyGAO2EMvb1MlbStpPDFrIgNmlPJR5f2FF+mOF+P3HzxdA
yIYuIRP8eBOjajgSblqT/oSZOoVugxZ89f3NOvdATu7VfP0Lu7yAu6MCh1EVwp4I8ioUp6r1xffD
SOefiQ5ty5Dhfs3PkvAT/DGxtM62yIN89/FS7CQgdYhGPsAJUizYJdS9U8rBmLWcSx/k88NPhLzJ
RaIa81Kt1LRZ6g06U2KDAmgJwXFFofEY0+iIOPYFD/oK5Va7/icabOceKPYVTCVUemRqub/PxjyA
uGblXDnotyu0+05yZ5GC6gBbcKRfylN7KG7adbeRtt/fcvPLsPLbvoqpxIdbF1UOPlhKZqe9IRP0
dvS4aJkwGiOE823cWaFnq91j7hPdlpNxxlos90srOeaIEYKcGjbkp6DocaCX6z6xFpIMw/zJyJj1
5KhpEIcs6Q1/YIiYUlWIjxc1J01h1WOmDrXMSeR+myG2QGV/BdnpWSQgyRjQZ2LFdkeQlDEN8prw
v6h3WlKWdPfe8+8rYmxi+UaJbjFQ2rFlOrnQbq2gucryzFFa2jLAIEFsk+2GzwoagDY4CdgG8ivu
kmTcNS3EqRQ1ht+uNY983S7d5ZawMqvmSdfHct+qPsU8pXkDSHZDoAt72zDqd73W7yva8RnaOpDE
XNxHVdbLNsg34nglogUwK6IFU5mYTARPKUYSIqAmgtgEPk/gmRp1vTU7iFyDtapAigWmupnUgWUD
eHqiRmg8gRIvaEosFFEvC4+8mtwqriUZKROiB6j5xOjVEx4BHfBPUwCtUT208i9N+6nH9wIvY2li
enPveitHPbwyRGINomQbkoqjy5+S9DaAsgJm4PQKwmhJwaYpL5peWvSStJb8Q2Y9JL64clNhPSWh
hA1IMdMnq4dEJatc1uCSfVLZAtDTk0DLEPaZYNiddeix6IZhuhDhUGPFbYoOxlfqxBHPXi+WrQyz
2iW8VMNe0xyaqeYqoTgQX/qkWjeALCzpMyzklU4cCqDutYVyWZYLJyyxCnpvefDYovIAyLXQyLuE
EewEYnmvRulSHV5jc1JD7lXs/by+i9jqbVNNlqXUOmn+ArLoOkx6J09M5oaKbxm/swahS781Js1r
f8wwdaOKX6T1JvN11vHXpHYPIVaGgcclyveZXCwj7M9Cipr2fuibZel9pPx/KUQdJL0mprjEqM9l
IqLSC8Kw3tsUIDfcM/ej1akju4R8IYlKU5eE5/tRVxahSu8OMkCBcKvtP42AM3GX/RgG8vdKwmB0
W9LBrI0Z+UjGQwJDzYyvPVRiVl5vXLda+0QbSKQS+zwYE2KbWQ5LiLbLqIMpy/syJDBQrdHOjR6Z
5ovuP7raJxk7Cx25jQhelvp1n1c3YkXIfeWjnBYWUvNLxpOoClurH587mC0xWsRkwA3dmSspzK/B
yisJ2QlgBBKTvieJpkpqrE3pwDzTWhIFZcFuOqCwfbnICFIgkAqivYlE1lw0/KQSLoRuUWNviWHP
MwRKFQ7klqyEWhT3sagCKutQD7VOTi+rbM07a/Tt1JM3vncjQiwFPtB2sjN05KmhfdKqpZvLTm5p
OyXOt7pPVoXm79XQJ7D3PjWERdYUKy+50YyAGy2s+O4sahCfavsMZ3w9BPeIpcbgyteRUIzuS2ai
NfJv0tBcdHqzsABlaCQm90mBUl9dBhlMGQ1avkgyIukPcg4/1XVXZY2Yz4hWSR06hnjsgj27A9mo
91PgUidDrvOvgeFeBfg8y1xZasLRHKVtMvICau+6+yOOn+PiUSPRb4zJnJuE/SafHOWKMNZVAv9G
F9vHhIwci8mbRcy2SVle06jRqO0Pq7a+9YjRReaz913pPRYiR3X160kWa5Umi9YIQcD7qKHO4+6H
G0Kyxdpsuy2hgUexGoD+UpYQOhB3Jrm5PyqpcizWYMW/UpN7Ndn2Kkt7doxGauTCsaxcglHTZYXH
Z3TXZglnnXTrCn147Y3Ya69dBQ5+rjBhU3S25qpVe3I+o2UX19Dug5UcDbsgqnaGq9olEzD2rtXi
dUR6Jd4W/bYeEYa/dGNo+y0pxx15ywAMwhCTT7CJSIX1/HIS/rurOBJ3Q6zaagHvQiQPVM+XagOb
Q5YQqmYbdXwOY2QRJOPIZBtVRcFpA3iiOd6IZeWE3N8cdbwcpJtRf+lRtnU8xBCSWZE/VJJCn+jZ
oAOUpBV1et8mxNVOI4nI7GBrZN2tNQYu6TPeWwh2QuiSVVfw8PI9YdhLqUjsrMCaqWbrbiTcKiNw
Vwg/SgA9aS9tBLPEml+xjnk6SyUJT9j1DY/IAZhGS7UHjtuLtmXs/WrYDiPyWKuKSTE4lPGeue64
2qbh7RpSFUNCtC1Mkr5zfWP2yr6ug7tayZeJtSeNT5aNlRm/ahnMfeuNDuxC6++surezEO+7qS4T
CSO0jpLE+gwCkrxT60B4WiwOq5TIJaUVrjrlKSq+5MUbEtw2nozNGSx1qyGHAC3jqgTl6Tgp4N+o
HVTq7i4e47ui8h0t61Hh4xKhIeimB1UGZaCiy9ZeZFbRqlpXOC2a9JBabQ8KwHfoUvE91bZahovW
FG4GpPu+ArEpH67IF0KnPjhdXRxdlpdF1OsHBAxLrwrXnVtvehPpOSDnEhuGqm69X2bzXIqvXhyC
RXFXOaCTvgcjoacbrVHtziBZXWuPblX9xAAFsohgzh5xK822QjmoiCUFPnwWKG2JKPH0jXQTpJho
r3sWFzr6XvTgpXvflBd++iKhTo67cJUZwh1ZcftCJSiLaNd82CWmtFKC3knpyulyBklAcmIDPaRA
MHC2wFLhhMJdKJKFKd82w0PW09LDMjKIGzGMt23Q8sgVUtEfquGopW+hMfA7COQtk4U4HonODUf2
YamFSvw6h281IquFXNXgKhm1nZbdT7go138v8uFGrNcQTA+alDwQEUiOBqpJIV5ZBKMG/SZqwr2e
TRDN6pjn71rbfDT4eaJRcHRJ3GUVuxHWSKxGtR/fqSytZSFu6yS4zuPhDas/W3XyqwwhdyQ/Wyug
QBVaNlJHqXt0sYgMN4nyUmd3WnTXdvuoEBdikl6pvXgtTfFMIGKk3LBJ+N7wKQCHTLJoEZLrQoiG
l27LXt+pkQQNFJuSfFNK/TJvXgWtvROxe31lGdUxnBzNGSYWZ0IFtgRNlEh22NGyGFBSstscC2sZ
Veqq5pc2fYtH5L1x2TfkBWygetsp41XPt0dXhrtQl8nY7NgM1IsAIo9sFCA6JSTcGA6SayLM3Co5
yuwWI7nY1QRHWbq5LX2ieUjMXhiWv+KZtbK6BubFHuhzJIGSGLxNCdCMr/ky1q+8BiBg2BI9TtVH
LJyGFz8AmVc1mHJ2ekl70j2GYnc3ps+DMjpTWFtJQnimjo8EFpINk9wqBPdYSXiVgdJBDGVXpWs3
vbsV4Vu70WfEV7KRX93C/Vni5wlUyXHlltWPE2T+g3gbRw9pC/Nypb5CCvhBasjUbkUbaSNnS3zm
N0Z2w/Iltu6WeNE2xBnrXmllDXqEnDVCwtL3sSnZbbMUE1yAAEEy3oboh0Fgltn+6yJITi6aaJLK
AKsR2t/szJRoTdCMkQu384sK6S9JF1+yr0EFR6Dnyr+E1/yjYTMbb1awbUSrTMllnMYLrtUlHyHH
/cgda604QMpXlxIgpgLE/GAGOxFTK41/rLqzgxkh7sHYW1FPwbveKntzCwuNztAlG/KXhuyPcZRJ
nqSoOt6JWbVFUqqxDGOhs7uhPQTqXivHfV5c8zV08+gGqOiqSbVFD6WMz8glr+a5cy9Miv8afFZy
7NB71xl8YuzxYM/8D4E1zAby8tgu4EWtAf2waKjg4C+fuc8VG06Hnk2fOA8H8gW47qE2yeIWcdYZ
dhRfufWUEEg8rHZBBvCniJIJdDribAKNIDgHkn9IzVo0dKa4rGVoExBJO3VS84kLf1LSXigVnavd
nA46q3MZkZwZGsk+dl3gibhSOa/ld98XEf7snE4XRuI7k1XG22tMb85JwbozFY/qRdhTH0fNAGsX
JFRJm1hEANuqi+L5+/HOXhJBLFTvLJV90fzNELAHwr+HnQJQskSFmHQkn7kP34/yZx/866r+Hoby
6elVmYo/Fkrq92yw4htZz2+sQdxFfbOQop91W3BGu5WseF9HLOojPBXMJNPXuFcLJ8f+EXLEx+ay
9ETFVvT/4S2Y3XGrtnSx9gNo7d5BLH4m2BSNSy/npds8a1DTHOs6NeD6Jf3Oap8ab98L/72ZQ9XL
kgEWQz76/R4LXmUNVsYiJ+6SazDhG/eGQ8LEuX+9bN8/f0H/Ndhc71lYSRWMNYP1MZaKPrH1DJhi
fmFN+7Md/DVv/h5mNj3jPshqXeVtoMixau30JvwgPAUfKdAdDxhOaOvbdlvcCnemXYPCVbtVeT1Z
TDaRHRzlC7dYvnTVs2mca/3gixVXrR+86+R6AuzjNRQPEh58Yjg/hmtcEfvkx/DDhLNXLodkaT0B
YLyjQCFuLn1F/9TPz+7ObOZqxJ6alPd61B3s0rcUiMIbbtLDeDU4ko1Fw8nW1rJGPK9bC3NhFQjf
7OJIYWFx4f2eRvrjwze1F/6ae19IlZNVi9g7yw2lr1Wrc9IXtIW41Oki+nfaz4mycCn75M/+2nTp
NDUU+qQGQNzZZC/9Oilc4Lh/XfoNMCwkJi3pK9aOIsPlL5w6Pdo/rvDvAedtgqajNpoZXGHgSyuX
mos8yHYxyI9RFu7r1ndidsbu/2XvTJYbt9ps+yo3ag4H+mZQEwJgL4oS1WRqglCLvu/x9LUg29dK
Zv7m76pR3biO8MBWKg9BAKf5vr3XRuuYs3kNR8qRyruGy01Smo0hcoLPm31TteSSJm6OUTyNaien
rZGq/qqYSHEfSjLXtCMhFfw1wyLWSBua8YtjsBB70iChI723JhG0RlpxZjdsP5husl5dafBATB2+
LWA80ulWF27tvHb/dOGGYkg0qzRo22fftGEUUR4U6UA5PSGyb3LrxXgvPeoUrK7IJp9tEsVKeQC/
Va0utVEvjG2d6bX0ghKB5HGXG73ZGQlZfGhOhhicRriN6sK+cKm/fL0N2ngUdE3LOpcjl0OqBbnK
GVs6kezjA8fZUCB10R5rttnZHfXsZeKG18r3CwP/8uH6MvDZ8jBUqR7HTTZ/x+mBfFBrN6zhOrtE
0uZLgT3OhfHmv++ne0pICd0KOo/4ufj5l9e16+RcMHUmjnYbyE6zoUeyqpf9ElXpNWo8FBqXoErz
U/J3I57t1wbrz8VJXVWbOZJk3oFfHubX26cvV3b2tMIpxOvQ8cR0S3PbXTMRCTb6AgDbNwnMiUsv
x7yn/pvLOpcrKZmXE7/OjeuW9JoAXNq+O+uVIFOtwFXfI2pcFKtL+9BfnzP+uspzYZIsF5kEFICl
nlQvqddWAfL+sUeS5SULgU1+U4wQT/0lsI1Fzgxy4fn55fP6Zfz551+eH6GyavjSjF+7oj3N8r5g
8QqHb5Uuw9MltdKvNwFfRjtb5qwpi5sonq/2RnczGD7IGFfSDjwletJqPzPqfBdwBE51yeZNfcSj
zHInUpj4d1aCC7f87F2tESISM8SnSUnvpX/nX1SD/WoaYuUW+VdWsEbMP//y7YpDaubxXOqrXWkZ
r5VdfJXsFgQq20xAu373cVEE9JN7ldX064hnR8d2UjNisRixUl/LStyLVFOIXl3lXuW0AIZ08aWC
2KFFD3//IMm/en++Dnw2ERkjMhM6GVQ1J3wm3njjj1QChozG/z7WjK2nVltSddYdGWIEryw1A5iK
Mh+qqbRIhI56+o5ysIvKwS7oHoFzcCxfdWriZGplI/bGwUei3nnJhZ3pz9q2+Ssj8YyjGj0tzLA/
3qS2I1mmMPnKxC1l9G0I5ylYE1XseO6F7+hXh2viq/BJSERokf7w40ijV8d6ULZ8R89z+oidvfWr
lF66t8G/7dTEViqr+GjuZzvZ52pse265zpfZKj9Bc7uwSMq/evdNFCt8IsJRkBf8+HGqzNOysJ7m
Ayr08UVznMs35bvnkDZ31azF61nUDXwIzo4DQP4UXou3f/+NYBBljLNpF3GMOSOpAB7q5412HcJM
lRfN6NAYPcBUWIeFdGwGECnTpH3kZb4S6RvIarqIy7WgWAuljO6BAh2nOLgaJwC+9GiozxiC6oRg
aT2ZCLT20QCWCCf/Rq1Nyoz6naF6bmyojq4Wj0LRUQ0cAGH0/rXV9q9JZmxFuTrRjFjSk9waqUbj
SlmYln5FOIZLK3hZpaAsPJM4hFjZNr6ya6t0a2FYErQGQ7p3T32UFpuyqSKf+jv3VBZQESeGRYsT
d3Ak3CVtDxUFHAyiwKGbq5WitShlZM1d2y9aPcvdqZ2+C56xl0Nx08WWoxj+R27Jp6JS4BFx5m7u
/PAJdCxYEZWXOZKdubsmaNB3BWFfRnS2grtSlgkwRI0PC7C4bnxaixAGtnGlvFalVx98a9iZIwgt
X1F2WgiDcWLogc1CCItRJfcZG1OS62AkyLGLX2MBQGxT0DeFOg/3oG/iq6IGkqWRdU79FwayqjzB
OcbtH6rRJq29GyuGyZXqrlK3AxSlkpc9LrZRSHOAgIzvDcCFxZTkpH1Hrtpo9+NE31SXWgWUQ9wu
irS8FZsQTIceks9QKQ+512wVT17Sx14MLWyLMbYxjBkQ8sXcCWTaI4nZ79qofpo1OXGOJr+9l/TH
zgdawmZbzorVlFUbQVWv24iOSqHIe/xQQKrKI9HIjlGP71Syj0alvueK9prpELKKmhZ6aBGTqrhW
4D9feP7Pt28w2TST/oAooexHI3a2IJqDqOdhAC/JOumr0c235VXglI6xSt9mx8+/IXifZ7OvLxwj
khQsS6YK4oDg3rNtVeAjg/cgvdCDCxcjx9pRt67L/o7HR0fHQgFpEUpINaBt18kl+83n6fGn0WU0
sTKaGkU7Hz1OCRvDMTk42ql+zihiEvbDAfM1ShblZryjAYYl9JIwdp7H/mZQ4+zswUE3FWpgjJ/U
wBpfti20KEjpXKMkmh99w/Hvpgd53T560+LCHZ7v4N8Nfra6NG1bAbpgcJy0HyWYBwIDHju7YXe3
gjuyu3gC+cUjhdrw/37FxtmOrtWNqusmvuLGiQ/krA+OsZQW+TtZu3iFjd4pl+E1rca/v85fj0rR
gFOIBqPxbC0ppBghVcyokRTbtfEsN4//nQHIflRRgrExO3tuxaDRUlg53MRpZzTw79rE+fsRPoV0
P90qhSvgH9lEu82t/LJba1t9tMaAIXDnOUKI0Mw7evs5VXr22OROYVsb8XC5IvFTCeTznSSbDH0n
QWjcuh8HtvpqSqeO4OZ+G4NzIFfaftWvQX/NKVQX1/1f3qq/Rjuvf4xdAtKtZLRIee+0YlGol9C0
54s618NSTtHbUHGs/+QZEthyiFVTwgXvuh1lcIfuph3HsSNF32oOGN0oL4PIvzbQWsXlHvq9XYvT
LX39kxUr5Jbkv7+F/0jT/O8Fy/+vUz6LvGn/Wvt8ekbo+392YdPUn/rnw3sX1j+on+ff/1P/LP+m
KQC8eb3wmGmywpPTv9fNf/6HoMu/UXiSRH5kKSJ2Bqaxv/TPmANFFRM/f0TWDHa9f0bNG7+J4NSw
q7HxoxdJM+FTd+6/58ffX7zfhed//fdXcbL0U+8Bg5YiaqiziREDWPX5Hn15Qf2aKN7Q7CdH1ptl
b2pkbVsHM4S2ZhB4i++67sr1NBIn0WY7RWHfM5blOinkjdk1q6qCYualazPpdoQ6kfMZLSW13A16
YycJjuuUhzSXjpn1ZJIvpbZsRDMRhDhnATlwe2Ip8BAd67JGOUdYCioRHYmbJ9TocEyX3sOLr3cH
ToLfi04mVzEmth3I5ApE5zKbxkNkCFQvkuGkWgY96DtpMCHaERMM5ng0xasJzILC+tuMt6aorDPy
VkvLQpJWrTtPWtWmBPfRv82mbgPtHGpx4R/DHvxjRRIChjK3VHDRRq+s8U6GaLuhS1FZ9Lh8aSOS
vCoo6bVG2FvuG1szeun6uzRnp6uHNUw2Cw5lEbbu1IyTXVVIE335YCbWbdfWriCiy+n9bRuWO4sD
m29Yj1Neb7uKXbSsrL0QYZ+gThyhBbdFA2UKHbtTnXAAa1FUhBLmsgMG8bod8rWFbnGgrCrWnQtA
kZMf2JQKtlRtruaT65fn/Y+n6IenZp48f5zVeWjItVVUiao2QZA/Tq51okxd1IgT6yGQM29FR9z2
nFdvU3LimqN8zcWc1hy4nr+4FNY8/93nY0uYBojdm1vy5ytKMbR5gdCKFg4Cm2Q/hofcv7S7+XmD
wQz7ZYx5uv/yUmRl4+mVhazROAVHbTnbfrJ1tshJCkd5e5EcJVvzBuKniyItcTZKzOkCZ0t91BSC
VXu+6ChRcqpN1BooontFX3lKuE8VJNE+52fddId8pGeMN78R7TCriIFKWAUa27PiZVV0dji+6GDY
ImGdt7lL54HgtnEN+3fSLcdE1CVo9aIAvEBwwoqrdEpvrqz7Nkeh2yYJH+IcJuo3wfwOzWoxifck
ztliCyYQgkM9Gq5o3OfhW6pp972PEk832APlPopMqXJkFRkdjLIqTJ9jGQGkKC0LmcCxUd3kYbMY
ZYDPYrsLLdGJvfZUpfkpM9t7Sug2wn9bAqom1t9bXyXCMSqfglpH/Tezh9lTWqCHmCYsr1rFFZpR
zjWQQKtZFrJtM2PO34Jfad2JcnDU23CP1IAjXW36CyE0qYCp7X0zdG/iGN8mWQNk0uOoWNTqPtEf
8nRAx4cjX0BbO+jpHeqLZT0IroEoWsiG0xRoi57lvenCp7Igo0pnyS2DDwLMryvZfzb96T3pWk6n
Q1rZA9muY4hZW+/20YhMrCmu88q8zoLviXSqIyR3cX+UCFc3RNnxSMpLI66+kW9KfmMaoI6Sk1yD
1yVgchlLYAaFjDMvLxPBiDoyurLsN76sOFM90VNJ/KMUMpnNCNmx33cDWUGKdoAT4cxE3wzacDrI
bqsLKLppPtEC1IVrD5Vk0fuuJeQbQuXIgwpW85QWxJ3LwXLXtBbCc/zocwKc16sbQ28gCntwUkp5
jaPQRVdbLTpQnhaQDCMawXvkzFGB5phi9lTK5d4rr/vmWY7S2DZGgg+zQB0X5eRpB1+1VqMv3pUG
5/3Mc3xgCFYO3BO7xCo1+oLjJpFrpm4LtAfVGSuqFstSEW4FX1grzHFl09sWqbNjVjyrZSQtTOYi
kcfN66llo3wUwcX2k8Yjo5MirWy8uL3uMsoCAfOVFp7EQid77b4wDkpwCDIMOLMbwQLbF7RbDTpp
zB8QO+mbp8lI4lHxN0vRODThuKwTfxVB4KxQ3isieAlxWSLq8hVkw5HmarREivAh6fbp2N73yKtD
+mFk2rPYkM9Fi1atSJ4UrVOsKLAMMH5Iz4NXPPXAmwvxKIRH3/AXIwHgqsYcGiSzRSWULWeUB5Kb
FLchnpLKm81GYRHEppND0O7E91aYFq2a7izFX0lWS7iTtB7l5tSTB5WQvSS2xkqI4uOMz7YqalQM
b6QpS1dwiqNml2GjmDwKBkP8+5rxj7aL/+s2gvNB719vBBd59hxW7z9s/ebf+HPrZ/5Gqi8VyXmZ
YrGcV8k/t37mb6o8hy/BwKdLq1ksMH9u/XDFUUpQiMybe4o4g//a+sm/kRRskLkMFYn9IZHB/2Dr
JxvzKvZl0VH5uzUw8rjp8N7phnx2jC5UVagEDbni5MvWQkSRuFBIaEKIzHZE63cjmrFFOQw8vYO0
q82BnMxWx6JjKqfSIHumCSuY6SUgb7xD3XMelKSohYvAD/ZtkC3MebroTQqEryUnS6kC6BaG32LC
5dSISgGBRnEPWFielpXCXFcPN70u3BtSdNvkkVMUglOQMTcV5qpKmSeH3WSWDpFKizaRb6aStz7c
hHBbB2acyhJW1NGsILKNWNsAGvbtNCju8yptqIpxWMqq6QOw/qJVko8q1xNQv0PHLOsR2llE2wRt
piiclIZPBkBJr9hdhTkZfgO7xWLVyT28fKLp/fuGiTiM413P+9fjZRq5JmT4okGXHf6+6md7HZIr
HCn1prMgfkZXYdvedcj+w9Hbm5l0BILLzim1B+F5kOioyu2yyHrsbpRiFzObqMlu0izYl8pDoTyH
dLzTWnrVevHQZ6UJg1n+IN/gQRZCKowp37tltteFya1C5HfMKK4G/XTrG+0uVxRhUSJkt3r10CjS
alIb04362G0nYxEy4RrJnWplNyHEgHGS99gcR6cdww3yq6UyhN8MGQUoxwQqW9/DqIHlE64SqG2L
Eoyqony04bY2kS6bvr7Kx2+erjpKXq0bQd4OsbXVa+gPWHnafoTsKtgiyiUDhj9KeRNDTS3aAUr6
PG3Z16fuYMI0nLxbnIBLf0IRKEzE8nY7gXQUH0BUL1euH/XXxM06XhpuyzhZqe1oczKG16s7kUk5
GyyZj+imgM436uY+4lYWQ0igmnes43szQP8m5Du9SLaRmTk0zz5akxxdn/uOiYZ9jg97WDgaRu62
SflaBOIRBDVb3FnaKwqu2lOwFcK9WTeKHZTitq1OdSF+Gyu0p0LSHvQCdH+MlSas/DUq9Y02BLvR
H288v1hpg7y30uEul+At44DRF7mosvVQXDXgapE285SF44cSlCi3Jw2HSJJBkx4JWjyAXVtMPAHe
5C38PnKloXlmov8WAxjgdDRHCiTJtd6Ne9LnisLbCfUThzOEFuUiEr5FhmZPZD+2cnanWNG7lwG/
mupikZfym8kZJh6CTTvWT2MFOb8f6m9BqCbryK/CRd8b39SQqcHK9W96oh+x/KMDMK1HL4INDD6L
vVJdgmKS0OVmaXrSUnY43iX42NkB4PdpC1oLmdJke2Bh/HFz7veSkhtDRQ6WDNG3WSVhCS7425eZ
/Pj7LPj1iPOruREYIYVdnXn6JyohFqdKDQoGAXdv5zCm1f5Sd+/skPF5HXTJWB4oi0k/NTKnxDdr
vVMkB6PZTaQLV/TKD1qp7SPw1rlmweCOT3VgbaoR8YxaWbfVkD8gyOMOZPGzkeGKIKtJXhiDgmtP
W4+C9aYVGiHCRr7NkuJDGQX382v5R6v4/6NFn/kg+a/XehjQz6/P+Y9rPb/x11qP9NVEaUVgJ4ns
cxH+z7Xe+k3SZeo1Jm7yz43AD2s99ReKo3ieVfMTQPRnmUf6zZrd7XNbwdApyxj/ZK0/7xHMz5ox
V2D5IODdjPMqT1H2pHY1mezMyRDGVJwamk/sb7pvxGIeJaNYJnKIxBOTjkdNOyYxMK2CBSkzH1on
XFJIoEL7eesxi6ZIB+SfuVf84ztsWmUU+pMuk5uj3Og5XS4FWpyf569Wat0jaHVjodmTSvRNn3A/
RiExERiScs9JK6zaIvUeTJ8d504zj56kAbgbVY6QTfGkFK5R1iR9mKtB7Pacc5dNcrC60hYVgCFp
4AjqjmMTJ95wlVeWTtwGycDdKAhuEiWQwdv8JKtHM2d3o9XYH4C0Nz0hF/1AYnkfxq7ZTPkSfMUT
9bCnTjBuxTJe5mW6Fod+I7REAyjW3kwpGKhXQnXvs7EWMGxa7ehG0YdPz9IUX+OYHl9xE3r7iEpP
LAr2MHz4IceW9Imz+GxebJrYbTiBVupHoT6zMPNFbBUD84pi1yUJ4eb3juiAwToG+VVaJ+wa0HRQ
7dVFnRMemzNr5/eq65FP2lXKMmXHpYk5Z4rHOtkkxLTKcbUsRMM1tU0bJE5LN6MS/GXmP5TeY4JW
MsV/yzLV1ZE9YHzjY0JA7xfa+OiFW4+A3kybbFGId3ir3M57nmRMhzLwRKws1TI1leXAEdLzM3cg
KyUWamfO+pBy/1uqUzTQSVzWodxWbMfq0N9SRbiuQwoW/qHQx00eU7pT4eRr+ZtgvvURjuEpHalm
a/sqCzAm3xDCtJLKB3m6sYb560rpQtKM7ZyOtA5NiDYIERbKnPggkMmSEMIbPuQhd19h08Aiytnu
JiBhNcAeM2p3mkpQDSktQVXXnJCK20JNHisz56g5H9PGSXnOlVkJrQOzVOtjoQ43SR1/D4XJJKg5
KtyqI8iiCUlr6A3yQiZcmKr6mJccfPE/aHZU8xjFPWkkFBTydduOE1Wf+NRUZsVT3C9yXGRTkfau
7HtLgoPu2PXx/2y+S/Ib7DBhp6dNTkZE7SQATfHM66ao3Ez7KAmfarVF3Z8M3qh8oL3sR4douvUC
rMXJS1T3i6JvV72E+R31pWA+tyOfo39RxtdAI3CdFYVEDr/nKWzGJSdSpydBfa7B9A2RkzOAOVFW
MMidlkO2holfmpZJ69mFkNiW+dzUV+VUHwfw5EUzLXPuV7xPpfohTfsbOX0lAnfTxmQOsZVTpgdl
kFcDhalwtu9m03Vs0GLu2wa4dqDvc0u6qqu1bDaGS+TAIsY9VrQnBaMVHxkv5kix4MWvbuUMcIa3
NU34nhO9VvFJ0pq1WZeLjIhkP42XymjepSMvw51nneg9r1P1TYnvm+nKaG4KShktAmF/fgqOqoJY
gba2DExS/wh5zMvybhIfjdraaZP0bvhXgreKJsIIsJ560lMoKMcIv5OY7ftCpIwzXbWj7FoY9fPR
vFLIKo7h9wcbD1uoSmlI0CXgcpXwkvjUisBmdQpNYsM8dYrqRLp3H3b8jOCLQs3IIBedeRPrmbcK
5TVlvBdRSug+TmZVITZave9giopeiEH5pLf1XSV3T01AIiivDmyTZZMO362iuwqi0pXxzSrWQcxJ
mdFjRLkP8YSnSSYFpfFWSUzpepIotwtlQdx3A5xgdD1kFZqFfDh/aTrllCsSqbpRcJ+m1mtlbeL+
O1Edmwnboyp1q3lqSs1nrQM0YLy12Zs+bMbwwTO+e3MENapvZgeq5QrlbEBU4iHuyJEcp3VpHuii
2YO+LhGqaKG60Jp4HUS1G/ZHDcKtWV61bUQtcoSkCqIg0uhEfJP1Z7ASC4XJRauOo/rmeUw8oXKV
kRldV5u+a65Cf+B0NdhpGdoi5Z2s0pYkgnmuLkjrVI+cLB+ZT42F3lROUXKSKV5b+TkqSsRWqHWC
gWwfH6zujKPIVnWgRIQs+felpO59v1jInXQ9VtauCMNd1szxIdWzoPobzK0YAKiIBUNhh6SeTLW4
n/RjP8zz44G12ras+MGKGkgEAIYrfyeW1bOhiq7Zz8dqIbsKenHtG8WL2dMnjYNVG2YyXttxPU7d
FUfyW3jMuygMX0zqV0Mo3iSVtZ/G5l2nMC7F4yqP6UbW+4yHM+XwnIm2kpMEp62E6q02xH0hsjiE
IgbWPsWTP2QG71mybpL6RinnodbdcE3mvKOXvP0hmIOGorJheItUrjceshAdnpLmF7dW692bvDk0
csge4m8cmnCbmCiNUjK2pjezb+2ktbahEjm1uC2qO1WZMHnzHKZ3HoffhPoYkz8LsAa1dFwN7Wui
gnGd77Z3mxPCVo/qqm7SdZmIK0HVN0Zzy9l4r0XZUixLu2j8JWYaMrRvw/KFKBy27hYoHQqYyLOB
CXjBtIwKk/DISF5ITX87AtaxOsJ9ihja585P75OWulsZE8COwidPbSzV9oAnUzGIgq/x7HroyNmr
pHJB3QEHMDLLorJVoVziFroZhlObPxdILgoMngm8BSRyjogzVZruVVlyLY6MzMHONESuZiAe0PZT
lRPLZSJPv8rjx6rXMMHXyzKXkFuVNns7p8cXXYaN21F9CcmLVolKt0iKae0sLze4KFemwv8KfbsR
RjcQSA0a38KKxY9AqqF5UVvtm0VBMahuEll67+pbOc8XuWY4NHFWJpNx1xWLKAL7FSWk+2QLjbd8
CIhRHr7r6OqKtt2CJsamfwrqjSk/V8NcvJDvx/B7SPCflGt22VEFar6nBfDjyXJJiXWsiOlXeGny
hCf8vi7SJfXycEgBGpHXZW50dTxkPgsITyUwCU2J7Lr5KKExBKz58pWO0lKoH1PoIDie8cRa+FAF
R5aeEsglqMIXYxjaeoUnyuIzE0ObPsB8VkA5SbWJrCHB4zoR9XevdY8K9ee6hOmgfaaoHbxw31g8
gCGCwO46I8zeJGEmAEXB79kCcUWypmGPru5zpruk1yFYc+/wy7JV3MRqtFCFwK3Fak9NKIiaa10r
8Mynh8qIvw3DWpD3rXSbC8eU0/HkC8xbxb1QHvPuPjSXvrcZovvR/y7n4qPqJySSCBANI3ETGm/T
nCEmKwuQrGstPOK1fwupCtQ6LycRZskkfETqG1Igkj9IErSCUxPlrFzz0XBSl20fUlICIKuRCdRu
fQnhYXxNvZdS83JipS6U6lD505JIwpVlPHZMr+3AtghFWU8eT2gtWbM3YL1WLT0Nse/WXmKsi05Y
+uBSVDlYh0m9ymZHcayDUzEc9DHIjagmhfJR4Htou/gAJ40NJs9RHdqVnNhUoZYG/g/BuMrIyGlC
+crqSVrkJtTTfTlem4KwqDoeygADWHJdmSIlcANPiYy8Aa83C7pUsFMQSKvUX6xaWHVsLRpDstVk
uLaUYZnBBDTB0nTwM+CpYN+GvR2S6MFZeRgfSKQ04R9nVH1KdI5U1Pe1+iQyMcXJ95LQKOFayEG7
ty91efL8pUiQbCImdJqnTcovioXiFHNcXpAuGjKh5i5cxk63xKBtJvJ6CJWl14pXKr1sT/IR3/n2
pBMR252M7EVXXmMlW2r0NqK2WbYh11yvQvlBl+ltpTAqihABCQ0a7U2Zot0QbWMKZ+KM2qYzJiXD
htC2VT4INs3JtcVvwTwlDi3RCVAKqMhlLYFliUSNp8k2GplgcHaIfKQsW+i0gejQ+LnvwvReW92I
3C909Mq8H+vRtWTwf0L65glPWiN8mIV0irXm6FFGsNNaIYgwLE8N6JXfVSSA8H4tQDjrJH8eTBVT
0jUe1tm0dFaDJnylCLtGlvEe/5mm/u/EmPyiZmSokHZxrSAc/4k9Jdd6LKClUhydtUktriioNtzH
LxWBX9SMLg1CK+Br17iD59PrI4MoBVFO6rNFHFipXUpBno/GZ1X7Hy5lPlp/6U1LcM+lPEsUzOH9
h/lR3oRPlu2taWZaLJsL2Qm2KCG2wfsll+YvSmI/DDz//MvAgyT4etFyeQPQ9PHOYmb4++/v3J7y
+TB8EsJo6+G5pebxwwit2Vj1FPoYGFw8jVCD2QWyLsN5hXbyqFzq8v/q2fs63Cwt/3JBmZaLmcyx
Dm3aLGFAmqYgmLBNB7SRY+AHV5cEy65ih+kAOcel4X/5uMw8tD+udv54X4YPW11QB4PhhbVx3WNJ
zG/Yl5tOvOnmtHEmDjTilzxjnxkdPz0+f42qngk3xV5U6jjhO+63LehNwAtA/XQCXvRlzEy+I3e2
rGehvv0/u7mz2unr5eapOrU9Ku9PiALqDeDM3sZwjVXmjruLZOZfFZjIAbNwq1F1U89HM0IR5XkS
KQ71cmU529+rGrZeu6TX7Tbv7e6SyfPc/fr58H4d8ezt7/0h8bqU1wPWz12wCjbaN2PZP4C8cZUX
/17dzKqY8qi47SbdKKvkFo09MIeLCWhnQsGfPsfZ/CA3emdaNVfOlrde0yXZkvVJbN9Kc6G7yddm
soy/VwQhTG//jTv89Rs4myC8oRs6oWVkYUfnedmuPEc6EAlBcte4viQDunSZ89v15e0JrCFktmew
od+ZbHiTCSpa9KLp3erCZf1q3vt6WfMn+TJS0dC8VApu7IzHsB7LgROU4+0He7Y7xjE088h0Ned/
OOrZXKg3dYKMhFHNwpauZ1cXucf4jma0zoLgN0hqKJHIYr0w7vyYns8PX6/2bFLsRLXPO/PzMaYv
iXmNOXj2Ks9zsCYsLk4Lv1rONHkWIXLeBcV5NgsGKLzaRkgVnELT3szt+sq6ZUu/kOxopx2U1Twt
BfdUTaxLHqXzK1VFBGwi2w58Muzkz9XPQaAbCTVVBRFbx2pT2/k7kDVb22KaWgt3F77X8wnpbLRz
JEBGySOq+kpxqm/z2qbsgpPlWlflRiFHzbu9NB2dmyDVz/EkcpokDXU38Nkfn1q0LtSlJMbrluND
ioOVfbgdHyFFXPa3n69kn2MphsWSPRvlzoUEckNjGrLtPOXgt7jNlkToPmaPrzMgpzpQ3SB7+9L7
Ma9TX5/TeUyVVDwUUnRJdPXs/TfTJGxiceSt3OvbfhVf1cvoloRS5yKs9fz9PxtJP5tQBT0YWjzR
zDRLVLHVnQIQdNm8kB7M5encynthM2j25/Py/xtt/8HN+vLqOM/N8x/g6MNz+v6f//G7uvoYvlfV
+6e8+ios2/ckz35ovc1/xx+tN03/TUS/QnNNxnCHEYcZ5I/WGz9S590VLS9J+9Tf/CGyUY3fJN4Q
mnKGxBxgavzOH403Vf+NlizZHLo5a7KZlf5J4+33Lu5fzyngZ2x4mog9yBIJysQI9ON7qAqtEoRZ
F6yiPCOoMe8PRh8+Mu6yrNM9CUEl3FpEfBW6zCknH7kIOLaNYPmKLsQuVondIhrKK7Gop6Wqw+OT
xrtJsHxXKPCsaT1/qIXjpSKkRDaA6zaUD5OEKrPNk6c0EdEH+h295TmjiUVkyESnE2fk7xC9tZG8
6S31wQyoUtKsW7SyiU0STJ5a5ddWMD1YUjHXXMaTNDqRr/F6RWi31cF/aRDFWIFoudr0log1TjPV
HBadYrww+nsaW4LrT8kBbQD4RlKPaLRQuYnDOem4dSVVuuGrOShq9hQPrKfyWxUYc/p7fhV5nu/U
Wlgjh6nsfjRfB6U+JdmUwz1URHcQY28xjdO0jpL4qqICutBlVHKe0RxDuXhI27ccIbvYTmD1KuKS
tfJbUqRP1rARksrOJGrnrVIjMfW2Y4eTJxAGN23il0BP3jzDv0Fy9556io+m1BccKkyEBHo6f2hq
hw9D2XTau+mx5ehA5OaRf0/ZYCiU4zSZuNvN/Kkf9UNvwPfwhQ/C4t8Cz7wrlVZf6S0qcbSnk8gl
Zzo1q76XV2NP/yFB4ZigyHI6HGIq3cuFoFKpGXqzXsgG5URJ2w+qgQrKB8YWv1Spn9pyw0EWPQ71
kSTdyLr/AtXgxkTVVKcBGiW0S2MavPSTsZnMqLBLj9UmJik7JO6S5POPGnZnPaVuJcuu0jQ0ZiAQ
Cdb0OPW1Zcsaj4WBLEyiuNa2N3QBcY2LbixyRIjQXdpeT6chrftD19JR5Ut+L4aGB6ZsiDHrNKcx
hWYpZHApJhO1pH9VxjRbWC1GPkccOFUwkZdMJ0BKaOcpefjSeEGAEIbepCkkhTspNwV8U3dgw+dW
NZrgmXNZV7MqY+7/TO+akS8rEf5oKAnKlifxnkb3G1JmuqXAiw+e3m0wkTYQtRWZ3K9R1rtt4pF/
Xcf4OWuEmHGgD+44YXfMgC0maXSSJqyDU82fz/iobVgdNYUfyZXltHlHyNjsOM483/ZGvuMMgKG7
92OBOteY3IKtvKl1PJXiLlO9beLHL7KcuP6groKoOtCXW3YWjeYoKU5BaywJIbrBB3msxALSIU2u
hP7mIpjoIw/MCsiejs27ElkbiedAlTK6g13vZJq+VGR295m1buYE6Kg6GuKALCvuH4bRWMpl/PRf
nF3ZcuM6kv2V+QF2EATB5WUiRru1WZa3Kr8wrqvqElzBFSD59XMAuSzbfbvv9LwwCCBByxIJJjJP
nvNhJf6LAMdnnxtrGapzbRDyI1DjIGRjaMc+eMJeicRR3PvxOoBc5swXbD2mOkCJjLPl/m0NufZQ
Pq2c+q9Bo5FBQwfFnOEXv1v2hFgWj+K1D3YYhEJP4Ot4oPha3do79smPSSEDgrhm6os7MLz+DQDo
SzDi7Z9FWTnqG4Aywn/8eeEuC8CMBHNiZFCy17Lxg3nc7SO86NcWluf55bcoUDSL6vmgLPbW5K/+
/df92TW+fAKUscIb17AR1H59/gSQU3CLmpF4nUkJNtNiH3Pvpq5RXuqCJSfK/sYhDj67VObv+Y6D
tx8q9n2G//nz30OmsW0k1r81nfBS4QBmNxlSy1hJGlDVgqsVyTs+3UBBLpxzpp78ltyVFDSSDt/2
wcvYgm2nK3fiqUeiDaVNL0W/q1P5FIhg1TugagDZn2W5a3CdYimC8I0/grhzwlJX9vSuHINgNin/
pnbT15ZAubt6EVP8yvxomBE7UXPU3i7bPn8ZciuYVZTsx1o0QFZPx7IqHvsQjHpIMEJAXf1R0/Ch
iAGdaKG1NXPxEyKDHDBk4dp54USnBuVNdfMtbQNAsSfarque3BUjYKRNfnAJKIjDBijHGAwWAoKO
Th08xIHzlCGNrJmOO/Yw1gk0gZvgCHwPKEcz/6aNJhRP4UEEll5gaUfBVf7/8AofBMoPiq8CIh+V
R/77/4bQWv8S2uVqv15K+6gfVUzefFbtqf23sUVkVzeWRu7jrv/VjOdf+N6732Dk/2Twzfd7GCv4
fj/AxJ+UkBH55OtRPIAfHpx/8hgBfuj4f/1P8atJfvzxFzPf/ERC/oFyWWCtHWAGIX8QYGf75icS
n/wDpdNQbYcbT3Rk581PDOg/PPSj2hL1RpC91RIlb34iPEhApkHq5YdML1HhfwTQovbn3aiLj4On
LmTgBUc1nkO/EknlJG1KojL2S1Z47kF77DbPJfF/xtTif1Q4gUro5cRlqtx1dgEWHecpyLvwuSor
ewuhqXphSVV/V2DeAM6D9rf2FDp3sUef7SGpvyfEAWlS+tiKolxYkwtwqD7UQka7DjKrzezadixu
7VThkl0Rpr678cpu2MTuBEKZ90NehR+biVuAqT/bhHVIn+MqL/bUC+O5pZv1WNpLpbi/drzafcYb
/WdWduo2HoAgwQtf+E26yiY1vrAK+ZmOhOAYGFYMuXHUJds+FFtR8hXtxrGOdubMq8JohzewB44C
PWLaWUToVkpsA0cbeQ4/At94Q1HVgQJHshty4tcoTwzIzrS51yPdE9mvIOHPNwFjVQGmleIHV2UI
onOnLhbh3I5RS1SMRbbve5btoab5dvDcob4hI1C2711haoXLSkp45FHY3DHwKe9TNzw5SBzzuWlW
wfcuF9k6s7gArlyKo9SHyMpw8GugGIADB/ALxVVIVBQeUMx1DLakrjsCDTcd48py74lIIM8okaBq
hobd87hSh7hqH2toEi9sboOheBBOsh3BhJ9DsAH7gbS9K1nb3OkuT7re0bRq1ENeuzK3nXlxE9yx
ous3VpiPc0UGdt+Ax+Jcx3+0TabdZ6SVaSPEjRooslIs6cedCrKPB9MHt234MGD6pFs9vv2mAT2O
qdy4RCHRRxN+H0UWW7euBx4fF/oHQzuSmZ8Uzg3cMPpcqZ88QaURdDvC77VamnulVDxZu5Iimtq4
wffGAf5+im/tUKVb4QxQYFBt+mTO8vezFsjtS9/1DGyjYNvKwXROchBqEr9k2NtEWgtKt1Up2Tou
oLjT4xsAfTKgNaDbHu+sauDbiIKdp1OO92xx5AvG7AivBlKWZHgB34j/SBzc24lTil0xYDArs3bh
Fg0Seb3LZkUVxWQG0iQkb8JIrKrcEUc+cnG0/UYcR32ofQVeXKDRVmagCUZO8FBgxEIJP5Ax1Q+/
Hw51lL+g1EqhmC6sra1ulqWEqJXw4UvSXrzg2cP/9N5s9M/fTjeETtg3so5iL5rhkUfxVBYvukx0
S6omKBXpzst42hIUGBZ8A0KXZCm45UENw0qDNbN+WIAaHTI/oscCpSJB6ufTk8w1lqxOYrxog7gD
BxUD+RY2kuMpnNhwOZTuAjOSjz0x8HGibqZ15MJ0yKHR7TrjOvfj5E5Ewpk5YED9kah4M6T98Ixb
++iX9TrTS4E5DHqlYHqRMM3CrBTXtpz4rZcD5AA572EjRx9yFRrY1PbVMyE53zGKmJXptwYX8Ld+
jI4g9RTn3BUPE2mOHpCZZ54Ra8Wxf1hzxGtPH15jf+FuoxoIHtfVBQaKGO8czXTrIxoBMp+vlHuA
bwEibnvJTzBAAL4wr61TamfTi2sjOaRGp917VUTP/RRguRTji52HqJeLO9AetSM9Y//5POJ7W+Vj
pHUSWBL1+j7G3ZM2KbB1Tb61Jzuz10GSHxqW5NvLaBeKDeIQdz5zxXLoe7W3u4LtsyZIlwWcsm+d
l976reP9ZBE71QijPBtTh7tvpnJyPpgKP/d/Co2TqwqQI0JldkkqMKKAqDLG7h07XS3cHfTqJgNp
v0pd1DHoMzvXMN+4hy6TOfs8+tXOGpLVkAEzauZeR0XQkm1UWcmkoKJFIeHuFOIIZgQgT6YB5anm
KwB7RbxyB5CVgrIfef7Y4xB+EOA2aT0KuKU9xJs2kvSx0ohNa0JBbls4zqMZjTPIE5jRNuneRqsk
RWhQy9viyTdPeRTL7OD436/P+KW/C9zs4FcvH55uc2r6YW8a10nmyf99LbNAmB5jlYYNWNFQdA4C
sIQfgip25wODMEjhg8DX9Jmz6yEzA3EOkmiCqMR14IsxH6Jo8zc3uEnvf7jBQZsJPgsUEtmAiCM9
b5JqH3aUQe203dh64rUdUShWRlEDev/+mGKhHGcDKJEPsWiGgzkTWQnJ2qY9CmxU2NYY62ahIgAb
QnpupIPXVmqze1X7+YYj/K8BNey+6Lv4POA7UW3s3fc19KTsjLJ25TRBdRiyEsy5djDCYUhTAEMg
Swe9qLE8lX42C/1p3RcAFXKJ4NUvpwRhWjnyYj4pt9lfDx5P2n2gD9c+xIdmNgHtvQ+xu2XoRnF3
FtK7KaNmA2Eq+kxTLhZj5UKCIrfoc6dxnk5Ynft8VOe0i3ZtW2ZPlX/r+xMAxfpgzswhmJqxnaWy
24k2JxvT14QSab8B2kal/lkd7FdvgAa6Ma3roSJxPpNcdCuuvbnrIS3i8UaivOnaJbSX50BvImKy
u4HU1Li7HiZZjbsiLzZF0TkbSmPEBa6jl7bP3fsmosWedDZoH0YbUlEDNjmQCfDWU5xkUCtHEzJJ
7hFewm0EESYkY4JHAA7gCROUI60VAzbzNaV2CbUYt7wdx13KOEqtuYU6XSpUdDPhpQ26McfFD29j
Wx7XZ4VY0ZOyAYFpePZScJT2KX8sThAIczYKtRyb1JXpqVSUzSlkNJYydItNpoHDFR8B24Fi2NLL
Sjz+McjaV5PTOShiT/2D4DlUq1K/8w8gCyWocx7IuOuDMH2No8aaMZb2d0nik43rNOUmI0V2djTi
n+m1T445AGA2L0/2NG2xyyhRJl7hrsNzAnzpBHClF0nrsnn8l1AbhGk+v07wtIHrBwWfECKEChsi
0583+ANVZRWWE33tUuxs/0yAq1sMTT2euKUQV8a92xfWcDJddgtutFqMCE3qvkmbWbRG2VzinJ08
/Y5aNWh3yRCLuj6MzAbOPRyO1y6QYADAVTvlpnaEezHj1APMwG6DuemjCvoaFYs8PHvchS4Er5bl
xEvogMcLygFdh5PJ778OxnDU3XyneD3d2X1GbgFn/GF2FrGqorV03WFZ+5I+W5MDfvSpTvaQ7AQp
IuQ/doU3wZFzsfAb/2fUvvGXPlv3ZZ/trn0Ww57k4mh9mdejimXHFOofJiv+3mdF9tRK0HcQh/c7
Z4yjgzfZcpGzzP5uT0AIk977+dk08+t+52pTVku5gCqCwvrjoihRP3nmebs+YF/6ypSiRjYEp0Bc
5+6HBzFVoIxokNa9OPR1mSNTZ/d4/3U5/PvYVQfQrjymutVbQwDYrtXua87zWzp1LxPEHJ5Sz0t3
kEbJ56bZQKZx7etormm2Tp4sKWDL64txHqGgN5fNzjRjq/7mM97fYntBnngGkA1lv/qoh2/JKLsf
WZ0cKo98M9sb0wVXbZfIIrn1RejvMxI+mR0L1G2AZMwnLdQKV9YvEaLSTYgPa/XWKf7Y7KL4YZgS
uqvU2Nw1pG8W4KICUwpJgm04RVDC6/ox3daJe8MHlPGnDgSLqrHdUX2Ii6qFC4mzSWQCSx9KRN+7
zJkxMxamaQ5257e7KCLtOphQJNLbvlyXQVCtvKoav6Wd+1pZXXtKEtqc04afeoTM7BzemjWmyU0D
dD9AeQl9bjKwDih3pNtG38lcEMgOkfHeSem3qPX+yMgIjjUvGrYhF8UjFHJ2TS7HF9Of6H7HxW/6
F/0+t50tssMTIJFwkgcvRHRMN42nbHxkM3B1pq99/dRtGi/bfLnzTDMr2Xchx2n1V3fp5V0QOdhp
xC14ePx475Yqhi/GhhcQ9j1mE7eX05SRfVGsbNT2PisuqmPRFRDb0y/LoU44FMCiGmUwaOaETzNP
gBsHv/xRUWgWZsDn9x4kldJ9UqPUGIV17dkcKDhjZmnho7ZD95UgQrptJ6hH6dZYgg+FYdVdBT3u
H79/TIbID2ajdgx4K8ViSKxmKdOgOJk+wBjTW8d/DMF5/tGsZN8y1bogt68Q0nfHM2RVcjAchaUF
xR6arBjt+T1S5VAfG8+13uZG0vsbgCD7Utfv+o4HuQqwh4AOFYEkcDt9XuYL+IBFhO/upVVQ9zu7
PlJ4IS/I0oRiLNqhMj5vyr1pNmBpmlRnP5IWASOviH4KgUxi27rVro9Ked+Ft70Xy7NpZE0DdXuE
WdemaQ09OdioVhOsQN10ltm/aoFfVjYBylEJQ1HKMEBrNA17LOd1JRaqGb2NA9W1djX26c9aVfSR
ARixpgmQqabJw66ZObYDsSMeogo2mkZIs8gKP5QQrTsro9C9C/i0NB+hcHqA/8EBu5xSW95Houd3
cP3nnojVvbFo3Bx73jIXN6ZZY6+1VSAnQZAG/x6hWCnrLFHr3J1An+yC5AWrOEq4x/E41R3o1Agk
4ZZxb3VzHvQQLjRDrWW/hBWUN8YwnuZxwy3UZGNDaw5Z9GtCRuvWYqA2mXXwKuZJ0/B1DMFSEMJD
1dPO2a5PnP6YuDb0Rr2k3vBGAnjHa/5sSXqmeZjMqd7k1laNDFUdfHctVPrIIWl2UiEajsKPLJ4a
VM+QQszrKd4nSdgezW0lqrzZXEZVjltwEMkesO72mETDnY/VFItDQrZODnoj7rS3VB/aumlvTT/8
YHByoTUl9jKHSvgOfOj+abLkdxo347dWADwuK6tYExTC7Pou9W54Gd11wCwdTPimc6ATB9FIeDL6
njcHq4jussxvD6Z1tTDhHzPr/RrGAnU7I7LS4LE0WxuzyTHbHYe0/NBFP790m6YvHX6I5WXsy57J
jEX9z+t2yZzV7kG2QeMd9dNcBWm2B9aFb+FKBxsvZepgE1Gs4iAf7qTPIf9ug+q5566cFV0t/qiL
7gSnNPrT615lOUJi1SIVGIIm52fbkRed5kWJFFDgJXTVtpWDPYZjUf9gHEnjQiasFTclye4C42ty
7VaagTK49zjegdK29J5Ep35LiZRUNDrFiWsHcijzlQjlIY75XRBz98f7SR6nl57094ke6oh/a3GZ
7VDVERws3sKNVY0CawyzEF3TnSEZ4PCCAqtalcpP7pKUsW2FCPKM9x2ED1sX0pCWnYUrs3oCs9vc
peMtkjLrGjGdvVknzcHHt7FKJvBcXBZU1J3kNbXhItWeNZOudB7xPuerrIb2X40M2KP43LyOpk5m
bazKqtYQoGabgiJUGntxe5fow6gStmGiH2d94/YrRcD4gNXjgXRgXpKIHz7qVpC61S1SxY5pRR2b
NnjAkumJNG0PuVdEjPEwHp0kdU+DT+kpsMCcRIbJX0vfBdG3CCCcxmvPnpthVxsmA0/3gOgfraRO
dRwF/BOShus0b6YtKVB3lWcdWfWkwd0Dasd5yyL/ufbZj2Fi5S/gClHEj7AWKkTGjVU3wyvSyEBy
9C04o5FCmgUgWLoXSJGHjuOh1jSo70XaJ0v4vdnKDNKk828jK1yZQdMVk9KadfA4wNKH6Zadqx2L
WQIBowxEXpPKHwGOzQ9TXZXwv1varoox8+4h9/pAkzA+B3FDb6UHVYBspPF30WfxsmEZ1I+qiX9P
xR/6hfs89bzbKcnY3FhREItDmNyqDwmzUEsr5ZrTESStfc7gbAfqQCuIb5GRFitEfGq2NW2Q1xer
cUAMeWYh3DQpBNRngTtY2yzioLUY3CbZ8iT9NoghvI3qIryV+qx2EtCJZBXYpHVTgehuEzXQpCPF
5KNQK8HKFAzjN8dZ1eHgP1fSiXYx1GjnJTbOdeGmiE82oEpjAjhKNnXOIw9YcWgFansc6TmPriWL
gxkdylTORUfck0Quwk6bH1FXya3omwcx1sVNr6P4oY7iQ/I7Q+AwADZH2ghMlCAmW1sRJpj/2DTx
w/xgJaKlFSp2kLTIJiRJB5CyzHw1DuscxS6jiqs/wM/qLUKoOO4TBeYpgnTD5Z3wFxZVDLa1MOgg
bRPmG2Z17N4cfJX/UlZR702rq6iHYFpEFnDso6WF9OvCRRoUQaN2m1ahs6uaAMj+0FGnAi/1XS76
9NS34/zy8Nd5W64HOG0X56q38+5ctnIXoWINK0ZxHDtiPbGgBd/hJB8iq4VaIilv8BKyntySDaC0
yQnKTWGVVspfpzW2fGY0T3m74G0FEeNqBE2PvrQj8vxEIJVplhpzkEqKdROlb58gjSmwjXEGUdgs
oJBSdM594aOAqxwhES29CbrEwNCczQFigdAWFmzZRe0to0Ckg9nGHmY86VCwW4b2/tKZjwx/w8JT
VubgQ9J5qW7MAbcN4mDjU9xLdfSxP9AsIb15h1zSd4mwHWBWADICN2j+q0Vgkojol1+A7Zx4XffI
8hAJMXBf7oeKEFCtg3x3PjaASIGJZXyheQIm9Emi2NdvtjIOPvS7A0XsNvIee+2QMqGKTZcAJTZp
d/USvYJE2tm1YnB9aeSK3ne4jf8nYyK4jaowPAeiRQiDYjuSe+AYhDTnqtZNObh/djYKymk9hOcS
SDSsEi2qrES6RDgB6J+oYXvbHdltA2TdDDqo/BUP6p0kGSDuFC/MyikouBFEfWgpirBo5f0a/K7d
Ronf3NlJCVIEZeGmbkHgmdpuehQ15JLbtn87gzbz25kZNXa26IqbcsIyqG2Nha/nd1Cjmf37kCT4
t74ESajvISAJYQlEKwBo/eo9T1T2tQUW+idvSIrpCTxcYKnnqTeuYlS9yx5ZU49GOy7rOx7HeLR1
y/QjcqlzqO/t1FHgBHBJf1P3QE3ZEF9ZwskuHsBfPuyaFtFB0+wUD+5RjUSCHoEv/EA7Mvm7Xqjh
JmYptrXeUAvA+d7bVVsKgALd3+Omnes2yJ7AMQEw3MqfWh8ZpmhaDmlFn/HqghqI3eV7wHXcZxSq
ofq/GFFqTuObOoXAJ5eSdWvXAk2rg6KKRaK9kMrEufosCQ5JJ1B6Nm4hsR7Me8uiC7+xgC8WSIwU
vApuoPgezpUeCDOols76MZSLyitDJOtAYcj6FqXADtKehEYenOAKVVIy7uudHWb1rns/a8yIaVNn
CgJASfwfQxUiHaANLai3drZ3yt0wPmRjyQ/m7HowfSgjniZN7qitRDR9NO2cGAy13EV5FkI88wJ4
gXO2Ng6o8TsnVUEdmXTj0jSlm0RnXc/624+degIAo5iAEDOvqjCQ8d7LQN4KincrWaV+1CMpB/lk
X3XLqJD+Br/1INY+9LDnl/wsNk1giqLskNu+83yTgjfjeaC9ewgUsk25bqI4EPSZVe+sKAGtXzW1
7aGA3GsY5M92F3UHW4LJKujC5JuD0OqyEXa84b5MvhW9ekjGJr9jKbJDpSr2pnuaEGBwytpfuGEE
+jIRjTtgTOXcAXMGaA1le4wmlMkIEvDXsBHbCCiEJwi6+WuWMbKWZVCsQpTS7UAlDOHrgDm7Ud9c
INZCei4MH9Jm5CcAGV48fZN1HR8XSY2d3bhAUNPfDK6VnsfGz4GVw4bfiXrUWuZhvZqQegTO0k7P
5uBW+Mdq8GfddHHcHYIOBGp6cGh9aIOrHMETtCovAyQKF7pO/JcX61H0nRsgg6IlGNtYBTKNWqmj
0mdjmL+dmT4zqnRfOSq6sqxyXLPSRsyx8qYt46kNbBLOOjVMlzPTh5Q0KnYV6saTPq+3PguqLRUk
spee34OO8nJOAEZap5GVzrqoLHbUciGVLtoEMf9WzHM/cl5ipwCOQrnAjkK7ZVTk1a0hqUxYmQE/
BRlp+LDIlWAXPL6fWW7/1nc9+7/YJUG//PcrKLEN3v9jVgc6CA5IABlkwhwXZ1+w+XbYDATiT8nz
mFB8KzMLsJRZwlayTZJHpykpDh8av0eIdrnQyCjhj7Y2ayA4b+YMmbNsffDcBX0uTshFLlpgnQXK
ioGmRYo4XRf1gCrozgNWEqOmxeqQ3wsiPlpkrbxYmEFjpugI/k3U4F6uYf6CwPft9SfzK6QpMvDT
pGEHMWhgAkT2bUs0a1s1zhbwnGifxxNdTtnQPAQdanTckMofSnjzvIjdP/X0ivLoe8mhkmam+yky
LGb60ALSS5nAYlqjMjUukX5GBDtcIyLaLKkfV89JXPkQ22DIzerRvGXnwVHsZLlF/+girW66UwAB
QHbtVUAUT+LZonm0pkEGsjw9KdPXiJC12nbgY3rskuMUOWpZVPA7arxXDhdXtTYuuvZLi0jp4TSe
m77rgK0E3HQzO61Qrn0dNv4s1ZNNn7mCMfHDEgXasgYljIDqVwJMNbJWSBnUrnuqiCS7a3oA4RIf
zCBdvrrYSXiuGxtODQhsPcwbM1sd9WWuWQYz2XedU4xX7a62O2zUzGUoNqsrAJHFKkSakO95w1/9
CoKCpJe3ZtvoNwT4hzZu93Yz3JpWI1ogZXynMV1mh2n6aVi1e4qJX7reJ7pOR/c1mDeOQI/IpQ1+
pr1wgvQwgkMby5+S30ifHTydNM88CLBDkOf5alpr0zJX4YLXkfwW0+RQ6qR5g3eTA4Z1zYHwdtUv
pp+umuurGlOSg/m4yax0jpJ9uq5y+0lYcSgWXefa+z5JyOWAx4vsqya9mJh+YzHQhuzzsgAjTcrB
oetArLgME2cHp8i+LxKolWskgumvCSM7CxGx+9ySH/o/2xvHNoqZAq8NVBsdTg9QpbB3uEm8ZZzl
3VMVt888i4AqALMjWNbr73FijYt/ZeoWiqyKeLCQ+4vvAyDkHxFZb9aiABmeQgbjXlogMQPdb/kD
3+EZV/UuFi011ErqNkBmd2nrzGGO6NGxVuzO5IhNF6I3dw1SEEeTRLZJ7iy7xHWWpll7JT9iV3nH
M2SYRaWmrfKiY9AmNjYVJfJbY+5sL1+5+VbNF+onUu85MFwU1NlemmaY5CgQWL2PmL7L8OUaCmwL
Gyux4lcC/pZJR5ZYiFyS7Eh3CKE+sW9UFC6ynqjvFRHrtrGSn9C7BuOXGPr7NGfROrH5tEHsqD/3
AYi9jMnnq6GOozu0sT3hxZqBlLln8nsbVuusluowUo7wi2w3iAryVytMgYwPWHSwcXb0mFPNGzUk
r2nAd7Lnw1NSNdZ6Khg2tJZfPXdutTEGcQemCzMTXCfD0WvB09I2JD/nWXXLcTPtzMELwNlWWXUK
1q3orc8MZKwpAfN9NzRnSGx6l3mmaRV2PR9i/k+TzbUQM//hcMR8jZOb9cBDpiWAIagg8A9UHy6O
r2kfAGXxD8bSDF2NzESQqxUL4yFf5hhDVpa7tu6eRwYmTFdWrykDx1CVe8Etz0G2psYEGgaI79wn
licQySq9nzlwg8Y2xhL7wTbxSLvqsxr04WJrkBBXYMQFKDHSId7q0StYAli54cANjEJC9m07quIy
NxmLHOw1BjNhRqKhuoywBGpy0lFbT8NjitoXoCjSQBls9JyCjPsv/QBoItqBQQTRxv0FOHQ10bOI
HjBmaYk8LBHIOIKCyj3KMgThkPDOrm51AGdhOwKX8dgjHgUqC4ptlW5G+cTp7N3azDUDZh6rAdee
iou/6jfDRjS9eEZd/bj2kd5duygzeYLe1tY4tK4HnvWmiYdj3EXWIUTxPbjYmuQ1siRo9H/PZHom
iswuM5MCTK8xqlBp0Rc/0ueoBqAMOYB0OIBheMlt4aECCUTFgK0CiWpQs1dkbczx5rmAarnVAg+F
0KEmaHkD3n41TIy5V48NchH1j5R700w6U7YBgSTSCGVGHNywAaD5Vi1ALVECoiJDwJWAOlkaa+Sj
fltPsnDWFon9mah4Fc3oLTsmGlaIDxHOM7xDF6ZZGmRSrVGHva3eRi6dk0YYEn24jhjDDxOvV8uc
CkBGY24mVpJ8/DuX6yDrOQvVEIJ+rlt50s9/2BakK6AcPZ1kQ9i2KMGDi1q/+DstEVFSdXGxiCAt
DySf2NdD050rWQH2mFoxoItWe7ZZZ4HEb05Lhvg0Fr1+U9QKN5we/KsJo56QEqw6lo3li7ohqPf6
1gEGzj55VQDNM24PJ3PwI/zQFOW7i04DIaQ+oBYv2QPAdqiamLcIjNqn4H2WMbvOMhcJ/JEh8OMC
1KhT0SDM4xUNT25btXe/e9oxiU6mYbonBr2F3z1S44kBSDSzTMMYogf7r/DU6eFP1zE9xhDXmcIM
YT3s8yGGiqQ6EXwB3B7bmbYdSBQ+mfblFInUn4RkIKgRqXexMYYX6xARgcuF8C+ynXLrn9wfQIxv
LmNsJgllipk5RZLp9+mlF7nqi/31kpR6cpPW0w5QGW9vDj59qZLS3fGevPVcx4a4qBHsyh2F0n/e
z83IpZNDqTNcKdSNNOrj5IEOPbjP9OV7hMCsiqZrtx/UliROfCNJMo+TOilmAg9poWtQ3s/TwlNb
Y/rPY5eey0xjd+n4F9am+3o5FSbD5cJm4Nq8mvzT5czQx09nprIgCm5ASzpXXqggZOMIZLN8ARKj
PH2ZIAM+G5HQuUUaw7vlEdQMzYCtKSGZM+WHorftsyLhY80AkhprTy4yJv0tymfgngNaAXRqfoMs
6Stp8VqHt/TWrFg+IKxvkoa/+1zsqdnM5cgmMne6TPurvmyK29tOT81yVPZYTQJ8hK/aZSZQF2Qe
mVEjjmonh94qT7YB5BWQSdUPX1upB9/OEdx/f0bN1EZvMa59kQU/d8CL0UxCRSJbZ1xOKM0BZiAN
vG5daVzF5CKxJSo3OAZRXz317TcDtwhASbBPqMdA1AgwxnWSaTqO/WUS5jlhTfA5eRiAxTDWwS1z
FC2iTUhD1LuYQLoGBF4TxkyvOfQMOW0v7IaFMboOfDX82HZDBM3xjcwdCVxv4jD7lpMuv+8Q6+lG
f/gW1o61VjILlpUO7Boz6vf2LcR88vshR9W8DgsLD7T5xsw0v5gh6Xsxu17NXNyYqaDyd4lKscUK
yqOB1PZxCCLOOLhB/B2RQTOQe3CDsa9B0ewsRnYC25rSuhxqPr6doT76KDL4BB+63s0ouN8XknTg
aXzvM2fGmGXwe4og3l0HWc+hOWjaSYVgsr7wdfQ69ccUFe0N8AoQSK2Q80But92nVu6TFXhMmj02
YiD8UNaapCD3XZi+XuImBfMYilR0OUWN6FMbAimqG6bKgpCHa0+rAfboGbALPfkGfI9WISdxmfHp
GlZc/YqdLj1qXVmAt5ArudyKzp+RnSVPVs0BupbIGF3wQXYwrN2I+ktjBRG8v5oU16m6ARTiVzMA
oZCA2f4BajzuAQ7Sc9Iw+TD4rXzwKVQRmvTSaFT72hdIDpoheItikY4gjDRN0MuUG3Oty6hEyFJf
y7TMBXGtHABufAv4W0UmXyUq5gh3wvUlAUbwsW2KZTXwMwCw2KJq2mpfqERBp+EdU+v0YtxkvD2Y
ropmTbEwp7b5LXgT6NcueFc8/icbBcLN4DtFMY0+QKY+2RAR/Lr6sKb/4s3qQT3LtMzBDJrpxRBf
BgmAMNtygus4imAx+dxfVtrxsLVHMTrIklVFeDBdfScqMFWnT2bMHMykIBH+0jRxN7Zn3ri7JAuC
w9irUOtBJCpE6CYKVk2fzIfA5t+6IXc3kvB8pTSYH+v3pX8APfgmScVbv7bPJIQ0esA9v/R7CWgS
/yaeB8aDT1UIfuD6tg/6BIoSVMgpfqXaGKKO9Mg8dk9v4bwEEJCly0Aay/v+W+Mm8LzLoQEDNjJX
lWaMxkrzLbI8tWGkbpDmQaDAgz0ge2/21/7P9rW+jillQAnUV3tz/fe/a64fuvTN/j+4fqE/51/Y
v1/ffH7zf5nP+f5//S9nX7bdNs41+0RcizPIW82yJc9JJ7nhSrrTnCeQBIenP4UNR1DUSff/nRsu
Yk+gbZkigdpV+vrp5wXwY8OrGviCtWE65YHugYD4GnWp7of6zujJFyl3xaSLrIP8oNIZHd5dFEZl
dOq/FkydqFBz3aT+a8FmwFpCC1bxOezZU2Gl7MnNAdPyR7PfjtJGjtbBu0cdufaKQpLSY3jMjeKz
zfujNlFsjB3iPi+tBxpR6AwCihVr6v54M00j/H6rbXqaNCwGAwz0U3JOBYSo5ITYXO5hQ3m0b1gP
+uqo/DiO/VGlMQZm4KrnD5lZPfsBb7yzblXMgPMALrx6NnIonr+QY0jy9GCazXPtGMATdj8PySsz
dBHsNP8Xi5UtlRyvW3wYFB5B8Q+iMgZBH7SA3qyVd0sl8Kri+B+KDnsR1ZOFLgsQUg7YFzY/jzVv
sFCMke9HLbYiUnc4JRkOY5n4dznaK/PF9/sV2WqvzaoNnVJOX4AlxIHC9qrHK+t7UDO52PGgQpcZ
rhLVKSQ1VHUqdpWiCqHlDliZJoVokLy2qyAaj1Yi9OWrFFAz3pVOUwB4DW1mMIVWaYPGzaZGNycO
UKeHVY/xrFPfo+N1F+F1+T1HxZTSQ25VSVnVOeVf+WhsD7OqAjpRzHEdT6EUNE38MEwxlwtUY3+a
BN6YsJAMdnowHezE1DkHsiXY/EHfpnQzV3ihsl4lqYA2B8WDTAJ//fIeD+KEoT/FI9SxKZ8Ofg+N
MnSBYJGTj+bW8vi8wTKefEPEgWxBPs0b1UEa4GtCxRCgmQJ1nidfJsmhbb+qRSFU3xns93p+dRq8
1n0k9GJdhNW9yB1oEEx4u13CDgxrI7pbRINlCLRjglTO8KutIVvzKAPQS5WRzjPWImSGGKruFBL+
kTJEYVXbRPb9YdG7AdNqDf5cMUOTTIAJ/NTOkH3aCPzrb5IhFNDNbNLTgNacacct4B7RQjOnJ1Na
sduSH/HgeaCRTTVUTNUWkAmieuoUz6LnBYwZBzVUUVMQFdOOkufAfp+Pkq4K0unVlSWQhjiKIj2o
+W4jr6yUNC7GOS+GCt8JuGw1r5pR/gTq507aBp2HoPFeHCA1gMH4Xrhjv2AR6SdwIJ/sj6x3lsON
neCDwDypVA0mpDPVnyJT3cpYIAGHFcyb/MushDTU+Rp9eJn5qtuF4mjWJQzxJv8DqXgzw7/OTOlp
iY5A3UWj8//nWen66Uous6pfpL66y4w6Vv/UoDkCh241AMH0H09O7EZdFzAJmALHtwPQTKGv3L+5
u5fcQsMtftMf/NJHB+kbBLZK4ECLbth0tVmfe97idV2ID0M0NwfDQuPtnmx5P45SneTPpWvb9+Ao
z6DeEjnTB6PhzYEKJCwJoAKAtivRRR4evbF3ui5cq9mB0gfAjLyLHhp51lgpWuKwALDq6gaBZCQ3
A9pNLOF8ptFtGYpTKaE3gRg+QbjlTvldW4eP2Rg556gznbNlVvGyMkBxjAaE05WJQoJlEfsUywcQ
f4QoCtl0LtniLmcrQMKkONnPRWlcViB1SuaTmqceFgMNgj7YHqnqVIGMyI/K5j4K/XAfmNF8DN0O
ehAGqOv7tlg+oX3xqZ3G6Ls1trumdeevlYk1EDvqsbLWpWhc4fZ89Iv0PSlPl+UToO5PEE37My+c
/OjIBSSA+SLLrE+xXJoiS0yrTgCkV5syhhqxMko39Eokr5ZM0+E/CpB5pJUp7WS5CwVJZzUB8u0U
5Zq4GX65qqwWi7XfNDlHIx0aE2lZWS09qyBacW6rCh3mHX69tHY+s3Hb9yI7qfV4WoGPk9TYOg5K
kPFqbd5ENJfRggLJHc2HKZr7fdRl3282R9RGiMHcj25SmYex9YAy1jFC3rRkGm2nkF0hjOTdhGwy
FVtU5q7MY6j3pNPydc7a8qxeGcfBxRILviDx9C1hNencVockjds23pYiPqqm97Dv+XbmOduoMZjP
+BbqGv7Gph55PR6tnOMj05mbWExfsqngL6kx2Cezs0FGIHtqxr77AqwAfxFAlKMZCX9lk8Xzlyoa
ruK9GEzkl3hzab9PsZFAZbPFqnw5R+WdCKbt1T4gbfL5tGNIpz/HkIn2Yg3IzA4ghfixcUtxGdpl
tOm2FHmyoqru7GjeCjYOR55JJCFeO+hVV7/5jubyFX24cs38x5aPfl2WTjsPhoOOpzOqkaTTlXPk
wWa0ne7BdeL4GZp+1DFHPXZkgdAJDejgAQD6BIv6WwQZOtsxogxqyCM/amAhgh+9yoAS3tBAVHVo
5i9h53zCz2G+RKUjsEiXe+vYdZTdMAPoHlaw63iG+MSCneIH/KdiT/yubdzuoTL86OMPzpIlH/ER
S9EQQ72DpS9AuJDG0O+VnCWNgKATeIj6SxJF+bH/nlSBQOGAbqZsm2Jp5iloXXBIsznd5aPAcxPg
zcnd5Od/Qo4XT1WBC9hyVztnCtYZ+IWkO0BZscHjmE1yJ5BhuRwEsGNrHewo+bYEQ3AsqV80YHF9
zEyWrNSYWgKMKVcxukuA4toJzLEUQQfyDkUFcQigyrTdACXfkWINNGI+qcKypi/jRP80xqx+VDNd
QiEXgFYp2ZBwKZslETsKalzQJcnL22BYg1eq2uasxB1VHmLLL3B25PP4bnH9upGg1gxL910EYR3D
7yEKfMmomgB+Pf5dBaroRxHwMGOIzU9sNKZYj1wNHVR3sN8+nr2wPcyzxe9o5EoIS0hrUwyOUTp8
aQPQ4ptT9Dly0SJ1wEqLOI+mBVY+oNoIgwbcebVPktACz5SEq0lHa4h87fp4k9YwtQztv+WE/U1l
+lFIJ/220NRgm6vPnO9YkTLv6iRnD26E7Rxsxgdf0C+zpY7SECIa1QCFGgd7bbuUZZYKTcBUoUON
DEgLGdp54DDUocU8sIcOm2uboZ1vqlJohP3mHV0A5Fz5AeScRs/2qc99qGcueEQOYzR14ZV9Q0Mj
EGivbiCx7dlyT7dezpOklaHD3PcfB2BuzrnsPS0DP9stDmjByFlWvoPVPOsqfsn4x7BJu3MGOWe8
rH7rojDe2xzkN9wfnocqa9DjMnyci3H+NMdQd4O0Z7RDw4TEQL9HoWwNDNf4sbXa6NhZEQeC3N4z
B5i7PuzxUmdOX4HriNdhWrgvHZoad3bZo48U4Ph7K5mGnVnVxovRdXgfGpj3lSM9/JEeJdl8m+4E
i7WrBqgPGV3wksdjdGdZLWg4qy6oD2hqHBR+WxkvMQTxVlwEMq7jA4gdoDwGTXT5S67wkXmYmIW9
B4xK01kexsb95KDBU/nkSEWWIA+6jBwba5axnTxCpg0Easn7Nm8XSGKZKQ5KiKJDW1pu/dJerg6x
RVGdAnz/6Y1gCqMIcpqms05BpXXZV+1xv+3w8uHEwIe4FpqhPweTwFYLnqt8L46+F/xPMwmzv4oa
t95mElwKYdk7/BKS+wFNb+ciRBs62DWvcpr+G9718r+wKmpCbKTuDhCQN/HfPabJ8sTjvATfQlKp
BufRRxsHbp9/BLnnvlLPsxct2FfqwwdiOEorqJT6Vf0e30eFigfENcL7+AJyTHOcn4w2fyN4nRnY
8R2wCtGa4HWhLaqtN7P0QF4v8KEqlLvGmbzD+JfXVvaHSwmyet0Q32G9K1pTjsUZXo+hlHLAJ+tV
QAb3OA6egxcEAS2ryoYgY54t62EK8dxLRnJbU+aeO8CXgDljB7KTiZx0KK0oAKzD2t3YdWxqj/4G
3XjQybnMqOahsazuyerCnaFF1cztm2zfz428AYoLZzHP69szwzTfbQkelpUX8ov12zAOX0DE1t1D
mBrLCk7f3TNoZjUADmCsTsk6CgNWOjUadDvWpnWkER10iV+nUJBpGN19kRboLWvLFpRqY/eIH7Z7
bP0h3EMZiq+wfNo9ip6hA1KeaQfFUYZ2iLJ+z9Clqq4K9+TQwTdz6GBdiibX8zpWhY6jzO2gub21
5X9vMbDsw3g9EGJr4wkD4M2UPBb9y7sDRIQsrLjg/7+WA+Roj8wps2nFgRgCDnfuR+eOmpQgKwy+
Mb+0jnM/P+nmJbJTBJan/qq6RhxzIoOKw8G6p4MjAAvdQMjP3NZoPFg5khxKu69i1OnP7nngL5FZ
AsjmrkyWf4EYTovuSAgJZ1UdgurPbl7qOH4juwWM87byo/HAZFggxMq0ePWHPTXpPfDV6YbsjSPp
bv6ZDoZZbytiwTdxvjTF18xOAXC3QSssPwSu/INn8qzOIHoxppNzIAfZyKsdtYGWoBUZWQQtIYqe
xhEb4NrYRK5zoCEdqA5Ym57At4n7EG8ByPWxvtOHMztzeXBiF0KM/vLsuzU7kx1azXhXonFj+vnK
bPJ2T8FX7i4UKo9sTf+3F1TjFwv9Xx5auD6VgHlshTk4cl/UfjI52JcJSRP49g6Y3+Aqwku7/4ig
Gk5R+2CM9so/OVoS0bgcFym0gr4zs9qVEuVsifyu4yz+aoxQ8eNz2r74pvB34VB29yXzqtOyuOUu
K8r+tYqBigsMl39Dm5VOt8Iu/joAkqDSuV+jU20W3b1RhvUa8hoGehTBw0d8e47pQN3QgoycZN/T
djPI0NtHxuHC10duDxljC+E5be88CIrl+KPjviq57H5FY6dt/jKmO6MN/o4NJzMgFQmFt6uU9zEV
Gi58eEFtfTRCq+zSPeM+v6MdYaLdi8r55IE3FAq12CSmnWAoYZ2GfmAnGpFdRnX/NFEi7TdTqIzS
iZfyypQ17BiK2r0D6nHcGJO97FSP+FLGz/mIJxhiKcCu87iZ63BRLAV4VoQefDKxXVckR3No2Imo
2Ii1jflWs0kqZ9ySjejcOmF6d2ZdfKSIq1hIyVN6QIvBOpXi0IRT7AenhKiu/C7Q93U9pDP6eiAv
Deco4HtIuz3RPZ5MdLj61vi/lqK81ABMqRo7tC6sHTCArjWOxAd8+MSc5kSmmKB3wBI+22WALzCC
pVRZm29LgDA2wDPjVU82uJ5CpECKCkPAj4pTN1XtOi1ntqZvAf2lME5Fv9WOORnSvefi229c4WXa
y8+Zjy2EjmgsmaSxxNobiPro9HZsS27LkpXoJWubYqtjbgOvaqjKRQdVX0q6ct1m0diUc9xU7tt2
XEVTdj0lVg36YwQF4IOZ9Wj7a4LYvxtqo3bX0JmGyoY8LH4EF52C/q5x130h8CnSCeRS4wrwY3Tu
lH+QbaYY5bktpXxk1YerqWh+dSl0VRR0NSldBOc8xwOrDyrNAEKglh2BuTPf2PFc/gn+kWyNfh32
OGfY69ARLkSU7Toqvybiaw7mWPD3JGBFlq3FIc/8TSyH1FpM3rDwnavhEv1hzVG17n00k68Srx/v
OZ2a6Na4p3GDHaX7UvTwz9KoPaAgsPflbD5cpfSpYUVrHXObrQoVYfId3xnFjtw0jXLosT+nHJLX
ckY97WXGqyttZ6xt1B1AMpohxixa3C+JFEYidNsVnfKStduwHPF/J2mLKBxUHbmhmI4UXwxZr06r
GGxhWLTASl8vuZuNBe0d9EBvg8QP7XFQrQ4CsJQ6XnOaWGI8kLMDo+XWzES9ozeASkQqlh7+IabQ
7RcjB9kHVoojtLhJHo/FYNU5XbAwSJtgETSeRRYNoA36wVoJZQN3O3FgMNWdjZd1JTEz+4Q2wWQG
G/t0MzYFcL9bM+/ird9nJXodGvcK6kKkcUQf11LrNZ0uEgmDxrdya3AQlNzCY8ht9UKAslKilqgu
KCiBJJPDfxSSRspRxc0QdPTyKtAd5WzDLBbGa1r3DpZTwN7pYWnsgckDDZOR7Xws2t2b/vJuIrtt
o41/GNFXqmPJQXFdA3p6EzDMLHe/h8ES4aaGh5wkDdmZzny/tXBTmOqddoCDUW6Atc14Z2fJEQsj
eBjq5KOSOqWcucNHkYyt9EwB9GCNdDReuynLztzKDtRItpg+6MnB0ojWPeeDmDLr2W6xOCH7yiKA
YJ9djKjLLM4wkj6dd4m85AWldw/Gkz1oQBJQ80aQ4t4XJe+3Ax7Z+lUPMORubiB0AIo1fuoSDygy
IkgeyT/kxrjzpMgBGUXG65OoujRga967L24GdjK0fIVvUDGY8epbQtibu+HD5IDHqC8cA6KmjVrd
0bEFL5edCay6igV/tAMOnr5HJ5nbiwXyqka3ctOhO89oY1mhWdAGH5TbnRNQTWHDyAaZZZ6/e+ew
cf7GBoHTfhuzplhlUMa7D+IUq6Eyj4Zx3ZiKt2MoGufWi36r62Auh0TyQcHk1UOqzCX9j28CT6Vz
87+WsLR39EnSHyeAJDt8ZZTqI3nzCfXSRKzStq72Nx/RLk36OzxcPGTBlIHY4+hLHE5cZt+cvOwP
ivtUDkvW94fED6Er7M1osZFetQhOSEYZ0krQzI2N0hT8bCwFpEYryF1QE8bM+mTnRIu1SizA4u4G
8MJgz3m0oMCJzowMctlT0IWvWOgINvWU+wdaTbaY+RYCRPLUZVn8loElicw8S5J7Z2nnNQ1/lzSB
MHGLN2x6gKheGZbc6F2wtbPqtYtBUy9fE2k0YEQvmjRCd7sa4cFD5dGrZgJU0y/y6GWz+1EzG4DM
jwHrjkUDoGtRQDu8WwKgYLMye/BYsOwzgrxi3x7A19+dUzaTMFkVl8fFQzBby/7KZoGYF+IYabsr
Rg6ybrqZOXQXdGtwSdaJOOq751jPobXTd70E0gPpiDfaq7vjVYw1Yyc98YajAhvyOQMgyqw7MFR0
7sbxM3+PFxpwgniTC0aTwFNf3OSlId5MnQ96SN/yOvh/yi2q1L8L+6a2vT8swGtOtD0eiGpdLX58
UvvmZKNt7KDsqm0/2e2ahoqxkk4NB9vNMuVm898FRBv4mnRTFUmCLzzHwtOvpFEt8FB/HiXxKjrr
J3Qkwm3Lj3Gh3eShwBaR726ZR7ZEfr7pjA66Qmliazpxen9DnQNXfQe6F4DOdG9C083JsbWG/VVL
wU2IKpNMk32EotGunmPsOthgYpLkGHTo5VkPvkBwUYb1kWxE45YVkBD/OZbsFMvOFrC4B43D0wA7
Yc1/YiOwVk5C8qFBH80vKbeU4wbCR6kyqwu7Gugub9gILwPwOmzbYwEW5h1rEuOLkeHLpF++Rv28
bA2Jep+qEF9r1vCBi2D5uviOAQLjKnmcwYbwwEIITZCjSabHvBbZB1AVtMewdIudHcyRLEh+i3fL
dizaFIgxfE964fgBhKX148DMr1FQWieiPskjx9uD0PoDjURlzdkD2YLO+cAkOQrImQow15dfhHy/
pQO+Xd7PaFhL0vcbGw2tyf7TW1zAon6XGtP7tHbr8jxK2//gQrUs9x+oVvB84GUTdB8OhMPQG/wz
Sx7o27NxSXn3sUzHFiqHoGELgEF4wJ7iWVGQsjCo1qxL5gN5QTSVPzCBm/c0gVJNgMefKN+U95JL
sZYbp686P0Kj2D1eLn28Xs5roO+Dh6hlf+OdULZFYtuwBN/ehoZ4nuo26OFvj2j3qLFiPWL3GQyn
Vh54H1t5U4XVt/vgYbYtVSE3gQ9mDLclclKFYCnx0WoA/u6wMaa+dETkYS8aLIhr9Z1E49ISbE0N
hYONxf9xiJ0t99Gk2sneqywt7kvHgPguVNp2QTKwo5Nl7BnwlPeI0irvE8dOnx25tCL7M9x5cY52
0/5tN1nWbRsoDjQxYO1GJLvWvDmxoeSCezhRyk6yy6OpuHNssv42wy7H3ftvjYNa9FRCewDs9U34
yEyX3+c2WBnjtgs/C7PeOPLFbGpFhupgsNERVRkFn8epQW8IGoGpxq8iZA0d4Rvj1o5q4FkLowQR
mMmwM5FB0rSygNEs2+oJd1QDVDDJiSK0vQdfxip22mFPYQWWltZt4vnYrLfRZtrZwI2Dnu9U9eBO
LUDY/gnqOkcBYoC/ZrTyrealT98WWyz73uXGQaRZ+DyBNW1FIXmIhu7I775SNbvswrNvz8WpkNUq
Wa1BtRzdEn85XZismjpJ3wrPwHcyAw4u6fIZYoXLgVEjsu2FWKOjFvCL5wpJADpVKD2DLpG67e3C
2oIFLjjr3ntod0v+S+7sVXs+2u+wuORBOEK174MFrD7NZXS66vqXZULQHpyVLSp4sBpAfb/XZXkV
4UHShxA4L7rnOAJtdO7m5tdUCsgbsfF9SbJn4GZBRDhm7aYVffzYh85y7KMczGv+eJtU1lP03U+K
596d2bHhPgiyoV/2d9cAXVAOkLeIhS2eDQnMx5Mo6N2wXzt18r9cslDRAXhPE10ZPxKWKBmfg+UM
flWrWIdOnh9ms/lHQoUWdOyCo8j/nNDU8doXXvvAXQ9daRFWUsIozZ5aw0lBdoAvdXRH3QO/9G4i
e+pj+82Fyh4+vRdHbsdPI8QDkKetQdUG28EBk9eNI3LEXeBCXsoxevxt0CFvHhK3AIw1TTw8Z8ir
mf3cxVsXCtIlXa4GHGNIIZu+ktjIumAVlXH81G0pSc9IV9H4wXZkgG6WPIGo25igEzMbLZwGUfgV
xILGXthmHd7xT9juGc+JkdhnilIJg5Ohtdxhn9y0asO7pcG/su2JdEOBOhprE7ZKlnVBoAfO/jat
LnWFGSd873GA64CR+0Qz6JyErkgXn+iSLpXUMMI3Ja6QUkUeFfOGysmLUwE6HzIWKbqL5TWFnH1N
QmguREG7I+JNOtRe3D/GMdR8OjdKca3ol9N0nehrq0El4KBjRfbbkZd4PMmhM37roGCPgfW0Bwex
YfXQB2yMD7iJtGdPtr4RRRgkJIFOBqnKkYjEQCK6NgL7PWycIjA7yU6y5ZP7BL2O9q5pm89ZbvRP
WVi/H0xveaqCpsdawA/7JJx8N0P+Yq3CpKMIDeexRC+oTBxjs3+a5SFquhIb8QZ28S8Omqn2+Gc9
CSXImYZ4wUyXyeMwzHejnImqkSPhzN5Z+O2CrcvaN21uvcSDizZIr6y341LNW7Jx6cgtcxtY4fxI
EcyQq5o8xHucTKBD5IHsL2UW7iwyoedT/CjrkpNqNGb3XldnQQ5h61/qpp7ZHxfxUdhhjcUEMASH
aWo8Dz5PoPSTDdt8sMGvKh1MVD0EL735qG0FSPTwFZk+Uhar6u7B6t29LmSCOeI4QqhjpZPA1JZs
DXRUqOLkgFJav7L6aT42/gJWMHz7bXns9esi9lslN1R6WPVIRxf6nlKMyMi9+Zxz/80FqyTk2MCj
6lne+EDSRBTLitnY0pBi6/gAroiWDfe8/tNjr76dpfeR7IrHurkHhV2pR0VjPygiBGHIc/B4b8r6
zXL85B4QG/TVq2gKHFDvoFbLPWt56/AaPHPRPCXJAALjCXRefoU9MRqCVs8EWWkKyQIffMEsEa/4
NoLEHJYM72gYJsw7Fr3vrgz0OADHVrKt1eTNkxGjnDnjr1EMtrdVwbJc0OQHctIMVG4Q7xeEtg5/
T/2usY89RJYU8Z46Xyvqn00vxnEGkfXWitEoSUGqvzYHLn9VK2yDJQBGQg9M4CZK34FVaKzszf7Q
JSJGUyUkH+iQS+0PPaQwcP5Bh+Ane3FJoNjWdlENmCcdBpoK7AvQmKbIByze0d6EM2PTFbzm2R39
ZevMXA6u34g1DUEVZr2E8wt9QsiCRTJIl7dmBlFLaFZlELO4jU+rFwqlQ4o2FSwPov6v4qN2tF4Q
70r2eFU/AWUTXU/gg5HVUUCtMbSCDbG0j8E0NbhVzdfk7iYgv2BdkqTutRWG4EMHiJaGlJPk+Q83
sbqThw43dfRQpXDI0KlimiFeXQDVuboWI5NTUP7VKc1RXq6I3Hryq6u+OoXUKBSEKyyqL/7E7rux
ZveWPEvxpbJv2+otLti7XTsp1gsTMPF3s4mjOpf6Y6uhxzI+ldDxDoVeJ5CvMaP03iwfqRylqBAV
rirrSpRixOawsawkxfO6nh6YP7B/U6iuRfF09VgwvOsjZz6oHB2i8q5/BPqxI5u/Ufa1R53fzhRl
Yb+quI2dC/mrU0F0qi+crkEl0qlrWvRj6wh9RTpV21ygKDbz0gW71EoglhkAly/bSsPUbe9tq/nr
qofUFsA99vO40zYwt+/zuDJ+lVS3pbE2vAwMeX6DhRt5cD1jPNc9R1Opy+9oBCQiqEvGxR03jtsd
Rnv5kPm8/8Q+E3C55EW976122le9VX/pvkHjuPqIe+6mtX3cCULQmm37wVxWpbx30EF59Nh1Bn8L
emzIC6i7xyXyVzHaRmckOsTl3YxlTrarsHOzGoGV2naL2XyuOnTJdlith5SYeBx5hycjae89m28Y
4xAkAXDxj8l+I3OxLFBp90uwNU7QPxyM6I9fZdsDZ+t+eRzrAl0yIL09xqUw9rNRDE89etrXXb/Y
n9rWfgVPrfu3qL/XNaCTIKeBeCju+B98ZpXbImf+2ZTZjYXe+5D5vcouysSh7MyJi2fGsLsMcuV1
3LTOV6O1nDV2EcRj0bb5HVqVot0Mds83X4qIxJILyxptFQuksbMGnvg91mAex+tJ9EILjRF4ADZL
mjM0KGGRsgDKeVPHHTvQ3iN59XDuwGKug/+vubTAqYOnIQcJtdjQ55MZkOPuJzDC9SC4LNYR+tFX
JVZfDuTGTlb14jzROX3iy7L7Zzx2AuK9wXh4p2G9dEYY3gmEpfdGy64wv1cYYHU69SEIYALXV0Dh
VKKFFZBY14liKQKDRREyqbzaGLp1K1iwtXpQidcCNN5FNfQvQ4920cV0oxU0e6wDDcnRrAOLtcpP
OaJrQH4dV/TDm1ARi3P7EJottO0yZm/6MLGPnUiw0C7/QDWaio+DHNLCsB7S38uxzI0lV5zxyay9
dNOBerYHQ9kLmNPcnVlmEpbl8pelsZtVn+bln2NjncPMDz52U+0CrIqIuk3zxy7K93YhwFYxADkP
Os1q7YjUOc+5nT+7FweXDrwxvTsoI5GYetNj5dqcu3cHw5aVKlVX+T8y9ByUEcRY+sgbPL2yvcHL
teregPT4DCa9NzXS/IE/7BMRgWs7UQqSs2VvZCYL/q3RsUz2+t1OTqIhnIml8EdFsptFCFUXpz8R
TU5lO8UO63n5RlPwkA2Qt3zTWz5Yd3WMYuGt8Tqncq7GBjey6/hf5t/Ww0d82XrhnG/RUwLRqg5P
Zjk43GmEbVl7U/iLtzNqPF6DR5OfQCr9FznJVLrQYKlS9ujIpx/Pn+1N44pwY1riSNRsIxjuoUwE
3R4v3Bp1FYDhtxpflyL6Qv7ZXLqVB+DJs1GMJsTphIvbATjdkBgGfPli5jG4wX9KtH1mrBxe5w8F
hNLXdTnXj9ZQhWA1AXH+0gbOFw+wLlsqVvz/RViyhvNTjX567tu5V7xu+a9o34jOzY2XzwHzvB1e
N4DjuaGL08MMjObv7gg7LP+1pizVgK97uQPTh+yKD7y7CcoED2tWPy8pzwaD1kM+F6/vco2iytZl
MFpPWTyDtSuDtiyHSDSeMaJPqV95WwMyTQDp/VdEa1TWfYCH/7UnKU3z1sW65GTdoSUpeaVD67YC
zNEe+oykLXRTG2z0i4qgJFYKsTacCctUcTiBTwVqRvo5n57/BwtYnKms5p120FO/ndXgNtZuTs8C
lDMucbldYjzb/57QWczek+tY6GS/ED0rjmca/zLvhhf6KjyYnaeEBe/FKE5VoGI676qsOqWLjEdj
fArDYWuPCYDnyfAC3eD60+Ra/cYTo/tQAtgKKY7G3ScZX54bgQ00MTThV0gBqKQu4iopncZ+Yxq+
+1D/IqmXSXKmsJjQAxhMJt6kBUSDFY8K9rhONdYNHokmhTtFtS7qejoSj0rgtuYuhIbXlryLD3Ks
vmYtNpjA2ALAQQ5i/F6xuagEi4GCZBaPNOrGpFq7AKceKV1XI+9VNcnQki2TqkZOOshrm9v4P8Qe
gRe8+fcAANXBhosTMPyPAA13s+MyZn2S9EPAP/BIQKqJBdWJDkZb1ieAfLAcs3Q1P5iWlLyFN5QO
OvPIS2N1StZ+rlPsWLQdYJk/Im9jYgd/eFWXM5BvyLq2L97rmm4PiIQeq2jfBIkz1aVwKk51VTif
mXcYPOCsym3LQIUQAnkt8f98ExDgD69/zqkql6Pa8qCNjj7lHwqRhXfKRilWOfGN3gapk9E5lZZ5
1Cp8dGa3vUrVdp0+d+VJSe2CmB1Es0lVrofWSV6h8Jq+mlXz0KaGcSaTw0frwMFutiYn2X6OyKfa
OogKX9ZptYkscWpDDz1M8jAk3rgrGIiQtK3o8Y/vZU50AONTruJSoA5qMKg8Uhheq4dTFmSvOokK
dV4BHdZLki5EceT410LcCA4Zc6C+PXdiP3XGgJdoiHeBagPSXPLQxkVwD0DEvgq7RBI0wutUkjm4
BYPJJSyN2vyx4lBqWzKXH7SDEkAlBUYNt2EbJvPFkgt3pacEd1dqbJiF92o5U0EzUYkyddeFnInK
dBw8SXi5/DGLvlQqW+Omq2ahXBXtu2iZFvIHoxg0UGd3iznU+7GuWbnCI6FfrirfBruWPPSmjTGd
kvFqXMbDD39rGvbdFCzVEUQ/K3JQNKfs22rkp5SrEnoKO/A6vL3I6pR5NVbXqF2UpId0pgtrBwgb
1KVRQbJflbpJ0zFXv4Hbn0HPXHhOx7ZUIwTv5yocfGy8U/ctR/tFaUG3b5A9tuiwkF19A2iSL0PD
ZbMk7s1WFVRw7jvpIC8dKJjSbuJuSvm066bzIEFzNa8u9du4gArQdOrK9cyXa1OXcHU1VJeu+Pcx
FE6Bv/tdqKn1D36ppS/h9rou9f79d6Z/7ktN/XurzDy4r6ZmV/hADnum4M90iEVh76DV5a5JWSRI
IS9CNl/wGUtKfweRK5nhr3XGC7NCz/niH4tIvNtLD3uKENZy1wrEWUYuRDplKqHVqUAZ5N/9LvCP
hP0ksHtW8/c0jQfN8sygVDK5LYOUaWIGWwAQsh0k+TwQnlreR6yrTOg77Ye7Bko0H93e/LYYk/FA
Ttcu1rkz9G+NqIpX4UAPXgZNMQvPboh+EBqCUnnGAnUQbygJG5jZzi56TwXjbFqjvXS4I6/jTd8m
OUEgZ79MgJ76qwlyNl5PwLEqrSag+fRPsLRTfv8fLBmulJ29kgsA/5HverYFCAZQGgw60D8/NjuN
24hZxPPrzKIK+6h4V+k21GAuW8pFiNW4W4o36WgXw78nQB81rquQjIfKQUi9q7RLKZOgOrrX/eJ4
xwZKdXRKlqV4Y2MOwgBSxmVeBQSUaMJ/r0RF0SWgKt2SJP+inAr52dG2gBXa4LjfB2ELZnrbfGwk
jSwd8KrGT703KxMR/oSDCQhqMD4Sy8/PJs0S9HMtCjVk4i9qSROVoRkv5XUtMglEURmK+rkWhdKM
spbHa/f03haTZtWTCYDIMSpSfwUdZMg6CF68OQZLQDkO9V/yhkbhg90kiF+VbareoJKdnBMJ3GnQ
OnekCHKqAyJuatAMlECFzB81bmZhC/jJbAtk51Bm9vdhbxo7LmkgoBuMp17nM5nHsTd2zbU5/n+k
XVmTqzqv/UVUMRteM0+dHvd0Xqg9fAfMPJjB/Pq7LNIhnbP3+W7d+0JZsiTodAJGltZa9asQpQ0A
NI1ty179l9+Jo8BiPv5OfJsh9QMCZ8PxmHdH3wz8GABYjd74CkxG++QlXf6SAjV+xVGLBmoqFxk2
dYjC7tFKiviBpMGx8rMet3tQHgXJsjG7cAs+HLDqKH8yqYNyXKAUrdrrela80EQ7bKPclmAkhJVq
wj2YHt4OZyfXGy5nnp1Cv5/OTKqiF9OZ6STk+f88+/QnzGdOgKwCXqESOFtqd7S2q+8pWFeOXEmk
wg5/OPJyEvDaqvA95Yvdo898aXQ6IHaKrMXmMrZayR47f9qyC4S5mbdO8Wrx3WVpdSSLKfY/wqYI
O5/WM9kl9OwzhyYdxVdXnPfoY0x816jijRbbPhb7QRfwtYgcGwVVvX1A4wyy4DQkpVMVH+R2wJ8s
+2FbK5cbExoW9RhYyznaNPIi5xJcNzmCK9mbh3hR9S1g9F+15DXHn8NdLub9EnJPaHBUl03e81WT
y82lT0PS3jhNga9Xd+80maeNsf0vPy4q9/vw41L4TExnJug4wKjn3z2ERlmgjRltoupe0p5QbYfe
AAs3FRF0pyAsegDhutgTI5nFOYYFaNDWkY3O/dmIRoAl7k+Tjac8J3fL3eEm0uxJmvWz73QCiiqC
uF3cn5XCzuY0ul4ncJOsHQgeY1AYen+zIvDfUt2QyIhV40HXfO9sgXhllSdj8FeTVmtH8ZDEMLX1
AU0HlSc3TsgvprpWhKvMSoK/jKxe98gl/gKPCHcyXW1esRUBgxDaB5if4id/PaGBKLgQGuVObE+W
JBI4SNqNV8uOUEFmK3BXni/byh2wg9YaUByW853cMaOHAgWNZ1K5ztjtRtMtJgu6nVeadrqzKLSg
WE5Pk9/M0hlQEpAUAKX4R3TyLWyABkReDzCryARJnoH+vVK9CGM5kLw0idUtezEM21mHVuNDWShc
WGVm+Vp5jkZ9R/ak+l8EIjsb0OS/CaQ7UZ8sgW7hbplWV8v0vyQwLbQD3j9iHN9wdNN3wHPIkMq8
wyvrU1QJJJlfvtrAzz0ETmGjdVga4B8WOfYXEvORDi3Yz045wDUi0H48TmZGqQWgXhnFwkKjVbIe
wHKEMme8OpNLELQXZ7Q2YE+PAXBoDkiz6kTAe/nHicLE2wCc++JOTnQyHfWsCxJr90fc1gCdVDXr
1GDRlhFgIntzRSo6TMwXNDRyO6dZsiXVxKRB8nX2xsMa43GFjievAuarwfpjaenJqVaHMUvHYxHv
srJOwJgTIrdOerJwK4F+5FlGL++ILtctachDNu33EKgVu3lJOY20bosUTjYtcaeV7LTWxAT4btMj
md0sKV1MCOVBa2e0IWKPVwDTos+7cc2ApLmlCmMrrdtFPzTNA4mZhyofpIgBUu0Xz1YRP1mejrLk
fhgOWQ+4maksWcUACKQ+xYib5DYGaNuXibD8t5JpDxfQK2uoATxw/ZRkiorCMo3qNYoIVZ+B+pzo
A5g+IpofWne4fFohOATWsqrBVaI+1znQzcdKPvM0ucQq+jwxBZ//WXOcurbXLEVdbemiRJP+yFIG
33iXWo+ho5mfcaOjTwLdcc45rJtwQUajHhg7vbFBQabKt7kB6rqPIYKUWY+gWjQ/a+F68vGAmpvy
74OPDq2saLEyN5344BixthmKLn+LA2Dldhq2e61YBxd96tzYspwnk63O+MUWvIp7HqKqnKpXszjE
FlKNeq2pfrXLhL3ALyKeSk8dVnnPLdLPqg6VHHjXNTuRo4uVdHTImfszAZAxOo4HVmy7QoK2LzNB
imt7fFf5wPMpeYyWMVPcirlZs43p82zbBX3zFpT5d9qRDHLvK/aL7DenqIKtgV293UeDvvwGrBfr
SBzckgFrhkYOisMfrPjHnZrIvaWexw9O/IOsM2IumfVS/iAhNksUjlqgNKZfM+jK/AYoi9M9YKbF
Ifl98pYV590LmFMXL9KQPR1QFGbvexA+AQ/U776AN6c4uWjIrVCNdRhiOz/xMSpOiTpEUagqJ6Ns
WOVjBWiDIgqBZ6SMyI9GV2dy0dK6BwIYaMjLMc/RZFJVa0J8H5idL10LHFygobEAWBwsWxc/XN/h
KOyV8V9EaPBHpx78sMekbqoNQQ+aNV4GnO6CYXhFM+yJXoMs6gh7m7VROWD1jC4Qhtoggbp1B2n4
h1ATwiHFA5oySJHT+uGCRFKx9G8JFEy+qYAie6RDghJscaIhci/oebe0KD1q2CuY5kkUMnoE/SCa
/8kvEijduLEmbZQUAly9QX4EIFmyp5ISoxq9NbglcDu5lqOApgQlLbMsUNy5NkZ8e2bdXJRCI6pM
IbsCLfsLCj1VudCQbNrKAblmjqJw1c1G7WvU3Db1tc0yKWebqWeOlNNMbR00w+Rg/2HVcdbTiHSo
78+wI63a7uiQVvhGmFoYrkbbDXY6S/+ayZJm7iQQyP/HaGQPNjHAcU3kS4nNtdlhhn8kE5PhUcrq
fdR32Xb+Gdw8Hb2wA5+liC7T9Hvh6qc2W5MJ0tcXE5q9+13NUUYrzzdooeETYqDvJO1T4J0nsEBN
SUP+eIF5/Kd0tSS/MX+scxTTGCKpFlQqGKNa9mzz4omqB6lEsY2yVyOuXXw/sSHPe8NdAx1UTlWr
BTOLcx1VT2RKTld7UqVoMloHoN0AKj525MlexXepIhbYKa9SCy+xk2vsqXbRVJXBge1WP0wtBuKG
IbslKNSH7bxh0mNdOQok6EjVA/v17NYW7shYZdJOCXbq3S1Qkqrl7PSnQJVaoJLXNZAuQndltcGw
boNwZwyDA5KCqI2WSgxE7jxkOUpTSSwr376Isa5tPTU7EVtcfQmRxJLVWrDeTlAvWjAg0gr2zEGF
uwrNIUQ7ucOeZcLZM5iUmoUuQV1MIk146IYFjmd0Jq90yOqnIEoWJJHVKNv2KF1Uf6uwpNfA27zN
sx6FykpHE37WXM5HXjRB55PqfHM4EF5P5yMzvWXVk4IEHsCz2xf22Y/L7siSdl21OWB3Ctmhy9X0
ULXZFT46wQOtPVpxADAwGk5aciJZeQ4DAHumiRunSxTD2+uoRz5SFT++gyh/DFJv29tdH61nWTd7
lA9TMX9i+PUCLS1sOykjpz0BbmM8odSvRV78afqhfJTceOd6zHwi+M0kjJsznuNrw9tSDzw4b7U3
5F6pBR7VzSRQr3yU+oGa6WyvWgGFC02KbtOfmrZ/cCQQwazQjYIH0mEbq9l4nZ4sBO6sJ8ekKlId
DxkTyIOg0YZPIlx9Vxh1n6/IaBpKWzSbQHly4FV04Fbv9f6bjQ7mtZWy+OjlfvbEmKGBEwJNXLxP
1qhcubVwi0DsRllFJ30El7ZlAl+6DF+DOGh+WomVA6kttp5QoZTtrTCzgZThsZc6dnqAOVru1bRq
WI4KrY1Awh5Aj5EAW3LjbAAqJH4MFWtWIMMIHwALyM9+WXhL6jr7YACw0vDBdI3HS9F23DETP+5k
/IqSyPoU1tGvAhuKG6QyABGQKbQAEGmhm7mMkl+lz9mG7KbpQk13hCCgHOdp8ksyzTMmc/JREbKU
yU1drikHSzlbbMdnh7QaATBwRYi32jifdGRHWdtA2YG0Mlzc+ZJuTv+Srwt4yQUWDbgtzLEoTDb6
5qpKdHsFMmMLG+4aACLSBIyuCj6CdHQwzME9FsFwowcfFYgAyaPHYgm7zQgwGU/QE9HajRIs6Vdm
UhhLLWcPAHQCKjGzQfpqAyV3GfVVt8mAewIUnmFkW9/J3cUko2wnOqNmH2+mynzATsRTE+GuqkKQ
RIc5zBQWuB2XMK2l4cbUCGehqz567FiAfxid9QSwKD5IHjbBXdVLT1CMCdrryZKk/4Pf9QxcdeRf
pY9nF+pa/nBl5Gcp+LjrlQEConstI4BCx+46RargkRjQdRuAY9mIBJCrCM9ri0evTumtXVt4j6Sa
LWbK9GuM2SLvxSUG6ZQFxfjdWcjiX89Stqg0MIseBA6tXpxZG31DKaS5I6lDIaWxqNUENuynCbyk
AzCwNb1NMbb60gVS6yoiPkxak0yLl0ak+lIEjrGaCDGduENFr7uKnCE5mSYKHkK0uL8EllUv7aDW
v2W199ywEO+CmoUklGz+zk32lx3x4EsbMX+piDyfAPfUbAvAhwKy5w9xEsRpKU7Sg+bIqX8kXGzd
oUZvKO5GSYPuCVcvvgAJBbVKwO4+lZ7B8WLWBKtcuuLr1bTrwNOgTGvgxK+RBDH3YSS2kYnSV/Dy
2KhOzADF4mV6/1rzNlRsneiTrY3XEvfTT+icEdshcM1d14TDa5HXf7YIVIzy32LUKV5LAbHnrECa
DrjBVjxTPZoNfOlNgIkbYm5lwQJ+sRjtrtnUKL01fX8fFdm3CABYyRIw5tq6xYsuWvmUHIxRuwj1
Qd8HHU9e6CC8n4BFdp5IQFGyefydP82OWZu8DGHaLkC+oO/dXrhrzWfeLmmip0xjxhv2ZfnB9VAy
jjtx/j02hgUzgvCbHPRui4zouG0Dy/7agIyODHQA662x4Yu7adG2b46fPTsx8J8AczWCgq8sH7TQ
GJ60sUXFpZqQWgcAJE+3n7gPuBoQiZvLamzy7x8vAcUIWHAo/Z8uwfLQTK0iRpV5fwm2aAGF4Hso
zUs9/STd1DhZXWdg06hy91pcbUmFRB9wxWlIB13Z0YjsMnApu70GrD4/QUssbpdFB/SeVtdxC4U0
H0wnBNkOXoNtHtuTnkUgvDVHPIzMq85LTGtr1Kk33XxpgkJGADyY7rYUU4WrC34JR2YxFu8lemDx
/GXphExLkLMzDK1As/8aJCvpBGg7k5eSHc06o3aZnTFrKYBu6caaInPTTxZWaQLWVEurxbTwLWXe
7LUMcH/TUhfEq3+QbfunWQzdygOn6DL1eWkC6MmSZx4Leda88BMeIfWeJNKPBpdnNCwOAFfi21lP
Izp03cjXFI5s5wnyvwuporGgrPZOYH6brrVvI6ztwQIx/SlK9ELrVrybJXH2BQmOBX5EDUvRmRmv
JqAqpxuipWHU9kSNR/x4Nlp9jY2PHAN2INdgFhywheJayIQFa2I1C5g9rKXSsw/60IP+o31egaeL
uXLALksz7L1cTHFI/zt7GfXH1JHVlqvuT9sq943jGmAgRhcpqYagqdYFMNxXXDWckq6Pquo8hO0S
9bmmvyAdL6WBYmdw1k2iMmZZj9W/5MkCLG4GaHdVVHWOKBmM02zXoAcZrz45zqGugg5+rVdn3WmX
JDnhOD5K/phhr+es5dZr02jOW58PxmvLnisD/6kldsj3MmiHp1bNJb1VLqqKg3tYiSV4Qla86JPd
6EjnzdQMF4yFKCenQH4GRufeYQB2VLN0Fpsbr7WGJk0RpsZrii1dFYfm/3SmaRKvysBsqfJFgtxj
uDIU+J+nUAjnwx91zTD86o202pDtH81o1kncdivc9meTZQOomPJiaUgDpQBFVT9wwZIzrRFotsMl
Iw/2vjoZOAjQkyFBn7wbvf4v/G+iR7L8c3Q6xTU6cCZOdl6kJ79vBdJEKNmboWRoxPNvIgijx5YP
2ZNEtu2p6kCoNpuSVZjKcN0q8HmB7ZV+RXjzndTAKy/QMzNj0BvUxKBQ52Xi11t0vxinRu8XrOmy
Y6DwWOiAV6PLiERNjvqJbPMCzy5lSyqaBEnIt/f+zSy1dvXoWCh5/mkLtW+CYqozaQJKDHGPA4XG
c5eki/ISa3OygQPqPvsH0luKwdtgaKsE6h+ww6I4B/peWgJRWR3QoNRgg2hcJmjdeyBV6I/No5dE
69EQ2RpY7ukmELb1hau7ZWDl4QOJtvtgGSFy6FUynk2k0xekbv0y3/7RyegfNMMW60BLgg06m+M3
bwAIhkpbkzRG0aJBC9MkqTkutORtiP6+Gs/TyvjfXCk5Tn415wu3yRuUCHB8BmMk9VXjoajA0lDy
r2pEIrwML6vMDR/G3ApIn3T+RY/S0uiPek/Wkz3FcWztPg7pjdDvFgCr22o2f6QOI0e28VPk8Edq
MEL1Yvz0cS70w0dq6SJLJc1+iZE8UieSKZ0YYBPhYzqgOPlClR0+49+PNSZqS5501E5gS8N0vzSu
/D5Ivfi7kQd0mGGNnCbt8+i0FnAQnWrJAGr5MnZ1t0GVQ3YCRnuAlZZ1G8exY/bFz/trHAMsauGi
iptng7XmZuRi3EUtvgujYOxb2PfpYlCjWOnCofS+zbPz6N/t7mb/GI/s0NSFBsjOrUHg4QF1uvDT
U6VQ7MLAuBXnWULdq2vnMkviPKtV0gRWvBeA3hC0EHtsW9SHqk5X5URK6ANYPg7dha7j9j7DSkcK
tzppLL6aJ3rBmgnVOq9RUiK8Jlnf4FaTkqwBf7l2Wzy9Ut0KXssfCRrhkOHBwbTqZJF3rnb0+1wV
WBnG2spHf02zeu6PR0evCrSBYpa86x/CarM3UpR2i4djPGjHrmyjo58lyOFfEw2aHX9IFlCSgTIS
eSkviYcIL2DRsq+GcdVzFOZYHRD5PyYBSGyMIl5iSyHeeAqm0lUHmmipzQtemQnwigXpyCSVSQyk
fdTYlKJbue4IVkpeNEBfVPsIdLBp08GgXYlZG4K/42irnYgciKOHxlrMc6SONQM0gTScZ8ZQgfaS
fD+PLpMaq1jRPblRtaI8Fb7afBHX4fDGe+Zs/C6uDqHt5Y+dmSB3Og7ie6Qh+aZeDTPhcHQujv1b
kfB+he3yJeh9E5ASsSJByyeGqULJrnLUtAZ27U7TpKNZoWCxaQTkMuy2znLEjUMO7Egg7Bhf8wqY
7DQKrfIy4mrUF4PxlUbzrFS6O7s5CqgeD33n/WJeilsFdhSXU+LqJvdlh2AnbnvNXFIiy5sSYlpc
LNC1qm+ZAa4xKYBiVGQo0neUSDq7tF2wqHwiTWX7wH1Sc3pV+5tsTKPl3YSfIm8bedolBnkMIM1V
MUjg2IxFIcPwpj0TN0WfglAXpObhJ15p7robgOqcxUJDs7sRbdLQlm9lDljDzjeM/2jPpSIYm33q
IWVrQEM1h7wfF1S+UtbduGDcZXsSRw8FQqNXfZ1KVeqPs16Byq2EpVPxpZV1b9yLjOOUd2sFvi9K
pF8SHXJ9vFFRyq6BlaHb+pF+alerSnS3qo+xWIN0XRUZxiptAZupcA3HNKyeKiTQSMIKfJIoXezl
9SQR0upHy6tEc1dLbGx5q9gswnNTl0/62PI3Jpz6GIGRe4VtrfEvpRcF529+zj/jE9Q2XEHHzkj5
sh7Kk52AWEzpUWMI5FiaJbkrx3aJFAPq6Ga4fbJBY/bkd4HaF+ljoXn5AbDZAXaFemeXm1iGmgDz
xz4gdLkYVJu+v4zwinqaVdPINJolgAedNYkCfZsWIFcRJQibnzc6Gl6jhE5YLobSH3bEn4ntCix6
uSYWJOKWdCHWTIHo0gFghDTEnikt3CEbiSTdbIpO9WGHThRQvCqCzZsJ62yFCaCP8ToK6LlSpJ+I
lWBiLmBGeS4cwB/R02QkNgMHutoDZcjNk+Oqc+vMA06b8ZdjaoDKAhI1c53mhQ7C99na7zt0ylx1
ll189tK8OOG2LF4+OpHKRIP45NTgf35sctdGcrfAzjte8bl94rLBAfx3wNdRQxZrQLBT70dDYdqn
vER74jQTkuX1oI3Js5nmzY7sfhvLMDptH5Y+CjD+NdTdOX8fS11so2fPPt4UAfvrDAB8DnXPQwOm
g2SY5fobG+nZtwJsKIcybUAboUTTcJKXBCxAQ5EzNKA39ddW89sHI+5RvOyMzkqy8dZVBkCHIdek
bcenpG1+dTZqtiUW+uioRidwMqTZlsRW71DEaIM5mUQLIIRnEZnPJNFBz78HWsBfUYzVvVlYKwKu
9z1YXqENmYLFqk3wd8GQ0EeSXdMYW44oPRoNB/wT+GJUgX45jGAuH7FxN2DvwQuMrW9Xl5nZsNB8
bSMr3Ntn3RyBdAwM25yF/lFEidBXNFsnFjDFy7KbRLLT2wink2kYHTXubeazkcccvh/1cOFKy9jS
xHSVNKSL8TkeEjfK2VFdSGyVSBcPuQUanhzPQ7OsFZEDqCnpYPj6ZcSyX20atsdqdGFGkx156MqD
3EIbgLYDwKgBDfyu+10o0mGB2K907BQvyfgm4M0Z4hwoxUbtPM6XdTN7c/73q5vtKCoYRlOAp6mr
QflLtAjrAqwi6q+7CdOy8SU1U2ePTTTt4FvmA+EbEaoRja76G6AjAARpBz7YDzYep/gSK8wy0l39
vZyBT+Wqm8PVCvjso34CT6LzaDh/L1EGY6Pkr8pBplH3tULCspczj0b5riJWDdKTqsUTdubRIBW4
sZdTsswFSPUch8yuqrs46myzKgDVzKMKTZdD+uvZ6NwfY92cTfqXqyYzivObP0SFdnr5Vmehjhbz
dBOD9vUTvb4Z9Y1gXQR6BXwXyOzdh14A34XS6b6Wnf/Sq+yuU9QPjMnsRBIdDA8kUa7XYM9O5XRJ
F5Xc2aL3mC1mXVugWMHJW4D6IdCs15ECmEOSfg5JtpaKC1xiZ1tqwCDvNDRy0sfHiiI8JTF7Jok+
1o8q+rwyYwhPfuJPdCpk6ihHIHA8z/8KL/WcnQRTg54IYwHuuuiHWTtvMRou39rEz/aulbWbTlTd
N2lFSzJoNOx+pzJuwAqqF0/kCTTU6If+wTOuxcXTCKNlBRxCZO38566K8jekXk/MwzfZ9vXsjWe2
uxy4UexoMpNAgZUCeCDxUGRvtoyiJyvL9pOkHK7uZG+J0V364BnfRdi/2MdUtxdMzIa2JpKVZsYu
Fs94HaBDdh3NutFTXDnTdGcGq8iCy42S3hno9aAFiujiHa5+KL8wL/Z2BUtQGKzgaM3QbVdt1aR7
rsQxD76LsWkfy8IPv+SfNbcpvoRdxLE4j/9DHgB/YjcB8lIDx7EKQLNSZ1OA0AaHa4BbynJU0AGx
1gJWHAw26Xb02XMbttWxUQeapcOdbvKgGTwRsE6fLSelilVH4cusn1xAxHtAd6+3jaxOuEuvizK8
9sohOjoWNtHGcjDWk7IqPCvcpLIDQiYZ3HpMY1JPFt4A/DrdZubWqazjRTcHp+lb7RQdhZ54n1Zn
n2SmhvPVNAJYgmRz40/TJNPM5EhK8g7opNOf0Lp64y6zsfoaxSi06RSKL7HdeBLtbzIYzhORDekC
J3wcAIV5BMzkxQwo3f6KAyMXe43Qkf/VlZxmW+Xe5419JCvSDxrzsDfrMuDv6peQvofmPgDVnss6
BKPI1Wsi2KET3nn0gYnFk9GgQDnpjiiyLY/skxYKPMuFKTqU14xjvhka4A62yoLMaDQZkWxVlnIj
K7fS4IusJip7eBnLVZqDoZpIzeiglSjsuJEHyUFKGZqb2eS3djd+05DjDZQcsxZ0WnEHShTKHlO6
eAj58Bi4eDt4TyqTmvlBu0LFb7ImUSiM81GZeu5uSjOjPMhbzGbliOXoQgKmHU+0PUUjOzrTbEa6
0gZfSwy2yFURI+uW6UJbNSrNA2zs5CGN0EKipFiljCqwsDhl1b94KifkxjVIPQxjONDk7A6mUmSJ
UAcyu5PDgK0Fv7aPVu4h/6iY73rstReo1XslCoI+q5YG8javRF3gB9XSUhJREABJ4W7u3/wK3UNM
dYZ/+n08A0W5nm/2u17Zdc4NsW/uOC5AGavGdUA+gET6IgBwMEjR3w9G64Ax3QB9GUq0kgTM15gB
LIK3C73yKcici3EEuFdk7MvuIgOS+OJHHt7Y/ix7J9yiIBc7owrCQgd5SxkB8B6bh+XpRn8V73Ru
JrBo7lMD23YNFwvyaw0Nwyng1dFvTHGwLR3UtepESj/Z0ZCUFJsOpNP8AZfbgnn+bmI61WxIztgo
t0GMLH6R7+QxXxLJ80nI5vrH3uln25tQ6iOiPzbwQnB1X/+sPxpTUPqj2YBPR/nPtiWg8IGKqpSj
OjhhV6wZsKAXgdptIbx8wtGfRdJFgY7kTBvtSZrMlMNs60WN3i68cryxQ2sO4Ndnl0lWNslgRntP
pJhGy3ixdnoGthwizlTkaWhua46zyJRuVByYNPIqXW7cHlyxyoxsST87kM4lNs6bIRl12F4sF3Mc
J7C+ZqFlrELcn9Ew6bXyoFi1UPYy/EVf4enbTN/c+Std2f3X2hy06Tdw/2uhABkCTF48yrdVon2P
ZegWwMLDTtbNMOhap1ikqY29MBqSgRhcEL5YTz7PQEqiXJpKdxk6PCG3ukSg+yG246ANYthOgRKf
N6vRSE92iCLuThEJcwAerTgSQQfegkjYrL40WpF+iaO6PflpjaICpc5N42LF0qA9ZS3qoY0gEUtX
YPvcj+pAonppBIErtuitB1vk66r3iqPW6NYDHUJ0nkmUOaE4e8jYZ9LlQ2iCSVnZJDIUyzpJOQDU
IcrC9uqt3wCF5hqG94H1UBS6eeRIwo9Rv0CXhHsIAUWFInEcavSWHi3QNk2jbGisnZtGKCPHZAD+
5MmMxDaoBD7537iR7ncuc/hYswHPSDaDkVg7p+TTSe7izWIsk02gdXKnC90/4DHoH2gklUijGr9Q
VVcEeRrezZMPq/xbbx3JDRTqV9bqboKMTStAxPmEZHMnTqf6s/nNPBuKEpydYb4umeWuQ2z4YQUR
VsfODbH6HOiotajYJ23UvY+m+d/KuYokKitcTEYJ8eiERotTkQPF8wsQ5/XuLtUYUqhMH/ZtU5p7
t3Fy8C8EY/ggvB7tDteZyZBmzMLnYBuMx8mHdHQA5jom0hwggpzLeBEDGBoQeAoaHOsSb2toxb4S
6KUTfmehL9QO/jHNqvQFCNz6pmhtgLQDYPRNas4PvL5kP/1KfAEHSvhJFBK3DmWQuUHyJgvtBwHJ
/VeDQqu+CGndRvCDehG1fbof1C83C1bxAFY4r6+8Y8p0oGapn2pn5u5SdpIfue8DvBx4H8jvT1Yi
agQ4OuDct1gWT1bKCbHIqswi74gmLjHdHOTVCoCR+Pk0Mkf/v/4YCKBwE0Qf/gnduk+Ack8gfnaY
4cdr+a+E5keqq32h+g+cBmBjsz0yq4Ctl+yVgl3tGQ/qM0lk7zehP8Uv2GBS/NmeoTM/dmSDBCAY
py0pvJU9fKSRBJAbaLiQCl4KLXOXM8PjjeHvWShnJ+KGtDrfAf+DBBxC61gPntHh/tWB8GZhp365
JSWRUQvFbU0iCu/dU1C+BomB+99sQaMgGqKNjD3Qt6p4M4/17E/RU0WVO0WYbSiy77+46bjNEkdb
RAk42LG46Y6tOgj1KkCjnBb6NHTRE423BjU1acHgWa3uPBm9HlCkaUiuejkOS8mtZMSd1zTZEiWD
wdEp/QApyRgY5jQ0oieWgFqFJu1Ug362oxFah4Jp+t2hbPAJijzJNkgiDsWWUC0TvURhV93sJzhM
JC/QMynFurcsMIyYrthpRXs74oK3ky68ju7s5Eff3miR28m77xWQdldaZgVrpEqxCeG3XbnSe/+D
XLsxqCeAkIrsh7LnnbVEG5yvYNZLxg9Bjd0skrRq4Js0jkDUriYBZ4uM0ihWMVAWy6XGw2DhF2mL
alaArudgfDi0LpDcSCQPWSeH1OrTx0DBsnOtuoQji15vp3CpQnkvxiFCMgqfTgV84H3VaViGALZr
EeWx/9j6tY8kWqWvZdJi81AdaGIADB961d0TclwX1dWfDGb9HIMmxJig8q8reuwD+CClOcxdqtSb
Sm2oaPH+HPVOPTUDzz2rNDmb3bkqL6mHzZb0N320c2vrXSifVZ/NWtbbO/2daIbBsMqaIfjA0Zam
5rrNZbif+8yoZ23icZub0Xp6tE30b9N4npu60xAoB3Hn/taGuuFSNIFOHJT/DuoAcLS7dnbb8TzT
Mk0kVJjpu+4dYkoFpNgRWBnmJ0+giK3clHriAAe7B96F7rxZlXBfUCe6Bcqj8xnpSP1B1izH+qty
PnuRXu0rKVGJoWb56PprvTS0Dc0CEFMs8bszgX7v6buwBy9paxrZkgHVYN9jL+U1dvE8dbpEW4AU
Bfd0ddDtRYfWJ+TsnGxZFK7z+jsntM1o6ErBbJ2OoG2ua1MeUbbNx88e6rhXfp0fosQJpn4wyTnK
3utg6gejBjC7QQKVg1lnaRBkQCe8dgn6IAlMF2M5usx7GNWXHGDSwYFb8TMaIf1HUtFI42icQlWq
hjXv+4QB6NRNnoXyDMbbtZ2N5lOY6M6rzKpy5SZatR3xt79GRqyjXdNLFjIzf9R413zjhvefUZjR
p9ro+o3MA+OAVbFztm1AVptp2OyBGO10L4YYwXfoFmV71tI8W5l+bK6KsUBeCITmoG2sUTHW2Oe0
0bQ9tpPFustQI7eV4/jdQWvAwjY8exOapoa7doQ6oUpcRjaoKRaoUTJ3VVdliyqy5FeU845rvy1R
CVCCvkSg9iZrwKIhwPS7Ra0amANLkajm++whzsZynZV69lnXBIB4scdvmt9a0TbgLImZvQsY3oJM
uwT+LUudpz4tjENcc7ZGVtr5qpfaBrVS2U9DSy8W+BvAliULBnQwhkb80m6WEZ5PS1ddTJ+IdpnW
zDmaJedfpbXkmtej63cw8EVwNKQbFcprABSgQbOLs42++tcw4d0OyJuP4JfOVqNALRhlO1wQ26K2
uYqRM0XXiqdET4maOYiFKcL2iTng91Ms7loQPwMnuvhW1yGgm3XTe7K0ytz6MiwPDRPtA1DDUZfe
tM1KYnHbbAb0aAUL5oWVe44dfadlMn1uO6Pf1iXvDwlvsgcgcI5ro070tzgToA3TYvZThEDecHDK
jI+PuJrPqfT0N7xPoczbiosn7DkO5yoHSCGVybm8vkxkpqsvWVikqz7v03XtieFT4gbZwrB58MvW
f9AfYiJhPli5/jVHzf4yA+/aU8Eaa/3vNxjLdP9xg/ENyzZQWq77jsn0uxsMlggGS9tCfgLwu/9S
2589q/W/WHmlH5zOr1ZJmlTfMh6XC1cT7WPXV9bzYBpfSJ+MyN7JfhWVNRrJyiHZT+32SuRg/r4R
adYtwGvTi698GPotCHqKVxsfKFY0CiUerwdJa/g/YrNrlmUqm43ZDnyXG86KSs5QTm+9cNMG5YJo
z3HL/xai0Y+a3uSrUmGDRyx/aWzffK2VPjKgD20ggAMDFOgE/0PadXS3zWzJ/zLrwTnIaCxmA4JR
JEVJVrA3OI7IOfevn+oLmqBofX7vzWxw0DeBomkA3V236r4XQE5dQDrBkiOvenQIoU8VSM5IHNBr
NRyK1gdZRAvkZ25AqEgcPMP7GvNm39UMujCAxC4bGSqTAPX1AXRVTGODd4XRwQJa9TAoWQvkmGbo
G6wlLakdktod6aADK+pHpbGfTR7rvF2NftruMWXDc6ObJ7Qn1g/U4QgmiWQvTFLU1Q9BYSX7nLPe
LcCedmBWUy4tWUmfcxmAp8EOhx9NWDih6hu/LFY+Rh6T3lLuGYsYK5onbiXWuoe08G5OD738nI5v
b0oHYkj/VYXdI9dG/77VvR46a+hUBv8oWNPRG/RWVWGzEg15IESvs7fAMj+3nt6fwpKHT3aKtQBh
Hu2MbRI0hCwpKRtBeq+rlbfXA7l5DfONrnnpm50XWJw3A7QmieEgjU8SL+4j3o9fsso7WpFRfvL7
JrnrFa1zye5n/r2n1OUnrRldgMNkx0r6rTZKNWaKIZaiSP2NDqQKJ7dcxPF6kaPB9M7Pfki91/pr
rc35Ug7R6JONvYGZtZGd/NTTIO+o23sZywvbPvSDHeZ7YG9scDuAlEVwX9Xi3TQK5UcIxYEJw+v5
C9hVQXFaNv5XaKgJCUbjJ1pbF52kZiGwui/VMAI+gM6dvZxY7QPe7gYsBlUV/6R1PIt+dZWebKkl
bqjjXeG18QM1weUMb5uFCRyIuO2lGJGPmuAuPmrI+zPPjqvA7fpMnSSOQKdtLrzcDjbUs63jnWOX
F4CeULd441vSSu+TogHinvXtky3jbSn2/V8WTgKofH1uygEkK5Fc7nrFH57xu9rSbQ1iuf6S7Nhl
mux4n4bAVhRoj1KXO1nZtqHz0RkB9XqrO7Kk0VZ4mRc0/VXwcnNmD3rwwgu2UtXuMzVO8AwLHgbk
QU663shLdNdmJ2PQHovKYw8gx7VOgd5+DpIYD8VMHVe1UjjMKNoniLSo6VvJIYy0afAd7Od98zqp
AFj08gPtwg6j4QtwO3fk0TBPXd98rgB1euvYOK6sTE/Xul+huqK7IJoyf2X5o5QPOahVf59I0q1F
uCQ0BbAogco978zebUOG/r+eP0GQRcNWf98edUDYV3Gh+S7xKBHzEg/F3nQaIlY0zNNhhGyFVGT9
PY2szALLQumb/RIiQtKxtOUDadfmhq5skzLdA51fjC7Lh6iPHSn+jrvjC6HRi0bhmzbNAjxhAWG3
bbQuSxKYJybv2C/7zDePf3/sMO1GuxTtJTKYpGWmaJplgT7z5rEjMaNMFUjZP44jc9UKTSj0QAm6
dZ7hi67KItvJvTROzx9QV8UOXti8+xqrnA94T/hK4W3fp8t32dyDpmKv+dfZhVrG+KEH0r2P/2lz
dlSq6RIcacW2svCi5dl+vwOcSnF44Ntr0lqbJNkaP9tKI8PqkeiHmR14P93ababsZ3uu6ejPaeza
nfXbpIpXRybkORQoIk1FpuvYLcQeRU06JMBQbVOOSfKsMkeOTK63zECTxGwvxXWKVK/dWWYOO+Al
XQesaLgOfc4BKCBn7LLzdZryqasjtCJKpovVAu25qRNtTUPCgKMRXl2PgH+683D2UjB5QdH2GAvR
uEljTWt/Gh5wexPlILZ4Dr49HieSQgbttDVQ0WATuZAU6qkPaaBMylcz42Ajqb+iUdJ2seA+JPvv
spNF6/xDFA7HuQxeDc6lZ67DufRc531psmMJOVKSaD9xAk9sxRPtcJI2wb4Jt1f0w7dkxljHCPZ9
uSXa38IAh1etY12OY9PR8YLcfB5Gq9/he0sWgSSbz+jpD3fSkDUL8iZ9JG+xzo9eb+HVxO2/snU2
Ddto0De6iv4o8lbgnNlopta4KQusZztqvDXWF1SXSkmxP66BPPOX5IVSa7Lu0Q+2pFxw0ZsrNIzK
kxf3gHZV66M3eWsDrL4NdkVWkoePAfIOY1kVuryi3H600Ldrg2uTLmQOXrzUQrQFk3e0awtgkhoi
A+JP8JR0dKNWijc0VM2qcAcV2FAa8ha3M5t91uXkm6yVPzzBKmMLThhDLQJ7QeOrU1ZhputQgNkI
9SJfAWQMspx4hInUK/9V1tUpRYHMC6pJkuCZwGo6PTi6OGUu1nn7XWJl2bPWSTvq6EtHn7mGlw+T
PUU82Sk+z/yz/X084OnDLgef07OI17BweJdis8G165q7o5bad3ngmac6VjsoEQ/hN3/gbzIvrCfw
yspb9H5HK9616Re7Q0ePCKBMXttYmhWZ0mh0EFIMw29VNLyxJGRTZoC1wVWosimTAiizaKN2BRjK
97TStce0sV5r0beDBkJ8b6pX7Yc81h8137iyo48S7AzC/j5+tn8Qrwed9pDVShjqPxlguWcKcuLO
pv8SuR+z3NW9YJcmTbElx0zPTcObkAC96cvE1CBiKPb2NHEozYItRsgrA0n724Zmm/qODj3t581j
WWwTzkOqQHlkmwtyq0MjD20RkmeunfvWgK2Pf6oz5VB4HPG3GHfmfVFEYieTmo5FmzIwAtEuTe0l
pJbkPdm1fkT7MvUwi4N8OWuVKN6BqRDIkMEJgxVLLP+uwDrV3RDHwXRGNlM46EyFLC1EbN+7P0q5
sVlmjz6EwmAlOosVZUFuqki1uCVHLmiBexfIoOBJgfrZOuqxiVyKdkSylRmHSHiPlioRwUVEGqtQ
cxFDOgDjPUUUZYN+cBt6En6SDE4fjuajiT6SdcTjBPy8nnbSGXo+orzvvg/SSQEb5A8KbQCdugq1
rEKfQuMkuA1V49rRIw9v4KqWOFjShbispAT3mLaE93RWQERxiT1maWEZSaZj0g43puj61iytT3Mc
2emg2q+DaXuH2UJng25eX2H20hXSFoCE2UZndJUEgM7ZPl8PV1Flfr7KbL75O7CS4y+8rNXrVVlA
aLaR2AE0t8GOCOJumOVA1zc5R+s3B90cBp2JyUlJs51i35clZ5GAK4rOLs6KjWCnmFMvJWcTnVGq
yOKj5+86dFvtADlI94ZuAJMEkJILTNP4pdete7Op40+1FeJuroOThuyZat8XQzMcxsC0F6SGg7Ud
7DyKAw1vbFeyOZO+DoUzz5KXmPFFaHD+nfiHlg5VIj/l0PCqhq5p2JukSli7jJyrK81JWP37BlDg
EIeLJsTK86wC4CvSIqnRjDS9Utzc+ybdA2bbU8z0CjLLEtD9MQYL8VrrCuboXYBFqqjQXjN0WzsA
9JaHkKvaK8cOm8Kj15DV+AcD1tmhKBYW/vqjJPKCJeCjJE8kqeJKXMe7a8v6Hu0g+lkfsVYjeWd6
+dIHkUftxsIxccaRx0CL30weN6eRjfjmPghTSJGJgi9eGlH1uQidUaVL2JVcI1X/IGTOvwomoykZ
4S6DdGsaC0oBccAu1/ms0tSTVKjprqs9dMGQtweVs6tmY+peGY24T+4GvDBQiKerI5j2fyfP9eYC
RqGlLkToetvtEzCfXnIpZKh3oZorn4L+Ie7t8ZMiJvxj/MAlQKR/D2YPwshDy6Fy/EEOIc9QAAxQ
4ydaRH2Xg0HNtWThDyHHrxdT/cbttB+jLkWPdKh0lW/x8gVujYsN3RfczYbWX802rvufOeh475Ku
ih81dOmc/r06oGn3VyDYASPKX2rIrBB7OTE4S4YhOEnBuPN8Pdy33PJPzZgGp1zK823KMlA5XWx0
VkiS5gwDWMxZm8XMYVJRHoNWdqhSMAwR1GN40iyzBq/alDIF9pxPF6H65KCLNJA9dvIxKrNlrEV4
npQgXzfn2nIIAh/xkeYPkmpGPdU3anTITh9R1PcD/BF+IgEsx1h5j865e8xulc8G9kkgcSalD00z
gDw3TYYd2maTA1A1WIAGn+mnyDIBt8oy47tflItALPepSjallzZomj5K15h+Tpdz7yqd1q/VtrpX
y6paWqXWVM0z0w5BqRi47Wp2vaJTcIS7HfSBtlcKdrMoHYXgkWbcXbnJWCrVlDfgN99uyWbIEdv9
fTlBU/4Q5rJNTWW2jG5rZsiWIfzfv0I/2a//57+U/9bGCOCkYSgfdROz2m6H/oyfuujrl1X9ZNVV
sJvZI8ne5OmwTthYAivsgRZgookUGdDLOKksDHaTg/I8rG2tTQ7em9xqDcu9lG7zF/TL21F6qLvO
MaOhGDjWcByTS/VBCbXBds3B8BwGjuQV3RfqvMCdxYpsad3Zfiq22M83H7oT0MEOv9RdYh5oUF0C
qBL2A9vVHEpnJYdKAFWbLklGU/48F9H1/FlWvE9TJ7HoR7aC+7If2MEaPfxB4DYHgDkXfFdAPVku
9SOP9XXIyAC5iESI3CtAzsBbgerhugBabUCwIYjOLFkCmqbSpgLUxDxRo1GVHIi1iVuNPFOnM+oF
AdabIW4ag6yP+dZiVteKM/YtbTt0x4gVMNtvi4dUmQZkAU2fv4sGTBtpSIcCZBTYK+DqctpD/LiG
XJddvKB8KEwXzhQ759JnwG6osmua8pV6e6GkjhkbtM9B8AkU2ysX465FU0mhSYP2Ovsp3E/8sAF8
IzsnkZFo8XRlBPkkhVO6rwHLzxrtC70CZMEihR79JNL00RyK3jfo3aIynDmUzPPrxDTTSm1HS34G
PFJwvx/yRt4DyQxmQuyGEJtFKPZAOGTh9hHAeWQi52yvk2iKRxc5aBxVdDrthQ2odfQ8UdzFpmoR
d4pA6h+sQvGXhtJ301ZehKaSJRpuMBRUbuQtu6Jb00Oulkx/OQ8/yp292JBZG+ji2CVK9oCman1j
XYDHdmaULRZMpGCtgTZrwjPbwk0xVzhlbOY85FJmbK5sBN6kw1zhFuk5jbGi8aCEPhpu7fBraKhv
mWD6pkOP7ZvaodPUCtDNLnjEacgB85DlVN7e2GlIEXPsHHLJmkuCYhb/Dl4mL0gRtq7qdN0mAHV5
RFQQleijrEYsTJGbZGJZ7qFbRNg6z64eyBFc4mbbXKu5xM22f6xHwXTdWnyOuZ4UZ+pKtT5jbxw/
VaK9nucwZoM1qCAEK+HkmWcxnV2dPbNtnnNknl6I3XawGYp5z+ygYKo6e7kXfv37UwcwjJu9UyGV
aipMNcGibtiGeqM1MAyKbDSGGj0ys1yDGRh0x/mg7erEA0k6nTJpUCxoTMPF1VZ+d0oBf1hB7Qix
XB9gBIr/j6tksg7N4tsrUhk11va8b8s1UGwsdW6vX5mtnTp9GihreRziMjuZ5UsXRfFR1rNyFwZW
sQ6LunqMqxEb5lXBvgHqClIUX/qZ+N5LXRbtq85q3W2rJj5CYggcECIpCyH0TElZX1nfOPjhU2yQ
/cz+TPLlOnZrcCetmc9H6Mb8PkSGdR5qeXk+m21znCky0H0HkAQYgBnkHZr72Uu5H6XNtn8sn1LR
udacQra/l7YGsFE4NymUR7b5orNtvtJHpW9KUcgHf/Bc7qNLTN8TfWXz1eaU2fbRJ5jjpj9uHs95
/5/SqRz80uPKXEVseAkLdMLTjlY4jKC8b7sSm/BtKl95st6DLaHjJWcUehq9OFD25O3f5U22KVtU
zDjINeYUqkDJZLtUJtNteTQnHS6fasqMDFDKYFfOIaBrkzU/DXB27Qk5G7WltQIIRXE1Qbs9ckCa
cgnaBAJDS4e0K3/Go/VHPDmzAaC+S3wl5f9yn4724cTrF3aafvzPf2EPVJaBOpNt7NExKKHcyqlg
4b3vfTNpH/ngxys91pU7XgfqHSjx7I2Gd2i/FD1kZCPvFIKHe+nQ6a2f1aG3YTaa7UWZ25Apeqpx
8dOwkDsI1oNoFAQ4amZXK2xwK3i6V2CHKsY7UNiMd7qGOZFD4yrmv09nP53NQyUw5XWld1OFq4y0
gaTVnkrOKYacK+vWau5DG2/1uHmqziT2MYMQJ6kOGk+urtyyVBvuKoCiYncO/AjoeIkVLwpYwvpi
tGF631mpAgIQOwdLNXach7baFVUuP4F5ML/vAnQYk53CqksY0BA7oB34U/U+TFPjhY5d2QOnl7ZY
Ry+WXYJMRLwHEgyGADFSL63ILpVKvZnfMHL8jncQR/adSQ+exqPu+c70xjGP6Q2BHv+KWpxz5rcB
soWB4Tuzdv1NLjnKtFkGYw+o2titDAERC6s2f4g5iMI0E9R6QQ8yBQNYvxWRtMbCq6Q90NEhvEAa
yVC8Qa4P5WlMDoqXqEmArWdd+JnOct0OPwfCFglbruZ/8f7bcSVfqQp2gbm/BYArfkPjbbJSoyHb
2VVYPTQp5/hXG9Pv/15EAnryzQi43T7zy2Ncj+lbJKXBUkWj+z6IWL3vsUe4RHt3B2SN/KAL4nCW
5FNoqACEkw3JdWha6lMoUfWK0LaDqrrWvlaSpqxMswK2KcxGHdxS78fBkINviYG7XMwhO6P7Coll
UErPXFUtA6O6pLTfp4klTTjjrPmq9pK5mSaXFFJXw/dpIimqDOBrsSVQ5MycWoMno6evk4DDEa+g
5CCbL3fxloZ00Ev9HNcCRxUs5rx/rEUs3xSHR1e8bXzGDqHVYt1l2RmyvG56Dyv+CXh1wCKrPUEb
YauK/31+ZJWbXALsshJoEEOJU2fow6swgoVAzvU6DFIqKSSoMKvyw8IFVYt9whl+H+/Pch2Irhvb
/zUOVMR3jScP+IMq0GksIgHhT94fQk3LVkVQBs6N4ya4VjgI/ecYysMiceCMAuHfktsU7QE0ngOB
wqsd0jojnigt61edaij3NOq8vF2XfWsv4gF8HQvhbS7eQXgVpbCvFNLysFtBu1W9ytdExEQ7dalO
uph13J/z5+p0bdJa0/XgfG36KGS7VJ/zUyu+rp6C4evOGnPzzocoyykZZXUl9UWxsEc1PZGNDv2Y
rv14lPY0ImePZySkfJJiMYfRmVImV7FNLwHXPS0npQZfz9NAmvPldYQ9BkuNFrOjGTPMMmksdQ3o
0yhyUPNz5Dx/nKeNdDaX8EsDUnlJqy3GSv9MvUVAqA6rKPWyNQ0Zax/zVnA4Gr1xElHUUmj78nVU
YNZT1Bgw4wQppqkWRbFIQy3Rp3SJutSampzEFSmKhn9GUXLGgvthxKqr+LXNPzT63X1k69Kgc7UK
vHlzMP26px8tGW9/3sy2Wtdrwc539fMOEy1BA09sOr1sjU9Q/npEVwbaFLEk/gQW4GEVBKnpkrPh
lnHqMu4GbVFDcM/HmnNo4yFI3j4AlgfLMP5iGopyGpihkzRhD1TOiK3C5eiGWVNEGRvGPjX7z4aZ
8ScyicvXRawfyPRPl8febVMuWixTX13eyhj0G0dJmv4QKicuH5s9e6ByH10eVGTgpxR/zeUvZ30R
HpssPA1FmKwhRB65RDZLh8gOl+gbiU808kCzgUV4KDFNfLjCixeis7cT+SDhAWcW4yAnApmkWT0o
sTV8wZqBvmqgKLVRAoCQO/+BtgnJHMtVsNGEGdESC/tVleI7H9M6xwo4A5DUzmJwRLLiHoBFtA3w
igNFiv7XAdq4mwY76UdmduayTZr0sTZSNHw1uvXCCmAAPMWPvvHB3leQMfEd299kkWkGkEvB3LkH
9rvomp85ppZvN9fLkqy81xpj+Heu16aV9RINQO/+h9fLvZw/hWkYL5uwrFxem8oGVJJrxQLNW+jx
+rGreXXXjgGQ/lXzqGhS/Zim4F+ULK1b0ZAcEZLGIvOOZPoPkjjPm1VW5KqTWQmakDoD5L9x21iL
lmU5Orhk6XM/KtZ2cuea7O2hlwJyrSwTz9jf0dMYW1BfKJp6NehQ9d6UEfv4jTpeBfWxwG4Kd5qs
0cyKJdADLFr9B83LfFMDFTGdBrbC14Da/phnbee5oZieUZrw2mNfGDsb8Ciq4ithZewuuZP3co0b
L30AK266HL99FJjrXTKmi6eiv+NyySsbpaH//Ica6Qoef1iSy4RUikZrwg3+V4D50eJuYo5t4yTC
xXIO9ro2hggyuVpSVVHtu9ay+T1ptoPeq18MgLKvJjF41WDNdpAUkPuGA1hIVGDQwALZHkkWnoTg
5xSqQA4LK4RT2pWIvA0EI2Stu+N0pbaqN1ZQdkA1gs3PD7/gpiyvA4hUrYnPF/ImwImEXxjX5LUk
/za/iy4V+Rz9zmzKabwmeDHM6CTh+9aoTLzMaJrUL6lLkVobB0uFrhF6dX63OgJwZ8aGtZ1sc4/k
NL5qirxtkpw6JX+n02i+zJRH47kkxXSWl26UQYZQLUjiQt1czp3HU7MywOu6Y+TqOHky0cZ81bEc
67Z/mGOmNmYyBgq6T5x/9s8XojOqoV2uM3sVDjZ7vYr0BWT4YqcAt9yTqlfBFh0+0VqL0BJk2ewU
+VH6/a8Ro8STKWIsqmep13K3Sur6dZCtVdUx/jWSBnC6N1a9H7vIO1VxV6FLreFfywjNA3Etg9Sq
wF24jTUOhAEcIPRzeW/0b7YSVGv0N3vr1PCq1w4lKaD1tcTVQECwB9TVPrFmPJc0YnZdkvfsXNIM
/yiJPrPqtbQYZHqa/l8IziqKUFV+t0CiKqqhgkTcNBUFqyU3a8Bmp4Wa3g7+w3ltAnuKhtu0anyP
tYIfJL9ZjJa96XCbcCNBLlVYbY9Gc0hbkhe725B+DbD7wuT4NZmMoVnF92XBf1AGsPfeBuBZ7lJG
kse9q5o8mjQ/RYEa/xJTAXlHKV4YJPQJ8PBb2lrl0mSIZlJDlxau4Y8Stm4uEyths4RtIjmGzlPh
6moF6RKaVPVVcM6ZJ1Wz7aYOUNbSpN6U5HiudmYK+ccsHQ5lDlxPa3mlSxzxV4e8Hw40pJBANcqJ
VZ5slMuJS75plHMF28I7y1UdSuxFbaKjnxI70apTieJeLfkLyVbSOlxnvamserzfGupqYCl3J2RM
j83zjgETaoA8/tWz+lVaSfZT1bfeKR/QjSUwOHmSWxugq63bpFhAckRSpFTePyahhzL7F1h6lcl/
/AQ1w9JAZWMwQzXBOAr/1ea3wIfFPfhsH86b36oBuSBFBU9OVY6nVhBaAUU5niQVpJGcA9lBNjp4
SYJ2Hg4Rodlmayw7inzKmovYIr+2vXM+iJ7B2xPjnSkI670pDsVbGMTpXo7yEg18oIne9/loK6uz
XWm6rnFG1efOWVrMB+OhI+cyB2IJk+MM1PiQe/CaY1G0D3Vvp5+0CF99yeRlM0j+A43MRE4wWdHa
bSsisG7A1xbPCiDaMZR43h77vH6gYpRgGQL9ABINcKyP4FDA0oUMcsBjGrm0PkEWOtDmtRIUmdvn
TJ72qKfFDQlUIiJhDms1T1JBLcEzFzcAedr4nkv9TqCSs5kuWMbt9RXmmip2lBxoBlhOZFXBIhac
U2hQqB8UvNyGYkQm0A0/DUBRHmlkdlnr5nFdr2k4+pK6HcGLtiBicz1RpnQaUUSj909pmA1gIiDu
0zhmG70oMc2v8g5TerWCiKIBYJQYkWk+fGSbci9pHte9O5Ml3p0WyqDNMCX8OYlqP4d5t9BFe6g6
MG0rQ8rdbaA5+RaO2MDOjbY6UFgRgMFB2INU1ragFsNPJB1283Y3bYafEcQW9opUqf9KXmPoG3MF
TaYY/RrFax6qPyxTBli5RQ+souctNvrz8Yuwa1Klf2RPG/9Du2eB71mB2u9iZoKTtRDM2n58P5HL
gR4DsNYOvbKs9NBTOsaVveEBy51pTHxxUortaB3iBJPNCoJ80QdV6HZFEz76bTtuGiXCYlGLbhzZ
NJqFgf6lqRsH+ISlqnjVp4JZw6ni5kvjldrrnERDK/POSdhT0CFPWyq4IrozOPTjHCOow830VjeY
sY43V3Dz0xsdHcy0L0/2j+ktsMPcwGE1kx2Ik4QbiKfnUJ0TWVbFDMxZMQfUk2YxYYQEZojOCjsz
p7PZ0WQDquTY359tdEYwIgIPzcM5ZAIUdSK5tN0zK0WtZPZGsfziFTzR32NM/O41MfoRJl76CmLy
4t620+9kU9HJvq3DenAhd5y/ajFDN2CjSRvyMuSDRCE954+mnr0aAPHce3mMSd7h7xvGmnr7sqBj
EgJAPNMh2iPrtnnzsoD7InRSiwHwY1Wy3Lgd4+I1ATzIszu2JqGrAlooQJQTSvyieaX5+q6Izdo8
Qop5WMkmPwAMZdwVKb5oOsN3cD77aAg01AgyC9H2xrDgt1fG756cBN8zpawWcaY0p8LCugAPuhGC
7XLy5Ldg4sbEwPzBz6FtmaIXv0SrNYWO0Ci/Cs3RXfpjjKaqc6hhK+ghoaZ4xqw7MIqMXzzJLjFD
aduDHWXdQxTZv2Z7CvqKA9qlVl0pW+uYa/lR6rEcIqWARNkVbvPiMxVx/9WU0QeaWcb3gGkapk/W
8FrYAobj6cGPoe3AL8UAuCnRpM3jIv8ZD/lXrJTwNzMYsR6KZ+mjUnv6sgLl16GOfH87FLG8DdjY
OWXCtIUqflEpKFNHrpWf+kI2HvK6OgziV5SEireLS3TK6SIKDUBsialIsa7BL7bsoA2yzGoehC8c
PaGKwZR9r8XRjheRveCNkr/WXllAV33wN7oeFq9YjMsdoxztA3lTaLEIroTnIjGwpoT2HQn6SOC1
/UUNHQ2o7leVoRUbZkSWMJei3xwrPaGTNJCtUNQYaB/BE5hUfniHXkbboRZS8o6mNTgJLjlC60Ub
7wiOREIGdDYfyBaD+WITZ3t0A7IOzSPyUxaj+5InnrEn5l0LTx9HZZm5VztTfSbv2MrGvrKffNbL
m1Jm6jPQRQVW5tGWV78fJnqegfg9DFe9oQJ8ICkbCV3fq7yosk0PWhWXkEEKG7ONPbJ2GpI3NYut
p4xro2h+EQMCVvSDlSxFJkx4yEiRcih7xXr08h9cTtL7FDfSo+ED7yoWcOmAZ2N2UrjPFlnSWmiT
0papB3FefO0R2Gvq4JmajkGf4AO9GwT7AnQvTwaPru289fdDZqRPIt5oU/uzrkLCQmOHtEF7UNwG
S3rqSWFabDGZYG6vdfIGRPvVMksD7qRNww5NHOTPUuMviUBhzNpim6Z1tuhjtX0CW2qxLhgatqaX
0xj7ySkmh5Box2tnFp0KWRlfkrj5NLWfe4KegygW8qaKHAkg1zsaBnjU3Klc+2XqILeF2kxnY8Ug
SaTqwVLwBmH0oHXwQX9y6OJWXQ6QN/xUdy2oKcZx/K5B37mRii8+/lPvLWOwS0cZvV2heNKvxMiS
XRfX5YKgXVUBGVZV6X6ANsB40v2G471bjVxQ+xpPrDCjBwtTDnIWXYV3MaKh6OwUjxxuxdVjOGAz
HCrxS5lUtAYlyXAPA5FNhK7FhoGkEptGd6R11EJ5zYF+8lPdeNYxsQNwLkB1ChQNyWJQcu9nx4o3
FsfpK4g6cd/VEu9gepBXGBs0yG4a0ES4IKBFX1AAYoBQjbNTALaQk2340YFlOnB9XXaSYtlbDqVe
uIxovmsdyE38aqLndAiPgO6VJ0Ja5xj1slmc6JcrfPOo0fyr0SXP89TO/fvDhhHm9d3MVEPbrQXw
taqj+QyNtu+nBTYYmLnRRd1DEPolurRLE9Kg6Nf+lqiKSxQg4Jf41KSW/crLeHTDQumPEEPyd0AE
j2vPaO0HllfRgpJADejaOaA+lyRI0GJRDm/6yxRvFg7JatQpWyWS6j9iV1B9ViRzGl18OsgWH6Eg
+G1QjG/o1VV3dZGHC7o76XGo7rIM+MR5qFV1uKBbGQXfeP+e2/T9JhsC7Pu8YrO1X4AIJT92/pAf
G3GgMx+90Y6p8G5946Bg8nZYJl5Txk2BIMxSJ43Cft0wdFmHKj82jS7vB61S9kRAQMPprCtMJ7bl
fDnbZo4COqPDkAzDBg2zrt30smODQfxgJJL2OmLHEzoXLxI63o+mHmVOqgJpiv6iaJ2kdr4awSvz
6pu1DGAmn5PkwWQvehy1U5KVp/5Cw5xr2efgH1F7s/vC5RbKDtgy7nLp+2gF1TPazatVp7RsZ8nx
eByy6Bwamt2KtoxFKGRGBfBuwCtwGXXg0FekZVZp3Vsf2Wva3h4K3NIBjwse/iki5ooKMpvuOsIL
kv5tMKypxk0EsGMVlGpU6wnNgckiiiTrqELm5ZBqsQop6zj8xoZkHSSh+oodimpd52m6sYcseckr
vqcA3vkp+uDk60xFZHrIhPJHvwptOVyTrCaLvW4FKWwFSE7PR2e4ABqS9ObsmQU8Z01O8rYJesnD
MThn0Fkn+zlgtA2aOZyw1FsorhvRBijD4sVS/b0cysE3m4N/j0eVdoSWiHGIY1VekGPE3rQiS/1r
20F0rGvG20y5bpEZ+voxBPkGCCygQFXp6w676Gytp8CgKEqku9PWPBSYoEkoradd+CBrgbwDAYYr
m+PxLLcCPmiwlUegHyFGkliW1r0BYPp4ISm5mCbBdqvwpoiZxiT8nTSbLklUh+yXRLoQXfJiogAK
vSSa+OoC4Ev9DX0eSnpf5+bztJxbUOYFNViNRZqtUnTKgu5Kkcr7ralgoRmETBBBa6t+q9ocDLri
DkZeTQSTxnwigikXiuKSG8i5GR8i8OebAOAsc6H2iWUMYNdj/wW66/7uvT0JNel5KOvgI3ttRsFO
K4JsqVT+97oEg1aAP3MhMQ9VPektb6zh0a7DYR8J+/TWXIefwRowfmQPxm54rP36HN9G8YOCHY+1
r8qB7i9SzLd/i5/Y+P+2DcIkODaWCrGlUdrQyO6M4EhnXt4FRzBdYofHilXXBMBSdmZPlTJ1rQAF
4lDglZv7Rnro2HEySZWanPPGEPKd4kqGZuv9GlgKa9EU5T/UbsHwCq5Q3G3OP80eKD28fiv9xrTa
XSgmn6WYd9JZnBpphaUuz5jGZKTDbKPcpOl3s+mjMF6sDd42n/xyeocG30fzbKTTIO15fRmQB2H0
uAqKKSzCLvDhLFhpxFHgaIbZQWC6AdEQeHCrRfLip/bwBCoM/an08mShtnW6BfbEAFkmQgde+Asa
9sr/EnZl3Y3qzPYXsRaDmF7x7NhJnKQz9AvrpAeJGYmZX383RbpJ++tz7gtBpZLs2Bikql179/Zj
+hxD8+yxj+OTXoficPVPUbOpWxCUQXWQWsbvT4H+0fmj+dswspkcNIW693OeyANFc4W6l8AObXsC
P4gA0KMEERY0JTjNbqiDzpbDlY2cryb4V+cqE9DS9O3dRHp70V32k1LBacoV2GG0+kwp4CZXxbpz
Y5SrCE/dDb37VdqN9gxUSnT0KnCeUrOutXDjoqJjZ0Ex7bmxvAgkOKy7oV57TO9aP88uwxj5X1h0
Z09ONGHO7a/UogltHVSr1DRj+2NCala/J6TmNGHRe+ml71v/S85u6VX/fIedX0ZHmvDqHVJTOTz+
9A51K75j5ZjNE+LJL2XJX/58h5EYw1USZag+miJucV5/65J03FIQjsJ2ZKez/8fWy+uhy3inhzxM
hDsTeOhMACqKCORdtONrDGQuEQp6lHEmgzCLtfWK5W351rkOO0jcbtcyUXICEPzUx66/d6NhuI/L
8IcGMtW3Ek/JNZZX1oGae9wBP4a2YezNQ1MMtZu0vwcXQ3fIhD0ccAGW2Zq2qCZItUBXW9XrWXSP
drCzPh918aLjkA3InsexhADLmOw7p/ile4ASW1xF1yoH1oRzJaPn5/MYapH98+jJzykdAP3mR3qt
qnATywzfGyQBiFypnLC8TeK/GrIWZzIh5Ca3uSXjmZzpX/xLBmxamZiXNC/lS4ekEW3/I8dwNrEO
zhAIVHyyx6AU2qST3ZnsI0JeiJENX9PJTv6NE8mjaXfT7igS59oosWjVrAMkyPiZTPlU2TsgA4/M
4x8u1GEldX36+EfTXoBae92NWEtqRWgi8RcmoDzCGf99BvKlD9t/9ObfFVYzG1Mh8kIhyDlzLfoj
tpD23Rx0BOOEFqi2qHefQpVKNHsFDteA8tjUQXHLqjgiuuXMGXGAJbC/dfxki4gc8lA9EkgDhL7B
TNaHcqOZ3R9t6m8NrRWbXoGtaTDfaccaZcOwYogM7KkJVfjy6KLyNaBmPlFdcu+r49r1w5V/O1Fp
6q374S+w6VulbSqRiHLigu+IJ5cocok2d+HOJVtoCm1d250VLB1mlbkqQNkiAvbzOfUB+RHegN1t
W/aOGRgOiDI58ninStiuAbQGEAQzYqC1XVzyefzRT9iCjrAEauBqV6e1mIG53kaZqrjMYN+PxoLi
rfbUS1BfOlT7puRwn7KK5CZ2ZGB9l60s38+B0hbfqszRLt6Q8bMDqv0VYQV+20vb007CLj7bJxXi
vuo++0uhvdM8i/8MF4C97JuP+cF2B9oYtiauXcsN4/ta1ltqEcOuzCwzUFKGM0Ovk3YpCEv6EQJe
E4FvlTa7uK5wHU3svpKhkLBu4n5DZL2OO87ThSXAXSvbw0dOU5EzTZUyfQxE36JeGFfjTVtb7y3n
4I8Cy9lD0wAzODGUGUC47ECXILdc14ZXaevv9eRl16F6CPvoHqGOD6+yzeE1DZrmIi+o4aoHUHoh
moXBoc/a3Z9efQKJVt1BkXQypb0SsI9q4M88zi3KhFG9ppaXu6KKmqCmrBZCzOyWfHRDn0eAFgJ6
tE2h2/9P9S5j1yS3ps18y3EQFAdjoeddFxmImsWxMcr2PtFrc0cVt2UTVtuwkH7gN3ri7Zo82ova
At21bECnunSH6Yi3VUeVcbJGY23HnbeVVdkhP6u3j6Jz0ofBeBNtg2+pdowGuvRJu2/CvH2EyAv4
SSsfteNT04GO1GNth/epFIjETsMTRMi2CGJ3a2oWeZY9mPYrNWj+AWyRn2YU+GGvY8N2WxAzd+7R
D39w7cU2VHqxpJB3w8gAnx48461xkUlSdqXdmL4OTcsq25ctN94S0NpsyxR0KdQ0LYbLKq1ekJNs
jlWmD8iYYTjXhm9X07KuMd7iHpVnNC1EK9MviZV/mlaHDscubL98ZP0Yij1njUyL9Yjr2f046zMv
MsxLxycxTbOG/u3iDXSfuBldUCAOaf9GG+mhAEmqVJl2r6nGvik4vhjq8LJ3PhbVVzOqxNbKbevg
s9h6/MvAyrCwuBxqRKpKq/vqd9/8yEeMfIxuCSAmJz7rQQt9BIndKFiQY9SRpUgyQCSt3l51/DkJ
dTp+E15Poiw7uSm85KuFlV+vpcZLM7baPgTp7YYewpO9nezdZPf+sC/+KI/75G92TH8pR+SeNDfV
Nukknv6X+Z2MCbztrFvPaxzO8h0teWq6j1Ph8LzQmXoE64bDvOKp20ATjfWWWhw0m175UvVi2Pap
ZR5yUYoHqJ1UQTSx+P72gJJsP3uE2BQ+5Mb44VFV0ak0m/+Yo7DiNQdBaRz67oFkvZfLBtqSzwMi
74eOHqRTM53cehJoJecrG2m6/h42X2welvabsNQiLDltWyTrWQAKCn4lfmOu3HASiEo1md1J9tBO
AlKkBUXSUOHkJia3tO7ts+9hP+SJ2IdeHGBEt0Ph19pjozHzbKuYX2wQTYSlEo+ttMQjmLfAs6pc
LKMnG4TR+aUb/YA6Oy1pgrJI/L2r2WrF46b7ouvG/5z5v3v/5ofgVNANrXPu431oGcmtGm3rNs7L
iYzA5wjSmCpZk5EODdEUoO7eBtPGLQdN5DwCuW7c0qcBqdUCZRTJOYm/LPiNwbJR1iJ8LBfmc9oH
ZLaWQV68czf/vUEYSlAoqRZVNcLAswc0QKpZA9PnINUdSSAmp7bUWkjMmaEWDI59BH8zysrNrrqr
lPbdx85sT6bFHsfRD6Hlm3B0DFDE/qHxZ5Co3yLdN7fjqNoMoNs9kPds+yQJCLrYtTLrCPU+fr5O
BlHvqKRuHMYe93g7DaDLmCgQUyG1ngzOPRXQGSMDd7CFZSU1wQUAZ/x+AwHJhgfQvS7UMnTWNSlo
mt1O31LzX6lqFr+6MLBIMy0Pi2V3rG+oBoxX7Duo1vXt3+rA5iKycqoCW7qnEWNV68hEwD67UC/o
4gJsT6sTVT8DOALWBHwrUN39xQQVmyUCl9SDwil7TY5zoTXxNaG++WPMJyM5LT0LJ9RSaX01Y2Mb
PfInSFaCvtG4SxDNPMgs4oHQ8OyHFEVp3rG6KjZmkUxM8/CZD5Vu3oFQwAh6y6x3SwfEsc27HGQ9
RjR6wKT8GmDpTYiYG5unXOzLK9JrOfrInMCZXnEsgD0nR+qhid2cYrPtxysyFcrgvxMw4B+5wmVZ
QOOZAGQ5E8HptLT5MwEDTm+Rd7JyIQiHIo12UpDu2q681SIwtTd9/UAmp9GjrVE6xhorpOrBjAa5
H5wmW1WNtfkoExv8QMNT/T5kkXbsXZDe+gw5BrMoLz14bValrqdHClh2ZfPRpOimADv6qo2hhAsH
siwOMk26s18WEgkeENCUHsImIcTc/1FGAuwfMgJWitxhilqcJxvx0VwChZHXArmHaZu4MD45zQio
qte2ZgBJDBC8e7HfnRge8hDBwM2xVCFujr7TfWGQ55xTfA62BL1ua0cFDALypODGZrlWPYPG8htk
f8IfFUf8qlL8e+jluHxTEDXPIz3o1twjaYl/E1ibi9ECNdrHfX9wvT66UwzMg33YGa8O11GGAa2Q
MS2AIvKfigF0FQHvlxOeGLoIuvS9DOe9dQ3ilx3iE+ZO7/3wjeGmOj2lI8v4MAtNPjGD+3tfQyYP
XDPxHIdF1UrAy+K+iMrsH9553zgf4jsdmiNZn1UXs297YG29bDXX1lE7AWlNoMVN+I134WGIQ+OH
Bl2AvGnmE43VJmrk/QOd/NEF8sUjyEKMN/Co3iYsyV4jNUw7WpT58RgVge1UEeigomwbeS4ov9qJ
okNP1AudaVqvXhAdtgM+2eiMbLNf66V3QvqvppVpq8TPtdu2MPvjYPvjFnoS7lMrFJ+Q/+53XYs2
mVGKf/xRaSsd3KLXvp1X4x4QpeOeh6zdyy5roNGdp3dDMUgAguV7D+lfrBuZvq64gZ1J1fQvBj5P
smd97e5UkXXbnrv6mwDXhkg98WS7x7H1yntUmdzWmQnRRfy2lxZDvf2970S3khlf/FDznqHH+IzN
ZfcyjrGF+po2uy2trDhGcQfosQV25ihsQd9auaDsKWJzP0RRsiqspHkAINHaWo0OrDkEvk4I7pfb
BoDYxwqqvEEqrOwdC1P8hlV9g32Isck93M58vzTOuqz7L7lWovYXakxMM9tDBYr6wACZEtsnmiuO
FArN02g/NCipdjMzTM5kA1aoXXlhORwgmAAyRugv3mMrre+A3VFHLyqqs+vVLQKc+EqyqquCtDXi
72njBJY+1keZhnyXZeXPsWjrJ89zgA+EBCcWZfVw6SrOoESTxd91qwt807H/kb6I16ZtZ7dhons3
ERbqG8BOIcUVuylYzr0eEETZxg/4YMQK+8D+XXUT4pvh15rJLyz3zJcyG1Bz27HkoDoghx9sZJCD
QnlsRxvXZHRRgAHRkgZY4zs9Ej9BFVvusYhWa0P34odRjiCzx5dXqCJ5gBa4OIGq65n66ACcRbFF
jX+9Vm4L5h5kTTY6oOkBLsp0R7l7OlR+rE5+Fh+TKZ0/m7hAvWxZrVtIQDz0A9h+qk5CxCvzz6Er
3WdfmFAkidK1Wxn14S9eKBJF1MbhUPmYZTPY6GKj0bjIrEOh5JXOoLHirmYpEO4Yw1Zr2XHw4+YH
D835ZLJ0kyWChU4mS+Sw8PG/n0GGc/0MYg42dY7uWqYOwlzXu3oGKWwu7XL0nCct1vSglEX9EGGX
/dCa2gWrT/dEptYu5Fnj6R21MkwHtnuAxluveOWgc74AhGJdCoM9gmdneFVhAy2OaDQ2GjFU5l63
MgoIBcWxkPd0BkC6vIfyCejZJ5unuLHBA3kjzTpdJxlrwIEjQ34/3dZAMHAP3JD9DTqG84nG2dXJ
4lOrO+kE2HIdtAxlRlg7+pu2DS2gocb6jWVr6KTzryVYpPYQs6y35BWO0dbMRPpspBaDMB+W92S3
3eIV/MbZg4Lk1xnyDajLm4abPhLTwir026gZi4tvo6K6Yt0RN+lkfO5jTx2MrncgNqQbZ5cVyQ2w
As2WO279JKTKg7ifvvDmTvlj8j0DcDtIbV4/WDGwypOAzEFr8/quSli4yhOVf01KZ9++D0DgQQaE
ix3St6AFG8THwTIhfjSGbhNcdVAz/xlbrXmbT2Py2P2J1TnUW7TOW4eDjsJFqxCPiW+yS6heDTNt
d47Wx8c2NKs14EouhB1DZFOr1IMmSs7dTehA+AOlfuPa6zx+LgYv3+Nn+uTKTJxja+BnsjediRC8
TKwdStqtQKDq9gxWB/bFweaAALyVk+uHuGbviivc9JLaOxmIwZ04M+XG5lr7IlNgAPvW+e5b1a1b
+tm6KgrItbpaHgied2D8Ry22PbjJmfBLA/B9WDzpWsBwv3okW1PIi4ysdvYATDw6IGQDj6x2zgbw
eobNukPReeY27XztOR/UGZ8n1GyAU4dy4rj/718dc66JgZjr+L4Pwgws/SzbtK7o6ATKBayu9MVT
rOL85GHvtWqbpt010+YSWy79Lq/NrRcxuY2x80T+hD1Pekg/DHNc1WARfk9KFgaO08iHDMCiXZEh
3ty3Q3IbD+G+5tCNidwWDy5Qg7yxMNqNhp596ZjVnbjXqJXdlaiMdCxo+mSsPFtZmz1VJTjMXrym
HX+AJOgW8knRW+VhaYzLs7pLbcDpGEuzvbJQveM6EFwCQQ+wy8q07sA6fsHtGRItfKM3ICQOIk27
V2ZefMWDhK8KAIgerbwZNh0QrGfw8ieHDHokhw76poCZtwYYWUMDu2tA2wsUev6T4Y7XuBy78gEo
LafQ2+9t7CZBnMfy2eIWALvSb+6yRJR7aaZslzYN+1IWb5RlZ1i5bTtVZvuwrcRbnXwlc+HWePj5
3bELh2Lv1p0DniJDXbjDK/AixB+2oZrEW3qpiv2A6sngU5vG9JUVB1i5Jshp9W8KgfhXv2nKlcyL
6HHEFmwD0RLkyqcfbYxq50MK0OHJHU2UUuCfuxSoilgZul68dHkUB77nV9+8+5wnJ4QEskcfki3A
rrpIpk6ijKMS3mZEwnhfWMDizUBfLe5CRDn14tZEYivVBT/NrUTCNB0iqFXcpm113clEEkEMCR0V
V/y0+NIZHUqQo2kjBK9cCASutUa5m7kyCXGPFRjXvbmGyG3i2y5h+qVSaf80tO5K9jlCQkIlZ03z
u4AGweEQFeEDimrco8L6Cc+4sjsA8AexTdHkAdIJOFL3gFLPzSBkd1PlTF10KzmYDNw8JLrx2wT6
ctxIJohJVrPsMu6S0ucr7Gr19VK2vtSzX9mY1SMPRvjWzHWGY9JDkzoGDcaub9JWW8tRHQZwYuBC
w206tIA5S1PnwbeVd1IqfaIWvncIqykEdyE0JfZkKwDivIdG35o6yQTa8njTxLW9oWZts2iX6kW0
gdrIRFrUzN8wiC2SIxRI1LoG/OsplDqonSHnoENydOvI5qc3tchEB22SWK76QR1UwQ6L6be/5mXG
ibyWQVdz1Hrnbsek/7l4mLHnbBNX1CszCoHEBA31FqhILKJEJB/CshlQZwk2s7rLrTtDB9RjamlY
Bz3wsXb3YewzYNLELXdN/R3r5kMphyRw2j45k+7TULYfzdiYiExbhlyrlQ0BNhcZRMB+neUZyrLI
prEXpppLAjj5vdC9fj6ovIEWmd/cLnY18n5l8AKV9pNbFrNxrUnkdyjRBNWiC2De4sQhNCFWUzMp
IE4QyeihSCvkqwdTrSoejndj77GLpaXyDjUNa2rRwcz1/KZQ5tfZPxKmg7rdIltRb5UU9qWJTFAg
QkpqM/s4So+w/csE9FPYaZa3M13L3fCi5U8ZFOQoQa78iD9B/Cz3fe1eTHciHb+lOxMxKVKNooM9
8lelIybhSF89aV7/kmdt+57zpggcCCddOjDCHnsT8RXfHPqvFbRsycMEUeHaLUvtNJoQoEeGIF9R
BwKe+7Af+RQe6m57Vjb7DkUsW5FDFECLNyjlzf8Z6jDeDm2BssNaRc+2rx2gSZP909moaio9fKIF
tIsebKX/7Cd/xOtYkPmZunPlWN3GkUxQJYYOlUZvwC1Gj82YPdRuJresrIptirXOM7a3d5mTON+g
7PLuQ8XryfKQW0MtOkJEfoXFVwqNBPKoKm/jVZn9JsIQ+CpHIX0JTaBbqHVDYFT2xbvtP+uRbSEz
qcU34FdFnCRywzs7bJ2j1Ed/0xvKe3GiGhUonvFNJiINdCzOHoFBrPdlYvk74bL4KSrcH3hSmt80
X9xVLnAVUYOsvJ23xXEwDeNeFCh2IY/W4MCeYJMrG0g72HkUniqtvMgaNQrYo9fbOCzTB8fFEzPx
R/HmKe9L7kD/MwCxSWgO+A541FxS/E9vUHFIV7ln+RMyi291W0Rny8PHHhu12uOtJ3dYHdrrMRLt
F/ycasQtff89bJxtyEfU3w11vx6b1v9mFG0WjPiX71Le30G1UNtB19jbEFMGa8DrglCQede0cfI4
VtWJiDWiDNESjg3PZtb7Vkj1khtkWNvdfy+DUAjL/oiAoSzWMU3I/1lQ+mHM8q/F5ViPa7Jgyr3P
DQtB636dt3b2Hbs6vvJsjlWbmdp7jEv2fWgXD4iimUGrQQyuBqAgk9n3YWwhEsLO9HTn9XTHVo1+
n6EPTAcC29AJcwfkVR4UUKGaO1It/ejAQxXLSDPs7pEYGasST6wERR49r+RNgu0SMH8oSx2otJTU
aOnAU5DcVl1erKG+CeI4BfKPPh+Q5Z3UDlAAGQV+By7aWfcgT8WNDQ5NsLBEAmliSCY0k0vYQAyN
XCR01G8iSLEHM5SdZuDtr247sx7BDJSiqMLYJprhPXIutHtfiad0Avm2UOjbd5oES+/UjDUxrgBA
D4/U/N9BAG3WQZ563xaazhQAYTex71OwXp0Kt30F9XR2X4FDAspcnXyTtmGuJQMAsRul+5rIFYpe
5dtgyPaAOsFoo/eRfLNC+S0yff++CLMMO7cCYLzJTqOR7zEDpltsrXw5nAtbUxvUq8VfLDlK/Li1
6ns3NgEK0dlPT/kXp07it9HQwDGVGeweAkzAqcosOzYe/xiOEO3HcMBuH+IkOwOkWr7ogBcYus8v
feQic5pAmWAyR3U7nJFwUwEV5TQWFETlmLcb6lUuZ6DTNdWReuuwvljTHO2vOSBRFYRR51ug+XCw
DEW8Z90aLRBmE2zcBvTNCDLpFredLLEOYZKvsfq3d7Psq2bk4HABBfFUoon1O6qFAVkL+sGqT5XV
oIwVVaob3IvyLbmkSCXfZENeQ+oJzlme1o+mdaAG+aNwCSxrptIPYcxb7bFiXrcF+iBBZBIfuds2
e8OvADyVqXsytTxfzXYbi2noqGinbuzGJ/wn2GjiC1ao6NilsUx2okNzGs70lt1ip3Jc0PAqnlJr
fADZ958wefoMqNeSKImiJh0WP5RJfIztVK+BALtqD5qd9Gc6YJWXH+WYHRqn+TCRvZuaiYjwgTs1
WBwYys5RjDDu6JMw8CA71IjrrOgzUUoTF5TabqhFHizssS/p61tq0fAs8od5eNY27QFqhNAS8trN
6PnHrCnaR/BY1HeJdONZRrUEKcoGlWnpnqqGLCFu8tJrHgtL1AiDhli/s2R8zRzj3924FElAw9U0
WyrWUYWNq3nwFVautZLFeTlUhf65WaQ/a0DVTzagPn1AbvNpDtlxENPrWJJPE9CwEBDSPrA50ms5
wKG1Bk5CgTwvaIAHPbmpDVDxGa11Sl0jHAMlBu1MB9CmeCj9bMONhVwyAgAGyBNpIMKCnr5OsDE5
Qnqj34Vh9n3h3ZYRiOO56sO1nIi3qaNr9DyQlZkcyUaHCuHtDFv5uRGG8c2/zdPw7/UIQgbXHPGD
1HTjJvFK9VyBCsKdNq3V0PF94vfZlvawiG3dsRrrCogR57fQMzSQNcWedxnu9Xb1CHWAHW/yH1ni
DtumsZNTOSUVsyHDnouZSPoubTojn2kERFzGLfmRPTEcpChsaOV1WIGuEi0MH+msLpU2n6nfZ6VI
xGEMQb+T8CTfx6qSO9TLoW6347tqknSCUJe5ckKln3tE4W6BQk9nKL8tsWJsqgSQVS+bR4KT0XoR
yVPfg6Zjevf0HvELQ/Jo+ZeW/4NsVc/VzpfN8/IvkF1PnH71AZVWff2dCEGIfQS7zTIw477aLiQh
RDNy1WxEfI84xzbTHH0L1YfiTIdquhaXZmNWxcEd2vOV/coX8k5FILDv3dbT1b+M91TF9rZs6/uu
GopVAqTbyc6S8Mmqwh3duuomzHaeasIt3eH83ATA0WmelF7H5wwyL/OdbxkeuV34FJraToT/5J7R
P8hJ6M4VmxHlNF+qzw3SlUVPYprpl19uFqtf+9LbAJ8CngHmPafukF2IIslLy+HQGDpkqiZOJTqU
2qCwS0zDKYf8QbaEQb2jdYc0hq4i7xDkA80VNE1j8VzonYDUe5GcIrK7prHyU8i7aawXJ386JFUh
cNX+OpttIS/X3OTQlf/dAU6UtAqWcaxK/2hn5kuYFdHNMuLfp//9kimKFJE/95MA0Vttr0/kqnT4
xI9KbXMhW6X2QpcKwqJ0Gznjjyv7PIMfFliygy4G2/xVljeIRdfgxx9c1MD6sV0cqQmu7OKeRcWK
WnRIBl3urkZZTvUVYnyFytcuvqyFZoHO+gjCc/qkW7B0eLKExoPhemes+xfzTPIgknELlFt+boTe
31Ohv+cNl0grKwjW6ShNlG6bgP1R18EcMdX4i17mp77KTuRMFf401sEwN1XVOgSPDxI9yl0Rct3v
m2lnZ0M9UZdgtcnd1TigLMDRNRCb6Gb06kK1SljtSx0b2TkVrhmQuRrTbgOwdLZHwjx6tUf/wXOa
5gIV+/bBSeozebVu6+11u9bW1KzzqdpVE0B+fkzNsM5/QeXex9TukKePrQkZhxoosxj6LtOetvfB
hS4DsISKtdJZuAnDplkRRmeG8DgSIoJ2hQpKAvMs8B8lgH9eOkYU9mPVZGk7rJ92nHPnEbe76CJF
90h1bb7hIZdqhAAsGChgm+piVyW0KI5U3lYKPg+CYFl0yVtzk2uvsdGmO0TjXulOCED4x72emnRA
oPKPGz7Hr3sZQS6WYRhYDvo2wkqoHPlUL/KpPoLqSWxwHAC6yvfkSIe/FYyo1HC2xajeyKOqwlzN
5Re2n976IdN2qa1+2Zo6LrFEmF7ZwjZDrJvMgsIV+NF+OV+9BNVwXNn+9lZ+j19KYciNR/yBezEC
CK5l3Xs9WCu9xgf2eGqaQMbcQ8W2wMa4xnZ+stHBiIf87PvRHpFcDcQPUwf3zINpZt6pd3EVBf5E
aklT0SzIUQ43cWU/2pkY1oaVD1s1bYgS34gupmkHzrSDokPouv06jZEfo2Y6yOhSIhZLLTa5cZBc
rGXdfHj8noNmXOaoJo9/e5XE9Q4li8tNAf2ZYOhz6C/lNWjyKixRsYa4HfMcbM54ihi4kYJ/NoMY
/C150FlmAJMyTrjY2VFLy2LPwU8/AVtQ2f8C4Yn4cUS+cxNHQoBaIom28RjbyCRrqb31/b5boWKI
aYiju/XRGpJ3Sc2i8MLbogWZJzXHLgqR8qq2EbQ4z7PNdzjondO2O8ztLvH4erQhH8GdGpxEueXf
23Zlb2UDYqv5VbO8ePEneSsfsgVYABr9xirN9Ayaj+zs1VV6duPS7AJqR3Ea1FXp3XSuB9vcQ+4o
CAPVYZv/mG1z/0Bey8TLnDRmdhor/tNxKrUldcUMvJ9txSzQbUDC8f9RWFyUGo3J+1qksWwhb1Fw
tic/OqAgLDsKkwU9y9QB6Ns4oLvvcvseS2we0mK4Xey66loE/6txSza6Zydh8z/j8c32WBjXOZg8
DeckgBXzt8WQ8G1n4GLiA8KdgHYpB1CXX4eeZ7INYmkceqSgDtRBo2fvud3KfM/r7p3yctroQ6wT
hA9Tko6oaCsFXgATtQUbslV9yR7SdHYgS96MoHs2NX1D/gxRgQdZBMRcW+rIgKQccaNiuswR7kn2
UQ/pYqarVNuNYGIDp/d4TqfrnA7Z5IeguFiFnVZuyYaaL4gU4QpNcLFjcENt5rIocBMPGsHYx4HU
i6IliPCpYzuU+773AA+cbRRRCTNzWLsN0JmVnuNR3yI0G7IKaTAXRDlYAU8lnBpqr218tKslB1D/
tlFKgDrIVqttnBZ7FbnnyhycPDDwfDkCnaGDvXM6tfrEzYPIkuHxuksO3oeResiHbJ+GD2OjdtPs
1/PMbRpIB14U1Ypze1gT/LIccvArZvKsJgynNalI0VmOEN0mqW0LINEEm20Cd1LPNGLknTwDOpbt
zA5737nsphbeLWguvL2TDNDepdIcKr753ZFMhTlkWg7KdFCy46TOPJY6IORtAF8JcVGnnKidCPQ5
ac+tAC5Ta8KH0mFmb1raEYtlu82Vn4IwrQva3DL2de+Pt57XaWtl6OUXC7CQwG384ptpqY3vFUjj
tXG2G8uhf9emywCZJOOpQ3p9YzQsvvUbUF/AzdsPWq7PMw1+Xn7xoF4Iqu3CXtttBLpoM2ensu4/
DgyqaJuocoeAbNTr+iD2WlMb92l2qsFzAOE13Gx1lJFMIlwuOyGU60GCGIG4G0BR5xZ10BR9VUZw
/HPy2agB4LjnskP+KAg7B48GgBvOjoPwnK1hk6lBVsA+UrtBKvpzu5vaRD7neaW7BVm7CJZblf5b
V/aTkOxyx0t7BX0Qy+s2dO+j2+Uy+JPY7TLPMlhkYRY0DH/MQ5vixxBDCfyc/nmIe+/7AIzwbrFn
eqE+uVWJGDZQhIAw3p8dNIJsdsz8mwSQnr9NUgFh1wcqsr6XoOX4eJ2ufG0TrJ/ZBkvT/Cy0EcrX
B9RjAdQUFGGpn3hebytV8+OSqbrKZVGmi3JeLhQqyddqgC+tgNK3qBiKqJyJsJkVrh6t6VRGSKeO
sReuFnJo6liaMrZRGuWmYKWb7r8hpL+VByQCtcZGqP3odOoTC7nNtJvKGrJVF0Lbj0qBeAm2Um2Q
ci40SkU5Pgy47jIHsaapdAgyuOMqYijxoGaI5NsJUJfv1KJKJL+Ujx02+ue5BbzqPCE1LdC53gy6
9RzprrM2MlTCzdVaVLhFJV4zSexHdRf2DGtr8qKuoi85dPlQiTQREcxKrrwN8y3gA85nIyF7DQ2k
8EvPFe536b3qILTx1axmFH3twaqyIz4MYDPDPTLuMzHG36gvFu4M7Klm38VEAxbqDJqSmr99lymT
ULTHdAhDhHKdJgbyI6qeEL9AFf3oibXPQ/+mZ2H56Lrl06wL/tteGEP5OPm7pt1/dXoRrXNHh8Lz
WKA4ne1U5dY3mKq+oTMoIjc3camZZbC06Ww2Uv8yhprjAGkUrunl5qrD6XvrY55yehnqno1Lm4w0
T2L1xt7TzPk9Lfbrt0Pvdp4GhD0QuPbBUAbaLw5t2SWFXKXJWUnL2S+mf/0R5n56zvr+5WObCFkO
ovFpbBsS9ggl7agCErta/1h0ArmIqTqSbJ5KViGu5wu1aEA1aP6udlA3Ojr5cBxS/6g03f5qtKCy
+D/OrqQ5bpzJ/pc5DyO4guRhLrWvkqzV9oVhd7e5g/v66+chURZK9al7OubCABKZIGVXFYFEvvdY
JkClc+9vDLDRozS/AMck1mUQ9AAFtg+qPhRaFdNPPMkapKj2LxFuzrnzHcdufGlphXeXgXlKVa0n
Eah+vMk7fvYJFoMF97wjfVco6KqO/nfkyCGoXjc4IAoes3jgewJeEgTTzrQZ55QCiEmXwcNuACVO
0qUlqQSF1aTWiIqBmUPhs5u1aZEiqbLmKc4NYyMM6i2qQCy8fcxvA8fCJ4DaIOhAfGtaeUmkH+My
XpFHNRf2mVrkQq1+yi9TUZcuvPwSm69xrOOQv2/uymjKzqMQeC0bM7oHTmZNY3SpbEgucZz+LpWt
mTpUdkVRtFW2jxMZWIigjo5tzYI/akOKU4ceiemh99Mj65F1X1KTjDi3nLFsFeNOgOzf4mpIGOU4
jmDRFH1el4/57Gsb5eeIc7ElTjtBJyk/16zm/bl12w6JnBgIpDRgQKRCyDZOZjAcN+kx0ZzhLS94
t2GBDqnywMAZqMm1hZUP0SFuwv45DfADGUJLbx3XDroFaNSwsodOuxjVB+RdfD9Zj+AoeKYLimD3
SBUnD+QPMBB+o02oddOg09mX2ZrUb/eheFszUqB3hZz9LFYG1AJPyyTOKHFOZoVxvCajKfZCOm2I
hDd1aYBsqnszF3VRHh4tCg0M7XVtAfwi9uJ0JFkGwTGM/Qb10TBhD1LtSuFBg7Eg6HeN+JiC5vyc
CYpqunQjNEuzMjyQvRBU1mow4p6NckjfWIKn+C7s3OhnAxjOMgobfu9lY3UG4Nhd+mkV/8wsBoK8
PvvacY43HQMgk3nceonANkQOboytAUUGJSqxfL060/e16Pt+1wzZD/WFpi+oaxXT/nISF2YGVha1
0+HUHfVp9YIJsoqoN5BnoSZdrNhANibgVrN3LG99NQzCvQFHq+aCcKik9NoDI7pGCSy4cATaao4d
GyAOtOji5N8Cp9fPN+bELoAhr0ZvWeYN1ol2cIjdFnsLzXKhNoMWzsKto+unK2XHG9Y9l1HWzUhP
ZDkyw2G3JiOFyREsr/W5HxcWiP7ue+bo90YyDKDUxVG412rGokEp5n0rBiA1dBkA8dllINBTQ0a4
RXPvV1W0D6uPIl63/ah2sz1WvlcCYDZJgSmdL+rbfmlumN6We9pa8xnUrXUQaztJkBpnjr9pKhOw
esFHTD5gJ4zvPT9bSBeygcTgEleXY3JMoUu+wPtqWOO/fYJ4jt/LFtmG0RgfblrkVzSzswBD/zNq
3uq11UFPVa1a1ZKWWh2f5yMzgcwXi+a/Xf5mvfUDRef2NrfxkfzM7V/cywZvywq0HZDtFLszG8qe
a0U4QTwTf082cTNciRlMMQMNaCX9P2J7p0E5rwnPnAMOhEN/qMkNhbuYe5tJbpnJct1dBe6BJdHK
OEyPnvR6RzQ0ZOHgXQGvYwjU5gzqykKUPS5KL+aLpgwnVEqh6hbzidOBDATvS2pmbsyQLovuyIcu
tZ2ll1GeQApNBmZ1EawAsM02ldm91hlKkqrI9IHZrfJT1HINb6TmlTD9fT5+av/En+Yp3ufJLJT6
VWB3w8dtXBE3XzZoDs4bgOf2obD+3pNMfdMsx4i/MBe9j3E42L6ZRcWJMeq9z6nu9z5Gc4q7/12c
y5dla82gI9STZoH6Fo53FH696NIWCZOtz2z9+yj5lUmJ8qOZ5XICFVu61gik5lisvHZozoXVd5t0
CtsF0msNMoSwUWts2KXVgBTiqNUBDrkwyMSFWm6VTaMM06v5aBWNAeEFYVOzUKtGVR7SP0Di3Qyo
e9BjuLmPc1rxGGqAIuie749R+y0+eSWooJpoZPUp7HlyjMLYiDbUtLohOZYgavV2dR/Ex7y2vrOp
zTc0AHnrplhQk0YpBMUubYF8V7q6rCJAMnlhRQaytwX2CDs4Ihihy5jU5V2H8iGiG1H2eY5AOVuO
eBfhe/lAtCQU36BwTDobbHrqmVFLjGzpIXfRzrGx41oGUWUCyKYOFiTgCdZ3fes29wo5Kwfaytg1
fKfplntPd8D2sthzA6fGN4/DHR+oA8O4y4J+eqBHQlanXWYzNr3UpQAu4kNTRw1GDg5UEwoaeIGa
qVmvBwJsG+CiWILzslxLYpQ8KD72JzNZlGMWrFAjsO6R/jmi8gvfemqGQQklRmmNO/xyQCX6SF1l
G2vUur4HX4XVsfNoDnkzsXsUiICddRrmP6ww4MvRGoqNnlr4VwMHA/6Z3o3RYJyb0nGWg91XUliz
yAv9IZ7nNcF86eIBh4pcBTeP0jaAvheVaBWYMWvnSSOZJtM9VJ4GJntLr88xn01UJQ/RyhTYgfRJ
t93gpxovS8tcNlDTxOZq1oCci6vMfvPGBMsaVPYDYbaqg6D/icL3aGk3RvTo8Ap0HW6Dn1ezbO4C
nesr15nsN15FL7UetS+mw4qFOTz7UFj4A7B1d+HlA3+08OO1bfVo2jdhOd3zqfeWWTu134OY72x/
bv+a8vypQ47kbZ7Am13Y83C2i6E41hOvN2Ac1J/ZaGaLIZ27v0r/GbAu/4++RG0+zZ/OjrltfJx1
mzPIsKsGdTS0UAxnNp2iwXyjdSKZdK0FCU7oOlhHiUMb4dF49pssdftstMIo+dJFeag7iPibOwAF
yhamxoalLk7ecaw/P1g+3n10SA807bhtNT7LUVAutY98API6Hc3w8DGiaKJhNSXTtG91L4zezCmI
Xv1E/xIJagQ9AkYU6ZHsKXF68EJo0NR+97C7PlsiAe5vZAJG5l5KEOtcUi2g0dDsSpO8OwPLGzmg
/LoCanz/XGZpWx8xXg4EHxio4CzT8SHnY7u3VZYJEsX6NE/5Xc8bwD2XWWhFK1UzRC3ALruFP7rF
5qrOSPlwhh2UaU8HMim76lLLmMdu4YpZbgaQ0jLXkeeDIkFUjtVuhdJ3Kw82Ye6jcE7VitEIm9tg
Q46yro4q0IaOY9sz6MHmyuiw1j3gVbZ1Oii9W+KiA/WP+iPQWB+quvEO1KJhZfs3PiqOpqXuJU5M
m6FMIwW4e3MztQobtfH3g+Dny4fAjngm9aCqS62bh72KViHqXrmePEGGz8RLC38z2eXDffqw6lbK
/TMbMvievVR3+fQhxF+O1Ke1UTNcxckQFBXb29avcYS+qLSabwyfLyZBtdx4WCIb/vwKVdVk7dgl
sufj7B4AHnQ3hYtKripHTcOIJM0fKDwHOgTwUaM0fowiiHnD76DJxr9oOfabtnTPgGMjJ4JzN750
Qa2+o+NfjQOLkA7A7RFD9CRGiy69jOYouaFRdV6Mv+o6njxixAMCVuErjaPbkdv+yTWtbFn0Fsom
Y1DFoujeP8VGZz53nbWjIjUgUeMtyHViCcAyOaRNR8N4pvDJc6HdJWrZVLiPv5nCkUGBbl1Qs2WD
d78BILDuryIkspaKRlZSzdKIZ5ibyoW8R28X2Ve96e+IAT+Phy+Glg4ATzjVeuB2e6os7p1yy4rW
eWNmX33URL67Vkmjn3GA9ELFL37jJmcbv9pMlMJQCYxjzqAdYZOhL8MZLGnkp4pj0gLZQRMRN/aZ
498TDFTzGnB8e6OJZSRDAv4cx757plbrT5fWwJzTlEHAjOyWxwAQIr/eSuxNB0SvjKWIWoR9jIXg
z7q3tQiUNyA1k/x+1ARcHaoyhhOumzZODmQjlhw5ULqztnfMsnK7ox0HtuSt/IyAkogqoYLcb9y8
/eOGxZICbmw2JRHUVGMBHZ08B1RBHc3RCZ48nyPj6A4zqjV1tr45yEPBprYPO30rH5v+gtirlilj
86EHx/OF7lD+5YLajEboz40EmRupJk10CEuHVlNuWoe8BMsIHWFxlLJLESXqt1n2OqOiFrwkQAZb
6dnLxVH51Av6GdR4+7M1HIy5DNaTATL9yEJRbQiNMPJAYXfwYHrdxUNPwMpsJX6/aPo63tiGERwj
llWnIffYGnzO0YsmlhvExe5/A3Gp/peJg4lFx7PpuRMxQFwER73qEWODr7BiXvRS6YDIhAaWOShi
wfqbQFICGtVBDA6wau9PZZItAYsC6Fc/qa7fzkgY2o70NVIOtExV9kvSHbkVGqG+EiPJbS/b1bZz
Un43YTQAzkfkkpRPgvTTsGKDliwBgi8uG257aPeV20Zywy0ZXTeNE+hP1Hb0JJXutAevQfpw5R42
fYM6UlFs42g+uOa6vv9zRv0hSjwg00o71hhLgDV1aXtpNXa+bsUo7XVp1MTx+ZY2phOSkOtcM/8h
VjmrWDWzupG6b1UCQ/rPqxvD/qhuhdWNozPUVqOYRtcdSKbc0NibrRd2kW93Z3tuPIh5cP5AlygB
4fjAEufKRgP5hMrX3EruIuKHIj9jLK798E7NH5BLWrpBk9x1XoyzRJGsNOKGbXjh27uRu/kL0n5f
XJGwnNveQ2US8mZu4fun0cQCSyYqUaJUeKH1lSLtFHAWc+jyl+rfR+b+dLnneyRNPX68J9NxdkVp
1ZRNILebza/px8jej7+QAz1tO/WfPq2K/Pi0qIwCARaRbSUgnQvK8M8ir4Kz2TPzRfTmMAzOJPnx
PgbAvRwjT/2358c4YHWuZqGx9zit1oMz9XiYyDsA8DstwrD3juI2fxecwf3jbT4+HvXeH/3j481e
sxx5F536zHXA/1KZpXvESZF2j3rjfMUrp3wKsaJYxbwtn7jOLjY1qlrkp/WNdfrnj70vEOJFNoUF
3//5P//lmCZ4EC3mua6HoioLcJaP3EHZXIZxOvrQUnQDnqa7wjaseRmmQDsvilQH8hGspyPAa6Ro
N8ccuu9z3250Czi/OQ6mr9UMeguRWIuissUycux2YQ0SkgZ2YrUhu/LHufWV/aM/zQOC+D8HDy9Q
KsgBKaOztQMfaEsq5FF9l/rT+/htXxX1qJhKwIFv5qVu3IZYz5nAcmqu9kCgNcMAk4lbxyD3E/Dp
Jjd+mEUPjbvSzh8/ejWOi4o6oTvtzNMPW3hBoI4/xp7/EIQTWEpNbw8AZQF9wN8Xt+yLc5VC6i3x
wJOqBlJvhl4uCLRylNKRGQrLQGNQ0/8Y5XMHGOsrJwfoRZThkYXu4HXIP/zzh8awPXbzsQFmDX++
blgelqD41Nz+WAZGG1c4a3+YUHXmgFG9y3gC9FbaHu1yauSFumGa4qzJQIbpONcmmryffnVFp63J
EXjf5kijN3F/25VTURjNh4/eL1//67JJcKxVYG3tGBUbQqzkiFWQceRgWqoWqk/Gm649pjgv/x1L
HjduV7M4PsifRL0z2GFAiwJNGCjR+eISE/2d6kOIMFjYQ2msyKYGVPfG1to9WHfjEUSB5fTgRcC3
MaPw7+nSzrN/n/bJ1gXJ5knZzcSMURyXfO2Fg7LHQ4ukON4565sBy0y3ZgAEj7K3fQqJoHS6r72k
eUDJeLOMeBb8RC0k8hugzqiNsl00VV88VU04bnOfdXvy1RkouN59kzq2/wxWvTXHz05m1DscIOK/
xIiTF/DpvraCCievmz9uHLrMsc+dB90x+vCqi/wYp2F8Hr/dWFWXWp2WacshA7GOR98YiowKB8B8
T8bLbxJ0TVro/TYG21Z8iNi6jlm0MlJIEtFXveePLAIXdtbb1UnXsfkgM3l5tverzXGK6/QFqhwA
H+6OsuknZX+MvASwl6CY+qOXmaIpHCp8TTcoSPpJPXK8CjfrDDXZZK0sENERBJBYlzk40Tap2f/l
QPT4KJmYqSmP+InS+YqZOaxj6X5lA+c2aso9DZxN5gLVoMXKiVYRZEi+2knPjtxsu6UV1tNXrOKd
ZRZ3KHUSXbyNfFZEX3Urco9TUXYAU5SghKgZqKjiPj00Qx1sEi8qnpGmTRch4+xPW5QgtpP1A5lF
e8kcEGso36rsLr44bzBA72Dsy0BHrSa0ghLwokG324/d+gt+hOPD6CBnjBpizcizhTaOi7B7kZyG
Q1ukoLkKLrSFeVlfWmTr2ZwfPf56Y77pZnzc8ga4ntEFr3e10Dw/+RIFbrLyBRENXVgKYirUluvl
BpJk0ANupjbcllUa7CPs4IDhrnE0BPC+i2o4w/SfCKWDrG77WEFTcw3yImPd6RHgIgCenTuoEZ/J
JfSH6SQCJPBHOdMoylQ2A6+Ng8JKDWmFE/AUJ7EJMh9S4PkGRGUWPqjxyqQYF2DO2mS1h/oJO8ar
tvTC4kiXNCiLownIWAmObzTVCGRPP3jSiAxH5cZxQIZyezuF6lPraooo1nMQ4IAsmrcxcGqF/QuS
k1sNrDG/bD2B3F4hG9EIy7uPGBpcZrzlWh+61cbrbU9CG+a+/oU8EFD+CtpAcIMb9MGnwAXEhnpQ
bCiA8A1Xs+gaW4zNXN/1qMg7zg1UXYWAZeTgIkpaH/qmOswVUs2+owGV00dxt2Ip+GLJj1x0DbzE
bCqeITcA7lDTLQ5g65hPoRWjPDXqKxSmoWqmns9BNWRsBczfdMcgZ4ecZe0sKo9Pd4W4UIsuyF5w
SGHYQnMOzhaSMuYiYJON84YzmZQvtYCfu56ObLPV/67B6iC+JVF49FFCvXkDAhkN8Dz5sREVFurj
Rh+tGYXr4MWGDw1QHA1IufHPfORk5Ekx3H8DLro7oGi3OtJFH1Cd475EfXkxkFXr0FU26tLAv7WB
Wl9MqyZT0Wqy2vK79Qid08UNZDCFcs267V33dkCBBwlz6CfGGgKO1uEmXiOobCxmqYDKlbOoWBT7
1DvwKMax/Vdej86izsFMCCST96UGf9U+9P1uY0ZV/2aCS4J44m48jCGFNpTwyPoa7xo3+0N5dNxn
+8DDHH4HMJfplldz1Nwadpevk8FRqPaOtFHgm3+BtiEXBdzpCZFDU0F88gLaIVhOCNCOE3juKQCp
uCZBO9HkhkvbBqQESgIAzSJb4ayBiLdeVJd02DhqIuWohWqPq1HSuamG0F8nWGVCYM7yukmW8RN5
j4+yKbDbVMVKrfhLpl9stLqnC9l61LetaBdAzkPfhRuykQvNF5ve98sO1fdCkDHOWfpYGMa4m1CG
BH3Y3wBl0O34S80N3A3Z6MJG+x5Fn8GJenGUV/fY8a1U0M1ENJAWaXA10eBFSGijRmuA9mDG8e/I
kcIU9IIoWPG9hc6C+6FPaqxwRTepeLDtwJMifWqz96SP44PC8PKX1H3/RtyQA/Q8gb/Inotad+5A
3ANEgOCMBOy7WWsTct6D6E6/3SK3dO6ibvw+Nqw/Km4oSQuVJ9YhG5092SUjVJj6b02TZMeO8fRU
YekqeRMSB6Qw4JppN8SMoAsJmtR1TFSaQdu0TqBB4rr2oz+m1RM38i159Q1qmOcJ5MPUpTmiGFQo
pI9q+WDcAVlQdBCn0le5S0pWMqMZtrzuXgMQXLYLskluc2oapTljHTEuowzaf/RTTheArub7sX24
eRPYTtUuNJR07q5c8YLFXgPCgup1YCKbfG/b8vVBZsfBZqT2hzu3nLsTOK5WWjy1B9Aldicy4b+k
OxWe150SqO22C+pj2zRv9Za/Uu/GT9logKZKQaC05KCGguon5rPDkUFbV9xENlWMDwU2eoT/8FG3
odtrSfZKc8vnokdU00TuM0/8KgqAASq5vjFi8F/qVXomzuE2maLz5NgPRD5MlwBAlHUR182aukRD
nEflg2OHlyATperniJkyqE6gcsD83kcdOs766eKIo31q4RR5PBrQ5bMGzdySPdQsVAhJF7x0KxkX
UWEAxcjme5CaMfCQ75iGAKsrMe1VCPkox4HmpVukKbtr3NzaXtlkk9xRF46HUZGdD2GxsAkW6Zy2
e/rJS6zUWhpOc+lOTWmB5wmj9JNHXTVKzv/PWDPHkf5cFEgaBtZaYmsJZhsznGWT8Up4IWtQRdID
Nr0esM2+V9BbGiDvSJCu//NAyVGX2sxhoMXtErh6/G8ANLgmgcH8DCCR9yOrWLOuoXeKg0cO1d8B
VaS9E8c/Q9AFLlrfTx9R0IKzzhrqP5fAMTPcHzGgjjKwAE/IQ53aJ2j4riYv5YW+5DN+AHMvHtc+
aBhx3GMOYYczgGQ49brTn3KQO0QT4ApyuBEDalR6my03V3YZZ0sKuZ3iqo9KaDmbtA2VBuob0OsF
jSYW/do5BCXDwQkS7HZg0vQajBnUlC7W/AAtkXZPvlcuhlmDF7P0vaVZWP68UONjOc0HqL/u5Vxy
+H2yEFTC+2FCdVNmbywCz1OBHFXFGSjQX0OGGKgwUVJ3W2Ini+au6umoSa4qkmxyYksLWlAJgZeY
sieeSLaMEwjaLZY5S/FfBaYrGiooBYNMk3EkL9mP9AA59CRyoPMlUjQ0FPdFt+vMPkSmuHOiZA36
Af3M8m+EaKOLgr4ZA5L1naibvRmgIN/+qlzBEaphGR01yxhCNYc+akG8k9h7da4mxeNEIdyN7bMu
EJsrZHQtGd+JsjjlRq20dLoV9Mvyvdm4Z/FL8Oz7UXhsC4jD60IzK8l9aS+8KjwGHnCMtUilCjtv
7BHkbrCTP9l1zEN2g82f+qv5K14twxzEHyzAaSmvx+5O4+P0DD0tmc+EFjkK10CLtibGLuU22P70
7MyuTGiSW5DwfE05EGaAS4hmg9S4nI3ClVsvlg/YJmOhHcdLp9BiUKJOtVRqAjn7a++GwLYQgZ7o
TpaFfGFTNl/IDaU30iNAfiJavndpcMo1664sJry3/W/cE98rnPk/0CVqoJVigIUYn7jfNjdu020O
ballxYKLX1tizYGsxhdyI3tVFu5DaO2a2cgelEXchKHi5UDjZE9TkNcL8M6GbDQF3cREkS7KCDAP
2egm+GFbZUgsUcZGgjCmKjheJXBqhdSQ48CrrXFYMYPkBwkfst0EUte02mk7Vc70Db+EBshPQVjG
CffaT8Wlf5EuFf0RDLcLT088cH8JvhapatF2oK8h+QuSukg9fGWTDN/FmwHVvY2jEFODuLcsCGIR
8CV1Dk26MQM4w83Os7hQS3WhcIrakAnFw8pPT7L8LLvaBIh4qQW7vjKDvXJRE1ALlf4QuOnSewol
E/k2FihxF9S/udHVCHkmsYk6jDo4mFQj0IhSgLEZ7F3YdDiSQ88RNQaDo4MDssvBcMmw0HCzHkXz
atgrbBkhnet0QtjK6pr2sXGqEsQdQghHd85dlXmvPHLsjR513Z48yrC7cIO/e9h8sjduYV570J4P
7+Jzktju7Rw66CkXzrilr2fmmmzl1nqzp24JCVUD55kvVZg4Z5Z2OuhmcZYRlOCUTiev2dOXV8+g
m/TRjb7Fvl3/vZstZqNwmu3jTYcxbOVNtaG63FQ9G00ubkputRZ6S8sDgCBtMhxzGMX0JZmM6DBp
Jb5nTuW+uY6/b+M0/6P1kOEaM3+88mBZpy2qPPRWo4AY1SaPNzWbx5XCDo3m0AOoDlFdZQss0Mpx
vH0pahqh0TXoyVflkOOf6v+YCMUG4BFpHXC5md68z3UdyX4hPC+BaiA87d3miSxgEOBLTRviPcHU
lD/p9pGLUUj/vjVQZwwlA1RNtifw31mrBn/Bj774QfkB6HID51lG5t3fOKAqdFpGdv0fDiH7fjOD
Z87N1rYM+VRaUmztJM4e6KFwIj2tEtTi4qgayLrMghhsaYFujp6WbCKgx8r0gUwqAND9bFGCsnjN
vLp0zqZRr6JIKw6y26G4+NhCE3HoT1wvoHLrmr/8sal3N3pxfq4l+5wNX8kupeGoCbXVX3ij4nBB
KMhJMbmwhJClcDYzMOI6HRgU6NfyKm9+2y/qiB+T+I4y6fKnlXC+tz/MgxmcO2fwD6VhLd0iBDct
jgUe/MnMH9iURqAzcC3w6mhYedKI8AObYHgnbXUBMU1TyvPYjgM1pgksBXil/gAEJ8ftRc/Cilj1
DO9HlZX5XQr6TZSyeq+eg4yekTLQCoH04bHL+RMxVelFACpYs2t3keDc03GqnpRZ/ObGSX6EImC4
Intd65dwEJ32QBRmV+FGY7a7GAhUnZvIaeP0ZI0iZbALgvwSlaiVucfanAPdGjRbSABCkFN0kWTJ
7rKifOqwdW+W5gRR5aStv1DokOL1H7LI3NdWy5/nLGu3QARdQt20njbJVMdHVImDXxpUzCCbdPI1
q7XaWvlaWtyFBfj+cXaeg0xu/oEc6S/w2EfInuVejVws1DVBql7rO1mb6+yrdioeqSbXDoAwTSog
T6kmly7k7/BZ36GiGUn56lgaeQGgH7b0/3w+6tr6baksTkRxLKpbzPRt03NJifCPH48xD5v/+S/j
v+2oBWHi2IaQEGgADwXYytdN7PnzYU+9qO+ddguKM31RQSN2oyO1NK8IgEWOWEPvCa2l51AR98BI
OhY7zeyqralF2pGODKuiD2RLHhnqsZYuwKKmrWWfnBziZFBB0GPY2DqE4e5sLzqHOkrmPW/Ov920
bKvn3yKobSw4i/jtaFPxpzHm2UbNCxBo3W/okchYaiU7mGkoj0aVXR172sZ431S5+WBOkI1N5+/g
YQevQcusLUqPvG+uvUYGyUEKvRlWiV2CJ0RUzFPZfMQfB1CuPZLFYiizQiHgDJwRHHLPgxhHlFsL
y7GcpwEv4eNgpL9Q7zXgU82yn5Hl8b3sFl3xM511vtfNARX+GrYsa9AXNkvwyGarqNILUFQC1S6h
c4GAv0Z7+m+SEDn6z6Q+BbDWKVZyBAs4czmCWwvzmc09BOGqhVFoASSi0SVbg1LdqwGcU7b4F4Ht
ZgCndvgJ0OJBe8oDq9tYLH+MhDynVeoFVB4YGDuFeCeUkr7jq24/gDxM+yK8yOzy8J5XbSwFw/1h
zDZ+E+A/TyRhWQDSWbpQV41Sipa6Q53ylW8HjH0fi65dliYKW2bBDjqyUlvwOWzP1qRHz9gzH5tZ
L781TmNt+oC1W0O4obBwMzWseunnsj1BjKVdkr2APOEinar2bIfWX/IOfgUq7FEPnDuzKt7omQLQ
36sejZUQHs6tYgNisuqQaz6Q86B1A5jU4ydWz5dLUOXFVZcGyAb2L3tv6e7atiCBCnbs3xHKRXdY
0CxoQqfC76JtMqQglLEUt+I4Kd3hx5Hf+0MHwc14yM8gVXFejbHaj8VQPtqgsH6pII6ceM6rb7n2
fZk4r+QzMUAOWzPhSxqcoSO4ncPcWNOolrgNGKRqbSdDxfxl5WVAt2ImMX8IfsVH/BCOd13VY6kw
ANo2VVsPLCmvZp27oM5BzW7WWOwrSMOwXmh2hh7mB/DAmvqB+YWFE12vW0EIqDq3RKlBTbok2GkJ
rNBDglSXd2forQy+8pNNmmdK41NmVc1iumdmi1MMgdyjrMEVFE8lHPoRTFkb5XQdpayaHuiry+FF
5b62YVchi1qWglkgrY7UnyALs4zBTbXsxbAaoBbZyI+6ylaqaZSPbVkFQNHBZC9DD6lUwz4OHAiE
KjTerDp1D3Qxe5cdAKq+dMlmvI8qP3Ih57+1OXxoOXRwmwasPh9npEA5TuGzpRcbrk9vn/nd2NSd
HX14qIf+pRb0rNB1BMtUOoCkpIuQgZq4d+Fs7TNtOOh44Vy4XXPtfuyTcS8ZXPGZvcTRNBQmZ3iP
I5v0BjvhPbgG8coiulcKUTNIH4pDrcnlBs1gribs0w+fyjPOxLEXxs/a4IE3X7DwXakxii6H9tua
lZ0BGGoJWaitAXQctrvIdB6Kcv7dLO2OYUmGvSeInHrsh5t8sA/kNfDqEHSzsaXRGIpT+GqIUeqT
C7XkxNSUs93e42ri/7gdVL4vE9IEAQoSCwfqaXwFYjTnPrZZBQoEZGNkzajGon0NHmVs2FGIWs06
FpZak3yfcg4Y13txahBM0b4Vfqzz8pWuOfOGlmZOGyYormxEbQRWXwPDWxYUBuAUEwu3inVQOMb+
akGjbe7YT70FIYUYy7ihSS6haTv7u9DS5pXP41dtrqKnASoqpyw2g2XZldP3d7sbVtkpQoXy0o/y
WdnJv3OCzYXEA6QIGuq92oNWeiPey0IAXXTTAYx+M8EAKa3sBd3BFy6UplaZZmEnX2UCnVgAgvAR
7NXI4IMvT/Ad0qX0OZMtZbsprKbuGIODu27NPblRXbZyS3Inrxeqr6ai6eMUp0igrJexn7nd2G6m
/3jvG1/qqjpxuvWNy3s82Q3Hgnqx63Yr953EwSYKiM/oHa5GyN2pkHaPWh0SWoIrAhJNOB2kwCtP
VHM1R8fF3tYFnQgtVXy9BgWVm5k7WtyoNcxnA7T0GUBaICPkOowc3TAwdrQKGrFWW8woj0BOOC1s
7OPcRPDyRqDXpqNj0Z1ElwrFaVTTISvX6ThhCm3k99k0nGIzDt/aetg3gKk8stqanuu4XI6tob1m
GvBjY5snC+p2U5rvecbrFXWnAkdVoZ+wLXXTGmwHNCV1czbKKYusHe7DuUx23J4XhTlVB83N7SNS
ALhQ6/3igTfmyhaIrguqrxp7LtsSaDe2ohBy9GnkJuZ2GCVTbFPZUIJ4n/vTOHkbuqOa4uaJxXPS
NOQWd1pYo2juwyOzMYWYsBuN30M/PhWWvtTyrkTW25jBWCGaEQjysaaJsnIB+uPfTT3NymOKY3Rk
w4SDbBqVaS2aGclcGr/1p/7t1OQpb+INugdVhnrcc39G8eH7jdWDKG+arOzY5C2pCfKhVWcxqBZ1
Afj1A82FEMYHso0+NvyzzSUHR0yEekTRUTYJEroiQBFzSO4OEZBMUA0XyspkImIPdQdlo9Dfd/Cy
KVrxDKUEhgst3VjQZyFzUNzpNZA0Y30kC6G2JGALqODxPMRHBeRSgXroLnoIbRz5DIpVKI57kN/5
TRqpOCQlS2ReDulxBhmFckE17zXNpOSRFDYT1ITLGGmIq/nI+YpwUis4yHfa5Ha+KxcKUc8mR9RN
Ry263P7js8WN3mwuVEjJibK3ZR/r7Uqmgo12DRUU61D2DLlflTKm7HMUecXOy9MXGaFGqcV60K5B
TY+troY7yiFnmBZwKOsgk8saVEyTLDyysUvCg2YuUTifnyaofOIVjiXPiS455J66BaQv+DLVIWxX
UL8S4zPYt+3NFPb6fnTmLblbLB1lIBKgYH+1Sy/aul5tbzlv5xO4c6/AarxPevC1iKS05vJp2Wdh
sCLwmkKwEdINZVvdCasCHKEii00BZFddAJsATXL0EERMvnuFgKOuDuniUwQuNxXQWM5L0nf+lo5D
1Wlpz5rhpPveuUZxz07Z9RaU/hvqtxzMBnGLVwt22yNfqRno5FUewnIrkFNwd3qBBkK5veJKpto9
yWBMTSrjM6ci23qx8aLK/qSLa5r9ErKezYoJLBqh0PQGVUdpMoOqVoDUgPFjg6RcpBGr6NkCAg4j
0p8ixnx3lzyMN+E0B+qZIWIUdLvAGN2D6WvId9QcK3rVd5wCh9ficmOjLg148wSdNkvf4LACsWTr
ZwNbAhlCVppcxcjbWO+To6IKoeSk7vi/pH1Zk9vG0uwvQgT25ZX7kJwZbfax9YI4tmXs+45ff7MT
FBuiqe844r50dNfWRc5IA3RXZS7xVhmVQbHzUHyB5+wE3MVda6pXO+qBAWUq8y/g4rSOo9mp15+r
6UKbNopACy0icOk0kSr6sMclDBU0AYmzg7IsYUjhfSfUBYb73mnbbS0OPFoxoNkEdCJuv5OiZA5W
chdsNBbKJ77LRvEzFJ4UcfDidhWjtFCbtGHcHra0eJAtSxlTFW87YgcOMq+7f9vqACiJ9jNI6fY5
cMGAQB9Ov1ZBhVbbUTNf9DEff02btt5ophW9UmuOgF3AZfcHKsXJa9NWvySNlnz2G2NPqWOHwbti
uV8d4P7/OgAr8gJAZRAriniBDohIVBIauE/GbnJzauXm1OLGqQbbEsqbtb6yP5c6GHtFwW9fAIKp
mpo9VxxKVv5yCiou8GQlwVxcpD4TS3B71i6AOaLwxRrq/YPJw7L0vHa8MoJSpGly+JnfauvVLjj+
Q9mGA1gVp9qUnvMHfr633vulI9zC+9GqF3/VWf6s+13KHB2s2HrdGtv/FYc7sL/9aXv/U3fPGFCs
wTMyVC0Bd/jvSvscazXYrL3oNqAVYjz/VJZ4fQK4tkZdu9BZDUBWk2mRupGxOKPx4sc18GvTbDGS
23BXqtMmhJrrZbpIRVartRTKGJTJ1H6eqrShC4dVVqsMqJI7yCwfZPzwXeeA5PH+bdJY96rhYGZF
dkxST7847qxfIjHjUkARAwymFcBnQpPbLtbUq/UntIk4Z+mmVz1+2WSExZhrGSEsATEa+cmHlbUM
IXdOuZPUMIzTuvEuKexiuyxFSjShH2XSY7WBzMF2jT+tyG8OUiRDrTwY5jGH7x9ZfpqHKHqc/Dcv
cEICnPgWQHGTrePPJy5l7O3geClmwOZ7QOPDw2MCLGhlslGCGWW7DpAKuMIVUH6o+UQ3Ap30AZ0I
nYjRJMDIV03cy4wTkOWCosbTbQ5SzkIZ7YONBuaVjAoOWqGNrwZQxhYTqWCA6B6lnGrwIdYHlMd/
QK30/JpVI0jU3EABZEIAAHCch+Prh1YB8cOrDgCWF9vpi61nNyGo8codTxR43MDqtkTTw1dVKXbL
qcSPMpqVGejSNVXvdsFo6pfaCo2LGdcuWibFOp5N/FpVnfsXoKbQLSLUVCw2XC82pVCt9GFtXEDr
BHCQ+OODeBX5wYuGUja4Xb4fzByM4SKczHBJ4S6TilXqjPUs87ubYmeg/Aod+xSIan4HF6gXTwxy
yZmUAbCjBNcNOgAfFPSlLMWrdIk34e9h6CyXtBnN+Qii6PRkiwO+EqA1y2A7jXF+kFELKqcf7IQb
jVe+QqaWJfAyKZRhpKGULVGdsAZcgL55lP+4mwwnI0nZz7dk1Fa3ADQU1CpA0rUMN3Gq9o4rgP7j
MICMWQB/oDys3seggHzpJ6f83W/f3CnOfsPTR3ceswlwHkIsva16XLzzERXn6uTXZK1b3tuX13K+
NIOhZetN8wjq8+9v9WUYaglIPe/v7zTM+FYvrShcXuWLeALFGt7x6bO8iwdZhuN7cRxAIf2Wd/x/
HA9IK5GMI5JZBZJpeGndHtpc/R0cMNllFANnABIEphWnHLq5yi625maXcMSj88ZzahMX9nkNdMS7
pTR68JFLzuQ2IJYMcHGdhwfE+3vItfKsxH3zEae99cckcxYRV5TfrZ6IbhVcgb9yusdx8FK60wfT
3MyaXX+OjXm6jEEcbcyxqz8rbVR/BjDtL3pgAHRFiNQoV44JuN22VNKrB8d5ainGR1qgGCneg802
PtBC933vPVLUA5W0tybxAGok+QtlclNq6RX1+rKpXU/BOVDHtLV+84u6PFZdN16V0ByvBkBbAVVh
xnsp04G3cZVL2nnCOIm9AifxYNsUK1rQ1kpzXP1TKH3BhrMBvr5ypkh6PJhxySxMc4rBQ4/IlC1B
6eyW/k4to+hl0vXgkmtKcEnFwBlluP4NL66Gey4HSGs49f3BrnTzuNg883smY6x/4yL3A2H253ri
XQ0oqyfBWx1V8Ytl4Q+kKlZ30WQr4r0Xv4EcQOa0WHFFU9xWv2T43+BVjwFGDAi5Wxy5lDHuDtzp
xxi4RDV2pRaCfA6vB5+yqVLecRq77b02/NSKAT8h/aU0cnAuCAsOQCVAmWOcNnvwjSeA6laB34oG
lPBMF9oouIzrta79QFE19ADwd5qPi8MUpYAbSXpt2XaJ7ILBcOiiAXhR2JeyOvbeYhzxvXI14rqB
2S32Ip0uiI2X/El2aoa+6x7FJDtwuCq3O33e9o8CeDJ1qytXD5C6rmGB8bvMUZAgkHe7JHIXDF5p
PIGdmv7SVdrOoXrzlw4PQe77P1YgyL2l71K8IFxSbaquq1oGQL2Fe9Wob5nSZags1DYyG5ElXR6L
HejHT/i4P0Pct4qv6lwH74lfJe8oCU/eHWOKd2kCao8gD9L3VrNGEzStvnLQCpyY9sKGhnQp5tBG
0bwKplXIF2NOzXRnAR73TQamuNHaTy1Kzc9mkyAut8BNfLBF5Vp3kHGpCGq73YNPHt0W9/QYBXQy
1mnMsm+U05azZERfSmCpWwaiqQw5NNEhtJXySvmSqtJ3gCGyx/QExp8JvEH3b8A1NWXH5ZIpv4FS
z43N4sn9+OlNQ39ddv8xSXwDIsV56rsjsHOyVxzLZq+O0qGrQiw5q5PO287iuVzKqLCEnQ0YnGHT
AA8JBLPT+SHAagnosGMwz/+lK+XPwqGEaUYfbeTvZRarICKp3HW8q6FtpMGzkHVfzPtBT22QoCBN
mkgPGdIuyv+Adzw6PQtCs8TO4jN4uIDgJj7qs3DyK8KxM2yexerRTN0P83R+9rHpMKW7obbOgWlM
X1s1xSNX2xSXIYnzL1M6vbu5n/4WCFRYv4lMYNdFmYWOvsrzznLIjS5R9nLN2RDWsbIvisw/oybG
Py/+XE/+qKAqD7/dtFzF1HIVm1BKJ87ow9mjuRTSpteBcrfEXO2mGL8pZRCs8l3tsnJhCEMmsLJa
MnQc/5vaoqQiUnP0yOBd8KCVxR9jNKZXijjEhq81m8c1/oaZO7Xy/E1k19/1Caf0X0/rPEFLCEi1
ZJBA7CiXnD3s2xnh34nZj4eV/OlWdLbC7MVrcCLG1SpnTSATrELcN67+VIJIucgknhnJPCeA94FV
oDk+y3W1H9V0C3tl+UKfbbH6fqSaX6pRW+Dc+/Fn8LCkx7Jncv9y+UEjc9AP5gxuLTA76PtMA2pJ
DpbTV1Tt6a9+FhivcmnkXou3URCiUUETD8/Iok0e1jb+9mgufk6PCkcDT4ub2Z/oVtqeNW0GHBpM
G0H3vQtRKbTlLotQbqh6ze+VILSgaHFMRXZlAUQFP7s89RoA3nbsYitZfRIayqxzJUB3TWCm4NBA
OMbkjKlz1rjaeXLFf0Lis1G0pAeGTOcc9ubhwXVJj1/jCNzSZfP1h5Vf3+oLWmL++NUxsEzW1EGJ
01fup9XXY7RKuMe1V7W1cdj6quipe4yr4itXHIJkRKk9p+g4B+UYSlcj2/dfrMLLb4rFRvMsbWd5
qNVdOS6q0ItDEGfFGztIbCAniL0W/6JHRX47h6jhE0JusRjVru4wF7UvFHTvWH31ShuRQVyjJ4TG
ivhf2QymWum+2bj3O5cpEHFqMaDJ2LgWcY+jGzNQcRsJWtENhctUGvWq/WeSDslROlMpl3SjzJzQ
2x6inua+xTPT0NOj0xSbn/+PXZlaBdCXrYy+zNRBK3dFGuI/OVXDUT8GPtTzEdwqg3FPmXzDnKrs
JuNzOY0fZPQF5s7NbnnJlLF0C72RUen4B57XyZM+zmIzDXaRBhL6hsd70kYaShupje9kHlLGMByk
jMeFy8kheT4ebHCaCbZQQBFtRq91PhhaH77pJnAcxAp/SW+DMZgHr+i0VykyRxTLF02unqSsalIw
IIB5bad1ibv4j2ntnYrYAOKSCEdFXDgBt4k90VpCmdhiKqpsU2RhfQBTlmv+GVjVpkG3EhpKBZmD
GGZj/KBqvneSIs7Q5FAvFkU69ju/AF23lOWmYHkQ/pThlzo/Z6DrlkGkrZQ92avTAPYzVzUOzN9s
V+8vkuBBEjpIGRAe//bMOTlIEWeDjZr0jeSKWNZZ1QBCFvhwIL8rwPJ4yED9iCqd7ItkiOOMzHIL
+xzXD1RyK5I50s/RvIrBwTsFyZfFjzJJTtcPV10BkeSMp9p3s89QKp9Mzi4JBhV9zULYVIBLNLvp
ssgiA6UN1qS/a0KZOuhE3dDPnhr8+IUwQvP6O33z2bn2whfNarC7+1pxjrZH/b4dPej7oxtIl51z
l3nXtlKNSwSizQtnHGxxZEoZqMnFjWEDLlRhJxXSmHZU/FRWdKCXHKfmJPeRDv+3jDHdH7MwinQG
LXmA40VvUs6V4ygoqC6Vc+yjxKvBtfCWSypaG+xYaDGAmmulHsFszDW99VF3rS2n4LKHKafUr0wZ
eVbMW2TacEhFBl7dHoNEn19wLaAlZ/BTgPXcwK1s1076NTZju9ugBlq/2qhHLHdKY/5lgnLluGhA
0KNfw2moHECJ+DhjqNPzolm5DyLSZDrDxVX/NmsQBL1RlNp2ctJS+xNXSpuN6duYde1+UjoDjcNd
U6IRQSTQxQZGy8TpoS1yWzkAlPavegjCI2VBW6GEbIo+Sw6IQNBILEQQz6cPpknp7cC4qeCgHY4c
aGEI+gnOBrJK+Ci2uCxTStFDAa6Jn5sykgd6FDBCKAuDxfOsaPgYXe5O9cpTZiiCF5E7bQcvBaE6
eikWxHUisrcB6u+qXK93qdCos5oAkrh16t2Q4y93aHupCnQ26OlJH3tOcQNOIY0WoZ6hVYjw79Kd
QPBZ5aCKSpkDDTeBCLxKgXpr6n8FWnNzdA1PgIAFg7vPQhS/euqkKltvMOaLNoLQ7OobgXqxaTWq
9mVEf+tJ7xvQ2FLT9eA5+VigMWIfBqgoBIH7BBrSIKmPVdH+mjrAXMYxuFcdJ9VIAaWLeuylFhq1
9QkaMm6rBOxZm9wAGNyilS5LiMlEwYSVe6jxCpXwMv446EERPcqknTpkf3r1qOzp9WArl12k3wJL
mdxHymjX51NRbJ6pNSf+M9ENZU876fbMlrJnds/c5AfKUNAC0grxoe+7yfDSDsUch7LO/JNNwD7F
Bx6fL6D6XDEYxN7j2p6U4uRl+XkxpCwinJ8i4Pyk4+JD9586WmpU+ttF/bAvAzGkH6j6YShcs3Pe
/KtVFtEO3V3eViJ2rwC9ieo9FO0/bIj8Ta30k3ZSsRD/po4JuiYxSJvHXaRPWacJqE3R1RRatXn2
ZxU18xx6BRRNnFIo1V7nmWe55EzK3H/rJ0PL+DKMlBXJIbV1FPCLrOS2D+5y+WjizltcYrUvOLHD
rRCerLNLBtLUYuNHWQbOqU+TbTTnRZulJq6P0JB5qQvU4R84Xa2pp1+vTgjRdB/pLe3AgAQ517ST
Ebmkgjk8uqwSUKwl6koknc1ZBzFHi+LPygr0M05vtXNzn1H2sLQMzcg2NAQa8M1F+v00zOL3GDHo
3+IB4Pn/d6jF98HmYck0f7q7/BBMNcPrz+1D9HMeAAmxQ7HyX0WCoo0BvY2orJsn+4xLM/u8rFXR
yBOY6FL8X2sacZA+NX4PojZbAjAq49NKMdLqtt8ypVTqaS5ljzb/ay3dvychPxqjcvh5TlSvcvyp
z7+JI5MZ+gtaXgHtbGTe7uF9gstnMvmKIU3Kofzi5312lCLpuryJPK5lmKjKV85Svvj9fM2I950f
d3mWCWWWICeU2dx3Nyv3auaArNy7UeH9maJUu90YbfJri47hQ+bPeDILUIylBYr74vp1DGxXIeOU
gwNMP3v7qNJ8NQaHaQjTlUOqRPGFpqOebVD34b14dPdSPNzXgAHdJFVmnTlE91k9qQnOirVBcHFV
f+RVGqOZ7q7u4llz94r433yZAoHGOnPNQOCPM9UThVxLDWVLdOnDfeK8+MN2FOwDHp/5nP1mB6Z1
znrUqe8BI4rOOrGebT/PN6GOzo+tlFLFoSkUaDh9UHOpxq1wNxv32AbZiylCSmcg/5c3ZwonWstg
i3cVqd5Lqf5eijtsvE7fBrwgjFd/Hj8HweAf8VSXdhtqfXGjTK1cTpY57YoQfDIywNN4wjcbo/Sc
zs1+CfoQjwGkr8igHQuAst4zo0XqTOWpLbN3Vzy6+mKwFH0GJFoG/lGzBOUNl2HVzZeeD62c0tLA
Sxfe7Vp/p8+5jydb4d75Wl981Oa8fWnLaG9WzqRsQYxabNq6r/Y+enAu0RhHIKd2ghAgq6AfAw+z
PtpbHNCGl7Io8ZDGqaLhoMEcwv96QkHRYr7YrCy9OkUUhqXZbHv7rMtd+2sypdFrqbZo+HIGFHTP
jvWq5JPxgQN66txNMmT6McoMHyeoKVDpcq0atzVduiCorqE3X6Peu7nQ7x6qyprsBchKyWkeQGen
R6Cm00Zt2nLZKIr25oa19rZobfxuqV56wbXyTURlbtrO0bUBW0wz6UB/pUzAJ9hF8bIFTRgAsCXe
OU+0s/SiA5dllHXbKNPGvZQxsKd2w5v24SE1qvBGhN+me/YPeejI3pvVFD13yF5rwRSwSWoHUNjo
5dUD0CqBERX316DwGcTApZQpOcjf294ut5SB7qkbwPIGQ8cuMM30ct4YjuLuV3pOfZr6dnNRehBW
UyYHueFYmPnV6T5SR/ESmVMK7SSJTmmtrVJdTKSLTJO5VWkC0C9D6dW9DyiyXaeYdnRogzq9eCF+
kglwIdBYjGVZoL18w6mZqXqBOkffPhWRs6cNh95Vrejw4EgNwKDgwmmN2kz/xEC92Xeb0FXwOj8E
s7NdmWpdOoGzWOSwRKVuMbN06+zq5lczAbRPAvrBa6C3Vi8ovP0rB7y8+td5KK29p+Frp0wRMioe
7IJyLF8SfcTXDwvpb06Z2W+k29y8tWGcLhbS7MEr061ffPDCneQu/8ius/Mtk5e+tC4BZXL7GLbe
W/sJAD2rTyX3BLeweVa0aDcIGMgbNqMJeL8Af082FHJAq/q0YEM+Wz7IiPNIWWkVt1Bjaxon3M+f
+AIk34I4k69Z2Zh87YZGOz4zkzJhZmTp2uwhJJdhGC3R5Nsbt5LLH83U0PzWjUC0ztu0uMihAkcG
2BXuwtquv6+TvkMVP076b/oeSDl7K0iqzSLEH2BQNkr7ZRradrmfKhu9fE/gN+XXWaD9bF+0aGT8
qR0V3T3KT+0YqtSTdSi5kXT7qUzuIbOSvxZ+02c7oPeMIL5t9fSSx2F6yLNQ2/aCqEcOQATZRVZv
v0ak9tE1G30M4DJY7LpovBkLu9oDnA9dKTeFLWNOokv7x5iuC9AyO8Nf2Zcpr1DdcUdkx5NLAby3
77DsljPiKRodGY9Q7bRbga0/+HH5FPidmqJQz2iE2EaDv281G/h6Wq9Wb2I5Op2PhIq9Z0XBVQsH
5WK26NVuHN2vN5xS6OvacSx60HTPpYIeF2H4jynNEy3TziiwXJzxf5Zy6WSwVdzFfWob5ZDlye+L
EdMAKjA2f8hoMTeSMd21uL5BdbnIcGXP3bmfTJtq1GriYaTBMTwVq7SXGI85is/ai89K81XG/zAf
u1476/iskw2Ey6woh4vq9mjDIRDk3EdQcWquqNw8B8hxiXta1Is9ISh1D8zsC65k9d1IUsKtQqx8
GF3pTH07q5oGNGn08zpsIn7o+6VGtgErAcCVBzRp7Gi3uEgbzpbGXylkX7A6NMkxtqdf/kd8kchP
TRTkO/Sm96L82DG9SoO+3HFpSmYansg6NoN5aZmmTVADslXzHGPjFo43f+DZijlrIY7Osyo9WFXy
B49VxiSt3L81tf/mhZG976oguIC2VDmnli/uM8S0bAxchIjZrGmC1d0GtpK0oRrMIEq+wZ91cSny
oMuF/6KiLddLfLvPy2OESz78L6SlifYK0Izxw0JS74UDDtXy5tQLGRWpWXTHdgqVDU0oQ3We8+7a
i9VKLNz1PFQ3cWQ2ONBuXcALjkl/6cQwNqAm5OyZzK4UWNNGj9QLCEOi0xJhpekSMz/naNUYoxbE
VmIwNdzxc6DMtvPhkFbdNylven1tRoWUjVaXokEtCj9MHngmlkiUyfDJHGbNRkas+244oNfxG8O0
atQjgAmENTaePFAZ4Inzq4O63yPloVYKpowfKQ/6SPk6DePNhEo55MKWy2B0v1oi0oO7tOUWs2It
ZkU+jqfaad9X3+Ay5U+h9gDdtpU/FbAS6tu+CMdtq7e3H1fRDDhHps3iCYxjdKTg/isYxvrc1ukn
diouvZGxUyyyVauk38MuK+NPpgCekr2NlPfwly2USjNo4IgZ1a2OOtRt1wJ83YoS8z9Ra6MkIRt+
CUxvfK/18K9k1o3/AGLbPdpJhhtEsXzmhH93hjuqSrYPlOxz4H/I5rp5XW57rGlZLXc9WGlq2Lwu
K1iuVt8tn/n9w/KJ3xLTuO1nN00KNENwjdYdmODRFh+fiyrRPimuor8pvntS0LH6iYMDiHl8OmBh
S9mkmLvWaN13iszBzF4ABAn0MOHFQEls3+IusqYy0NjvoDCkai+h0jUntEmNr11fxdOmdfw3oI2V
eCSALAVnwzIM92X/3UKKpFkoWqAAwrrEkHLaypB3i5V88LE9PcQOWeAVSw5ymyXDygjemaGMzpkM
JaJrvVcfhhZkKcTq9eykulaV/85V73v1R4rszn4373C/uKlF4WzjvtOgFVYUCceAGMGdsLjHQSMY
ymZ8gH0VxaDWu24szzmwPl5GP1KuDip7+w2YpPyrPfmY9j7KIWMd7Cht0/vXlRGnFKpz72ztMUx2
XCqoLEBpkjBfYnhDmxw0DRQCS3h6LrtX+hS9OCVelMWWWphXyoHTysI9NPhfuFjlw7C3LJG5UwFn
iWoqZE4us2/v2a8+mAoExL1qdgV2CnDUg3oyvLOaJ5wioKrarrJ3pbCAAYk/kKkROW+NsKIpLWzD
vkRJk1ykiLN6RA1+qibBEkhqMzsytzqQavdSxlnu1Pa+DO1uy8BS6+l1f5p9JcTHx94yMSOr0aTZ
osRa5Eols1ssQAQl8pXmXVF7BwfHUPvMwSuaVo7tJm6K8OqbY3jlzL3PKgB+Nxu5pg0YYU9ZiF4H
o0mhpUyayFhSxp0MsVNSzE28k1sZHqD+x34wG++1To3yqjXK13Zyxt+0rO0OpoLrXbsEhe3oNx+d
Jkg+WUGsfkDX41dQa2mfDW1I35vLSIbpZPbafWFZ094im707uZ+aC5npKXimD1+pqowIjOHC3+6j
t3QCz0C48RNgKpt12568qQRXk2hFYYuJbFJRmq6wt1wPlvW9VUXqo8LW7NNDt0uppe0pc3Bx/WOz
SzLOQNt2stTY2U3ZowcHSMpf7GnWzgEqLsca/4BQAElB7QU2flEsszqBZO8QxHZsv//D9Oa28uDU
i4uablzloEZ54qsYQ+leaDGPuTueVlGmDhh9BTCzqhBnUaX/KijHgaIRKx4OtbAOojnZVGnfHCmT
Cs76OilBCYn6GBpTBtYyDy2pFSB/lMrb9VU3XlQLvJkrmyoEj3KAK8XdRI2M7cUd4M9BtiJFnMn4
MiPuJBX4Iztv0z6vdoTRVG3VvER/ryA+lymVCwboItDG2sQJ14LFuYgWdSDZCulEnM4frKVYYn0+
yCIGoVfwN3VyICcil4vVsuFQgQG9LY5pm806uJwz9Q2cWuqxFLxXDZ7DwDvMsejnDIAPsXEMGkd9
s2Z31Dd4D1fwaoN/Olxq3qC+Ud10KPIIxqTbVVpY28cBxPAawJKv3IEmNOZeRYg6fCmjCbU96lUC
HyWrpTcfyaSFa+dxYecqusp4Hd03tWpLfTOnogE0aYL+EOIgBeWsfWbv6KJMfY7nb30GSrswpbAy
wGNgfO2nk9sH3iVMDXc1UFbYrYs+WncGz/OP6rE2Avw5s/PDmBkT3ndplLnld1P6L7oMfzj3ehKB
9ObHIM/2VZIf0pjQJ3RBio9JJNzpUcr4TK2NAbuNH58s+eLsad3Yqk5MmtPyaS0ZbTy797em1YLj
RpSJPRaVrfYJQcK8jce+90AlHnfZNgco7oVDVvbA5eC0GQrnEmQA4FUGdEJVYumobnNTz/boLD60
fljSWVcDVPp0+pkWiy/DUEvhM988UtVD0gd/SAs6PGbwLBTzxSNptJfOMrWpARoqWoOi99Ip3WM3
zmDeuj9p/VSWTkawXU6DxsBxjr5g7JIPbfSLhQ0f0RbFOKqb1jS9fQhMoJOvxGCTx9ksB1Mcw8rl
v5VZIx68RaQH/4flvwjXDNkqpwf/9p6nTDGc84+l0feAE4pQCNaCgffSoTDoEnbAwnPUDreq1FC4
mtKSgzWo3z0XfZIl5zC02hPVDtV5WuIyjoJa7MHZIlzt5GdDtenQfn0x06Q4qrFu2V+1uk5eTG2e
dpkxD7tWPFgBUhdPdmJoB889BB3QkrmkgiaO7Vsvxtj/8uDQNAUq8QNA7fYa3EU0DnRHf93WGEHc
IEWcGUr1a2RExsuD/RCjCxdfq314cACxyzpfapcN7/lKDyZ9zzeo/WE3g3luF6iZjoI3MyvBjIEe
aJLbkrWWZLiNp3/pmqg/U56N6GGeXau4OnryQtFTf2lc6+qXOK5v/ow7NXFJf9WzUV/MmKv9C7PI
9tKtTtONjx65Teigkcb0Yu9M9vLK1fyNYTfemfzg1FpiSf7yWBg/aOXyma9raN45m+x6o6Mq/mJ2
rbofoknbh9Okfu6cyH3z4+IK/g31M0Xt3H0D12Z6VUYYNDj8PqZBk+xoAfwrHxWLQOQT3hR14MXa
zDgleKFDNOTqi+LY7spkQP94Y+rBJ3oZYRLv2k4ZjlymYxZfpyD6mysOOejVzSTy37j6dykbiZJc
AaWzTtk3PGsX42V5Wwn4LkNgdFliMErcGdlhkh6kgjNqF5kw6XtxANireN+tigHOnNK7CKp6C6i2
N0MUCoCB3AKOV4mj5co9cUV5LOoiuAQFDTj5Hqdc04jmRpF9N/r/dLeKaqf3kws4+ycZcFs8vN5y
i0Z1V1d6ZY/NJrG8+GQlmnPoprx+MdJm+oTjsWJjBFP2Z6PMb+COMX6lRYvfnsMAiCyJS17YXr5X
PLR/SBnRPau7QuJ8ErQTuAI5oJsSQLSbMYifWkPdJWjYa3LF+ss2cVQ6e73zuW3a9CguyV8MF8C3
KF2bty6ozv+wMn+jaZ39F+Ak8Wg2DYD2GXCH7aZOcCnzKbhwNibgW5VLW2iliWMPeLWRa7SWKy+t
99eD2U8j6Z6Pr4jqZy6UDSVuNPsYTe+6Pk/jCeTOeNVRBtXeu0qoncX/8vq2FFKuOesUvLP/LoVu
UXQvrgdQIgCfoxnkIQbAT/vqC91N8VaVT5WLB5IIHc4BKvqKvHuNS699RefOl9KIhpORjzcR5bSo
hFntdi5u5jJ1L72okMt6Lp1dkRXd9kEhl0GAxnonGb8xeqbpJtiIRQKMgsoX5zxozl6KOJP+XJo4
OJ78Kbr+1MwKrS84Bh1OtOBnqszOGIEOgI9Sio/SKo262odb0BpcvZsq7+urpbr5tsZ7zl4PR+vV
FIPiZbdhBqPEqz/uQx9dbRTTgKZcDuhiwLv57Gx+6g6miS+t5VinB39GAuXD9KJl4NsSe3I7zuRS
A9/3dtJQQNM3ZTo/7vM9OboaSWBdQV16HsVr0ZQq2Qctq/JlCK3uzaoLlKkLEZUlqriOOOgH01mu
3czeG/wl8+ptrM07dPjOJl6vcAADtor0vTaHbY3TCiCKJpq5oWz06//qU5y+gL/tZmaIWV6iGaM3
HX9PBWV0aM1R25dpOG1lYCom0VDvdt03rjjQa7A07dqiFUfGoJLugcCmzEEkKe25H/ov/tvbvb7z
cG62Het53mparEZbwFaDxczIgewxGurHIo61j6D7AP9CPXkHyjiAsHvcFFkdvaxkQfCfVDFAJclQ
XYL6PN2s3xiEZsYxc8zhoxo0KqLm8xtOKZeNFlEU44Jr7n+hxyKywSjh49873tKQjyOGxoqjI3Ne
ydwgX+VN39rFlZjMe5GJvCuRd61n+D82DoB1HTpmv61E0ZwcPAP1rJb4O/Ygk0tjHApUpwqbZUoV
+K9Bhmc7J64YRmUV3qPhyoemhUhgMZWunMmBNlwuhgwv1XLJze6pSDltVzvPrNl70HO5SvpBvXJn
OO618nkwp40dtHgGxXMAjVfJR0OIfyr4f2KDAzLt0gW458lB2YW3d/WCQw0V3DKQDzneyA4UKmbt
Klupj4ovhorSShpL8cpsmTIOjdzW++IrdnycPH/GS4rYhY5a12DNaYnmQvzhpSoAsG9eRtVOWnK2
2sIU6dIRbGSIwXXYV82+tfV6sxKuAwsn6cmY/AJwR/uyyu1xHxTe4xuQjobzWQe12vIN8GOa0eAo
W06bIFdeuknbpryjwMMzDmSHtj8s9w6ZNqAv9C7MwQY17KjibYjZodw2TdSbORURUecWG+EY/6jm
RUmBnpJNZVn5MRiAbY5SeneXZXm55VIVXHbAzElfueTMEMs0SH5FSV960pxkbndS21vizyKOCGnL
ISnyqV3WXRl6qB4BIDmjyMjcKNIA2mL5GT6DqxqnLph+q1o3f8NXjb4pMeNwV1qiDcoRA+WcNUFr
nNJO/U3KpTs90QK1KM2pCDUgluoWsEyyZKMbvp6DXkn1zkBIxkuLmNU+Or9nc1Z3UuEIKAtpsvhx
Xfl+bW05Bc0kov0r02cbUTZpTnHCH6+TBJ9FD+HUgXYFYLTEoS3yujxlavZRigg7y0Gi0HKZCVtn
Tv6H7Ywav+8lQ45fX+ThE2cTmpP3cYPDvgcFexknNkHyqGrVD7lMKbWAl3RrqKT/SiXj8WgrL+Js
bw7Tuv2SIWjn5fG3uBiKbYJzmt+DQ4Ym+9/8UO/OemlXYPqDFDQTw6ZX3fYtNOz+s5HOV8ptI4iO
Lk5fDlzOXveazmb5uQ7i+W1wEpQgCfepb/F7a0QVgPLm8Hdvxz20ul3vUVrKsMlDdNBlvXEIzLm+
cuiAWtduOPVIxs1p7FbbJgS/Jldp6dWA/70bck0NB1WtV8a5MKb8FhqlDvtK7fVN4ZvGCazGOCwV
5MWGn94GKspYDzaBIC+eyDUhrUF2AwIomlOYC8tIWFKmB6p6nXQbkAXAe1HmbRWG5puGozh085bZ
Rx1YkK8KOlG3vutPX2ehQMv8a2h220wkS87xvgrnl6pIj1JU3JVSRtvFwRvnFxQkH2mW2VPXbqRd
z2+LqntkukmTMkz+yi3TuZhlAeLxOuqBDvf/OPuuJUmRbNtfGZvni120OHbmPkQQKkOkrqzKF7dS
DTjCAUd//Vm+yUqyYrr7jN0XDN/CiYwMwH2LtVLgX+ZIbiGOnH/noRwS/p30nZGybaw35hZ9Q97K
0vpsK32AAK0WiPlZ4wXZNlFQ9XSYbUhjNiCUIuEVPr30B6yolXa2Jhualvx0pVmu8u8zota4GFCu
43dZfsvUoSwSf5eDhGpFQ1Joros1bWJrN2j2ONFocQD5rnlJuo2GIvFb0tGBvONAlbtY3nER0Rl4
maIVSuOn/ZXDWA1yXWVOsFk86FJtkwKK1OlRAq8+zHxQV1w+75XH7593Vhpms/OHBLBpCu+dxVO2
xt6y3dQK0p1w2S2iLU0CcC7HiZiB4M0aKaL5tPPbNxf8SgCtsmC5kwuHy2xNkO9XV5ldSEh+5CKy
IpyQbVnrFmqa3Du9T3wAAuAmX350A/0kl3FZmABIAlwq+Ch/GQ5uLt/uh8Wa1CYowUJvGvr5nrme
jGy8QrKdM+l3QkbVEbxn1ZHO6KC1ACONOxxo2LmRCnG9jxebaLIkSGh7e33lPJALzUMaci7NuN8Z
cftENTTIIBZbEG3gcauQwgkknIpoFgXJSEuKNiiKraY84m4A7yF6Z3ZRbIAjAPnV71374CeR+6NA
8GIl9cp7aMzS3iFnnaPKMjDvyNSw9Oa7mTyM9T0KF2deWSyOtFXtc3GnWWVy1KMELD990X5Bc+oG
214QpmrolUDn+mluoPA4fptDJoDxqzuy29TV0GMpOeanWUinAOj1wGampHRI4yRaSXfot54uUdhi
pBlK8+n0g33qNu1RygvCAPmpVQdS0tAcvNI+cDfvNqW6IglJPV+2xDpkg3YBgKClijG9Ksat1QBd
QjBQptOBFHQmNd8A0MZsShKDCNLJIh5Rh5x7jG1JMw2Bp4eG1ozbKijf5lumcvWUr/IqBdeQ/6nU
neGBKAT12OvXZsf6mVEQqCrFDbqozJUmNHtmIIR96jTDA7PH+FSN6TeAxSUALgB7XTA5w918iD1x
Gw3faRA56TiLtaGoVowV7n4x1bIi2WWV/OhulDbI6XyG66LQZDdYg3/fDwYHg9cgvlWpFQ6GYD9b
kTyZfcdeQG8+hMhvDBfuS+0QvDtpzQBIxiIqvw2ZGSaNzX4aSQQunIC9mMqpBbz9RdaGdhATsmbA
kPXvR3WlwkzEt5Lby5VKnaVbtD6mKL1BTWFuuV65onq1uZyNpFSvlghg/fp1LzdLueEHm7fTvo52
js3YPjBVXa5tK2ClwLsE7fh2iEZrBN3qapHwyupQ5WlLvvYmBHYXTYb0PzrqJ/3gD9MTyUlEZzQv
M4K7pELFF9N8dF0XCWayg9bdiLSv1lfG86WbFdmSu6Pt3NEur5GGCd2XQHsJ3XeG+P0PEYkXPGAk
rRP0Hxi7RfSnEMF/Of2ffoy/Ajz+XxCJy9IbAAwU2JuSedgMgk52p3vgpalpQYAbTVzQifemSUsG
mAXSkwaYF3L2oWFO6hIEvpdltg8TDaUx7qa2RkNkudbwiFEXIhacZUkw6Qxgr5zl22uFMnYd111N
qLmfFx8fJmilERaiQMhWbWSuNzYfdikfTq+trrYuNFPKADBSF9OeRsuO6IOvkafYApFqlmZ9BLrN
XP/SxckEVCPT8W9sp387yCkJ5iEpunftQNYBCwCpnAI8fXG5Nnx3WeYi42U4z0Vzz6dXehou0yYj
e9GCJt4abrOlfeTVTrPNUM8iDbldtpbLdtMoreaoPGlTahAWB9kBPPSD4mreJHJqZBIswADXUehn
xvRVl/m+GabgkzPa+b7PW75LykL7DCyGNRlE8eSAADwvj4b0y4em8f6IJ9AG97bW4ilUj3emN5kn
mpEUk1XszTIPPvlZVMwzdkIevTSV9xxL0pXFg/FIqTwLuFyrqsqnI6XyFi2l8vxSf9M6U2M+L9qp
ZuVjXze1pa9MA3kIGTe1t7a0ODtWmp0CUqJL57Oy6LtkW6LgdheN2f2iJWM9Q3hhuwjpjDQo2pPe
epjMLZ+AhwasEuvMpG6dK0VVW1nyfqi89HAlpyE5RGOxF+2kjatZ9u6flKUeisK114siVlq0jsI6
s9v7XEzpgWQ1yBwnoGmsCrcczjY2gefs/Swpa3tv2+KR5HRIsB7dv8WkKym+oYXfO88UyKV30DXA
mV7j0do9CN0730XvigLWnfmT2QgaX1nMCLszHC2B5ZJxlaDRZbajyWCseUlxnu2AWdiHnUC014k8
YHP6/rPmFuwG5WJNOJij9sWa2BdU7LD7Ovaji5RugNsV8jhOwQQFiAWwoib9vaZn39Mx1b4Ag04l
p/EDBOdk89ymzT7youhVZ3G87TMHJTWmbX5Jv9IsRinLvSZBcE/OoNDcFl3nP7d2z27AWyVDcgb8
yBehPkTz/iES3wNKUVHVNyhLwlK/iH96lvNZz4bhi22awWpq7PFJaK4RcmPI7rLK1rZaEFQnp6i8
Q5X7AK3kEdL/rVVtx5qJ+9KssDfEb/u5HwTQiUUcvHaVc+/o5fjHyFFB68QuqjlxvbGx4p9uaX1G
nmH4Avy8t+tV6nq5j5+pUZfo4+lRiqXFLToW1RKZFsG0JiYF68WbYqlJXxTLepp8/3KquAI4EF1j
qWC/usZy3WUqujhdt00rfd2BiWcjQAG6AciSuU/aZPxsOM6u9lj5VA6mcYm4rbJ0wfiZzIZqfDOb
YIbi7TczowbbA7nTlGTWZf34mXX2PFuMWgx9yLxdw7Vum6Is7jHq0CzrYin0Q2tuaTUHBPU/0qb0
n3POmg3jkp3qKqiPOZpJtuAasx8bhhV0W7YgJTbqlzlwpygfj1mQz8/ZWVbHjotmV1CKZkVzm6Ic
6hXPvDa0gqA45lwUT1Ha3aJDf3xF7qQNRy0Xs1zZk1xH0WiYJDJf8RqZ3Bx9M4cSuFpoyKzRcYqD
GydyPltkBUr837Sl4y0OZFshH9msfOV25dtZMQhCvGCzyBezJrZB/6p/RWClQrwdDHdSHWiIlT12
ecuYhJZuAWUA76U1KSxi96259eZDNnT4SxkWPMONnn7GT6zaR4GOAJYeF3cMt/cdnaEQ8zHKG9B0
gK9rFkVN/tF2USCI9AhEMv+Gj6Wicv19zmXihONB2VreXquRH2aDixdG1unpse+C9EhnfluneE25
TbKlcRYNk1iVOTAwOzecFWTtdmnlob0Kjq3GRnAe2PWhmqpgX74TZRPDNUrl0J7WFvZmocImxWJn
2Mi7ruax6/JD5MQHMiEPktNwIjsSLmrdieQqELE9M3S3QMo6OFa5dc0e4JOVNeyz0m8OqCeJ3zjj
Zk00VvZGM8x2NY+JTm62IhK5hk+z56zOASt/01TulqkdGOty/+AEzo95pEQ568Y72/fCvHGD8yIv
68le582Qb2O1SVvc+9z6gRf1eNchMrEui7S40RJz36Va/pklNt8WeE/exCj2vQ8K3JANcDa/t531
wQKt1uWNCIzig4Waw8SLa56DLDKBIqeJpd6xYWXIsEO/Rz7WeMJ2mK98OeCGGoXxFBk2YjApC3Y0
BLN6u8tjH8tCpWUms46BZlXgiIjNp77j6T3WQNtKT412PXrVPDHZFlaSAhaE1Sd9zOWtENae6Pjo
O4542OUBP30g7JtPzZInIZ4A6IRVxH/0X/jwb6MxB+ObnqenoA+0ZjVk2IyBRGhLeFkLiNYCn3Ul
azUTSAIMeNOZiYY0sptPCU3rym/G6hKld9MwfUCbkeD+eTStDkkXAysS4EJWu3yM0d7yfnBGkCyC
Yl5hllt9EPop8OS913lAZuQ65Ga1M8ZpWOtBxG98kI3fGdUFZU4Sb8auvjczcHLZbu+jwFgvjraF
WHmCamDgYerGvei6MKmd7mnwZPeERdCN7dr+LY0cHiVr0TDvQMPBduutnbZyQw58wAM6KAGzSVqa
rRnasLWbvTAc+VIyKwkTLdbPuuU0ihIeUbOOJ9+jbaV+gTLwkxCsyjFAVPSoPSA12a6veYyRoMz2
te2cFlZhYhpOnRrNqiQ0+0LEIZ0K36h3mlM8FyioJdJdkzfyUQsK1StmPtMoyYtZZ4/+J2EHnxDu
DnZ+i6UBLZyzqX4b0rJ6GZJWKGOmjGlZfeVL2jhNw6KzTO6sbdZou6GNxFnWlTjT2TI0QfEechTq
rK8U7e/GGdvUtWmfFis6MxDsORSAuaR84ZBXwcpIJtTbqZasuSdqzicKbCBm1Syl9CM50WFRL61S
6NNfAwDQPTrEw97wfTWh7Y23ttXt3IQh0NH09bZSIIExvhg9TLo434kI9eqoGTE7wA4U2jmp9wHo
G85kJ9GgsPdS7w9qQdclVqK8RpvQ0oJeTKZ2sbXXiBraqSu9F00eAoeu3czCXyakJE+aDQuZPAST
eLspiYUc5JH13sC+DLBTLXi1ItCnatE9wHr8u746g6KmPlrowXvS8+Kuj8T46kZ+rahr6qMfxckT
z8pr+bu9UyT9VoyWEZaBwx9aM3hsu7g+0YhHHtjlDbGmER2SzIoPboTQHLAh0weSRXpQ4J7u263u
xD2g4H+bZGoMHqKszNrUUXBOUUd9s2R5KDPEcu/Msw4ZhPfcEaWSpsb5IPfd9Keta152QdOk9+C1
zSGw0+lzzfJm39rjsHFUM5BdY/k8ZjK5DXLuPWogoxZ27txijfg4o2HW6FKonMI5ciuvrNASY7ap
OmMH7kf7QUgAGeWFAIi1Xm/MojHQrmzFj7ZSAh2gkIH3BiiQAx9kl0u2X7qE7AbNcro1eTvqLJok
SsMzDeUMqudojL7YQ+Zmv1qIygyEVirfRV+CsD3/XGmA4XlPgZG8C7KA5FdfTifMYNeDkRt73TZ1
jGNi6/HjMKKDK2umMqShYUfJY9zFoRGz/k7D2/9R9NnnBEXAIADJLPuioY334gT5Hy0P5J5Gizzv
hgQkUNEX3ZD2xVQHNsY9wsVe/kl47adU65HAH/FYj2W0Er71XFup9xlPigmlesl4b2oC9UBAmj4C
370/BnGhbWt43huuMNZyFNbnYpCfhjiu1DxdPbhfGFXbGBVqfowq3paoXEKZGVJ7y2EYUP0MJC2o
EZ15U/vTymkH+4TiIfDPtBO6jjmeK+cctA6ros4FutqgmWXqbDK4t2aBdOaKSxN9/jcO53dUZklF
mF6nGSe8sk6pnj7XWe19Uyc2kJHoRMiyOeDh3a8J85vbyX2NjN5poexRIhHL9LQgiEd2NFv9LtID
0Bj4doxC4zrIDl4q+31ixNNOq0T9bLb1cwP64++lxn8aqe0+zgZupwO5Nf7W6xbfGUH9nY2TfvIs
GyyzXhHop+D9QJp3O5JLw9TDN9b3ClyleLBy+85Sh8IYf9pTzLCSsKw7krNW+GGZTFq4yEbh2IfA
wj8vaxIkPnR0it75GzLoPRsSuzE+TOQ7hbsa3iI0k7dpVACuVzE0Oqv/ZLiYkJ1UMUU6u3Jb7Ly+
fokbv9r+B7Z0xcX1zz4FXefKbggq5K67WoAPCVXRjawAEIefxZbYjImumA6kJdligv8ZqqJrVRW9
GCajgphTM5CLbCZ5wD82obaj/aiV40GvHftcB023kYFePHFbmCvLyuJvHjf3rRfhDrQD1B74hvN9
1AsFROBZz1iOOSGeIdpFtRLtDTGOh6zjDiD+C/QsAWnuAvCLfE+Pc5dhDZrE0/PywBf2WG4dwepw
klWXrr0e1d2B0xeH+WE/xBbS1om4IxdLFukygQH6bjRlZYajAQDAbW6oFDwuxv4MUOFfd/R8M9M4
Kr1Xs828S6pFxgNInejZS4cSC4mNw21zw2uePDY1l8jvfhVF5vJ1jsVK2DAsLubx6AA9YrA0cWOB
DpOvy1xbjanLbtEqot2PHr56v5mO0qnYPW9Ndu+j93RfWBZb0ZAUAVbyYSaRbyYvu/b47VtrvRYV
aIoNvOzIuXmyhCNv5dC+HQSAazZBjsbLVhgnr8JmoQu4/3Xo76VaLGJja+ITF+0FhcjgaTbx2fOY
FSESTIC3Ujes32S4gbvKuzFbKzvQrUsK5ufGm5bGnjEcubD4lhXOo5uXgHA2bSEOiMa+DSc9modz
8J/i/jyz/8j7pG+AmPYrrgAiBLBKslej6VA5QnGAq3hDDSR8UEGIz6okg+h3AAPMNihaiw9gkR5f
lDwAzuCDi4ThOgAFJ8e297IQKpRcICvoxlt76Hz05In6MR9EsCrAznygYdFNiLyYWbpyLL8p106S
PGm9UZ0z6VeP3WQ7uzZizpqM6RA7r5bfRw/Yl9R4wTcavuyh2JIO4Sbj1taGHSlJRNczm/Ttevro
v12PtEaNlJQ/4H1ByUNAvKQnNLeclrQhnU0Wvx98gBkvcployUZHCBQNzL/SjvI399IuVB453nuE
++HqQ1CuUDfXHYuyPuVYF+0+yBqV65vHH+3n88ED00Ccs3Zt+bVz6vE8WCd8yr9X6bM3+uZXc8Iq
ViTFcEKr0HDJHFtfV8hMbwG2qIX0GlzehV1j3wK6xUbb8W+vRxqOZQP2zin20fNsTBUir6CbXegk
6IxkwYga8Ehmfki8EosC9cL3cdfEe8PnI7LcrZOeshHb1XYE0LpTJd4sExG+bFLQ2UTWdIrlKQct
CTLHrEsQvqgKflha4xDba2bZ0npHslh2/DC32S021E0n/Fy7OEX0kqZseMxMbdyWPdhpujTlZ63y
gbOYa8kn9E3/rIee/dTMp87W5I9SrTqyqhofufIxh6I4piC+WgVW/2xqvTyPCPguHy2Li1m0fDIS
la5/CEqfXf75j//7//77+/Bf0U9xJ7IxEsU/sN27w3+ukf/6pxm4//wHqoiU/PDjX/8EMJ2nez4S
wF7gG67j6AH0378+oGwb5sb/QeOuZ2a9rR+45gzl9NjG/YVi8RTDpzMK/YsWXCggwfDCKwWZxDro
4w3j52JPZz2R1flCAThXLirJVRKB/BfCvKREaSBcF3Gfl9W2D2IG2gjAc/moj1uP0kfQMRuLO5IV
kZZd/BLQ/koEuvF8lpOtZYDl7Mq2Hqo1eZJ8zDMPnUJ2tvLdI2KUE+I37jGrvPmE/zp5V72fzDZ4
Y71L3k/0RI8B4Dl26yZ2PGNrdt4RGD+4SVT5GFWAea2TOefWYW8KqhWjihkXLS3+4d1lrhojTSAm
BMm6NDi6+D/tfccp85DKc+ZSs26sYvADNHilecM3R1HOdkGcYp3ky4OnhqgbHytDpQMkQFT0wgj7
EZSzHM8fdFeX/M5wgugepDMfvH0Hzzsy++Xdm/q/eZeSJbN3imvXhlM9FA7AYi2QApa8AoUsqnNT
NSLRcigcYZxT0RW7pEPwrDD0NxNSLHZxG4EdL50QUng3Ie1iF0x4cTdeh4YlZbIoZMsmoHv42WZA
TBgcof9+jVp9Rs1FBbH6jOTaVBW8aJxV5tvnWz7Q1TXo85Vpm36Y4epCy+dbZqnoo9G4DHJ0BwKu
fPngywQ28LaXz0f2TezJra64CCldIjjSsH49+OurlAwpVExuLoCawYYW6w/gQ4twyfSInLuXfuie
EHN0f+R+vwOoC391JOg1cm6VF62IkBsdsnxrTMJ8dhvjq2Xm3o8aNGNkOhgmTLvk30yHyP7KAHx6
20ayXyN6G5xtKVLUnoGdbzQq1DWjoOoui5vgjOdjuhZtOb5yvIA/KMhjUQyVCO5iGbN5qiuFPnH/
1JStt0Y98fgtc0JTFVUmjgT9opdqZywhFI5qVod/Z4CnOLBslJVpWn6FZoysRqnXgOiEE3jAM8cm
5UFHMufBaTQeuqVmb2lICi77TT/kzS2JyGt0GLrTlcOV1zLTlZeOZcbfvwB8x7p6Abim5Zg6gpBg
dNUNk/QfXgDJYKF8YBo67H+BR4YO1KMHxKrbtMmcR6n1ySaNGNiUjMF5DACYdpr06guNIgCxPSr7
3EGPEokmUSebXNl3yr7NY2yZf9nTjK4+/v/ZT+gp3PS57u+rCvVgmbD/QHHB44DF4efSYd7azqrh
zmUuopfJFN3EpW6fE1GJTQ98w+ccGMloKxqtH4OTgNLUnt31vntzNypjuBt6hDdlzZuNEbGjBWo/
K6xr8cr7ftzPAFV/MqxKe9zPgaLcZWttRAAyzktgMAamvpoblKmZ2W1QoyAzIE60uFnyTb6KsPa6
nS2kDx7PFvG7uZl5djBEcEtek99Ou0Yv+wuoi2z0iVnWdy/psORXfc3g3jaKsAG21cl0gs7dtqre
nsaLmmRGBpi8rYafQovekXZas64vQqEBVyr0ZQLp7OV71bEctOGLzLtgbWJbfka3Nke5QlGHXTIN
31rgc6rwQqsMdGWQ5zY7GDzyj7Qzw/PXQ2OXixIair0s27d5TzdZ3jayguJDpOaDYfyupk5ictbB
/YoqCDtjYWZwgEaoF2sUxS9ajByLsLTBeslqPg9B9qTgXXrvJFn66LmOfLBGdN/r3IsONEy1Qruv
rDUN6NDKrN039ZisY7RuZ+srh6Lysfnz107RDeiijju05xf+KbDLV6pJpNLDovNuXJ6Xt5Zj4f7w
bS2UAoFOsoiHyTv1pXwVQ+3MVYrKXhRJG9bcb5EhBi6Ohq0Mon/A+kluwNXZr1AiCYhyX8jXRmPi
RFpgYCU3+JGDOFUZU/SwxichCwIgIv8xNfoVKcns3aLhCNT2XRrS16sl9nAY2+QtYKYCDR/+XWrf
bdfRSBbUtY06xGZrYWGGIE7O943ZoXym5FxuFOx4V5Z3GqsEWzFgja3AsWOhOD4G7+Ri3agM8gbY
wHLQyzuDu/rZHKpNaZrsIphZH9rReslTiaSQOpCczkZk0HUw+Jxo1EnmWKsaCANrrWjqDVpktNlj
VtttffCY8zLbkex9lqLt3mZx0m0JZCj1PepoDVh3oEGdh57jBxfQ+B5IaSsLrXI/Wrh1wS5R2h5q
28X/7HcLkv0+R62woUqz/OHk4Fb22hSbV3aiWICeWuhvyL1sllGQwOsGCyTBjeJGG30Raipa11vm
BphS2Y2mNvcBbf1nNVOxAKXOB/Q3g0jmq+7lZ0N2bbxJczM5Wjw7l0424Dq1Fo5cuqdeNWEIhsre
HiwFO1uF1OlACm5yexVHfrKbqB0jVsHmRSioJ8MsRvx+tebG4CDgCzutrU906HX2Ysmx3pVUU0Ay
mwN3aou67hqxRv8lGZx698GPa2BS2o5wNJTjbI2FTA5ASxavgagF2vKUr/sqLp5adfAq4yXmJqAG
Aj1/auzcDjW9R9jYaoqn2sjyG93A75AcmqyNHypA1JCSHH531xKEx5MIwSuzzzbMjoJ96w/jZy21
t1k76E+s1eUFD9wGa0vIDWXmK7NeDWXtbJMgBWBFVa1zK+tPdj4C5EfXxs9uUGWbzhLBPs7SeUZw
oOhPpcveZiQ5XZjMtNz8PGa9vosNpCx5gkRf0ZYvhuZEwAEGdp3tReWLiRfuzkN98IaGHipvwd0w
eTc09NPgDOZ5857mEHkUknh0OOLcag7zfY5ElACX14CPlAkNQXGw+RXNwC6taLbCA6gbiRp3wi1n
JJa1NlheIUT+y47OkHptQGWfvXwwLtUsBZdbLlCKTXOSlg5gebPWehKj09pEWV3uNTf06+Pqh5bn
wxR6tYnsOf36SPPXwsoCSC7ZxJZzN4yZuKFrBEwzd26PNhRpovlo9fY31EcDm+fLPCLDmEfuqjTR
XUOfedagKt3cNTaCL2RDn3+ex9XnGbiCoq8R5wSAqYNWnMiL0wPq4p+6shMXpqXiMisC3pXrDk2p
iOAgdqEOY6ugINC+umZtKYBM8C7LMcupsvRfNqQix3drGpmyOtY+CleCjTVm5Xzz0tdHN+ublAQD
fYvBhom+vI0S0Cqs6C53w6JPzjxJnOcIFcNh3bgRmib7dATRqUSDVJUN1t43kvaMHPum0zVUyACA
tLizeNshvRg3qJJTZTOFIWebXFXcsNHM7+wonXaOx1Cc8o7p2qeg911AWYXfH3007x0WEZ01RGnq
Bje8GT/Rul53vHytj9I6j6mZ3qPVJEH+DXuHOoqKdaB3zcYMyvpSgFk0dzZ1UYFmqSm+uoFEb12Q
GvftmEQ3EgjmW8di1guaEG5iFQqb2rJfMbS334+lHh1EBE73fiUSBJFKLZmA+iuK7pKZeKGmUz++
prqJ/zRu9tvG06ZbAP7CXVj+M7eG56WpUQA/WqDstcWDGegMJ1ANqNWZM+DduNWMyto5WgD4E2bf
6WlcfOLC4AjJ1vGhGh0NmwnsfHjE8+8pc/Ft6/mnSPhvFuWYRY9Vg03Tf2ihrsIQBTpK0yk2/QTu
VDNqo13uR8FtH1mKWzO6S9G8fiERHZB7FvuKt+jaUGZ0sJw6uNXG8aM/KSrLBHHnxzmwWjJQ5dB5
WwDyge2v0u5it58OZjQgmWoomVNh/6ZkdTPa66Kwx01l1XIcQs+S1roLfFA5qnoOP/Hq+9F3AEk3
Gd3+SmZ5TbevmA7QdLKplA3AWkUYdQBI1ET36hl4epcJt57VSK+qD6M01uRF5qb5bDvDrJOss56F
Lf/M713XxCBQSTi6oR2vfZRN/40HwLigESgIo73PcmtNQ+BQd4/1uClQzvowcr177CSWqZzV5Y50
ozOWSNloT0GK0pp1HU/fUpnXp0Y58ih7m4xsacbe3gCeBJOVeo9eEDfbuegiPabuOONVN+/I1b7k
50Qrk9MCXI3iWSvUhR5vFoTqqcvAPOH2d2S2yN/dMwYSc1Rx91t/6NOVjWrjL/1kvp0tsqsztKRG
r9MIJEfy8Gt5a1rSSc9v2+kEeYBNo2o/6JCn1a2FTq+DFLo4s5QDX4EUNG7aHLuHbgBRq/JwGHBA
UNqMIuywqvNbD0Gxw+wzmysjdF7FYYfnhe+t9dqUGwI97LEfQ+1alG0IPXHGQCRMxPmUjD6AMBo2
ipLI/oOQjMagecI2rQonJ/4MviX32Domf0g9Z7pzvWRFI61L0gdgsfQHHb9T5Oo8ZMjKphpAz20A
nS9NMf6LCWbjxRmk4WgQtd08RO25s6JYjf7NjPnwYxxSthJuPdwzHzk8B+ib+5qz6KHGQ3G2jF8X
ywJoKWu8nKsdVRIt5UZ0NlhVv9G0XyVH48QcbOJVCdJciDSXLZHpLPCtvt/YeMKuyLaYYmv793EL
0/Ov4xZW4Hs6+uoDwzcC070KXHt+ENt9OSZnvQYJeqdnzUPeswFYZG2xpSEdGuHv3UrvL3k7NA/j
1IP4VwfAo7L/W6dYOABL0zq5SrDdCFmGLCrVgNIBO2B28eLvi2QWv5uybvL8FZkF8XdPlmvuIJQ5
mvFt1HjRU+k7LYArhNgFVhE/8RbwMZE7jsD2hnayA/Y4rj2lIgFQ3Ae0OEn7hswBgpjhecHx5yrz
OmmCS9W4ZxqRl9by859djZSoIjRuStG9XQ0MVeyxCWnmq6vVWGibyEk8jnUchbqc2N7oXPN5Gep1
YX0Ymu9DpOxR6FLoH7WLLwiZ2Z6MM+6vZKvhpa5mX/zH34dX11786aPQxf7et0LZfJd2Yl/TCyLt
9Meor5xjoF4pCHXIeyVy8tg5pqp+kOSlbs6ioJFhUYKORZqeekkqZuo+MteJz+3zQjiNLt/8YAz+
H1dE1NgadGtToDGKFPMk7/6LcSx1bzNMehtmKgDn+LV/Snv+ytWIRLgTbjRZi1s/dezHVI7RRmZO
gxKeX/aaFr3SCC10xr3VyNVcWEBFBFRZQAUDrDP0dYbGcSytVVyFjFC9FGw7RMvWrYjzW6ctjRUV
iMmEYfmUtuMtCpEVEmFirAp0LwJeGb9MUpBH4mYfPRJmj7dM5O5m7GNkmoMIPwdQSlVp8GSposSm
+DD4pSGzStuT2S+fQSYPumkDbhoEUdPo9NaLwUdxU6UynDeJWHGK/fxO4ZP+mV6v8ztSBlvN1dkt
jQqQiW7oQENSICG6pVcsvVgLtHEjqKDHN/P7Wp2h2sFYzS9lZUxedIU67t6mI+PE0VA0wPDscHA3
VxwAjlrFjM8Kg5AK9pkTtFvsyOS+x7ZskRtN2n2Q5zpqf1VDANnjpSP3njGKLWsC7E+DCfAIgSuO
URyfemZiP/+7LFIWVlbKW5KjRLkk20WkgTl99/dPZYOeuh/Tia7negbYdAzU+CC16Bq/pxOtkpcG
Nsj1CcgW1t7SjGhdDlXxiISYtilB1QMKXV/c+Iap7ZJC9wF7JRFQLC33k5uW8aoDJM5Phv5ghmgX
6ruYe6rBb/RKM7mT+b/NJGyzPFRDhariSLjnrpQvFhPdU94a3RMwM1naJfMgzs1vrSHTM6nssivD
ehjsHQ393hR7b5AMTCNwfJ+LRjQh5jJUqYEHPo8n4drzXK6ZeLsOyNF70xVPXHXxVgJ5dScov4mi
RFswqtvunTEad02VR/9D2ZV114kz21/EWgKEgNczTz4+Ph6TF1acpAExz8Ovv1uFYxx3uvu7LzQq
lWR3DEiq2nsXKmbF3TnyET0xId7y3CJ8MSi+sBqUD1XxKqNYLiVj7h0CgWeeCF688lbeEPy2cSXW
cjEWE+ethwwZNE6cj825tzYQ/KQmUeA+ja3ep+qCIr8gZHXvecld0yf9c9x3xbprxvpUQIPwZGR+
CEn0JHpBbvtMaoAIl9xZQOs9e9hQryGcXJ+AF7JPIoz1lYlw6tCV3dYgAbSIJRfTTBEk1odTawoc
GXulmAbpNbEw86jbUpOc3/2kWTRbpnnhIh5kv9ZSbm8MqzYfqckBW9oQ4HnuHdWXxmFlu7C1MDrR
0hBwbWn6eXBPrcbxPrRQUnCVWwiQORHjSBUjpzgKnLm4D1kE3XPOldOlJ+DPxarvk/Qb0/9nD5k7
EEtDFvhPc0g28tO/v4WGsD7vjVzTNQxu6S7YZDbWo9/fQuws41YrMHFpdvb+AzCEwCMgLURr6chm
wpJUClAyoUSoe4KQ0CAdggYQs1bYEWrTSJyCkSWYwSZu7IXLN6agEesggrzn5MsKUqgdIn+7Offe
Q6rmINrhgbL2c5q+CU0oZocRyhKorH8/Xd58yTTPQb7zvG8D4At04gO1aPKQO6jP2uX9qveGvySL
RrCoII9n6H59w+K4v2NRN9mHsH+zj9CpulP+mVrd9Fr/aFf+Rq19hYSFvm7t8UsVm0ZjLH2mlze+
Nhy5IdOHXrTjCtqRMcKaHZqQGNpLMIOB2DeTB9MrzLsa8HihfGmAzdhjEuB7NQ+PCifGZhz+Qxxo
e8hjvw0HLndYO06b7JuyhdJ5Y5k3nQ2+TNxUR1ahmOTK6LEnAU2hxtmXP5Nb27ughGqR7g0LE+lP
bC2raE2D6fLBSTpimoxsNNfsR7M6hfFMdp3ZFQTVyjM3SnHqUcKpXdBtbpvZuoxivNtm3xSrqcsf
BtA9eltg+Xb7Q9Do4jTZ6JZGfhqOwi/iRLbJUfO804BqALsq94fjEBcStU7VrYkXu0DpxrHdpGn+
jWwfOui2hFjzmzu1xzYfAGCzIfVQR0EHddXkPIzG1qW1x2HRMhyr9oc9WNGiYW3+5BtWv9KNsL0N
CzfbmaXn7m2o0ILeYQCs3kbGvYkN3IKPVfUtMsyDZyFvslAz6anb/PCZ8+eZRuwbt0MY7HyBnbwr
TA358Ez7yoZ0PSq91Sz3/nINz3lISpCFUmz7cFqAa2cqybpCeF/HMVvTx9hB0ffakYeyy83HJNeG
MyudF1ATkaaPGPSiWvNl7utd66VgjvGooRzo7PmHccoTGS73MubuTpR6eWdbzFxJ4TTrQPjVHaLS
qKqhbJ4wGvDU4FJk1UcbuUQ5L7cdAvT4KLoHv4+rnxr3DprUq58psz/dqK5Q+UAx/FMXOWdB+xg7
zcHjBrBiXqyNi6L2UdXZsLvke2mB/xNAN3UNld0sQsKjWP7719ZWB82PWx4bEUfk8gzXdU1sfaxP
H1sDuAAdUPXk9AaLRkALElfEw3B8/OVTN/E2OsDpDk7DCPwB9wg6CcO6Rx8/hFyhVGEfSn4rVB0n
zwlQ8xNfuEU8omCTb0TRZsirDLwT9FauiSJn2LSfUYlrfPr7oASgsmUX9NBhU4V6PAMaD50GQGfe
Dajbo2xWBUUIsllVXt1Rh2/+5tcov9mG8gglkLRgzqSrljsQGbD7Z9v1kyt3Df+cFr2z8HVhf0Ft
QIgJm46DVExdXLtifCJ7kwB1ESAgfLCqJHt2m3zZNZ74okPkfAtmYLylJmMjzh1W+OwGrDiEjYS0
uJpW/TiW6PG1jYJg+nHkX8bIMdKPSzxh/UeIQTc/L6M2ExZWUkDjAIzTdedTiCFqC8FtIKpObokc
rMuXMfjfwVKTRnjbozmD9t1/MIGAuDRk0gVL8lBzELaVRhqmL6Gt/DZPVxS7En/n4xCx7KB5TbQx
oH/7IoF7FTJMv5tMIPDk+MWd7Et4ZBXYC2X6IgJ2NwZFddflYXsfGsGOHhw3N9gh18GaHGRuPkNg
Wl8hhxXtqQkQ8odBui93SJ9ri2po6o30Ru8Y/36p9BFLORmrfkx2Vt3d/MlvthUsvakQBRdfA63u
FiQlJgWE34p0fKHWJ/GxQHVi8X35JB1CbjRyRKduQ0gk9My7Pu60hdOcaZvmjI25tFqtPGO/bJ5Y
bvarQub+6xhNDpWGdFUgivIM/NS/OwivyPdgY67GUjZXnpcL7PzSh8pskgeB1D1zi+RGRnbykI2+
t4oyJAapCRBaC/Q1MPbUpOG1Uy4yaYhq6YN8M3gOhI5M9yI0zbrLsuyeyOjdGMbY3RZsQ2R0WfIX
L5PexVFesXz6jw/W3x5r4QoHNaRUXJU7/DPiRxQBF2M+VgeoVqN4tgrnNHQ4oKODit9ACRJnhfdm
TYcD1aRwzuxclfzVZboDsWiermvG4g2hglygFG4qHj0T5oegQRbiUdD0BE5fxSmY9N78qTNys/xG
1uEztd79U87FeZqwAGMmc4Zl5mWi0Zcl98IdAeCMWANWoDe/fsK/mWVakZ28OivOz67tbWom5VLv
nOpKFyZdjgSIG+ypaVade5dUq6LI6skBknsoD/E+CNyACmF7DLI1oD1pUBg47p0EFv99UO539a7q
NYi7Wl35H5Bd0+KfFhwcjrHQuCgpwSzuOq5CdH1AbAWaxC7IEeVRBCjqIJSeKJS/rjLtUAFeSY+2
6kJ2uivN9trpzqWNbGPPfNk+e97zYAfui9B1jooVvrmKjdZ9iT1oijFAhM5J3DX3jp2fyF45YNka
DJXag4BhK+G1V9PN06uduOK2sPpwQbM1ss7XEf60O3LzhbWEnIZ8Em0+njK8PqA344eWnoPiheDl
QgsNv0tfvXz6XTrl1eTgstPvMkD99tw2KbTqF62h6Wuvt+5axOlOc5huHO073hcasETRsbQT/VyY
FnZ1qvQX9H2Bzq4aY8dzsP1iaNbkYVw8iMphZ+lD3p3s+RAVQK8Yxo5GKbeO8fyBZvMyH+Wy1Gyp
cqPZPBssQBRBEOIrOLNyGSQhAJK/FtSsAjsxM6KvtLzSevq7KY2QsM88kUFlrlxmBRuDxe930oxY
sOgzqG1FIGt+7F2DN1WwtVF21ZV2dqqVxng431vUR/u8NBvXXHnSPu99XKV2faqPxlFfjtb/Nu59
lvdxNAvCL+7ehRg8wn1aVizylMUL5FWNdRkOw7Ejo+9kw/FzW7o99u/UNd1mMZI7HArh68l/KH5U
tkxWvG74yUHEeptG/O0uf7+be+e7f/RDpcxuOWRurd0PUZItOPKfCCv03h0PtQZLtiy+sDq/n3bx
YOJ2GTf/avzgi7TH9AWShQLQnDi803QzAbxAT44uqMNHmqduXO9OZyi99z7PYCudo9a5LxVxuNGh
kA6YK1tDWUa7Idt88RqcBhgPfwiiIFPH7Fdh7UOwKDvNpnmoxZu3iWcb3flGMyzHDDHvuulBTLUs
41CNNr8H40fuuJ5beNKYdT9Iw74TKLs02uAI0SXxm3ZRjKF5CHCIPORDoS8j17QXnl2jKqaZod6d
78Q3TZrfB4pWiqJW/v3sQbZEeVTwIH+62Nz+4xyoknrGwfexQYzt1TSrlS17rIq+bW06LGm7vNSj
x9xL78ghkMJe9Hph3KbgD51GrQ5XI+D4r4Ver1gh+UsSGmIZFtx+7ldZUMjvCjG+Siq3uTHHcbwZ
TNRJIRQAggXg8O6mkj4lE/cA8nRb5ObafSDr8iKR0V3y3nRecw7yPpLyP6DkB+0MVPW7D/v+zTcf
AuvU18kujMseHz7sgzjq9GmZr/3MOQd8xyu+1BDtWvWpNSAMGoG0xYdiB/ACvwBl3C/BhhRfISqw
g5pXfZ2IwHwsoWreWED68xVxwzppuEug4DzQ8zIJSEVern45JJ2SmbS/R52dPrmjgexFEgyvUV/v
oyjKAtDwLnqUWX9pLb8XGfK4g1ZrC0zm3Yu8SCDXG4lzU0N8KxQCCowdC0+OZoEwHBRgfEoX7yMC
lk9VOX6YOxdjSnPb+Cau/333AkTy5+XPQMDL5ZbDbAS4bP5pV45fLu8zQ5fH2m3NJF7o3SBfUCV+
zUADBKFRC9ZO0DvfReRFi5JXxhOrOyBB9ai/mG6Qb1F5s1LVAHBJzHxbprK7xCh/uwqzWH8a0iiG
jiH+1dScta5jToE5hZoT9N8/z+kkBl4tbv0gfB6h8ARRaul2ABt2W2X99w+2Ca+X9qm70XtNs+1l
E7Qfq9fXWMG30CLFm674LfMFedWDWaP+0Wz64Gs1/FzE2hc/0VB+uwzB70tqI9igEJC3sITJBuye
Bm3VI+kESEvPzGOBj3QWDKwCWEqRnIVrHrUwxhsla0BDlG3uED3AJookPU0wc6PbpkGUUFZ7Fvuo
taho/Yktmq2hVf1yYoLmYZAvAUFztzNbVPOSXV6k9ZnopFh/LYTm/j7BPIBZTrZEdQ4XlT4foFXv
nlnUoKJUh3hLLTrk22Mk6MiW4nVZWUmH8sCzsem6QxIIDQctDAtUIg9QyGnsbCJ74fESuSXb+I+Y
gWCuSoR8jBq4tmPbpmEbLo6Qjvs5RCvTeADIIMgPbXU/LhoVaya9574Tw82kAY35VqhOLb9ny0/9
wCGn2zzXrE2pFnHU8nwCnk87Fyrko1qJ3nhzy0yke+PnySIbQnvtdx0K/r7fAcb8N9vcO99NfsA8
h10WW8A2AgaWFZq2xOZHA2S3rTe9uhvLHGhBL/VRGzh8u+vfbX/q/Ue/IMjFzhPyrvADdq1dbzUl
BlWrcLWpVTvV1DelE1Xrve99HCRYwGv+bZZGc4dba7BP1rXs4vR2BDY1WBsXahCEMB0TtsiaPtuH
nWMtegRm9qBmWPfc9K2dTOpqWapmaofeNRZQhQTgmyzk79WWuyfb7J+5vDqUAxuwbgbtvVGvOu5p
V2pAjjNe8a4tt9RsUAPkhhf6I7WCoGlRQMz5NoZBc9KwGt8DrORtO7zuS/JIEtHe9wpoNmhXcjd6
SAjThNSnjR7OreH4SJ2B0F/CruhPQWXFi6EO/KNQ2GXHAuXIi7twoQ96ki37dPxbtybHcAEyKjDp
PDfeugnqPI+eug3VnVndoxeY3S6vkPAd2bie+GdxAhVV6DtvstYsvghfnAzb1e8RrTRunHywF8Re
S7Ma66cHyl2WBcBiDcOH4Vbo9xuaTQ3Xmq5eamOBNKpi1URlYW8Shr0ANenSWFi00xqCYMDj19ew
TLvbEpJEs0fcSXsTjMPfRmlsfBBu4l8Nmd05uR68ptBJXTRDadzKeHBODlA4K92PwtdMVEBVDfwl
tJi1gQSL2OEbHEGB519GglCebcw+BV9A6YeXY2RC8tjbUqtQJoPUxKmdIUiw6OtCbqhpk3y4pWTI
jRr0WzWOWlMH+dQp0PaTUoY7ILwYukUGPawi08CSH3wUqlE4/w9F2RLovbZ+/XNmAlDnQGgBHTum
RRkoEAfFtwa9WucC/JSpKSGF4o5ed55jZMEvkxVli2IQzpprbbdP+ja6Y7kOwTWg+n8M7DUWvHyt
NddZ9jEfz45f9semG8Z1bQfec1FyPP/wdELt1TNL58G3kmgr1Fw2FF9+n4v7RflqWCEoKmY9noWa
awDvOgsiUbx6vpQ7yiP2euovHZaIA+URqTmCHHSgPOLcJCElB9I6k/P/a+w8c8DtdukAwob6tD0g
mAjlNovIy40dM9JWW/Cy9dd9FbmrqV0gmrODyBpgwv1oX4o8sy+j1Xg3jWOuGRPYsyEFYF9Abdgk
UCm6IQ/yTVxIs5VWj6nJj6ZmGnjUppqKfCxTe5t+dCt9GzZN2LlQvy6bLR4SoEMzq764LDB20y4B
cFcIdtTIrfa6HUP5poMY2KGz7Gvqe9pTKIV2QHayWHKz054qK9E3VYRqc9QbOQbUuhytP1AvNBog
QZX5F+pE2SP8ofUnILP6i5qQZ6X/rEW9duBqwljNTxOWIys21DuWw9uEMvyZ6uXC1wL/gsKTEsKW
YfxSFtYTVPL5X1gSgWFrf8pxkAvbM7XHUvYatBYHCCbnKfRRIyff0Whotr2NDnX7fTRSO83PAQHc
hVf4z1lj3ve5YR7HOrd22aCZx17djcpGd2Sj3n/0y4re2s29dEe2eRa6++T3P/+0sLpzknFHu6e6
0q2VzaW1nnZnIzO/xQayhtQLGb7oTqtup74WiaW9xVixmNr/PhbKY+xgtM03H8ROfQpJUeipKACu
lKmPyOZ7TEr4WngEnyNYEmGicO37VK+NOxRnDXDqjF8mEkTcGpu+dcMtsSzc0LuvZGjcpUIP7jBn
m3YLKPazuzIx/YMQCXRSO40/d35+IIk/34UEp4Cg8AcP5H2tZ6tNJ48RagufPcARsJ7Bafng4Riy
gdL60h9Rm91Xia5QXXyzGDdksykXpi5kk8DOL8lGzjbA75MfG1roDlXdsAHPx79xO8e/cYokmO7w
5a/XjYaD7Nzh1Q326NRmeWRu2jpFNdk8M/BxUOzyvGpvKgdZkj5ptZeGJ0dTkXAH0TzqNjOfOuVa
hMlHVydwJ1eCi2ph/8j19M2VZq2QRriRZf5hVnIdynFyBfYL/KLIeMlLT5whcLqNVKYqCXXr0Aya
vuxVwmGII76ymtbfU9Nr7WsyOjEETXr9HvDnLZndpLIONib7MKgMvA0QN999jX1lI4vYtq36Hi8m
mrJ3UbPDzKBAbkX9jUTQD1E2fUet6aJbALM1oulv2tb/0IuPDKqQ+E6+ZtAIXkddlN6jxCYASrwX
X6OKnxqvA+ZIh5QsKJbhz05EwQLCN+KpDUD9rXnj3KbeoG3HEQ9ZUIfeyfYtbd0PXXpve1BZ+8NM
gAG8zdQC0yMR47ILKztw2b7ESCw6kNZs0wsqNWB3Ds2MnTSi9IJ/yeQC3FN+AEz5hUzzJeQtah2L
ZyvnkOjUakTTs7raOeEwLrNMgHNotsVVDj87MwCCUDkgE8KAn/erwyd/auqD9PZvFAfb4cmCCdSM
VTD4wNe1a+2Fq0IB5vHvp11V39wa0IIwLVI2DVSg8JE9SQO6RrQVpya3IVI0N6lX6lDjiOIhX8aA
RSIpG/bNX5EeQC5g0IJrWN/STpQuQ6z766zx/A3tL3vI9lxd84OD7LBUdlEZbMifHH7NQEPmGcgB
5U3z9Rta5S2AgAe3vlhlkK3NzIEuBMvjKxR55KJVwadIaTR2+PJfSy1ihzhJ8Jp2if0tuVGKD68d
pN/WaQfhnRpUs88DQ5SiXadOpS/pp9dOgFpDnUx3RAO0Qz7gwCSP014bcL966mWDa0GqAaI2FDlG
FYt1Z3TNmfK3FFHOsR8i09RSyV2/w9ZYedEYzetA6mmCEnKzdZtt48p9DVhsbbtEVWZDwaInKxsh
YouybFWeeMeQtO1IBD7i/Qr7L/eIyBMqlnklW/Qo7Ix4pQRbY58AuLKO+tbfit5H4FvRgFpiBEEV
YG8Pfg/VUUUQSlvjzWfiBkHdxj46Awqu1dbSrgzxA7koyC75AMs5KFK2qbIsPiC/1NyGPAYMy4yN
b7/7enWST76QSEaxxVYssjpI9qbGrCsPZDKdpRGvuA2MpHlqPVvbfPKwiqx/GQd+Lt0vsYJY2swd
N27hQNNK5P6XofyKor3DV/BQx03dl+mu1mztpXszf/K2rcn7kxmToOjvx7m7OKs2pmlU+P9q65Mb
QnGXXqVeNZGqg8Cves+63HrrpZeQemfneWybNvWK+325TYo+uMcZdxWCz3Khll9Jf2u0bbqiJgg2
8IAkl6z16gKFd3/TILwI6C9YmJOAkwqYbiD2lX2QeGqywdU3s7RTYqoqA8qHBKB5eQW2LUG5rug8
Gt34vUSR4KVvMvtS+zzcN25lbyvLN69OXAwL+otbFor2/XJVga8LvlxbiWIHNwjSNAtdpPmOaGNE
INPG0DuIxr3SUzY9RlqaQ9Mn8VFIjihnrvLRceytAZwB0uP3aWhg1ZcfptEInE/TpJYTrFMoBUH/
vkQ1dwBmwVkFAVbd+VFfHZU9UGhaqS6zPa/q42wij1D5G/Cvyupg4qRaQb078Gz52PKwQHy3jzeG
M3hfNQm0kDN+08sKr3FchNCTd7V7y+0eG8iMfXMESOBD4wS3ocjkWUJFdEkdedDfQjdFPnZu8WlC
6vdq9V14nxDIlEfUoPqClznbN3Ub4gEXj3kXgdhGekuDMLJqVQImQj1kk9wF9w/1VFeFFnbafTY2
EIuCZs6A+umiAPEWgZJABxTs0MVasexZFqw9HeHkvOrM4lXLwi9p5nlfNImXW+uE9iUNh7/dUe8/
+oUSAMuuqrRplkHd+cr2ab7Jz67cRdKUJYpbhtnJTLV0SWrweF59gM1iE2ASiMb39W2GSrfPH7yU
uWaDv6r05qkMtGJFMUAKH8ZWFh5LGV0oGDjboxL1eDoTyXzqyEPrLY7YsvYUZC2bQov/OkeB6rlL
S/spcw9f+qbSz4BIY2kF4/RrV6IAifo6Wq35gyP1+VhyhNdm18FWq7ByTdNo0wjTgyg+HdriQGAr
ZQ/YDoDV4KlLZjoQIU7ZRJYjxlxld/qN8pr5czlOaWSSg/MFpbt2pFcQaTmCpVUygN7GoxLMvARE
xSy+ktRBDRz4ktkc5EAVByNnW4BSTE26qAFjlr6aUS5eGmxuLVBX/+KhcUFcpvriQJRk6de9djEF
aM69FpcqPFbeGFK06yIe7Ye866rFaOHAr0f2Qpgd/6uV7MNw13Dehg/PIU7mIGpmNhAnQdFuqfyg
TCAuN1U6hBoQpOoMqXV7Z+imbipiOKlFjFCA5EwJGkKpb4/6ok+trrXB+r1pOFG3iSv7ewFc1bZn
DXRhVcx1braVYT66wIlMvRSfFSZKYeFFxt4yh3Z+klkoGxqNePGkOgg46iBgq4PA526s+8spUmH2
Ybmf6h+GDTCQCtQ6/W6I6mintuxWpALbEb8X+PLJRgqwGvI605vZRhsOphcIIYpU3Hvaa5HbfJMQ
5TiGmuhkJ0LyoNo93ZIVyb/v0PDmm8nWBvxqEhxd2jLeemVULNs6rK90gewFJF6Trt0jTFxfgYIt
7qrgfnbIbD/Y0aDQR44YFRkxIGt4uycfWT/jjwbgPHfF02g6D5Z6HUSiHy2Q4F4iW+MrM/DwnGSV
d9RtZL9zrbDJlVYZ8AyPDjQmz5UFcL1C6rpZFxxllwPA1f9qCqAClgDBZEv6x+ON9lKM0LmgfzYS
FKa71A2+tAUUMgILJy8jfLAKFDmXKdLaliqk0hiI/+HJxu10Ud0ILRnrqQfC4u1Kg4TCEV9Cz2jx
YXsdEJmLFunPjv47vE72f+mHkMhNkDoSmAEI4EA2AIflsRQ3AoKeSyKWYPeIuEaSB3dWG4gblFWL
l8QgwedQLiQK1U8dn0ZUUXFhWuiu9WJF3//58mGhMAT4y3/3sNI43mo60DmlDWT1WHbpXTGCpQpN
AlAciyq6TXicrRrDMV8gmHQplDoejqVARCbNt3mQG9ZvgwLNiG5daFCuRt6O2zfCJoeiPuTYq0em
hzWoQyLbQ3Wp2gztOHyJY3dBm3HISyJVDODeKYMm36WSFjAjahcfxMUj1BSqhygJ833WITNBI8PW
mRwabCn69p5HXD/SJR0FBCeZuZ1NdDcilQDIiPJDEieCnIK6naw0pi6N7QeneXiQ+EjUQgUvQBjc
Re7dtRP/bmphuy96W7tQgkNAiN5Nu4+t3zypj1IaahYaFzCAckL8NkNfdIs8boYtcf8niv9snPj/
JAVAxsRN3jzJRnkP6mAi8jeB3ulnEip2mce3HuiWv+CMn9qGn1hTf8ec4iSDFmx2G6nCpkV5loLp
w1NnXQh6aJSNe9JQpGZBzcKBFmnHsnxLsEVNNHgtPBQBpUFlc5EquND4qK5X2WW7KgyBmAjlI8G8
ehNnNr0h2eLc+3NOVs6JySlRCeT7Z5cPU9G4DMy2rZfpP6cRA7MueBeak+cn/k3p6A8kq0M6OhpQ
wQs8/M2etHXIo9HHB+ocgShbhA4gasCEDJeeMSioMEtsG8XF7stiuAS5C2l8KzTeZHOMbSba5kIO
dNFj522Qw1jqLToe+TuUktQXuZUGGxwc69uRo1hlZOF9ShDW4ix7llYvVlou/XPtM6ixtHayjR2t
vTpJ4C6iOgm+iy5fNlXu/eSD/WzUafZcFCC10KCU71xzQLbRAqicpGETBn5gI1oN1T5V9Tizz/N1
VoJITYF9K+X90sw9bTPDWm1l05VtSgUkJsozUJuepEaH2IEfuZCRBnVQrHtXAvkkQwmoRQ/K1ZPh
18926zTLDDHe3ZRwy6REJJ5B6UdtNOhSR3eOqxlXasz+iFHwe0P5hzqEPqh3NN37ymDJjW3q67GK
vFsS8rEygAH0OAhWdDanaEGho4JA0XpThMGLAc+qZAI1dEqG/aG3UL1TskvNXiGNuABhfYSo3xp7
qgyliSJ+DtJcyadDG3zFcEZdkbGEjsq5STz0xMnaCwHam/yod3ZOypcuZMbRJn0uEpIgdYm5gnYY
sHUlouQwmybVicrBqYWBn0B/PI0V6c6pgx9YJAALqGV3BODX2w3smKokvxFKozpEuVmcyvKIZBV2
KJBnLFdDXoolXk9kKcy2hVynl+R4UYpvOeSGGiQxHHb60D2AA3piQZNvNSP9NnLDW4KXgjDPgMhc
3uJzCeTK0qcTxHsTxW9QaMvPu3VaWPkxFwDEQJGsOKbqLlc2hoPGL7AEStf/1Y0l2xeOQGUBlbqk
C2DHT1bZWidqkYcNjs6C/rotIh9ISwNegqUKQVhoAcbFCnS1GLGc1L1pysZbUvQ4FEtoJLPXyCuK
FQo0xzcZFFN2rqa/tChCuWrMIfhae/p2OtNqxTeZZ/zR9uN4kwk9ProySs+/u6Jwrv2D19m3GIUx
tloYxsiyNEbr4z/1YNVfG8vFThrro1Ogir3O2y+pNoCyBtzmrQVMwN7wGlQsU9tf0QfjUiCC/XVM
tGmQhIihrQaJsNGWpQ/t3sSwqu2kRup5A6qesW/crxhitYE17PVKbkk/hnRmLNoYzm26I/EZusMx
1NziWHqd7fUAIX7EL7GVJKPPwZCPoEJucgcbtT7COul0o35EdT3pQ2UcJXG5aXTrD10fbsmVLp+N
DaIbE0zPTXeoo5HuaZkE8U0sqUlr4dycUAJMvPWiNAx26O/NfxwL0HK6j3OoJ9VeHG27GrJYvI2h
URxU+aajk8Af22UPwfNppdV6C/kPn6O2bQQVdUgPQqHBGNUrjozT2Slyfk7NfeJl4TkxkNCe7AGL
3pyF8rBoRJr1xk2f5YtRiuKmhSrm7aQKiLwJhFLi79Sa7QkkflFCtoX4rdINnDtQQG5Fc1gcdTBA
h2H9vgqzaTz5lgMA25qrJ1W41Tn7Ac1zHByDwURey4h3g8GTq5UnJk5WeIadbtlCn/iH4SBp6o7j
31wNvzAXVoc871tYufBqgYnxWNAfOAsHYNGoPd2aelWvmhgh9PkpoLs/jomYHfor6kr8AnKOKKqh
ImAMp5V96Pp8AV4psAul3z42Qe6c5l6XRXxBzSyWWzC/UKM6v1LYjQWif/jVqPu6fwj0a6UCcrEX
tLsalLGDyIfhzPMIqztqGtamM5xzJx3OZO9DrOluzaBH5DSpWFEPtDT9ZeepkqJq7NRjcYn/eyO9
GQtQaxY0TzLq2jaqzHBBjqg3o586Zyhvpo1Zy2/9ITAOtKub92r8l33SYaP9G/JPt4AY6oiyqif4
Xc5N2WmOD5vA9/GRWY5rgJ6jbZQ6xqXS2AZSJTYgLsy81TiqL5F8mgiMaGWYUmxJOi0K9BTaxNhS
UDNoUvNSWuOmyW0MBZz241CDL9zYb4696wDMHBbGJFMpoRoqD71Z6qdaQjN87mlC0KUqdYHaJQMO
4DRBFLQ6O0DQZ0fShTNgYQImVBVEv4C+gvQEyixMtg8IBhqbe2ChKLADSSKQHCUCTODHFKixF9Te
YyP89ohHvLoj9e/K8J9G3WyOJNRdK3KUMpGXb0kcKYtfTfInt/dBNI+dtGebc/uhyH/oLY4+Mhw4
Ng5dedJKgVC0EQygIw9QZP/oMJRNDcl2M9rTTsaxbIgzdfGZK6zRAHgEFBNR/pc6jTpB3Re3u1Ln
7/7UktBZX3e2Kn8WJov5waDHqU1VVZTBTd90/qh7Ns6PHD2B/bv3BxGxZmjeppjnpmfQ6LOHosWO
GXpb4yIsdOtIl5hEZHSlJzOqy9xDd7NNKxGlnQdTBw2bR5ANzOZsw1xSSO0lyj4pHNCoP45gBN5R
Azrb/R4hk14FqUDyUA7Q5i6WKEmibalJHSL746AybLJLbMfspiogYJRYGYi7HcrGqlZm+fXtu92S
2MEnrjeuiPIC7Lq3t5IQxUyUNu5Eg0mPFWQprmSpWYLMwFABD6AcElBA9sIHKX4azovizuiSahC3
KZMLFEgz7xG32Wo1N5/rtrQPITgpEC5FM4MKIZQiubdrQDZ+Tvvs3gei4Y6LjN97Q7wl86dB1v9R
9mVLjupMt09EBPNw63muqbu6q26InjYgBAjE/PRnKXEXbu/eX/znhkBSZtrlsgFlrlzLR6t7hA8G
6OHuawm5QSqCUNXC8LR2V0Zh+zVh9c08l12L1CPsGbJ0sz1IUdpdi860szQlHhrr9C0J3OQ416/A
tDxNmYBNxYqZ+c0I+uSInmD8nD4c7obkT+Wtxs8mf6p/0bz8+xSFnRsz/KhZej10475HAH7gV9AO
r35sRlAr+/eZgL7w64h6/19XycP4WAX9KQjVTROqB6poHQ3ustRyfpqGGkSAtQ45tXmI1mF+ooKb
VluXsQY4rwOvmZ0s6YFGs01rY48d+jzUE4xWotHM65DqogeasA9uV301pFXypVVHGc++FMphZXfo
AXKpwAqfxO8tcty71oJ0mFYG+CLZEV+it98/mm5pf3EhSschbfaZpWj18XTvG1llZXfrNIw+aLrR
GHqkVajELG0PvKIQwZr/O06DDs2u7o3l/L+Y56b/s62PzsY2kFW+8+tj5InnubSDuB5ggiYYUswL
7V0GgjOnCphMYzqApSLYZTBBNSO6mafF2dZTZipSRbkFqdIK/2VC86bjnDiStSe6Xli67SzCRNN2
STiiPazxo2cbKnvq0kKHVLfaHbiwk2WjowS7bBrAScEzqh7ccQ3iDsRI4BDa7Gn6ZoK3EnWiz6gw
8C8+A/FGX9R86ar2JcUisuoSNhyoHckSr3dW1Mw0CrZAw3x56jUJvrUYEl8kmicVDxqdzQdLTxRP
U/BAU8BjFeeA2NZmE4qiBf01yrwwx6MoSenhsVMeQqNcD+h20FXremCwd7/tws+VDulhJ8WWzpVt
ctEcXq80Q7hvH6Zplk2mXVFcTQGSSC7+AMXnD1ONoefiI+qd6Z9Rp/YMv90ZY74iTT46kCAfnXlp
kJ98J1zQ1AAerXExmwgZ/AhDN9rRlEOdOHQqwkxfZ0PGlrPx5NyorhwVkBamOYptdVZ/dMtgFYOL
dxHnvN1q2IoBTg3F7iCuQMzAUlCi+M53mqLFqIAo7GKyE52/BmwKfMo0mdAxFKV1rkHgdxPxxvN3
xJspOjV5h6195zhrEn3jjQ2FQaMcpqFr+8GzvQVtG7B9SavUB+/XkkHgAZv8+jG9+nG7COGHIu0f
ayQpd41JLxepBqG7uLrJ40vWIQvdStz8vL7dQBe0OqYVYDZhnDZrPrTeZ9w//yGGHNu+uLY0fuLT
BL91HjkvAti+TVBn8tgOdnCyorJZ663vfQat1+a6D9HiDv0Mioe6lo9E+Z3jN3ZgriEWrmuMEKqH
Kuuy9QO5bRRFHNn8lwctQgjcuGiueWBUYYwrKExLAy2UFRS3gira0XzAKmOX2V21pmEHne8Fqk3W
RdhRQWbYtWhgHFdPgFEjkbaO8uIpjUxxGH2dbfqQ51/F4Oz+ZoEqDts0pZ3NFrmL/q2uHq4x/rRI
pFd/d5saEpZB4EwXVroqY7c0bpA5dW8utlkDFESh7Oa7N82hTvwoChAPBkbdvQmUobgiPOpBvYim
4vHdCuWI/Vw+PuqdC8FFv8UCcgEPvZ1pqLh43VvUBydiSfpwMmUxLkcd2XhXQXTr1WPGBldcJKv2
EsrneyIDafLKyg9SVNqa+y0y98QyQkt0mPhGrF7u6wL1nGkYxKhjZhb6hSPsNFGekv3ZVN3PeTTc
DkEnch06Y21+1j39dnX21SqGvBR+8HyRxg3bRmJAc6pTO1u3Sqwv3GS/QinrhyzP8QRagGHNa4GL
Qzr3JKwYmpzK6r+cDGi9P7mRs+/16Gkchmg/qZdCTKk/8y5kqK9hRQ5ltJ8Sa30o2nU+GsGK4fF7
C7EJbQPygvKtzJp9JrLuE5h3YrRlx0qSDfN5x/Dztgb7JGrAqFnMdjQfoaL0N/dWxsnkHiZOv7/e
qvrSWLXgll54qS1fKz5CXgP5z0vea+XeF26/Y9zV0ZhngLw8YtYXaBW+DWBX/KfQ1qhZa7/SDJ93
Ww71jbcPtNHe/fCO8HUGiv+fQj/6ILSD0rY2QHdYndJB17TrGQ0tz5ToVa9hU4p2a6BShzucGtJK
EXm9WNz53IScTodB7w+8AexN8fdqtjeAMKmGxIJUB60Bu9uoDfqa5iajQfDxmHbY51NWxa70dmOx
uFwCjfw7eaNSMykDhjjJRzA7kMKDOnh1yS8jrgJZH97aWlZ9DXK3API7tigBvd5OdVjPg/y5NEp+
TVVpQSiWN2Opu/8xTlE3wgMGt9qDju3+Hl1a/UE4abvuk9L6VkFSMC2T732KjkDX68LDgEf75xGq
Douo8eLvSYp/4Oiy8dmy+/6Au18zeUo+GZAn+DS7dYNs9CXLKwkS1SIzV1E0VPgNGMRJWt6fMT2t
vvRt7ywmuxQJKEv2+MFV6L7e2ZELyReSxAauv1s0ZQFWJt1pT6SQPWtlCwN1Segbq8tH7m8HIPmi
r+SiAfy3bl2lk20McmfxOkU2dgSBHPS9huop6K10ozXozKFdx90cDenCOaT91W7eopBv2qAJZ75w
llpwtUuTH9crXGf3oEPpLfRLO0kzIHM6gqZImF5/vJnt/HQ41mP4A515yEaqEVlPJjSOQwF86c1p
H/fv6IrtNzPdUVE1eJ15TGfzoVRcSoDYffHM3r1xmy3+05XYlGg1H9Ad4XQ13wB8KReGCdYY00ZO
X13/ij5fM9zkPw0tBGaBRn+ly2KH/AdoanmypqE/DjV40v/bCXq98aFIDAupfB8CE+62StIflJug
5EOqy2Ctj6Jd3mXBNH+4LpDxSICJ2XrKr3lZvJ8yzrwdj0k0Jo+dp+2Z0gofPGiFg84L/9WuhTIk
RiiAAHQCDa7jNATSam1DqnYz2Vo8OkS43IAmAcYUDXC0/bSoQqpoDPfHKZpt2Ndo2hiPRzs3YzRM
4IclGhepNUNzP2kNgMqR6j1u22QNfab4myHwpbFjG00Oqfr5KlujkN5k67kB+igckHRlHsOuKbeO
RBEKlC+goR5QojTsoOT5yCG8LEHeVS1nY1+RjWp2cGusjcY/OY+TXW8b49CtTNA+XbzO/zLdVLHP
XYeNIdYZNtaP4ej0j6Zt/rCDStvTSFOyh00BfqOuyt1lDNz2I8210E89A2O9JjM6UIw/3Wm+9QK2
gdTUMUWD2WFUhNqmVkCK23GAH1BD4KvMZzCL06BRLNogjAVG3U3TXa8MUIDOTqKIfhZOhiumrvsv
rcbbM9lSMB6E6KtTtk3cmM+ABtEaRaRgaQ2drbxtCkjSxP5B5n17LjuA/Fx0Xr3KNvzmaej7dqAz
HRe1+wP6V6CIgnLKy4gOmg05idy7OoFQbHytfe9bADqFd8CEwPloGsXzCImghwTdqFOiJTYG9PDj
q/9AC4ZElYsQp+gIb8FVH90uEMx19gBpxzUU2puHd/LgKtS8QMkc8jBHAcQQcgIAKVngNJHQs26U
wjXjtXVG5/JDTPrXgVoFzNjbMaW3yttCLqYfkYTeCa66DoQbgelCfWRgF2jtYTjUoX4I+vJZryPn
YTJJbaSiK+hCLrNYaukayZl6kYEXCwzWLfNQgzbsBxWHOzm7THOVjg4UFWcapn7W7bglv4KhpThn
BTBxKZA/64+h7XHxFc8l+N2GEum02gEGfm7asLToFCZodFbP9K1ndivLCIEI4x1UPDqGHmYnfRVF
lZ2xyfYmM73vO/Trtv6evJSZVX6pUj05T7WjDurSDmcP00htW7iX3I1Arb50Qdk9Ib1LiZa9Fmo8
+MIFV/aueW6+09Bc1gOhRHckOngQRcOzxO85MiY72x/9JbDi/zih4xwH/C4hAuym69LoHJBy4kAL
d0OI6FxX70zGNOhBbAtKybsFGpKb+jkEfh8dqOKdWGxcxR1+n9aAXnWamw+412e8am6mqRoOLukB
BNUMJK2qak4HCunJ8OsQ181yaNIAAop4nNfGAik+XwZ7Ykmdh7QaqFVdGRuK6mhepYd9CkWr/wff
DMzV12Rz61fjps/xKdSmZi90BauehGzQVlydTJLI5aA3hW48SFtpkg6Dsmxk1x9A+LOkzTkdoJcz
HGTPdvPUnBagXX8shL5qmLSXAgz86ChWqQCyJsPUbp48xtL9lFuYnSkyEtG7eYq8yJ/m5si0YBX4
7K8cBVo0Vlsw2OnP+HxXLTpnHmgkoC+9l8iEgd8Ei0yG+rPj8nqhlTw50JyTtNizGyZUfJW7OkA9
ma17vYNCs3Lg6pDXPnqYf8cFvuA27hToIy65Ii8Q7ivvq9/n+i/Qof6UiSm+5FbJwfRhFI99Lq0t
tOOHA/i6xlOZ+NnG9hLn2So4h7SEI95lFUAvRICqMRNvFCdvwp+aWVzjQBVGPKJh39zGYN88ODwE
XxphnaPAsR47UCzvkN4sNkzpgsTcWrAuFUBt/GserAjiawuO2Tt70BY2ryZAHmBBe5+AnUYBLoV5
CCWr2+HHqhNpxSaqmLvOpAkaRA17v8pL+meIFfkLqH+xH5HNl4namudohxRtn33pzNxb6Ykbng0w
3Rx85dSYTf9s9vWNU54AGZT6LlIaHzWbqc4iR7lu+rKeFv67HpM5WXVjQ2EC4ci1w/MaiXIUfaYi
UB64W9FlSoPbypdyyMd1oGRzsJ8sLn7K0VY4qhXRxahhKVUd0LSkhyGrklWWy9XEzJ1GWbhoeNzs
G5LiQPfCAQqPchG1TSCwDWMHV0LdkFYjjnwkpIzB8qEeC4pCRw9Tijq0ciUubwrXh3YNhV5YSBVu
cECSNdDDgLLrIYoC8WtQ3eeV214AVwIEFim9oy/694rSvbpXAYIK1uBJDpLEHpmj7bhyoFEJHNUx
dpp3Ghlg7njS3XOt0LRKUyqN7Hzrd16/iZRuVM69NyMbnEffl+FTxttnmq4SLd/2nt5vErdOX69y
cmChWFTnOmv7z6R6YuLpHuekXXKdl6rVC1DaoYtQLXC/EzGP4YEPP8RjEI2SEuiTyOAapHaQu/uw
QLmoOaN1w3jwoGPqDaHjrQKxtWXLL7dIBmAmV2aBndAN5oEAEWm/xeaPXxoLCk0LcsmK8Wo8xZuA
E8lkN03lH/Gmse2aezSDlusoQB/7hNWybPNgjZVxISAQK7R0ZzvYDlDjFc19WEzILzfjO/Kf0Fx6
ad/7V4DZgjwFMm8UxISF+mJOr1Aqf6EsKPifryBFqq9HvY83HMgJaN6YiugHRR0aDm1T7qhsMw/n
VaCVsKowo3/zHf8MJQBcsQoDbD7g+Iws5r8QguFjREgHNcJd2H/5GJEldRupNagd6aep9yNsxGYI
G3+ro8q5tqJq+JpZ2Hsk4IN80CxXe/Ysdqb52ayw7atZbxfuQ+9DXjkP0w39EW3qWKuiQ2PQPKwY
9yZtAFoVfw5plWpeQFhefenjASkl9DmVMX14tPp/8PUz4EJQWP1FWP1OZNXZK9oEuRQg+Y28q85u
NgBVoqhVfO5W57BEYQ85U5Al2ICgx14yPKA780iYh0qJzA1jsA+7wHugKamhYSaFejMekyFPB3Z7
uat9w76CJJQ7lGomd0JVQGx8r42D94D2TeMBCNjX1Bm2RdyAewhp5KUz+v7PUHN+maIcv/Qh5E7H
3BBP2Aa6G64N0SmRPfpoDQ3Z9zF3HlIATVejl7ifexAFYtMh/O+s67fgS0XIxs+WgNEHP4cGd0wV
MrIha1mgwDSFNCs/QumoyDcuAIGDrbFnCGQYa73IgxUN6ZBYRrHoBG7wvK3SZ5qT0HWCGsMTDVoz
y4/ArP2YfeY4KbYpYFj+MwZIdsXBSwLAQLpiHcWdDlpts3r04kQ+AtXM1xZ45le5X1WPtICeJv9i
Djm6/mE226KZMVsainqX5sihHxqwnIjqZbalsyABR0SKKv5sygbgnUXWWgt65dlBa/I1RHqM6W3R
PL0t1xm71WxbhpY3v615fn5b9I5oIVV8Rz7e1hhA7mhIQRQqfVD8Lgqjt08uNj9EesoJw0mnfy7c
8aU6lQdaPHjdzdOQPIMR922kYC8UbDb7CDu9PK2SHYUMICRyT9k6FPbOrut3ItkkBk7Pcy00yZYP
lUJECEcpTX7MzQLTEysnpCVn29YwwLsami/YJzJtpzGIYsfp7wPjrTyADhUPD61voNyaZSgjlgXb
DK4lD7LBjRD97+TQV2b4O6HZQBRo69cW1NPt5IKm0uRCZ3VYX89E8cqkF5/vpsm006O3MoiG3bwo
6oRdyBstrt0S7cBs/bewNv6jm9iqAe/6eCk6owBhleeH1jGmtzXPz7Z4W2g0is93sckbUBIANP79
tqa/0Rz6hVUB+zzqOrQoOQhGXE23NzY+OuzeW7CFeGObHzNL/zQN4wy4IrnKwtF+5EbiPULKynuM
iuCzkHVyvPp4YA+kmJ1aJZM6a65xkb7C62hdkFFcPcxRUqzWUJy20IlVlqfQ1p0TeIb0ZRMVw3ug
i28ayqjPDH2EJxFl+pJ0ZtT8EJf5zbwHSsbZnuL8aU9x7ub9JJ/iz69LcjX/9brK/u51P96Py5Nw
a+dBBXQkuEybNZoa4qUBRM1PkDGBhCL8jsdUc8nsJH7w3Z4f42rw1hVzqi+BljzISkt+VnJ4qytP
foZ+KcQr3MHb925nPOa9Gy/J4ncsCOfexoJKjLfu2kx+4SBn6XAzZTyFBnfixxt/SLIduOfEGx5S
l9yRxmsfBM3RqlxvyZWZSiEuRMyaS8xz99ll7Inmgc27ulM05R6Omj65A2oHstZKA9W1fCSWwZaD
Fa80KvThso7tAbJMsBfqwN3C0WbTlZBTz/OrRaDX5tJ0tHyB2twZ7Ivo2AMJkzc65Y+mitFFKpL8
E6gZnbVsWu9UQwH20BVWsU3ivn+q7R6gk8JM3pV7loNyE4q4N+5gG8lu3AVaHjoHFF7ZKs+wX2nd
3jrVtkxXKRudo4aHvhf0Cb8UDXTkad5yhHOs0qT72/yHPYlK4t+00lo/wceJ3vb2LU67Dg1WaGeI
diWSlUc6IKMx7tzM3VhazKcpmtfCNj3ezd0NJ38tH8GJNMf7Sxio/Yw7CMBs/rfZHD53WpC2o0t/
KZ0yfEqT9rsV59mRNSZUrOlgHDvXYhBVTLSn1EHbvqsZT8iRuVDX1RzIlDNwnM32thXGq9Rpx41F
NqKR390o5EfIynhsGVaoVzTp0/RykQ4WgHCcXqlzwYAAxgctNNEZI4dww7g8iDHI3o18tFAM5gLs
Rb6OTxGcb1E1xo8RWv6WZaYHbyavj1GKPpcUrPA+MIPvo3ISuls8GiEzdpYAw1ZehlenQjnVDugI
VZ/LX14pELqOG0z/36/04aRr3hI6e09EwEU8WhMLF43BpgPGLXTwNaBiV6dk4Plggw7GNlvFSQBC
LmLtomUar6QeuiBZzEzcutAEbNKjfSeXRZ2WLx8jTdjihfilOjR/gxRUvBi0Y4AlrREzlVojP1pr
MPpffhCiCB+iXFtOfbDUHQvRC3miM69wlr6rNwcaUVssndEhCNGCvJjHOgP3bSqbwxSKpNhnF+6C
SH5BY3TyIvkKQzK5eeEpVhHueN9gG/cJqaV8Z3jivdHN5Kufec3WUb1hII1LvgLFTXjE7DLykaur
zoLMQMpWH9MGErQ0RLaoWXV5Zu6rPGXQ1oL8Z8mNl0Lrysc/Yw8iZJsRl6KvCXpJFlXjZJcU9AWv
MdoUyNvtyvroRyAqR18YqoIgN+BLJRhK/bLUFHvTJEunN/2zvUSzQpAik0m9tnNPLXkD2YA2XPKh
cRnxYue0JUhvf7fh0jzPo1EiK1Vde3NvXlXFVx7TVDSm+8Yvd7pndBWeuPLHuukcNAGOUZTgcYC1
YACVPyvcplMxr0N0y0evjeaBgsTK7ddBE+0GoPTfhtIVSG8JZ9ukoHZakTkrUyM/34dUlvSSY8bw
DsK2Glc295AxKHKJP7W2khOe7tC47lt+v+MZMh60EnsRu66Q0XQoSoanBfj0fYR0e9YeWI6LzOom
zmzoBwOEQLGV2tDcfcTry2KrMb2jaay5eF0g/hwE/Xi1+b2pd0UmFA10vpWqZuBd3Zx+vEHNb9oD
jf4aNUuDY4bk8JF6MggMkIJRyhw5JMo+oAGlwfh+1BrwzSpAwGxrAUe3tNym2NwtjHYHIZ8WTcAf
DnOQ1v6BHwdwGUiroeN1QJeGOoAqAcTqGWQKZ6j6aCpqOWVHyHVaoLmi7eN14HSvqOPmjyRxCWQn
rp3Q2FnQMARIbFqwuHwtdNEdGuJ+ITs0r1/tqhK0pnqH26HqRzDLWF9VZQbdMzWMTEh9J+qAuv44
LUzN7rO11KJh6nEn67uFe2uKLVUbz6AF7VIY6MrQ7a48k/QXDXsgXM+kXjkPadUVMQQanJUdBKsS
e9nXarDchzGF2JvbyVe7A2JmsPoa2QAsmlWcHPQUqCVaNTPH3Op9jkS/WkVTibm2fNDg0NDXnHgV
QvYTbaNYdbPWRv2p8Y40hN72Nwcs3BcaMfDtRVrCnmlke8DmudbnJIJqhHpn9Gof74xsRO7bJwMd
A4vprXy8M1qld2aI+vrOcvBB37wzHuLebrWi2CMxa3/i2O0BX1AVkHZQ+VMoSuUnaGljW2lZbn1w
WL+kZVrIIB4CndQx/m2eqlMad9ADWOgjNJ9ujKZTciUjMrfjoT7IoIfoEpxpkeZTVqeHCgpX1Kcx
tWwkAtyJkFW01r6XuiAqUd0c1A5CK3i4+W6XUJ+iryh9d0HmGj/azzQRKFFymi0T21xBkMKHbOzv
73Ex9PGjMX2n9WaTJ1F9JG1b0rKls78NTeDtlyFqEMtKhr+lcv9meDfn41l9GZaaooJtO3BXi+AB
/ezIW+ce9s6gYYY4xmD0ZxtaY8Axttm6EqANpz4DKzblg6MOtNBUBf6JLnOPQwmmOJlDi6kppXmJ
eFLsXaDSdyih9Q85ntjBrVAMXwZoMruKkoOLFfpH0n/sXv+Hy7Z/JefWMf/tnGTlqhUmti7dsBej
3m1B5BkD3AVSWgds8S/22w1nbWZ5S8fDHYRoZ0Wr6ycnTyCe7iIhX4jii0jQXU0OFMsB0eSKhtdY
5EfBu49YtC5HFyTpgpcuul+1wDu1IEdfu8hJgNGQjWeuGCRMaBC+pc6IvD8YJPCtfvUBuXslU8vr
7WPqO8O5dqCO01ocdO2mG62rzM43PodkTKgwCoHCLqRlrZ19SGXQiCtMA51Vaf0rzpi7pxHZk3vc
DRbosqD5uvjT1eBpvb8ykBn5xEtCz0LTs5EwykUg0/hIczIGLcxkMz2BufhqGe0QHSMvT9ZWF4CX
B/3ytb4EqVN3rt0aXVL6z2qoQaxHI4v9oqVOcmTVQEu7S1AgO+WA7E2kPr2CFMbUnIv+a3HyDKhO
qDl8ZMAG6kdHBOGxJgWgwajCNcQ4OcSrQM20AuI9PKZ/Hu7mhOThOknAMjwvaE5v7Hp/DAcgXXIt
BJ+8uZwpvtuiDXYiARiOSMFpoRgkB5e/22/mOSacZx6l3Yks/Cp2H/5/AoW28bXCX4quCwa5mDPQ
2d4JuI2fvcLptBUIPtt2RwM6QDjgM1pgk0ur1sHxgv0JiHMni7zMhy0kjEDCJSOs/jtWaU2WtN4K
+bkfBbDtfbq6PmBio9mtINQa4VIAEHSSA5enRY7zQnN5F/3rjFYjZTcoj3zQxcIM9AveWvAA5gl/
14OBYBd4hXwca7Aseryq3vHD2PdKZtS1opPV2PZbogFtkZQcnfHKSVr1sAvRzPCYOeBzHI1cvhvF
tysVR943XwvVh08MPwx3yrCQAZg9MGVp2PZ0FUCXNLTjuD3GuZEtrLEDoCgEbwsbrOCR+IMKsAtC
MH0ftsnnMvH4izCRd+6sDnBEtVmviuhmfvSHowRNvo8W4x2e1EGMqX6X88+Ot/vElt7DPM3AprxI
KtlsaS5SCCNQWEmw7/ntYv5t0yq7upMVWOMumVN7e2aCm1AxUCSmbmwt07LXNGyEHyxM7skTDV1w
S1qotX220cb/8KdTAlnZtZNAvY2cQKEAOE1t5/gkBEjy0FbbrbPKTlfSVfRlTvBPlgXeZb4jIa3R
rYMK5TP8r4Zzx9P96HfoGpCFthqzOnitoaVGFd6hMRdD59U/bA1NKVKAFK/hPN56raYfDOXk/eFE
X4OWWegWKYxT2YPsvtyE2OI/CYNPfxqQVMEel1cOCBR4PbmA3jx9NIn6WHq7PeHpUz7noEl9/p9O
g78JWNRqL/gzw1Ngd85aQ/vFuavA4MqzNN+13dg/QF8DvwLfrvFXaUC4GuH40/PQKU/snJmZHUHf
V3xrKlBGW4Y/vFAkG70KZ8trokM4gMcvZ2J44Fl+Gwm1R2+dJhIATHCkHyWeYaCHgdpnVIvrkEqk
yZ/DPI5+G4etdWN850slVZQp2CbKY2gQ49dgxJC+HQL9iUaeLP0l1BDCLX37E5TaD4XA0xqt0pyN
3q87B9ZzSN2EeQ7qBVYtCMOC0hu+/58JwHI9p3kPiPG6+0xIFu+JbGjeearG0l9fwepFypFKGNtP
2sDQh6x6dBIvA22O0XzztcZd4qFfPLTY6x1MjgJT1uT3tjF6pd91F8SYInhHwgjaQkr9qrK1DmDw
IN/QHB3q0dg5ZTRcpikw/R7/dAK4FlxWH05W09WHMkIxRhFn+MavHNiZM8BY9kSlQdCfHm99DaZ6
dwkWJjTX0yTZiOwXA7HF2c11FJRpCj9ahjsHyPQ5dENl03xCx+07ixiSlj5/0+3Y+sQMGyleZQCy
p+aTDPz3ggP7rGmnoc0Bz80yf5skOnumQ2ZWOy9h8kKjMurcc2G4Bxr1qlxWxXq7RbWsW85OnQoU
6/VtIAeqf4EKRF4c5cZzn/sHXJjTM7g1TzyV4QVynzj4sbFhDIpfVSEcS4lAhhcbG6xLI840IFuZ
6qA9cQcOeLwW2dubSYqAbmF3MUo8OKysriJnWXnOOUqcIF94DTM+cfy+zPfA0e1V5EHITGV3ZZwa
C23o+VPKm+pQGGG8AXij/Fq3crJgZm4sojzjT8w1/2oxx/iLhWvZfF8ZaHZMuOZtXC0Fo2trOK9I
wyarHKCFvRCF86o7HEy5fuKcadXUrA26xqOXAE0Qn5DdWJCV0WTpg8R2ikbJGPZ4/kOSaBr60p9e
gIbzC1BEz0RvdKBJ50yrLHM2nGnac5Fq+Ku08kvmFgOAWia4WxIhwTMCnuO0iJpvTvITyrrZDy7S
AdzWkX1jIMeiWFXImK9s1ZbuhF6xSgwdPB1q5zIASj8sXOpGRw1BKOYrLAH4d6b1G6M7T4pGy66K
G1gjKvf+g8GKMgN3i4KeMQn2O4Ajds5gVvsbUFrNXW9lQgxwiXofW4V5k2280kY3LkfebTWigX7j
0Lj5WC9zG73v6oDeL3vRCFzMKsNaQ8EYJEUM8rsH3fW+AkoVy3VU9tvG8vg5oNXG9dmKrP0yBE4H
F+oW8ifO12kZmudso5nqkqkwcXb20OrQ56U/Aptl/BF0CvgaLpm/V8mU0Ha0iC8nyDNE6TXHvO/Y
ZkLIK6z8DZLeM8BM09vDMyHlJyQ9Qe7v8fSQFQRWfraKsDm/c0zMLzp6I84NN0trladQBStte0d1
0mkus9KvLSucHVVSbyqrKRbCDEoikx1VWz8CFPWQQbgHJo6oL8MQgq7HggBlEmntNol0aDwpBcoq
i8XFcJtnWkzVlB+wdWbk2RONgtxgy3Hsh/3sjq802KxVtA93ClazT6wv/U2pgA9210sIInnljhTl
esu8DmmVl/J2SKtQPip3tIqUyK8MsGuk/jjDtupD4z0At5dj9vbFVFLwvZJ9N1IJmtS8BI+0Go7q
QGdRBPk3fIHXhquapousXwce8J+RhvrYQpaNdxpibdfEev9YK14tOsut4hWMzMBC0FcOMjT9OoqE
WNEqHdA04s+uhgQc9LoTabMfGjrP9e2IB/xlAi65NVqBK2tVuxBwJ524TGrGMQ9U9ks12sejE258
/Is2tWq0tyFrAN3MQZ5pKMUqNofsS9N32WV2SkzUP0bZ3TqBFQv970hB61GqLaIqsr/x1t/yTG3N
QRedNJX+rQ3QQwCVIPcZ+gP9pkQvstJu8o6Bapccfc1/7vGwstDM3voGTMnsrrkgm+2Vu6vb46IH
O9fSlJlXLfqhvG7gaJcHNirgRaYNn8L9NbbQ17S/I0NamLd7d3OWYvhpcwgM8CFLT94Yg+sjgqir
z5DsxhMLNFzU4X5Mk+iPPmKXCPnFxvlt4uXSQxElKstoPWRoihysKkOPBbo1ozBwXnpFlBD54RIY
xfyJRoGIk5VlZeaWaBMsW7860Gr72yFGi+pTHLarMYQyaOqk4BTXTkTNNnOwZZBRAhl62YEHUF3e
aquqtoCBRksyHJHTfPztqoXqa0m+5GaXXgsSxAh0FxMz64SnkmW8REEof3Y83N/SjD3QSNbQ2oSK
8qcRmdlnEBjmz+VgW+tRIDXVikaDlhYIr6LahrKGcjcBlX3swNU+LYp+MHb6kAbowoMvRYli0S3N
wMeu1DHDdAk6zL+94hQAzXHWuvFBaTsH+PMVuRmzUxh0VmTuvKHIFmVroaZwV+HCw2R2ADXc4aYc
NpfH0kD0UDMLUWJQejZULZsNI7/PDgK+HPip45h5+MFDJIkl+Fn4BntglDIyrQ6bgsjujlwpHmW8
NHeuhTpapCSSyKMu8bCMDeXTNJLI7YCo3NzM4eKBP9CInLg1XkOGKodFIZ1YlssGoKClhLjgylXw
97pAZo3OAiRaUZjIdtkgr1M0f2f2t7lWBYky61SmRbabQ3qAY+zR63Gq0L2MpIjpvdj5UK/NMeMX
SK6GOxbgIahEOv+s4z0h5VWxlxxPsMsmH8y3KOxeDBNXDjy8LBqSrROifihHdOKaun4NibJLvUa3
Z3qxA7AGm0bY7F0v6M5xFqAcr0KCWIQvdc0woBSdRmtPMh1caGa+nYq+tZV/DsEffqKqcV001pPx
RjViqvtGRmAcPTcFUQFHGTkGEm0Tt7oDdJmqEY+5C5UCFY1cKEaniSkiBUBB5iMi2djgnV8oLWM0
AzMfhQrkp3ZhX7nIHQTpJ7TZrpzY117j2AvOtno8LNHF9sWFQtzOatGTQasgK0vXog3iHQ2DADTF
acrcEw1VSG/UnGfmCU4hS6e5hrR8fNkt9Qr9/6PsyrbbxpXtF3EtEpzAV82yZVmykzj2C1fiziE4
T+D49XejqIi2TrpP3xcuolAF0rJEAoVde49IS9GQZeCWewPliZtS0T91o/CXfZfwldd4/ZFsYwKG
owUP+11TAAVHNuq1FQ8UHsD63nD6J7KTic7oQMNh5eWupkHmHkBwpuFopFx3t4PpHiw5pmfsrX8j
zuuxwZQVS11tM3Fec2ytYv/znDj+xUsVtVQhlKmSSr94hbH4Sl7zWFeveazQ4NNY2e+xsJV3n2h6
fEoA2noCrGgZ2QZUDEBrc2Dl0D1S4qyCstIyqQpUYqvMmaujonwcjGRNTT9th/s0SgBKVcVwfmiG
NBJ10kGNZkRe90ipM1QfA9pngQYuApJJEczpilmMzubDjY2ayGPtkrCzUOeMqH8bavUxmOwCEGH6
rmGv8zx+5TIZIeUqarAfmu2A+mDLyFFobIvXyegPmIh7qF446DEIgMDufhw7FF6nrQeUsGdHT3SA
kPnGwXJuEj90PEs+APs2pTMnPURsz291r2fLSUHxXw6iRBVR09ozG3mpCIVp96lMLofSqUQB0Prv
dopZ7v3kScbZ/RKuj6e2svPtHPJhCDzc83sKuR3CiJyjHeTGCp8CqAerrtpC31SeqlHmq7zEFoOh
YakVVS57V/wzrqfkO7vIxty0EH81wosgnd6D/xlCnqvM0PVT34bQPcyr9t7RvOKet2a1zWu9Pvls
yCF0gDEDT0vmMVnMMKbECs1yQG8VpyioofkFTTnoQFOV2QaulnIRV7G1pt6548ZvjrWDOl0CTNQs
PH34FXq5PMWcGyCkz0AtYik2cWXrQch6KoVrrLMKpIAhuWAr0D+myKa3qpf86JDZFsdM2W8hwPa7
A+rqQLnjErHn2uUajP6H2sN+NA1Mbj202NdW2WF0dcUw1uTJB5fFcUzTBapDFhrkse5QfYISX3Vo
aX1DbUsVHtPZfLixaWkRrMEzhXKxz843zXn8YaisLVaHJx+cbA90AAlVFzr1YbbQmYuCjskBv3JQ
mfNOX8622Xm2JRZwCRjIy0DGvSKPPOWoA+3HpazA0x3i570wWQUeogDfjMvpxBMhmm1mWN7+tlsD
kWO7uAm/dZqGszCGE0ERMmlB4m2Y0daIU37wdJsfLN7yAzXpzEslqJ9Ar7Bq7Ba6y39yTEZf7M3M
u41lNFQRodRzGrAo77rMa/Y31yA/stHBl/nlkrNtvux8a3RZ5IsPPP8fOr2u+1ng1MSUwrIdkK96
0On1HK5kfD+o1CexKUtIGoo7JvPiHvh6AyCmQpWEq1WfWv8l4+A8GGO5otZs11llLEseJhvqmH0H
Vky+s93QU+ygo2ABezgF8jpHTQIvInRwEHZDi4rPuU3wZMIdEzSZOlgJaTKycdptbaQMlmScogsb
+N2y3Ca2CdIYNd+kWWORZatmzN0TtTTpx+sEX4Fpghn2bvTo+RVICDF7pSBsztQL1A6bdzTfzIRe
7+chJxuGTCrPOVGLhmzyHrlkNasN1JBBUyJL/vsWaEjPheYtXYaG9JjmL6jJXCyk/ll42dSVsPIH
yVqT6RxCtZZpqwP+r+bn/+iAPIWLH6C5vWxeJo6RbPraaorv/h6Zg+7OwBzjZGmFqcA46bul69gG
QslsZdX+uszHjx5DaPTfC1T4LrLKQDGmqtzEA7xZoqoJlZuqNnNUdZ3US7gM6h0bVG7a2Nj+4Oy5
VfXYZeLEofy9qcMuRNEaZ+fcStgZbETtKu64t07Knp0jdehRzbuIRk29JLkdYv3v/IxBqnIXFA0y
8LmubevajI40AIWNNSY4SyOWMKK3zGvnVHaC3TOoeR2cEtumfptWqzwaSkB1wgKzH3QY6oyaNVS2
JAqc4Eg9de2a+2iMN+RCJql2hhdzCBnpQGGo9j+HWH1uaTxoTcF5vtLsR2dFCEBBj+315XzJ2flP
1zDjkgP+M6wp/k++jdT59rKHwNLAuIs8FBBig9EEpaGbvnKoj4GsOOvuTUCWvw0e1hyWTF/HCrNW
cEez9ajc5CheeNGZ58Yq9UfUnKRTeIlqyZWbVj8aA/loHav+A7bQoc0sqnPhGeU5i1uFUE2PwDlf
TP4Y2IfRcjBjggPZbdDiPHRaBwzA1eTo+YMVgRbU87BZ3vdvvd+Ie6e3CoA3y2zd5175LTT7d6KW
Mof3VhrRX7JooJpWeeVzKTsTDEyIAYfZJaZLuw8xjrZz2n2bS/696vJihwJBsG4o/Se7/RU3mjuZ
OUTnVg60Orei17xDanRmC77Xwj9QG4K8+aY1sMWfUw8ZOwapTdCGVygRhnYZ2XqIf/pglEUgYyCv
Nnpn0UHW6i60pP4VEP89gddBAiHWURpe7A3sBIJXBFzr2V+IevLX4yC88adxyM4HOwNk19EhIPzR
H4ngn77TFKhByn4EyJF+bzKWbbwUCcwRv97vbls/4IGiPVmxMzy2KEpekF2KboSOYFHvqIkKd6Av
2uxLY1XdUUqUVTaR068GgcUrqqFREMMcALqQuURFkypfKRKWA4ypeOmxqRtvPb3D/ljwn6l+Fksv
vmXhgA9TxmG+vGAlrAky0bSjtexJwxi8h+uwhxY4kfdjrg1NeAlFIH1QAsigFlsz4OB3wNV0C4LZ
dqH5H9D16g/XVq5aBMiFsu5NHwTE9AcC8ra5ftP3T3GFVTuHCChIA+VUgRBb3bfFRV7XtLUNNbMM
LznsFIRb6IKJSasB9WndfhL6ZWZtx7hNSy6qooaUAsqTe2xkABqfoQANIV+UvSnCiz2q89P/eG8Y
1u17w0BKymMO4wxwIbw4Pr836sjXVNJe2xa1VkO7Bf+tuDVfWQ0FV03n1R4sk/kXbJx+080h/Oka
/bgAl0RzAotyduhbS664kltWkUHmma82uJKmyIg7UyRDPg+bHCJe02YIbYu4PZCKXRR/oa2R2U5n
dHDT0tiNnvgyb6PMnbT9ch3jJrzBrSK5Ga4bCKvtYgN7VJFavKaYiDwAgvdK5C500JY8COWXSKFC
oKLyVudu/UA94KmLV7pK1FJnp4YCo024ot4+RFrGcbpX6iQTlr1tg6EEiLgsPfsKppZwkxjgjUvd
FFuEUq0m1BlmL/kDw8bojZ2ahW9hnRWWcjcHUEcJ1csPw5GNDr2h5u8luKnU4HRwS0y+8cVaVSqT
F3vg3QW6wlgkOmvFPR5MO6jd9XcQH5Mg/FDY+FClCmvfzDa+bRgLqeJYxcxxleX4N4CC780+dlBZ
P5HwG0nA2cPIIWHusRXZhALp0cE+FgqmN1vToOEr1NmYKwpsJwzqibwoAoUw2QnbdHyF2aK5mhw+
jiVLKEmmzPeXmEqAYy0zkWirkH/WrOSeWiKvLvaJi031QlUHCeZrAPl9jveVx2wiDwqwHywQJSAV
gm2ldum2BVLMum0OR9uLl4RCIVwKwVQiHSlKG4oJE8yMOio70qdYatKB4us0noBrNAiyeO/2qPGd
qJ0jlRfEMUtOqkXPrzGqkhP20aYW9V1b1Kc86dl2bX2Oo2fb51Gunp/jfG8QB2zRINkUgy3p2TL3
DWa1LE2DE+V+EmYGy9jHsoryPtjGLTeVHjVr6vWSKLnXsdu+oF7p18M5EtaKOik1JLFHGyH1NaWd
fCz+ITNZ+nvq/NNotQ1KdZvtpyQOJWzm1I3PU+NQ9eCtDgF9ATNl2Tob27SQ+iFP6gJirlhP4TeR
1Jx9KMSr2mRvtfU+yg1+58c+v+PqMDfpjGzUO3f8W7+i4HLleL2xuImdx6MOV2TedN2/9dOwo5NN
w9yEzGPd3GrWtPb/WEoarmXcvkI8w3Y97liQieKuad4sPfycibzToIBcMLGwzXjYE/yVkK90Fo3J
K4dS9H42Xe2zP5mIpVszgleylzJ9dNWsDBXM+gYFI8Nb6b1ifwCZvFimu9ncV5jL7dsGWb4w+Yl1
frwUYWujYtrVt7mU3r5uvfHoA0e/smSHuhIXy8UcvE9Fq60oyNWteBmpoCHB2mh0sfBpVBAmTE8g
P8B+u+eLZaGwNHRAEYKziDyu7aiZ+jF499JlJEsjgdiv1+4oYGr7qWZ/cPaCZJtEIdBOEePbyquM
pwI/QHDPgDYsaA6xE7P3QQexsFGN3skoudiTqx8EH10NEzNsDaqguMlDVwfOsx2LZzZ27oPuZvZz
J6WzNv0e4rOqM0u07GiX7UmLdHT+jT+TwabuNcA56kPbthCktZ0RD1c/NfbKlo0tYN0sQjrGjnNo
HDZbrTD8d+774dJORlQxitjbRQOkxnRuNE/gUtUnLJNhbAHt+S9XbC5FKKyANhH5Q2Ljxt8VUTQN
zZCc2zEBQbL/dgXWxP5ipo2/FrXQNhCQ+RUiNXxIUIYDTugSIgZ8aJzN3/WaTVAvmFWm27pv6kcs
VA45JPDuqYVtiMEGggWQulSaW9f2IW2Gokyj739gy0X7Bcw0uEaE9Z5VubmoqyZ8tiJs2Td66t4J
ZEsfbCeM1vgf6N9GBBHtWF8Vi6LvLkFd0Doge2t7bKbm4hm0Xk9+YWYTz0ccehkIg0Y+dX72QDK1
fgi18jQAAHxIWIviTDX7vDYn8IiApMVByW/rTABDoBdMa49g6ivOViRbY5tJo71DURK4TxpISna+
FD8bQ8ftD/o3P0y8bdWZ45YHffICJMIuM7j4ie1OQKl4rRYBfxNlJmWwDHpevOTpz6DQXJCxx++o
+cdJZFws167rCXxyy9afeqOTSByDuAxKdMaq7t1mg3mreOZMlGczBPmn4jyjQ+IkxsqD9NGGAgLI
upx97BXPHjSGSMJ2QzZ8JMV5QAEdtcARa50jq/Hkj9bHhjfosk8N1D3XegAy1ayTHRhakwJzdq1g
+6ktM6hyxvw0KHRZ1Fgjku42KFyV7xxLvUTGMMeTDVjt4RGAOvBV6UAYIt/R5Q5yIF1QPWF1VG4l
1DvvxtGMMYvMrFVmsuZlLO1v9A0ChHGpX4OwUVk++VlxCepVEE+h1mxjqvIw0cI2Cl0OsgNz5SoJ
actxbcBWQOtQSp4drQHMTGB4gLROC0knySN/19tJeI7aMVrqbum+29GekIl9lugoX7Pbp2xk2pZc
HSxrJ9ccxBbvimRJxqA5992J7SQrMmj6FrzZEqVJZgxinUZGsyW+E+qdm6lWf3JWsSYvHngxxksP
MK4HbbSbYMtLCHRCCG7tlRLSfdShDnRWlaEDmsgEDPB2AqpZpKcsDnSB0Yl0R8krvcVroa+GSy/g
rmCxcES2QjFavBqysl8R/0ifpfFO69uPTU81iY4kt+Wld25SbGElzbNkxncA671lxFBKRUyWxIVZ
Yd9ljdWkBxUDVFtNFJfKpVAdroqgjpkpc+7A39PgZ2Ej29PGORIi0PtZtmmJGg9V5p3lWXP0LV8/
xOCzXRW54f7QuzOl/2YHQCrdfWIl6TIsCqC3ML+sDro6fIB00am/E5xnk5kB+CnxugKIjQ6dh7or
QuF0ZWFs7AZkp8QNIEOXLzRUlx1Zoecn6pjyFonJF7zWLh1OmpYLSoDoqmOOoA7PBngQG1GrBvtN
GxJMsfHTf4i4+Y1altJcqZ3sQQf15JFMJfTr18IERyyIn/C206sP/o5ZFSts8+DtKLM3FLkDRuk5
r8CajF8aMAzutDwJsZNt9V9iv3ijz0w5mByi2NMfKjx7ONDitA6BmgCaBQ+FGTE4L1apm8dY55s5
Ur+t0F9Q8w50uVHFYhvWyGpObVrxIA2395RMO62VyBSXldjKQoefKvXT8DbjZfxNR7bkng+6v7KK
Ovspvgg7a38KgYVfF6b8XvRlcYp6Dq1C1aEDCJskbgZOV2Ftmw6/WDyIna+Y0j2SQ+Em+OEXEQR8
1cie34D5NHSvI4d9COUSzAGnkTsLIMNuZNPIve/od9PzRXSJfg+GnepAh5YrXd/OtPfCTKO9T8XK
1OPlY8r3InP3DDveS6B73QdNlO5ySGy5HmPFCjm3oY8FajIQ9BxKN1HqLVp9aHInekmqEHJDifeU
eYP+XJdsjedn9KI1AtK9regX1ASE2t6izqZeZ4AbvJh1ikx0VbI99TLTfIPGR/tIna69sIaBfRvA
gnNC8d0316+jFwNJaRSSataSmn0YWmu3AOceNYuxuNwUNT/fVCTN6aY6iE4cbm4Kb7J66v3DTeFX
m+8qDz+O2msBd7ME1LgAb8akuK+QxWsxG5nayIjmx4acyFgmebaqlBGzM3mQAeoUsqxBUYlfrKK6
Cn/GXorqy0S+Yv8VnMrSS/ahrfVf0rb5giWQ+Om3KFlIIz89oZAPs1II/f1tZMeghsTMAnhTy+q2
zEztfTMArA7RTpTAJOCM0MZynyMd+asIqrNVYxquRRBaKprcfkC6S4CdgXebtE/KL4Pe5gu7rJpf
unNvYR71V1301iIBT9dTGAT9ND74Vy/jF0EevuVhvTdVzHV8azQv4zNHuFunMraDsEvgYOti2wBE
+JQ3pb/ghcV/au2wTPPe/1Wx8KWNhXyJOaIH14qOAFhVd+wPQSWDCrTBDTzdCoHshQdWxcwV56x0
TWzkdmz6vMzkjRVJC9aMMICylmXvOWgOnutKvNF/ggLxD74E6iVjK/oPIFBXgaMTLiRE4O6JXMvi
/V9alPMHakER/ENL9fn5wB+Ileva+hxHnFyfR7l6XuNspGWW0rISqOI64Oj2g7w7gPc9aKBR7RlQ
EUm6BejdejAqSL89GJkpLJTmhTvDHvs92UZIu2rTKcX4UY3aIOVNo9EZqBiXepiytRH0mJRYmBOj
EgY4f/V9D+KarS4bGyB58RZElmqg1sioU/FIdKpXk267weMsYaMHFy8yjWBgwf6h226BF8ufc6/G
fLUe+d7jSfFcAbx+b7I+WVAvHQCsAA7ChsYFBQDxuGMNuK+pSVFyYCvcR3siU1q4wQawZNDimjJ/
TkWUPFnW0+yea0BZMxRvTLeQmiBTtUL74AoU/iNTXFzuaBrNCNPbO8qj6sMdVUmA1LfL5NKBPj0o
FD/dTeM2qI/ABl8+Rm+B1myjvkWVZWH/YE1ufO2yNkXxohvdF6WHZ4TfgL/1k6sDmmNyjez84prq
WXFk2NuYXTu1ZP08amQN0T254h0CVHAj4jfJ5NaOk10KpaPvlu4gjSwwMzc9bIBktRFvnNSIv0fc
28kwVtuTf+OBNdGtR9hX0JzTGrzoUVD6/Q8esfLw/T97lC2WP3Qf5BG6RXNnAim3zEL7xDqBB4JZ
bYD46n90DvQCUHdTnlMTtENdkg575ANALGTjI8HfqX//FKQhifshyEhKfztcgyL14SRsHL8nuBIU
Jf1frSw2SIoNH4LmK2UQUHqE2iyewSroeiV3CDfdSg5W8grUpoEdkdi7A0d8g11QTKXo8+wCb/3P
HgM8AG/88xi+MJJ3EfvTGHGP0jYnSJB2fiU8OB0IN176YbbKYyaBc8c+78JqG/EIt2hsMA8kvxRw
xiXQzRzF40cbRKgrCwIH37QkDRcZoI0ghbkjZiHb4C/Szv0XPOBQ4GZBXc0YtHpnaGW7p2j3Gu2p
aIXCuUZ73HyxByz88HgZASxy3IXP/eEtK0LQgo5mcjICezxSB+29FL2+ZK2BL6IS4NUaQKWF20VL
SeUDDHKT4PqI2UbYdQz1JMimcf6VprJV7xkbYCrjnRzc+NX5aP7kTfNb8o46FAsBDfSD51a8KOOa
nyqHKF/9aBmrrSDqyFWHJszyAWoqvdYmT1pasZXO3ORJZDhrlQ1EsmzVoXRsOvu3fkVbPtp9Zm+p
MGA08ndXz8SRagqssvrQYmjFjRccK0XDqDypJaqmf+eaN5Q/pdthfdkgjStWo3CaTWOhElFnOv6a
NknvrDZPFlO7rQHNtA2jXnEglM9gYePnrmY5km/QKZ9teWY9VQyC5WRKUIV5DvfTEOB8iQ5u1HyZ
vdMQevT4EtRLslVIE62MyE2WReKB30YdnAb8OdSkMwfcQJNt7rjxu2mSH9lolKgxWiyBMqCSDDOG
fiLWb61060c6K0zUslIHkWfMxBjU0eEtAD06rPPImQ46SGWniLmDYuehqINsrMhqSG5iOmsHTTQp
BHDmRWcdaDtSBCDRAGeAjl6Vp8V9BCqFZz3Fp3QTENioCibsvS0ggcRAzlUCEIyZpj4eAsirHg28
7Zf0CJDpc2cm9o9e18aVlOV4yMq6PeK3glerSF87e+h2REOboq5gVZtev6FEFfPS6FwLa4G6Wmzc
zr0cDEJrJzTrrQEuno0LZuRtA5Dh97LpvgDGVJ37VNfO3PVPgAQU3xXQfNtqmg1tF3gxQ0NZQ+v3
R9BJR18BSliR3clsba+7vFzVyi1ONKAtGk27p173bLpt+B2rPSBASh1ZGuWUpXq3wnqc7WWYlN/z
zloXgMN+GUqLH7k1pgtys/OTAJ1aJNx8kZQ8+GHYYPg2S2E+mqNWHROtA9W+6oh9+70uE4X5F+nB
lk24argMfjggOgSQjYOaNEzv/MzOAe+H3UeB+hCP1kvuR3LXcui8kr0AILt13yoHsGCUw2Q7BqrE
72XpoE5EJiuggep9GuLPAL1du4VEtzhDEzI8J7qLuqdhKNZdWuYBKJZDe5NyUAVO7RHL+T3QnqjY
MOLwTIeOo6Kny8pHGoFM5VB3j9CimLxme24XS5Q/akfyIntoyidfVux+NqEOvFnY2I7bNV2ImrKs
Drm7bBTFdEZSwzdg4ExPsWEeGl/JPrncoIEtAv1GpDRMXqWhiS1mcF/J0TF78RsHJbYzq4hW9Nqx
M34Qu8hcwW0aSbryUwGB7CvPyCfXzsI8+MJFAGiNue5JD1da+iEwR38F3jyxJD1ch1TgXTyKGhT6
GAAgk4MsUZZCDlYJTEnN42DX5dw/V3HM18K2wbfjZdoZdfj+WVaNhzVE3E4ujfLTIb6JFb/xQFFp
ATLbEjhr6iMTEI94xkKiBWtd+FPHPPh0LXUFu0tRrK1Vl8Gpo43jafA+yjehEBEgAM3GN1gCBarM
9pYcyaKtr9KtTs/Zo4deTr2x6h2yrF/GUX/URdwvpck6pZxoP0NhIrsDYM1YgH0V9AJp+QJW2e7J
VJma2ZdKq8nXUb7UWwXZX26kGWDPSCMtXdqUkkz9DHvWg3MnHA8v6BZa0tupcCdDVmBhJAEAtaa5
H9wqP4LXOz8SEIXOWOY/jq5m4pEAe4Xv/R04Ee+YwqbffP+m75pdsDutfqXGzbfvxvbHbygys3N8
mkLv2ZFQ6sSOTr4bUMi+1pw6f/FUDiKKkRnBt6t4KSL3K0uQs+GsC77l/XOMctYXBi6xY63j9UnN
eQhq0hBCDUFNNQQ4oNpN5kKuLyyh62U1YNLQYgi8qKksSts2pja0P/raLMESNOZnvw+QCaok5LmZ
GT7G1yAwjE9BYN2ZgkwQjmWY0aq3xSRRA24Z5on0TC0zAbpPQrVpSy8gm4PIVLdQ7UwBZMtACT8H
DEF1uswcrPSrDKL3FJD8tyr2wdTNZPQQWI19xmP5r6Jkw5vraRAe0mT20NaWfm6E+Yv8mTQqCFpj
B2TMgvZc8ghiAWogoevFsuihJWcguXlGMaZYjKFvPYiMexuC2tIh64Oj5zbYWLqig8lOzdrOO7zn
h0wC4ApWmxufEMDOcuV3bnnnpHxNcWkMPQCgjTCRW/Tc+DmM8psOZb3vTeeorFMUnkoDeR1Ib+p4
cgM2F7giAE418r+mWC0t+MjrX1I/VYqg83O0W1liihaO9TG6lUG1aIBlREIFSR8Wl/kxtHx83QeD
LaEQqq3aBmpwC8oJlVI4a2ka7xLlKksUGrqPIThfwGLpoqSuyNpTY0KKJzKG9m3A3i2wov4vGzm9
RHjGa6WCRjm6j9J1L0GiGdqTF2E7oudefp+jun05QcPod1i5I6Z5Wref5tPTDxG2RtmmOTc+3alJ
ndir9PYgv+7WTraGMoR7cpyqE5gmfmwBMwJlcH6KIRl4TtUBlsFsXpBeKh5zzYwe20RHkZCiR29N
7ITWTodVs2o2vr4vjNEGBSHc/NxE9bqiR8dWib0MyhyIHgBf7RSfqzCH7kCbBebnJvXyqEBBR5yB
o99s+B1+8N8GvYi/YjvQ3NoAGO/iLBJfisx8l6OTvqf9+M0s2cWBoQJ0PYbmWkO5wrn0eXEa5DNy
VdV5trTiuUfRPNTMVT9a1FUbjY/ar0FbtE7R5/EKugkpiHnG4NACIrfXHCS1aEI/N2tVQjw3afJP
TeHCeW5SbOZsJpyaabIT7d/Hfajdu1Wzow37eUtfeJV2nwYS0gmhSoJ15bFpI7ErQOO4g5pF/8Uz
8rdGiOw9T/hrJj1k2pWD3kGmqi2r4QvW05NDYvivJe8uDjTC3zj0Wil2eLJdRnBxCRLhvI4wO9A9
1Gn1htQk2DsJfde5+lcuhcA+kqk2k34fhI6zEhvaCwO8Xeu548a5AfYQe+/M2f4zMM9wbiH6wEAz
w7K4h2JoyzQ91f8Bol8FKOT305Cvgz4EvR1g87kTPxS6dBay1cql7iAbRVPrpGuqI97/h2lqzWMX
D/YYmSHqDV2rOmJthlz8b3EIigfa51ib/hcs1QvsD/yW9yLhLk/+J6m69BGctxdxMM8qsmU8tMGW
HKjDkZq7o3Cy0YGkwH6Hz2bMS7Nl0oFpj65EHRSeeF2xoCbPi0futt+FY+v4S3SGCQMe+UEs3vJ0
kE+RsgtlR2WferL7r1HgyyeuZcjHm0CS9j43QYMx+qB2aJxH0ZvNglbSNx0swrwsJbSlijBeXC2x
95aHTQrXsesnOgBJ1C2dujC2zVVqNgLepsO+64k8WBPy26ggx074yLqPUX6cLxTxx4kGslQUmLyw
na128htkhDbgeohWBatAladAs8RFMPO7Uy+mI6i8UbjajCC1xAvfqjhfUzU5qoeCp+5/MaJsmmpV
TgRbTQqi0RJvBmzqGXdz+dVIteFzNdVccEU2FVH9bcQc5lsMJebKW2ha8PsLXQ/snlBYhOS6xXhp
JTgcUcnrrV1VqDfhs9TZHDIDwmZnGivMs7t//jmajqqI+Vhf4aG+wjVtZtpA6XkuVyCoDz/HgAW2
Z0tHbNq24KgZRIJGQocCRQLW9xKsKztn0NoNfasq2BNlz5WdK/vVv6wHC5jrtNolWdptWoXtDYG5
Dh1mfncd4+LvpUF9h7IWzGrVfFXmebb1/QBbqpSbonagoT3RU9gSSEzwu8bgBZEokdMS0Mgbud2s
gtJlEDOuUQwRIT8VrEAhZtx/sE6nTdJrC5TbNKsPXtNYFEAD0Nl8aMEzjkKu8SSZwGY6SCaf6DBK
7ceQWcM9VgFYDHolO+IP2VEfmfJ6LDd/CIoaCCqSG2hWb4Mqzy43juTNhyvhQfAzEqhPpaDrlegi
ZLq5EnU4Qfj/Dxrin6P3VGVRd5Dq0OjQMbUxS28WcxuV21AKKZBFvfrxDjNWbAojZDptlJqpFeZs
YYCEd/3BSEPOg5GjAer5fSeRdf3TRT8Ma1rVZcT52iAE0rbeVH0VB4G1D406umdW8EAYAwIVEBbh
s33sOsVsqXyzLnyYmuSMAsbJRq0P8TV0JMOqiIl0dMMM9pN/Fv+9aPoaLCx/YLuivk9HQJKvjpaA
COChI9ngyZWcOLI63vLqaqjAuK6OFzVcb+yDRd3H7b2XVUvQ89r7vga3DDYa2ns6a1Tn/99Wt+W/
GU4LJC8W/zz8daigLu8hUdYvSy3iW2Ij602frag5EZulsTk1qzACley1Sb2z89/Gou4GIyP92kcy
e0ksd4MaQPnNL2xz39qBXFP2+2ofDWFN9qTqk33SoYCCmFrBLNQ/BF7zsxwNZ0ummcGVOqkZwgNQ
O2dLzK5z5Ox79dCRmkaCTI1Lvdd4TeMfrzCH0mWyov5wD3P4fA9a10/3MA9LPLRz83oPN/b5Usrj
T38peVzvg+7U1LxgwzIIc0Ne2TqP2Ls+aF3ymCd1HIHbXQv3owXqAuqt4xzMblYZbbLcr1ampgPB
qCmldj3u3c00ghoGr4sU+x5+cDeNYzbJ3uU9f6ARsiSKz1W/nf3dLrHpsrMJEq3RvsnAb0Mx1MFj
FCiCs6VaUZM6TDxklsiCuJvpUgxaqou8zcTddHvq0lxw/kAhny49Dfz7L+5ZmfyPUhTDdNjNnNfS
UYji4aVu4E1nGA67ecn6seOVlnSRs4u9cznilbyoKmyCNmZ8HuMsOxlG6WEXyYr7RejipdJEHLRE
qgdkkvnC8UwkfgB7rfTRWcdeNawJ6FpZY06wV+okk5NHEEFN3QcRKyTsFSarSSiltHnY7gps5C6T
wqq2gYNlGemPki1StlDZqKODMsCSbORS5XV9tqOgXAIpcontRjsFd7CR7yFUPEIJt3ufaoNq2et3
KTSYPjQ1q3xnUYqVHvXmSqFJVRnxWNNXkDPpN1o9KlnQxn7y9RjKfCiv2seNaZ9G5qbLtJP9O/je
Y7XbO7vyAKxQ3PIdB+R53XNSBw9Vy+zDtKbuPX6o0wC1er4O1KjqlarXdWXxaMbJCkDQ5s61c+i+
gsDoxXTifpWNXbW3E818QSnxyYdgyrmssvQ5b9I9ec1B5KUDULsKnY3W6QBfKMBmOALhXVdyR2BO
wms24KZaolINCCXlMTjVc13k+trhFuB9Ih3fcm7uLacZvqZBXoLPZsSU0jKHt9h19kUQXuzkT3aj
svdtNv5HGL37jbc/KJPRJNFfdmPk37IQWlagicse0jLA+03rIf0gAvmcC39c1LJI//IvMUkb/OVj
RYAfUIQCfh2LElcsfdOuToQAj3QrvQPBfrGgTrINRseWLWpst7NNRXmJnzxEmNCYa29A2ja2vOCh
QMnkA0AjeBTTKR3MoHYXYarLtZ57Idhwm/A+Fb4BrMqWvsr0pZZNAMZNEEQBJo4vdBVIb5eA5eT/
KPuy7Uh1ZdsvYgz65hWycXZO9y7XC2NXs0QvRI++/kwFXsbltfY9575ooFBIpNMJiIgZc6K2HV3k
gfNH+K+//04HZ7eWjtpjbo7Bs18FQ8hKLp7nTNgb2c8tKH3M5MYwoVtpC605WxOfIXBtmwiwAFyI
SGv6re6GH0gqjL+bqQ0t4nOw0uqQzEP9g5ZMYl086x9LxtngbZk16kcSRlibGrmfM3WhpPLQ45m1
L5WuAikuuKTHsPaLKQGNWqVUlNQ0mvsxjUyrL3Wn3sXnW9UbyGhb03KiFPR7YCR1HjNQ9u+nxOJ7
rl49+Ys0suZ7DPX6vchjDroHaCPxF9Yb4jv5cmUl3+Tpiy+9vCZP0EbQo24s8Ur7vyz+fsqhrMR3
4Wp/fhA6JX2Qoirqv0/ZIIm1Lz0PjIwgcr+pzHzYasMo3prSfQVa3bxHJW9/HWufh8ggiDfwTjcb
w7Dk0eYqre4/k9kxvODL7GHQXwRIrY/I/+XPWWqDQFevX1uBUCqooNowU6FpkIjZ+27mI0C5GAU7
qBVNRdkdabTwy3upjwAOA0v+3FrI/alJLR9wg5fFkw9iOATjguHOKJwJiUeED8nGZkQfvxyRn11p
bFPaJTR5ZXJDkNy+FXLTqm5LCoGskBvHd5Obue3KU5eA5qdjE2Kg0rzJwH90fM8lCI/fugr97GvW
TQOe0nC5N0q7syPNyadL5tnThY5MhaB0zeAUm10xh2TTgLXftTp40XyQA1hKJsZIsvihaMoNgatE
agXUI+AV9ZQngatYbOjRcj68I+HXGNp4Qp3oaeYWc3VXztvOd0zoGuDRRs2QNOl2NiWgx/RcnGIL
1O7QEBOa6H0WTmCuH7eydEUaJgkYcE7Z2DmvcTM0oFJCenisfhWFDr2heBL3XJvsG4cDEz3NfvUg
WuiW19xyf/3t6hY2i9LOnKMYlTbn1NRvqGCa1aLYtmaWHUXue8/sb3sz5lBqrdp3u/InVXOXg0+G
9UW/BKOqnrMztGR+rMGoPkbcBUhPcSRbnKbHKTAtvLW6KtqvgWcSequI29MFEhjACbgmlxfscodr
hsI7iBEICbCoVTyhKgGMVtg8dLsiYGJPEcpZJCgu93IAQ5t3Pn46AkkNR34qfQyIXWK1Kd+J+Cn+
nFqaAXQeBrCZUW0zolLy0BrB3VLk/CnrZHkylLz6AXSfRIgFuTAnmFPw4OA+onrUaKX+l9a5+Zky
XoWOOBD5Uz5MaswFg3QBWdfn3IutW2oQHEpQWDICEj4Es7bxRG0vI446wo/TuhT8mcwmtGWs0PmF
Mtv6zc7MMAAT5o/OcLtN2TXVudK8/s60TQmuRC/5YQJObCWsfip9C2WMeoA3dGQ6aSY50EwUE1xd
F0mCynJ60KkIsS01Ob1mrLmHDIr7i4N4dcqd7BtoX0GA30BAzM8BHCXXjgOMhPQIMtvqiuw60CWM
g8XAr4MuXYzlx2UJkoxgj/QNw1MpQOSIhqlZRwz8dg94eazA89onj1XfgnLNKi7UAx5UHBrN8ELq
UoPin8ceTEkX0onNMrc+2NnshYso7cd8J8mz0+BLVLgobsRa0SImid9HXItBVkxGk9pPDuRVKmrF
QY9/6lkQmZ58LBU78Nogj6ndToidO5VE2AKsBgF2Vp0W2WmWbJc+ZGE8kN9Mj0uXJiNrfNNlGeiZ
vPpWhzb00a0BPp7cmL2VRrOjkPcosVEYnETekQdusQ8gKLnPyvJRY2X2SxvcJ82sqpdemN3ORxbk
OGujdjUasOmRRwAs9hD8nDS9i7qBWVd7lPJo4Za58+ZkevljKfAUVC9xDnrNQO+MfYsQhW4qoYkM
UjwS/Plp95fD/1NqXpWAcqS9gdhh8KMMBHAEVT2/9FqZAbges3sTQbGd5hfi3HQDP/Ih627KKp9v
hx5cSqhENx9rC5iKmrX6W8KmZx8gzL9AAI0MyfvaPA+w9oxQq29f4wl56ASZ1lWBg67uZgSEgwao
zJBs6wDKnN5nkE2vfoEAL7gVEq/P7dyd13txMHrZPtbrJOJ0L6YR5TcpP8+1QX89oQzpdsJd+co0
92YwRfmtzFArh6QG8I4Gbmq2FkjwziAdEjT+zQwtyMVjyv3/iweKni6eYSQgDkdBomBGdVv1xXGp
NmxSM9mVFkDEpjPrBfhRx2/jKNj5T+fJqjIUHDn+ychteWBiGJetdFqgENxoIVg4VfLgC2/c1or0
/8POvOHdn7bkH3byb9SjiPytmu8gAlvuAo0HeHyZ7FQZGjuNjpPxcO2jTP59ZLWZnG15Mwc3q4mO
YslRw+7jNXxZgPqrz78t9a9TfEf4YTDh4iOFTZLWdN0WV3nuQLhXKW3SAEO9zQ68izJa1Tcn1Gwf
mdBfVhM2//pd/201kAannP3HqRYq+NN5i3xnb0IwKh8alCEqZU+aECOczOb+Vvc75wmJ2jYs4pn9
clB0DhU7+6+UN3eDkN0b+BCMqGEOuweTjgT1fNsee69CYUuO/x1NN0u/De0iTWg63k6y7dQY3g2g
pfw25uMDE1b51AWifBokoFeBW96TiRv4NXS6NuOHAI+46Yd97vgNgsjofkx3zKx6knMG3moAXFCW
UvZ7nrPimJqNuI311Ng4nW68lo18Jo0/00834ASdfyCqnUQD6JIeho9JVpOIW+gVpfo83gmT23cc
2CMA7/GbTHPw5Y5S5Xe0QeyyIbDuqGk4kn6eEgD+ZNPAFctq5DTUImQHptC+swRfliN7rjRRwdaS
b0yUTdBtE2/EaTTORow4TiNOlQjabYvoxVuT94sHWOJYkmuRqJpxKRgTeQ4E9JB97q6jA1f4aDVK
+WPqrqM0NxiMclvF40k3R1SVpqwJLviA4SIzNBRGcKlxM1u6eHzLPVI65pnbAi9jQfII3qPkEQmB
MXICP72hLtNN+xY09kfIDcmLPmklSDhHlC8zA1XBJtCZKKWKqiRF+r5LvLDFT+w2QxX5A2uSJ7ID
FsG3cee0oL/0krcUrA15bLy5hWXeFHnvbMlLrSoGlC8I8EB/WlXvm4jqvuJ2BKMUPlzbutiFSKO1
b+MitW891JQ62eCeVxPZc20et62asQ74Ch9hA9teg4Sj/V63rXPjNzOP9AzYw8ltrANA1/M3p5sh
VQQorjYDAKJpmRNimzR/4wgCLW4CTOjbUte7DWGw2jQ1zqAXbUIRyxTVGOh2CsxFsK61S0dkazvn
t6Xgb0nzDbzOF6rSzv36wU+c5hXU6N22wq3+nHHETXTH1DYonRDfRt29mFVQP8ydXYSTBDIiyMzp
QOWBBvDuUYxISZYW28zS0xvWt/Y1NXiHyo/CeHENbOUb5KV+QaABskLI/oeAap1NpmnfIROrhROu
uMegrYKtk6XpxUDhzPHLShKVPS+zmyNTVZR+BHrtYeMVBYP4AlhytcwwnhhPEtCwpgAmQWbkqW69
fG/Ixt1QtzD95uRb+RAmOZzHxDDuoDx2U+tQpIhcpHWBmmwfaKWySVkoHYQnaSoUm94XplGjwfaD
FQBLYqliOi/7Otr7AalwReUFwjS0MfzYDlI3Ga1rVwT2Yd0ckl2UtgsMaPJtLrMBkDVsb6VXvKF4
AOEPibquaerTXS3wPm1Zv2kT2zu6vplt5p0khDzu1omt4CCucezHUoy7yqmzDUWO2v6H4beQc45L
fuN5pUS9BAJNVfDJbBZM7ugh+Ic3mcmbtz/XRXBZCahOBMPVYnF8ROJDRqTcghJ9b4PwjndDXT6B
LN5x4jtgFYLHvpJIIULQhSbleiajWpfdKSitFnd+TzwH9jAbNZgu+x9V60MKS8GLW79qnmvci/Ur
EPQctCoFdgo51OQNs8731C37qXuoLA28v3qMzT3y36zj0xE1hlBtTApQGawz8li3IpxKHBHDiRUV
W36eujp5lCx9ofezwWtA+D3NxTloJ/aY4rWC7F/8P+zkD2xWsa7T5OZ80HLUGjDEYkAwkyb7RD2B
epBXHnEz9ULqNp3Q7muziqhnZGP1BIzWa1Hp8rKYtBJUMrPH9q56ZAGeYh9GGVWu3UYDqODecg7c
TGA23SVJvRRPOGhAKnuSe9ZukAA9Tqo7T9Zuzgbx7LSonuvLoI1ypd48Vq4WIlLVXqpiKveyBLOl
CPVkjOhPJpgCLrCfkweU++DgmYfHifezrSwfBAluehkcmUJtyDA2Qm9y4MqYvaFgBf2+1xeiBNzh
UdcBy/tlgFy+jNICqN51wfMex1YS1qVWbwHMiyMDsO6rV4Cwwp78AQ/QerxDeBAM0kU8fu9zgIhV
DQqqN1GhWOhv66S40DWUPAxOOEGMagkV9DrenERvOPe+EP1NNybDjcgq+x60nt7iYpul90uze1Re
NCKPADcuUcrI5r0FirrjbHvDrTa3UI4cq+AVmLGnXmkCo04YoMW4/sG7GiTVeBbej4Yz7Svwzxxn
2YLMi0sE/UKpq5gnd9prZ0MLARiLAgnBvr0uVA2rcek7ypNnOlQTUD4R2iIpNiXgQbf5OG1n3Bve
PMdJ9jHII/fJWBlvk5g3wTz3L0ADJaex08oNuVmZn4b1CNku1vP0bm5lEdJAF0BKOwMvzglFhcnL
/2tdG8BMvZquxDRsTnV5xuboWXcSUAbo2JruOHPFRrZiyPFjzfTQ5VAFXfpd54etbRR3NDlIWXn2
quzZ7EV6zxOQjYOGqopxN529+s2tzGCHQG+1p66eeXvpZNqT6ffmWU8ChFPGWryBxT6LwNGZXbTW
654AGj2QnaaXI3Jedu09oCjrPeJAAQmQHJkRT2y+/TJQpnEJkqY+XEIWSwijsarboJzNoIkEa8F/
Etf8RE2d+u9H1M0ZgmF0hHeXxo/oENyPSR2uQ30P+hEL9YObUrmvA7Wvw5HmUNPEHX5hIEgAS3QA
/QRN2hDMs3HnCVkWz8DcJCyaETEedp+GBB9i4CSSCcFAPYYyVKKdyH3A0zNyaoGVyBjXwJPeQ25e
bmiI1hgkH8M+le15NNhCdCAcO8bvmO1bld7N+ly7b3ptR6wHNKZ6FrQNU6CQtPzQ1r4Slk+uRDXd
SL28dAAC07+cTHM3J3thpm5EtuW3oGss8ie9+URj/V8WEqP/wpp62pVDelrvNXS0PHeFPxxzDK43
HTqiG0yiBjuffRosB1DmV4M5h9OQ5LuSITaOYkvrFe80OXiKJuM2HkzgHoOrBla/VwDY4/NY51Zo
usJ+/TJptBEYQgly16IIw87CoRtKICl1/+ypZpogng7mp/i93yZlv3W9XrFBwQaq/fcB8l7n6VMv
Twg1hORBvstSdtKBxpe8O1f8invz8+nW9RY/Oh2oK5xQ35uBlt9+ClLR95CI8deXW/nS9aFLwBL5
a/2eP7nV4KdQg+v3/B6tVl9tLrtfSYtqnpJZ2i4jSUhSgmQczGdizj0kOxt8AapLNhpdG3KRJj70
aktoGZqSNLG75cgqLsOf5CdpsUwNl2p4OfWXM6znNzj0UOkMQp/jm1HP73PfLi+DnVYXhJq0Y4GN
eZNM3hjSgM0DdwxpeESSHPpKBdvIfGyzPY1TAxZC6L3YDjIXH97LodcZyX40i3RZ4uuS1O/iLA9l
0gS7ZV1sfsv1s3xa8tPsVnbvn4WMUDY3AGFEGo50RGSLvHSZVIgnKnmbj8bIcvC122qf8Le9yJ0R
TCKsfp/ZiPmOpms+As2qN+w8cAJDxQqgTa9DhLsBtfpDrRprGl/9ZujPZKqmGLUadpOGM+5lD2VR
uA/C8k1ccvNwIJuV581tXrQnmkAeQVIUm2QetR3Z8LLJHqb4uJ4kMfRkl6Jcc0O2xcsEJ8FceVda
Yv1odBLyMIP51QADyZk86KOBmAbvLOpzA6RwSjWvO/debt/MHoeueZLiiamZzV3lN80d8+YjM9IW
xc9/20HTH2+rKvYicqMBB9o8d9mBpqyeFbCzUQH92N3qmet5efbn+bQsr05EE7B/rUIzlcEN+VIz
We37p6LuunpuD0ffMtrz6gvmxHjbeHM4+34dAQTV3kNEpbmPqwKxz9LA04HS9dTH/TiOCqJeWvvk
rmVDez8YcQvNvu5nBrXFJSYftONhEF78Yg6utS9Y7+wB+vNfbNM90FuLYaHknFdTfRtkdQVGevAw
UzT/Y2ZpYpv+vv+MoYC2mUsRgMlD07frpU4XLF3pZEMF2D9cvtw6wP772YUu7NytxF43J3NbOAyY
ns5/cafcOAdaD3YSBZ7vdaS5HCEhyKa62d9uYBXro0RLn6TilqGmHFPwOtFhl7f2wYn73b+OktEg
ypnZzj45otYTKm+qEWAxBYezOlyX6EfdPvROtwNPJL7VGqkujipiqOVAbTgA/URi5wTw3fmsyb71
DX4pEO0woPRUIYSd1hG5tciGncapBDBBlQ2arl9utKpPjzRrciUurL56Qtn117WTqu12zLTEpjYc
cOt0enDUVTOMzfvRaqMBE7CwKqTh5VCzvXo3Ff7rv035N9unFdZTeSL4fFIDFSpAIn18Etnb8x5K
Zt5UnywQvYWVkqCA/hxUMemwIWEKOgQ7CD996pORGjYY+VFHNvLrlJm0LnLSulANjRv6tup06+wr
fQFNqRAEafVN6APId1Rvta/dbnJR9GXZ38m0NKXzPj1FWH8K1SKoqWI3Kd6CcQbkbfLexN7LG+dz
4NT3QZpq92QKEC3ZZ7jaolR5kA2KG+kmFv28M0cfIjlydn50sZOfbOqm3hksyuniCx68ZcnFtcuK
UW21A7x1lbkONbRx3hQqfQd1U5W5y4rhNunCTyY67OZRSafBefEb+hRSEbOvY+cPfBOK3KFwjzIO
1enTqbyjo3zu5QYhPYBwpxi19WIu3WveRxDqBm6KXKqylhtraAGc6TlcaCW4zCqtvKyd5WLb2E2O
kmGEuTmoFRELVdz8X/ugE5+x60Clo52YqFrOGrwHTmYQmKipa8Vm0vUBkiJOs22nYYyomyZgl0tz
QzNCWwaItxUD368jRlePt8s8HYgYczbP1FvtzIdGwdyW19VEay5rxHGz9ZIG3HPqPIuNTpbI4UXP
43COURi7QKuQcgIuOmcg2aabc26lQE83/O9+ohVi8V9u5tQn/+VmvvYR+p03yPQU2wAK4leodRqH
MRDfQR5hXmOHQ8Iz1xNIlDgIlpDRGWIYnc7QQigZeLtPRt8GMK0ai5NHPlrp2LdI4NHK1JDvxzms
bOD51q5Rg1oMjhW5FldvEd0hSZGf0Cqn2xDlWY2Y9hgSKxr1qSGfFpIlmwK/l60u9exYMO1noSJL
jQlCbo+5M2qxc/sVgAaE6rFtOtOonXph4Zbjcw8Q0PVjksuFv+dBtS8N19iBC0wc3GZurtCyB+Sg
15M3vUY1hnqpj/N5PyJr8B+nbpBigRjfne1UoAPRwQmEAElzRcUrypdS/nuoxYzIImAQlFhzwSGy
0bOk2C7oP8tpp6sPqKX6ES8JuDFmkd13O1xHUYCoVwJelx67LZ7+qgsNjylgS16nsbcizQ78+1q2
fNdyO7nYmoccfsbYYcRbysWPIXssPd9+SJEJitxymr8Jo/tPlojqdwA4YJ6174sPvZX+cjr1cFOL
Jz706AezfWyMzLmRKtEFtnd2KlViq9CMFBSdyjipho6MgE+7RGjPX+w0jWycclzrMuvIf52yLr+c
k/oz4oOW43T3jZkJCNcGL6OVAJOgdRBB7kqw+Tfurad6PuN8WyA+vKNB23bqi224L3XtQE0ugX45
VfIR/MEUGYtACw9iRFWiMKuGjshlHSVnsn0dHW2o1fvpS95VEm95hiGDx0Zrcpwkb19KK5k2vJDj
dWRedcNw9Rxsz4VWQBnbW1Yn+mNh1j7iIo34TxMkp94eoa8mM1CQWtP0a10pA6JuU0Ed7zrm9bbV
LNz7jJ1fAp+rq6qFHBs1oOw7K6QuNX1pQg8KIgU3q+3vSTIN/FvhjOC7tctbU+dRMJvlHRWPU2l5
C+B01KBudykop1Fg7SryJTfE2tKoLdIaKAtgH0zuNJHe9N02odJm6icC7xpLX1fjphqH3ql/Yu14
SmU1hpVf9aDQyt+PmLKlpduBGqb5x+gXP5r7b6uQ32g6RegNjdzmHioGyj+bDEQ0F4MLiCh3+XEd
nCbpHtwA4ut2O1yZlQ5P0AYenlxQ3xkI8j9QTwgoHhWdzc7URaA52PC0QB2U8h2QCDjYggOBoLoa
SHqvajXqUeMUXQgQmAFa2W7YBPlYbtphLI4VcFCLDHowAnHdd6k8kLJ7xXCT1Qv2EIDM6aEE/I1i
7FPi/F8mMb1xH2Qx/y+TKD6vzjQjp4xvjY/4CcSQewYhLlCqg30tFQN8oUjaW1dCJDrx81NmmcmJ
bNR0mhffxu7Egc20TOwd4EwNzU3AmHSUwr+SqRXdbZwPw01jSASjSPjTLsAluvHxBoU6pfz7qgj6
STp0OUwl9iHx2ByptGepAlpKfRxVQUSHWcUNZDzE97XoZ3FR5UR0tMyjJXzeGNu+0PNwdgvjLAtf
P1fNBERKZpXg4B7ebTRKja781q4P6hTos/rldrXRKjSXbNSlI3IGxqjarrbWBlgnBiRiA3lOjtAV
mEWJ2McHNbQuuf5sxYCXgGz15GV4hUYAkd8ieMNvC+m8H1k6Lpw4FS4QC38MkPNcIKzXBaO78/MC
oCTyAZnDD1SBPDqqvmGtUqD6gbHRf03tAKUdJRdNprUh30GffoH8DR7EHEmVErQS9Rk/TrU2hlqs
F0BmoPqamqoOUIetmtVGR4uNNfYyg/yWAandJW4hDzH3ql3dQknJnntgxlSjKf126mqg3uBGAOWc
P+2+mtWoWTRQFlCLBCYJtbsuh0ZKUiWndgzKp9ZNmp0ERHVL3cod5Dmbxt/UszIktTLsUY2kfCSL
AUzh19klYkGta0M80JOQqf1ogo8jsrmdyM+pCN5dyjFuwwByc9svAzKQW8d03SNRWDuONl6QuKyO
hkwO1OOom74MxoAKFepX3Po0WqpRsk/k0npadSwcMKGyRoaOhyA8GNHmQ4ka3nAmxZJaWs+FVXsL
KM0YIe9MoysMrRcGIEzSOxMMbZ1PHtgFB3u3H6Cnq96TiVx10QVPkMnbDKBWi5b+aNfiZrbLFNHp
5oGYmMUknbCMa/+atLF5Ll0EfmpF5Gh3eI9LZvZmGaOxK8CiegOcUvDUpf0DkTzTzM7T/SvE5qPR
qpdvY/n7cX/ZZC4gbZ++ifWbgXR5KH2TPRiTCJ40Z4zw9w5Lr9Tm175s81sa6+IuRt4laI/UlR4H
23Uu6z11HZEAslnbzoa6LGX9Uc9SlGCrdStNFAgg16+ghw2e5nocH3Q2RjRGzYwemamHjcPr+HFi
1LRsJbaXMsnxYAg8PCd6x7r0zWBdWq2z5g3EayDQwufDACVmqI82NdrSyXNwmuJ5obzfbTTCKyBN
EmYxUCpgqCQjecXO7J8KR49QE6RfjbjTr1I1QGSxnchQH8wnd0QyAkFpbJRBeW6XiHqRNzXk7TvG
r0nLysPiTDbQS+Gzm9VlXbRNXQHe42yzTMem2Q2rHHUmU2r//LKkZPz9A3wZ6Ax/ipqAAyOBIFfs
zhuj0h+sIfbfUpajqs93+SO2gtaWt4VxEZndHLykTVFxBADJHPTjdrBG89GPUURqdk33XVT1HZs7
qDta34oK8r54FTE/rRg7PX/UM9MCeM3TLwHgo6WDqHXcaEcUuCjNpI8gG0wTmLouy2tb5wRHU3lQ
SQy5DTCtkxxvRhVUXUOJFh8ZjLP9z3Hi+tVDBuXqqKae8mQH2ZshogFqeBnr1yqd5sgI5mCbMEjL
hDRSefnvXCIfQz1agI6MetpARK+8rAt79theJq59XffPD/JpHV98/iC0tkiBKLfq+Jr1gxtqGbOW
gnuqq7cLkd2YXOhLxXzgaMCHYTOk4y3yzieJkpHLz9Oosn7kzudpa1V+9j6VLFSYv551Lf2n6X2C
FCTkRyCjDZjEfJlcRCxyb4iqsdKjr8GgpU9xoq+RoK+uFBMip8wwhwgvWPoScPoSLCIXr0i/eUWc
P/R2u7Etr/iJNIoMNUguP+VBD3Q2qiyAwgEFB15By30MUPy951YIn7Kg/B5r7NKnzPnLDMSGOaB8
pullZ/aHhtXzDvKEIbGSIwmTP4kEPTAKPSeIlj216FGy7mPMBhfdHKIC63ZWOu1uHcSnnvZiIC3w
NrMJeQgyFrGMkc9E09IwHTq0VUstSO4YHTCxGrjXLHMwT1TG/4UDQA36KKM/UTn4Okg0AEn6Priy
AExp8jpoJj9CQWPa5JDK2tI/mf6rQrPLUz4ED+v/nextxk9pBrT/+gtJ0+nzdK6l2dF0UutgaC5o
mZxOB1tvHFxdg783EwL9UDnsblc70w3zRlgochqkDK6damjCusg64APpXHMXPBNGjZL0TA5PGbay
d0J3DzpP4y4q+3ybiaC7BwR+QJ67mUJwfKcn8hU97kZVZUDiTI3KuEmOjYFq+HWl3rDAr41BN976
OtJM9jZA+UAfXAdL8w9VKd/SKguuhjKRHfqCfpQxqMPSgEid4EpHTtZCVjILzqv9zzWcLrHOHliB
kt5wz7YSPKXGgUyO5+ftiexTpmEXRQOf/FgM8tuy4tEn28cCX2wjxNW44zXLenrh3vKkAE/rwMGV
Dcp2akBFxrqQDtuqrLaxFxuhJkp+BhaUnx2LYZgOyedTv/KnreWN3oG8aZT81u6nE6CuPQdqZ4Oy
UrkHdsa/t5VwAGjr6h+ORI2zIhLqmuxpqs34tRU6SloC8PcNOtdQp4dJEwDR9520MiRSihTyy4iu
JMg1AMKUQ5zpwl1+MpKxO9iljMfbPGlPCBF0B22MoQVQqEo6rirpPgbIRE0J1bJIzE2z8aZZnBhi
TUsTqO5qA6irrkOUZkyQvJwB/aU+ua9OfgGyrvC/rkEDdWGwaCm060X3gmJbJ6QrQA9cHRhMzqew
YaW/Xy8LfGfT1a4juoIWt6riLfAvgDaulxVdQpkqhe2TyATzgzteJqOpIVINCmMUMDHUaF7IjO84
Q1peDZZ16EKZqmBHkmmSIJS/Dxhyq6QMro8zxAYhQEWDtQthVeyJUJHjtVAGn+NyhzrxaRF8ynrJ
Tj23p/DPlUjwaeSacZ3HZi9s078pPee0sCUQy8G/sh4ko1uFIEgqdmaSg0Z6pTygI8uM/RtZ2qfV
vqxYFiM0R+tin2TdfAuijPwAUZpX6s1GOt8uRyOku6oWDxfHBZsU2RLbqs1wmWZC8SbVnNPqTEdV
qWW0HK00q0Wy1m6P0sX1QnXywDachMu262sd2df3wAFckvCIN4vHx3ugM+j4n9AocGSbpUY+aMAC
3atN54cG+hfyuYVtLrWdNkSZCuLfynExfuGxW7st89wt2Dqg9abu0/QTEiWwaqM3iZv13u3nFuod
8sfVQkfJmGq7acDv+MuAafnva4wMu0MgpYpd7CV8nyJUeCMLS3vG+8WFkpijn+VR11oM9/8UL1zI
v0a+Z6MkyZO7wcn913Vmm+fsxZnERetF2LkgzNJuAIY8tawXp0If9V1nta8CisV1SDaJdOiJmiaz
3o++2CBbhSfTv/lw1N/tAF1//TJ3Mqv8ptT465cwOsXSyRYXjG01S3uXIsmtmV1oIBX8ZeCVeWvo
6rcmy59IkwPKnunVneHWGUgpUPCYj83w9uEB4lMNmpp/e/SNnFDM6QxvriyXNUQBuCKtYaKww7FL
sTUzztsNIMnsQk3cFMGpnn80ptLDbJMBN0EVq/unRw0t9fboFQC9xH7ab8cJ5e5hbUMywAbhfVSb
3nRCtHE+OZME9n05VNrii2cS10iokJUa5nXVBo8hqDQpJ9QU/54bKBbGUIk64TkEbSQt1vrTp34A
bDHuRusY2MyDEDk5SEqqWeRKkzQ+D6d1elpb3uY9z5YHPuhqZz8+Grp8b0QihbalfgCBcBAnZyPU
GcvBicj4j3Ga/w9rpc1vJucSBNpl1PVNhxCPbuEnXYIbTmsfiQ3uY4xEkT96BPz/6H3Mq10ALd5/
0cgEtLtG/YsshSWT0MwQ9G+jeKpB/9mPkcnIOoZUJf6XNPwxsExpxvm3SPQSOZgqO9n9mJ1k72Sn
tRsHfsdDGpklz49B8l0GANWE/+ryyZvGabEhFlji0xCtplvA0ANtjNBAaOb1sWVJeu9VTbZwb8XC
hwAm1OAvFiJz96xCeRixIX0ZQEFyFmqKn/vLgPPnUrXeuhfGrO1Q2r9jWZQhE719N0LE5M5IBkCY
mxN1es+G4DY4wL6DHbI/Lg5pZt91ak8L0RSxJRs1KfSgD4HJS9wSsRA1Joj/r06KMhRMMgQIAUut
aWLkSPVv1jj1B17gt0EgamoMHc/srnOSm9XWG/c2Non3ZFknLbjqJEW6Kg4YqOsUMJua/58JaYlE
pKOzcpPJNA81D++7n3b5Rqzj5yD7aN3Oc63RIQYCzgKQ8t5RQ699XBaf5y+joCNLwVoM+s72mgSy
vdKRM4GmZm74sCEbMLa/M9lYLP3uZnl9cQ1/OBlGbIZU9gz+7fHUtqkVUoU0Ukvj11Fyjq1sBs86
z/exCrtOKjLr1RNKjcG6H6UDgxCEyxXvvTe+2AbD/wq8mEWQ7/+Hsetqjhtntr+IVczhleQETZIs
y0H7wtpde5lz5q+/B42RQPOT9+4LC+gEKgwHbHSfg61j+FfY4HAbDJDpZ9BjNfspBPwhetmWcxij
TanvxuVZt+fYAzZc8ydzB+ep/o+dosSvTMcjqlU7H1xKy6EewZKds94ausxyfUDf0/BIsyHulkOj
J6ZX9LLkyiUYSsSuDZ/sa4j94lm8ywCHLDvrxsTfdsTOrQdNk9+WqeXTF6pQvMcwl7EBwVmUenSu
VjlIoce6OXriII0ja+KXYrigddQLF0nr4Doy5Ja/50T/OmaLeewIAclSh7MFahU8bOUJD2I+Fro4
ZAm8Ojr1KqCTWnahEbcTc/LoKpQISG2YHIxBegTunPFPPMQosQABYLDgVKFLLO1FD/H11aOF52o0
oFMYh2Y+KE6RfFJrACK0Wj6+AhD3qUrwZ2Tudpcmr2GNIvGxSboXJSwsAOS1wx9O0uNpMuFkL04P
Ep3tahPIJWqQEfdZ14NTejC+5HnQ+qhbQVVZoWcHKSj1s4Gu0lNapNJhWuzscZgMyS9Bv/kiZwkO
GoCf8gd6k0VwYBMA7rSQm5vd2wsY5FAJhmJx6+sEyNapD8zXAU2wB7Nr2wNNzd52g1wbvqGUID5Z
kQwiAxwEvKI3ACzf8fQ8DbmGDXiDrDmTy06D0oDZyG+GiQqUsHS+kz3qpWS+HEA7TFqO5DbQQw9Z
lWHnD/41t1qcr9SZ2ktOegVor8+7wz6aWl3ky4rT7BMrzz5lWnxztFH/Z0wtr4HX33mMQhlZ0+sX
qzW0XTK1AZgeHZW1VwDbBp1vn/TcHjwVb9yv6ZTeLOa+SJbHGvAvWYoTE8mlLQhtLVpHBaohuuNo
t0H7jhnvxCjwfN99vJvwvQm5SUpdtP4w9ABS1KYjyciD9iX3Kn9Jr/Yc5q6epV25hNMqRRLYEcjf
OV6AhtfConSmEiX8gD1PnPzsoCLAOMWd4Vthk58jVhprpWgyBsyH7tVZdcbZi/kdvGWGX8pGc+3z
VDpXcSzv0D9nfV1G44WavfTW4KZSWxqIDebOcAwDNwzL69RY6g82AM6T+iPRKz54l/wXm2jtBa6M
1zsuhFTjpbjILPVhNmbHJ7gONM/+1NCP+lTgVOnJ1JR/SKy1iuXr6MxHwRvamXI3QsfvK/lWeef4
hAxihNpPs7wNGb6/GCyj4yOL1vp411580aZeqWpwK2d1PPXxeFv1oS8tcGDQyXriMhxytv4UythD
6tMjeTXMlSJJZjeeGme6kfze2/7m3+K5pbl8nbhp/aBBJf7vbmAqUAB5rwXH7tD2F2lGT3MF0EOl
SrCDXehKyMs6A3C2mgpQaIr2laCaSUQXsnDADnvpjQH1482C29cL/USK/4mVZ1rmRbQgLSAC8QVl
fUKzS1rsZVnZ/f44jh3biZM4a9adh0pTV8d5aGPR3AAZ7d0GYDNjcAJCRia1qar4dTNETYGwSTb5
ELKTitYjMomgVtEPlkwZyg/HFscPuGwUOHBtH6XIGg2XW0tOtiebmUAAkbSvvGTCKzmfJ9Z807Mp
eFHR6B9VAMOxKsBAZcnQXDVpUS+VpNq+qc/ya60G+8Gxkx8piCQBMTE0n8eRYf2mDF061ufnBDxd
eDx0qMREA1TCosUykupxluFjONSKH2Xlc4+q2c4N8D96MSINw2y2Al/RC8dVaru52NNS5z4NDbDJ
nYEwuBuMWsL3tAm4erwd3EJpeaCTtUaLQRFqKNhpMAuSAa/Nq6w05jx+YMRLWzm4SEtVGydZOhRL
HVwAa9QYp0LnOqL1Q08tWo1U5G4BsY5C5/fLsgTGWWEXklVowdp3sv6N5OhMzBt8T8OD5sKtdgrz
bLJXKKfRtKPOOpViS/FipSuvqZm0jw3ra+pr8JehNSpuCr/NsfvJQaKg27J+oW3TwLZNqW7gZLoy
OzR+NTo+CiWO2Ohxnc02yl5k9amnZle9ly806lgD7PQ+JZmUjM1xUtDRTrZNhHZ3VHCVatmwr874
NUzBokMjkoEyNn7djP6DXTiiJVb7Gwj33QPoO9AIPuMcliqVcaKL/Ajuo3vQoCGZNhReqdp2BkrT
qL4WUsYYeR0USXQgzqD/WfpnJ5E++/S/TBf6V3+zJMmvzqml9q5u4q81GrIOCCG9BDRcXiBBagXl
nqbgVrKu4IzpF/zOtQGHTsmDapvd4oLGxrqSTT1Kz1WnLfiA4FtEf2wGUEsU8fJFCWL52kUs4ZSl
8/coMDT800fTA3ixQdEFs6zVl5dmeIoyG3wAclUc7LrUP3dZgM5jszB/oI/ATSf0xYWAUwRiSOY8
gmr2bovu1flTZX4iXkUQRDSXStG/jW3THnJzRmU0yTjhohpZ3ywQdxxQ6Xx0lCC4EItaI6EYN5qq
K82Mtmo/YTfARcSwRnIUlX8oSuAYVag8UBXku8W/9uY/nRT07y5MTLXXXT1UTV8Y888KzRM1nHwU
4UxezuphsP8EG8Xc9q4C5gnHB8VWcJMWt8lV+baQqKttxoVqSqhFYCbkEuVVj88sK8mpUesnSZn2
6GTai2mEwc+5av1Sb7u/urnGZrYJw2fUlY0oiXaiUzF03a0wUUuLakzzG+gwXkDZHPxMwAggTRU4
2yK1wmcRsCPKaOg+Z/5kmT7BAUqju0lqIN0HuNQI8Iy+ltr7lrUT1OyiZ2l8k9GnMreD4uc1kq0J
KjnVDueT9BehvwETVWWlcPa7HlV4n0zlzao3jX06dZGH40x8mFq8l+6BW4iWuEIbr2OugM97LEEE
M45gZuA7JJo7VQwqHVMDil6NhmnW6awEk28UU/2tB2vZw5yATPxdPi7B/8hH/KVKR4leNIANLrY2
Xdtcx7kZg+YK7Q6brxrcwzQlrfPrlLTUHf8ffCmyMCZfwgAD4c+LNuOgHfmJ7KUcg+/EbprnTu4m
bZs+d8AAOgGwTNt1JgDeUFAKAHQQpJYddvoGeMuuRd9btxpJK4/4TTN8imwtkL5lSYvaHyUJHyh2
FNvfyWCITaDux/o9NpA4TLx95jpoBKhVuMwmxbU7ubiZAAD/jJL+R95pPAEbRVKa6EhmkiWhSXfp
vlZBIJ+LKFy76xFAPNQ6ARVdbLIK1w5ESWlsX2Ors65VlOG5NMsxUqWp/plkGoAKr/Oc4Xk2Sfbd
RWFC0tSm9apYVvZAGP6gd9nl0mhe6B1DwPq/y4WILGbgkZF9aWQADCZEnbwJVzFMs+p9HBqg8Zg6
N6gtI9Emf1SH4kSdGtS+Ido1to0cGYyXSi9OHzZ3kB9vIXmPSrJ6zuqHe0qqKmzDixJV2kVFan1O
G10By3Bl/wVY/R1lERzAAaDNcPoDx7CA9lIS55Ohp/EBWOAxiniT+VJ29t3dUWTFzYB5/wIuRWBw
HWR9bh4Cq8pcudIntJigClYcw9LIcFqUUqIzGK8lHJqK9iaAJDy3nTncaB8S92GF79sARccMykqy
4+CEb7sn6lyvazva9wbQ8qivXQeMxyXLFQC9sbZ4nTW3t5Pf1oH6mewNdQFSuBn3ZzIQ7qRNwOKW
drnLQREJClEgIxJwopDRtNIcx63l1vA3Ck1B61o1AAKwTLB9AWklvwxsKmRSOym7oUDnIpkIhfDI
53YdIHWC3JuDRk4ML8e/Edo9kYnm8MSBxiorU+BT2BZIafmxCh23CA0dwchZhCcdCZcc3y2gccGp
pCjEE+Z0MtMB0tbLwX60Rze/ui+wc+bnHSKfk+lG7laDtPAzE8rb4It6vCVGwo9WRD5nE4QUZa0D
JTNqGxBhBucxTMIvcWEWL/1ypEnPJAAK2gcoBPhEIiQP/zTjSLvSrNIyCVt11E/RNJSCBZsIMLrR
NAUh0r5V9ArAa6r0okVj+2CHCupcWFx0q44XZQaNEE3nMU2f2G2Q7S+30ShD+KXSW3x5xuMn0o/l
rZcO7VxNB8ecv8hZjLITe7HD6rlPCz/Ks/I0ZEOKghJSqXGAk+dymTPf0lCRHbQFoKiYMIin6kIj
Yy6qS9ikMzAMWWAJgTUmy3SUAPtkyEOMYGl6yFITmS5TSz3R6k393Zvptv2bbLiQGsU3PgAbCMH1
/r9huQtwzHsP2JOTZoJJ25L3E6M+MsJdoIPglSYy8g6oVbYkfH6hS7NEe8CRj4PzVkzf7As1Kj+H
gWN81nNg2Ex4VD6kjJEvf7cnLcmsdfxkQENom+M7p+k0sC1JTr/jzbn51AX7RcY/JXX08S5e+tLn
88bCS1gHzLO7Oe2oeRsgU4WTmgObRy72RgtmDgJ0J2h4ALo0xw7NVa5Aeh/Zu6IWpB8ryGN28BgU
sPAiFCkIal4gz2/WIAUOwPS8iIByV3FiY9ms+ycc1nMq4/eZg0ZgXwVMumcSGbGVFADiJyrhOcP3
o9b02YpjmBsJzmF0OYycfTiNsmvUdOpxxWz8kZ3clwGQ7Qi7Rm+fQU+W7WZdSp4z1Do8O2ma4i3E
6IFo8SYL/pB70FqSQHUi82TngO8hc5JZpt3ufhsHhZ+VJ5VpskN5hIlu2HTIcRzGLig3LN1EemhN
lCVmGSp5nDjPz2QhzMSUtGS3ClWXeZEAJxMBZZWHApqHicMdCk/mSWEYlkeLkmEyh+8GJCAr7oAg
yWIuJ25DWlo3x2YG3XqpvEsNadhFS7S8ppLjd2Od/93aQ+jh9T19KrQ2O5MFUknLayeBzIJZSPYC
2rxFSp4CcPT9V4tfV6EYA1tltO1uD2rpYidZex3EsdfGGsA4Z09Wd5MSPTqVhXkbJknSfQ1Yhbey
R+ZjcCzHXRmSpp3K1tPDZtxZDbjd8N0/9jfuUwdfign9JBSV5DOAZFEqbu3Rfvq2JtnKyxCdrNi+
KWw1Lgqq6WL3aD9ORqdC5RKAJ6kjhKZmnd+nIXavJ8ARX1DAVt5CkJnhgRQFbr2U+jUZA41f4qz8
MdSGeSBRjV/ljKwgtBXoGS9mjTchIRNuGk5Jd2lrhB4ZCwWNSKZZ9Q/bme6RG1txkEQeRlceqvlM
l6KJMskT8xrgIocM1Z5CtDIBtAuOk4UKyCKDj4SRdihKtUJpgRmAIBkjVEqtRyFQuLgM7esY6Xb9
VPSFbf6BPNGyw/tvwXIIy2uByhA+mj+QCTuwqu/Qq3hY5QgyvTf3k6YzfG0wvKLXr3Cbycz3C56J
Z72a7xd5Sjs+TUC59xClAza+sCCzzBxBZkFDEgq3luW5XZqvIkxLewpxJDob0osso8WQcqU8bdpo
Q7qT6snGKf1btpVypzgx0c+FtRyEfGiRaXBlRCkk3BRPw1KAYY/mucHTG1TTVkOMtkClQJ0tzdMK
2KGNthxpRnJugv6/5lSPwV4GnthVtQBK4S/MjWziAllctavxHsxkZCOTDc1BAfscAmnMc0B74VWS
gXMY0Lvpj1ZcnoBxhNIFkqFXU71ko77vixQmspUZj7HeRwdUdoK9UghTJG+9qCzRikWOKChEm82c
82ATzqSuWWvYj0D3/3Owu+XPuFKxfwfG6ePU9dUVPdzo2mMKXQ3QP5RnX/NkUY5qrqh7PC+N12YA
6BozkKQo3Y2aqZ9ikM8+d4vEIzrLDHBaEBc8DjhbO4XmWOKMuEmX1x6QJB4VaIp6TRrZelvvSMvJ
msT7gmajpkNaot4TLxIUgaZC+1GJKEUdgbYHHA9gXrNclUbJqYYNaQ5eVjQdReVlohwXDkGRz6rq
BF0yWJJbkxCt0nhLUwIURWk4Uq1RjaODUcAq7C+6FVbfmtoygMhQxj5Ngf+QAEBpKo80LbM6c/sp
Lm80RYg218KvqjqgKnwKvgDbK7vcs5jIpxjuwKAyUOSHYoQsAf87IWdE8gQUx0raDzP+yGBWn7AT
AFZGPYbpo6yhfYeJ6EIO5C+njXMkmeaEL2kVK0dRdEmjzg5Mzy6A0yQUqLfraz6vu2S5oEQhHwFY
uhcmNDIT0/S0fI79cukC4BBWKc/1mKwUTGcXSvPIqBU+gA4kA/OPPV4blgkyqdyL5gOoeBkxT+aS
H8mEM8lEBKEgO7GS1CO9JQOFBO2SQ3vKpSG06v2iqNI+G+T0TJdxcBi3q3owDBvEfO/y5H0kzISW
RhuTj+zsvknPtARp39cRonEMf97/0ujHVvfYq6NmCyiJ9ZkuEau/lIAZyae/lSFHWp8TW639KAJs
hQhAilDpkd4iIc1pZFXyd5BELHuTTr5xANtjkbEKAN6EPprR7jW4sPlKRUPu0L+TB6nAcwcYImEj
lCz11gyoJVAZNWQ+m6AyeJ92TaKcwllFC+rSgWORTTdaMSVfYSx8kYJQP4/BHxU2queUgWSpMgrs
XDHXDTVCXw86gUgmFNwQDUB3R6HuCD5LzCmumPJRDcwlOw67oTA9oOSpYPxjmz58k2HnybaZOdtw
0sgEZGKy32hoKtEeUlj2bfliabG1XwXraFurTfKtdkzlQBVkVDdGIz4VZWdV5LiJkkenrQmrNKta
O5Z40RmvTNsEe3feVqxt5xQcSDkogxMhSqAclBn2aZph+2Ofpdd0BtYoAOtrdMTXbQ+M8gh4/Upb
PMkBGgDMPL6QiC44Z832Ut06aL5CqyLDmJuxn8UPvAAwkE0NyfTxMlB/TdD6d8bpdcbQ8JRXgIcn
qH1MqyfUWmRP+GZLXVK0mpL4gykX564O8699mO9wxKZs446hifPUOtwVS1SCm9ZNpWHw6PNGHw/6
0LVFYx5tp99v5JMZ4mP6288l/7x99NmlgF0CFAz2mZ6XyQDiaThInxcDGR1HipTTgqLb3K2NWjnR
xZgXBd0aunIX0pw0XEhzbcqhFyrSbyN9KCQfWriIjGWPI8RnseyHHh8KV3fx/7gDlqHa6YkkAZUC
OwETyJvHyAy7LyCpfxyMOP4LFR0BMhnF8OhYZXIdjUjySFFI8Q478/47eSoo1joGc8c9q3R5Hkf0
p4HgUr7ow2yXOFgCHyKw3G0/i2XsqsD60LskNEbF+o1esnPlAgIb7GnJVQZRvEdOpqa/+fP4VlLa
vtC3eoKyiNYCIj57MtGFP1aCJv/S4NASyQiG10ca/igSjxmzRx6Sq1bPInpUkb2NGCjzNPYi+Mcu
3Fs4rqxYjI7dh1iWoq1MigE1y2ZShdiw2MYpWRbjxEd1ZvIRTYUMVWkFUIGYdaYWeIuIR1Ckh0HS
3EMwR3lqK90TnsI9lXBMxd1HFuMjm1VwuiHuk7DAK/chT4HmqSYqOKZRuQIAvBQVzWKI2soKQO6/
qmjeMnzFVo1w3iOr2X4yZ+soFOTnAAc6xckCA2K0FhjSkK9BBjQnJxDvhMBiQ8pFrLhyF0JyqYDr
AMDZsIj3+KT/cIg1bwCUIQ620pbz522/cTtWgvZ7fj1uHszaPUbPvqqBlFwGHg2JFLCjOQ1BibAA
z57Zj20BxFVS0Xc92fN4xCcoA250pw4WCBYKlLnMAzKX7khXrUmtE134nOtI0OKdwzPwwuTRFIAu
XeHSsMNBWIF9HmLx4cpgpSPpdhkSDg0ol7wQXz2gUUH3bJRU/dlBM9Wu0tHynLDpHEjdeS4Ap/LA
h2xOhoptAclf7ybtZKKQIJZS/UIm2tjkd+ukRIWVOxnOjxlba7z2aKhoIe+MNGRfAiWxAj4OApu2
EwY4tX+7BR6KHEhPt8SNaE4ao02qI17Wr2WLTeo4O5eF+l+AkWk/dI76WgOY5ZEuButRqHOAwEV5
qu5WMmby7i/k05JYx/suE5uy3uWHvhnQia7Z8IMf+fYMWYHOjxsdtRuAGYlB3MwOh/OhaPdhK0l3
PxPlXFdb+ltHtR++p+a/yrLsLpk53S/J+4hkpEWLmfHgAExTiFLAqK68yEzIwPtWAGg6BBAGC9eO
kdq5PV35mMQ4WFo8cHclvvD8X1OQ6v6FTLy0FzdK5krbKyiYEfHjEihxC/4XSC2sVyY0DCtAcaMw
di9WFcYbGQ4kf84Oe+ROmrrXMvsnP6srlmYNxEbncgKc7d14i98m7HiYqcJbgxoEP0khJyWqfWio
0ZEiRXwPRgoRgUa0APd7txP3Ic4fV6EHtib7SVZrZGMD+GZyJJ/3WJvlPvzhyfj9hyCPFfIdzfkJ
aVqMKCbI9SWaCxd96H/1c/oJx2/9AWiob/kxSQHEociU/U/mDP3090wa884ntT9sXMhZyJCsePMg
zSriiAgpiyBctnfC5xRtqyrmmN+9uNv5PT8oZKv1t2HYT4C+xtLNZCCJJNPyhywl0V43SutEF1mx
8HikofoupOnSFHgIC8sgMTDvwS9QuA6YALm/4kjmiavIlOY0IhtunsYqXxd0M28xV+H5MK1U+TAm
FnZzAKGqShBtMqBaHYRR59pBppsQa0lmMMUKwbaXjD+UtBoPAmZ2g2JLigh4jLuudRgnyHsAjkcr
lgoGCTVy4TK45ENxSGvKZeT2kowuf3S/nmYwxJ9p1FiWdKJLaBQodWqzV5pxZY78IYCQ3jxWGuZW
vfuKUCQz51oqXOGHLl3H8MQqeRDzVUx7QF23Mjz1rLkLwFwvkmQBppV1dFFvF5e/N3j9uwwVG3hx
IeeVH4KOOFDnQYUcyPXTYcydRzrWpotjgYICJ8GxvyIeFNyEjVmxlA8jHSTLXBliX3ANhmNXptyT
W85tjpJ9sDGhfvwDBkLhydWAo7ivfndHq/uFB80d2QSpuA40BhXfjHGY5H+DE3wI+vavQKo75EV0
6RIbSXJrHXZuk8/BZ1nSVx2ucpn8HIoi2lOr66aVdSP7sN11Y0MRWNCJBRXxgECQHhtrftLBSfSs
ZInyKZn3fKKH5bPRS8CPqFjr/NiWz6To5crxtBEItTQlBTjkHtSxym8K85KyElQjQ/64sBmJEryk
7iNUOqKa6i1QGAE808E/8okClbImf7L136+uxWgVR2dY7YtO/Qr/rCenQFt5mwMkvACpZvPBmMxs
a3Kp+/93thQWNHk8InX+JwwJgAMFcDyA9fhX0y1owAo/wBwlcCzlSJdSLiWf8G6haz7aL8GbzVM2
K02D+m92foiu6exY5dZDn9rLmS6LXQyo/nfmBaCeqSyhAsXPqqi4z0jBbch8aNColtSl5bVorvLS
vJgrHk1zAqnaDxVARNA4rOODATg5PIbK+ByGy7yr8ihGv3lf3IVcP0VSdGbVISUA0wGGhfrb2fRI
Sq40+tjLiIx7VB6K/JMMyRpQ4aBn1GhNl/gW0Q9SPFgWUNlUJ9S+OGw6A6XYI6bG1gqLB/wSMWU0
jqQV0498N6EcFpl85Xi6LySmtJBYV/j2YKrAvlV5lYNqV+gx+H5qIKqcncwKzxa70GgjK5Mc2bmN
ek7T6IzfP2AGyScnI9BnmEcWfGP90QJA6Rr2uq5+R2sXslh2Fpxp1JuL6o0NvmQ3ioDB6P+7bBh0
1bPk8e4rjIXvb2W0bhs0OnrV3hYiY0UxAs+W8spDTRB6O1GQG5wWMYxRGXyXjkaJ2nHGdKtPOMzx
cOz9iyn3Iik3MPMZaa9cbXQrxn9OgY89foUnhV3srL9fADOIU0Uxp5HMNhJCtrWhEBRM2JCsNp2b
0mTpYSP/yPbfZeIuhR1fNrWe675BI1xk6CcTeVvsg9hwyEf9RKOWTWm0Ui96/8OegKG7MaEp+Q7g
P1pFEbLfmmxCObIaF+hTflv9v/rRSlGjxgD4kT1pMqMzXVAUi+eImAfzFJ3lbMIThYTxlMTcEofJ
+PyvnOJaYw8mvBbvIh07ThxuRyjiZ8KkssJob6IwYNcHU+I2fT9d6GICYuESRPp0QUuQhJOWI0lI
R2IxJVn17gkkFTTCohh3TzIQKeW9K8KJJZIaWLINOiJdCiiWFYso6IPt3XhoxB3weCDtLPwUfdF4
GGZSnoLTz2GcTKxST7YHNCMs8XJtcrSg9qxmb6XuZqNAD1lf1L5kA9AQvV7jlzBDgQ87ADSNCseL
CtAvJvAZfgvmBP0UdVfvSLvg5clTdTU9kbaQks/dpGtPFKNRQb7AYiwlyEYSJB33qtIOGR7/7CvI
cmowT7UDjjDZNxRdGjZqEt0qvgohaC/9Gr3pD06ujuWnnn0tjTh0O8xddFu9udHr1f21TFF+DI2D
FKOWgqaXNKu3LxoWsJmYzeqFcGUeBzNXi3dIcluZ8HdS2NFSYhEUbKLjiCWhaK9EF9pSCUARktmy
tQYmIZkxgIK9AMeBJ3x/aywCJBy1BElkF2fxtl/boXmiC2gFkMk0QhAq0NzRqrsm6IAEbmvleSNH
BQbymCLCRk1TiidCkYyvJPxILRbehJFplY1NpUroHk0L5L1wl1WQ4ZOT4Ks/SJaDPNfyceytDmgt
VdWc425uziG70FRcSDYLQ2FDLlYKjCScGdauUJAzTclExPrP67E7tNpZPopQIgqNhhGoPVJRvd0/
Lac84MwYnG6LZ6mmddxQWqL/D9yXxKNJl436I1li1l/txRr3/277kauQcc5NmoNa9AUEHulDzaDD
UXoTo1IN7Mp0oVLwjYKKx4mOVdPH1I86Nd5x6kNyIaEIQ4bksgkjeFtJYesoEJ6BZH+ygXYFKMms
cy7iovQNmgqDjPHUvSmkUAJyH83jQp5Rs6k8aejbvDujdsK5yJ2u3Od98pcCzPnzSkQmIuAwWBHS
iUBcjcHOtlp9FYpuxBhRZLFxRg9j71Zp1u3wW+nP5jQBeDEs5+68mGgkZfV43V4pwz910sRlDwge
bsXHXN4g13hG1eSnCIdTh6SS1MolGUUFKZfteDTkhmPsOB63MtBhhht3/hBqWj6w0acBfAHDmr5N
+ZDtgCsxXgbZGFByNiL1T3OrD4C0hiPSwWzHizOCsNtlPMAX0q7mytImOJ/qdXDQIQSpeZyVUW9p
DnrZM9OPFrA8al15ovcfeoWilywxpdFHMuaKfre1629tBWwbmQBDyssagKZt5MKf7qSQlmtRgoZA
ZkkJuoSJjbQDDSVrBOB5js4ApsUhSX2uKClB84aGIMKocV7BUhVbd5qTfsq722Eq8PeMtTo4bSBO
OI7JO+xJlTnLHdykV2cAKQnzMtCw9aUYGyea0kWO05sKqrsDdyZj7ifiaNGLUsZA4w8lC+XnuNAI
zRD3EckKoMLi6ENXwD6W/iPM4qRCH6gwptFWKMyFoZBtrckmcgr7JKxpRC4Gu4UnHDsVKEvq0csN
Rkd8eYwhGutQZ6ihhu9tjMMe0klaBqmxzPc5CTU2FTJuQxoS8nkEZEZUF5K/0IVowHSHcrT50tyI
4pHN2gkIjv3JsXFE3eCIz+7RIqMHyJ9hP3OSKHVGw5ql2wqWjKMpjTI23cgCy5FdTS0Be860nZkj
GDn/u5+IJQIKt0m1elA4oMV+RiFn4Hi5rTunkl2GGbz23nYIVgbnNBkReC7ZiNQ0CuRCK1wF6KLH
Ye6OfMqtTQUJnI3PSp/XoIHlC/GYE5Ax7rVPZrSX0K367MihcYxmTXLLOlWeSZY42LwEONY+kSyW
s+xW5uOZlHQJ7MHwq2qKeRCSIUPoAad8eAJehfKc2aN+NFAf7A5tuuReG+E1MAVWsSuNHbo5LRNo
gI39T9qW0UXSp+jisAsqhLMWdhBu58qQPI5jEx+FSyWsRQhS0wWbW3AOYRFuRyYidKQCbK3R8wfR
WylaLS1g1h6tLrxQU+WHvciicVk0YlIopwPbEg48TykD11NLEJW6NKwYzl44WeW+ApGmC6R9gD6M
qDu5koYuZChsNopIqRCs6L/IWtWiyyKsq+CqD/mX3DCdYxRnEUirh+hmswuNpL61vRh9ur4Dtvub
MKER6HP0gwpqSJeMhZYCqFUABgHlQmLTqHNgqbLA3FUrt6uSnJYBO7btRU4g+5redZ6hZI03d42O
ZJdjK6ioLlRA46Y/BnU0DgWbkZwuYlqAjHu2Cq4TYrJSUmBfoqn8q5BTVBECXSWtD5ySwBMyGgk7
dgsj4OEOJKdLaoTVIbUA7R3g66T3l1m7yuVYPIyB3c+naJrB3REi+yQ4dezBQkpiNJTr0OrFQzT0
43waDeQQyBCl+41xm6HumDpD6UB6UBsNlLBWEnjUg6w45sEBKOsDzURbMo0mO0MvP7Uk01wuAICo
tnfjAB/Uzv3I71fjyczbizAr6rp5ADnEIcwrIGumqNTCOwGqs2luvI9Iltv1l6Yv7T0p6UJyYSY3
KgIItcxqucV0tpGbMsyk8JVAQ3vggEww8FWSq4L6VnBfjqiGp3lo9elVGdDvGzfgWxc2NAJ6HIi5
nWQcXSVMn2JdM45bBc37NJwuRn+k8OS1iURTB2yPByAZff/wLsgkW9C2PI+t4q0C0A2IeYZ9CMiq
WjQJsx/JWZCb5z+NsAnRmDLXBSpAmQld+M9Bw64P41OVp/x+V1px60EZIIXdyZNLN0s2Qitkm98d
/T7573dlg99dBHYH/rtb3Qf//bLf3aweVeyM5lLeoX8n+9ME3gKQiLrw0wgY2GNuS2ganbUaOCZh
5kuRKn1vpPhRHaPgZ6Z2h/hXJ33Un7PA+JPnr1kS29aHZqdYM6i+2ZSy16scd0rpcFJxH8p583Q3
Za55Epx0XOpYFZB9HQXV1CwzvtJbo94Bj2zOOSOwoJAENnfh4YBq2fHOkNwBGATRSQqN4NEOSS00
ZEiOwqaVALpAEWtUjT+0QM9/sKXGuGZI/l1NNhpm57MB6vgjieiCEta7RVIHwwNIv29kSsqNe9YA
nW8xo3YntBvjNPGBZtPy5TbuXQl0S0uTbfe37h1uECV51pHCCn8aRW83WGaFjz77Scp3S1R8LxmI
gni6iIeVkNEDaIzA014tA6ooGdKLbRioFKDh5vkkDDexaCUhU4Zl18YALo4sebgAnHW80EhyFrxf
lfbY+ArwuTwSAlF/uNjsQiNuI+aO9Vm2UC+gR+aIPk0WEI8svL+RtVFoe4AA5CcB07SCbcqBe3Ks
tOQz4TLRZSRQJzGXmqQVJg3BF5LW6hd8q1OE3so+86ikWRkNoFY5jlDT8oQatdKS9fs9kAkP00oP
9x0fgHN0X9QLbqr+SIGTzBLQ3PG0H6Tw+29tVyWJZLOaU6Uhnzupau+NQf2Kt0Rtl88OUJdR1FSC
a0aXLxscFbLJ4gj4vEw7jKia6y1L5yVvVOK2LUHjJW+8HC0FivbJAbgIlaiR5aosjurahAYv9KDe
clINqFyATgNlEt7P+LvYv7+viXc4qfh7XgDxvHmZohesfsrwVreJxMOL97Pfvo999I4mZORWzbmM
DFL5aDrhmdjpOGFdkKiOC05jwPAx8ju6RE6TokUjPaOXBLB/nTJc0RNyiQe7vQ2gYQR1TjP4aVij
VR+fwO42sEsjAe0eby3JQci4jSLJZ3Qhj6cY/bQ3CkMmM5CIEBCEShCvwqVlk5wCubqRlYhGo3LG
dybaS2ak43E/K1+UVN9vje6HrMVi6HQEcp7Vpge+Etm0FgCuUrkBS7kMBaNpG5IhB5DEONySAlhx
AWhuSNzPCdBXQsWlaSLrONVGfu4wJdXdKcPJshdbi+MGhMPKIFVp5DCsVYtdaPRbmVYvLb7e0Ksm
jHU5RgOF8GtxxvvQjOaO0rpTJ9dAWXtPOtOo/HW6Sg/z3C/pBz1YjsPS8TgrG5Eu3qSQm0YJnd0m
cUxTcuGxV4HIvRxq56DM6UPWLLVynAN1OZZKDwKi91x3aymV8pNi0CVWHct8peEYFdXKqaI7kCr8
s/4fZV/WHLeuc/uLVEUNlKjXnmd3bMdJ/KLKcI7medav/xahjtnpk71v3RcWCYCQ3O6WSBBYqxys
CMU4qdV0exASXf08c3bg08Bqe6pQGzQOZQR2LbnGdoDZdPYk3WVrDlcz6ZydT6tt0aC+h/cNwLyR
HcEv/+jHJQ/AgV5MA3DIcr3Ck16hZNeAYN7EjYgWd5oZYjs2vXPpOeMua/MhWxE2t5rYypgelmfT
4vbnWMlngqKipqsBJu76+hJnxsAPsz0jWNZ5U7bxyfOSl8jNmyvOndZ+g53Q6LPminBLc41rIMBr
OCtbJQJFo0A9iwBYjsxBmgD6Bvze3SIuF0YbmDsSUgMGn3qnCyR3Khn1eg11Fd1gnJUcLw5zxTrh
rfq+rY9FlJ28GBAaKycuBKC4NWducmGAPCuN5pH7oXwwowlIM+vBX/kxt4zBIR54tVgrWRqHHrin
pM3fXCBJuduVgAtvWx1R03m3a3XxUsWZikJEuzzxgOegwlSkVjYqFkWhpNmShHfjOcClZv494PX7
KgiAWSb788q/g2J3NsD1MZe3Oih8l1u8AAFPZ6XpeDAQuTVEBEw6krUtj0+F39+aBxlv3eEwoKZH
15wIwVYqrBpDMPMYWfHNjCMxgFQSZYoeYrmOnYXGyrGG6GL4IrrwiK1KbEyOSmQFWssAZJD+zIDj
t+uGqWNIkcMMalpR18vMD8r1vS99mNYgiAPGB80mSywnoovL43HnWuk3ZKe7dzdCyseLOribquq2
lRMhwUeC6lKDIvN2NWZGtb6TuVjCg879VYmo17bNATGDEbSy8Xg3fSj7CkXdHzI5fQAPCThHQcIy
T63Lw1iCgpbMaH4bhPdXJkX1e2oRBuXCi91iO2OjlJknN6VdsQauLg5RbFePUd+oF+sqKwCj2fY4
P3Eqr1sVsYiXeRjH66EF0GVdlYC9lD017NK2Oo4mmF//lNMwRR3tgKIpP5m9aHGEdRGpSvD1OL5e
IirTB0/CBtCywH2uaRgUTvBEvSFDTCNyelBQSpnvp6m1ACDteDajcjEgsxsQYtIDNcVQPvvWEB5o
NBsjfnXvmjTkC9WufJsDfHB2MPv6cD1PVjditfmd69lY3fXdjfz7HZNDo2tXsYXA4FwIrNuA10ht
4weV+1JZsKr+rRO3JGUtRuzplAnNyjFL1RrfuQMn1Q9Vf/wXd+RITS1SVGFXHjL4wAlzHMO8lmTs
HapIg7gHZWU9LkmjGqaLdrhaWpAcbS2bAFYnzfWkbsMNSVkEniATX3GwZ7PnCUfgmykJNPz3kMnj
Tcw6aLxBGojbutYBEXDrQEK7A2UmmI6g/6tQSM2DWsmUgtzOVyChslFulYzuDFjByDH68P8vtzeh
pmInggKF0al2AiCR9RqUk3MATJu+Yo4/viN98Bz5gfVapuImr5JufJf27djc5CJsdMDUQf6nPcnB
1fNX+w//tfSjrvsX/3Q/H3J1P+Tf4ygB5BqwYbsD938+ME5YQPwGM0CLtcVQBtmC1Mpm5p6Yje77
ZKFmzQYPc9VQ+aPe7Cgc7f+5JqlFl+BN2rafQLTcraeIiy0yHbovJeg+FwZvhwsNwZs4ps2XGCzf
l0lD0VaCv/BLNiFZxfLTZk1GiWGANy6LPHAhQ+uI8ACaEAN8euAKtTp9T1YRiLGPyOzulm4iWsB5
Zt1a6AMQLeSkgmvRH9fFaUP75PfRk0KFTQiFUS9xytYV7VcFCEv8jC0FRBWHI6nJOBTV13stuell
5JOsqfkwpMsBTuKYhza4U5FzvKx5mjwNTeyfUHeuIRtIOO9dNi1qQliRFtkEruMiDY19A9rCvQbN
uscp8Hs2NfigZNbNn3KjrB/lIwISu75yxdLCghLo70BTXiKQgXinAcx5JwY246zJHByaYHkNHGbI
uGyo1zmZvQGmHVuQzCY3NBnF8D+RxDTtojCDa7I2GwCkJU1z+B/3PsdT3mrC9YN/GtY4/OPDkG3E
EMo6sN/ICIR6QBgJnsbrpZ5b8ZqGSkHGWWQkp7QG67DETggl7KeyoF5RA8ON5j8oyDhLo+SUhe5C
OX9w4vv4ZwDF5f76YwnemkRzo401IlUViHhYk7s8eqbG65HQIIq03IzlEM8yZBl9tpImOZGFjZDe
NUAyrJoE1LZ0r0tHKPa7TfJHAPKYPeJwhlYvQqQR7ekpT89z6k2+jee7evTT4/3BRslIoYbKDcl4
fX8NZavMRJxZADdoOpTRmhoyemIcLpsLRNb3Tl4WR68dnUs6ZOJCvVYwf424KM4ffNe5aJpwLtRr
U5aefVNfYKljixUZRz2ylDUNoHyu2aG02wa+3C4py/9oWYhrKNcfVyNXLmnpSnmbaTigJdSFnjXJ
OUYByjUr2M8x6cev4EzJNgNvx23UhuPXIpLVvl73/GEVua4kF8dG/Z+shGf8pMnka/rwlfrDE8hK
umfNRHm4vOKDVS9vABiXT3ysQRSfNWCbdFv9aKLK+ki9CSCnHOCRhwc5lxZa4UhuIDtHe98fMKnV
6tuk/9Ur9+RVuR6nYJ44e1NaX8v77e0ztICotgPPrAtcc6TdL8dwNJetk2rTsMxSm+0487xv5WR/
bwCQ9NlsRyBnZn58TLsQsRjdKFZTUkfv1dRt89y0f2ElM5vmfn0zTQChegH9R7ECfmD03vw2/dOr
n5sRVuoW8l3EG0gVnGsAYoFMz5EGxGxwyRVjki2bCiX8yD90rtQ4eZVtEN5zljSDZI3m9wdRO+9K
FOpDcEXAiRkZCnXKIneutmiAbALuqQGg7NqiroJs6ePIfmuEabw1U8EXiemxc8pz/ZzqjJ2jrj0O
InP3JCKlarza1k9a9pkslViZ4viy3DVG/LVovWmcfSs7MJFoIDYFdI1yoOaSXa8xtrDcPtlE8r7U
XOqRsbpDeb/1OLLbhejuSuc1ygzzcKvZtF3X2KuffZE4z5EOiCH1nPnb00HJHuwKuXBVMvUAepCh
yu/xOmRr2N4WB0KSF1BrDb7X0nEhMmcA+PLkgwpFZ+ZZyhqZ8FbJRsljPFVoRHKy+LAnUUFgqQUS
gJZVHQIWc/ICoPGXAZKGGHpxpp9yvKRsX8fR9CyTWrLLdPeam3G7JzlWKbdZNOSBPS7bDoXtjz7l
fDfFrq/MnHRxd7EPx4O8bIrLqgtih6btb2hGA1h48f4Jo6PwqltTA6My2NCYNDGw+zJkyLckt6Xd
5GdM7MgEmJl6sAEjzW12HhTTQQNIMzAjQ3A7CuOzbeZPQWuH187qjM9IxHwiXS11FnRj291ZZih5
qniXfk/0auN6vf/NKUJr3Yc5P2hePV3jMEDBIJVJIS0DC2gXdBmht854XX3iLI22Xpd1yzTrOjyc
WPPHeDBBv9JX1pp7wALqtPbGw+wEYX0KiwJw2iRUDM1JBbKNEcchC7IhLctqRAaAi7Bou9Y7aiiK
OQoO2HTgt7I1DZXCSANtNvlHmZqbA/piNVl9twu8Pt5NbjCcqOcP1XCKpIx6eV3cekqrZP9uR9pB
eo5QR7FJOJaMauc59D+T0g/Ps0htMCEf4zI8321PJSQu7S+hAyhKu+xqBtQtLBYP/gDcOMczf1Ru
jbQfkjmli3wiqWUNu/VKz0N6EQnvugZSPZDLJa1G2Sh7JZsd03VYqf/4m/PZDfJJ23XOwnCRIY8L
yVxyMxqXKT9g18QPg9Exsaax7QAscEldMiI9DYH7brEddS1kXJZxqe1a4IndJpL1nfe7Lq+Hzj8h
Ub8/xPfwRg+YRjTMUrzPOSr/VjRUjcI++v+SEVQLgbk4Q3LvWSmUv3+XdYQbQ9bkkHpeVdx7VQry
RSZOvMjl3x4WKE73ZYPkDQ+wpigPAPq6jy6p4iHUzSV1AbmrpQsAP5mHuftoYPdRi0SxAefk0uGs
/n95pQuSKXlWw0fvNHZ0JMRV+C+vXF0btCVAy3Hy4bgA7uG8FN+93pyQs+6zo+ZYoDIEosux6dIM
tRgcZFcLIfVMH26TjCnzio1jJOUhBduyHWfmhNzqNEI1n91sdYHzhG1lj+HeE9PzPIycBvsQadMj
yx8BMgwD2VAPFMTOmWZkvvFs5m6LkpYPh0DnBTK4VmfTVjO79yIAyUMsMw6DSsMmLRUFXihR0SwN
QzeBRC5VfWR5B7JU5iQzUICYLTLpY+4q8zsVTUr63kLatvQEsDp5KbIl3ePYE97etPv2kBa9fpns
RL+0VvCmCyB8h7XDLkpeA38DtsMzWZEcWSLMWGAF6QH3BDlqyphstBqA+Hb4nrgo3kK5Iq7Q2qYL
ehH8esk7mQ0BkhJBayU2HkD5j0ZjgZKHVaCnnMZSsh4BDCyM3BKpgqu0qtKXOAjNF7PEGkr0wPBh
vW2+sKyvD2YOAM5mKkUJ7H9nYZam8YmM8fQPVn0YAagNqKMvjdP2xxSsbAvSUpPUbDPl2GI40sIM
XR1nnA1wF+TFAmAmn1Cq9F3ZM789ATnPvZBHz+P12s00bz076yLtPCXi06ADm3WKNgzAGZ/HhnsH
FqYeSLV+D8c/h6QlcDMydvzSQ8YssM7U3BQ8SqcszoxjiGX4Agnm1cwfqyWJv+mG0VwTYWwYt/hZ
toBPpCFCPv4nswREq+SanUVlvAO9/HANa797/Zu30bAA4l+B7nhCbi9BXZqTYZ2mCNmpY+Bdkrj2
LnXMQPowVM3PGqimu9EwO3cFxHW+BjJovZzHZelzNS/SDb4sgI+5Gc08eOl5D87HzLzSKLTAnuAP
4D6KxiJFvrnfL90xuBRy/6jbHIiYBCwC9uKDb2hXED4Cg5PAR6hhdn4IUQx1tF3kEKyq1khWLAVg
1zhkPQgtzC45uGvk7p0J7InAmajBmp+d1JC0RoXISFBalzv4pzskJ4J7aq1otlFzH1zpYCldJm6W
rlS+yZwzMhio38wr0NqrVBPu9IAanxNOnLA4lT+pP2eWPKSlzBkp/VgaeD7WzQq1qHiMeZZXnkW2
mUcUDckb5A+GqMVeIRYGLoM5HAN464XLgXNNZ/9m74Oqx+uPNKJEgTYc0qvmjgJxZ17NeQKkMCIz
OHHkvpAF/peAbWuDTuCtEtRbEpLdh09gJSCfoLfHaYHbddZ3+1S5e3aYuWVGKXYP8n/c9pLd3Za3
rowtsEyH3ww+6YgtkMvS1zrl1kvZLmkwN40fLaKWRwjaBdmrZfXjOvJ1f0PaUk9A0zdqOLCQ0wuv
tl6cEUxNefoagSN2KAZ+pm2Iz9tTnIcpsOL+2KxIeVKAEe1hs+KEwKyR8n7Eunj9MaS9S9ohH7Ls
sKgtG5FdKlAtb3yvFQsuQYgd2ejahByE0gGOUGfjX0LC0ExL0H5LIZkj4gQ6x3/04Qt89lqdt0tN
uOnFd7sVUmmsq5aN5tw4qXNhU+odw869iVo7NZeBgWV7wRrwfma2rm372DMXNG02lO7AdoWz4d5o
1tILz98axzG2OVJBS9DIS5CVuvDH4yRxSqhHzazJQDNxJ7TY2zT17PBoZrsegFA1/wwQayQBjDmK
jrEVuGBBAqqqvqvf09LY9Jpn//LT6qcI8+azMsUq8ROPwFSXrUBbi0isRJFnoHcBCZHrrkSM70pT
Bs2TjyIXUpLI9tLvlRVZJ0T9+AsC5/2GBaWzMpnmJJfBRdpG23Ox7h8CzSqITD0KLI8MAX/X0sRa
acPYOTOn0i+pbrd2vsp97b30rGTXuuFpqgPj6JcybGTJCNLdmLokVA3JHOAO7/iIA2Q5gxrGSuMY
a0A9Rqqktp7pIVD6GqyoG3R6HqwS/KOBTqDtJXQD9lIfrBM+wNmqBXis2pU/M7UC27/azUDOqYtA
/uh+UTRoSi6JXWhEzUyKhvTYvZRHHrBI2NDtfd5syonl95ed74DYLtRtPNBbfMxTcsssa8D06XgX
SzZ74qVvKXG+Ci196bpI8AMtI5gRSQ84LKTSkSq0QFw/2gY4n0l1NwsZVNUsvPOn/KvpnDyT0d/U
pJgv0Ybau+t0/w0k680CsACg6bQatumFOSJJNpzmJmfiHR9av0+ysInWZaWttJKhAEBakC3iRcml
AJ2AwYMaSMEuiAHDqXp+cDR2QbsFQxWiAuSJATRy1UxBtVKu4r6Znpravt3KbOiG9nwH6qYaR6SA
Qhi/N1QOxSQ3dCHLpSwh2n2EdIVZQbIimAAZQDaC+KJnc5KSwSwNZB0WqVBg1t05IRnvEmSY4KWz
RwJCfqiCHrSVqJb5MnnGGduB8Sdq6YB/geOHl7Kyy11mFd62dkXy6trWL+by8Wfu2VfUdg5v+dCC
agJVZqhvj+tPYFoFyLy0iM1qnaSR9Y114CBAaNw9ghDZuuBwWF+SBa9kYVPyUwLlLnsEdcA2WjQn
bIGdVcD9/t20OWAw4MtDRcNiyn1+9dwyPxiDgd2HZqZfDNOa79h229sdT35Y7ZI/7jgPTfsNDEgb
Sm/URgEyYw7SNfwCb8RydtihvJHU1NQyDzKYYDi00z8YznOUEU0kl5ReaXljscq7dlxRIEcRZ9Fw
juYUMsQDklsghi9JvFC2d2Z3XXJD40mPwHpWBXAwTzKm9AKSh3WfBQOy+rFh8ACYbeLneqQRUYpS
TzXSYhSg38bP+zZJTSfZhw8lp+mkJNmHhXJLlwJj7o9E8/rNDO5CWLwEu6sAd++gecMYRzpCjPGK
1GRYEfkDde98TOCZONzK5UZk+mxbRIKfLcu7RmHgnx2b189YoifnunWeSEciUK/W61Afi3XQNixB
Nthtgqit/7qN5j5CcVJ2LSXqzgChakx5tjxZ9yNyj+4QO+9ScR9Tc2msj761AkOosQgTxzlSw3Pk
F7iV/JJ1sZhlpADTLfK4lGFqN+IYC96Bgb1uS7CXg0g6tpAsRjYPs0k2q70MVDyOvALWfzAny8ga
3A34ibBZYIm9dGOWv0bId5x7JHOkLJEy6v27HWmLALxpt2Mw1+LuApxUZYf0ToZiF8fazcOCYFuK
ElBFBJNiUffDiGRkQz2btHdzCGSFUF8AyryPpV8yJLlwgKNi2pOzy7K+B/Y9cNXkwtOQja2b7x5j
8ZmWny6YNbGBwfqGlH0xDIfcq3Vgt2FxGobibnoCePbNLeHezkx9S0nOCsFzAl33CnUYSBSS4N13
UJ00/itoqLKkHmVMk590QJ6R4Zr6Uvhg0UmIC2f+fVJ36tx9mAukXBNlcKt5+1gOZ0P6EXbNEOxK
FrzdrROzccmEmd2tCmk1+LB8pIXj3ay7rgC6Dk+yY4uMhE3A9GRZT6z4hucQylqT8pVXaXpmVRou
pyEskXgKkvkQJ5onYYTh5yLut2Q/gFtpC+BxcAn+nh4iy/R14qO9LTJrfKcgeyDMINxpQVAsYoe7
byg4C2X+cA+qk3PVlwybIyQMC3AlbkCzDY7vMLa+JCjuWFQAMb38nkRWvgH8jzED3UJdRqiMao0T
HXvRqZbXps4CjPSoRpJnZCTrG4Oti0grV/M5WoYA7j4YPcBsylM2suEucrg60EjStNuRGNw3ffzb
vbTF/tGe3buIxp4HPGgKbPCfecuQqN4h5MBMrX5ObD+9pnmzJCWJutjOt8IR1tLIOJ5Y44RSVI7M
q4PTY78OXP7/Esn6MFb+pU/BPoH4NUmKxLj1Yq77MjX8QUzD3zoibp/s9FdraqDxlqmSxNc7U/cq
Zl9elEBAcaOfD2y+apimQ7QDRtBT0YE9fTP61To0I30/hpFmfYolmhg1fVeCk0TSQaGkD3Rpd2Sq
SEpmQAAA7n1OBNnED0XCyuMQOjrvV8QMpTRkPokJHGskJHqpuknYMq41fZW4QFG1sFYzu69p4yQn
oFqzZ66Bu0bTjTfRjew5kqIU2AhLYzLwqUsZNeF+QD3P3MdXst36KCRckgeaw4rmay6dknU9aHdO
wQmVbvDFj9ZOEUQn7FY3I8VbGgnxGvvsSxw41T6RXKHUpJIg1KxjZGMamoFcHxmcaYUZnuwu21TE
CEo2BjIJsSiyjuXQH4Cdg5MhPRTZmYfjwQchTbCcfg/zfqw+9bz4lEX4ipfyyBH/5uRIPc1DAtyD
7GGoZz4KG/IsX5Gxmkt2D8b/6E/ZzV667LNokWpuI4nPa2WGjPwQ5r8w0rxyNYY1ElbpLybVaEft
YTKCJ/Vp1RSs0gbniI2ne5iHg+ajLmMm5KuatsNuXmQnanxTli5Ql5s+ulqFrauHJ++ShFqZ5idX
NmrOg4yG7fBUD3jMkylJyB6PSunzYz5YkQ9TPLm1ew7HeOkNDnMXIHn3jokegNCl4uXaG5JfttXZ
e9PCAdMiihHvGXXdQyxAqnn2i2VV9AR0i+YK2oXmajHurxKsoxFLxJAUjitx0GrUc5KTwbb4pcuQ
5lX15mriWbVktDFT5cyq2FnZ3JVKP1RF63hxzn6UB1VSTTKaYReOubLbqFoqO3UlJRtyYMdalvtf
TdTxgpYj87rmYQ1ztwKa9Tazj4COqna0uilj5t4WP3erHeqOclNO3mmoGrpColZWdgr00xEwhLb4
r4kzkiPdZZjb4cL0bGdDw7lUnLqZLCJXNlbVf0lQ4bis8d9gW8MLAH2Z5vlGn1jMtuxjHFNgabLk
o81w10liooQQoNVvkcfzVYRa3X3f6NqbXoEvFem49YW0ZuItOqcxXyu/ARwlQw66tMIGvT5ZWmai
8BVDTQhjSy5pSC5Hx833qFrTP2cduMH6BLztMc4v8V5Ew+zJmnuo9T8gqy482qPHndUEiKrZGG+Q
wESquvc6RZbY0jM+lXny1HN9IPuVmY94q5QpResPQ71QRPCknsoqR/ph/VaWKOAOuvj9IZ3yLuWS
gUHxqNR3Gj6iqPtjsrJDDTqCfZXl4dQAQWeHGiIIoC6qNTepo/vAyYSWk4K6YiYhkCQD0qaqmpuN
ckO9h2F6NMXAZOVlF+5NlERHEi9BNYgT34YlASQIiayg1PqI7E49iNONklFPzVMKJasGpMJ8XI3k
oKIDWoMyoWmIHS89EwBjAAGwd7HwP8+830T5DQBCRKsHL/YXozvpWxIqRnBiDU8slCbLeTRqJ1Gd
faOpznkgWXttEGsihR0I3nRgN5/LlUYy7XF+eTEkYW9m5sa0oi6Cvwj8ek637gfgRsrNLu1fzTRj
4Bpp+LzpJRlzEa8xcGy0nLfDXNrQeN4q05jmxGaz1rPSPeK7ll8oOEvB29qtvmNn1+6sMUfaOSnI
pIWilgoyU3Lq6V07z6KRig//qeQF4jgsAjsKah27F6cB814cNcOGhlEqmksQuWevCEHEHOEDQVww
LY9JancvkY1KqSJukSsVtN0LNXhXATwlmj7RiNwFbQpQdjmBuWZ2cQFtKrwtgjz2iRq/1W+9B9nQ
h0hZKiO+JkWvBfbpwZiGDOVge28AYdw/+cy4sY/b1D40DNsHyw5euKT47b3GBI5la25pWIOW+0lH
ugaNlAUvDRMUimHw0koLzwtnC3JEPqx4QJFo0LeLIIvcJ2qsEbxTtVnhIdgzZ1Z4gDXGCSjOeWbh
GLfuE0/MX8hirfcPcwO7XKXuoK1vtV+RD/Qeif3R8PGTY/njThtKvT78q8z3+bArQDTbL5wwZ4ck
AOecfOniUeyuSpxerpDE3VxLKQudbDob/rTGMhQv6RzJxwvfqbqdMtHiju0QZ0KUV8tQKEbzOhAK
2KKqz+SZjMm92Y8ctNfSjlx33rDmVWic67BZ1TnLz42sYlFNqMucjQg19UpGPWXsIufljCCzkpBB
K70pGTmynGWC6sh56axW1moljSolfxWFZT6bkILsaJ1NQ7sHN23naNm8NFcKZTxJL4YX5yulfbga
edEL8KxVobZNrHLRSkK7PgXLLHIP3EMV5fy51IufVSem70A4wflXz6JrZKCotAwie0kTIi8E/YVX
vzHkW+1EYdgbqy6Gb396RMKUdzASYT13Zf3TqVi9rplru9XSrrIWeBw2GMbH3j51qBXCaXf0TqK8
EEC4JIUyoWGZF1/CIeHbf7Yrq77fhjyZXfHcs45jGS86hghWA6azcxkn17QdmmcS5WFVr824LNc0
JEXCbbn/DM5/TgJRsXEETwni76Ys+LOn5C1yh2lVeEP15LCm2nXILNhbOKI8W5ajr/0osV+SEAHz
rk6G701QICWuB/crR6a9GKry14OnMsuqp7bUqx3whF4b27KRLuY4iyy0BixH8RXlqK0cFtSlhrlI
ehlSA9lpH4q7rpqtvpI0L+fDsy1G/5CFYKsXjhX+GAv2n9ZxbYAkjdXBy6NpDXL05nsSrElfTGB5
j+IGdHJBan8CXkSK/Ptynhh1Meg5B9YvURchjnqphYCjQN3AUESvY5vVL0qel8b4zqLgFYii9YuB
dcZsj3Wb8ckswJ73cQokRk/fmpH2pEQTb3AidTeW5000nA+d1CETTRaJO09u7NpaRI31H27ofNWN
TvFNA5UaELun+pp1jXntY/sXyWO8LlYgf5z2dl+U35wrarqibwCdFHuaTFJXTh66vL66blDhkwjS
mRmByePCmcfgjg+BpH7SvDEDccE7tlNSKAIGGlJjJSZKbs2JGSsckHgrX5KLJX3aPiFn2OsmnE+T
KB/MZmXlY7p2R+T2zzIcGjyBsj6RXGQkIR2ZZl2drpUiv5l6wLmYTes01cCkmaSoX60QHUqRn3Sk
JuecbxI/+vyoQI7vzQQLIMCFPswj9WAAe2h2psw/PDpdgYQXJJ0ll/mYUuQ49W1MMV7sYrw1QRyM
y6YJwLaUhKWxUJqBd2vWAHaXRFPZFMbCM0Z/bybNV/CQw1j5IjcWiNDWhmNYq9oJ9FWnDz9cP0HK
GW3u5RAkz+Zt6w/q7x85tglgzkGdD28DgWI0fF6OCS5zRLARQ2DYJCwQPNaenF/0Yd8kBUpWqwFJ
Jl7T7ypmuXsR1AygG5K7Sy1/Y97UG7tJcFKlVtE53oGoxPc77cXV/xNmBSg9TbMuThUw3K2xtS4a
YnIXL5mwk+iMJl/6yeCsZ8MJaSUXhpgEWZsAIweOnLent3QkX9/ziSEd/OU1y3euFr6SdjYRWb9G
dqrW7OMa+cdBqfOjahCP5cco5YC1IyGNqYfjNQ66NzRBpbNlJ2Jr+TDPGIBVr7nWNgUFh7PEpxMf
8T6Pj9Tz+zQ5FqZY50Vk78Cn2oQbUgRBxHL85mA9d9WcO+FddxwiCxv/OvpqWxUS3VMxravCHb4K
xJNw/GYmTxkSzl8ix92DwnmczXRrihem1u8nCwVacVm78w9N/UI8iZ6fZoCeoP862fE6v9kZHorg
CxN/gHCr5yyuJrB9X3rbtf1Fm3RXxx6r9zw0gEmX+vqLEQfD2h4074zKrGjfdl25T2yun9lggvKo
nYqXdOgiFBIV3rfMKZ7jwoHH+lQErYNHUIqSAa+yD4M2CSQxeZ/LTmgXXYLbf4wMPDRpFISZ/2RI
aPuW+29agFFiR/V+SiuOE/uxsr7xNjQXfTMM567NQFyZ+qtBFpHoiT3uwfGLx5GsYhlEcTNzNC1C
gDzly8DUvzVAaTtSSKzx3OrTn6Lut6j6sPpTRCOa/TGR3HyIkrRItmWQXuiA3jf6+onO8acMOS+O
D1p60DLTuT31fouVZETd9ZYBksh+x+OGY3vHrBW56Pseif0Ojo9WeEWAVR4YYutyige80oN0UwZ6
ckgmp/7kxjYiqjKfvEqKPdDTgq9Bnaeb2HBLwCtk9YkeACLBZxVV8e+HQ2HZ2lP6g3Tq+cvlIyT3
nW0/xeaSFvu0nk+iS8TC6JkkRSTT5UQVrNmoI8sM1B6JVNJmwG6qm1LtF9pmnp3U47lJHPtIa/ou
ty9AcM0Bq4L1PpMN8tLaI3gIzrGT6OBXljJh4K+3GlNf0Sxl/Of8tHsz28+UDsTKsTijQnxJuUUZ
FTb8KSMzyjBKcjHbPuQbfdiT3AqMWzHFh5xEVtnj1zW04Neq2rFEeNHvu7UzSA6Zz1riFt9EwKY9
wHKReiCHmWn+0nDieQWHcXW1bfx0SJ5UBkeSXS/2ht5/TB4qMe1ZWr26ZnrIAgSBm8CZXibdLiT2
qrG3yjC4ukgmXY5e1v2wm37hx8je6TlSsMgW5Ovlti5BkTZ0mbsNJfoF4kTY6UhowN4Xx0JPEYoU
YJaTcJXacpBasgO1Z/oUi29kHxMqxthG/jKrjGJLQrKtgLu5b5vi551dHrHZe0jT9Aq1Qia+6qPv
eQtRe+Evx3jt8ef9yDucR7Km45fYsKojwBFMnNjaOhJfAJ2hN9GvMa+/l5YefW6BALNpq0LfY83m
XgcNR6nkqy7vfBUNi/e1RHUvxjgE8GM4XXqJBd9m+6Ie27eQx96Tn9ZfSRoBYWQP9pJsZUrs9zzW
xKrzjH5HQ3KRls10oSFcpH2PChlR63efJZ6Ie2REsZP67AA4Uq1tq6lX9FGSghtudQEH9XL+UEiW
sNhAnipCbvP/YQCB5V6bQLFKn+YsdPD4T6R/kpFD7mmAJI6CLVILx0XldOYXw4rrzWSZ2oaGgdDz
hQ06w0tZ2tEXP1h7pQvIHbdHfvCfk3Q5CXDlxwwHcq/CsNfMD/kbR7R4H+FNhKU3FslSntnMevO8
qQefXzzOxbiR7cz2mp70iy5rvmse9nO+ZKM3JfCBarwC4GuD90tJfImZQEP841+QQiX2NFLydLTE
svadZE0K7A4BqBBouAJKFJHY3fQoxiRVG4bILmz/wwxe7HHmBmw4kEVayV6EofbJG3FE5fdhsqp5
6X2KWsP7lHcG4jf6ZG2VbBAdvlqmcaJZYMJzr7Ezm9OcIJv8Y5nHv9QUB1+A2TVZkMJlPAJ4KP4t
RfbMZDlhqff8SAwH1FNDR2aKPcjU8GO+mppPTn+sgG0jyVAQnqu6DZ2JUxMNWrzyaxmW/+vJeyy6
Zg8E0zXlKBAKGfWoofyHbtL1nZ3h4PKDTfWveRGk7oi+mfTK/DEzosIJ5c71xQaIia9dqPnbFMys
q84M+EvU9P9H2Zdtt61rW/7KGee5OIok2N5Rtx7US5YsuY/zwhFnJwQB9j359TWxqJiOd3NPvTAE
sBbsyBRJLMwGyIwU93itth+oCyi5BJ9d2twAaGQ/cPB/t7WXJFNIp5f6uhZMruM+qe4637fOOXwx
bL0t77zILe96O7Opi1rUH8kigxGExhZNAcO2BrtA60iX0ISVdNRGFgI2j4Ovnjyi7Wr43aOJ5efK
KIJXPvjP3IHwK6kQkh7hJFJYe9Y0QH2z4OGkVpi6z6De+bspFk97lCp/n2rqI1nD96lmpcNp9H3A
Nnp5gPQc2GuGHi3M2unww+PuYMcN6BCqiaLJuMUGQr6mZtQbyVqizr81+rR/doOuXHo81w80ij1k
voikHd3SqGfL/ehk4j4b+vq5WVHM2MTB3QDjRby1989FVgSn+YfLvrn+cBpt8UIz/XCaD3fhF0uU
Z6itessmDYOVsOCyDCZihTWQ7kW7cIDi+GBEw+3QsQFV1Xq4FTbchFHReqDWFEshgsGw1R8dfzV1
0njLgnCf+aDAGrp/01tB/uC6+SPpBDg9j1YwBf3LflPFQ89rik8AdliVhtlvqBRMtWPBNGfTeE67
aJ00ZysqL8eqE2+wrSKo/4ILh0PiQg6/fi6dDuo9kXGc4WF09kmCr9HybBXKccBWEqBnFOIYZbgF
kKk+mbIAyryzk1uzG62Hhtc3cmDhqx3wdBvliluhmuFg3QJwg4otPpPbEYCnBfULJ+lXWeqLA8g8
/NVBmRVY/C9FZeoHr4fYG0UlharOpi1szLL08w+xIlCRlRAIOGTDVyHkIvVs84tVy2rXcNxvDGAo
X3qI3iRm4q4iF8oDtPdDB9oPmraGpg0hEmCiUzet3BVYjNDEfAce9JHWLSERJ+DuBWXLGdpLZ1Mf
XpwAX2w3szrFp1itjoNfBb1cVkB6YmP38x4tbdzqd3nYiuO8c/tho5gC5o1eSMPDITix2bRj/CHw
wynl0Gzj2TadbF2AbnkHLYZxATX38i3w7K0BmEe4GENtJcAi/V7yCgDhlrdPKGf7Kz0ObcCXub0D
iqHeN4bUTmlRQmUpSbtH+dtMkMhzv9pVUy0yvTU2H4qHJqDtaZmer4XCCqWxuP5JLToEg5esbC+7
JlXtMNxFePJx2zU29FHjrggX08StzJWdh2L56SPOWXzAJr48FHrVLYQux69eDfxnxSt5rh1bPzOl
FkyVtsxOTBS4uDwHujTOlEGltlYIc8qIwlY/JwCqTxkA9VwzGsa0qzt7mIzhPmqAvK26VBxGobcP
skKl0PEgm+Dgknpo8Ob70JRsU3ecX6gVa9m47nVbhysSBmuu+2ezE1v8UkG+jCO8FwCKH32YLh5c
+JsOZrHtAhdkhto2FxDF019S6V/P5r78L/rmOBpNw1h/meNoFBpTQICk6S2Tbbwnu8jZD3Ju/n/1
5Vnzswo1f/0f5IvcX6dZEICVCwOI+VAK9rFJA9SnJs+Z5a8ZYxl8O36P0yJlLTFPQ7/B7GFJAzkM
M2GC0h+w9men+aCh+rArYvGGggKIZwVkRU4804IBbMtSYkFZNVjrojMAI/ckpc+GVYv37lE2wEwa
YVBuefBrChVXQyPG98cjtKi8tTEUKAtEurinQ8ywRQ3tNraf+7TsmYU+1hCWJu4ZBLlutCD+Oo//
7TyiyMdVUNRf9dSNTyGAWScbfIETUwc6G2uAqRvP1/BGiFHDRZViRSNDPxTHOr1QA/9do1vQLNNp
ZYFd4lYOZGbUXFPe/ANoWhTTsQLCKn7f5v6ZeGTzwTWdYwHdjkMP9iDcoyP4T2K3pF/NIUQ6C7J4
PGTCO3lA9mlbT7OmNKKcgZ2ZLoGL1E6BXgbjQsSFC4JaH26okw61ZNqJzvrMGLYBr6PFFP0phom3
TMc2ppExHw+09zTXxSuYF6JQQAlBZL06QDZspWclJ9bEbJWPFSxpYOSD9zPVCVcbr17lmnJQ9K39
FIhbZ72i07gW/tbh4hVVDsRFKsXCOwFUcCXuL3gMyA0FfkiMuzw6uuw7deEtFro/WvMrjdrzb8Lm
H3X9pdrwEILPMv0mZagDJuDmw66JM2sjraS+H0QGyTppym9Wbu4B77B+8hKeamOVvuW57ywSjlpa
pbfZpmhNedQSv7lhQfMxXWc+SKumNKAXCYiK1mXhMYvaELwsmIPWXpWvqQl99u40cPuZ1274SF25
pm/KcOwuwIDyR+nBJlE2dbajwWEYWhQaFG1CjfapzO9HN1/QIHXFA/v480bDhU09gBegP+EnmKHT
0s+DGPQf48j/KPrSfjBtyM/qvg5mE+zZH6ivcu9imZn3mQooqrhdaqbQd3N8nvQMMp5qVB0Q36Ay
cc9s9jGeJvQLAGIk9kYW06iKt9u7MEpAapiqL/EAt6pPCAcvNQcwWAe4titVpBAyEOOKTusITqKW
PBH04QNigjKg4KBDKW4Nkbb+1lZF/8JLr4dUAyXLisSJ+imCBnt8pLsatExQadvEgasZMoRlc5gy
wANknmCeT03l5VG9iJgXLKkWOoKBuy58rdtQ2bRxUJlpM7vbUN10bs6jFDyqGiuN/nMujU5FVzWz
W3rhygdo1fnauCPs9gbOHwtuR4t+NGHJkRrhIyxH0g2gCvmamgYkUU5m7z0XvBPVskhGfLlAhi39
mj+2qWUtwRTJYGKPVJCe2n3iSLGk0boMsvsYW2Y0SF1aZEaL8S9+VqV+k6StFtx9tUnqLYvwhMZ+
pcQE0zExTL6GFy+EULrRuJk66XQ+gDRtQHZMpaIkIMJVwKNoHdSAUVAQjbsfJp1iqXuehc7a0rv+
OGhb7YKMjUeUoOHn4g/FPa6r8WbsouBCB8tgwcJqU4AkQhCzAc8bsvVgDKjCQhdOw6u61ezSEbos
FB46NRIN2AGEeXUU0OloIcq99q2hmuajgKrL/vLnuHith0i9fchTVNCXpsZfGzsebnxV+ahVvQPs
S2B4xjup6h65AxRXnLaP1KLDaJcwdDKgojhNAX0Cd5kBELQxOw9TQoHmtVJTUnRbN8XRBvPOt6xo
4aSxt0kBvjh9VkmfxNEdA3U4UV1jSE4dtKAm3Loqex6hKejgphGQxTJ+THNoatMhcbk82kUNKVdq
o7K5Z1XE959CCmWCPffFbsTBJRpz9dLHdHB0UZKnQzkCvWwnLANm6VefUCV8GjBD7O7MAx0ksM9R
VIjdPEDBoHZ+HKA+w8tXnoC8ognzslWkLOWojEwHKkrn5E73jwNFB0gHkGMTH3UGP4G/vm6tZryh
dercTyvWVkK5Rw3O/RPzNfqV9VegKJVVaZB8oCk1mM3EvsUXvGHtJYRHps097bnjBuySZFIuiyIP
X+pE6ni308sNjZYG1nBlVYwHarrY+YFJG79Qq3gLy4Q903ypSB6gkKg9Qys0UGyaEgbFmD7D7X2a
j0abWPaQ4OTjgUbVfHXm8wsN8h/zfO+/nwZ89jTfX/1+NN/oWsBL5wEwUZLjNfMdyRco0B4HnNdx
c/NA/dRFZ4To+0tw3+CF3Qr6ywL0w1+ov78MpMnmGFlXCxt3gkNGkEHgHeybtFuYXQoaKe1O1rUA
ubS0M7bELcGYtiznXU2KoWZil+CaUrs0hoeqSo0D/OmAkynt87R7bGnX5rydpfU5QCihfZ6w5Cri
Q/M9fxpVTVaZ9tnwKhDXVC7NXlu2uTYMqFnrvpffuNCCXBA+boLBBcYJlInmliBvucTzSzSFvZog
bwUf7iphLGgwCIGTg35hCmVTeHXQHPOUNEpxkjFojUX1rizMAvqQwG6N3baDfdLSkh0EgVML9byp
qke1O6/mQF4X9XUcYP1h2xTYYIj1Dk5FZcRe+gy+Q0UZQQ5dVcd9Ozr3Re/caVAbu5ext6eoRNT5
AZKbH5NaB6/qo1Bbd4CTpWvopi1C2xm+e9DhWIxF4N93jhGAZj0yWBn540naOV8DrWg9Nxr7mmZ9
8OM9iQW5hfRK7lNWfq3L3j216lD1ApJqRqhKAdBT6Vz3RGcUQWeoD0fQ0jTHKWQeoGDKHwwgSLwi
3+RxUi9HNwUPG1SdPQpY8dQMda1/GJ/xmmc/0HhaF+GyMmW3r/CtebBj8xrO2mSf27q9N+G/zOK8
OtMh8sfqXPimfowDfV1KGa0hh5KARhO2+/k2apaQwoe2xJFumyPtcaaZ96c+FeeqOLqfhhGEkPEA
hfRE3w3TLXzOpb4ppDZgcnDlCoZZzp8aCe8ciId0q1xtkTgQUgCYJGwOtEUC78e9O9Txg2Kt3HmZ
uNBfe05q/ARC20YMdRsvOkdtFX4x2CjWGV62j6XrdUe8AmXYBqmNl04zL1Wq2X+8h5qJaS39qlxZ
wBBcwC5lazrzGC7BT2d4ZFz7/oO4tO9jvNhjlgpSr9suRzE7bGMFw5VQa+nLRN+WsNgFGaLhipgP
sPrcdrBKGFAShA7LPuIZtNLGvr14WbUlKhwR6JKyue2SKLilltPXHA50YAVT06vKaF/mUXUVdrDU
jklYbolYN8KFcm/aeKpmsRHddtEIjs1QJt+zcuvbdvnWaTUQQs6oHY1KuwYYeSAXURfHB1lH9R6M
ra9131TnNK2Uul0TtXh5HldAVEKGUOmuNQ73Dl4JVUJij2lQv8CyF6PUnEdRbDOfaJSC5yZNZQpH
rPUR4G6sOQFfyfODOXT8pqgcYFsMo7JuofnANr5ZMKzKW+BagjhSEBccHKc4uGMK6fSybDZdWlV7
GApuht4wXhtTszalsPvt0Nj6q+42ywC4mecqKXHT1wCRov68Fz9DfXAujhmMZ2uExSrvUuM1TD2F
Q4FQTV3X/ZOXaRt4HRmvwFvZn6Ztmvh5rKNwbRt2jkc//rtOVMotNenDMCMfbDk1WnY5ezKglT41
KXhu0igFy6CXqz5T+kS/NkWmW2vm1OEptn2oktoyheyKBN+/tXCnaLw22o5um95GMNdu8Ee8p4Pu
DXxTNbYJ5cYUnDabt19Qw9FAUW4QMsTpbZskUwL2Fn+WZg/CRZr9iLTKOeWRYE9w4P6hOZFzqoKW
PfUs+jQWqshSRRaInPP6IsSr17hLgOV+ySPoqzZJ7mHyGOWoOITBRejo99xHfcNvrPR7m2vQLs+0
H44wvySeLqakkWvuqZZQ2/NLgW0oK7RgUYR9jYBX0SaSdbGlZp+EciFYad26sLB75vk9dRd+4B7N
0Mfl5MfWlGR62rfr9iQQbWxVanyd9En0zdSwBhzbQbu1uAclAsPSoa1ROY8GpGAAxjedP3QtWsfC
4lOsjHztNrVlf4jS8hobjgAVWCr2L+adY0PP+9nnUXCk+DZI/j5e8/uPc0N1TvtmmcEaesA1pN2+
6GMd3zSmbwHwJYcvwuDt0s5i+yYbRvGlzYC6QtTwF1GuisIDEpCoakqeoygJCwRoVfXpES/Rxn6+
YdAdJZXbuGbVW9iLegVjOO1ItxzDZddbzj8F1GBAfm/NTZ3B76FvbcC/vKpfsMZsN3/1rG2knRxC
Tz/Mz2DXYnBBorZb5tfcMKpAnBCDODpWIG7LKqiX0irNHe1sZmUOo1p9hCXA+24nd24Ty7Dvaa+T
4oUvzB0l+VoT47rV+svo++lOyHZYUHM+hFBP4EJcpqiyGC7CNWF8XIfjFqje4Tqg0jVgYBej6jOM
ES7znK/roGAvRYorPknySymZ8Rh1/Yq6h8FW28xVsQwbXPBuZidrp4ir3XtSKV3IfvXJMiBYoBZo
3mPu1M+sDpKLi5fYZyO8S4SXvRRlX9w6WA6pSmz2Avx8sZONgQtfNXUvF6vO8NmeRmEwMU2B/UeB
Qu1dVycZyLNAiMMuxdoSZKaKwLMEYRLMFVe7Mbx+XFK/1hr2wurxVWfY6n4oQutE/WXR1Zsx0K1t
JsviVagaQBz4T77RrIxUiaQRrzIrI38JgjIIAYpJSXgvrYN8eBurTX7CY8Ia+rc25RgJrmG9kVC7
aPRqS59RXUAypssMB1IXWvXsyuepu0ztYwZI5II+WA7o84aS6JbRlbCRdwLwHIBsaA9dzQG0CHrs
FyofjsDCAcRw/9gxa0duG9RFg50cn7taY5PjxxT6nk6xfpt4e8NhctHFVrgpfW1YV6xJHrUBCELh
g61ETa9LU+w8LYEORFVOBQyBj8cTyHM31GQOasJzesh7eYQMziNv601Wa8kLEEnuqukd7BZbJl64
QBff4oWrv7fH3lsI3LG/27DXq6s8+MHiGKza35KKEs7AeHQ1Ox5y49iFoluVoqiWErAOrNXQRwc4
BhhHkYUAsdJpowJNFuNXB72vMozHAEJNZz02voVpk7+0fZjsUznAyViBgsAZM1ZuEsLcSI1affGD
oSJ2JrgP/wGWrfbsqQlKi32jDB3kx0XT9HyDO/U3XZG5icON/RAIhFlDvgGdRtG3w3KXJpV+SyFd
nujQbhq+zXzvZvCXTdG+scRtH3L81Td4i8mPowUmUQFf6A1E09P7QMOHBAa7/xUmDIc4Ca2fPVw9
KyNs30AEtRZRlXZTOvQUke7iacDHLT1+eV8/AgXcodaDx61rGcapt3x8cOpZnKeuCSGtMlxP7YG1
j26SdEcG1svRbOt4EY9gspZt50JawYo3CbbYj4lf9wdfx/fIza3kYnUAcsjQSV86u/jhARP9A58U
cO9gFoRFf6u3ZvUVVcDrPA3XPs5TuePBFVa7CzxUaafN5sQ/dZ4cHoFkD2/qzLv265V70qr+Yz/Z
TJjon+NVyWCa571fAI+qaMDNMpJDv9VyKe9q+OMsR+Z2r3z0ztOnCguYJAn9703kQUVXtuajI6Jh
HUsfWwNm3Rxs7GRN6Wam4W6TlN19yQqgXvv4iGV4cEPgdkJTRqYDyaABWooz4J0GVGww6NfYIkm/
MMh07P2yixeVHUVvbej8NGHce1/6QXNIrbJTukTjN0+A5K3zNw/f9DX3AUIyChbcfUp0UmfrQopo
kSsZ/qHHp1qg2LEBP0TeUx8cxb6MbcDg/o4IE8jDiwh+UoMOPM6HfVo5zUK3eSdxL/xtDqZ7ziZt
Rw919hiVKN1PLigKmetuHK5nOgAFFwD9jDWdfRr9EAcC0UIC5MthJbrXmrAArgOaDwmURFf4rkST
hdxQi5u8wyYC7vHyXqY6FOQQ9SnJKC0fawMi9CSV1S2BBgMKQx2q97OawBaq2bPSOLpFfyqAuN1R
GHVVou0XwNobqNDW0DHYWrE2RitPT4o12CDdgls2ipOLzit2ht4e9Vhrd/471cFrCvOgt95jPORA
4NNA6TTlQgFGdnQp6IVwN8C6sIm2lhMLjUDuZWx+g8Fbt/0MiL9i4y3rWz6Cm9SMrnkluEn0SQ20
6rDghwb6z3AdBK5gyaE9v//QrlIW7UcvbhZUBGp1cBS7qOgXdqZ9HKBnHvVByBSTKYT0hIl+n5BC
wK+qQO78bVLhOPg4B74l0zjL95qND+7XAutNsISokw5Tu4CssJnCgfXzALXxBWg2msp2yURO2dC1
ugscRuxk+y7JwkVhl97jUHXjBopv/WFMsuAW4ExtWadu+E0P4zV2aN0/WBlfY6HXyfA3td6gO3gA
xFP/wa3wALk+44fGwkOven4b+oeYTPO77w6WSYmMB/AZ8XxMIput/AAmegKW1o+ubcUHa2gdsPzR
5IYX3msAzlOLEkDff6mFCwkdFQApCLYyhK5BxUxYcKDOsx3hn63at9Zgw9lXdmQe2f55dKyvfs/t
D+xIvYfqdYdaCsGkJyYlahX2lEudkEC8v2LrgRcLN/BZ8ODuV/Z7fYzOOVF+qS9SQr1M0Xs5VO8W
kBwNt58GDDUqQn3KpYTGiv6Arom1azXUwjrP1LeRqo4T9n2CwqsBDRWircZVSYeG52iKoT6C0g+9
/NM0jgND+7QHHchJub7icghXpG5SYqUJKTIXmiggqWGHT41MnTROI5SjCYxQM8kDiEIOKmeeTZjK
rZIkVfoSn/C///W//+//+d7/V/gju2QxpAbSf6VNcsmitK7++98GM/79r3zq3//x3/+2bd03mOeg
AmK6um67uhr//u0eVAcV/r+soraNEbXvDcRVs51nQbzPtu8IoeN5It7D7xL0GcUQJGwPyuwSQHy7
2EWkY/VPCYKlcgmyW6c9MAM4L8daQb4x+W5lvb+sAxv29RaYk4YFR7ssz4a3XwG8AdW5koAdNdx8
rEOvW7ZqDe8yvLrq2bClVqJeIhITr9G8s7HwVxF0MOv0e+fazc3vSf17ACVp4Df4FaR1Id5pLMkZ
RCuzYQmHmOHGw+vXl3ZHvWWUwM+8zYwlGZZQUNy1A6h+zcURmpFAfjgUd5afxU9e0KG8+/tZh3ee
z31efeg7CDKIJLXP2CML9zlUp3dVbsAaD7LVSw+wi68BS/eOHQY/dNs4mqwaXk2tDKYk8MjCPYrx
za6XxTWpZigTYwPgp6t75Y6YKVEHgUaGDXBYPMmzJmCLSv1NUA/rOSzVzCksgajbKtAKIBQkOPWK
DaOnUXpRLdrTfW/Rhm+fMDxmVaRi0byPUZ6dAV1S5u009h7pGdW4/OfL2NX/dBUD+GNYWH8z33Ms
5v5+FfsOVOSKuHQ3uK5tpazibDXsXmygIjF86UT3s8ebwXmsbO++HHrICaBb14Sz9VVU8StKOJCa
na7YJI7TNV1AXl6n4LaWP6hFV90AmD4WpWLcRPTuOmTDRk9Gcf49gWKpixKy1FzqMXBAowtj6QYP
rQPJJOuj5McmLt+oxS2dP8jWrxe9lNeIPhtPoZHGiyKyd02XibNV+PwBBl3Olmc5zEXzmD/ERc8f
VEQNpeoztbCl7WKZM8hFbhVbAPSro5lnnrHJ1SmcY8ojakwtyiX3fAw77PurLgFWQLLSUHz4H/5O
hm6bn/5StsegGcVM20BhVGf2p7+U0TKviHS8dY9t1jn6uu+AyYLjG5TSavFCZ2XqXs/w7LyezaPz
mewzOWXMfXQWNtHqyseXnSsWOorq22xsocyqznQPaKMMuPTp7NPoP8dJ6RjK9w/7DXW2wuoJGxQy
trEvGa9L1Qphq/KA164Ya2ZsT1NfnI3VNsWlBrLjrwQbZV6KrbIqvE3H6AsointI25tPmVmlBx8E
pzUQKsNX1a8xx/jcb7v5h35ZNyjFKQM8FW9kYJ33gE1vs2RslyO0bZ/oLMzb6xmWdH/q++e4yenC
g62CvobaskS5Xz3kHLN8zdrI2M1eFoVSACOzCz9ugJaAhVXGqh43SrzkPVm97cEyJazuInUQFfC8
1Nfq2LUBOeFmdDnU5VsHlXVwfLdW5nkrs0wBKFFN8/cmjc7BlEvBdglxrAF2lT2UZBhqDNmyp3/H
ReZkFt5Sr//+eTzM026lF52969Q7p26V9bIuq2QLGQy8z4IaVC9L1abhRsVQn1PB7GiK0cq0XlKb
U5WG5qA25cBoEO+ycfdrXjWFa7PuBqRc2UGqyQEyueDtwRm7GKIAYfBVAy3pOF1kY9BuRMRAfFaX
W9Am2O1C7HwF1kP4jeITFttQB3ML4FbCnzFnwROrnWrdospw0iEMdJMWYb8xusJ86GvRLxy97/+w
urvByIIffZ38dKIieDLLsF57HEVNTffzKcevpAZiC0Opo8P2eNZ0/AlLtH4Jown+lIV5v8R/nYNb
iT46oz4a/du4rAmjO73l34sy3k6fHEvM8DbyousHm4T4woxCfmyqYBR/TaifoMLTQ+MgQ1EHEs/Q
SbE4ALRhgesxRdVOyfZJ3w+3eZ6Wm1gt3ZoKoE9cqPmJmiLaABrKX/42aczr6kF9+4yIxwvAht2L
qcEnQKsNAedPfGUhQxIroRro75XWx4GKY2eJMqaBpAasWX1pKSMGM26dBVJfh2FkrrOkwcJVnfWp
nV4EkGsf+uZROuPvo/9BnGD1YoDxG2zK8bI5u9KQ/UwhxZMQDLRVevUsBe9WQa5hcxtfI3DtTYCz
1yJFYeP6ZVBtZ0h+a38YhwTEiH1mjE9/Tsofg3JcVV3qPOVFo+PGgOoKHAoigZIGDOVXlkLcRSGs
DnjZr4TAO+Iy6aBZGLmwqqbrfA6eLnsVnOXDCqKMyRlc4FvYdpd3lau92kqpoPHh12tUWbyHcGr+
2lc3rlYWX0LdLA+2gf+jq6IKrEoXiV5a5/fsDLD5V8a7j9lQ4rahSXKfRCggwsd7a5mxu/eF5ZwT
eFcspYjTtzaGRY1a9NmdzBaRnbsPls9iLMgad48yk3PuTXhRUewQ/qhQc1Z3AbozlFY13iaAd8GJ
rfrQ1XvRmgLonkNRqss0sTRIKyOKrB8yshNUKHB7YXHTLg1ZiC1F0+wJgzfn+Hd9dgCOvtYy3YEI
YXyGDVF6aZ3YWY1MQhiCGN3UeSlQuLxoiudP7QavXFMQNWmgqfrHIYO47UOfYBeWBNe10dnbsCc8
d0quPahLb8XsftjQoKlXxjGOg29NKXHP+z22d2MPSu9htNAbDa9PXO8vdOj9vsDCxe8WKAOmwTQy
aBu31YPzHMYDHixqCwooc1+XFcUuUKm12tRo1aFMehRJC5RWMrYx4zo6lEqGxXIyCK9gaewAzaU0
WPwywtdAicnROI3Mh1ECXrJSU7SmcZ2CRqcBOvVyb1hnkMKaZoCdPdBncDvce0r/EbIW9kLR7fek
9CidPDhbdr+ys25MlhXUEtZaG0drCqaDUYi9KBPjlhKY6cgDWPMVyLS/JCa9Huo2oevKPUlIpl4A
HSRIUVMChcU9xP2EcPgae5Ji5WiNsdOTFlY8WGWsCaYQ4lNeOiwyb6jpYpOwASD5sbDr6NJH/Ct1
U1JiBPnE85yTsogn50omXK28F7VTp8+DBu2ZDH7wqIe4/ZcABvArD/sveyvPhy8qDIT89DmWpTzl
pvBgbcmGR72CxURmYb8U2zsPniGKjWj16CgSvbsB7NPclLLv7mHHJpYpCE7f2qjaJ6nFfsrI3Qx+
Kt4oHci2dEp3eAnXjNK/pg953N3LJEV6HPXLeDTsXcxifyNMZuyk4RZPADjB8NDjb7Xl+Autarpz
po8c2km+toTqFH+DoskKxOruy99l6g6Ul8p8MABtgf8jyjYJ+1nHKHiKpk23VIRIzMZacaaw5O8V
DKpJGElurbyAN9D/VRUMovInTFw75wqGm0Cz1ksTlLB12e76tJNrTUGMXCsBcMLxqhvTKayXtIF4
BgR5HnWo2VxANXqh7k9JWQ20BSw+6xvgECG2kETJ0oexTq53r4UOYEbgue5m0rIJT5+6iZAD3Xs9
T7pXDWYiW+89GpNAbgZ+M4DGragKKaE9fFXjQEEvWzqidaeRSe+fxikSUpzgsVjyLq/dlSNc49YU
SceXJZrWPzZBhYcBhGlA2z7nIWAzvbXwlXoPpAUeUDuxH+H7Hu6L0hk3pV3LV27CfkAFlB4DDTTt
9GOO1/gpM2xcTpmQCrAfucpkQZutqw63bnw4FxDF8zWgKwEq1cBB0FkY4OvlAaWFSjXO/tM4vWVr
ULbLsw5zqWNoZKfr/9mx2bFu0/V1GcRRuxfeANzVXGOimlPNa7w0qZEsMkAfpOJUZqo3KdVZx8Ca
rKgkNXdqvA+gflDrp7EybjpUMC4Ehqis8SaEYv6lSkzzyQvZNIaytn4jpDVgDxnKKonm3ZbYndp9
kPzkRg7rht+HSecyxPNo5Xu63T8wUDAsGFQN5hNZMmeWoy+xhgdVc1C2flZqrLCtYH7rxfP/GGC3
bvx9noEnsAN0isiAxpiOqrf5FOtD8GXaRi66DqVjcyw2pO2BncY324EoQV3F5T2PswvVU6Set1uK
wks9xFKS9q0ItPoSxuNTXnWsePOwVehsdcfbWF0P0tWijN+ui2C3L1K+gnqNLU9GFmNr3MbCCGQI
sIKTBPJsVYgL2crdap2b5W/tIentlVMaeNqP3WrUsP4wPX+4r01gNBq1gxNy2MYFQcbvRa0wqWma
rGlrJwihvdWzb6njNuvSwEZdbeXjPbR8oKDyngljUn6vt1ArK4WRLN0A4hImHN0WDGvZg13Ieyrm
Uh2YzupggOGTB2fpTwMAeh3a1vInvQ1KeJ8DRjlZgu1/pHoDhH7A5osmIoYZ6MYFmqm4lMsrLaOH
Lidw2pFxQ9SL1JEFkE1xgUU/QihBL9r1zMsQEGkqhddAYrWXzbJyhfuiB+Mj7faaQ4urGcAN34VD
WVu12h2KFN22Tnp+6NOhAYQGu34cqrsvAEY9BsIOfvg6brkJkjSVlPqtv8nor8wssBHgvwdfmDr4
3pemsYBKd/IAFVh7Exn4GLXArU4clhfrOq3bZznob71aa7nKeL1s/e8QvTcWtUripW5v2gF/Na2R
pwjaSjcDJLCnnbcEHgs+3gqebLspUJzP022sJ/4LtnY29If3W3AfzCGHFUOWQtZgsD9kaioT1nnF
rk+6dCuHMdsCHZeuSt6GpxSemRvITmQLgUXOKVFgejp8an6Kw+qX7U0TJZ56xVRtNxR6AKZel19Q
bYAxfA7dQq631WuR17ghohhMEVXs5pfC98Ibh3fgYwLkTcrpiEdBHFKVkJaW1gskUkXqO89e3bWQ
FVelTLWcM3pXboWuHKJVc06ijbkgm5I07oWLqIUDIIsqCXX7/0fadW1HqmTZL2ItbACvkIa0UspL
L6xSGbyLwAVfP5uDbqWuuuZ298xLLsKCUglEnLMNjIfgzTs+8KzGq1eF5BmD7kSYFfmWJORjowxA
1mEPUletY9oN5SI5fx2exHJ8aPRyp82S8zS8zhBW4qFr30TIAnvzHKJWAJlSmo85aG5rvgSl0KIT
zfH7EqQJTRGag6aEIfMynC6BFaJc1O1pOP0FEwycIGYGkaQIcMCOm9Asgl3Mjcra3qu6Wr59aRjC
okfW0PjcYPLSvPnSAL4JJMCa3OwqUK+q0fwQP8+HzPV7bvPVJ8lz0lnsNPOW4wj7RMjBiT0tPuiD
ViUxjBlZ9Tn7MnMYPmolQW9pSfNR4xj15Z+DxMDnfI09YgPgWg6zIO+s6prp/j1KbBRqgiBUlc1O
RcZNbwuo8hfDCyJwQ4BEuADtGN8LlDaX+iiHWVPe/KLVxZIYrWYFZipbTpoc+pFBvRIvtU9pUyp3
UO4yIYVn9HtrtApAzoBuKRCUOOaN2yC5B9C/O9lY0Re8gSTl5DxBTSDyhs7Of0pRegtDO4yqk6G3
xptRC0Dd8Yu6/19nsuOiQZo6cpeZuGO2dx9BNwiQmJD4tPUNs3X3xWXJSp1z967VgQ/iSPOo24l9
o2QV1BjnB3/dJ3eGOigPCuzvgqrU9M2kZ+ELC+MVdZBW/TGy6wBWEZy5vmKOt2VRJxBTh8gzfWgM
Ss/czIetjBGB+tJAxdgab1UtSiAjMUs+U12liGHrmqBVaUN0/Ig9dCzHm2PekNKH0yCa0+SjESgk
96dqottLK3wqKNUdzjlwcHQrb6prI2jHPl+HNtNXcnIhdMsc5pPwbwNEw4XqGC7R74BGg73fWK67
OTd/VUO4Fts8f8ih8rBVTFt2ni0SYH2W47BPIb/E3B2sEvTLGGU/6Q6UoNz6oHBWJyd3tC/1um2W
p6Gevvanejsvx4Ne1MOeHr4TBzyqhyiORw9pqmt0BpbB9QFNfWZtt+XJrZWx5as64M0QXTrR+06G
ZtB2ig75yVb6PON4vWpCBDawSrtU17Qbq1UUP+dV9/p7UMlZoJmJ/oZF+Meg1lm3SgozYDbaL1Np
bWL80r8XoTn7sEMyMuRAF3dVytZm1zov+PKXHrUCt8dG65tobTfaIZ0G+QY7GT9phfpsiSjaZUOh
rKme57aP1fVw+udHga05Xx4FcCJlkACwXMuFRpCuf3kUqALh+2ZSh7UjPSQGi2DoBW7JqmQPFjde
4PJYfNfk+E2NTf7wf+5gYAb5e4bG4VAjsdaRzqzrWX73AecxDxxuu9t/7RCBhuYbBTOb92VR6oLE
F0Sha91j33KWaTies9nQLnKSdg0pqggWgmiUCKGdpKs8jHO4hT7C0fjaHxJGqWcq9SXusgfC9UK1
HWoVGr4IBXGdVsvqk95NMXw/K7k2sUR6SlRY2syw3rkrC8uPrtBnxCtrwb0MRmmtAegKb1TROv6Q
RRbylwoMW0E16WtnJzp4/KVNovtGxMRtrYwyGHvHCZSKhze2rD4G2Wp8pEGF5eIXCo8XSHKJgH70
CGNqG1WRiNrNi5QxKXE7fFml4Dq0zeT2+dIg8zhbty4vEGZH7C4OSAqEBEAW0xGw1UDnMXqYYGjZ
zDucVeYnUg3R6HM5pmrgoRENiXnpxRrwOOPo5pUvmvEtGpLqaM0K1qYxM5HzDvx6EqibW7mCABfH
02bH1QFLfyHZ22BM6wpWsD8MM/3VZFn8GKoIzVvDqO0dS7HO1JWZkX3tOigI6rM44HKaIH4yGs+Q
fIlgrGoWEOFRjGdHEfsmMew7N2mUy9jIM/Uax0LuIk0XK+oFFftoBZpB+WWQAWfuMqlSWMdb+T0U
tb7T7pYpCfQQm6i/IFEjDnGauCvaD9vpMVZ05c0JEUYaEOnfh1GBxW+cfqf2bnBghTMPZOD+HHSZ
GL4oDO1bVvmUcGAhRzKIxeWjWSvGuml5d6wVyQ6yByJx7HTxoJlh45XIqP5U0mUQx+p4GTRllrEG
yU9sKokXTmTh5YQQnXagoyiq9EMVDiz4cvTP/cA4YkFshh+zfJ4PIAAd8gHsRsnV9kzpLFWz7E2f
1qpPKS6QwppbfPX7FKu0zVVnlbRY65mRXYmjNvbsRDX0Qb1AXhrh9CQrSLWj17WBjszanLGWUPr7
KP4lA0tFWLYY85TX04G8VJ86rSvgwLVk8PociFbCYxQnZTKV96IZipXDsDnBnaqd3LhOFrzGRzvU
oJuPZxDXG1t9ZfDM9T/C93oBXFPaqHb9MuK96Jn0rMrgRrQzGZbnCTwu7osYHtaQc2E/3FDBtsjO
3sdEn/wG0euboQLukPpqave1rzG1EDiA2TMRtYjA1WkRjNjAiaES1fciDTdQIqyQWSiwC4N0tW/r
1vimCMA/B/zdF3hq96eSQfWu0SGEA7C43rzns+o814s4SON2RGwTNy3Hj/A+sx14h7nsvFTNPYZx
/OhhqKnmLxOA0TxukceozgVAhGeE3KvzELv9pig1eAHMDdxm2MuILmn++soqcKCORQqCiuzs+0FT
YCRLxVR1wT8cxM3CIqM6Zin3E1jY8ZpbUH3WHIkdj3tPfzv1paO/D79+MSPiwPu5/3IWKtKMCf4z
jTGdtRk3nI65tkkzBearc5E+2rz4NSgDbHpG3t7VcihuHFFsrh1MK1Q3gJaUnwYNhgXfYAQGrzTj
Jk3L0wR3dNK6rEkE04VC7rWunZ13acDvejOGziWUcja4pcaLqk3dJoER5FqdM8N5zbqNlkJJVp+L
1EpFbU4UXzuT6zYVVQXq6kDRIMiCfHu6b0pnOCW1uaMSQnyIZ4wm8ihzIwix0SGq+rUcKnhEUV+r
LEYaAMj+x3CqH0cAhD0hAJqBh1NkQC/CniBmBHFc1ofTj+iG3pS2CdnJ0C7DQILktZ1qJbq3TGhv
gJ7Gd31jxPdV1acn3WX3Yc3je6qKQgtK5/A63VlaAlA2XX/cVP3ZSVvjXFgBMR4B/5JQ1p0M49zC
TIC3MXKFRQI/S2WEWhF22mMEyZlKdZ9HZEchmAr5ChtUu8vfeygNblnooxirrBbVpuIi3adTNVyi
3vw60b/vcT3VH+boQVB7zhql3GSunoIrFyJk//tXYBqZ3Gll+HKtop8I1QvLXuqvv5rf9fSrMWXo
YHvQimOlpW8pC8cHGIfHQduncSChQP6QaeEr6dT+7mD1Mg7cLNJXiJzwSA/MBuKwTWh9JDpL1EE7
mK2u2TQQHrWlinABRgvjX8h6fGQ6acBcpGzcVEJ7YsmHDXBcp3upHcuv9xKLGcTF57uNbjInrH7V
SpkdqGQ5eXnTVvmnQXTX0iAYDBSnXK+PSmbp9WMPaZRIlCIYWQR9J6buwsTmF2vWJZx0CNRrCHgu
dSRM6Eio3VMddSE1Q+o3NEqz1YCn0xX3GUDC+mkG96xh2wCdogpUOMMdR0h4s/a1ztUdLWF+d4X+
60fXKDetpatZ75dVbFLaxmmwamNTIsp6xq7S2Axu/nFEddQq57r/f79OHTeNlkS+nuj9Fp7SBTwi
Q7hxRyOi3MmQDUslBO+qc9d2WfCxT+ngDeEvfj4DSHmrcLbtcRrsdDKEnNYkV2700qlWV7ueNMYW
+SP8zlR7PQ0mPw4VPEM3LE7Ekco6oi57bZpWxZAAfUV1aloBfSUa4fitqdv+J81zOqSzgS+tIrBW
ysV2iOqWqyJfIepYFuAFKUx57XtwgSh4PcQ1GMeINByWoHWygRWt8wx8gXuoUl34CzZw7jXHIw6u
TCFyU+fv4FGWt0MGjeW+lCcqIbiBqi5uNjF2Sj7VQWCovP3ddxzGz32BDt8ZSnUk4CAXVR8AXV6v
PhWRtV8RdJBaa2BfP7WWfy8O2vqfN4WGYVME6DMa1ma2pkIowDQ122YAA/09QjSpHW59oadrPEQs
wMMQ83O1RH1zYGrnFb2qAnUP7zjmHPRucC94He5E2EBoKXKf8TpH3msADBlEC9DM6pPJwy6IrPiu
h+7rJWO6MYPUT2HPkm0G4Tu3irHhY+ol7Wtr7yjhi6zTbAURkNYrw+bcdXazUyKwamwDaVzIn+yw
FsTOxBnvyxxZ4FwBBjSt3fMUFhPE3O1v0G1Kt1nZfYtHGM6PXGQb28EaGDvh2wq6DOvUNYyNY52x
zk6PLuN+GXfurZNVPx9KqcEW3i1iv0JIg7nxCUBUGJp2PfQbjeLNynh+KoDLPpVglIE2CoZ3FAPO
3rs3chhjf8ghBzBmMfTGLnncdAG0nBuv6HKAXCLQEBvmTEEcgrteZWlQOQi0japtX2LAX7Gh4zs9
6W2vGVz7bnxMDU3fy1ABuLZkB4txLPTUFnsZV2z6tqzWE4PuoypPnTDSg20VwwpU7o1iW9tEBY43
NeRt34HyHibqOcnq2As7SDGXLG783vqZdtLxC7tcVVwRWzcRdw5voIykGCJIgYwBbXk71Cnid3UI
C7uwfsjt9qXmEj4tmgsTNeURxrzxFvCUzjOnixkNL6WMfvQlxK2LvrAgIrAHyFL3x+k+NCxs/rq+
82SlDit4A8FXNOauh99AkkMFIhmCRkWqvnSAdS65vbIVtVpZQ/6jGZANUQRc1OqKhaupGgPZoSdu
z3gdyWxjNPIN1ATbCxP+1vdR6mU6CNhN37/lGrvAvyUK1CiKvFoDw6/mlRK0A7ukhREHoS7qVQ3N
zVEdh12dvBepuBfQX9mkrzkXQMQbhlyPeC57Zc4vYBNWyB8bqV/x76buBmEyveeJio0ZhCm7utPW
GnygYf/gvmcFtnassVvQkzdRB5+5CA4u8A3ysUNuNkUhbC9hMCMWif2kJUiiRDEcCjkiTp4YzdzD
I2CjuQ4skWql25VQDIPjwwjmVM42U969iKQcvSERrZ/ECbSNYwn2zuxVI17bSbyMAkCwYoSIVQTF
HVZo3dbu+Dej6uU6qyzph07nzuuLh2KEDppSZECcu0APYbMd1W5yiJ3Yg6FWtQ4jICiFqXEvcsbW
qxAU96xihBtoWL3aIahXRTdA+tuZ9WN1qEflsnttq/HcZGUCF76UeQOHV1A/6nCrcWGuECGvh5xS
NFvi+gMwBJusW+VaCsE8HX9UZEskonMP+Vjms9FEpgRIb45ulRnVm5xr0M1M7kTTtVsjyj0ntew9
BCUe8ulnYU3OCUI+d0AFQfRnqjYGwqXbMAz3GZRDIXVr/MiwplhbCrggYWh1gesq31x2gscmoENG
vY0iF/iSBkRmQ2yT2Lzr4K0ABhJeFVOAdeUZ+dxAbeUqnDq/FuW21rIbsF9OEPr54YI5mxvJYwba
uSdV+IHwsPZSMQ2bCqGdFdLDPgeB6AkweuGFbhKdIiSLHG1qtu6ocUR7w2jbxm50a/S2hVulLx5A
xU98pavdF2HF36EHnf7QHGcz2OC3IOixkTZAJZ5u2QetC/v3keGhkVpqCxEMbNbw23fhsFogLga9
jTPTIoCms4QfklZFgFJvYdie1ymY/5q9zvA2gvtR7/iIWSE5V3I8AKXSfmsBbtFDxf6VRDH+nhZn
LvUWobG6/GnZzTM3Jvc10lqQfbmTPvIaJPBBwKfejEtkTO04OfHQzHdFN1m7tuubI34Y8RaKHspN
2bSwXMXfqEGo7N0qd7QtZxB+8W1R5Ljkzj2mSQtm8NxBn+9gLOjzVGeIqjnZue1AowTpsVuJOKp/
d7jO8G87XE8B5En9bhmwyzb8qLbMvSEKm3v5bJ8rZQP/0PloqbyWK1fnvlRgoE7NZRjBYJvV7kd3
6vh1oi9jsibvd1rFNnzel0207WLzjospQ7ga4ajlm3ORmpePavgoupMergrFEj41gG8m96BX4k6e
mQ9DjR9+KZQdAQXtBn8d5Cxa/HlojSBvcTeNC7CWAN1/7K/Pp59BiSbeUXcpxDbnwVTjyJdsVKqH
oS/qc91l32hDSiXw7r7RBpRKRVR+Ks1t157/bhztarXcqeDcW34ZR21/P4OEysy+KPRdn0TP8LLr
H9hU9A8drPRSKDa2GesewjL6nnZpeqKmpp/q1WBKY2vOPXvkJAMlcV2fWhEGZqd5Lgm1yNb/ax5q
q/G4/9M81MgU/jEPnfP3PHRNA7eLTW5puV/q1eipadp9T7DuLWd9yipUIDiWK69jK3q/SER/gVxf
swVq09g7veseWekY636C+zcNV2AV8Z2Xrk8gr3m4MQ/PHFByLImYY5QMH8NL3K3HtE2AdQMN40EW
0FrgujXdQOAk9xBn4ccsz+otmPEvGq3HqS5VcogTp5BNoBZ1XtJTA33IuWim2BPCkkceii5UgnA2
LEKcTDsqs6fRUpyPqM4CVwfp3rHxPrV+6fy7eO1MsyAz6/gsi8xjZY4P9Rw3BpcCzput9RLm8O/A
Qqk5tSrUCBRbwi7Qad2ncez/1NVl+kdX1RKfurKsXimOBWg3EslwFUACPRvFJR7yAYqrWEhpmT2+
IfIQeYaWi0s29MMp41bty9pw11k/qGudVzVWu5B1pJAaRdJA5FpPAr4XVIJCZb3V8jheqRQ9/91K
AyzdxWsz6vBCNl3flFp4ylKRnXLhNqsSkf/3ZATcKym/Xzu4ZZLBIijhS4ceei9zQoc6WGLW1UDC
FagBDZk6gI0B0aqf88SCK0qUtoE5FwsG0ws7k7DWnJn4TX/qqrh6cgsY/pVRAbFx0PXDvP2YgsYA
kK8AJDuJgMbQFHKAOyd15hbUXtRymULl1TONoavAWgp7RUMvkU2GYlotgSjuYZq01mcVTSqOcxHv
cv1xmPJiab0W9bBAqwUKVjUCYfynseo8Ff/DzF/GGvjZd24sN9BXY7te4w0EhmK24sgoP0VO/F12
qfhlVAGCEt3PPAwLD1Hb8jHKIlDDmyk99cyx906Dt1s78PougnonkuHC+sZqa0OjRY4gheMmbwmk
EP1Jbd3bUK3crVprbJfx+OOUbKytp7pU3rV6up6yYfa/nLIIJ3uvVlWynLIO8TLlWD9846m5odFa
X4J+LRALirOPU8bp4AKU8Le/EiqfjWeHfXucYitDWAJmYpCmR2Ru/lCR95Itu1ANFJSyDegV7sqa
yVhU18snDovEC9V8mcGaOVqKeP7TDDSYBv01A9XQDHhChR5LIrBQ3Olblhb7uDb5E9ioYwCUFdsk
uipf7aT2qENkihhBy9rduwlkXGBK8p3qk1qbvKnX0ltFuOkp1EPLh0XuMiPkHsRTyMsxKKsab2Ct
kK+JVnvUAfdWvNZa6e6BJWF3tsy+y/lSYF45eWbfpLdFVWafZjRkttcAIl/HDh7QZjwEfVnLCwcj
7HEuJQgYXZpZ/inWu6Xtd+na9t+Na+cziHnOeZwt4vbYwYkhnbS82wERZx14gX1kZJa6FwssKARv
IFVIlUunem4fQwe1ydwrMxuQHX6PTED6hpoZa6ZApOUe6Gqsiop8XhU5uXLo+2TcS33yrMEJYSGN
Dzq6flzrlrFUDoE83ANJvgyjzibN/OlQajFbg7AXCe1sYAfqQ6qj8CwoBB7pK6WiKGL3SN8iFZHo
+VykVvp2tA5Rvj+N7YUOOa659X8dSzPDezA9qtDRmZONk5lu9LFMH8YsZbfw5X6kanwrRiCwlF/Z
cw4Scd7BN6Eze6Bk46Am/zyI5mAjMNfXQfOZNOl6ED76CRtZdQVWdXZ0JmzIPTpUyhIBNzp056YY
Pvd+86ee1Ofa8VpM5yF2maqrNIacu9Hw71njIlrYJ/f0TY859pNzib7ouU1B7nMp/W773dONinzV
zLImY7MnGiiABO2dA2ZpYCMBu5CaqcGFNiNclG24ps9dwHRRL6MFtDoozlTzZdDCQrUBLvzXQWpc
64fEgliEA3T1uqshCEyrYlo9q6ywBuD6/9ZCzZKyGHRYgQnmmSYiYDZ0IujNIRmvQVNHkd5JVHTT
oQ/orXNtpXfSp+L8Trp2/q/GsgGqEcKAi2yL3ZcHgFMOvWBHP1XwGFtoU7JvoPeLNdul5fKjgRhY
sLr9lxHUwOepYFmXX5J5Kp41pa/ZkXyjcwx9JdZ/AY6siK2wpBpO8KaoF2KXAgMmSO9N/II04Pjn
hnmEZsLJic7XCT3ywHXnyLOUHyOI8XVtaKqhh0ZOqmWJn1TsnqSFv+gGf6mjIqkKZ8W4L0xuBVT6
0o3qhm4WJ702zyMmO7UCOgUgQTHI+OoIPqphVtn+at0UTmZ4IFOnL3VlBSpOWZZwSp49nejjS2cq
UsN1AqqjsSLiH3ZR17HWCJ7Mx7cAAXtrvyy2e000qyjshP9peU3L7ZrPAcRhKKHTgqyYf12ILy0Q
PYSqGNTfIFxtQsc+GaItFq4wazSnB9Bc5GUYWXaxjeaZqvWKmxsRghpItP+5VwiEFDhl+HnNvai6
sBwVtnpOvssKVj23PZ5l0tDuwWhp70wx7hUmqmcH/pOHqrYLn49l/WzDKWcjGJ+pzhgk08nygMoB
A3sudjxe5sjDsb0DewY8TgyqoF11gAVe4dMgmkOD09yGBqWuDv0CrosjoEH9nTG28F+c1Wo0gLnz
SI8DKja8fOeZgP+U0paPbtH4bEbSIlsFE6IUMkjUa1TxLbG++68GOcUEinpo3ZdR2gT6kMNXAvLj
j9jU1UsxyhWIFRihDS2BZtolWfKzBcYWK9WQ/ZTcGHYLWI9auVB+ELLv+qEa7tKN0HxUn7ZuuwZm
b41/e7cTILEi5iM/jq510x/q/oN+ltVHh+ss16PrfP/BLP/BVTmqYm8LWARpo8k3EjCGZ5hpQAaV
V82JXpIdOJOsS5978PvPCgJ5C7on69Ro+38f1I+OgmiXa9TTvdAcPNudHlbWpeK8Cqn7NrCT75ps
oQ+qMuuMvJ9+zLO8X/WQ2HhHCmxuzwRvVz30ZSDj5ehnO2b90tCNgNYbLH5La7i2umoFg/PEtm+h
WqZ5y1BV2Zewa3ymQSCMZV6HLeMa4Uz90XJGZVPZfbsU3TROtyPQHOvB7GG1WqXFluVKubQOVVsD
VNLmS3HKTLENI5ms23mRmetOv4XlcbS06lU9bSeldVdynoobur6Flh+bw6iYuRNs6xqwfKNWmJG5
2yrUKMiqPwKoHQeIsk5L63zNQTEpwzIW5JcqSBLeLcWqkjyIDYcvxW5s+6AXav3XiaQMmFGWS9ER
hh7ooY6Ez3wZqpGzwElGaE2FCKL2XVetwdLiRyCu+RGnDXcZAsNZjNgEVV0//lRnp512aOOlq1BY
sxxdu3ZFJ1oPVu5t6xUpjD+dqDh8baYyhPURBaXTYQ+xVUQ87JbR0tb1jRL2wqddtatV8hJNRbIf
IV67SRrTfjZqZUe7c+EgwvOlB7cacCos+CfN+3fqUSv8btSyELkNOBRsYVaH9IXB39wpZMjwQFz0
NLBuPIWJHgV11b11cwlaHMgkiLjbj5MT7xJ3TNZGxOULtm29VxYNlGDb1n5QnQxBdFO+6FKNd3Uh
knUxFyFt2kPeTynO0DuzH1osNqk+T4sfhYv4VB9a5QEUBmcfAogW6GPSwT8a+UCZ1yOUlArN5xUv
nju7LoG7D8V7AqRj0klkw4DrGTPIEnhyZFvYMujfpyb5xbCveylDHcC3NJ3uEX1K18Vk8JsICtLb
URlAMY7sbt+W6RjYGQ9PeoO805BoyiUeAY2s00E+DQy5oAL34bcMaa6I1wA6jYj+0/kg2b9hYdj+
EF34Le+V6DWHgTEi6W7+UGuNvar00L4JdTvfio6lx4Zr8b4XAGDKdOxPBmgjG1jDdZcUmqirMnTD
R6WeI2VSjb4V+XhJc0v9FY7gYdD5uhS8zTjLfza8eDH6KFlLO9H8sLHrw9TC5YmOrh9f6uzcsj0Q
8PQb9H2yhBH9ghuqbzssfO9Ky4F0pZR3sW1CQBjC2/sozc1TzBG2SQvdeirK8C3Myhh4yMLLwsH5
rhol6COxVcOQCxB22NCmBxgEZicszPm6DgflESYyv+hMkXMMXXC1Zdx2oPl28YPLp3qDiIR20Fx1
PKqC6eusrYpHBpUtb9CAaQSrazQ79ciSfuo8OpRJw6oVyNHdOoK/KKwd/8KRUzMMhgEav+LK1QS2
YBrnQCHPE7mEKW9a1fT0Cfy72oqNA58/otEEG2H+MGNuHIxZdSjPEwY82F+t1EBd/oO6WOTqwV4v
M6bcabw/DUonEzDKLxMDYq6vgc5EFGa+lE9TfDk5ojLtztGnjc0kaD2KUksQBLNt0xfqeakrY2c6
J7FsVrU79SsquiLT2UqNlDVosfZBzL0tmmGUURIYZp4g3YdxNA81U1E3qwFGLE68nODaUJV9cUrA
wb9W0YDJHdRzabrlegAcCplwzEldaGIqajU7pWbF4Xf8txNaVSl23VA8LhdLrZmAZmPPqnDdJUi9
rmgWvfPi2mqWea+T2EVfz6BauObOExdGOerLoRWK186GsyddHWROe93rq4nt69zZf/3mHAk2Then
CGfM3xLNdT1JD8qkJSAveK0y8RzbAp+IHH9ZbcqqgnTdBGZaZofyPS7h3Z3HxfgQQbF0bbRQzAHC
X+4qKE8GLYLxNw30bFd2VWRPXJkj5aXb/cBjxl9mQlj1YPYsfMvDOvJHZP7vQU6GnobMzGMKdZO9
o2bGlhUtB3IEbzlN6eSzVIf31BXFL9XZLfPwTIKsOMHEUW3YBp5ZHNqL+Ch+H0GO9aMurSy+/1JE
tBFyoV+GLJXUvQYQVvVpNrxX0fU68adeNP46c089r5UV8vlIU//jhSAxuXES4E6VAapqQNgqq1Ht
4OU6F7EARn5eZja87lNExSBvMVPN3YvKgZ2kLvTRTjvoXyQXVbrNtuojC8xys7kxWLoFCLI41ho8
TamKPrDm2rMGPg1Lfc2x1wJa5WaaKn1/7UZHbpg9cjVWdl/qC2f8No1GtUtl2eMlPEMtW6zWhqmx
3yVzH3LTzh6tPo+CSkzuNtPK+lE06QN14C5+Gq7RT3cxH1R4GmB47lrRSwmiYj1a9ntRGo5XlxDr
BMSkO0xQJ1yrMnLf4O3jlXOPCHeND6vd6KzrYYsUFaxTafLIwKO4NL+ldmYj8qorhxJ57hvY5KY+
zW2q6abUJutlaOwEyIQm27fA9VyUouHLH4Dc7K0CQ5ynitn9tlLyLpCt1j6Edv6a9ZXznrfKT+ig
tvdqaCc7JxbuBl9Q/aAqbGW3ITsPAhIwBv5LVQ/yC/KwYltDkGJDxYa59y1T3EvBo/wWyJhfVF2b
/Qifp1YGfa3YL3nTwf+Q8UcRK4DBCuiF9qo2cxtbT4u0KACfanoobOu1T7Lieyr4W1Ow4aFMxyQI
hzYKwOCcHiZuvCZzckO1q7dax71LHYQjWvCV7W+Wa6g+wWqd0oZ7gRpBCHUA9WWxo7+CK6lhnKbR
dx+bP3hDf6kjl+irB3QIb42NABTl2g1bi4J7VJ5ZQJ8spa996Oj32Ot0jdm2ByhK5+tqHLWdY/P0
yZlkoBu29Sbr0VkVWqrt8T9RH+KugxxQw97iQqlWumZph67Uy/vGUB4V3lpvCn5tfqYZ5tGduHNh
RvoTCnIWkg/YW2tj65xAMJluKwMhdBpQ46Xt2a6e3IRDzG+stNVgrYIzqJAX9kLwNs9DOfTHazra
YljriDA9fI2kUbmw06WV0tlURR9lbkSB3brvhkytM32wpLPOkOa/B0sLwn1/r8d+uNhCW7oHJAED
AKLO4T43H9ppscs0pzpcJ6GjRFGVNTPiwv86omChp7bwdKKGAUtbAPKhAEnF2radlTup0YqKNp2I
671+5muquX7QBUdqHPqKAV8XaqA6Z/5LOCTZjw6sMq/116FljlvWHFmyoQHXBuRpsgMib4jemx/f
CzUqmflehqoRlK4FIE7SN9vrIJojTKEAOjb2w7X+OgdwKd9B3NeXv/F6TlEWaTAVaep9+kbp8ofB
uGlwU+2v09HRVCCTNWWavnz711aaFGa8G0ep7OWfQY1Uj2D0tAbNvvvjtwGMSaWN0+l6vTRyrMJx
1c0LpOsFU4OJPdMZycJrNV0yFbHfVX0D+Y1P/62lwYQNcckhGJRoLpLD77oFo6xW6Uzgf5zmxsyw
zJaODnVyq3ziceneN0C5kRrtGhKqGnAwcL5Rqm/lKCGX0TC50/E0eWhs8AfqSvtWz/z0RmrGeWi0
5pxqee3TQISXbyxHSx6RTKx2IePlxoGk7Vtp7qjdACFonSWV2FfglNzDz/eVJjQZ+I6AYxo3Cdya
TxC1gzbFfCbX1qFHXdVPhhsOgQDWDCt8LMMLpCJ2qjpEt9EUQS+6yM7YwUW3VNWDLLrFY0N6upYn
jrf0ExCW0qQ9BUtlL+30NPbhmsYtdbWcIFU0waxxKVMT7Gu3LuStjy0kHW+pKnS7GDhGRJ8/98MX
7AmEebdLpWpF2tmCzAKdfqlTrNpad4BZAHGKq6UZTWCasAaKQcNnanGxVPd1kGHyyrAjmSW1ZLAU
c/1/KLuyJUd1ZftFRDCI6dXz7LJd5R5eiOpJAjGIUcDX30W6b7t2n30i7n1oAilTQna1QWTmWmuO
+ony3rA6ObR9iYBMWydfEOOUyFdY/gHFtuoNAqIr8q9NK8IvJ/3fZsFfnUIn165X/Tms62xGwzsP
hKyySFwwZuGiHRRzhqb8rLrOAdIWYKHK1vGXqE6G2eAY1YkXY3MDsT5k96b+MAtWiM+naxrNg2iH
ugdAUBwdQanWt2fU79ueMQf4OtkPLnc/cfdG3SOEKraq1XxJkw0WvlDgA41zWBbmpRvFp4DzBCVV
EGxLTEvgeVDUR2uI1Sntp5K8JLK/gfVk7ka+/2WoRmeZJ22/QznleKkRwULMAx59HF+UVOwtCUtg
Vqom3ngoNHsLgvZGDhGS/7MC5Uwg7ZT5VLZuLGPAML/IXi/IA7B3aMPKxjr1kJQHdqrLHwY8wZpO
We8GyLtBoYL3SLuLsxfeQAEdvH8oLMyhQgYwINsbOcCBVdpUb4AcAH9ltr/AsFy95UDenCWASGxq
+V4GhjNARcgGnI5x7ZxqTrYRmfk3oDjJRDOZQTUz46q/USuxKjw5DH0hB7PkL9jxm2eyVaH6VoCy
AH+3rH7LGtBchyzIILaOBaEqIpopvEjvQBmdLRJuxcsCtZY3AK+DqLyZvKpuuQb2XAUiXnfSqW69
b1UnQ5vHp0eLV2romjjtjgYo4RY7cAqi5mcaT6OA4D5wR44nGpV1IAYVHmvwIggPcOhmN7kjE3k/
L/mwgxXw1Bn6+JhqGmLYYCakS9KoCHmxneuD4ZAG0MEBurBS3nCiFl2yheTL45J+lE6fkkyFjLJ5
EOXlVva+WtdOaS6aELux1pco5Y99ULADnvaapFV0VR4UVycjdaW+f3ZKNzpRFzh5kKmIWrCGT/4a
/+1WPECEiKyC9RaiTE35mM1w8vjapNiqTbP5QH6veCaa/ZByNvOkF+4iw+JvPd5gIZCk5cYwY/EW
uDJbDVJ5S7LyzBw3eW8gVzlZjXbs9kmGutqHNVHeKSrLWzDNpGJrvLoewr9Tiw4mSpXHaCxu1NIj
OxtlX59prqhAcECHgLGRMUZFPYjJOrF9WLu8A72r168cMAC+9FUKQCbiCXMLUbxFUGbiKJ1hIuEI
fh9cEUv9wYcsvzvbFrhe6lBQWJlLUIYtqEkTRc1k/jD+aX90PhzI97mGMvLdw1DOe8ZqfDs9imC7
0Tu3Tm3OTOBV3/VU9i8TEVyUz8ShTrJiIdqxfEcp66bDq9F9UlPZpNJrVj2EwN+N72R2bUB0QCQC
+mwtozf8+XbUX2SjWKQqbw9IbteXLgEkmS4Eno0OUSGuXpKxao6oMhrmZGjy7sV2mrcBjBIrgHS3
5aj01rLAkrooS9M6PE51Vy+9Jla7xCqtg7R6rhZ0amWo7Jy5gzfzGIqaqe9vn3QaA1kpGRXh/jHg
g4viTn8od6DetrwV9T9c+p7be49/oq6HlRZEbdTr4CW0gMbFpIfyYaGV4CZiR4iBQTp52JcSeskX
Ok1BRbSsmgTEmchy7Sd+3WJLFlc1qTGn0ybxFXgk/rhSp1U0qQKDaTrs8jSbM22np0knCzpBXvkd
AH88hKJvlQ1+fMuGXgM0MtSxHhLQZYxN862Q27BT1Xd7dO15qnh/8rqyOai2APCLe8l7CJZ48hiG
UM1d3nZnwS0s3mrUsmGZ/8W2J8wY5kBWf2Ko6tuXhjts17aut9T+CIkLjZ3C5GH6HUrBHau9FADn
AxVs1KsaaoWfuCgP+IlX37WyIWmZeN0173CfwP9ZZCTjGIVj+XghDygZi5kFTBvecbx+g+/HXEe9
jt8iN/hEHuP0Mthq6xXEUsHaA7vNJqyN6JY42U9yiArzFue2i5Rgk68ThI23uRkH1xr6LjPyaAQ/
ZcAo3oHpgqIyt5ztGGbeRQuje3jwtN6OjU4/mzoWK4h3dTtf6muKCDII1B3r7ICBQNQDqGB8YZ+p
iw7GN1Wa7fnZC/Q62zWgRnt2kePoQBLLaq14/pcBQq3OHNQCbEkG68/8dcneNQgztn8NAB/ubPBO
qdOX+yEykyMdQC/d6RmdVrWfb6s0OIxuBE766UD9MtV4NlMb+jJs2cjYfoz4MJg8yUeGWY6A3Bgt
qO9peDbpbCzYWylUunn2/31NhBnysi8PTw8f/yMdw1KXnE9iZvG9dZ38Fnn5oh5dcY/dsr1Ydbpz
hyy+j0WA77zLb2SzHC8+yVH9dCYbwvvgO8uwl6dmjgjKPq6gyUy+Tm6wLTPATl9bxXezAVt/lSX5
XhS+tXHLYjhw5MPWDng4j2kKEnTUfXe4a1rWEqIl8cW3A2/K1LBrmbB4EbZeNxHJNBNDcHlHgaw3
czwvh3YlpItSPy/wXt1/T/y6/OZm4xUwne5HjHtZ0EBdqCnHRRzxOMbz6ppqu1k5MXgbcD8cj5ke
20Otv6sa1Wkzo7PHI/XTwTB9c1v2/uHZH+PR1i9QODrxXZXJYxIVIi4DAUTMlydgzMu9Jp8DHmnt
9OBdh0CALT7wvqNc8bV0E+O9rSNwXrjpVw2o5aw3ePu5bUZnFjQWuyctKJqiNJBvCV4RJ/zLeAtB
NLQIYiGvPhRKlq0Zlvu0CE95JIZNMk5qnnGe3VvLPWPzHH4TDkrnFU/Ci7CFRAm7j2RUxJ3PkKpc
ZY0TfAsHZHGaJmPnsHO8PcpxkSmoVfMuQmzf4AA4Beq2DcWOtXItlMoiD09zl/Yl0Gp49+w8XNRt
Fe4NlASeC+WCMZbns6DK4gu2u8nGGHi97dO4PCuE+SBSbhufU7MAvS3IO6ymXiP5kL0DT9fMTeFC
E60N5KbKAVOuVVydS5unC4/1/AtUNc++wY2fQ67XktnynSeqnee4870wB5Qn+MrKrQ2o7rkxcYtO
al98carwRFeCxtA6r6vkvfCwLeEgFH2Roco2II5Q28GMmzO0QnBfr9NhGSvuzZGtKy8NGK0WIvWR
/gLX4oX6uFT9ohwNc+mCFkhAyNjyF00JgtJHu4qjdJmgZGFB7jTQwtNg6WEvsXBoTIH/2kvk0FGR
UgvUzShs5EBdCznSxxxj5ZsrxEHY/NEOPUus+xLyD8858zpq8ZHAofqYozeAkok6wX+3nRKctE4W
MJQETutM6xqM/gYffrdLUA5uNSSPZ01XlpduOvTfqxLRdLNPwCURmuwFKHM89cEU9I598s8R4YAr
StKDnWdCLhbMWM67cO6hV6qvZtFXq7iT6ZZZCOkC1XiOI4u9iwbFK26ihpPuWX0CCl/Nkdtk71jK
2URo4c1C2dQ2TUW3YrJI94ht53PZg207E2N3lhoKXW3Qq7OlkUdrGVB/VqXwP1hFwUlKgGLy0bZR
0JhZq9zx9KkOICfaShT/AuUQrjJeyBMQ5mKiQEXNt2Qp1JKR8UtzrdaZ1AMUjB0goPKhBl8dB4qO
WdkR9Rn2GgAjfrRC21tnQvgHCSmRdRF0IN9CIgf/gdfKrQxUriXiUkaJnAPU633nKfTEI+9H03jj
tBcbIIEI19gdjY31x7Xv6r9cnaIerqYL1lMwl3pI/oKkSzgJiEwd0MPbiLmSGjH1McbWXam0QFFD
n4Ajz16WwF2f3KrwTqMF8a50qKsNNX0fD7lZzVoQAuUuMGeTz6OTTj2V77oBMUdq0QGE/B7w5561
NLCNnI+uVJNSLMbRVYC0D1JLPa6GAg8Y7QHc/J1AJA1wuP6UT1QjdGZGwC/m3Nj+1Q9Bs/6kq5ov
61F58+cAMpBzzcrPo13yx1DqJ7depe0hR+Y6BD7y6Hty9rTRQMBOEVOygRGMYxPFd9SZTFkWpgq2
fl6LDCMYuE8JQ8xo8vWm5Tc6idc+bmmzwkMMeEadjzVFiTPTvTuuDFHsmszB9tnCaxNu30M+B/xv
IxEFPI9BFlwjgRi99o0UaEUUt84TV7/lOVjSyFqIvNuFsgVmg8am7qRvHlnmjsxdBEloJJ/vD6vh
F/g0Yas31g+QjBv72rejakanoJ4ASI9OnfBHO9TBjhp0SMCOu51+TR+8HmObIWm2OdQfP1gUhAWq
YxfWoLTPjF80w6PPtQNr6/r9ZuxQSGnZIl+bfFCvBmP9th4iOaemb2fjS4bSf2rRgZchiNZzJI5a
R6MYyWFrkCyLZQjJl10fluLOCmsdt3n7NUe9zbLhVr81qjT+VGoUTuJ7+WqXHbQBHejpBGobDQlI
JUzdfdZ5fxrKMvs5KPMYoxDyM6TGzcVgFwFILj253xRJDUL20QleR20j7akbZ2bmEo/gwXBOSZzd
yJja2N9waG2QzZ4cDCQus9RzLtRlcecbS0R3JPcgUvlcDFN4cHLNjQQ8b3Hjrshq4RVrzSHLshh9
Hb6aiCPuB2WZM5q383rjVHHzQsbQGvQtLL+SiXoKhdudTrsLdVWl86MzC1CeTFPhtgzWF+lDiZqW
OOhq6cfSXJG19ZAFyHuhHh9YSGgyBCVYOx6L9HR+Binli85ApFCAtXQBgAGARU34Ha/fxZkOSMQV
Z5kaoCRMhwN1cSMRuPXgFecoUNb89KWzBJSj5wgkJgN+Nk8bdQtbrSORJYexdDHFw6rkG6ifgu2H
vswGQiAOimj9oROLQMFi3eYrWhNNSDPwpKoXhcHZ4tlHhgjFnstygEbeX4YmGXF7d6p+9jTIFoTo
RoHYVmva8ecxRgLE7MI3bCObE8BrCFaAt+jzOLGB5gqgUnJDVf97UAC5Y7IMEe1yBHxLJsAIg7Qf
6jvVgrwaLwH5nxvmyOLAagOc/H+Ye6i8d78wPsyNPGYxj1FosgSlTDxzdJaBMSOE4GaMus9q4Pnd
sCpnyxtApHU/Zndl1XzTti1QNpO16PNulTdCrsgKQmG5BH0gVj1ZI7cx5sILsQuYxuL1HOl3FxkT
svpQTp2BeBdw7qGGlmKA+Du+5vRVg0sQ5fHYnydRJPAm3xQnn6U+wrOevYdYaQih86xFtjYpwHaP
J+uQmf6JqRaynFI6F4gj5wtI9/ivPVLG8xxFxWXJApQOReMwy5zIPLb+YB1NI0shbGRsqSt3C+uo
psPDr6lYsYo5FDfITJZmGMxhpiFQvAbh1SSBtuxF1169iYgJetneMg7wU6UmHeDAfK+9EkCMjQFo
5v44UB8cwFZooQSn0luE5Bk2Gyjt9IBiP2qhsyWCM83dhuhriKjoT8v5Fbta/ABbrTnDN6huNCYw
UV7KpjGA/WVLYInq++ik38teRz9Z/hiTh6k1s4Ps95jS62ajzeRWWGDOAVai3HEpf58l/9L39Ps3
63Psv/shrq0NF/xEXrsk0Zsxt9pritvxs5WjRfo4gRAd2Z6t/9+455zTOOWbzWtv3/95SbrIZDYn
HibrP5cz2dzcdN5o3J8F/HMctWwO3HFwNjvUDdHBsIZhzxyOGBCdPi10BlofWB6nig/7MTSaJcpA
f/c9vf8a/FeT/P7qA1K+WdrTVE8DEmbf8B6CihDwM1WgZsat74XjvzrEEjJgp1B1+BLlVv5CZ8qq
7k2j9e7Z30PvbwOiW1DiTUP/6WtK97dvg5gzStKidhZMoVI6uBmUl4YpIOFPgdSQ4p90+vSph9D8
Dx8ye6AD2aRdWtbxujb8t07ZYvp9olpNNXtqQZIuPtJZHqn4SM2Ax96hzcBNgp7/6iWFCehxAUnE
aQpHSlRlPZ1pbD0ithf5zYFc2OT3vN6zL2taZ50M1hfqihq3XIVGbM7wGO/PoJPoz6iUBYNh4gaI
1NmpNwWIsV+BOvO8zuJxRT5pMiCrNRkAg4UYGOr6NtCiL3euO9zIg4wV9E6CIAp25E/9dOgBPfD1
oI/P/s5B+o7Hj0mf3agCDPepwif7sz6aIVd2t0VV/FdyjfxSejNW2tXaALPujDppBeSMgG+/HEQN
YuFp3Q9vPDbFgulOLcnHH/hcmqG98wyUjiDmoBBtqp1vCZ+TjrwbVoiXgifyCKWS/Ih/fzmARRdJ
t6D87eCnsVrErGTfsgBvBFX2/d9m+IeD9CBt6o629+ESQuPdTZrFHXSi1vF5iFiWb2wj/1LrAvd5
MnRmgNOYoc6gErGeU6fyGjwmyIlOM5ePgOriHfs52WMgtVOIN3IWi92HcWRIgIg+2M07UNDmh3U8
5pzWRitiWJH850qfq6CVmTrT8+ckHy7T41YzQ7K5WFHnXz6Foca5Fu6LVLaz0fivuOP4mR9QMBSu
EIzREH7gLUq8RftWgC8B9T41VBOq/Ay96+KcTjzZVpKBLhL0nnNqPg3gRxWbUYH9mAyKtSAdbqsC
3Eqyvn/oYzUz96Fot88JMlQrnyGPYR+lCe6dZnDmlgrrM8QHk1mvrfqnBSqVLDKq73nOEd9wmX2R
rhlvBkCDtlHVZC/WBNmdqAXfg6FfmmFa/+QcBMBtZd49FEIt8WptHkankIewmB5PLAzfKuCGU7kG
Urz/YSMyH41u+g35oWouxSQYAdnnTZ4VegNKu/gCzb5izisILWALjTwILlF45c+q9cc3RD+C5cAj
hJiNPjigTqhAJtyK7on27maSNj9DWa3sphTvgCHbcwEJ5rNrjiWYf9xgbTkZv4Km48QKKB1YpfO9
jr88PoSLd2wbZZCvXgX+UA9JhX0VmNaR2+AhAb2R+CyT8hJIr1syIxSrZsjESzdxvESNb8zcOpTB
rJ0KAQLDfFeoO94++lwZQKV+Up7nabUxfAFCBMd7jXHbuxeuCo595f0aoIhztwpInYsc7EtuMop7
iqTTHqyCfO5MTcsaGOhvbXNOzigkQVFmaFYLsprgU1rzOkiXZI0L2a50wOJVl+ebqDfiQyfAGJCK
PEYVWjaFBOzcmRWunR8ct1gW4BQJFhxUmCcHyOGZDPtgRY5TMJ21JwvXP7W+bx4YA/J/apUJR+1q
UQ0PY1cJa1lVHcg1JwO5kBU1rBBgAMFybiflrGRGABYb7oIxpnSPiOW7R2qKVHsoFB/BPQ0j9ZOH
lQX4ucnSbxd2nkQPsy7qK0ggzC2LnR02cdWr01b1azyxrJp18AIy4eq1zhtw/LYN9l+TR5aIftV7
TbYkKwgBxaF0UP/pcAesyD5ecT1sfU9pjjROBwK09y6PfkFG0buEvoH4EdQr5tSPJ+g5TUH/D5W4
dhdPYbUsjcW7Aerwoi7aT3HuDhtUZGnQvqPfAzuWM6BMAX/NmbJzdy3xFjO3El/fwMJU3urXVuLL
mYOx2p7XwhebEk+R2+COHCkJ42cWtfpG7lLnL5nO4hO1iq6GelbJGNSaMVfcGMWlcPD3mVqPA0S8
Zyk4ZrY0o6dHvoTCpF6rEAUXdfTagY7mnvXMPGX9pDHatO6nrmvlWrXgD6qnpuMwVKinojrSoFLi
/SatPiVZaiA8zusZdfuRB0KrCKX2NEeT2NXMxtP9BOiN+gQ5QPLqWzCRl2M5icJjAUq7eFfsUSfi
m6PCPYMZM9mKFIAUxzq1Sd7eI+eNXHmrrIOqEx/hOSxqQJxh6QUKApGNp1/MMvsU9/5PvNJWeGPu
xjerY49rRPj1HsD0g23BNLB1hgayVLHc0LRNVn6tmRG/9F3MXmOzQy06FhY4FWoQw6Z+LLuGzMwS
UuzmY5Avi7eGFeD34SK6mcx6fFFq4GDnCe7IY5YveJGWc1DP8zWvRAEyUB+7KyuRL91kLYSnHmdu
BLanLMrElgwdqOeqMLIXYFlMrnqAvg6zv7UF0EBzYAJN5OEM1IhOxqIq5NVksYnY72gsqe9hiNQX
Z7CBXZjcUNftvoT5N3KnnhgUjtusDz7OA5UUEwI4Deru/a6Tc1CKfuFV83uO2nOQBijHL0liBvMq
HNk6yY0ZsffFY6Zvz1YUPVpE5dczhEr+2Lp/tP6MsyeY8B9PGhdPs4AfEbxOsP3xfFxvslVQ3PqX
cWHP2Tbjesv1II/xdHBldG2zAVhlswD4408/nT36pkQbQl3k/uzOq2xAQcI0oB677yl3ZiEJwGdu
caQzOtTloFaVDYX66J8GxG2LY2CZcT9jfgwWPp7taEQqQQ9IZ77PYe0gQbmEghnEzKb56SCkbtvF
4xTwGwnUzv5vAx56yOPg/8+cLH9d/nkVbXzWvp8dyIu6dQ8QR+EjqOAD4BZYXP0s7OaNFYQ5DIql
6VbuwWsbecgMZgEtI/K7Yzhf+SCKnwDkLhPoQ76jCsme4xMG5wE3/m2JXSkq4uwWlUkRHi65Zf1A
yUOY9MVPT5VQHkHo5tayJl1DcCbZpY4Tn1sjEAthJS7I8FyxGF2NHPToVebOmg50xkTy+8wcTZyR
z7+Zn30gAJQL7rlT9SAG07jnNH/1lVUMGNNz8F9mWsN/XdJfw/JwxFzPSz3Mz09V07WeH+vDJ6JB
H+xkakQUAt5tzv8a8rzCXyvjKvJmCMdCHBD0fT6ed7c4RP1UOcphrsMg3lAfQE7+ERjvs8cEAqqT
W5tG1gwSKu42nJph4Tj7dlC/yEhuGoivofNR+jENsr3M3zZ+BXwn+U8Hb5AvCioQiPCjBRljuSk1
CEKpSYdIOMs6N8QLrcrS9rBSkTMunh5+tUYNcH+lHrsO8qUVgp2NrukUUXlxsGsm42Pt1hhDwIwB
Ejp9Tjaq6BSnfEce9EkaHzf/UEXDJgV1xLSwhkfsAH3bTzSEunogL2dNgPJGakbgC9oZVq8eV6K+
kjufeOrZBxrFocGzqUCsOKdlUB9YfHY52P0AcMJVYgYeSTdCgSItY+ijr8gXxYegb9tzVXYrWzB2
ZdPBGXsDeHXwJjWeK/I5BKpnkGXJLuRSj76D1AYbQbRqgxgoYQ0KSlaDW6fvqUYpZz+yGFl7W93B
vrGxIDz6Dv7ReuE1IL13dDehFLtvVhkhAZtrvFbkKFkMeCjPELXyQPwLQ+71v7rSNy5xhO37CBDN
gi7QQVEUjFufk9TO956pHLAne/feseITtVJAu5DyFP02zGzndYitYMlalEo+rEjhbN20qpD4gTXM
/egoRvMTGa2YtTc13B0oX7bzxBh3uCGmL2Qrqxax3z/XLBD7X8QobUFODg9q3xHhOhnxbkvOXlqJ
g3ZQK0tXKYdUXnTtrh7Gac1FUs2RtW6u1FV4zg9UkID9bLL5o2Dz2InZhprThgLFq2GFbAeW7Ias
2KX2xMMzOXM2GicvYy9krMdymEHioUF2NVuxJjTOlrJRMOea5coBgmRBTS4Gdh3chfJbpFK1hT8N
rheCnQi+KdRJz0UablvLjtU8NUOQt/ZNvTXrWN2cqHX3RlX/ymms63rvBrKIBxoKWqZoU8V2Ms+g
ya3mlaHXKAwbz8M01EDqZ+UyZmFn3yBAW4VbGdgQ9WxH7u1ArVWar0beAIQ6cmue2Ii7vaAAFmgz
6cfhkryQGNPWRnW2iZcC3q+rJDJPYgiOKOJ1bg3EeW9RbH0e6lI8uqKk6leDCoMFGV2glCCLWW7I
nw6Fk4hZWrTGnppdZ6p1wyL1GJAWqbhg97F4DrBSsO0w3zJ27lg6Nz8tko3wwO5KLvgLqGtZ/nz6
I8YLlZwx4DtaggrqaDP6RvHwF40eb3xDpscCPChYQqZMQAIm2OKXq6c65XweI2H7Gcp030qOJ5kE
7kSU9SgQYDfxizHEL6Ou3hJzNL6Mfh6A6pQNr0kZsoVhhN4Zlc7gmxsatrfyAep6oBzaqIzh5TMb
+6WbltFVIxAwb4CKg9hg+guyt8b3rNarNvQH0Ojq97ov3F/hmFy9CsD6MV2VXYJadaSM8ErczYAv
RoIr7at5VPPhBTf4dGvYVrD2i6i5GiFAheSbb0cR+j9yKcG7keTZNerBdV5Mqe0WApcvXdHijTtt
xHfhJzMbaoQ/E44YpuOawS11PI4tti93eOsvziMganMZVdHXwXQhEQbfseHfczCXvWk8dFayhLTH
mJnsmOMPu8DDKQI1rjjERYwEtFumG16l+do2IFVjtFF8h05qAphc067sFkAf17UhZV91gJpP1qpN
ssUIidANWQFjhppS6eY7soqmw6bMzB0wMmNsYVXpDMXp5ZGscR98KgYhzmRsVXSo88TH/3DMW0Qa
xTiNey27Hi37FdluqP84XvaWNjsawEpL3oYAuPNpQIynxYVBnp5sYVBVZ1GYqKidJhtR7gydTJT9
T8sY44EfqhyFBGSdash2qGApgL2GM4QyE+i+oGzEMFC9wYzxBBXAFP+3dHkCZ0Cz56BSXraoXb/X
BZBMzO9+MIDWQm63n9ocD/Uxkt7ecIBdMkKNjGXL669Vaiyhh9v9GIFfn1UQUX7NkeheQ8BFzpGR
DLfloPNZ2A6QO2pwu176TfO7DVgm5ANqBDvP5BSj7PC3kzs5RWCl34SWgBN0N24eh6huCibaa+pD
rczhQ/Y98FHoAwHJu45AUgJ5kQLVIf/wQBnQGRvE/4tHDqEHhG8z9V/nQAYnXJWjrbY91PuuttH9
Xsd0FVqHmubAc1ZtuW2ieqVKIHiuxbDDj7oHW1z5+8wSOofi5J/20/yw/Gu77kWRzQB0AG9AEOoF
TTxOsz8GUdv0UmHPaeasNoJ5rUbz1Ihshveh+HNmxnofKxRDUdOtPRBtBIW5peaQ4D98XQ03iRqr
ly4yv0ivTj77+MOt3S4GqHaaY0DmHE+KRJ5A8gZifsjLU3/vVr/nplGQKukWAFj+nrvTwcac5nbD
rH2R3fClb02wbfa6W0oUpBdx8IaX9+Fa1f0a+IPhDhHQFq/x/U9qhdDr2gG0Ucyp2WIjuYbmV7Kk
Ztka1RI3JZR7TUM7/LBROx93O2pK00Etn1sYR2oqJOjwHBRXYaTdvV2Cn72/D5bhXwYr21HLB8vk
0SwEtkOTsUaR7C5vK/24OAIgzRq/envRFRd7+iPSV//4/qfms4/+EM+mEuP0J5x8Wvprkr2i3r+G
f3D9t9mbFJoCMo+g3hy5Bzyak33XRMHKS3p99XmEAF7nhO95MK5KWba/0lAe3A41hEVmQlgaUtQX
6LWydT/UYoc6Zn7yPMGX2gzUvW+aX6Hhtr9QJWZX2IqjbAxKO5W4R7iNLIF58I5m0GY7e0zNNZAX
5QV0CO08a2T3FTnyfTFdEbuHtQHSi/dYj6DvNpsCYi42tBY7CaJAqF0cOdLtKEZK+JvOkZHCKPOV
1fJ9FM7FsRnKw4HGv2n82EDe7bAFWGT6G1ijkgtrfdwL0MomD8tTSG8A8L1VvTXcIIcSoWi9ckDt
DSLVeeTrBUsFPwKB/V4KFqzsqm6++ulXK3T9zxZEGDZ81GolTK/5Gjt4b5DYK45Jm29DISF3PLn3
IIEXUGi4ly5KlMpAQjs2ieqvRlPtRNkVb3HZsh2iMtaC/Fs3O0ORSAK3HA8gZhqzBc1vGdkbNyN+
w+OqOTRpA8HUaf6uyr71gcJGuCnVERDeak7zd06N+Dj235UW2370x3Uuo/xmhTo7lbE4mYaFPUYF
qfBZbTn+lqwuSMr30RCAd0y2XAGqlX518Sc6RFlZ4M1MRxt6PRloMMiANtjojiuvY0jsT9P3YCFY
RWJsF9SkYTa+IdmZ18f1oW26HNxUrsgmBqlf2m5YPGbUvd+Dnd2VG3JO46Q7Ahh0fawG4D/oXUII
ZkdWjgrqXVQW0Pei5ejKfkWEND3SzOGY1pvYBen6wzq9XwLenr48xnrY8WIz6S/I2SyUca3Akz19
BjrUZQgenenDURMhXPvs1HL9WInmXT438G75WKeTOc6Bu/6nx5c6jmAC0EDoCsRBkGNM9wDWT4w1
OPuvfbxkTgGqffg8HcNphh5R64Xw5EJOCAUJVG2L3ZS1Bwuy2BIiIq0c80D4hYysdEqHf/pRV8FC
qH+AkvMtB6IdrP815ODmalJ+sic1ETpDhSXKC3qjXz0NDFTk1owsbcB+WwyGW0ZWRQBc5CrejmCg
QEDEc17oYNiopjeH12cPnRVJ93kQ0kbA5H8960KBqslFxsITeF0hAxBEH2ckA14JrGlGlKAD7fVn
Nj/3rcds5PWc7XmF5/r6zLKX/MFiJwv5C9ReBYL4DCBLPVQc+ifY2MxKSCIAgArGmq0fRP7DhPJR
KJ6oZjyjVnz6xaJwII2Q8GCCn6nmIEErzhzjRIUDf2xUx4AyqQ82Zhpvz3GTjU/jaJb/HEeegxVE
F2zY8ADUQX3lWherRloaAJsCKjxTX6nz98ourP2jK0Xug4N+lWzPQWULiqI288eJL0i+RyC0/7cB
EBd0FuCt8xYawb5TCN3VU52Awa5nql5SX/vHQGdkHSdrIFMk/qmTHMki/aRePoeko/sfs9JFnga7
VRO31lS6gOpmRx4H1OvtGMDAR41HwjDz6hh5LR/pAOqEwA9YI1NP9cfgf0g7j+XGkWYLPxEi4M2W
RrSSKG82iNZMN7z3ePr7oagWNBrN7+4GwcrKzAIpCqxKc840U5pA4KTTUEyPLjvPAfqrYKItE5y/
kmtGV3r3h5BIvtUZCyGSpD/EfGRL1BHIOyMMsz1nhfY5hv0yUfOXmu6pne746VoMOTX8yKE9ugFO
26bLoIvAvYmKl7aW+hXdhu/WqrP5Yh0KLcgIhTUnXefaUicMi3AoXio9GvgbmLR02iG8c8PQ808L
h3vznCbtDSnp6CGoQeRKBjr0Il02nlvq12Jic2+hpQQrL6/tY2hZ6nXf6haMAExMlm4ZRg9xUb9b
KoRkhaVQoIzo3bJQE+1smSm2/wZT1c2Q1dvADYsfUCr0huv/opIJcpW8NR/II1brrO3gECgkCr2k
Xr1wDDO7A3cefnGr1f9o6HwWVlE2vNCAEgBNCMITLab+FdyF+V6BQoW/qBfBheD6lNLHxVvQ2SsC
P8EvoE1uFbCdKKgDVTs0KqIRjdXu+igPtnSoejejm7ZLrx7sVz/vtwEdCL9AWjhGYam+pIAOLt3M
CE5K7apbmxzpNtMUAosBEKmG2vUvupldipUaXdpwvg5+0P8IdQdtAjeDrEobV3aHnQMYwpVR0S9R
dHrynNb5nVipcKkGtTIZvF27Z1PYjddhGquXVgoh/TSS8kS+Fq8qpXN3bhE/zSKztcZraActoL9I
hYkJtkmNufAVq145RgUvhSQxFh5ArJVByO2bjT0ZCuvCjKMDkHfywg4kQqL89Ny7NLm2Md0rWlC5
K12p0n1p28WjMoL1SOfM6+AO7rpuII9MAP5+zuU3oS4pdrDp7b7fiCFo8Ra515dMawowG33YbSan
A00XHOOSJx6W6i5T/WItnLaSsSdQJN2bpDbXocY2a8oBRRz8iFak0kUlcjfgctJgXkAmN+V/cijD
rv2hXbciiWR6ZbO1W0hLzuP/0PjsalrtWweKx/M9rLOdYJpya+o5VSozQ4Wu/UaBgkHIUzAOVrnX
wUXXBMNzmfaf1Go7/qxmcqzfyapTXr6XWRFI+gVzfLXIKre95jQ6nKJxDNiqSOaLN3WSD1IwAkhq
pw8lkEUGCCgvemAkF+ag51ttGlbFulbr5AUmSH8XJdK4FmI/zOjdtv37xM7aI5mYfinkmkKtqdnS
GG9nJBlV2lkWQWJbL13lkInO4ucKqp5D1kCXHtuadxvwP7OC6aO4H316fY0k0x+zkHC1Hku0jYNY
ufBpqn8rtfTWU3PpT8O0NqEhSd5CJW1g0/QbLsZmA3AT0YSwt8gZV9kvs4wvA83K/3DT5LXQne41
SJwCACYQ9BxqBzgM0ZMBqZ+99NxauvUyy1rpHA9PNMV7F3Leq1dUeGUbyHnpSRmTnwQT1W1vOdJ+
8OJ8r8Z6uWshSznCTmhtmh7wp1IPyZePo8XT4N++v9TnUCqnZUwLz+je6KDjLQCWpA2g6/QQLB+N
bic9umq01L0Zh7a/jkrAq6aRMNC8MNpnPqRsvpkaVM3TbbWOaxP4i0lH4ph9Y0ZlQOHSSNfQhyxx
qit+fPxL4SXPPf3UJOR4f9vQKRcexjD5w0kNqIvkuIIHvdelZWBr7ZFmheuIcMF124fFtUdLgNHU
3uUsEq+codxPMBMHMSqtAuxbt5PvRvi69rOulBfZZqAx4kByrFwHJPPJ/8bxdZR07xeKMGIgz6k1
0b1I1RdiRh99dgqatBWjXGsUfeFAB30dtNugD/urJBkg9Z3IoWjJcZ2LsC2h0yp9fT3SnXYMlIF+
erOq1c3o9s8gCrXtQplm9E6zjnkBQ80qTN2Nb/r2jo52+yhmz84KvlKrUQ50WmfR/mot1BNPVvYS
RHVnk086aZn+oqvd37zL+pK1837o2oUaqQVbgoxayOlexK0qYl6MzwZZHi1qXRsPnxY/37BsEwrP
c0tbiSlxH+KVsBYX3aq7NfgY5dIAxEqh6eTSCGyTRsZQK3mIUyh/Hoc9fFrl6E3s2wPVOl6pSRfm
OFbL81jmV2qvDs2P89DqA/tq7CnHEN4ITbunRoH6yyijq3Yamc3onuxB4785iJzdLOviifhK9Sn8
CArprCd31MOzIYaa5EMWJfWwUyM2JMJWLKHTr3A5RPbF7E7IY7de8O9dXItVxaXzkmd1NGnpmm5E
XPw2pL0Bru7NLJPzpF/Xfvk4dH67CS1A9hZ5HYIcP108xbCPYhiU8tJVPO/wRT4Pha4aOMoitHN5
6tR+t5+dzLJ6qtWkVyFfzLKzg0kmq7J+MaghVHlWTWAhrlaNwzdgHGIgm8WE6Vrt2vb0CIoTyFpW
QlHMKEF91vYn21kuXlF88m4mhmdbion2ph+Z8EyFFiUpApG661132ZhjB27nbwxrMTEjV8/w1V9k
wrawio46NiCyhZ6eF7Rtzr6+ChPTrJe2I9erYjDqk9E09anoAvuy6dVPIiEfcvblqi5n21nXGEpr
G7bQQZ9NP5ykaQUgsEeVg3A5yQuacNbAjsir7EOt+r2WUJvlYi19WmuWibUyjiALsf48kbNWp6rh
5SyvprWcaa15/UyxLPAprGI9ymNyADAhOfTSIBMlApFlloW2b1nncUYzGWfcD3WaCxkLSyH8NC/G
VdX8zd23iv3kUsyIi/BoKva7bB76PUVw5xuwabtetgCGU6/l2HXc04075Jc9AUmYY7JCPhQh4Fmg
ar3PAPeqNiuvBsXToNz8QqiTsNGijTtolG7wQ55rHcfIgLLLEoC+ne1EFTD/ZXSj2s9iTkgKh9Zb
y3JoSZv0hcwk2bkI0jjcKZFR3vqdnNxm5ykxH2sO223ZBjv1w0b35XAZWX61paeK3rNEzggNJfHl
GHTxZWUb3tZvhqfCzRRgMxSbq5gROgGZx2WltNpKmbTFhJU1ykVtyi7hOL2oiGRN1zyyg2M6Xboc
2iYakZWlrQ6kt6dLn3J+KZVKOnCfxjbyE+oLPUl+yiJq3FQlUfdiKFfhjoxheGe1Gdi2bXhFFEJ+
0qTe2sW1Ea/SvmfoWOWKAEq/A5xIeXLDnH+iDh6Rqu/vVGVgT9MkFH46lH2TWTR5/IKIq2sylYBA
t5IVjlX6GyGNNGsgFzmJGeqCx4V65ZPPvyJqfi31bbgXerMckod666vlTyEyobD+bQXX6cJvBwd4
hQ9hYMfqvvLCoz05FibnhYIJ6wzUGP/ikzCl9vISkO3zbXxyI/ucNY3eaFbzjaRWdFeCA74aE4oR
a+NOymr7Pk/VU24N0bVsG/Z91UwcLxaVq22XOPcjsPlUB9XWRszqVWdekDKK11Cf2/cOcBa7UWrj
pfDElkKB9N3/ISYNCOtuXb7VTtEcCzMpV8CAWcuGKplTkgOCvwgybWm5HcV9Bd4oY/eBPCETsyxh
E87WQymtbDUfLmXL1QACivq9mstEiPoovYvSNF4SrlRfOse5g0ORosiYzmqDPnc8QcsQDOGPtqF+
r6iz5n6s7XCtJKA29Z06rIs8GMBlmy4hf3NJ7srlJ9k0YVDMtiK67n9SpsrZXtEHEO9KPYoBXwRO
StGVAXT6aLwEJzXZxgE1fw2of/vccurdmBvBUaUqfWOqSsG3pw/pr0yME7z2OqhsYXuXjf24nGpn
H1tT/rOOw4ugybsb3SOgqjqA8NS92gi0qDaLrLd8AqzKdYf6gVACVDgYgJGyLWr3qa1TzLeSoPZK
jhL1qEm5dTWQ3AA/mQmwB4h2VPJL2xnaGpCin04i2Ww2awIgbpuCRD2/DI0o28tlXI3L0FPpdyUo
v5Z7ySU5bG3qKG5OplHm935LCkcP0nJXp8BbJn7ebMrKrFdiNrF647LskkeQwmI437pxYQPNd5tX
E9ld4FMBb3U8JEYy32w7gB4J7YVDJvl1NCvtwsgABuW5kb0+x42SvKZuwzG/g//YCzzgSTR/OfiJ
8VSEGv3/UjGshXwYvJ05et2DUpbmXrOaYSXkWWve6pqb33EgnlCbhmceEOlR8hRHp5RAApoDFNcl
wYfIW1sEmWn9C8mNBW56fVbySc/ugTi7EzK3GtNrIE7Ta7gTEwIDz5FGaj31nOakuzY83kZLtx4H
8tfUaAeOb3VxneiOcQ16PoFMq61e4zyRFg03dNVCTkpx6cgR3u8ezLSyngvTowI7HrqNGIahdaBN
p7ujRNu4akq6gIXctwAVVROX5xrIos+KxWNVH6zHMCriIweNagnlr/Vsdka3hEfUOph5nj91zZuw
dr3c3DVSoazCJsiuLXOCIJ74dskQPld9rG/tDti3pFCH1w95M8nNSZ79ltt+FzzXiqNt6eP7JJ/9
CP1eoW+rVJKV25v+we/D4NAX+rr3Kp0ac0SzfB6KV/bH7Dwh7Gu/MZdeNAwXA5AKdPDQlA+XRH0F
px+ktj5flagCkMm2SOPXsASfSINOCWnxHapKfkgGftKMvLmVK/8ZkNP01bXtZOXJRXPwzEC5b63o
KL5DAZCkayX3rZ1BCdRTb/Uroa90HYmLLKu2Zla0LzFEzpN7ANaHjVy1/kZYVxmRBq9pnqXRcrdQ
ZllrYR0EyYZuee/RsB1vmY1eAJCkpD1Zhk/6v/Ifh7yOroGCA4JmYnqQynHYWEVlUQKCmu2W9oTO
1B3F7H9tRTK4eKgTl3olObttXb09wUry5sUR4RXDKi/sSqo3Hkx5z3Ein2atzJZ+CLGcQvw8Dkmz
qe1+ePbS4QQOgHPJzmOkk55GfanW5VtxoXYxXI6q0m+dSRZ0lnHKpjqHDw0rk6ga7315Ncv0Pr9M
qRm71PtKvnXr2t7bihouqNLpF8B7mCtd1ShnsYzqwa6q6rJs9V9aUFcPpaN615Hv34s5TXK0U+cM
ezEXUMh9y7/lSsyNit7d28p5Skh05abIzPReKGe1t26VtLg9L+Io9Lxm3UnMVZ36EFqGTnsDN9BB
XbdI2yy+FJNtktGcWsnyQczKlhMvXWhZzgvxtHGW9AmEfrExIrihljWdmgupksrdedzV+ZPneN3h
PASJfjvQynIZ++wVl75KgtxqTlDwjDdSWQIjyXlZjKqWdvOgfdCroD2q1rCfpYA0Rgcop19xPt4I
ech2b1ebUQ+C9+TYkJxkU+l0MAk/QlF2oBXpjVhbza4GHxJsl6jExSzLEwIl1FnxWzHdlri4KgUW
jaqCBjmtWVHNu2a/dFNr4G51EnFZcYm92OFRPAnhZbZ12lOZqugd3iaZ9Ep1/8FzpP4yzOOAouwy
4UybrL3WgYBZD0JpS42jujiPE2fsVkEDXdhIKDBaRt74xrvMDsKYJ5xzEx8zoI9uxUVWNe8gFdaf
Z+tAap11kgDecrb2OtjZMlKBu/PYSqpVXlXt9TACCaGqms0BMa5afQPwOaHMwRjCnQEUkiYoPdOx
rI6y4AK1tCLc8Xu0GyfGz1yLSuIn00txCSFmu/DyiIy3RYhAJQhgRY3+kPdPbWaGT/xKqVdggXlE
XxkGWhjuEl1uVsmQRk9uJburovaq7VmZ+hACp4p2KWYDn1Y5ABXuqfn3b0uOItlkZDeueiiozF6K
Iel866KtYW8Qw4mocRk2lGyI4d/uSnhO2XN8vaveM+lSm27yu7sCZ1O7PL+Fv91VSEXbU+eWKqlZ
9W93JWZlU6q/3JXmqdIJaBztoa6ez28/9RdjpC5qgHmOXZY020hRo/Or8hvZF71Wqj9bzLb/gV7/
V9vvVsta/daOfKMIp8zCz2F0DaAVDVCvxUuNqrotMKWfZTHJTX/1SVOejGb1vHEpYFCMg7h80hMv
E6OEndCzwvjC8ypzq9ndGiSg5iqh0s5ffgzBRy9viuliu/1ZA4SA8kZcJlFrK82VGAnVD8NRCauz
1ofor75IqiW7VIt/yFrd079ZugfB6SaG3l+HYlaeaEdTTtQgaCvvyjQj9Qtapl+CMf0lN3RVDKHc
3jWG1dzRLnwBQhg9MiSc7oh8d2sIZKH5nYb50OnXuTxsxKieRJ5MaxgI7slemBc5wTjC/9pCDIUe
z+qzS7GKcAnT8LvLBHKw66zsN2JS6LsjLieW1b0YAuBpn12eV834tSpMUKupZLzPYq84ctAMb/ui
8k/TKS8k7REt6awIdlbXKQsxKy6SagA7Y5cgs08W4uJ26b0c1fmRiPQnJ7NCAor9f+UIKEka3iGi
uYJI5k1VG/9WAmL9SMCOYhrV6F+NeDzLbSpUj/Kg98vOywYhh3XpXR/cYboFJrnj1J/0y8mPkE/+
B2ncNJ1sPFHEunNVXf/VUr/axnX6RteXuaDeKGfL2xJ/MPnPzQenOVCSrl/ISVrfTr9jy14FFGwy
N01d+2Vpw9mcZ/pnc5AZ47O5Ivv6Re2N9a2aUdmop1n0wzBJKFVjz0YqGLeuYpDDxr67BBQTDuKu
dRYev42XQgaNCIn6ecZX2CstPF29c4jhbLM2p3yUsu5LTU6SnePBAczOHnBQ5OLyZQgmxJUfpOlO
yIXlF12Vok0CmzBlfZmYh4VslodUVWnQKEBOerCkJl5VeqmsG5iTTt10SfyOx0Ns3GuaQ4XPJBKv
2so/6q0Dwy1VusD16i5HinJwVrNe3gXRMSm0oxAJb8K+Guw7q4yCA/PJTuLLuwWjpX9JaYC13IVV
kfeHUuWHKKBI+WpdQbD0QxReiFEx8Z1PBRtmHZ/nZs1pbtac7ERpByG14urDTnhxC+lVlHZ8zP1b
uwbwYAeO0X1XhHysvjY8tz4F4fxtASObhlZMqVUSPfutpB8snfy1EM9awojdHAws1F/H6metevLV
+mFyMHLOmlHxydeXFf+iVSt6+FzomXFesTRrnV0DDZl9yTay1CAaqKuQ5grTaKnJt/y3NmnBNmzt
F63lv0QJYbPrgEa8rxLvSSgIS9uu3i3brIVmydKDt4Cc/2zpAqWxozYyuq8t51EoCMs0MkiJlkbD
5kdVF0WXaw9ym/YHEbYqJ760YRp+mZ2HFkxJX2e/sx1gn1wXFanT3WgPPsRAwQilpdylWxEoFEFB
ES1sJNPeNSUIXx/BQlkqymoxq8wz4pUOQjg5K+uavI63nSeFu3k4ByRnmQ6H2FJTPflTaPI7PWEh
/InZGhS7Lewu51jml3VmtXmdWYUmkw20hyXcR4RBxa3PavMy5xiqMHMKtrcWR7dPn8js78unJzyM
CXkxJ1fvukCulnU8SD/6vFo5fdH+pFXotXSc8nG0KOilCWg4pkUeH0EV1NYJG9cHLSv/LFyz+VmP
NBo19vhmZ1qy7F0nu+lrs6A1Ahaw3iFQVMsO5L191f8I1GIt/LtB+WxHik71ZVSsPXozABNN7EMX
QlAGPmADGbhP6cq0gN2PC2jS/T8q2wyWYNOPN2mhhltQPqNdmprhSSsm8rQxpdSUU7hpVRE8ZkEG
DYE1wK3MJdXtknrE6WWVJ9dqQp4zDePxEE+XWU+8+iJzaWL+ViV2Fn7jgQb7sYywFH6/yObhvILQ
05KAZC4cWF8WndVm0399w2aUpGu99Zrz25zvOjADGkFsmb6NrK/vZNWnqMcPGwAKGI5a6lx5hk/a
zqnvhCj1gD0HZaXbiyFFN9ZOowbubC9kuaVsYktWr4VVJFOmoinQy4vJgf6vU6Zqy9llUlLRBlaC
sxUyO/Z7SmB80Oane+hH2rONHv6QoQxWptvqV044avsoUtoLzVDChzrUfspKY/4JCu06GgP9Vagi
0a+GvNCgcbDeVc1CnlXB0ntXFfo1WIgLccQ6n8jAm4cmiSr0RdqTdTmfzcR8lw2EGcVUFae/p+hC
3IyOX94ojfVn71vqVRzaxmMrm0stGsJ7lajjXSVTxzGJrUROrkqXmE86DUe1MXbge4KgMA37DIJD
pR4Bv7Ub49EpWmUJUnYCegyzGgvoXQykwDTZtOCVG/H7AppSroV4XkDYRKH2voCYrfQgv0gic7wQ
s4FWKEsPwpq9mE0S989q4BzZgPa4cEHE1Xye7AbkSTmgQnTwjP2FLeuUmybgN28kyXgfj6PMrRp6
K9HZ3IOHtuq0KDiBlL0GbtK/Excl9IhH93oC4iayDw0fJJds2cdqsKLdPNlIeenfOdAaCHtbbZIM
4AFs665PNmEZBrPt7B3Gq3d7Ict1wxf2mQV5IZSM4aLg77n1pwBWVyoHqGvzOzqBKRgZVID2pxiV
ZIXmOgyUb9UIkQcLYa4GhbkevQRahxhEdC8/uAqhaV8NvCcC8NmSnrDgAPmT9BhW9CAorXLKy7p7
dECCI6j8aOmOdU2141M36ah21pDeaUGomCZbI8sutGbULsTsWNHYJxyK2fi3w/TdoVjGtIazQ3EP
wiGsWONSTAqH8x1mpv0a13zPdMWnzEh5S0u7/hlTqUzbN7k1Nwh2QycXb1IEy2VOqPohaHtt1eR1
fU2qzNtqsdLuSZUWVDgbw4VJB92N1pF9i5LsW5cgaO6sPCzfdLVuF7op097mqhrJKKB2h9J+dxlK
TsFmnKCtcKnyMJldWi7hB88OO6CAM6hHDOnPzI3+6cV/qqP39S5QIr6sS+n8fS99AKJ9GP9M/9YD
zWfBNy/5o4qGK4003KMZKRb0X1NyIa6G7zSUvLGAcSH9URI8+aJBj4Py6Hv2u48vGjU9W/+oASgM
HCC0t5DGTwF7vGUXaN0QL2tkwk/Lgh74rdf70fI8BndQJ+LVhsBVl/WtngTWTc22/4ty6hc8hqsB
Ohy3QVkBOp6YbGwvkoYYfGdHw4GCt+EQ1QZlXoFxK0RneT9GEjw8qCRaC1r+PCVeOa0Hq8Vvk1y1
+sPZbvI36/puDsDaeUZ4NOEoXkMF92wGhIsnuL5SN33aWY1kCYnUCN0tMt8s/KvadqknY1KITLjf
gEiCmkIMeWb5Vx8+Zo1vfIjJf7mKPq055EBDKhNvr2GpPxTJTa+qaeerMdKmkUvr5u3Upw47Wusu
SmewLuvpYurZ+ysCjNZlAM9R1tFAICbtuG1GDpmoGGQH+TX7B1vhb7IN2UXRLP/b57yOWofv9pqk
e5fssBZJblGlL6fFtgUbflcX8nCtKKW/0uSieClJpPqR4f50+2rbq571Wo4RZYp+p5+UyaiejCZ8
72ulp+O8Uu38ZdCMSwDC3J/e8DcjT7KNBYUy7B+dIZ14FodXoh0LUxmSZyBYLP/QVvHPmCbhCxji
p6Vk9YEOVo3C4JrhhMyRtxRpilkRCFLNFmRLBWUR+dGn4ZfZ2VYoi2EJpD2sBgdxeHRSQrNyQQxU
nALFEFTrcitmO99/n52HYjYIqWyUcy8d6e0UTRiQwgAyHlPrZ2VpcOnERkcjcuCey7W9Jj5l7vTQ
VDX6m0e6Bc3e759L+vBFVfZsabthf13pII5ALhW8lVV6MmIFdpy/Wja9uxIKwpLILF1GmRldwqb5
Q87H4WqMc+cBRpeF3EGH2MpwH0oh7XFiWAE+tcqAgNqJYW07+z4xpFsgj8Ibw5LvhbhwaKCtR+Ji
Zx8S8F+Ub0tHMZSC1H82BsI6aTSBjbql99yMartOAqDWxeyQNvdBQt01WO/eBXkLGIOTJrq1y+at
0tziUDgGJb6hG9xoRKQMuomWBWDzwINOvYZibDXAKLgE8tcBOEfRsuWYbY6tecgm2zwruhMnhXdl
B3SAHfFwEISEcSAF5UpS3OJCrERzQHWqoad/1MFB2EBMJ1002dC+5vWRL0HzojtZsE0Mat6FWCv+
UG3bfFZlrdpmBTyHQpya8qIkp/tcG4q2zeomOsv5HVw66VR1YhFIS9jCkZIncxK3tKdTG/tUUiHB
SYTuN+FnlMsLR2YLoOVsyKyqY2M03U3rx2QwQvchobZgn0n0KAu5Ggd7tsHVg+Jm/T5LyeZ6AVQW
8mie5Ckp4NgNiAWD90LwsjyGEk0AF2IiL21arz6mWwlmb3GBIoGqcKEuxk0Vs53U11Sdtwc1rJ07
x7ZPHKOG1xpMspWEj7PctN2TCM1l/A2+yEXo7xv5rE8/eHMAdk1aJPTAXML/BD9f1Q/HLrGlR8BS
yTHDlS1Hzb51VLAh4m541jMSgkRXBpAh0YpluFyd4Rncg/qsJYzKSnn3BSnX7Ev78NVNvjhPfKcl
VnRh55yS3CQ1J19e7PZHnyzKEysK43nF+b7muw/lNyGetcRtzu8xmXg9SyXV12rkHn3TYdvcyXWy
L1TzCDdCKm/8gJjwNFtXysILtdshswEUsRL3Kql790q8CrzKXSeynS3FsDJHQ1vQpetfgl9+lgnl
UnV1UkSR/nP2IixmL5ZNt+BZTwhd/bOXWbmWLJcOJ+WTpxoswM4ATUNX3Wo72gZAGi25U3EhNkQF
QhUsxaiQa5q+FKO99XWvOcxqcWpLyybMvAsNtKez6Rd3hZrx21PC9Di5i+JBq9eTJ3XU6rMnoSE8
hU3D4+bjJuSwqXmgq2QCTDWBeCf2j27bhBe5TFBvAE/hxqHWjd9wesvNClDV1M+eRyrcIaNR833r
pdmNNWmI7vMPjdnHv9cQq0CW8c8+vmj0nrxVrSZ7Fqt0WVrsraRLb4SPYNp+xoa6NQceQ+JO0+m9
yGCL0NQ2cBjjk7poTKC9DIkKLop/LWpTmq3aKTElzCFgSaNaHrPMNAjK/kWXM4157aDb+2RNv9PV
GsMgIgrPSjUG1GQGgXQTNap7U4DYRa1JG+yoynVvxESq0kVeJc2V0AA0z78eQ9BOPozSout5Wvb1
IjdHshp8maq17DXBenYyOxZexEQKopTr2fXZsdMkOIbYcTYSjnOJQsjZqNdigHon50IGjmC3KqMs
WAGuVxxKh4oXcFshkFdIrq67mNLQT0KhJKaJnxSHfFaPoLq32YhgKaZmzSjV3x15lDO/ez/7nJU+
jXVNIy1PVXlxEO4477/YVZtsFCsARihT9WMwVPpRDMUravLtnRtVm0iVfKrxP/RmFWFWth7tTlNp
/+xg9pdCgNEu2Lvpx1rrwFWyGpqvfi8k9IS/MBxBIiDPdl7zi8o8DMTN6Aol19+t+eXexJCoy0lV
wnZ7tp190Su2zBUfrg+NsDI4FCfLNChapbtrr5kwyothI8f1bUL37ZKqlI7eL1TEJcCq+sZKNxXO
OZIK752cwc88e5nW0czhb+vQCc6xarY4j7/RHkIQpec7MKGhWvoA/m2+WIDMAIxAE8cL8Wa+mPHT
J5MN4NbEexP+PhYTorxgU/Cd1ZePIIVLSnwEwmr+4Aq/ef+QxC3OH8M3a81W8wc1fxTzm/33f6Tv
rMIKgP1vPvL5nX/504qJj09DLD/f4RcrcL0dCuloZSkTnzPZvim1ZeI51LjVebMPs67aulFcXtVp
OawlN3ZuXTr2+EcBL8eMtJ9J4gV/wjR1Eers3BdW6i0C2eh+uQSM3CQq6ZEC8CZsK+veGKiRo+De
P7Um4DNfVslNs7gK6FqBM9Gw2XGDyvNPq5jar7LL+3+9iKq7yYbItn1+K8FAbVmq69WCGF1/4Xdh
tGkT3b6MuiLadACznl/1k0xqmZVLTtT/qCdmvc4Oz3r/o5f/dLX/UU/cVWb8aaaReh2njn5ZD2ym
4Uk/1YnUn8SrVB/+0GVd2s1yDay2CysdzaWQiYtJx9WlPpZn81l3Mi/jTtq1Hx4hiP2buTwYxdbv
LeUEyx1QrWFNYzlgWtshb8c9WEbOQR04PZo9KEpNwZ66qXT/sdWaitoTImxpnu0juvn9hW4eYksL
vIWWyuSvh/Q1o7WYIrYgvRfO6y7wrtsiJcdhemAYUqAKyxZYGwmJm7NziFU/O/fMHHSgkVoXnNsW
3z76k9RbcpfvzhVXSe7BeAbuY3JefzgHiPz9zh3yvSctBkJLOIey/NOdx1RVCOc0PHPnk3N5pMCR
EjFnIZx3k3Nx5//4sZQtR4pv7jz87fy/+ljEZ85mZVU2nLuDvOp2GefLq8CybdLeXvzIbyeIGWmi
/gT1iwCK/msclSd6n6Wn0qIroIBi+5o28mob+tHfrA1K8c7WfrOHHNiYrTWd3lqwWN6txdqS2VTg
2wSgaX6s3YGfOq0tTVUNJpWaYu0v1olBm7S4c9fL/mZtqntnsqar85N1ArDT+c5na/G+A+rO1hX8
o2u4kKnSGal07kG9PZbkyNYRof1HsHDejKJsfqaesdSHNH+TRr9YBlkpnZR26LdVTDCDCjDj1Ktt
BaJe5b8ZNL9V/Fv9hOgRArssexT+dXCp4M+L8qPNiebsP+v02b85+Xcm/3ScS6feDfotKFkK8YfS
OMlkbGf/4qZcIEGFf/aR7/ffEtXf+LoCBpBZ3dBraN1IIKfcJHCabyOjdxdeHTf0ZeZ2sC4Vv1wL
HTUGAgjMQGNhOK68PeuMCpCF2uAchUotUZtY/HImb8Il5bRgNJvFzVkbmmKY1OhDJxP5e1XN498f
NJsCBGjMxIRYBU49ZTvr9awElLJzFPcxNFQ8xlNZb8ORWCwzvZnZRT5CUtXqTbuyMjIxjhI15xYv
0RSV6O2+7CG/muVxGrVr2Qrzc4vWez/VMFBHYi+Ekei6EnItrKH7bWHAmie6LKt3ZkyhqpDNE9Na
MoCLx1lkUnm/1qQsX41SqjqLjLj9lae/ryOWEMqlLOuLPiIGI4ZiopnWEe9pvp8pOjf63bCI+qS6
SaYL8ad41ToKZ7MPWd9GyVnmBFZ5IybGf5KZXctDO/bUraMpU1RpeBEHP0UfXtkxdvd+zAOVLlpv
6/Stcj8pNL6f/iHnymtYeP8PhZEl7G+WqFX5pc6H9sTWlj/uWJoXPqSLq6hy5VuehcqtUQKtHA3+
pRANlk2+OtYhklOV27MopDRlqEpnI4ZBXuo3Tn6pZ92YLIVHr/0/1r6rSU5l6fYXEYEt4LVpb8ZK
M5JeCGmkjXeFKeDXf6uSnqanz2ifEzfuC0Glg+nBVWXmWkO2nMaNyJ8AFROiphKxQ20cDh1o6ciT
Ni5ogW6jRcEJ0NIqUvfy/Cia4WrZfY2UA7rCl4aib7ImLQ60wXVx3ptlaFsMywWNB+6p+ujvaxJd
KUg7jXvdCkrQzUinaT9DE8UU/j1IjGnm/trkNtR8HsA8LbZOypHnu2t946VR/WSVVT3muXFpvKLR
/dXiRf2QaQmQFcHzloy68RqiMOHQsRb0AXLo12jn+cQJBRb9lxoLcn916hQDrJXugoeDguxEUG1A
QpRNwwHLH/hxpeKyKcZTFVjZlWS2GjMUMhYpUoJkPytugpOCtSEgAWbDEpDofwvcy8CWFhbr25jy
vPC9UG10edadU4L+rRbgfXwQafknklnOUXfRoqII46D5XfAK0P8TsNO6x9IcR1lm28u8pmxrvu8D
+xeNOr8HclUY+R4NA3QErZpWopJIW1QgBB4FDGT8TgPM4yWg6b/SUeM0nALSiAICrsAF3gdcbgLS
GabgdAOlqRbgndaad+jENu+UKDHv8IE3LppB9ddoccDvQMK+1Mx9HKKc9GJHbqTMOOq8BZBI1jSc
FSq+6faYxB5muZmVa6SvkY4DhuYxcDnevIrdvObI13XAq/k9qvFdWLvFtzIGbD7yM/4x1hk/Jljm
m0z91n1EZ9VkWqPm98q0Q33a0heSgTvs+KmlvGA++r/CL7Ro1RlGuOS9oZ9mvQau+V/Vy40+CCx+
UlBkuDzr6eFXW2hRJf/P9dwGxiTpGz+qT4OCthi0LAGPDflY+u3o19FQTzME1XCYfmKSDU3M1xp+
xekX94FMcv7xpbWb4elEdlGOsgdA++DSS1S8zOm3pU2ADthVkFXtslHA4ZaksTKld4Ku6BeNZeHf
JwsHudRmUkvZHjImLRULzkMynn2pXJCGn/nO2vlAN75z5FAHyb0WIj1ghHp9DzD2fAEM0nQrzA4o
mfPYkuqoUgOQiJWrSmYzncZFl1dioMsAib7Cs1tU85VG8WjJLCSTWsPogc+P7uHCc6G1HV48+gAG
3vc60NFogTQEicL9gHKNeX2U5HHDnk0dHQ/TIi1z4higUZWzIrtarr72+JDapqifvvK9hKMgk+8c
SnqR/+j60RSOIpGx3lj9bTjLqNB/0BwDgd7mLtC+F5mDdiM9rDemaEHPlCQSmU59sRTNRTKkBSSz
lEd4yi1wxw8PIL0EdpPs2yJ/SXe7rB1kLUy0pX/9GDccGN+QfxriO/1jXHI3dEz2/xp3BGPQoWm7
q7h5qflrDpoNZM41LLn0OTroUBu3YFwrTjREfaWHrwsLqTEbn6lJe19JKzDYqnt/GEePrJIaUPhZ
0vabOYYjY8QZK14NrZlioG64eezz+p6seo2p+0EWeRiOWr42xaCtbK71G3JiCqZmpbVNnRLE2v2w
ZEnl380bV1f9Oycdf/pFqGxJbksRyQUWKVYVczqvT/reXVIQa+iX05CsL77koZYp8hFm4aNh1Bk7
z+k7htowecy6CIYj5sPTGRQ92yYM+EIDS7VjaQNPWUfmdTWmjnoEBzOqUABvqh1JTRvSzIazjPZQ
3aodyWRSJEbrcSHErsKq5SFTOBIvYL15ZX1yJwAr+Tt2A0kVnX11Kstfq1Fg7Ipasx+KBAwhZCHb
3RzwXgEX0/KGVrXvUiDoHgwrNVdh0Y+vmKff2eCcoVjoUE+/Kpi+rBvD0Hcoj3E+xnIUV/9VtsLy
Rhe9txRLt1wA0uUREIFwJ7caQ5uFjrUMj8bCd/ljCXg7MLLXn8uYG3drMqGNz4TrDSjKX7fSlwLc
xCPFjWw+xhyPfOfjkkkUVOninPweFGGtDFtslD5uf3VFDMIV0x++JHGEVZhSD+9qN+a7zA3srWaC
irlAImsJjCs03YmsXsQMNFDAxUZjcYjCLH/o8BU7tL98lo0LPR/+IxJ6pdgUKcSL798jdbGIvluj
9k04/ia3+myv1GmBqntsGFFi0G6OVZmVWfVo/wQcxSkqLFR9k4bGtGdlwVZHT/p+FpF8Nmub2l1Z
PvCIbhTzkPaKPtyqMhJWHtJDEXTpk3DVeBPGqHyl14/hNvFGz5ATnoeDgtkkvbrI+Eb7V9+xwwXf
ojtNaQCvrVSu8ZoJQG70OIO73FCiV99fkRjtKOWJjy4o7qVVG4Oxe3bq0NCyEL44OxmIyirz9cYp
1gy+tntMxd08rBdW1f9D10+VKNVSggWsaEjX3o2MLiySKeHormh44zvdF7OfVZf1dF+QDOs6Z7/p
2m6Uf+KmEQDc84MMzfcgt2iBvgrEwEUqv+eHsi42gZ4kaxomLUp5gFnvHwc5J+Dm/eB240s2hJij
f3SKY56syerfnGrXSBZDA95gcNhX2/kqsMMm7FEm/2ZUbnycRrOW9lCHoKFdG+hmNHTJ4+bKew9w
I56HFAQfCecgs8IEpDr4ZkDS7Cd2shmirvXmB0WfqFgsJhk9iOZxaMV4MJEPF2Pr0T+JNrPsysZG
a7Q3/dMoRqamAFfOuzenyLu7EmhaD6BvAdaq4w8/CkW4ixsFlQpVUpFqfXcXZPnZgxS2o549fLR6
PWSZXS4mRQg6LvKgY1jyGKT47Bh0cPwPzh6g9R6B9Kvv6NobK3sHvoP6NF+2H0X0x8eVP1lNf7u0
MBRRn+Zr+OI0X7JSZF2spjsC7Qp0tNkRtZlXJ0By6RjbhrEb9QYcHxs/L+JFUOfdzjSt+Es6hK9G
kES//CoeFh1qhx+GNI6Plet0S00qWIJykFZ1v+ONlwN3rTt7Jrny4iDT9qt0sr97Rjxzv6tlVqzp
mFjprdDwPCQcsEeF+cVu8m+dFUW/mjYH2ouVWg+gdfAP0YhvDlJwNVlo3Ip/tMJP1r0ajTuGx87z
xVN1K7AhDQyfj9ITWI/DUo1UwFfGuHMNLfmhRObZU9OUs2eT8C9h3WEFJ7IWeYQ3qxmBk09lyC2n
nTv8yGrfnBQjqjruNeAYLeq0G374KNi69ZgVdY+CjRsPOobNOrFrVFQgA2q3fkQSs7sr0h7J7fdl
KD9vJlHpq/K+kUNQJq/Insycdwta3rK7hntjaDmhDpgkAEDWKppSAbsBygU9/6q6ubt3ujL3F6Kw
sdY2tnzpj1b/EKIP7aF0VAPLccPOtRSYkGLI6q8G6u/2k4yX2tltGovBn1zI+Gzjl18zU9kC4U37
Nmbg6Wmb6hsqB8atWqFKuAPuCSAL9IVjKSWanppx2zHMb6d71f7cvoB8ttdlHLI3k7eg94rMtsNF
UCqLaU+CXNzKPmoBR4E1yf9/dn8/2sfj/t1Onst/OavAEd+1Qf0Vtfct4NVRhJ7WD73T+d9N3yw8
fRi7p95v67Xvc1Rn1L61N7S431RFPzzgOguXkWKqrzIEKMLCf/4SB8xq3ZOoixpv74gfbXS/THHi
OBseug51nhSHZcYvJ88pTmcKLgEj2wcEReM++z2ESHVXXfIW2aUDOFK7f0pKM91UKBXbK2nmnyLV
BAI3WvBfg6D6RsWfsSWd+nhyyv0MuAlFn24wY8VyMRf+qRKNvdSjIXs10/QblZkm5Rp/NdDadPZq
scLZGpkSTpcHGluxVPguz8BTOcmF0V3J2yEFG4isKv0oty5xLvIWFdCObyzBLWf/QOHwAog62VuA
LxavsbL0noe2chiqQrmxwGVee5iPnS1ipQHsEEABwfUEJFCx8HmeHbjaMXAn83zqVealcR5SPSvA
8q615sfh/+pLtbA3xhQZN2PuFZH/glXdcNUXarEPs0j9inqNXdGWeL9e5BHXxq9ZLwD0ZfeTPND4
2b6AnOxjPLKmOBf7SsaZ5f81/nzcSMZHQRP6Jg0jWxq5Vj6Usf1VYXXxqoNafOeCvnaZyOktwH+j
1QDqAMBUYhiYyHkAkSq/I2On/AIuUeUrK4PqoWLmVy7nz0Dst3ZtG55DWAHSjOhGKraRDJHqYGuh
EBSxc58VIw5eLmehJ9Ge8wY1LdZ77+7cxTsmoDMVY14vSTsrKrXHCxYsJI6nWDVyFbIPuFD5HjTz
9n2EdO0WzNf1Ell8EAvKoQlag2VndvrVsJaNkbO2ugyZNJ6HN75YzDtrlQFoQKQl4xzIEuhiR09v
iSrOUiv9lZay9GV0u29BgvXDxEl2lur339NM6ZbCBLcLb7vuENXx2TTjqL6UfVR2mYFqD7DKQ5eI
5TjGZ1OsyPzpQD/n8UQZdiXgkZ/Q/8QXUTxmb+NoHAfdjl9zQ1MBlJaPk0XpxGeLtrKOSg0CwAoN
Z2tUoY1LACqqeyq5HwZ0m5q1m0/DPOPxMbGdn+q07KXo6M2y1HzP5aqYDm66Y1qwn1xj5osSdeq9
EzpoGqyiX30Wd4vREM4DOqVtYB8kcg4kG2Hzf7QMWWm1tCN8+ffarq4H6/ni2KrolGVteu1YGEhv
wrFHweXkCNYBbeeq/uQILnJrAWxGGxjI3MsNSavkpKD0pL0cMgewsciNq9V5T2rNip/tbrX/3c4s
UtzgvB2KnQsk3YWqtEgoXBofYgNvVN6O/EC/quJE/n4yAQnK1Bsxm0y/pWK5k0nOAI8mRIDlsdL1
D2CO9g+5j3XWxTwehuqsCdw/LAnsPZnN4s9MjToDvRbZfPCaXaMAwIVTv40uqvzg5656dJsU1wQW
lbUjLnb1aHE/XJbRaOKLCmosHskGZbnr0IbGbQOORzIiR1IPJZBwweGirf1Bzx4i9OxtEgC/e1ib
UopVrIIIbRTdERCqjrOIUfWz6TBH90IQmT8o3WgDQCnlu9qKxZFkQHYaV2ELvpGhZSjUDo0WFei8
+m4DZb8z2LcS3L/7iBX6Msjc8ntnNNGi0ur0wXE7/0EZ8fkj5eRtFEqL4ncMi94bpbff9WdvCqpb
1dm7AbfdA95ubySfj90XOwPdkeML0D7rJ6tysXBcugFq8Mpyg8xV+NwbmX8fROjPlSPazBbkEDrC
vbcSPETCHAR6pm5XL67yowWE9mIcwDpINaUolBBbwPvj401WkSZqLZ7c/FsYgBbbCwBjJ3Go870w
QpSYYvnt1rZmeOzLalSypbhRBybI6XUa+5m264khYHDZcDAYWuGEXVl7lJiMNMzRBiCWNTOBl66F
+7zyx41hZj4YAP3hLgkVsRQxC75Vnflc9cL/I0HoOYiIfqUx0BwqTBAe0ac/bkTe+TutKoc79LT3
k5OmssmpF/aykU6gD0DndOuyRw2FHJs8X+hlrR4FN9CRJj89QsynFDRVPJG8D5yzvEjs706UtpMc
lWe6B2SeW3uSU5xYzssu9lnRCm8AuNs2iYBEcAcQ3c2Y8nRvZaMv7jQnnYbowsCqU8OLNdOytwJw
D1vN5sXdKDe0B5RRsDVU5ZsFuETUdmI0yyczxXocOVcAT9QDurjzx1dlBETy3gVTz3Yeqg5yqXKI
xzBKakK1BBYkDjPHNLhIjpi1e1WqX8vJYlLmwMWW51Cjgx/YJXKXFG0NdqNZQaf4SbjKQl3AuT9P
ZVVdLnK1b9djHGtL3DlIgYAuZpEETvlooeL7Wc3NFpgH0NZ6BG1Vt5j7peVjWFVYCbFBrm3ldroQ
qcm+G5e9OjXPsnnvxg6oYtV318FCR2hUwYFWklodsK4aB1+za7gPllt9ieV6U9AItm3whbskq8qp
Bw+9KMGBIQP5GuL8gdP2PzsVvf9V60DmTI82ejDSXlsBL9YyubEimUNPQ3owkpo2NCwZGIHJcI4w
Pytb3Pge1u+AulfiEciA2LMzLQOvuzKqdolbxB7vufXMzMx8firlLo1na5IpbfUf1huKM1vbKsf7
KwRnMghl7wFwUh2HGqtTnh5Y90BWq45IY2Dtu6rUDQgSTrmNPjbatK0KdEijRbu3FoUn1DCfFaTl
OovF4sZmdibrFFX5RxFv8PDtvaZqjb1pB5JE3MRqUyEeXVZoX1CR55FY7xsA1WLtHhyRsIpR1rfx
tcFY9WLEd6wVDx6gbI19mLflK0cMSxvFY2N26hyjw4zpFFk92qKl02CKbpPVmYH+RoRULzFEhNlO
UYxgU1AVsW4cYBhPa2mqYn4Y63LMpX5afyJ7pgVAyqX1OgVYV0gbAvmSsJoIj8lGKt4D7pmGVXEg
NhEg06ABHYJkBMZECiw+ABCtKrXNLCNfEwU0k+9NvAkj6joWsFx755mjjOu+BTLuXmmNOzF0cnrB
x0+HDgAP0W42BkhtSQ9z1M4erWFli6aK2nUk4atGCWtFe7Sp3JxNw4TwsUidtUmwdjrQHcyGKSFc
aRfvOc6kIcsbxzm4y5NfCspf5OKb6YTbdGqGRynZFoSpr/T8oifX9HQz8D1IiqlJXpZ6beukeL15
OtJDlJQyiAiCRN1chpPrJVKJCRXQ9Wq0vuqK9UI38BDn2kJjiVjR8Oqz6GqXjBxWidWVcH54zB9Z
HKSUKMlGNJJN32C3gYU85GxE6tuvNRJSNDos6NmURdSATxykGGg/C1Fte+zQ74o1yaR7rYOi2RSl
y4+kiGYbEtowaaVJJk3Ax4kWnjZHeyyulKwvlvlghyCvwZVGoob2IAfU0Fk+iaR98m5/JZLyFHll
ikMh5o2UD7hes9rVcNSwDdHuqW3dBJSc54veGa+HUpvE2btWhdbMmHoCBv3PDrS5mz5VsodRbjRQ
VKBuxD+RiDY1CkbWlenr3pCouIOkmZ5V+Ww7y8HLG63zmOkATaCQvFhlPhtWMUBAQW1pY6oWxcDj
0eJxZxrK6JVySFpz0JF19rvzkIzrTNe/Jub4vVaxdC6Ez75neKXJVVQ/MsDSKmxzg9QK+w78C9UO
sCoQ+mfxuzWXS6uz+IP1HISs0alI1rP43ZoOaSfiJrYfF2yBnwv/qDwCrUmTG08mSDGRr8UMt9RO
nVKOb2DNRLFPm9gPrkjiXcsYm0zRYDeA8qRjv1vl1EhTu/LTK1OKWtW7ZPB91Fn2ofiWOlV4SIfM
WANvrnpW0au96NBH9tvmb4B49v+gl/FNFFX1UvMmX7EsKE8B6J4PuqXo60yJ+TNSnrOPLkL/j5GO
byO++F/GdJQ8VO8+jqKjiKPov1Q86/ZjbK9i+X7DAlhwtZllBhA3936Geg1pxuVrcLadzShaMfxy
AqD/uvjOXxNfF1F6CSQ+72ivE8i5kzYGZAbWcyVxGGlybreYP2l8GZb592Zk2ZsFGA01GIqfZVWz
ZW3HBfAaSucuzvDhqg88e1PHeGGJ+HOLvgjCLUhl41UuwmQ3WBqwt+ndX7QWYDFTqwG0W4nFc9JH
gwOGCvkxQJsbmWIFQBW8xKmKur6yo9hkEjLYUXy9rjnKaGgJD0hCmm6AnLYpgNInbzm626xIswFa
ph/nG5CUhbCtRZiF/XQXk+1gcvsA9pfjfGdOd+wlrnDwYENn7YEsKHYJe4o9b6qPsUlBsRNhXcUm
OdnSOdOwAKHFYtTQ4Z02qfWsW9Ej4LJQ6qD11jOYk9RV6oLOxUks8xk3kH8yWmSfpZJEaHKZ7Mkb
hcfqyjFsA/w4CNZnqn9K+hxYuBgZFp6FYGtvFp84WYNmrCjsxYnik+hiT6JEs9TVjb08KToIbdDr
je9029grYkL6wqf+vRahGMOwTWcThG333PasO6L74mease7ZtcPuGWzPL1jUSk80AvVqs8E6VrKc
hvYQPVs5MsNwpgg3AXmSACkZAUlJG98IpoB0jKZm9abrlHhJStwMFHA+PgUcysBFZYQKNHQklCmo
xZufdA7kJ88S1396otH5LNl10B6rzPLvmc7B6iwvantnQwe6/NmkJDMZ0MjxnTr9nfLP7uVZ0l+q
ybOM6tuAn/yOeofakTg0X1yUH4MvnfdH3UQyr9PcGkBRDQqFIh1gTAqPnjDzwVJjgVUOUjiF5qn4
VPmGSXm+GY062gKdPn0183ZDBhQSH/j9kQf9v4SsWaQveeeMP2VIcN7qYH9Piw3XXXx0IWX2miv1
hgwEy+KlgaanVVj6jheVVb9SfSP6prEU3e6o89EL5U0Fwu2XobezjWk0zQ5MmMUjWj1t/BmwMIJw
YbRgYXcKcG41tt3dNbZQgZEqQKPOq6tgJoJZQWTeBnOi/BwMra5TMFTV+x6XwZCPVEHEjDNzk958
GnXzEd1E4OrVujefGf6hcio1WtKuFmW8Wzdd66Nm6drmc0OyCYPmrSr7YIXnmAQZBhHQDxfkpTui
juwMXTLsbmYyydRPy63JSkDFXBgoCxvEE+REsgzspJ84hcC08DJJA0LRjN4FWwXK13dBPCRLPwn5
3okxnU5QTfzUYUK3z4DVssrAR/UjLwf0Apntr0SJAR4CHrJTbzMD1JRYOSIFMBvWrQJ8Q9SQmGvD
AcKp3xaoZc1QrS8959jFiMbnlOe3scGSiqL0qP1/jF26Wv5kF6AeMFK1ByoRsFgJv6CO+0OSOtHX
UaDnSo3Ks7yXC+gXOdkTboKUg2Emnuw/xiE5M4xxP8sbA9X4XRd9bctSvZJfjkv2dFw1T1G7DG6I
RVGBVxz1PChcyfTe5Cf0hxWLpgFjToVGktU8cyMZYFmvZVHCIyDEQ0YTOTKefacP23lMappGksy+
+JHzX2PdHHOOlwu92g2ZkyySmof3tKl9/tO0WbjjinYWkRxsGs2yBjDOcrRxYywD2zG2XJi/wSrQ
gBoRazd3NlD83+Pko0A1oSbanzYbQMJ3UVBczVWQm7HBNXajSMFUSmFJPp8DxQdgtDmC1kZGFSZL
F0Ghxw8CPbwr18Jjom2i5inNW/QiM3ALALHjRCIsFgKgsx0nHYlmJ7InmauiYKDMr53sXnsiHW0C
lKaAG8deZLyv92AyTlFQzx0P3xTlT6ftAeyC5G3ih+D06xL1SxSn5hq4w2dbiZ842xp6Zl/ZKqVv
TLYJMN/BKQDG6Ny1s4Uv63OaKgg9PJayO98u1YcgVMAvT0lXnoDnk9npnR1q6gN5zArfgsKVitnj
JhR5DD3PwaJBXLFY7rdOmhYVO12N2TQ5oeFYFxjKyQnWwosdwATZNJOZjWliQ8NZS8ZTKOnbxNFv
G4+n8SWv3G3aSqCUwSjRNZDkD6XR5Q+hZmFOhomOCsbr0ywXuooZq2OX4D+Dxay42M5yoMHpU1y7
fKqU0PllVeajH4n2tcoMvgqCsj66LAIICBjRVmi+BpgDilLpH1jXbDLNsYp2ZQqciGClS1PQ29/V
eG29nucoYCZMvVTvjdck9T3QzLpf7BKIe4Mb/8ilmOUASLWrFLiDcigyLUcTdKIfmGSHuDiBhzZ8
sJvsB4lB9fC5U9xn/WMnhq2Od/QC4DT9lp4K9HwIU9DFkuw8L+5Q/pElKDsH4N6J+HwVs/ynwAIb
1gIVcSLG35nnl2RIZP7TKYHYkFJDE9swUQEDTk83ais5Fags3gehzbyicrIvBQD/vKCPz3skm7W9
pTAU3Hb/ze4mSi89Rul7E2+yS5x+AaCo7i7qrekNYfetuQp6N98NcZq/ur05yYWhnuVukGonkY/V
QoGSXhM3TmDzmuSzU4tl3dePB0kskKCS/LODmMZkX4usk8BQ6iKyyvIB5ATLwSgAlmaq4XNUxSAw
wVN2QzKyUFR1mRpO8EwidEVlgMcANwk5uK4arIuod5SVPSIrYCOhMC1NUc5B5hdoGUthAdgVcEsr
ePr4HB22QcjZ+GBg14sUpOZAm2BvCcqLhokcUp0EDV3MOq60TVich9xF7m8ezr4EAzYP58hkbEgI
sVk7H4iOe+PLuWi8zomVHXn8rwGaT07tr39la6KrrOofQTHBv5QxyClL+eDGK80Lk1r9Wfau6YnK
re/zNkKlcBaBjVPa+lH2qW0cFc29g4blK1tgijNtUeRB9gyubgZ6i97dW7bVnADglKzwH+le0qr7
NWiF/0cbYnRlBu4bKn/0BdA802c8tdjaNJi7N53u7ASIcfFS6/Uv+V37R0VFnu8K583lob6wDdt/
6l8T1LGthQ1Apy4wQXmB/vJtUDsgD+tjZzm6TvgVi6cDEqGW8tMW+V5tUxuQCvj8xiuc/WGR+oO5
ov7m2vHoCQA5PXZgmF+DKnZAnzJCdqOT3Yas8mpYgPt2CtlpGkIGCAmSM/bHHvWrkKBTBWbN5Sy5
W7Att/4ZNCV77vvBI+xqGhUca2OyfuMymnUVdPPoo18K6I4J8lrG1FDTZG7d7FTJVTfRl8YXl50a
+S6iAepGSDMqji41V2bZqZFLc/1Z88FHD0rzGY2EXoRJ+aErrXaVueDJHjVjGcpSDMGr0AP4WfTw
3y3GqMgP3Fqds+/CWeW16W+jEhRudjk+UWFoBUK4BYts974TDro1WiNdkqKW1y3gBb8HVaOt/9XT
ScE6FjRDOhWjJqntmSwLJ0+VB2CnxfRlbwR+jmaYVja3YFOgYuMYMABOXkRGYdX3lq7nszxTQe0U
tFp0DPXcQVqlNgDGgX8fDdEmdD0kLf2TSNu4mbFMgk55KrTeRNF4gRXnxyCxVoUagEVF7o26wF6Y
sytZnNTslJYR0JDl8hwloso0K5dZMRjenG4iBQ3nNJXViHLZDc213RylEq2yrVGPYOGD3/eYraNx
lpWON/quPubohlNActAVbrmYdSRUgCR3OFupzfBHS5AZbqzga+nn+QZzghIPYJk/ucp23CZHkjCe
zOfcyGwyJVbQOYcZXO3L0h8Z7XKEoe9/u7nRraeyEarvoIKQuT4ESJWY64YRGIrRk+euEtkWtPu0
1oSM6jr1V+C3PledWGCnS9wgP4KffjvWg30wQzTNmZUQQKeCLDBsrNtRlilprGlIiYHSSmVuCTJA
7TmHqzyBXPyXrpbi1wvDKE2kdIE0nWf9ieeOmDbmZcicBMRfNjofpXKWa6IAzYP5QTv5F+I6Eger
MPkPPQBTF7eHeNfS8VtZKqHg7scvVGP1om34lqel89UZrRPVRo8h6NhcN4vvfUCenXSmWh6VW7cR
X2d43r/+zZMlZew1eh/d66PRnlCgfPbs3XKt8Eo5e2bjsfVj3ZtL2HMN1A1VMijA+HrvxCCZhi+m
DRWrkwJzXB/FYSHYQCkhWevGeUxl9WT477Hm5gTy/Wt8ildo9rBOo7bzUqxJrMEvUoL8XeDq8NPz
hhRKpZfeLENlKpI/cZ+uZ0WhpIOFC/SDkGKFMmACRLHb+KSg+Lo8sNAUJDojaUjjjpvGCqVXLgCF
E6NCveioHfpUs6s17apBph9qE2SDqCw0liSjjZ4A62qyaTjKF69UaR9aixGJZaxUXGJOTn2mI4ls
A9TbQv/P8KUIisAbURG+HAdktscq+V24yKnTKCkM28vDTmxpaOWFu7aHLljRcACV4iF0wNVGw65n
5YPqAEycAskNiHUWdsXZE4nAQvobMBPxVeza0sU2SjSYytiDW17Hblt0fE2xm2SKHQNloPVkXFYr
1hO5ynMGLStDwpy/CaACfIAKJtTgKwBh0dmGF6BNDxzbLUCGyX7axV13IPP20yCz53U46UTuvXsY
K1HcUynZ0KeoTVOxWKcBs5Vqw8BI025wy4JcUBabzYqLbUJlZrMduU3Ciw1y+ShFm20oFhlSwNSJ
j6qPIj0SkTLW2fm4UxkbCdM8P0aGD7KPrN9yWQKIFBgARVVTXBUN1mb5o1X84kg1g4G0iBNHLGhI
m4sFgR/PMT5agGCknGJwtTzH0Kgx+eJPDqHm6Q5YbCm1C/h7PGyHfPQo89uEFublPcvqY8YG2aoR
hfHSDfBFSLlfMrpKIWf9CAg+izme0TOjvEsivg/yrt7xQTBUkGbs2CXoqAR+fw4IEAu0wn449PHz
xTBzZXUbWaZCQkNJm7x0SiRUrFY92j+62MkeuLCquxjgpTSiDdHVqk3veP7gM9zsPlUKgsTGzAFi
IMlsZ+PZ7srXao/nggLQN6JPN2u0vRqG1gNgtJFmkh9zjumvQZPJvgUuGCGBRaHtgdpnPSguwGvI
IgyCjdBU6xtPQPqounW5sRz7KIwCrTkdG04sH8DwJ1cb8EIov1fIIlDb6oi1g0VZMvUZhcMg43OZ
vjVro3wyY0ugYQudrU2jeAoHUHwp4nM0jdndMS9FsOpNwEbLaNQuGwEmY9FGrfrccnACR9Go410V
V1M0MklK9GUr3EHB/vu52eA0XtltHi/HArMh+gRGX1p6igvMMegjmIYF4KoW9Bk8D4Hljy90aUza
/9X3swPNvpU80Dy8Oe5ffUtNZ54TgQjbbVtAg5dujZYZ5FZ7uaE98BCjFE9q8XTEtOajgkyUi5aM
Z7cME7nJd45MJqSYI5M2Do+61gLCXda5zJ9xVx99yVwmMxXD1MzegHL0/nObyfwmXPTuMx9BDEAn
yYsOX9EcbVdT02dRKNUprML9VMVEw4JFe3r900YkIyeLaURdz1k5ieYvhVKKAqbs5o+Oj7EiPvT3
Y+AuA1FXXsFUFa3//7kXMlF5oxZqn2rJA/Dm2tdY2l1F8RN1FTqVsVbBsnrnKulWa+LuoKQR1uPl
huRMEc3aMUKAvtRMQldIjS49gDG3TZMen+68k2AXUmFerIuktOylFfr2fuRYRApB7F6jj8DTgV14
UGSaiDatTA19JmtANYcia+mXYq4EnmyZVCKf0H73nuPMMh4650NhrgVsYbtJFpHGlgZwvZ81uYmc
0VmIoO13vhkJ8MA0w94EUv2CtLQxRrETBiiMaQQ8OmVlWKJY0VDC6D6AnhVczogGqIJzyLjU+x0d
hkLawwDqCVR5Y0k27a7CZT7WnRy/KlZ0fApna9YUrgDyx86yg2LZoPhUoqFZcf2qMnBaKKqdLBWh
OPdxa/FtVTX9ruwA+Jjhu3LJTSV6GW0WoaPdGP+8e2cmqvEu3lhncydvO0z7XcC6s7dpDtELGg2j
BXhQhj9+cyQkNvv92JWqJ0tx8aZj5/LYBrh4l4lZI0l97U0IdNI7xzL1txtvOjZ505k38szJuyuL
8U+XzMfOmhgJ13GFxav2qIXp/dSCSENMFe45dSTGfoFlS83dEvATZ6Cft4CoTMhQit5lpxD1A//H
2bV1N4or3V/EWoAAwauvcWznnk46L6yenjncLxJ3fv23VbiN40nPN+e8eKGqXSW6k2AhVe090UYl
aOZZxRXY0aex3T3nWos9YMUiZXpoaYfgDloaiHNKZXJVJspbjKAycq1gwk4cU3F5ypY4GmilDOuJ
a9nwSE7K1pgjfneJc0plQz9KvU+DHzr6Ul5x1AwdvQ56zGPZtW8WKxbYzNFfK5YkD/lQvDum174J
iOXu7LxF7aNCSQE6Pql5FuTWMbQz1H/XZfJYu1r7YuJkiYL4AI1Ey468BaFQQCw2crRB2a9Sys8T
czD6Wnqgv0qcPD/wqn6fUjc82A069lEpqABN68XEXeGBTxpU+1Y1ttj6a6bbu5rYqyBSVaqJKaVj
y2FR6tAK7oKe7Sf1AdQjNAs3hB6kaFpjEwsd9QxqaNdDAq10Eb2BIaG89aIwfCBc6FkQ9tPMRx/b
m0CELHyIS4GqVb9ON5zCCMiDVZ7F+j2F0gdNkdvgFmeBLvK1N3rfgtgob6coDcsTykzgycbkOKBF
PE83dFfkme7vMvtkMQtsG6ns1ejzbeIn2Y0ZxdZDUAt/U7qWWLbcAn94a3JLcYHc9uiAfphsTgfl
odwQOEeGjT5wsI+34bSQYCWLEIYiZX9j53iQU1bCJKhiOaQiuZ2ykC12DPRJSHH0wQCDouQhOKUh
L8U2kPFb9YYuUZdvvw+QI9iADrNAmww+0IMLwrIvx1kwFntIC5+QDZR10ZV+HlOMyggaazB5UJ4J
IwJ0M085CT5ZLxEXs54zUL4Yv5zQ6q2CNbgaUK+Yjdkt1nkCWxkQbUU1IHj1YDLqTBwHNfpsohHZ
FaqRHaQqceK8jq00WKWWh92uIQ+PdFWGJnr7G5ttZhs5rnDYJ07AEh5YG3LEKgtdtX1TbNIctXMS
gpy1BQbphbpKsH8dgcfJwYuKsqmryTZ7rfiXbcYlLb/I4nGQzOc+yXX03DZ2XQhJtaAYPiKwW+LL
LgxuLR/i6soeQ+z1g4PjfG0LcWGf8WT3PBF+YxCZI3n7OQ9XdpUnMkHow+isyoe2aVmV3ivP+2ne
uvNT7LE20a0Qpvdqw055Cmal68AzsTD6hc9IguEzHnVe033OeFvq/NHGkXcEZrUtGwvQANc2mKXC
XpzGsqxMB+z4NxnHlgM2ufJHtO95eOuhYV84ez3p9tMQogn4zhO+tvIKt1kNavhlXFBoWF9aPcQh
8jxbo9gxWFPIlKcLQggEONiHbW9rhnJue8zw5AMnBlj3O2PvDXgC+44fr9GXYGzI23Cn3VWg4l+S
F9ww9b1lFkcR46FJCKuE9EFf5k9kmrORE2IhyZSNvCA5bNU3frEEPU378jkbIVS2Do0+U7ZOxjuo
om9bFBe/VBVYqAwrTG5BHdrd88BhmDi3fuidicMaFJz2RoQ2Ec3JX8QZa8ZWO2ErKH7+qE1j2Q01
/zPTtWQxVnnxIlvUuVBeqfL6wmBLwn6Rd8ZGRn3C/uM9ZE0Apkxbw4ZMBuGA3wkYXEkLEBuckjjQ
lfhAi1evzf+GUAIGZed+ncPI3B3rU+exl0N6k9tNBxVZMLTREKcYHVQMMBzPXmK9iXw7vdHbslsR
6VpmQ5/mt7EzeM48xxYSSgmFcMDoi4P4AuXND/gqlOu4gJjKfAWCIwmCJ9h+i6NY8v4/OPBKbWVT
e+CfZLE33NFTNYx4tnSgcL2lJy09lI02zifb/IxGtVm2BFlSvzXjDH0xc9w0dpS/nP00pryUwx3L
fpOaaI7OQnPvFYH2l5Gnt+gdLD86I2I4IpLiQdb4mVW1zm+KLgwe0szgS4ntAHWctKcOOhXUSbv8
SCSk3bIokg/NaI0XQVHd8aUe6vx7j6A07Mr9EGROtbE6dF7GVvPTm7kpQug1hFFjHZPELHwI6eGQ
PSyTeDNhTF7j0RtVP4ncQrPAcDFxXXwOayrHwSYrtNEnZgwKCzETgYUjVlbCmydwKOBlPAvbPZ39
pn19GtJBMeoSLoezl8D/HOt57qqDqGns+/62lflLE0XGoa4t/dAzaRzmIV1VyvsZ61QRKq5nnGYa
GGctm/K5hniPJ0U6PXH4qoSazUGeP/A2nByGFEyLVza7MaFsVeDL/oz9F6EUBUnG45wyB5ddhoPK
qQ7ID/k7yuyHJ6h1dgfmWdaSqn3SznvX4nF4qrK2O0S5fmEnfKnw9hmv8sx4soPjNn0QLkoD1Uma
4fr1IkhZsqFadujjoJtrLmunq1Fh2sFLQIaKoncjLopqRR5/DNSXjoMSr4xtdY3fBUHcu2g1wQau
pbaC6Yo+PJ/F2jLLGgALNH6R/Bx5Al+AnuJ0qUTpLi4pcZw4d2SDyNZDxTsrOZo8ZAdX8l3kQfu0
GcLwpYSK3aqshbmt1NBx3fg29sDBNOZG8FJUMns2CxCAF0m1tI1cgMczE3tygtUeIuY44FrRUOPo
qEQZy6P06vCFTJ+nytVUOuvN7RT+xVSyvyUf3ZrjCbFINLfc063ZjYeNjX+arodMfRgJ876Oennf
ZXV5V6IQ6QhWMblofIFaojFywCEbDSAgsdjbmFbtovWa8Wh6qfVWvQ7cat+yLNWOtj1ItK0CpFnc
/jKGvODqUjGQkwZvYQTq6gRVTyvXjrRvchy/N0p4LoYEQ6Y11U9eoTkkT1LrCUcRUGqzUCVUWbaF
ZSbzV6w3/DkoRFDogYCOgswQZblXQZGaqa9x3JiFYXITgdB+2XCW7GquFc+BrwWHrkz+tP0wKfFG
oP/0pRUdyJn3kE/0bRmilhhY+oAo2Q34Wdv7xpflc1B6EF7N8EJBTsPIi+cb8kwJzGxc4YxN35Ct
07P6HnU0N+RsrLF4Zjq7vB0myvAACtU/J4Sa4vMtdWiD2xlWHoLuC06Cfb6lSN0SfjP0v90STZif
b4li06q/uCUy0S2ldpvspn+i+h9St6Tlh7iW6xwMmb1uHuf9ynlzEz78erMjbWPOG5+0QZqARQZv
XlvouT2GoXAWgkEBWIui8CEtIUJAa+evHLRoJ8eoKmZ9MKldR8wOAc3DBS23KaJFc93OKnMTG5lR
KgaQROD1F0JRKValS8d3nKMfo8gYHTPliouR/YFzvSvAGFj5Me+w3wF+R+t/AaDkJQeX2EUGw/Dz
m8zsrCXpEEMgDuvmyIb+ozD3k2oxOUqWyGxlt5NjUi7ulP7bRxq0+ibTsUmkg69jqhYJewkKIDd9
0kWg7wiB6rTkrQVfx79EhFYtFyhPzKYcGQMFiAjKixwzwgssUIMoChCexOhhjEhdGCv6cMdLVGDF
UMB94dLV7vBsv0+txq+XZVstRN0ZTwMH1ZflFNnC0c3gEEu7fcHLjrsaDGwYUGgAGnc8gyUyKW9h
99qd8Lt7ck6mqL7IZrP062w0VxkXp2x+n0N2Sn1lC8WwBsKF7CekenZoE/DfzBKUataQJbdVy5vH
kaPO6QuExAbQreFn7SPlaJIqWWAN2BzjAVqendGFt1Bu1Z94BolhLoP2D1+v/nCyWn82G7BpgsCk
3+QWVOr0yF4ToG5BitSimOQOjIPD0Y9Cd0mOMcf2ta+Z3wvX+n3uNAj151yXX+au8LYJ3pLi3+RG
dclrCNH1ef1AKxRahDSxMNH3WQZLGlqiHqrFvDy5WsrQkEK8NA3wcMUaJ+jqIoEi4K/lDqSV+BIn
zckq4jU/+qaOYuxM7gYw5I8rpjF+xGM427Z5nS1oGLatXW8VUCt8sSMbxXbChuYq2iFPaDI2SeQe
6WoGqlg09N+Ueeq/gIXiT65hSd3w98JNyz9dvRgXAg+1517id9thRbqHHGd6NJqxXEv8bXxTMZnq
GUQM1tnlnzJKx0WrG+2zFcVgJzHNZJ+leXYMxvoU0/Xjn5lxDOU4KcRin5gfI6UcS1ekGitC51vQ
j+MN2fGmXZ80ZPFygmO9Uvtzxl4ozKowLtBKTKKxUxjlozCnd/+kUZmAOGVw7WYXVtiI5Ab7kKzO
X5inZy8l5NHjyO2eaATeA2PRln1/S0NN881NnabaqhEhFsjg/TtGufPRqREhCmzhXoW7PXQu53DX
FtqKAjxdT45a9yZApPsYGw47gg0f8h5dbnyXuh4tO51XR/Aui2fsfD2gllz/nptCX9d27t1ECuY9
NZDf/m5YRbYDmVG9pmBhFE9Wo7lP/3VSmiNB08bfk3pD9gT+VfdJWAmWIAZ0lOV+euOREILaMQay
HXpXmV9xdNNdGtA/uJvehAb8TJcuKMg2hKMPzsPxInZ69xl+xdErE+Hm2FOuwR52oAoA+ZyiFZwT
qli3xeKSboMSzLEEI8dwjo+GIarW6JKabvUCcr7d+TbodmnaYADzQanX4SbwGmPfgWp3hc5dSL+U
3MTCN7GM/XRJfvpgytiBRUcsLsbnyMlDoDnmIsfFJfkjMNcubdeoN2A2yV/GGttTkQdW9ASH/y9W
jGrHKkoWptuAxgc6Lz8sR0R4S4UzVtUwXMcfAg0pFOf+KK4mb+ENT/WI82nWZC+EUOGloZ/Ccep+
Ctdtxp5i53GmSaLSN0itR2tdNsZEtdQYI1iXqGhu4k4iUEVWuuzt/ISfS+PIQR9f2XC4bm0Tz1Fv
zHGOkwmzdczXoQft79Akzp6GINsa0I7P7WnIY3RCkdcea/OVvDS0/ASkQEUR3BCXQdFGxo1jyu8T
7wFRIBAZAjkgpvH9iiiGnHYp0EUPJ43moM8pyT6Ha57dHnru56D1zWrTPpq9Yd1jq6HfdGWYL2lI
H2MNFhHmad7CR7fxlhvCuhdxG3MQwGibvhb6YQbbVRwcUPK6m0109S8SE46y04z/RfK0G4c1mPh8
k/E1Vd0nmi+eGneqyqfC+7YM0zXzvRMgtoTEY2oqyp9q96Mc28YMGah4nwC/MsyAOcOvKcBhAj6c
q/Tl6G8yCeaC3NBXlYQ23jKpMqgV6ClO4VT3b2WX3ZaB0HfqM85izX9Q4Fg5CaHloOFHt169d1Wz
cR30fwsw0YwAAtRy0RhxcB8EenMMtOI9Eix7CdRH3qN6yq+TJxqlVWEv8MdU3NJQaFD0kmVjr2zs
O7+MgWiOZSXfa0+cwpPcvQ638N01hY989DamPdorCsgNw7npkvYgRnRmmAE48NDUItZ5n6N8pfT6
d91DMQv0aF4gSGncQe5dLMje+aDtzkzIVZ1hiYL1Z1ii8WQzJlzemp7/EMRYAuB/B+J7DAeFxuAF
z2aVJIs4iLGSBEJGIOxLCkj25Wy8RJjq3aN02XZssfWs1d1j2/vlc6JB315GYPaOgv7WshtnScOh
tYdV2aUFCHbhtbn78LsgA69Uy5K37C0meXAQ8O2kGgYutkTVTNLFqxE2KPhyYjCs7UOJ0sqHiXXQ
ZIeiNft5NPsiIMlHcXHCr5DkUzwqu3DEPhfo1mx7g2Wttgu0oF7SA6kcob3Xy7ReTk8g5aUheYOk
uBz+Nhb8nNCVV6mwP5xhb8neeJx90y083n3VYj0kUbvFCxGacNVQZmP67Jc4J23aZwjoorHcMlDd
03vOdgLoznAw+fiR6I5Xop/DmJJlqgld+ijEY/qAKmcVT8lYtvgFxbZlnpqXiVhlflBawp/vjLel
cc9bY5fVA9itggJr6xgE5ZB1eIxYLh/NEbMZMrghWinH6IxbfMGr7TeQTv27oNrNjdsAa+YlpWYO
O80UQmtFb5p434Cw8bFERfHE1l2WfbZkXmsdyWHW7snhR3W2zBqwUYe8YVqGtsjGWoq4A323GUPt
AkRRWqFZz2nbv1Qi1I9MsUpVEmVCfl826wlhpuipAr5QeDKd8RQNLudLPAoq5CGqdDS2Nra5oap+
MaQmet0Gc0MtAI2wjYuhbLTLIXn/Reyo3/nB0K3yPvUOcexWhw5zr1uWdm9O2j1SF4/uyDtoGGTv
kVGFeIIA2vXDNdRS3ZcKmlrJCcrMPLwxRfzNBoHfvjS1fFOg1eWlyVi1QN96+lflrmm3K8OZ0QLq
8/Wr2Xj6eozb8WD7vgHGz6rYjFmXvbR8BMtHJLNzUKKCxDmoaNPxYGWFue8ZpM77MjNuUP9hgTkv
D/sjZNazRcUtD6eyDD166oMceefjvReSiNki1HpvQ0ZuRM+Jb1kbr8Z7KNFnm9LFi7HDHwt9iI9k
R1PO8GGH2k+tby7tX+BBLYoCbkU5o/LMeLKf8a2duo/SLk75z/YZT/O6Y8eOTpg4aIsvZeY/Bn7w
jFqS4ifOs6cLZfFMr/h5dp0vFCboHftJ6zs0Nvo1qlnAqUFfq04FXZzctHIw26Ktjr58nbY/omEJ
kk6qyU4bbcgZnhFkUzk0Nx2Wp+7N1h4jMDJBysdLvOSp7w9TvSxaWaJ15UhtcvKTcyJDNSMoWeuZ
5q9bWxZYvWMvfCStFKWdUkJKCoJQtmnfRCi8Y92g45gADqto3QKv0Lgk4xkyObKojg4N+4+GY7aN
B1a2N6NlB/puwnoRuzslT5/cmo273yGwSL5EuF32l1X70HvrLW+RQJHzjyZultR0xh2BwpxEvvXQ
E1s5QkR39qDJ27oHzQMqgOqnOah1r4MCTxV/xUF0Z0KX9LY2x2ILhpf6KW9db9EH1X9cp9PWccxV
Dy3qqKFTFR7pw81leAywezoNyVYF0J0hnJNbOGuYgXMcqmLylWKguiM6efp9MzKw1sT4VQXp1Mjv
QNxtLYRiPyLueWKhz5TjKoIcRFRPdPKUalBs9ZQKgkSniBqUOD+ngz43rCGjYUX++mJsgfHiVN9B
/li2/jrPwa+Gl8ZfeBuaag9uts49vLqnGUTXoFYe/ZHrJdaLZQV6I1/b8DDE3gF6v199rb8ngMdr
6Lph0/SeIhtwgi6DBiy6OHJbd6Erfxs5uOBzp0iuu6c5YxG/jA70dlB4cdvLhu/oqsAx43Q1fmGb
cV9559jir9AD6Z6Zgf0DQh+LobPkAYy/qbsD926/csWQLZNOlpCLVHugVlyBf2x2Ed589iCOtNPT
4IHeOC74KZukZTsWRw/0FpIT5xu9smgtxBiU46sXGM3KJufVCwwNKaWaq6lSd3N6PmXY597ZsrpD
DYzczY9dukK9TT89hUUv7lARc0KQM0Sj//ScpiEbK3Bul/zWcEbrLuU+mz4GE1pBogrdBTNHlKaS
hzBx3d04ZVPtG4YNQ5DJIY7QsvP4gg9o5l8R+gwcC5NtgkRUioe47KpVJUC+JnINwjyek69I6Yz0
zMjBeKKtQsfIV3h7r+8L6sUi44wmIIVQmhS/IlPWOc3s8IgpcM49o8lGHzJ2DCiFgQnCEVv6M/NX
DXebj96vsEJTVvpzDTdsaJqPUVkvsXki2wsrfYedsF2if8ZS3r9ZKS9Z3WoU27YG57+mL0tjHYyZ
8zDXNtvhJoTq8GdLrCxzB1QDNrCvLZRnAvIps+lWKPtCVppndBprNYgcvZ1m0+yJ55m+dIgAmodg
YFCSVCfm7TNkZpXuPBDfOvbAby31XXWVhVIVWPt9mWX6QpszEFrvobBJ9zEU0aEMimpvpSWatNSH
FJBcN5NaLGNvPNlCdRV5w6WDbBRBDqydxJKGs4NSWSrVbJvnmCPmsK9S4djvFqIn6un+i9eW/uTd
DoTQNjhz6clAf9nT48FTuxTNECzJRtg5NJFo7Tw7Lx4qFNUhanr4eJChX9huIyCfDALoMPe8u1g2
xbdCftCKv224cWAhTj1paCe2v64z3mxpLf+/BxVtjjN/1NOuqUmO+uMMwbyDFhkrMk3tcQIsf4cG
9OpTrxuY8vyDlo6ryUtAsikIjUITvXPURXcOnWegq7OdJiUTfZxzf2VX+Sn12HVo8WxjKGBY6SZD
aeKuN/tnaN4k7tbVoGHK8wIb4qJBOcXZbSqRz8lmR2DUgaw635L45KRX2fqWsTMC81lrPGh9tJl4
8US7LDqLvzHP5TfCKqJNYLHhA9xhy14T/M3kiXthV/hW2QmfofhmUypNBQ77Fd4Ls/HD6ptloWdr
o/HqaWe94Kuii81n2gnH5oVYhA62WGioVNc3Wlf1axq2dZgfpFtECxrSVjrYQ8KSGc+0cZ9JbGHM
4WgciLAj+iu88ll2EW4N1bhhkqfrKjZRCI6zOToX08MWlaGpdk8namBtwqpjKLwdOdvQEZuEsXpN
Q8jSpHvdN9rF5O3a8VFloxGl1IbuNq8d/yIbvvBO2apuFBtm9TWefzjQo2x5bV9mMxJjygZuyAFC
gvEfdZ+0+56b7Z6u5mGYQLG2Giqxasz65J1x/5WtUgkoX896saI5KAE55lT/bJOee8d7ybeh6qVu
A4bOoUF17sTUpJM6bbxGgTPevIi89gJFl9dQt+QDasCRij7wfo02bdt1cVoShTeOb+O4WH3URezs
U5nU2zIon/U2AoxsYCf8dTlZZzhdnWNolA2Vs/8SNxmjjB2Soh2W3Kz0bZ4K65256B5GKeQPHSos
6ySPIEEijPrFwxG/DQr4H1CJRrcfqLCOWmD0D6Y6nCdH1qIUJ0kgPl9GTnS0PGyHQU8p/5E22j3a
TcwXLDmjW4NX2E9QM4CnEVJYTvjdTLJ2+/kWCgUwf3MLMmlHrCehpp245T/cwjjo5pKm+uIW6Nba
uvvyFjKIN2RFK/Ffn7yiOEzfMKhbbcFNP7z7jXwWmWM/Gl7hPySD/U7mGeVZyfjeivIrVCgbHK3H
WboF8cvwHmCKOVceuO9kplxFrCUTahzrZ6jM249Zrk8zXqE6XtobVHAWm8pxTfz8xm5P9ZlWnrAF
aNq6PdVnkteuRTep72odFprz8KvYK+88pNh5on+OJTDdBlV+XsXSkKu7ohLTsP90V3Ps0MT8zvAr
SLRJH4R4NQ6LvvoO7yJoBpJ3/uqf3wJQ0nfyXrwt0AJgzjp55lUBedzArTcTq/Q8K4gLTtnmGeYl
xXXG+X5mz/WxDN0fzUV5HF9DFYtjsqWdamO0ojMkOnyKQfO3jcPo4eJAinscDIWEmaxQCZhAZBOt
KU5u3kFx0UrC7EaahfXQCHBo9JFh7bR8YA9R67EHP++0lY3D0RXZJgdP/V1Q9n/NJrpiW5ZH6CNT
cWSoU2hpDWZl7SgX2QzX0FZDHLir2RaphCBumxLOdrbFKRrKAc53Q3foDuzDS50fOf68pgPa+YjT
q4NFGvL0/uKEE2VC2M1pg+18phqJ1gWbSV0upvNZ8kQ476VYGlECrmJzHadT8xkwBx/EDc1NEK/r
bgvT8nZXhCJuCPoLnzsX9vRMjz9EIHNYGA2/hkzM+DMPyRkyRcwUJPNsDiYy1ERz+tnpp32/LBsP
D/h4AXUpBrVdCyS9eumtwW4hVsQO+JUNq2n5aH3GkS2t4lMscdNTgn/Ox6nFZc5FaSjuK5teZPHC
F+N3o/GXhheAlyeIw2c1MhVZFI0KoS3NUDdfPTBgPavRZySNyPc5yzmuC/mU86s4NNFoeGmgF2pX
lNadEZb5qitcfTW9aleJLiCTeRoRrkoa7D/NEKx5xV1Tr6wYFZSrocWeqYh4sJl7y1E6s8FXYnm8
aEEPeLuJvbpe1qqjfXZ8xlLjuqeHndpAr0FDnudg0g7zjXAjuSSSNssZ+yNdCdQBGxboMSfyNqfs
j7zv7W7l1M4yGJ1u3xgtaE4y3fLRoVkn6E7NKpDcQao8DgztRlBHIn6R2kUV1NqNq2QUbb2Vj4MG
1XGyeaGP11kaC4XxFaYbQZR+ogaO3T5DXRS2NrA3OrzXdt+udHBpoQ7MG977XIPKoJN9cywQ7rbg
LFz0aTe8Q/j1BKPhZ1jhYuuD7BfZVPLE1xZemeffnLCDKMV50u6crVXJR0xKsBw8xkehsumhJ19A
iAXenjdxZqnuwiJ97F9nimoyOG8z3zW0FtPHk4FgZOhfR+xs7fqJOzHJYnPRQdxG8rp+M5iGrc84
lwfH7/wDj2swDYqweK/6+A49lQ5oeuwvoZk9nKA9C2eoFnfF1sau0appSu9Qt+240JSIm4jScgvW
LndNGmujUUB3e+x80JFBgU1jxTGMsZAZql682EKiIRlBlMN05bggVPE5h3HOQeAE7WdahBzMT6Yc
FBSamnugHE6srZuhXgVKrglkDmDwHlCoG9phDDVY8HKQgz54EP/oXantZjvexpOdy5J4QaGzQ2Fd
qZ+wBQperNqDEgAbH/iA935VEqHV1TQyVOcKlh/TiE4nzyOHO7G+GFPbBqmZJx+py31EfWOOk+/D
Z1OpTPOejxX4d1emOHXvIFvdHEAR0m0qPCtWTeqwTQ5FkzVN7IzV5bCvRrZBITTYttUt07BUYBpe
xZK3GMAXTqmuYglMXjpSHVXmed45lv436DZo3jDy04U9hmiLX3Sss3HC7AQ4UGEQPsBCTDR6cZdx
Lb+7sOs+av5hog8BfT9Na5fzD3L6aUIICxvYd/SDI4uf1u26HzjKE84/ePJ64c9cQecMEhyVEzTQ
U3OH91yBU8vTuUyRyRu8bfEfWgQ5+5EF0NfNQfMqjcA41lj47UDy2N94dZ7cN07MVr4Ve69eGxYL
Ccaan3hILXvSNWddgbXkbzKBRNbY6ZXWTZnSsoREJTfdLzM5Ub5DE6X7o5MGW8Sy2IsQu3nY1uuO
A3FPdZ61cscwn2wXDluRVzV/9xJEKHoquqqhkDnH90RPNUHUHIZrr/rByrDOR7ZpRqgdLc0C/DcV
Y9EhYNGy8gZ+5CAHgECPKlWkMZR8JUQzqmxNw9khFJpi8yZekj1UtY0zgq7SiJ3irxwEln7S7JPo
pfOLhaeU4HCWiSMwumTtgEMvI03F/uz2laKcrxTlriGsw5JPOZwQVcZmmR3o0NlK3VfwyzZHOpDW
NRFtTMcXa3JGJnq7WjO4o/Ps3+Fj3xLTEfcZT1ANBWTLuoC6YeBAg9LOc3kcXkIjxVcmWSa1SSy0
5LF+ap0GPyrSnyRnrqdy4wRutYCaM6pPQfz3COXY/La2QtBZ1TJ+14NoR4d4/z/CCqpx0TRd8ouP
V2sLGz+2HkpgTb/vrBY9pWqIgqV+T1vsutmBJ+sLyFVE4UX+zWCxUyObnbnWgglL3qR0XjVoGrpX
jU7ezM1vhEHRlryZm+TIRjgtbqtHAs+x1Ft3ZaNhWldyefqexIpfXxu9Lzc16+QBFF9K6KzptwZE
8R4qvw6xU87GN257f+hc0/4S/n3ICqjkOql84FGqfWehKJaDSLun3+aRkDdb5W455RnHNviPCcoo
qG59mcfVmNx0VQk1stQHcWfvPbkgbCIR02RAdV6g1eGSvvb8Bmu4NMB2AX05Op6BzZR0CA7k9XJj
20Os6jktUu8JhBqTlmoLevcpB6mmBi1yJCW2CSiIcnhWERzIa0JRr4GA9zMYSVzKMXaJQAVzIlZE
mzV/gODBXKP6AF2wqr0qpK6p06XqmqJL9PTH5YagtjukiwtWra8D2jZNtg0k+CALHZtPGghDliYe
a9+HznstIsv+T1DttL5GMSu6MI7Cr6MfUHWxoQwTQCUWK9V1oInuzolQm5WK1Nphex8MCiiO2RjY
Bf0qY67vCuk5U8axcqMfDgO/EmXMRX6ZsfFdtmvDEZXdnQFW3PM95hZX1RQc5G4h9uqdsflGy38a
2WX1jV4waOTCRy8Y80i9fJyR/2sceA9Xpy/aAoXXaLzuBy15ino9WTW5029trbafmTDkPmp4vuBq
SLberlfdEEaPZApUAORXhimgyisUL6uAPkSV/VKBQQ8VPlKoEO0Hjh0gb7gA1br94vZoExUD2kQd
H22itok9chYybBXX6C1NTLSJDrG5p0p4Xqa3ReCUH1dBroWGVAhxBli8obeUgprKnoI6O77NVFBX
YWEx5pF9nHjQwF11HHEKThxpk3BnH6OlxBJ+u5mZ2Nq2Lo9i1PBtrwQ/KdY0VcOIlnQbGvZZ8ifq
QIYbgRKpu4o15V7r/A2NIMhY3NEVNzMUTutpuY8sHKOr0Wy3z04VOTvncIpMEHmVNq0ce5/HfEsC
gW6WZEtTN8HaqQq7SkhieLkbvuZO4t+3VvqDzBYvElBx69Wahl5VXAdVXhG9Vq7t3ZtZ/INSXwUl
LV6JI/AfO34xsVs6rY6Sn4mo0ne53KMw5IL3kjgqJwx55zi1RJipMYnjkhAuMl/Zv8pOAYSbWDU/
Z59sc5rzndH9kN2u/3LA/rciKeoR2hjhCOHhodHKHQ5w2JoksM/2Hr0yu9jzzHWblI+okJdrXW/t
tRGjlIoY54I0AME/yqfttY7+2slIHu7K0j7WTQmPkz5HKbSeoEowLa6dQX9SI1pM4wV9nEfNLx8h
pZ9NSPSBoI9JOP2dtO9QU639QFFbvwp5heZSLLfu8Ohgk8LS2Nw7ovF/JFo4rMCCxA42ZFkmQMb0
/kdgoSGyY8MLNHGbu05H25OjtoTLPMkgERa7N/XA+/c8dzcE02tW34UBFDQtBTMDgQUxaO8nWNSA
FdKX4r4rO1DOLHKoA9w3rv1mlznqc9F4Cx1HfOj4skep/3lseVq3xs6BvTDJkyjqj1zjWbWKoZ0w
uWZ4rU5VL8IJ46twCsRX0WmeCyBNQbdBGDfIrU3InL/CpM1wQIMPrBdOVzTkokgWuel261YfnGIB
du2TO0uxwp2HFJcNYCCeMBfwi0vKKaQ85byaLJnDCXg1BdkmDF3S5LlRFDcgIhjRgZjFIC/SKp0d
vVD6A1ghfRS1sR4KtbzBX+TZRhic32EZxcQ72DkAJht9+KVgR45j4WUcgGqEbBMmIuScUU012eaM
JTJe2DyFIS9lTPIBVeiUhhe8OcpsUVZMu83VB11lTXO60vVQyxfzuBFBsJ+HVyERuqVZ1fa72T7n
uwq9zkxJCfNVCMqS/XxxlYKAIwq5KoOBLEzd/m9v7Sozgeku0YlW3TbOgTZapz1Xy2WPENrubmjz
dLLN+6gTeTQ3Jsi0GTvzRk/jUrlFjZJCtc877+ESboKoSaohPUGu0lNEC9rjhRXqH11vcmzW1s59
6IBa0x3y7I+q0Ba8MqGOB/6t/+PsurYjRZbtF7EWJIl7hfJV8mppel5YajN4m/ivvzuD6qK6RnPO
nPvCygyXSEKYjIi9JW2A9QK2z3Qb48k/2/p1cbZVUB+82MYRs14su0+3FNdB+VAFzIV9GDroY6mL
zj+aduofwZPcHGsVW+XcP4I/1TgrZzsyuXJBUfhiTUHoALr1X0G1QPDDGXDQEKiG4EBWXI89mKdq
o1XemGUNLkrcrRNNFeZsQd1nPYOTK34FmNDKDG3lLR2QHfWjDl2gcopcq70bmnCYtf3Ux0BHV6Md
afHVcg5JUxky6XXzWWFJ8tqh6xb7geeQZTaCml2eR4W9ql0f2/2sjWt2Dhn4YmsWfXkgbFOkZVGk
NvZ+uFeBA0SPl7/hnUoCTK1js8lMoHllKAk2HeaHm9Eff2KzIP6SmEO30RkYbpmu6fdagAxPGTX6
n1VprQ35506z/tY0B1DTvR22Z1O8EK/prw0Ykp+B5AnQjUI5RJIMxUnDj5LlwSGWNCp0cLQy2Zdj
Gstm7bOMFJXq/0m26e+2oPCM3dlCOhQDWv21bgTl4D3Xgp/0ehQkTbayuNqsbt6W6M2KtMZFSzI+
FqAxJE01dHhjvbyfLa9gN1HpnU1TJuxO1UMZemdwVtTMbuxpjOcCaSqyyy0Nm9wZeFdXudrEq2gY
8clOqraT/cGkMqVTTnXTpEppSCqKdyVcKvwitU9W0ySBHGXt9VVkmi9rUgE2+c1LzuXbl1NaIur4
RnNT5lSnwYm9+UNHnRhQLzrjWxYBMKoMIv4FXRDjSjMsHfAOrbEFlDk/RCUPT5mIDVS4YHchb/E2
Dtby6d2MxM9prPwfS8jU0bejDImCKSH76PgXhZXXITu94YfcbsOTk1bnkIVWWx72yNV3wBj89ENz
DtkVeflVner06FsblrXZfSIrGTmVLjZVoa/qKk9XJAQdCUA2SQNjfjGeRd3vxoY0XtzgUHIAifCx
rN3eMOLCFUoMsCxAN/hTER5rDeytHg1HxoJjrinBkUYkK+0cLjRXRAtiolun2SBOHeO/xFyWmAMt
q82ndbXGorqcqxqFqBzDJuaqDkcFZKA4jLl9HuUAhtqoxmS5NwqaKp0JrOT622J/E0Pp28hVbT5u
P3Nfgn8WgIIrxrcl5E0MbL9EuFoQfHEvBd5QUp0/KVy4Fj7dQdqogsolO88oyS9niZnbL5TUv8yo
LMGv8Rabd5/6OYjpyJi/+1FMqRuiPsCGs6ond1ozGQDyTfTuAR+H/hNaQ52VMYJTmyPJ8UQHSzao
Fiby0F1hn2Wt062qiFXA1odZgfsdqDjZLrB7M/Yq1FPthJnr7hKkLHJnVQ3JuF6CUGB0Z/C9j1x6
7F2CkhsFjUtttzhQ4FYGpmXJDLxlmifU6UEF5i3ogIMk2Q6oZL8TdVXcqSxDZW+EtvO6CwZ8v0NG
2vmgBeVaGYbQoymQkdvxUE85oHaM+LgYK0mMQhuag0WtWNNS5KIbAV+BdEH3zFxFafGIjMq2TRX5
Op3we0Bs6vdxXiIL0NnqU10IZ0+yIP6lBXXq2WO2IzU5F9b4xJnq7EMKkPHvNrZTT0HaBS59cCUg
wLpzSlQJUEICecfh7kYLoNnApWRGJo1vtDe+ZTAGyGMgiUKRl+niGzPD8nRRlUiHxeAoBRroHrCl
/j3uGtUqikX/hx6Ip0Ey76RKuKkBlfERd2HpoY6hebK4ZW1T31b3whz9e94Bx4qcoqB6ihow7xTY
xJoalX1Y2LFDfWncPtFKVaW+g3EgORJjL088Xk7OXTpJ2OgLkS+R/bLEyzvHuSMxHeKZ77eYfa5E
v8U6W8lgalal+0wbrXvaLMnMeDjURfpGWywLVL2BggrQZE3qbtl70SOrJ9vZU2ZpaES2ZV6fbZUe
6TTVME7ouT5S7bZeWMYq7Jh6KDvsfoiWz/KMoxlEaSHnSRl9kfbUPUTyrFDO9ooBegXZnEFxFvnv
8Rf57/bLug7iBL3S3aEyYEDTohP4dzHquF50JZh7FgHA0b6MLJxnvgaI9LwBSKqqWHtAEaLiTbLn
VWq3dYD59PaJPAOI0aPaaKo3gYQIwBnm4F0RsQMtUT0RvTodiMU9GrRy1Wja4JHslozdpoxIII3w
UZi6lo2Ca8mKMdfqIp+My65SajfAn8cAfCQoMRbhXFdLJbbMBFB4FNg1XtdQzEsxFgWFIFmX1A94
XEfPSVfssyzgfxWxv/HNIfpmayXe7tBC/BIOKBMFuHN4anpnODpxyFCwbg7Pg29HuEva5YeY0n0b
BcbirqHza3YvorDeAGIrPCHnO87uht5eu+dhvvdBwL4CXoi6iS0JFVInk6tGiZinoZSlvAdkhq4W
9SEJ7L2ZoP8WiThoSE0umlqhLpPF1l0RpshuzcEUpSIXJhFHSDsRAklpoCUvS1+DmrF1phvVHR1S
La7nEU1tLUAPguX8dSNPLg5k1rIf3MzTE1mJVq0Hd4mGCnHDHTr7vAxu4OKsXpYwtCBwS6M7n8Xi
TCM6/Frj1p/WvFljlgF40O2qzlmnJkN3OAP7gktDICz8mgMNr0BVcla7JKwUy8k2va9AT07yYBiq
7QBvAUMyWtQS2RAJV7b7Z2cyNhLGsDadwRxiMgtAYMf1WTivS6q/nedy8rPrrzVnw9mTTi6Wlm1T
/PoxYzbhTjokqI56CqLkdd4IdMZYPYgaTJF8Aue3PNwofJ93zbyB6BQTMDEj05wOiV15M+EF+Zh+
VJw1elx5Nn0ZkqYL9W47ONM7G1R0eaGG+jVT62iXxaNZ3ptJl29RZPC9zWs9P6BPyDzRIdaq1zCd
ot0QZFXnkgxVy221urjMEeK2elfBW8w57qqWele0FTach6DbaAK4zmavjY8teIcf+QBCDBZxj2ZD
XY2PkzyUrAaTBbKU+0VhVFO7MTp79IoSbWtuiQq3+xJUd2Sy2IHxQzK3iWFPoUhR+MbZNxn5D20s
0rlSWjFLJKRtYQBpX9Y4U7nzVY00zak6mvc5aIF5lRjIaWA/iTR0KIByIzY05Jnt401PU17sKh2e
IgAM7ZoKxS1ZD5jewayf2zDMv4dRiZdVPStBogiLPvfBS93G/hdbL68sfNH493WqAoaoTX7QA6mb
0g4VlqgZYnptPuEL+Ac9kFDcc5aHtW7iCyuZ5XaI7gD87wD0poL8d3tLxiH5xf6T+J+tK+1R1RAe
VMDSeszMkntHnQ6oGBLPdIhjQFFFTcnxOlo3s0zt2HtZAuCORPyXUwvMz9Qjhwlfe6slSBOr7xx1
+FcORjm4SWV4QZBl3A1LK3zgALx6aFWxqlSdnWi2yMdIwVd0iA2oRUYmubDMNYB1BWBDEWSOF6mB
dWAoTVqMZwUShVfhlzWW8FcnVMrQtQxNhkNm4VQvoUlGBw3d5js21O9BVooj3v9zcNvJoVGO4kgj
AESzdWHpsWu0Wu94Kp6pxwQfn9lmsVRipKDwDdMPjscB5rYGq2nsqkVixnuymr2GcXL9IEsAetJa
PAYkV9kdwYUE9gnJBUe0bzQiGVPMHr8z8+FG/pntZ7Kb6BQO/x0PN3Ja6z/LNPbQJUYCjHTwtxHk
jTJ1itfKPhkqML6BwblFvFlsFr+ZWo4c5/rjG7Sb1m+TvcQwEbXxDEa27oGgXpVcf7Zsu3sgaFep
oxnp1ES7ml10F0tQnXUPRBZ6iUJ+oLp7Jp0uk7cX3X/y04N+2nQjb7yrNDilyVm/NQHWO5NMlcxC
wYXMqRvA9VS8eUhEVkui/ZcHKTO9S8tNmOIF0519RpN1u/MGVsRbdI8mzgo0QYqnogHJ3rb8ESlB
4IhRCSlvOmcVcVXxqCT1qkO0P9tRHaopN0/IYgmnpyWoQKqg2xmSDg61N+JYgmWZ6tyovK23gubo
m/3bUuxGIqNv38hnNpVWgdW/XdW//RaLTCddF5/Fuqz4T7G0gk9uXhvVZhDGhGdI+8XUxhy5Y/mQ
Jsap0KqmbT/2X+Z0HykuslJXBv2dxeNsMk/5rynZSo4lN1AHkC7ijnbUWeRXbjQ5+pHmdDBxlz/m
Rq5gzyDx9XXDh2y2mc1nFVmR/TyfdSQAtO8BQD0dnk5Y4yoczekAVA8s7NORlg/MQV+blpq5ixEp
lnWW0/z0tOWqIPHrdmQ3h6ZYtTyLRJSJV05Wv+OKCoCKeBpeAe4DnJXIqA51FOUPTpSj0smwxEfb
o5BEAX76FI5/s+W6yB/Qon621Zt6hdoO8wfFRd7x2bGL9ilWRLmOfB3dK/JznJtjuW6d8nqqOX2y
pW0AMibtMv3Ml7YBUhn5M1/aQqgKkLfYVbUvHRVEx5c7vn657dMDYL6tXz0LpHqZLnd2GgV2q62C
fGDuPzuHQL4tXVrmn+PI06FgdHbLOQH+2ctZfcoU4VHVBc+nd2Qj8KLnx+YqCvPwflA1cSgB4bnV
O9Y+x07ruI0SBN8vTtakvSsJAzvOxSmq/Gun0Rwd8ASNyjfpZKe98Xb+Sm46DcDSSvaIR2XnNmOY
71BvlaP/Q8sfo8AM0OwmnsnCMnrHdm/sSNOCbPjYg1CMXOlAcoAZ5N/zCWXVbLDbZ3zRiz3ADLCF
C4qlt7Qe7sVkZt+1iKNDeWDTs+VX5T4KemdT6Pbwpnf1QypjTJXI3DRx+HNZGSmKgvtg26W8Rsdt
8UgWrPQBEAcgw+ekQWFdWBjxtunD7G2MkieyUJIhBlhVkrxUde/vFLVv8eXVOO8ZW2WDiQ2kJi8f
8YbJ/8QOjw4U4sB4RTrKRAa/HR4CzrWtEE1y1AenOg4q0LNGcFGCBCFlkvAo/BJPpeZyq4o/0D5x
3zPfQU3Zd4Hdj9DVWH+qioZ9+Jneu20Wjl+YlXSohi2Lx5b72XYIFHZU5DY8KHSV7ZTq8YNWgKoS
oaNTN2CzDBTnrSeSovxCIyQ/yi9WErSy/Lb64shRLGWf2ZHsM+1NPLKbNCfcWrGFZ0Wkiwj1Q2eA
OpSedytqFOey35xXf46i1Z9IYo8o9UcJlgUCJzN8Idlgf3WAYHNlgF5da45ArIe/IpAL9iayzZWB
DPP3CMsSfm5/q4qR7ZKq+OBWUL53pZHv8ZXbrJicjraDPy7vjR1pVcf56ZTYvgvztnwH02IwCudt
dMBOlqNch6SDjDDJCOQSt/wcgbR6Yv1s2ly5H/qpuEQASs2AW2PxYZlWeQrHOlyB9l51sWnqv9Mo
9sHaOjjKBFRMrsyyRbuMSFtU9r+ym2Q8VOr9Ld7Nav+7XRFpA2r8wPbduxUDU4DSMPOk4ysVxaAo
VmqiInps9e5Es7FztJeg/pMmU6VFXwy0iTooIX4mUV74T10GOlvS2cgeugzwM0dSxgOy3EU45PvZ
PfVRAWMIe0PT0CzyLYj/AF4h12WJNQEssxAeTZ2obU5tZ+ExTWelF9NDmdv3NLMAh//Ss37WkUg3
0deQ6PELzfIuf0ChwfBAM+z/oPah9oFaJWPF3BfgogPyCE0HESkr4Fdl20mxwi+4EYIsddLSNUhe
u3WcIemuBKooH+3OUg5TnKGAwUBP7aHzTyQyhlE5oHVVM3YtMm9e36j1Djg4yQOAyoHKBzIFwIrl
IEYCbLmrZ0hLk9ABVtEj4yZK0fIx92hKCqanKfnaROBACvItcOvcBYZkZ5BRU2tSNnrLzr5kV4s+
fShKlF6V1X/P9pfABD6m8Y5qA5ZsPxUF/GdZNuDLCp5kalWjgmeL76zLvPyG7yjxQAdeGOJBN7J8
L+WcM2xzLjJAFYLCbHKORgtGACC7MW8ajV5/t6tC8awMfcaqhJUB2xVghkgYgX3Jy0uQMDRjjgbl
SrItzEOS9q0pgfPC1vGQdz+bzkLS39rTHHjQDtqOf0VmojqOIlf2Nu7Q9748hFEa3ptK5ANWfFK9
G4XTGdCWEt/YUp/IwTSqTHUXX4FX1CgLjNONK1lUbZu6Y8XEdnGYA+TCcdAkih+EzoAWotG8iFwy
cdgTBVVq4GLPS9L8suTisCzeifq8JMU8+wJ4cVMVKPoy6jR1A9yMd5ZWOA8Vd+wH1Yjr+wwUAoYU
LfIGFWkbJO9ykCn8pliCkD95APOxujeBrzY5pgqQG+lxE2AxpgBppOk7Y9AEtpLAH6jmxkcRVeOH
HDggAfywkJZR83yCWJ0H/7PNxZ2X9bhuq1Tf9ID2utfbdALSe89d1enVe5KFwlLvaVrZ1Z9AtsB2
lLQlESmreFAPugZexBqmJFqcQMyteW2sFetFtsQdnfeoU4Y70i1hl/MgxU1cwJFdnccStrMN9VCB
8XcJtMTNbFxUy3ncxMV5KF053t382H4CWApWlNhIkr8FdDrctSoDBUVuP4Po5o121uq2s71oEMXJ
GaYreVWo1/Jas99op2xUK2CnB6w4/R6H7Ek+Rdn4XJQCCOarM2ol+jTpo3hu56zHjwBfGbu5LxNP
I23HAvGdLOYP7cZXPwyemztyMKhoQWemulO09vuVjGdlAojSSd1mAAV8zHrrh5jU8quiA2NJS3uk
COVUO0yaEn/Ne9PaM6DjrqYhqr4WA3qtk8QQj+Ss5/7szGLz2rk6kTOLxr85o7OpmZ3dwUnfr961
olpzHUXX9/RmlTSDdupgQS9i89vYYiFfrRQ9ny06PPt21aiHKz2PQzfpwwhJaR6/VfpPAioNBjGe
sHVjuYRIKtrEXisJejNIa8dZ6Oo2Cx+MqY7fwvyvGyeaAtvk7EQwprRS2evqbhDsC3W8Uu9rkE37
zrea09IEm41KtNV1JLsXGfW+xqgEVPsUfXkXRmd9yOIrW83RrXvm/1jSYSjirDaNxbOZaH4gZBpj
EtUGtLRnoW6j2vwM/sV46d+ZmZlvNRukr9S+TA3QcRkWW0DpCW/pa27BR3llR8ZkR77Ubk3GjW5s
QkXc03NueRRmgVJ7miijTQOi2PnxSFqtjgWS11DYRd+tJiSWtz4omE+hpXYnJyj6kznpzkovAPGm
OJPSuCRM+qDLVzQkS9sBdkZQqAdbOs+GFIfmS0QKlhRAmrtRfGZM4WXkNFemw1WQOAcd5jLvRbjq
zCB3ixYYgKZZgzhLq6oSpeC/z0Nz+OgDEHzksfNgO9nOULLuNEm2OxKNHHV5vR+9aVK0yA1QYaPG
zhDrKkIxPdleYmQNOjMX+SUGGSxycE3GK1tVxPpGQedRxtbmfHdx/O5Qt9pOAxbrXxz83NOvga35
EUlIJW2Qi4j/ajC42Djx5KzOG8dxXKIBG42xQCqvN7QTUpRx+jyU5Yb2Ni462lIhXdtWs0616v+X
X9VnKGroV9qgn/iALR/bRJGmHEyQgD7Z/AEk+FMtB5/b9EY8bBLwR6znGrcBL7ceejymuTiOatyo
LI6K32gECj5UvMTGdFWuR4o60Ex8LfV69S0fM2ul+k58TMwuFae0aLV1Fech6lCK0PKKaNQ91Ubj
aWDpIGcqTJCWOU19Twcb6AXzCHCvhZuggm57o6BpowVP+dhr+8VhMbMSgNwYaX0qRrzOkNwcQbQu
rGxnObZ2BwJQducLFt5p2b6QE7OQOEBTU/MRNAuptlUj/pPMSE1eyyHFbd3Tw7BfLeFodGVct1+C
JFbnBRf535eOiiYb50C0cmeZP7VOBPU2HfGr6w0JtF7V5QrvIthhNjNUR151aEhNGmSKN3d7UH/H
RE2rRpaVK40jLUBCOjgWUiIrXWqEDHfVCfJZzNlcQ+8u9n3EoxECp2zIzGkLaKHky1CHYsPaEAly
YcVfgCvU7gIGrGfShniyHUolN13SApESjSuZ+E7K1simx1IkB9K16P59HZInwbuu93g2eG3Xa89k
yTMwEIOn5YEs8VmUuUOfdydSFklfeK2NVO+s/e/nF2o2WPvk6X52figw+Q4MPiiV4er89KAMXoP+
ifzsXnwbhyTb2mlrHjR0QxxohEas6+k/ygQ4LbxpQNP14vuPxqqjnMOTCR3+rYzC01mR27LaP8o0
O/vbqd0YW9YoS6iAaKX4wSkRBQpO+YA6k8s0krJyGlGoGgK/vJNINzcmTKQpKmPJhkKQjzXo8TbN
oz8oFrmQ8iY0yRYF2ZUTvkh1G1S5cnFyKDOONc7DbtqMYxO7SCqI+3YIrXWdoV6XpmFni/uB53ia
Sy2Q5g0Pr6v+SrFFwbapQKmVqJ16S2oyHMZg0oDU1J26sKkPrGgGDsAQeAfdmvPUAfh5PWIvUYq6
yUmPleNv/ZKVbAsEBWvFx67wSpQfTHlr7yknZVAOatCRZaK001UW6ypTRSpmnR1pRofZW2awfKLe
q0X64UdC2YOC1/DyLEu2NgoYnvGKVDwnqBvjKJ26BzNN/qxg0wQsgs0j6ciqCv1kgwaDYaVJCzJj
SY8OU3NsDmTCfBVYIzk6pxCVDNIS3C8xjzV3CfQvV2d292gZzE+8z1Z20IPbMf9bkAP27ur+Rj1p
NLfAEOgBFPysXhTLPc3kCkwKQN3Vsit/uSPSiOycSxSjSgAbGiD5Fkm4t0lixtFoOQiqjFjUdsqP
Wd9Uu8UkJVQ5mmsywk2Ywh422qAogL8A06SKK9Ud0c+ML82udwk6iQ6AxbCxF21eiWYlj4CbaFfH
xTQR6LG2GttBoh2wULPCqs8hQRGDJfKouQpHkE16W2wzdez3ldYbRwu9EkdDHlBL6+Vm7cxyUpKc
RsuhlXB3NAVsDKpFaIhbsufX8dmX3ARQlleAG2g8P8tAn5qjOCOKJ+YA/9QRj/DLNMeNEwVXoq23
XofiPGDqFM1jH6jNY60BR9Xq7FcSLfJmml6NrLFB/whTOmTDNGxMHnTeKD1JNq9BkRYhrWMDQX1e
hxRqOf2RFbXYUo6fRuEYPi01AWZXOAAzkDUC85Ay/U7KbKDPkG4+hth220rXWUX5/HlIvlztx1Uv
zHAonwPRZSsR69VRdZLqmGAL3fZouByAKT0AdkgDa8bvJoDSK0u3C9qzN+mD2IbwyhTftj25N9Kw
ckJwWrfRn1qjlB7Xh/oBeMnmMTSKaG1Phfon6jVdIPghuXOxAMqwttfzHu2ve+qqmbO4MsebYL9T
25DQmsLixPZzXVUhe2rITBg+YGkDcaQPv1Skz1EXhMflgxDbRNnOBMoIYEYBoVROKhqIpV3T68Fs
p6Vtv9bNRqwoX607eraJsEGxCpE/Db3cSnJU8GZoJrmAwZAMbOzxqtVM2ODfNtvQnJLZN3EGNX4Q
rR/sO1P0gIGRWLMA/JpHJIv9UD/a7P5GvJiSQkgnGlmcdZ6qBCW+nP4h5OIbyuA+u78xNdVI2Sps
eGrl/Z1u91cPh54eGYCkwy48z8GJfTG6ejB8+liZnxT4DlO9YPCx4xmhbAmIdaOXpdF772vFlvZT
6ZDK/VgajbT9usxJ2PXJ7HEjp2ncTCisGxLk5ZtBOVZFILxYAj4BTNb2Er9TDjQd4+2g5eb7YtVL
vCcltS0PJaMcZDHYu5zbxgF43QU1rgTZenTTf8SHOl9FObCzF8Vid6NdFBQZ7x+7McZVGPEiXLeZ
jwJ6KoxPtGG6M6M/qX5+LrmfC+2dyPYAFxOuyWz20Kd8urOjP1W1YTtLQeniuDeK/CmRCF0TWuB3
pj/Z7vwNPc/tP1rdtftJO9JB47Z2NPMhOkR4cJHIGBIdCAgXk3muS8NbVawX0SFlEQDEoCUXfHeh
maLx2aouNPVw08PYVNh2wtfSFerdVfsjdThi+5956P+VJ8P2UxpVW93JVYAAg3a+k1UHLBpcoBj0
3+wm770alA6P/sU20q3pxra3/ki63VVhtO74yc4xnNyl/Z5YFkJTDbTfZenOVM38tjiaFIsHufWy
xvom1FyNXXcsXeVVkK3oxnRd+9mwKlvRnYruYk1oWICyR3VZKlsdzYeEA/zCFjGwf+WPauLbD7no
6gNNnrZXGSJ9qOpEHAYW8o2BS+WVbKnA4ndbtZuApDwV4l5hNdpCNTy65rom1ikuALoxlUVPqg6Y
M9JSRZSQWguEb7OWfIs2qvZgBuRO7fmIAzQGU3HR1c6+RD4HSn0FQLVlSlpibiFtVgBcoeZuZght
GzOnvfql0+9xUdAfYtmCGzp8IJtxiGJXWem+/NJJEdjZDxD+gEhVYkbTn4/ktMRNJFpiLMx2/ruS
8bI2+urA2m1k4q7Cv5cOUMe1OXY1ynqH+Gtto3J/VL8G+AWA7Czia9Q8aV/BSXNfI0f8MhZ9dofO
otSrukD7auXY/Aw1FbhY6aQ+axEuXOlOUfMmrwFojd3efxXVH9j2/OaGF8e90dsGWHS74D2pFezg
TgryqiwK3sNy2geVKZ4bO55eC2DbDCCNeLMLu7jHR2bsBtJq0gTem01gOpLWSUB+RSFJSyH9rOxP
pEUd2VVImVGkleym+NEjKeg6vlOgBBn87KqSNPsWaJabLI/NN8CP3tPzfLFIs6bZlxFookNhgAcK
OwVjL2921Zbekac40o/cyq+2D+g9eQaJmFRUJxnxWXuW0b5DJFCHddFcbUvg/0jd6YV4oVsL8p+b
IOXi0Ki90t9fpsudacqtvS/S+tibojyplbMBYiuuqboCI8JFhsZrXIMhw36rHOkVK09GbKNQDFZk
usgZYtCM5GRxsSd520bKJmT25IkoTO7MEphNtGs3ORUgCcsGrLKS82qZ0n4fTVOpXaZkvPhSKNJW
MjJpF+N/60sLMRCZzY1XTdFHq5anGuhL1HUUqfEzHYIha3bhgL7FRRap2H3ra7CSDFw523FNQ6Yu
AHmodK0j8EPJQNPFYDJ9scsGkMUmDOWfXmPZYDUr02ArSsB9nqFwwi79UEQKRMIWjO/KWM0zEtHB
LrsCwAcGGuGC2HrvEi3cKZlR3N2Y0BSEMPo2nM5ByHUxo1GCd7SDDgwePbacBOl7JfM0sKNujLjn
D3RQFZM/tOD9GP1aAeliG1kuyMfQ3gNUmNktjPFj6HboAwIbbrPNEqvSLT9ZyxAoe1COQZHyB+6w
P5ow0PatrlUPKWr+cI3RhUOHvA1Q8OQuAtKfbUk6X8DXkuUytQJAgJxj5qZSoy2+btHOAMYjo8ae
bpUXM0NSmDbtLhVq6c1cg4GmnSLURs7axFbPWqJOGnWQKIHA7VN/UtIKv8dYVogGEAd5v6+/rGA3
Fr5hsBOdV4BrBOjBdixLpwEkP1C0Csd5NKesewU+BnORJ9UOTWK2r5Nq8rVlauDYkdpKSZuD3viG
S1q7AwxkGxtbUoJyqXttjek2GqgQ672eNknvuKxKARSsReHdVFUJUJ6jFvDAdTjc09zGZ4NLNxUd
f/+jNoHIhjZRFeAI3iXWuuNNYxwYD5zNJHAaLcA/XsyR1c+cP9MEVSbdi2Jgb3Lqwhrvh2r3Yqaq
c3SU7q/FAntKTyBS0e/IvgUt3iaw0R5P9gzIWTIg7u82eO1LtfcCvB3vyD0eHOeYZM1fmem/BIFR
P8V9mm8DZjjYI0Da0c7Zvk+15rVCS/wd6gpjL+h7yFVWeL0+sRM6B/zXkVtbSlPiKwYVaWPgbyiX
eXGvOz2+K5M69pAI/EPX7PJuGPXgCe+J7vlPPfr9qumRBKaLA/1i4ZMK1ID5UjN+15IvR0Ej2dL1
RhYc9Ew3/sul9lkMuT5dh0uMIuo2jRMXdwRUiWRB7zZNbWxQURKrW6OyeledEmNT5wEagVps6Jd1
+NKa4H0MujY5dpUevpSdnhxLpAJd0k6lEswmpOiRA3UzAOPPvKAoRv/qC6M+0bkmNlf2QjHQW0H/
AxctnSdw9v6mTbHjduXbSt9e/vvlamLsDB1Plb4DnX0eB1+SIsqegqB7JGS4Oog7NCqFbIaiM3U+
rKsKBYukZVWJtqa6aO8IVU4i2VEMxWLpE77rH0lMMbQ+Yx7h1zGOstciiXovHKLCHYTeO6tsDP17
e3w0FTNAnQcmaSL8eaS2iuWOMR83N4oyGs0tBcml8eJBdrF/FY0kVm4nnja207pOG3vLauuDkkTL
YaFVMvXU3qIj6mPGb5iTTgTl0FW+tfguiAtLFIpui2o/dHhjCqcp3zQMvBHzcBCA8DErBbsy7SAZ
K+ScN7ntZUytPSFleZs76f7KUnPiN5tzcFxtlYrvl05aFQy2aZOL0wxs1oRqskW6K/DIhA4KgPQe
u9Lfm5bc9JCQuQovvxkavmmGELhoidPGe/yp7gO0GA0AfIOsSOLyzsTeNMqLK6SeUX5+CA37kGY1
32ai8g8kAlboeVSnAb6ClnkwGFtjSLVD33bA5EDqEngUBfZ6YlCgq1tQl/20zKPd1OZLiQIHj0Y8
ms4j3K0Ur0wV44VG/8LOtmzFK4R9F9rpOpOIObG89dKIDuCHxJ5kVO9v5HXYXdumOUf3CmBRoyiV
N/Fc/NHFY/LccsdCYx2KCmvZVGyPysciR41C5DqoYDKzEj8dmPOehW/W+6spnsj7LggSdQs221kb
MMt+ik1unKh6DvgfT8aot8elyA7VgSD+A6zAai7iG2IzOU322YG86GDr6exKM/IfjAQsIratrUq0
t2HTsx23hRbpTyUQwdZtiQ01bqCClmS+gv6UEogGswkpRgRwncLJD2TS5ajHBXzCQY1D9AjKSPPh
fUQ151Mj1WPbKHeaOewa3XIiDzew8ZAo7K/Fmpeqtu162cjeNmj5pZNJA9Ab+mMClxRQu+AQncSW
1pujXk7kHNZK/34SGkis90Mhvg0aoK+3Nl6iTkb7pEcxEwf6iwsrWaPcAUg2gSi2lR6FL7jgFWys
DWt11MCNHKKdfkVaNBWftUM/rvET/VBQCvKGTbN39PErr00xGtui5eWuyer0VZnsbwC8zf6Pteta
jlTZsl9EBGRiX8tblUpqtdT9QrQ7eJ+Y5Otn5UZdqNW6585EzAtBbodMFZDbrPXjTwOA2tz7deAv
m4yxp0HqfMU5vsJAlsU+OrQ5+oiyt0tTLcmYtGQ8L0n7zrewTW8nvDxa9q3FzwAOrHaYpX4xhtg8
CzxVz2ldYqqO1oEhymVveNn6jZCMyLnB3FxS8/7oY8JV4u7kqXG83xFnO4pFHiTLQeY6RZ0VpZs+
Cq/O8AXKi+C+6GV9RROp+ilNa9upNCjJtLiIll2Ee4VQMlKQHcnIJIn7dhNFlQdiCZDDB5WiYx6b
kB1pPR9GZCeqRVtml0pn5nYy6co4WNHp5Ejmk6VrjskmwsZK/ZCOZp6rUkezbS8vE0C9WkrblpcJ
i97xXrWEVD8KPT0XvBkyvBjbSfYcfeVhPPzsxwBwrviuXbtSgGIxDKqdbmbBgwgqC/i+uf0z+sqE
fLW07Ehe7bgIlkOQoscPQxAT8X3KjSPwh/Mdp9+A2Own9RuO+yRPk2BltfI4MiPfkRGnP5LXGkfT
q8KDFlvOJa80bakFFm6mt7MghyvJotvZrJ3O4qE4t8DuQWuPfQ3xBrQnEB066IoxEBQ9+tZOORoi
FFLPrKAzGfvXskQNnGxni5AjsWODqWDRpcFDq1JOyC7pn2pxYYqCIWGF8UmPLgSeShosCB/1t9mo
WByyJhWPTb11QhCq5kb8HA5xtQ8xyb/GDQlUW0qu29Fz6YwVkiFljKomAw/z6wdT08MLdvGARQkx
OQDCcwBOq+0gyebDG1nQLzgGaY+knOWe8qIlvm+gZtBKpL1U4Hd2tESlcjjK9Are0ZUWo5636AG8
Op2B/u31bNbSmZbrL2KMQpDVK1Lqsj/ObxtzFwy9i4AFdrIg+QDcx1OO0ifN6SIl/Q1VVeM4jfkG
prwLnGHHc/zyS72QxcaSDK07t8FgrqffOuYZRxJVbTTeFXG3475s7rFvWnZjjeqcn5loMwKspGiQ
Zip4pp/B5yqfHJavCFayr+N+77WhuSIwSpc5xsK1bf3so/syDY1Oe3xtitOb+i5Spc35UHm5fcRk
coTkDUnflStJNpU0qZr5zsZZOxaqF7O0Efmv0Rf5pgGay5EOI9pNj6NTbVNXAqZHyUk0W8yyHL2B
k9cse2cXJM02vkV6Z5a4l98TmgPQI1YiAy29sPN7q0zDR3TWx9uaiXTVsAhPJD21MZOvj3vgSH/v
yww89p2OEQjFhkE5e5IJD9RVA7aNV1L8R5mufKfc/mxDLik695etHIwVleHmot1UxHtT+AsBKrzx
+/6JaniTGnlNFPX+Pp+KfSZH9+BUB2yL1t50RfuEXpdAtXqzIT1T/sElds9E85aBk38sezVRubSb
3TvZv8ebc3E3f0q3eV/tCmhYMyBpUfr2uulAVjHL6CxXEKcTpinZWG6OwQ+FbkrqN/ikBFo69NjF
Iyf21maOiM0932ZJ8NPuKvtQVdZdDzDncE1LJ3Xu5nQN/ZhjPU5mb/5gN9c3f4h3MmQYvvnI4KhJ
MX3dYN5mm4wKVbjhP6Mh7y6BEONTkhgLC/hMz01QZSfTHJFYU1bk5ASdvSXt306iSdCpTal+YbSf
hQGCbrd1is966y6kKpNFo+Pvw5a3KyqmWanhArcePOGdaCczkvdWXgGQpU4PVPyvAYe3T7gevOkv
8Fkw3qO1XdE3ESkUWXZ9/MtkGJmYGw5G0Tkrp2+C9SybA04NBxRsOLAoCVDA0C1/EcomxUtdkAI5
HozY6IeOnSkFVwclbr1dfKLsHWXlIh+NrpjtxoukSseVjLmbXoBocMryUV6vHJHlBwC8PuX/Zud/
i4dynL6zXHxlZjokzopFj03MhZp8qd1XGZCIeoGnhmDnrYhMlWMXZdbkSFa3WHP4P2PJQrx4ACU+
YFOzcGyreaADxgbMbWD4LYqKePkBhYHRAnQMQLWtnoKooMu8+w792rZtjOmyx8DZ1tdhPa1tw2wX
Qw5gM7J2AJeOyVCMMb6znq9HHrqKTzJpDt79gPi0akvjOcrCZ+AxOddBQflUCQ/3tLRqy7l6o3OM
A6c5J6ZwrsDTDa6xcaQFGYWCBScZmZ8ipSc5rP0tALGTZW1ZAthrrg3O8QZfGvIgm+52qTmUupTj
teJMZoYo0JRRH6cYeiCCU4/LZJ5ik9H9fEN8JBhYBQpW1gEOLZXHmaKk7Edz64wJJo3VPh25LTQb
xLDT1VteojnVoRrM2EGTboGZA4IxeQ+AEkfoEQMwlIG2HXT3kI1+O5tlpKDDOxkFMFGwWuiYvF6H
TpCiKwa4lHSICPZS5oGzr/X0OPXozomTQtZr8MyLaNGFDEOXhpFs6r7kT5jWzTZN7CabShUCZ60M
2A+M2AwbVKOipcpxrGeyOzqjA2lLVMsm7cyWR4x6KDCGk+87xRRKaZMRn2SMNInAQ8GmLKzPY9m1
KFAmaFvvDOuz37KvfpnlF1K2gi3itmWfgGXkPQDda0viMHPZmfcYDRxYZH8eCr3ZYxwZ2PkqohU0
2jrwAHxFS9+pXi8whRycdxdAHezNBSIX44nIj2jJInR9cbLCZDmlS2iZWehDkwZbpkl30ICcCNog
Ga0aK4q+V3a9GlljvbSWZm56Vti7xFCtsFp9JQP0/TkLXgf8MnuOKL18Bw/nKvF88yUdM2sjrAAf
K6vwFiDtYhtTNf91qnODDoGvOB7yAZnD2Mu3HbVvkA0SLxG6dsl8lk4G5Kqc+jQpXp3kg9l7Epun
PhVyHaAJ5sQVclFPAEVVbVoYShbNehISgBGdaoMsuwVySs2hK9F0o3ze2EzufADkD8gAGiAZKvNC
RMM2Ed53AB4WAB9k7FyjmmZ7KhGlVlW2nVZ90jA8l15Xvy0DELUbC1t1dMwR4EMLEgdNtOnyJkJD
CCuRfACW8MLyXVt1l3yd9wIfbQjQn/3S2SPaMG9bhndmjgpUhdEUaN53zA5d1SuiDvcYc0Ddr+y8
fmxShho84dpmlVPcYfv7CXBRaBfWh38SUbpPBm5hSBAZ/mmM6/qIuc9+k3QOf8R/o1+EmtB/auJC
uIXKx6rAUkQ+vqH5pyaI6uOYFMiO9HIpswK7W0WILHCLXHSy9i9102FERg+sBTEcNw4KHF5Sy2Xa
EKanBK9AkscXVAOGvY182pY5TXF1Da/CxsLqvnGv30gFmyij/n7oGvbi9H84GaLWtlZhFlfk3wGZ
JYFw/fqx0kztHy1GVhVZHWBLoZrug54pwGSIHYBtt0cbxpLo1jJpG4s81uyV2yZPzMyye6pvt2sd
uf/Plmzq+yAKP1EdvQh1+zBYoMij6nZWcnQCDlm7IW3Jc5BEFyY7kDbOMVes4pFSrCieNPgUj6rm
iZU6U7wWeWmQHYPJosakwVV3etBgVPmJAX85XAJqaVoS4Q2x4xgQ+SMsaEVyJapjHVTQKsQtDoli
q186sWbgG+cGlo12OYyF9a4TnEabJZfGcpsloV21+OSGwvO+ghTJX4FFJZwsLAFqPrSmLzy0ZG3s
JkYJV7XBcNVpEaizAuMJUIDnUFKHxSy0Gk1bAGcLL7fkXdXAKmHIx6nnWGCvimFElkVm2SUrMWpG
+dUWk4yLjxS1rfWTIvDBy0keeBnEJ08pgrg0T4w3IOAbCmOdFY3ePPKpHtdzJ9vghoCWhdIwVn4n
9W8ieSauJL0L9SWY4Mc7Ax0tp4zbs0HeRagYaIu2A4HCVgpgkwGk6QgwB8tZNT1Ke3nSq74ShbGj
1JHGnGOE32fNrQSFPz7WewD9MERB5rhBww5Hr/dzO9Rv5XUE+vU0CZ8/sLeVnEVegRa45iHNi2oP
wqga3yxFk0hr3Q3qRZL61i6O8HrmlZi0B2yXOAu/4s8Nsum1yJ99zUnvUL5Fo6gwOXAMEn/Takxs
aGnagDr/N6fKMJdjOP5oZaL9sIdHJGTFLwtk3wuk6eUnoNvU+Av3+XG0A3m2xACaV/RJPjPdfUjQ
BvzLapEP64PmazE67jIIFQBGzeQ+1TRjO0pRPAg/cRZ/x3cBZD/FD4Y8P7rY6p2bgL+JL9DsfgHa
zy+qm1DFRQsEyixWAIbCPgWz1Zuyy3T6psQy2b6xIB354sthTYWZyYhqNFleLqJ0CE7zqxG9BWVV
9jlH5RZEV79fmSgVQ9mZnMfZvhr1S8Kc2jpoAhyRHfrX1tJsa3/tmkmLkWu8chu8QaMyE/F2el9W
MrsNV2j+xvyzWtWuNRy0AaPUr+/QYG+bPEhNh5sHBdEaMHmBTARgoCoAHfqb1+t7+u9rvPOYtKP6
qZJgOHZGy7Zcl9a5CgVuldjQfKpcpHX0voq+F+Ww84n5qszFyjID84eFNohFP4bsyc98C2nwSLvz
o17f9fic7v8XkcyyWelBPOzaIEfzGwGDByDGiaKwWtMyY0XIFyAgSs54TiwIsmoayo1FbCyB//CH
YejEJ8uvso2eV9GCqHdnTt4U6RCvG8QdiUgJFssBvc9mvyE6X1LYrdHuyX+m+CWFYbVLAZDsO5Lr
4PtD8RPvFXln3jUox4PMAwWGiIV8ZxpRuqQl5pLCR27qd7zv31pYdvZqQWbKgmKQvWEDl+6dhTuy
OzQbNGva1uamgT890Dx282Y4alDIBQAR2Dlvm+kUeMSHUkdmAL+WWHvec1gIeZmdJMqGaOSKtN20
g6YgadjUq3kzTkGiwni2Afd6sNOC43VxKE42qLLW0vN8sHXloF2wAv9XdQr8hP8KhYvdrc70T14S
hZsB0M4n8skD6axDWaHcIhLQiwy9/4sfbLf2d5jbE4DEijZ6NMZfxDAAeE/vnEPY6/19kwVoGojH
7IeyACZr/MU0OFuD58U56ODQBJolLESUZD8aHv8XC7pKoperAFy659ptfxkoln819eFX7+E5idva
uxOlGpWNgPG/2PytAptBdwEJV7GMwq60g7UdR96RBwZftgMIy6oerbPIymef+sQrrly4gMrCyvR0
HArzIXdkfkci8Hc1Kw80Vltakns42q/ugg+Tu99FDqAP4Yq28BV4W8FbNZrRquOh9egXRnbF7mKF
TZn1aKtDF6i8Q87yI8nqIFA9mmCNyAvbekTbRnYFkOnkbocYzGURaEgHs9VPLaBhp0OjzhIUyG2t
Qy+gWtlRBwJHlnIkCJWmDLwrqwx9D4aXbBWAHPHFNLAp7wAddOJVrH0O9B8kbjCigv8qrDp3eLXK
RylPACS94p3DB7pG2aK3RqF5dFr7ekBBHpisHmv3UeIk+1lR4l8scB/7bS2Hel0IfycKbBY5MCP2
VKRIExOjIOid2FOZgrR9Hnh7KlRkbGyX0gX6lO2jnYiKwmMfApDFx9QZUHBqvsIIRnEHOMxQEU+4
WwzcolFKHeiMtKxBfUAobSWA9df2otjnBUsvY8g/UZMeraStf6KB3ttq1ilLXXUGfuA3/I5S8pov
B3RsL/zekutEJHxJr2/TmxwJh6jkb1756L1vsjYFX9JyPnhSk2sJOg380vYuNjWOinMkv1qhvypT
L3kGV1yJoSzIqVaTRIDC76p0krvS4msf0B5flXy2N5j5C69e/SEq6uE85OHrQaBitM0VpwDJZm2g
7DJHjIfXzVmeZuEdZoKLkxAADaGqBW5KwWrgGTtQscIp7sdRNs/vrHonRm04OaTYzV41/NNabiNB
D+5qMLDmYbVJK7XDRUXwWkn8Syl93zHskajmNHDNuaamzh+RnVpTI4xbWu1JS7E/ojYZloIGrGUh
RkcUj3LsmEDWEWGD9issRWodZINOrSAITYpB4o537SkEtstEzcyR+tkMBW6WWVgkR6pil7KqVh0g
tDdU8i6EI+9L7mLS00MDHehagDfvgxKjUk8f0ibYxZIriT7yVxakdDA2tbac1EKnN2ioAWya2eAB
QSX2ySnM6oRfpVnQN0K3QjWOgyUV70gLum4Yq5LfrCVfWoYOWNdm34+MSYu7WnLqj3nkDMvc9rRP
WiD/OpMDe5WBr+gvLXloMRLBQ1MP2yZP+DEc3HRFH1ogjz3IcpCPVif4sWxluqIPZ61bDxw7jzdy
+jD7v+37uOkWY1f0tr4ubQf5EVWcpWq0ZMIGgFgMQgglmxUfLT+sefN8tFfo+QRZ8Z/FcEMtU9NC
LcfFIDtqcuGFDlmRfsKkoYPmsd8iOkNPi7csrSxdF2MP9FsSlnET7JjtZtNydonCFvDp9vdZwmUQ
zVfIQAc2XcGx0EuzoOgMFEJr8piNbS17DPpsr2lehN64EdxB2RBvBCEMOy7bi1Gv7nRVjNTCzDvq
bfKlVPjEoY9MXoOUzAqg6fGGLEiRgZDDwKDQ5IRB0HbViOxOoi54V0hDLLTUK7+IEmU3TNeER9D+
lc+JbCZ5LTO5c/3UXFdJXX0p8UoLXvLiAVAqIHPIpEDXGuSdco9Q85ndgb+HX8Vu8d7PC5DJuslj
ryNTQWck65VMKhmd/f/YaSA+XeY6aMjB1wHEbj42R7qjWduxk+IFaMzyCIQbOd3nkjQzlkOPO0oZ
cvki1u1ofclBgfio5V26qZsYbX1AYXoZHX4HOCX9IcmG5D5q2E8Sk5Ubufo2N02w3cNK95wtIMUW
WqGZj3gRzI+GhZsAysvWI8mKMFwNGG27ElVybMXRykmEsSULcjAlxpgL5UAy5dDZeayowrGHb/K2
WzsliLervpPbpCiaJ3QNPokR8I71KH7JDC8lHxgUwLfRYu+Krp3sngb3/DIoLnp5nSf7SDdqTbVy
YtDdzgr0KOUXVl4JN6a322sb1xeBhBpfFf6wrIWPF9qp0QvLUi3pmZ2UPmik6JQnbxX0WC9CYN4N
YXcxQh0AGL425WlAHQgEXZT/ZtGU4FFWJaxmMmRytI3wbFcmtv23ONgLD7skxQ5rfiYi/ZCCOBAp
CNOM3jwr6ZE4PyH9AaCq7VsD0oWU5IdyBKImGuTxGCVHhjxtVGf+yYyBRM+50W86Vf0B5pB4iEZ/
I9owuJCoBZbGMQzrn6Qj0ew0y/50EsMI4Li2/0n2/1eniApTdJW2cZE8dIaLFwdoLyjRE1l9l3UA
Wki8Ej7mvig+5Yn/j6FejSqnjjC/ZtZnIgSipf3nkrSzMVJCzXle9gmGeIw0qFaetgcxPAY6B3TV
3mMV0Aho9+GKO3mOBLhdPaBFgS2tLGRXlxlyI9uoPsWy7w59k4c7D+QdFyRd+UpD9f5prLpuIYuq
/u5W4b4xDNAiF5hIQkdm+0vL+PcRmPovNnPQtYsy0BQSPKH1CXy+ryH7MReXtrdeQwoDaOblcBeJ
pn/RCtYtAnUGeNduAWqs/iVvcE0665XsQ7uCj5tG92y8CwwiCzdmWjYXvwrcsw2G5L4qQSZOy7qt
F6SMvRGDdOpQZsw53+S97jcXG4mrZV2FqmCduWhzzUS+t+wWTKuKq9TmYF/zK087B62TPNk6em2V
3C2NfJ+Osb/yzGR8QckQJG0yw1/MG8ov3RjxTaCK0aEqS0eeJ18cjGC0fVF+blTxOi0HdzGowjWZ
RVGi7SM1FMpMoFSxztvFGDnZhpgBW5mRZq6jHjs29KqOLWCSUut1LYXZAqnBNNevaWd7XHf5uB8Z
4BmRh71gYip8jC3f3ErfBCaRWtJBWYQ3i1RZDKXOlhzFCeT2VRWizvXPMSDpdpTaJ5FF1HdKAWgx
fzcVAkh9M55KHB8skYvae07mbww1nDIf0BNeStZeWqqEV72LPH0ef6+p4m1YpbOK6xZYDDTSQjZ8
jINFGDvR3lSjK3+HmiW3cJN7HHs7e8i01YzdGHtNufQMN92QrFbQVa2mybtRgIUnYtPEk6/5+qPJ
2TTh5P6xIp0DS9oPeWh9IksafqryqAOneAXCRik+UxLY496PtI+DT2OrNTsTHE/boivSp78NRG5d
jVjXF1TaRIdLtOZa32yptGm1HtpZ7bLZktZN43hadmbHnuYlaWfj2VcmZrN1S78/threjMAOxe9c
bpgLt/CQexe5eUcydI2bdwHGn44iNPez3HA7vBaiIchcpEFibMiOPMgmsTGywKfym94MB4BpBmvT
17IdsOS1z3qJTL/v+MGZlq2VbOtMANTBA+9aJvlKCkP7nKScnd2yARGeWo4jkBKjNtEnbYoRLxTf
8nxHWgoJDJzgTEsVUqbha8gcGCVpG4gzckLpogOi3SNoyxilNNQBua54wWUWnyjN0QbluC7AE76h
pZGE/ZHpgMruqjD/FPDBejTBUHFLi9RV+dYdfHn60nPatQGstL0d4B1hqGyxYIFEvqjvgAPgiOe2
bcF+8oFF74KgdCja9xZo4REL+hB9EAMAMuZqiDhooACilrH1RNaEaQrkPEbRuvsu1jZE4zTJJr0X
Nnq7qOqhB+Qr0uMWPfWZcC4Yz6xODi1RiZiW1O9BHR5hb02iucPj5kS9I2R1E9GKTG+ODG3fp6rM
j4SH2Xlluqp1p1rTcj54gbnz+q4+6Wjpdxax6zYHNmRPHWeofZCbjXm09bRudDZZJ0g07tDbWyzo
0kOdAc/DZxihV3Wrd7IsR08UmDIwI0g29GtmXStXo+E4G7tn267V+ZW+4WrlBoF5pYzHbUU6E7pB
WVKm5Kaje0Fp80l388u4x1BQbKx7x2nWjc9iYA/74FeU9rCg1+Ec+/VV7AKoywxqPERgBj6P6Al0
q8EdMI1QSFHyYuj8VYv/+p68/jSbo5EZRWPKq7HrdYZfcJl4db3gbZ7uygJdrKkLRIzaG5NVG5nB
F3wOLsQRVw7dljtt8q3CHXlpe712/87JxdNwlfpp+AU3+jsnsr29VgJzmwbQaEiNzjKAfS8yO4u2
7xS0nGWhmQeLIWagpHZ6ZNyBWxw+SS38gcRife8C5/ohMV2QhSMlN1hGvy2EUGQVyOPVevIDLY31
fWqHk1Xoaz89bKT3VaDtsEFB5qKU8q5y89eDD96bfZNo1+ImmpVtKQHYq2E/zTuzIEj9V7d89HY8
NJIjGc8xRz3i+wrhZrleYtj0tY+Np6YLrjR8n5F1eUzVAVgQPUgiA/1AMj+K051W+3xJ2iwptKs2
YFj8AweMhZmPqVH95cBwBXLvDdyzeNu8XoFkswP559aoXZWDZqjELb5T5YAKStnGHbi94+xHB3r2
Bs/pb6YeuCvMySanDyywF8foh+250wwcsgfPPGfGNBumtzXf+25jvI7UySZ67mVjnHKvaTexFaCB
z8BnO5PRduqQZ443LdMutDGCqz4IaM0INgYrfhLEwIB6YG6E/deYB+mqd0qJnxkIAGCVB/NSbpRP
SZB9ZJqa6ITv0k7fU/HMHCyk7NJw4cm+tA5otS9PHZaAo+uPkTWs2lAf7ulgocdoZzlIUwvFWdWp
Ayls458xqDMM3/42bd06XwJDUdtIRWP1zp2Wcwy4p2GPolcm9pitORNTIjEn0hleApHNxZ3ykFfh
G+XMx+iFmFvpHO800SrO/oUeZ6SYRbId0LEPcseNZeFGJJCDOPSGHr4AGmKZhYDijwDzd9EqGeM5
n6L/Hr/Zrmx1DPAnVXEXmT7eEg1tpYHJFimrP+RkURl4QCslrTTHwLbb+8UDZLXn3J/TOgeBEvod
iTTfSHdg92yn3B/JdNcC5RjT7yi5KJFT3FEMJ4t+mWXOFJm902bqwRel8Zqye0brYxqhCx8p9VcA
7a8PYqxU1lDpaEWpPbXylCX+Hv+IoI4xQYUOHnrhZVWw7rXGPk5NLqQQSqsUlgHsp+mVuE//yXPh
YWvDT7S964pwvGfaeCJ+2SRm8l7paDdHuhrfCOKJven+zQ9wDgtugNyhtjpwmpZV+BhyH98wF70i
PSBjzizG+2BbNcbnQmu/ER0Hi2owGkr+AxR9eFNTThr77YQGzOGMyZB4nYNb9fM4DJNT2qOJVznV
hbV9fZ2I/GA7qloFHfoCjFIAmMW4J61T3i+zBHVig6odb2xu6tAN5YFWQi8wySq9cUutI8VQapsO
3wvALOCxTFkIgDV8LGvsVC4pk0HGZKf44SZf6k6heGT3H+MBLCg4u4k4FeisWWu6oyHBmRrpsjP1
T6ZuoC9D5RlyfODOhYVMBO33ydgv8cI5Jw3kID8ZOfAu/t0hKM1H19dBxq4GSNHD6981Asjvlebj
+UsTqDeFwHZ073H/GZNvAyZWlWLo443NAUDUYT6bY1YKsjkAxZujfBQAvctTgKYoEWA0QfsVR7gh
FYArXaHhBF9LgvoBza15N7C0vIvkmhaC5KZszbs8BVF6r4xJ46co+iz0Bl1fMVrglOcYWeYdndGB
omdgh1+0volvOL4stkJWC1he1Cih41QnzLRZRcLeiLHPcNsVyTvl98Yu7AyQ7pGhFRlAXOOlw/fM
7CfZFIHLcleHIjDDRVZmYoFGVfM+SsZqZ0Ui3efckgp5N1zhWtWXQbhnRwu0X6Cu2WE6yvkqHKBw
khM4aKsdZs9TQM208oLbzqtTptvnV9IbsUOOw56cfDQ+3XuxXLMcw/RgVvAutoKAp0M5VEskXbwz
YNteRZ3axmquesoo2azAHkAsgfwBJtO/g6Re4J1neRKN0R6AEuiLVteaFXMQUugYO1zFo4XkhkIM
qZvsM6rh7r5RQA4666XiPHyVAa5CXEhBByVnSDXvufL0aJACXe2TzKHlnzHJjkQ3f135T64ki1gx
+c+XIYfy97VIPsdQ9vTzAulrF3Que2xs0CIbtcGONfoMniQwtEqFd5P2hrlJ8lpOywRF1TLr8R6C
qZiDjRozCBthZiTRP00fO/dW146Xxo+qBcnfhWVxuBXS/TBsahja53rs2H8MOzIN0Hg90HkobOb3
OdA7VN651lq+Q4OAv86wQdgQOBEt48Z+uwzVkpCM9Lry17PW751Fk48/LYUkITFqeKmT4oTBVuBK
qEOJYmoPBo0rKqUAkugAStrg9eJISgPd4Ws3QXMhaSMXr0FFh/sgaSlabiUnUt6iGb2G92OCpfgg
WmljOJm0eQaoHl4Or9HCUqY7AzNrC7PNTmTxZ0haNX+GROvcxz/g/OuqaH/+gPTrUjTLyj/+dUmb
qh/wP/26bqqD2lfYwTaOUKlCs8izVrHhXCI5hOw6lsD5M/GZKPo1adsEzRPC1psDB4PRs+0kV6k5
0TVGOekJ6Ezorkd5ldVoV6MY5BRpmHUopdtNMUobbOZ+52GQWBmnbnYd9T66NhUSj+rnGDnTHgH/
sBxaRQEiUz851cQOgqQwcsKArkvzYGwWJETL4qt6EtKafKQZoBQdgXR1tpmDzbIMA64rvesrIFQ/
cZW56A1UgHitD3cCxC6nStf0VZlW/NtvAy30AKdn+cMdem7lZNAODlMGvp2h191MUtWUbS96N7cu
Y1zaJ4N58aow3PB76GUrG1QLL9ICkBh695ydWfLwKW4djIHDgDzx/Hr1tBnmG+Omjr63QDUjzwFQ
GRsMlbs7+7cnGZDnIOoDPrvh3Zjk+X3hlvViDOMewIsyv28V8GIQoUJfj94nEpHZbMuAGjLZkuxm
S6tBhQwi/1vfgBUg9tsrvc9JUJxikqxXQ+38iaMQcFE6eg+kVQTdbHnzu+lmS6UbG6SpUErRr6bZ
4q9W6M5RFh3Q22pzBBSkXzlH6pCOtDY/d6XZbazW3zWqJTTK3RjY8kV68MzQegpcbZIjURevJSDD
D42rm0+t9ivMMFtc7IEYk5wkqD8A0CqXrpHYB14Ax3ylK9l0etN0VivjuxTT5Auz5mu8pOgPzEzq
rRWb2LaFBegJWIqUFi+rU1dUxkOOj/mpjOznmpRFHWDstAybLfkCAEd/AIq6Bj/kUcBn7QJ8aTLV
rBptY2OF9h5c5RaHopIojVPYpna9DVJmPFigTnp4MYt+BFKS7r3GQtPXEts7+54S4kbhYtKFRaBK
Q468d4C/gXcatOveUuYWetIaVkdTUr1VFomyMMwgmpLqtxgYTggfnSJz38dghjfFICegGThbVG1e
r5ID4vcAHL0YMzXMWjBA/27nRyM9kFnQvVXQs5GetJj4tTA3XL96fKQg2fSopvhkrZkgkk2L4hOg
SLqNHZjWXpqZf9VS/CPRGJb/cPLhiBJ2+0wWtd79ZWE78pjHrnj2rajHg+q3RSGRrgxVi9wtxn+3
oKsU+Dprps/AKq1rZztNnVUlxvy5kSHgaQf/16DnmOEs4x+JBJIksmTDQ4C2sC2G3tuD0DX/LHjl
rMCrkj8XTTY7lY4d/eAtx8BT5/WTU5w47SFMh3GHstixLcrkmhnZgb6VmuvFVyctDvQ9JN1thWrO
G8s//WiFzrYDfe//jIKUfnLlSXqgvSHpbtf70+92hRpcQhvmApfI0oJxV4OFaxPryfiVgxEJucD6
5Z28sP+SFxWTZO96Tv2SikECh9MtNyS/2YMqO965xefKrZPVXBUuPDvdNEo2Twfk2ApNsmk/pmrM
pZKR7zRUQGvu9smKbOhAsWYZXYRkuAO/xkfDn28lA9BSO/+ojaZ/ZFqoTWeGL4JNqRmAm7vJyISM
/11GvhWgSxYfGXvqQhTK6R1r12f5ibrNOoWpaYVoCfZEUq/fTB7MQppTcIycgX+jzGHjZqfI4Z8F
dZrEktmrtAq89bQWSXFsvTC4o5aSIRw/NqauEzp84MDkw8gwUG8dzUy7zmn4sXPCI961v1AWm9Ld
ZptEJKK8Nx00Id6IyJQcx1BMjmR1izWH/zMWyW9W5EOx2O8rTivc2o6YfHyxO6tG5wvm3Chd7t6W
lCGPhfZWy+X4dklalAPDlNVn09L688Aaf9/G+kGwGH0IJJtOXZTd97FhHEhGh9wuB7QU4QDAmVA9
QUSJFvpl1TjySUOi2Y2151JUxfecu89uahXfgRk6naCVbTr5WJUrr//i/rdNE4bJ/3D2Zc2R6kq3
v0gRzILXmgfX4KFtt1+IHnaDmMQswa+/i8Tb5e6z9/lO3BcCpTITyq4CKYe13hRq1X67zH/q/eet
fOg0Ix5yTRX7a7dz3btKew7w99BRncdZvKnjsJ7bsNFAAfbQ0nDPSOa1z5b/JCatfzIKfQvvbLz6
Xv7TSCel/RLZjrhTBfqsOop6TodW8OyKNcJNMk6xTk9IUCOncb7zDQPsgEFRmltTYNfiKROh0A/T
rFuysJLh7LI30RRvaDfbkcYU4rlWYWxu03BEEn2yAocOwF1bXqx88O6te3Sw7kPeZM8DAz3H9KAj
uWGnwU2uIvku50AA2ld8SJ9daW5v8pv+73JZoe2l10m6fM8U4QcHjg52pG83fevxxn8w/JCBg7l5
zy/5VfJAWrefxaSFDDs73n5PHyLyNf9c4f7mi+noIDM0DfmPrQi8B8Jn01E/rgES3qzjaYFCMvf+
Ng8krHGNSux2TVMib4x77F7A11vV80OtYOB/XfSWtSHZPJwfd5DpLIw2tUQHqjtRczvEJ+bJlq3K
2gPr/ATMcgNbobNCfjFG1wao4N8oLXwyRe0YW+k4DZe3iZu54k+oYrdPpKpD+z5xs+6uR88sqFZ4
jzJtrPDoUKORu8Ta5J5GCKjJHf4qcklDWvq5RQQmLxWm4I2GlQei3RMixpfbupD8eoAkBj4EVqCk
Vli/bm7Z4H92SwoBQ3QmUUgYkRG57cf0QpN0aKfbJbdhgw30UCb2XrfM3ZdtrZb0lvcjJIJpSMsK
Gno+MBVpfXAb0izQoPBzSe/8iRqrT0FHHerxWzCxXkUclFmAlwU3FY35JKQzOoiw+BqmWHWTaQg0
3nZBJjS+eQiljoH6Uz/8IZ89f7rIkAUCyMuF2hRI5O01jx4tpzfeODak4MYVP/IpO1TrxD+DshR8
plPTG0oQg29mdSIFt5T+UnJgD1e6LE8FcOtXNOFtbTSpfO9rWa28SokT3of5OR6Zs5SsEj8866kv
zfGbDTrkldfVBTJIZbiNSqwqg0aAWWf6neeG0yxEakfXovCcM03QiiadJhg6d+aJkln2IrRQwa2r
AzdjfPfdibtTN+qBZKp1UTo09MNDhW3cxo6YuiCTaV3M2rgnfKwEMXsaqZbFyFUhUeF4vL3w4JeO
FQCrLcndqwuANTxqgV+uXVQtDkGjl2PamBuUvXpXUomwdNtmPVhNKz1RDXQSxLtSsDuavekx/GDD
3AQmPrnv0cq46OIi3KmgKnapYf1y8sw1jihe7w5eZ3QH9It19rqXwF5OfIUQc6NPnodwvQaiFfhi
8fZ15CAewAear7CSHp90HRTYwpiIaTQAXJWqzt58v/sGAOviB/K0p7Lwul+dU6zSNOdiET0g1A/0
ZjtrlmVgh7+Qc0BBaJZ+1+Inl7L64nTdsI5tg2P/X8ijmbX47L6TP45oG15Eud/+sK1oycYs/5XG
8XPnDs5LwDQiuAivgoTUQGTGQdMtj6r4Pin8fuKbNd8Gp98rz8x+GXw8dENQvSlEs2PPWpgccZlY
9eOjYRXglnOq9FDxJr04fhytzKBXb6jJBTprmv1lYAvRZcnw3Cs9rAtA7t8FZufc4Zcq17zn8oV3
yROp2u24F9yPj3WPcjmU1rt2W37VWSZ2TV07G9pV/y0OjSD+JLaKB/9qmOXKbp3q2k1onKMu420P
nC4UNCXikWSICH3SSJWKt80wIig/GdDBCAds6xt5jH20aYxD9ixlanyPyuSPE42pBOQ2NBUBKVB6
3H77P/T+01f8t4ubrzS2H+JOpAtWCvcAbrsVpfIJF/+WrL/l7j/UastL1Iw+S7PZBJhIZ67rOPsg
Wgeda1zomRdk/J7/NqI52nZNc02ZmjdNZXT/3Y4eq1Xq/pMdPZAnn79fgUZk9zH3cWd0vX+xozv7
uM/QiQHP0ndPxojGQyNJ5EaieOCNuQ5oU4riVcrI3JWGX8zyCht6kitbRasSLVlXg/fZOjX6cjv3
KUzDWMtyS+nK2yz1ONyGc4/Df7UdzOqulqE4pGgUPWUTphAdbsPCXCFgN96ROPlQ6HyF/ySpOd4q
8PW7xtDaEXhKUNVF4QkXIJCX/gcFLW4JhHfpLSYxx/UnXfmLzm/Jgv/wAJQkxLAq1FONuk3WiS/C
NYVosqYsHnR4uAVoSKHKynBNst8UKN5y80AKyeTBMg+3AM4fCn5i/uslog7RdGuM+YL5Zr9EnWey
I9Ddth+sc4gwhG9a6H3xag9cZ9MsYfDSbJaqA43IgDSGjB8DhmAeyjyW1OVDh7joT3k9pmca5Uav
d27ICnAdBPEjyQZgwtw0rIy9awRBJJaGTsH9vU08UG/pwupQoo2DKKL+JJtKghIgc4Et4KPciIQg
HHzXsb0OOZOm4aASgTZNdDxCJQ4SGKsUMNcnp9DdqVOhXFkqDgHVU3QnrG0jAChPp3jFthu0/7YL
f6yABUzCepqhMx+5572s+OUmL9F69a7nd/aqy8WvARGlS1s21tHNrBTZ2qJ7A4nuXI4CX+C/k+hm
dN3QOrZmla7zfujfgjpbUqmdDxyiJXo7uoscPfvotW6CBs1IvXVGOmtEJUMfpNO0l6C1nCOqX5K1
rgL15mXJrGFj17PsI9Fe0KwBzDiFlHkbuPrNslFAOIXFR3yR8O1skEMrsRtnji/WeYMCwtyskiXu
3sffRfinJMiNfTuYZxXEalzQRD3N0plEBedCcqvbknLTWe9mNGskrt75zvByk/+hZrXGK6uBfv6H
nIbopdJbzXz0jH1ckCZuyugCwwIBRFh/3Bdp5D1QyCulgM7AvX4LQFCB9vmixIOseysscL5Fmvun
bDq7DXVeXkLe673i/bsGqZFG66Jp0eaaL24ysqchHQIUfuJLoe5u8ptzFLInK+Bt1SuSZYYexwVd
yFFNdMfaBsQ+uKd/ujb3mQHYtaza3K5NZ3QhI7aTPdiIHkh0k9+uXSTNcwD65J0KkSqaPwBdBz3Y
ah0I8H0imYiilAmuGCme8DCfxjYwjWlsACzpAEwCzM9TnwSfTslAZgDcXZKUDgKR7QMyCpMLUvhk
8OnUEeKhdAdjlzNmjwsbDUeowq0PBrDST3SoK8PBTnsaM1W++kGgdiXA0+dZkseo5z4NbhBvkGz3
Zt2bA1ImFY21LGDTZ0vLlO673xSgNUvExY31zYrOyDQwQDeVB8Yj+bjJgTpwj9hBui9SVGHQwZYW
6tp7Zx6RKMwj+9NQl6jxRUusgTXzbxNRgeEsY/0PWSNwf/N701WjXZ9Yu6Q5UB6ad2b71W9CtIcJ
MW7sAN+Z3NIoXUP2HQgivBJiHaXMXJIS417irIAji+0LajxWs9JsMAqBlW9Z9RtkBuoz6UtyBfCy
n05Syt2sTjOkE2p+1yadPJBodkOnSZAuZdoCX+TD1ewvDsxTjo3nh3h2GcixPI5ltSWtqq6jpSsc
tp5d9mOf7dMm++LLVAM0OSzKbcKi6v2Tkg0dHACHr1N8Xz9/2mEo5EpbwF8gHeG7qYNiT5Us04p7
69mnXUxRhKBR8x2Q5nxxT7EHF5j+e5Kh/MwAx53YB0KXd6ZAw5ODR8wdDbUud13llnsS0STJaUiH
EEUa7YJm0JEIjq0C3LA3BzdFw+nHbJ7xjdzbNh170GjiSPJObgKspw50GEHggyo4ly1usrDGm9vV
nGWLT6dDFsVbHdmvwL8JHnrUL957+i32YrNYNlMIxlYAQpBolsSPRF4NbQGQe1Ite25snLhCzeM0
RMQ7eOgskE+q1LrEk6gKsU+PWxeQP2QusQPNK2WcZgPVgWMHVduIBaAMKgh1vwrHBA3DpZn8jNBM
X9Y/EfUD1ycgp65DNY577L+zrShk99RjwbkglcbFQxjNK3m8qrqSv/CsAmyCC4xCAJE2r24aN6uq
lGyv8G54rWSyyoXXfeF9kpwZm6CyJnneZc06a2q1o+EYlcCSK4tHALFEV6SHfpLYBHbTJst5tp2H
6fBsAPLQDB7TrkvvXddNAeJseXdNOx5JBPTk9L7Nc7T54KmSh4BDWZJa39/HY5hcSYsObd3sUluq
E420SFIgFMkXyYv0WJs+DHWDbmCPWdGeXJBKL+166U978lkn60BJHMpArWmafLHwZ4zOn3XUosK5
JVcRB91LqgFiOZtFdmbtuanTxTxO5OgfHa+9Jwf0KdwOzaZeVK7nT2FWgPED7dt0n7MEW62Valx1
nodFWF91wOO7240g7ygWaMrz9vNVUMQdLhjz+OyGPlVlhSiRsoAZRJemQzCiiboxG3NFQ3KIt3K0
DfK8W86XMwBltWMVCKk+/XFqENQZvnolC+z6ObqSbERqSwR42i7bz6a6cIOLjL6yQRYaAEzlFDQa
LvPkWDoHtCaDuRlRhT23dLJkMtffkqZ9srI8fUpaIQ7cMFB1NslHta/TdnyrRdJuutphOz8vkZn2
qzuaR8Woucz9qj4J20X5qSvzRZdo87HX5rNqh+KkppFXBuPGCnsALFaB+Vh7ur76MgMEYGo+kqg3
AQca5ZE4kkz3UbnLhUROlwxcK3rU5ibsOhOpYqAoLrOhT/bkHNB56cGwXXNBQzII8F1gnqnvSdSP
CJpkuq+35LwxkBFK7OKvYhj1UXIvne+ZCXRmdzq6zLfQ2mrdoXJ+TR59nqqz4ZRn8kiHIEm+yZSb
dzTSbh9tQ2716MPGpxoRLL6P43I137PMO4V0fKgPNJuOpb3jYiIgRINItVSATzTGR3LEOLhJgwrk
uHRhFK6gDD1GP97sKSuHVc+i4EqOqgDsuMFYAUtg+kOPCKDeNWXzRp6sGlDdMrTUoZDOcBnadN2k
HO0yaqysjdWh5rCiMSJAP+sM4aNclN3DkCnrbDOJfwBGdEAjIsDTW8NYZTJoZ1mr1UswmKg8B9PP
A6CLvZNwy7ub0QD4xjXw4ZI1ychSMeM+nzpKI+5lCAGOasNbaaHwxqj3pcriFzst1uicGd68Ulhr
s27qvXSHT3LSv8n9JF+zCTyC9KvJTz35meTkRwwdWnDcfm/wVB9Kh5vrFiQmT0jqKwB0sPHHaI5Y
ayjnlw/E6zYMva+g0NLLmPvVPSrTWrTstcYhRpniSQLB8U9zhyPfIiKXzMEH824elbKezc0sMw55
aMcnujrCe2gbTsXbkHaoEQRW5K5LhhrLz8wE9ckkrHpw8lWdFW1BsRNcaotjRtmXlHN2JhECQJ9t
k0ihJYeE/2hrNhfe5tFlvkaBiqeNGz6LuOS7kiGC1knbQ0BErkZ7EN9zCXQYZdkAaBxs55KUQMbl
pRl/Rzz3Hvhh4otO4s+WWVauSGEsGgCdtzEHTGPzpyUvK/El/bhmWlVXA7nE1Y20g85uhB1hDITo
HniOaEX4m9yD+Dv+VY8m3JYn6/dydIEi8YVl+MkDHewk+uoN3EIPGUQ56JKvUfqTBmUt0wetJ/Tt
pAI4zYdNFjnjylB5tLnJJj9jBYoRsvr/8hNbrb0ufQdxnsDMFwMKevfCi5r7aDowFwzzxiSjIU3c
ZANhG9IYYOJ42dVmfU8H8kWyhBpVaRyktrn/ZEN+0Rlbx4eA+dEq1755V3XjeI1RKIe65GD8FrUy
WowKiAiucqujXUTuysj68VvqSmDdZOFrWBbpNpA5Qk61Ys/ci3ekgE11/KdLmmBF/dmlZ3soa5tc
lqCUsGMneM2q7t9dgvPdvMt0ERy1Gx4Gr6qXEj2IryyFW2ew1A/VI2cEqsN4UXpL9NNh96c1CLGR
ZfxutDXweQw/fUlD7BTwPO6AeIBHT4pukLPVVXIX+7Z9yJnTHDVowLfowxaXUhVyjaqW6vGfLtin
xU4GFacL5g4HYDFAT451bDffk6ErFkbVpy8gmLeWWNV0DzV+02sjsMqzZblyN8S9fQCYQnPspws6
PfAxBzMGMCDYHB7tPq+XtsnT1whctQswcXZndxg0mixAqVlvgR9ubxsHcLUJq9TCayzvJ17ho1D1
DzSZTAQnkXWtkFzfk2rtMv8fVDO/eFd1y/hdlbxmk9c+zMmrkbLPXv9Q7Tq83v5WpRsoJq+DY5qf
bsCoXXVlul+4yFqv0PDKDkPGhqfEdU/J9MhPMzGuKt99l/vgMMsm+R/6k5z0+eTnd/2bH2liiaMi
FtctEB8ivkNBosAqxJEbCt+yTouN2eFJSPFamr0NUTHyWfl/tb15pgtR2JgupP3gL2/ENyxeMBW7
O+ZUPt5/yM0Ah8TfKqfidwXonWbZbfZ29r/qkRcW4RH83/3R7DBdV013QPdyu9rt7J/0AIG8AHNY
B4BcPEaKEcvQyAIoqJgOlLoWrrQ3CoERQEVO6e28rxjyQeqHa/T1PbBI2F2X8+PcWeZFObsruH+k
yRC7rkUbDdGm653iajneK5VSFLKtd2WC9QFVRYzMK5eRCPSRqiGU0a5GoKM8YdMr/1ejYuhWhuDW
05jG/jHPe7mgbiM63HqMohRFFn2ERo25yYgaj2g6UVYLBFNQ7KEHaQRilABgiOysBbO596MH+CJh
3zGdfEdvnX720OG9jlDadWrMwT+E3PU2ipXpYzWAnFCgavR3o17Kz0bZwP2D/7sR4FnCLXhv+pUr
OgY8Fhagmc4JGralcpvO7AGdQEU3dV+sDICqHGmCSnBITkM65A1wbCYNkvcd/+pGfrvpCQ1lYrxq
ars5zmgo03AsuuY4o6FE+dW2w3IVV3b+5LsFKkL63tp6VlI8SXAJ7pUhiyXNAjQouA4oHjMTVTyR
CEW513KohjONJJrJV2YmrS0NAeMFNq02RbidvP1tTqPfzelyg2Phha0+IeMiZl1u+YRbdauak2Mg
ZxkVvtEE6XWdWy9JRlVyJKsy0SwHlTh3eN5Pv+KiSr19gc5S5FGdv6YT1jfziZgk0YjX+d9T/6Lz
YS6g/L/oKGAKbNMBlOkohHAKD5Hs+OwJFT+4aDp/6DwbdNvafkFxXHoI2jJe0dDyi3pVjpEBXFrM
/m6kJVomMvbPRqp0xj3Noif6bLupDYwuB8WkjkL2dHo214V+cNFy+Ih+QfOYfMibtH8YlGc8ejkz
j2BZtRd2IjaRlVePWZb0Vy/lq6hTZblEzKdc1qFh7GiW9W57F0X+2zxrDN7PpvbZsXeH6hGYtQyM
NNi4ki4dOhsYvUj7A5gYzsEd5a1SeQ0B6HkfJKhxYg6YlYp44gedDrYHiAgfxeufZAmaqBdOkoSf
ZJ4dYFHum+WeXHH8Mxc5yhg2Oa/thRXm6Y/QLnZOl1WvgKNLN0OiwZ7WlUAQcgKsOicNy2sODF22
L7EL4GgnAhiz0AZDgx2KIkgDNfh36MoQL8hc2pssG7o9d3z1wGxWgEjPTn5U0XDpEaZ97ptUbGu/
FvvRdMVj0aNCmXxg+f8AymX+pUkBS+F1FgLi9Wg8tsjckAL3nS+oqa12QPUcl06ZsAczsjrgyIXZ
AY0DIbAk7eFuqJoXmqRD4KA9IEL6c6/Lnj2ElTGevDG5kj5psJEDVE5bHdoDJpdTxi3qsoMeOxQz
FDUDkmULCCmaLcOSX6TlrG/2LvfkireOv6Er9Fjr3gOSa0H6dIjBybUywSu1SVN3PPAEiJDPZW8O
O3D8+AtA81n3dWkrxNbHZgc8Pf8+VbY3L0aijVa19fOmacTsXTNoPRBB/Knp5q4PUOlkE5ZMjOiP
lGjTVl0TnBG5Ds50ZuR+vvcd/kqjbpqks/lgd9sobpzjrG8yE197u01WKTf46uYE9eZywxOQYkXS
709uU+6BLVjf0wswlUqRiEYkj2WuTk5Y7MNJyxnsYd9lLSizXRd1OLbxXAdRfHZjH3Uh0zAvWXoA
rIyxzNAS89yisXnjSZQn0qzlAwqgil1nR7MZEPQXXmDUAAWCbebb1yoZxqvjgcXbaiZm+NFol2GA
MJvle0jVTocskuvWV/WFRujFie8acHSMRi5nBfTM6TXvXLGu3AwhzF7FP7osBvb8ZI6NTwaYd7B0
fRjg45Y7Dl6vJWnQhCcNiQaCONrNTqROV0DO9zZOAgxQKxDqWhj5uCByA6R6nlUUy6e0bpq9h63A
Bv1PzleLvyswp+hWtY0iX7J0UBMPnl0QKpAltr1PpQbDA+qFKlygmi1JgSxHN3q3rJp8NejuCyrW
86ciyMUjDx+AyA50VWMwfhY8te5oLi54sWbMaDY0FCi/OpQgjVnQMAKjw2QJ4Nb8iSQf1r4qiiej
Mf/DWttYlpNB5gDKiBXpsGxsaR4CAKdtpFdFX/q6/CWxo/+ZmcPacyL+NjoIKY81885AXzAOYdgC
f2NSRdr0phpn/buqDyq1c416z33qXIbQ8u7HoJmrIGiEUOWWls3xIPA7+m00adI6mDSnudvod7up
4VtkaBZXpfEWpjpZ6d42z4kAEXKiqm6j4zJHvxL7SZ+GRWJDqmYKUD5SRZ36v6pyxHUeDQfwwQx5
e1Ea7c62wrceBX3nFMX7xoImUI9VHG0fkJiTGh10b2K2NINxhb6oL30A2sJmyOqXKgL0p1u6fNNU
EUBDge+/4OgZBHLbUL/kCll5FVVPWEca95kcz2Tkc6YPPag8lmTUWyBiaHxgy5OR46USUDJddK4n
H032FKGa75n7Mr4qX7ySEupL6z25AIENduV58BXNHWLh5cFwtVPZXJok6RadYQRfdTE0yzg2sa6v
WPuIEPqV5EgK5utOAmQ3xAb9NSjz2RG619W2c4EMT34BarJqEF98xs+9PqgQ+f/aEeFXZWXPfRxE
q8jxh0Mp0PSTRebJ6UYw734cnHuBDfR16DOPAfqzv6D4K767KQ1+jKd71qS7WaVPInQxhXXxGOEh
iQBjcp8BfuWx6gHBrHDY0jByx+jO9JpoYTuIyi0bxwXvJTcvNMtzm604UEg2NGyyVp7czH5G/Bjk
EqYcLhE28OfmKS9dD43Hlrmmj8pzdhwq1T71+D4Bp8G3AWCLPy2q6vKFcJLiWsnGvoyoHpj/VAAh
0xPImr7rXAvcF2W/dDw8b7aiFe3K6iV6YIEyCU5UhxVbLsxs7SEK+i6cZtjo9WqFXsFoEyQBiPom
ITC+1AmJBMzoif47HVLAe7RYBC9oqm59nEY+sIQdu/9GsiBzOqAkuj/mzoRKZ5uojLGrniAzSRbm
4i0rLPR2T5iaVYfdGvA997P+JBod+9+N5nYI4bd/GEkPEVt6CSe+vRZTdHKUCGYnUZstOmz687Vr
4yMHY486hSlImVJoMkCnuVuO9Zlk/4ddQ/FOUvqwo9Fs3AJHPTohRgLiHOI3niiP6czl6tWpkKvt
DQYqpRBNcjulRL4AHg6SPdN0aaOHKCemJfRC+DskE/JF1tkBkP3jvQu04idfxYCYwRNzR0OUIhZ7
lFnLpeWq9Cm1m+Tew8uPRqSBDrynwUV+3p7Mc4bek9FB8HaeRCPHISkAWRbqMnsq/Np+GMQPsiZJ
5wx/oYdO34EAQKyyrKgO4Shf3bZlD0rVxlGYQG7vjTqcwvpHhi/6lwRNePuGN916iL3wrfZcQIOG
7MULqmpnxrUFoEbox+egFM4bQE98PDmZ2Ikoa1/bTizJbBhjY236kbkH1Kb7JbES/OFgJlmnVkHb
10c/SerH2mZfSF4LA6D42IEDAKiL71GaDgQvuo7toaY3qAtAVScBQBGw6gbNa3dXMbM7KHuHCuvx
xW+y4dRqZLVoyI2Kb2qBxTsNQzWYC+Qq2R0Ns/inBq7YM4Dj2gsTxU+Sgjw63SHqU60L4CK9NMJq
lgrg0kea1a61yUyAkwZNg2yf715JbOoS7zG8GVdkBIjMYiXGwga2Ae6KofBx4LlxD8A/N8DC0tHc
vgelu73wjbb8aUe/gC/efXc9x1lWsYwvpoPIVe7VYlNhl/ccjxXe4X75k3nyoclz/7kWEUN5b5ke
JQv5mVspX+owK767TTE7RTgIFEOFGdyrdHDWSZasCHFTTyjXHVAkFkj1jpsZmJOECWF0Zn7ULHr0
46BYbMC2noz6CsVGRg8cc9M1moecVWglbIX83hnVX7UGoEphN6CJt5twjZR3/lYgzkEKXoM/itCx
xtJNeBckTv15wvCNcyF9/sXyu2zHB4FSo9hIXtJx2De5lt/NSk1w2Mw9x4bdneyg5Uua8Bq9AoCc
8diJ9ggMyGGjfJnvu7bPn1Cu+ELXzeO4xV4KVD4OcMOOBpLra5rIUPPQJd97FyR7jQFQ61JLde9Y
YJCh+cZmr6CxZ4/+CDYVlbbmqo5QXYCc10wxDN6+veGgUI4YholSGNGafeyi3G4eTczDv4uIh7j+
WwtPSnbImg4xFJ/jmWFyceSmJe45sCiwr8jG727SXBHldr+wChG7KtD+Nhil90XI/CoSe/gO9mC9
6IDgc+8ZVnKUXVoCH68Gvap6Qh258dqFqFjh8bBGiCgHtlRTvAbYs6JsLH7IkZy9xw8S4IVh/joC
2WNbZ4Kvg0mrDgQwtb26BH5Ja34BA8tSorbp1e0q1GIDXnVJzipl20vTjaMjzXp9s7A9dL61ikW7
YjS9k+2AP4eu0CI/vAaxR76joUqqawVyjfk+3CR/JBd0H2mIYhK6QDoy9GxP96HbAjQfuA+yjiN/
PAT5hOQz3S4QDddxaLM9cNrUkQ7exxkNcyzvSrAU/T190wFGJCLdTqaXJCtyEOGOSLDObm4yOrtN
kN5NxiW4mBeAhnxLkqRYDhz9VzmI5n0H7Q1gOAqe8ACrwbSWiecaOINL4PYVL17ZgsC+GdtXxBVB
vFP15lcZ92JhhRMJhGl9q8Aw8r0LgicVherHFP8u8wdf2iCgSVS/zZtmxIouHs+JZ6FjaARBcKWS
xR9y0qgY+rR5i0hIjyeO9Ukn18FLFFpiT3pkOx8SRx6zuN/RCH9RWKXTFY0KjL46Q975du3bJYvU
PORdyQ+kO5v1Vtbvc7t6ItknfwlKbJbISHTr28Xn+6uA9O97nXtH2vT5SKWxTVCgWXgt3y5+s3WQ
J150jXY2ZHG7K9urynPHF7lK4iVwOsdNoG1+oYM/jsY+dvxvHHk/DjYqTIDJQaxyRHcAmhF62ZoL
eay49o6zTmRG/TFS5Qnd+f7shcxCYOysexcBzqjHxKzsDd5rEnjh/nbJeqj6U4znYhKifArdLmLj
6Uud9vkpkIAs8GsLrb50qiITLYxZrrfon4zPkcjic0jTVsLCldVlAJ+cbGjGdascfwHeDHvAlF3a
XJp7EEQMr6HzoiwL9JueY6wBtCl+lXgLloOhfxSp+1KbUfotKWK8ayPuvjKNpYR01PhsuPjVgY9Z
PU0h5FWHip+HpgUe1iDC8Zq4A1v3I94/oZBiq8I4P3VRpxc2osz22u/6eiF4p78ULdsArcH4monO
3aSoqEUNFYYNmgEzhcweak2sA9dOu4pEaX6NRfxLpsy7lgEbpy59AFEntvkVC2i+BLKudfzdrdlF
7sZv5LBtXHc4qhb10IMA8ihPk1fmp+hIrjMQyBlWNXHWDIA7QIIMPOEAXORp/Fzg7bgwQqX/CjJU
GSJPP1nbQDn4ZN32WgMwtbf3+FNuUHkAROUpGeFMhGV0+F2uibRs+Fs3Ely5qJ5Ce3GtzNmerMiJ
KGtUuKYFX1kIrZcTvb2aXiOOXzmXMsW7aXr/kNybRB9a3aT1u4hUkzj6pHXzNRlmrZPv7b6V6y70
saC3uPutix7toc5/DC3qbVql+3MEkBkQQv6jgu/z/ixHok4RAAb57KETCRA0vW9RnCc/A4m4VI68
qa81KLOG9gJaVX7wdSg2zjj4zxKZ6HIqYQtr71k0WA/wWo0bbSK6BIS38tqGKl+ShodatMlX3IJw
gbfAm8b6CKWMiJNQsrrs+mYtbMtdUUKbktVuCRhNktEwq1AzT/wnAwcxSjwxpgDHRGw9P0Nb0TQs
M+t9gpIOzMesHvBK/GOClEFRJbZhmOzRDPltQEvL17BqgiXP6hH15ZH5BQ8igG9D3hSWt2lL1m9p
iC0iMkuZ/4xyeeeAUphmRXLl+r9i1dpXKWr7oi0PcLiTOchF0InZGO9uw9Hc+GVXohQbT/wmGPjJ
dSQ/jWPUowodxao0vE3EIuCnskmrO5DafDIgOWJhILwlW9O34rVdjWiXMkS0LZy03zAZ+ufbGUN+
FUGv0kc9IM7+mI2augcY5Pg+q6YzMckKkPqs8zYf8IRm7tMQsrPf5vWlZrX35KPicTHESXgY3cF9
ShPgiOtkrLbNpMvrdNwKhjokmh3NXh6ZjfUP2YYNvumRxe/+H2tX0iQpziV/EWZsEuIaEPuee+YF
y8rOYhUCsQl+/TiK6or+anrG5jAXLCQ9SUQGiaT3/LnrcXWH5FmxYXz6l4nAMGotEjBt3iZqrX0K
RcluCwF6As59t0M0qfaDe04W98aV5XH7DHxl8niz6Ci2RMoXBL7Hsr1GcWEBOppV8VtqpvWDz+s+
MHPhvDXEeLNx5vlJ/fchs1m8gF7XrvC596kgaLPIoBn9bCGhMkxrVpzjrC9AV+rXO4A251TPZlgR
13evDQWeICupuKgu/o6ziO/0xbN4efvUQA1xDO4tmShYDj/z35Z4b5U7+DPGpURGPUuydu3ygQXY
sYBeA7rx+4qVPXZaif/gMLCmkm4wQPnW+g+6riHIZoK40kGXTBOv65IkcCvp/g4xfwLwnMCr+YXd
z1Bk3g8wv4nQH/PqCA5T9ygjEYfaIOKLchQgt1UFLU5uhpRQzaAbpTMPs5+SlSYIGEtkNec1yL3u
rVPGXAjWg2G/AKhjWdMCAjEAFG88s/qOc5M8Tl5JHmORbBphw28wl0qwdIdt2cOjNnnuYwvOu0PU
NN+6UUauC1QweTcgWXWJx9U9y7uOTfdC3NWNFtlWvjOXQI7anJDz2hqPvlfVO1Z0AOjLGNCPPz/q
culUzwnkNvHvmgwuJBYcuutt3v/66MxlwZDBDqAnPnpTV/8aieiP2kA36eFu7feyrtQ2rR50ns7l
Wb+SYwLY01CQBVNee2rrJHLDnhcvCJvm21vx1uIePSs2j5ZfdCddoy9m13Q7MRSHrm6RSgtVNHPl
FTg/303uPYRMkLQAxdVQt+oGYSrQAdoj+4vHgFr+ugGXDgHIbcVm6ICCWyZNhQdpcgscJVxnTs/C
RUDA+Vcl6I6MYPSdeOsnBZSWkRT01EeGsUAaU/+eD+Vb71ryG90C34dm1wJJqUFv9tO3JNlrAnj/
+9jkEV4UXvsUK07DEjjOM9y29ZqMOZmJfPud3WdQVywycTIsy1qaTms+NGA7D/D3co+m0z/JlFdH
lubnIVEDyMCRIrP0XJouS7xLHgZaNw9IjHpOet6CRQmlzCqMY5PVe21gTDYOzRwSBkls2uE/OpHy
Y+octXGKbKeHkY1rnTzklyKTYSxAttn0q4Z7dahbdc82zn8myZTfxkasAeR9XbvUBnpyHkM4AyuM
AY+NAC8bJ/CcNZU/3KYoqra4JFYTEKRjLwpR5rd6Gwps68bKreAfQxVmA7Jwz0c6Lr5WaxD/gjPf
4jawbRn+mky9RIYvviHchy3OKKO/1D+hGlyXQ3UZv6a+wJXBneBe1j++atvyn5W6Wbd0bgyWq8kn
SxAByud4ynd2PHQfQDPmSxYzZDZabf4yv8pkFXUfThUPy8hWCuFP29p2hgH3HK+yaQtp4fjQzZch
x1rNHGgj3xv6Hku/Vb5UNg5CFLRZysfbUHHAyOeL/qTrIM6AaFpEPbIAWBAw+f/JUHe5Wd97d6oH
b/T/oUvBhha5Vtb6z2Fa5I7vkIT4P45UmRWYz+9z6E9/WIPZE4uqDxc5ad0AXPfZMZ0v0hxb5O9y
nh31JY0gu1yYWbnSNrqu0jb3sjSBzDCmbqtb72PdRzF4XewJkong2LrX3kfQdXr+NrW9jQd5yKSq
/Sb8wyTnCOrOfANwWuFm/xgKJAz1emrHdJFRA09q2j2alfTiTex/5UNEjsNAQJoO1Va+yFs/3rhe
lp4j33r1a24de2dCjEW2NtL44+yF8R6YmsmsjiDiSF/S2njNoeFw1o1uFR8j0JRe7JGnL0ON01Qi
nAfgvNMXJV9ykFFC2RmCQla+1d0BP+GPZoPtnYm4dVaf85wmlxYqOHOOBgmqwfCWgwWPACRbgXr0
IOU6W8jZom0KuYqhKRjoulJywRbwwl06JGzsfcDOMhugDNNr/FUTQZGSTBZH7DoblmYKTYR4EvyF
Z3UVUh65G90a2cikTGUJHwq2H48enmbLTe2LMFr7YkNvY6OmHmEDXTc61qVhPvQBgTQUc0lmwo0W
ECb/iPy4wQt77jo3jH5nhFYJBeMOCJAI8swOaIKH8h0cMvaFeyX4qDjCWIMvl0iCrlaD8gQ82YTu
cAwEfCjvxZOdVv0DQW6PbjSQofTkZgiKVZl51FU0gvPPZUO11kUFoD8EEsc80EWJ/QHE9szb2HrE
bjCPZsKCgViBZRKILXTEf0KCCzTXhrzY1LTxn7ok7VeVwp9NtwJEJgHR9cBLPbcqNkEuHQztSGMp
6c4f4nybQlF13zRRscngpT0atVOteZlWJzrvdVtnUmdLUXuJACi7TLlhhA2ZxEMKJGkIh7T9SAAM
DpBswJ/h5isDx+/cl6hCsC+FyNtbI2QNZCck2hmxvqEeSD57O3p2/XH8all8ghev/c4IVolMQRXV
iOKlbbf9dewKPPq2v287O0qC0TT3SEvPjwUn/bWcL72drjxBG8BDYa8vPtIayVg6OFT+rqoDJP+m
ty4gtO4uJXahjVgxJGas4x5cTU4Ll/joiX3asaxCenFe7Q0TF/g1WegTcwwzH15gm6aQ5LG85IFi
Z6+YW7ybpPaX1lBUG10EO2FgDyB8rVwV7VunHwNdD6wHeIRo2xynUjVPHZLHRqMu3kdhcNCmI55q
E87fwaW5Lxn8bW7CccYBO/5Cm7Wj+Q0a0nyLhcs6EmhkHvUnNhcnq4gChGAb0JGgqOvuJvoTMdrv
uret9b/1t9sJXMc0O0s1NSdlQBKxEMx5p3G5ddM++Uas5NlVA31pPDUsWWmLA8cG71C1dbGM+2F6
7Wt21abKKQ54Jvw3uDPNkMmMQDPIl/teymxVZsn0DL/glxGNYuljB3aQslvmHVJDAK3A6z4e4X4Q
ToxFHGlNRLbmo80g8qDHtpP3CgC6rzbOIPnrudm1T0bEtmxRbdKyIlefCn/BcO7eGZ1VAlssBThW
epEi6UKlBwqAVw9g1k7G0d8NNxvdfDO8NZmqDaoErHG68n7Rhn/20c20rr1N7bnbyiJuYJTYH1d6
rCQ1koNJhwqnbl1xmz227Ctxc7LWQ8omBw0m8dw9BeZx5yXEAIxa2KBdHTzQyrNoiyBXc7AQ0F3R
HEHqkcPB1Ldm8zxFwKPkBvM+IMEOJLxh/MQ/OqjrsIVUgqyuKrLIF4QT4gUYRoxXPLV9kPLce7Da
eFrKupanzAZY1AVUYocYJtmzOqrWUdp55yIy3ZA20fhE7Iot3KiP3rNYPedIxfw2cNDtOxzsWF74
Bw4OhqIW5C9kxHwmhuG9WbThQZsDV5BQF3knAM/j10UonwPIgdU2KvZ9kZF1aavizIo0X0K8kDyC
ayAPaDTh5076j8JLjL9sqIdluTlhU4wNcw53zjcn3Yvd9U8UKrF7oUo4C0du8EMF4k2EpECWOl/q
ZkDqWObRUx8pZ2uabXLSrfqTNlHR1EPqs0MIxWcWpIqsZp2CfwS5pAhgI1SWuVEggd4PuorWa4E1
5DnmQ7Koh8Q89nUVPadyerdJDMKbuTTV8YPn2eSsTX0LcvcWiS66lCDtqS0qkMkKvAOjaQrwEzWP
ut/AnijIJp4gRCEDJBCTNZ9Ye4GWZbMqHX8MekDefGD3k+hM2mVkEh+BPSPlQWm08frWCmnCfJfn
9SdwGt1lAGitSmUwRQLnzCxbO/hR34c071apD/G0ERl473l+LgDreEM6IbSFaYzEz9kKu9lzGeHH
A06Swp+AxHRtnnrIBIrxG50596JLVzY/tb3TiCKkCRV7PRtO0+Bj+++zke7su4b15ias3jaMNvfZ
inm24fdselQ9m0PLX7M1mE2PqmczsqzaRymDb+rv70bcCFJQXQeRrbEz9/rSGkhOdVL1M6GOiWwF
qSCfYUDs7hAjUbUGFw+qtaU9rNM0yn4Vfg9Qgi5rTTy/hyBrbh5acBYcKDStkPfyu5yJFDKraY4t
+e+Gm402B4fMflIMGRKR/9njhJ0Uhf+eW0mzAqiz3PoRwNi2gpgq7f1PR0JnremEOgOtDULcOV5o
YRWDk6aVq5FTcErK/AGYseaqL4kj6N5S3eO9yjZdc5951lPpmb+sHMvp9slUvmirW32L2IjT2a/3
KqTyZEgsxGo0D58Sy4fDexgDq1PWFdKJxoL7E3YbsW9dxXzpeu+LsobutEUyCvuacW+T5AU76ipt
NdFFV+Tyqmsc3vantuiQUoBBQRnrhobrDkuDzCk9PtZEeIdOAJQgUDlfHBMboUQUJ23gQADz6jT5
qiRtdbKKTkFjzjeXgy+6k7bXZqA2Xk7pMJ4y6Hye4YgLQTMPwSG/z69xmvZLL2mKS4pHYekRVZ6d
zgRkG2ohJ+i55GtsWfpjzlsXNwP3sce8ZlNPMSInfAAHiIDKqe+mZIuDtdj54zTseI0Tm2Gm1Z47
wtsYEBCfuX6hbgN89KEeD2Cn49s+6mrkzSf2BZm3Y+D2dPqIkUtiNwieEyygXgcUnoo7L8hYmVzg
rCMbiVV1k4Mh6qJYSQMPPst30rt7yyzjn34K1nJC+g8hjCnwEfG/9HXTbMDcCS6CpBoh0JmnYYxc
g3fQn5z0TKbo1nnp8E8mAAtgkhfXXFbxJvGE2kqGd3UVyzq0oej+lnL7qmcSSi3bgkWfhoW0Umvg
7tWJEnPt+7NgoF0MJxv6qWHNW0RiovJZd5JDBB573/7BQTuwGFNaI118EmtnJNh1IzhyRFKdF4re
cx59uNYMCthWRxIT4sEyWiUOa3cWp+pU+EYdKiMX71Vh7G2/aL4dz4aQg4IqlNsgu6VokhMwT94u
cuB5R/Zc+aRGU4D0wJbfFE4hYJf+ykpk6I34Oz4MEr8uj41ui317vyw9C3Cjjg8THDtgBzDBu7pI
7Sgr8NaNxK4wLLHTn/5RSecWXflny91cgeDsH711g66ra9YvZA4sFbft+ESqNoG6pNG9dA6ApCrC
YuZUY/fCo4ZvAF0noS5aaesvxxbATl203TENa5eIrS5GxZwy6bJshk32CD562N7OF/2pcsdqry/K
z+v9lPYcEeV/sbl3aWyLLAcwYi50P6+Zyur28d/63cf+cyrWfEMkKVmOI5gIGOdwneMIe2WmXKvZ
V35zicNpCFWL9FEb5IX52rtA6+pSMmBHoUCkvtXFeECyewb3z0r3tFltbcCJTgPtOY9wZDhYsk4X
utVUXXd18HcDvXHZB51vLDC5+XBrlOrDHSzzqEtNihUYKds9YiG4rTGB7nHFo3ylZ3UqA15aBrQw
Gyd6ciIcTFhcHyX2gMfSqsGxlwNjC3K7Cm79uVKJBoKYxRA4CrwvbY+uugdouH91uxd7CmoZD3h0
0GT+Pai2uxcNlfONtKOXf0xxH0DPWIDEyy5YtgsZDuUH5Gl3SJF1J3dhQTlpg5xl7+KW0oPO2PzW
tQT0OrEi3+oilleLxraxnhXxA9yW9THGYjmCeOFBV40ICa9jgaS5mf3rVkecyAjgHUWC09xLN6SZ
+YoEQ3evuzrY2IB+FGA3xG8QuD35kcWem8HFmhvXHz4ZzCUgMgLaa6BxrZ0i0PVxB/TtiBjahriG
/W65oa6uOICYoMzObr0Ze+JjHr3JCpgkACyLlUNV9QHsa2hOVfxaZIOzreykXur6Yah3idkVz0AV
RTvhAweg61WsHga3aB9ZnEFUS0QEoS3c3GTwr26iEMjzJA7hzt83ZxegDEg6K784HPmPY4RtqL49
164IkgxT8zRmhnkZUgSkpVF1q25InKUy6+aCyAPCB5kyNqZjoagMefGTathMo9MstMk02+lPRkLX
WAygeDzb3vonBrZqUVOFd9t4mtKzOf2lB7tZzfa0gKe3cixjxaGY6C9AVunshml6vpnMM+txO9t8
bZnqd7peX1gW8zUFBVPg22YeCkqrXSbgLhY1H49NP7o7MBEYq3zCicKIGJz0biK/+oEtkO0b/6yF
ekvdnL+WtUPDCWDak7CAlc0bOD5iJauHJjMN0Pyk1o8pTkPdKa+TZ6PyyGtTYTWJCz6AtXWKtr03
mGvkXbrX0e6LgGAj9GkA1geBPRVW+FU2estAsCogAVz1G70PoHO+b9MZ9qLoCaQQ5qK+JAU05rWd
LmpjbQdViv42lG74Y7xkTjnWdffx7n3/GE/blfO893u599VD3ee4j4cdOeI4RbwaW5zFDMi+HPEH
/PVp+Je6/x+7P0YpqUwgMDtYS9FJ9+BPOB/G+UEX4Fx3D/rSekPaL3RlnFrWSiACgKVn8quwnTwe
FrFPVzK28Oq22uIAsq7qzSuj6i0v8+LAOOGBriss5Bs4IzhCdKvHm+WYjd5TWxvuqffBOaXNRsj+
YutmumtdpJEDkqbnSNQEXvTX1pzA2Y0QUb1IfebsIzw3vz42FFTC27FnPJiMCmyVXQTVsXhZu577
YrrGW5Qa03eVVSHJ6+IHwN8AsZp1eTUjWoJ0vkzxAGJD1tmAi3WZY374TrLRnSw8Ea2l+BsrnSls
6Yg08diH5EDZuJBIEtgCjmZ8Fb6BSwf14wTw46Wu0xdsYZ1V3YIbAaLN8fVWx+W4TU28OHRRNyAj
xDg0XotX1t9mPGHRBcvV7/G1ISKsYCyJs+O9vmv8bCG9ztrqOn2BOClSMOOMruZBM8uZDilR3lMO
kktLSIrtP0pwB33RqK1AWYESspgaOLm6fts3kQc+HgDiUomDjG7lCNtvPAVMsG4F8Wl6MEbE/nVr
BAqqy8SKHaLLfR8QgGRoJp90m03MU1OVPQgcRL6JvJiHIIlWC5EA9KgH8wmwBfiDQONivhEztv0V
JF3SpW4VYMTYKVomgW5tcHIH/6B41Y0xwt0PFTJAdJu+zN8RFCS/viMI6b8YjkSbqYabARgguTdI
a21Lw+M7/G3xmksJ5LRyyfbdvKfn8OQeCRBSawHnzimBMNGq92Ln7I58WuKpzq6QjvPCyObjA/Qj
eWghleWJNAhuOxXO4z3wnoFKkMYQOYAS2H6fAkXk5QtrlOyjys0PZ8SmWWTdFeKC1kMHPPOiTfH6
bZLpJ/4McKEBNLkw4YvAL+hki83gwy22yIefPrWBkMqx18rixII8YLaDK9r6y4351UEM+0eV1B+u
a/sfKh3zBe/L/L2bQGOoxrJ97dExcIjnPBPe4uBH6uIJGIAi7Ap7epjwZwwbC+eFIvc3iCbaAW0T
90wjPANw67YnAhLetW0P+TEChHoDflh/PzhuvjVAoLIbkVqxK/sIJAsMvyyi39ZGAn5xQPKDsxZp
6RwpHz6VjzRiENjAQ5q+jv1ATrntQxgtbofXwVDRmqq2W+piDVp3pD1VxV4XsYveAF3NHxMh+APp
WjCi0eHVbcp2F3WMBDWEPV4Vh0ZtldNxo1sHS306lbLPph1Fz6r50kM5iH8cs2RQC92HeRb8b2Rs
VroPhFDIYkJK0cEChJvGZgL14nI6Esg5HfWn+8W6In7Z/aNW9Go61vMlVp298yFWqK3v9VEt23Ex
Idq3qVj/oW3vA97tityly0FVFHxamP3ecC92VZaETtGL8D6KttMmum4gtrkoeInMTFLAY68aGhS9
MTxVRDz1ghifIKRwkRrtGefSce1D7/l5qBuASQ2HOnPfQCLkIY+9tjdJUXbPXTTiqSjjHzkDxRCP
WXnOoQF19CrsqxzGTJxmELieACzyWsN9tSKwDpHCzTdWWsuXhFt7Pb7bGFWAFJjh5FKRnZBKhlSS
edyxd7dCwjNdmZ63FlllrlNgi19FKzbaoClwII443NAZXuIn8C7CdazviLfHDPcCZvym3fMhYkcH
/97lSLMsgLc22TVlzBfUUTlgjWT0VpA7IIGHpehq+zW5loMhw6lqstXQ8XQDdjRn5UXlBLH7RK55
ZwASTO30oajyk4GU/SN8H+mD3avu7AxdeGubq2IwlW4FMB6LSvRVHlQNVkEPe5mV7pHpbshOGcta
7XUVYOXymjtQPZ7t4VQBizacNou7PXJVEEQfk3yp6/SlHPASlkid2uGMMsD/1MN5B8VCswIDCIKF
axx2o69KOX/1WMnexqouA6ONrEdsPdMlhKWa84D/yzXO2NZ+mLEGqnX7TQyvxSnpPCCucy97wKGf
BpODCFDWAxQexdL4RFD9KOvcjRe/5/OGa9K25nM9Joj4K/Zqq1K9mAm4TItJ4ABkmeol7yBJlebm
EOpWZ0xSKIcW+DvPrW3F4zCCYHNg1ooAfr4CR0z36Ro+xANqae8MZHk9pN1ULGprKn84sfNFJSsf
R3hWtmAgT1ZKjcmHy6AjPhtQ7OXDofTGA2sbci4mOLx1Qw7RANwVfc7hFcN7f2jXHtRxX+0832qD
zhxq+FihBRvFtnlEeAy5D/OQdlYtsfFRbzx1nNVk4+AoEjjTkev0rA0GyQCFHk0P2WvS2sMLA6Xm
ORnh769TJsh/u3+dEollED6iiGSQPt86lgAVBIteDNCiPIocB5c07/8SDbQu6rkEGISapedBKkoi
5I27mY9cLTw+ujUy8YQQr85Wuj8fxXTO63ijB9IWXqEcPDRg3xiVPJPM6bYdpApeHdxsOyr3Ia6i
/trhOdfVAJeNm6oFjP1m1STITpUukDdzp0w+J3FjvjAEOU/gPZcLXW34ogF5hczW4ECOXs2RxAvC
fXHOkMjyjPz2QJvVtlEgGRZQFl2U+ajCEZ7e+w0NcsgeJhbmNGvOwAuxkz8tW+z58NZBzX9UV2WD
h0bOjRlY6H5blroexPXsNDPLzFT7WCaBdtVVUbvUXVrmn6Fnbe30mLoJU91n0UZAHOk70NW6Rn9i
I9Vj36v1Lf495d3wXs3af4z936vBFINXdYZVmcWuFSJ0yA7QqoHz0s+aMHGG9hMka0ibNOkXto3+
QvQ2u/AGByqDKXNlmS1/Aar+UVu0gi8SUHvx1OyejRzLUmRgr1eatrpK6JItinmcHOtJgqSbD9X5
VshaxQ54A4KFOaug1TlPSTGlNoU7wV+AnefXlICimatoim9TcprTr9TzXz1WJHusCy+mDWKPBUmk
s9cX5/enQbhAZUkcsevadPZTMfi/DO82t0pw0Vu7Bod0hwHNJS2sVraJ07tvkJ8ACfofNAJ6fmyw
Vynjlp49imSVpiQM+itQtik9Ii4VaeLT2AsOMiL0iMzqC4FtZC2kfX1wBmkEugMWGLxGsURacQW5
2BI7vmS2h9gwENzw5MVVXW2lXbKlHgeP7KKmkftGqAkmkmKI13EOD7D3zrCd/SDlgIMAKIw2OM+A
YHZWu3PlbaqJwkMiSGZuc4oglMO7rR7SxnsybMc229sF4mdWWz/qW9Nf3jQ6G8l6cNTOX17fGsFD
EFQushX1lzdr7Cv15F5kN4uBdL++fBl/qwEMsHqw+fsXUV8+yLGoD4PJjdvf5ff3j8D8tbMAWwi1
fWmaeEs2/T++v56jqn59/7Rpo3UD7fPb929+6G7SAkCjEt/CLDxAtCIJjlOcCREY0TWWOearymlo
qIu6AdDFZVZTsCXMfXLDKzfSBxlUPRd1HRHGU9QpKA3NVQbNbMgBjECB6KJF6ANoGPpF3ct0p+t8
4HiOgKVddEnPAv0HC17hyV7rOpk11sWk4HP4PYtyh3LZEZBkGTVTF+aBQcMvEYeG8m8ZpCDuWwwS
/0lgJ8RRxIPGzJDkIBrDwWRUGaoK4NPLPkaAZy56rC9OEWMXLQuiBUK0VIgswEtaGV5zExJBEhP4
gpwc2+PciS9aPuTeQzfce+gGIOr+lx73OZAQ3Sx0DyQC410JJ8ZJD6Xn0DJu98mB68tWU2q920ae
PGQ5UFlQw6MbXdQXPgyroecYAxHbhxHcZafcyra6TVfVHoSOm2GMg3un1ISqRFUC0qLrfNBCGNJv
DlGHsA4vu2iHKO9OJXw8sT6q7AVI4cdTJ4BMBKouC30wTNrZ/ObKeoV4C7+4szt9lCNOxkA6gDsD
Rc+Q2Q4UfIjG8qJ7gTbJsO7bsl7qIhwGclnmXrfubcGeEeNP/eQrNT37y8rsi2pa+2WSUbea4ijb
RVLQS4ng3kJbuHkKORM3+YwMNYYmV5AukIgrDRFCGYnJ7c/CLW6mLTRr4EEt6ws4/IYdVEIhUyfS
6hVi1ic9GNAlP62hjp96bMzWDgXUE9mc4nFwsCvQFk5GoTFSZG8UCaVLt+fJPqkt81zgPBtoC388
uHE5/agcmYS+FaenHOGWQwQxlrCWCf/IuBOKDABqJlkRgusVbLuS2i8ZeEPChrEa2BobbP0NCMMA
Yk1PUD3lSzH0xbOBP+SiZML9SmwAz+FXiJECWO0HnhofvgtK7XRyKZ79Uq4MeygPJXbHeI8DjjTW
eXctfDoGkIQU7/jFH279ObhMu3j6Ngvw1mUcf2t9I06LYDXllVpLNxc7fZlGAWcJoo7lzpXtr0oq
nRjhm9/lu/kfdbrfbQht0zIbSgOGyVdxnbKDWcTlQuO1ddGei8jeEedRDcg/xUIJKqtR/EjUt1ci
yJQ3FCrHzODXgdrdNsYuaGZ2oE+2p74GA/kkINI+0MQE0r4X47IzkGfRdQVEamkVISqYYRMY/9SW
f4yVNUaxLtySPJXK/LexKm5N+z7xhttYltFNn0hqnsCFZ4J2UAnHqr5JNoEWP+6To2X570ioZ2c1
1ew5Tb+zXvavY2rJI2EI9tfM7V/haUjXNi34SrdGAPtBwKZBWHNulWmy9JC8/2RWlbz25XjR1X2d
Rdsc7J2h7jR0hgN2OQKkjB4S89p2z85cOezZGv/SRl5syKM3z6uLf8yrKjiL9by3EZEecp/X5uZF
VyPx0t9aY/Vr3nGe100StrkN+fe8kSXSJ+TnLuoEClytm74ZaTbtwd0PxTHhJ2+SNiPwX32/1a1A
Lm5dqFI8mjFwgJkyX3U1km6ddVmkbMloneLkJIcFqFbcI81r8tIWT7oaSnBsH4E1FAG52ao3nbCp
xnKri40p94Pngofbs5IraWoQecAK1NrR2hDApWgrBvzeYrLw/qhjt3gtEAebrThNwLQi0jzQ90P7
GV+uBPiH51ZkrB1UV44PTp+2V7fhj/q7JUnHN1hJ+9vQOJhjpw9UwhGJxBNUlW632Y1jf1Aij2/F
dMBZ0ALkM0TSCFRpSzvZTK0TPQFM/uK5zP9RqDoBLCLmj73jFltkM7PVwJv0VTQ4kzgy+uHBe7Nw
h6y6lgjt7BhgNUsF+q13aYD8ZrbIipgHwhz7c0tawJ1BBBsCwjZ9ZuyqJ5EZ3i+TwLG+ptl0BCdA
HCIgRt8NJAmACXoJZtLhbI5yevAa197SzgIlROF1HFEMABOnyhPbtnOmB4ivZZfOy8IKrPU8cO0x
Bc+a54ZTUg8BcgTpWtvJqDpawGsddQkvpHxPAPlZ3LqVrQBgrPGMtZ4z69vomk5Q8Z1nrL26WEsk
voLsBjekBzCb4s3x4e7yLbsKrBwwmNaYIEVbqSlohsLZpU3SvZK6PFijnz/MwPrHcYLzaeTta2ra
ZE98eCZ0J9AK5ysBHo61LqakVTgjSn7URWscF0DSyWfeO/2ln7pnOc+kIoK3JLJ7GhmDvh0hHHAh
jc5nWhhrsPC5P30IGc7HtU+w9cZBazX0AUFxBVI/QFmInOi+bgwA+v+zOwXtRmqD3vd3d5UyRFrn
7unv7q7F6L5wIfPcgl/6YTSQZeDUOxn1zrNdC7ZtM3iHddGjkmwT5g23YlXg56xHeCV1K+BO09Zx
4OTRRcEJOLhjx7oVfVARb20aQ04e8ndQ+MrllqbA5+miaaUImOct0BQ2aLrdSRUz7sG7tRrMTbe5
p5ABN7fiDGFAuK8xbq1Ykv2NlaVJqFszu6IbodwUqQ2YKCHU2Yxtnd9aC3BO52Cbt0ByLWbudAxD
ILhYXXWVB1zc1ex9oDSQMq1Ld1NEIEMBJr7TvR5453eFr7G797YQZFw4gw/36Ty+buiZ64Q55AgA
yf57YlGW6RrsQDLQw5F55jQBdANkI1hdBRbswPfy9tjIZnOfkcPls4on/PGa1Dl7hMmg6qhYmbEE
S/YwutdJetYu7TijCw9qkieR7opRAlOXDaPaxsX0eSvKDDFLt0Q6x60spMDBNJf9Wv0XY+e13Dqu
rOEnYhVzuFW2FZ3DDWt5Beac+fTnI+gZeTyzq86NigAaIGVLFNj9h5o/Zi63GOgIV1TDkLojZUtr
E5VZtvjSKUYyM++PheKCgOjKbJFMTTHQCwFH0b4Oz51f1qCUa24a4ONIxnMewxw/p8/NqU+EJIHy
V8jUF2lUZh1fD28kA7muAumVmxp22FNb6Ic8S4IfvQ61EzhnfHC8Nry3rfS36Od+7S6SXtGQyLeS
c+Fyo6LaGvzAVDlYgNYcEQgh9WQFhr0UM7SiPBdGoz4GWpXeNv30j5QyfEFRu110nQnnjkxOe7Ta
RewH+lG8cBulYBq1aks1CRJE4GrasdJSfViJQ8kdScr5gbVpjAZV3L9WIEOkH+eu0GrbTcjv+wLS
IsVxX2KKYWfWRpxBLGOp3AEXXhVGU2ruVspke5OokKd1zQ2J8yJIBdzTUnKTd33EL13ee1iAetxo
S8p8aAihw8VzngpCCLkoL5aSFzYf2L04mfnKny9dlFqTnmLyfYt0bKx1UJN7FBIkIHMoiRlmewoS
N3mRtFkgZRhs++g0KOfM6ibT/ZAsX7ppEXp46dPIZN9AfUuMytwUVXQtKBuG9nn0jHchdgJPp91V
nky+cxI7wZSCG4sT2bf61KTasqswf3zIQNne4Zl0FN0pUBK0qIHg+Eo4PIShdOmL3rzR1FZ/ygvp
RpVV611qY2XVe0mwxyHGfSjV8F6e+uGyOWgP19WhcHHfswrrQ/RnDv5NDvDbY4Nx3sWCpYrAXgbK
dzR4zFG07KxpQXDG8WVXl6Z83zt6dwMqsF/7eB29d725CbG2eLZ87qdKKGVzf9aMO9uyjSfHbUE0
ca+e+7VGuTUSO31CUhE/EzRIcU7Mu3dJdg6G4bcLO7cTbu1RehEv1gRSyDKl2l37wCibt2NgP+Ra
m14kk/qWZnbdqjGr7lCnYXew1A4LUNvMtJ2vekfRZ4i+vAHE+yWykyrU+dqq34ig6xKiiYUW0RIP
8bta1i7XUd1AdXSeIgI9370zYlj8GcL6pWRsFNVRHkO57Hej21lLSHbo2Qahdwzs5LcYbJuhu9fI
D4mWeJHBysqShNLfFB7FIZqertHvxaAedvIKPHbFnZVRUgT2NjaQahSjpWZgkk3lVapTdrSolhSJ
9CBecN881P4YnjXJlR60nIRmqg7hVgxmkh/skUmqyEEP0kM2vcSkxHI/fBA9lWs7KPLz6yjGfOC3
Oz7+JplnQltDVy+t7JCL4HQiAqLFe9HI0kF0uT1KOsimaXNECAPjCNP2XQyKF6OMNvGoyBdxeUPm
8dcagginDVbEd8XCgsB32G7RhMQdPxj+rWiIC8AhqEaQq/L2vZeXoANc5wTH4qZoO+upsGLlxo4k
cqa15ryHfrYEFJy/JiAUd0oT8NE1Y/f9Th5N+71tSmsj5z1SRmFUvYZBvBSzxhHIJ4DHSYK+d55A
gN+IWTxyo0Qnm8neaZzhYTT6x/ksKaJy0qC6hyBnIxy0SMKJgc6s7YXsKyYOZ2l5VssOfZDpugwF
qhCzrEvfR83Rt1rYS9MARJDXBqb+Q4xtzr6x0L9QUe66aR1gL6XWI3KZkXpVC3VYoVCFhavozCvI
2r6n7EUrym3nJI7kOHVOxljd9wbiGqK/Toz7QoYrqSHQcchIvH95ufah0I6jk6FUaz577UHh8RrC
kV5a9eLbnKy8DXiL+2u3Mq38JXZeNaCMaMvRwhxk69hGUkLSxnQvhonRqRWENdwVlSKVDdaB7G6I
AV+bf7R6eVKoDv6pQoMKO1oii6r7rYLAIZVvWPsutNyP1mr+mK5pvLqh7S5QjHIfZXgbwDCS9o5t
pLuufb84AXNxtgOegXsnddNb26E8ZpNPOSQOxUVZN+xz3VQw+yFkPZgTtdWNPOc5GqfPm0EKd1T6
Rz8z0t9ZUa/ni4H/N5Qd5qKJXm4tSa1/2XH/KkfoKrUS1pWWxAMgGtPxe6Vyt6ioRr9Z3iRkB7/o
1ZZ5GAVEFr3iZKcsytBhZ94NsBdtSo/kov1l7cnQkSVU3Jvc759gc4MwLGPnEQ00ZHmAmzyasLiX
CmSMBzOq41UN+/pB88Z6peDhel8kZO49FPnuNGrbqw7fm7vMRc9Sa3vjQtGoW3sFdw9+ccw1T+bA
DDq+n22YJmelQxWMXYJycpBX3AS5FZ9MhcS1VCfxrk7uK2oOJ792zJM4Ei95bMKyGItgw1+Y+oeF
TsCiCOvy1uCbeg0O/54GY/2j7jp9d10EVQhdCqadTOoeQ5QwjkWlm+PCkseMioFOZYiBuU8MixfJ
Go7k2cybRJJHmf0eMVCfeWbVInn5pVON4O7oyFCLadzKEclP2mLfjBZYixbLGYHPVK1Mv9E7kqzl
JMDgKp0zOTq+ikEAM/Z9VpDen+QXmunFgBtvBFUGC4zWaGAyP0DxPoj4CGFgMnbWCCaBxQS6VJxK
TIW9pYNP5NFXzK3JM1xPlXilc68HHUA/ZvZjswe1AOleG52TlLHhSSpMhO3hwNas+AAYk6/S3q6O
3TBURxVDePa/bv5BgNWUzc80tfol5Cz31Eems7epkK2tMYvepShfzUuZsrPozX64qHwPbj28rzZS
2vqvau/fqr3Z/FQdMnJSreX3nUsZgmdfb6tq9ULKBqSmRkfbV1MpRbyIasu3PtEUA9c4PZYHyFVj
sO7tJl27uCqucql1nkb0m1ytyT98CaCNjVryWU+C8pD5dbNyOif/UMZXLcXeN5LxlfHDrLoFUF/f
qw7KHyLArBCUNBdBo/uryrLSrbAadbxaOivsbFyw8JBlMBl2+8ZfedRJtqLv7wiPHObD3NWO/kpx
gq8RZjLMayAD758LWV27ZaHtvYoXVAGSFR9DwGhf+nxt7+ckPVHuA1c2hrTFi2s0bMPnwym8Gvtd
Wmn6bh6Y54h19Rb7rgjJGM/3+kMwvQxqh/6oaM+Huhr9LvzK3sxNrcY8MnXCqFmIeNHucSzf1FiB
kqlieI5E8/Ov5USvaHdqsArYu3HD52SdOFnYxf1ObRp5UfIvWdT22PzOdbbbufMbYAw18rALnwI5
BEmiU+BiiybtE8rzm7p15MdCxxwJ8ULzd7ASc0yknhaZST4z0oDjwTMJD55dJAfktIBYO67zWOTg
Wz3FcH77dx5wn98VajWLxKj6x5E60caWHHufjnF9aJ1SX+tBM+wyudARj+1H8Mej+6577sWlROZR
4XiaEtn+ou7kjdo57s+gsn4HhpS8WnleLZVCDx+ytAALiivLyQcZsTN1xbh19bbB08QZtlLkYHXK
amtjUL1H3FODZehm6Zvjq28Zki6/7RrImThLmksLsFjmb19zUbSFqqMYwAEsLGsp3qPoAtfBPVuq
m247m7cRp1p5i7RWtzMtJzwVpaGtGzyx7tWwHpce3+SXMmwQGkzN5Kemy7v5NHK76TKFNFIWSsdS
1ZQf6SDVnDmNn6sAhV+9bfO72grqTaIpwRHYdnEjl+Qj8T50Dl42dpsa79c7cldcel+4TwXCAovJ
vu+HHnlnrxhwy4ss0F8Vim0FD0GhzuMjALY3pa2qbWio2lby3fbVzuslINv0h1KTz1djFc0M0MSP
FQUG0Q+oCcc1SZGPeiuHF7sAujBPQBUNbmyT32kBRBkIUM7SKILsB9JUB2Af9ZPZ+MONX5PoExO8
+E7WSukNXzmEtqns7GRb1V4GqL9inOdVqqipy2ap8auHwCheRH+RAxU1ZCM55fypsX3NtfkKTLNm
oyFJDrJScG7aPsL3fXovFVAPs6qiZ9lNQ4TEKKmIK0PjpoBD/F4O+bjxImfYJbm3ByPRs8mszfvM
TO5V7hZv1RAMa7tFFxmkfP+WstuQu+DNVql+2IMRrWtLHt6y0X9xate7N9RKPZVtwdPlNJsdyLiU
jCY+UHQMnxor3on+uHM1MO1DT0adsN4PVlEdjc8qcjP7oCK9KpY1QqR1LRQrzjg/qehcyH9EfGBX
3UqB2nQrh0n3kpfNQlxd27j+ToUbtBHTrbHc5yZP2/ixmAfHGcB/iPcUd+aibwwJORuf9yoV9whF
QW5Tm/4eJ7CXyJGAyxmVzF07aTGZ0O0brIq1rVe2zR3I+GJZJGXxAxlbwAFKCAFQPSZq3b2NpPOA
sNrexaPssatHnGTsWDfPUd+R80m8/E0BWyAm1Za6kUZp+IEFR7psWle+sxUTdSRSWLfmgKpZ0qOn
HJEgfsm15lVMMrQO4TIqTLUPs7/jRvJg1lB9xkHO92pfYKUVUU1Jc7l6ch3M3534o1Cc8qxXxfDs
jisjNLxn1xjKezMrd2mvDc9l7kSnXML/aA5C4vnWaJR6qaNl8JzgSrTtXWiRYGGG5862QAynpOVF
8CQdj+YQ/zbRrJPhwzAL8yRilcRYB3EcPaiuHT8FIR8fVsABQb4YdXaZYyxJPmBLibzkdDZnJClp
Vm20EuupoD020BbKzbw8ercrHk1BUsr9AEOw5YcACQGk6fCkCnJDfh5C5dSWjnTxI6A2XreJuKU8
UVWO7we/uBExUN4U1Hf5cOVNojwHlmSB5VWM5bxCHeu4M1TBRoy2jpqvSIP589z/dToxtc3/H6fT
MhISgdJ9PV3bknePpuv/n6dr1WalZp1yjNzsHT0B58XtHWOrjKq2ZvcKgkRB+8LLPP8oRoNfvgN5
SFbHBnuAcVhYU1Cjtt6GzWe7FU3Dc39Sq/6j4Vx3Y7aN8Wha40oMQU+XblHFkJeiSc4Sz5jYbm/m
dUJrr2W6cu9msXJXR85FnLQ3FAOeViKtMjBCL1GcIFAxBA2uIIidZvJP33CVZ8ja421VddQMIkN9
btQq2SbUUtZoe6vPpZb0qy7g6zNMzZzN9KKQ0/YgRnFAOPWyJV1ES+nA/8npcxwgrZWAABFTurKd
NjargbTdHZ8Au4jvSky9fVBCLwa/QxfyKtkdBkrZXT/0Swfgw1m05n6SLmPVBCcryfI70WW5ym3c
FdFRtMS6fPLPTeSnh9xyly1E2m0lY0u26uS+uKXCcHBkuziJF683YKRhNwsuVxs/GhjXynbQPQ0l
KQ25DMUBNKIh1IgMdTwptSDGO0Q/i8gtSKeFBl+IONyUYWG/2QgNiwBZV5JVJOX6Yejk4ZwUPFPq
FQVYs6iPCL5Ez6SIvV3Hz8A2Jk/8nJLgEjOV3I7Rfc28s9X12ZFbC+XWaSbsx1VuK9EbrKJmg3pr
cYMiHGmXUX/lTpl/FH0MZs1L24l8Gu/rFPWexDLij2E+NUo8ZA6NNNvbQJPu7LSu5gHZc1/8bojQ
bWITP7VG6uebtGql1xoggDh9imHe0lGy6pjFsn2CopQuxQXHQXhrUm/l97vst0CXwl0I2+qJm9JJ
BKC96ZCxUFWkmRX5gM5bthIDmPEisRP775nPo0HX8z13uHKcvwN11Qy+/9gHkkzJHXn0MVXYFI3w
r6qAn1nR1HKoXFDZFyK2miZEpE1JDgTZQUT4Fb5g1ZA3azGaArA8lpn+ep1gIR2i2Yl5+XY+ET+f
Dx7pUox2MonVpjIXYlB0fTtfoOM0Js4nTv8f54t0ZW3i+HwRAUaeKf96f/88H8A5xMbTTWFG3Qtq
pcHaLtDILvs+vrNQLlt0dl5+lHUI9ENRHm0E/nZqCfVA7mLvtcmljaTo5Qeg5GaphFl9AtqAwbeK
KIqYKcFB41nOfm3Jh2w0suo3maNYULWDdxHAz3O6GGrZwQBTVqEwWM3ahTbwY2yPIgDbUxRIPCs6
2D0M4ESHWyYuIw5JF1qYfsLjHT9sYyK2N3b2rOpSssrcVr80GhfaFVV4sKS6uU3lMd25MkLUdVkn
6xoe7YMSUMrvhkp6ayTnAaNP449q34XhZAg45s2NbqHRTLbzc+2SLQh3t8T4XJs02iFh63CrY96x
gxBknOIAPmGVTgXQBisPqckvpaVnl7SJVGQ4gftPLdCJ+SWZXnQXgGWDU8KkZ/0Zy5sJ9kab3YvY
Vh0AEZpSn4BGQ4deTBMLjDBHb4pa+S3irv39mL8axVjcFkECD55tjAhXgLbskG9v+QzbgGFFJ/mE
gxRheyzWEC9dILkbtXKjpWjOwQ2q+DyqDcfrudpMMdfyqDhznDj/vEB9gaCMJuT0VlUzN9baoLnL
wYzNlTy9XN8+GorFuQ7mv8W129K7yc+T9a9/lUzpUDznMq5vVPb4/ZfgxG3sIMuPKJNH/cJtIx5F
TXZUU59l1zEQv+mQxA77PK+5BMgo4CYeDHfAdbG5B9F9tm3EbbFnC45aj0mQRh1njzt5emu0fGjt
UOIZrxvUbVdOGaYeDR21LepL1BloAnVUeF0UvlGaa+onHu6pSMaTSxU6pUslR2DERTRpHbEPfbXx
EVhkhpWendAeHsBP3/Yx2r6WLOOPmXva2pDL8dW3RlIzWNKefXLID2bW7UX/4AM7MCaVb7Fa7Oo+
evo5BheNFj5EbX8Q/VCRnK3SSu4cVo7Snzpr7LPaWmALPRV8LNeC0Li+xasi3Ii1ISL+BrEZXnrP
kO/NXj/N3eE4bqOMctK8tNuAhoyLi1uQv0iKgE8za6kpKDHHQqNBvB27NH/o0CwuY5XH9yRA7kSU
z8eS2zgqkyFQPiScrVNuNObWtQd+ibxRR2RLH+6woJ1bEqaXDzDV64Wc6og2Tc1OV3wecANzDlFK
nn0GUk9ZX6IeNK0BcgnMQ+X2lOeYoLUoF8Z9r8wT7KDI75vmjwgVk0oZHRmsQvJb0VdqarcDH97P
8a5SyfeGey/WElcgjSnKa1RGPtdPfH3nEYaGM6fDdFS6r9sbsZZ4kVvk8kt04Oe+MpGkHY8wZP6n
+ESRywcjhW2bhuWyHjUJyDBCBOJ8qdulN4h6RfO1aHqiP9wpTnuJVG4SLfwraCZmfu67pD8qlb0Q
LdGfKnFxzvAcRUlj7hZj+hQujgwHO9Solo7f+mEzrOWs7g7f+gusJ1oZjRAtaFMovtNCjew9l9Zo
3oizBSrGWOg2tf6iVccR75YoAz8+XaUqyWQHR7fdfomkdhwsU53sznxBYl2AsdrSCklxis7rS+dX
7QpLN2V17RNHmAwXa3S7ePYWK0RNnt94NakUboU4KDvRjwx05EpHHPKAKYBxQsqbx9kxyX5q5btS
8yRWwRFbyQa5UBRNu5NWkrwWAaN+yvHo+ACRj9eF4lkH20HxdLRM2B5eNb72yE/BkntuuTvfUMWp
ZmPLdtKIDgL7qVOkz37RJSKmfi2kpC1antp9WmJiBXGbdM86xJg7rZOr+7g2T4IS2vjo7g/TbURQ
P6WcZEkTJvFJjlL5CV+9mUiqj3Zx6yiofLt2Wbxaid4sA/zYpopC/upl0Iu09gXhNO2A3D7CXFO3
IyN1lOlFgYAuBFXbVrZGo4ePTYA6c6q7/hwWFIAXyyAutuKKqHzPF+rz5V1b3lCvGh6tD3bh/RjS
tt56NcJip0JJk5so6PYVqkfBg62E7oLheF1nunEY/MFLbwvVz0iXbEmExcgdddawUj1LXUpQdU5F
07anKnAWzShrEHBpASCzEe5qi+LWUNPjNcyrK/wylDY01nmCYMIcqJlGexJBjRyikWNE3Sazoamv
RGetGLzfuNi3mpYZKz118CEsks11WXEkzuxJrr4x9Xzkd4druw6Iq9QbC+PIEHyECL6GiCNw4WeJ
29WNaFmxhBK2Y6vrLtGsWytPwkUWxEmy9HS9WyI1BMtXxTSxqCWY+SXYBSW9x26tvzdrK9rlQZcv
/akp+qS4Qse3lckrT/FJVUZn1IM3YlC89HFkg4sdnJVoirWDzDr1dtwexSSlzi24LcP7NSBvax9A
Hb6lIl5t7BensmJ8rOJFzWPiRXTXYendqNDgF9crBoUnLxRKTDdiNUlSCoDhOE5dL9n1dm2moi6O
/huSUhcUpqs/tUmmIpa1j6TBVTBGSfShCkJlE8pOtVecpD+gSGqtS8/sHrFarBZ1lQ+/3PqDjWb1
xxrr1zKB46jKkKdAh9knMzKqG3j3BfDPoLw0+CguXf5Rb7KWnEM0kf4EfbBGjrX/MPvRXmSkGu99
e/JYzN1sH5q1csjYy6yNMlcfXYl/BZRC45eDcdR0wRAU34K+rJYouZS7IrXBz8M8uYmT8iha80vG
9uXaFBFekx+Lv/sNUovDQku5kYtRFI+/TBD9Yr7xd8S3M0xn7nt7MnGV3ccwRWfabOujpErZgWoM
KIiR0uXYOYfOS5pfUuq9Zi5aXL6Ni10CleK2sZL4HFhwuAYTDhfJo4UITWRYumah1+wKEN/XEStD
kiIu7wG+DHMI9eNF5xflhyENUMSNJD0npgGwImjKjYYy3RMa769KqTS/3K5HQC/MXzVIFdT2qJMY
gVwekSmTKSY36O+V41acGCU6EuARefPG9YLtYBcGqv9DeelkGOqRjzQo8DgRmjotTmJm699UIyhL
0nHNVnKUeK/q3P50WwcTM+D0owZjAJJe817kagxg20jpL+TEVmMTWx4ulu7albQWkHuPt1anlc88
wBfkznBdkQf2OOiaxvtRcj7XlGDgXUYf/FsRFt/XBEaOWrhX2+smwXY8KKkc/Nea4jqVaU2cb/51
nWPTBYuibLJfkQXx8tt1/nPNAqIre66/3nuWdr+VECUh1AgwCFS52ZdNdRglrfqlDvmbNvrak4IE
3AbPx+5WQlYFkFvIczGf/w9KwehY178Q4YP75GTOXZujxVQVJmhPufQe/BIAuAjJlHEJQ7r6kUZA
nhH9a0+jX5Z7oNR8V8fUfQ6k5r6aVstRTKw8yX8h881tOksoUsTQyIH/4uzG4/UPcGJotxOKxgZu
YPC7H8KY0nibIwflVZ5510SRPp/Yyp8QzrQ/krEfllns9mx5eCJLpKHbmHY9Po2O9Cber6JbMK7T
5lXryPI3vVUdeuqWR3v62KHAYrwZ1DRKhRI56FyQvI1TPhauG2/lAqRFyY7+Elg8FrlyVv26Exc4
4Niz1NSyPQaSsk39SAKyHHg8OlQpMsGFsS1lxFEsFPPXoOWHh27ilqIYpbzmhv+zxMnrV6SO65TH
a39ht39UpVP+tGN0r+e19p5FYBz6SeoQ9ni14vlRuWhjqW+Q/x/wltMRdsm78KaseB+WpPMkX/FY
k8WRt6oNt3o2NMQXm3YDdUx7lnqffAT/561mefkLxoAt9+shPSpTM5uEUrnvPpqmVuORlJ5Fd2Ol
yq08ocHEpOsaYjT01RbLATIfYhRjkHkNI4e6n7CG6BZr8EWD/T+dSazRuxDLEXBcUimJjIObDe1e
itPMXX45rHt57YVpfINjyND9cKHj7VX+EenGkxVu2VKEMQp9jd8U+3i2O3ar8Q0Wc/Em1eU+w4b3
Ue6M+qha4ETbwcrfQuhXnIR/v+un1ZMfDBvRrwV8awKb1Lw+TR/M/Pt0sayYbk/TKepA62S66Nft
6ut0vyn3ZfxhphQEhAFmlY27qh+7O9WotSdQJHNLWF5OrRzLWXb2nvY0RRbUrPeNNKJenESHGtvF
Q+Z10UE0xZHoy7XkV1MNyqbx+p6fwn/GfWuKaSZOZWLGfy3nDFqzzHhs3ygV0mZyn4Qr8RgyWl1M
pS1GLZuHLNFV6Ji+SrAE95qhQb2bJuSYP8whPPLEd2qRzNPFrOuE+UkNADOguh+VxZOceN9Uvptd
qiLCKv5EollYLU1fVp9wUfwcHac/0rUp5pZ/j4rmdVTMbSinfK78z6X+H3N9TdcQ1h16KCQTcmyh
qVgvgrkGUmPp3vH6wnf0a1PENV4dLEiNod5RqCZ2rtgTeUcxhKAKlnQIphbBrklHEjJ9Ut05k2/v
mBvBTsrbr32q3n/GJVOcCL7O/dYXWIG+kCieqWb66GD7sNfGtllxaxze26A7K3kDYaXBEOnaP8TN
2RxHbSMB9VmRsNohk1T8Gci5ioOpZ5h6pgMJ11tx8O+YwNGOEYBeFLl9PhcNYElUkNzbNDONh8Id
0M8CWbOEn208VKo53I0DUm+dEpfoLP4VLEZ9hEy+BFtxO9zxE7IUC9cqqjqNYXXbkUo6yt+Ftze1
BpCExldHCvltL3XTfxB9HXBqqLOjtxd9iE8iVBioGKNOM0ot8B/sJPidaS2a3xLW2GAcYGTwC/WE
pmW11QGcrssu1+Cm5P8atdEXXXcdGhtFYQ5rvZjYEVrm/sa7mcKf/qdNgzew59pL1ZOfzgdJPqd2
QsHVwJyuH5rhNDqKQckxqp7TVvUWfZJJ/5it6PnnbLsqlLMe4k8tZkee8a/ZZqOLc2eTB9J07i+z
NR5CdLn517m7sa+eddxjkBCdZyd/zZ6vvMAIZD73NNsZw/JmnK48aqyvV/7X+x40tXnoLBnim1kc
cOSVfqVR/u1AaqtD1w/ur3/HeMwapqEp5jp9Qoh5lSnv/SR3Fpam+8ekcotnOzJguUTDawzw7lYz
HeR1pqYIS4YgmMP6Vp/D0imsC8LmS5jqNP6xbMryeQqbfmJfQVZ9roY2GMm7DHKjOKkI+/uk/xXW
YkB+GMOThKHoDgEPFmvSWzmC2jyGfXp2Jyx30ATDq2mqMr/LHVrOU3MKM5xKfkgMsoQW0j5zGPVf
QJ81ks8iwzaF4X0hPyjTahRc4oXoF6uJkwZTXs5x4vmkYrUQJf8vYWI1cVIbKSmeWcTfrK6sbNun
GLiKNw2j871DKPbSx6l3D0HwXvxp1Fz+GhUowbsHRG6OSpBFyMy6pfCHBLrkdd7SY3v7PLB7W0ph
KT+nlCvno27qC6bR/xmXDu3WdppthswsDsZ6ufl2RJnrsy+cjpzIa8BGJsXK1G/UAUOsGivwpeTE
ySkJB/swANZCy11OP/rue0BpISIgAqyeclyR3egS5MzOHINtFyYODmn9j7ANEN0SzYZm1qNEcAvz
LVz4dlPucCRwzgC1uQNHfrxDPKDGG5C+6wDoFxDEkhdtvw1UzX703WgOFWOGCsBZrAG/Usbdblop
Tox/zRcDPTitv+fLebjz/F5edl2H6oNIN2UIgPmSExxxG2r9tVLFczNUm3dVq1TwLS6OPMbYPSY5
1Ud0pp29Zyvloa3x8ahr8BwonJAAqHL3t4+Ln90NyNv7xfdJOC+XB1SNjHU2YawE2sqLjOskcSbX
sTeyqoJ3yIZwLykW+vtKg4Ka50Tg5eqtj33fr6R0fxSjrDx1hZJsRGjiJcVp7PPPUM1urqEUlj5D
Q9cnkwKkFUAtwi+Yd//0Eid/GzXqXexR25syKos30rFdHluvbguCMMwaaNRTFJz6YIEwQ3Kp5Wie
nU/hQwMdsPFRBRGzDexlp9mGBILj2+xaq5NLElqUkJMSza3QgPmIFPYyjDCFR9pBu5RKu/l0he/M
szko6smfBg0YcKs8742tiPWmqSH12KU9ub63fq1dbL6nYrBCvpW9rnmWfE87ida36Xrfu+idIG7T
QU0MEowOxFFqa5jmTH2QNPITaR1rPkor5FaieV8N4QSPBnZeFFCtm9DB01psxK5NMRoo9eeo2MRd
m/No51o32B3+99x2WlmMirliZXkKvs4V5xV7um/nrbFn3hoS+d42s7cIvvD1zDWnuZ2aoWrx9TQ9
PIanpmSQQ07xu9hJEn/aVMVFURxBMvo8uvb919H/Iy7VPXNeOc3iYFOX0iIuev9BHSEfBM7k2qeZ
QCQMFI8Cu78Xg9QMGaQQjb9X8GVQai11H3suaYBpS4Ia7lMXYn7S6q36lJfDE5u0L624A+Ipdiu1
Wc9j+qjZK2jl2UZILirImy/KXkMhp8tb+B5TGwEkgJLhmJxLnU3C0AKHnz5msoTSqdSGy/kTqlft
SxLFw1F86igOQZr3LWkjYtUUJbq4RvFajP49VQyKLvCqX6YnAYjCZJouBi2ySigK/3Xmxror6miD
QwdK9hP/ppjYNeKIEgOG9O75S4+qOqtraDzF/xVq26l0vq7QTqGaC+5ctzJ7bcm5RvrctNdGKmOc
rfrmkW1ev4pkpXlzov4mtWLrFyTBV9fN8meF/8L3UGMMWxFqsqe9hopVKxwmGsXOL5g/v9l+5s1b
49i3SyxDAU6IrfHgIiyf9d2eFAB74X/Gdq1SbtqsDdbzznh0vsfqsrtARh7X9dYop6vTnqhh+MCI
42qttKYKCsvxt9R7PkdFUwSrZarNowhPnocAZ1vwjZgiLHToDLZauIjgY7Qo3BbFkT95LE6DFgWh
w9WF8RrWSp8zRei1Xxz9x7JJzi36er6JH73AEtDcGdMOPR7Cl7DulYNo9fAt8AcCWCOa4qVx4i8R
E5vypoXYtSimvX0Xmnd5Y5OWp6x+cR2oDFau+B+xYj7y4WsfUVlLb/DnbjYqrG/+j8FSBFgoZayy
KGcLapqfM2UvCj68Rp9nGhb65QXPlxtl8Lo3r/GXIqAxzc+ZGrC8yyqps3IbYXkzPxGDH9QuSYQD
y/RALR6ITQe1hjYhCSj6xARLK3P45oT8c4J4AhcTupoav5gQkyzdGtOEqT7oBnBiQTEglYMUfiRv
5FyISKFMWHhZse5ycEJdaf4SP+J2+VK2VvGL51vQYr7cPYg5RqbGkJXNzzk1RJBnKXDmOWb5Aju2
+CVH9ucckoD5JlAijT9fK/8fZee1HTeSrelXqVXXgz7wZtbpvoBJZCIz6UWJvMFSqSh47/H08wGq
ElWa6p4zN0mYQKQhELFj79+A7knBK1eWO9WWH6sFFBEyZKpjmLLsCxuePVT75lZaQx8GRvy4v+wt
uhKzun23TzBb2lqIZZfb6be+iz5sj/XSFCdV7J+sLI8le6zH6mbeXso/T5gzvrt2wXAK6jLj9pVC
uLfUv6em+CIBXkHiSvtkalAsi04Qg0LU1TtlQ5h8b6EtkHaQoTO8Oa+kQDFyEsgb0/7ftci2Pt5b
mGgcFdu7jEv1x7v8XR+ZFczm0twV2wxRkgWB4JUD7GIP+jpuGM0gO/vu/iJDPVytpfjWAikdzZ8l
tCjHIjdvCzGp7G4e3hYp7e5R3+/uK8aMINXaNyEdu/u2VCHY/Hlob7A3JbXbB0o9v+0N3lt9P/TX
vmTwt7HzvR+zFmaerMc2lNZ7foXJVqKl+DIpRaCoq/aRe6o51IMRBc0Yi8AGQbP+uxaW1o2XqVaP
xSRhqiyIxjGPC/OjovaOFRfrK55QaBVY5h/HTQGRN1VZXluMXL+1r6gRfVTn4dvxn/rR6Gdvvx83
pbEERIsi07a+N0eELaHh1efm+64gTJsMq/zH2X33/eze+D9fKxXGdN/P6cfa0tKH/WWAm2CTs56C
92PdGaQD9NqtUazKSlBKkLOwBMfvYnuZcGT2uigsvPdrUgUOD9nMH/vRTuPWz37NYvVK0MybgP33
986Rcv2hH0EfSd31yLjk/eRNzTg87AFXD7Ttfa8AWakgBfTwLRvHuX1vb7mde2/5n66r/my5R3h/
bbnt7X1+S/D9uVfLoDNMLKSdPXSZVyJ5jEC/7nu7ivRfD+1i01kVNoHad99a7Yf2ViMX7nujUmqH
Tg8nVyuU9ZSj70oYo5BAgPJkd506XcUuVj8UheXsx/dmVRTJbvM3zTKa7cfXFsPTPjfEu6FFJmBI
9buoUYqnMk4qJ5zG+qTJaflEjVvx9VLP3f3sjN3ZTTvnd0tFFRP+XHVQClX74VJFUsA0bD3tl2L8
DVKe9R5kKy5VCYv2vb3FdvkSmorXjhCt4nFxjUoU7yNwG0+zPGK7EBvFOZKZ+LQ47r2VJeuhL8bx
qa41k0JuFzv7WSQ3wttCWIP95H591wMS3nrbD3VVN9pikpXn/WQcdj1c4+rH3lI0rxiZ6Px7b8ZA
fsZJv3+uFLJnVLXyUawkd1+uFyPMwmW2ortO3TClLeyWOIqVl+8tDGLc/9ziWx9Qoe5myCp/18d7
i/1d4j774V2GLpoff/3lv/7131/m/x29VXdVvkRV+Us5FNg6g2/956+Sovz6S/3t+On3f/4KBVMX
JcswdNPQLFO3VIvzXz4/AOfYmv8vJFesMd0wY0qhq81vYiSg8W60rfJVWM2HQRqKGESsdam3KX8s
4H+KG06o3XZbfa0eBzyp1onwMB47y27DXD6pW/r9vW1UgylCCLt6jFe3MrSvYAwaf25EyTWWXLfR
QsU8XAErev5hM7KG/3t/P/h+5X7Nfuz95f1YzdKRWJGhRFCz5a6A6KlSBbhBMKCE8wqfH2WStT2Y
Y82+JIjSqV/Mr8mCK7enkJJouzy/sfbWypRKjt4BJpNEqT8gYKjby9KE50FadVQOais87/t5uIbn
MJOHg5I3bz8d30/+22P7WStBgwYxDO2pIq8G0Rubhm1NBeiPm/HHPUERF/gf5YowmRwT0hBpDNuL
tYUWhQhZfQ3VS75FG5iCEZHopTAcrDQahcfeagtwypNaU1lPRBAgWXKRzc2vezf3JrM9rHY6dwNC
Da102P28d+/vb432a9D7ufydH/h+bL9WHjBsLHF1NJzeGpDi3QoS38oOP2ymeXaTTLJw3EsR+wmM
UMmjIkXh/T9ueHm7oX+44XVRNSVLlnXueBCMeOH89YZXjBbNPSO0nBAAA3CXRQjIrwlBvb3sW7OM
XLG97+tLI5RYLNEIflF03rfyRbiiudH5P1+yN/l29d5Q3a/e+/xh84fuv22+9/xt32zjm73//coO
KUsI063Q9G6NvZ7TDmJ1A7yqujGaCtFnKglgFBpWP3GWsGb+65lEDaub/fQ4jNwDCSox6Lw3f1yz
n+lMPQ1AUkd+0kYChumiuAGJhLewEopjHAvjzX4oh9b+bSvqqC4UEZEt0ZW9t4i0JkQBr/r03upb
b0mhMUBLcYZrnETv7+f/R2/x/s6p2t3j75Q7If8eVtrL62LI/aED0HEsi379ZGCjm67T8joPVo+r
NDCPXG0c0ewdSP1tIAnrRJwtwZxbxDbAjaBaDpAJyL9IItClTGRRkxZfKvjlYLvy+XFWC/mYhGvv
LyLZu/+PFpgjRrbRa9MPfSBEIX4oavkxJiEW7Df2f/1lKO/2of1LVS9tAkHjp91/XZMvLeLUX/v/
3i773uyvF/3Lf6tuPhdv3c+N/nINXf/x1u7n/vNfdryyT/rlfnhrl4e3bsj7P+ebreX/9OQvb3sv
T0v99s9fv1RD2W+9RahO/frHqW16snh4v09nW/d/nNs+/z9/9YfP/VvxOf/88yVvn7v+n7/CT/mH
LKkWKlGiqVrQr9Vff5kgtnLKkv/BEKAZBvpIhmmJuvzrL2XV9jFznvEPmG26bKmiZViiqPAZugp4
xTZ7/sNQtvZMm6rEukn79c/v/sdc++0/8vdzr2yIP02+km5BuJBhoTIqqbJpan8di7KpyDAJLjNf
bQB8lTUiB43Yg/WeHgTrK/nN3BZNiVUH/kcsG1lFmflJSMsPUw1tC4D3TRpRItXbm+S1JH9+6q31
Nsxv5tA4VksBjr74Tc3NRxMxBLsZkpfxNozMjyVSmRsuDhxT/5yW5U2alXiGGH3kCSHoOgTanFhE
LiLuQ3JRsxJUuozX8mS668zk9pxH8lteSFf0Ow7xoHpFPCUkBTAeGXFcjxsyc21V53Zc4t05qx8i
YJ55RIdWMscUQbGQVUbNB1xBCAZYSXpMB+wEsqGbbE2SDCfs19/Lej4K0QdVL79Uk/6Ketbkij5F
1o4iRQ4ZP3ww6yixqz6FRFvkH8WoOzf65MVhPfm1vFJ/k6vfsDgDehVRKbcKF82IB60uKnsV1cpW
G8NWjSZxiFfcIVIqT8L09ABnlvzF8DbowykE9AJ1Szoikgg+rTOcXF9bZCc0dGIzpNGbl6QaP6Jg
HNmNtTwMi3gaOuUGQ0ftVi3TMMAezF6T0CQ+Er+KmnaOqII5/SQ+qTdCz3w7ZkluS4P5+6AcoBQv
NuBh+Kx9dUXm2TZzfT4P7bM0mcdCzKRLqfMDNGmegqeNqCmO25i/Ks1dg6kE4gzHuFONr5KM9JPR
e/owZz4SlcBsexWpED2T3AGRDGRFXiqiBVvv0HEe4PI5ZW6CdIVocuhricq3NfVIUltkj8pxteuL
viiCU6dkI6fYC5G4cKfZ0bMws4XSsj7EEzzYKgSHju74dc7hvXdd86l/Gk2dxJlkfcpV4r9YHz9S
6TwLOMSlSVGQX+qEg+ZF7RS5U5g7adqfcLqR/bCZMXMu6odErG/Ib8DI9qfydxVeFgTNeVIA45b+
WsVYusrWJiVwmNLEOrKq71ZxdVYjfZVyAydeiJmWEZ8gVndua2ngegFxWbPyOIDO9tSih3sutTdz
ad4q8d2K3XS31cQ7MtZKAArfq9rVaah6aspa2Cu0uGku4ptI7DV3PTTPWkiwBXA+syEyJF6I2gTQ
S7cMDe5OEaQ8JrxUi3q/a+OHcEhPfQOFT8FLCJQeCTcpfQHEjsB9mMHXyu4aPbl51PQEPFWbAqEx
fbBvqLeq8zHsJQRVyRQNofiI9BvyKeew7V8ok1xHtW0dEQGkoCmOWdlwqSTcovgHT7vv0eOZiGBr
7ZClI97cSmY5TDL5ZUSYv0/xeZNh3EdDgsFF2r6EMYoNiq4CZW4kX0ZAzwVj/LGoezfm5nWtxBYU
uT9SwhiRh6wfCqp2rIfNwVHaLoXiGME+yUHTT4l2btN4wetBAxAhj/lhElLDhm9RHNCwTO1ZKKjs
1jxXpgwvH+IGglBZiZV8hoE6SiaXa9aPnyVWG10+nwzQVqFRfMnrFXXEsT7KRhKAmfsdVS+bWx19
mSweHFOJyrOVDB6wuc/rQjW6zJARlEasQtWU1KvczqMfSbjnxWHqxP3S3JrKhgCKazhoYeh2rTEc
YSv55rDc6hFUZd2abZmHzdXTOnTxTJsOojWgPTcdoiV+0Ci2OcognNpQUYOWnJCdNMYmlBJdKkuB
CBpXmq+oWAkhq2nnOVpHpZW94X/4hXGI/HQUxW7ZM9KjJTS47RIjqNYND6mWzS7cQfT0hcFTVVzd
CwsZsE09OppqhJHQCUv4ikNl4mGixFe0HLOrFkswxhPBk3CWu6+TagHo3oyngfnomC115GyVtMKB
hdgznAOzmF/GtpCwS46Eu1rMFB/d1pJCYPQ4pBbYr6KC1jvrD0KTaM8J2qQsGOu3fpoPCXwK17JU
1nND87XVwuzcWiG28sYR44n0U1hZyxkvIZXsqCPMcnel0qzxP0lCx+h1BRuLKXxq2pZk8WKzxFff
sIC8wUNIp2Q9NUh0LIKtaXn5kXkS1TVFzI7whXJ3GUJXlxTdEwbU2MRZdkxTRwEaMNyF3xmKXdeC
HpKzC4R7Vv5dkTxEijhSvIefQRbyiJjGwppOwvZD0Vj/Sr0FMCZ/QvbBesP1Genq6nWB/veQxa3s
hl2mXoROM65JojIYCDIkdnFj3hWXds3yoDbLp6T+CowZXQ4hddZ5BOQgDrhYpvJ55FEX8rj05hrj
yBK/BRCS60jMKaPSBkk9C8ISfb2iCeZig1vieDgBVWzEa6njMxH2pSPLKUjooindJEalkbumavmN
mr6p0SjTbpPCeozGDLFRufCiQXkeFgTNb8O0DGJkkEHJPXSjrLpF2rR2rEQtw5rBjRDWATToR8mQ
u/O8auahTgvwpKWsnBeC1qNixPOlKflHhGHspnpmPmeMmx45/4+NDtYOEObyCo2n6qXqtQqhS3e4
11DLMmGMb8Va2UQnbgbg69aD/EoVEJndOHvspX69wTDgs2J2ChyxMLlZWYkelwirxlwxRRTWYaeB
Xn6GvnE38pxftQb2IchSuHNWaONm5ZMfAwK4CmEwC1NyiFfEuuXoUi+gzpFTui7Gkh6tJRXtmiKo
24FH8ZmzDDcVDHTRWhP2dGJO/lDhXxqH/kii7dRUxfOspI3HGhpatD6/tONEuDasjIv17apiuoJq
jnTUte7zViQ/m4m22qaUiIeqZWTB+fVJYVUOA2zsbvJeru22bcdTHymrbckacQTSaWdhUL4IST3f
EYjxJeLyTjeWm3lNvq669NFo1+GUUJ8TRnO8kmM9t8tiuCNIgE/I7WbOKJW9rSpafbDCOL2Xe7G2
tXmdkTFBRkscAXOGTRZdJGYVxnntoRUQF0WDRbsbkue+2+DJkxQ7Zd1mlxgnGRuV7+TMA/rEs9Od
IixJjlHavBI1qmA/LeVortLvVp6eIlgNQZ86MJ5rv0mhijLB8ls7iqQm0FmF0DeW+KZUxc9JHd+0
w4RL+pw95S1eZ1Ke2aKV3mmSMdlSCOCpKRIvV9fASEbG8qL3VW10+kQ/W5nk1xZ24rnpgiHx4T98
ELX2tlbkQFLgA1YQxUpLO6TRJ2KSzqlLYioQbkegJte6EWARNL9VjeoZOja4WLfYA9o89pqFnR2u
FqERwtu6fJvEpp2m6m+FxFMjyDWudhSVSSUlNiQdE9jiBjaRC4S228ch7J4kfo1s1dx0lI7FggOW
uEC3F12SPTzARrtBLnkqyE66a1W95GVa2bLUoPPai0/JUL1NWomhGDqj/jD291mzDBd50iAw9iGC
9noM9Q09n77sffDD+P5N5/3FqqQIEdF+YFW8oAD6w8F9M65UDH9/3vx2VbvyGWVF9n9o9O3Mz+0r
rMMaW8YEPFjN3/ez3w7VRT+df7j8h6N7K6T9DbS/qcosDTyg7YWSbxfsu/sWUMkfj/3UJImLmSLb
dsn7dXubvYdVhvZt/3TNe7f/o9OTVDWHrEsNh+C8CMYuKYNsrRhv+21z338/sx/DSEfAX+DUSiYO
cZ3QgKL7fu2+tR8bctU6FYDrNeY8W7bK3qPg8WXvcX+p5DFZmY94G8ycaMOQXLmEOBPaeJvRMdCK
36G/Nx6mxGXQj1EVmNpAUVaQgbZF9Wlc1j8+4rB9ir2r0NI/js0IyG3h4UOkowjgKBXBviUkIVth
pGGfAdlOEhSJtAgvcMwS1AXbj/tbAW0C9q4OaCVubypUIz/K9hmEPOrcEfY682xbB3GHa6TdG3VO
cGxhhxc1egVWkK39vLyqm8LBdnDfNwZtOg4m0+73Jt+62Pd/6Of9fIWa1wkVntBr9JHZaVDrYEji
JkjbKZDXqPQXJCMzVP/5AXpTiqF9kJhzlkbU7Gn7t5DT4jxZyDLY9/etVohGpKDzzWOFNvuL2vQV
POlYcov936Gi9e4qIzyiYpHHYwtPfPsN9pfk+9a+u/9MdWHLOSiBoc0ohWw/3P6yn3vf3durSf3H
2Ro6SGbv+/uZvWGK0LgTSjehrrghWnteLsy6U8CKsVotcQrTjhbgxPjoPlqo1epZcZ0aFN6kz4kl
Hct1vDQ6/6JSOskGgOVuObKWPIohS5lMOBiW4pbMrxAtmMA39yeGAOlBGrpjC0dL1Da34WdK9MBN
LN8QqqCOo1OtVp/Te1GQz22yHNESQQE49OK2P/Ya5RW18g1Jh10yHWJba7JDSzkrq0ePYRD4TuMa
8teo/ArD6VCo0WnRZFcDaRNO000dmf4Y4Tuhk2eLh0OTSQj16cywqZdbtzIqyjlfVvXyFt2+xQ7T
3hNmf0JxFcHcIbpbSqQ7gMCplnY/zp9CMTokLHlRLr4og3EoK7S1Bgs/l8bR1eJc4XR4xLDjPKfd
XY/8TKWAhBDVk1Gg4EB6UCk/ThjoGEOHVaKGOG0XkEI6Vqp50bv5qPfyMUylL3OxwAJTXzAUvqzt
Z2WYT5g1XiQ5u2FCux2KlRXBTJ1W5fkGg7ZpvJUTzubqZVj6o7TIx7ZC3qWeD0OfBdO8LQluqPYd
MwF71uxBhOUodBVxgPEQruaHsajuzSL3MIw8DqwfcaAcH4mDrygA3m5fQMWKLfMqPT+uooXTtHGq
iuktyyVA56BvLFDeiXgnh7LTQo1Ms95O4/6B7Ny5VJTf54jqDiKxCEXzt7ytzeFaQ6BB1MkBOHk3
gIpEemjuG1+cuCcTjX8TWvm5U3lKgaGDvB7M6zwqgdbnl1zoT7kgkyVvHJj5x3GY3JCCvtHXz9Ew
n6s19XQRdquEl4Vpm8t8Q0HhnKTyUS10p1eByljzfYj2VCaugYRR6SqUV2vm3dX1bH40+8yviAJw
QQwE6vnlgryF7KlmeBWQ3uxFVIE65RE9/xO1FD8ja4xI8ZkVz3VRPghjdkxM+Yxa6F2TrbcDiHl0
sfmystcn0qH8HCeTny6a14qaB5MmtFYXiVMHdrVD2GhZUObVMADwf9E2oRUlv5SmjL1Bcs1M7VwZ
T0BXbkOK6npk+EpGuqFDqTaPP8J+N0SGmn7JT4MqnzNVDuqqxb0DER7jpcQgg2cwtUsVb0D8qIJ2
IhcgOH1onEcNMXg1eqgAJmbDszr/Ji/KCQIRauWRH8/yIa4ZfDpg5IsTIXLRNNhZgxlnYf+lSpSb
sWS6M/VTH37I2uIkTiaPAaHmvJy1Lbs39sGkkKFQz+JkPKTDgN0Z3utp9Eqh9kajB9IHAT2/aHP+
wIraVuYJDyDVI3iBALneC50ZZGqKYpG5Kavej414wE/pWLegADpbxgxHkxosbfpnsTbPYmM8rNh1
kXq36wrbLugmWFw/DhGok6kk1jrWZFX0mtGqjHxGKBalw12Mb11WTp+N+OvaS+e0qe6R6wlgv/HT
AqMki7RG9/EwvjRZd5aNzT5HcOtepgfxOVHll1yej2IiXiGMOK1JUk+qHnIR1b4YwlqqfbSK8iUF
Jo344bGvFuhpmU/a0hkBL9d9dWqN+ZyV0TEHoTfMpByxsDX7WwEJfPSHbSP8Es/js1kgwCHJR6kO
/SwxQVAgvL25KFSXfoKSYkQPYa+dOnIhanspI9ZYU3Yoc+UE3jmwAHrpqfqUCUiYFMSk62UO+YnF
8kPN4iAjA2NpKzrWLDUwic8E6c5Aaz2UomNZ6+7C85bji5wXFnzA/h7+vJcNuq0oKeKK2U03g+0d
DdAVyh0G8M9jGD6pZmkbEcIsa3+kGnQMhXDTHn7SssyumuLahJavUnCEBHpAC/QE0MCrFWzkQgME
ZJldEc7QHwzMbao+DipAOE08khiVTlAXKDzDfy7l45onLnqCfgGQctCOMSG/iOFBs843KfdZIpk3
Q5hc0yk75qbmT9aARklynSZktZCwAzP8QYkRTaMgdACKWmkZet1ACx6U5jmZGheEI/pWmieK+QGx
hCOsySNCuMdSsS75/CK043Eq7ptwDWokwsOREpUsHvZbXMmelyS+zWus3jbp4MjjljzJ1cAo03n6
mLo5JeBVXK4Sd0E4LicxhSHevYRmjGiT4S0aWhlhb+dr+VAl40mBVzZpOrYp3amHOKodUQp2ROxP
q0rAihXdVq8q+vPUPRbDdBY146GJcazRJ7+y+iPIcqemWN1rXQCN8zyPBSZy0QFea7DZnKV9+Emz
VPyEs096bARhV57EeUZoE5t7qWboLh5QsvuQklHMTPWAFNi1zH1LPjfpk6j5GIch+Hpv/ma0H6YM
OwTUQB1t8rT6skYKDjOvjXWA1UQ6TcZVQMxtXZFvS+tBywcSu9JtNegPSPXeN13+lMwYqE4FSxLZ
ldIbZXIspT5GakwYv2VcxximIaaw2CpJReyEsQzVeg00Uzgjt341GU+WZei2tPAVx0cH9Alo2MKf
hNjR0JTDyZMs83qIgSRnWM8miezxiQ21fjXXEo1NYFh54pcZKUThIOvzKSSaCH2try6JBlcA5Kzu
NdE1xxFV1QEWGdhCK4SY6hjoSnKrqQ+tPDmr2bk1kmL4+frqjCSCnHsQs925m0+sx466SGVBcxuV
zGXMqN8XSMLd5QDflixIcByoxvoBVp0dFTlC0Y9Wa76l1q3aa7dCJwaqmEGBNd2mdmTEGcL80zKH
6J6LtlW0vhnj7lXMZxLTCyq5TAGQPYI5LJkC5FM5LNe6VQMAXy8wjT6zas7VYIauC2ndNv0mBK/T
bGP44i3MaCHFUB1yUVyW56Vhim+Ez6wmvcS4z/Lu0JjdaahL8uDzAV3aXMr9MFHJp5OuNGenymJs
Zi1fU9NDqRJ+RachZrAbNk39GtoV9kzlb2ZUutTsvYLsuS5rLhDTK6J4vlwgUWKGhypf7+SDYrh9
rd3rnXiGReRXWngqSz4oviopQPCo8EOju9Pi7DxXFB+W+cuQrg+6UJ1W6RlnkmCJJT8b8GzVd+8I
3ySPqae6o6Twr4QsaFWLRIB2yqPGU3DomWAykwEjzXwTrupF7T+WfX0xlIjxKGMtMXl5oSAtias4
WW5s4U4VU2NrMKa090Yp2mVDFrsNkcLBXJpKztzfonN5kCCkCvFypIrhhVhHJmHmb1JcqsDwnT1i
Z+2jy3ESo/KaNwTfcYtxXvVhQPF8o3SXyM/kFU9//GGt+ttZrdFsgfCHacesxweqey7oBUr5rx2e
eaM6eT0LnoZ5sZ0OQrgEGob1o5l4YFYOULnPkoSEvyZ9aNMFsC/g17XmjTG4/SThd6YiayGrBsJK
X8nmuYpYXJY0Pivp8oAOLFZ584UOKaVEAXJ4PkNpVmZMn5PfFZQEW0whqTSM3QGguD8blTtZk9vP
1Mx07RDHaKrnmcdd5q5aTU5t9YrUwg62PjTDXU4uv8gap9QFV1Pms2h2Z0DHhyHTXK2HglAgt1rD
NpM0QvnCG1U8raLmQ8VkNK9e0o2+EOm23pcQwFZPSWe3NjLuJP2Sojck95SrUKaeNh8CdMhFYMWr
QfQaP87zdGjxOYy60jem1EdxC1lP/U74kKesUUwpMAuRtPXgDxoVKIUYvzsxfJPsDd2wVFxUvHuE
s/px9GHmeKWJxuncICmjueW6HCYsC+TqJZNrD4UuzzDPGi4ZuSB6WVl7oWb51MLGWPMYjwMylYeZ
+pqa1Z7OB4zzOpCm6hSZfbAi+miFYBWkQ6egHKquh+1r57NK4aE65WIfFG/JVBzC7ja0GodKmN/1
fi00/qbvATzjMZbiTzB6nbAWb3FuCSyC26pmFGfVWGeC1yyKh5+T16MmOUuop2pw9+f8IC1Ps2Ec
GtTwUQ6xQXB5YSpc0IY4hi1fYsTikSIjWrn4Hue+al2Xtsd2rbyTGJ9Ddb01xNQfs9ZXcuMSLh1m
G09ROf8WhiuW0VYgtu3HurgbtuWRqDzmBPBDT14bGkyIUuRkzc4Mfkqb1dtKTW+jRL/TY8EtGwTL
sKsT0xQL9Z7vsamsxwzt3Rnm6ytA7pNuN+TPW0nxQ20l8sWrA88lKs72HI62MhJExbqfTdswhsxb
uxxTU7wKOiC1MXd1gSipZ2xnBCxTHZvcxFtQ2CZGubTqWWorb2ySq1ZT8ZVGe5FwBED9DQSM31md
zxIoTuTjKLd+rfbHussCaWn92ZLddUGiNcJJNY98U55ZuOgP5AKOagkmvEBdiqFZiZcntVEPkiQe
hjw/DKKGAKVlF9NrCAwzA2uOOvRA1UDWlZuJ4bcUrsOqumn+ijrzaWLCWge8VeTFScrGaXWyMrJy
RAHlJimrQwqFI29nb/vnFT0CqNbkaON0qGuUk+jZ2NI74xAkIzla4S6qAe0hFZ4NvQd+6ADkzUeW
6Sacws3xjuRP3jYppmqUEKt+83CkIFUFSVmkordv7i/xdrBEYABjYCWzcaqrKMMWwLjs/RRQhK38
EGI1ohd6zdwtNs6gVhWluSiR/WUy/D398VM25P3Y32VRkjH+3A18EGEzicwo1rvh3IkU5bLXVpaz
E7YP9ntqpSEv72QRA6U2kkrCmBDMfo5gaoeIhTAY/rcMm9p1pGX21M1Gwk2rymTZ9Gf2Zz8+aize
dfwzXbESvF6rZ8pKiDkuBc9125ksNorpU2SIYJ6Mer1OY6p/iBAFsYRm/BRXlnmaqnzEhGks7hWt
fy4QOCWxQ0ikIJn8Ma3PhG3hZZ0M0x6EpDlXYYwngz62n5JC4MaMSiPYd2OKR1msS8/NMBfXLu4g
ViLk/ilOUXPVmjw/7c36CHW9GbXkGhzZHA/DoRVvWVhLt+vUv1gqCzYhl7ITdjapXxBDHWaqUJ9Q
U/OX1jzFrAZvjXBKPghK5Bq1th6NTq68XGqMUzeuJ6tmbdEqgvKAJDrxip5AmZzC04iJiaNLYXKp
0/G0kAl4FMsyv8uj+jdEzKjf4H5wUoDv+4CMZ6a4G02rsgPZxsyXyFLkKGHYDd/wXmqKRzQOQRKT
IpB16ZDNs/CkLP2bjGzmNZYq2S20wm+lMHzJ8e110zZ9xv1bxDEOJ865GA0q7mDgQparvQRTExOa
QVWJU0O31vneDHwaCc5YIjWafcmW57HFMMCiVnWRNkgKtsR2E10W0U46f0xOY+mTKcCVqNoypahE
eqFE8RQFR7AIHlpeFLgPy3TRUPYPWeOA1XUnkh81qIJKYOpRGTAs2Y/q0p8q+XHVl4NoiIEl9tQv
+d6jdhKr9S6rS1Jly2lpryOIjLxNz2sT2uUGy0lXTx36ExQ9hHUGp9So+hmqsw1XddMEeXqf41mm
qqjY59NpQLk6H7kXLCgnY+fo+XCSBJUC3eqY2LmI7bGrZW+VO28ZCFekozWzXCtLL6f+H63xITOU
YOrio0DmJjFMbxUhg1FTIVlLKhAF97HzjTed1Ti1lZtqeg55vrW+uzNVXGnXykO93w4p3laZddCT
xS3bCJ8g3M6F5AQ3wBmwLq+iV7Wfjwoa5LbatccMZc+upBJcHLqYEdIpX5vCRsyyTl8V5Y4kh/ZS
hC8Z5XlpITcWLMyq4klvkH9azpFEFjAp3EluXKH+IMnnWrmGGJpEViAs3kw9NmF0ig9qQZLtUJnp
QXxK0XqNn1r9js/Cz9BlH2brk9w+MSE2BCwTSTShdpbhsS8Z2aXdEAmRZO//cHdeu5EraZd9Iv6g
Z8RtkumNvCndEFKpRO9t8OlnsXoG090z6MF/O0BDraOjOiVlksHP7L22iKpN7nq7XlWbUH2zYfVz
LQ5M+5PPjBdqaRTTuXab7BfTOQG52rTRm8N9dUqq+FAv3Vnp4kICVWBVHuogV9uYQZ32OFw9KnUU
oXN/nGv7C5fOibn1Dw2VtWFefTEt+ZLfJksgzdX2WX03zem2M/p3aiTmK4wYm27Toa7owpfeuKt5
xvSSNIX2Xq2JDgJZVPFRgy3NDw5Cb7t6J7Bqs5b5yEt5Ua2dp5l0gXbBDWn5fWsc+nQ6LGyvUJq1
YFkIULC3Wm4HAuROZixsWK2rW7xHZsmdrd3b3ge8Ir8az1nX0RlMG1Vn/kAXijNuUybes1DmERDS
WSxEkrrNgyIpcYm9w5giMYvVsK2Yygr7WLF911VBAWddpVs925VFw50DLG32+YK/wJwOeneubLlf
Mv24cPkPTXaUhXxLETUP/XxO5v4aV+rQ+qboAxeQipzHzaokdemM64BjJrMPKSWf67fxgeS7gB16
sdBdk6u0PI3DV23uSSLv29eRwzR6WG9tw9zncIRHaLAjOgD9GbVHhLu+vnnaLbSBgRU3sLMoyJLf
RP9MT/WMBXpr1wcHEbp11lwSu4MBTj2U7fTXmP2BZxd0ZKTUZbG3HAdaB/eMKjYJHYfKGc1MMjuO
1N/KGJ+hHAZpn/v58GKNRI903Lh6uEPItRt7ky2JTdjwXTuT1mqKCxJ8Aqf3I5DdLkn266hBs533
otS2mcniJHNvI9YXaFTNxmgXzjCESRqQKfcamSvfWxx1r7qTSfN5mmz9BcH4B2pM9qPdrfaWG0FC
l8peub+bkqfFOLRPbUsM3KTtaT+us1VC6KG2iyYkMwShNultQMswokdg7x/UiXHwkno3iMc8vQ4F
B3k33tts4kfvpVZmkFnyeSB0IuBw/A5VKx+FNXUnzxtnjjBH//QYwXaiONjaoGjyzCkgkNW5FMMa
a+DClnNAY/yW3qUQSfIlazHx0OAbJoPqaa7ss0aob8AxzLA1v8rFJWxco3SZpGawKm4jooTJaskQ
mb0LnHN/v8NtkOO00q7xUnKviBr/yGTn3hkib3/0zKg+5bBvtz1bOlr00KX6Dr3nRpj6zSIqzZ2S
W25a7qNsu2rfWK74B9Wp6sOjSlcQmJvm10iHZ1ICmPmV5UPt42g0LktnRi/eou//QqTivnkSrjvs
vVz8LhMY4lHvaA8Mbl0IpcdKxTpXtJY/tWCtnpLurM9x8/j3K45u9dvZEPr277/LR1dcgJBD129O
oeE1J+WNcoVr0xasn9GoyWvnaqOvNOeTDdTXQFneE1yXkjpX/v2oI1k6d8pL9qlInvHJRcyK2mw6
ifXD38+AaN0sp5GHQSunmaf5+NOqiO1k6lon14g7364lojOr+lOXDOGUriE3tUxCP/nw9zMFRhDG
fV7tnLZy6f0dRIGr4x1nC9qQRF65LpgsAJ88UeRylC39WPgi7Khyczg4CUNQDTbOozfg7M1Y/OMY
mtrnMoxGHjTantKuff77JQrA45jO7V2anuu07p5nDJUMDEhZ+fuPpmbIXTFLj/Obf0vc3fN/X/r9
XBX8798l3f+iAv//Th2OAvs/ycMPVfk9tJ/dP6vD//6R/yUPt/7LsOClO4bu2SaretTX/1MeLuR/
WY7uCdvSDc/xhPEv8nDb8FxcPi6OCCTdxv+Wh5v/JYUlddTcrrQsRq7/HXn4X+fVPxlVHMdk9Oi6
6H+EZbuOrv+rONwWFruizHV3Mi/37AehOCUB+P94olmZ5QHnFlVask0Lj+i56kL85HmUIcuz81DK
u15PcZhn2PwToL/qNS46X8nxOpYPshFbJFAOwEpTpJi+1TZakrdhGn+hqHm0XOwVOeFNRfhRGwtb
1XmLMfyrgmaCCmm7DOWuM7uNUb4mKFSyOmal6eycIn+QRMAXlsFI9E87X//p3fu/eNXEvzl32AY7
vF8o9m3bdT3r3507iddNZm+PuFRUi8oc7vll4Ym3QR6cRLr5HYWUEs5kP4Lvj64ISEtW2bStyMpv
Wmp4gWFHyZNDFXmcx+ouLsEqmUr7lQJazBdmzfwXDY6uPn5IBjR6ymFZpMfjQi1m0PfMIG+cyNtk
dtM+GtkO8ex0suAEW8aPVajxKIAh5ikTfDPBVWWw9p2VfJ5dtoRtxnqzrBLz0QZGsY3jWjuG7pj4
S2el+9bhJy9BWLOen9jNr36jfGy2HBjlRmLoD5Qd2uuEC/vwWKZnvYV00A+u8Vi4yEadVJPsZXR5
tUpyrWo3vvGzXDoWub4V9fLU6NbCXqBNgrbhSbrYZFiDYj3SjsQItcZm59boFAey3u8WY2H12YkL
JLR625Lbw/xvNO7oOb6dWfuw3ND4rFT/Hr3LEj27BkzLttvjf363be6jf/Zpre82LgxbgkJGeGn/
uzeii1urIDItpDvoaFYzYjMS2oKQvXWtFwtjrCJQVTP7dKBrBFS7ydLiQw70H/lUP0oqjiOLf3/R
p+gsS+2pyL2XDp7JPQJ5pNF96W2advkzrp9UiehvBnJdZXbySUy6vTUKMuW8yHSR7RGXHnLmDwoq
a2cyI4njfFcvFOWNKFO/S2gXihYbhw6tuV+MEqsdOoX//IqY4v98RTzHMDh+/v7fevL8s1UzFg0C
NJnEew3XxxYjfxeUVhcBj+l2mGGUP8uEMk4q2sbOcFEc2b8t3Utu2CN2aerl+2owkCuVHRNXhXhg
duLt6Jjdmx33Bj0wepOifWk1A+IsLuPjJAhI1MOTw7KBKV0d/D9+IWc9sP/1TWZYJ8HdWlLqHt6a
fzvjyq5CMExG/K6IoAoxOe+zmGDjpIH7R+OweOZ4Rvat1YR/8ikWmJrLdZ5p1UL7XKRoAuLaQbjZ
9ydtnqPt5KQ1thOt27JmK3emoTATmLyP/Z3eTyPTFSvH+0CENexYWzNXX4p+IBGtCpySDLnoaXIL
jC/gX2GSjo9p+EOwKs1Xnj/ry7iXBkL6NqF5J6OrBMPf4zauzBc0Kruy6aJTmr+EqomRb6y+k1k/
1Sgo9s2UCh9eFpnabdPgcegOMjXfo0V86a73VId0vPVcQZdO56c4nV7apHE3iLWeR/e7hmDfG907
3oogHtRFJKwLs/w59bzrgOWBke380v1ZWC/6bmMGCcyaTdtb5IJhgwCKUMLU+bJwwrGtvvDqgQRb
7MUHs/NFTGDld54WBZILZdbHL7KLd6JAtlqVzgNBEtmFuK37IQ6vIrGNg+iTcJMkNO+a/ak30XYe
k+mI+PLXIorUb9w68fsZu1FakNtA5a3S+b1JBvOLwTKegcz6YpT4M1YeOyi5jfUwYel7x6gMmcOg
Bcqzxrusa+7sRv9ktQIVCQgylpIE/1GEH2acE9/KxMVyKrpK2eu+bs3P9Rhq2zjvPmrS0lfBpS80
6e40lAOB3X/BVyiPhVh6Jnoo2BEhpGCiBZrjrd0mT3ZRByO3+HlaSGrCDaMHOkqBDUNh+pU0EpdG
71iLxsiQCOLwzWUsNjmH9jkz27O96J89C4cSM/EpKw3rfmmjfodM4Bqn6kEndhEMtHkK+4khbczS
eVr82dTeu9F4RPFHPLBlI9lw9jZRMY/KreEn6HdF/IByutvJvryJZr7vC+Sidq+TFZo3+VEN1lVk
x6l0oi1fpYmeZwCgDuktGdeHTk5jI/rvPmky1mTNdk518qmckIWAq3lnx5XFbmAwRwSCxh+GoRaM
bvLQ4JnboDFES5OkLzSR36XFcLmPaEzDvvkJi2in6s7y62PVsnfWJ2tTzu91DX2rxIfhmmyNcNZu
uxCIcVeyNyOTaWwRzSrF8IvwPLVZIkVypmg8n+w2F09QEYAE3cyzRx6YkvtBZl9q1HatFaKX7eXn
nEGplc4Z6TvyMe+XsUq76h6yZYWiJCwr/UDgDbyDigcckssFoEeWmHNglPhA4dCPXiyvznpQOjld
UNluupZu0nGIvuxwUE1dq4jype2cQ5xoDQzJvZC1b3XVRcuXB3uwWdzIDhFGfW9ApfZdx34aPZRl
atYx5Q289Z4aThMTdi6giECi9qkxOnlWtcEqoT1F2aEw+uSszILRft7YGx5/3wmLP6x5xvtIn73V
0AXkUfpGT3FvTMzWYjPHF4esOWjj9t6dXvTQFP5KxG9D9ZBVdMBFfCc8bB6McH2vrWFG55/zFJ/y
Rrbc1bpHskmPbSn321JFEBiM4ZBILcTxzzYCe/uVBIHjkLX1Xs/w07VRdPWoxHZhneyqZmq5asxm
54lqlfpEv1CmPmUWbEVTMzfFmB0bq69Ri+gvvZlqtwyMkF1ijy8GnUmV8onEi1E/Rw+e1aG/I8fs
mijGA2EZDfe21A1GJeGpXgprK8Ow2Ol1jcGeSgvnuMgDYXX6QTLgIFTM3ZQe/nEX60E51CTn5vaH
yvcue10M07DI0uE7dlDdmVrkT3r0QULPU2HpCPod4Omxh1c5YQxB8d9zNpTuhuqOGq42A1WG8XZG
MmYixjIRVzJ9hB4wo6lHSFNvJHD6AIsKswq1XezkQYu97x7Hw6Yp0PUGMuqYwYwI5SZ0ZkwyJcgO
3uhlxmhspRMM92Kg6tCvYeIerXJsg7Gty2Do0x8pkB861e+8IdJyGHpKzEV/yub+XhvEskf4H6Hf
r5jMVYSBpykQlBBRvCkNv0wBsPOjv4KUfo8tBjuGaiZUmN5nVPYXs5Jfy2xPjFVZYmVFLLYSnEhg
5d1zPnMTSl7BCQoRcstvRr7nDHhWKsfHqDQd31jHqJyIHliH5MGx2aNES3pk7r8Lc8O6atlHic9j
k1G/budAS3AE8pqabH0aLKRhhA6PabOj2z/aMDPPzoPRSNcQkzpAn/iJs2sTFv01190v9nTmhmLk
OCZ8h8lBGzmwCdopI0SbXYqDkKtNtiO4k5MbE2Jb4T3z4j0k4QnjKBBA9zJZ3HykhoD2HFvyeWvr
y7by59GqgkKbfiyve07d6jI6Gv68crrLXfwFLdO40Csz7lr9fjS/EUhrPl74i2sOn22ktlMX/bQJ
8B1yBeag47b0HVfEG4KgoVb0A2900h8a9kj0RLPSXxqPaJAZyELO6pjF9/idFlX6QDw4o1Xp40FP
N6Ohv8iiCf1lMJkLVT8YJgnTBK2xSfEuMafGdQPaFdJVsTGIo8Y9hwLAzb7XLQLCpyc0vZbXfHlo
eIwiOZUmnK/BIvMPW5TmuW/hj4SGy8EuimARGBekXv7oWntUFZPWnm/dulNI+HRMTDCrYtD3IT6U
dDuycDm13E+MY6HssZUJ+pI9l0td5sZ+R9QUmod9Q6O0G7sWrUfWXmX025L5rxlPBM40IkNa3e5P
JevyxkynfTjVP26ZftKGY4fBZePABjfrbCcbz95wHKC0iMrHTqQIH/gRPPUba36tyW3PvF8b16xi
d/olluqty8anrKiQTKvwisrsrWlLSr43yYTU50FYbaZav0czRQWBldqqpm3iYHhkmYHlwqn2jpfh
bESgCwZheEsM9eo1BuPZREW+7E+GTUA9dqbx3hiSk65CGRgkd/g4zG3f7tyPXvBPYtTanZ4szzrb
XjOiE9CX6G3WmPmNtjyzl423LdGL+o0NuKRSrHZeyXk5pCwjJmAbG8c2/IptGI+hR9dd/qRZkuzS
ZjhMGjo6uz2jRYt9qJx4qQfTRSI0fWrY2XzPNJ6brNWgDkfHzkFHBUx8U7f6C3JhxSN3eIstQCsR
K+ta88w7lb8NQ8tP2SBiRfoCqAZ3jpq51KtHwWLNKAeE4HhvXUlx00tsgjRVeJ/LQ5aoL+k597JZ
qv2QO2iMTO9qMvhWEveMWeL+LJtIbhyYy6PH0dIKniqNVh/WN2wW5R10lx/4yEfmiPjYitYg0/u3
hfjpkPaEpVXzvHP09JFcqfM8ZMsmIboc0+jkmytotUP603pIdBTa2AwLjSHQpICtufZ28rwQ7uku
5mOXOvdV31n71LYgoQxNQGpCemCHgH7WvGKtzKnovFc3WlCL+dkYbrUMaQ8Pi7UPIvNDM85WGdN3
NCGlWP8hoo7czRS0N2Jr7gTSX0w72rR52COJKj9qb7tg6k6TZdzhQcX7pLuf4HvFVnj2wbJJrHBz
PM6V9hxO2qXQxjd94lYXM7uO0Jufsh5ODB7bOGn9xGhOiZe/aMQ40C69NJGLyr3HY4atHEdVSwxw
HFN/Ks632cBwwcPObMz7ujOv4Fprnjyd9PH0loFdILUbZpIPBePqml+8mDUq6KT9g8oVjPSSeB94
XE/ITUTd/Bk754AAgufhhB6vl+Sct11773TaT+4aH0ucnoyYJdlUvg+LIpjYbej+1SYzmvfMzn6E
ovVus+7SUzclHQ+/Pkz+kAD3SnSD5G6fYHLE34gA6IrrrQYTFo+FuKbeQZTxe5l2JzuN7VWluMv6
/nfW9htPK27KjTmzVl1uNAyN79hEvqWHGiUJ+6rE3Dij+LQ8dUnL5A76xwMzrqcq/YhyK/WLQT2l
ClPLeCvs5MMbrI9FDqw7h283Nj46BJOJoMPJtV0h0CDleJA7+zP3yj8zv2LRtHeKicu2AJyI08E9
lY0z+5lK/GGMiA/TunQPARS/Ze48iNrWcb4ttyw2MyRQve1bsj8rERFyUpBwa8Qu6qTi1IkIV7sX
X3VvXX807X1RdEeDWmVD0ulXXqKXy8Ur1Zq35tOjco7EZpr4w324fM0ZeIKM/cUcc1HyVPa13ryp
hOfDiOT773ky0QL7ghp4qfBSVxnXN8nJRlwQdY/Vvo9Xing5bGVKmkjIYMcGBCEgGKEUx5ww17jl
tT75of37LPui49zKLo0xTT67jZtHmgejyhgNYHafQQEI8i6luEx3vUdThVX/BbXv0TKpMk1TPTuF
5gZNNv1U3vwKR+qNvvsyGg2PdkN/XClxvWtWuyxnD5BVT7Pl7EWBqKqyJoDFsfAXFnfA3+et7Sib
gr1h+pUiAMyp+Yl+U7tEazbd0CrcqBHSBfcLgn65McbqvVHZgyQcdhuMsADI1GF7OmBY7b2g1KfP
vy/66LWXVIM1PWZ3tdkPgSP62W9z93diuxhmxwFwBL8YnVnAYQG0clAgJTg8DTcHiVEjuc5f56pF
hUyCm+mSCcjegC4keSjS8bk3ChtxhwnLwX6KBRr2Vo/PVUntUNTcBUVhvyQdz3ngyMUwM9gwT4rR
HE0eu0OjSJ8X172XZnYXmtqL7nHTlYmiHU93oWKd0I1YNKYoJaf2FSnhY7HI311F4qoi27dDIcVt
escQ+4t8OaA+y6MnurvILo6Ct8AZwnOBe283yBk3UUen0Vx74yljdeJbofHFEvewpIQFuTodG+6w
3EcW9CAWihvkWFuVZQ/lk9eQOWdMjD5tDeUD61r+vpHLiLX/41RGX22cHOrIwVqBNCKnyYOc/zOa
aRmocGD22A9vysSvMtWN4Tfld9danDF1S5aSSA6SZroQGb3cdzSRL9eDfIbWNZ44aS9FunyNeZX4
PJaeKsdw/dQtHoqlfx0a4AcGe37LcJ9Mz/kyyKpJlt/ZEqFH7kPN91SyAs62wwJwIJmr32kW/zKn
BZbdXB0Kh8cFATNDgXk9xCiRmv5cFjfHIDxPWbe8+OytOfOliH+aKN4LgSWUIHAPU4cDQYiKxn6L
F5xI84uLl2yDR+ZhGTpqnl7fecVGx58y4dmYhXvKpohHsHByX/9TmWyLBzbLzTBdmGD/4oGPKyK1
Pe7botmUYU/J1u9dheM7r/hyOo4XE81kNXHNxGSsbWCT/xmdTGwggj6xmn9IC/PJmpM5GDqEzOYK
GbS/3ATafVyZlzjhUdt43YNaGK0qWhacm4jKrK+qrNF46MjhxlfDNH+HQufYL5E3v/39q7V8PuWq
RptkqZNMp19ZO5Y+BuJm/hpLgxuZ0FpoY/fEpjpBOKjXXhCk2FDjgtB+7/v5hOJu3C59d0g7demt
EUU8qtpZ5S2+O07+vLhAhI38YbLRtXp/BPw2bHDZA0z7LsACUlG3vqee/qvtxZc1ir3dGRya485U
0w/z8mQzMC1hQCJ4vTCKT711U0U9+UVeqo1ZcBt6cnyQv1SF0Skz0QSVLWNv+MdMRQFvQn5GDIoq
QiHwR/t6iVIKg1oRbc/pjOoRdgvAmUCPHqrWeMCjRrQriYg1g2V8nCpV3s7tjB3ANEVrrXdbh1D0
0Kpo9FwmNQNGkQmnNtq6CDbuvGuTpGM2Yu+kKo8KRxCKWBGYIdGaRkTNoW6it+Qh1dU9gUXj0Lfb
OjLe2gRCC9x/u+5lYAr7JbeKS4OQsAMr7k+GsYcbpnxP3pUURl2GjDuaPnTdcg+2br6WM5WXAfRa
Vpp+aFyQIWWOSiCF9m56bJwsO3lNOq7gto/IqspJAM5cAC39ApCFsKh7+jfrtLTYWxw93uuzsB8G
z5WBWLyz9Co2D86gIcQyaDUW74nj0NpB/x6eF9RSmaE+RS/EJYkGIlxR2s7zD6KE+KkoFsVNeQ/3
i3clJGSr6+L4MEqLoc5spG+VbSsmvjLdDIORYvXn1w2zcgmY1AwHCwrzwRXW2mMl9J75oH0v5ToL
qNDYjzpz802sY7WPkI8isAoo+KlDGqt5blhzB6InRKgUTfNcV6V2kHEND6kqfJza2ifPXagURfod
8fQx0JAdgXJHZ6+jSp7raxuhlCAMXj0WoeZeRpE+iSDM2TYVjiO3M1tGxiaOc0ldig7iFm9ROOPW
I1oiNFOsA5lKAfr06gA1OD2pdtgmrqy/JE06E4Zef2TCgKyYs+wcJ7m8jEoxz8yn+EWYTGAhB1gX
y80hIt01KdubidgEWrxpeWhGA42WHBrU6qn2kKP32HgrJjzkeaOpf3yn0TrTvbE8RvFcHJlTabuF
aKvXROh3f2HDutAIMGzCk9sqRjSegea1qUBk6PlZDyeO88Y1fEeV9cXOHHnqmJUzasmvkIHz69/P
4oadPD2gS8vH6i6qb5PQGbx24GduNrKnnW55ICSKR6sailtWTPnd3w+ePRa05MMZdURxGDVz2Liw
cx/rfmnPXZf+JFFlPmYWOdqRU17GeeRcW9Lu2K707YLz8WrExj9ydv5+STnxnRyjH2tikLzwSnKf
EOHFZIFlm46EsyHga9N09VMbieygT6J7LlX2aU51vXMgyx3Tvkcw6uXhQz6o+OBl66XN7xIiZXxi
Bsm6So/TrSxMbC6qyn1VStT1olw2Qz9xLiCNbze54o9M6ZLC22q5e9LMvGszjAoagnqkg2I8ZdEj
cXcIBdsym26E4qB1zSwAnBFFGtVcG4jJQ/tLAmAkzeJeE3RIi6494rhEiF8QQp6juX33Uvc7aWO1
g7zs+YvDZdQ1HbAYbwPyrntstNY6e635we7FZ3dhXHk2ImtknG2RVHgbY/JsPXNODwJEObwlAFpu
3stLmCCyMBhyexn+Piee5DGTyP2Zn++ZSGHuKZv4Nji+J3oydTrGr7VkzoZoIxCkotTc2I8ayqzE
F4VCrZ5U7BE4MnutD0/9UvigIpCaV5zNccMgena6e67NMMgR1BDGnJ1kPIgb+lRZ6e+1iNyTG9kO
aZKSWOUiBrXvcl7SVotD26hjw2D0zE5f7GenfjZW+DxVB472br6Zi+ZtwOHAIvZM7TY66pxWVnmY
ptDE8epwsejisAi53IC8/WBwUsxI4mTnQabajwiQcJDN1c0pmp+Yd2yTQLndMzylxEsbtbdkctHr
LDnPWYGuu2c03/S3MIuaW16SHO9F4F8K6uQaW/Rj5Nz/veWaeR6uTas4TJHZolvLixOnFHC4otwm
rDE2VpE/Uv6jU2+G5ezF4CMJgyEMtoznay4boisXdaiELU/RKppvJ63eaWaZXmdWl4oJ5jlqh5NA
HvuLYRZRMvSktTZhbys9DQZO3dPzAoqUVf8KslJ77qb2D691dV6m6rV3XcKl58W7t3iSHC3BU7+e
LxHqsi+ZD7+WFd8/e2ER4OjC39ZZ2onsUtZwghm4qJhDhusHk1wHCBPtZlAEi0ut0A4qSTPytfmQ
OeAceYIvOrpyPI0PsuYWACC3qWrZXmBLbaPZ1jd5hiyZdecJAziovdEfI/GrmMA6MkBPEe2z4SeN
oWVMayTYecPJunSpSWKPEPEhbdmSjHCg91NXG/exnt4Vc0vessmhPlXiaqLU9etC2hSgHLkzMxcM
rQ20O2u45+qQ1HsYvVybgJYyXbK7zpouE+IhpACGfU60BGRQK/1pASLuzP1FK9i66oa2HU2yxxPF
PNe+TWaR/GDXtLH3ZRg9t7RrlT878MvDMjzJdgwM+q+9axjPsb1gJwZFg1gvxO5GviTIoJoUZR1v
3oge6qD1xs9gNL9rhkY725pGn07ahapgP5kSTGhhPurNiILUaI5druHmMu+yqo0DLUy3MUqmwMDs
uyOLyG3dvazSGmDGqpqaa+tk8/cNORtQm8sNf2YBnTQxd00nSWHiYWwri1sQs4slHMYfFQyWkZ0C
3YPV7jIXs3YN5W7SmuFkVdxEEupXxHjHax1Oqo70kimPzotr3HPftWynBnM3x1Z+rbvko2JesY/H
1NxX+PtDB6Wxrk14J6b+0QizB8iepxOk3yUA6vuaqwmtdMgBE3mrS/6uXRlKUdqjQKTITsErzStn
yewZJtkre4mx0LFpriOIkGlFM62Mpn6oSfgc9qBsyfqC4oTJigVGAtgJwJPCqJJ2XkGp6wH50M/T
yoKyRgIEoor+zWI03Dh/cpNhdSyykxnlFxO1xoVG+RXaPELCamTshhnkki1wwRN7qh/novjIZ6AU
bSz/dG36bKeRfJOtrsjlnFl6h5na5cPcklAq/Gnq8TGZbvzY5IyKSW/ILsWIeaGx08NoT+2lq/Vh
hwPJX2w4R5AD3a0LNQFKDd7pvM8OvVagqhvt4m2KBw0YZdcQ8CGcuzTSb0Wd2X/mWm0Spm9VlYXP
ZT5b57SGdkhOicOescPSaUc5G6H9QDnMNk8m74SyjxEGB802MjTa5U+dol1IalfHuDDtumGs//Dr
vi2ZYb9Ovf1Yc6UQPb0sV8cOGZ0yNzJq5POGiQHTs2Lmi9Y0M4peroxZm7wEcCbmPPKLsLMPSYQh
l1g7ZgZNPz307KB7A6xtPDfZddK0Swi+5+rCdVlWZTXJzdS5rkNLOm7YupTbTvZbsmsxRg3aFCRN
92h5EuyYIM2QpQKMztSLAneluc1g3QrwbtnKeYtX4hu387Ewo9XPPI/krwKNjnmuYXZNNmM62ifA
xMecNoN5G7j8gpxUII51g3WHwzsMhkE1QVgDVFTIvMU83Y2y37ctnDq5Eutik5LUs/Q16by5q1au
nUZzYaykO2tl3ukr/a5YOXhqJeIZoPFqeOu6aVFOWYByw5WfNwDSA/v5bbDQdZhuHjJQexLkngt6
rwXBh5MaUWn3udVSDCoRNwm0GQ6bYZkP3srw61aa37Ry/eKV8JesrL9xpf4ldZ3vmmiOzqPCXRpR
X3ETJX638gLtlRzorQzBcKRAsufyMVGcTHCh+wOjUG5B8pjbDt7X9Gb2FWNeOzGQhiPkTxnvMP3/
RZg2R7ZBuZXUEU5268GdrexSS034om4d5stwKywGAT3LkMZAZTxbkqMN5ZQb7peVnzjYkBSnIbri
kSt3qdjWAnuZMcr4wL6H9OCl2GOXnWn2mXVHdXVs9PYHbixksyH7MFd6WqyjW0A/QGXfNk+unUD5
ctan9XZAKfeaEQGO/7FHiM1Mf6ppjKFdU0my5J/16QXu7q3wStYhmHKywthxItePpTUQWTKwsBPN
YD4WOkmxOZE6yayJAAPZuzZm6smLU+xcqK47ZibHtQ6evg1ZnZqsWKtsP6pVuePVOWtVGQZtwajB
todd7tpoiOL0TjGOg71RdTdrhV1mE2i2NAkDLy5RBonShcwFCmxYGv5rh7opf882A1c4LzaDYnDq
vDhuyf4Ku5c7dn1AkNEPbjr2BSnRDxIZbh3ds2Ii+tBJ+gAbz31lYubWK4JbxnWjq9v4lYv59afP
7civbSzFiH6xzMYSomTNtxmSFbKZcQzVnZ/9qka1Z28yII/mMcN2aUEVj1dAY9elihj9IWpHz16G
g0Oz6FdO/D/IO68duZFsXb/KYN+zQTLIIHmx90V6W16m6oaQa3rv+fT7i+zuUXVKU5rBwQEOcIAe
jjKlqmSSwYgV//oNbrBpdN8odUNTEiRb2CNCutbOeYztl7iKnu0I+gHQoX8STv5e0zFrpW+hwJtF
0bD/THSdHGA92ugZafTNTLDx4PxOUBaNeN2+GWY2yoAFPsh3G3xjHur3VKAOEU9+u3KiO4yp76Me
MEL4+bugwTdFgHnj8Qs2aFSoIFirhZl9bSho4hYCIwqne8fXFQINdtXCwF85sbfzASrWTk8TqjAp
jmNZPuB1usO11AbIAeLwXIXxoSxb6GGxd5n+nTgwqPthrYdB0a8Sq6dPXEDBeDeFPLmut0H6ujJG
2la4MgYwQlHjpsueJ3ql+r9JZbarKl3ZfRqsCOJEpTBiDHcWUf1c+pWJpyChFZXAYrLo4lsptnXi
v4Bhfoj0FpGC82gY3giVwz5meokhJ1XxY4XKkPbnsjMoCoyxgw+edU/jKKCHjBV+I6gRYh/7UOTq
Cy0W2BVF/bzF7XtYql4SXdZwJzxQ14DtU2qU4Tu/RZUsRvc4mGa/6bLyqwunEjAPjxCu38faRVzW
j09VniZLI/Mt1uEIY0/c54nHsA446O8BkLNj1Gfxocb+E3qEBS/AJnCcPgE+CUF5qksGqW1g5yFN
nEvmfLiX/rOmh8O5QLKTxkwQPcwsPFLXfsUn6tWeAUZnxPeWjlRIlMYqVgRfR5w2NUQm+6jFeKTz
90Po+hAX0merp4VmWDndyPCrm+/aFDl+O5K49tXTs/uhpdODDd+Hyv9gEqdCqxKBkqH595ihgu9i
SKLFITb8tXdyaOwvm4mujqWPd8ls3NHbjNd5ChlUx1Usb8Rj0ffWXaRuCC7NaCwMg7R213ju7GZi
AFvPSRHU6zmmCUIx+LtuB5jueXsROBRPTQydrTNTRaFFcORZPo2zcSVtWx5hlQUd5DbmT+yEIiEW
oXJVpZSnxYH0hmnn0NszZAAwiVALHgTOYcsuIaIhr464NN9FZUxMrhOAl8SqfWf6uCg6wJmQUeYj
A2QfKyumsOyxOnARmUy7OWr2TUdf066d6mYZTDUtG9k/eMCZIO3+qndD1quOMlBQwjhl9zltoHGi
nBmXVYyFzOAuhWzfQbcF5c+qvTN3H6vMenJcd8YJ94sOAKixvVvTWjtD0vwWCbxZcVmCYBbo9LCM
TUp09CK3c+QdD6mXoa8K9Y+FhIEUiwliYNuum7iCk1sjRjR0sUGfJqHk4Ake3zRaM1AnWHuZUxGH
s3nIg54QHgu3gOnj1ISYwzgfyYv4Us1cHqcwfgdCehk6w1yTspEevTsdMpqNk/fH0dXi1eCkFcwr
U1/g/4aTqY4/X2MHS35ls9GTjp5ljvNSQj+0kckmCWNwEWHv1Pb5ZFjzu2ZA/pp2aPailP5z0nxC
PYn83NF4SNwR9BzTXnZ3PiSNMvvqlrp33yh2Ho8jfGbAICiaxGgJ7UunU55LBzWiaeoQ9hoDsrNh
fHUG8wGXRlANqwBIKYrpNFJorcyKxSLWw2TZ4vd/DhPttq99ez9FHdUtQg7Hg+psGCjdNcg3+GPj
/Rl0QF6hd8/0L3aRhd+C7fUrG5PLPb0JTsuCTRfpGteoKZlvx/i2rNtvBRbfiTCw2oHPoo/WmgDT
5k5rrC/GJFGQYmO0ip6F6Y9PdNB99ldbN488ZOAVDiK6HS/cxhjXRKmJQz7oYsUSjydVGd11ufmx
kcOwF30FGyhKnNvZSx5qu6hu0wgnozRa6pksMDRv5KLFFmZVl+3nIqyR1A3eh8nRjVNplvNmMEd2
m3CRZr2t1p2F0UCOp0Xcis9RSI8s0Gpr4dBxPvRdcYzKHPXW5H1EBT1voGA/4pFqbmYnmTe0cgfX
xcAWeYDbTx9gcy1Ds9i+zfw1fqDyWzh/svFFxmp7pq5fGd/LYpQpJRV1WNEv0wRPcZPbgJJsXidw
ITNi33ezUKWBRuulG/HPwdBlTNlkBnHirs2YlWkiTBi03zgZNEI9vesXRgXh+3Kqf4YbsOyriJyr
IIWrl//z/6O4xrTRvPzr7IV3j/94H2H/mv+Dzf8n2nKvVTaXn/1TZSOt32xJ4I+jWzR3PLQb/1TZ
SPs33bUtKh62+iYiG0bBXyEM7m+WITzDsyxSEUz7dQiD85tEr6N76GtAWGyiG/6DEAY+vXwtsnFV
ABI+ULZFE4CzuUqDwTLAHOC64eWd0DMCaZnwNHx1Yf4cQK8zltSveOsjFK3/VcISbji4aw18xIin
k1uEGxmwNQHbKVhfwuH49qddiwT++EISPj2XhpybK5FAywYgaHV40/UkMebBVSM7MW+u4DwBNTxp
RfcLoYbxs08kycKwpBJSedcJUp5NoLZOWt3K7fsjlTHofwEOlBj6qvKnbZUr//v+WEzBlk3JIcom
LBIsjJ3FTl3siZ5hXWIBrMnH//xSGI7UIRbZdH898fcLb8SWkRYz8exFqD2UIt2FQ7DGVv2InAWC
qfsuSMebtz9SCcN+uNmvP1ONt1c32zKDScIW87neNDZtNMPpJwfwI58wAJrJtIuoPdHnd2zM44A2
kXd6+wx+NqBfn8DVzIoTqrTrii9NTrZaIg+hleze/ghDXbjrES09l6QnNHJCXo8xqPNkFgctd9wv
7sBeX3LX2lHtHpL4xsMOTWbWuZfdscESmlzhuwBIycl/tYaob3J9Fiwfhu3qptTF9aNbW3ZnJkmN
93v/0g7zKhknuOJ0WZqU9APvVFbhHmoNylGSJj0GQLeiBV1l7ruwaW/fviQX7c0PJ2NJ4dLmMpGy
qHHx6r57+JsHoqeQFMMxR6qVjhkdsRjqNmklsl/X0KBKAAFDd9/lJbSwCEovXR1zsg6ew/6wGlf4
MN3QFj3QJlmxxV/niu9icxd5ZvU4PcF4PiaY0U79zNYNYtqA8AtKbDet3v42xs8GEY8ylE/p2jzZ
V5NIBTFZWmEBE87CF0/gtIEuNtUQGoCJZ8pTAqJ9gofA7EMmsuyzydM1ec9hYy/fPpXrQkFNZ66O
eb9teqgg5ZVAKCOjafQHUAoC+XTF+Blw3qyzO+Q3eEFlK2Hi8v6L8W397CF28VYWjmkZLENXi4II
XMOvW+C2BAMItAlUQut5iA4V5OZqHjbZjEN9+NFAW6jH9kHhdlUA4z/RTmpGg7u0RsF3MicsWDGc
iLpgox7+mUQaLZpXqBzuZQIj3LstZszQMXkT8lFM01afxq0bBxutSHdeWd2WAZaj8wRrIaPmZdvv
seOeceTUn+hX/uKBAlr/yRNFWBJpSUSjmfr1cz2HrovPpOOtpJ/sDCtbld5hTrOdK17MsT+mWbvv
5zvZ0Gej59TZWGS3/jqYtHU+dZto7PZ90W8mIzu1ySfyr+h1xodYWJA8o+cRNkQKp6602+Uw3lYM
7FGzlljzbyzfXs6V2pf2G58ejFNnyDl6LDIEc7bczXP8MNXJrsdZc8bNitYqHs8BvFhMyZ10B1N2
PUJ5ZZe7zQFn1P1SF1yHSt7E3XJq7SV/p/oJbKWx2dbjA2LS9VjZOwAfaPW4fWi70BtuRKjdwGAn
Dam67YPhRnex+30OnuqwRLihbaSj73W25l6orS1AhnHC7BZjWBhCZym6Y0L0URJk5M1gO8XTgP3j
JhXTln39Wp2aHFFZEsE7eDzPEI67/MQiTqWOYozHTabP1dQeBRV+bDa0AzWixsdtFcnlBBFzHs2D
BsMSm9HFMN3pwtypK99OA6Q5gjCCgXI+Oox1gMPXtDJFv6la66Dxq5iUiBpgm0EqiGGe3WDa9hLm
Etsw7D9WRZNuhyx4muriEwvYemyAtDWISGVNC5Q+e2K57zMjemAXces0wYN/ExTWU1U2m0w6ZFOF
h6bsN3Mc3tcY+wRQiaBBLD2LDncQrjv0d66r7SXzlRyTXeXcufDYWZ63RYBVFV6DiS6wGkVIYb5D
fLKTEiakWiFtznvy1pL6aaIpEa9tIqXPSU2yCHOkmi8L+XvI3VWLkLrjVXpLntdK4GhYvUy2/5SG
OMQAOkZINdUQCZPwMAaQdKUytyMmO2U+BriO4Zjj44m6Ltaf9IhHkYl44YmMWqYj9Wg4phGapFwj
HYGAC5CnYG5uPX6bE/p45hAvSYgoJihJoK3Bbu/Uhzn2tJ3Tfp3CsCVuBwEDV0rZ+qJ7c11rWXX5
HkYdw/gkbSxdIBKE/dmoO9IhuqWGEk2Lo2XpYXNsepBd5a4kU6t3xq2ak7VIx9eYfB0Y6Wm4NflG
VWzvAkADqwsf0mZY1Hm207VgOw/49f2ekVQD/fweIoKJi7ZPuNgEeBm7/Sbpt6hk1Tt2z/3mloxN
txc40wFx4NUtUc+G67GtYR0hIIOKsXGRLaNkRoIOtd7B0FjZJ3T2gnDhNVjXvoEdqLMa5gxO2Cgw
Vhmg/Qz9CPkUp5odjGC+/JTaBxogSzr3YuYmpjD2CeLEZMpbsy4As6lodb4/ROsAv0xLfVCKz1q4
dhljhYVRzqSia7NVPlBrBf3aTVkuxQxdDKmjZJaR0zYHjk+SYUlgxnrQ4yXuiJsC7ZymcXL8r0Oz
rcYsyu4F/e5VzNKd4i6n9e1+wIbRqKB+BD2bUG0zokS3gnHTh3SvGqgchsnY0reIiLCc/53d0CGZ
6DE2fNQYbtVgbiX9FCajIcvuat3coLGoOJM0VO6zwSO6Fug7FAYW4998co1uWUD8AVhcB9xdVUMk
cPOMOnpuqBksiIURIJsFkZxJoc8ySAl8CCRhpd7QNBTt9vPb6/HPlggPENPG44C+1nXRBe2YjXtr
QqBw61voG0u4A4irzF8swUKt69f1FGYKlmOwkSGP76qMjX3oXpXreasqsw9ZHG5DviFMQCiBxZ2a
2wqTxRcz5miC/oNNklEjevSTVaWQ/BbeFioiHr+5oXE1+useVYxu+x+wBXwJDKi59oLAMOwU19Jt
PzhjegJWX8aUkG9frx+QDlXAqGBdKmWXLZm42oS0Ig7zzHe9VRDFz/5wa1fhurHRVo3eE3XEObHS
1WDjMAR7buT/tSTYBPmzIbvPszDPls2DDxMXqepRtYp/cXY/K/SIQDUvRTQhUFdlq4mENRUpLL1p
YLagWdSAV1s5bPN2xuIE5RDpVgIKi+Ni8zpUnyKnhSxq7XLrV8msPx1Zr07l6kKNfaZljSIM4hJK
silm4GFRfqJr/vT2dzbVL7oaWgBjlvBs6SgDkKvqrk+rSDOhUK5ILX4udXyWHW1d1NbON/Blg9ul
nrschYjj0EhnRsswVEtQn0/1rQVEqZYNz6/3mt5vas87BcUtNmsbbH0A67tfbOeNn1wWajHDRF/F
o2Be9mKvNhYSqDp1asNbdVh3aVNP4MK8ajQWGBieAOyQYgrbpMPLGE9hC3WMlTm5V5NiRr3x9rVT
l+aHS4cTq8Oqq9vCuLp09G9FWI26RyPjZcQnrtC7o9rF4Fm2TvNfIQs/ARYc3RWGYRt00Vxx/Wml
5SBzr6CzxvusE2sZm6vYx1bRhDWFYbzWvrz99YT+k8qfj/Q8qmDmNtu5GoSprEfSAPnI0qIiYVHs
eFTdmjiJZE2Xfxmn1lkRBJ1KW6t/okCNaA42HclfQWnjJZTs1JBpyDjLDlZlHyYxrCeL4TGbO3uC
iyrT0+DBK4FAK8J2n+QUh7q/nqNxUxb6tst66DoqvL5YzoLWNCvp2K8pubZKmOvK7NRL7Mw+BxXL
XKY9jkm4jqvm1oAs2rveKUrE2Q3tQ1tjjh3Yh6SJDk1GtVrHqBJgG/f2ziz0te4nGB13x66jEdqG
D8w/elqdaijYXofeYe0yvNqRej4O10gpdy1ro0uLULjoT/lQhV+oBV09E6oC73gvbzroa+G6TNkq
oNHSRIPoB4Vae4tcb90rRvRsHQx93rrs5NST13ksw02NKza/rgzRoMGrT62dqnlZ95piqWpmzNJP
gaWttIJ9cRsfgjD5vedZFcA4Vjc+aJ9BFm/Ji9gS7L7GURyxUL+RJZsGWj+GAdlCCZkq9Ln6Blnm
Ou8JhqOID+FFukmwtWGvtkNw0Ai2aB3zYBGsKP2dXcZHtdxMWGD45ktU+Q/EWK4D8vm0YwM5GpET
oJ53aki88HtsCeIAAsd5RFaSIg1ryXkyugDXMWQKQEIliJjesCdsMGmLd8Bpy4lVTFWKPqlRqoYO
+09a8ijTHufiAZdBmslFsG7gVU5oJdM6JJ+hhSHHdrCtbqEZPXgTRAoMSYiFVL8gmrtNnh0VziS8
R7sDIhjFeWhehE3PiY1n5gRbaKgHDWvvkdsR9p/joUQK9VT3rKyRjdiRXQWeVwRw7c2E+BWnwWj0
i8xf+C+m0LLnYNuhu2xRMtXthDQQjlCXrjVn31BTWVhSw22MmK8QeH+pO8SmmAA22ohQ2sEhA56N
x0Yin27UaXqsvVZCERQzjLh/ZNLjOEgBig2FLUe4k7eNfBJdcULkuc2bF2nY6AgyWoHa2qXBZNrD
1oB3NtBiL6fwICYsM8Auwii5n5FtBQWwDJBLYSNaAYZRaK+N8/Icn/MepaYOH67mNvCrumpOcdXz
8ZuYkmfqfvxIG3SVCixU41aO0zZgDu4RGahnThUgmdfsJyeByjpvLT2DPz8Ai5BAwQrSoitXhnsm
e7rIpcYY0lVNiKMk4yQPnKOObtzB7dxElCwibhDbI6Om0B6eiEyjoXP39iT3I3ondRsemycc1zM9
NqxM8q9WFDqLMYINW0nWtUe1a8FxFWPK7oiYEtIq+1TqjSgJHh2HM7YmlG40MulZvn0e19YvgIc2
mL8EdBfY++iqNHl1GoUOZQbnDo+8K0Y3ex2fvrrPCJ2y9hdljjB/WLgUUolnlKkT/agCof/+YUaO
fD/XYOlbdnzQZg/FwNTWtHfDB8iuKVB5Z1afFKLWWMm9hi9OxSITiukm1L4ObDw7u72tqvBhKtyn
BKoJDY2DjrdTxwQTDht0gBAfh8/QfDDZ6vY4WqASc1G0zri98HFZ906gTpz6nnxCqZ1Q+x5gc+xt
m9jBiQglF5Kf2onhWrguSx6uyN4ZExvCiCxQPDUG2SGa9k6zdCGiuZBdpnk7DHTWiyxBpAQTng1H
4YhzkQBJAEU0TvTAHuWh4fHM6uHGk+QV5iDtBTL2ELqE2egvHs4SQ/JIEjv2uHj4R6GEIO3QvA2D
D7E7hwu0yTe5Md0MLRN0lPXHUp7GhIQj23s0Z8CXnLl9zk5WLc/JQGYmTtYCe4SkuGsVe04xnuzW
+CKFTXowz4uWbJrsgMZ2b+KpSYT0w2hmK7WDG8sXHaZuPuCmDBPALbTDHKwUugET+pFIkMe2L15I
3WPGDg8ynnfk2ENCTneW1X7W6vDbNEqhvJ534fTYah7moWBSTCAaEF0TaA840H7KKOXKIdtpvf9Y
SCpxUXVElNHvToIPLSGtkQeQkOziEB3HUPlf/YqQ4GQ+DO+Hkt1zFB/gQN21NraBNiu8ghOQW9wN
YF+C81DAXRMEDxVSL9YgkVAmtO5JM73HhNMAs743/Bab+hRXGfaIdbVBjE2X2AZi9dbqKYQMvRa5
tRsNdsCMtAnQS0gq08hcjQEcDGVuEB5KfOyTOnhQK4hTOu+MAb5b22HHn59CnNXbxMAqUVtdPsqL
d0FW76McAzIgR5UxiTH0Tq0lHlyoxB5VoDRGmdCmOjboqgiYtHuFgdCZf0+OEY1avn6Tnpzhqx7q
+wSHmEXMeqnND9ngfsZaZZfm/ecu0N4j6sD1Y7DkU6GRi4QUNXB/92FH5t6w9XxrB0EQlbsPduIM
qyl6h6s43MN4I/A1VVvk2n5KXesx1unuBrdR3d2INIXKB3bkZeTO4UtP3cPypDZ8dk0GpN5+tgAu
wqF7Z8lq1efRR0n0rRWi+8eS4FOU6AtplttySu/b1nlfiWSpjdGuMd0H/B6ehzaGOe8/T6ZJ6nDr
PEk3u7PaFOfXYdO7NwpfUtjAwCD2G/fr6IAZKPiI5dxEd6vJhOU9QALRLTvc5LphWLtkMWWYg+cl
66J0toUhDl73IiNYp+yupuK21trPEFrurcQ/COi1qpRW/4qO4UHt6sE9T01jhrBkoDB8UWVKVNWf
XKO+xS7pvWuRgolRdZjdCTcGFmiABMythgvsUuHjQZ5/ms16E2do2XSb6tUKD2rzBm9i/faE/pM5
FgEvGyqPjYH+Qx+wBcDOpkZ3Vq43UBjbS1UeKUy0sfKTgpPe/jjjB4hAmrQc2REKAR+ZLfbf53Qd
M4pRtLm36vHIDsxkrQrOkBukE/2jilL13MpiN2nmL9YT48e1y6If4boGO3vaJPKqPzK5vCctcoEV
ERGixzIF6AF9gPsaPOLdsgUlRdSfvAj9U2jHJ3aVSoG9i/DvU0gRKc9/XI3/iKbw7xl8/p+QGdTp
fCnKqQZXa2FJ/Hl6q0/tp7+9oASP2um++1ZPD98aqKp/dejVv/x3//If3y6/5Qmp5H//15eiy1v1
24KoyF9zDQybHfO/5imci7xtvtX1p/aHH/qLoGD+ZlgW9p8etFxLMnC/ExTM32gAuewHbUGANBSF
7wQF+ZuLbx19dof+FDebvwJVbsP//i9DKoKChamdC4OB/pH4TwgKhvn3Fhi/QxmKQoEwdHWG9jVe
ofd6mXcq94Sid2MF3caUMf4YGfY7ztcQwxfDTMikQJOAcwJysj0OUY9C+OEykv0jyrJtLHCcaVN7
yYZ34SdttpSx+BDAlDfxXKbVyATMBlaq5YAkE8jyL0WKfnGmZ6V6BG7+rk8U0SzZzbWxjJ08WHQy
uPG01IYN6h2rcSAa0917vbzPPODPyb0JAmMxD/Qx6nBpFChKCEZJ4bBO7W2Pks4Mg3dFifG9hkg4
wM6lxe8YKh+6pSPxWaOOU4H/3JLg3rekPtU4lsiR0F/Yv3CDRqVi6ZqFE31Dr77tB2jYbXf2yC7q
rWnXyuBh0ODVduYy1Z0l/dq1ie+e0/iK5YcMFk7kaGI/hnnTYnBwenc0susKmH/uJkweZ/J0m4hg
SCgDCyPR0Qx73/KABQgo3DIKdymj8dh3qIU1fJb1bqXTDOz8buHl0ZExvI/ZBi+zoDv2Qfy1FNO3
0iYOpgiqe6+t9xkKv8WYacfBKr/AnF86GW0C5dqQDv6NkahvGRHgWWBIQEbBIstp+iTa58Czv5I/
/Au09dLY+47r/DHETFrPeG7yLFjXFI7BHxHH9v24ij71YOoLEmHcpb0xduUHzAocNuUb6q1Nv1yT
07hJNs6zs3r1VN798VmvSTIX6OjHU7BM14Pxw5N2Bfawn+80moyk3G9wCYsorY7zbkDWvWDrujJX
2rRgDI+LaBV+a7I/cK3/C7Pnbfktf2zrb9/a86fy2m75/8HpUZFe/vXsuOWL5Iq+9XpyVD/y59xo
GNCwMDzzXAWH4XUMXvanRbJj/oaOBG4Ns46D8MhmjfyTvOWK35hIMJaDmYGHK7PkP+dG2/sNN2U1
pUoLLReWy3+tDH+OkT+od8G34idjxruqAAQUBfzrdBuWkwnXXVHLXm8h7cEfnIKT2oimTDWch+Z8
CZDdH0JpdQf9kiaQS4ixBWHicsjYFgB8OaPenTGREKtajriid/JghoJ4Ncc9104mtuBKE7upSKcx
XPYgciHbNPj2Wi+xbYGOcIhhmx+CmDg0L0SLIYvkXTJ60342g2+B9IftWAIJpZX+PMSAIkHo4CTq
wiotsKv3ncZ9wJspGnueLZQfJ72j1m9C3LhMg/miFrclonELv6hbnOxcVOU5SS6VuMVu6Z03NuOh
caziDhJuuNRpXaQhLPdmLM1beBkYZATypYKuf3YGB5GUOvgVas00QKBsQgbD1sXXPoS9nyKS90L0
g3Xw0aLP3He9AxEhrO/mZHq+vD3UlrEVJo7Rlx8i12da6I05nrNJyz8k3RabJ+1DBy67EYbY9aUd
PLYVlOiOAAyhkbKpNLk56OMvZgzzqggTLmPOMiyGJwWgWh3/fvcdF011408tAKWebQbXmfDc+esg
cyRvc+xBFEBMt6CZjt1PNNRrjHnHszk6+bkYFpVywvx+MENSDsfR+1JWVnn0DfbKufDf01Dj8qZI
ltEYBzcg1sFNbRHP/erR+8lwlmq4fp8Cbb4QSL9ruMAXwmM7rL7wK0SkTcWoObQQNvU8dhjjoRO/
HMIoSM56MCcLBprcXN4bkw5XYx3HSLQQj5UkYK4KO38D9St7FH3Y3VpltNMbL3vEyno4TTlGjW5F
6pE/0mOJIs85S6twzq03OedaHWQW/24bwt8iZmft7ohiPKf91zliMY/AVW4ufyKUU8OZCFnQ5eXl
kFd+gqMKySTz5UfDGEchRMhypQ12eDN8wXBZ0ygZprs5T90jt4SYDK8rsJjsMXbss+oRKQOcawZN
b/TZvhMFtEV/ksnq8sfLoffo+poRzb7v78GutLHLyIlceftuXMqqv98NMCnJNgbqoO1YztXdwIFh
SAZBOthMzXjrpA/xlKGYTLz4j0Pp9fW6mK18WYLe3vct2LtTjgfkfcG9PhE/jSwZQbxGzcl+sRE7
y50MarJVHjr+e3Ow3CNmus2SJjkPtB9h01D6Rz0u552eQQmAUbbsBfjQFK+0EdkQdVm2je3ReaKX
DDrV0jb23MpA3gm7oQyEd1OUjrMLjfZzG2goKy7vXQ42WZO913WnyyvNgNuVVLh84PXSrLE0IVIl
Mc1zqrFPc1QtE2HpfZqxUh1nzVi2WUI6ZUqZVRvWdM4zkoswHngYhUFQioVnOfLs6DRUfffQkhWS
O8gpRj3JdnNGnnKdU/u0hl9s+gkpURE1A/lFIRYXXtvDYJiwuVzFakym+LG/fSN/8lgBM8Lmwh+W
pci+ZnPhh2kNiErqDV7H2xiTpKMRSBMD2NH1yCThdZvVJFVa5lPVx+VuSOKj1w4A201IxoXz/Y+h
GdeHy5uli4OsldQT7AySGXFgw+tP/elyaDTP2fjufA5CSbbZH3/RhvbWwyd1ssptKEtzF9TFuJws
gu1n1x1vaz/rTxWWtl02ZafLYUSceBoKE1FSZh3TSd9Hpvw8Ti3ZskVR9ydN6v0pdDhcXsp6jfGg
PHh45B2/H2ZSt/dlgMUa0x1xRALUxIuNJcou1Hi0HA8lrkKDww1HY14Q8WHMO9Ti9i/KzAvKevVI
sYNhwYaxCa37usazWkvXqjmooIpB2+mCOdvMxGGucOZC7Ku5wb0vQDdjAz5B5MnmrE3hNrBlcmMR
U3SjNT5PSxBWJChSmiwub9YhkemYr5PgNwCDdSKfl7at9SB4bnTbejjWNMy571LdIM82z0tofB1X
1EDGCKozBLetOjiZUd6gyhq7oDh3dVWcM0yKj7npwMIDYTJY1Z/MahqeBJpYNAV4hHcyX7cQ/46I
ATU0oz1wzawTErtIu047XN6tUgYTZhPHMFfpr0QEug0WOWVkewQQ8JYXohiPjfFDbTrI/C7vjS3h
P31K6+/y8vs//ufPO1QMC5cg2C0Kq+KOGL5fhC38UFsBk2M4gqbEBBVyhKDye70YhZ7VxXQPsISw
Qaal5/h0O6zhqSvmYE/cNAm56mVMT7Ig6OyygjBVmPiUBO1CwtTrQhvbeNWKNAUwqcbKdBi9Z8dy
vc/oWNa6kWi0uSKNWCcSEi6HLAy1A3o/axNJH8IeKTAPwra8Y9o3n0M92jeTXuzFPPaEX9E6yGad
CG4iqSyvfm9zWyho2lWqaUDDvXCg0uIET55wD8k2fX3Ik9ZLUY399ebl3/httGdvQtdD1Y94KPeH
WR0uL7+/hwENrk/fX3//a0TyUNFK8P+R/Ih4ZE2TbUEAjocktMnAxcAbiLpqsajbeCiUsMW5dSJc
G4nKntZuGOv7NsWbryeX7L4uLLhXEX5GlaTSo28j946e+zdaO3/EfTxfUpiQdYp54INMKvRR+S8a
4saFX3v1yEJotkA5LNeRpnc1DLp6SiendbtNFue4BEcdfWCnc+iPCPeY2YRrBWmJOZbAHDU2Zrgt
WTeDy1ZfLjVy4UZgjwT9NNIYDkYRjkx7tESzZnoo2AJbzYTzpddBU8fmVM2il0NE2PbGqZLn0GnH
m7bkEiaj0Z1zbz676Zwxd6k7N+jRIW1JkGz1JWbf+C3IcT5hDvvn4fIyE8Ndj2B7FzZDc5pk1mAd
X9+RMxfRywMAWAxp+jAiRUHPq9KnNWHgjekR/Tybn1tPH9dGvazMOT6NBlYTJW42AVXpjsN6bpwd
N0LuXGYwXNnlAfRXHtrBCA7BbBAEXbvYhfY92K7en307gppVzoeAPEISCA2QGEwp12Mf1eSXF09u
GBZHjSLpVAs9Of3x/mx0W4MM36WfxfWqi1RxpsaHEWknV6+zfZu0Y7aq5ro5eTARKFr1ZisLnGZb
Hey3lyI/tm2jgb6X49nIA/PU9wTYoczdTH4dbhmP5K15PppChxBdDLEWrpHlhDxxCGMfnp43wcOl
IolY9Y4WGpMSr6O2hhfK696ZxL7Gr7Sw8VgOK+1F84vyfHlVAz+vSg06Lt1Vfwnc42yRo5XHocZi
Z2gs0j3ipn4sEQafdUPWj3OjYVSSkpigzUNbLt3hUQe7r8egegxkhPlW2JA1KfppU1HHGLVWHYQ6
ROxTDpeX3pDdRzlESuIePo21adzkidM+teH7vMfanoEaL7Q6nk+WsKcTZb1zzPXjHIZYOhtBZlIi
cChiqB5vVyMX0srVA4VfLqC1aUFnR5ry93k1booyy8Oh2bgjA9YYQkwmLGs86EX1558u781DXy6t
aPCgVeBd5MWP8DROTNPe6nYmgHHdJBhn5KMojq5MlSi/O5T+HJxzhby52kHolXmc+7bdYa9wKJ3Y
OdIYJ8K3yJ/smSLBsNlBOgOJxTXtvhnDXrCZ+bYu3HbjS2R/rU/59otvDzZ7tcVh3QfCJMFE/Wcp
ys+rLQ6cFa0uXWz4ZTM1X0prfpjiga26OtQt3+HyMhhvnb4T+6QJTs1YrXU8sbZz0CP6d9wcbwsL
vrNJ6lio9uyj03vny0tjbsOj5mCZZ+rimI8mzgLVtCmcmjK2zWvFjY3XFs6OTxEOvGE3e7totqNT
wkZjMZdOuip10u/cX/QLrtUh7Oz42ujYJDiya/6gRCJUMcj6XuCu0hDBh8J2gGc7RyfM279ZVr+w
ifCFRp1gX0wr2tNC43A5OOpPs2YxyZsf6twdzpbavoap/tnARX3jBvP/UnZey3Hr2Bp+IlaRYL7t
HNWtbPuGZdnbzDnz6c9HyFuyNTN2nRsUEUipu0kCWOsP4yHzOjwDB+E8TgHKG+nAI8ui4NDM60hp
lJD61tdIC6Ot6NLxpM4FOkw/mZKE/P97OMb4zw05mXXgUyq4UNMwP2I27UzgTs//sCkHTdnqqHrc
mHNRjp297UtmfS9uT9DRs43f8ZqSVWQ/4O07+k2Rw8nm/vaPvoqyTguHvgd4fhP5urJLoQagcDup
e3fqI9QXGuciC18PjqaBypisFe3o7e1CQ3AkKVGpacpVWDXuDSqA0IcRIMT4pIweSZ9rICsu6Aix
6fjaYLP5FKA9vk66lkk1xG9cK/jTaCDlN6g/m06h/2Wz/99uCZfJnhtCt4ldfHwPANcHzuT0zQZT
k+CSZn7xWggvQd6MwNMma9F6K/oAyUUXhSWaRU4opch8C48+VK0cgJsIpMFTGVC+vBpt7GBNhwpt
U5/8IcCVXtfK62T61TWqxLAYKn4Vw8yX6Px8cqJP8t3Xxsi5I7zJExL95TN+5NHMt71rEjmcIzQI
STof4nNaORSQiXFz8IjjbYXeFuYyMEjZ1y2Q0qZNqpMsIrJ3C/b+qEm+tfUxerCqmaA816fJEaCI
tub2Y6nRVjUUBoxCgSKjsORtS8Sik8g0VuFs9aNObnguBsEDEOJTEA7FCXV/dwFHWlsnIDVv4Ogh
ouMDPsj8Pj5VVp7BycH6OkZdceWSSNiJzhKPgZ/s8ri88WGtRAoclT+/DP/b8+JafMnGnNtR+YJ+
fxnmcdxmGITVm6Hnm+iaUZyMXIvXdUnytrcxZVZKHGbcAeFcm3QLymBihwLuc2zbgUqipB1Wpp7C
9cZAxzANUgQakwuZns48hE4MTBQRzrSw0wdz+IZAl30/NI9innK0ebaZurjZtKH2WMc+DGwnaIC+
YksW1OtyTLzVlDmICQWddsWG8XOEnIQTNsk3A08VVM+Mf7o4vylFZH1Bhwww5md/8B0bjs9fAn3u
7wmw2QYP+DT0YUM3VE2AUv7wPVnNCEAs6s/O9Dmp/RJHFR1rbDGDxZSC5U5ZgkSTjbJQx1B3lvIw
wCbk+H6ObCPiCpfn96LAZk/UTX/KOtSOcpWpOR+ycfZ3cNTj66HcbEQZhr5o840sdNl7REqhHm3F
ZKSs/3L4ehLiBcqyNz1eRGgSb6wE9UNkdG0WbhSmGXTgXObDtGwhsItZ+iVG8S6JczU/aLVjn5QQ
PSRysv1KDixJtOOyTsxjLwIWnh+u02RsmogtW5+tiZxSXIU5vKByXOJtXp1CNPx6J3QPsiYLARqy
gdEx9xZF2yzGnkCAkvwciDJDdSqQZPo5xixDfHPb4WgW43iDntgpYmGr+gII1RQVX2BmXMY4DB64
GayjDZ4MOX0t/2K1wxc7j6K7xumq7aB4yBDFaHgqOGMdSE26YYrg4NwSm1N2+POjxo7l94XHbKWI
W6PG7cMSkgjrh3sIQHNUwyfXzlYskJ3RveYQzwVvImCuhKIagiCsP2SPrMqjEPXZlasij02yozjI
QiQq1q2xT2RH1n85lHU3L9AaHcJmnfqDemPGm5DM4UUWba8llxyb+t4pcH8XpoPAYhuDCgxPae/b
W+x4TkkGr2jhjypa/u3eGVTUiCDdaKGmfqpGEMY1GrKb1rOyR0tMG9ZOX8cmNraI9UJwSh1vJeIU
+2cHOCqsBoz83qqyjSAIVlOFeJa19873sYopUKT1QhxvomqfkZzEoqEdD8JJxgM0Ch6697rW9imW
KHP/a5cc5dWIQndF8+9Qfe5/P0ke/TKmQQ9l32CbCA3cuNR1l56T2fUl6o1Lk8UIh7VW3GyjyREL
JpVhH3VsUpKBuXOc+n+sSqtuGwDjy3ECuYkqnnV8L9J59ftetUnyAtusB1i6jOsnHam/oEjX2MGi
mJRlzZes9WMe1g610bfYhFBQt/LmzLEVOcgAZzY0KiYepM3bEXec1lk5IXpUf751P06ignyAQW4L
sz4EFEzT+bBk7gYV50kTaUNN8NxauP5tzdg7Vp2xZsVodEg5ffH7YrxHo03ZoQefICjvwSizlFXf
61/LhEWMCRoK67/5cMoRzIW3+/21zS22dlhpyDHd+mNY3at6ZiJUq3pECzVCJDIAMjUxh0Opa+tM
dPNKwrwrq6Q566wznoLY/1Qn6U1mAIlFkrnxt6lt+OcQoe593IZnWeMG/fM3I7lGv2yl5DdDTIx5
QZ0zkR/nBX0s83FwkuTcjdXOY8F8mvCuwAODFZAsY1srTl2lFEiLz63y0O/05xje+NbXixiuLurn
toKDhkHC/QYDqZc4xEAIH5/v+PHxGlPqY6/YCOdPunuNERBNZnfOVCmUQ2WlhPzk4aCz31nKwxof
TkKA86jXw18G4PuErwloP7y3cfx2muomH6PqphN9g+a1iCDChuaxrSGUQFJoL5qZIT7ouP4jcj8u
FNV/Ysj9+AxFgKqCIlZ+HobkEE9aoSLdg08mrE0/3//56/4YEQTtws4FSjgujYbJN/7hRvSiJgLH
27sHtUeNPbWgrb4Xhar8rA55bqdYdP5bl2Mwr6Lxw/DXkbKRZBhBYS3DNOZ/XFZ2jG2uv/7Rmn/2
179SVCDf1EaHJQKNCTR+XC2iuGS313YqSqKtGWPnXfBe1dK0O9QVAudKXccr2RMhBlqzzA/hZshB
A3DhvW2Fu9c2efZcGORRf57z3tP4cbhTCusSyMvY8jLzaAVb1rXhFkDJ3XxiNhcgF6rEnw6ybs2N
ssojKTa83hGBbCaWaEl+8Ez4B2yXxULP0Zyzk9DEZGHCMEzzxbM8km1Ek54cAVsKrdFLa+nrsolc
TLB7MKx9dJE1ZZ4E5FEd4mrwl/vi49TKfYGlDSImwprX+R9DhINr+oBDCbb21Qj7curF1e+ga/pJ
DSDOz/SrbNMmrd/oejst1QwfRoS8AlDY7sBtYZbFTeuwCAoIUcVzrfGw6X3tyA0cqmrWNERukAeP
QXBOuf8jnUPs7Rx9l0coSbngi+dA/IeeTsblI/Z+dhBMey3FyYZEaqoilmn3SOP1sHCrqnZALVn2
AYaxcxjBckOozJ9hTLuHeM4RKVbhIiyukaMXEaTcufpeVHMu6b0qj1g7uMcq3E+oN8xbbrPoCxy8
nJVtO8MpQUOaf2k+bMZYMTZsyC/DlLe8wnU4wrhSD6cMcsC20Iwv1eBFWBuUz2bhesfYmzDv8Hyr
wuv33/owlj973tuiYCBUamLYkZBgU2Hm45dQDAu38NJbMOLBfTd43QYSHDxhQ+yLTvDiKcv+b1av
9hwn/vVdbRLqMpAKAWvEZoeF/O9reCjwYT94ur1vARgjR4MEbQUlp3K3eQ2WCy2GVl+gS3bCHslf
1ugiNNBPnwh9mrjFg4yQ1chu2m3jWCPah3Nvhi4vSGTSNm7H9m+WAs5xDLqbSiDZPb6Zsqa0He9G
DIlkbUCS4240C38tikBA/GO8LID3rUfQEZAP4U6TGV1VVepeU7YE/6tWg2u4LeeC0b06oLFGKrQb
J/cphQtMnPwFBTmYwU2fHUm1arca8Xy4+nXw4qj996RvlLtUZA9BFp4sYp3nNIq37mQOV1l4Rjxe
nXT6bHtFc3hvt3DnW9tI/q0sRYv+FqL8iKwAY6gi4g6G1bHBbBCm+P3HanRlqoSqTfsixgrDc8EG
5mztMNqcD5UAmyBy9X52MnPI8kXOliiYq7Lt43AnEhZ2PU6RnYQbkvz1cbL6OEieKa/RGbiCqgpg
+GneeRDyQQlsikGBz9sU2SaLFIewn3WMoupTYJBhD4v09D5Etuvv58m67Lbmqw5cVdayOXCupB24
/kJfR+Tqb1JCQhqRUWiXWsezJquyh3h9fB6TH7JSFnp9U8+FrGILauxjTBN0NWhem947cRT1NumA
B/F72/v5bCa1VVNFwUr2yg55TVkdReEtTJs1qexA957spx91hxzTjVWFYu5uKvrueQydz3lXuGhY
a/ajn/2QrbZoq7MdFj0hTgaFQH62xdSSfJ2rldFgwYAO4mrsDOeQ9sK+iqFXFnC9gTayuFUWsd3h
mGzmUKvnbjmmANZN4BJc4AwjcQidTQuBUMJe6cXltfoBYDLNtkboL2Nl2LZrL3PVkyyc+cjuNRvx
97YlJ5A61iYi6YLdR39MhVeeMzWvzhMrm27Vp3BsOraaiOLTI4smZzW/kIfDqFlbM7e/vLaNul3t
NDGrUIZqcCtwY5m0QDxMY649dEh9OkzAd7JWWJgG8Znbk6wmCloCXhn4O1n1eHFttaZWEfbjVNF+
9krMKIzcwhUI0R+eFKxEClSJtojM4jM6m4p06uwvUjTG65hUqzPk4+n4ZVwb3iipS0IqVTyERPGD
sQJHeWK/lCBnAclWVt0OsEfHwmwnq4COWXiaBuTleTD7e2RBux5ha7KmyTw9yKKU7/M6zcOjEjy0
GH3BeRL9nQ7Ce3oKE1545BHbfVhq5lHvszxArMa0F33n4B0Yqi9RMNW7LrOrC2yGnwVeibGWxJcP
zXa6x5lAwOf7bfRQPIuSbYc8P+n7Q6A0zWHEf/ksZt3JSDtEBo9Ugu0iN9DcJDt9kturigzSkhwg
uBDZnQcJdxmnGKTIXsf9bJrHjDiZBBVvKTMezmhv9a+Fb1E1zKqHMpX8wHZmV3I/7MNJ45Mj6GQe
I6Yk7IFQu16hpnit2hpJYPTL7mShDvXED9tPe1n1eqO8tEyTNQSfdOl5iEy25ViT+3IB8g6+tSmJ
tu4NBHkXefwQNob3T9Y2/5gGeyVNAYNmD1WIYLWWHaPKGTeYUk73uWN9QuQUKeCkvsiia9h1aJbe
EjMFJCLb+PHYiczFe4dsk72yw8gJF72fkWfCP7iukmNV4kKmLfEZ0hdpEpgbcDuIxNth5GxBRxz6
LPgKzotV2BjkN3jU5VDGyLGrg3U0cr3QkRTjh5zbpjK3jkCGKx0PJgbPbe08TtbG+VR5fhBjOPPn
5aZm/gfqU4eBDn1/hnapM2b/99lJMSM3rSDqbIaEFSS7leIZq95jHDT5XVsDYPRCMtDoZj6DABlP
duVh+D1kxXMGLHzrEAyGYhuUW0Js4dqYv27W288hsr57uEoQR9/aXDLw+2D+tmVTNB9lVvIcuih1
k6F77ZPNb+fI6/TzTyeb3tr5Toz9+9C3dkvvjb2s6TqWronSFwviic0BYexkoaopFp1xl925HW7W
YzrEuGBSlR2mPVw7JnBcFKzsrhCYPkI+2cmaHFWnDTmlDA77+4WmoMKxN/WxgZsv5GXxgwrKd6u6
cXmURYc+7xH1GdR24w5V3d5MV7KjjvTy6ODNE+5lPQ2sidc9AqWzmqoBOw2DHHzCsWqhOqX6CVTD
UzQWLDuHEXKTxnp0LwermLBtQG3hdF6D73fCULllke/dmm0M+16bQEPMbVErvFs7akvQVqW5l1XZ
0bfdqo3T6iLPSoMhvsEJamfbJfrQ3eznPqfIWySiTsVADEmzWMW9VWUn2v/VbeLoryNQWmNE9G81
78fqVg6TTVjoXMhU17cDK7XK1mJ2wTlQWNzCK2w3XODyHfq6IBHJz7121SDoXrtkY0XuPd/KRtBv
D506fUkivN5v3JYlvNne+thZZAi0VvVfAiX6vDP/ZfENThphS1WAwQDLgZrbvDj/JetamHrIzlnq
XyPdbfJZjvZbEUzKuUWw+JDOAMI27b0l9qKXupmQzkkSC1tBm4SdFUActbBS0JrhH1RUwiclYDE3
YFpSAw/s+lOLF9pKKMRL3CJG6Ji41snVW0CgmFQB1fa28Gy0Z0LF3+PBvniNHu4cqxtuZeH7X/up
KK7FxLYo47bf/fm98ZECzE1PEgEFDYGMhmMDZvn9S5iKTEX9Hzxn5+NvkoypvbFrWGom/oq57ff3
yJbfBnEMkMLA/LZK8+Cg6Op3MiUIB2qex856ME5GjYwVysdbL++CG2y3gpuCBaPqtz96wjcnFBC6
XUDwe5naOSCpBHcmC6bHjWNO1ebPn0lmVH/9YefPpEEz4k2IAj778N8/E1NYWIkJDS7Tr41lY+Du
rWgpMQWkkuo8dw55PKErBk6kqTuPX8j8WbjJgJ61GewB8fNYpMpwZbk3Xqs6FGeFWHTkLTBURU3i
rXBarI6sql2KTuM9gdl23B6jwB9OYYWjyEIejioeP/1cTH21jTAd5L0ClKpFskvJFf80v0sgvySE
hjF1xe3tbIJx3SkYix3rpLZXrYA6aVVGzuS7yQrYj1pul2sXvCx+guiIajVLAq+BYK9ow6Ke40yK
Z6erWtOVfZDqwc3sjePFJSuBQOv9qyAv8VogQ/BNU4f4L1OS1PD5+DMI8KGEv5DsEh9/hpbsSKGQ
Nttg4TwOuDUQD68qxbsUKNjtu29i6j4FdqXAocZBikCvd8DY/QQKVj8G7XDuCGvvJ5Lme9TCXiYA
nydZDG9HLRDVRamW9toUOjpwPrhopYVYOBdRNT5kmR6d1XRsz6FdBYsm07b8vFDH8/L2LzcddJDf
3ibcdKRQ0Hq1yfPD/Piwlcdf2G7dkZu51ydtWflmsWhduz8pqhNv/OOIULvLFP1j9IPbMduaKS/Y
qOxXGsR4uPeKvo+qdhdUwQDdYt8reXqDzymMZtHmeyIsa7w/MvIYVrvVbR2Ibj8821HC4qJMiyV0
j2o5dZ27RZgtWoU2rFtyATEIQQregc1SL5MRlTCFiNRctJ3homtgP7j4DCHNPgOT/LE4Y358HqcR
dxS9GDZ634wXKKybtKviO78g89k73TUOa2uXQZxY5TPyyHL7ZmVlE36YGYJyU14AWBPd3goQPdes
PJwR2BbKncDdYy8q/nKnzazC//juedz50mG7sNr/+CYPQLIZvVey+hA7kPzBUZ2w4AhIX465myxd
pMa3toUyizYU3xrb6S4o7CN/5mzcmMxxNiH6XuYa6OfC/lrohFOBifC+7dSzMpEJ85z5ZT16S9cs
SXp5I87Y6rjviGyEnnFUGiT+Ry3aByO2Elar4s+UIcXR5frOVAbMPTFv1jE3HHM2/XqCHAcA+FVZ
WdmuG4Jv//9bcV4C2ix2MSBF7vj3959o4q4oirTaQBTmH6g/ZVXafo0NiL+KGONDojonH7/ci+Yl
GjoyjrOFuhvdW3XXnqoaUS4125VGHpM7KoOdncqImmWdahdU3jRlBblbdVEWVv5oTkPAusn1V4Pa
waseXxrm3J1Mp7MuSg62uh1D5CCxwbt1ydAhZFBEqDu4tbHX4+Q6osUPHo2lERnTelvW0bqo0ZlT
PAHfZkZpwGz84vVsICRqtpuhsyWucFtjUM5hMWCvaVoo1mhjDL1egRMntHGb9+Dt08okGW6Pzl1l
ec7dFK1rULsAb8QRK8PqnIdJ8Ze4r/kh7jtPqLAFNY1o3vze+whfcItoBJ6rlBsRFBCkhvTO9qvv
6WAmx7DFTToPbLExeqc6G1qo7nVPPVaJ0e5q2zTQw5jCq1l1D2kZnYhIbIsyTFHKdMVO7a0e/ZEJ
wo5TfkILAJEdE3XPEAyCMPT7jIe0y4yXNDfDc+yrVyJZ4Wp0Ety3EK2oWIccugTtXaHgsrz0y2Dj
FsYOsBnqPqUDXcsvmfvTFwO/CfRcCf7YsVafnNF3j1PW3QcwY08uUEs7MsTW8NL4KAuhxA7AU91Y
TgKQ55/vZfl1fZhEbKggqLKiFGfzovr9Xoa41aJ1N/FoNxawNIgz67aYTU3LaYlXffoclso/g1N+
znst2upGxDfc2Q3SI1G3ZbF6Fr37EMYGr+Qcq5Esf/KTCPLa1N1Wgj2Pxvn3hlcViGWgQIenildV
3qcUeNIiR6VkUkLsObUBbcyWOz1sButSxvUZRQwfK1ONX7UrvoVV9BeFM/Pj6hQ1FtXVdFOHa2PY
6seFGU9TXmAwWIKLg3KKnulx6Et91nU4N7hobRpFFUs2kh2WJb110sFqMOU5GHj0IXp/Q4MxNfpU
9/H4MOE6uy3VIt01+IQ0ca8u+hEtIadHkondsYV4RExi1ws2g50klzKrihuC/ZsIkgERNYyhxrZk
d8P7tIExUYLNECTl3fEbf1A8D5NYVQPJbr6db3Vl36phiulOMrLniEO02ZQ+u0d1TczJ7swxkQBL
bXLo7macMnshUMaCagt0a8BzdJFF0b5y8KDQqhyBWdDyrL6NQ1MSsvrzzfVR2Vd3wJhZtnxcLZNX
z4c9sxjxrOsUK9n4LqhBo3TP+DC6Z6tlaeX1VbGUVVYmGphsslbnSR+Ns7iVzWrUCCIg8wmy8Mw6
WUJz6JG7mNscoFkFq8dlaEbZbYY89tJTzHajJ112K9tIcKirHuzVGoipd241OJUrxRjtVZQ3yCS1
2XSNXZEtWXeq37B+MvMWwG/ZGVc30WdKsjlb6gZwkBoV8EpPVkYetcN0iR0r2r63C93DA17WR6v+
ITqjv4xMIdiLpul9AB5r06RIwzSe35wDM0jWmTl1T5nfvuRNjSYagJTgyhaC+SusRtIvY7tW9Mh+
QrynZRUDaLRCl/ppcrpyEXeiPnfBkJ9QvMAGU9UhrCBSmij2cMgmC9ghwaUzruiHwnU0wIldfo5R
6Iu3/ErFJnLh8lhQuYYFi1jtLy8V7T/hxjZMG0uzTVQ0daF/RA8YRVYoupWGSMwYwdk37A2iYcmz
3qbVblAUezMyr3+2ykc9LaqvrpVO0CUqb18kxvSghN611vXqq1FPyIk4Qj2LdLopBqhBXhSgzJrX
7t1Q2hnWSW3/mZAIAsKz+CyW246LF/LCiacbv9PMLwTfnUWoCv/BbxJCYIpbHDWzWQF4Le6DyDgb
aVjeyBqOVfnW1VBecXtE3VhsbiCmBtpCIfS7jv1MXRatmt9ogO533NX+OkIFVcPQ7AH4qP4419gu
4fBbExIvlfCh0+IXZ7Cc02ut11rw0x5fytypDJ17VHWc02W1d0Celmm3dLNRv7pgKTxWRV/NNugu
PqAgVrfYyGHX44aLtFAsVPMc9TTOBWqabEuCSFvo/aieEheg5aKbMB7GntIBhHOL8ScAAtvsviih
cmy4r3+02NZaseK86CDtFo0DSi+qceElX4Aluge+1fDacGsbw8fTIeDhN8vpQdS6L0ZNXMdJvWSX
1pay9O0Q/Eec+VcMxQlJ5rV3stzM3wuijIceR03MFhN7G7kDsAdilWuzNsQtz3qy0uu2eEzMEl3n
dsw/Q4b9hunp+I0E4p7bAcGGln9eqZuQDwo3Kq6sfzyrvKtHrToRsHxJ6wAg2+CGw4Eg4QDth6P4
7Wjwa/UvqxHN+iA/w62tERZkOQjiFO+3jxnGzAqmzjZQUmxLr8e1zcwWQ6jb2zSuvRujnxCGqkMM
MdFkc7hZZuWxBA4zkeU7OaS3xmBfls5DXQIefy/Kueq6en2Aa7x4bw8mV8fbGItk2SarQoQeSMD5
DFl/H90XWGI5Gl54HzpUHGtJhkNqxbphPHZvhRG2v1Zlh2xDh18civYBUb+8XKQ+vl+aKb4mnoh2
VRHGmy4aWSUUzdURiGspdlLdYBqLhe3cboIaXuqpNhLvx2+gGJnk/EzrrE1e4fuNBx0wDAHChHvq
W6D7+VZuwmXRtxbGevKQQCSeT7Wo0e5mjz4MYOLCmrXVHP9qANssU4LWq1jYFRKUQ4VkdewDKZVB
s9Fg8zCyw6s3GeZIC88fn3LhYtOtJs2d1+TKeUBBEHxrcyebGq131mDcmC8KTWy70UB2tcc/xEST
0UOKZhmrpUa6Ja53NeGFvV6V2qWLYn+lqLxogPV8RYa33pWh+qR2tsXOEFWVhW8U8P4t5uekCQcM
tEOormGcfkurB6fNja9NU6orr2/8XQe6bh3pOahglqfgIfSexwvJKBg+iGLoTX2UhToHwHLfHjCU
skV91OZC9thZM28253qXBIc+DHKU9TlPqyZv0abgrvg/3WUR6NgzIWRW3AROaJyQsoqTDEM+nWkX
WfQSMHqa2MpCtbW+WhQzh/31UAv6jBApKS6EPquFFRcOam10/zJGHiZx6AUrfQBUPxh+uZaN5oDV
0p/XHf85/TjI5mgGETfdtiwWtr8vapkrQ1H7qrsmlD+t8eVlKzZ1tbGwBn+lZsKB+gOKeYqz7Arw
IkV3gCMkxfDTEhim6dg19g7h0bmIlTHexorCgiEsQBxPHktjeagjqJQsCIAD+u78/CAb5dGgwiif
cM5KjGTLrgyG1FzkeMLzDfv3aoQfQOCZ4kkl249DXTdctRqB/j9/EZqhOvNm9JcFvsFrCb8illCa
xgqMYOTv3wW7PMRccUTYQv9exFMRQPTSXvwqNG9fC63Xtr7BYiwy9DhaOp6mrHBqbZhKW8xcjN5k
rekb6e61n2jQU91XApvufy9RMcf2uWtfZJMRxYCj2bnttCK/RJiqHfRA1BccLetLTXzskqYlVtbo
uuYmAv2y6a09xDGA9mQweaH9HCvbRr3btV2o7UMt8C7CrNxLq2b20jBKfS2r7x0jYn+q0inQ2YR7
EXFu7v2iu1c7nRjiXHS6L451n0UQXudDA+hpiatCe1VqiJiyLVaJFkZX9Pr8zyOajOvYy9RZvs//
nKfuUuG5eOJTl6dM1MSGmAk+uwJRLna/ECGMIXzq8mglqjr4LIZi3BVDoCLmwelDSX7I+q6OQXOP
JnRzD9hy1QkxXAOdmmMpw5opB7HceYTw0+YamMVadsqmrBO4kw5o+Ms2OxlIRMGZXMje1yINbps+
tc/yD5ijkm51twa3Ml/Ss4zyflpVHiJPyyxOkbITIZbt818Pg0g/j72JmAAjWR2vraIyro6pfJnA
f4AuU817NUMD0AeWtOpr37q3BqO6JNpwqHJij0vyjF//21h5qi6qlwkhHraK3bwpSMWTEbR36tRG
34lyPhruGD75ZthvTBCMh8qOoyv0/BwtXkbwGTutN76peLDEFpGnNHWuUzIg7q8Y005WQz0HMZuN
yYsl/FXdO80/nha9DNYUP+VWN60z6H6nYi74R6a17EC15SVSI9DRoa+uqjhs9pmGwWCgAH2GCVvi
Vjp1Ce+4Nr7zcM27YyX2nHk5KvhzTVOm7toC/0OAatnH6Tp2nelWbc30nmT+XmkMpK8chaB0Ntk4
ElBVY6K2lhaVkCCDG3Di5dHAYdW7Op2iYmBSl9GPgX9Sm0R3n1hY8BJtsHay2sR1fSxC1EB6s/KK
ZY1p4uDb1Q0bSUIJBHQ3hZ0ZK1kVccnWJIVzKh8p+SBCUda29mC03PUgjSAB/14PwAZuW4AVi/fn
NlZyfV2ZjrFyUvPYeKV5ZQYXj3PNAqd8NTNVf4Rf+tonqkyXfQUIgte+ZtT/H+fJa6rzVf503vzX
5V94+3vyPwOSUFxUq/06mXdOmxUvgGiT1VTl5jkEtg6KNdXRnw+NL42NZJeOXrAfQiTpIse5NqMS
HrxQwxgGQ4InM66uckQ95N9tvawehlIxtmNpjsheBOG9aLFSlyNytzvY0Fw/GcZkrvWiepzCHgEI
oxuOUD+VjcqL7NaMXXYTSER8MqbmiQkE++VPnpOjdaqayqM1dNYnKEvqUgmG4TZSTHejuCkuo/Nl
rNbxXi9TGoipvV0GPB2XOb9fJq9mRo9aucc0SdVljvP1/76WW8FvltdylPxpfoa4Forv3iqNWDdY
ia6fE9e6x+DZvJdPMhgGuEJWRdI9M+9FFE7g1FkaLXJCIIvQdYNTGUb6Y8XWBoEx9WdV9spqbQ/O
DH3p9plb+/tx0olhmAirLqe0Q/MjSDtsnvPmThbGtNR7wmcu6FoUxe5N3k8HawS+4ReKcV+BDr9X
waGopZff9Xjp3ldh+jnqxPS1q8eWTUqsXt0qEIRgsaWTHXEfspUTytPUhekuR+dzCx7G/dS6TIfz
mYYSsj7q2cSwvT6/Yh4wcVDsUp0jOz8xE2/tLElUXp49s5eERhCBXpj92C0bJcpQh2R1HCiooUMY
H74qqvKj6LL8TnEbbAemHlApN8t9XEcLV+3jR2Uuoh7BIEfP7i0vomaWZ/SVvYsc0KIijVxI5J9l
Zz4i/ualTnWQVUXJqlUvtjEO1FEtrsxfpAd81fqmJCS2A137mmVDgZZILQBilpaxSgqz+hI1A+Kj
sfXNZM8LS7LTbwNRVXvPIK2PBEn+KKLssxxhBcOdnjZoMVjd4zTNUtdtKL5guvLzyDeVH7Lp7UCO
CsxefHlrej24xEZtXabUCR4Hg6iV7YOdKIr+3GQE9Y25itSCvs0nqVDRFs9NaxMUK/H/jQ3c0U39
ZlZzXLulQ+yyK2eASaUvsrgLz0Umyn2Mkad1o+LPPj0BQkmBo2HQmmrRz6KIcnACWF68tyc6X7gc
8d5WW9PJUrH57VJnxn+9nR/2qbItYvUHrxWPwDsFmyVt3atttVLM5meb4rXKLrNbJHbmIbLDZZY/
q0mwf2+SR0X80qeFdiHR5r6OzCzvqUxKH2kP+7kjyHdwPfHJMQPrYLRMHkWSe9cQ6MIyU5UQB6iW
9VsFsnHdRAhVyG45MBE2PImyKxaiMAxlkTpKfQ5REyWN7b5eBiIgy76kQSHbuVHdrr1mEpZKTcw1
ZHcBL/xbE1Hay5prxu1V1aL6lpxNfduNN87EIjNWBIJkVuy4l1Lvsmuc4dnT9qihRSLOrrKoTdc6
eqZ7UicVf0Z9adS29uBHVn1nDtnSmmuF3Wq8gNOdHQziKmt+ELGnqErmxLkzs3NrlbhJspVVYSOL
pMJQwJ62/Oz57KFKM423iBAND4VQflhKUX3PY2JToqs/E8yxyKZOysmt/4+xM2tuG2e+/idiFffl
VrssS/JuJzesLDNcwX3/9O+PkGM5eTL/ei8GRTQakMORSKC7zznCuk0UTpAiyJIvepCRV8K18rJ/
WkVYT27nKJs0Suy9G5XNHcyUAFqzIPuZbVMX7jFTM/SN7iU9wl/6NiRvDi3J3C11Yztk5CKjvIK2
f74Kh5HKjg/nEjYF60YToHEV3jXSRSuHjVmOzqHiiH0q5sbvRIYgRmEvZThB2uQVMn7uIc6iSyTi
apeDlhm+DIk67DtY1jnXzcGK60ojypUnabsMkD24rjS2gbkpQ0vfkNv/JvLB/2dEspqjnfVj4tbx
9BfxI2llhzx6iKYvkmqcq0HAd0M5vXxMajKEm/hy/vAFKGk5yQV3uGkpbljzRPppIFX0Euf5wgiq
8S1CzfxGJfEGZbc5vnkFO+Aora3bv7jps5v43a0fQoPTPuWLs90Z7OxGtMGrpcHHHk5m/TIZYFiJ
sPY/yhhNH6qoyWaipewnWf5z8AFJxMkQvPLQjlZtYViUjLjx1lGt6QD2PkX3AOiaNUUNKtPCbe/i
Mr2L5lCwWtSrMmjs75MOo33npvHjoCvjBjBIdzBV0d7qRckhvzKqJ6oEAIsnYf0zzEOE08r6Xzuo
X9Uw11/7PG1XnYjCcxybSMJlSIdZRJayUh+/utYPlbQjeSsN6uHYHwB45+PXuPgpzX7o/WGGby5Y
TMPUPJSeV68Vu693mq9mb1WqnuCbqwir2eI+GKLnQrfEm1fHHBP1Dk3BuQuooFh0HFROCF+UzxDF
rOTsLpBvHy1a1WWWvXlCnZZeF+eHLjGyhzoi7GNqAwQ9cWG85ma/nZxafQTsJu4bpX+wyCS9RpQE
7qOiNVaxkz1rYMeJm5BbFBkRCpMoJqoGmhafozw1UATS/5G9uupac4G+Rnc0CO5I27Wh8D45K6EF
uoZMj7Q7s0naiYsQplI2pbpwxrK5idpofCvCnwEP6hejHsbbMkXYSZrbANZyPZ8akn39+JaMP/7T
a/Kd97Wi8YehhcpLpofEWKo62OlE6u8Dxw23NufFJdWwfEARIGdRhFazufShQRFQxENapQyTc1/6
mXMfjdWGqhTt5M2mzmi1cw/3uhzLJspnnWm6VZyp2Gocnw+N3TWHrEe7nRfoeNeEyK6U/EpffM0i
AlHm3g+7Rwkv9/m6c4JcF33l/BBkqRZdvQM+IZ6reFBWkZrn8F0F6r5z6mI3sV+7s6c2XlkIsr2l
mvpC1bX5b1ycLY7ci8yP1WWfwaqQ6VqzR0/uf67Gj9H/9IM+/w3EWv0Yle1ra0/lQydi/YhCKLKF
OpRtWQx8rRGpeSqnIrk3RvefhKQPXOojiZ5UHQ9+GwfPo+btpb/tmvbaqF2bX46Zf2lITDlB8LVw
yMIHGUdOqjncxzZHkFG314M1Ji/jFCk3ZhRVq3qanC+52vyI06i6h1DJ4pXoTQtDD90vfdtnMJu5
6TH1oUJkL3xfzv688cSaP3XaNzp0mnr5wwwV8wtR6jxyT0OKwmaJAsWqNQwHjORsmxvfiMxD4Jdg
jujJQduq36/qghxAVFuo+sy2C4gljaZmK5A3uKx8nScnI8m40CmHRCBH35nFWB+uDc+c5r+7GjWl
h2lu5Iw8Tq391Gdr4UU/3L5Xj/yXPrsWAFkQSslhnLtVhnaeo1fuTo4Gw5ito2kkHzmPWqCbNlVl
ZmvZ1c3Y3bmKay9DO0ufufMxyIfEYHc0rzx/BsRkPy69sm8pWU8O0nW0YDQJ5gzK7JlmoXhOyF0H
emFt/CApVubQwusjOm2p8DjfyW5Z5+GxtfIX2dNnj9SidqlrPfUgbV5Yp/vMTNnLSCIgy6g3FQmm
u8uMsg03ZPfTNfhVfWF5iXqOVPvB9CPvTfSejZxLrN45InO3sdJGEM61+rEemwIq07x4dhJRsCfN
p58GZ0b5q6HW7tN0NmPTHXiA9+mKx1ce6q1ibWkRtUkVPy8lCq1b6hlAclFY9qJ3Vb8PokRZWnOX
cixzEyRasJGjRoXGQmwF006OdqbigAbUKMacnYu6ecuzsDrrQza8DMBBCrOGJ6Y0vCc2pYte5QQI
P2C5myCsOEGjBdvcDODQShhahQ+9ts1e8DUunXJJyVx5kKNTWOwCaAUeqZWtHnRCAtIcRbNoQMJJ
U04K0AmAvFMBGTwvmYOSgyEPIZ50SB8SJOxuekUhATeHnGQzTa9tVqK7NFsGkQ3Uirr9Th5Ag2J8
94+sUFTLXLwOkT48WEn42Id6qZA9dsK95wXqOsogpIRK1DJPPWVctxn8N59sCq8hyEd1NCpmb5Mb
etLnRg5U1Ejd1uiKSLvWleqhpsijL8PsaWisU9s27qlCI+ApKES0yvzR28rBUp1iVJqIFsrRMRHW
vrOhujbbPj5EiLFtUiWHBdyKD9KktNn7lbRdu77nNvllmjT+bQoMjuqOJDtf7epJj3rtS5U0xc7V
8mQDxZP2JdC6QxfbxVM4ZCr0iwhBZWGkfWkDWA7LUR1PZeH792muvMrpmjekyyKxa85QBK3zIuiX
RROnh2TS52iWve4LPX0i62Lcjcn0LF/mDhzvOy3JiSnPXnKSW9vJQY7+7yTpJSBJiWbYJOyV7+UJ
7VyWdO3KK1m8IK+gdU92tqZReEIpg1XmfEuvzv/33D+WuhRDzJ97Xd7hrbIuRF0uvI5qHSvr1Opy
6Q7uRIkksL5JFPre5m0YrXxpvAx9miAMdJuysmtW0iibqTen/HhZkGrfHqlQ96GYxVPiMQjGtQWC
eVFHICQXo9erJxG608n1yi2PyoGwl3g3SXtt5uPODvIfV/tlatjym+8dnmNGI+DHLdqiP0GMJzty
Kgp7M0sqOFOKz/mw6mNlMgPfWi2hkmk2XdYzdEgRxkB/QK+JJ3nD9yXxlOREHmJSFzNodkR269KT
A7KpmnIPC5wB8x6+VzuyiclJdOZPsrdIaMg1ri42N3dZRjBBf/oIeVm3frcyTdBUV+/LbM40VMUa
jb649OUnoMCYnurMfujtolu0FNOsZZZP5vuS2jvHvgOof84FGghBHk0zuL/mAil/K9ZyUhOmWooI
tHMmAC3+mNDM0+Uadm8Wa0oh6/V1kY9PQUSofIh5rI5Q9muquYkLrzmWqf8WUTe9u/TyrD0iNG7C
UDyPRg5fnzxh1XoekTbZCHhJBihABZTfqi6WRjZ8Hpbe5TwFdgF3G8XK18uq0iZXkC5R6JaHMI0p
1Pz4YHkpR2tzNBYQwznrBjph03CQvJn/Kl/xVYpIiI5Q2UpjjeO/xcjXwwOzfjRM1+xWcpSyRnfZ
UFsH1REj0mY7AoIo2YcRYa6CAqZ6Mcrx98UjYEITR1/p2AfJC/Sh1OVSTfsY5f4t9J/NyXfT4rHJ
ANhoysxcnAlKD7viaZqoq70MDg4kR74abOARyx8bK+vvQIcjP8RMuRhCQe2SPCu0DrMNtacANonk
RQ7KSShFQ6xbvTWgfnYyq+VlDsE+6Ne+jLXd7f/IaHW1dbFL32v0/cP/0xrNL9+rm7z6sF8D8dIu
XOeytuxd/g4d2sJWnKNSxLdswqp7GYXp7fr+L6bJdSPSOV2NdjauEGzeS5PsycgNx9e/TZRryZU/
JooOXrm/rCWX+fC6Li9dLau8LP/7WtTLRre/m+REudbHP6ibjK9uOe8p5xjTh1l6yt7Hv+Av6/3X
3fjLWn/5R/3XDeoGFQJkO/xmd/nWahzzrDRwm/heJjZ2gESQ3EAqneXdJ9k/ckxarBxFejvsHUpu
2Y52SZUf83F8kr2JPNVjlY0xtNrovEpbSdhvLZowXPI2XvpE944FwfRhoagomK30DBxGwrdRjkjm
sstA0wAVZNvKy0y6p432ayZkQ9OGtFG5kMZsHnEHisYmrQMLYavHVLNvIr3x7p0wogF+sFNEiXTU
h21I2dMXhSbW0kUOUIJtQHNDOftl2jwXGopD4RXjUZpCl2hhmUULvdHdezlJbzhJAA78fjUN4Bw3
UKTYS2mTM1sk45ZqgnbK1TaZD35ArZ8bZGeZjjKn8Un2ZKrqoyfHlBpm4dlTpo7mXpnp2fl3z0uK
q0sfGgooBZyyaTd+jVwjWpXK5B40yto5Y0RPaed9tidxAnB9So4UsMWnWqgZDIvgRwKtjk+yUZMw
uVwFTd6s4Zcsln8OzM5FFbH7tsxvnybMdtmlvI/y4TBZ/XXd2c2r9WXd8ZOSf8jFLUi7g0JKMydh
IajD9dSbqaYOkGf0aK9hjfx1Ka1xLBCzkl5Ro0w2/PNMuFilQ2BUvr6kXmDHv9DdDvNSkbQ5gUtQ
pY7NVUedxkE2dZp6h5Fi1RaO2F/GTCjEW+Df9btG7dGL48FNdUrEdiqYvJxqSbWnYmi2XsbkKpfL
1Ic2BWnBXcNp4VQVoBLghjqURhU7K1FN7bYNnXLRNgg9bxNH/IRlsd9dhocG0KMSqscuR+xrOwT5
zE4feOvLcFMm/nGqDgUMIPrisn7pmWvTGBx+kPD45XofbXynS6mZhnxF2qDAfL9STH2sF7mavCVx
b+2qSgt3upoT1gmEMImF9eEZXlZqYiGyu5rCwgnPZTU8tdlo7aXXIBwmdCogCbOfEUvIxRd2s4a+
q1mqYFtOQc170DKC9tKYaYZAPOgWEvW/DUhnV1OOiR2lNzpIUG0hbZ6em5Cf7+Ua0nJdrbZsYFuu
+dI7VConofqs1CroqrkJcsUfF4UzftdRMN1+ssnLaoTLIBmQvZudvY9psqvkLvUvda4s25oNtENM
WhLKQsQYoFLuBRT/wi97baSbHsMS8bvdaYS15inbLu3GrUgZbjVJPCLgPlurbNfWlAiGj3KwH94H
uQPjwgnqb2k9Li/5Cx0qq/PcvaQ6ZNdSps9duKA/d/+Y6zOqQWy3aPh935Dbmx5JFuvLUrTxTjXC
6VHXhXZweEcv5Ki09Wl9SKAMPEsToExzrTbouYI5mx7D0GjPXV/ur/6ip5CsjdWcGlKW7E2voTiW
I1LTfbEI4GsLm4DPSZROfrJ9L11RdEb4OBjoXgfmKzmaBhQZ2xP5spUcRj5KrGJpnH3+nPf7ggn5
qGWoDxPajZFibDQz9VzqChpqzJEqXV/6gVWO56nYRZolEJGZXag1fXeRyR8rc4O1gbjDUkPIgciY
Uv8Ie9fdlIhi3sajUV2aAE3TBRVUI4inPiRWZ5UL3S7N1ynLnE2iuyijOvBt+cAgF2YdjEc36tW9
68YIXblEg2I9MEnfptYpJ/gw80BH34OZbiQvSH1PCDxHgVJve91Mnjz/x/9HdeTfXFpj6Ddw8H5T
bVRIqFKyag4/f+4Q9QmOPjSErztEuZ8j+fzJTlZBrCZov26y3DvGtlt8QwdIJUOgJc8apCErilBs
vjvlsNXHCvLJtM4OBPvGbVPrxlkTvr4SPqnVrgvg8a4M8Y1s9CmM9ScVQm8QyxoYtKyxNjIyb/sm
aZG284+aM/Svzt3ltA7pzbG3QdnKU7qc0/CzQ/qZo/11Tl4o/at7IiI2LbSu8E9xKqZbK4LeEshu
B5l/Vz+qRPznzqUxykclCuo5m8B4GegotFaAcgiL31QB+IfEK+4D12juAaQ3pMjznfxDY0LdcEqH
1lL+SeYAU0bdmeledi2Q1nJSNKbNY2EUO2mGM/N9ksaZ+7aNE8DvqW4dQmN4DRs3eBjRw3worW7a
lPBWIluLTTZRqqF3PhnJ7mqDwPnG8Ab3KGfFLjBmygDW14V8Sit3ehDq8NX8Wkh3Q21VFbxorrYm
Vf+dOo8UYVBAD9cFYl0KyKiJ20HHCwAuuJV9Au8o8MQk0MY2i2C5mZ0cU0BPfnUyCtTMbLj815+c
1DDI+XHM/tIzFLyKczYX3koMX2ujaJGG6/pw7UXJQXbhG+R8Y7bPYEuodhdldicbP9OyO2GINcGc
/ihNU4W2dTD094UVldbRznJrE1Ln5hqJu0pqbRdZUHOJsNI3QIXGr477nNdG+qXI0mRHkPLdnMXP
rdPy9KsgF3NUIqNCe4ACrOVbp/p7e+52reKeqMvcSY+mOzcV0JdG1wpn2Q4df/sfDUJRaJCjb5+h
cdwhd1wb/9j9C5BzSm76KTv7WTWrjAdiSVT3VlWGbD1o/6iDUR1lo7CHvVyFXhCtLE3M0kdpc+hT
KuHgtvn8wK084uWQZ27iqovBZvvL0YEtHEEkNqop8A9KkbcoQ/fLEqqDtRwsTIOiXzXSWkQjJnS9
maAE9gx+icDBuOA0bp3WW7EPMr+2bmUs/c7jL9VR4iUb8zMPFPPr4LGHhJsEwlGRUTAQoRghJ8Rq
68EbmsKr0JpUawWNCvOnd0z7ggz+R3esA1L4aY3+7TyKPDujsmsVynv3wzkiNXkf9HFw0AK4vNXI
g9KrD9agxbSn1jfDwxhn0wLEvfbk1k5+56nOXg4GLaagbhfF0NgP0iSS6GdpZMlR9twGkh+mHLJU
jVYOT1KSY3agbsI2zW+drs7SlbwE0TipqXG4jMJNBBVnpPJiSHhlo+Nug45IMipsym9yf65T7Lfs
ZnvVwX6TUlmdZkbPffChUchkGzaEhmK/iJZyKHM0q2f7Ot2miOss+e21+yaIwE36ol7anfC+k/Jf
aFpr//RqmBEhJMtJWZUkNz98s7Kqqa42XOlLgbH5XKgEKbO6QaaYHDqFTHsCKN1XkgeUavljd6cW
CYjEzPV3duzb59okQZ32WXfvAyQ9GlRlLWR9lWHr3VHPIvDXfmc8y64cbYSuX7r+LHc51EZ5jDoq
JUo9qTZKZMO63Pba/UQ4EHbRKPuR+/WNZfjG6988RGgh9TR1GfkH4uNp/8oNmHH7dGQj4+GWLgLI
uago/2NABtAH7UVOYpMUGpd19DB8n2BF5DsbO1bQnprTwxVvX8sCDAR44bHLpg3SGMarCTQGiC2M
gvHcVQbwXMhYOaS9P08yDOE91ohhXycNkBYqaXUuZpINa6bV8GwqhxJPdKtQ8nCUQfW/fSWtu5Wc
08/UHQRJjbW0STkMabuuA0VUAGYUl6QNUqq/avNU1Kp/E5bZcPZQF7EXJbLzRp/3R6XAdhlQCuOU
DreXSX7v9ufecMLbIZ12UVjZ0Xocam1fe+GXBgRgtDY0ZdhWCfhv6XyZZ8MhtzZaRJbkylSp8Wku
mbYVeJhwLeJxOEt32QSt9jIIZL9SVYBi5nbIf6SqRg6TqFeTXfmPNDrhLDTTERebdJZ+0iZvgXTW
Pvwu91P2jXne9V5d58kpcq3sO9BoBfhtdGvqlX0btpp9G4wjgdprX17puZ0vIncsN7I7BKJ894mW
g4CKhm1dt6fG41E1SnJHJrX1J3tuUtTmVyKbxd/liDTKpqboBr5Lz9hWWdKfqrbrTpfZhvOlQMtp
CcPwrLeqR29Ve1ejb0eBZKUep4b7L80TSeh1XZTuxYso/nObpAppwEl5UIP0IL26uMhQa1THRVW5
xSrs0no52bZxZ4fCvOtqTwMOzNF7NpmzSdorT2zRP2+P0i6bAtr0pTcMzZYMMDDVqJ028KEhO1hX
CTTXA19tGBnur7ZkEPW9mBtpq2tADdJFNkmadEs38SH2d4PSPs0U0k9l1KAuo9UqmoWDfjDCwVp7
cd6/jKn5UuaG/bNIgSfB0/zlP12L3n5RIJP9yRGUGG7z7hoYgPquq4rA6V5m13xetfrfVYum9+Ac
z5cWVQ93OgDplVN12boscvamsy0fo2aHHOdIMuaXDdqE+jhCb23MHtJNNlE5AANVilNp+86dIcLg
MOTJwzAZziZOIHVPQY0fhZVrx7ospxHKMy69sfeWhpo1q6r1fxkFFPtH6T7G1DwSCxi20lvaPs1u
ZyaA2NMO9UhmjULsed10BnR3mr4hq6MdbEJK77WjjnWbO8hODEF3o7qwLAH5yR5A8fmkNTRvKbty
QNPVadEaRbGXNvY42UOqHTge1vfO3IEZAuVQmNMWckx6pYGnrfQ2VdbSRQ4IVXnQVI9H0PxRXo7g
Exqbm+unI9c6brUh6S+fLif5JhiiPGjG3fXT1Vpf9FoV36he+BT2+nSUTWVSL7MoKe4th5myax7Q
uQn8r3BmClGkBy/dcQjUy5S4VuydN4WPEOOrx9qGYRwoIWJDBjy1iA1M4TScZGO33nCKcvIEUKoT
DvvNbpeIs0eJA/00sUgZzstiszsAGzQWMvIX+W138AXvbiOI09tBCe1bfX4OAcayPnX9rPNWTgTf
uXT5m9/VVpFu0KeZhmZeTjbdfOWClIJv1z5BBNcvLIJUkHnY4WPYR/ltUw5fL3GKOVgxzR4BG4Ub
afvwAMYdPnqB1+yjUCBKA7/VnZkZYuGFYvpaNpQB65qentKmVnZlpzQuYFIi4wsqNCGCNxz36Hj/
yE49AEiXV65tp2e0IzeQs+a3V5O8mvL4364Mjd0fdrcv26XiG/eAzKndBpRDXrLgedn3m0KCbygN
2405EpK2V5XLCiqJTWol1p0d9Nadh8DFxhReuWyJACgLF7qtW7/0bqWLbCgkjCFi7Ld6GgDGMdDn
0QvOsJJgPJpp4Iw4AnnRGfs21UtjpcF5dlJxljbpFlIpCW0X6tIylNY1lb2P/Prpz4hbVH6dVL7l
McJSDxRrIDZVT/oL4gP+skdx+N6bFdTi3MyOgF9ha/LrYKuqFZifiQO6MK2fI8/TecvR3F4bkQbt
LZV+nr6J67PrG+pBDrI/VTeRDqUHWoE33dwEkNOjMT5f2uP0bhQi1S9d/miGR6gvNk4qXpzeYFdJ
+P9QV5AKLCoS5++XXvWFrC8awzPTIJz2wTYqe0gKuV9aVycvbhvYWzcyvK1BBPnZ1dKzUwXdd6/g
mCrqZLgrYf4/+C68aA7I4+/BWo4HHpqHztRYh5yEA9kmdK2oUugBUVroQTZfsm7sDl5PrJs3I6bO
rt8Hr26+MoBIDZN6KV2uAwCyi0ltb1Ilig+uD+sDVYXx4dqVNnsekFeyEf5EMQQlxIRHI6NZ5bL/
h1M/Vfe+qLIDoZTgwU+jf9QR5THZm+bTPkgKLeume2npu049RLH3JocuTjEHvXis09V1TmRk4bKv
AoJa86qyibV6T848Osmeanv2ydfyzXUhMDLODgbVV+HU24ZM5rmaG3llzRs68lnmZcAdfNDQU/JG
7ZtOoK6yz5EZOmfoeps9YCWodn6bPkKOunKyEU2B2fcy3TWMuxAt0pv31RyIuqOYGhAjgMW/jOAe
XuU1/HX+TIiqjNM7P6riCu1Tl4TS04BkUJTB/ukG5rTK1J9mrGq3gmTScSLGOa1yN9dWFi+ytSzJ
8WrLP2XT+A4am2Eiru++TqGfHhOO4FueezPOAzx00uZsEuv8u+zJJnVQm1rIy9HvqA7TQwSFXeV4
dZFXsR6iZI9o21rXYLIvp/rNVBrrMR3dxVi5xr0997owdZaQQVAGNnerRrGg0++PWTfUS9h8yo1g
CxFTzQ6NPm8+b19ZFv1aKBQy290pMhvnfggi51zyfL04exzCDm6S/EjkYBI59xxCUphgy8fOj14S
B3rPhZq0VBcgtilVN8e5JxU2pSZnxrcAPEUmSLug1MhXOVhdpkkfEap/nTZrcjqZz8nX0velr3sc
dBvK5v1KR7JqvtRNhSr9zNp9tslh6e5oPI69zNNX0ls2fkB1+6UPbx3xmDZn2zAvJhsHqAyVE+Qv
YNC9iZw2ObrATXbOSAnc3DOUJKFOgatgbkYyGLy/EA1YheA9IQfAeHXsCK9+6sYwYAFJjx2KMn/z
kzMyqK540/H0Kx3fOij5TNs6oQwBRAlgkblRQnO4Rc1muNW1kG/cRzcLMyWj6NWOF5RHdhdHbx6W
PugoipZy4V9zLN+01umIFHajIs2ykEtCvFn6ZX6GndA7N7r6ZEPecWPDwHiWzVjH6D3pyZ6KRP6H
S1tnCsiCW94Ln4y1pz+FRIVuYNT6+1xqb1cKRA5JdIprtVhNYDOenTCDKgMGWN+qlGcwtceutaa7
osjYt4yRT7mWWEiApN0LG4astL6HxqTal0Ofb1sn1p6qQv8pPYAeHkijibdQeN0aTWbjYIuwJtJg
O+au8r1691dakwvDSTeToFTkFLOFQ+X4J1IUOfKJBsV2asLtocf743fHKYb+pfRiaA3I42zjxvqu
zGwlsnFnppJrV151dQtaAf2QP+xXXw9M9hY1k+/SFBFjJxcuGVA+ltP1npJPtAWlPfP7Uz20iGzU
hXbXgAle1bmfrGUXCJp2Jxx482HY+nY1yatqGJGoYXccwsELLX8+cb8pXtkWwlfvpAt8HTwCON0t
ZVcOqIJXgqsYK7m4MYqtQEyCMr9M2UdxfGfNukZwcg6n0s2ovJsbHmzJCt0IbaWWTaEv5LB0NMbi
JhtgWgyd4OsYJtDKSnJ+xy13qjcSqYKLeZyp+UvJxSyE34FMmkv3htAabtsifKvJKh0tqmOf/CIM
VsbUi10ZT91TNIz2NhdOtpKjGeLGRz31v8nBksfjraZE3zQYa866Ysdnc256DmU8/u0CWqFfA/Jq
qMZsF4/8tmXXm+BwllfhoNi3E+9TuQgCKpTvy6XaKdyiGB0iTqVbxzZ+K7IxOLjwuhzsuZFXf7P9
zWVIW5CF8bT6v6cOLbwOma6vpYZy8yGvfO3Kq4vashyWfeLX74rL4uPqOiDUqkOZQoPpah69rhWr
I7xpLrKJ4WBY+QLkRr4Pu5xqNvQYl4M6CfZsVqzs2qkUB0QOxEFeTfMIHK4b06GGG8LEeqWpUNKW
DvzZqyxL9RNIszkgJ6rEuUXhGgLnInsYtfFJIYH4JXE0Y90nM261p0swftGmXgnQrgsOcOEkq6Ee
vIdssrYNfEGHam5ikY3FXvatXoV+qNX7TdTr0d6RXemkhbaPkt7sf7ms6uzFsJNxr2klub608MnD
94lDuYHKUURSLpS1gM3f8g/DTMAgTVc/2bVaK10qdlccCuHu68JqXyhY7HZKNAOMarP7goAa54ZY
/dZTBbpu1EqZKUGMB+77Dw9N8W+iyXlXhEN6R65poWZ1eDc5PlB3Vc+yJZQc0yoI4ttL1rSZM6Qy
3RnnbP8HWL9kT9oDjmgLMEv5sjYcbWnYSPUFiT8+5mo9HcDrooOpem9xNCRnSjqsw4gGyqILquaF
4EJE+jYQ5GDpJtC4bCpQINTAp+bSckdjk0oUlqoCncxEsxNj6J+kTV4Job0GpgebfkhRsTO/eqy5
KU3PPVv+8JKKPru52qE0728V391KB1hm+32nQ3xsVop3H/gUFcZo6BIoDPqFW/eQm8+g2iYKEySG
lS8Ays9QcpnOaioi+1aDF58sgz9teGGEK32GfRe5US3UEACTNTX68+hTmyG719Guc5tb2ZWjsqs2
oG3a3E7if8FQlKAmMn9nKfq0CpHNe3Vd0UObkcVQmQP5zCPj+xC51VnL2uS12w39lL/amqmsVbbJ
vFp/TA71Q5J5guJU8EjmtLlSUzQkA270nrryfgxgtyi8sYCaGh1xx2usCwNGGvQQ1wUxIgySASOs
KottZz8hGg3FhZXy/AtC826IvRA4LmjxwCqiZ+q1INqdbUEQDOhY/hqVV9KW+woICAfoY6LnPrdZ
75fjMA0btyvgKyUu2O6rcIqg3lbouz87MxdoSkzVLZlPfd+02sb3TRQopE2AXWpgf/Kqi480ahaS
fB2Of9j7yoHpEYbkEpkxVAW2xkwjUNTTPfydUDf6Qt2pwgmPFA8l6wC5oKUSpNHRrhWy5qqhRTdN
EhFgzKpukwk1fZyy3F6o5Ce+e0q09iEP+9dzjGMzeDF1BqbJK4RPKF1A5+Qmm11MEvEY63m67Jow
W6E7BLV+kaACN5LZMdko34xpRAWZPb/7XL4RNyDbUWBxx1PvimyHoGIy9QswPD2nLFM5x02jnAcn
fIuyGPn6uSftYZbYNzEnVzjucwjjPSt+oJghgZESESNtoIZmQtsqWUbukwGHzV2VdadAtbRdWCJB
kFgVh2d5+akJ89fM49x8NSHyZqGnkjkztOGAisp0rkOeLW6s9FtLjdp4HbrjfQ0XxE08j0oXzlYE
+NSQmoSWOufGdfboWJ8IgY4qybFQBboxPcFNRDKt2fCwVO7NQPHvvRyKh0TXvsqetIsyMmFcdfwl
UtT+xc3qhm6pllm3lX5dWfvnDmwzD3P30bQgXI9DoW3M0S/e4rHd5GTYv4cKOrx2ZE4nxfOqI+hh
ZSmP90nnLhK+jV/qWfTVCCZx06aiPYA9eQsUHQZNczC+5bG6r2XqNJ0ggIYZ8mcTpWSn/DJ40WJT
W42U9ZyT1mp3U1eYULNH8CUPxnNtmtB4SVZ0ZOfjm4ZKj8UlV+CNRML+7HfzuGLOHOlJQhxMzqd8
2V4Xky+QVSIfHWnpyeVUcsi0hBeL3fr6tqpIL7VOBDeZOwQ3l3QTElaPNkjkfVO2trOyoWTaGqWN
+HrZU7qn9WLVCgtecjZkRBmbnIJN3XgzY2PfKyL+2RkEuZpAJE+VEozbgILMvYinYFVYHC6cWTXZ
JMDMThyJ+hvZl1cZ+dR3o+zLBo2PeE09z7kEcD7mpltdCqfMQs1XihbHq2yY+bnG/0fZeS25bWxr
+IlQhRxuSQ45JCdItmTJvkF5y97IOePpz4eF0YCmZdc+N13dKzSoEQk0Vvh/9xWYJR9wyL6lKmJM
5suwDDKTwTNg1LDjsN+tRAKVRtCyc8KVZWCgd2slBWgbbuS5s+DWAVwwCkrBu2wzE1YAkS97UCrg
UirYHTeSK1UFhREULo40Mqzr0G7cByVpvwnNdwUuRL7TF8yrlfab48hF5w/4JuRPb1/8qudvNzXu
nmoXyJmcUjuYUzi89nUzvMoMqmre/I1OeRBZUKmwJOfqNIE1HQ2nzVCsvbD4ljdJfr6TE2l6rsze
PAXe/KGwy98aLW95OQ6Mz06Z/1aMSQTzfOcf68prrkEcjCfANfVXsmPWQQkj4xP1BFRBgG91GnpN
PQZdDFc9+YXfZJbTSL7ONlm5yYwGSDtLgXSgK7WPXjK+wKHVfPF8cv29E5jUnLMEjAVKgyQGTi2z
mi8UUSzYoFn/IkvDpygqcX/x2qx8JYD3h/jUhs09rHbtgxgBxxgfAp/bnSwbrfs5o+A+1EvlpYXm
70M8qRllEs1XWcmQN7lPJaBhPgZK711y1/Qu6TJ45BR5sPQnmhRI4BPmOnpxuRSeaNonc2qds2uk
yV60eahaL3mgfpTV6vCSuk3/KfSy4sHNqWQzVc360FGSc8zodp788JUio2dFjb1TTWX/a7kM+hyF
jwDuFbvRhqB0Rwy0fDXUeDw3vfpV+KpFVOWed0414ze7SmGaNSOALbOqorxPHV5STXtqSOD/LKLe
n4ARdd3w4rVpRDnJE30jif7gqlVzkQGYe/vEuzQwKXl8cevyy1Cr/ZEqoWYFqQdZAJD6Kfucl5oH
XCq49TLw4OoeAlDwuW98l5U1BBRlop/FaV48RVniPmT+39xJl9QHYpG8JsfxtG9jyC5kgGK3LndV
CEVgxn848A1oqHprwAjvAlSrgYgdopu9Tv2kVJF1VsKTBcQLXkK/Y27dKfqAXmkX6PohayKF1ine
MOYmqvonefmQ94zZqFzuRHa/m1riamWW7CIrnz5UTk3TX64T8LZpHN7BTRI+W2X+2E5OBCGN33+p
Z05EayqxmGkatlLF+GJzeAnN0vqc0wb+OunKnyJWZwKBlEsYD7M5Tg9aHsYHdYnh56B9PdIs+its
NZTXhEusf1PYaferrEQuHDEyEy9QmX+V1Q0pzOIuSmBQ9sHUPnZGMVxojR4ubRC8zbRuvF16/UCE
Po5+cuvZ8eALoLQIuu+vYT1V59Tvpw9l/4kcVv/qyInOjigPm6uZx+/k8jSzm09NmQNDTeCxPsdV
QCqyMIZjR1EOTyYzvtCmeqb+ILgOIInuWggrPhSd/9Wl0fIrlZLTiaYUfnitF4Hlr7c7mCJCWhOT
9peKkg7yptFXt/Cm6xiGLYXLeHngFBx6l0LaKQo/GT7UEpM+9td5LMh5LTN1GTbZtkzr3Ct32xp/
18z13cxhv8nb10QpSx73VfatGeO9bk7jbwSz4ofCcim2URMOdvzk0w5eQd+n4CBugv5T0lJZ12Ug
4q3aBiK8zPZ2ohSRNkQvSWplLz5FTD0Rx7iuTjS55/VHuErbnW4AFugOpEhlcKgr3KujwzWn6r8x
larfKFz71Kjt8LkoKLsZIew7ObpRX/wFZ6uM/5hdO/kldryAx9681MlUxhdj7oZTZuTeQ6vF0YMH
gN2hn53gQ10cmtqbXu3GS0iZ2ZN2TJQ233dTFn5wuhyh2sdfqlEpCOPhIIOWmsoFQoGPy39k/pDH
PMvqOr94e+rplPAnYBiL05C1vwcUGQG+aJ4ad/laSwpLhnfFLN/+0v+e5Yo5YF1nPCS1Nadq/di7
1h/r075sym9cJzkPGjVqNHb8dVnll7YyG8Abc7qaHaW2nq1lkFnihhZ5bUgpgZ+x9ukwp/NOhJth
72aPdUiVpchvTDygn0/UTv6hxroFuDBb3Zj0Gpj8tQ3B6KYJTDIo48wttk3nbkfwGfDasXwcCwh9
ZGX0k1scVoUBoRknqeKxoaLrzA0/fprUU1tXxXM2U0+daRQ0+3QJjzsRgjzFFKSn8WmMntaVKCJz
+gJIBqVbwHdxzE+6P4vk6thV/Ufo1ASdYmf8yRm04eT7kXWeTLd49bl5HYAsDn8znOYsPmlcfUzK
it8bcLupn/xZdVNPotzvf0oM94+cWMpVRBbR1RfXds+ymiCh+Mm3gQFqIH57qMYm/qjb/6EOV/2o
173/oJGfPcjS5lS5Uwzoi6OFfyh65oBufUyW+TjkylVrzZMy+g+ZUUdfhnh2LlYz8Ksv+27vBZp1
IWcMKYs5hmDaKZxU4VISxqReq8m/Ju6rD6TExSv6/FK29dECufvsZxBMqJpfnjXg//ZFP85EBSNo
PYB0nbzHxo5+mUynfsiWpCb1s+3T7LvOoXbBOqGyxocBc3mJkmFe3pC25SYLmtepTMJVpy1W/2h6
51555DTLcImnhFdPcV4cT3G5gxMASx6mhY84nsPiSWZ5YZDDlzX1ZcUT79bz1ckvovRbj6rBTbn6
gkh/1izl94EO+j5IvmkwIlPcPyWvQeVG1zoERbTN7PwLxZav8hYAzN5Xh6/a5wiKq2MYxP4ZIIIW
eibIDLV06r9MAXd3kOaqZ39S+i+5Fey6frA/90D1vXb99KtYGWbjPcYOKHSytHipPri085xl2ScU
Dzla+XFyWroYJ2+1It1aH+02/JAHAJbFRB3PdmvGL3kVRA/KXFifOZRR81mO+Z9j9YlnnvVfN54+
V/CNfq0jcM+UMktXb3VUjTPhm/iFY+abd61HKffpoFi8sxRIj8jemXP5Jcmz+BPNyuHZymLrWFs8
kLIZVFF6l/9TdjT/O1VvvWhgTj4nQGRTUIei4Rep5kHx22ypJiidZX1x3Np7HMeE7qhU1w/VZPav
adcrpwW9lgBAUj7ZSaEePQpEPmaeb+wtS/e/OEn9jSqs6s+QsvcVnWdUyW11RnQxgmmBVSk4I9sw
1V/70RmuCm9QJILns6wsardAHA7KuNptNut61cEaDrTe4t5oGtAzIQABslyNZBe/BB+hGWA88Xsr
BDGJgV9T+GKPr4ob5c+y2MQhpQkv4Qy6RJO5+ulOIcaj0euH0YN91F12c6wqU8lGReG5TuK+JcHQ
Rsaep8lzGrvWL0ERN09RQMfORBzyl9Soqkfb6AGaXbQekF4PZTx7J9FGbe3uAu4TV9E2jgshkat/
aDzYH6OwSB4Thy9NWYGV3OghgPLH1gKUh9Kg0HnwWrpJ8yTvn4KyfvYAuAr2nVHqr75HKUgVfew0
LSLYwZC0wOWBbvmyWuVW+ZHgoHON8obm7VkBFlNpjPgsxuLLSxDA/a1pHrddDJJYD0Ov2wcbio+A
W1GYn+CaKPdkANtncq3UHy0hpnlI3YcYVqgHHyCDn514bD9MQf9A+h7cvskiA5YOrn4WY4VXvYuh
gqJXAl/45Jc0UIOX8UfrVOFZWi1kkJPyIjdt/vabSGbv8mzo6qsXu48mjBdXGeYmJI3zg2Vgxjov
PW62W+2s1ljo5PCbt+mN4yaM3VJ/oNou28nmagF6SwWbBfTFsE9L9oHXKnsfj3G231IQs7yXb+mH
H6/FXrIVazJD1moG42BKgL2IAtK+riXc5caz1TVefZpGp91pA8UqGrncZz/RaPeSKTTmxnOyG4Nc
p7K4Tq82L3q0gb8B6gW/6NQX/Q0/D1T4kYYdC9IeINiOG4De5ikyGvbnYzHywxVFrdYj6O6Fdi44
7b52kfNZqrfqpOHxYJnrSnTvK9EtllL2BWrqaindn++WdZTZD1RYeA/Skwvh0+PUROOr9Noa6VAd
PSP0DqK0syz7CVAs0a0DP669oQOXKq26tt/3z74d/SxK8UkcKI5yz8yvsNz/xs315y4xFAr7m7eB
ox1B8uZZxLni2yrxaE3dxX7bLAzdyrNeGEANiR604eHYpsmFo9PKQn4TkBEW8pv1TYBGVLLOl9BN
LwTlN3qZ0u7hv2GkWy0QY4SiKvAqQZQnLxVbvM5Emg24TJ9d4bYimiJTL8pIUKnTUppL+ttp7Ra0
FTLuCY9BfYEffwcQEiihbWkuWEQbApGiUUyVJqED3x8tFGJMNZtPzaA/HaSt24Br7YNhfssFe1BW
avlt69KW/E5Q/LFiE1pv1tKy/Rf/Owl7rP1/siNphU5zgcFQe/cYOa1DaYPhUKzArEsi97mf7Ese
pNllkw+VBUvsoHfwzavJuNuMtw20ZZfFl/hJRgXF941zr3N3pkqUM3My/wXagHJPNosm72WZtyPF
mMss8yb1sbaTP+l0g0lAZCmo99QKh5fcD6IhgTElDF6CzlR/SuHd2vESD25/lWg/1YsiVKunelmJ
hWtO+iHNfYCwFgcZSGnsyo5cdj+m7r5O+3ENgtiN/jkJDOdSlCG80FWm9w9qZVQHV1VJXlCrA1ai
V59JUhDiLfTx2PsVhVmCTbNO+dvEK7KNwNvco9iI8A7pRuBtbJqZ9kVHo1q7D0r6scCFbLmxFMaC
kfh9NbuzPRycgCaCkIzjel9JG/OBV0vrIreQH8F5evHU7lsKMg9y07m7B4lsJsX06MPlJitMy8fO
prxgOjihnuxucEDFe54+GFQsPYn1jzYF6RYy1Kn31ntlIzdEMUwWMFG6Ai4gHD0XtUpPnpO8bAX2
i6hYRGsMfVmGypC8qBmAkn4Ut7THJ+3T1DZ/rPk9LZ8fO023XiW9Z/IsOYBKyLt4Tp0zaRTvdV7q
kbKJOrVc+yySTWybnbdwYoegI2EqQ9ZOv8+q4p6kAD9Z/u9VOD0eZCmF+zKTYS3PT4OK6L9WH25k
kDd+rhVT4zwYlC8gh3EQsPn+yzIs0uMa9H9frjkCh3bYU6COgDG2/K9NphL/JIMFETvoIrA0pAuR
nshsGnVMr05eZBUaZvRC7/GZRgqfU9sY81uhoZwjsABv8thXr4ZBS5Z8qd6XTtr5hx4wqH2jaOGr
DMYURK9JQEi4cHTreKfI0zA7hgZ5rzvFAPoJIQyyGO87KXQv7bwRwi8JV0lAy27aCwn3+SKrTOIA
EsdyUcQkYM7F8C1dWMhlILJSrzNZBmr3rVAoh7mTyzIz1erZ9DkrDQOV2z/yr6ci3k8JER3KhoL9
cgz55viQuozp9GsG18yDpoP5RPN1+kFz8v/ZwvUhnCms4UMZuJD+mdSnwP3TH/umHS6+ru7KvKXX
Kx5TUuw1GKPmgpsgg1VbxrVurYNKd8MqEjlgsT1+dJbXmlI+rcvNzS6tr35n0ODyVzdtwV0ANz6h
4NMC3ev9OptdYQblw0A2Yy9aUTSa+8GlcPK8QbYWg02WOosvK7LrsoRMOLqsdyKBbA0WfFdeW1cF
NLe0mYlMtL5nAvtb7j0YNKhirOAUDfXn2m615zprjWk3V6CLgYG7h+oC2aLQwV6ddrLWei08ZaNO
UVxP8PggetnCVFVjX7sxHYWLowxjkUbTAnfzNZyLmscIm4li3XFdl3uNA8yDUY3eGc7d4Cfb9T+5
5ZD+WpgQLOrjWFBBFaW/TkV+0Ei2EIeM4ifuheRoIQo4ZmqZnqoiaPZFOypXaF3sLzMA6AumJsi4
CnDFxi+dmX8cHQpT9SiGWyCt5rObV9FOZDL4odp+MIGmbYEUWOWa7X/zBpKEYqBN7cG1XIsGFMJI
rsSSipBGLc5LoP9/l8mMwD+xJClolbW1GPqu9WZ4V+l65yzGsqtOsPAMN+FJwnX5FqCbst+Hfoxp
liZsLUoJ4cnyu26N9m0Wqfb7WFHaLuabWBzRyX6b7u/7DWpOLsHIT5rpvgVGJToqy0R1ouAgU791
jj7k2eeRUtTquIVRf+S3aS3VvXWzxoS3F1G3tUGLm0x9MxofXPIfu7J2ie7Tmlo/TcsA/kH9FJUl
QlmbCXEF6jCLo9iIejOU5TrYCoRnoXEciZkS1GbQgyJaZ0CL/032v9qFQXAFKcM+yXZB6/4xO5Z7
pKIle+4aDg47mcpgUkhYaBkkbLaXPW9ymYlsrn3O31nwKKJ7fzFpIxv4ftKXJOS4xuYrs0EuyXFq
l8amerV45yAVBnadO82Hykh5VaA0EAgTZhSueMVOpjKQVQBjBfDgYtFu8h8ayzbekt4R9bbrP8r0
wAh3akQt3GYsvuJRGFp2sfpvHEJVZQ/kzXyFRm7Hm2h/0aUErFtKwNJSm8uzTMVG5yl/sCoqcOoB
cgVacFMVnncse4jBdjTQFg9LU/bFGXzjUuna7VD8dSnaO9nmJruIyZ0s7SBbtOIMdKLlGqpPJ/nu
R9fctlbcungAu2DYOQsKhqUYj0EG4nrVuvkLVR4LlMJSL1bN+qq4lS02XWM9Ns3oAgK6mC0i2Ulm
i1ILR5B0IE3qE0JAQ+8RmE7sNlqQaJNrFevN2zQNxhko7HLJNRohPaQNbLutCry4qkzA94eFolG2
kzu8bo/jdLKN9D+gTKMxak7K1jK8WTahQlNRWD+sPqJ3zBxk5wUxTz6fEs02bT2tDczM3z+4aEFH
tAEG5V8kgzktmCMmhRXU86NZ19u/eNvxXpMqcbaLqQc+gljdXuvGAY52gOVbZnGp6OVO1utUpLMd
myXP0e/28D7+0VpxehStyFcTWdcDZBT7dbrsTr9Cex3d+DxNY3SBRTo4BK5fHcYlmtGPHk2EisQ4
ak2HaJhEnmi6ugfUcImAyBK0xunsphzFF3kR0U0CcuZDpQ3WdRss36JavU++UAwTnO7k/7ikxN26
iquYePiHFLCt/ptc8RzwI3S6ZIc5ARY7Mnu+A45Vn+q6p5xWD2G+ou/dO0T8BQ83Qo3Uw2NqAjIu
NpBHxa/GMujkFp+DseL1c2HNWkS24qrXIMlP6/3crSzyRWSc9tttGziuZr3ni2x9GsjUo5XyMMVK
vL97OMwFL3Na0VcHYW83uAB4AJW988gKX8CFGjlUzCM5H2jdLc6L+UHWVBW4u6JL4od4UYvsRi3m
oxqUpzQefxNt3lC9UoImKthM+QLaJDPqOuGVA5oHhKYZ+sk9WItcRHOKhFMTrT47MZNBEJ3oJcv3
rqmHh1TRqASlIwTKDk0JrjKbdT24kt9awEsXzc20cPOYMl/xEgclMJtdo9KuHTs0O5hL48QCN7PO
RDZnkX8ZaT2/k4eLw+ZVjkZGE1kKbvxfFWKy+U7kRsgL9OXDdrHBKuNHmpB/k5qfRl3ScPbwVeqD
aHQZ4OBaZGoxfxWLWWqG3u3+USYbhEuVETHdmz3FYUpB95i0GI4r4NA49s2fWnUaAC1U/ytd0jCk
+Mc+GeajGpbRVx8Eh12pEV0m8JBTPBAemjyJvypBYF7CrrGJBcTK57744qULEwEvD8sYcjzyl4E+
hD/VJjUeZLXaOOQVrb0ItsEWR1mT6H/z3tQiWzffbJTEd9fLbLIYPIaTQjO/iKy61fyH9bKQXqr5
bp2LMlW6/nGC9lcpHQjIAq/TrsYSIpaZDLD9/AYDz3wU+WAX3+1uXP42fXda7cXV+uu+22VubOSK
rWf9RqqKMtrl49zs/UOX1XvsgoAWxZ91h+IrRRk/5bUePIfk6PZuppe/gptDAt3WrCdzzO1PNFk/
ijz3FfrV3dE9QNhDLdBvA7QmdA1TWO3wwr4gq5S/+rH7oXIBxgXOoXlRK9iCRW43HZy/5TBcrebn
1DGSg5LH6kUGF7LPS5SNQ7a7X4tqs9zUCSAfbz6bzbrHthZzx4jGt403923LYLvujXmVBO4+pINh
H+ijA1tL7NLvaeSHwG4sUMuRyVBOtnMZ3KqDKXIRylpm9aKRWajBaXXvIxoZzLYDpmNb//OWYgMz
C9VEKuGSzW+76rbNzVXlo9zZrOrZ9voziTc4Qjv9ktq6fjF51TL2Mm1V3c5gCyycbDUQq3yxEv22
lFmlKvpFZjKsfmLta+PB7BrjUdxE1AC4wavwu4sIncaqqbKD11ClCNNbijSlMlNmUokps8KqtMu2
XK1LKdzcfHzZY9Xd2277yVbbcnN3ZuNU9XVA3TX1oZtZoNtk8R2z30+U0xS7gWgpqbihia5+rJQA
ffdadLWXQYRaNFbFDtRbUPZFoBNNPuZm/9uN5+ZDnY7xZrjuf7NzSZfildIUgxKX8WsbkNpqnOoD
P+fimZ5iSi1qHpO7bZ3zIyVuGCnHTXZjIzvA1rPuICaelGjIVIbZp1iWu4oPAwoXSJvuz6ybqpPb
NukzWT0ahZYmQFn22jy3B5KO6bNR87Qfs7MstEUyOS7HW7Gj3TujF9FQQEAuJ47JqFXKqkDb1N1d
W6jF8xgRqh6s0dpvH1xm66eXz7KEL9zUeNo+7M2H93NKKeOotfY3wqmpqu6QZ6dpmPQnHZKfJh+H
qjzSR+sfyH5O16zuIMyVqQwURE/XYhPKWjS7MjbG62Z05yPL1RFM7Gk1FKFhBGW1u3G/kd5tsvoH
WkdIRu2/6kA3noylpyeZqdGQwVyKBi1ggFZFKWScNQBGN0IxbBfZnWKTicm2f5hqD+1MV0HpuDnF
Egx2Pb8N9CIHEJIva0L9M01LUFj7VVasNlPWU7qxmQNUOR5aW0v2upzTfnhao58v4G4+0XCznPPk
GNd1f4Ho3JY0w1lngve2+TjkUFzUpHBg1/YTvgs23jINhpajYV8Cc5rX6WpDDDOBZvS7tcxWFxN4
72a3WDdp/GZ9v2OUVSXc0LRcio2bZBUdf8uWAE2PNOG1nz27ozEs1yiJjWqAhIPemaEXLb3wZe66
ea+ndJiGBmiquyQr5qd+CizrSKSlJVBr0lwR2HDPjzDOPWVdiJVat6Qqh/6XdRPRtLnVXXJjXFAi
2ViuIYoy+9UEbQfAsGWXaGHpm9LqHNsjAAfL0HtGQmUcldsNJAvtToQ3U63pNKQ+nTOaSnR+8SmK
4s074U0MYMDegk5gERrjC8c97SpmonzzX9y2i5rwpj22QXIVp9VfrO+271swomE3OFIoSDY9m0v9
AgUuT5S/DiQT9EttQXAtiipzv1v/u4toqYAyeeqIzzqX7W52WqVjYl5tp9dOxnIjL9KWG3uz3ONl
LbNt2GSOPAFEs/psKmvZaPJKlxqgbLfJf7SNyP4Hk5vL/WgbNwVldeiS/4ryxvjH0x9tce+pytNM
pPWQwnM/dClfpu9/mH/+Q91ccqjplM3d0tnlKYgrdD53FwtCjRTkQuAk7PeBPhSE21osp56wyU6m
4i7qSAfef91O1qKW2XaJbZ+bfe+uKDZ3srtLaV3pHK0ahIflc24f4R8vKSbrBxSXm6tvl1v//XeX
asjUgzGgNmYQ7QzFrB4hKbav9hJvmNWxP9vWAHgEq20wIo32KFmLcfvuofYRmr/6rdbqTBj+uOpX
iVg5Rr/uHuh5Ue94SaAGxNeih/WrHGicfmQqQ7EcTqpl0OU7IutZjkibnjq78EFPIR6/36NooyY8
irTWCsveb04yW3eSTW/27ymAsWHB2huVQy1hTHZKhsrW3mb/LtOqEOBNsTFG/39y+V+3vrO7W/6/
PuWd791y20qFw28fRap6sOPgSKCbdme1Bxwrs3haAE5dANOW76gABkHbi+mNl6nYJGBTPc6D92lO
AL3a9VNKSntxlsG2IBNuGmCfNtm6K7noHqYq3T3IXkrg6BAYyRWa/L+EpPJDHkH2sJweZWiW891a
CcwxrKYOR/9TZN2iqGLOPAfL+g/HZusaGxENucQ0t0Zfe4nt1nPvk0UCI2JRioUqAd4GDJMnG4WY
iUJmgqwsXn/dcm0jflcMXT6fjCH7Bj4KAd1l0BK1OTaN/RXYf3hwlJzArijKfOijozQZrFJDCdPV
R/R+dfUrSI66ygh/Jt6qnEelnxZoYdCjQss5JaBanABMyp46AlZPgVIRk0yzHcV2fJdFJlq66t5M
RLaqB8dLHvzB1ndi400KtKvbZuKzLcVxnsv/NEnqHkWeqAShOoMi7yF2qFA0vLR7sUiXdeVcXlVA
119cKsleRB40Q/+kgNZ9JxelarkQskXQT20OtdNb2gLVqh8aGk4Oq+GyqWNZFzUIQQT+a85oSxfd
5ZFk6Zqg3FLzBTAv+aXNdks33W1nZfkrXITtKezL6gpVc3VVuu+z0Q5Ai4IM6ZNdZf5RtGK3mdzI
Wo7BLjTCxqiZ9LM2ylHXe39dqm1gvYrCLpoMJPF8OspyUxiVeR5SPXjaRKoTz08ulI6kRXdJobkX
CYDJTAYJVHlLtEpmm+LOLjDdGYDPxVBs7ly2bbZdOaCEJADDkiYDaSc3XKU8Ch/zAHTWc2lrABgN
EMPrPoAUlN29dpWeEnHIh6PSeeYlqSjQ0Qvar3YylQGODupS3wcxpBrpTbb5FTXEMnU9hnuR5QpZ
sd2m3vait/q7Rvah/qC4lNG55hFwlcFfyhJsN31bikw39PpYDNN/tcmwamDUMBHFZvcj2bvbv9uu
VyTszQN2uS7Udd3BayL3KLDuQVa2T2UefJOVoL/TlfJqg+cHQiW47xlvj7yJq+EKFJ/QhPCBbvfV
W+wDjepRVbHGizhUVRydq7gFmySx55/TGV47Jy1PUNglH336aV8jXyceTofSr+DVGvsmaPhY8Ol8
dmugAYZc+zVJ3OnYm6BUiRlvBruiGOsvZtN21FkdNKuHbvu9X0cSzUU0EbgU4RAa33PJN2ll6oWD
g5qp1V6MbjR/m/Kec/YbOzhbEK08yWC8z3StidodBdNwuAaUXSwKbdDbFFyq96mTtRAOlK66b8Ey
aXdBzavmjV6mIf0QF0jd96Fuhe1OZFUwczoVc7Xi4SfCmQ71nd5pJcAD7LPaqF06n62hrqhzh5nw
2as8KlEine/qgneV93Z0pMrHXgGuRLYCXiVW6j/RNiAiGe5Ar+gSieHbpf31BiHr/7OpSwJZPbRa
+HvvZZRvmcPwOW/T4lr5Xgg54TKVobb5Vd+sk74rruTM2j2cx1SlvxuKQpalD0RTSr/C2i9ip4NH
n+DSNULBUUz7W/W7YlWWdy4XULy2Gg36u2YfttAyjlbDfNFMlu7Qjk1j15N4y+DSeVpRnX+aBW9P
DGWfGKzJowZd6W6lIpmFzGQZVoaTOW0I/gmvSenQPQbaeE47EHrhKlnVsl65T8T8zVV2eWdIEXsg
Nb7TpvyLve2A85daYPNo9XiRwbR6j/aShlprCjOTjD/VorMb9c1gMxUZBAlYbjbreiGZ1AaQvdbt
qM978/Ys3TAfVqN/3PPuEtty/UAAGI4XADFVmFKGcy6vzMvrscxkGORlelsn7+pmeYWu5U14U8ss
XfaRGahEvFxP6e9AbBnr/uImym2rOy9ZbibxDLWCUnQwjXotwbWlkEDVS6oJloIEmTlRRFTLNjXv
ZKvd851JMtn9W/mCkemDsl83ahf3uZvMXRODjBYbocWPWus7MDQW1a2tXGX41R2XVLV8DDGRLbaP
MU2ZDSzO4izCKQZCNDIjirtlcxHefTjDyvSHugL5oLby0HgooxhQeBMujdessduL78XR8IdIaROi
ttyw6JI07XQ8QCHe6sGr6KjL6i6a2XvnSWnCPqOMCtSbi19WxnNECcRzWwKVU9IYvRK4KFRHAr3F
AGgZ2LO6vpK1RELvstp0oRFCq8ptawgsOKij+AI+8s4ihFzuDEdvrnA0NFdtmW3Le7XYRFo6wuhk
RJTRqmT27u8zcdx/SQIHguvlNrPdYW7uTJncj3QrKHeb3jPKz+DWZyew0oMnkLSDJ5ndLaOUZ27c
dvNDGvnQK2w2MvMHcoyHzcejwNWcJlA/2HT16Djz4Ld5DxzlruX02LaDeiHTpwLS0CqnxjNPshJ5
/67cZDL70ZI4LcBum/pHNncy2X/7BJvvv8vWj6V1cDoYKgWmlKHANCnRXAnkSpiXciMQQdQXkcgg
seI4v9IpO6/iLQDMJi6kMC99UVMvoNUXeUtw0ohWSGi2d4q8YWzvItvLxd27RksmcJfmHCpvXmRu
3ly2F5vaDY2rqx5FIoOepOCVgefmRLyI3QXDwzirz3mV0K37D4F3cZAIPXeXBXkV+CD5h6dW8dkf
AW+Tf69ZDSTLq7BeZdvfR7TvtiLf/qbv8k0Em2h90jsIogDTV696Cl3vfp1WalCdZTq06VMInM3j
6NQjPUWL5ehUlrIHY59Sjcr/LvXLZQpUhr03pmJYdwptAGjHpQBLPOEojqozkcmF4X72H3nbj3+C
r1gBGzntHselxlpkndE+JEWdvsoqaazoOVX8F1lBvV0+hz29897kPNM97TzLzFSM6QI9M7t6zjNs
x29yN+1pltDSAgZlde989AyV1M5CQZx1VLcOytQ+acuSO+5Ppu6kH3TYkH7RLHWX1nb3SdNH/+cg
VOFUwChtUzhulPGzuKSDEzxpyWzwQoWS+h7wVoexPojW9OdHt6PfvwDZsd9pjes8gaTgPNkxb6RR
TDsDCxFbtt3eWoimowoMZBm/f9hcRbH5yUy3lOIxS6yfZGUvm25md7Za4kDqo7uPd1uakXZJTEi6
KjkyOrnyPEcgwVgVnVkh4Kj5IpJh0CC9NygOOIotUKb0C8kUqGHSU20D8sp4NIy4fXUjB7gIL6w+
wmIb+l24bxV4sy21+j0JZg1qiY8Z7GHWyQ3d9pilIBzSWTC9yJCCpAQTWkLMu9Mb7aRM3XQdCu0C
7rr1i13U50D1i5/AmuHH0EHFHtm/uGlovXaz9ovYKJQBXpUphDC916xfRtcrT62pUzq17AD/KYW9
reI/qpb6OgZzcs6XhIgM4FUl4IlpTyrP0UcRDZKfuTOhhv/NQxShNT+VjtPB+fYu16MeTGebAKSl
9jV9jEVuPbs2P7EaAIo+NZvDCgAg3f2t3j7avj48CQhAsyABpFXuPk70LoHLuGACiDBzATk3XTrj
N2QAI5+d50Iz4Jkq1BPlgBCWRwU13fQ/JFcZymXmp3WlQ+ECBaudKcG+HSmEqr5NjgXCKzkg1511
DpSefqVrqgsOMo2XtcxE3TihC4WjGBW8SiappuxuhGK0+VhVDzHe/To3g0+NkRenbd+7a3V17J2r
zNhPbVJMRzMepocp8TiEpCNd0NwXyQetidBB0c4GZF8ZtUTk8nlPZDp3hXG5X68qkd443ExFJa6W
NtUPYCCEu5v9bvwbAOHfLmikDxZUARSN+/PN0CyP59HR+4zicjRv6x/ZfJf9u4kJS8+6/7/beb5F
Tcp6TeAHDp4OR86PPoJsWGggzxqp/7PROOkxjTLj0Sbe9eBGlrVXeRGmMM99KSPrDVI4XNp0+jTX
aGYCC6vtw8c0NTOs6NiTNj2ZQS5ND5BMk8SglS0+WQvgfOS2HyvaQ55lpVV9dOaJRN3Yony3MArz
z9Ec5gNd3OF1Q+KUmcj+j7ErWZIbV5JfRDOS4HrNfc/aWlLrApPU3SAJruDOrx9HUCrWy6eemQsM
CASQWUsmgQgPdxtoHlD4vE93VfualA7ujV0znoNCjqjtc9x1yw+iRuQKxUlNu6Ku1cTXwOncAyiZ
RXyCKk2D2u682CitWjXGdXuyWbii0dI4WhzrX4c0gf9BUGSmHRCGsa6JAg8FSA4HKLXWDFX0vX/2
8my42l0jTqh4Pnc4Od7NMhP3tBrsvdObuAS826hnuHEO0evLgzm3g2hrpSBHoprKudKyaHpvnQ2o
2J3HVI4JpTMgCHVVL3kOot5FIc7oIKZuj9wFJhw56asNYCL4bHV3HuNlr+7XD2appZhj3ZBDioO9
n9nucTGRB02SzS6NEoKVhQXk2a9taaKpmuiiUvHJS74h3oXKsECEdzZZfGNw3LzDdvTBY9uba9mn
zdZPm5ahrj70b2aJKq+hDC80Ir+4i5MDSLTCDWjpwn0zdNOpclK8wCEzGiQL6qky8eTD2Sm13GBr
aZ2HVEtq0ERvNXztOhyKLVFknZOyss7U81Bagm9ZJ94uNpqI0wJ/JUktGTJ/2Delc3KcwYP+VM2e
wC0rQu9JTNBGWAVF+olHgTiTDYoKHoBmqGBFAGvje6a17YhUxfcQoLC5Z6Fsqoccmod8EXgBfRcf
ItQ44pM4gnrhqoI9ks3Q6J6m8TO03P41UfQhR0Q+H8ZygNr1+mElODvlJi2YgModaC0AQc4vhi2L
HcqUJZAbv2w0ocAF0QCQDx9q3FgVF2YJIG2G9ND3nFcrxkECPVLX0l2nZGBfH0BqqDFbdT3hik7d
pZEaooUIKnBa2oeGbARZQBsCIBR0vbPqgyjFd4JI1jgzsnWRCvy53xsG6irkyd/H1GNhMZ3ADYBD
Ym3/mi6huBOXzD1EFqtPholGAtMOYgqjrU8jfrwT9WYjzZMnGaMgRtXr3H1YTk4x7bT403b4lGP7
5eVEtDMLBOm5kv2JkmPUoz8L9aL3vOAy8a82cimCLvqZF3xYsgx/67i8/G+nRR2E68qpAoB7Q+tg
+ECoCOh4runP5DhV4W+pWxHybvmDfvCiPybNKILQ/XaM5B/+K2gqI7ie/jdANKdi62XsRQCX4Nx0
nL1pYvZ5WJjLXc0T/9x7WQ21D+guCCYOwCgP7PP70JAibl4My/lqc4ViHddMEHQMgAjzWYj4AprO
RLXEPBZ5xGfjGNugph0kQji8xmNwcc/Bb6HmsaESONGi2d/uEmcX9NW3XPF1M7aQu0aFe7dimgB/
7lYNxBM8cBKl4DM80shAsuoyBtLqoL6NLhmTrpRrP+z5ZuBGtQNNY9oih9lzY01FnVTOSb0cf76d
O0ALb5lYSkGX2YXgDPIs5aHz/RL8w5BPHYa22kZmMDxlVsgRx0dJYM5tsI1542diDu5r7qKQTtMJ
WyD1sVDCclFF+cuGb2bUtraoByGyYRY5P4JGlTsgevvToOnROt1Qj2wPw8XFsLE3KmKwztY8assO
i03U6aVT0ycIIbcXsM1ATlIrjtT9EH+Ps+Zt7JzhzQO7367tEn8NxvYCfDfGnz2etWcQMwIQkBRA
PyZaIYTGS0M+47ujA5ldUKskw7qqiuh5b+Lx8kxd35yiZ1QcHFH5jgSxng21KVb1X3jyZ40q9jjE
s/Cl8QJIvyGOVhfMBtgpUf4ObPZyW0WIWuNRA6rN+b6dcLGJ6gzlxHS9pps5DkkQVP95P9dX9Xku
PKMAX52WEwA9/JdjgFObe2an1eHBPvM6LH4PpweidXhYQrY23ucNAx2dz3J7zYpqPIF3pMQpUkwj
aCTyCtFobaWxp43zPBmXJovBTjN7zvPk6tN6f3SGg1Tuhmy00YjKFEiQ6u1oTBt9eA80Y7rKWY8m
5IsRvG/qCWgDnb30NDi6UfXP3mLjTtZuAsswkRrGfR7UX/ABk6fhrGnNByuN5ynyspwEC3iGQyeO
F8aWBdZXLwiTvV0F6gLswdo2UBiMxDcwOJU45oAd0Ej5vgHGhgqsp9RtjHxnWGI4B5CxkQAMXHDr
CcDej6MRNQmztLrbYG5oyPO4Y6tEOeE5loDV69PSfHBCqgoY1WL01xLYm8wDxBUZk+qJmjQI492Q
gx58seUF0Ln5ABixad/JbJefuyhsL0MNAhFvEsE2hr4HYLF9fUUUtL7SBPXIhkzGAAx5gE8VPB7c
7GYYBgg7dPveSG9QUPT2QpdxxFTLwVOweNXZCw5+Clv83p4b6YjMtvYFoz0+QPhPpxE1tJHeg+zQ
revWWd06m9rg4gIOemtCgW2I3IM7vpANQDCjvlKXFx40z2V+qlsoHjkZ4szU0FDloErBIez7nCnI
fWD5dF6i8hpgwpsZ0acNlGL4MIZktH2ax7MvLaNd+nzEcxR8jdOmM/iP1PG+ZK20PoHBvTxXphOv
o5KZnzpzCPaTXyVbGbRfHfBYX/IWjH+D9QfrUTROgxLkbsjX8z9oVINI60Um5bTzmx5hZu1ONjEY
BqhikvogzOLNA+oF0vMjRCella04BAKPNCQ1RbBzZas8tn7aiCQC2lQ/bQtnxFi4L4X0OzAbWAC/
ZEKdW80l2ml+OI+oRJcxTdPM72xh0VblvIU0egt193a3DomodFkzb/nvY5opofXs2+Lo2D1UCGpD
gq3YFNuuSurNPK58P4bANfMgGaznAwNVbb28226AqGvC7xGKQFBKEEl2Sqjr6gJSGlMzD5VmYPow
1u40/LDcMmzvgBLUzeIHIVtU5Sj+wg3H3Fotcklzrv4/0QG/szmUzs8Tw9zWWV2tCAHw6OgV02ZS
oAEJXQfqk8i85zhtQg9lTd1Qc/ShfAYKJTSOA5afAiNg0/aD6xj0ziYEW8y6SSxot0iz31Rl7nzy
EIbajri+7RSIsZ4Ewn7PkLgQqzQEKJqpOnmmJusnY1Vxz9kvNqOKyg2DzNQ2HyN/A3xpCGEPl9/d
2KhQ4h5tG08adzJRA46oZguKAPCt9SKAvoN2Hh3rqQhA2UfObph3B8cL/dXQVeYK5DXdpdTRvjo1
Llbmtc9W6RefJkRfdUiwmXrw7Ubms0cjP09PYc7/yIS3dZg7XppCH5g+dIXgCvjnlq9UEPATFAmn
i8Uq2HDKmy6hbsidhqo3/hz8FoTb7/YPO857JS0oeNzaBySa9n7YZ/b3wT+xTfoYIb/lbc3+ZKDX
nQwDf5oUpX2Lz/JePrywfQM3GXLi9MMtby31ZLaX4NlEvLG/qtEfN6052CgYkaC7IeMyA5Ufe+1S
HKPHwbdvbLYD02TzhGhEc6w9K1qBI90KgYGD0ev7U56x5hKHRfOEy3fzVGd4IgFTXmzIRg3L4ulW
Rv68qLRw0FwNPcjgBdDf+8WvGU2IGIs+WsUgTH1aJpbXebf7Wf4fr6MnjByYJgViDBRc94jq5/zv
HIrGr4lhjQcvksN+YlH3x9g4b+DgyX5krf9bhwS8zW4AVkszX6dD5/0lYqTrwVop3jxnjPfRJEB8
XPXW3eeQfasHZq6iFJQQbqxj2QGiU62Kml2c1d9ptNhpSE3ES9RcUBfB9WJTehxESZrXi49+v1FR
ZqwNUyFIv/B8hZC3PwWOi8J4+C126pFtsse7bRfj0SnyYo0zRrKjQDIFl1GdA4iOC9GlCayzZCqi
uDrZifeJTEtwGtXI+doKGFJhOlZNs6Lg5r3u13O4evDBeKDjcP9J2UnDalJ/6lJupGd/MXsSDecy
pN7D0sWm16sURGGLaYh9vo8MpGa1hnJmT67W2d3MpD9Dxt1b37ePw5n0h0Pzl5zp0eckU3O2YvZC
2QilRX1LiQPUY4YiTthrn7L+GDsoB5oTGE2aIkFr4FAzgh/EAwPMHAHM80hu0yEoAAPAZ0yCEWqT
d+kIXQVgfGzdcAYuFRzhQXushwv4h4YEA3LrZN95VXIBAtC8Ry6IC+sKNKs0HP3JulMv7yBh4yK0
6YvSuoe6ycs6BAZJjXW4jqMYZMRAv5bAIKAumRXnugYcEqXSb2ZuiTcjH+QtsqoXfO1Gs6lXxVEW
UKZDgEut467wthCa7y+DB+1FUleMZAoJrRRYTK3VSHZqJFAIUD/DeRYs6SeW9e2KxU5/Hrri0/+e
MKbE8qgL2aqyidZmUdSbDzwri47g6EMQNMiyaUMkLcSuQo0E8/Aep9MvoqhyFEQgTD1lEVLM/zn8
YDNATyyMnG3IRo3se7kLgx6k6Prg3CepPj2rfuuixhdFJTgu0wQyceE9NNedF4HIP6wlaKSgRLU0
Tay2YeSB7fLd7hoQtqqYFoceIGH9MKFqrV3VAs5BE34aNfvc8PtVqPrq7oAOeuv5gEpxW1Ygso/9
6p6UqbWLu9yYfcgx8Otqi2rkEY++0XyZ8rRZV62atko/xFQpzIsVK9TtLGPqtQMwyXUH+c2Jpj3T
hvv7GruMfvQjy3d0XQwKx4KEQha3KOpFjg1HBnctddzZsR1kEuiaOKo2PETmuHERLT2JqB9O7L1H
Q5ogWx83AC8tY5peliw7LDbqNRI6RKb594N58X94RbOPxvmt0Ipl2bICjMi/3sqDDw1/9x7JZget
dzTVnckQP6huzK5VKygxexyX0MFcW5bZrKFuiYQxtA1eo7zAV+9gqVUZmdMr2ZRjg6jKkKh3rM3X
fgL1cu2P5Y4mTZGnK9UF4NQ2zPRVWvVXq0nGbwEOXKsapEd3cPOZgOFcnMw2Aegsv09OaxyY1Udg
Y/jV9NxuUXWGSrbFRr2Idd7BdviPxS5KP7o7ZRDeED2AuNhBCy2AgifmT4bb8Kem7wywhJgWMsI2
Q1f55RbPWGtTisYxUBKS9QevyMCAod1pIaREx4vK40tOLmTTinMZPmp9EvyRJ1l6oFDzEomO32PS
boCv4M4G/5COSJOd3JJSgquZxlmhaZtdEbg43oErdmhSjlpBwImFGeVP1DRg5j2xtP4UjnY2m8ju
6AuJg1j9geMhBxJF0BZAaSb/lFp1/pR6yXDqc/yGUeGDAkN/UCd8owIuj2rzczqG35OxzIq10wEE
uswWIyTJWj/Y+rzCsRXizeB1IungpQkdHiOliVjcYov0b7/XXwlFbiSbh4k6x9OodvgnsvcDi3ZO
JQGAeD91LKcLyMhIcBrXqbdJK+Deyae0/WE+noyeNe0mHv/ZjlF2HivIZUFVQyWrIbLHrSBROZoa
SN6h0SpynW7wcbqAohKo90R/YYMa/uZr4EHuOwK8zXF0hRpcK/Z6onI5EtxW0oj9Mh2k0LOt03tp
g3YCNOyjt2FeOZynqNy7QoXQjWtxkgodt9p4SImCVdGzp1sxlYd8xH1zbNngbUykCw5+DxAgDfMi
Mm9WD+pRCMvmu6afOogQ63XUOMfWd7vbB3OC4Cbg3v2aWUV6xF9hvOOzG21AzQm6ANO9jlbB/xZ9
jfc/eF95UAzrpHPx4IC62OoDHTh1iSs8bUC8zF0oDfx2moxEHt51CPJxIXcszzb++DVwyumTrHiA
VFpWHt3CMF9cuwQFxQQ+uDFKi7Vfx7qetR1bwKpABt445mVATdiliWMLYQ8b3Pthir93VwUgzIoA
RGk8R6wGcGLswjbrLlUQABOrJ2YfXxtppvWa4hSEDKEmmBY7rfidDVpxoJOrwEXw/3Cml8TXwWYc
our08FaWl6Ce0QLrGtjqb6vuIDwYecZbbA4rBsbCczIU2RsDl9s2rHNzawM/+zaFIr4MuYVTjl16
oG8cVx7ia6/e3TFXcezbB8MQ8ktSGQAUQ6DJQ/5oB4ndD3aoEfcASYU5kONOWn6esgaitXUEGkEI
bewRcFcH3JE/zUMraPJzPUE1PZmyH1CZWQktIeMAlqVj3+HZjzswHpVsgmYa+CF3Q+2353aQ3Rmg
jW7uLTYVmgVHPgJMC7YN9eFlZvJH/5Cwukr+SQewv5sGJLRY4/JXN/GeoGk2fu1tq9qQ3dV2hDtn
OxRzf9o5Sw0o2NgHrqq9Mur26uksfNsY8bG2QYpHqvFkS/jwTB5ksnXaHncfY0WT1Iiwe3bwHHnc
Y4T+suNBJ3TU4cPCFz0Y9Py0XnkR73Zm0oChs2qTfDuFqLZGsKq+hrphc6BQd7sYFC+tx88R41jt
9ared2n1T8YAU6JG6l4ex+UOpVLdCnVb4H9epqkXTnl0LcJHc6r5UOtWMz9DZqxYhWZg7chYul11
/bBVqvdP9f60H/lQb14t2iG6Nu7j/oOMIsAqoLEzFyg8kOK5g0SpQjJEezAOCLBj6yKGx3qG2emh
3oGG0CXaVyVklGhJnklAd6PgGFTg6wIh1wUXNOsqjMi+tsT2WE+tOiLadU9V5IBiW0//7HIhECED
T0Ss3T+sIadYw7u4q8SehihQgzJGBvj2O3R2JJSsV0711mrAuLbgZRcf6lFDwNoHlwe/ecPF53db
0zYP62gouvIr5IbLXZhJC4Kng5Oe524StRmiWWWIu3Rp+utOT83dWj/rPli9inEEyLWD03fpuSym
bp+bxW0x/df2NFXTznNX7zlABRtoFb3R/HIQWE0my4JMwa+9s9h310LUaj1yozmnKN0rV1FStmcr
8NN8R1YkEwRfh115KlGkeCiGwS1XNEPNh/HsSdZEb5LQfhCnnNY4zE/rebzMP67/sJXfgv7LMUAA
UpqJAfZOiBdIXtc3A1iZm40HvrXikWxXri2i/TITax8ayp7d1eT6R1qhSvZzLU1a5p9liypKmltW
h5PhnRHf3y6m+aWMOrMOuI9+XSbolbiLYqsIef7YBopaExqdU+dLVgI0NQU+whC6Gd57FfTwqtXs
BuhxtaJ5GlMvHkAmEA3xfVmybPPBTb/YkHaIwi7TyztgjZIbGZTZmmZnR5qmMe0zv5NlTev26RoQ
LDzgJlQJhxYQ5KTWPAszQ8HTRtgt2nhc1ReyzeLNJkoqDk2WfE+YW+65rKyr0ztiN/rcP3oqyF+Z
YD/AbZR/N1SvMf0ecLfMtU4dT0CYhQDZN5aAAQ4OUH3GuVBa1rkoczDah8DkZ+aPyR3dtxSIxJfe
jTd1bbhvZCrtemNG4HKlkZxMhBJZeqWRPw3DmgWdPCpDeXgmK2NrGHW4bfVyHJzyo6iMdYOj/4ke
4lLm6daMWjD3VlH+1iWxh+pLD3gc/Ux3waz54rpfaED+cdb/sJ3cu9Azf1BRup0sqKuRByLKEAjs
7GFFm+F5Ci1bP1whA15+ZkGOiJABvTskHt1DjDrNY1cW/OYUDMEEs/c+1a75VzEO/T/hUyF755+2
8755YDqe10KupbwnhvA+rLWCYdr4fjivxT8lXwERgoilRj3HSD5ve56J7YJ6djygHnC5zlAGbkNC
tKq3TpiNz7SgGVB3nij3m9UlE9BzxVcQlUXfoYwDMtRwiJ9xIbfx/RIxMHhgQokvSa2MN1ArsrU1
meoVlB/hWZTO31mvVTSGpP6Sj4VzCYCafzUZtLMjBD5/+mqb3QSrrO2r57QOqldDTIgegAdrSwss
nB6eEqm2Lm/kujA537rl1F583fS6mKrQB0nqkY17ubUedekVTSRBCFUGRwxes5r75IW893HMhvK4
7EO9ZW8zcsdjjLwh3nEJ4lckRzt8+8QcobI0xtWLul3ayQbq6UN5obGrnZmdi1XS1gAn6yHZ/msN
TaGaFKcsFyGWD6v1mnbooNLW2Afi3SMePlSviDP1yLaw9FlOW0Laz//yYCff3y19sDnpn/qUem5A
5N0jmO4gbAT0+6qXFW5QTiig1RDGUBsBQ/Y8XnzIZkUprvzAW/1fzGpEv9a24SfkS/kOmvIxoIMm
CN8dE0jNbJQnkfgQ59P3WWqMwvgKfGR2SVkgANf05AkMoT89fCPdm15RyW8m9HJWBXCjEE4sE5yu
lHdYbiN2yhD4pfH7LF1ToF0NCYiIBfj/xycdcq07G0nQJ/rkCqNB8HSwCjCuYzLpmbMXMk0B/MOX
hM176wYUzb0DCrtevy8l3xz/72vZNMVx/g7A53hvyCrdFJYH0UOjORWxnblXnBm2ier8fRFM+9AP
widqTKZA3NXwP81x+GliQLzdU6dbkQNkwRDYMLpmHzoGuLj1SvIdIA0DTeawOBaQMZx3G7lMQaNt
B0h+gZogC+J2S8VMVLJEFU2h61Y4CZqbxUQ9cvOpEIrGJr5G52ooM8FXWOcJcM+IGgp0PNkihpzg
9g3+JLJRdc30PjGXk1Btjec4yVZ5UK6O+nxdeVV+D6XI72CwyO99D5mDRoCHnvlJ6KwKPc1KcJTn
efKd/BChxYSRKftsNOK4rKVeputzZLBfzPNG0CbeZO7kXmjH5VUNI3uNIX4HcVC8h8U+Tnm9YpYL
fOj7RNRxuTcyqBpazDTOmSzDrZBNhrISZYBpHzaaoOHSkI1myUbD1ijHtSPacE02lGAZat6Gxgo6
ST/Hy8IKJduqqerd77YGu1K7LTMLfO0SIHKn9JovdmDGaz6l41sThy1i/SJ+ZjgA7jwVBldIZefQ
ep/ARYIilgO31L2wuL8qWZc/RZabPYGPJX/yau/McHW/kN3Fl+0WakgQ5CI1u1DTkgtmouAYip/b
2Sgbt94qE4AxAke0KJS5yV/IUzztgxsKpkaQqQJTrEelvwW+0581VqDeuo376RvpqCyaKR+GD/or
NFNPiMfgp4b2CirMCyBnpmATx/kIuiiJSGRXDvWauUg2d7Yyb2SjxtGzeDud78nZTA45mJBvoAYA
ESkYQlaLbd5N71FFCBRKqGaSL0CL8dpH1gORILChUTNVoSx39SkZ6artJOWuK3ADCLwyBZ1w69xQ
3YSolODfrATUyUYsndtinzjQj5LFP8hEk+RPvWYS35letJjIrSjZzvc9yCro0Femg2Aq6sTcIxv+
OPtCggKYJqlZfGkYlvZnu+j+woMoP05tVkCaj20KM5GvoNo6gT7AuwjkuS6I1HaH2rKeyLTYqWcM
I87x5DdlUPZMPHAC0UwvsgogRL3NssYXrDv4Jvu/9qoriSpSMNxuDCM/z3jKyUXxkjcmX5SDFJcY
OMKmXRJkTwP4nm0OlpZR5vlTC4rLJ+n7xY78yslEQpn8itad/UCL4G64MepY3C8mjIUdA9944MR4
YMGo+rLacs4hxKhpNJZ1RI8BWt8XyVG79UlIgCeFXd9tMVRsE5mFCzlRqz16+Eo5BhCeQDmT5dyp
mTRnhmJIu1ZIBW4eJgwWfLNNMR7J7luVcy8y1NK2+PSO7FsvDWNfOTjBWn1QvwAN2LyYjlRAnrt8
TzZqhPHHKIV8Br+gBBHann4V9JuKRAeyVz86kol+b2Sveh4Dhjv9ly/4BWffHgVtwNXLEDIYfrZV
ragPnorZZ98yv0BlvXhStm+9QRUVUZmOfc5VbuxRTA/pk/Gp7SF64RKxN6Lb15nNGwQN6RWQAbGf
GsikzMaZ+Jtcqckijoz3APW3ed6Y+vak8vpsuyy6ZBKKkBHqAb8UPHQ3kZDyWBRx/KWaNGi89F9M
u4+fm07+QV5AAvF9YkFSmYasKiZQ1bX9tZMDnklGyo++lTsAtpRyP5+z9WEb0KFrhIPslc7agcOC
W9ZUO2nzFqrSZVMcKpHf8rC/gT0a1OdeBVqL5SypVDWZOzoISgi77iwzzFfLCbKRRly+rNzRhAwk
uQJqt8qF5x7/leGFCF+ICWZxGaGZYPSVOZPLLPbf+ZKtgzYdL0F3Dub10nLOfoMQLxtAMe7WQAEi
0OPfOsb8mwshmhVkStv9WMTBjSaoqRopDwg1JbPzsqLRy8C9iSIMT0vqYidqaD0X4Q3Xp6m21yYg
l2jseIuaARQwlhISag4pIPpa4DCuBgty4mRuB2glknUeQw5y57djfCRblZU/Z+c15E1GE4q6W4Tl
EKfX0b3Qi5OjUtkdbHSTeSJblydH356i04co3dy1NQ1nj2zOhhz9IkbU1QxebVziNtI31BFsP+xz
2Ib3oeis566z5KuflLO58s361DsDmDS0VzqWHxdlg38PVWY/86acFwmjiFcQIMjScA8epbWFsPqf
KFxrV17tBCA77MuXJIne6sks/4Swlrv1EG8+TNrNHdsV5HPNZ4Ek44jT7cCam/SnXQ/U5lcOBuJt
77sWpMib/lNujT/tPsirUMRrburIdU6tbroM6g5zL4jcj0M90T3YHobvLg9b/T+2Jxdka2u85N5N
eudOjWl4zr1pcDqTuFYdHiYE+6tsq+62mCGUVJ0G5b+RqUU09O5VhwcJD5nKcq9y98vCBz9zxi9+
SmmhkBzYoD1L+BfiiP9AF09ju+m6ZkVdcuwtf3Zs9KeqNrp2PxlN9IzfvntzJmsd4+n9PGgT9WJw
qwsEPe6LKWDxM55TkKR8d5Wmg5yMDBBZ0DZqxtgJ17jKFDsa0qtUYx9si5ZlSCp0qVijulUdWg/l
tk59qjvv3CVtsQ/6QFyXxq+yCJHyFlfEKXb+EplV7MlWeB4uh+SoCvmZ0peUqqS8ZlIDVGoqGQGd
gMwnTQwGkBx+k6KuFqbWNPAYrkucVZNKRdAU1VlPbwQIGYQpR3wYMM0neC57ITelro2wN5bMgkuo
qxScoAsuUVy2EAHuX9qiOOSel90RRs3v1BuHNL3/tRhF2mfzjDmF+6kGlnkxkRtQID98lwM3rXei
hjyGBiln0AmByEFPLKtiEQ0b6FqMm8VGb0CmY79TTSfWy1apXmt6Nj/w2v3RZy5S6OQMYJF3htjI
4WGT+Qdw2haVbMN4rHXl3qSr+QLbN25dJVHuXoTVgckuOJRO/dZFQIZSI+JwwiGbMKUd4UcdjSxd
HEb7OHhRkZoIDFmoBXAK+dxDfe4AtQbcOhNTPpPNs1OtOlN9Ca20OUnp/Ci0K0pQhqvk8uDWYfJc
R2Py3Am/fWrUAaKrrQDuEPbM50CFJ3Kd1R1iZkCsdc4ISvWouC3FIFQ0ItnPOc6es1h98qrAey7d
2H+qpicnbZsEUAb87wPP8sc87Hnl7RXL8zX5Kp77z0oJtuFlx7Y0pAlUzg5IlwbpkYFsGeDrtNgU
bWvdmQd64KatG0gxYGgUrnWPSjRB306b2krZxs0hqmPVIPZQunYi44IhjekFQLLoMc5Q2SFi/Quw
u8ExDqYKEk0yzexVFYv6DGzTcLAGdTDSsj6D3wQIH1tfWGhMDfk1wTCU85LfTS+2zHwuM5QipJAC
aTni+hwZs6vQ6PK8sX72RJwOmGjXRgaKGRSkYha4PHTJR0GYD7dt/2jXgBhCI+tPlIZGr2UsP4sp
9E+hPnK5k0R1AOrkpoGpq+uzdlhR19LjvrLEOmCy3qIoCTNkRE4SWS7dgNXJ2EEDTKI08petdvRf
gcaRiSxZHq1pAKAlkPHvbjRMnAhJ9HhMcStE4KCE8P1qsqLukhWqu1BvaRYbaPXyXSwzFEQCEpjb
6T/AH+BgImr33OuGeobXaiXfEpjAnMUuqgals3UR4MG5ykxB56mNc0PjeXkTYYq6NNXgdwN+h7bc
Un2gMJJ9nmu6v6pHcQnZLJejcISqAkNdGkg9x2zHU4LPqZ2h7n5BvAQynnYQPQSATqMvaELj5reQ
3E42VjWl66SM7QNO+NErLnf8CizyjWqZawv6msicgLuLjwfwbiWAncbeOczBf1oObrOdPAYlXG1z
MgO49PxKz/3QRgl3F3bWk+3buAhHoFAAY/r4lSZ8KJNCbSneN3UAmjupKXsiBNdRMqu7Rex2/qsC
Lno1sVbgMh8ZYJ9FwOC0NGPcBqDH1KVUZMS1MV7lltUh4VIW5zIQH5vGicHTtRgffDK9ZOr8APh2
4FxQjTadUtcfT1HVTOCowXCxQbsDvxEaF7K4NxFKRX7nt9ikqtixCL6Vud9emyJvr+Yw4jpFY5Ug
wO4pUB/nA7LPusGTOb+CfhaYeojh4WseCB0VoYmGa04CeSmQMlfOfHc/eMVzHXe7IBwh8RAb9WuH
0wIEJ5P+SDagxCGJ7CA1nI3lNoXQ6VU2BgSSWAzd7LAFCD+UrhlvucTpe4Bao8oGdQMCC+C/tktX
DfPTg2lxhBXHlyXcQWEKVM6pkzex60MEhIaVBgANg3kYA8RyKtChILuc9cUdtTb9pq4ic9OPPv7A
4ZC4Wzz3+7UqPNT5GU5+TDPDfXHzQGx4EaeIMCjvxU2E/Tx1bzQghwTA7q0E9GKrugoP+BCsfxqu
m2Ruhs+U7kYaoRvgjLB3WPO0mDJXgZo3hQ7vEXexHfGHUhNJ8OLO47oM3vJQyFNiZwkABKh5goJ4
rWlDfj6WZB4AuBCoN3pIkd3Ko/EQh9BsMkWPS0zFoSOEqLcc8dVEvSa1v7msdo4AHYRbFoKv1e4M
+QxJUzwXi8xe26L/irhtCRiKHJ4tz+mffTdnIH9Mb40VsgPqAvt1bnrZLqjNDGgE0Vt7sLzzY2jw
U6ZGc+054VvoZ50GsX8PHN/8klegSOhsw9pD3DN94bE8Q0/Y2uTgw9loUZZ7pJsxqrs7hB1QCWcp
CzAV2BKDlWdpoH6gS6xjZvDsyzgBYuRHnryacZY+18KXq8jGmRmEJqhayZ1LUZnsQ9NAy+PC8Ut3
HV+dl0nytYTF21XW+xV0H8SWvlPDYPrHTDmSx/oblr4c6bt1pG/M5Wv2cVp7K+ndnE5uoFVq7W0R
JLepyOSNetTgpotSEtmJralnWa+AYvXcfI9k1HAt+qzHORforIY+hFJ/4EiWUimUwjGr5fcyz3R6
d+JnaoIBwKEjdaHRDL55c7bH2oMvk6hC5udK4HzaDsmXxizfqKz0fwi7siVHcW37RURIIDG8Go9p
O9PO2flC1MgkMQgxfv1dyNnl7DrnxH0h2FuCrnbaIO29hgbLbZjd5fBeHctok7cd3RtKqjmYfB05
QeiDE7oyuWKeawbATXV2zFXPJj80Th8se9xEzjcxM253ut2k9rtlTQL9yEsKkmcPA0L4w1ovCRDW
h7Qox4WcQ7CQg7vCgnxow7MJbQ1I7ACaMcwHc8aA3IZQWCZXt1xKCnEowcKAUuafiSYpB1ccajae
scbxNmbwljdnjOBxaSlQmVGXa0Mw57slRDj4Ic9AeCUQSCyqQEHvBgfDjjZn+O3/9n2Lrv/K49vc
6wVWAjiaIZm1Fz+3i83t2tslqeusBgpms2GMxGOHHUxRboFkG44m9eUAyaSjmVH5cnvNA1O1RMde
LW+vWnyx0DCOxwrGzHj9WpaQbEEYiD8tsfc9HKoZGgP954vZ8rJVP4Osb6leDh98SNWOD/B5imjf
bm9MQUMyhN3v54ApkJtRM2CuwNnnFVfmoUkGUfkftzEDvicFoABdABemWW3Huakvm6fjYIR5/Bo1
RmD0IeLhenj2Ojn2CrRtdvBBd/bJFDh7c4a9lqvWFSqrUONSW5NzoSeh1hxf2eucrkjxoaGwERoi
JiDlZIXyh7e4ci3/YmdWRQVf8Bz6JFGVRvdDHaxQD+R3cA3C18SwNQ1vU6ZsWogGEFKsmh5j2662
TjeiowcYP9xQkwZ4w9Rz1grM2p1pO0S+pIfrqHFDNbEZ+fe8L50KM7rs5oVN7Q078GcIfj1S3hVv
Hbi369YvSrnSAK1U6NAf6WwkbdykM98RO/iXAepopkRO3IUkB7TTzBEeTNYWI0PxGa/N/3pdrYJ8
2SuoWRq+iPCYPgpNd1dGiAnxKNpd6SMmxAJ9d/WMBlj1PybP15o7AXu7gC7uYppL3K4YixNBc62e
vPLepMxBlrW/Ipp7oQkBzpMnc9ZX4stck89KB8ZWUGry5uaO+ciun/f8hzAfcqbQDa+sH+bDv33s
JrxOnf80bgOFHo+jzxVE3xP4Kh7HsaTPYw14fmx509aEHjyq4FEzpSsT0khFABsNqOYCDfLMLZKf
+l7DPRyRmTHVBbwiowfKFernKv0uRBWWeENdpq7q17EQYoc/7vQcUfFsJkAABXswuw4eWHHPO2jk
3posppliDjEwmkxgtXXrqAyFBBIpj6yVz4bkkDVlAioMA5jwFicRJMmb9qcZtKwa73Zz+ndcmuuy
UhThQPgCOE7oNPOpP4GNWIVJJsSPyb5QPMp+enigLcqohuAkt2JAqoPkaaIMSAEsUFZmg5aJmB6C
wCpzPFsFaCEzkLozPC8sqRJh8Y2JzCE2xK5bzGZ4tgkT0kPzHlyh0DR+aIfVuQ4YNhH/2Tcyudu0
Hg/eW99oSIN4AwFtkG06qzm00fQ0/rEyB/Ogg+aThMp9r/s8BH3QRsFMwXplnmP8zVGPgBFhfqak
FId+brH7k6hD0uRy186hY5fehsZBBp109OPTkvP7RDYPJrLphae2v8nyfHxwYpYsK4dWl0H7R8+K
rV+Fr7aTX3gfpUqHEEVSax3AnRr3g95lBXnj7QCqHh6haTpsfZRHF/XIwR80SW8C+YhgOTHKCHPg
4OQuUyr8JW9bfQKKtD3VNvYIBahtkjarxkK3YG6dfjm0+WYgkXWo7A7VLP+totkbDCez90ynHRov
Klvj7ZK+pxP6wBMgNPdcavmaoKkJHHr6PmvD7yXgXKGZJsTYLqkP8rQZzYJh28XWngufLemUnrEv
pweoINIDAMCoQrgGrm0SsUjr7TwH2hZ4pF7HzfwIwtACmyU43gRw4ZryQ5ALWKCK3k7vIZpksZ/M
oQ8Ns+OTWwLk7BNdHOGb6bxUFWr7JuQF+Rqa0dtkMk++hUnk5BusHKdlNSj9WJGhB2dhIjviWM1j
0IPUG7EPMwZtwOYx7+MIonFx7d67EnWoNClXUCjtnnnktPu4A+jVhElrBedeuqGJUsW757SGVMEE
ZhoaXd3z4KQibPHQ2X52nTl18WX707k1Z7SGlF4KMYkVOEvjHo5OoEeCuIlyAjBfFozv/HFVBJFe
JHB0PZpD5db1EaWALkwg17g0OYJ/8HGcD7eQF9TbFY61M3kzwwz+FYKac4GDbgTfZtzXzLjdw8zV
0FJbTw0+uL8GTBjJCiKeMGcbgCPVVRbGBS/u47S1lxbNpjeZJOhL8uiX58LID7u170Eao1pXlO3D
mKcfPaufx/klaFTYyHxW5lUBS/KxXJncbQDK1js8pYrDNU/IKhc93UFXg+4nroE6NqfXuEnsvUNc
QKAnMUtzYMqciuvZNPLvS/6+uq9ByY5qcWeuYTQWq5niHZYNpCcAcvhogMlZ50BmbE0Yo4nfRZe4
seutRaxyLew2/cjdeJ31SfkKqYvxDsK/2FfN+ZJPz/Fo1ffpNG4Uz+ipjgA+rD00F4nV0pMlXHri
0A3YjQXPsfv9J2fOsFNuYWB1MlcSl2FvWBKQOfJqqVUMi+NM07tZcOUb1k0onEED7smB7N2aAq54
gHBjvK9gDbtx8rw6y9gjYUGLbklAAwzNB4Pl4SlXEh1eD45jtd1ivTL6eOXNEexmxDKYbcYm4zAm
406uoAkHTo4xJDOzzLjGnwl84EQu/YzpZSud+L4VRO1VFMVrdFDi17plF7ex3Z9uPWFF7TuXQQWf
U0WqFPzaBJZr81Qe0YvKq2bp17pZ6VkETsxkPEoSaIzIxoHLynxoWRd9jSczbqbaNpcbAJAfzMTb
JWbwOo8PcFuXWfISWMEvYXXF4zCldD+02Bj5Qd58Gxq9HgKveoMkSLmNg2G2XWXsMqkPM9454FHi
XtDBSjv9HKvo7LVT822Cf0CYq2mTFVyDeDP9cKFxeScG2ZyNmGaa2z/GyEUNTimyYbz3UTxP4SuR
BYV/Z+KkIu+2nXVLSHru8kYlD5PXtdEyGLdTAwTyNRo1oJljITW+mnh84O2kjuU4vdokjx71UBSH
En7coWU79L7xpx+mGmIOPJf4mtqoZN0KJqlw9LJCAxUfPAD/sxFwZNx/zameveHMGZ705X6snkxQ
VZ3Y9dx50SVlL6OwoDHf2env/k3ztPmdteR3DSeLVzRsEzzfRv/YtVzcaT1NGwUnvXPS4tOieWp/
9B0AefNFYIBsJ9hRfMPnUYZ1F7tnJ0rA2ytstG8rC2a1zG9AWfLBQp/0oE7m4Hepsy/guF0GURss
TA5EoxRV07reNb3/OQ/S7wraaZBIuOXM5CySsPudvMMtX1Q9gdY4hfJCLdXJDPQl+T6pCrAw6Afs
eAfccgbB1aegAXGBczkL9RFdL9ElfWkVtxcVAL3YeSTyIavzmUw2WVvANJIHqXJ0d4gXvXaa/XBY
SX5PYeGX1mvSUqizQxUaFaGmOU9aAAw+yr3F4+Zs8rZbfEmBc1ah0QJtatNmaEa6DDoB08cstx+i
+ZAn1nigKPAFvGTuwkyDzCEKey66iWaeyV0PAk3jRHAXv2dce50seIL/077blD2YdAHLsSfO+/u6
7VAwdsFAgwoD3ZVF+ohKymfqNqgIPKk9SImEk1NbEOP9M4d2KJETlAk3LZcQWI7yX+YtzVv8t2oJ
pql5g5tDDu9PoMPc9M6EHWQjT8R2FiYyV9Uw9NiAx/H1qkpCxtVCAQFay6m/AQ3c21Q0L3YDGkoL
z+XNozlM6MyEZQ1sRUuEvuZ6tc08YZ/NBHTV5c6e8AR0QTEUoRy5CLUtPi8QY/Yrq2A6b7NkFoOb
JeC+nFazPOA1dhUB99W5QL93epSaYb/rEfEj6dMQRAFw84h+T7COwKtJnOwEzkXQg6tsFMo1rMfn
MEUbLsTrnIXXH6VxepTzj7b25UoUEGCDOT0wFOaHS81wlUEedCicsBqiCFSu4idpsdbEH5vej66g
9/i603tUENp15E7Yg86569wiJS+eX5/8hsLjEA8KUDDRQKtK71Ql1Yjuqw2J5D85nldio4L4bPuT
3vQoKr8xDVHI1ku+O+D3hSwh7AgFaec+rhqIQjpN8r3yrX0NKd0w0Tq4s2qC7QRp0ofItvAbm3ZZ
J9IVHjgsD+GGAvcjd4AKFnbcj7JE7TSqzmoOTAb2WQqK2TmYujWpQjgKkEfn92Sz8VfmQDwgT9z+
GcrZ6TrAjyuM2Cj7e+oVUAcunXatrV7uGmvssTdgz1NKAE6vbIqqRNeDv5G+X6spKYdiSMxBr70q
YaICmixoNP5njP+Rx4gDKONmHju4c4F0airQsQo9sIMNdTQZRM5dNUcetr3V0swxszMfy0Jv+sbx
00V5xq7qu9Huip0W4Il5FrahtSpXxB6gFjWHdQuWjzkzByIGrK9K3YVOXpf3NHKg9T0pEHBdf9yi
olQsaRA7L3CY/BrqBLIit9EE9O9V1o7f2k51i95znBNNM3aS+RA/DFAeuKWcOV/X/AmFrmGrhe8e
qeskL7Vc18S3X9I+T19KuW7mAPap0+PQvTRNsXet3D/xSdsvk1VeI7tz7ZeCiy/RnzErd/LnESyI
Eugp5Viv1Vh5D26P+gvJ47euS9o7n3Yo9M6DfZmVEHtJ2Rqs4u9267tLwCytMzjdP4gXjx+cWXMV
qo+PJu/W+Y+8C77mpwCsv34IejzI0DybP7QiLqxHgM2XdkLslzH2IhOBvImdyzz2Z6YZmyMb69cX
ghLYYRr9TTd4NNQ+FkAxcGjvZKuU1u9TW4z7CmrAGBrGd6ZzCtkD3gBXjxANjzzv3ic7HfZ5kU9h
LPLx3bawZfFpHG+cxsIGD64b4FcBIbQ38YTvx76CCTWcKObxL7G2k2eBtx+ce9TFSfPyeDsQ4D2+
hCBEXHSc4CH67zx2VCleFvAqNC8sFOA6sIknB/W5f15it9ztLTYNEDb2iiFk0AO5qGD2nLDVtx76
jas2bdUdLOqtp4SXz2bJldR9GRLXFfcQsFYAeMfuwgzYifUdjrLk0cXnuicRGPvRvIaDX/oqi5yT
noAp1ChVHvuWfx4oKPfHTGFHCzrIuBaqsuDPZ45mUrkvx5hcLzCXKgdLIKvpro9U89jt7Ck77M3p
bYH05bn75bTOA0wVo/xcRt3mc+jBeITBmSX2LzLtu2OZodElE5aBmETibT2HwdDEYLugZmFG3dRv
0W5NPsxgRrPiyEaCxVFYTBm8xDy4X80tAnPojMblpFD1LSbsPnt0bhdmJNKwemJplqxMWHbaA8bQ
AqOKkSHsWZdtY7sTT6VfJPesIPeg0YmnAF3BpyjX3iLF63JncnxK9GGK8w80A5a8SfzHPgB8sehg
WGDVgfPmykitPfxfbEwIKj4Iq/EIvAbL3qFZnMLFxK8PKQm2Li2DBxK4xMNjpatXwDHC4HhO3g5g
tL7Els2WaQZ1fsdyvGPqaQ+AhNS/noliIhC+yb1lX3P4KZhhM1H02buExnGYyUkcGgjt7dvYZmsw
65tHDhnQUHCefeOus/NYyX5Hslsruy6/j7OVbFEPBBRop4PqsgGcmEPuELrreHe6qZfe0ChtVvJt
b3W/3bgssnwxELhld42v3HuAQTLQNFFuA2W5O0fTDOKZqprfTe50bimWRGUciG09TdAHmNksER5k
ORXswRBZrCBoNuMIUdYb1YWWsD3Dv/4hmckwZkbhyCi8yjn8uf56N2Y3m79GvcwFgQ9NsvAG47Uo
mmKldNTaQHivAxPvjvFQrW7QXnNWQ2LmOteEVtLqLbAXXQh/MNBnsFpcpH1KnlyU8U897XZ+m+17
VlavrTc12ygWyab3I/buB15YDy7/5sa6XWLdER8mSMieY0+pBSSI4rWLCt2ymatTpiJlDr7Mdkmd
dLtb6UrPogJm0ORu4TxXoKSxu6XMNHPLXtHfSmL7h1b2zOuoUljPwcvFW0QeKA4cRDC+SIK43jQ8
J1j/zHGQK/UAK1e2gQ+nvob+PN0MlJYsthoeRguT88wl6UhtbOzc+Ost/JzIHR5n381E8x80d9CN
a+9Qdn273dTkC4cVd3yKn673NLluzKBl0T+gKCI/kgrFC4CGfrYM64iOR/yJ63bYYB0gdkM3lmf0
f4IFrVP1k+g72vL6Byp1LWh3BX9woFd6Z0FBB1wy0r14Un3E882wsTv0cqrfowdrbbRLjGrJ5Pv1
VqNGflM9+SK9babg+VsAeYPy3CIBqnrROxCpvMZmCFC+OhyngG9rMT5p/D88ejqJjuWA9bJnTeQC
RSURWoUnj9wfh6cECqMmP9qAhySNZFsogNELlgAlLbAEVe6DalA0N8/3dn4TXJ/6JoYwzUea4Jd2
e0Vc3wZlHtB9R/3rZdecW7rripPoUKl5TWBZXWg044yqGy096Cot+eiyGtWkQIeJVeJzM9Jy06T4
HTAnL0ZQzsyPCpEerASszRlfdDvc7ABM7q/wlhtUlgAvKl78aAMRxFBy3ZCTW5XiHktJ+MF5EGjB
3wmLvz9n/RiHLjh6h7/ytbDL+1JAHWEeNPNFFcV0YU65B3GmgHfXAcUGayWZS0Ng2fP7NOKHzhF2
Eea1toGdq+3NwOvgUXkUuxhBltfRCrJyy5IXDZ5RGBXQzX0cPVAXEVwz1cBWpa+SlfXNSLv0czPC
HK7hALHcq7jcX8NmjufwBvSHoFx1Fuy48f7fJ7OoLBRGvHvL8oESp1CHsjxgDE1Ozvq05iyNRQsb
pADfyPkKM9kMmLAordCDuMwhrx3AZcxAa2XFMvNTBxQS3Jm14mHUrn+oakmAKqp+MNnTx7hl5DEn
UBn1M8/bmDBOlHtOwDGax8zBATp7DQcZsQRQhz6SAFreXQKd3YRN6qATaKSiUSrn1rfJmEMUMWzg
E298idFio9DBJNC1irKq21sR1nnmDN6O82LQholkAEXi0CT9ec5VS+0Wu9T+Tu0KsDPTtrHh+wN+
XLntYVm9g08aoCzAA8NVB02d28Hk/kxLMuAb2EDrFZT4ppC0aHIEDfm0T7sZqZmcgiEVyYAyMHnj
vGY82Ezoa8/dTp3/dMuTSgNPDgiORWQMrcxpvO9hU/k6ALJASR89+5DYeRxQLxzntLTB+MQaCRpj
c1iB1r3xB79bWRWgUWlk9Ts184vhOXMAQ5Q9jXbjr5lwyLIeFH/qi956cBNvYyKwvvjTv+cnHhx+
zXwzGCs3wioluM43F83z8/n+JrrN96Y8XcuuhNXNXJEvgrYaFgAM/sBcsjE5yQhkPOZRxsAxWLQ2
wFQQD6KLjtiIzdDt4PYgUn0uA0t+p4uCoQGUjZ/lPLNO/RJfqwLgM0O0dJ5qxq9L1gmQnxyNeeih
aujKAFRT7lwGcfiYZ12CHdW/Y90n1Q5PabXQ1MX4bX7UpVhgO5a7debqQEPj9BgzCAHN0SDwd1rM
xRoRgCNnygm1G3knkYHjP0mIcpqcmRxoOSzJMOiVyQ0+PZaA6Z20xuut9F/wARXnASgLLPas15bU
wKoO+CKakIyQ+RbuGIFbitFEDC5k3frkbpQMANpRV58K8wpiiFj2H25689I8/roY+LgAInJ/oYvN
Gm8e5LImhy6yxQbIVVTmhwxi7H0DWfb5zBwiwKKvuaEgwybtk+Nt8H/O/W9T/KAc1kmbSwBkAqzd
2wpkl5Q02yqlqHJBAPLQk0Kt86pKHlsGrJYMCvWeKNiWDNr+xWY2UC3hiAwE8m5qfLphSWPfBb0P
ERkyXurOhws3lJyhnOg0z6mqX0icp98zDY8xpwjqUxl19UFkllqagQgrh5LI8eLA6GHdOG4Jdkum
b1f6jBJYLKJqphpS31l8tm8msfwoKv2gvbiJYRzyAqYs3HOK4mdjE/3WBG62TKKyOSmm6WYYLHKH
/QCU5BLrLpYBGopZYUNHOCH7rAcbkjUwAI9T3e+qGFZT1cxWS3OCA3dqvKXAZTM5cxDNsy7wHAHf
B224Vp8hKh2vVDoqqGGlWIAXEKdZocj7T3wbn7gLRJibD0fSAy3jUTxVarsf4IbpFhuGltZ7ZleP
YzlE5woayfhC+xeTvs3SkH58t5l6tCYRnd10vE+ymvxQ0Mp7cB0SnHj4FEUqfoVQUn20A+x1ze6f
ojawRHOG70jv9EtB+mmve/IrAf/ziUUjSi5NMGwyi+gX1wrA183lj/8yQbpsNkolqKGjzncYhQ/2
bY9SRtFFUD2YQzPg9CM5CBm8WSSDKV40jCuCFTzYyoQ/yU56R+jLPzaTx54mr+BPbt2dHILvY2WU
ogiMurYwxU3gfOPnzQJacgnwYzgwmiUHW0U+BHEHtvxrwIRmipnc8RZQCRND36O8ix0ARmsXaskg
1QxenqyDviieNfro+9hGHS/PPflcu5I9ZTQ0YyYjMxsq30EmDiZnkWRc2VIlaPFh/u3y691G13ma
YHfhtPKZZm33lGYrrBvzQ5c0a0iLjTs5b+jxZcsPJm9CQBLwyJUDGMLg33SLeq7qDY3dLfGcbEPY
87ADtYA7v454c0nwGje+cwZIrN6anLluNGVCb64YmlgEZXrHgeo2tzGpZJiF8GDbsKymAmCw2oog
4VcBoW5HJToCiTiPGujNFtvEn04B+bqu/+GRVofFCCBLzABamtKIruOEqpfJyb9ZwEj9rJpmj/Jn
9+4OtVxBMksd0G/UkBrITpGLDefEKMCoda4v0HoT0GC5cBJk27FC58yEaZOsM1T1XrtGMwBTwV/L
5mlQx3zvU08AfDjyo891HJr5oJnas9/adG+BTnYG0v+nyasKbqOZXZA1pRk2+8UAmEwzdTt4XXye
8TkHecRuB1XA/2+Uz/PMXQhnR1HbEGmZ61lNAU+MLBugnPenCgaWfAKZtlvcf9fgYB5Mps0A9Cnc
Kj5IXTqLoBL6VHqa7bGrcZdZ7rbfL54XNd81kf4SOx0bS9ESqFwBMrkZZk0AcKqyXiBy6W+ErQHT
njQKlZm/L0b9MKJGfjIHnkh28vN6ST1doV7/Tx6/MgfL1T7Z3nIoIdfQfe1Y2Cn7WInxYmh9QsRv
Wenys42e4kNgUajozrS+oG8rkMg7+052E38T9sWkmWy8rbDdfmXC+WrpCfeMXZh6qMHc/3K1h3//
XVD36pDb04VXtHkRXrcGWru+DFUGy4S8s9eWCKpLX+g9xBFiyFQz4N1VDP2JOZ81VIeeg861uRzU
ZpRqcXmd+e2Xy4Gj30N4IX6eaINVMQoHpeVBs4Tkm3x04ouvgj0TnDw10q7ui7QGI3nOd61TLhsn
Gu4sr2fvzXeTld4o7wIUAJYmTCMPFICgdu4nfK+hpAJNMVPRhKOmf8yqEZK8+KhDrFn8oxynza2W
aWYoj2z4NILxQNmiLv0KOpH2yYVS0B7YnjevZjMZIuuqvc/UW1MwdS54o84mFSFVz6nJq6IFGD+A
MbUgJ3j9WO4DnoDFYE7FFOGhTZvLl5yZ+CW+nposl7nyQ3/0yj1vpkXJQKgIJtf+kbRL0o/pj8yp
/TBFx/0+hjzSIZIgBJBG8ktDIajfKvtHGXnjIkDT7+xKrQEUapINyFfWs3ZD2HwpgIV5dgZaLsYO
EHAiITT/JiGiOKYxf88J6jkZGnkAaCSbNqDyxSbpIxTxqu+BD8X7KAnGU1HW7j53IUNpBvBtSQC8
/eYNQoFtNvOHsEY9ZxqfgpkgcvviMc9/wj9E7VL8KNdZ01nvmrbXO8ioccOok+MRDtAQkI1qBU6s
uvfw5N0Ahg/iPIfF2Was0FR0ZSXgKzPHPEa78BqP6KJunDm+rgLhbwZA+gBmXlv74G9F0/TQEyke
wJ2iWEGijXAbAFRCPGRRSxdKdJ8DLK+mBzEP/HWFGYgjDwOVohCgQ+fB3MpPNV0qaE7shE1fRsty
LxQY+iVUb1CQQtPmjQFl46Std2n7Sm2yvkw3qfS9SzeiJgjrtlcFgeQ7pQOyNHlWD++VjuLHpi7E
PcgH7kJVI3hpltVvicOsLQhvY9j7NX22vMA+sii/mCjSfHgigEPNQ+ZQOcEBHz95sLRDnwuI7i/K
LIArGF6Su9b2x/npOBxp5wV71wfEfY6uepOgDMCQCryGa/jveYxb/REWp2/NOOn7oU/ZNp15KgRk
nneKr/BCqq4/2HOINlikA8hMwKsV5P4ICOs5DYhFs0Kpqt6acOj9c+J6ag2Xtm4jDZPGYPqhuBpi
697vO0n7cpOWoB+60BwF+gxbjajaFwR4IILy3GMP7hXk/73yiK053WErzbZtHTX3eAZXK6A3xTN3
4QfrOlP00WTW0QsATV6ocSOqqjmJESVQUABBjOwidZKBXx36Km+WkzOm3yPXw/omnS6WTz/X3nGT
Oaf5Uxhj8KXKhAIdgs/ldoizejxUHPi7csDnOwwg1LsC39751HV8fPV6odB0LvSC2q111vbAdlEA
BmkAYMGb7QKF7ivnewaVXwk0DVTT2XMLdf6VDY+Fg7JieWjtKVhlifSeA1EWi2EWj/09QEb5V6CS
cmFbLnb2CQBYQ2W9ijiyXsH96+5KgS+RCeFcAy3DPnPWJsydFtrvaVuvUTcRoU1Ev7ICP71klv9N
1ll0yrpgOnlZ8dOxWXbJtK5XHmpsW7w1EKJL5HUye7PxRYab/cRCc3XQV/4CKmH9sfWK9nnwPudr
5ejNUOVkbS6nRDzUeOk8Fb2yIZqCppn7OKLg+Jh0HXvsYCxjdY17MFEdl6DJTBCJNqHVYsbgMx8v
rC7ZmauG3oOeOfPxWPjnHlivB0tLQ+J8bDx2vfkAtwYl67WdJJCKY9N7NvXjB0kLHrpu2R2gIEge
xT/5cc77f/Lz/MiPxo8BaPdw0OPn/Ba/ZAFvpDss1tVy6DR8yZgPzW2nt14zvEXChLNkX8x/E7jz
PaLtP51aVY+vFVZcc7aESNLDGPnXv9swdve0wG+YQz3mrfVJDgKaDQwAoeNrkUGD1XbebKqiQ9am
ICTNYVpFwH5BMwfO3whVADrA/7iodaJZzxm3Nhfx1i3xFqn+20VoebhPEfW2hT9am44n0L/KpPXQ
1bET9ngBflSevU6HrP0F5dOXqh3kW5ulEF3Ic3GUZTrtM8GydZPb6Usw1OnCQaP/V+6IRVtZ1ooX
CVoklsehXo0D1517ALgLpDRQTMLRFu4hiFVdL80wmWOLeIDyA3CXMttdB6hvPU6qB58UAM/vbBxW
BLATKNrm9wpIxIuyYE3Vyn44VbwQW8fhAzD2Db3vy95eBFF29kWhHqTnxDso2tNtiUrqA5Sxk2VS
ufZ7TmElRcbmd0/R4PVk+WPMcGFk2+0TWlx4QqCIvKAttIjGJvaT0BNDOOHZBBOqOcw9aODVLcwt
+u7MbVWeoftHeHtOc9GdHZiwnoooxtZrjuZ8RmCn49QaizR3y4ivnsHUU88N01uIx9Sna2oCvtsC
pGtnBhMf/nwAWXlLM8q8AhtJEv82gy54L88/zQDMWhVuIPeRjnZQEdWvCS36bWNl3qztApOjvgEb
Qk/fCvjaQiGERnfYWLBHhh2xyQeThLvBEAvgFVm+A8gCyj16eL7WmwhhZC/J9BlWuruG12pV4qNT
N0/mPtRthr5fOjyK7gQZ6SGzdbDK7cF60i5WIqym4OlLe+k6EEysAvzQmFIfgQ/nCJqUv2A/XS4a
HzvnhDmQuKD0zeos53GmuhxMvmyr8WNs3begYHztNb1cjiLA5idzP1p4N8CuLMqx5++CdQ8Xkz2W
vwrC7/gROcQfnwIdswWziP04ZAR270UABW9bd3sKrS+QSuZTPcstjxL0ci2sdtGV0cX0rG4trC8Y
bTOSE6KXIKy2oQlvs//qkJlQzpMdO/s6+UuHzW5q6E5mTWjYbobQVnVQVZ476CiKW421HMB7vPLf
zHBc9i082WfqWzHP8ec5PZUwHHaHPERVxpkWSeIGR3OoNbyBrdwbVthbR8eMKAyb05Z6zQ6C2acv
ueupZv0jqvL57u+bYUHLQHMo4tDcW1Rjf+yylTXr9zsQ2oGzav3LiPabw6Th5K78BEQGJ7gK/Jt8
7aerMs2K+9vUPoGVT1Vk7s7czFwgHVRzPcGrtcnZDUMRVUJKHvx+F9zH+SPAjyrCOgg7Tc+pg0/S
oBlhwprS5W38y0VQYuZh6TcM3MDWwfq6ifYVSeSJBYwvQC3pvru0OjpQvXi1XDReRshkbZlqnRde
5SczQYPWufDx4D5FhYRwjR9Zy6b7HdPGXtlO7q8HZaPNlxEYPLvTHQFI7c6EPGF+SIPsd1WP+aJK
M+dlIEV+NGGEn8wzHc4o+4AqC2utJU2L/yPtu7rjRpKs/0ofPS9mkTCZyO/szANsOXorveBIFAnv
PX79d8GebVWhcAo76ofpEUWKUekiIyNu3Ot/HT230sEIRa+Z3IGBMSDXLnrGvnZlTu1aEhPn88uo
7VAlQeQjupAn/XNyoYXiRVn151R/TquSolkK2TF3G4yhOvFlaIox8kmE6PNrfHaVgKuvHwj6llMv
hmyFywwaEWD6p7/7/A9hRXzjhdFg+z139V/f+PwXCG2jHV6g959/79apqjdlOtgtXjzXVFV3aBwh
u3766vOvPv80JlAqSjLz84sg6evrAInT688vuyQUtjnqQZ9//+dP/PVNzIxkQ0cRVO5//d3nnz5/
GL4uMnkKYvlff/f5p7iCnKuAD2JCGiDVKchZnU8kpeiC2lhHWg4wTJbqnPLg6hN8+ec30LEqbVF+
vJuaKlXz8zv4NZGlKiEgtRycJ1/++O9//c9/v/X/z3vPbjOU1rO0+tf/4Ou3LB9KsJHUsy//9QjS
+iz5/Dd//czpv/iX855df0/eq4s/dBW8lVmVfdTzn5o+zV+/Gdb//enM7/X3ky+stA7q4a55L4f7
96qJ689PgXFMP/l//eYf75+/5XHI3//55S1rUmhq3L97QZZ++fe3tj//+YWI8udE/TlP0+//9zen
Yf7zy+Z7UAdnP//+var/+UVg5B9UIgz1OZBkikwj0pc/uvc/v6X+Q5Q4lRQua5wqmqJ8+SPNytr/
5xdJ/IeocajDcQBiKKh5+Zc/qqyZvkU0/CuigWxKQkjCVKZ9+d+Rn6zgrxX9I22S2wyi8RX+Ncyj
RDwt9DQy2JQVlZGJQ55LlKqU4Ptv3++D1Jt++r+KQKRtl6JBc9hBS8O/RY3WGSDog7YFOzPFl9A5
mpp/f4ATg+zMoCpJGBV2MNqfGZm+f2QwKyMApIFltlp7tKFjasU2sGhg/zPBH4Uw0PSMwocohg74
4Oaybel8sKrMIafDVRnYK/z/qW1SMh6UvJOscBtshh7pET3axKYPqQen1UEKjWsd7t+IncIiyBfq
gxGALxWFH+PyJ8HKzmYdk64w3O4ce0JVsb+OJ4GXGhPytJCsXHoWgzfIYlz+/dK0bKfLCgMqA4Oc
JnGZyjMDY1T1Ga49yRKd+tBcFwbosm+L13oz3IKF5CDaqdXthQ29V5zGoPeCfdn+wraCfarIRGQM
nIzT/j0eYEEVyI60mOn8Fa0pWONR1OuN6hAreBPMtekk6tJwGUAJGuUaEiXz4YpBHIZRg6qRxd5G
uzfbm9h2TTTkmxwISAOt2majr4xRXDBKUTjDQjJFBH/96RhRgQvdGA31Vv8a3g5X9QsIvCzf02uH
bS+bWhrekSU+fZKjM1MLGan6HpYqis7b/tXvoITtflw2QlbGw2euADp8agZwlGQJm9bEfey4t40d
3Uqb3/EBoBgFhBo1c/BUzHeHgh4gf0AHN5arN9FVZbpbeeN+BWhRB7LALL+ljmqKe81aGeHSPB7Z
ZbN5HOSuQSValqzuLrpWDPAZ7X24ncqEJBExJDOwoWWw4nSWjjrjOOgyR7sljvzp2kEd3gPcA0xS
MlBAgmo2orsyrMXDfmxi+ghH20NUCw31fpjgG1A32wl0Y3UAMvXKCB9cjI476S69co3OwEnYDZvf
8avgj/81xmnejz5AX4qJWJf4AJ3RWdL3EASCEC95AGdn9eTf5HvQk2zBsWUAew5loPcCUqmb9QM5
nbe5zzv+FPT0U4QgUBnkaRoUp96CGNfpbMWWVkc7/ZpLZmYXWIfGIC3jTAKW2XsRC4gU12A6a1Fj
Fbhwu7Jjp91xyZh2OqaCqWBVmcZUmpoTbCoHjNqOuAW9tZOgIVhn5mWDC4PjsoqdqomqxlRptpIp
hFe1EWVJyy+vNP9D8Dq9Bfl8y98v21ny2J/3kqyIMuSL585zKDvoCIYFyLT01mSgdNAhuGFA/erA
HNkoDe9G+Cnnay574TAeW5070hJdDF3fZHg8bodnbuOAmIKB9K3eW+GmugE1kbEyzoVw58TizKn6
WS8xoc8VqzbRWGhGlu/rFSoP7+j3/gx26I/8in91k9WlXBwrAjsEixIyP/MQYIhhG2LhiiXKyW4I
FdMj3cq9tLyKHA5cxi3P1bkjF9qIoszUYhUfQLq0IRvBiPfAkO17YzrxaGwM9TWHOm3B0yNBJQlX
PaEIWilVZlsUbf1tNqBN3BLYT3RkmBK7Qq5z5RyQ84NAJY5YgivQG4Hk9sxtFyWjPaXhn+uW3Svf
IeWCvdIb/C7XNYRP2g9hdbcsGAWgnKOvnnC88ZXZZol6dPH1k1EifyC0c0rwNYehZlLmr5yEhUk8
sTRFykceG4gdosYVLAVFbqNWqaMnAwqQ31Z2//RrZmuFJm0mE1mTNKry2SyOgyh0wWSmsgar8HTg
lc1aj7bUHj1D2K7GgZM7PLOH0AIvLlUkENc+HRbqMa03qkgO1aZ75933pmJFVmbU+9YAI31lN6Zs
1Aa0aK6zl5WhLq2dqmjyZFfVkLg7NQ3xtd7PZVm2mt2wk3bQlTTll17XfqKQX1v+Jr7rfvhXyvVl
swvrCP0LDacPs4u9Ohvw4OYjkguNYgngSwRpuSGotqdx57KVc1dCT6zMbiEchIjnIawo+S1XQIOG
DfMbFggYTCX0f1BCZ+OIIzCWe1BItLo2fVDK1gGD1c1lEwsLpIhHJmaDAKqtSEcJJly676vC0Fow
RlPQ7z1etkMWNqFCIO0jcaYoEtLspzsB2zPxhqTEbDnydMXY4zYJN9SBuqpZGYkjMxuM1Iqd2EK7
WbvAl5aK4Aafdj+e9XMX0roiVE4VGI8kz1QhdOCy3e+MD09KJCg0CbHCfHxJlvtZMSgWkKEe+AP1
/lD+TG/afcl02UHj2zWQ5cMjd0QzstfeDksbXgJSDlRikgyXMtsosiQBxDfdpwIkR1UfoExZAPi3
Lld2i7xoSEOqBUOUQRk1M1R1KgtKHxMZj414i4uuvkoIQzEhDb3nnPops6IqEwGXUaAFC+bo0WqE
Qeo2dRQIgDuQanSKSvAUa0wkj5hSJ47QpmVZisp2oEWN2bshehUKAWqZYqnSypCEnplgQ+13XIvl
W/T5+64J4ECX6lD7UK+iDhUpk+QJJKubDlA9E9SnQWgAuQF5OzH3pH2sQTZE4iggcLkU1oKZs6wC
3mzIPCFpQ2SK/TXzcVEqMfBa5SqSRWAcsfsNPOqh1CNzPZg/m36Y4kRF5ILwkKIkfHqIAHHtWU58
ZkF2DAKAkZGjZdcvV0Z05hMmK5KqKqKEbIwyD3dBjFS6HfRzrfQNjC26Kz6PqDbEZMW7LQ5GQl8T
IheR441yOhilH+KGy2BZZyAOqpQHOQFo5+nysTzzOtNQNCbjLoAZbNhTGz5gugkVR9XqeYInXzJa
tew9AQW0z+oC+WQ05GixtBZHnEeAaIpHpIQ8kwJ/h3v31GyBDhdISHTMkh/YA31SdsyeYuohtdWr
7g06Q2a3ydWVZVtILwHHSkSRTjEgYotpwo/CFxW6O6MwYkIh7WijVcNuN8ojwOUGtcUNxKcvT+3Z
8kG+5tjatIuOrEEPxW2jIVYtv242sZubxO3Mrt5ftkLOTtenGcTS8DpgJJ+nYqvAK9HDVajIjMo2
KNotMMYpOr9DU5JTrT5M1qxNodvRoLxoApyksNYZkIjfApJt5ptpvXKn2Fwe2dKdhF3y18Bm25+z
hnrg51UtAsrDboT2XrqyIdYszLxFVUkEOExY0PwQjEyBA2D81eVBkPP0wrQLfo1ituegeA7GvBoT
Vlh095lQ3KVbxYKm1aaxBWeaQOCdLWKVzmriapqhWVyLi1aBLj0+ARHn+30AFAI4uZB+7nfNM4KN
vOFWZ4f3yVftx7BfiyI+Pfklg7Mt73tQ+Q7QMfr5PPe/RvvQTIwAD1aoJ9ROaqxF7gsLeDLAmRsh
ckoh9AR7YtC9lrL2VKtcWjnGazZmAeAY1UUuN7ABiKqBEh7nH5e3yNltgpoGgnBG0RSEIFaaueAY
KM+qYhm1/Kb/CWrkdEhfAeuDNnu7dqOQxcH8siXPUplZU4K7t84pdmMHJmY9NiHo/AN5zOIRVXHL
M6WrbMVBSdMizDYFnjYSnKtIUUCZx140T1KwxhaTzSrWtV38BvFrM7WLazzwnrj15j0Gj94h/t5b
ygHYPrPas0P4VF8NG23lwC+9zxkhClKqeP4ouFRP3VdYCGgf76dWQLivcqsYta+7JjV7YzBDHbgO
KzeG/Vqq9fwm4EymBGRnU8oDSgenVqWoyfoW1WlLBcBNZzEH5gDwuDJfedad76RTOzPn3CCZmtNs
sjMp2GVu1m+Tgos6yKnBZotW/+fLO3fBuU0G8akVlBvVz3rj8W0gIC0mRkOkWmD77F+BNALZiBXe
JFcx4MoH5Ua7oa98N2yLh2lvrb1i5bPgRZ7Ma3hlUoUo8vwZq/RpByosjHev6uWhQVUAvaq7/jE2
saa7cCsaKrq1t6mZGb6db4DC3o676BaijUiDBj+BotjGG4Dv77rVUt35pj/9aDOvkbVU7uUCH60L
Eycnzw0FO4EcGXRQN0L5fnkd1ozNPAg6Xgiw4Yg0KvT376o+GMEVUkAn3nNdI6FueotATF45S+eu
5GSEysyViICDUqFIEN6AMHUcCiuFmtXlcS2eGybhaU8R08N1nJ6bGt6dVhH0zNy2Mbr8IBQRhN9e
/p6R6VAdRTQgGWjwYoARRY5shaDxAnIiLhTqLptZuBsxX0eDmbmetstb4ENhpzRdB8rTOxYaIJfQ
uVM7kG3mW2pdtri4QEcGZ1uwr6JCKVIsUJQ+16CUm5pE/56F2b5rWw1qzw0s0OwjaCFp26/ViFZ2
wGfx8WhxxDrXAqXEpPHiUQUXKCufh/Lh8ijWbMy8M3DHcQ92uemo8pewLl6Curljvvs7zvnXcnw+
To6GMsnTJa4KM37jKP1j521wevSVQ7noEY+MyLPN7JfQN+phZPS8q3oIrrRytEZ0wcSRfy8LNbqX
RmkFNTCt8un9frKxP2OOo4G10FWQcmhZ4c2tPLWicJfx6rph7q4lyCp6ldN4tNBrpVqxu3jbHY11
5h3kUoZIEYVd5DfsZGKE9warFLgeg4Lq722RmY8YIcUlKCM2uhzlBpdBb566eI/4Kyd2cSciUtIU
SA4D/DM/T8g1VDH6Jq0eOjpqUUP+xtdBg7AymoVUI1bsl535qepd2iQ5gR047QND2vsQ53pzV32L
bd/kRnZA3zqxtA3aM3Zrj5IFrzRBLQjQSZQpZ89VwIWFUOmmZFCsOEEZv4XqapVw4T48sSGdnoIw
7mpFzGCjNkVjBFCghy47qjAv9SY4ZIf6O7od79AXGuS71Qfy2vhmJ1Br0aPURbDdlLpoSEYD8mgw
AFutXsUG+fBQpISsW9yvpFfXzE7fPzqEZdZmlExms7Y3GK4Wt6hXdueaidl5I6lUKBMZkZVn6S0K
13eTnvR/fM6AbJIQjKBCpyBPezqKTi0zBfwx1OrBfyNXYPTKiA7av//cCkGdWkMtC2DwuRWmpIxU
8UitxMu3YkpsSfb3Wu6tOPzPJNbMMQK6MSE4NGgBSHN4Ueal4sAQwljqjbSDSst2whckRq1TXPrC
E/SmrMRMV5/9n0XGS3Zne0HIoRuEXhj6+cjJrqnh7WRzSjRAeMEp3gVLeeBWb3gOc4A+3nSHEkgn
zQoP6N8y/G+aER9iQ1zPDpzljlC011BiAIE4FlibP4OSNinHDsJm1sh12QZQyARLqox8f2wNq4jB
s906MzbzAaJUe1XaqtTKUDofJoWSNZDF9BtOplkR4b+YCMiDxFWkMU83a1D1JXqOQ81K8Kx+CKkr
JBYdxd5/dv0Sef2OxXnm0EAID73vaQ+i5mp4diakrA0Fb0LtOlMF0DZc3tznT1xkdFXUMVFZB5RP
m2eN1SFmPJOnl4fRm90zekjGLcCKNr8Otu6bBoHPg/vS7VXzst2zu2syy0GmDGQiyh7zLAZYJGqt
beCAhHSwwItr+hxZyKxYcULnOVzYoSJqlji3CupysztSk/M8AGERcnZXrpOi6wWY5Qg0oTq7A8U9
AdBcQiCyMqlLg0P1CM9cDI0gVX661JUI1DuYsZCK9Nx9paRXUatCIydauZgXzWiqiHQ/4J0olZya
kWVwo5d+gzkcHoJ+V4nXSr8SNC1k3lWURwCiJQRogTOIJQqPZS+CgRs5QTDQGs31BGRlhn8NngdT
0tHC7qzdiecAWmDiUS7Byk24ZXU+fQoaz1Po4yLreZB2LShDP3qz0snr9A6KzfaHjLZfszWKA+Q8
GwVws/Su26zlCs8T5dOnQLcmKipASgBccDq7vtsAupGOE3ZoRPIp2tEt9PVMf49GWefyYThzPjNT
Mw889IJH4hKmGnLlo7DgZXxlq5wF3Z8WkHJRcFlyqs0eLaikZsh9iMBdM+Q92pcwfmG90/it2YsZ
JPbQd93LKzbP48aZ0ckjHgUZw4BUJRhlFat8Y9By1JPvygeSiM115QgWOrNri/lGPBrFVgVaYjW7
vDyrv8Y8W8BKboa2z2G+sPKDbE8IUMC/tyBvNYkhP0sbfy15P/3GExc/G/BsHcW8DOGuYVG7ap4j
6AihZhQYyCEphopAbh2SfBa5wiBK5AS6H0DYI0F5OsMQkagjGktAX6GJ3WZxLd1KmRbYngocKNRz
wYEO2g37P9+tMhoJACcFuFadHwyaClENWj/spVq4LkDQDCKVql5xoUuLd2xkNpUETOER6ahiydnN
CGYu/8flQSw6tmMDk3M92pxNhqo+OgD/hAa22yEzgk9E61VpTajHYRMCRftjbVMuuGzEdr/mbvYy
rNDdlqjI1ls92FmhvpPeQNzrLvPQFbEyvimfNt+Lx5Zmd5CQloQmBSwpAUj22k5XsvEQec8+hHTJ
8NVF86cLrZyyXYmWzxNX055UgZFXJAmh7By4oUG2DcV9TGz+Wnxndnrjm9I2AXOOpRqRGT2sOc9V
g7M5DcGbVkchDE5JehDsyOYIyUFdKO0Jbd3lZuz0K8HcWd5kNsbZ5MZ5jLsXLEgW6ODd5GVovsbp
Lqi/NepHiXaPlaVcPAsT2kwiOG1nUBiBZqlbo+EEkHnqqHbltC/s2gdIBKXoqRCI1C37ednmokkm
KZqI9xXgnTPH0hGe+TUA3+hcBBuKyH1DVrOPyzamdTnboSgDAGKpTG/72SR2HkIaD5UuqN3H4Dao
bTyG9Z61oFdci2Kmm+aSqVluM6y7IMgTd0LklomB07dBal0HG4C/RyXXXjvlS7EDHqSKin4skaO9
auZcOqmAplCK/VFIQbQtiCTsQ9B3abrK49wsQ48nOjqxSGpDizV24MSV22yM2AtIWIPavDzPC5cE
tuuE9gTtIz8LZEDOIJbM9ae0OHrYYxDqUFH42qn0poXch96N3koJb+lEwuJUSMbuQRlrHm30wClK
HG+K1m5NxUjNmiB3PcHJa8f/Fl6tNckseFW8YQiVAWcleFvN7A1uD9nyqbDT1QhmXOgo1rTZt0Gr
rB3FszcpEg1oyAZoiKLAIGqzmCJzw3TkI0Ju9wqwT4NsAPrUp4aj+mqtHUc69+BoXuN4G0l4SQC7
PjsfkGaSsjKHLcnJD83zhH9zwUFA9QTdc0hfch3Nxnlls51niHr8xLbRy+Wdc+4FKEA+fHo44X8o
Np/ekULuN63bxsivSME3T0o4hJs82bls5BNWcHo4YQV1bIZOALzy50/B0EMhGIyceHp/SB/QrSt2
YNw0hDckIWwNpdbqANI6uwVJtTHeq1fFQTShByLoseH9uPxRzvfRySeZl7uTPokyT8Un6WWqe8N3
Xj9lUKv6e0Zmk1qSth7FFkaC5KNpD1EFJkK6snALr/rTkUwO8Si6cce6QsMljEgOeaMf9Fl4CSx+
Xdndq3fLP9pvIG/Zr/XjLW6XXwv5mWg6MhrKnlZCkYVaoL8xOH304jWk9/mVcTqs6RMcWVBHOVNb
BcPSngYjfHQ/UrMBxPs6Mmqrfu7wHwN4gJc1/3KOg6Cndmf+PAWTFIi0po1huw6EOyD+Xjn1ZtyV
z9Vje1X2iO3XnsELz6fJKErVE9p7SpKcDjbxx7IoRQA9yE1rtqjWJiaYlvTu3UN2uAh1nAdikAJP
C96Y62+LVfuzS1MpwjT3Riyni64uCH9kOvTkpjdUuZ8ij/BeMWuL2mmlo4vH+p1D8mvss/iDyVId
DzHGXrkPJHmcChtBvxJ/LJ52xKfoqVTR5TyHO8lBwbVMxPgo6MCl27DRzHIt67e4YY9sTN8/2rDg
B62jbIANpDQssbvzPR8gg31frpWclrfokaXZbiEuoidSwFL7Jn0Em+gOnRYHFpuiLZnDxjUkZ60Z
YfqNZ377yOJsf0DespFoNc0fdERyf6/0oZFmtyz5UUHr/PJ+WHZoR8ZmG2JIpHYEpck0PNnG2yLV
s2/+DZSITIZD6BmZCfbRdzBVr9g9f9LjEP6yO78SoIArKJEKu1N6FMpB8iZxFJ3sWmu0Qsu/W6tg
L8ROpwZn18NIwQ0fTrMKtevv6Vay0GOI5rFEmqInpEnWTtr5U+bU3uymEEoCpiAXro33mpF1HxHb
B8lblj2Cwdlyy7XQcOVAzO8Ijrb8LqTTOnK92k/9huAtR9VyD0kqg96kuHdRXQjWm7encZztVj6F
UqAgmND2pydRyCQZ9COAsimOtsOVa0aOcgNBG7xJISK1MszFo4G4CRkZUQQNwWwRQbdTJhCywn1R
4shjXpPWiKKvoKMBt+sqOnr6bedD+2VttoToskpESYQ1aCIAJJc5iqm9TYB5sLWvBC9LVzz63+Et
MTZ2RikQyaUidlJPIXksS1eCEA42hFPX7tslz3xsZXbNa65LtCwdgNPkiVF6B9qoejU8Xz7ai0NB
2yIIX4iCUsRsjVpFrPEZUPZiUbxVGs9xO/LwGybAdzG1GynKGSAJ0tFs0BBLWqUfvSY02Aqe9/2y
icVbGtHJXzZmN0zeRoo/1LAxyaaYeAMFVG/wlk5MVMy2UNC10h5cMEaS6bJm5GSznr5eOtPHH2F2
9QhDBf7kAB+BhN8K7TWlVxTMlaB8XRnq4oqhLwRvPMKUs8aQRFDzwh8pgtpv7h04kF5AprqhpnID
hlFkkA1/t5ZbOu/PwbgoR0fX1AWEWGx27RQKRHVCHHDMLgS3Wj3+2QZ6cD3VI6ZCSOCQvQiFSqMa
jd53IGFJ9CzS27237Q6qB5VQwD6MFoKgenPTJIaw0zb+/ne4Dk4/pzq9JY/iDFkQtRAVbKCObXAO
BEbs6tl9aoOb2qhexYfulTt0E4Jzdrua61hyrEdTpM7OUQyNyqiNMEV9LhtKPeiBUhtt74HSuNez
8qYaVBM6x3oaP5Zsk2VrqPzlE/BrjdSZ+0vUSuiwXXCl2NWz5gwWTXbKuw8H3xpkhxtFCXQm27vA
dK9/y1Md2Z7dKkPi81boYdtN/Ds1oBY0D3/6Ht2sbP1Fj3hkZ+YR/ZL50H1k8LtbyBuAw0k1tQ9q
FFeaOcXiCoTMqZk9rOUg1sxO3z/aVmjKB41nM61tjfZ8gJGj4iYMVy7Lc1jwbPPOXBhuG5AoFhjc
1L2uGMVd/tiaqApfB9YEf4AHewZhY2qUVx6oMy7P7NoIZ75LrhQljIEZthrlkfZgvZXwoALT+mUr
S0HW8RmZhcpqHY2JO2IekZQfdXGSsQ3DbdOzHeBw+7wrDqWSrtxvS14Z2VXkVSbwBJ5Sp2sXtK6S
V6wEUHUQ38u6AQF4e0CZaEOTtWLKUrhzbGp2AgWpyz1W1yiySyB1JdUhFcEKCz3On3Gj3aAOYV2e
zoWq/ieA/K+xzY4dRy43AWBj6szSnKmw55utLj1At8TxbL6SPV5aPMbQnUnQEoo6+MzYGPU5GaYm
QVEecpSewYB+nysq2I48jSZmSYZ61HMp9G5JB6Ur8/JYpenXz6O7Y/Ozo0/ksq6IGDLwrkhOcD1Y
spk5ldHcs31huGa68TtzsKEGjEg2L3RcMBY3gx+XP8XSCk/sYshISoyjCe90M9VBhbbRtAOisX8B
OacuE2J1KdelMDXiwr5sbOlMaoBNoOwwcUrMEx953ncj79EvqYGAPWyf1dTThTTR/1MriCQ4kC9T
hR8oo9mylrSCZl9ZwgoqWXaNQ2iMTCusVpRXYrTz8YAlC8+AaQNJoPidnURoT4PDyW0Z1J2vvRBd
D/w+59rKcBZeyLBCoLiG+iF41uZsX6mq5qnKRyTBd+iPzB/zx8Ryt/29oO7z7wRLBk6CwAaocHt5
HlcNzzZoHaKNWAhyhhgJajyKQXftTWEkBtpkdtUhQt+E9xbYa2nU6beeHovT4U6TfnQ1ZXEUamOZ
oSU0Uo0Qah6tP/zWlKLohtoCUFtn3Ft4xUHWScTClSYKRwf2yjxAUApnepB7EtgUjeArBBVvVmOq
c5eDwWGrTB2asnp23EhGxZhT7E0a6dUu3nr7FJSNBjSNwCXDR3BMBFv6KpmigMTjGjRroTR+Yn2e
8wAKq4QELHTVtG/uYLjECQSr3aY2SKl/BtUGUvH+pkT71+qwpaU1RVsbcJaoA6AH8XRNWZXWPJdH
CLq9guHJGpH5cG0oGRqx9X/Iry4eyyNr06c52kEcdWqBBrDWGWjvlU0FZMmlkVg9eDxapEOeCru/
Ch585/J5Ob+XMbtHZud+B6LnMuQfsLY8NoPgASyyOikRNkePf8/Q7FxmA4FE2ShifCDLbuTSaQR/
09fCjmXiig9Ym8rZYWz9fnTloWeW3z9k0TsEZfRwuPt7w5nm9Wi5EvDxZRqBDYncudI+gxhP7W95
s2JmoRx1uj6ziDD2UohgMRx6fyvu6A5n3EKlDZFGgGfedYRdqQF81lv8gzmg/nuFBp05Obi1yBSx
xcpxmEWNMQkHBtkNFBu10gcRhteHt6HWDcmGqiG8fAOucj3siqI91GMYHVhVizZXA+Wu0noK1n8X
2ADU3rcQLxt2iQDdag00TtcqbQvDg/CZEzGlD/QYBPvXhdJ2941A1F1ZVNqhopq0FVywu+YDczdN
wMGgybXqAN1bGXzxLqj0iq79gTfLsBNAZutwsXZ/uLGq7CG35m7VAsIDEOGTb7qxLnd17r3LAlTt
W9aDMpEFnqVFamXWOX8M4GiNfoQeWNfE6Y1acb4ZggZl+pqGRtDF/gbqOJWTQwI400knjz+TJB52
QYdr3alin97JVQcm326suq9FBcLwLshzbopph4svIH5wxSKZJSaqqU1ugy4620Kqh0OjooifmzrO
7z0yDE8x98GckIkSRCh8th/TAZTdWh8owMm7njw4HmkDyF6kxY3oqeRak0KcKCR4jFKK+Ve59LT3
0XVlQN47Cv40aA2AYl1qlCtCCu2Ohz1HxUYMo/6aZUL6nCgTEbSSR8MjBbu/I1R1/yQrOQXPLhEr
p+SDK0J6tylrk0GD+QDt+gnymLqKI/px+o1Dpq7XAxomjx7Kt1cEKulmUfm1qSUjyA01Uv9wQZBu
hjFEv+Q+dn+kZQ95oI70DpHR5xD1GqRO5FxBiVBLqtSoko4+oP+rkxy/Gvi2GiryRDuom+qiArU0
q4X8yHd16IsfcRu4Zg1S/GIvxVVv5BhppqdSXccgCw9jhOSqS+9TdyLGz/rQe6xkL2n0IIn8HYmp
/OSTcbwLkLQ166oviJ4UiXvwosKDvkMc50YWp5Fsh3iBQtXe0wZgp8XM4lXBYr2oyi6BBITq7UYP
o4NkOIU+Tg0RnpgFNoGXM4Kkyyw5l1rdTcBwBakLwQQVi2BysZWsLEJQ70MGzgBzLt8LEJI2q5y1
9xBraCw1Z2Sr5SLUayRFOPhB7zlhkQc/ijEoD14JFQDNrcONwurOCCGDdKCQijMz5nO9AZp2V7I6
sOTSF7/BpN5V7CtwQzcZsEqQphVdc/C8YFuinumMRadto+mDSHKWbRsxLm1JEgA1hQLvJoQU3Uby
Q9VJIJK0AZpDQMVPKGyC94gpDC6DeLSfPTR1XppC12jQ4fW0HVQbPDNKgDQBiLd7IABJSEY90LzU
qTCOjuSm7jYCLfCu9PvU1KIauAK3V8BPkudGGnUg1qlLV9ZLrVe5HTdpZPbj4N35qouMPQv9rjSK
cKCg/JAL4WMQtcRImwrN2GEp6BII8O7kIUE/MRtjb4SSzTheeZkfOTJIY76CGgw0Rcx/lQNwPUUa
Bt91GnNNIWuZiYZYFAN8pgu1lXXVTg4CLCE3wFS4YZ2fPddyjYoIRPsMAkUDI3DRMDuAj8SGgIZk
h3Xb3LUayYle98OwhYLDYPImS3d+2UNmzPNdfVD2A4hFvolQiLXrRtLrQkg2GRTsIGbmtuAWH/rE
gYTXcCcVrrAXxaHVIy8JjAGu9LaNeYibNKPbPAdvt9ckEKPry9oOIxGqRoM/QhyybHDeQVK89QYX
xGRtEMkPSRn7H7UXePs26zJdCbPxPilBHJYVfmZr/civaxl+Q5BU7z4aBN4aLBqzTcsE36F5ndgt
G5vXspXDa42N2j4puXvf+BAWIJ7aO7QLoD5VZcOt5qaaoXqp/FxB0u1JHjq0y4O78seQIx9gBLkf
7V0ROoY+cyl42dLmVYUcjAGkaWpKFZaTd35qtwMEhRS5KnXIN3eWmwX9fkTSyyJRPPpgpqegOlNq
aDQhktVTH5oFtqJmDUJX7ov3FZhtx/uRxREIEHsp2ldlxLbh0GpfqdhCzAwdD92PmGg+Bp+VdwNc
y2vJU+8lGZTRrGu/vWqDsa0trQMllN4XGM2Oh6LUH7QuVZ9BfEhSHbKjNdRTG8kGWCX8CcYj7SbB
JvaMLoq6Hw0jg9MKCcQHRkUiqekBMViawG6FxPSbIhQcF6xJ39C2xHft6KqbxAsUi4YqtPbAdMSQ
bKsqCFiKUbeJqTTumpzWkDTuPA61A5H0Rk87xYkTZbAQv/Obuk4UvR9FaD1JkKGMu7ImN6Hc1WgF
HHyhtQKWtS+CUPEH3qiSI8byEyjAcdfleMZ7PpRuOjcoblvOhacOJ1YfQVh1N+K6d6oqRUK6roKN
B4Upq+9z9wN3o3YdRl6je3Go3ruy74LxHxeKl/beE5z0aCqsAgpzlFpbKNDsP7ZtiCulbTZEblOn
q9H82SAUhUCFh6jGZRAmwrPfzEO/QVpHarZaSrJb8CG492moQLorGd+KFDywqlqr/5+681iOHN2S
9KuMzR5t0GIxbTaQoRkMam5gJDMJFdAaTz8fsnrmVrGym/f2brbJqkAEgP8IP37cHaJ6Qracx1eM
ajtfzmJ06pvFOk/W0mzNyFC8IYm7o1kJF3MU8JS3elQsGhnlqTiz8GLStCJ8zBNctHA5wFYlhMOC
MvaiiqxqTDrUJ9OKjW2NqzYVQWLuDZxEJ0et67yxGebzqIRCHCV2ZhMEsLRQpUg0hia+NXsdXdqQ
LGBXqoDNrIlVybugFkPqVAaGhIWiDQ8SZm+LjaBwZjpdJg+r+7bW3dOkVcdRra46cXeo3XAEMLRR
HVYDIt2Eh2df2FKc6i7+YN1ZVzpyAdrkGB8KYlBky/RR5CTCcio6xZPhNdyrwnwt7LHE2NnuZnG4
ujP2crO/6H15py99CaliHNtPjnbzkGud8Awbe3gNQ70u7AbNMEzcesLpNTNcoCt8ROs8HjYi5lSz
a06htFm6glokCe0hV1KbF1y6jVgzQr8PKQ2tbjBzq/d4mbASk3bq7HaRGcVurg24+UZKkVp2LZam
cJqKetoUMYZ0ttyJvT+GdbvJJEX9jEl1mMW0GOxEZp7eZkXMWkjWTa8ZSc3BSWkO5mYavLRpJlvE
GcLtjOF9MNJqx7od6zixTGZOU1Yf00RsNpJW4A8SRsm7os66H1VZuS0WCD7JlaPvSBk1rhqX2TOF
ZJo7/WLkmZ2MUTLZ2ahd75iupb44Ftfe66+Mo8RcSB811q2cyMQjqioseAr5XNgGPVdIIRnNjlZa
tV2W5uz3WtU7OatCGwP/GEipGcYuZYHXSr8mmWwbzgXiaZ+Fpm8kmRJFMOQXdEnvZyu4RupIqKVo
lpxekPVjCLgk+XpiqJWDEXPoU6r/GkOEzZMViqhNjFJ1wq8DN4kwGq+nfknqG03pVTfWG+lOJsoF
5KIrJhLz7MbRoqt2l11np1XbyYMCqQZDIsN3mIym86pqvPrJtRso5WAterF5pfiRsTwZB5WBPmFc
wxiu0BGBG5TeQ7eg26JKlz/kZlVbjqRlmg6SaXETR8UKYk1p77Q06167CduoBdvkKOAhmBvqaukG
4K67GYthwl6y63s7yys9oAJOD4SaAYv6GofAKjRjm2m//JlZZdE51zhuP//rlvC7tvMLKrnIIcCk
RitdyJM94GU3DFeHsv6/cRWVVQfgSPQAv+5/JuaQ5XXLVcJZxZ/mhzaErlK9/esXQXOJSzDtgJ/w
pevUmjltrIpmvQtfle5WSmsKlPf/+hq/gc2RlNDMVVOGocDfLtLJnbZYRmV5szO41VnaRF7mrOzV
/54oMZKsf7raVzQnp1qdhiax4CCmkGT9bIcIup8F6wJO9bgS16+Osv0niGu/QVgQEtVWGRBWRzGv
+CtSMOmZfDVb7qUcLL7kV+fuR74TPPFH787u8Kr7+n7ef0vc+c3L+JerfunWEYeU66XjqvF29QZY
rR9sPAGD1h+86jIF9V0RfIcl/e6J/vmiX7XmyYYpjWNtgVBObvOjP3YbOvFgekPb2v3uIPzuvoLN
QZ5Zl5RZmP3rfS2NpsnSkINgSaSP8XYwnNBsaY/+5U1o1gH+fKEv5zpVwrK3Rn5V64WBAVHosTyt
KtoZ4mBK5Sy3A7xDdUNB+R0b6jfoD9ONVSCWRWzm/V+xeqkdFqY6Uuh1dXmjDpdeVLZKWB8NLJhT
qTiL9Llk57Mg3GOLupun8FGEIm2b6qVZltAeFckNKwonsUQnUBCeR2wgy0pyu3w3SWJg9vJrU//H
iOpf8sz5T71u/mx18+831c/irmt+/uyOb9X/D644HDPcg/4TU5z/XUQ9eivE2j8sdn756PB//Ict
ji7/GyGbN5Udcszi2JL7f7Y4uvJvwOrMspB4VRDnxODm/9ri4H2jwQhlH5qVG6Z+IsDwP2xxmBlZ
DHNkfEBY5P5XXHH4pL8CfOt1LZll/3XFBvce7UvIkGC9t6gWqi7b/krsdAiuepL5bkZ+VT+n074I
g7pI7DKGbgyukXeHkdyT53eil7IKn+Aow7y18zHh7tTILszPifKwtChBg5KGMnaEqxNLp1y5bcyt
JT6qqj9j6sEmUedkUIhzbTdMgQaqhj0tBYOXhY4O7uOq17uq2YK35PbQbAzFtWK+Wxho+zJYcjt9
zrNNRpTp8Yv1RG2XVMiwm07ymV9R2jd367YnLlj8y6a9TY+pA93PKuyEuvqwuJJdB/lG5g/NR/LW
uLMze5bf764BQhQGygf1RXg2kPfl3+dgVdvSevQw7OYHM9BbqvzxbXXUiTyBgIDE7S09wHO4nV8W
J7+/Igu/ePN97Wb35aHx9HP/ESbeVJ7KiPk7OyIBUEpLcGYhharEKTD1uxXHvflj6ewRpoF1qHF2
Ed36AQmhZS+8mwHtsWe6a0Ez2GwjvAjyzeCIz7OLBT3L5WHmL+p2zIJE8QfxIDUbLQLfeTGd3uuY
mCCkkKngMO419TV9J1gBY4ZNh6PllnaLqi7sAslwxg/lczgNn/3otM2GqKLfjW51ShS3qXAQGf3J
a+8rZhSJXdxFD+ZjfZv6akGH62uztwojWG41eF0aUFcXRXBt98JPxL3eQs1Rk0DIjlaxEwlg7Qdq
X5lTBpaFufRnNp9ytuFLqDLOSmvKnJnUfJkf+tvasS75SMiz2y1GpdKhlCa7+ly45UlzVOOgk29l
1DzTaNdJm/iK4adgs7ptpocxck27vIcPlSNr4C5VgHDgBNZzqJuNXjwssZNgaT/YZugrJGbNjoWz
8sq2YkHfea+2ng4inPvr+DfKfZWyFHN4D/Grq3lYdEdtHWTkkiCtLrO+TROkAOtyAxdf+Zn4GIEE
pQ/U45bnJLWz5+TGCuZtfoMwqFPdSo9YMI2Dg4f2T/UgbIn1e0ydMze5k61t46S3LR7jjjn589XX
Xsl3ym2LFsyQ3jWqX1hudgCxAXWFdsZpdZVzY7iSV95Mj+YdLnUPcujQ2pUuGI0bHWrF0c/laOcm
mgq0p56VAvw47CdZP+vRL4JFOUn5YageiuTcWvtJ+FbLcM2Zf5qX/oo1CpqeCKMh9fA30fp6vM6W
JKEZnW7X17HbrL4l33MBf9Em/3YdCR1+Ec1j9gelvxYJdFbWBGdujWnCHZIsupPflng1ZIF2Eh6R
P8ZQdXTl9VbfpA/KOR0d/bv64cvg5I/fSn3Coq2pQBVcS7U/jYqw7uyi1fjZLQ4SZPFpk0CDlJyX
Va8AUux3o+ivnO0/rofKBFZUMm3/19F7ZNb5PFhcb9xl8k4r7Xi1/PBUAMG9+aE4/wTh78uo9G+X
/DLc0wZg+H69ZLpd9IvhLxtIvxh6ehIL58s/c0VqvN+8Qvoq/rxmU1bgvl5TlRCmxU3FVQOhtPPF
CctTRlhdYV1UarGPKV70YHGt1k0uTK4nFIYLXy+8mRO8jHd56AG4V+p58abgl3posOavk/Aj/Zl6
2f31UvvFrjsOgbhf24JxN7iy4LVFsFos/NrZvBs57raEJ694llsfGHcxNom+t5JXdKiF6+U6P+fj
j1x5izF4nXLyzmUYnuKrW+ISFm3S1GvL8zOm6gg9oSnx1KKzmNskyLEkuJc/+/LH1DxL4qMYj7Y5
PC5pYJZ21zhhs13ddBlJ3MiWP8tw1JnCaO7gar2TdX5EW9P80KI9jJg4zGxdzXc9yMQIlINMlzOV
L9BjI5WvlN+0sENVvkJxEaIdKaQ17TjfoGNf25o7A/5P3lKTFsfck6NjmzhTe5+JAEa4G2nAkTtd
36fGxl2YohUBfTeotN68F+hXmlg3JyorCkNtl9VZtO4mtQV4rR196O0ZWd+QAcXSlbYgte4wsUCB
HbN5a9a7LKXM8JYJIvFRILr5kcKCcYTMtt3LhYMluOQInyillyHYhDM8ds70M8dMF9avfQ363UKE
+0QsP44v6XKyXqBk4nbvkA6v7UYEIMboLpi63VicACHi5rkbd8qwNyS/3meobAzC26AceimYs00i
qzZZnzxkT+0uq52qcET19Uc4HaryEgl79eq1lTP4040eEGfG2VZzt6MNQlYnQzBZzZ7C+Nh1u7aj
gFjanVk9gdRWj7PXXqzqmGFa5xZg3B+ZtJF6R2NWgFW6u/j6Q+M22z4QLvKLjrNCvkk2FnjYPj4O
0GsxB99D5Gd59/rTdDD5u+Sf5ZuFGr9sx+1u9KZDT4Sj9EGwr/VUtC5Uu3/S3MlfBgRH2QoGbHda
zsq6zG2+VPdpYi93XLq0l3vpLr7t7bV4qmwjfMj7d3FiMrlbrE2lHIw+EL3xKEMCtROv2nbPxofo
GXul3xU4ZJvBuC/X9v4QvlKCDG606T4kP67sZvbly9olau02ZHtOiQJ5RADVaF2Z8tK53nUwWrTL
4iYYaCVUAstwEljerWwh9mSo5fGlHg8ySU2xZRaKgKWuhiMJnkLC/kgG5KkUC70JJy7cJmg3162S
HRKFp5iXfghYfJmPPWBy78nisRlthmbtpsrc8iXzC6e3u+dWebg6RQF5OFCQFr4sL8iElr7gYiEb
X/Tj9WF1FxvWLThgMLtL3xT5UAvouMqT2+fe0DGEdjXepsJevQJ0w2nnm6vADHPLs2FQpf3onUGk
Q8s28/CgDm73LL7WSLqzEMIjIKw091J9E4leLx9nY4+BR4NOw+DPXlh4rejJ1V6pbkzhSU+fJub/
sZ1HLwDoas9U5iAUtmbZSexPbOc5DUI59ZYjbQLke7n40jwmibuKZ11JQXLDC08Y5fAmeGDPdv1Z
h14h7GZxq1O4F3b2XkRrHRlSLCaau9xnb/VncpnuYVcw8IAHrEmu9aEkdnqfn6ofzGKo6dL4pS6p
qlydn1XaDeZ3VFGPms/KVLavcqZXXo0dVnrQC9fIfIUoyw0xfKNwsrvQk4DzpEAXHeUuqZ3ho/+c
vYq56AxtFTq3HTFfrehsD+kaAsA0pwSql3gci71anItSgXv+hhwDoKAnY74MP7/40TxP+cs4vBnG
xmx8dBcHXC9F2+oxw5pzGx9MX/bq2m5vVVKnsRl1l7dZ/MW3ECJbf+lZAyadonuKbMXnpDixeBIV
jL5hJHNmVlmi0mn21oMq86XYqreL4XTtnDyy4Wyl9/UjP6o7tJwZnXeeORijRcURWKVE8IqMMtry
K4PZkSE275exH1Dh27WbxjdM/FW6M4T6OArGbFdZx17zZUd9VPO7qnXD5QYD8vaWBw/z3KlR7EvX
ZKC/XROvWXxYsWlyucKywJeFG5dzB0+hdtSXQ6RuTK/JfBTrcqZrgnBRlJNix4wB5rOU+VG2yyj1
9fG1c6OEhR7phk4vm1yz8OiOVIN9Ldc1ky2PRSsIlIbk6pXD2UoqN41WN0qcnSKESp04dcNZwLuH
mtpXRxyCbxTfUrmNLqZohrBPlt2S3hSmXbxc00vbX67tsz6xZh2Ir5pCr/maMuF6rZyV+OEArkMx
YHVr/pmANJluft1FhCfbNA+dwix535IXr35uOghsil4Ww1yL231eOsLwXMO0dLXUl7TPFC1gdRNL
dsSEhw0V/+r66HPljVOIJwlBpPhGJE+W9vBj1mloj6Xg6aFXYqqD4JyleBZlzz720kCF+D++mdeN
/ijZTUwzbCsHi/mqF7/EP+iDmy2jfG5P0trDdmFIXrDNARnkx3iK7+uV27Ns21sAcGd+sRBpqOzM
S+Jd+BK7rOBD80MpFN9YBHlb30wp8C9ddi+Um7Ux39QBb+xs46RS6mfFuk8hBbZ3ZnWor0FhXpqI
vuikCucFxj4TtGYj5zbvhPCDrNM/GaQG6yO6EjSKzpuZnI7JsbG2pBHtmjt5eJKl+1aHHW+0m3G+
abU91YMyriEkZjw8+6H11Ht1fjeFWyn3p5BBGVPFoM93rSPtmVYRgDXGnZwFwuBgknnm1yF3xOoH
Wy3s0lSbltXeiGPnAg8QifTGhj/AKBkgoSs5s7hoB1ASOjdtt7n8EjEHx/aqaIIc9Zw0qBh/l47J
fcy8TnYovdRsIzvkTzcP6pGo4LapPVL4dbAlAt2irPDqwsuXbTJi5hgYVz9lhci0db20DayB64u2
UfxfOzVYi/jTFsdHxLG9srZDf/TL7XLJEjs5iDxkCl9KADqt+FHH57P3dff6qIIc3JgvaBmvWobT
/sqsz6Op43mOaMOwTXkafdkXXvP73g1jr3dVeJVGoJlOu5Vtdb+6SV6DBh82bBddZZv5V4xX37L7
iGx3MbfX/fjRoBPOYPuxeePYeonsoioihnZ6oc27KOvl+HoUBo0z/hApHDe6L+8JkpviMpIgduPz
5CGE5QlHcBrec4SxhKBlbbeF+bj+YVRWpTVf92vZbu95IxxjV7pdEN612+qTFt4rPuXtbD6sxo08
0TNjZ15JBb9BvXeqp4QR3cbCY/gQdrtFvjfCp2uyGpWlCq3KWRXPDQwO01aVh6yjOHRz2lOgB8Up
kXgk2xpMZx0QlM6DWAELqLR79FoKH8Rofoh2goKQc2YzWyQlEd0qzIpiTyxTt5ACQTzGOgRgEyVu
TDkXu8QWXdpliqPdtvInfkKsgALwfkzvy63celVry5Se+MEPFvbvmS/f1copowidzFvmhhPjuDlQ
RwSvnGvnKasu7I4Cnpen7HyRrZ+Bga9bUO3W22nZllcH/AmrmIHlO8NmFqFvTBs9rvhp3aPHriYW
t4mxnbwQxAr+SohMiV7fLiRC8JjWK/ga7QHQgHo4Yhtl2cgvravtps3grGQ0lu1I2fpmHPcKu922
QMYR5s1U/jTL41jdL+NDGx7T7qRoe8CXSkLoPrp2qBPddd3+unzE8nv3Xv7MnCXoYNoa7zL4lAxU
llyM/s2i6I+6mrETY32oXik0juLHXNz0lR0WHH0xiNMngw5BYIRLDtF2IQWBIkCN4EVfzDsrUA9i
fWQQXarFVs9eZehCoC0zANFmGXObtNDZS+714W5Kd81805G8RWadGqPlI3v+k9vheNOfm2O1y/zQ
bg/9DSkCqw6gG8Ll9G6dzHuDz3em4hxNdyE/gndbgQL1iNbyetKUylcPdCariOlwMe8Wpx0cYXQ7
XOxZXKA9F88caZ7oa86sqHTbo+Wl4CLsBZfPussrQ3Z4XZwCWcr2F4Jg9z6LTxTUNNipV8EN2CAM
sgN9ewCY8ocgW4WfIh6ZR3GKqqd+FrflwTiZ53G0tf2qraq6yqWK7ciTTlrA15k0/1oGw3WnOdCf
5NhrJrfwsM5EeoF4SDek2TpM+hJ3RukT0byLBOLGFFlEIHV2x7sExphdAZp6tcq3kkN3Iaqf1Xqj
gvuk6Acbh+K1fFJSdy439fK+RFukcdEHaqZdqtlVUCWrkNtG75yFT8zpjrf5U5zZfXoJw18mWHNk
8xM/V/nFeZMs7ig7MBOGyZPjt3ijNwEj94TSwriVslNU3irqfWbIdmThNU43jYRoP8JoNd4z8Rxq
KU1dYbpWiZ9FAT56e1Ve5ukJ9qX4MTwSkRqwr9KDHBZRQyieoe0zk/im7ys0++AhAICZ294IYG0N
n6axLdpLLR3ULugsd6aZye4KPjuOSVbTYscwBHuKvJIQ15oUEnuNpAe/HByWWMkh9McnyAcCs/Zg
IvVKe2DspYekLRc/oSJGzVMXf8btGxQa/iu623uoFZn2U+veG9BxLX2KG98iycWOPgYUg/nP3Kkn
P5l4XxEmEBh3Fg5Ja+AOJy+q4sLIKXu3YhZ59Yo6AOS0On9y5Gcr2cjj3ahv6uhNatAMtfZJt+uB
+q5vnWZfRex/aYF28MceFWrqfe3yYm8Fotcu/BiNjaq/S5fqafSvZHC7He162NQCkLoNHF00vvAI
wmz1voLvQroHWI8HOofIy4Ut/L4uOy6lq/cbI4T7FDQeMlyhFaTg74JnYgMg30zVnZHcMm/KVLfv
3MT62Zb3s3kTKj8qVLWIdvBibT07LBxm0wGAXYLeFV3syl3z1Ctub25W+LZ+IsGXjZdF7/mqX7iI
uwajt4xjrMYmwqzeUnkk7zWdGxf9RnJSGH62RbQ07fEAsh6/LSiRcJxdLdB219nu9lRY05PgtK4g
7cjNTtKtb7QLTCtSytlC7RRTQn+sOnPP0++CivNt2DNeG0pDqBgTGx1auPjGDvrfKjs6AHLT3GmQ
GXbrauBMWlzAw68g47K9Qr+fzfxK6sud5aFVDlkflPdO0x6QSCyknS4ETRdBhmEL36Gwip0xKAMe
AZFTtHaMYMg9VuFebzgnV7gi9nqvOupCQuoKiIx7br/JuzGYMMD1DWiJZ76nIV+sH+x15T59aGlF
7nEoXOfbQDC9/cZ8AZ1N8nGNzfk6lrVc852M5gg/iVr2ev9x1DkL/WEqHk07tEX6rdDWC6emDihd
UCLOoOUqwWg9yDb9o4kYDB645oe5NZzrm+SFT5U30IlrD2LsSq9XIJTFV7JNVN1ANBTAmvlxEQVg
dQLCkmjpHdbVGlu+H3bzMy5ul9gTzi3rLSQ0ukqwc+CexSHo3YqSE3pKQvzl+Y0f6vWbhYivM9df
WOafccUvcK2gRKOpdCVyMqv++qr5eljnELiwOHSgm6sf3UJZoEqgJvOX3epUhoPhXfuUf4fkar9D
jlnUlJnJrariX/e9oRD3C/Ru1QW+nB1aOg4J+ELsTLWn+f3RwMrdgL0GYAKuVQdDceZVl3jzi9cQ
QyBkI+khx0cQ0n3k905LcrkB2wAQ7T3zJPOPTSAF/aH30xMbWR5Zm8/m1Hz3U37RK74C8X/6KV9X
wuOlXiq156cUlKg7+bbaDvGeyRO9Fmu14nbZL/6qzRb7qhverLOA8Ne+ONWXRy9vi9v1lV0F6FfA
Yjpr22gLe5CKYPU+Wsce8g1QBT++c7oH3nHOgv4+boxDw+Pp6cC+Bdp/C0D/4+loX2YL1VXoICH9
AqBXZHmA6/DPzDC+aun8eiENhsaMhRVdVMwvL2QlJW0/pc06w6DS5Ce68NcppzpuDXGgv/neC+2X
1eTXx/Xna35Zb1HFuB7EFVwXd8kGzpvV3Y2qXULOtodzTD/TecMjYzgiIQ0Dm3zmirPuCtp8ne/z
rQfVF7LHH/dA1ljDZGQE//3LdpQ5VL0ZJTNg/7H+BA9sFEfxc8j03vJEHc9bH2eb+LEgPC14EJtb
VSKyFiQEYnbjqKCjn3Qd0X36Jhzrbe5TGTx3+Y111xFMSR3b1mAoYIuB8ZHi4yW4LLcndobBlgPk
cK9mtgAfno7hiVnad6eDQf5vhhmr6KSlKNaqQfmFYxKWGexrqKVuq/o9FQa9x8f0gngSsU7BnMju
Z1u4WQcMsRc+KnvU5xG+Yo6xVfaTDaqV2sN7bjiUQ1DL38Wrd5UuYUrt7gm5rYLYHOT7erSNC7jA
+Cwr6FXr8FiTxmXwnrLWbi/FvnijURN7htR5YCDaZGzqY06XSqaHwssY+EF6H4Nps2ymQ7azkOLX
5A3+9cf8tsgcgWbCZCnfCzEF7OmFz+mJ+kq7pZSdc2fcUmyTFFLMtGQ08+hptuKmPCweg+Jt/i5S
LZ9CFMWc65aSa6R+boIh2hWVH/kEwH52KleO7DmYmBh4yo6/OwNXuxMCEOATlOkbMuc4rD3hqkEY
IZ0Pj57VQJ7hyXDjh8TPfMsdb7WX3LCro8Dm4Po9oBkU+Y0IAaD6SNgVC6I7KKjLy5+4IOc/Ds//
KPr8XCZF1/6v/6ms8eBvZ+ofz/grOypMrtnQQbxkYDU+ig7aP7fKlpmwLbgQRz9Xs48WbG30BOI5
T01+iR8n+AwRYELMOIZcfbg+fPvu/S7JGAi26JqC7/vf1EHneojaLpchE/pXGaLY6m/Hy/W4GjuK
7nT8frPyD/OIv92KP13zS3gxQmlc0l6CXsoZe0TuAGgzZqd13BnnchOZjnU3egozp89u23ysXrtR
5QmSvSLZLGdBq5zt8FJ6CAqPsBoMd8WHVsBuHXVez4zyPZDY8H48z+dRgt9XMgXl1bydj8N9+pG9
grTRMZp33SNtvuHl7B844Q14Anjc6q1KHY3Ij68f1DOHJz9mt+o52k2wr0p32stniynOuT1Vfu1k
P2niQN4DRjNO70f3M6CVFBSXokOfqz6Owegtbn077WFmpK5yAHuE09BThWvH+aX1wzv9oL8sW2O/
YpjSU7Pv31ZCRuuLqX1Fj4Gyy/QRSpzsOgqGHV0/SJMur84Y7wMJr7Oj2+6Jen05zf4KQm3xabqs
1SCIzZGs6A4I06xVpd9dqkA4AO8i+OgOxyKo3P4ze0QJGTIEAPE6S4GoOJ37vYpwN29c6V8D6RyG
nuBXJ9YjOBdiiHQM0KWLesT1FNqrD0jqNJadj26p2ZEUUFb7AL/9YZXk05g82vrzfABDf2dJwTiv
hAgWffiEGMj8JqI9LoLSyx+VG2szAmwB+B3Lx+gxPF7ve0+xrTOAwd7axgc1UHfRp0b88rSRaFxu
0iC5MVxoR6fiwOmVrr9KWKDs43f6O7+drJvsX6toyeKG+HWSv2SzWNexSZSmClN5ySKYOFTOEbP8
xKX3Hu1vYob6u8T350t+OSm45uZ1N3LJoXkukKy+7oChsKdis93ClceZNuYPYJe58meolvNdWPxs
sgd5PrI36kq+5Ca7lF2mxQvFe+4vOTN5CyfYU9W9UeMzSM/10O0VVLE1Vq2cpnTG0pU7m+H4dlG8
LKddQl/B7l7w1x697n76IT8qzzMtSXIE2ylncGj7uqNBjmz2AOlY/PjOcq6P15tmwxCIc9gD+KIz
UuzFkWlGsqebXl+OdYUVlBmSFQizN79BtE9ttuYiVzjorx1Ysg2sG3eB+mr+oW+LThqfrhwQObow
A2RZdHqWfDIe7tWQ79kLifb5jtPK1GOjzCvC1yRbRIAWhxQ2zz6kF1GxRclmWFbZEewp+TTXbhWu
wi6cMwHqj4fGbXluTjERAQCvsav34m5+GEvudYfWnmpurOUmO652U+kTfcmA1s2ILkyz0PwgamQ5
WEMn6klUnwQtoL3TNjyvbX4S2Ee6h9D2ArUJl8PytAZ66CBBciie5tHhBCdw71DPlTy58a4VKNim
Y/uEXZl+C1+rgJp1IKz0H1pkp59oUvQf9Qf1fwmqSJwqhL3h0JrA4UOQG3A1t3U4QxZoKkOMLZGw
fJ4bWAykex0bJ5eeVpRBbrrMvr5Cn4JTAK6rfcp2fhO/IoB90q2gzg50xCtTRvzRHoVT/szshcn5
6DKBqABP2Gqh73sq4AzGjvwhOQBUGpzfQqdUz96jk7qL6cLX2Wn8s8tAsgKpZhSEHhzzpXumewPf
iEH/dq0OBDc/oIDhXLHRiJ6mxyHQ0hM7mSKJ/WZdb8bt+sLKg11Ph3LkZhebKXXLDYStc32K6NEi
doQ82fRTovyD9WMtKJQboIw2vRmijVrtFmxvLH/KPFAN01F727xZVXyjm++2pr+afP6qW00dGg5S
JWzWfSXwlvCXjfEqqC6uD1uBBmZvfi7PaEY+JJRJOJzuzK0UrNR3fojfiKuS6oTLKr2+P7op5Ym1
ygu/lXd07zAbqLLcLnV/kQi+CTV/jzTwnE0oppicYOLy1fCpayorRzaGOuDDDMKd5Ye7tR2rPKh6
3hIAFNXBhYnu5+j2ABzlx4oNjCCwTC6OOZbnWIXA5Rj8xo0DY/u9h8B3X/AL4WcI0ynFA1dxEWSe
bQVmZ7hr8WFqDPsDwbOrzaZzUL9/WyD9ndzEApXODgsC4rL6N0Xoa01xVEXcGOMuumi+tG7c79Rn
5ZeHxndvjLyuA/y1NPrL1b7KXeRmIs55ztUGn6WYnX7RthodCnqfLVYs3GLSjuBZbxYn3Z/eJvK8
BrmWFEwZtba5332jlXv8m2+0coJ5MURuBX//E38tyYw5iwzIXcuddad9CLWbnplcjp+MnSHQDv4I
c+Nj8BcfFkG3pVz3pm3j6wGTfmAKyVfuqDEuXWhX9/VlpbJEr9UGouxj71N2YLELUwx6wEmG3AFh
UbiNDvn8tDLWBOhFMOxxGoPfROcPPROwd2U63kveWiYsd9od790OMElcB2N3IV5g//XB+NXHf3ki
6DGaBjK/Op69X7N+FhfLqFSk4AS+MnRgVcT6gFE6GiRabmtPrFV4xknbaIf6tL4ctds9Tjvp0/LG
AL8Jn7ioBKhR3Yz8CSmPI6O5HXO7Lc3RTK9pnjTYn85xOqfb8mnc1MY3VcSvnaC//QJ1DUOihtnx
V/8EBKOXrNbDPxCE2jN+JJ8dlCDlPH2El3hbbZdt50PnDqbDSnLubqZ9HdBA/xpVPelUcZ0NwxZv
xfxhBKLfaxeJgwfnmELuKTtmXuxT7N4ypcsqgEkqM8VG/tNPXPViAD6uarjgv5foLv9Grk2R/946
m6s0DWxSvChwh/qyB6KrvV7j0ck8etd7y2Es0Ko1g74MCnfZNMCGlBGgJNTg/aUyN+mh2sICzezK
D7dtgK6CD8PC/z+cnUdX5Uib579L79VHUsguehbXG+7FQ8JGB0hSJuS99OnnJ96ad+AmzZ2eTZ6q
gkq5iCce8zfVc3nXbNpVQpF6V92bAIampNNbD8fmpWAcsKXhtjSe/RV4o51zaBfqsqKtORO/FCqG
4ErfaRfQmKcqzt139j6mNXoHcucgftFI8On0e+sCAk5+Wy6Yea38TbKUN9NuTm78hWB2rl9PpZ9F
soQYm3o5gRGXchfowGGQe0SJbj6CeJuEabfgxcEJ8QUXebF0tgmEG0RjrtorT93mC75tApwQMBee
s94ieDL+OAfGG+MimNrI8+RB3pAWLD9CCVOnqXc1bj5MrChN8o19je3qPZmPf5Ufma76Ox+3PUDc
+SP61/NQXSlrm+72s72u0cBr5kAr1int21W566+hGaO8NpNrcoy3qYAsiAP5jA3ORi5uR7owS1Ch
8+ZCHPJ0We/LZbfQHkIm3mLurv15zJh9Ohbh2Pwq1gGbBkTBLL9pMErq3bmoVshrPqfNYgJaaOAZ
X+37YTWf2gXiZQAzMre3OtBsZQGSaV8taI0DNlp4S2PjwXzqd5Npsbst7ox9VtNWHBbOCsggs80A
tTIgQK/OElhYNDcuAn8W3ve75j5YiaN3S5IQk2fNnF9EJQxUp2m5s4qfU0IdIwTgrkuzWdR7MrRF
eJU4ayYI4Vw72PmKrVEe24OyQF4gAWcUzWuEsO2Pnt7wOLXR/92g/B/xcH5k2Hzh4vy3jJ3pem9Z
PpShH9TV//qg6fjv2eKlfvnyL8u0Duvhunkvh5v3qonrz0SZ/9cf/kOduRvy9//6j7esSevpb/Oh
+39m1Uz9yv+ehzN7j8Px/fT3/2HhOPZ/Gi5dVCjPNBJVeIf/ZuE47n+iu25bLjkQrmQ2P0mzsg7+
6z8g4WDmgWMJSHIYN+oki/d/SDjmfzqTCqzraKo9ebNZ/xMWDpf4dNaaJn+5i3WuruM1aeMmesLB
afTQR6EBsZVaCbZe1y2tvNn5xbj69D6u/hX6P/eivrau/7kMTjcucsOUsqdqc8NYuK4+DrgbK8q+
iSWEMc4pLdkVTAm9cmp0Domx/fmiH7J8//cY+ueqJr6TXFLwOk8iteTRNE8fCbqmi2FGi2J51fxy
KzojAxYbbgiQmIGYHxQ71O/9nILWMY9+G1zxBVTkWJiBADnQW+VST/SXEJ66BtS6aZRLb1Bv2vxN
0+SjW/t3mSiQC4rwkq12daU8/Pwg4mvL7J8HAc2PchZfirzoa0aE5o+n925frTsnetftZgFHkQpG
71d1sG4TMh0RS4CCDn9kiKN6jWD6nTN3dsMLg7Z0XtWrscGTwi5viuG20I1Vbq+yyNiPQBYNBXnT
cN/kOEL35rUe3QimTrwGvWT0h7jSokRDy5JqMqvdc3prH+fl6VdyJ01jKhYV/b4TvmqAWMYoLQjf
Vmwf66y79LK91pQrYUV3OE1dO1n0Wzr2UfCOszheJlF3aGt73VoMJIx8mzjWqrTdZajkGz1uVo4E
jAadxEibw5jn2w7Bc8s6thbopdgsnsIeDXTZ77vBPIZ9dxm40RO0+XMsjK/Vw7++GSQCNhW731Y/
BlSfsliF4YodI9m01sFyDpHnz8yKM0tao5zVWnNEznmJ/WJKrg1KMxYHPRFXtdhFXnAUcPrmtZBy
3unt8ufF9N1acvGcUqm+LPjcJ51/FWC1Jb28WsdluE4tb+sEypnO89cEnt2mImEH14aelbA0bIm+
Lld1iNxMiqhahwDcVGffDNVGz++qArPcmI4h/ZCfn0mchrGPKwod2iw73VGdkw1i1VoyRGlQrU3S
sUS/G0f1yTblbZlE4MygQQ/qk69dN0DzEBiYj9G1iN29GAE9ZPG9hQ6dV9abrIIv5Sc3Tptd1mF8
Zcba3EZW3POiGzcxt252IQdYD0Wz62Apuj70MWV4kDUwEsOUcLiaX2iWvP38cHjHnQTp6emoB9Du
56vhqjr9/NNSMpPUjmOpMJ1wgANXiBYgMzU+D8J4TLXB3naNdxF6pb9InDrG4N3dTmIFCH05FO9l
dtElt0q/x8tMXAVGC34mAgnmoV7BlHQ7qCNdJ2k8e2MYXkQxs5ksKlHkGPxok1oBELFUzFOtofAu
c5DFWvm79gEUaezH1PEjJvXNjdOjZ9NCUkxLj1ZomR5HW7sI4pL17N4FrknKJTrUPgL/2Nv1PrNK
OnFZuB4157kdnPfYyzZeDy60NAtabs59brp0HMObLAWC56U5bd/qJRrBvEHvh1wcDWCoUR6hgHww
A3pqmlwYVnLR4clSh3+aEgS6jRKXF8E0S6xnqVgQPtJKWahDvx6j9kUmgDFFfdPZSQWYn+5TISak
HgovKxwMnlVlLRN5SC19YWaVM1Oa/srpqmBehfab2ToL1UOWRs+8bqY4RrQYgW+2gOL8nhkXPwmq
qlo4dvg7aqJfNUjNtoPREQZzwwVVWmgPfaQ8Z5F7qCwIRC6slXKKaXGf33dwDqzud8+oLaddX4pV
FcMuEPE9Em5Aqu3kUl5ZQUazJOdKkV1WVEK5OlOlObk6VHWUrDXl1igsenlqz2KQ3aHoIx1mjA8l
K2z2SQOIxwD/GgwRfdAquPbi9MFSnIWXgVy2UG3360u9S2g9K9B6+m6iCqjg86J8X3vu1HbMtn0O
nlnSiVpN9D3l0Y1KfaWzwKyyOSg6fIbITaEbAH5KVHpzfl8t0JNioc2KxtwMg71KsuylbyGiJO4h
U+ut68ED1iVKRtplYI3+3EHmNHwUVn8zIuoH/2nCRLG8hrKFCKAXN5qinTEzdb8Oz/4VwyZLUdOw
NZpppzEsSxonRr9uQrGAjc269F12dK9DOEYZAMYsZj6T3+S9ulULE5GvIbxJY0Y+joeDvW3nyyLw
Nxnit4sGvGU5ZL80G6jPGIDHBRSeRukhiQnwjFpFn2K26ai3Y99ceYofAhFznqrKcGd1E1345Gez
DEC3JeKnPmpoAvjaAhOtbOG3fBc19PZprd93jQAkYgQvetBRjFUcK2qLwE0fAzwWCIeF0VOq1CtL
Kd50hZl2mnUH25fvTdQxu84hJyv6U9nxTod4vNXCcRPK8A+aupdDB/0MEo1x01jWBipSKL1Lrd9w
rxvFdY/SwgWq857MBKL0wLi+sQH4lPTq89KHtRDHb2MYgVdm44X+TWPqVEFoclEuKhrj4lhfo362
G6sRjwY6m7OkbO7PRNGvfa5/PqhtCo1hCgT20z7XAH7UHKsYTUgjf0y64UZGyrxw9hrG57NIKurM
7MaN0ji7inetu4cOzCXdMZqjnbnzIwZ1hWNuiiZ+//nOPq78OQGawjuU+4+OAjrb4iQB6pDxKLOm
RqHUqe9KJCWyUrXmW7ORYmG7ZjkzKm9lkgsgQY9QpKbPbXeL9TVLMyXml3TpxRjtUiM+ILG0QV/1
0pXWL0+A0E0zudBSh56WHyuo3/xqDNcDBUnVj/LbTo1KMYsrPL1+fqYTEd1/vW1LRy+cw1jAmTxx
ZFBFVmp5nZdrfcRJNsgZvEcO1OtO0rKL47Uyghr0RyCVNqaMSI/NrUw+K+6vwvP8eeOwBoP2jDfr
NyvAQExxEu8gK/nrnryxMutY9fL1mNpXZlMEszw2bn2KH2M0rkIv/33mJXztFH28BAwEhWnjUOxo
yB18Pbc1F0m9GvWvta9mb5nB9KoS9k6tlOtGt3axkPderh0MyQBDpOufL/7Nw3JtTBptNE1pVZ3U
PkpWRXEfdpPs7bCprfZe4Ru4FliTLhhmutGn/x+f3MIYZ0pUTLQjPoqYz1lKpzhuIQs+uZ2/VwGa
V1VwVUbdUo61tXThiUY9k2ufyJ/343GM15UYFxzo77XG/5DIM3nTt28AX1gKP2w49dNtZRVOayMq
RNZU7dT0qCRkhqkNb949RpCMfn7dJ1I0/3xrA8Y3Rb7Bwj/JQN0mtmrPgw+CgdWTdBskKrILQSQZ
HeX3aCY3thY/dl3y6OA/gKzUJvc9Z/7zTfxVShFJLB3FnwlcgcmwebrgtKIc+1JBortEVc5HCnDW
Nu1vGWwMRFiAG9MwlLG+LSzjNgJm3VTRgx2lL6nSyoWj0whuo4jJKVZmNkS8XENFtmi1W+nEjwad
LwQ9oh1KuXPfz1Q4ldC4SrggcX0lwsEGbh6v6lAQKGN04YTCseLw2X9+yO9Ci4V2Ca0UyPx/V/VW
o+RO6gfsqty4tQMOsj7V4EnAQG4vukYynOhC6LB58GaozRW5wR0iYjPd85d1MB4zbOLO3NJUz5wE
cO4IBWMdq0JsZvSv+9z2RGSWnVtQfUQ3tdutTbe6Kjx9G8nsqauLWQ+Np7cAAP/8Kk5LuelzT0hN
ih5CrHW6xwdL8TlZzGIdjy5kwOyxiNozl/imlGMGoZP/0KZCk/yklPOtqIm9sSvWqlSOTqb5tCNb
kLmBXS8qK91OQrezOBHbM0/2Xej8dN1T7JLvBmnPwVas/VS++IYlZr6TPTqtV8/N8aJuB7moVBVb
REu7DKPmrbTMYxWCobFN1A6ELlZW1gGbD8LLVlSwKIyWc7WIy6XpyFWSCzhCjXJd0pOaRV6xqBLo
UZygWxgsz5UdvYU+kHDDqKuF5V02ZvKAelhI19TJhmupwSPX+upQJJxrHqQeI4iffn4D01Y9XVN4
X5J6WtrUnTsBeyI7nKpp27CVUfGz4/7QieJoRsH1z5f5bul+vszJ0pVNE1gWqo5QXq2bJIWum4W3
/fjQtPEy7NOlNVjQTRr9XILw3br6fF3xdctkcemGpLtsmba9Smk89d6yHeB+5NHWS/tV4JRnXui3
cePj/LdN2mPahxzRp/Ops1U9MOKqWGdosuhmtcvq4K4bqHAdfKyQWqLaTS+rsj34Vvar78RaynzT
OhJmqenf/PzeT4RC/nVeWCQi2MgZAOHMkxfQ9SH63TkLPIEX1LQ+3fmBbLiD+Ejh1TgD7EVvrzD3
jIs53ODSHitSNrLpQfQI/hDZakn5i1b1ex6VDDaT/bT986q6//lWv4syn+/05GRDFrrXA1+FGeK0
c9rFKLHHZzxm/urUTpEMj1deBMcnZt3TMv30bVKr0fsxt3MIK+YmzQEa1WB3NFnAYk6vLcW6QYt5
Y0feXnTiHQnmfDagBlFJKgznUMDyzYuekQj8Yg+pU7eH2mQUt2Y5YjDARi4D4zgWxmNStDNOqrdp
IxVqtC+Nq59fFt33v/ctGRCOJ5oAR//x809PEvXYcet9wnfNtWcCzqOp5Ktcx4zM1y6SsdhgQ/CW
Vh5CtOVcmsPz4Jbo3QoaO4WtXgiAhUGln3m//+oQn4QTepCuIVAFpM9qneTjWchSlHmar418okQn
1mXg06/u0eWeK5V9WSbDhWNn+sJ3xytF5MQAZn6ORjHqOB1E5VAFb+SuzBaquFEyPSradhEEAs2p
YiVblRK4hbURoEY71zI6xb2dP/gVCvbAulM4P+3c9LJnpalu06jMFl3Jf/UN6If6BLWhb9LXPZx4
AWVNGi92Hr44mvEGF3ApdG/TMasX9a4otWfTRMY2zfjl3IYtlxKgIgNyvg8Gucm2tpxEuJR8VgzK
KithkmVqh1mRubUQNp4lUX60Ilpeslwl8XiI/UFfoWi9j2rE3TkGFpWSISjlJcjZglAOE33ReS5E
0xrd4CZ58hqYOk16F0QjPByzM2e1xZssMrTKk0K9Gvv8oFp059p427fdRm+L29yADIawSR0awSLu
64TKY4Vq8Cz09AuhOOvS5pVmRUJvQMBny6s/vmkuzQlFWha/KzmTaXTUG3mMUuvV1vKVGrR8q2YT
K8FN2gVUEATpWdj8SkYLRnPAA4YWf10zCNQ/WiBzud1siUNzv+OB44iWT9shmaN2HipfHqTxwt1a
IT8TDQAz6Llx9scbxSWHwqIo9VfbVBhVFu3Ki3Pz3mm6WVo9aKMLdMsu4EMjVexbyUPrIRGi2vu6
g+5vGwGghB7alUCjo/KNmVE46LHFq8pTXv3Weu27GE8p1NsGn0WROc2T5OFlmf7xK/+oJyaEdXkU
LSpaDsxp/Vdc2BmdEDARiWyfCrPF6NeCMGmjyR781oyoYFAaHTXFac8VON8EQkyg2D5M5Vxa+idn
Ze96hVcVIl+HhjPLUdQZIoV0L5kh+XSjVdGVmrQH0TzQF751zOjqpQbNaLpsoTMxZrrQyWZ2UOZz
NFtHM5V//BotvSgVbqIO+TrTgDQmto06u71HPDwvzb3X4C7QPmUZ3gtNtst7QC79rzN38E16xu4z
IEaQ80719Nc7sB27V6KggLnVmdeBEz1nDhz/2rhDd2cZpB6oYOdGhPnvrk7PVFrGN3Wdg9yzwESG
9N88hQcZZRAPkpbpOhsLfdFLymeaTOWsadUrtemffAEvHDGGUq/+hKEOT8ndxxZNsOplUCWM32Ju
POlVjRRrK91lHJgtc6RukoT2b4bW+hOpMVr/ZnmTmQkQYoF+C8zLWC8utEF30SRo/jhKfquOMbwI
S9x4alvujMoqFyki2LrlX5QFrVVNMbcspHUIH96DV1G3+bAuIuMglAHISsQQdOqKnvky370dMCtk
jig4EuxPFungJHJwXT9fV3lyMeTR7xKXpFaYNImr7Nkqyl+JWdwiwnvnD+Ov0UeOz88L9JeWbr4P
exEiNx2gR48s8s939t2NTTg/gQAbh6M2/fzTwWh0hbDrxs7WiZ7MzZiqKG+OEQYgvXrZ4S5y5kV8
kz8jwjYdwC5vg9Hz18uJKs+bLuuztQI/d9Qm4TxrBR3m3JhvytNO9yJHqoXYm6GBeDp533XgFk1U
ttlaFckcuc59psl7GUW3Uiq7pPLvx7E9NMIEETIaB0CxdqnvDXn2hP9uR06MChw/TOGgef71eVMZ
xa7o1WydlyDSvdBZlX15FRo7s0quhiC9GjJ0Z0qMLNOoPdMsP1Hy/EhmHQoVx5xKcrwJT76tdEoo
s7WWraMKQHbgw1iwsmNhIkqkaZeZUcHfjP+kSnJreN2Zi39TwThgFwTTTBAWf3VPm4HJUe+4+To2
rSslaiT42mSaSOxzO4P7ad+KwrqN8CH5eT1/+9AgJnACsjRoYsbJCjM75i+KocHG9KO5ZqgPYewt
IyCRVggxLwM6mBfgcwbEqkopH3+++sfI/2TdMQ00UXh2dMYU6kmrR5KqVGYa5Gu3Mx9ogoHwzodL
2p9Xbcm8wKjMV2Ad91Z16/q/fL3ZVHm7MkeEh0wmeb2Cka/SXA95b89r+62yVDkv4kpftCJ+QOQ+
XvbFeOVanTkXmzxw9VUlwP9Hmrktcl1fOW31ZBskZAaMitS0XwM67oDpSW1MCMEjbJEw1x6TPiUz
+Z2X40PvoeAFfEvI9kWryltbmq+urJ9y1QSb5Ax/bnVbIThdConfddhVyAEkUbZYjC6ZRDYQwLEe
yueKdHZtc+/bxhaQdt6va0zjYZZnKLuyN5jucUNpD1+4aR7b2vttqmIZDla/aMPi9uevcKIJ+LHw
p24fuBm6L4jinux+Mzas3O09gprta7TW6oeqMJRVUMH3b6Eo4pqAR02UrEaJaFxXQnaOzW2UY4iu
KdVTTcNuBmZmr+Z1OXdKZWvWCDKAqnwtR+QflDo76Exy/ZrzRG0aaoPOvQxNBERteUm99NLnUyqb
o4LrMOIJjVd/yJKZAvgcOY8hHrBfTlkSWm3DWirtMzH9u2rHpd8FWZiOpwDb8zXq1L4ZBrLMs7UI
k9cm1HfSiNpZUd4zeZILwDXHvgghJgzPuSNVemDWTa56F0HJbFcc9dJC0T9JlDO39c1ERQNLAmDG
xVvXpRr7eltx3Jt6OZrEo8Qm463EselZ6B7p+VDRCPU147Xo/BTSFQJ+Oqsx7dDzchgQLZPB+zNK
cUC37aHtmGgPdwG/PvbVbWRgauBgepohgjBXpbPWcdwaVSPetW39pFm0CvqHYsC7xIgbd/HzYvum
gTFle0JYdHgF+pMnAQcMj1/Y2F/R3a3Xidkg/5tl0P9Hey7LMFrJLnq0YvSBWt65FlNFBy2rCbDJ
Yx2LB4yGAEEm5+Da38RBTTPIQl3eNjie05MnAw5bu1jRrBv6bLHurbWQhEIzCSyBxuJXtz5GFs4w
J1k/10b6u+0uQIhjL89Ux3A5fac+06esAixXYJptmK2dXdwgu1wN+M+ouw7ZOi2g7qjBrhbmRWKK
+3pqDDjdmaHSX42skxs4OXcLmo5BoiKbUspmF2rKLIcVVPUE/wQNg8DcSsP7n6Y2Xy95Osl0Wj0O
7EKSALvtIQLNJFMO3Kw6k2ifGFMT3KbraIZuc8oQ3qyTMsNXE6sREe+29oqtYxCyMDEjODU7U+mX
iYGfntc/Op15F9UDxjXRS90aGygfi6hYuwosxDi7N1FbSpWb1kiezmyHb9+8jsQuGCtkzvWTGkQf
cbVxtIjMKwa+q1iwDJEaKMl8A9QhPBwPJuNO170aoR1r0YZQsCjFNNz294HMVkZ1kaQVWimvZ27s
r9Rzem/kYEgNa5QoH2ClT2syj9satIWfrYtc2aWNuM5rFGpDaxH0xdYQKOSUuwFunVaFd0VdbN0q
esqqa4wb7ks6omfu5q+q9eRuTl5TpChhEDCvWfsh0AGXRNjqDzTQl4G3y9AnFBjR0Sm4Ara4A5O7
CkKUeUKILWeA83/ladN9GJoNJIzRFOj5rzvVn0gBnXRTQEyvwaDPmkpsajSj/WOsoScE2x0X+zM7
ZXq2L0nSyTWn5P3Tl6i1NLG71k7XBTZirYMIZtssOhMlMciFP7/nc5c62Sye6hX0rpCjrcB1Zx21
gAd5r73Rzw7AJuzvN09lai6nG47H1knME0aTFxYgmPXYc3r1Dpp0yCeVNfDW4kWE2qWBJrHHGQTp
IAoulKR4C4thLxVE7D2LrlfypLb+7942V2J8Irme25gTKi2uIHVxriA94Rf9E0WmTIkwgmO5c3IW
JyWJHqBDdHpHc9Pr+bofbTSCqlVeqfspiHSFOW8tdR8A8m/tbR54qJpRPif6PK/Tj20bB95VlLaP
foOUFoJjJkiykV0fd0E0M5VopcAXFg2NtqY5c+p+G2U+3f7JsrU72TZ6whKyTGaHtJuruSW1fdum
m1SVS78ez+yTby44ASiBe9HcEfiAfF2zAV5QaZXxdduq2QHnWlb6StoQ9qmYhx4ugnYOPfl3YjEl
xgBPiKVTEWufnGFGZnVRbXPJzm9Wbt/NPESZW9Q2FB8+BAaZ+WitWj25cgLwVm13E2bOhS3hb7ev
IwTWn3fSt4GCIwdxAErKv3AE0cAcMo48CNqDspsA2bljHEuv2uVCXACRXiQMSDIZrX6+rDa92L+C
BXNzJqYqra3TbVUBVgPUxpdG9qOCFpMsA7wa/OZihKecwcOPp3rD/EWHH+X+YHvm8tNCOrn8549w
ipjJktJLw5rjjKx9nxdUXQVdeJkeay/fNjqKp+7UZVDRGXPVmUPhl58z8fl+6f17HZxu1UrplTLB
XhIwVnEpvMsgenJGatu+RH2R/jPa1T8/9DdBk2cmJtBBcUDmnPQN+tGUfZ5yNinpsIxrb+mxj/0y
ndMIPpOnfXupSdMGZMok4H5Sqfh6plljxLMVKImqkyNEIzYBap1Ssc9NW75JAMB/M7idsDA4qZwc
OwYtN9yACXlDA5/cgJNe4gnLuGgBEmsrCjKqAsVBBbYO6iiKkVwUAWxnPx5gtdi3cVue6VKdu6GT
w6kxcqNTe87eIkRAILZI0qoVGOGbnz/nd9k4oZJWGPNqcAkf1LlP520M2tQKe7ZQK1E7dVGmVDMz
WoSqPIa2uWWmjqEwMxRHz36NyVFHALViFHbmLr7ZyBPbRsBswVXGNE4iKDhLK/EGilK/9S5KTFdi
B3U356kcJiGrGjV1iHSg73Gt26RudO7y9P7+3srMMh1KUKpijebg1xDe0lRJlYiuQF+hIOjoQJ1T
vDEUZny1iTZFBYAKGLe2FoiVjhp/tLa+qUjG8sLc+EZxp4hbD/Mw1D7bRy03nUVZMebKNbGHzmJM
VJURnQQ0rrVi21n6ZV04l/roLVSJoA2/gtRezGAbPz+Y/GLb2gHuAAii9+bBcLEJkaqJnzVq0hMg
sh5uU2kvVRGnq0zAKzTLS1Br90HQk1s7ixir1bzR13Zt7EPhXWfJHX12Dt5c21VFgipFEx8cD6W9
VBo72o+Mq0ryjDK8MxIwyUEeHBNDfUl0/aEPsmAN9Znuky+2Vq++5tG+Z6K1HrISeFzjbNW8OmaN
/uANwPObwbkdAAMvczW96Lqhn3e2EGu/P8RROhywXzyMXZ3vg4ly2cTBjjf+u+wiwPnBbSKyETlS
EW7ixlIP8di/W2tNj56FYgbXbXEdmxLRsuLdtmp3RUzP5kNYrgMlfnNM1LY1eLJAQEiZ0w6pawFX
qEVJz0tebIk0hUIjze6zaFWW4ioPDGch4vK16DV9UQSimDeFszPLemtWmnKZKNlj6PVseZ3GfwWQ
xupRCMzRpM885IjlY9EZrxA3boXmx5tCRE99j4lIy3ijorqeuUP1Z9I4R71R0TDjcgdIzEaPB1mH
dLliuTNKnjoy8ENt3Pe6Mf8UzY2tQC2UU4uur9EKbfpsMfbGss0swO4Zsuq112+aETlXtBpr7cEr
uG+MFtdeT63eOO4x9MCEhLgBz/MOhfIYECNr4BUDVqBofzyl7w+VUF/dxLqPqL/Swdg1SvaeS+9Y
t9FL7BWvykYb2quyVhZhZj3bYfgUdHcB40Bku7mcH3Ke2ag4D9LeodSDmqZkrXBZo+KPCPOHyDLv
wox/URHIUtL6NlS8oxkmxiLP2yctZx7XhOWwQDsa8x5p7gjAwMqBQ4ic8VfON3I9YI9YLxNhDQm2
AhnRQYIxSEaPcbFBTTB2TCB9I7gZCuNWehe1hXuu42vItLratu/UapZktbFDxSoAoItMa30lS/lG
hYwSj8Z6KRKgXyoKOWEcPnmmdqFWISDdslq4MgZ7jRGFXbNbgpHmBKhj1Qne8olD0MbmXCmMSysB
g4JSZNphZV0YYmYydUa/EkK7hwpxW+IxAJQM8Az4IyV9tJQIuRDZPdRpczVomCAN8i4NVWtpj+kc
eyxEiV20G8wk7rZF6F1ktXPbif4mFdrtYFhP7rFpe39WsqBMFEuiDIZSZ5uXXZ6+pTYdJMX2Xl0V
sRJHvqVptrMKxFgH2iuLMa3uM5y2avOtiVFGY8qlFRhm9U13+EAeCo8hvJ/SC2rQOvNS+RaUaUMX
CMSvVne/gP8CCC4SbW6V163/KwdkP/OxWzV9Z0ff/T6sboxaQiJBujNIB5gZMUugT+QtrtBrqwbd
SMPlSE0DbiCOm3kpg8tMc3a2bW/yVk3Ri0n3GvnEQh/wfUq95qopj6WV4FukpxEdUXVBFN/gisqy
BFLmJMJZjXHHq44Q9lT94VAoNPVc1aOfDeBEdWBuawYeT+UVLj/1vL0TG6vB4Chpqr3voO0kL5ok
fol7/J96J0FuaFyPpY/Kl51oSNsm174568F8L2iqabNM3waORFeETay57ZUa6Sh/ZsqxM1lCxXvf
agd2H1KiBQcAPEpEh6fgofvyJSOAev6wUEd40v7wqBA+UY0r4Z/34pURIUYWxGJRPiEJbWmvzN4v
LYR0LCN3t7qnPYi6l4fOXdqFepc5VbzKaVDYrvVWus5NQmOLakcQYQY+DLwtO4QnIy2X8t1Y2qDG
Fjou2YscQOisqtqrPKxcxHHCTZ/rSEHZkIzDeopWOMIH8knaCOzkZtmu2mrECMOikHPci1aGABem
KNP3RjGzssm62KUINBmyB1iS2M59VQzdwtF0zjZ0dmmG43WK0HQRoeOZ8XsYtO5Huxk2edcfQy2Z
67h9s9vlm+/7JpLt5RIoC8JYCSr7pms0C6UxdFgRSYm2PRIoDaba86zWNJoyrrpTQsTToToi1ZeQ
vlUDWrRDIpWljPFjRJ3CuWxcPHS7kQ3ugZKYedg9T2y6YmUx8JnHUdgvC4E2cW1HB41TZed4iM0U
w59RK7t1lYAbSQZz3Dg6uI1a2L9LJeb4sdlZ9NoZ4LQPkWc8Z0r8mEnA2sLEhwa9K3qg1bJm+fm8
v8BP3xK/uc8tfiMmFukJm0/k7zYaq/1EgVL7y6zDFtft4b5rOJ345X3uqeB70zBeOEPoripj2m6L
prcOMqquKm04RGif6xIgsJZeuyaWGZ5LuCp1m3xuONia5eAjESwdqKUzvCQXPlwQWBLIFzcIxzbV
S+YaAW4ehs3o60aRxkPOYGATiWAp2/xddTmRWo2ArKELpTXNvNb1bczh1Hr6ddiwyH3OSlLn8I+t
ALMJRE6EyTwOOqyus1ridMD5xDgLxSkRHazWoDxyZLyBFjHrciXadK723OP2jmRxxZp+A6UfwDZy
0ZGqYgB2bjWswdC8tnbfzru4xBF29MS2C8c9zJvhwhoQvPRUuvuOumKqDZK6LK8jPNhEBGE5TrgZ
R9oXHf8T5fn9MNR09ErnPUjCrRDIIQXd/2buPLrjVtJs+1/eHLXgzaDfIAGkp3eSJlgURcJ7j1/f
G7y3SySUxVxVPenJXTJXjAQyEIj4vnP2WeF6nd+wrg+enKh2AqWv9b62TbMEEDwycCzrPFG0TCpF
/J5mUKtUpNOOocdXeskj0SbFjVhHsTMqIjiDvn6qmuqxUcnk8bNj56WPQsgqUufpQerre79mcxUD
ax1HD1gSKe4pGUza1EFH84TQtozo3mjzt56HxRa1sTp2dEw3qVhA1pxCN5tYWBEyHT0hORpaKu6n
Fo5xMO4rU91l9DttLbNedWIDTb4IzEy54zUIc6qxuw/81ELOucHHyotaTfW1mAwria3wLJpVYWIW
iMIVYbCNIH+z0uEumTwyDUbSmwbe52qRbjlqE27CUc2O22FdTwVMeGywbmUUx0maXyM6fGhvql5T
Duh2rzSmM7wZRdNcYuJDfubF8VYNee6MMtnj15oCvusW+v3IS8yQJh21W2vrU/K9Kl6SOhZA+8+J
PvJwkJIOeRjNlLxLrlUTRzhr7je5Txp2GTEFJ78+aGZZu1bA1jqQO3YZ+o0epgTnTckvq+wK6mvB
GzHu3boVDw3vNqfwx2stqnk6DWCHMe53pBehrepDu4c+Tmy92tue+KYVenCZZOkFEbp2imhNxOa8
m1qoYZSIV1FSSKu+0SFHmZbTRe9dT7BwMJoVys1su9pLmoutTujLhFQUuCaBK4P1YPDMIZ3q9nk0
EKWYovia6oohk+K6zb1ma7LhbabYYvHKDiH6t5UVZxc65E+5Nt4Uy7srugAdcPRL7GudUAyK634w
wM/X91YV7/u028saRHXfFx4Qt0TYzpBzUj4CsnBdbUX1uujeBOPGiw5p7ExEn/grhYW8BQJ+XRb3
mfcEMGxUfik8lh6cQyV/HK2rtL/z9Z9TXMOmGldR8SIP1cqQNQydMV1f35GwXfoRPef+hxcecVPq
CrT6Cd84Eb2Sn16YbbYbs4Z8g2Dn68YmEXdRXV9gDnUU2rNZbR54y1+SlLfCHLHPLQKPZPkoDNnV
ID/EU3GVyM1e94RdEMabRG93mOOv/ISlDhy8hYqF5M24pzkbrCM1oikiX0hKcCEl0raO8qMgCRuF
yYYYhF6hvJOE67YLyDcJCfsAEtyTASga+0QedxnUmEjcF5J1qPNxn6sCjtw3XqccW4W1WhmOwBvV
hBgnlIOrhjFxRjlxVZNb5fg7PSh0CmBPlYwYVb8LO8zdGRRJ9jmUlLaeOXB4gfPazcveWpa0bTwG
R8+v7xvrzmjLN6HzMIYpV77m3zXddCHlFic/aGlGdzCnZK+WwV1sRJeGmM7HHneEzQo0itVYu7DG
8ZZmyLGRWb0EwjInQX5QyDVrK/mX1TTfM6u7Y2tzgUu46OoLJfB2aZAgoottK2xvVb08oGNYB6p8
GWq5Xfi7hodMi/2bTqu3psKJWDdvY6W8iGTtW9akO8Ms9r7qfZ+q9FvCwyqlhN+ZypOI5Vl+SOuL
WKHlg/MoH4e9FwjbhHemJ4uPeLD2otjfI0MyWHhU14p2yWS8kUm/qzQF8tx04+XCtqmJIOO9o49Q
uHPA8SaFZ/oiXii/FKIJ7k1xW9m8HK3JGUP/YmyDwxQGN9SteZVBszeg6XDc7qGuCjD+UqIrJnMT
B4rtqaDKU2xCyrQqWQsHHVF1YhzKlGYVZE2wUEiJABZikZQNiKgW2T0aa2aZEAD3qsn7XCttRDg7
5Az0fqNtMgkbCdo9zkFXbdS1pQoPYmurZuHiC0F+NvvpWKxNxe0lGSkaaXMF714rye5gS153hXFJ
AEaJPKkNhF3fE2YbGeskmfaAS8jeGO9VmFnZsPGsAnIpoD8DtR1mU88YV6b+0y+zjTgM+5KPnray
WwvxLsDDC+SVTEEVMRIGRUNwMgpDtLYdTeBD9j7pFXBmZdj3vDSS3N9XhrEmUXvX8EKoaESogcDG
0bHCbC1VxqUkRXsdloWsZLsolw9VvMM0ubcCaV0LZOx5AHmN7FZRjPuJk3WlWbu+Jkl0ZER2Y43v
87ZDa69Gbo9dWskIoQnHK71gK8nLFp0JmQYSlCUZswmrmMc7six0SgINwSEt0RIE6EjZVquV9Yit
uhipfEiB03b71tq2bUMqDIg62r+m8CxOr21KCYBDBbYG8JMa3KLGjchysgxS9wYoS3Xp9JSkzEre
6lG5FuPIFY9mMB9jidvpYSrG/SZF2WRrwbSvKg42sARpCmF8hjUEJ7PrXgI2BzHjcqPdEDiHiPyk
AYCcFt/rnlqx6btT47taCMFYN6/5KWtZaTeDJzt6BG+rT4+R+r3mYff40kNRZovtb2GT2SaFitib
3JxPlIaOEFwEyZzUXK5k//toSk5qbI0a6lrRrwu2z55C7lIj2KmU2Ll8m7QJJZla2JlgI0c5ffQ6
b9N6id01qCm6cZ8C0Ra5a63KukFjQY01WzYFWzCHVRLhm2aDOpXKOoaVFAE+rVnOfCLkoB8E0b2W
+wSgKNG07zByCrroliQ04xVqYMPGliNN3PkQDlghc4iFzZtCpvaoHI3yM1I2NzNbt0pL7pmxQb73
PU2ra3EdjbR0xEsWGmo+jVOlwL3x27eZvOMHgyWJHUydbHcgrpBs2SO2aAMq5D7JTNFOIRBPgI6Z
eajIydnDgei0VnYwMdOAVXULXnpCqdPGARiaN2wNQU7l0jYsyBsQknXLpCD4EifXqpqA3aE9TZ3W
exmVZp4PvO6o6+Ex98ZbKXs2B1j2oBt8DMKeANTh0CkWH9VyxHcQxi2O8oSjateHTvwrbYN1OGrb
KmNDlFN1UWJHDNN1MBROPFO4CcCTuDS0tass6JG7w5AEepDEpGt400Ysstno5xpI2ifQn74SruVS
JCNY3Re14OZiu/KGiuA0Iru7TsWbITpBCjYA+W1chsfYn27CUt7IUHRaFchmHN5L6bRVZGnX6Jwa
iuH7ZOpXPbLZELZyAfiNabAWEO3XKlvbEK2vuCklkJxiQScb4zKg15y2p9eEm0oyCME00URkjjSy
R+L69Hw6JhNpMvBkS0AVRum2U2pLiPwTAOslo0iWZ88LKLvMo9QJNhh3u7VigA8e7gTE+sjIPfJD
St/N4LkOBml4wbob+73ovQ5me8vsZGdhrkdPctShcNkqOmnPo9nCOzY012dddwsThmKn32jCd8xo
eymNtgVBRHU1Hes4PKS03vyW9R4yaMJi2XZ40YQQTppOGmAxlWs5KBG/E6xS5Xf9wKkrjkUsL4k9
jeZbYlAwjoZLisiHMhdhFHFSFIatooYI9n8UgXkZt70TUGn3PW8Xidk2ycy1F6JP7lU3IVOc7Bkq
0IB4XKtPLkoxOBSTfOCMcx3V0s40023XvKVIjwriW4VYu2GjuwspR3cdMZwxT0Wbbb3aaRIod+wx
YqM8JPG4KyLxUn+Jyv5S5Lb5vAv7Al0IDSXPCK44ZIsW3OloXAdXAFlWXudG/gW1/Z912d9PIFob
THxZ3W9a8k6VunRVc9pUiYqOurM93lRS5KN8uxVAOvac6Nu23nRK6MpktjVNsY6wiSp5fxmNnNuj
vr2tq6Ja131V7H//p4rFYm+K8V0n5UTwjmW9Dy2iTHFn1fvfvw2CFObn798v/vr9LxZ/9v5jxoz0
1b9+JYs9erJ//v79D3//u/Hrv37/Hw3ACrlK4DcFsu5g+XF/eP/V7/8s/qzwQjxj739dNRQdpKgC
GPjPf6dOPVW637//lz9n8b+o8rQzMdFtF3/+YbjFj/prpPc/fP83YVKKuxGB4u8/ev/VX/8fdfAm
9xskNAlvOz04lqr2KPVau9GIwTjKbXVTK3jNyyIeVoXXvI5Cdy/3VOi/biad6pzN2B1DprDCe2H+
+w8drTmXArgQXdle03em1Nl+DFVK0M6oDE51zkzQVzMgDi0d/bPP44gQM+QiafKNV0HMThARix3Y
quQp0nqySafHsKVnOVXo+QIDc0Nt8pDrxjkT/4neO6PP8S8quRCGOXe2Plxuxj4oy+CxbEQ5JBKh
4cRXltazWCXHqM3uWsivijl9S8QgP3Oj/zREKqKJYwFhkIy3RbQWIoSxqLtwqOiNJkPitlqzkQVr
ZrNJsW3qEthHw4lzbGZKom1rUrxipQe+Hpv0UOYTcjcWd9PUsKviOJ+q0XWbqbisMlS0KcnOXhOc
0WnMPdNFv/7D55XEpRpTyNBvGNwqoyb9A8m5Z6pntFsnetazDIJZYVmQBZaTwp/0MoGbkm+0sTlk
RPcplwpoZ42q+9ezfO6z/3Etsy1QQs2sGu9i8w9fe6pbVeD1vIXMuKIOD0MqVm9yekdl7R/Y453R
Opwcbg6MRzsMjWOpM5jY4VWximYSuBYc5YsxzxxrfGAX7aNm/PrSTtxDS8ZJDoVEVRHrLx7gKkym
UQ7o++cTr+4JJiqAAA2mpKbefD3SiQlhyagl0SOC8EJR8/nZGZJsEgsejM0QAkZIKf3LjXn/vxtj
0Vn25QEil4VgIsIZl1ARxmLmfj3E/DEXc4HLQJCh4ZxBhLRYAjB88YruhGzTWOKjmYe/uoKIWnEU
zzzwJ78Y2uSzSwlohbW4XR3NkUHUGSczpscujX4iKrqc+X5aL/xHl/R7qMVdM1S/K7UC+UORmMJq
ijunN837MvX//SWBW/Z7nHnef3iMhH5UBqPkkkRVuxEN5UZIAZR//fWcnGUaDDgFho2lyYvb1o56
pVveLJkhFq/15C3ezDNDnPxmcPVZaBgMFp+FfKUwR5M2PZdR9uQPkUzjZVC1xxd29duvL+bE6wbR
Nn4hwJaAopdKZrGzsoQFAqnXlLwFI2mrGLjV4AClMzX0u7JOj5N1zrRx8vJItlIVdCrSH7JmqfIS
nfmQwSAq7sqJht9szlISN+q6M96kU0NhyVKgg3A/jZki+3FCjIkMhCfWmXiTdWkJnBZ9CYUjdKco
189ofE6It6xZwQd00QD8Yyyf275JNCsXs02fPKatdFiZ/q0x+dexf0bedGqBUNGZASafvbB/CNWk
Ktd9rZv1eekxG4SXnANSaoRn/FWnhsHdBPwWlyvf1eL9Sr08NX2K8xvFgK6YD3ZZ+bZOMuLXU/CU
yh0aBBYukSwiHVPt5++ozAYWu4xx6nq24FBjYizdu8uT/hJnCIiw5OCL4dqjjqbXJTUR/XUOkVWV
jdymW5PI80YyDr3WOXBQzjyK7/6F5WpsqQZyUNSQQH8XS8pUN5PpJUzWlvLiBGtxziWCrGkU2lqg
foNgEcQjyP6a8GgfjFr9PaZRLEQaHVqkJORhNIQbl2T1yNYmzgsHoeG+jYBmK0RdceATjHhb0Tie
y16mWqzP3N75a/rqAhYb2zqoNbOe8VZ+NydVBiu6V/JGlX8NCkYhRZ5pAq4qV2de+/N9+WNYDf+n
qOCxxZz4+VsV5LTV85InTyG/05you4DXEGg7DvmbgTr766s8NVetD6PN68CHhT8dgTsVEaOprcyj
jZ2W6Hnu/9ejnL4mhQIfm2QM0IuZmgVxU5sDt3LQxtVMjxrEYOOrR7gOdq6fhfifvIO/R1usJx26
kKjIGU3T3kYafoYybjThMZDPXNXpe4eDR56to2BmPt87r6OynRaUFkxhdIXsRrRy2AzlmQfp1ErM
geafoyyeo6SbxNrQ5Qzt2XcckCt17ABtaq6k/i8vZzHfC+z+3agwUIdi2ExfEvm7Vspn5tvJmYDB
TeGILeLtXJyVeGmbHWv8vKGpCW5+U3SoNgJdIolU1dI6s+CfvHe/R1uymDCPhG3dM5qvkkPlW0h/
YK+apLq35pmv6fSFsR/A1YOEdDkZ9FIsFFEfWe6U720AY+MpeJyfpdQ8Z108Oe3mncffIy0mBHRM
U+zo9W1GgxC6fm+SgYxo78z1nLx1AETZT/NSBsDyeXLXmRJ6WctsaPKb+f0CC4WYucegTv+jgVQs
FsTGcHhfXI6vjkamG7z9E5+MpJzMYp8WXcBuKj1zBPnzK4LtLFEjmG2fNKsXK2sdcaCD7pBtPMFY
z0zuGrZ4g1VyDsbJ/u0NIoNBHxNZ7t4BmZ/vXycXgdTKLKzzYKgmHruk2ARScCnEwSZVjnJ9yAAW
f73O/jk1GJSijy6KmgzKYrEixZOVYIjCf5vHkysaT9B6L9O6P/MMnyj5MMx7uKjIHpij1udrsyR0
gEbKV2asBq1x0xyZDQDq8Id4pOvvWbuBLUZMp8FI6jO6+5NXSJkAUIQoMjflz0OXMMU0v+Qxa4QZ
D4p3Hrde2g/uf3AjdQbBnGli5Fishb2aC75PG37je2hsaH5M9AME6MpfD3PyTmqgSCyFwhEE1cWd
jGPZs7wu4WUvN+g5aPgIWNyn27y6yJSN2AXORN3MeBOf8vLfv0QJ5wxLFZYd3LmLoSM5T+IgGlM2
w6DFc4LkdMKs2+zMEvyunP+8n0FHTnNUBRSLp3B57BMnVajD2Ew3pZ+KyGVIiO4K2ndDfiWIdKMx
P12o01RscXB0YImoiKkh8ct5gURYjmRUn/jISQN9CRU8+rF5pVjNU1JzX2r1nIXpz1WPD8vO00Jo
CaVxaWHysy4JG0tNN20k36o3qlY4lG6vZS88c+aZ7+7yriCyl+npqrNlZ7G80uNLlMRQiMKMEHKb
GhccCtqZN/qfh1RJk5AZ4BoBtcB28vPD0pgRgv5mSjeyNfKUPo2lRgf/RyqiXRxLV6ahn6nZz6/n
9PxDF1f2adDFlVFuQViG3IIzOMB82AeKRuCZTPueY4hVhk6V19+/HvLEwo6nkGeV+Qy/f0lMQd0l
yp3eMWRR2cSFbDxt2gQZbbaQBuxUn1v/5u3q8hKJfoNIBp+FqsliOztaddBXYppuenIIa8lYozRY
ieC+tal0Ma3aBvkM47htRwPQ9Llz36mr/Tj6Ygls9SKeqDtCSVd6uwhRZHeDG9K89xHWx6n+1zrx
b0XjbF7zy+f0tX4PtPlnwM17aM3v3/3LVJyPoTj//x6PRZ4uf9D/weAci2/1XwfnbKrX7PnX88fk
nPkf/J2co0v/oPY9L628OzBTz0Th/rVu/uv/CfwVpF1e0qy5lHV5f/6OzpH/wamPBgIeL/K7aWL8
js6R/gGrilAOVlKJdZQXyf9EBl3/NTNJG+I+Ezb09+8/Ztq8E4t+T2A230CFRepH+HANmhfLygE6
el+IBVbhQhowMGB7pxetivmuJFcAy8jKQjA7oN2ONZ3sz3obyYEzYHQehCe/aO86fdwUUrH9cAdP
fKzPa+Kfn2oxsc1YSE2IKZEz6M8Gwm3FOwuimH/Enxdu4WynDjlXPD+viF5Ve14aVQyx7o6Sk6zB
MU7kAs5p9ITFnA1EnFeCL8bTFqWg0PTHUTeR6NSGZ6soi0REU1rjbeNIQ6aibWLrSh+wqcgQZcIz
y6J08oZqbOKZTgTamYurHbSujCS4pA5KOTQB/s4jGDmO9FWXTbfJ6G8rI3Qrq6T+0mzbRF01Xkji
p+gagf/t6+92HuqPGzG3FvAG0BJaRuVMFar1QODGV6h78p+JcWO1tWOY9wRG2TOSD9fDmc3V563i
39Ppw5Dzi+pDaaMuFHwgXk2O9HRZkCQrXjbZ7ddXJX3eL/w5xuIOl1ngW9lIzGhvoy1040ufbMP2
QXCB1jigcjSbXQ55jGeGfffh/XE7TeBgWMbgNy+PMtDgRA+sIFG2Sr0XqJPVeCbGCckiyS+rphsQ
aUp2MIgbfeKQKD5PiN9i+aeOZ41puBqkwI5jzA/duK7h4BUhVBiUamUmbadKux/AZxMYcSEU/qbQ
KxD4yE9VYy0IP0q5cawhO9TTzyx6aIlq0vVw25ok1w8iTgqieOUE/2B203QctFVyAdW7Ia9vtYRQ
WnFv+SAWrXzb1ejrmp9xPOcv7IRQWJnZtMLnZfua+hIOJltE+HgWPKC22iGzv0LU4OZIrNIovKMS
dmFBTxxwVJdVfwcbedOSg5dF8lZsWNAyEg3hCU514eax9pCUKhnHmptYOCia0I7aErwy0FkRtR6K
EO7zHUE5YMeMLUFr67oaDpYy9atR/1F0kisQvz6pMql2MLFU9JnpbIDMvF9Gr1zGlJVXpUXCamBy
qIy2Ov4aMcguYhKOu6rcRwF7EgR6uqodQ4B1gRc6IpJJq0CmRLutI9FmjIm8TGhYqfLR1NRbtaIm
W1IGpfZrm8g91fLRbBMHus+6N4aNjFQoR84oi6Wdh9m2koV1qhkuVp6tODwGhb+awtd4wilqPpUW
GiezosSioeO3nL6laQBWvE8ITuzGb2MpPqhxt6lZFCIkmE1drHuEumNxLl3qvQv3x9QFeYOjmdYm
mJHPj6Xq9wiEapZEE1ZhaZJ8yRpstFs5k68szdt1TOAxD7EOtoc+yg/8uTuNlIHrUbjJlNbu6m5b
+aaTVRgu/JXljc+Fn6/zIDrzPjr5dM+Lp2yQRYB3ZV5hPqwgpjAkXt2waOHjuFffsmsCdAjzzMn3
dSYbSM5aeUjvpGj19eN9auH6OOy86HwYNm+H0RgHhi17yU1DZkGn2EmsOl8Pc3IX8HGcxTcxdWZC
HZYFEhkV+ZvmY3mp2/mw6ralo+2BNyeXw4Nek6N8VjRy6nUA3FCVdZXyEo7zz5cYEO7VVEnP+rVp
sJCErr4f1jzqqBvJtVph+4GY7oZH84V1wPQPDTHJX1/95130Xyu3PAs2kMeIgIKUz5+gM5lTZPtE
zqhnThTySdR4N5S3A2rAibLN16Odek98HG1+U3/4SnGlFamucL002l3U71th1NZJVaylcxm8p+6s
CiJcpvBEAPOyBYpOuoL3xvUEFVubInDSCCA3esERKvJo1ivODrsyuv/6+k7tND6Ouri+uMhrfGsp
D3Ugc3xHndi7X49wcrYCeNBIxZIAyCzXDSHOWk0QEAZqV/HzdBeRxQuy6k6jXfEwvsjwhrfILt1w
bZy5tvcKxXLFIhJYI3qOwqG2jIAcOn+kf6lwcnXk/ZzkXNus2+ajsibRHc/rg2BbvO7Jrroiz88O
3LSx1Z+xkzyce/GfWhk4M0D4UDT27+/36MM0GiUxHWJVJ+G5Gy/CMdiGCh0oAMJn7vWp6Tq3mOkr
oAihi/l5ugLeM/tWYQWSN8F1zrvNTm11l5JT27jZIw5JLrKs7eDMUzLvyJY3WoNGqlF+QcuzvNER
mVEdG392U5WEWP3eT+lnWgl9S1y+zW3kh+c2UqfOA1AQqPNRYgZ6sViHvDTw2z6K2fnjtvbyYleo
eM3aQ1XGbor+GnicnQd7Qx8PXi9eWDRYv77VyqlbTSkaNRFtfQty2edbLTGr8VDmvGO8caXFxY/U
xDmkTP4qxfGVk8iF9xTf61aReruuJNeIcp7rZzxnu0muN1L/i9B14kFDMLjebsjA8D/hyNyKY7br
IqzwZXMRCXQsu2FrpYq28jXzqMnWLmtfEqVbq0bx2Mw7K0O2R1M5oyNYIJ/+WmfncEy+TVajPxo+
HI57I9PY77Ss8HMUNOnfOAx5x7tcWHqbbqVVclVt0bdfV88pUV3A5V+iG/3cVv3UEoXwxKAOZhh8
24uvuhuEogRfPG/V40uMWRVZ0OhQ7QZT/KVMIjorh/P1l7vo0P998R/GXLzJzXLKcyOd3+Ru+jw4
wip22Vb+xL2yDjdxuIp3zaNiM7NdiJtNc2b4U6sFa4Q0F13ROxiLqYUGvpO9zAgdH+U8gXeS9xSM
Z77fBYHpfy7x9yDzbf+wJCUwVQicZBB1Y72krIPDitDqTflN/TY62iO8n2YlfD93Z0+95Wg8QBvh
VUBS1/z3H0bNrB71rMiNbVtCuf10LaK4Blu91ziHaAMwS2xSSW24Z77QUyvUh3HfiZIfxm2IHkqk
ZH5aCw3rRrSaz14efr6K+EVCfOr4YCaYPcQ9hwr4KdOqLh95LrCQ3mqGsCGfA43/uYLkyakNOJnG
uopOcLmbEiQ1nsT5TBHP0dqYNPvinHjrZC2B7v0/x1hMZYvSAJHB3HHtyrsZjrWdvwesGzf1UbM5
WJytnZy81R8GXOxOR1Oz5DpJIifzLhpPgJ5CmSRLVzgR15jR1Uw/txSfKtZ8vMT5E334cjtxkKZR
4hLNC5C3nSOx78dJuOocyJzUwm48p3CNPd6dS0olLlmUq/yO/66zvWIPm2jfbsdtcOYBO/fdLmZ6
VYiNJox8KE/LcdWQxlQ+nJnUJ9eJ33d6WaQCT91mybxKNc60NjeUf7YdweyNOzrV5ae89X9ZgXzX
jy1f9fM7ft5XUYJc1oNA3I4TTNh5T8XKeGyuRXWlHeqb8kLZ8tLSbg3b2HirCPXPBWicO0Lor6oL
RNTnmEun7i8IbORTnAVo/CwWST9phKrw2FLF/lVYPEjFWYzgZx3RXyvkxxEWK6QVlQa4YEYo/ZtY
xgIW/6hi0w7Vl4a+JYC6FUGOIJY1u/DW03AFAFpqfVfuGjfAyq/qEywHi7BjyRkl9cykP/lcwzcU
gU2hvaBM+HnSo8kb/TTn04n7+jK89bRVtwv34cV0gxM1/eUd0rtzsLbTYxoaWXMi4nB61Z/HzBtP
NdqWfR62RRKmXQ5ga1FYZQd1RT3kFhUNM+DX17Ocsic/9Y8px6EItZylUThbLCj4ceS4NizMTdWF
TFyvlVyJww+h2WLyWUn6r5FzfW6aJO7oji/+gMhiZKaTNs9mO9z44atMRUVt1VWemo5Ry247e2qI
J2mH0BaUFpAOyCpQUBLcsCgu7KLlnBBOTmThefGrI7RlN6DNq/v+Y92nbhE8GuIvADobv1dWLbnM
MGDVdV3EbI+AGRgQa7WXcZoOyAndbrjJ86us1NZi+6iW/rpvAhvnGSCKYqcX0l1EUgB5rAQUhBFe
3ND20s0QkLc0JY5nEfMiPlDu/RFk8SaTi32Z3RaicaFq2OwyBS60+LNnxhFrcOzeEasYFdDUbwsh
w72m7/LUcPgHtqnmtogALksDR+kER85Ijq1+IX/nFP3CrhR//NGU70TfW03WtGYrZhPIaxO6k4IS
0OBVPyI33shBYveI9nJNdPpEtzU5uvBLfIHpN8Fj14BRD+i+lworhFyeQTmq6g963V/IZn8h9dXK
tCM80mnIdjF46Awaf0Zzja3RlnVvI4rlXYz0Cw8qRcb0PvQst4t9JzQk19MUN5DwvFXEzAItgca1
T3yS6c3ATSij9r26i2k/tPLoltKPGK8XMjk8azJO42ZVI/TN4ZMqLQZRtYC3w5s/NH+I5Jxmmrjp
kh+wS1yz0vaKONDVZSUzfmaVPps2batO9mMRu2Oj21KsHyGMrgbOs2DoZ1InCTEgClat4O1T4nuS
5CGTcX+qvh3hwsRdD2rmSSgS3Gw8OyQQG5HlFEp6iLQBnSQzIorWWcBR2MO4zW56pJAzPUk9iTYg
YuSiXqkSyWw02aU6vW1lAWumsO6kaxR6LtGrho/zXX1V/INS1OtuNqaF4OyTB6G1VsEEARghnXIp
qM+xgU0cuFZK3nEKLgVczBVlCbfrpFVIR9IqI86IxOAF9+yZ+OpluxbJBINlHVW90wdP85eTT8a2
GvjcfXVo/cY1o1kDwUHeOlDc2yJAcrKBFBL6UgShB0Pr0M6yMzHAbAsoxBecvvtRWoYr9J2rYO6v
+247pbXd97Q7lE0x9K6JXdcjWLjjaaip/RrWW1bfNGF8J5kJnKxmk7QS7JpfvkgJvzrG8EEHyl+V
P+Deu+6i0Y711omEaU08JFwc4JosXuZEAnIqtT+BsdzFoX7lS2AnmCUwGvZNMu4z85lbqUNrKMrb
JhJv2sTH+elfBMOvhLyNquyuBE18Ypz7wR/2fdm+YILmc/qbpOvW+jT9TNv4tUCP1+Ae9HEU6u34
JAm6Czrte9VN11qt3EwNMAtdsTVleujMcq95/ps3+vdyoT5JZOu0Cv0BIbLT5gfuD/KKTKz/GHVz
eVtVg1t3zApFn15NTLNqZ62HUthHEC/SKmEaU3ps+30gG0cJD7oqEmOYSM9C3lw0ZogVVWnhwTHP
U2KINem6qmHWRdCQ4nTdiwSH4RDOrHQ9QAELKv1WmuBylrG5xS98yOEi6fC+hNkwpdCuQvw1HYw4
W6tCeZmNcMfGSNupUrTuzfKatPUn2vzBKsqK1zGPvoW1H9sx4K2hTV2VY0DTUJfVo4OGzKGO83tK
+DypnpKsEEPspwZ7aSy7RTI+sAo4bEIOSfcz5QgI8E7pfHckDydk8yyZqS30V63QYwg37zVyr/2q
IeF5sM3IwFYAPYGafzf1blGxJsDfUzIU1z7p0H172avCVT+qx1okCJtwEQ6kjkIJW+rQJGiKXSSE
GFfEVlMp8gxszaO6FmWShAWSPqd7ZYw2hH6uWqmlOn4Fus3xdOEZZt4h8tpvniUgJweil9dEYXtP
mQ+whsB4uUywwUPUCHXgRlT8VZmlhJTRyYz5yOJdB54oEt9ahfUyJYqi3cm+ag9djXAhsv0x3Vrt
czrVSDTUVSBeR4a5jsXcKbTg1kMt3k3dSuvEO09LtiznUL0KuMKxzhVozJHYj5DC/hiqzo19Atfw
F8u+QbACqOc5NSymNKhdNZ3i1kR2e9pbmlW/Emu4MqBRAEPWt0P+ZNVPrSxCmEnWoyY5YBHEREW+
/lwDAOLh0CAbyqO6beJHxfzJJa+02tiXQ+cY4bcm/Z6kuD6KZ3xTu1z7hlJtq1XVzoeervHSaIhu
kyneSUBLNVFw27rY+OSvQhdFPtHaLV9wmD6CsAC4TboY36tJ1dYUjrmasITGrjZjorpXQYJHqFJF
AFLj6UiWosGpvfHCH4t1SQEnte7FTLQjT4RIQFMwrcF1fUMvbItNZwPICfEaMycdDRaDHD5IiecE
AIIQCn6971lIzP7eftLqxnNDLcBU5xLYh1MNrNbQSlo82cJ2WsuutBVsUMwbn0NbuD7b8D5Vznp3
YCoc/LGqLLbTbTiUfTCY1BwMUFgSfKRmhDkM56fmCaWXUXkx3lmwd3lDgny/Doku1woT2vxkR2Sw
s2c8w89dxDz8dQdwqBKnMYdoEkPx+Q6YWgkOqecOwDY5Ktt0w5qx63cJ57Wv7/W8g1zuMD8OtDhA
WtYgNRGYQ3oJMzxVZYlNAWi8ZvXPIZR2Xw924uCizpkVFINRT1Gw+3xVvVyGZTrNEXfYoIGQR1l8
rgx84mD4cYilySnuKQKn3VztuBPf5mPhdOgJJHxSV/I6x+Fvm0/h2XP/qQbhp1H/m7rzWI5b3bL0
q1T0HDfgzaAnANI7elKcICiSgvceT98fwHNFiffUUdewIhQQfgMkM2H+bdZe64tHUlYKxFrq4h0A
q4Ki7YL0j4ME1F2/Cfi2W3E3OMq+sMXjdJK34/fEEdb//Nv+zYX87U/48sxYsdWkQk9AJdAgk3zL
Krgq4XoDkVzCufTPn/WnH/nL3an6YZX7Ez9ypL1lcNOO2nvQXf/zZ/ydx/XbF/rig8680mjejZEr
XmfH4gpz3FGv5t+xPk6rdO3f/ulFsGhYfHkWoIFHvQwBcxKoX72tgio4dMu4ihLrvA8VKaXwyBSD
CUbUVGslSlq+z0LFVXyfYIW13o0RaYdA0lZTna1L4X3KJmfWgQzLx6Ae7RIyjZDseS3bUczf74W8
Sf+qH/wfYd3+/2Bsl+I9u22q9/fm9FL8L0CzEd7Rucv/e0DbbZg1/3V6eama9+xXVNtfB/4b2Cb/
C25qFPrmineJkD6vuH8D25R/SQqvIpPwOtWXjH8C28x/IfdNRRwbximX+QS2MUQUF4S8QQwC0Jv5
PwK2zQ/mr3cdkW5woFRMk1xGM/ZryNszsFs7sVZc1JDOkxtwn6cb82hdR1sg1H8oml3yUf/0aV+e
KkMe4mIc+TQonEfH3yKV6xorb5sfR7dhdf1T1Fv7269n6MB+DNmSIIT//Z0vC0A/G79RyCcUR/ys
3pFvIA7YZDtvRWGGcSl2jSuRZqHLDVeB29j9WtmqK0R+tsWq2dZudk53AG8YSR66FSzJZC5Fl2A1
6XYMujV/+RnLwDXcek8dxp9YKZYShK+/GTcOtwIE41BXfnndoRvcZV7TzlfIsi07XUVrck8r0FPX
nUuKZBueD+kF0dmN78a2cWvdKfZJemp2fOmNdbbDA8yjrrKRrt9JovAV643POQhGYISSoEQb0/V3
+W7+tiB0HHWtPuVXFA2u0FFZYfXsdRISrFrNWvh2eEvtfp84LtxMzi9Pz9XHN/oNY0kx+N/cjBJ5
eOQ+YccgyPn71RJ7dQynsVPcCsNS3kyQcqWbzNvr4wmGM1lCN8DFhVTW/bkTXRXGadt/Effi6KhI
8+6kQ7ITiY3lJ6hX5qRzeKaM0kMBfB9u602FO7/r7vIX/RnSpkyDJu4ulU4QGiFYRS5RsGsHmvjK
gujkiGkfvA3QG+W2/IxF35s2YQzFVi70NCVla+tMRltvk/7AEtbe+AOQNQHFtarqrWw6uIyqEzzh
76nvNYS2m6AgbGT3z/20G5pNljioV/Wwoih71eKucTQJ+TYEi2zcENFBrgUX1NbrtS+d+hj01kF9
Bm+YuqPdbsXE7ZrNOF4ULAw0i88xl1U7Q3e/wwGskdu8EmfP0J4ejdrpttYKncp9cZmO3ZW3Jw3t
AmI6e/v+HrVxawXA4sz89L5916+mjeTbZu8ogK0aezzDvQXxmWbZZrjzrltoxsprqXWKO/QO+o33
TXK7p3Yv70VnfGiLs5/9KB/im/IGLqR2tPsflZtv2x/l5ISEBienEtbARzRzM/4gLKG/pNpjY+zD
Az+cF0Ocu6p8oHdOPLhQpnaxo5E3mSs5XVA30Hj5xPXUNcyPqb/XY/idN0Wxs/p1nELNfOyKnVjC
VEj+bjVgSHrfKTrV8fve/Mn2YQE/oSEjp8gCrRX0RpK1XzwEwUpP0H92DRUvy6mktY+QnguxMBEb
HjCYR0d+Ukd0Jre/Sa8DhEEkykwdIk/UCDTHpt76VNdABy1eDcFGuPAWLd1SXhOoQjBY8xH5duYY
oAWhmtuKK6m/IiLnp+emsGM4Zs1tUp9q4wBp6Kz8AZkxrynjlV/dMHd5cVYIcVG7uw1ftJ24Eff+
Nr+mAMWZDrEDYzPE28duK99CRdz9QIOgdY1T9jCs+jXCpExIXhSnvdJ6Fz5c77ZaiWvrVBF92g5O
vlMzB1VhlfiAPdyW1/mpPY3vKQBA29v1vCc8t70PbsMVwtG6k7jCeQ4YOdK2P6X3xWXYxo6/Elbl
SbyP1sm620YXagqA2qEXfipX/Up1pjWP5Nr7NvuL2659U7lp9HBfae1LU1bOUOl21MjPmWbi7+5H
iNGq1STfdeKpWQG1jiCyhX4dHb/W9aPQkdSL7AO3koO3CtJ0Mzp7BmV2FU4tPFbuUG6QMkcdaYId
zyUMlFnf/NLWhmP4HiB7ftVNbnfIamfaDnZ1KA6ZYZt3FCXgu1e2fBs8jDDaQfF9zB7giHyC5mpF
UUbqFA/THrXM1/bVum9nxTlZtAXo0d84AWSBIiGZymm8Q5XvLdy2szBhAK+pV+NP3ggn8qz7DIGQ
G+IYY2j3R2tvcadeiShAajgHL90Jhg9oX7Z7eS1sTN6+wU1hEzC3yLaDTQjt6iEPVtFZhC6N5Aex
5nYTBhvP/y5Hpj2q8a0mjxsjcDSheQhrxaHg0R4DAlBTvKnGi4RgqXVOzU3bwwl55wOjNl+4XaZV
IKa2f5W19+kOytVbXk6b/BCsKB2/y16yrXxFkBtS/PBpDEwHzYGxeeyUgwAZuAt/2DZ9zF7jxo62
1Sa6z7cE4/vb1Nqqx/Y2uobL50Y++xdCUP33Htq279GwEx9RSLGju2QzP2nxuT+09RbNHW66FcLr
5SlvDsZ06laak+LnOnAqPhV7bSO6ibVC4ljVNoW4h5+oim3rvU7vhF27Vw/pEdZt27Su0+ZxeJa3
/TFZNS9QQFJA5Ya+o9z0ayLYbbeTr0q0SsvNNL22m/iQuPGm2HowNG6QMF9rIOpgEHPg3j4S8mps
3R3XPn/cBs0M8+jfIB6f2UhBbD0IOZ/n1TXzrng4nPEymc8hyfz6SVzra+n6RuLdSyTDvMuPAQ+I
6Ua3/ntyie+BuNKq3eHQ2Q2rLqXrLMODna2pvvHczsl4khKGYWG9Gt+Fs+7qXCsUd9cQzd2ZT+Yl
Ptbqqop29XFmcHHidbRp3PglCu1ydOttAaDWHh8113seLmVDmNwmloPSVnYfbMZtdRqhvk9WvmUr
3bEhveZYLIMwQbWgY21TIgRFNOZKIRbnNi+ZsEKyTXRj1+jt5LqkeNvlU1yCFfkOjv1nGbaqA9Aj
YaM/RhvldviW/jB8whfmQ1puRGklIlJurSNzFQ1OfPGJpIiuaIeu5UIlTWa4APttbnPBHfu1mZ1g
etTih/jWIuGZ7ABGiwfDVWzhFtpwtXcTjdQQwqcrXSvsCG5gQryRpBNt32jtNpFqVxLehuhcjXsS
G5FdAegwDiN5m+Bc9mtVRepoxtyRQFGIvSKxYqxMYmqNo0guOZHI3FHFIR4sVz6r194mPMAHKd3l
Z4CB6ik8d92G9cPj14ftc4RgGxUWV+k3s1ZK5sBWZpirJNybYPVDyPBcvVx55jpXL2b1eOs5AIZB
hFmaE3/L3XANrymvzEKwBW9b3CtXXQK3LLaNxX0oXWW7yvwuzQ5vu6nQg61uIAWPsy3U7vna2kFh
+iLd1vyOmiM+KivR9t3WwcJW7oi4St8MVogJpAPVVceRz7JVa40Wt/SQZCDP7f4ivRsvsE9CRYnT
SbqcHH7rJJuGtBrZ5GchW1XiKnXJJQsEwpxqAw/fDI20x+9InWM8Ty71rHvcVaygljfQq+x0u3SP
XoEiuFhChbGJWQbfTH0N0SfUi1a4llu3ZJUwT5p+GYothld7bT5I6kMr7xVzJ6grb8WrJHDgq8gn
B0ka1g/YYddggrBoA+EE0t7c9945JzxeH2vpuoxvU/PsNyrGy6kXnmT9OlEejeBVzPfyhpt82ORX
iMDYtQYtd8ObOMbnaFlvkWbhJePGJXHYY4hG/EO36b9bG2XTPVQPgXoHjIxbZ2Pu5gUv3byqNvTo
ntNsUbx8gIN3DWM15qUbXRuKDZvOoYKR9BUsHNmm/IIJdwftoA3RameDv0fq2Brd6OLbxsp4zHnO
XOI0ZAa/TQ6JKzvZD+/ktlYkoSBMVeWbHqxktckmFcbud3EtGAeipCypfI3pRhJ4ag7i08Rr6bFy
Mic4IYOhwV6ym1ZZK10FD6aNNG7LwxY5ir+K6yMJw7pwmxPX79s/m/H/Af6cPcqZmUYBUyvBh/PF
iC+o4VZTQVZc4s7wb6FHcSe/QOSNGYMFtZkO1LPEdvqOkrOCvUXFMKSEI9FzhxVQ/d4/khoDdfvP
f9V/xHOWv2oGwkKaLlkUjf3uWqB/5JlGpC9elLqalcsdeDqd4Lt2bf2wNs35z4DpL4QuJq47v8Qv
nzk7p78Ekv3OgsKDwjJX8cHtO8RruwTOydsUtYWWpPoFatYVQV/zx1Q88M7FyCHGbHkPqrlBdJXK
n5v5+YK4XgXF84df5G+vE6XaVIQDKYd77st14k/zBYJOmKQ8t+dunYAJ+0HK0WlPyjFbF/rewHac
mmN6Z0KbvvbOsLJukEB3oWn8o5er/J2nrgJWprSX6mdlKS349cdCkLlPPJXbhlsmeJvXbKiMz5Zp
i6sJi+kAU922WQdXuFWv5oMJSZCdHX3AkJGr70hC30gHCJ2JXmB0kUZWf0CELdyKDpyrz/D35nsq
a62UWjIqeinV2Aj1ji+u2i2Z8gcVxkGevdS1/Jt2eA76Q3T0ni0Fe+07xOjasM497poQwfdroXMA
Fdup8S3N3TbFhXueFJt6wIyainIDGTlE9ViYPhUaOwqPMARdvVtDbSy9FxgtK/JY8wMp2k3rwmWK
Ap7Tr8hzHRGBhPj+ttjx2stX5qZbF+Pa21RXVbRu+9WQsVLtta2R7UrHu7JWSnKCoPgiCRCwOohC
I9SLFRFd+HCXhG7xwpoF/f5mtsPbjVBuCR+a1/peXZGLcyzYFl+8PWsYyNLXHg/lfjoIKwAJ6OUQ
wK1zO99B1K8/dSAWrI2VHgRxH5/CPbLrgWQb2zZzJwwcbZMNru9AKuuIFKTLzrxo3o53M0E8nq4t
bZAdBR712EJm6fr1ReVW73daudbCneXU1slw/P4wroV9umvNS+CqWGQq9VSOgicyVU5+9COXeg7r
Ju5Jx8RHYaUZ6yje1gRzgoOYN5v65O2yx7i4ZhkL9FMe57Pom22mkIpsrYJ/broFFOZalHlpF+NG
OPMOhsHZxN2CfBziKZiOVVdYBY/8l1ponjlRtPPvpk18VF0VD+hOvEyHBHNt9pHlO2E1WW69ruqj
XFzPrlYm7jRtDT9kdKg2giu9CYkjvRY7daOs1c2QOPVWv84PmBCQSBtXkJO72bZblVesrK6yS1AW
srNrVJei9wkBa2lN2s4r94q6l176I84zAZphJbvyFhCGI24SB/LQ2AHTgsyvE4P+wgj3SdzxlUak
I1AaYHETZ02FS7KTNy34jfjUZcfgXjyUAKt4LsTK1bWbEEGg73Nkq95Fox1y122NFRnsirhXinfh
ygpln/wiCOg0hg1PdMiDYw/b7DYu180bRVB8+o50lHnivt0J3xXymUeeN1J9pXIo+RMDG/Jvp79q
DsKNAuf6Go/VcmZIaOQgrbNmIWURXdW3xR5u4g2sV8U2uED/zI3xGgFLeSAuozv6vkKxxSZLG+Jb
PYXbcgPS/l1DEc/fBu1VSFQO+10lxiW23zJp1dirzJZGFxf5ybqHoRzsgi/YM0nx+/hmrXiS8NHG
tZYekugxHQ6ZdxslTwKyac/6Rls3tzkJMLM7RNV+8t35p/erNb6OG6wI+q0a4QTQZaP61222NlEG
6QOgeSSzlBLn/izyBWxIXREkLGwJWZtwnSwvBP2QX6L3ZN9vax9yNVv8rntOLlIk55Tf/dviHgjK
NS7NKjmx2ruCSxjIDXaQH6zT22iTHaU1v0r1FOauLq7CfA+C1wrPhQSZM/8Aj3D371JCddYO4Igv
OD5c1bpj5esEeUKZr0Eq1tFPKBfstTsdFN23VPwexo7Y4g4SIXM7BJWSg76t30IYd22EHtFYX6Nh
eTT2mhNct1tciYN4KXfoOjVOfxDuxoO6xh9woF+yqehwuAUBHB3ne2taRSv/ljBatMvPb73dbGbD
3Om38XcLx+Jewe+dV8AesQ4GsZXUdbLiyYjsHx3PE17pbp6o/RhOYP+cdouJ0ayl1+wVjzx/9G5w
N1xsOf87+sd1YhtP8ib83haroHXNbBfHl73g7/xya8kb7aG+FR+j93wV3LXftR/QkjelU2RudT1u
TUoa7HxLMqbdQpdGsVX8Ag0uYkDTbYH8hV0cxU17yLfjtXEZibWElyJ6RXjNw7A9FKcxdMncYtLE
b805pFYXK24b7eN2NjlJ6QQYt/Azv6aP45GSz339EWj/H6Vl/rclXBZWnP8+3XKPfMn723/dNi/N
e/1rvmU57t/ZFv1fliEqoFJVC+IiA5vmI9lCzdy/oPlB0AwUpUUBMMnfLK+a4P/+HwPqAW3JvMvI
inFEnbdzv2T+i7ovyAMsaSF6JQfzhTHgnxgElC8WKDBzzk5OSaKaQqf66Su3SAIbdyb1sfZeKvlJ
y0TlfigJ+RUBwh1Sh5hJr5YyIdIKd3geFU20H5dRucqUj9EkQb3nvz32c/LfHStZL6GfB67fFeQX
542ZJCwCn21rGMuDMW++9EX+RLXPR6dQH/WsGZAunarj5yYprF+bIS7AIY+3FkrpECAkxGZ0hAwh
LFMeISMSV30fGBtZL9VH2Wje4qzpL/4wayUG1NVg7lCGOz5rRelkjWQ9dv6ACkDUNB705hNxJ2/y
DuNYeodlTy8sj7e2r1f2Zzv2JGXf8SaJR9FfqQYR/qZSIp81f5IOQyIZ5XrW5Tss7UBvL0LuoVEa
h8jrRGp2jACzoCnAJvAGbGGxUJ0vA0tz2egkpWHni4m/L7sYHH4fH5exZBiEFShF3n7+2K0HZTLP
UY04nl945jmY96ZhIB5paUCHpA2lgfWDJZbCVZPk8QYx95xgTJefu3njCTEbA1kxrYB4omlQ8i7g
/tJRoCp9fFYEsqAnmM5+Iai3Uh4CpOk8f10NlXYb+AWh56K+R76RBTMQte4mRgpuD6LQ0LX6phWT
5obv0SGYwvq69C2b+VlheYn83dKkSt6/+aeDlhMlWrdVqjzf9YNCGF8L2/HQm/Gvm6UPhYThl4Gl
r1OL+7+uuamcx6jbqlJP4RPKG7eeJ2ibGoy6U6l6cDvUIytbXw9uBC88tM+NcqCaut0XBuBGE+zS
WRuiWQhkym/kwQT5B6nYIwp/ZGQGqzsUWSm6uYyFFvV19LDsJT/3aqAwH32fe4Yiy9soCaDiTCrs
EEq2NigZ4kst7T7rQAylFiFvacTXm6CjFOo+uDWQ+YYwoMMWH0TzBib0yu6ENHoLwF02ZZA+N94o
uYEqhCcNfaEj4h2A2ZrRW+ct4ZW08FjFFVLENjd9vi4SOT8HY5CfRaPKz+O8KQ3I/weLYtlloDJH
rPVlWAgazTbL4tVoh1PpJc9yhAi4UyB0sp+bWdZ1uB7GJOyVNn/m8eQL/WxWmQoV/7STlCk9TFTh
geKKVQkgTQJSuIlzSjz6CYmSufNjPKolKBTSYGukWoi8jKCDBRMiE3rJV6FJh1NseMo5HawZJZhA
Dp2QuhPL0IfrHZwpvoNWQICpxeOVNWnDxybDPB+s8NcefzDtvKymjacydUgQW1IJhyeGH17nXi6D
gKvS17D3t0PUDo9aXZ2NDFjv/B5ZNrz1vAPE0X810+Vl8tnmAl68CbkTo5KiY9NJ6SmocBpZbqYn
3xOPei3rb0E43aqTFj5Cy9KvRM2LjjnCVadwpm5dpsIjggYPzFJ/CG98yaxDzUKhEcRKMNToOguW
+DWzLqVoGuuB+Q4lbAJWLo4SEI1hsRcKPd83MezEiOOy+7X9deov7f/Y/XpsPU6xIzSoDKvKJN63
pX9TauNwScMQ8xjlubSGKz8fvVUyX+ZlgzS7yjssjY8ZEjNLVyrnAe7vPMWcjxiEylst8z4P+3nE
Z78mT8SXlyP+/BllVp3KrM9uR5OsQd3l/XUoV9XR0wPQWnpTvPhxt0dM1X9IAaTtVNMD5VOZxQuV
PSEKrIhNgz+EuHyrJ3H9IAiY1gDZ+6m5HfwpuxL0RrtJgxZAo9E+jaAut5OuqyvJaNqnrAPLmlZ1
cEm1GhYZHw4XqZIoqUCo/LmDC9BJRXE4dplJeCgur4y5HwbYYCWiWoyer5Y9wkjiLP2thXwTHCry
xkvj4FlqgM4OxpM3ZgIZtorI6dztd+quiYrw3rfM5tCQBnK93g+fFTly/3D3mb8Hb7j7YGzijUe1
OTgF+Ji+RLqmSDFralrDt0iKlTh0WLoiMZ6eVREVxn6UsRkKT7lpJ5OlPB+fxcSiVtdvAFPVo3IT
+MLjyAO7lnqi3GMCyXSliDBNF9Vfe0ufYKZXcUZc5Uv/MncAiQr4eT72czjSy6tKqfjF/+Z0Sx+K
m5siaK+pR8pR0277o9ik2jGuSCKm+eQ/NXp0oXhFf9M87arUVfFxmSoH6l9Tu0n+ZWpuJMZbLihX
UZFKj7o35iupIJVbBQ0aQ7agwkSeXcHfs+ORXPeICfpETHBVUSlCAgPlpo+930e/zhOGcD3EOUf8
Pg9lX2kvQx2EPpklHoVx+nVjFdIuUvQKhczf+j/nxl6BLNl8qK7lxMtTbxvG44jM2d+cbunT8uyC
biaZ4PnQ5cRL/9fDUktEHFbukUCP196UjHcsnqhpmVL1pI8Nznxj9t/9ojlNsR/4QNZInYZCi84s
DJmNZlU3UphSNqll91I0RBc5EOX7n63J8pX7MCzvZeQFLtLcmseWlsxK9Tnz/+u4af6En2f5/Dyf
T1haP8c+P28e+2z9/Mu0LDF2cRG2ZHLCABzLDCDX5BxJNdU/LX3L3ucmXgb8GcQtAXz4HPgyORg8
70943N9xnCq+E6wtkCtClQDhjGV8eZCHIBTkoFKEtzASb5upMq+JmkenOobVc3miMQle20wxrzF9
wlP5s9+kHwrcv/q7KSSsWcrjbEK8DkZo/TJ/6Vd84zXxXsLKurGaZCbtNlPp6P28zT725j5xQgsq
CnVyH0EN18hyjy3Dy2a525a9ZSKrIzFQReWMS+fHyU0JCd9yArsh5BjFJUpndoYiAXEpjOI0V8RN
QKmouzTFzEyuGwmc8DyYzxvFI0kRDml+CLXnqaEGxhu1Q1I29aVHQ8OhNCZ9LTVU1T19eE4xk1ef
M3TtzdP2dWfqM2lSTH2DjpH12S6UP1gDX8iulqs4O7uAnEUZ8OHXq1i0Y27wDjLfBD+RqFfTJIps
Fi8ylyjdkYW7pYF+bq8Vwl0R6vltOL50qXGA/gtVLr3CKvzZRESaPzjqvY9RKzSqa2sWI2e9gcBR
Pipq4m/rQpSP2rynzH3L3tL3OZoXCDd+zlv2+pDIfTaFx96w8EGowFiDC6kvMRq8H5tlIG+tAafw
333LlIlF1lkGCg2Cb7uaj4Od6K/TLLOXiVaM7Ow/r3n6fz4pBs4hNKFkTkBofmUORhUhFMQhUN60
rPGdOgylY/tzo9chd+rSbhqVt2nhr5QmrPefXWXGhUnCTiG7oalnIYzVc0zMChHf+qSOrXqW583S
H0ZIollzLeuXgWV0IOveVHK4alpLaHb5FBoJMJEuckM5fSpnIL2Wa/WlHtr6osx7cz/qseP2Y24c
qfFFbeNDp3by/STn1pVhUG3VF8q9Eo/m1TxWQp/zOVbPLVXt7/I8GVe5LMAN3UOVtuxF/fjXXvJz
73P0c8/vjegQI7yw+edrg7AHmTU+yM+z3dv//T/zAwCeFsJCynTBEUIP+XvmLTACL4lGsXqLGxTY
ULAvrHUVjMIpoSiqEIZut7Q+ugwJNdsqa0eEDk3LST7a8+xlPIrDcd8bFQLDpnBS0gAJ09HKfznN
MrDMDaFCcJu8b2yvABUU5ZPwTZOzm7yoyBgQIBkbilQrX7ka5Kx87r3Cd5KGQiMxmAbyR4J3Kgsx
2slhVu5MPVAgRKP8Suqj6lZJScuMdeA/z2cMYuTjOSOCwPGNSQHdRhUKslB9mb6i6AEIqx+fwi71
VpNg9Hsp0b2rZUZS6f05iSIirMvtOt+eg9qKR2O5Z/tyLMgf+ChU/hz5nJjL8Kkpfpc5Wa/U19aQ
20k5BLdqaQW3MvXCbmiZ9Xrp+zmjGUqgE4N3U87+ozYF2Vr2KBWo5+bSBx1Gui4tbD9j8Tj9n+0M
T+16mbj0CRY6GJMU1dfLwOe50sVxzQi6S7XQzCLGq7Ixs3PrD/jD854hp/m50DLtICHw+KV/mbEM
zkcuUz8P0uYjq/nIn6ddZiz9yzQ5HD5Ou3R9Ofz309YQ+f3z3W7+x82ukcE1NVLuMzGPtmRWf8mc
NnooomWaea/xiB4mFEVgAKcSD13ETaeMPz0szVLzJFurosnNJxxBexn+MjEyAwMixvnocpk0zOdY
Zn5OX065NJdTmoWGerYCLV3UjOdQVWABarykPReHpWfqlfEcL90wa3prvyc7m7CokzKYj1jGidq2
AHSSeDNJ4Xj+GP7rLBJRJEhuUm2V+xQPmtRGdUJbHZHqQ3V92V02tZCQ9yCjPg+CJa6Ov0z+nDbO
IwFw/YMA+VVRcLql62PXoyBr3RiKt/bqJD/VWTauC2x22yD2dlr6lo1GZGGwl12zN46FOFY7PWiC
v/o+JwZW89cZlj6r0Kw/MLyjkPP1dQeGH5ae2f/nDYUy0O+vO9+aIs0qGuF7XMdIMXu4xUJllq4E
M567rBGfa4nZWcPZfF46wqxg6rKmjKkCqHma/pq/9C1HTuGE3Ogrb5L5rPMq9XGu38//8aFhZPww
uKTxkNbX6bzpjJtAVMurD5thNhxwwT97fDONr4roOGupDFyX6xhlo1tL6Hy3VnMVMnmL+veJ+lS9
lEvQsowO0qDdzgeoHu+BpYuIKwegYJXUEEMsto1gxRSoa2a+XZp+WraunEj5VpyD6YH379El8v45
usTWl1FxnvzlWCkWs/s87SGSKgYqhuX0KoC18mMj+N3bVMTSbulaBlsz6XaRXP1IIay4SkQZgCp8
MXyTNM9Ah4ILQbc4fY26OnZGedQu5Si2qPBpBWWTnv9cG+T3vUB5mibP9X0UE70BmWwWl4DaVCW4
lai8tvxGuCxdQzjkGLJw2PVaxBrX9vLKashKBkIItSpS75dStcyLMe8VGohooinJ7nNgiC31VAqT
s0z77F9O0jZZ98sAsUJ4NkQBYyP04JWHtpPoRow1h5bMlSjor81oDE9jl2drRMHGjV4U45PX5hcd
7tObmJr7f34RGnMB36+rPlUSCAIguEZVjIQL8yUG1vYQdorlNHwfKiL9oo1gFZhaddBO2GnXuZai
XG006g+lC6zDFIlo1RtZvY2NGagwN5dNV9zp2VTeLA055L6BlQWekXlCIGXayY805JlotV7W3Xah
9yNOyvYgozh+JraqfsS5xhGh5L4HmjHHtT5iVYlpBeugA6zxOU9ZolhW661KJL2FZL8YYamFpRwX
iegudlf+e9MardRtoHiYqSJPSpLfLsH9ZVPE6ZXfVcV5aXlcglWiGPrqIxsQVfrn/FwaFSS6G3VP
Ma7iLnupPph35Vgd+zlOs/SrY6zuoTMy7xqz+Nqv9CLmUASpRC/BYPEnS45qpq/XVIfyBiEY2Lzh
E/16Tc1Srpux1vPv9djPOFsPZtu0PUfDGI/2kAXDyc+r4bTs5XFW7/SqPuPP1eCt58lzM+09QA0z
mEdMDCjpwnRbWFawRzs9PRnRpK+MLB1uWVksmDXD9MUABBC3RY2BlZi20cXymzGOkZ2J2lkmJngi
iI9csmiO5JWwSMoJjgVbR6TxKjPAJBvTpk09ErudHEODQmbTzRBocaZ56fnc6EFYIwLP5rOvyyjT
lAaQgdQzrSzMu+Ym7/Rd5lXbVB6URyUKZpZZFR2wRFAeG908erJV3LTJ2N9EINB5BcYPhXExjCk+
8qfEx2Vv2ZhTNQI/7JpDXicShdaMVlZHhkj2YT5e3GYST3dJUXubT0d78c0/m4tjvfjdP+cuXcsM
XSggDOmaXV344+FzM3XFeEiTdJumjbxVFL8ogSD+e8pH2whIWOnetNOiXr1Meu+2WQrB0dxauhpW
nQPMZaelxTvmr/4uR7VtjMTe+exbppDDeZbasd6g6dtU3yNFzFZ9MwAYy3Tcr2L0v6VKhiS6Ho4H
RO6yR+isPvpzz8t3YxCBHyci9Q0NeGJRqKpe1DTTryW1udfnfir7yFZaA+hwwaD2SB4DSJC9cpDG
Qzf0+m2m5OE9GtVL4EmtpaWxxI/UwAzmkaWRzNP87pdpfrguIytY/fNb8qOK6vfXJO9GePSR/IXU
T9fnR+4Xe3FQ+gyBzEn5ngY8L+homcdlI5hTBFEY+KbPPjVoUM+SCYR/zMmSRDzy5Gk/j1rmfmku
8zX4FOFq5isZZXMbCNO4jzqLwOi8GTUR7B2WyGeXHgJYGUs525Zyrn5MCxQ9XutibTpLn9LHUIyV
VrmmynsA91SnOwnR+btSF+CKVgoyunOzmNRqixhegNtBMxoz8oF50dhLs4Wx9NKJ6mlpxcGU3/mI
Xs4zl02qd1sviowr3wpfIzHNDqlO0LlVoVVZUmDj7IB86RPnvvj3eZ99Agz2AG7mXNuX46AaGQ9a
LwNzE/xvbZzGD3XXCStJDlhSRt876ZOI3KAWi98QzNiJUqu//T4VAfb2oM5TNTiD/h9l37XcOM51
+0SsYgZ5q5xly5ZD36A6EiAYQBJgevp/EeppeTxzvqlzw+JGkLttEQT2XmHB+75bRzUjqLy07BRN
l8pGOteGBgzjGTuFQQXtEdNr4i7qTzjs+VurdjNITU5j4jZgp9oSwMOzoVh+mFdZLlnDXLU5VIxl
Z29UX0YC/9g0xDbNz5EcM2EtO39NBCuWJmzcjC+9qKPr2+CMsrmbtfXehIlVvZGA6XOY1M4LA10Z
HMGfmmoUEwMveBqCih9l6LyZt5hpQm1uj/MtP5MyJodEQP97KFHnNAcyJx/tmXSQS7qf1O7HMtPr
VkgofTqvQUep3PYOj3bxSLH6KD2ku4r7W+jCA7XkArUphwZCP7gkuWxQMMTdCKwhVrt4cW8yd2aY
GWFCc7EVafaUOs0aVXc+SxMNyQ9KvGVZcv4WliXAd+MwHkWXAO42nBlp+ZtNA7ofaQFk9xS6ce4v
SGjnWxOWqti3hUMvcGl4p034VTgDNABC2u9iVuZXxbJ9nbXDF9POp3boRP5rO0FOfcctb5yZcmgf
xmJpQlMiNdVQ03Evm97b9Kg2crRBQLS9I4U38govv4kxgPB+if+E1A5Ajqt8DiAuhiTIfYCCOd3W
FZStRrANZeUdU6jBLaGVVSy90YuOPY7hs6TrqnckDsApZCEFWKyjV6kpHnZevfvC8tepm6lVM9ry
vXLB1sCb/Ql8/vg2fZyGfZqea2th2rFV8pcBTw+8iqwP8AevhG5/Crg0pG0Bk8BOwDk3I1iDUzQU
BCI/I3aJkU7Emegr7ykBP2LaJjAUGxc9t+plm6KAZdqC0EEFg1xjXf5tWBG8iQ4nnxmTVvzoD5cR
yb1y7sQF0H+ux1eBp9mTHVd06qwm7ANtw/+S//jEmp48VgAID2OY9cD2Ay5UU8bhwxuC5FZRtUUr
v0jqA+yM/dfebnlRzzzu4Hq7D2kQ7Fsi7bnLQn8emK7bANN1u9SBXKcdB+y5YdW6zYvsloiWUxjh
u7k0Ry5ahhK2hk22NAeysAWQ2vSmbV4+QicEej1ANhg8g7nTjYY6m+bbe/sdCtH91WnGG0zEfVhs
d1dYHF1KtwDUUvCrSPslafPxzXUyPFM8B+IwqYe3uBv7WYwc70nE3W2YNZL2mE++LmbDg92FvaIB
oKj3KsR9J/SponEf/Gk79Sm8fzLeU/xWxbh/qNuDx+Kl0Tnu1cnUJXPePTqWAG+iDqqln2bqEFsi
PljJwJZQBsvfGq8+8QYJfm0SxEWikgvFu3TmSFWd/QB73w4KQnhrD29eE+SbZqhRL5hCM8wFlOkg
HZDeSgroNzIkOTS+/vouQwXpCtcs+FSYL7MXyn7j5TjjmiHmoqbBLCyvuivt3b39PtZ85u2hsYLy
9nlpOcDUYGT1HIdUcUEm2ln0TQC+chykF3Nxc/5lzP1hbyLaOdEDFW8mMHMYoe7WU3EDsAzm/Nvn
9IWw/2OLdXPmLj/kn90Q2s2QTQTIyJvScp9OoqIXTU5ZKb8o5uY75OXYMfPj5Ng3Qz4XOHwsgiYo
moVp/Ldu06Fk8N40vtybg6aKzzpM2osJRF03C5dGbG1Cq9fO0ab95XbIFcL+WUEO8dDWUbAZHNCd
aN+DApzGOoGulgSfvR7CTZXqVyjE9suSMwB4xjE+B37nEOQPYSdQ+OnOtIVTuiAdLNTiaLU20Tj4
esLaAdvUQQ3tMpRl40NaK/YfIzbCrBwn49xF5sEWIVua0zItNXtEIXselkl3OzvXPhQHyyIrt2ZC
RUIQuqZEjwkdD4T3SvBunfkjRFj8fqGwWzqFkJA4jZVCntFhdrdMtAUyHbwHQZGcuhrL/gKfEH8z
QBttniQJ25RD0YJd2TsXRhrw1ZDcuSQCJuT9dJdObSWN3KNltu1EODHekRyl9Iw9BMxF2WS6NBXq
S6Ydh74HE43cXqKOHe+jUJCH0WrfzdLRQKBm1UoLlmN1l+y1SsMtK+ijyvrmaCBryi3ElsU1PDGm
Jd1crJw+CkGao4nuIwzkzcz68xlmBE/6AfJPQPbc10Wz2LlOwyAB/ONTswlJ67IjUlUmuC+ZZn00
fVT/uC+W5q7yj20T1eFpelnJKBUH2BayHc6NAMOkQXe0nRJgGZhjIN/HwBKyg/RFMx9q5aoqv1a5
eogzn/4K1be2GEKgIBx4zABB+KNRzpcijIv3RICQUqDgsZMuDtSu5ZHj4KbkmBJFjjxoym3hiMdI
FB7o9VOb6Siip5BhD9ja1nQAh43xvGjdZH1PzfVFtirj9ohvwWOUMP/7n5ssSW8t6V83U5dyyNli
rdiHdhYdLdbocQYhTfjsBFaNowgaYwcIzkWlqFwVHeGPPA2CnbQhFsG0skHy8INkYdkihpQnNgdY
ferHdDhnVrSuAGI73Nc/gt/GCvu9fH5b+lqMZhG8kBzALDsusmeMf3Oor79pDtx866DYE/hxsyO2
9JZVjRoSyZuZGVFCuG6h6locc63JKaSQ2hRQ0t1aUYmXbhQHe4mT676eLia8X+rKXndexrb3Jh2K
bu0NNR9fnLrRayS8l0i+Qfkd1ciHHpXsh8hKIcXbj2TdEh82nCXsE1esCmFaOXX700DesxQnjwSF
zApidzyb6MZevE6zetw5eVEcMqGclXZqfHlg/DhvAkpeKxJ878eg+CmFNyMxYHyzMRk2VlX334QF
LIWrG7oYkBSfRW1ZP5XA+8fuxPdsouqpTDVf2loIsDHQ6XFFztSKV6bTNCVOAQIIEpJbE1p21u2D
JMABvxNKIk+TXbMU7KqxAiFAQjKyWVWNnS95jnIIy1AegdUqaijm1jSai5i6b3e2C/VpWaD4ch9j
Qiy34Trye2snKDQiZ71f8x3j6Vtf9vGZVnkMhRHcVS635jbkcpamoxNlv6E1eCs4vRBwfTiWlagf
3lwXlbOevEpI1++TXsLRCSmeKvfT8WUswNnVEIq9mEtiXTWt6IOFpPNFBUW/d4b6y73fq/0InNPe
XZg2126+RmWfYqNAADBbZxAuGLpEflVBHi7i0C0PvLPJyXEGyIVM+Mp/GSET21l10n/zcDy7JMh/
ejhkXE2UBsmHaOrDTgMl52lk6VjLezT1DWEofuZI4u6zUqcPGpi52/NWZUj698iE3rbrBnhcNO2e
+gDsUZmfBuVYL7CmB6ltbJ+p1bQX2ym2WVZaL34BbYjKg95qN41KZUfWacXk0vRmKWsWrJFAF0tA
CMxHwwY2e3CU/nA4aLsWekEUDnXmiU8TD84fCcgtjYi8Qz+6F52TMcNfhmfLNkSp1+mi5mIuqJee
elkGS0Wbc2AycHWDChnjCsn7CQ9za8yGoFy3LkqpNEnxCgstnM1cUTxIry0AhYX4Zsq2puXefB8K
nbD8wXRkudNPQ21ixetWghux4bADXSJH3syALs1+NgCXOSX9SXIQP51QqWuQxYDsO3o89NJx9gSq
unqOTSI4ORPIxwPTPQ7H9monpN61SfSh3e+99FiO5bc8yb0LXj5zO/N+Z1rKiIIK3smLybuklLw5
LaW3vIyLJOi81VW5M51toqDba43Z2oTcC9U65fDzNp8WDuD5E9eCVEhEocILsjxSmjFqxbQODraP
ykpNoA7QUcW+4dl7bB2RXH0PLzDp5t7K5mV1HKYKF07T66a2+A+SefkMS7B+omNirTWDPSlQSO0l
GyNQgqYhKfRhgFGzv2Sdhb9IywBec/P2P3Lghoj7aTMJOy0oUXo+vj7/YMZ6wHUmTiyzLxxqQmFb
6QfHs5qLUC40fRoBfh3qHRfTJknjYNHP9NqEpmP0yOdZveVshjJW1lMQQph6nEd9DIFmX99vgK3I
Hz07meSJLUACiKeavbnQHMRNiFB/HS0LltwJAa0NknbN3p4uZogJ/UJhnrm9T/4wx3xOP9T/wT93
DLjjb78vGARPtuXAQQOZ+o/fV1PbcJvNve7dbYscQkGwG/Om/YQzXcydZBle69xWl5qTdGva+LSp
6KoAHagDNGtigXZmGjUs0I+565GDaAmOQFBEsiE5dv5017qZe2vr/9z9/4/r3HqlgmRcmzplAEDw
jPlIrJljsQkTPxV7d6pimlD4ffohNL33wfe5qmyj2afB9zBpavygzKJzeDqQQ1RCOj0axCaf0B3m
gnw9ZHFiz1sjAcuesjEuziHx5r5rV99qMVgQGyzUI3ga7kYKHCJZ5AucCzwovfRt+APs1AZ/7R+h
0NYsz/p0Jx0syaFs5Czqs+ItGbDkW6x31iYsevJslaR4LFwU44DOO3mxl7/xrGwg/qBBNTBhOo6z
sKPDsUvb4cUrfqaQ+HzrsqLYez5UmsxngWnAF2VkN1BpRu/gQ4GCFTUAo3aP4wT+BebD7JwnK/Mv
uIV+/FxGbfGo46K6NG1wyhMWLIMg5VsNYN2i7kmAkoakDzydMLKi4t/wcLzzqPSePFh1b0PusFUT
pPWXiHyzFGHfPk2k2nn93/l9mLF9Kpl5JIQLFbAggQtv+8iAoz5kb0YPq6YVh/lL2GMv8gLyPzTy
WRpCxCZb6FbTvRV6dM/a6pElib82kWlHZY2AND/1mhhsGmTeAQObJN5BdA9TnPGYD/Eh4kKQktCx
2Xpt0F+qKpQPZQjVkTobLqapKPt21VqFgug9RpgO342fwloDMDg1EZBzDg0bryYyl546EuQuZFVa
QH6XKTSdV2RsyLrUdFz2KaCS2GSyeW2r7BAAjPDag2eJBMpwBZIugU0bBKNY2wZqgkNBNcQnESTs
8WTfHnnzKHNVrn2/3ifadmcBXkvrNB5BSkfR63aRwofwchZkHzrYNMTMINMMM7iQ4TfHo+FcxhL8
uDbRKE7FotqrP3e16TExCr1QPIsi8r2XMQDf00Crh8eqHT58ygOY8N7GwR8Giu1gWkq8jo73lIFy
kwpVNgr56ahg0GCJrJckpV98rP1nE2l1zvwyuuYuzR9tws4oO1kvrmb93rZh3gUlLusFJCW+DpFq
bTqgUy8g4BQXrNXpY4M/CBN28GSluFSsK+HBmVZ705bLeF2qfFjTVLZ7i1p6b5UDPKIyN5LQsvkr
Nnf3MdE02oQ49p0Yksxu6/Sb2yGOIXmxY1ReDYzCACfMnc/0pAMXA2k+SBz2EqSS7+OCEgwwSLaD
md9DIszhQTAPa+ygvCk0F1slwbnw5eOE6N0NdcAhgtYKeqxbOvs0LK0U/MkNO84eqb8XTc3O5lL0
tThFw4MJkA1E2hmZ5ZdSu+O2GDsIMJgewqfik+8gbTtNjfFl2kcqPWLFSS99A6ulsstAVUckQ5Gj
fsGn1Si9mEueocQ1gl+F7cVfbb5k2MtDBhx6nexY1MOPhrbeVYQyMpHkqXeF4v6HCDW3W9TkrnsV
gn7oa0GKWiD1Cq08GY67gKUQlpvuYLEy3u5MG3iYUBDooHzBdVbtIEcqd17pUJTbiIa2w+3e8cFT
zNOsmMF8zd1G1TBs+1xnBzei4ONZAz3pLoeIHUqdlzKXEHwumLoWQUVgNIC6Rd/ynynOk9+DwsHX
uVdgAMCVw285Dh0NxCiISHII+GX6kFdW9C1kzS8aquitiEtw/aWTX0uwxBY0Ahnpfy+o/2DuQv86
ggH5tKhiMUX3J3iVCCkruqohV6agm2NevZ3UcPvs0mxn0teTVdpc2na2M69e05tzOFeYXtuBN4Lp
vc81vW7Qb7Vbysd/m3+fAA8U6EPWtTvsi6oHrkUxCHn9nT4QakDucRiGUNYtiRWlcXfwXQ43Uq67
q6xBXk/isLv6OLRrgF0tyz37PpevY8THXU/KqSKLEJlCWJsm3oBFEmGYEEDpK1UdRwjzvwZBOa+G
KlvDhS9eJoqFG3B/qnXQuuFVj8HFHAQHNUIJAoDnp7QLAugb2LC1gBfY1Wq9CwdVapMEzN94fbWz
m7J4DyxA8zm2uUffK9w9i91gGZdh+5I34YvJcv8ZmjfF76Gkpc5taBT3r2UnYbuqXDi0RKAlL5wM
3Km01LBOZtjTaZg4HF2UYI+e6iCDn4+XEA/lN9urfhLWh++ehPhGnNPxFaw1UCLDsL32BCSMPHb1
UwbPk0WlkaSwLdUuo4r556Kw2hWAwexEa2mve+2rQ9j5ZONaPeT9IjgGeFbZb0nX2fuoqqAWEIIM
GPOSr3UvyUmmgbUMo2F8cAELRgmw05ciLTP4wkTqualdnOVduL9g4YLdTd5D7IJYGVATnfWFjOMb
/if1d2wAjmSsyM+gy1e+hvdigqLNpurw32n9IjsP5VA9FrL61qee8+4kvr1oEqfaiQZESAd2PKY9
7xVZQ329W/UJsd9ZEmxYFrHnTp97PNzbMR7SjQRVGkypBkKGTSu++5WesUron0MFKx4dannlNEtW
bmB5exgHJMcoCfJlZlfJq+jCly4e9U9LQMtGB/4qLOE8PeBMA71FoS95Sb2Vp+12T4BmxYKYyJWu
mXxq8hTLJfPyb0E1rhy4R+xFyeEtIGS0R+Gf3C4mDJFwwx4kgJrW1AF5f1gYmFs7T3FrBt1u42m6
p8ZiL/iHjzGDI66gwGmX0EyxYmj0dXZ9ojZ3dzos3FUC1OIzAI8FXjh+8dNj793Ixu8FXsyQsyzs
R7cai42V+tHGtxL3wWLwkU4qUn1rknpu5hRR9Eu7dnmVuS9WGl+9feCBmW05BQGEl/VIR0NzzW3T
fIfV8Imb3cd08aZdimmv9fgE5Ofvpns7qpJPJuqoC1JExpvbZ/w/28yHmJ/Qt9lb7gEmEPIoWABl
nzzrtmpOKo8eXCtlz6YpDNSuQTH5bE9NUVznIFBye2060yDKASdDMcCEsTsgHxeufWKnzbzp2yXo
dScvG9U5VJZ6Uozvk0wgjeW02aZy4DTUTlktUKfTWevGzbnyPP3k6uTDMD0AaZnHr54gw0YiTZfH
HVC8bhXVhz4Ads1cTJiLAX+/ICjgPhJ6D9Qpk4eU70DNRb7SNFld8AWS3up3G5yMYYdhl5C5nCZg
lyH/QwQbeYa/b9AjEEYioDxRWsXDCZW0TwCcyityyNcX7hUVThRjVlhr5a4bo3WIvNtjNb3Ixxh6
S5H6HU1992jqMyPV9Frv/zbyn/PMyGb6zD8/4c88Lqx63dVwkactRTmF6g7llfhgNy0wkzA6O5kW
cxkAllpbaQYpgr93NGGGU4BJFEdRbi/iutgxEYDJMJXc8ICXp6CmGxOZi9/wYI2Fop47AesgQqki
eJTH0bBmhTMfQxKBA6hjmJxwuuNe+siLND6bJnMHM/R2oZPRwhvjrw5ktyDInCfDKY2bpZ+P7kMy
7VqHvJKLUFjQ+gRDH/jNFMJHFqwnh9z9ViPP+8yd6OeoXHatnbZbDQV1dg4Vwcn3PcgkZ0mzlWUX
L5GNAntLwWZP5vJJQIJV5GH5GhZdegg0coMm7IFXxKoVqFXdF/J1GF04nTm7sJT6ZGVFvkBOygX+
vgzxmHdBeUogdus0gIw2lrXFZmESJwMJdg0Ts6+BW3azQcBjDJnp6KqlC9mkIf+etyih9CUoIYAG
hZvMQyX9X0YguwkXJOq4axB5nNUoFYoabp4fcQaW8Oq18xe8y36AKEJ/uu67Vrp5yMAshuQUqaHm
5UsI05IseOiy0tmlyJQsQboI3mxprVgf5N8dK/s9Av96ezeRzpYkRPmqkT40pnOBLfgE+UVKHXKS
Nc7KrgTIBZhTbkXd/gaRo0xDcXHoD72dVAlSBHymrAZ80CYNoNzRub8Sxz8hzSy+1eD2zlpAYV8j
Cf1WbErF89ByZ0Hxn3nIeKzgm2S1x4Dlw6ZXgLIMvGV72gflpozK6Ih0Y7ZKa0gC4C8GUQYPBWV4
+UFkG3vw8ehVA7gRbultE9sa3kSPd4DsY+TMaX3swT+YmXafNuPCYz2GTQtXX/UfhtmighL5tIJZ
AyyPShX8HiYEKN4i/oVXu3j18SuEiEL9nkDuYJmFETuotKpPmSMohDu1C7XPQ5bY4Xdu2+UcdlVQ
601id9eomuMf61avosxPeSjC73mW/Sysrn4mVSX/a+sbfGIWYKmKHc+HLzosY2F46H9aqlQvHJLp
crgCrRNfav8l8jQWXshl7II2BmMgE9V7zqFDFVpKn9uu8h5714G0BtrFKJbt0C0YeBhzT/Ziaw4i
JuRN8DE0vSF0fysuH+Mxyg7U4d2K1b28ZLWATjSyHe9ePj5yg8uNo60MSPWrCeVXb8iiVwsUz3ne
OfkWxZ9fSjU2xOoaFG+0HL7AKe7SQDHoqZ7aGcD4UHrzhi/toUppee5spN7Nib4Uo73qRniUm/O+
yQugwNUfuSuDbZgRX62D0i5mVeCla5K12FmCOI5aZVTUv5PppHMWQEu3B5IWCTZIdg+15ymmSdkd
kj7QqEpAJvZThxkSyhBTzEAVw2ksj/qr8sMHgyQ02EOw3LPD1GSBNPDIJMkgMQELX5Av7WNEVAUZ
8ukwZNtQZ4t5/0NxMFfdJPhFouqS0sh6g6AAdGfT2nkYQVbH+u8gF/dnOqfAjJnp+M3dpodB4v+q
eXsZvSE5a592G8L74tyAVjArk7B4q2uuVhEJ87VVN8UbI+G7pn73wKuRP8WgzZrmIS6gdS4aSPxM
k4oBpz/frenBZ7Z65eXG92j+Fpcy3KNKXM9N2FvDE/g353QSBCpqeiJpUD0nncr2neO1C9OeFMkZ
oLrq2VMDJL9HZ2ZncuUrhS04dvIHgMc/Xu5tNlEQRyxrCBNOQ+4dJgRSFHZlqEssiq4ZFr2bZ49x
VUAkGoVevCh5C7XHvDok1VBuBbaFuxzIhb2HB3TjpVpDIyR3VnbSRoAvj/kSZtr9JctiOpdR0VyF
Kumsdxz9ZrNJEjUdvK8unWrAsvxZw01wEBQ+E2OwjgJgUWfeQGdaJBwqfiWKMJSo7zrhT14LU6Nf
LcAUW1Mx6xvUBagWj/ZUTSsjvqNY3x5NHyo6tz5vIsX/6TM1uX/Oi0XNFm1XuDf2QOzzEKDSmG0M
AhPcWG9XSgZy1sSRVgmxVn6XSUBd8Y3UT7ENrTWRJL/AVNwyWvJ35EIcLBS9OGVx5u1sSNus8tQl
T1GNKjaHNMvPNJzj6Sc/aqeCEp5bWJfIGcu1wmZg1yeQS0oq7DcrNxveyyrZw6lLHRtbQKUamTxY
t1vJL0BO88L3fllSvZcoLr8SLeSiivQIvwQ5bEbPlVuPah/KqhnbQykFinyscfZe7fCjrapsCdCX
ePW67AU6APonUC4rDVO2r4OAbocMB4iQpj1Wmqpgm6RuvUfCBJxTBjf4Rrov2DKDbpAVXnfkhqYQ
9rLbT/XJbuIrmA4ggn7f+c7QQ9+ghCbsEIQPbafeaxn3b200DCtS+Mg1TkAs5fgLW1vx85B11QG8
psnNx+dvukwBV8PXY2PCeKyPukm6S02VeuxK8eROo+LSyza5GiBKM4VI3iHzabHvRQDvPdQT8KuQ
ICPdQVIjHwgqzRy5/D9gq0G3CwuSU2fTROCTvqkztkatwIP+aA/CRULitS8brAx2Zi0aR+tnEfaT
c1/bfVGJfEzx7Uhm0loKMTlvF6mEJHebfFOjA2J/wv2rPZ5uGwNLfMdC/UKV771K5YwbnReQzZvC
OG41HBDxpN168d/qYOl3+t95H+O89qGOFIF24iFB7ALBD9uwfzC8nW4ERTqsrOcuLhxgmzxvPlRj
e7a7XOyarqYr0CXLZ1piW+K7OfkhgQtMFB7i+9gBvMbtIE7YFmA4l8WzrFg2k6UX3ofncES5fXQG
guvuNnb66GBikzRUufMbUbsYNSD1WbZXyPj+rJWz63Upvqim9edcpcWDL2p3U+LcsUlKJ31IwBqF
RWKZfMnByE6wKTeT2o4IZEGB0xiBm3CnlUAGOX8mCdwxpuo8g+DVs4Bxl2EmmL4/0SDGz33TPKBc
/su8B5C5zwclME48aBjYgNPZkFb5BKND+ob6gBOSZw+l3YXQg5CvWUBngJiJNYBizT6yO3AzzW2t
UY5U0+XWU/hDPDeNXdagEjkOcGXJoeRrh3BB+wOHMXefMDGfwq4LBqhHqBAminh8tr5uIeONetoT
cVxsOqNW7x2rIgclwnbZQFrjCqkSCJ5Pv/BcHiDGAIOYaVJucUwiqV7ZHs78ZlIjEjyWLPKuJJPY
6mdn15Xsh+7gw+o2eEqqpJyHA8AwYPd9JSoc32JHNXNwWYKLPQjQYuGlelSpD79CKeytsAU7BoAL
rPyxg80J818YRUINnq31ASm6eA98aLqy8rF7LsCJw7uyG37C4SNVPr4gwOMB79Gm107EwZLH9e9J
SITz2yQcW6s/kwaDFKgh1VVnsGU0k9LpJ03HpttPoq7VPdsUgt8tAEDr1o/zZQFgJ3+BN9NXaIk7
h84TcBuVaYzNLrKMDcVetun7ZONPOcjKg+tFUA3xLQcJeanZdN68yixYdDbwm5blhG+y/dVMOHel
Vb+qkU/ZREFKpubKS8uHxBdvOckp5NHA1W0a9xUyhvRkmszFhHGerZB4Tw+f2v3Gdec67+plMVyE
9oY9mwQQUQEBmXi6u19Mm0hauRHFAStU1OLcZj8VYgIcZzQ4OFPxloTA07pRER7cNnSvpnfQdgA+
1lNS983WzYX3KsZ4hSJd+GT3hD3WrHvKJhJY6TfxxslFuLBG11tacNRelbIuNh3y7wvz1DrRUGzi
IdK30PTmodxSZ1gHUv0KpqNZD6D+CmkcyNxOoZU6xwr4zwstf3gDsQ5NPJCj2eDCoYATuzre9rxu
FCpImraTz4ursJ0RUHfr7BTqaQ0DuhpbNZwykwXkCthBpix/gl/qx/YRp76+CPKnaXyg8/jddw/Z
AIR/rsCxFZotffMv4rncYusfLTqvtTfhGOAPkLNxlisVHZVg5dVSydKcM4cCxt458sPzTrj6aeiZ
XMvIS6EyjUIhFbkHL1s/Pgj8yl6L9EHazvAC9NnzDQQDrBfcPjzLXmFvTHY51dYxahWOl6mq3gIl
HpIp19mmcgeXveC9E30KoHjMz7DWo9vYapo1T2L/khWZO4uAVfmh3JUvml8FuA7vRXlBMrgEifCv
G8v63PKxqwB6AdLIH8YUlSLvNsh9pqgA7MtUIyJIt05fp6JBycjlTrIyvS1oklU5fIvIrBhwVqf4
c85BJVCnjBNx0EHJob3WkHed18smU5CihaH5LHbE+JhhkwQgYBitMt7F11y1z2ZEnXMcWHl2VTKr
1joq+NbJdHXRU/LNjCAQnpBBOxwl1rSFmvRG6unS2SDT2Cx3FpHDBpzrwxSNBA7MmSbpNe/5yXOz
6sG8fEpEmCAfzNd46rtHyks+RH/mUYov4v9++8c2+cfZN5zgNqj8OCjU/VMLyQusxkrsfnge411t
OZ3e8hyYpDj22wU8PsO9IUaYu0RTHIB8cJwWaUMtYMlautIFZH9ATgEPH7mJfeX3Earn9rMgIl6G
WKrWg6/SVUjhg2zAxAZknE4aN6qEPlEFwhqHqNE+xMr6Qvz4pYiEezaRDasYr0ifBUfWxgnhkYZ1
G8LHBQnewbj+QQCUe5RxY53E2PazHAyz0xBbMPcT/SNTbQPyn/4xWcC+18isAbvQDq+pB08vXmcP
Ykg62GqAhc6jqDzVMaGb1OmabY3TaY4z5HLQVfvUu/Z4yLj+4oxu+zRUhTtPVZuswhhVBYl33Y84
hFE2fncb4aTWpqLq21BDBy73c4nfR+ItOieuv8JzeFm4krz6g0/XxA+LdVhJ/chCecwA5YVFMTwU
JoChrcCgG7qSPZC0euwslm77nod7WoCLYi54fQKhWFaQW5t4QhOvqv3VuXjfokLDq/iNlRRCm55d
7yMyqDNKYniVaj4svaCvVrWg/rnG6jTvaBWtog6IghlY21Bt0oJcImqfPcDgvjoAzMxKWRYzSqTE
gWdYlXb0yoKi/RZF8AqvurpZpqNO12FtO3OsAN1rHIawcfJZ+z0BHb5OYPz7f7Sd13LjSLaunwgR
8OaW3kqkpCpV1Q2iXMN7j6c/H5JqQcOZ7t0TZ+8bBDJzZYKiSDCx1m8WjfbSprrzh9FKVx6KdzXV
+dVgwVgYENKvawVDwsS3t5FeO8esr/qdaUsHd8zStTLAYo+rdiGDrn4d06bftODicCpoeAJP60c1
B79XATr80UTdBVdf6zclJ3I2lrP0XN/eIBdUH2JgMYLtR8CftMB0GFtoC/Gp9/zwKg5FIStHKQLC
N3VFEnZXQWIb69zIsDexBvgHXf6lt/MLJqb5C8DbF6V04kdElORPmaR8zjzFelDDvDoPRnmBCACk
PwlDHuF+h3KTnuTAe3Lgde89KwlwAg4y/YTfWOOsR99MvnYmWeO8kcuNaEqD+WjnPB6aats9NGbd
I3Cepl91KQxWpdz4R/y8z8A0bfDPqIi5E5LSdzgr0GyKchzjk6F76xeDEUlM0jVTiGijNvZNsrJ0
1brDJyoj6WMRh5/YnVQPQx/yTRo75dB1VftZtrlTAw1PtiRJfvG7210Tu9XOfW/tjFj3gyWCWiT0
dCDo06A8uN217S3rkI/RD2qMRHQoJOydAF2yWztAEXcxwJpcuH3arnMyy5/ZxjRroPf8rE1NUzMd
XOWUZp+iz7wJnHxYdnUlIf9iaunxdmrpDY9J7LjwmJh6I48fKFvF+aR7yDvfOaTVcCnwjH+0k3rL
0yc2T9qvrFPY4YX1j0432stYJ/lSzexyUwZfx5LvYciTztCE1R+d/tzZVvepinznVLiYZVlFDK0i
aiCRhNzSkfBzd3IXJIucr/MlkZr8kk5nlq5cEm76R9ElBrFnT7ZdpyEfP0UAbkoeJKX8EVESzirL
eCkjud13lYkhxNS0Am8k84bllZSaL2gLd09Jky3jqZVnMDYDr23WvdxLp3E6gCZ7O4sjrd22vvl9
7prD5lgHRjGlDa7+PtMyqyMo3j8KFwvuvqjCvd24DpTQPtkFuuKduyCotn6pRQ+UEoeNlmvF42iX
1tpJkPboOu/i8Mu8y5IsOaJHXB98vv67JsBZTEMpdaMO8vjYF3W2dgF/PDVjhPS03skveXwtSwPU
gT0mV3Stw12rY9Qeek79OARNQN4rLr+qbnqWC77pUQy2QEmrb2HZaEuQeslFo+y6A0gl79q8iZZF
pkK3I4u6V0xW6wxp+snoiqVtacp3kwcLVS7N33aePCvsIZYVWcFLp0lrxEXyP3RIZT73wq9eyyvs
/Ci7GGnQ7MqhfrD5Km0j1cYOywArI1s2uQXTV19lo/qhmkn4R4rrQOUjsMCX+WJSe/5q+bgBFa1S
PSH30myKuM5Odl8enZCaoOtJ1QWGUbNMKyoBRdYv/ayMf8s+j1lOyp7EtPV0A70wO46jZpxVcCQr
3+mUL3o3nMmB2BQqHYVb9qaSzeJ74BvjurPl4kCa0npKq+433ApulFTteSKuzGtSNeFRCzyU/JJ2
eEic6fHFMH6ESu5By6iHneLXzdb02CIhWXRtQOn+dIDJ4fGQDE8YcmOYHpfypkzb5pX0BAUSIoJp
42wXWXJVuyoDB1DtZMuL99bomHtlDHHCDZpoO8i1+ejohbMKukmuqg+d3aAGwynNgeP3geO+GLpe
XayyP0QwUzsN05mCcq/X1/E5QIBvSwW5Xgtwl8d7uTK7oNgL6FeDsDlIERvbWgPoV9XYiwZN0xdZ
btMn2c1ImdbG0SgxIdP0tts3jeKtR1tJv0LE+E3Vpb8UDtSOTPN/BdM914icRd5K+TJQycMOjmzu
26Adtn0bpU+e2uEblzXVTxMrQ1SKld8SJYtCDqxPhayPa0WJvtpDma+yVHMuyXSAYN8t1JAPqmtK
qoTZTKWsxtLCyMEtnYsIdBxT39ohpnRzH8pu8FsMbizTKiIsNnrzYt/Wvi0Wm8rWA9XQduPrIHn+
2s7y9Cx5JADhB7J/brX45ITONyvSnHOg8XztV8+jpgVLdVQRrHVguZfuwXJs5ZxDUFmO6GsDPUEU
34krdZ+28fCYT4dglw5JuuHhONjlPCmsdLNRX5E7/a6Vff8H9bkRpDIbFZ62SylOFlXtZOuO3De3
y9gbD1LMjVqXjGvPfWQnD1K4igtT+WSGnrVzIylFpDHl+6rEX8DMxKvRrthwyflwGl3QIwl2whtM
r3r0gKJsY8uDdcqKpsGkp26ejcxKdqJvPiiV/WdIZavk1SzgX+xGUCSsqle76qpFaunB5xZR91Wb
GNolcnweUcFCgOfehtoIRQBCAvgehCA7tegWY1CfOyzqnw0yVM8JdaYFpOx+L/qURDMX7VhDKpbs
S6gF1m9qUZNRbO169pOnsUsOVPm7LEnDAeTpeNAlNoILF+3kYJhSE4XUsRGMvkhVEH/tZB/AOnCg
CbhskwD3D6DSWwTQNBNPWbtcm2DoDT+gIOklwUnO+3QfjCnfh1yWVoWFm67mO+7TYHVPnumd4UZ7
OK2GEgmWqNm6SpldyadBSZYwU5SUGtq4ya4JSm35ycyG8NyT1yAVUpefojyzH5xIf+HzY76MmARO
dPA/GeLWpBYzU8EKnuIwxKMALAjiYiAsKheT2J+iYfq+vM6sDgNGqxwvEdJYC02pe5gJ2ni59aH2
sVVjG+zFFCIGeFpAI0VCA4aevAsxdzFSNsCTRlrvWMWpaeK3s1jLozWykQYyX12FX9MUczvlTsTn
KpZxCeOX8Fwak9GjDLU7URz3LA58DJx9A9NKQ1vkbODMG6lJeK0LXFLljNsiO1jrqow94ii8M3uj
NKyr6Ktt7Pmiatxloa0iMAWzq4lNqvA9anByiqZKMTxQddIu8jBgCeX63tXnVW8Ha4h3Eo+WheqN
sNGGKYXwCIIV3xpZ52ca5KaTq3BxQv1rC6nv7Le/Bi2j0NoM+caxSdzmQWQdKrdiLzadKRHyObdO
0RaH2nqgyjts2ibAk9aUKVHkMCE7Kf7qRn70DTOBSREF31Xu98qyDl3vGSxKsNbD0n00ZT4UQfSd
hysK8E0JeL8x+GmZmuLQOSqoWsMhOwCvjSG1t8xD2q2kLlYvWvUU6BXERtlEesXlDUYSAeVk2Snj
vWviypOOihQs85F8gB4ZWJ2OknYVh8KHEshuq9konvzWV9ZNQ8FGLfZ9XOq3uE5RHijomacoM5xN
Hk44cUvRD3VApsVBw/pF8c3qqau6hYwI7otutWsnkqXrtFF3m0p51UCsnkgQuLemkSeYYA1duEnU
HGPdtMUBI0f+f4sEU0wtNvtpu2GGc0DXHfiu4e9W6/3VQEkDk9B43BqOax+jUvrsh1n01MGQ1Juy
evGGoXzJQCPlWq085J5UvjhaZyxbNKq5w9LEhcXdKi2pGbd2H4wMUBXULfchDc1fyjiGr14SlvtA
9qkIOV70asKWWetdFezEKIwItDt9PQe9wig2E6jcRtjI2br8xO8HMBa6ewsPrdjPzIXJg+bRkkYA
g62h7QytwgfWlU0YU1GFYBPoMXjg5qeEVAL+Fba8Iq/P6CAr2zzj512KLIMUi49+JzDRtZirOq23
zZW8Wd/mNoDO+LUnzzcFs8OrNtkIMl6MRi25P30Yi1sTmBY/WEOPSeQUnHYx9c1eR85wuq7sRem6
bEiM3eb2vbuyKGhvRbDW1uqq9G33NhqbFV7SZlLsbnODjsJbS0lI/AnR6ONLWNfRFjOenWE57WOL
9P0mCcb8ZEdH0CfBi4T7uCJ3L5JitS9J2X+GReWcMz3td0ULeVPS+u6xqZGgC1oH7pCES7Toq5Xv
xYie2q2rRazgQafY7Mo5OrchT8wAzf2D3dndo4hPS4xFeX4OtnbaLxMr7djiBdYK+HR89DyI37De
fqYkp77nOcaxoDyMx8Q1wl3Q24e6HpNLY0SfGjnyXuEjqwcsLFC8dnrvtYxqTLplXMjEKOCBCqeo
2DmI0Uwvn5Mqay9eYGufm+9VkeD752e4hHdGiWKIWa4qeKvbKqTIiacFMkhOjjvIOjSsP0/j6VRX
kkJdfgj4cKonSr6JBtIHnvHkQsL8bPLnPTs6MN7e8T5rfNquboy7w9SSjE5/DL3hSbTCMUUCNe1+
ilbJHw19Oygotxb+57FEO8juqdGJVcN61DYuyJRVaEra4+DKbwdd2ltS5z3O3Wz480Psep9E0Nwf
642y9gcqxXcDmRfKi8KFLTAHixDyETzroGPWvV/ObXlgNEpF+QQffhN09fDVHk0XM2ZAzYOSymdZ
Jd0Fdnplo/UC/73Ez3NyQREHfJXezmLNsPl6p/yGW+iHiFHl/SzOEmfdtxBK7gZEsBjtGsn7MArZ
B/sVs6vISpB7va1aVfYirkaAew2kYhIsw5gekAt7O4RsFQ7xdBBn88AcNw/cxf2DkHn5EUB8tBDr
z/NEc46Zr/QPQu6Wmuf+5av8y6vNr2AOuVu+8iZg3t3w3ZXmZeYXc7fMHPLfvR9/uczfX0lME69S
aYdi0/jB0/wniP65+ZeX+MuQeeDujfjvl5r/jLul5jfsv7ra3Sv4r+b+/fvyl0v9/StF3qFkd6hl
S1RA2NoF09dQHP6m/WGIUhSz0th+m3VrN3qU3Va5tW8TPkz7j1cQnWKpj7P++hXNV51jZOrOGDjf
vZ7/nevzMMOjd6eH7M7nK97Wvn8fPvb+//7dtyv+23tSw4Ewiq7dzH/t/Kru+ubm/Qv9yyli4MNL
n5cQI/H0Ft/1iYF/0PcPQv77pcDUN6sBh5+FHg7VQ9P71roEEb8UTb+dJAP0tAK5wygYLXx3C9td
SXaVqdu4wtSvKh12lNOwCOwHD0wc4JUTJPXyoGZ4NuFoy7DXrnU9ds5gfmHQia52dOJj4bALzNVc
3aqDZq10ikpLeH9LygxALye7tpuZm/B1E5ZucPaQ9BSnRj9GOL2+G72p1tvEuWu2gnNdLUTluIq/
u0El7XUkn5dpkkRbalLko+QkewKVudOLtH5AbCl9ksi+nAynvogxEVXwzd04ZtmvoIWnTyJMjbAS
80m2HESI6spskVK2pqwqAuI8A8Olh4AFp4uIgX94ddVuL5ahuiRR/8OVnQHlJdX94aUaGbjU7s4j
SKxhYaL9cRZtS7Wwg42dt+F5QH8PMXWJkKwnJOvepom54iDinPdVjCLyN5kOeVfJYbRoZUgVQJyK
A1lCRErn9oegyLbPoC+H7Yc5IE//DP/Qi7hibC97Te6Q6UPDH5c386FVAutBnMV4V7Rt2pzv+tkQ
BSv2p3yG7ib0tX9qIw+1hj/XEBHikPN4iwqU2W7nPnHmx1a7gwb5+65fLJJX9rHMR/MgBkWXFXeb
RB66faF0BphJ6oQYORm8RdYyNUvn1i8GRb84mw/A68yjaI5CAE+c2hRT3DJ8myumVXrgYvla1nie
Jf0GCEC7DMJRdRbo61WXRaGQJMHUSOJTC4SatJ3Zb0Inqy+dJ9eXUsmtg9XaL6Jr7kd+68VIaptn
DULFIQGOvDF1r10O00zRd7uGWGnuFNexLW+4XUcMyPn4JcnKaitouuIMHajrG1/3jrqLCJ+TL25j
t3PB2RXsXWRhQTvUKwddTp8a7kGuNS1G17xIqoNUSCbnriSX/3JeK1opL0W4W5dtf6zxpl94VZus
qlB7405HUuPYZDdgR88HLa8Q6ySbL7o+hNwzr8W4F9rQsT+EapLbiemCiI18wSJA5x/jNHLWugZR
uopt8+hPoAgcIuVvSYY60OSkMUf4pqIgGtwlS3V/B/qJEsDnG9FpTW6h8F8NEiCr7B0bhKbRMTU9
KkdTBpBvylNAFRXhSmTxxAFB9gRfubq9ieblQk96iqupht3igFpgEm/WFdJxeXWdFAo2QV2GKx+p
d38JUjAFDpKEq851ymveDeVV9ClTXwOpG8shcrQb0RbDd+v0cvhYNa63b82qO7Wy0Z6cjgrxQrRD
VOiPtvqQNVmfrm4DJJ/AA/RW88PH3IbCvdqiv+zlq3mFJg3f1rrr86f1XPXhrtuUA2krqf21ef/x
+PC78uYiWrrjkhwCHvLvQeLsb36Rbj8ynRvISw/Q0xKGH/q4EhXTJA5eO3hh23QymxOH+P1sEKZy
c1sMt110m3HXL5o8QbdbkP9fqq6xxwWJT1hTDiTmRA+k83xI3eqtqXv1ogEmchKDov82t4WNs/TG
clzP08iqu6s2L5TlTe1Wh3AIDapDDFDXggAQsFKsJav6qg1N4h3q1OpOaZjyYBpUxT4c42IfabEt
P3UGuQO5t9OliCmnwEhQFQYHZHRD1Y085IPosn01W7IZ7ZAHqRQ5WTqqiV5xb407fuaUR8is6qM4
S/ABVcegOc/9KtZtp0Q10C4i1JEB1S6UPje2Fi8bih+d84G0Hn8JqO9VICFifRsOdAepyveriehq
umSfSZRkuNr8AvwyrU5tpd+u9qE/jQvQMfjidaO6H+Og2JKnlp+dJkGoUnLNXyp2Hn6TdD/sOu2W
JaT+i/seG2jWeBfbWV9KLhMX6Cl7CiWApkIcLXYq0kmpt9PQa+puw4UZkJEE6fDWl0GsyvoCh51p
xm2yWKfzp6Re4duLahop0TFTVmJFs/d3IuR+yrQ21NoA1XdmiNHMKFaxalm9+QhmPV3bFULD/OvM
X6YPT0SJiu++GaLrYVTxY1FGeP9iZrgx4Lm8iFgh1/KvsXI7GpRpgD5IaiktLIWfJMEZqHA9gAwT
0ZxgxLKGrpoYFWwDMWrZAB3EqJibNdQhZUfTnXLpss5Sp06+KCc/KfL1ZOAL8FNzU4wWkxOVGE0y
XGVKHUBTpaDy6zQL3Y2rR4RKYPBMZ/PA3OdPoyA4lK0ZwlYQceLQocZ8G4C78Wukwjd2HUXUeYK4
xN1K4hIDaicoQrOwCJ6vHU8vCvRVdS6ANWmWnq/NATheYPbhV3hQ2MHIXz3eAIqFAVLDXaN8LQwF
kFU+PA9ZBz9PimIq4Z7y1Upli+Kn7J69eJQxQOQDO00Xq6Z1Wu578r3/bFW3V9HGkCT8fdg87o3O
NraK28LMBp+1QD+sPQVq4L36+bj3CrL9tR2OL1mRLftJGA3+XPagNthGeVMUpEX2ziYeM2LUidSC
P4UlxahYElZedxKjgS5/WDIdUgrFrGHX2S9KCjEVBicDQW81TzKC4/vG9s0NZlfmZ2kMHsTv8BwR
A/zc54FlbPzKQHRZR52qW5SjUWzFPnkMA+2oW+nybq8MqZId+CjL2tEI30bf+sRIUJUfRoaeX5bF
batOwWenZdVzNNk3anGMio5eHWq5k7qH9yZFUe8sDmNq7SFH52dTws+OhbJdpdjBkzg4ADzyCCye
aKFtoZ4LvT5qrY4BTDIk/TZpupabLBNGvv9PVhLXy8l/a5shRYdJTC0f8rqxziJkUN3uwbTH7TxB
Ncdoxx0UVr2YAJXZWNbIp99ibtcdo8c8y/zbIhryjo/+QOFTvAoLGD627a6xELHiAGo6XoFt6jb6
tPwo2fmyxxXhWYpXcogTStZU3fPgleoy6DC+FX09iNsTqKhfzqT3KrqKTEcqKJHP1tTVgU7fRKXJ
LnJq5jz0PWnGFzEmwvUQHqmTQNmpZVc/DIn7Fe2Q7uh4Xncc3B4UujgVB27vkoSvxXvAfVTxPiJi
RNPNaq9YiDZSZ8FaNcb2tuYck2Th4C7n2WJdoxzeXsdtCdHOE+tF7kpvexdiVjK/qJ7zyTdKnFQa
Rz/YrRSAHRxlTsVhbotxESmGLaSy3iJF25wjb0MilILEsFQ8dEZEkFhDnM2XxJtA0pb/8WoikmdU
H9VBkImyWvWPFgKDq7BXorVoto5PX6v1j609WosODYrN3YDbxb986i37+/6sP/h5ohzLtIxN7FRY
pLef1SHvHjzVqwEnJdbG4cnyiqh9uXDLsduLpjhEjf0k6214Eq0iDJVrY/SrFAOhx2xqObrnXSFm
zlMKVDjOTWPs3KEag6XT1KgMOMl3Bfp3sETjZeQroiL2J6ZPF+51v9tUQQJOqSiXwHu6a2nJ/jNE
AHCV7rM4aKFZgyAy3EM89dkVQNVxlDB3mZpU65vH1FMPhe68TVBbIAwGRoKiCypasrbGFtnYKR7s
bXpqM+uPOR5qIPAuE3e7KaBoi2Hptf6wE82xzhvAaGawFE3JjrWnNP+cRPHb1VBFKkhfmtZei+sI
1E2mkbSxJ98ytERD/rLQWyGxnp1FX5AZgIjntr7XIMqh1U+AO00SUaIpDlpghuBoMm91NzA38W7R
N75hghH8rCk2PjmD5mGVYlNs6tGxNwA+ruquGjdU4ZGutwP/Kgf2Ihzy5N9GxVwdSx4RG2u29yzm
Q+6/ny8ifMRpbxHzFd6vLwbnNQAFo+ULCN1B6n9j+Gh4RSUWegsT8s7Zluo1zAwPIQGj+1nWoXcI
J4z1QkQ3ZmAtB1/rL+JQo5p6zt0KWft6uKQmJI8kdJOteE1ITGPJYJSnW8umjFZJRr+IxNvxPipe
XfIfRmNSYh/mNtPcbnrrUjkydtSqPRhOMdSbKC8PwAXRlgIA+9T7yziYCv5TTyaHzsHs0z/E0C2o
dJt1XNjBep7jdVm8GFrvbR0xgJjx/+E687X7//n1NO0oLzUDhbIiNrRTVqnbNlSNfe1q7LfittVO
Q8EybL1i7RSbWnjooQBjC6mdRFcnRm8xIryAlLNWagcuyTRFRIq1RVPqcY9YFR6CT3VUDGvRKYZv
VxThPSSkNeSrchHYQfR2l84HcD6LXNeGHZ4Ya9zvAn1JUkM/BEViAN3mnl97/ORhMUHbEfd3MU4u
Z7DXeVHXu7d9jdsHe7J80gNfEO/RbmJ702e1htbxn33yNID/HcycUr31pyjvYJY8heBg/qVVjXwv
5osuMUHh47Pik4IsyjRfDHRtYp9MdZA2YdLD5+jyE1iJ4jQqRn76T00xIEIGVK3NcoRa+z/HipXi
wPtumSiileZzLmnSUpzpgFZuZ+nUl8cS5n/vo38fhx+sBCqYZKYdr++0sURTBcYrpQGA2WkfJ7rE
ofRb74MNdwy0IHY1ZNsS76xYHuQz6su6noBx7nUNAHP4rE3dbtJEh4Fn6aVoGgXUezSSJADMY/aq
KiThyQIhODoFs6O/rTGyp7mElv/sQVZ65RDxtdXZx+BwYSb4vW2z3HqqXBPnsrmJ7vy+9RA02UqV
cxv1ECu7hqZunJAI7y8jMinGoDVHRNCGi6tzqAIJFewiUFdWm3Pz6kMzOo322wQxSxxsLb5NFS0x
vzeicG0BpVnldhGT62yGbaYE2jWHaLVucvJkumFgqTf1uZJeL/PMrG4hYmBggQXKbOkhV4ffjWco
B1LD2hVR04Mc+vJZaWo7WGavA1yxaz0NDU0tnRWz39Wa5QQYaSfDIZLUP26ROmQt0Ol6thTXnF9M
7KH1HYJ0ycGwH0V/XDv1ssDiY3tban4xYli8wNCKby9kXi57VZzI2qeh6iGYwIOdNj1P2oHU7oD6
w9uSeKRfzJ3KMIK7Fc+LIhzMN5GI1t9i5iXmgblvXga3n3Ax8j3F677/TArtFUKl9FJng7HNGj3f
1UkZv6Dk90MF+PjzXwP6AMOL0iMtI6SABhmejIaQlxADlH1TW5lF8rGpT00RLEZF8NwUo3dzMxN4
eg3Getk1hnZOIvBAvWt/Ad+quAdPQS4dEg8qX2UuDaRpQv1Mblc7i+iqr1dRqXXHrP4jzgz94CPx
dIRJyr+qkPCphBmalYiI0YuPeX8kJSRGhylEnIlDWUGSuo3ct82g1g5m+xNLMxNe9BQnlhNtkkgN
VOjiEA4ecu1e1CbQoDloo+JLu74gYT/yO7JsjSK1/4hjPTmCBs5JfQZJcqxARC0jy1WWYlJlx846
aBpYcaBgJf1c5Bgced0AA3BySJ+aqEYNj47vNpiQO2+jhtyW1xFrgDMEvFeeOrMvTRKOCyUL3Nem
AY6ktNnw6haBsXDqKn11LWwHs8xzcFGopIVkwNltNBhNlA2cg4I77Y2nrYehe2sqQuoBtZoPzXlU
8Or+6dw49oKl1fFIXk/sT60BHqOVgcJewbHO5qR2QvkMFPtAzfDYecVa9PVALsfVbXiakrSZsi6n
FXQIXWtHUcu1XUr5DvkUex1B2/2qRuHnCorBVW4L9bFLingh+tOk1VeJDIzcmUC90J/Zmilf3LGo
D7wBFU4lSfQVdlu1qDzHfQALOD7lUn0V/Z6aFJvY1Q0SY1wkqOpNowMnqtHZfA2+aX7Y/+pGD7sC
bmvXNq/HHe4nxU7WE++Jx0Ew9GZq/gq+qTX6JyISebPhaobIwrztrNGbhPmEp+MKCYsYDtS7/bzo
hGoQr4fBis+g8azHtJCkpeQZ/Jq9n3kpqVLRF7yfzaO3s7DPzk2KOFbgmVef3euez6L2IA6Q2PUH
I3RxbcQ5cHE3IJpD6F7zPLH3InaOQOedTJgB5rSNvSfE/dJnpYzDtSsD+88qiGOhlOdLo7Xin3Uf
Lkd96L95uIutxzL6GFFNJZK/jRA6UXEYLJPAx03UkyB8pEhtblG3SfgWSbL/6AqfZd+xVoaMJtjN
RNkXDyfW7LnswW+QAuPooBnarJxpQIw6sc2XJi7Pg5SXkEKmZ5oP06a1qQH3x6o815PVrtqS8NUK
J38aACbuO1tSN/2YS5/JYN0iNEg/i2RAeMgMoUSl1IeVSW8dF/DvlJ6VI8q69RM6isMD2uc7LeVl
L+VsyDbGoHYrESsOmhx/R8JOOYpW0QQjnMp2h557deHhctmOJWVJFzM3YZRbV+ThMo3syFjVwydL
TVeCAo08Ko/D2KmsBMvZVi1lYZumfIaguIx9pZWeA3cY1qjuZyZMGWRxxcE3ZfkgGdMBrHnCXYRT
sLW6CqWg+ZFwb6RSMI2I8InT/lenqYcJZAkdFt5rMfTXYLpfI/ZlUMOJDR7rIS6kv0e3TjezpecI
7hZ3vwKvwMHaif57108RkoZaf4wHX1+MqHCsRKAYmJcSZ15UbcP3pe7CIvtRcpSkCrZIrqjhqk6M
VV2b6cXIYx409Sjclmodryo14ElTjiHONzI+o3r5o8sTZ6O28ogVAf7Uwrta9NVOOy57qa+uYuAv
++RpLgw/qKlzjJgSl1W3bIZeWYnC4ywQfStbfqhj+rgXbdyu+ySqlrfhm3b0v5/fypu6hiXdTXO6
yRpz02bNJztYIX65MNQ+PndD2/rrSILqaaX/1owmlnHakaGL23orWu+hNdvNx3I6vPeLFUVL9IuI
93jRr08GSe/x4pIi1PlmFggw5ZNqtThkuWuuq7YcF3OfOJv0M89q5iBjK2IMG11C+Ppv82q7gxQk
IruowEqri6x1VkQfY+YVa4TXtlSjfuGXYB6Kwni4vR+iieoVtGjegPkvosp2CxNddmpRBXifemuK
kbs+Mr7fXa8sForayeuq5s4m1AXySvsFoL599IAWg2FVFkKDoPKK5KTr6ISKKDHJ8lrUFyaFgn+f
VFfR+a1UogQKTt96Ct0tjwY8pLBnXkS52Z9F28MeZ9MOlBJFnzTFfAyEdb3mbmXdZothcsIKlUXy
b2CvNYSHwt86lbe9lA7aRRzGurVWVld567mvhF5HCVH2Fkkq6zwWY9XeTcZh4kC2Gr3Vkpx32rso
OE7GYb4ZaZhRfxMBH7qbVtkgZ5ssRd+8Bjk5cE+VZd3WEANmqjhn1WOrOV2qeb8eKKB4M456dz/A
nuMnpdd2Py9eOHwNcr3hw+eoOxSUkISZTFsRNSyvmprBs7b0xyrFhR5zyPI6BYguESAOofWxS4RO
EwErG7eJ/7rWvPy/rjVk9RcnCJWDrfoLyzSqJ3EIlQzHe8Vt3nxt6gxRJHV09H0jx/VT2ybOpU38
KUeFl0zn4a/qykTf2iSuqMWnylu0BR3nkvEocx89X0/MkKf1Rd+g986lZ33RanLlNUj81z4KrGvf
sd0rIs3fi6ag7jijdYSFVp0FhycJHe8aKkfREEE+yvRwGfWXYOL9iH6i3W3UgpoqDchgywbrvJVS
8c0RM0QMDOS3S81LTZeySOJiu82LUerMv7olPL9pDRnm1anjMokzVbZkN914sg/IApz+xU/ah3KM
h6PoEoccVactttcqYo6EkXlESz4kTjaa4RhJVnEoej20cBLGdnsnHiUi8RMnTsUBDUd3VSuKshCP
KaJPPJaIs7lvnnHXJxbQqfotZDtr1j4EUCBD6IV9EA2DLGrtSznGiWGSE4Pu+iYYlg3l2jBUJDJb
zAU3EvzJTTkVSMcoTzbQDKJNMVVT59HBU3/2CggaSnrBEp6Stb6DyYumGM0pOd5GZ5i8gNNTpfVv
c+8GbktNo9HIJxlvQ7JbsIjwNPo85ih1uQqK/narGJ/dRv2GIVP6KAabWl0gkqe+FEnpPA2qvxXd
foIRn9bBw+3VwPzcZ3K1T+U8WolRw6ukteeE1NGmC7h4H98ucFuyt+4uQDHxwwUCu7I3SJmCeoXm
Up8MP1rSJO0imokBoG9Q1GUctQcEPO1T4w7BqjKC4EcBkWNU0T/FCE7fdGpmImqRRZ96qbyKAACU
FmIXnvY4z8Qe0P9RKDwEO67+JR4TY4O5Cx8rA9X6uE/Qhwn42LUTjmU+iL4U4xXkbdPt3O8EZbcp
AEqS58Ic7G6qaEoCTDnNhaeLX9T7wsNTGPBhMhqvzBfN5E8hDmbWkKgSp2UIBKueDvOw6BtGz1+N
HYkgMXC/xG2dvKRQTBZ6paklOorvh65pq0ObA1167/JAI520HqG91Z+nUA7bsfoQk9VBv41q50fr
9dkDWsnquZQ2ooE0NDbPJtvxW3+RbEW/6BFn9TSniyr1zN5m7v5/rH1Zc9y40uwvYgQJcH3tfdfS
Wmy9MOwZD8F9ATfw199EUVbLHp9z4kZ8LwyiqoCW5RYJVGVlRhCUBKcdiqy/LPppvZv9l0UjCGL1
hYx9b8nQOaXPFHQAcULf3Y5j+kam2+W38wcahb9A9At4Wj0T+DK2iZMR2WI9vMV6erVaxG/zCYi8
83mmr4cVAE7+MeF5jZRO0VxlhgY+05jQjJLXHniEa+9JuehMB2HNP5Cw858tPD+Rw7PC05Q0zZFx
ACGhX8Sv+J0PC2G05t9Ge0c6X3qOU7P3OaFlhCcZxZDmTku1tga1VHmJUzEy2m8tns+LHiQud43s
QedhRjh9iXx6kx64H8AXqZaZBJejN6hyhYpKcgfo8bh3fWVsmSfLB98Kapx80IfFA9Ata/IwFQ/3
Yy/Zl98mWW1jgG3VLh/aBrwHvmLe3h4ClUN1AhtI9Ac13iZ1Cv6SNuMlU372V8pTdFJi9/YIfs0G
PaaIEIbJX5qhv1D+7E8RH2v8xwg0sfnLAl3AK79Ln8FLkd8T0KFbm6huvThKNmgAE08EqCiF6R5G
cGzNMIe84oB6Qg1jw0ewV3Xg291WvOiXZWlDbVsjIZIinhel+e2KFlVAS9KihKFAY6c3L9pZqlsn
EC0BtBjbFNMb7iOzLk7QNsAJBOJk85BE6ok31oIJuRMwrOjtDtm1qUnM4kRLfKxDJgh6Lr3EsPBr
Bn2/C9AjGq9A8hGdJpeld1IL6XVCFH91AoipNgje1GSGqwwHrTnCac1+IQDSCYC027gyQQPVRz4V
dADyrqwyCw7IyCnKn96MDniwIXNp4OhCs1G0qRcMnA/6hRy5q3KckF5TeX6XV+ASJV3zrk5GAKr+
7WhcA2cJ7YiQUZtnpH2Ab7F2REllnxgHD/F5RKoqL6Upr+/5nYF7+WZEgZr07lZhr8xvbfoKpVBw
EPXCXMaBmi4W8E0nNLCDIuw9oOjjdZMZwPMZib9VbbdxzNY7uip0vBXSJemmAJEiUEbQmCd3bDDv
GOPfA/oh6FVmaL3bZwxN7PQvA8x6zYH+f+1GMH3c7ODGWdtZKl7/EO9qO4uDEshGCS6yEvQeWdrg
r1TnJGls+lGzQNnYgaAdchdBZY0L281bSMbW/FWi8tK0SEIiOXARTVctiGUTPCugtDLAd0hD27X/
+6TasgHOK9QZSaoS9Lf6YoCnEvBC6Ge000+bdiSQKYMizADYk+muFdiNK8uvT4lU6kHoSzE6a1mV
YHfXI7oA8G/HEptObQnyzrzrUCumESgdwccBZB8kkaPjzZSMTX4cevMrmejidkG5903WzjNl3Ih9
0Tg/INHTHcH9CRmjbkx7iIOW3RJE6A5qTEOFfLs2koci6W4Op7Ed5T+KzDSBl0nHE45M1rqe+mFB
WEtrQPcN9uXw0Jhi6I4uYEkDb0F6uplB3wsAZ9V17xMaCYntejLvUuZByshoAw/PZIPhN9c14VrV
kb9KUq6eZC+QR3WCB2YCyyXGCuyhrmUcyTkNpomGSgitk9cH/dMOotXhkrw+XjVnV3nf0Fmsnhxw
QV8hB1A2TdMty8a4qwdwi1Fk6aA7u1aFuad1WIM/HekMak1eJrvhYKHfFWyY+ImA40juE1YdaFmK
ABIShH1G/UijuAARJY6c9YlWQ86qA4l9rUCj5UJv1IYenmP1OIZNgj2HaGZFwSMGTRSUSHcDvsh7
DhrdM7qy8WhuouqpBjnGwhygzFbilxYi4RNBLkiuzCgZd11UAHChc6o4TlvLOBY1WPEwzFkp+AJo
hvSMlxL4WiobzTaG7a2SNrGWWZj/Eig8iACEdb4xixoqwLoEZ+gSXKhLcxlyQEE/thcykdOVILAx
A3vYUAQ53A5ETjSfbLdFLKcDRjfvLmQ3pTFAkgaaWejXt05NVxe7SoQP4WTYoP4iSqsoZyCyssCR
OoXJXzne5SBX0R4hA9xCCybduNAOXpAR3M0Ip9s5FNSVxbrrUJaCPPUqCF5F2aq7WwpAGTbaAsLY
2FHigByxtEcIYctmhQcsvydHxiRq3qX1CoKM7OCVZYEHX8C2dt4Fl6qFrkHuxBBUCKdpaTZe8toO
frnwpjz8Vvv1ZRiQkF+M01uFAx9+q2WLDpK+/pHa+YszpMVbZ+C/Fv3L6hnngXwlikw+dH2JhIDt
WGdfjNNORV53qM1ggCov+9cnl6P9+ZMd/cmGqC6VKpFnKbM3FO0/f3LfpS9JlZvLpLD7uykuNiAx
Axv3ZBtbu1TGNz7gex50KQMZduOvQfEfnNDz3x9QR7e2fEjM+xSEZktP1tUXR3avGrSN+f+A2giV
zin9ZliG+Rr1Xrpi+KO/j7LQ2KJ/OznEaSLPY5tMayeYyidPhCCMFrb1HUIa7z+GhR/DCKPoe8eR
BPztx1BT8K8fI7b98pcfo8HG5syxT152I/6e6wHyFShC5E9gdS0feIvHih7ZgYkLsHyFp4oLmbDb
kqtA8m5LQ5ouJmCVaNjycZ6Ovm5PLvVUNAagxxykyN5kx6ueC+callb+gKMWgAmtc4WegHPtI52E
gQjSkWxNFGnUr+a6AsnxFQij/MEN36dDEgz1xNhBNsHuzFPX2u8Xqe9SwN9dowe6VI/cuJ+QW8k4
EqfaA3IeqPZY5t4ES+WKdB1sC9kFlECmE9hgoaln/kVmqItCKkZHkU4NRRWTUqeqNh+wbwmXcVWB
D1MNdnPqNYMKXVjb99gfgww6Bv3j/uaANAKizY9oNTbrsg13kOvslhz5sz0V77IU3FdgmPBBhgqc
NXnBeR3sqfCXswlyvD7oZd0wXM/AgWkQYhGGg78tY6vhK9J7t7QRmgr+loTdSSye7sjLwOK2aLW3
boGd6YYWqusgCbubBH9ixFKrR8o1n4jClnx6dPPpSPMj8td5EBieIyvecDSSARYWDo5apy04lGgL
OO8GyTjGFXRC9GaRSuV0maPtlqPLF6X52yVQhlqrCrvfQbi7xDY4QAqxegOwa1VlQfqq4qZCqx/s
xE2bxgGYLOpstvtKM4z5oXrT9lu8xewf2L4NeIYh9zJqxna6tClDt8jQxUi3wXbzRjou99oJYAc6
LRZZLi6RhRdX2w7otFDe+CUIwmg18pwdqLrjlffTpOTrb1GDl+ja4iHDCf7BwH9ax10ULvzYs1d+
IVDg1MKsA5fjQ63wX0pljZ7hzEbltZEb3kNmm/wKlp21gfcNNFOc7mRkOK+RUg3LLGznmEATkdax
gexLAWi6kEfytplzUKCteIwiYdMaZO4hLXoSOdagJTnyYMAjpfkiF2UKBatOXCtV16DfAVCp5rG4
liDuB1mLv5xGsM8ua95D0zAMvU1tu+/eFMdqmkqmP83XEeT00GC3dqBJg96Bxmsr/U+RM4G5V9r1
Cf8UOXOWm45oTuSddGWcvKiOI1iA3/zmpb8mGgqPfZ77p2D6W8NTLT0NxyL2xmXhBsaTEal/3amR
vduGj7vf4owEWu6jbMatLFJ+FKMP0h39pQUO4lFVo7o6fcuPVacyqBriy9mA7pvj9PLJTl/m8Gf8
kIALdOrLwTXXleshQQQSk+MkBTsq1rorSMLzBdlujj8NkUtg9YLm3dy8mNxVK6CQ/ZvD0utneOOu
Wp9D4suwxB1d8jJ7Qv+qB8TjTxPdgdctWIJTPluXpJdJxiqRoE1xfVCg/RodC4DdM/f7zcxVFN8+
IffK90/wHGC3NGtcsGSRyNY04xbsGvk1GvK9YYBlE91LyaLOx2TTQuUTWnI+27eTWV9MXek1RB4c
zQ4QA13pxZtWPkrknCCzUEO3VUeQI5f23kIP2TwJ7cXdSkLcTFlTeIEcabswsqD62lYoRzosF8c8
7KtX6JHN9kZBpQiCRPa6Tpv6a4W9qmWV5SMvQrAV5QpIY23v9XR0QEW36TUkV6+R271A5KJcQXsv
vQ4m0i10R7ZB25S20d3/TZxRIr1QmOCaHkdhLQM+gW5fP9Gc7dSr9ovNhDoqE5hlsqZZbi3HAU+U
SnDoV6y7CSTYAUR4DBDkbRqZWFsSupg8fnGs0nxM8zG9jyX7m8wU5ce+uS1sW33RUWbgbXkOPExp
2FfsNYuj5eAhgHq8cyVbKcRqRJPjA3e4c00g1LzygLreUgRNsBXSnVoA9ko2PaF3wd465wF8FsUA
8aVrsHaLV8Clm33YN2wtdOrLg91pnc/2EseiNx3/J/swZVCfrcOFGEV3SYvB36SsL9dlIfJn0Bjy
HXQpg6UI2/x5EA2alr3IWxgBhskUIilRgR6Tgi0OPp8+Hy7kTKtkekxBQhZh6zRAZ2uVRyV7Yt0Q
PwxeO+z61PVNpOHc9lDhZZktBisK9zbfWo6U/d/kMErQXR1zNraHORyyfdCbgQgV0FM1WFimarzY
cdm9tit3tIdX05AtBKfGbEHDqOo0w6QBGVjthSppBXEFtLLQMB+hYBY5wxWV6eDB79wzmfHbBUNR
BJB7lTZY0ocKWg4hmB15PUu9hbZqN2mG893tdYvsSKYWMTIk0AL49Bqmt+3t5RuOa93U+ymAfIIU
WOCcIPMyv6tpIkMOOgYZ0skGuzvOkNaw6XWVLe/G9jGewk3bieiOTJ3pQ+9YNH+Tj0y3STfbr5Pa
caqPVjf8TfH/v5PiDmgxsD3gR+ukjzypN94FSQSoRyUHXn9XTXQ0Euw2r0XYlk9FGv5j6V1X7TXx
wsdm8gw6QT4P3V+H5L0FI2Mlz7fhkKLjzMqiehUY+9DWncUj96d7jCLqM+7/OOJeUSyGzK0fAQlh
SycX7MFnltpAVro5gQiuPwwSYjmB58s75Jf5ygBg4nmqoYmhyrr57tdiLy3gbRcl4NzgJ4BQaM6/
Q3lHfHGZx5Ypym3zkr2haR+94n3JYQJgqRuc9yXRUn6K8N2NWzl8MUrWg5oRdwo9eAvoHAxfConP
pLtB2/4YV/IJNLEBCEuXY5uLDWmDhUirnF0PFBc1iJPXNGy6BkLhUOQkpTDSDKty5p0/7CQt5iKB
gZdxmmAvePYLyAYvcGOHeP8sINUx33x2/ZcYE4CfQz/FfBN1vFuJyQv3cRCoLx7krLuhrF6kVSbn
DAzRixG6Hl8oLI5TYw+OYOhs2t6iYn2wS1IWbgWaFVdoTLbX8VDh/7rKpm7Fywy6HzRWrd2BVsS2
1yNEhaAL6k5rbnpbYJn+Dh0V7Ym3HqCr9o7uPuw3E9knx5rjieKeTI4GjIyw460a7clOJnL+T/tv
6+M7/unn+XV9+jkDQnR8rD0wZxOgq21jGa6NL+TPSw8iW8W6u65IwfteDz5KF0XyveFemK6BbUf+
p+lAMqInzDF8SiD0knhQhUnwlP73UjfLx3Lz9ASUvu6YQyFcqyHYpaO/RbJaBpafbchG2gkdmE8v
Q2YueM/Ai41XKbcja4/SqDnjxgY/sxeO9LuzB5b557jm7y/gpHoPm2FkOixoy+4M1hD3Of0ZNrXj
v1b7NYyml2GE/2IX334+4WAMBaa7tnKgSc9r7yGWsf0AtOeA/mF80UvzlLVgtqBIafN257rcB1ci
w6FExzdTDKpD0YDrlmKU4biLRgJNx1BjmWP0J4B92fn0CeZqDs+GcDqBNuKeomnZMcBzi8/FIVOO
h9EDasUOjXyXQQfzxaxQkgi9MDrTEFR/2yZv46sBRbprrvhK6R7XNOMMXU+yXNBwmiy+AxmzOXuz
UQAIMxbFjry0pIDgxpmGekmVgZOPlixAr5N1UXt2ohC0KEaAZIVYMsqb6ItscsDEIQd3olxKF1UT
NPHiaENDKxXDkZnQLOprUTxFqBtd7WxOpVBAU4Py+TZdytpcBl63tloOlcIoCR7GGq1qTKuFVkMP
2gmvBdC468H+8O+IwW+PzYhX/W8RQE4hLa5LHn9Yw8P5fTXGHPrw2LPkbA0kDlIqLrdxnTTtfp8Y
GyLSn22zH6T6INmvG7DAOoVhbZ3aRlWCgdUUdbD65NEQJZN5SAgbwtSIwZlNN0zNxyRC61DUh4lG
FPoxkaEd4SQitFInrLzrsvQI+UHvCmiwd/UYe0EbV3MGSawHyfLaXyO/Pa7J2XpGcFZIWbXaSaai
yC6llzGw0mJ2GjvJGi31zYam+6a0cBJtvs+z9SRIaWwB74/vyWT6PTZVIH7e0k8w9n53FNADXpCX
1mCowRUm6x/INFQGOogGL93RjwB17frgMNcEAOTnTwTSH6h+GY9kac0cqk/T9zCJ+z0l4CQIcrdT
3VVzAm+IeXvBi/aBnPQlQzUWou+JeKAvmEhbtH38Ol3mVbUSLgN9c5H6+xjvAWB3/X0b1PmTw5Li
Kcc+iY/peBfVHN9xh9lLhwm5IycQ0tOOgyhhSRM+puN5lYPEVXlr3y2TC+dXAk0wvIRWgPROYN8B
331ao6jcDGP8HTS439wO+j4gGgn2uYAao5dl1hsmkp8mqsrwV04C0EyxMsyE7R0NwbeMWu1QFrc0
9EI+oC7sLMKqyTY+WAsGyCB96dKYg+00QwUj00pSWspF24GsZZ/sv8ajZnhmQSO6PVqXR0BYUyAV
dObvtxxg5cXVkscoaNwcn5KFDWUCvQGsmkWMZ3jfl+DSGMIHqHiFD66FKgu2x8G2h4ztAzgCkPN3
0fo1+MGJIliYWPdj921SjpMss0C4mj78R+gNbrJ0NDtwo5ekWFqDlnTqBpp9+hPqniF520G9O+zR
9KZPdnguuZDxi9o9DRtmrgRYYZ9jnDywbfl3GL0qegcK2kHe/jGs1qsRkPkjTJ9j5tXITh9qdLa8
fSit1vVgVO7TAcAJCJNt2ylNj9AFy465ZdhbBRTCnRhKwNhLy792IVLXNXPKrywWX2MxVD/qBHp3
qTeKBR8BgW5E+aML6q/KEMXXvC4SSOOk3lUx/DFXhsjuIFDx/im1NX7+FNeOkzXqYA3oj99qbr6z
xkBpejgCs0UcMZ/M0IacaWX+ZKNJmoLDjyxIbAT+OkPu7QqRmPLgoGQDYR7HvpItkl/awe4fBwuv
g8CB7HAzgQvrFg/pK0AapYldamM1D/PltW8niJaW9r2jRvfA9WbVBXZjY6UqQRl7kncoto9Au/5q
nMXjych1ZLK2D6P0/b/L1DyZYDm53XiuNVuCnze/xJRJoF7itn6jPTLtlmmjrHqIzcvQ3JN9CPw7
wX1gH7LpaxdBduCW3qU0sLbbDGLnthttqPNADS9VBKUKSEVYqxh1RkjOJdOFh9JcUoATvKRtbS9F
gWb1RkbZUk5mtJlix74YQNzOFytg4hRIe93nIdJb5KCQAXJLywJ/ZBuy9ej/W5lOHEGYrpN3/QC6
kNZJx01ZSPz+6tJAAlKqAzaN6gvYcz1IVDrGodNDxjZ1MHqvFchrjo4P9T6htaOtfPKWnQSF/+QZ
BZiwqh+V4sabvvHT6v3GAj9uKiEI4lioLhZWZr3UftuuRCftu8GCtkDaxPkBBQMwOoRTsK4YVBES
KyyWWQXynUjL0xX6rvOB9gaQB2PTQtEvGU1r/Z9jKJAuSQK2E6Gjb4vRnci/FUUb4LjFT3Tk7Esx
3TNjOpEMWZowda99dMIkX8PwbdGH0w/ff5sHPhSw3I/2WwNZhgWIj8RV8NDfKB8YmwE0hmeWBPG6
q6X1Uhrdt7wcoWYegwcPu7q/QPfMF6OeZLCfkwC+Hc9o6EnArGmYL9M4zpMgqzpPakoktAA3McI+
Pca1YyyzaUiWyDmlxygcQdJOnjZM1PstuabURALFyacDH1FAK3RbZWmgETy2ILwOLbD4FIRg0DBy
2TwadlIty0qKN5UPd56DXq9FP3zrpd/+QMvUP8J3/Bcv4+Bh9kf7LvXMFLpPUhzwm63OqeJsLW3f
u7JEvsZhtJ10/YguQ6kCYGsE+sZpnHGUi1NnPFhUgfoU8+EWvlAHGrUmFOdbFUxbggSVI3TK+wYZ
vRkhpOFDoGT5s026YKAgUWoKprjxYy6hjmg9ivuP6zkN9uh+2p7Av4H2FNMzVrcMS2+bT2BJB+ZG
J2kKG6DA0nFBVabR0fpCk0JoO61vtikJLpbxVuPYfYj9oMIp2TRG/A6j1Twch9y9U0OeoHM3DpAu
AHFSrC/kAJNduOBOIbaforFbXjUq68+3YMfTxN5pdf0UBiH3eD06eQMu8FcQxARnWVYOX7TIB+wD
Hr5WjIUXJXFuWQF+v3E5GMjmEPRcTYskDg08XVS+Ap4Ioga359PIsgpk1mt6MLVkt1VnX4qszVeD
DiZPmKECtzAlAIKJnIN/e/jR6jnjFsgW0Zau2Q5dTY8YsQJ9mXRrEvHhzUXGwUpsoPqAzdBTSAPv
U5zorVKsKNCJLbQH8crje2YPs21egatq10CmzRaLvMohN2FZ9n2cTvXOidtsX3BH3U0QgoRGXFJ/
HSH36BmR8cMf6p1bMu+t9fJxSZNyN6l3Q2aBeSTo1B3HkvOk3HTP9ESwi3aHHJE7TwqBa7sPErVm
UOhb5LpTwdWdCnSpxnqJpFVw5vZgAVejj/bg2hCgv0LrAQgZ3+NwagJziaxq4M2R8ll8TDbLeNhC
Hw3yxijn3AEzPN7l6VCfmQuFeslyF+I7oEAx40YdysB8oJGrTXQH3pJs17m6PUFPpUXIURhRujEr
wO+8sCneVwmyrF2xDpnU2PLDeF3YOGiOKQMh4e2jUFvCTwMEzY5WG1WyC5NEXiRIFda+P8Rr+osq
9Z+VGRdXKLmxE42aMGjPRd2B9w8+ugS1OaxdIC7WSRm829C5+hCWhj//LaKrtjhXE7+jePpTBHm8
XEdiqNe3hYZQ3nPIFp9pHSSHQb+hvARJJlCqVJr/ykrjf+SQePdOD/FuGYK1nuzSdbyl1Vjs2ETF
+MwSsW2Vb33NBgtK1kWjthSWooSeWTjYN1PPDv9p2YkZ1cIdQMNFy+bhUBw4wQIbo+M7dA2G69yZ
2g2xkNEwQW7901DoIVGWmU0drm/ecEBSwiz+ifBaeO6hKXSQKf6VNLQFsuWl66MRQXsTR3NEigq4
RD00E2APpabppyFKBvE5rdp0HkZqMM9RZfyYV0LF45JExTcaRdJxLn1rvnjTND23hWzvDOiIkU9Y
XNw3WXAh3wjk4n2jODgD8Ilg1KgfsMHahSBYeY6NyQCmSG3Il/fMenRBGEjzOqdrrqqNl+Srpih+
cvN/KnzztkMCrHsXFv11yIsUtFxZf3Q1uRNgw3yXMLuClg74ouYQdNPU3HEeaJQUGQMGMLY2NOwt
YLiLNLjQiCYV2KAvkCDojzSkJT2/e/DS5Elp2pOsb9JHQ2dti0rYW2wwesjdiGo/onf/QiEoyogL
NCj2twltLs0tGgGAoNCL0KXLYzkvEuV1v+eALi/AMBGglF25i6QOgGaubNtYMMMRENmSwcrupvC+
ysrwHt2S2S6GvNHCpJiaoc2uqLoLeelCwepQBJF7PwelDR4uDb4D87ppAKYk00mj3W3S7bMK/TFW
AgrbIC2cFRqugCEJIpMdHfxyPvYC+RADrU3jT2//MVbZuvOQBK9ac5t0Wb9z0S10jYTzt0im/K/C
DFA58MrnHHRpfwpIG+85UGU1B+DF2+8qhUOXXiHDYenRA4/MInahaV9YUXX2MoO/MrmZwjx+reqx
voxxBJy2NnfFILYpgOMbFKP4623S+xC79QSZrGkqj/ObcWQB/kZiUaK9D/JIny5dCMCb6BVUfuFo
9LuV7iDz7l1w4In5GKzIEjCGfU5altswK6CG59gBZF0zuXYkS55ljq1g3Ebt3yVyVQaz7X8kyliV
p5KvToukRgZ8Nk7aHY6H2H4frKpBs52eHkLsZp4++WbzjJJHv04y7PYbjYVwNT5CNjZel153oZFn
gk1halO5tJQFfIf2dv7w7o0itMvXTgnElJ76MT/wx2JjBmAwjUFhjVwAGuF73aOScdCq4A/kirq9
D64onAV6j5lv3fBE/hDcbivGg+lIEzM9saXmlml8qrNYHTzdVlG3fnFx9B0NIzfE32nYn6wJWttg
4QA/Y10OJwqjiMmIym3bgSx2D/BRt/SdvEbFUxlzb0CYJeUitszh3ur96gLsiwE0K0qn7lCV+H5W
Wpz05wwepcEDCAHBYZ7Zf3nSl0d6OXVNHFwgg7ZtBd70y4ZF/QZMes3qttXTE9wha49kGkDTtzF9
DpA00qMycce3MKv2IN4xfliOdYJw6fRVgllg6aHf/w68WcbO6cx+h/ZSoDb1JM9B32Ji1vtpFOXd
FNrFIlWFOGe6KzWNAY8eIAk0jz7sjnQKucqH/FBwcCneSGYAC4Wuj9F5YFc1iwM5Mny91mVmo8bP
Qii5dqY612BIe+3+qQare43YGIEjF6xoQR3wVwn+r01iDeOGgsDa+j6HubX9av1lR9luqIv4oau5
uLKcAxifmaCvapL4msmyOeGJ85WckxDVGRTV52J0sxNXabaCMi4EFvUw6PAGXNAtXUIjwSNMe9SY
wuNBuFML9bhrMvbOd0DisgdbefUlA3500faB+UU0o7Eqa1bsaZiiYgF1zOE5tfQRDDjbhQAzzJcw
qUdgK0x/7wk/OaLr1F1iO7ToUilfpjwSZ9NQAQh0AQOAkGy7Mko/OpR6qMOkDjOjWpyRr4QmWtSg
GAYU1gpUNuJAw48wS68GsBi40QhUMDXf0dkBhq2q/Ba4yKnrjHliNgOQVp1/GYOiPKEjzl19RKAk
gRaAZBiWro4IW1DKUwQ0icpvUf2+BkUYUJwDFxE4kvFAMh9bFNPWU40ekLGsrUe00luPmQw2DbKU
dxSRxwkH4iAYF8hOgWfXS9xpgaeN2lOwzdGTLVUDzBWm0oxGr4l0ZLO2y2HKl5VrbMbe+cqgqbVP
Qce0aDUzjDOF1ZGGEKnhz04n34fRqOJNjFbl1VhLd1cVEAyjs7qLf/VOlkO8ooM8eWlIp/VbsN0O
4RFJnWRBVa3WbkEVnBT9Jm58AyDlvDtIm/tHE6ituTqWhqDkGlFhpQlkp9JZo8Z4q4ABmle6Tfh9
TWSKoEq4SgW2PSwD0E3kfXofpHijjZP3UIcFTMAQHEfmv91MfeJCEsHOh2XUZl2y9EQuV4nRppt5
XEWT5iyP+X4eWyFevnVZXGiJMnfTezV2OB/qycDbzetnaLEFSd14yOJjHg3pCbud98vkJwD7/D4W
ZdUf8+ZIdprRhgEHjapJVDP84mmw+dSHEAz20EvJQ4MtyOZoB/77y2UBUNT6RgNCd0ijo4wKpJ2I
8+vkKOdplIDJqPiuk4bzRBZuTHvQR3T3Upt6btaLpOq8I0UUqEisGgkltMZoXOyo0Copa3BI0VQB
KdkDmrGCBQ3REmtd/scnebzu7mNAXBpU4YMuc9ApPdX5sdWXeOQYd0rkwAxN+ZHuyF3a3QhyYj6C
t/FjTkTh5KfIaqrA5/P7LfmNpq/XkNKKt3YWpSvSDd/nujuswvdkxRpzOHcA4J+dLEtXmcn4cXTL
HzJMu5M1dO+XKLG7E9lcH/x6jp0dyTnpiA5sDcijfYSQZ0QHHSidwauWGw+3MtXUe+Joqvqr/Ogs
t1FmIBOVqehitKCo1FE0olCaOIl2njhXtH6udVv+17XI/vGJt7XYz0+klVlR8CN6sfH4xMOoTtF5
Swhe/2OI4w57Tlo8Vm5ebCc+D8mLgrjIWHO2HWM4j0yGe7zaDi1LgNgh23zrA6CyTyzrQDa6FG6F
fmZ9QZsBSEpfRYsTBHi7pKeeDcDv/cR4rdq6/F5w/9XHF+E7qKDnG+BJ55tfXGY4ei+Qyjhod6Fn
/o8l/s9jIAGGLi/wd6+dznFO9ejaCyJ6yEUmNg10amd2CO5B2aWqTOfS4p/8wvyneGL89U+TQp81
MzvEvyeNScVfI27Hp6FA82WXG+M9XdrYy6CVubxZJiTi7t1Yb8hToUVfTc1mWVTW1opxRnUHS32a
mnVLI6zLcF6yt8DVYY46KaE/Qef07utQWNs0BBEs2WxUKBdN6xWgBi2qdY+e+n3oyexFGdO2qBlA
rdpu8jS42YeofLd7YGzb18DXvTglzpAf9lv8r/ayRv8aVa/mwpeuXoHyEprMai6W1aCtPXVB83Sr
n2U9q7e944/LW/1sQAkTWdjY39yKYp0dfc0iezySabaLZRmio4xqbpMRpifBq6fbR3d44GzrWqjl
bZkm7D8vTQ5lZfPStJAJKuf7zmXLyUKHoHQnJAYzQFIuWeW6S6OROfoAxvAye/CEUnv0tTzn2kZx
DQuhoAgEyZZWmOfSAh+rDGD3QUOTXvTjgu3pvNLNdFuzjtMt3jfekZzAgT0mTtaderTxr8bcw45b
b2TmnQdefJWyUZrVJh8807syU6Dq0kParjhFhFrbEKZHsrk+CA4ACr8j5xym13VRCt/cbAX757as
ofzPy9KkwEAyKxlkinMUtkG0bA9Ga3LSpf1YNpQ4KqgKu6qxNZx91WJnR/sZPwIOgoa0n6Gh6/cD
GpFQmrgNyYteNvy9pCc/wqmnRwfxNhynb0GLI1Hkmf0JhOLY49HY00a6o0scFpCITZstTQ3Bso7X
hp5C49sKYQmCf943j7/Z55U/fYjKgnjh+cWwQYqj349edGV2b755EGINQif+K++SftmMiX+B4G97
Ao0H2glVGXyz6jMFOFAlXpYeOOXrsarOBXREVuRwtxwaU9+h7Fyv3HqIz4GI8ouYgD1AaSv+y2VP
fWVN3zia0lfQsS30tjncokSM3IOEcCfeueotN225iFMe3ReFa1/IgSPA/6Psy5bj1pVsf+XEeb6M
Cw4gyI7b/VDzLJUGS/ILw7JszuAIguTX38UsbZc8nL2jHQ4GkUigBhVJIDPXWsBWTB0GIHaXjtIA
/3JgAUfRVzthRqBW5FMJVN/oO7LplqPKbuiGuwqRwZUdGvomyCLrxqzZuZkWtQlSSdTSrRGtDDDm
QxEYIo+hENYOUZUtgVquQBdqQt2Z70B+fukkf7LTYUBqacdjd/OrfZoW7NDGrjDbzQf/yU4vkI5G
tAcg59L5y3Cgd5E/Zvry9q54G3JDSaTcj2W2vk5roab+mHh6XhlNf3RdJHR61OTfdAEe1wCaxXdN
6qPst4BiQ1/7cm46ZvkkmhowPl1nnz0PVQBay69+CvIk6arvypGLNM0F9EPvkAxKsEvJmnnp28F3
pM5Qxp2lr338Boxe9egoNSwj3BoPFZPF3kR2dTV6DhaVIB+YhbnXfrWtcG6MWf4dHNyfFB+cJ9/o
EdxH5P3kGoxtCwfQfYE92TmRXjfXLTM/D0631a6ZfWdi3KnBrz6jaBMCXWA/FKqZRbob75klk3Xg
VOmuEk1643hRuDD9Tn9GJf16KNPsGxuiZ5Ulw6dO9wN2n6Y8+KZyDriyi6XoRPEkFMKBk6vdjttY
eNG+qmM+L8NEgQKbN/vYM8f7tjHvwdPBP0OjGWpOgdMeoB9W3oGm7ZXs+DCIynSVPkrQ1p3rJkIh
dewtDB/gOhBghicjl/GxMiNs9m27e6350k1i+RXFNZDJmhysxh3WwFBGy8RK5S3AL/K2CADwQsCh
RLye57cmtNe8WZnjHY/ZDZmA4TKQmda+Hc16o9iERpus9FT0gT+1cba8LJ4hbKx39vTcu3QEQAuM
QXFLrcgNimNuRcfroKzAU3+IYpB4/phIImG8wMWUrAwqEcGC+n1i8hGR2cxyr/5KZG/jxMdZpmrY
t/lM8ony7UL8djmSDx0+tMs+HPcNal2V6e0gYTPjLlg8isw+XWoWRkhjIDiQrKjGIZRWcwRA4xN1
ksmNzKNld+/+DSrckSYL+d6oPT4nOgqnqJ+L2DHvLATNDn+wd5X8aE+s9plnzbt/hQKgObFX4Hfz
7AeJddeHQFNdIlky6Jp3flckQQ7CBTco1SQQVC0H/0Jbt+CeCJxbfDHFYwdJpk0LCPeqHWzzecSN
N1QiesUjDPQpTWocBsXHG6hUeyDKACB5GomcbvHYTyObAoGh0C0vI8mBBwCB0UgbFRU3KoHouPhr
JL0mEyhRpJE88thzg+IjcsBKD9iLcJmHtXOHCvFkhT+Gf9BpDL5hiFdv7MYukReIbKiFKwY9ahv0
qraVfoV00WooxRgCkxgtwdFlfk0cIAtRMZt84iPTC9/S1k2hQ2PdjV27c6t2OCDPDvFxUVR3FW7z
gOd18gXLiIcgRXHvLLobVQ3GsFKUk6qI89IYTM7/9N5GZf/23sKSfXhvsWFAZHfCfhF0K+qbfN7Y
Ubu7gLOmJqrm2x3BvhrLuAOOpNmWOk31DJFVUMhRuM6rRbW0YzAGXIwu0rZLr4+MGdLYErvWVqx6
iJnNoz7At07GpojxjA75YZxUvPrpIBUTqyaE2Lko+7XdC7kzUBJy1K7qj3RGB5UUYCgLXHdx7aiq
4DVuWDDLa9Gv7CS0t54ooztvmCBtA6h+UXlyAMSzfCKPwbEt5DftR6B/9Bx67OGux63Evqb1P8T4
L6fkNMKJUgAiiflK9xG2/WCjGxDc5cIDBiXIltVUVtzYTTszW1QGdigLenA5SqSddHwmt4CB5pSX
JSJwHfYacdy2p3Zy60Jg+abhf3LrceWvJUoRIWMl1GOd52tAuZHXw5W3sng0rvOpqbNynkA35CmV
FdullgvZcWNkL4z334bE926RaO5vwKYNxPrkb5u+O2+UQOZqmjZXck3+QyLepy0QN96MOZDtoNYG
w+7KQ83YHNnFeEtbW2qWLEm2l43v1AvERvyhiVhmvE0qhkx0BXSpR4WrYcy7mWl2fOlLnx04Vbvi
IdG5K8Azbt9fEeo0+7BFnCYbrfYAkAnoJXIQVR8g0BlYq7AEqLwQvV5RPx0MEX9J3NJa99JSwLDg
EMuwOxZNVQDKn3EwyHhuPyNjXDTvPrar1LxsGmR/J2/qUCLswX8JpYW0RPIWWuvqqHSAYkLoS83b
AhKNOkU1P1L3OMXKq12B8a2deQhN9jMy1lMPnXmolNkWlbi52kvTAvXHpVfZC7NEoWGPlQHHY3zf
0IWGSyg6tqmDa45OI+++tLMECmeIm9MBOapMI6T7V7sFv5AErz9ZPoyk9pjGJjTL5zTXdQyEhBCK
nw5WLuyl02dudgI9WLti4AI/lWZgH5l6NKdyLzqQmc7GSNtzNxnkMsZKRWAPEniHMczn5JKSbfBl
Df2eyFleZ6hj9ojdSQSaPk/JmQFVsp0/HegsTHkrwaTgwoj9nL8kazvWDsp3Jy8uHCidN8OGfMjk
8OKv0TTltU0+1CyKnDvza49rimJhuhCUrDUSRlrG74cE0cgaeHm0s96rQDgUfrvYMuohd16LYtXl
xneKQH4IUqZxDJWfCOTpLarZD9g7foxm/hLcpMEeDx+N2PiEKmj7aBngB9R2NEApfkiO1ZBJcC8p
4wwQmjWv2shCjCcLZ2CMlG99mC5RpChR+xFDuIYH0TeVVK9F6LbP9YC8veFG7A4LHg/ckw3D37FI
t3hodWDBqYHmF+nSxcMV1wOX+C4SPRwup4atjJ1ZY00l0wpIoqmHDq5GZdYAWrweu8E2tgDaAx3G
CwovzxDrrO+9sfQPAAvWc7IbCuSLRR1VN2lgj7c+77F+mQZE4ApAxqjgewf44gevgJyuZvIxLMZ6
1oOR70CHQRv5gU2Hq42aSqtmzjNrVYwoCNeyOTZuWDz6qIK9a7xgzqw6Ql3LonZl9sj7tnhE5BXl
jaW6I8ewyE6okvJuqFUn9Vsvq+EyCfTqQKuaRbgOpzmLaUOLG5HeUjMb+bhALZCzpmbrlUgPIsC9
ouYQBw12Y7W3sKcXBVdovEV2w55TLzLxxq4qQG9BvZ7bxce2xQqVellv1TcIGZypE0vXeFbygW1y
w7BHsC2nNQAZ9a7F4gChpDwNjvhtBUc6M3T5DL5svbHMgo8zqwo6BOAHMMGbOTaGOZSZpzM6hFAF
2AUxDtfmn/yuw2gEudCwa/N/P9X1JX+Z6pd3cH2NX/yoQzRabTvzPoggsmxAJaSY0en1AOIPvijs
sp9BKCHbXztEDEr6qsj/GkLta7c3zXht0tmvL5C1yEiaAiyHfz9NVP14Y/Qq9E4uxuurktGtK6eY
uY55HlWMvdv0Jq5DqHlxoVMaUpbJE5Q3q61hx8VtC2lIjlTQQU6MnXQoB44qECMo54Nlv9s0nSXp
yoCo0XGYrgDURqtmVasUWIkfY2lEkaBarhfW8WofGbDbY4Y7Eb3qtWMAvY52dXqSXoSVuYo6d5mW
sT+/vOKPiRGlAnAbHN6aXjtTErvkykwWl6locKReMqGjm8tUmTLLZRQb1cXFN/yTDRKiNRgm1M5V
TO0uZyLr3s/+YCOX3nNEhgsb4+ggf5xdbe40zXVW6rjaKrCEzhMHVzzo3fy7shPgporApE7NgKf+
nbIgoa1T6yaaPCrIq22ilndz6qwcz78rEG/JK82Ol0FaQSkQIB5EvlAiKlUjbzzbPoEmpXorR34y
XFa+OUqcIoETCYsXJM1BxBm4mXwWbEXdP1JBOpWhh1MtOiIBF/vVRB5kz6vxBijzGRuwIch4cgsC
PeecxIk44Ya0pBYdjBFszpndvnVDmCLT16Iir/SrZu65AVgMRB7u68yZ9vOV+9L+OEsT891GZ13m
uC9RNGQzVuTi5dIbrpnp36dKpWfOeXoG77V7aNpxTyaIQ6TnFoX4NwHuZVDN68M5uXXdOQIZ0y15
0aGtm01qF/pIrT5O0nMti6dCSDBpTDOTqW/AWeEaVri92rrCrudewtI1uVBHpnKALgqAeMhGc0YV
5ETD1kkX11cNhbLXaQ8G6ut8oZ1ZW2H2qNcyPbzhpBi9veO2ZxpGHwl1ERWUSssPs5sVaHiTy1u4
foQUO0oN9q/T1SSD+rb3RXS4vjMlgnhmgiYRmFR8YeTbuHUwMwxXfPhUlRWgjNQCXRW50MEfwQHS
mI15+VQ0qeh8iO7luZpfX5a10tsYFerWr5+0qztjxzz9fP3iECAF77/Kttd310vu3xThC811+Rv6
fTlFXYebS3MsnR0YNvQEptFbYUEkwSjy/kvStA9WlqcPCSQbd4IxVOhOdujZ2UbRnkasw1H86TWr
FlRGWy8vnUcFojtyYq5lzluX1cfY5sbC4EU+UxDgu+9685NuB3nUU8st/XGFWhEwJ1e+eV+7fX3r
gfSq9VLznkydCWqvMA/jPdn6Liw3eVyw+WUAt8L73lwFSplg4kSJHtbVXbKlycGJm+4QFTFn1KQB
Pn4shmv2ZzJ1I0KJWd/Va5ocaJP8kNjyG3XS2zVic48UbnhzefXW1qg2i90lTeaJVJ+YU57Inw5+
knwpUmEeqNVjebgOhNWBTgQfaDT68IxKlQV1kqmARObMqYN+R810LO2NiBGsIxd6CxrIODbek8EQ
0Hjxq5Ft6A2A1oPtQtVjK4k9lY6fWGx359ER6rYc9Vugff8Z0u7DEoqAwybs0YyUsQDpFmo0E98/
lHUOBT4gqJ/BU+iAEjdv92UXo3TNOl/MHRT4VFWBLwQxmvn7jhsUaptLnd61Nj9F6mPfyXL2oVDP
ThqIiZv2nYG3XYbBE+WvQyZfVaOKhxJJto1qIPGDKK3/MDlQahtrwFen+WwgyPmacBRAptr5ntrZ
TZsN1otK2gF6oJY8u3bcrb3K6ndB5aaIU6QMrIFO/5AOUMaVEOj8Og2HRqnzPcZwkSMYjJ9osArs
DD+NjAGSMOHIY88As4WZAnyWRf0naFSAyxn2q5ue0OeZL5BGREDt4uYCe09uQEe8zzZMbtfZ4uRr
QEQHkDweQPMNeIcxy4e3XESoLvWtJ8gOVyhKNPNN07fpp6pzDqI0o1fgebJ5ifLokxIWOxbmgNSa
PcSvP0bqDGIUNLJwQ5Rt2zZbGEmCBFEos090JkM3vZzpP9j+5Bcyk+G+WWYf8myGaw97MINtPmT1
Ljk2PtwbfHS3lF679ApkyZbcqAAz+ZGjI2eaJauaDdn7JJvJEYndU9mV5doF/cCTlZcXPis388xl
anv1FlVIEOfNigufFdbSsCctCLQt3/g0+XuIkwGlhjIFPhTgUbZKbS2n2vl55Prgwa6i9D+09TxR
syBWwd5PITuCUpm0OOUjR8LF1AvqQJ6wOMXQELQXydgvUEMV7K9uwcCj1RBmYt47QHNqFGrsVd51
D5G25BIsZf3q0hxBxOa4Nd6SJboHpc0RBK7ZgTrpoAUIwwDqOlOLZutT8302x9Tvs4W2Ea46JVtE
vDwrnRFnFuSHDtoz6xO1GpY1m8TP6zk16YAgL4g5w+bkVD4KNiePBgRic2eSEiHbH+a4eEwDfp7j
T69iV9B+LTtwT0aDU94bqbknboYA6qSbFFirZT9dFNDoi6dYtL6pINp97+hxzyD+usTNUeyjJozm
rTc6hyYt7E8MdOkX2jolix1YKMtFiKq5Z3ILsso5mCxce1bRAVTvvtIV0zQQrqgQszi3jLX7Nuy8
BQvT+FXlx6Ky/c9dCtrVsR3jHcszeT8NpP46LaChY6FcyI5Td5tmmMdtLPctRMAnilr9imypnneO
H92mnmlCzHUEy6hdjBBRTt99ORRZFOQY5cJE8rQDQy+4Pxy26OnMxlZVS+UhXICzS+90ZkdfeNtD
xd0DTGg6gBRThesGBb1r3jpIyirciVosI8DvL8a1j/vMuRJIrU98aZc/RtQOi8ZF0JX+llnUJWco
y00aXLfcZ/xzBq5diCnqz9bYs7lKEw0tvVBvWrczNgyZzhsNSPgcebnxper7A3Fo+xLsnXGhP7Mq
gxwk8BeGTvIHCeg9oNs4C+sSsqG4JT8YiXq3XXvpTDLWLLWswQzk4EYJiEa+o7ccuFl2cKv6y+Ud
Tx/FLUH2RR55pDZQLEge/bw8FIXhPyQgfNrhjjJdhXr4PNkzhqeFFUXOzhWgSvnZPiKRMSvMptrg
9tcfseDvjyN3NfShnWKdWmU8q1gPEQLqEVE8ztqKR+tCD9A1M6CD4PlTUGtqXm0izYYNatvqczcd
GhDrI3sBGzWp42orGtGsqsDq5lTlRvVu2AOfheMGW6pvu9oNkYxrhtrhWUY0rVdlK9+uz8itNUup
cPcIDdO6kSk3lvF0FrrD+xnZ/tSLwlLQ56BWcp3g17PzkDpYNaMoH+tavtmIMr7FVbNCIE5/NvMg
XaB+ajgpz0NkzyyalcyEO7fkaMwCLzcPHjEiUKCY2hwROaxzwh2Z6CCmKDKdIU0BLddyhBAtildX
iVBAK0+AOyriIhsIAKB/Y7tHBHKKkz/dfqWyXqyxZZvE4bgll0afbh1m4ClRpdBA75rQgZiOmbwF
uCo8y+VfSj9KFibn+clPmbePxqJZ9koqYL2BF4ea55vT5N+HomsfvChu10FQ5Nsw51BKmyYjj9GG
4nrc8C8I7SeLQIxyIZg3bEAhSDXqdPClrJaB4NaSmhrgvTv33cGx+drNc5SLD+39KANA+9M43yKn
AYAhFB7OUAZ5t1XiaATJVkbu8k+aFYGNR+3UOU6peCEjtkDJojbuEV3Dt6DjsFwQ9j9F6mqDXK+F
RxhUnkCkWJ8jBGMuNmpSB6rb2409NwQIEDqnsx4BA+92jlVO3NQewoc1pCGuTRcEivhe7WNih6iQ
9lx/nk4M45Bq/eQ2dXgveJsduiEN5sTo7f5lV4WdHQp7kmdCBH4JLt8MooTlDJet+Qq+DYWafyu7
FcodwPWCP0TG4+6eeTUIh6Zb7RC9+3YRGI1tS0V3kQnyahUgkYW94fjZYVDm6dXwBLmYdzsVYoAj
82In/1EmwTI0RmAM2jbdODqOVkhyIK/njbgvIlcOdhuAQtIs25hp3j6TR9TGzjqBON8Mi618fqGe
bw3Wr//YJuJ55MuAkuGev7FcUMNFbgP1M/pKVf2xSb2I+Ostff9VrH/r/WXs1bmbpqo8Q63HcNzp
AUlXSKFX+x4RgJWsTfteoiQMMsdyfCuCm7LXwTd7rL7b3PMeVWZiZxn2wQFV4PVljMpLYykHIJXo
emODU68TIyoQe5rWQGpa8OjpkPmjPWfsyxUzfcVVlyCT2OYVxH0cIK+1mzcQKB7UOxL76gdNBqzN
u/zRYQ3D71TX4KbJ7VXGUVwcp1V5BAheLlH2VH2qhfmVoI2G+xW3rfTtOobFY7QwAv6iXPwxCbWG
CuNqdW36TV+tII8crTIRhgc+AHrF+yeqfi+KDtJ0UTCcPMfTB0thIxNXgfmlSS8Odn/PenOGbEGF
ChFcEgVWmAgLO+WBZGjyqcmnJvXaHbCd1Iu9ovVIvX8am7oRMhe5BIGqIU9YJmBdCQFaq+q9faUY
lpqTXdcuCAOG9qVSXmF/V6nw7qBHuwDDbZifo3ACMKj4AKZu7nyVwBAvQKvh3BglVP8GQ6SPYVbU
SyhJjUdAvrKdW6bueiwL+9ZOSj7vuBu9dJa8y7PC+Q5gP+obffUWVX8NF5FC+UaXWiDyx7MC/Ag+
QjF+fuBtF6B6oP9Elz/ZLUe6a1HWF/Uhf7DyW2C791JCGOkqSJSXUbvmKgIZ7ghBomuHWToQ/DBu
wWADJqoSVfsIrswqHus9NduheG8S9BBPh4+9w89N6k0Y4GH/cWwxokankvkC1LYH3gi59acFFqoR
ocjmVXl0pDYdJpegGOU2SUV8MLH4JD6DROlvAS+iW1f3zh0b0xORIdhS22uUjSYr8hry8RtQeuEt
1rYXLzJbgw2vPoPXtHL9MRf4Ky5esindlfIae4kIJQqE+5o9xTa44XBdB2cZNeDjxs3/CIwMclBB
FyHoou3jiFJxiCM29l1bNO28MGX/nPj2l84X6TerajF8ykPxrMJWiaVvrg+h1T7kDIJsIa7psAE3
ih6QJunM+BiYxpfMCJzLgrJLzfxQJNEXWqbRBsEDynXm2V26o8Wa7+A3CDB8uSQ2L+L1Un2QHY0a
j4qJ+Yvsba8A7ZjsjvbmV1eyQ6Yzw4PBr2Yg7B3XAM3kTwLy4tL0otc8AAxagIvtlGSRPnkAUKPU
oI1eE0gDcAbuDUvEwfrnkakZj7cyt58kVjZHUDDJI1a98ogdSLLhvfHJs+N4byfxKrTy6j7Lku7W
TQUKWjSUQXvEXOZ1wNiGeo2Ot4cw9D5fetngvjUAf+yxOMKuxXUMSF4iQka+dABx3YpradxQK658
d/Hvf/3f//l/X/v/Cr8VtygjDQv5L6ny2yKWbfPf/3bZv/9VXszbt//+t+N7tse5Aw4L7oN9xHU9
9H/9cockOLzN/xO14BuDGpF17zRFc99aCwgQ5G+JDEJg08IKoVvf2dj+xKoAJP1dmw6A4Sol3pA6
R/pcfu2MxWUfG+oo3QOxsk5phaU57zYoNePZyR2jfO0RrxzkUp1ZNFTx+qIymMbtT23giE8RCmGu
y4wk5ckC2ZgcAiFgJqJDmAYfbeRc5dmC4Te+gzwxqmenA5d5f7SnQ5+09arATQ+MTH/1ZrV6Bpl+
vuEdw4qd526NeiSvu7jQWHKmCaCmwGZ//9U71u9fves6Ln5ZnCMH7To/f/WgxysM3Qj3vtXxsEES
OETVlDkuc8eoXuoUSZNpOaFH4KArz6lvycMF5glQbYYysT971TIwdnnkfZhHs4lmw+4VxIqNHedN
9JLFtbVI7FQfBSQx91UJnowBualPI0if8fW6b5Mr+KdR4z25sgBKI2E2HOgyM+vhRkWJvXMcC/dc
QBrEP/wuffvXL8dhiPri23FQGuJyl//85WgvrTyUzsv7yyLdLTlw+YXzCRmK4gxF2e4MqP4j3Q7j
RhoruuVRc/JCuZY8DyW0iq3I/4IYsFq6PJdgTcONKZINxBo4b58tVR/FtEbEQ/FOJqx44kYJyaBS
w3UonH0jbiOjqG9RaL9Cwp7fFxObfgVuW9AdpMGebKAMS9dtCf5H6qUBddyv+MTLj6gZVGvr2AFu
z87nCE4l21FIsPYHEpDHPgBnhq3Tet4EQBFG7T206/n9L76Oedu41taDcscvS3tSmLMU93dTJ8nP
jV0IdJJG0APLX3Ywnfhbrf38oZ0OiBSWNU9AAIZGHrvdrAP0cJf7pXywlFmvDHMsltRLo7XOLqML
kPfeXOKNTmmxpeW06Qdy+a4V013ZbFfUUVks+odfhOP/9IvgjHkm/nMoZgvAkIU9XU4f7lS4s1gD
qGTCe45HFOTjWH/SJuiVCWcYV59Mv7G+0CLMMbr+EPKgPxmRjyWaUUMKMkmPpCp7UYkl8diLPCyd
1n5ZlrN2UnuLUQQI7Z0qgbhMWu1pEHVQ8z/aLpOFLA3WTeOhymawvWwj9GjumeOZezpz+tSuZjIe
UG2FRBHbOF6yvXb/5nMxOLVa/8O95+fb/vRlggDKdZjr+RaI6Hz35y8zjWpmZjkL7kTfDEjF5v7M
BH7h1ooNH0XfubnsMl++FIwvaa1LHnUdAaWnHQ2GWxDPIo1YesAed+WmQZ5hus/W0931wwEgo2On
IN4GBzJD4wNBJzNCOC0c5bxOTdC7Wiw/m34azyjYQh0sN947kJ2JESUArbvhKDlPyhJcNoGfnV3U
ufz9t+KL335itiMYF6YFyl3m2L98K1hROaFsM/eOQS73aE+CGaA2SVHCNqncEidq6CbJoi/PsTtm
iw/UywUEDYgumWzgzwMw1gOVPFErB2JAHVzvtoumTgxwcefNnEoBCw56Dkghh3s+VQwm4VqoUjxd
vRoX1WmCQbpRT6GhMkhAihEb4YaaarJpDwilaLB/s5FfOYWaLs6TH9mGxsNS2zFe6oneeybC0bnH
bRi6IlaYgKnLrbbUE1fQ2ApqyHBR7wdv32kaCOQ6/iFS1vQTGD7j51SuEqsZN5KjUGWys6J3cY9A
UBGsKdjxg7DfQzE+92Zd4/f31gQgKQFERuoWO6WpNfXpAQpKWYuwHCTColCC3lmbwRbi3uVJtTFo
5sc22Hu5eM6kau/IVODRtciQw1hRkzrMDBAqZn75+9+IxX+7dHzobfgmxAV87mAXPvV/uA8NPsPj
brCruygyp6izfEqaOn6VGkWHQe+yW2R+YpTnoQAY/HrRawlGDOT3g5cSaaUVdFPBkiHc+OHnkX7d
MWxghoOfGzEwruBicXVSIyYFulpqevG4jEo13neRAKtIKFfxpIhXFkZxBE0sSk2nJnYY7cYTE8vN
1MxrkI9WHu831ATQ6H1KakIKeRmj1Gzp2fiVEyIoDqxmGY9u+wF6DbQ4VkZ1fQEOIVA1bjMHULcL
9JrnIJKAEph5gV5Dba64CWz+AXpdhn2zVDpXl5eg1xkAzEHdt5WKF8sS6uxafniTdsC/9gDxvNjK
glI4Y/kBFQriwQyrbRCV5gtYRdoV7qnBmtySBPznJXJduvVQ79RhB0F212m/XKe1wxER4Gk4TVuq
IkQovjw0yhlRNwrpxqHqogdwrjuoz0G0rhbNdmiQEQCsQMzBfhG/YfkkZ/lYBY9pN1qLwOizG4na
0I0qOmtLM/EWGcDrTJrl4Z1f9gAnQyerC/q5BdE4BKeBTfamA9l53Q7Lhttqbrrju406yK/HKJsx
+zKHF68hYtXceCEiKNJR+WcQwO9IGbJN2j3vR/8FRYzuPBFDBPwE5FNFW5ubPkbA3rRsG+/Ayz97
cbNrAvkIMEN6w3A7PA/YGEHzAgLXvOgekOcKIWcXFg9FPjaQCSi7NTXdKlPbpkPhODUhwmzfNg1b
Jcouzoiwm4uCZeLOqorshlVibQ69uCNTHwftIrCCcWVPNsupGih3XNwDncmTVcotBWshGgR2w8zd
UsAoogzZZGt7gdrojgEQjsWSB+q2F0Oa57jmCOoVzdYO6up7Z6Vf7GT0gHltgjm26c5tZdrN2ska
A/VAI+gagOJclbEq7v40T5Zu+7ys1ghYdMuqgySejMu7ckKjoAwSKskTEEUaBUQbm0zikoKNDhzC
AeTrjrhLeXGFnHw/PHtFsRiHYnhMUgA0vMo1kWvBjh2rWwcAjQIP0onckGflAsCifqfrtkYGTnc6
PTZJUc0bk/ln8JNGa9srYyjOFMMhtRCdR0miuHctJArcIvJegalaZnnofA+Vv+9aZGRoOMoB/LMT
RvEaBU3j6u/vhPavT0usGhxmMzwYXNM0cU/5+UaIMFTVWr3RQTDeRIhVB0gvEWQAdFO3fqTMDajC
EBEhWwftqKjtHsbWrSB4A5Z8V5TmOekk1gO6yr8W+FWiuMx5unqghj9EojqIN2KiWCGeFQWSVex/
On9JpCpqErClM0g4Qhh3HjZNfllH2Kg+nitnSE8qaq1b6mDIgNz+/ddg/rounb4GzrBumP65Lu2w
PzwPRN+jzttj6vRe0y78CUmKS55B+RgkXggD2NYIvszrRZ+F9sLp7erXmwGNKDMU+dPVH5Xgs0Om
LJn//Vt2zF/WOcL0TM/DX87DzcP5becJpKkJocE4OV0W9GMgajChh/FnxISzKSgPtp10XfkBW/9l
pmd8baKU6ndzCN7Gi5nZKv4MqY2rd5O0YsHjSoKjaUlhzlz48aPFweVSZMshakAcjJTHQqZmdGeE
1fsZhBCchVaAecjQdBbDdHb1k5DI+4ftOO0frpEQjmc6tsEONha26zsM7Z9/znoY+7geeboZAkC9
+NyGKEs3QmpbYKGJAJK406OGoO4EONEqvUXRW/3p6hEYzoj8kNXPdBhAtdEClCHue0g5RSCYzvDM
AQq0iO45y6udnnqpSYcQieDB7cND5DBoVf0YLzVPgRM2zVem93//G7Cm6MLPHxcXryfAEuJYQgCT
9fPHBdQiH5DJCjcXDJddzi8RGcT2/aMVSiQuwaFST4d0DBvwgMPeDRKYNhBUz1IXLI6h6kDMxwTC
1qFlrwdwOUfYLwC6+6F97SdMmFf/w68ZfyR7igZ8+DCcWfgkvm9biPA4nvdrFItB1bcQcdSsM5U6
OwW58DkqhVDBpnn4HOc+KPBQeO6JGkhJp49nZEcFkFiBixEJ6FhGzz4rMogdcfdkIufwmCMvSm6y
4HIfRgi7ULPgoKVuEs1A6hhjtdy35Q4Zs1cUWyXf8/KERSOeSDK0kZEKvJeJaniOyKC6c4KsXeWs
qg5t1okdksh63dbOeAtsdrjArdx6mubp2iD+Po7v81gGmB5dJBPL8mSGER4gYJDsTii0P3phWuws
XN3mFB5SYKAK1XE0HmvwbpzIi8zUHFQ1boB+/kJ2MlEnHYauChYmlv3zyyuQsZmmbMy+mykpwzXZ
PryYJ9q1GpJm/8GWdzI/tKxacF1Bb5KG0EtxgL/WVlbnH23kY/C6mDTQOgQsfn/XkKLGntBj/hor
rWobMrAgZkCOQcXRBD7Ty+QCaD+LH5LSQrg+NQPQ5Kn/T9l5LbmNbOn6iRABb25J0BZNWZVKNwip
W0LCe/v050OydlNH07Fj5gaBtECRRWRird8o/YMsF24RrttQi9jdTps0aGxc1eZkWiOgzIpit9mL
0wnnPJvB1TYFpaWqSwNt1bSqhVeIlZG/Cc0Hxcx+3XsMlvoLEWyHR7uZsF9kJIk459A62CzLObxl
IoTTES3orLPsYaZVsic2TgB6aZR1RmJuCF2Jx9uVMm/aZtM0+7c5Ina88RxfnXoXNQlKccs4vXHz
jeZpzuY2QxFUTwb+lvdJHW2OfIie5U7Oas5lcInS8OhaqlWsoQPiSFEG0z5Vb9dpw8A8Yd3yLrvL
eUbS+qsWIc2jLAbCNRfWDrjO5RbkoQrR00ht/SRHhW6o7OuS70TelawzdOgI5Lovsn9kRohzBJrw
5WczjcE3o2iik4s2HM+YfqsL03xG6NF8NmaksPCT8DatbYl8PSrJCseW7El2AWNgQGHDjTTS9WKj
x2a783rUhJv0ezqk6XaczehgKnr5JZ0DNiBO+h0EZOPbbaE/4Do6Pit9/0OrguQ7uCi2EnmrXdzQ
S67sTu2VbMjt8VdfOcpTFBTJaW7a1JcXIDL+4C5wxqKfLkj1IWM/8lXIi6TBa1F6BuqrY7pLy8Hb
NaZSfsV6ez2pdbDV0wZqqUcaR2kfhrgi99ARDFzzdIkPWuKocKz5yIg8qqtyjNRqHfAQC7Qwf5Kt
mh31vs2b/04WheKBZ8J49TZVzf9wRYzm4nqd+oIhRrQNdAJ5sljltXqF0ri/9W1H+NlYBRTboDH+
krM5paPsMNm11ryFay+6MprPmfEg2241OUyIDMTb7VZdpc2PvLNgtbLcuZHyfoWICLShhkWTeOzn
PS8x0Zhk3U7eR1eo5skw8897Hmz3Cpw4v93z8u+wRdug2MirphYI9tlxyKQvF1gO8r6JNw+3+/pv
9ywHjY3yP+45TGoE+8m7Xdt83A5KYu262juU5ObgoHUlwA6lZ2shT6e0q4GtkhMpI8fae7LFVQrY
inmKrdutZwupI7bcENe2BReyzDGAqN4GkfueGAIjaVmnIi8qTvL0Vlv2uroCahfkSuKLiAXASF7i
poLPUaPyxhYkfYF3mb5UGY6Ug/ckOwAaMDYqVKqNLJZqoj8zWHaUQ3AAc/1BDPlW1jUuyeIuWmOF
Oh2KPl1/DmPeRrTgcroK3W29T1/U0Gqvk2bv7j2yaur4M7tiL+fq5tY784nk/boqywfZTw6twxE7
NnVsDrIuH9XhNJnxx1zN3cE1qtQnshvvzHa0jmqSZ+dwrNmpj36Qlwc3KbC3UvNslYpy+inmbZo7
za8pnf/iDVr/4hYkF+I6yMGEI3w3NyYvlnobPo0BOjJ5r2ffdM0lV8wgALO86bT699gyEOJv5+xZ
XnmcCusYx6N9QBpwV7o28kL67Dy0sfhpDHpFmlRB3NJ2rXPEqrE1y1CDTYdl9pRU3loNwDwozaYy
EeZIQVl8d0P1goT2kv4kauOOfMgxQAER6cXfShf+VeHs+tUe1WRtDlPw0qBP6WPDoEL7mD+vDYu/
PP5x3agL3Sf4ENDmhBi+gBKG4KyBKPj/rodFN3y+oim33lSiYI76+bZGA8QPUix08l5jwz312neI
eaug15sPr4FqL1CN26vEMr54pn2ssmXW2tPW7ozRkTH22jWPEnI5ciSxyEBU00vgaeXRwUx6Iwdk
+W7WY/cb1JIUg5yhOQDTd19nz36U7bMdE9PVquEiSsLzsBvxO1+ulHkhQl+m88rPrj2Mqki2lV4H
34J6extouP1G7+biqKlEuDD5+3q7EVCzKyXng0t4ITjr5G/WxTIhwKVjEXX5l9kV016HCr7N2q77
SMppJTsoBvw8vPuyB8SXqmfPxXxKXqqxIG837BoeQzAQJxsFTF82KFaz9XhqvneuYe5cpEp3IhmV
98Lkm1+uicRd5c/CTUnhgvjBI7m6fVwFxuor8C7hs63gUBMsJsJyRB2D+CGQ9NHOdrgb57Le40Iy
fZkLfFaWDzrJ0FVAADM727PiAcGL9dXMkvRGsuqtmnDwiMAT7IswwTbslvgm+22hnUA8yyZ1uQjB
yAYtdF6UEXPOZTWtldh6LpeDm7K3q4xY2cjlM/J6Gty/hD02twW1zKJ5V6D7s5aDZK8e9O7EdvIs
S/bYebhuDCzDRaHv2OZqRxhUKwdUzFtqKspTEpYPWtCH76NT8OFA9rzFIutaA+akZuNGttpZmPoK
qbuDDD6CJP2Vlq56kaVlRh0UxVu+zIg8HcLqxC+tiuv+hyyeCvwmIYWcwJ66p87q2Z321ajvB6e7
6ksDXDdIZL81K2O556FvH+YyxsMOXJZ7Ciz9P6eTsHHZmce/Q+3bYIaIfXd9RhDMM5K1cES7dlkj
d5WhmskaO8ad3rvGpYFv8jzXqjgbmXr97JwrJPzGLvNvZZ14IQzNqsXpZpmsyfEhVeOnNPLSZ1Lj
BPyF97OzU9r0zs02etvwbyYv1JjFX13ZahuQ6OoGvLOBEpcdv6ehYm8yxSswtqFYDUiyByIpT7I4
GvoeDBq7qCKwXvK53BRTnryHoiaTsZh6sZFO3nFLcHe1Gny2xumY+Cg2TQfZ2qvOd7MQ9VUOVcLN
bKgwFtKqfCT48iavk+VmdZQ3lS3zQxn/95uSrRnRR3lTCgqfbBaSahdMs3qSKM8b3nMp5iTAVwFv
MjexANnlJiPwGzI0VAIC7EsnR4oJ3Ce6dZJzRksnK8tmv2rDDa/0a2BJ8Qs4kPnNAO2etLCDZUkd
CrZoqLHLkqsZB2NWk1spLaeTERbDo2wLWu+KXpd7lSU9VF8qpCVvJVCV793oaBfZlofZD01Y0U01
XMVhntyIOZxvl1DrdMVvIzhJbXAEVutV7k0AQpabC7oCzQItdR9ka846v9IykzyNbMX/nd9UCtK2
C9U32/HSdaaeW7tODqTGitfZduJdoqiaL4thqrZntw6+Oqod8V+MT2k4oTYmG9WWSxVG4x3zRile
x6QvtnlMiF62DoGRnZqJJ9ptbItOipu+yq5ZjlQ5gXo27stFRTf0GxwfUrLvTOShwHAE/Z/WQ3NJ
DawF0iTTfPLrzcWq8PkFlMNpLMBYTDg2bG+VlfBoqhrtMc5680DoYcISbplDBQiSGdnXehCHcQaj
jjhi/qJ5Q3apInFRFU0pAIvOvLBpBnZCS6sVNe1DMIE4C7KqeJF1GF19szIdINZSFXkDpvHLi9Ak
J5g0WAt60fD0ZfyoAZ0KBOaOsihH6OVWJL36LGs0wV5vstJkK9vElAyPhEFu3WWPYcTwuiuJJMmi
S9gT4f7+eXbGb0jltCdZ3SrAGvkH7Y+yGDaVCdMIuoAsysNQ669Gm6ZneSVvhl4RsXpBWeJG5UG1
fLw3fP5R0sfBHNWNoXb9hidNtc3bwvHlwL7QlOfh5+2vbSpv9ifI5sDymGWODf2apPFOF1P+Irtb
OYlZXZ31z9t3Q5N3IOvdS/CbWsMXhY8frnF2QtnbMYzHxFmQ2Yp7vFfJs2R0tiD5xrMs3aow3CBt
OI47CLWfw9H5N4COT/0apYODKEdnk5rwHCZQsI997Ga3Q9C4i+FCcPS6ApmZrEHubhzzz36G1w3b
zsHYzxNl5A9JqJ3JZ7dnkICZn4yp+Cs4yDDzvV01+//aLsezNGe8/KXFliyX41ekiB66Fm6+dEe/
F6WIzr0IdQj5maUzNEU6s/1+u7fKsQ2wTL/21PHgksG6Nob2S6aEbVcg0VbX9k6mhNm1nSeMCJ5b
dqGyVxA7b9OAXnGYDd725qGka299F7VPnulVT6mRfpFImDIO3a1Tlt62Y+kkJbuabGiVkIyL3V1n
K1Xq7CR4bUmSSJSggP7TRWpsJaOofKRwxs00FMm0crz8Ed3D+CABUrc6CZOyx7bxb+ZueH4DEClH
FNBt1eVDQ0hZzCaQ3RziDLp/xptsxWIMg2N8HdJkCLdjSJyuVAbUNDW9UM8i8TYa2bFHYzlMqF88
hln5Y9Lr5ChLst7t9M+hsk4eVFsZ/YmXtqtloHUcIU79MDlN/2olXbNpK9Fsh6VoKppzsOMwWsvW
woy9a1WbR9koq8q+9z1D1Z5kCb8c5HmnrHjAg/332VRtG4W1/YRTdvusJOdOz4cnbbE/HzJS6F7Q
qivZJuvsUMHGKhoICC39ZZ2XnNu60099nF3uA+1pVFey+MdAI7dIizMIPthAmGL+vJIcEGd5sC90
100vOfsERBc0Qlihs1eUXH/Ig8H+H2fs8LeaE4D+aokeEUkjSrGwEIAHDFVvnWSpGxXrAWOM77Ik
D0D+p3WM0/nOyAaEuns3fO6Jpy6D5TRB1CrLrzvy+yZBdXuZsRWWdRoGRTzbApBUmuMBOX/R5Z8U
I2vtm8J2kUDl45OHuK4fUsNQzrI0DfBox0H7Iku1M/SnunDnXUrm7BSFAkfJ5ZD8c2ZFXrdrk+pD
9ki16rOHLE5purbMMsaW0GyRoIUENGNZu/JQy74MVepd1aUhWxoKEzArgrDQ9IvBu0I2/hwB2/XX
XOrQdaz00C8QBUObzScT9ctZb56zBabg8GjfNyVhFNlB1g2LGJACFvY2qCkU88nxtrlztq1xbSd6
BFg6Ny/yMHgjNmx46G57DJV4oadBuAvQeVpaTPiLo0FITfaTrYALX3tc2fZSWSv3bCxRbPdBCmt5
Ghr7K9kgy0urEoR/gfmEfy/wEsq9QX+5n4XKJPxyqVNCWs3E+7313m8srBNmNz/EMFQfBGdJh/D1
X8i76s8V2UhZX+NBT9isKffqGFUfgtekbCztL33HhgcJTl65l/r78ByXmocaaPZjq6NYM+Pj9M6L
BALoy1m91MkzWSdbZb+hr8Wfra43fI4t6qBee4PQd8psQJJrBSJJKPEfAaBsZNW9Xp4VdhueO9ds
dp6VzK9mGpwVTDr+Xk6ATA7yBFP4W41T4+R7syIP+Ca6uBNHpdYe04B3iEh+c/K08WbMetxpIEDC
d2ovB9lgzLo4ev8Z4fKXXm5UIAfjFjAexuzrxdjuBrfSXvkqld2Qhrkvi2kD0tgibLOSxWZMeE1j
pxDWkd6tDUXfDkMcgx1iqAfCcVXxy3tQWkN7lRPXcUVgdSkKm4m9nFh7QIQXneDJfURgbFMKfbx4
CzkoGbEIVa3Q72E9kcoOWtN4RzEMScMkK9eal5rvip0TrVXyCp5bZbzXZfMxWUb6GBL/fP2XQYo2
qX5e6PY5x1ZbUeKEvZIfhqAu+cX4kTwZZp8Vy97bhm1tM0XPdxMYb+LjLL6yaDQmb1bL4iuLLX6q
6zkT1dM0peZRTz1ljQzU9FVFNGndd1Z2IuTSv4NJy008E2QvUZoKdDNv/Oq5iPYi+JSdjF6RveTg
f+tlKHBBcs0WREOS/t1UznKGsu0+LyuLf1yWXk06FNtKGTSf/GF2uR9iAz24Uj3fazKNdXwFJmtd
11Z5kg24i+QXyO/dSUXY92ue8VtmnXnDJczeZ1NlbRMyn1/7uvHTBbMUO5gYhGXrnmKUYK9jj+X5
DczEyKCOk7e0aj9HakF2Gyk7pP+MrPTMuI2UaCcsJp+mot1HeFV8b/LdiGDVrxonylVV9vabhUrH
puiH6FxXSvJQK6O+9Sy7eCHSQm7L6c2/urlbyVFJMX10Yo7eW4LxPqgycREmqVXNIn4HCTZ5jptA
rMMsrX5Eg4vKA5mzJGBFVcrm6xx5FZotjbgiF9kf3Lr4YNOf+dVoEovCeAm9p8n9xoYTTG0X/VqM
ThJYbx95pjnroLCiR60N9L3rJva+MDSSRODvsekdxg/TLrCxYW3VlOCjY0HoNMu7BJVWvPZQCNYl
HiF7zSuKV5VUFXRPb16Xpihfh2lQry1uifzuilfZwxrdfThP6aOssmuvWceuKw6y/xz21q7KtNSX
rQTx2wvyaE/yUrLKFaOP1U73JEutMDz4RviYyLmjqFa2Np7KSMNyM3ZoFIBgy2+y71hk9SWLLBjf
kWJgphNlr4SuLn2aF9+MCIy0iaTPsXZdsLUzpI5GK75NwYSaZ2fyT4GXx9dS/SG7KxrYpNFlYy+L
6DI4RTt8FEZX7XHWa7ayGh9TvzXjDC5Fph8KXVQbOWmvWMeCH+OrnbdQ8gzzAIYseU4KE98eE3B3
4/T4UxV9wFJYsVYTTX4uW1BGYuoheeVDsrbDutuj4qWQIF3K/8vBt6mWq/3rBFqIC2jcFqivLIoN
Lcx+9CzeYg0xsk4rrZWsz7Vx9stwMG7d6nz8rVvrpr93s9ksHVT2yecpkpbgJBH/jpLWWzWOhl9C
O5vvKs67OXrQX1TVE1fbrsRqXh6i7A/6nQc3YyOLdmWRhydQcJLFwHjrQ7v9IozavIxZmJDGZLLe
tiATd0gcxv3KJuf/F2x2X9VzghMAmx5izfO+mQZuclgnqs+ItfTbMWmVh8CrugfI3e7WiErlKZ4Q
fBNwvL9ZfXfR5fg5QQZqiOq/yxyLitFpBxRa8R4uAy+/OOXUHZCxnvZx0LTXbFJQFcaK5AsJop9Z
3Itfobq3dIP7qDT9zU3dETcafnvKQjKL40rbwQzojq2YcWvtc2sTof35qi4PCt7exx+K3aBlTUwM
v8h+nxhqsJ+UOvTbRjfe8qh192VFEEIWJyBl+0RJ4lsRk1Njr3tNcisOIb/SDOszXy1i8y1VR7Ll
Rp6zvlJsrXikaBe3zg7p6n2FkeKt1a7Ddu8QEbqNFYXDPi8VWA0uY0ub7Ekzadg/LncFvSfDNk7p
b62ZBZG0c1VUKJdWzyujfagp06019QJlF/aaemud0zjYkWKHjLHMXDskQrAEN26tlobTs6UjOC6n
EpFq7NQWHVVZZG3TdnPXIFuwjM3HYd7pVoBpynJdrdfHHfZtULWm5tC4ZbsPpvwN76FxXMGybM7y
wNf7eRYbV6eZx9OfPWQ3AeV1RSIv3cliU2IynAsL06TFPjIzdffszS04ozK4svgaDuIodrStQsRP
ZaXsJw9hEf9wIpClsiQbbQX9yS4btvEy/t41TolFpTG5sHudPGt19VXPsTS9z93gzPrgCuvYRAEr
nuwWxHBuK7RyfDmxlvHwWUWwxzNY1g/3iwUF9iOVUjwmvJD/dn0oHA0iR3m8kX3vF3P05GC5TXm6
13ehkh3Rrv4ir3yfO8p1d01gTLvN4bwEjgZVdLFbkQclwmlFeLhkTwur7D/VaSqsdiXLOlYZ/5xa
pNLQb0FywFAyXwVgcbqdyq5tmSor0eLHJ1v+y3RtGu30ICS1sFxyWuaxw463Ilk2J8VFYsTTN1rs
sjdDB9cbNO9QhfyXy6JtJQ7vTaI4q5YXfqnxcJP12ugah6pW2cYCvvqqNVDB7Aa4Myhn8y0jGiDr
k8wbD7MYIQfKybHlIUcCrpAYCBtajVSAPJRt7J3q5SCLbWtVWzWAKC7rhqoiSU2Ov1ypumoSmYqd
c+y0zjlJG7/zjPmBRdgkNrY02IHTbwh8sa4kOfts2VG2aBG2jUtvsYy918szL9A+h8nibWwdWkez
QHP1R5U2u2nSlROQhtQ1s7M8TGaEYNVykGeyLiJh5IODrtd/NCA1DgFxGSs7x0q/m9SyOP5RL3vI
oaTJg23Ndvl2xX+7mByr1d4PAohLZI7QbzoE01Zd7BGn5QCu6/NQSgPFFFrJwQ7VTS2L9z6DEapr
1VOGnd448crSrAhD6To8OGWW7gYRpl+iIHmSlJK5CWL+Ldrfe3iA0f97j0CpWn+aW+RhPRREva4l
eNWG+UlXnY1p4LV7r3LSGHGEe/k+otaTbm8U1Rl6THaS9bfOzqQ6fp/haGd1XfuI1jzMFhPHjpHY
iUe6r3b22FIVq2qy2sdbZZk3OwB9i5ArdcVyaOo02vCOrfpymluD5uAfk6CmPauLjdPi7TQqk7pO
06Bb3+tiVzjOrVxI76Z7k6Yhp7qSI2Xlb+2y3DRoYfwx3b92HJc7kC3yIGe0Nfez7l7kV8fCLvu4
eYUjzDaBgOZ7ZFzGVRlO5XnEjZHMTlGpDxXcFNUQFGVLFzR654dtDbeSb3krK+3aXkxBJiP2kxrt
U2NonqtI5VmiR87B9RLCJUOdPOnuV9kma0CcxnuHyOP6Xmdb+HhEOWw6LbHqZwFW4Ll4lt3lITU8
tu2q69yuIetMocaIhohmrxfusNcyFQxMlqVngnHpuSH2sReoQFRBoQ3877ocZYvsA5azBY/do+O8
9JYNcCe1bdEbSIZlqX4srKRvXoMMw1+rwgrPc8OXzIrGDy0Ds15bWUseusKULg0BSOTNdJwqSPVs
HMNHhDQxaFRgYCa8Oq+GzJz+hmi/hoQyhKu0G8AaGR6YJRNBgTTqXpWAJF5v1Eh3OEhvq2kSH5Rl
3wV3qdgY4zS+lg1g8shGWV9zk8NtJoxOCa4ECD52/PzSLL8Ec4aIals+GJZOHteZ0pLs0H/K8kwe
mqgp9mZjIPYUhmf7nwOhNbjvI4+1LHL1neo2H7LxXv9H33msxIJt+9c57kNF4vZHPPk2cu57vTy7
182lG50iZLOXO/jjSvc6eTPJjPSyiwvhP13d3Ix2lZ0jtBVazRlhWIzqndDYjm7WbOp4Br+fPXkO
RE6laN3XMtcfS+yXriqJ1Nem0+bV7LTpQz9k3uscdI1P3MXhM6DVbAZ7a7D93+hL0Vu8dGcFCI6c
Ke5rDd8Y8V02WkgFPQf8XNhzn+rEKrFhC/mp473OMVjkbMlAgWWQZXmKTPpwBNG68D5G7y0L8PlO
x+EiS1A5X7JcHa63kjAJbLnj461kO/tsLtQnWfISIiQ2ugG54byDP4c2PLTzVR50gLCbPDBUIArU
5ZX52VCDqMRyxXU3rWp1Ngz/pQVRlVXIE2p/n6FCJ+Aah2KXpxFm9P/MDDne2+QG6EsPE07oTpm5
QXvMfmwB3TyahRPvJ9OBWdaXQEuWg0FU5JxhPa8HvI2wK6WuM8KdUc8j21NKsm8cmfqqtiPo6tj7
PHaYJsXKeFKjafAzIls/UOGpNPtHjdKeryaZfjKU0rlMPWk12VDBNse3U/3oBwsO59z+hJDl7qam
LY4ZZg2IAN5PY+DZR9K6zbyOQ704tpqNd9eoBAcsHYg5Q6i0rbp8FT0wcFb4+kBwr3zN2ODsaqyw
fdmaQS4810P2hWB02q67YV65XdQ8l0tSFZWZeWU5uDj2oYcpAAwpbEW6XD02WjDfDkk+/F78ocx2
htCvEj4QFYKXspwFcyF+K8qGP+rSpV/p5ljQyiHa3G54tlj7GjjQKAQZjykTG0eoNazYKH7SrBom
TNVUP5refvVG1XhNutHcJ44ZbNOyD94VaAQjUJof1YzkaN5P7SVWM+M8ku1cV/WYX8dIqM0uDGGi
5aC80MMYgoPWJHhFNnrwqC8H3pqqy7AQ2WLC/RswsGzSmwHXGBplN5bon4Sv46OcQx6EHQECD7fQ
UsGlCXPG2xwpQ9OYvhllidImiXRcobp4F/UgwoPeEpcYHYdLUQk0X5vAJhJB8d4glmJmtkCfDEyY
7g2KbVVnBeCmU+Uo5+aN89UIA7SWRe082BCL34fuh71UB3hAHbolOEiWoFqBYA73GlxXFLAGBXdU
WzlBHjY3Q5iR+FkaZJ1stTRecxFrpw9w2GqNBuFKyWbn6rUgxF3HjH6oU/rcVJXyWgLt2jezqW/T
Kle+5paylh0mHLb9rkrMkxwZ5EB1pPUKNiPPmaaS3/20gmitlNUuMa6xbelXIpLDNswUHET+qZNn
dSyq9RLO2E7e1MMh5M2on0aXf0zGyoNVp/rFK15lwSh4QKwyQH+HsXD+duqpSzbsu9ONCYPPv4+q
lvGhUfarZgqcnWyQtxKAfcDCJ0RkfnHFdqDiK10jvkx4vl/7UgtXJPQJONfztHOqxtnIbm5AisA2
PdbdpfX/PMrqo+qtw3xJMfT+EXGi/hE2AlIfBj7JZJJO9/ouykkUz7PL6yDdZEOSquqJEOtBDpL1
/L2IPrTDEuJyjCvZbiLsg2u/q5b6VYrqxN4O3QHnpxI2yPdrbvnFaRTb7z3wdUYo2kODY9QeZJZx
tcrmczSf6FfQw7+MsPvJdOH5pvMnFQCdRZpGWLg4RQGGnndpQNnQ9uM1TxPV11MNMHDjnicNVTWp
SBX3+i5UI/csS7J+qZK9vFkEu1viV88LAH+mLV7KSQ+elOwZkDCUl+UwY8nkx9UYbWURuOhio1xN
uyqeEbZ0u1OjtdPVmjOELMm6r6FUzQfZGDnjtMWFOd/IVvxux4csx4dHttYZil4TOC7ZKKtgWgC1
NaerLFkBMYagOQW83uS6v/hNp4udRg+g1E8BpK9l8e5XfTO6keVx6dNUSruWntaq445wo7XpxXWR
7dQVjEzZ8s4vCqweXibGt2kpySpV178gE5ueZf+Gf9kdNvGsOksPFxjRUy9MAvhM5kGmQGQDpJiO
jY4eXbDHYgs48vQp06dJtdk9mtGZvJTqc0PDE7J2OhvbFc/Np7HuS8CVerKesgm/PaXHJaD7GraW
95gcbR42Tw7c7nSayLammbMzia5vXcezt2aRfi3jUgGkbytrQXpyTzr2gBBw9OQFPNw1OIrfXALd
ZotCs6abBhoX5niRZ4oF3KgqEXDUbb7WWBky7NvLRfTYWxN/YpUmFEvkjCV5UAPcjpvA9N1CJ4qb
LEjyvTM+Td6yI/KQ9g25PhIYU3E09Hpev+kRLG/kM478/scVMLa/CiT2nkvVCA+hm314ffhdxKG3
CyLN2yeBQmyL12FWyYj/ovnNiqZ0Zy9oBrcZD3Fd8rein+NG2BSb1mpCTuqxhIm4FcgeJAHo80p7
7Qztm6fp7koFEeabXUC0U3FWtUGCSJ0A/gxht+4Hfj1ECXI8p1psu9AMUR89T0X+nDzhSp8FBCAS
ERtAzw7E03JsfDIdm2HoWJfVNH4YgS2uRNGeO8LxIRH7vxMrR2K2MtpNWGjVtmyVbDWYAEz1tF+j
KwnQKfrQ7G7+3lbdDv/CQzNbV6Os1QevAdvK4tRvvKjOV1o0/Qq673WO+jLvvj+RwuazaD5QGdzF
Xv7eZ4BJ9LKDils866DVVkONubyuvId5srbqimWlarEfE+b3NP+K7tfW4JPJPUzzRqf5qbJN8C3z
C2yA6gjkmLcTzF5WZtwTMlCUYa3PeQrAyvqmR/oM4Js9pRcVYk2HD8ikmzJngZ0yzKaqMrlENsjq
OSRvZyV4FIxFtwMt+l0Z8vy1C35VSOjuIKG9KURH2SfMl3IkgJRFi+DUmLJ4zI6vavoFPCZ/yVyh
ykR4AYjk8DONw/qiTQZmaOlr1/fam+EcexCUayUQrxq8EL9A2cAfeQYQ8TQP2ItfzHk8FkLFiSvJ
LkOL55MGRWYzJ3wZJHr7XQSe9BiFB69qN46OeWJQ1FjkmMNTp0U1m8+22kU2ooN93z0C/fDNehpA
IZtHrXCVlRpFGUi77sWZCxKWUzH7XZDXRxEPh7oDm4vUEqlZ4OtKp+6HAY5ZYeYAX8F1IVtPtj9y
sFApSRO1HW5xPa4MUWBfXAeYM645oqvsXdtFaGdG6toGASmQXtjPMzwGEwuglRbk2pHXcnc9dApb
96A+EMNemVU7geJQj7En4IdXVaRvqqlqjl2CcPpVnlbw3tLVb22zrlKRF3a/a9TuUJQEukBHMkrO
osnm2wQhHkFxoK+ycR52kD1y2M5mvcLqfURHY26Owov0rdWpV1UvqyNA8plfWORil8L7sd9MgEw6
ffrJWmVDk5m9p0YsavLsDFasfuHR1hFXyMN1UDp4UKXu38/4OX3ELi9wk1NFq1z/odvOiwi6lU5O
7xDCVd04cf9X2fD1CG9+LE0bAd8S7WYy8EW+iGT33rVOkwj9YIxXbfGaR3O1STuAyHX3M3PQLAGo
6yCbWpabWYnca18Hh2x2lZcAgd9gih40o3vLrbbYolzy0eapsnGChi8PYUfUf/qzaoueFD6Jaq0p
Xpqo/xbWZouSYWTvEpuESjl026Cv8zX3mzxk2bjzIj6QrESzRc+s/lwVfFhaKl6zgby+XvHqEohd
EmfbmYDy3hbNKcsKpH2S4m0o1bVYvGHwqcQmCs80MprJti2CU12iKpHwY1S1/rEMtK+R7hCqaeoH
lfeNdTf3/QbmonVUdEUQs0/MQyoQuajb6pfQimKFJ7Wh1r9Q6YlXoxljTd6kGKaGT21uaHsUeuuw
s3wUkAuneVFT8aUy1WjlGSOvvm52iRw73NbGgL5wCDa19rKDrrFJSNzka1t786pL3GntNKeyTVeu
Pdkr4eUYvmeluy1I9/w/ts5ruW2ly8JPhCrkcAsQzKJEUZLtc4NyOmjk1IhPPx+gf0ZTU3PTxW6A
NE2RHdZe4dZDWWzjTt5KqwfNxY4EMzV0WFKoeFJ2/TuYfuqLwfpuVDGKLCCnZ6F6xzHH88TtzpUy
//Uc/K8s74c1FsR/GuOppPLkJ4JyMYvzFMwWdL5K99wAGHo6cvLKqa7hZpMXzSUdJXOwO5l7wjN0
v1+TPo1c+0DQPcFdba/m7Hq7tB7IzsgQp4oxvWzNIKz0QnX0khetjXTYLqDxDg83Q2ABsuQXtuL3
sv03NawPa5x/t7qkBpaYV8jYlxoVojODI5q22+zwQfjWETYaOmX+hq24dZtY7n3Z5u2xjrvipZjh
4SlJfxf94pt9kYcFm7qdjjALU6yUhC9thEtb2EGvkazc6MLAEMjNjm3hxldiaSLcfozksniFdYrY
qZ1FkmnndDRQaCblcqnSbDyWmCBfoYYbB02I+WlIipjNLLJW6DHNfhgJRqTWpIV1mjkvhYyTMG6f
mh5ZjylsiqkEQOKdwZa4bMg5TDD/DVYWZCAzlbq5CSXeEsJ6sw2PuMBFNO9ddxwUm7yBMnXfJUX7
oHWsHrf9BI/hHhqQMRPJhEW++m1pODlpzVB9Vxpqol4mp1NtmdYOyWvnS6bL75OF0idB1/IdWbGE
nAz3AZ4qqX+9ML6zgJGsiFTr+2T3PRm+QiVb0yI/A1zke4whis+0Pn4HT+fAljXDd82LBr+AJfXd
s7BCsha3/R5XTBH4GDbfkZBNmGpj8RYrxpnAQf2G/6QHIOFEu62bikW/lQoqoin5vsisDtAlmXC6
Y7lvzIlF1jTPic2ZOIrN4SYxcb11/F8vk9vuIZxxVmYB2tVegdQyd6wn9togSt6LsrTKm8z4yEYz
GGzeJRZDGVbe04hHMqYwfWysKChuPlCjoP3GJOjZk6kFNpTxvaoqHcEp3U93yCkx4w2Cxr96UNOZ
9wN+IjuYQnZAGpbhD5qRPzfW6PizyIwwAwL2DWs46FXmkUmejvulvg1ZMx/7Lo1uC/8XJbWvcBbf
8yQSLwCpvY8nFUtWq6jPWKHj6FcuL7Y5s2BX7RwAJMCuw7mbwhQnWXVI+wAxg9wbawhqX6YBivjs
2R776uQtJK1i7UgGS738U/UVOSPVcmhI5Qvn2vuAHLzr2zFF+MLvP1pg/M6NK/iv2HBDCByWC2xt
xw6jLIn9KAdo7Vp8cAQP92mKZEhEeHxpY/5iK9lNX6fuOAe4sou+3fV4hyr4sLFwC4QPAAJ4sUZW
0HuF46tFRSGS5UGmkf061h6gulXsu96o/bEC1Ki82N1lBMD5HZXlsEtqeze77XDGqMN+SoWW8qVb
4C10wGWayYRasoV+dqr0WhoNJF3jOmNNFw7WnF7QdjQHNv4W7+wZ37TmqOGYIZQuukh+qphD1b9N
Z+kJYhPWccCKJklSIOTZ0UIpo+pQxSIPzPS9s7XmJZ4n3QdR+4fZmwrzKOZzafnDPNR+0sXKs113
/W2yJ8UvKdc/dWIUAZ7N/MdV75wQvVFWwDyZbF9AuyE39BB/qhYHytIiQNvRNJzp8bz0MaV1VS27
IW/c85WYbrKj2kiMoneOI5fE1MJ9wsj9MMRK7g+u+mwC6ISGPc++JpWz9Kp3IWznWkrlbzvxh5os
zXgy66YMuzn70xnwd1pMxUnOean6Nr3mwzj5Sjo7/kTKgGTdxxWCZUW1izNB3lE4R6QHiQGldB9F
hK5h3SEc5a85mePFjKBvTXUSJP1kBZ3ge9LXenFWxIAE1AAYnafq5M4DySBu1VzxHLupLUcqA6qI
QSSiTuQGZFl2ZKKwL+3kkegysXnS2qE7ILINk0lBstaI5VhYeQe1sn6TXXVXVAhvGGx3B6frfmgi
1wOj1Ux+YTk/Ps98XvoJldwSn9yY1KIVE+2HJAuxg2YHH2vzTuX0UXuJOKNRUqleLf90nQFXjm3B
jh8FGgpy1oNlmkgf6r0feVSavnQGsA5smqYcb+jOfqZUOt0mSIZ4FnX73I0/HMxqwsnTSTMVebhM
sc1heOADGgaxt+NIDYWTfxAINO0aILMQy1U1zBPYhJUSY7Si19dywg+ri1iiCts0fAdLuL2SDk4g
i1QGIkoOYHD5OcN611Z1+8Ie/0rYpcTGPH0xNE051PyQ/Gh+ySFwjEUq7h3n2dii0Gy41E0EuhLZ
dJxY1VZnp8/Jrjbi6VDUtrZLIdj4wsVONn2OxWSxvemGoIAhubOc7J544mJbbhtKLHKpWxfqfkCO
d1wc1UPxi8kJczhSmiEr9j3G70tvV9h5pWQx4Ke+j2Y17By39ZEr5/vIs5hJIhGHuDz90PDdCZu+
Gx9aASxUoL5pdJ2oL88js9TA+KuJ0mlH+OODP5ULxuL+BP7M90Ih6WI2dk4ORyYGlIOt77QkmrQY
2ulRAc1nEh8J+Aw610CBGwipXbbBwJZi31g4mDc4QcAOr+RrkyPhMigEetT82wkGfT6Zs6+ykzZ7
osGYf35hszBeRJrflahZgkHVoifRGT9skzr8MtTntM/EqZyZrk0FOldFNaN2Lg6nTKSnF7J3dxop
dEHTaDgiVRHSuQieUtadpV5C8ppyPB3jxo8wWD2oCmeWobHaz8ZaYEGYVUE0km3dIy9b9mg0CcPI
EKT2i8JJfSpSiABecyLysj9PoxjO26OvJrbN/lykUKfQ1LBSO8Dt8NsPc5m7B/649dnI1fpsg3ft
5VLdZsx+z1giLee04NDmoUsKtldzJcWAPp8ODQVGbGguoBeuD9R/E5rXnrOm/GjdAgClNMf2uCQF
R2QPVbObz9gS9/N5NHq8zJ2OLFxbKwrfsnBn0UvzNChrIF59mOalPLOKlByCpii0+urDTmAFyCGu
eH2glo6c3cKsAiWpEs5SbnTeGrav7EOT7GYBu+8jRW3PS9/ilzVah5bp8NyqGdzFhG2p37TVW5rJ
350s+8/Panu0fUzJYuF9PkeLi/NLLw7Rmka5nTO2R+7aXaP5+Hvv2rqceNM09hSNZzt+R9RUM9GF
Glb/nC6oynpO+mGUcakFndpkJykXCu7LThuzu6Z4KWn2/McovlnYUOIEwQ6+66IoYJJa30DzPFTd
LVOYLrDQDZJsjgo/UaPosOTNcewajBVKUhHT5DRKdIkKmzVosJNx3t4BZh7UhZ3lnbJdTV6F4S7B
9rDTkprjb2T4iYREiVUI8u+3qvQ4Wo0meA2BVGeIDvpZoDEPagcdW/PLXfJf4C4un2yEh9ygWy6n
Y/pkYBGDmojT9req9ak6t2uzdbfGxMyDr/n6p/z/LkcE0f+vu0fH6/bzKAAXy4NWjwFhyz84nPRB
Z+IKF9qKicFImR2HpvAo6nBDXJP/XbkpZumz33ot/EzhNFDuaAYYf/v5jyBTggrgpCnyGuV9csqV
Ajv3556YwH2fDPcyqq8Z88AZl2wS0uriJ3ZyMUB5h0yrJ2N20Z87vOGBwxU3dLJW8SFGU06I0+U1
aoqSuXsp9toY3x2qYlHxIHf9vVVd4zCsMIFqWcV5irGJbFv9MmtE2xwQIjiPvuU37A0ufMmievM2
GSTxA2WMkHIYT0plZ/x03PkmZgzZLEfp2DWBM3qYNzRDfo5UgS+3VNhWIca68NGc8IJRLH+h6uwr
EyQt19D9zIvNB45HZV1nZ69a/vDHJp8G0urJHEuyNfVU7hJKZPoovdsoFuMAqFyjGgtSjhA7q+2q
Z7VA1DhwjApEXqd+n8fVs5VSccbICtP+8oDQftlRhfG4C8NnY8LZlowb3V2y77D+20tUpmZAJHK5
65SluWYYZxhapXzUTLN7Z2rdU04u0Z3sTGrS1iJ/T5k4OIske16aD8cR1YGfQHmMwNE/qjLCMSFV
fvaRWQfY0w4wRkV+U1TOPZ03hHWeiJ9xnbyDJAUkcJs/hljcMUR1/hYCPI11QS8V+zmP2L6Ucdr4
rUpsm9nZv0DmXbAA5ihHlf0RsOSV0iAal75BaAVasqviLjvpOM7vnMJcjriYLoeF0sEOlqaxWxTZ
hWwfd1U9pge1WfEOD0SqBGmVordvEP2JKxTDa4mexEir5Eek1DZKcIoJ+iOr1WoVryShatjLazeq
P2SnfS9H2eBOjmCSaj91GLJaUjf18AEayx2ey9ldpFmBuDWbmaRCORf5pSnq8WKt6N0M1Xc02ubo
Da3yTvR1KDwDSBXF3i7q83CK0/gdpuAvQdDUk9nqypuhWgrxGeoYun0Bs9Gqkn3eTu6PFvy69Vy4
9V00XwA+411uYqc0UEE+4si/c3Fy/9l5oxE4maM9cwIwTm2ddIcO7dkjMSWqdyrhf1vsgy0v/dMS
SMx+WjPuXpXXa/aIefSMQdyNJgLaUET5O6//YiuQUCNNan9pbe8B2zjax4mDYLhZyNhasuUZiOHP
rMvTMgv5GDvp3nuMLZISPjNB0+0BJ3Cmo63+nfNmz1vNO6OWlvtf/c/L253b4Nbfmu32r2d/jf2/
L7Fdtpdom+cxK1NOMcgn6o811PjzYTUSd7z1t0fbejMkKjdt/f/18Ov61+3b2Nb8n7HtdbaxWZPl
zlDryedsl+P9VpY1i+r6UHXYwgCn/veoMZhsCNbruQJlNySP7T/9z6d+tmKmDKhYyj7ORHPemnpd
Zkezwnxs65vd/N993KvZRQ7ptZr1+NXSVH4ObmEEkIji122sLmxm99QcD9vY1qho09VkjK6fQ4Wd
vcRMY19PkiQ3nkzc/D/Htgtlt7TUd1av4/XFP8dSpfM1bVBPX2OcOAPM7I3nysy1MHHr+GDVWI1X
SmPd1NpUb1HhJSx9k/zZutpHARH5oavKdF4iUYQ2AUT3al44PsWzj8Vb9SOBcXFICYA8UhhBtYw6
kZC9naZ7w25oc7CUqHyyq6G7mml+cFljLyR5skVasvyEcuyQceS/lFi2HjB3eS/b3LkhP1RDhWMX
00psP41yStnhq0/ZJM+YoRQX0nsFkToQuWFRLaHhaTahJwX+cdXyUzjYTvJBew8A/adStuoP/NbK
nRjtMlQX7YVyc88Rs8emscqmoMPd8GC2FZUeFUMmTUcox9Z7lw2D+t44I4RRma1qCpCknHwoIqhi
43ta/zG6vuOkDKGxj62PZTTrXYF27jVPMCmop+oXWP582YbaWO9vXl6ctt7WIBSO9x3S7912/zYm
e/3ds4b2uvWGpFqoME1PUs4ePDUpdlWRja+liEpksMkYKvE4vm5jScVmF3LUbet5pHJekqb4iw3N
f25YJqyqQSXhoKyvsTWF/m8yWuK+vYxXL8lJJbrQ/7ph6Il7MJU2P21jDb/bq1Sim9dRw5+rHX6J
8Yu2FCohntm8d9x4hSeYtrex2EruRUkFdRuyqgHWbV793ub1bSgZlzlQa00/bN107qrXGVT88xVK
IrB1iEob53UjuUIHfUnr1DmmHfMrli3/Tbr9vKVb2J9r0bev8f97HxB/CR3S0Pfb633dOGjJY6Ia
x8mmGAMcnKonLAPNkzGt/jlNMvnb2NYMlVo9ybWJUwU6pz4vq+cT0pz/ufB1s5YtzrHW1Zevoe3R
nEfV09eYmxZ/Va9l99Mmnu+2XfpU6ZSMBWG9n4++xmxFQiJovfN2h0KF6fO2Mm7yo6JDhpE6ruNp
bRKGohbyPQYICiP2DPutq4mqIA2hR3ftWN27iKKV5LNihevNySiKYyoEpOq1O4q+JjEYnglWTZy9
hP1ueDn8tsoEYV67JkX1o97B3Jdjb79PZTsehcKObbuaT112lG0972ITrfwgbecctWxK7Ax0TlU0
gUlabr85Q8kRzBMfW88qtOyx1gm2XuJG9pthWrgkyeK+DVV9zG6iqJfr1oUxZQZkOP5o8HnY6VPj
vVnJoGAJliih5Xnum8bW6KiWbOq2boXVC/5rbHK2mw2mixcUDJftYgSj4+2bztd6CMbZ4HdV1y/q
+qKZZLsrPa+8bjcSS8yebu5JRiK40N/GRlaeUHS4UHmc772kHhDRsORN28K2rU2u7kTAnWsZRw7I
RQLD1pejk3d74Qw53M84OZS4hbzF472u22LvKQRD5+PqeznaD0ACi+Kv1ocVrKx3JRtAp3L1Wx9n
rO5zWbxb2jSzz2eWIzQmZy9uOJclQe6Mj2j+PigTxRYv+sAOmgiOCfNnrzcPW6+px/bNMU7Mjklo
k2XpwAo6O7ruId/KsKIuI/HeTSBZeUNJChmNftTK2AkENYEV5XOCAaZLmORmvwfGWrExl+188Zh7
owxMvYiPnr7DfNR9sdc8mK3R86NhKs9G2X7rdYUoHreZn3nT2HBUE3h1ztlFMZBFphSPg9iukRrq
eAjimlX9lOXwEkWN+kaS4ca48VvTix4FuFbWsFdXlYbPZ9ZgF63N9kisewy7Mp/iMs4/h7QpSs6K
MbymXf67tl3j2BFjcRMW/nAzW9xL0RTf2Xt3v11T3Iap0P4Ss7HPvM7isPTczYvPhrykhi0ldAkr
8z3Mlb/FK/9alK0fk43xbqbdKYHI+1srMIZTXnJiTF51u7rgzFvuKw2ctlTSMnTHtKbonXxj09cc
Bhchg5CewJ8+ky/mULUAAXbyuxU/1XixD16nrez80t3NKhhhmYqK4GwX0FaFGWsv+n1Jx/Jt7NNV
XZiL89bNG/xGIU1cUd7bL1E/U4fqxwathjG9JK256svSbg8rOD12DR4hllIeiXsixCG32yOgXxua
q6yck7nxytaff36hBkmBYgcJKkwVCv0UtXI/1WUCeGP7pn4ndfA1XpiBDKbafRzpFWnfJawvRavf
dUfiWVuUd4vT2vuwuNpddvp+u4b1qXfpydD2J/tPz+T8bgrHexQ19vxEZLwPljGTok0I83ptwggO
rJlU07Wn4rf42gwg92tvoFj8WpLEu/XwA65fOy/bi6i23mXVELZbFoftWu9Z6t2J2uNnrzabuxyX
k6lmKrYW+jFr8uVWrI1Ux8uSSh24hl7dd8N+cBUbLyPdvk265nDmnQsfRAfPgG3QWK+kFmvMPBeX
Qm/tmzpqXI1muYRmkgwY1q797dLWUMAk5mm4bZ3PlyqazqKoWgGjFqM4jkMBLNkJAtNcqxUIhnAO
27rV+g9QBLB59kp7pmoBnYjuJHXuXlx1OfVifvvsble0th7OiZXdinz4blZpdSpAvG7D0PynwQHT
CcmVa4L/c2FUvelJ56183SsNRzP8btIaHwI51iLrqyQSMGjSUwwDzCh+NjJ32osBMaWWq/EzvyRE
AvawzNc1w2gb2+5ziQZ63rpuY76guANlWJ//Nb40HfZFra3gyxi3bOUibSfmSKA4pSlTWUIwRmI5
5jVF5HUsMZk9MQKKoXPY8q2wyvc6asRt63neHK3UShLJ14ujTJWDMtopB+myf1PtUn+yyf2AMSIh
vXBHAy2Vw/Fj64iWGhN+9ct162oSKgdivPywdeu5TE/R6MEcXp+JjWfxvIzJ5z+8DdnWHCRtHr9u
PasYgVhHPFG2bkL2e2ibKxC9Pl3YVn1Gi2H7WzfXHeulRYK79bb3J2P9mNtF+7K992LleU1WqpCn
ub7vlVg061odbt2acHm+miVpN9t7swtskFKMoNbe9mpJNLzkNRAvhWVKa5ZWqoHSdO3ZplgAkDw3
zNVm1R1Vm8pQTPjnuzNVs5/GsfMTAvGl5RGZdPyeOmv5F9ziYwYJ/VH3yEUoyosHOd8s9WwNfTI6
6xsMjvxYV3Z0lsYiLlGkJEfqkOWxwsTzWS/Sjxx7tj9ydl7Nmbx2x63/lEVlE7mcTWetJtTYTWHf
gP0kf04U4jsQfA4GWuymt3wqU5g4cXyhRHpIp+XNXkrDx44T+kad209y6avFLxqNrze/1CEvnrdG
se38GTQUi+zop4PDYzBkKNDdsaGeFjcDhCuo52joVDw2e1QsnpwukOWXU9s1v4jNVE6WVsxvVt/w
tZteNPLgP8hd+10ubkCBHufuOtoLW/xt+iJ7TtIE39rcUfbI9NWP2ko1Nq1yr7m6/S7sAyWx/Jux
LOPeUJI0dJX8Eiveb7br6tlsk79mUv3qJ2FS3mmcowZjlCqbS3AWRmNTm+Y4MCF+8ISR/TNSJMpn
y4WK1FCsdPhhZ83k7XRBeamBCPBaVQcQ+ZSSH6HnskwJf8GdmCqB9q1ZYu9oeVQ+Ib7nYSOwxzQd
yEojXPiuG6Kr9Y+L6vs2ltqroXZnhOiNTxUq3qsViJiF3SXAywTeq7I3bx3jeZr+0Uk8Me6VtN3j
XPTYH04QlNsAnFE5agp1NTRNzR7tvI49SGScf0P1UG85CNgOfyV7V9rlmiO7nFgesdi04x9N4baP
RWfRZkh/dijcQ+52BIgpjWJO4jp56e+5JHRxGvHOJWrx3wUZTC11jzTAuAusQcg7xVvtYDWWOMdW
CSqf1O4uLlXjA+bnr9FK639NXDCpBf1N+r5B/C0A66sac4hR9r6KSd2J5L7xVa205KWBpbL1tqax
pLZHOA84tt6xNVGtw3SZvEuEWOUVGxUN2l96hBsRpmQxPA+aqT5mSquhp1Pr3roWRoq3IsULfr04
wC58jAZi7MkertuQgfrg4CR2s+vcTHt4gyFheUIgWnvbkGZYGL7JPDtvT1hXn5PByszeJTlWWrS6
fdb9Y46gtJpJfd96ZFLFYe5GROisFydONtSr5XnrebrWPxIlhyHgYEm/jelkhJwGr7RR0fCErWFT
suenQbzo+oTYVeYwazIVNgJ3sKtOX3qd6sN6UVmbaQT4UxANnLY7gLrHc1ThAvX1krGbnzFfzT7f
c5GMVZB482NOgTtmS9MfXUQ0WtmKc14IVrpKpv/a0sZXmr3TqyPs13z8U5OJ+wamGcyGNRFNUhpv
9VT/FhlGE9s1IFo1wJzSO8IYNd9sjTxDZfDGcLu3NPT43BBTE2xXR5VKD/Hr1iEyX1jva8gw7Vyc
PcEOAila8ro1mKNUYZNFVZj9z5g+J4UfNx7m3baevM7xBMsr8vD+Ng+5SIyHW/XGI1sUJn04Laet
mypef9IW6CHbLdpoGw8WsNkpks/7y44y8oRL69Fen97E7R66e4QhOtq2Rumd163J0o7ZrhunkxOn
zqvEG/02pQoycx0CWmXGqKNJpDlsN4MIijtecpxpIlkGsH67kA9oCiE2/+f12v7fqlCiEGU/xChi
U17R0ulE3HX9Z3cbk2a7azXWs61HiGl1WBoIdp9dPeJZS3GIIG48b0OTsVDO61OVWI8mfmxj8xKd
tZIfxtZrpTIcpdVW3ME/ujWDPT/XkEOePodQQZJoNXq+4ZTJi+PyM5d4Z9mzbvrUdqkUG2P8ujWe
Kg5qZSy3rTdFbndLWvdQ6XmSBUu3osBt4/jb1Sphlc8tHeisy9L915jhZX89VWXRG+ruriWoyv46
ZItOnfq6NXyPcPAYqFZ/jUXm+N4m6nTF0Ud9HeIovbaa/f3rhoxzCs4bXXf4GnOJK5PT54t2w4hh
BTZCgTXZ81VP0hc5ecWNNbC4UUI/D4ggzluPoExb9beHXi5eNWnK0/8a255mddWvVkbxTqubApJP
6dy3xm1BCR0EASjUGatVBZIutZh23GVoVB9tGtWPKKuB17w0OWxjRVKCVaZQzEVZ1cHcRKrPdz86
bTebBhmtFS7Fhgn9p1aJw8qZZsO4T9pHu9SvEqDwCb/X9lFlmNyaQokCFTkoWQ/jxenNgQ+AiwL6
1I5CKkwpzW4f6tymz13qnraL2xA5YxrgfeedtHmsb7M5XexWDPw9R+O9M8f67E1tDytojounNq7D
sg4Vdax3Xee0O82KF4hHUbc3FcN5GjIkGukQZWv8WEiO27fOiCr08MM1qocna4hxbBfUpNAl/Ir6
dG8JDA8yi5NOxQ7Aq7XmOCX2n8UtYbC1J3WIUU4oAk63Oug7yR4k6Nh9lB75QnrhL7CEgylREJJG
rOZbtQ9+DOp6Ew66qoxnGBPvWuskh5gFAYBbhZIOSXkY9Iu64DUnNcWguIA6yVUO+aR/cO5isoG9
sKsN9Vb0+YkwauXa9DXy2GF0T8WAAM4w3tNuTDn+uZyTYXsWg3AfS2Fp55mKNniHBEw0Kr8oZ4lm
ylcnknRxJ6Z8O5MG4NVD5suFNZLD8JM63DXReS+rCd+MiMGeGxPdY2xczS5V9wrBKH6VfCzL8kZF
aJdIrd5XtnQvQ0EaDEAAD7+aecQB3jaaC6Zl32BYTKTQyWFfO4IcV12PbkP5h5cRZ+xWDB/f5zFw
TIPKbaVo14K9amFN6t3IeeWxKZaLheFsLCCJFAqRi5mOJm/Ojp02tue2j9qQ+Mhx1zlOfM3ddtmp
Uv8WT+QHwJjqw3hBoqEu9d2C/nFvdPNdSZPmWODWeMUmEV4Ja0qYd4681lUFSqKP6LeWKIibebhC
JDj2LYaMss2Csq0PXjF5p9KYm13OvoGjlSl8gzStoB36o9WsjMC410JztLM9BOFfWDX9XMNEjyZV
8oBPawigw/UB7mwgeHxv7E6BrpdJedFo8UmAroWXBCf23mC1N2zUNuqvJtNndHVmexkhGpyUFfAw
uvu2o9bWbTVbFL5GPXWQXGDMUmZYRiSjVN/14udgK7c8R+eLOUqQp3fYy/8urtGcqb+prIRZi+ea
ep6rRns1UXiYfO0p99rtmMG/cZrAKEVy7csmPscTO4xC4/c7C3J58r7Gbm9cv711AWTlDHhSOMk7
Qb1sMDMwVLtp24Ow51+uqbrXyc1kABQoBVDoJ9mBbDVqS7ZzigdBIkSMmEYrCS2r2hUp+YYQoAzG
NPnTFTUp2Yl5ZC0fMhgr2Fu1ez7Qf9uciJgJGJ7qA6EcsrFeAEZ0P4VdtovS7uG5HRoztyP9TTWq
k2iZB1PFDJZx6IK6BxNoyxc8TdXrkCTaVa6NYxJY6SDCzEtf6HEUmj1MPaHpnFAUp2futbowzjI3
gJS1T6r4j0LlASeGBEchoIzfgzXWHxJbcxbtY18SY+e4aJr0mBqIOiFP9dgeP8UdRJ7lzolEBtQ9
m9q8EWte+KQBvOepKvjnHWulUO9mxMXPkwfA3ur9TFU4fsVYheVTNjCUIrWHh2+m1wnmpU9sFrsK
DoV9pqLhMSXg9ZLHe9tb3Web4U/sRgUGZQb0RlfPITGYJcTD6CAWohp1BPN+ryFlkn9HRIMJtN+w
86DztbYD6uz4ZinVAKPpKlSrHoZyrxDAoqkK9pH4xcRxRGGhdh9zM79Owu6uQI1FsPQzpmiFfEa9
/ArS3PkWfvInb9ZhgeqRdXJs96xEg3dWssg9WytPp0n7n53rXeuEadbsFKaxvGmOCw5LRKj+M0JE
PTR9/w/ZBwaaYDsOlTqbn0ayiq4O4HG1CojjXH/kjnuB/zCzy54iPsHxn4lTO+hGDH0pTUPd6CO/
qxBRFGkDUCFjk6pbbR0bt6l8K7PlAep6BSnOsyDdsBjsETOfnZKilF7huYV17KO2eheUp9J2WZoe
6lmah6FtvO+594aWqVdl9Hux2x2ad9ZSb6XIKL8TYwhKq4jP+hSTj9io3Y6TunccIJ4dLHig8E4o
SSkRh7cewb1jVYAeqrljz/jkTdb4ko94FDn0MJPJQmnGb2Wh2Jevphkr57Nrs/M/2S0SMWK+blbE
3tEbLXiMbgHRs/G8fRRHXiA83Nc0pr6AI7OvqzE/xcg0LkubUjZl9/EnL/WwjLP5rC7YN2EUddfS
+K+1JkQh1bniW7x9GTmdsRCvzWqeY5aTdlXNVt7HQc43ma4zNz2vjuW9TdjqNm1+qGNHFUHu8GeE
E3ZSJOePfsjZeVjJR5br+Bya1YtlTPZ+KhPO32sTuU+L16NDk1oadv09d7rsLDgenPPISXZGhQAA
NXZysWzzrscG6g1v4htF3OMI4wp8Lw1Hpb0vBFQC7HE461eDM604bhwwe61IIxWGlmhaa9YVDMz/
aZSeetGAt2nlEZdhCCy1ohqmxlR4EpiFvAYH2/O1EKAseqhHxLoSuIVGgjBQD411PMDGmuNx5sQZ
8VygkSuG0ie+qNWlM+cXVSwT0o7I3k240gTz2sWmYA4Gkz+WmbsQzRyR/xdj57UkKbKl6yfCDC1u
Q0ekrsySN1h1dRdaa55+Pha9Nzl5uo/NjZsrIAIcx8Uv4JV0SE/OGugizyzuQGRchglGCnClx87s
XpQW/6fcjJODjonmvBfMXLgQ+C3wZ0dnmHI4BbP7OKaaxlCwy548tuZucVN9mYEbfcZrA7Rh8TMc
ovSzmuMS47V/uoVP45ZVAmdZKqhnnZlOSoNyPFd7kGDiEwbAylMOvtRGAxx7tVJCBbCnD1JgqnPz
JqfBtfItqoP8msUlXfbYOQcMu4GHsKUACK6Y9wWKaZFT2LwX9t6ky3sYNCi9NUAB/NeGU9JwPSRH
/IeYBdZLModfQqTgEB89TVjLHRxnhOC+4I0AaB8SjaeL/m+q7NO+/s28pr1rh+xcjzWfSVCBiYOl
tZpAEmrhcdb11Qm/F3lpfEVCHkXO8ZOeBNYlHZRPM4sAC71VPVfmYjwQ/1A74xJ7Y8hu/cGLZ+8a
RtZjzFbaPtWRVWrVHOE/A8S4feea+nSvpfHbqDJLDasAGcUQyvBi0lT56NokDdcDCvRlVYAIsro7
2Wx4g+Uq7VU4Ip1+d4OjvQLbdZHGViYmAib9tLbg6vO0bw5FanvPsACcJ3V6m0HwPRuAEew8aE5V
nHwtGRggXxkBrSzZTJXknOoZY74yA6CpKOekc0PGT0YK/MU65EFn7Kuy6C+wI4q3zqybywhbZC9J
PXEa8Ma1hV+o0jwwXOb/tJ190Mvgz8lWpnMRp/Mdwh/P/QzY23Tt5ClAyuUpaLSanWGkMJ3eSY9W
bVfnEhq4EcDOUBIk5jJ+3sLUcAekgp2QTcYi2DnzmB2ZRT8ZrHPQix+y7KkLAYv9zO03TMvaa7Zg
ZsoFVxeCsLiazlO04EZrY1KvACPCBUkqwaRHXxTF8I/xf7MkX6pny2tX38qA++q10Ol2WZESCtCz
0UFOa3UVHPzThCPkxQrf4gakgP86NkF6CqDz2q0Bt2gYXxEqR90Qz7tVV0MwQoIbykwmDG7soOS9
CG5IQeenkCTHPya3CW7gsqz5yGCVXyJReaOtCi7ZRaLJzAoSLCz+3lAXoH3dVkdBqFTO0wIpZCyb
3YoeuHXQ4PXg7xJFW9YRyA3AYh3ZVfnuKPkhUQMccv80+wEU83LjmuWMEtvwibaWqPNRoIqSOc7Z
lF2kZuS03BlkEYO/j2+Xk0gtLVSnne1k6UF+ZYLWNBuwCJ8trn7noFHPojDieHtI7sMVDOevbnl+
oxk5lxw1atkDliCR+y/RmCkyW1oY30kyy6pzWCo6/jPLb8rBfQZ4Z1zkkvIzcF4Oo2pAnKSvjl5Z
/inHpWMAx3x5jOsTlkzBS+U+uy7WQhrd8sZS785IreDJBOhjxf5Ka4B2yw71OKXjUdXrn4IHlmAA
Rt3V8OtYT0VyJKsGGzOiyknp493mKJveK84rVIMfPczFo9eEPFEbCdFTmzSv8uztxH0aWPc5zbVB
t24NEXp7DN3Z3ipuqcP0rw3RbNseGthhHQh1ExzkccnTkFiJx2eyk6i0AivUffaVu51X9PkNX0cP
9JlElwAiAm1DOVd4vdO3DMkMEAGYM1bDGIG+i8rRDo4UIJFdI7+t0TntQUPZ0UWuNzYNa9TNIW6T
r/Oo3+TOrXcJaumusNLpIPda7krSFsz/Ww3xlQUDIM9EjpCY5K3NQdISGCmOIU0XAtFE9HHoPsmD
X5um3JqtNUhJzcrnrgLDfpBbIT9S72vuTxsU+p4VdEa5VvVHu9iGIHe53l8zd/oZ4JVxyhgN0Ope
tSpvYdqGp3yG6Nzq0yd96Trks53FtnOegxkkMHZ8OxU6J0q4DXpCVpIX/8+F3/0GiWJ7BdldD/W1
5vr0UJPBobQ39IN0AfJ975Abv9gAssZPKVze9eaucIp3b807UMXHO2iwjVdEsCbn5mSEuTYfYzf8
oXSZetzuMJ3gTXdcKN1b56L2zxkmlif5Lb1fPaX2rJ7QaOznfZOF9+2gK8A8ln5oea3lSIn9a57X
lTPCAWFykJbQx+mJIQxTl6Uh6CPSTiYc6635LBXsaqaCqe8HJNgu0oLHzhouU24xLamOuTNgfOQu
4Mp/va5dpFc/BCvs5QZwhQWQsrW9OX5w9QXAaBR2vcjb0L0t3bK0JElueQWrP0uPZOmzc/SdagCz
kj47gUIfKfUl2N7Wd010jUr5XHnDxWvMvbSE9RBsBc7Kl7Zhg0D6QibszRmF7uv2hm9tWfIkGSyt
UO37UwNI7xw60UnKTGnsUmM7/mMTlLQ8NYmtx0h6jX4ol+SHvLXZlpVt/931YCvHBn9qXgO4crsU
eEyRAnLrbRDOy4dD9yCaBjoT1Uk/4UPBPj3jAnnig61jDOo85XP74jA2YH54r7NiMasFHtvJSw4o
Zai7O2vBqs5j+ZIPbncyzZmhRKOrBzUoWLvpEZjZscF7Et7BlC92keY81IcgKp8czIu3By9XleT6
Om1pydyayYdDiiFtLz32g9IYJaiX7lpiegJ9yYzhPMndl5MU4BknMCs0u96HVr+XtwRWO7kSfZc7
uMa33EJESeYtE67BR0h1323hUoTcsC5W0ivr4FBD4gXfMCb656gH7o6MyVHusQTy2ONleIJQLnPk
Kf0jn/SbFxvZSZ3Hu8QsESjzuot0Mhq9dgtnt0Q99xAWwfoFMNo/IeVnVzmhPHmJ0dO3CxvGjoY/
58F7xizOXTHLfmK/+nienXJpEVtnoGqqc+W47ffp7agd+gni/XYXy8yhJ02Wz0zmZtbBt6ALCakE
XsA3cMkGI3EP+VGpwt4alBMDXZRRs46rjpkMtsDrVufJda4TwBz2c8/QI9Eojux9hmPYOrpaZ1GR
FhTsuena2gnDpX6sjcQ4yfnld/l2NF5b/Wk28vakmsaLPNXt0Uos77pfsTFFu7EoUPqHQv73BG3r
OBT59kt6HdgxPS1xpGH6AMb/qGV2Dju/zYcHBNnNC9C06iasnSHqqhtt4XcZZtn6fOVJbH3M9mD4
QP+VQs80J68+WBCkkcVwDBxOCl4Clx78gELgseSWyZORZh2orD1awIP9At+Q/3bmUmHr0bcnuTbo
pb/fbsJWKjGp8v8/FWO1EfbSw9bVy4+R5DoW39ISWzPnCNsPBrQIM8hAV+nsi4rHolSRy65DLoni
sMmrtkbZ1/4bVr9+KOV3vhtlrMeWubsHFnDPhiD2GHzoZfzK5ghL1/KazAVyMPtgMn+gtcJ6ctgn
l6IJQ/Uo1deov3xBI8AgXZCu4zhpqTKi24Itb5ozthw0lCI1YGLLIEz+zhasKElJvxvLrr++nEeY
OA9jga5bT7wBnn6y2aWa9+j1FmxC/eHKDzHrm+7q6lWGZTKok5gE66mXYaEk2QhC8zqAALJVlipb
UmJbsD3GLW+7xodjo/xzh1AHfRh9pnScHUCA/CJpefO44wnT+KV8/fFzqRW7SBnUd8NIeYRry5t/
BhDtr9JcI5R0AU0vzyDsOiQ3pKX8c1SOXrsqQDnNxS3Tw0cqSABTZJvCfeCECMFDSreCbQ4oBRJs
9SQ5+L8Grc6v669fWvJK9tjemXU8szZmyfX0vGP/5L/vncTWWhL9mJaD1rO+q/XxAh+PUjQ2Nlr7
TZuRmpV+ZRs9yLH/lLdVkdJ1nC3RLZDnsSUlJsf961nfTWektlT8cKl/yvtw1g9XCpYOH6O5ugth
9C2vOB7O7FVU8zpXlRdeApZSIGdCI2LyviyzbcGWN2d4gkK/o07VGkTXStLdysm3qu9KJOqbAQgh
tuDXFi0vi7wn28uyvVT/mrcdJu+d1PunvP/rqfw5X8j9RQzabzy4OLQxrF3GwvLh2oJ1Jrul361V
/FP1D3nrfGI57XoFOc+HOusVhsS715Tht9p54V66BpmDSmz7RksfsiUltg3Itsof8j4kpZ7fIxjQ
/9JqJBGSwobIx8vJ3jvDW2nCa1RyJT2zlM20Oquyk+4Vr1v3DpgK2viWVuaFRi5p6fkZCwWsKFmZ
5a5LR35gtfNeugdW/5FkbVAG/puutnYatsoagvQuRTlDwkT87fBP3e3WFByZ9G91tmaw5X1oLpKU
0jFoUpYsXJhegzqbh87R03kv898EgAHLRcn4FrRDdFrfeLkpW7B2q1tabte/JqVge3UlGbCQ8nf3
LekPZ5C8OUvATmgJr9HW2a8D67Vcns92ZINXCZO37GqxMGIsKyTvZo5bNTlWAhkYbEmJfagnneiW
9+6PS8mHQwavUo6z8QAq8LmGSoFrgNRgpdzQQHIsH64SR7z2VbouP0uy7CJ3pkz6PLvMqrNrMse6
yMu+PdH13X+3mPluqLBVlZg83qjoWdFbK62LXLmD6IkRR8ik6GhlD7NXsh2Dmos2Pcoruq5TSgsY
Zz1uvsmL/PeqVq0GR6yz2Tpp2BzM8+yaIBEMSxzSmgR1w27lbkv7VqCgfxZau3LRHXZmCwMyOuRt
5cPSteBs6v6dcLYtNgAiFe0auavyXOoMKpNeFW9lDM9E+OT68oDnFtGddl3P/HD75aa+e0Tr1HW9
6zJnkej6mkdsTs6eOR3lLstlt0B+wJaUG/shb53VSclHMudWU4q3v6SHob63sdbbYWOIVVyQ+1+6
Ih7PBkKARx3GLEmoZwiQFld8Jim1dPbODAeZnqXU84B56kmCd1MdvEZadtaWc6hJnT2UQd3upNbc
ZeNFmUvzoPYZIL1hKHZNxKsugZe55t72AHhqYIru08Q9qVFo5UckgzBcZmZ/ZFUS1PDkXBs9aJ7g
ZLHXjGgsxPPMwb0oVu9Tf3xbEO2fAmRgP8G/qQ+oxo2ocpCUvAzBoyxhe6IeUYGI7Sr9FHsOyoJm
9zDFaCE4wBZOOnv7Z8/y5+e0an7Bd7z0plZ+GXMTV63U/5GXDMlrfOBvfqCCFM+at96brZ8eq/Xs
7PoBGw5aizrOMOyCpq6/1jOYXqbk5WddTe09ijrAqyJku9RisQUwWUqec6tCv0lVDxUSwShDleC4
MWKsHselhKUkzAQGHAXCRDs3hV0+zlNSPUpMgqwoHHTP8hxhYRbhrSIODmWF/JA/Dd9NNs/OrbpI
+WVqZWBHghLHYVkA3rk+M7e4iFG9ViF8Gj5GoioKhoc2K8AEee3AfLgp3BtIDbbXPBbbW1S/pn6K
noclgOgSPftq8gNZTeUqWWWGSTe6i6hyFQifGRa7NU7w3KCG/ayyE/qcKpq2n8YxYAZBQWx7QKtS
m3uZYymKh+xuGobuUUs672legjoDtmfTtmBXU2MrCPUs3WulgyvawO6MOWE2N446ujD+X1MSzY9r
CjQHyr8ObW47voos7wmVmWhfhe0O3VPj6GiWeZimJkfjDTB9YWjmzXaAOgNr1Q66rSftDit4ZDBw
AC+9sLyvoNrdN0uwJWmf56RgDXVA2siGm1bqt3w2U2OvmYZ2k6CYgv9kFn2l7CcPlrsXpiw2I2rw
1vsARl177L8nQ/7NYCsdXDh0f94tEz4zyETQCkWFSkw//8V259cwT/TvU5OAVkAQ5y0YM2DX6GA9
zRp7ydaUWHeVm/c3vY/bS5rGxSOPQIPy36qfmlGhcWWp+aAa/VuNatCDGyVPg101UF+V+lPcs3Hk
IPZ4lKQUsBX6Gfn1/FiPux7jjt20VI+1FFO+GCzXchw72GQ5CrRb+ozDu4Ot/IeTzuadnKpuTO3R
8cIL5DCcOjNk0U58cKrD9gvaIPkdhnOynrc25vap6dpjriJrs/exWO6D7BWjwplF+6JhrmybdxAt
mk9wz/tHlo6vksJot/2EaR1kqGxErGmpIXmOUX48KHHfVBc9LlwDAWpD+2HFYokqMOju0U/r7+uB
ZeUyRe1EChyULK7IYCag2bgVuqm0Z8Q2tb0k5fZkqbp8qhwwYcv9sccRoEu1DPTisz3+Xv9OmuT+
2S5qOGfL/UN1GkReNnn409NmxsFEOUWiElTBDMN9S0trG1skJN9lSrGUdJA7DsMTwBkQeMGwA9eF
pUJZ0Snp9be6DsJLbw8BGu9h9aMsT1IeD2F9SnVUm6pZcViwVlzcwlkPvDZBFNx3SzAk6J64hn9+
V9D3KXYyXwLfjo9QGOK7cszwMFwCiUmeySwbywYbRbVYixr8Bv+lohyy1t6O7kbMAf8vh6TuAL5C
1c4fT9N2BSK3L+NjqbIauP/w66S2XGQqSr25T9uFR8G2o2m1MGBRpHyIliBHYOJBkpPvo1gY+QPk
dTVmcX0pLlWUy3dbJYnhoHfHh69jH5mDY5dVlbCsPDwxJkW5OV8soPgoS0nph0MlKRduUR29OAiB
r4fK1d4dkenmsSsBaHwsWH7VVMaQHV/mwv6WYk8Kcml207t2qtI7d4wAnGgob3YZ+4wquxXHpAi1
V7UMh3tXr//IQ019HexCfdXD+rGjg31kbxqmC6KDfP16A/0vp271OxtoyRc341Rs5pQPKWoGX6JK
+QofOXiSQrMMHvwitp+lDKTwMYVQ9ylfao71l2TQzDfNj4rPWnKVKnxzsle1aaBfPoZ1Ot33gZY+
jEuAuJ8+7MykJmo3844+GzTekpQ6EE3ZyPHdv9RkwL3UZe0S5lL6JfNqdLQ1o91L0uib4WLgmnoo
TQtF/J1tdf0nbKyQLrJG/RhBqPzS9NgiqPD1zgu/8gtQsPJgZ755GbHMfC7t8Q0ITffdKn/ObuN+
tRS3vWVlhHSSrXffmxkghepY+TMiOmjphv3vwLHb70C29MMc4yJuN/6bBvgMDdt2AO9JLA7b44w1
LHzh/2RBi/y78EOebjmgYrP5vhy8+ohfW4nCnFO8ZYpl35q0m9Dc7os3Hcb0J6zfd1KoAGN7A4Hx
FSav+iBZtt+wv+AO5VmSI2oSV82bkr0k69g1n2d26SQlZ+wG9UFF602HEX0XTDO4hMIKjbsarRho
0bWPCpudP7DoHncHsHjIeiIte6z8wblJSd/63tHUBot2h9vJ7NPzIBgTfenVqt/D8YluknQi1Qam
EPV3krQxIsIHUvfvJTkr00+Xb/6jpKY+e6a/zp+NGHyPPwaXMBqUlzRr1YfIh0Yc+thVDXn1DNDn
iOxE/1J67eckbtU7wArDi663vCoxqvJV4t5LBclHF/FUKnX2KFkSmKgcRTYEhrrTMVwtcI/N7OBF
qsfQ0Z5z86VpipPbuRWGhfURGfPyzp6c4i7qIMstYsHlnaISNF3lIjOrTofY6xEdt6PmKdQcrMAn
6w2FsPS7alXeEd3M8iJJODpA6vXiS2mOSFIaPViCpZrWT/4OTT9QNfmIu7LaAhSv0u+gqLMzdHzn
pLP38d22jLvcVaxXM8ychzKxAFgs1dpJ/WsCLXnl06Y9MKzTcCMi5i7BrKX+nhW8Bvzuf/K2KhKz
lPavqte18z8dr7cAYDo7fqrHuXkclQq4dOEifQeqy+RL9Feu+p/NcbC/NM6IPlCuF/dZaNgoG1cp
iLhh/tpX7otUHY30vo4M71vd5OrBrWPrIS09DFjqGrUUdGE/Q0f6pSB+dYyLvQts6F4teancMf7Z
aQDELMNtnjyzC26K7STnKA3VV1RV6p2c3pm/qaXX/OrYNwJGZMboME7GhTXbEtXd0nrxbDTHed0d
hC21fJdkdYEyLhpV9yV96r1dhofe1+NbjTj53wVrHSkut1x4JICfkfE/qHOgxgcpD8E93svZYscl
066gE1aOeV2TUqx7WjKeeLWjtWag6S+WmVhn1R7gbm+nsBzzzgZefnNCSzmmWqFjSzU4Fwu87xWv
m+ZeM0znZCfZ9Dzh43LoW7X5zNuoAv1xnR+MnV/Q5lF+N96bOyQMScfCOr282m1h/oKTiFikST9P
6+OlzRIHkkowH+uqqh9jva0vplENt8htLdx9/RJbgs5BHwuwKh0fzEy9RBbL7/3vcTB+TiJT+UsB
ableKMs1pOIK688pHX6GiuJ80+wmQ+1Ym19DG21whijBExRq95wtouKq4qd3fRpbZ5YD0icXKhAY
58Zi/YyOzPbn8Dsd8A/Ih8qfeoAPMugkRtgMwpPANf/KUEbWu/4twJqjaT/1HZhldIqbN69lTtj1
lfYEbqMDnoPDErwr58Dimu9fdN3Ag2p0FkkDNcUtTuuyO4k5Ts0WIBIID12CrAv+NZ80Z/De8tT7
pk2x8mD2nsc9QL63DtP6JsnOQHkud+Luqsc9wlQa47JrVwJ1KxrX+xxASN9VQ6g+9FXpf47q+btu
BfqjpOYFAe7o1pNU9TTnLtIs/1lSYR+c27RMP5mF7n/2Z/YSC6t5LQ3H+eyfRz9zvsd8Ks/tqLZn
px2CH4V+rofa/lGCyMIyp6ovQzAU37C52/dW5H5iHnmPyUPxWPsK4vkB5I2uD7XdmrcURAU7zjjr
LkyW8YzY0cRLhPCaERl/id2hhZha6ATd561CY9TGobI76zRgKfjYLQENYzo0eCMfJCkFbNgWj82M
2xaW1XeAnbhy0FWgGzAc3bF2VzwaS2AjxXvnKsZD7lTzJ1YBvnVlNP2YogXo0cLnQAcKyb1U/xbP
w/RjrCNrPy750ZL/v+u7SC5t9X3X5zzA0/ZN4CL49p/zb/n/dv7/XV+uq1cDzG3PPJq5Fe8HJuwv
5TDVL7pj6md7yUMuo36RgpzJ75onVRCKbF7KJe/DsXw5kbNSvHOs802UwFrYll7VqCdaRvZ3nop9
tJebp62aFI6x5+3qGr5BUD4pWWtBmITzNWr1EBwd3vVDj47NIRu14kmC0eR5Ff0Xfac11VEPE/U+
qCDi0UlJAoV29b5dAknahgLpfk1n1aFnuobW439KJX9LyhGSh7bdXR4BaNuy1jNt6ZRObx7dp5Lb
9bPH/gNFMu97Ap+JRlXmV8+HS6qPzqfJ7r2fBgJ0rBZ6w5PluhiOJuitFKkasfsKmxji8bUplZOh
e/NXFBmGc8dZRfD0C7Ssq1wjzIDz9VVrPeCE7T36ncZG13JuzCuedO7aZ3AjFq4DhnHSm3a86XWI
ZvdiuCOOOqu5jhUWkHOZfEmBBD1a3UcXkBVM9N65mqlZIq7T+i+ZkygvCER3B/3iYSOWzDOaLgba
MYiQO+aOIQi8mHisz0qV9Wcmf8jiG78rs/2BxMjwNYpxgk+6tn+Kml67qHGbXf0xNR/DQMcTQynn
L2mY/gZ0mP3m4BA7+JtimqhjYf37gp/M2Ri74LEqmualWAJDZXgYFsglLhUMfaEiNUA2rLZ81FJ4
8Ugmq8fBK7pHqS/VMHg6Yho5YYCGOE2yeLIDmcdLtk9eAsQ68FVr0mdEhzCIsDBGMzp1POGDVj9a
QZecK6g1D0kGqcIYzfnecUEWw46375xsiK4FUsZ3nhlZV5Y9ips3zcMtq8bxqqhReZcZBcY+fh/d
J42PxNPguPdJOeH1WrNIEnWJf4rbVsWBQa1PrleMEF0RXUYAqn9mf6I8prHTvfioPaEbDHaQHgc0
UNX3r3OH1Q/mzuNbZCGP3Jm7vgtZlAoK9XPDHvQ+HFXjy+i6aHmje/oV75l+V0XT+ODjQ4UEdZ4e
qimMUMJCP45vE4QPP53/SBr36ONH9o3d6wZdm2jh2s/RK1jS35Gtzn8oifEHC7/Qy62AhfLA1U9Z
y8fZH8xzv5zBjfHvAAdWYvEwMqGyJ0Q6gZj8UYBL1DvzpwfWgClgNtyhjTo+1xipL2r8M6Jr9YNn
TR1SyLwBzIzKS9ZoCMkg3jc+xqi1MCgfL7mpRG++4jmPjgabVozgQ7OHcmf5w6VPh+mbaTN30rTg
zS14U7QpL5ANUMdvEQDAY1AO/UWO0uPkWhuDdssdbTiwlljcYATFTFUXZLDlYcjht7s1y5wQRJQq
EnuXaS8lkvmxZKs+ZqJPyAW280heVbnw0NjA22c4Bj5aZYuVY6t0XzoMLG+jr2bIV3BLMvS2Wbcc
YHosSRTtvOPUFvhcLkndnCAtmVZxlaSf1toOdmK8w+QBkpztMClYAj0P8Xsqzam8G72kwsGCmARb
HYlJHk7j1G50IEpDDhrr/3DcjGBUCUH9f51bku8u7eAjcGUktHuXtx0i1x+jcr5l6bdmCsM3+lx/
V8SOddV9uBV9bryqnuOfjSFU9nPOY3a8In62q+IiKTnINLzXtsu8B8tSLkgXzY9e10ApbPP2az86
1c4YnOBnGyhvEIq8P01NO+Uu3QE64PtAy/WICojydln8m8WMJ9RB4j+qqI757DTtt8Xufp9YXfnA
Ovedioj7A0SB6iHXqvCEnOm8S0y1etgKpJQB1t/1TCx5itbZq90XIDI4Ny9nkEOk4pbs7dHZOUPN
nuV/L/Lh1MqYwBfS/S8pGFUEM5eLbCeQZDqoFza/4tvBHRTnvhsDDIiwDsXxRelDKCS682yi5Pic
2kvvqxUgDMzQXfNg+mKplLoXh6WCB0fFuCRWkfpfk0seTt3DQ7QEkgcEUzvii8YuyFK6FUg9yatq
NTuZA64AkmxtIz9GyMIcunhieb+q/4ggLniFWn/Xggn6W19OX5ySSXs9Nf5rPuf9AahY/6J3MWqY
zpg9uQaiKjEibg+T1Q+XAlQtCo4RmH1sq65W6qEJsvTig6NGj3mqVqeMue6zitYuKwasXqdWrbCw
XmSf+XXhnjVv92tio4Bizab5A0/Rb36T2r9Ky7+pLGQGKOHAa0rqhKH056JsbeT7WGRgQ6P7PU7e
vZ/nxS+jiX8qJqvU9JYA6EENWVaPG5aJ1IKFpGc2Z8Nnvx4aNM2ZQEjp6ITlXZhBBZTSHAvPe7+f
m52UxmmY4XmJppyUTq2dPtaK+SNZzsSOR/6U1tWrlMWmy5oTQkuMyaOnslWVxxgnIeKBNUdPEpNA
zYLvs65W1y1LYrihhocYH5/1qK1UdTLnHLMRtZM8pwmRm3QbeKeIg+63ett11CF7aMzCvvmzTt05
xpUKJtLrmHglW0Q+mydaqt15bqfdqfCo4KxH2jmdkYqRAglGF9WgvbLUqRVlqk7bMZqv/CrnEmW7
/57mXRXLieGQycm3s/XYdOx7ZyoP63ml2E9jLvGu5mwryh47LPNg2B5EsOX0ylBDEYTB+u5AKVgv
KT8wzFT/5JnmlzXPkF+wXXzyEpqg73TqtQnbwz/+p6323+fV/swCdBvW37DcBYm9+7HLj1t/k5Ss
F+3K7ClG2BWq+NlqXfWuWKpJBd+sWeaRqJRIMMntl6jpdkg3DH947Ag9KN1wYrSBndrYPDRJVO1r
DCyCCKpZ0OQ/raKZ0NAD09irVzv057PjdX8By50OKcKKavSr1xOsI00bPwoPfTBv6K5h2v5ZZ753
Ysx05yJhGlV6dNDsaZGy9X7ZChbZcbdTajpyhGZN5PBdjzXGBncrt06+MM+8QML7bDa9t+t57dD1
mN5qvwJc3H3WgpGTQfNDETt57NXm3onhX1agnljQOaasbhWm/jMshnuFXc+pwBJxQoKhXDb8CoVN
hwS+7wUeMdNUL7mLFO2lbhPlWY2Z8pb4GT1X/p3JWAR7uSVrGHtoUmnysOZpmLjs5mLIrttRASt5
h6xGcgnfVOVZCuCg/WxnGFdV20PlnF+b6rVJzeF5YCDUOjVa6DlT8mEGMoJ4WcwPCT4rJSYrOORg
e1B1DsoO7bgboZqaHnhDK33stREHsCWYUv+lHuDxZ8WdEwwWqH+CgtXiPRyz8aQXaI1JXo4Cw3nG
ZY0F0//kdTMDCSRN9XOFi17hWv5TtgTIUXilUz23NnJNaYsuzsgY5nlegig1yos7OdNOkvQgxnOM
GgWEoWbN2vIb2/waWa1xkyxXqXR0ycYZu9CmOEqeBIbu62wTodkoVd4VoJhnTM16Ycm29IL93anI
r3JhyfPDYWd7rXFop5od6+VHSmGUqPmdZSNAuGRZLKs/Oo5yGIIwfinKYwEh+LnVtOiFPfPfY1T5
10EzHhAiT+9HzKqeJXBntP6RtbJOW1469TkmbijzJ6oSK1AafQPP6+6WWIn1zGK/tR7bRfZxLnzc
j8K2wUXLZdLmp3gMzVbpntc0DknVqS5Scw/Ol/KwtPS7ZfAcN+7T7DE66OeKvaKqM589L1GerOgu
WBJGFP8djFb9vWPV8jaZ6TIthO+D+x/AjK3emKBylM50vXIiRy1svCuiZwzvuseymA5ri5rLKABr
3O5QRW6eijoLXkwWyV70uHgt/WC8k2oSMCTTd9gClRdJSl0NlfWDVYEcl6MkD0ZFCiUheWAON+49
NfCe09zwntHlnm+G0f0I/BqVkCVfd7IeJ6l458cuzH+phgLmlZ378EFqMPJ7ViPNuItm2l8xRe1F
CTz7GbKo84yDWHXUQhcvg3F2nqVAaxH3VEs2ZyQpBQimmI9VyoAR5w0F5diwZSvZMPZ9RP+b9Nb9
Vjdk7RQzs8Y5p3oVn9wJxARyluFLCRvigD1LcjQclNH2Tlv5J8MzUA5Hv+UFqefoxWwbuKFGwvrB
yHqoa6SYCi1eJhIwdplxy8LNU59HRhtlgB2eglmIvyj1+QgP/x1bkujrfc1bvPzw1vDA3y3WKj7m
0DeJYdecsX99axeWULdAGCUmwSBAySVgUgtwUjKRru3Ons6O9xgj+FJMb+EKvFpw3irD7vqbqs8s
s7TMYhfiwxYwRobqIOlMWA+9mX01F+JRtzBp6uUn4E0E88gW/pFVIeyGGiSLAuju3iTQq3acMTiq
F/2N/0b11PsVJToaGE2O7KMU9/0MQ1SiMbIzSP4nMdscCOezaYfK3nrH3AkLkgSdkdi12UKUu7gW
I/Zyt6zKnNE+we4Ahhn0BfOoTIYCxa77a+rMP33UItKiOo/Yfx0s7TXA1/FWdP03h9t6F2EHdmo1
80c4md5xXFC1CacpvDt6nOwo/3e72xKTJ8AeVng0A+6VgkvandrphzoJzEuLUdvNNoryajNJSKq4
3ilqdx5M+3PKv7asEYY+pA6VJ0wT0GrG5C6C9LNiHeIaEvNCSssXxLWzPCyJZYg2HCtkQfju9tqt
QdkiqGw2uowSJb4kHe/f3Rgoytw322uQUHS0vaJkPuv9LLhVofXLzELlaFj3xVCPtya0hzUwzGi8
+fpy57LpR6bp1Q3Kb3Xz8grRcYnmrtdrR4mK9arEJEgcvwLt5KGGsWDni8WOpTQqCDoMOv6xYZWe
k1+jDCGAhSO6/E0J5A9vyS4zUJbR8M30Fw7TvGAU5XYUwjmVaDuz4JVnznTYnoy00y0pMU8bsLeC
wEvnXaATSGAssL8tsP6Hq/NajhTYsugXEYFJEngFyqlK3uuFkMX7xH79LPrOxI2YF0V3tVqGgsyT
++yz9iCSwyDsc7557//dB/8+pNtfJ1oc+zXtL/9eaiKbcIfYpRr5F2sw/ks0kNrI+zvW9UNh9B3p
o1bFDNg2NfafPzqDOZ1yIF8MyXNNNz5EK4gx+Pfh31+zFAqxkWp/HSXldCYYUvlr74ykomjZfHbc
OrSI6VL1vPhxSbRuQj51qLstpxhTjw5oPz9eMT8ZzQbWpR4hN7YmcI5R+oXW+c4sR+ZG8+uybhMf
RhmN0rVJLhIvzHUcDQH99t6flvKmNNgiKq+1Qw/K6llvVcCS0dBCR1ls2uEEbmA72q76PdP35nGd
SBCSLpm0zqvqVLUXNGFwsQ8jWSx9vE8VQZSi8rWxpD+CTTBkw2XRyG6FachgMRZtF2mKWJjR3MP+
B0+3PluiOFVNg35HJFHai/d2asksXIo9+KV0ZzPoV6vhksSd7rM5Mpmc1HXYM5CRDBfAr/hJMlq6
mk7rNc4QVZilCoCypfup3TKilYULF4mC5nSwNuZEvrHbhw2Iit5Faxznv97hwrijR1QK/38dvUu8
5FmQErAVVZkO15SI0tRArh51wLdWBh2f0Mx2/MsiJrJ1nFTBvNruIYJ1ozXqqMyEiwCHLhWSKy0S
ZsX7SeCLmV48d5MuCYKkHut/HLbubW0xDNgxjjxV+cHSFgaBNfz+w6QdqCjWgP7jB8VzsnMX5vcb
TeawibDpuCu1p2A2xwWPhn2TXzyuvOWYu/czCKQjHU/9gpmW9AyXBAa94o1umNJlZn6IAQa7sauT
tTUImFNMPSXan4rIlunm6+0OMjOprotk/bX5x6Dq2ShbDtmaE93U5vDdltCRTB7RwJhGwpqWiX5j
4pCYo2ciRBC91HlPAq5kTowJ7rBATrAEQ+FrrheBVBtSBNayP5vqNWK/CKG8+uQykw9a0sJx+V6y
9VKYEOsY4MpZIHrZ10Or7cu4j+4XiOtr6341Bal6sR5/LqO2Vy4HwckYw60AHKWVnPHK7W0v+dHg
sPr1TDaxMa9vXotggQBpaL8OEYlwjaz0ZBkoeV6m30NccANrKcIoGZ8Ww90ThIt9JMGKpQmdbisn
JC3/zltj2K/tPIRLUjR7zX1JtKry7ayMdl1Roc+M1d6WWn1ZE77gpFAGU8O4jedMgaZcToP+yck/
CbzFGXdD99jnRLV25HWh5++k17wbagTPAiDJtQg9VuMLjlwL2FGWBKR4lj7VoBGs8Fd9j8BUXy1z
6WdOcrSFpvsjyC6ZiRdAYq3AJAnmq6A+avWwykhfcSGG6sZwNKzY5t+W19gbP6O47YA61T/Z+raa
OfC1IvnGnFuGvflMhOLziF+Srgu01OnsgUzdehtqHtwQrW1eBgfJDBOwjMw/5BsQJvI9m+ybeqZp
X3gXYfJppTFdWzrVP2t6thtJHVZNf4nWgQDZajkQzytJl62S4/JFcjZ69VNeDR/GQKC8rpY7kVH5
D+uG660RAolGp9EnWKErIJMDnmHAhjH3RNDVA0Cw7HPkIvldQyiwZmmnZqbISoTRBurAtdfDwkHw
J1LgbDX7rrSje7IN1Y7WThbMrfMs5zK0qoGFQANDWxRvZNwXoeHR8O47lfp9X77iF2XIUXGGnvOU
vCTcm7IjSHjLicUZPe96rXgB5n8POs31+9dRQqBr05y5++nkpuZPreU/ZWp+961FWGAHmV/nDIXC
faimYdm7Jc2C1MDL7hb4iJIlfjNQQecS2N+01I961t60m1BVLVsj9tfqHaIXJn7gBKtsPwof7l23
mzW5jTs3t2OS+WktUUs2o24bz6faYFMo8QhJ4H2wXlg1ZRxkxqkr01sHI4bfFPVNmdd/peWc2lZ+
9ikHr1ncJW5RhkIvjhhV0IMiRV7LFDFX705XijSzGFR12OJA3w1WBpFnGvNQaqTRm5pafM2u5jCy
tG8XslESjRjRU2snCJUylSMPy9w9EfNGG7oUB1SAg72iZCbVczXre0Gq995NJP5hPCupzW2m1W+e
XmdXYxAn7sYQexitBNp48bKsqgjhzzwl3fpdz/LVrJf7UQZmKdu9jOfrFTRnLiHP9eRPGlJe12Cs
3bqHM1ibdNREf8qjCJu2PEypFropWffvS9p8eHHxJJvhMks8jfr0kqji2OPByWfuiUz1e5BsoGnG
SwI4EEMbYLSusMO84QSudaHV8XxClbeLY9vXEyLuAjMOPjTQALIrYvtjUfMH2dSl7xTac+8CslGp
+d6X+fcETs9q53fmy36x7eKLtQ7rmJ4GUT4tjJEHhV4/NAPw8hQO05jjqOZ6PApCxA41bQA8fxba
Ub8eaEACU+tP8TDck2lEhqCLPj4p57cXPWgKdlgytol6rwTIXwDKviYmIi/1CmxTcTFVdZ+D5vGN
dbJ3wvMOs/RO72UPoA/a0KmebQVvP8csv2CPSMjRJI39TChGfcPcMBY+B2y6yRPZRCg7qMLK/tZL
dcn16W3gh+Lo95piwoD0Wbx4nXZm5XvEXNb4w+Bw6eMbg2T62jYPKpuOcx3t+2M/Vfuey8Iiwcmf
3uHs09tLqf8nUMBOc5OiUh0VeWp6T7DY7F3yGtbnYOX0U6r9lPL0Tm70WxREKOf406q5e5WDupie
uhvcIiDP4b5R8Yddcm5khIzohql4d5iph09ajwGtGVIeBNGfK/cGHQGw8RVlQ2dMVDTzzrV0DMbD
QXDOOHmcluvyhujRjjog1dGqeFyGV6kQldfCnX04PLdFNvd+60AE1AWGI6uMn2pZ/DZq7vxSFVPY
egOJkQwddol+GnXvwbEoIpcEcnYVj2erp8puhuhjUDx362DuJTBvpx+vLdQ7yCl5COJOagXd0DYC
JYp3CuTuKwxCjE4xEpqFdtiNFhfZ4TISebKyoBtlOJiOx8C/6/pjNpVh+diXMKLGXNP3pgWzoe/S
BwLgVQTbng2OSvLe+9HnYbgYgMg4jdlHN1JPmljAbnrDh1CQxhctxfcyfHS9t49HkKJ9Skaxl3th
gUTQ0eAoMMaHla7x8FCEtSIL2hhFYND1EsU6P5br6J4ImXx1UuA97ODD2PwYitp4mXg8a/g6WXoR
Wk3C3ARDMeN2adMHg+UnZDoJVxP5PWvaXuK0/iNkNPGFMdBWsp6j3iWopPoyINe5a8eUhEEiWJS6
5HNW10PcniXFYqyqm9GjaUi+CKirawaIXqi1X1yaFoEdb1kR5vy92JwAcnecb1yPrUYuYe4OW8Ig
u7kkQCrr4ai2r7nZ8nRMgexW/dYey5livMh94VKDyQLfRpz+jejZ6mzXGyHLnuG9zdOzXU87w7Rn
CitCM1IHtoMc7rRpbk6plt9ZMQU5mbSVaVcHC2WqbdeJgjYZDwxpW70sQwShZ5nEX/CtYKfmePYS
o+UJ4KbR/hD9PtM6P0XSmkkGVnQrb8oGjBmIe+EXuG2Pqx13YQ8R05uyIFvt627w8KYOv7Z2RdTy
JSWYtUKEBviI9y5vdowy3mWjEHu9at+BLFwN1Qrxud4QzR+tILh69gyG9evkuREOlRAeKBeRwG/1
mLqzTsFMYkGv3AOmJZtoSGcKMslwj1yYCrE/swEE5DgtZLZLcy+s5cnU5aXNeAITrnAuCJWgK/lr
O9EYFgricLlLDHlI5fyxzlc4Z54LHKk+uSDtrjS4TkSJ3zCJgW1k5bwumVVSyybB268aZL7N2xZA
D3kz+7Nm7CWBR75na4+iFvsRwO22SNU+HFRGoRYM1IeNLkf6R87Cplln0IHvY2J9mVJb9pE5Aktm
hBSiIcfTogBvR0Voe9z9tcbsAIUJsYkJ8yvU+CpNYCTl1p8lVeXLGbnfhprEuomEaIMXNPX71NVN
qHJOmJNy6msed4ljm58ILr9kKDfnMadrbdK4X4gqyk3jAWBfGWKVYYDSMkI9r+3tP+xSNOLQNGns
u/lB2HBpjXk+OsboUgdkTQBqroeeot4yowVHrc5ayt1Wd8Lvi+Y5KyrGkeQVYMxwramfJ+WR6otI
4csiOUwkjkPtXG8kFvZG/CyG992UaxZiZGu4TYd7p5renX76hiR6XJclkKbxUc+pDS15AtHL8EU0
dzZ8kqkK6IPojXgcc+d+6F3GMrLyenQHGiitTiPbe89sRaJ9aT1F6mEQOqhuGKIkiJG4oztROCfV
dWGLizAkj26syHOij9Hpzm3DqWOsqylMUv2OwJFncyQV0xuqfZwsD0lkj3gBnXsaKgS4ZBHM5vXN
9R5cqWESMTcWX6nmQKmMApsCE3xdHGZmHS5QbIk598duoN+QHLSmuq6KZ7B5Hs3O6Mg9GXRNYu3m
zOAkNhp8qplWO82UVuBe9THATkQ/vAtkg3sDnpPK2U2t/qYVBa2WwTxEM8y9OSIMrwCD1jpDEI/q
O2mx3tvWifqirwoKjMnxbapKTl/TrZ6fqKRtqMMFKVWpFxj1KPk25CEUnhZEeHOr1jIC181+Fid5
S+hTLstQBtoIGzDzzOXkLK+1SItdZB4KQUO6Yg6VGdR4J8mBqcXwllfxplBz8o8y3jVPdgEbAr2S
zkBpJa9OO2QMkS4yf55ndm+bVO99M1FyjFLRJuxpDyeERHuOB0P5p4nIyMiT5kbFyd4iSGTvLfO5
yc2vQmNgN8kgv2+8oVZ940h6piFe7zU8Kn7LE7/zNIezocejNE39TbXsPSjAy4Lcjp+rDaM8hs5W
MxbYMolQ0NXKemb/iggtJE1/6qi46I4G1DxrSBaKbFpPaX9MAGz4mJYcv6vNn8kCO1U8G9KpDnFt
fDiGdnTWGf3Ew81jNT91DeoUXvcPvJlPKupp35rJzQpyGLJvngekwUIhWG+7hAjXu5ndlEeRgcPq
E0sM1u/xj3zLm8gjYjlljTIIOi9H58Uz5vPSASOBM0eWvNXdjp34rHizQKLcp7lnHrQtcjlplkth
61Df02rYpynnNJ3av2mmF55RbCCY6rflUO66eDnw/+iCDzHg2+RErNBzbphaSALW4YVB0sif2gj3
0I83v7au9Yq2/eSUA9UmxlR7xXFGdDWjE+ci9zimskRFFgUvzyYmW7TetsNe865L86M18FKVeCYQ
bB9qLp5fTda9VuRIhsJ6G+lbGvE0hqT/bDwVL74ktniKV3k0Cgp0ERPKx+pEBQBpjzOsa8JubQcL
ozEkYQSrOy+J75tfFt6Izs/EZOWcjPeF4KQmO+ZpsolYFKG/JR1BDYtZkwc1PQEgLfZ4uO4yZ7zQ
VmDQTytuRBGrkEPgZdrIrYv1aHzGlfvpDP1Lr3Nj5vYL2RePpqxCEZNTSAQwFHCCZJervuNpYawL
h/ixt/S3QdlfmjOiK+N06y2y6zIdMSZj/3fW1GJiYjy1w03ewgFnAcAGt8GbjfdoO7y6WnxZIRWC
1L7kplwR7vrvpp33raO9FEQS+05iTcFUU3jrNm6GiLuFKmaoao9RcaH7tiiu6kh9VYIRimRYgVJi
f+qGR6cQZ6uUfWBqAzVVhf1eB1A9Z5oWii2fd/CMHaPgRNFn9XdSJkfAFVddmuz13P5J3A6dqqML
SJIqUYrpwVyam1wSKNq1xakZiUwd9GaHK/wzN3rsoiYJ3Xa6y3Iaz5nC/xZVgIPtHT/CeUhunbTC
JDxdKs2A7ySNxGfoMZqsh0gxQhFFf2ulPZlECc2yTp60/ANmYmWvZqDFOm6sybxZYI+FljK+nUGd
TC99rCc660wA/qhou9hJ8bEY42teMVdN2gL0q5rfOZ1ulny6rjPseVH8SQnxSbBq4jv1uLeb5WNo
trk8nY1cKz0cgWsNe9zEbUdtvimV84EuXhJaC9KsnpoEwJuoCcmHZ5NIkffVpSyIU6rth9KdBB10
7X2Np4vegpD2qmuTJVw47kHVtRuUE5C7Su3SKX1Li04Ef63dfNtW8RU1DV5Ls74voTUqp2RxkR1p
S7YCj3deq2kXkR+Py4lZbaM5M2f0aGoj5nQmf5myOC4TWMKEbNAs0xH1hmrkbsRzvgor1OmpwuCK
mQWppkAP1DpnJCWm+X6NnTMTlJ9StB/Fut6OcL5oq8lrnpBXmUNr04bQq2o8mG58MLsscKYBw7FG
WlS23jC8dAW1dj20trWzwRuw/xjkURaBa/J0jas+Hsl0gKKPDXx2ByDr/FKN5T3MDuKNg57iW1R0
3MXVtVW8DCIPCVC96xL1loy0wLdbcF2ImMJYou9jyY3C/MTNWkQHFPG3yFE3KLe3EaB8TgnMoRWt
sSOF6FyI8lEl5ns5S8FBL6GsZZ7K9aA8CcXGWKWP/6wCsY4og3jcHDmNPRKq/dao7JvT7xNToOoE
Np9M5TUKmXt5s5tL10TvlAf4MRJKlAih/qLRyOkMwlaGxc53bmkecRkh62WLRcnQxuRDapfaabQb
zpqvc4m2uw7OnrzsKqxtOXGmn719uYKiWUWRH6vuuqo1GgR8gZ2ba9+ce/2FWQiRRu5xXjXmJkuQ
lYRkxbMbX43pxKERcgK9fS1oMpvY4sU+LH1pXGkFHayWSQQ6EQ4HNTfRGc8wDsvitSfG41K/W8hg
mg2rfNCWHmi8k/eHf3/9z2tg6DOey76IQocRDkD8jclepQgbd8qaLIMt/Wl+c0UKjJsAC+nMS9B6
y6l2GElnyOlDoiMbAv+pYw3akd9nvxoUqoOIUPqA2HO0eVmLrj+MVOjdxB42dgiQqXokX/hzUMU2
2cXus2rTSRijd3CiP4fMzmApjE98ZOw1PXa3TBcxOcfFuzYAVK0tSns5Gb9R5fLQUGGXUfRlZWII
kIjcEGyA8CwgznrF7yRZltz2Kp22ki3RzomDhy9yvhPP/B577NsLi3A0RCdIzADSUayUZ756OdBv
e98s2nW7fbt068BYEvvUBPnec1/g54E9rEiWWKtgXLLLqsuHsrltMjH6WTE9VjHd58J1T10jkDSd
29xkmtxxf7rZBuIft3eLXdxnW+vA00pkw7k7Cz2egr6zeCI8UuCZKrsiH6MK27id6eGrkOJ64rG2
TtUoCNSxOb0drTgRwCZwdugSIoHhNDBRc8uB0Bh3u8xubrtsfJvLLWhxzsZDZJV/U7r21wrSRoy8
rduclK3YY4NdLPoDlrXzEv0tXZxrL/4ze4uebEcemsuBs0ndiuUxeyynl8hKoQu5nNGS2Ip9Rqz9
WcFymOs5cL2Ms7NjTz491UOW6sZr7rFaw47ldIvEMpfkQxnpWQyoL3IUN5yxn6RevvalW+y0TqQY
LeI3GCOMsLvmgWkmPcDowTK4mQ4dYodQDhGphmCTPXejybC6yXtsbt3WVSMY0s7zA0Gm/C/zbNEL
2+uu/FyZ5C8npMpopLkCQoURdzruk5o5w2nkLrlV4Qa5lAYTTeOTUQAE1C2QL2PdYKtCsLKbnzxr
Yb9U07FY0JmNwvZOpjipUg3+EtOY6lfEJ8fJPwdEPnabWvMrTA99USenOBu3Atp8txlx8VErY3An
c3enlyWNFdP+qrfWU/TRorAERq5Ru6pLj2aJTba7ihkNHChG7iPJXVnViJ2DztzJeDMyXxfgUWl2
XmVDSV9oe8gtsWZoUfzSdZjol3HDQEbID10CpYLyzp+7fLhvyUwPe+KNNiD/GV3+OrbboBjQbWaI
GsaErEkt1ZyysYX4wY6QtCIK2iHVr9Wk70tqSn9xmJxOVxLLhX7rNcI6CH1o9xAiT2ubOb7Mq11i
EtiyxmwOcSz684TenrsY3LN8fpEVJlNdPdM14/2vVqw/KLJR2mdXRY2szrkVTm0miV4Z97AYoEi0
VXpRDv3TtkO0b6xZYygWHmThlbtVWWzGU/8GomdX2Vv9WTMat44nO2clLdL6pZKrdXTMGjezqJcr
0W89oQ47DfEbePicvKOuLcgTZ3ZjJxJuC20SDGD3CIE8aByzpP1SFl0ZOEYVBSBXKrycTL02WUBk
WwUAanskb4uZb5EvPMJW0dmBEGLLU2gvtsheleTaRoaSxyzNMTDx2DPm89JJfuPW5lsyT4QSE0uW
NVoy0h1fbc/GWJyXF1Cf8zmu73UkFO6oyo94V3ZJ3oP77juOe3xvo1n2BI2MdJ2pshx6PTvpNnWQ
xeNRcHAnXrgkYnUQ1YFmsQUjZu+N13VCeAuzsp+6FOqhNKPdmC2v1sTU5eiMz33ErCc2oO5QEUTD
Eq1u53Tlk7Q/QUoQsk781VhyCB13uIrpoSIceiZglHhBNpfND/xmLtGS3Y36oBE+7TIBM7rEblQM
JrQNfloThc4kbGQgYbPiTrYjcGs8SEz9N9diUSw3c2WeAJXUK2WFzT0nGuNnju1P3fwb5/UH9Azh
FoDC7fZu7aUOGSdCh44+gW/xv4Up93rBBAUtQ+g1PUMm6B7aNN5M9JglKT5ZMu76RHv3OuHuBqMj
cC3N62s6f86uWF3S8QQ9HdpegW5Q6XDOYbiXipVz7QGwjwhgYuQh2/Yps6LlSkY6vQ2OPqLCkuPE
9bzXYMHjQ35UWqHvO/cOxgWFob68jLNxXHsdVXjuntVIR0ROKjDjqg/myTMoFIuVnz6+Tnr1Xkha
ZNafOaZ3Lqd9DsHsiuM4YzXiODDMNKATT6NmP3bMjd/G5JFoNWHWhDuFU6/9dPX4bsXkehXRdT7g
rRTDz+Qi6DcZEjzuyieFKEDemwf3t5KIH9bzGHE8zKA37BjQ+dS26bXEWc6zQ3RBmWX3mmig59sL
t9za1H6NFSU0Rs58zsbE75vqV7emLzXqVCxyOhqsPYcNuj3VxRfeDdIroZ/S7+VkbDrdA79Rxl2V
ZMgvdnFIQOBiNgxzLTuWOoHOXWTdtb2XXdU997bVhjEX2V8aD3sgTXCj9exdoqbppnF3Fu7Z0J0F
aRvD57LUt+ywGVWw5YuG8bmurvCBNPsl2wZ2FecOQtswyK/NT8aQFUeF7NHUvShIWqTXpLZT/oRw
UsT1cFtJJnO1b7T26UOLj3RfddBO4mbsabOtc/XtOBubRXA06nqMdSPviqGvh9hb+9t0+2CjvpU4
aa/+vSSLligjlIcml/y2/RZBE83HEvsjnlyTtZRgdVfzoPh34xI2Letw1BhP2ZBm3Af6aw9eIjRM
0wli6+hKaYdi9V7jNBFMuaFp13057bqIg0w5MQeR+d1ct6d27p9Gp1kPZmalu7ErbmYsY/SO6c5Z
XdEeeHgINnaHHI7wTK+WThwlHGssU/pgKlCHd1bXDzdj4z4UFRe0Wgu/bIzuRnmqIcN777Lpuw1M
FkV7A+rYbRctiPzIjCqZv6bBgCLu0JbPBuPFkjgLm/6jaSG5MNFFKVTuvM65LemIhc0q+oCidRcx
OjjSYoWZswVtTL9Zt4SRHBXxhVd5N8x7wN84F6Mbb42vY8lZhWPZPjebJJi0HD3GmK4M8gcocuZf
llzgUY57Z1jdfTvkyDAyfikW+p+CfSmGIN1py99MfnAWWcZNaltjqKoy3msFyQit4f45Nh7NUr3M
aox8AQY5cBY9cPqF9dlaf8TsHjuLmOzsz5HcoGtZfLczs7W6o6j9NEKMqiU+T1bz3OWYKRQ3l9k/
Mcdx9jocPnGU7KK0g+IxmL7jie9t4oRCHDpJ75lWEJnOxcR5XdB/2Y2xPHlYfq4YVHw2tpjxuNHo
ttdcAEf89AXDlswR1Yiv+zlygdpkxZMn6VObDhlFsECuZL3cjhbdA1tE78kdDhRWlSCa1t1gYt0f
u+tlyIsDtozTMka3xIUw+oIWkRszVh2Hrxkvy2tZ2b/dOl8LMdxSpYItTs55xGdwd2oYgvp9Lgbu
7q06o49yK7NEUM72JcqJdWxtdTJmctDL+VFbVuN6wAtk4gPe1+mx7ChxlWf9mrk1+JXsX7Varehc
OZsB181kMrPF9NS5yVnRS0Nz+zSFUheDsNgscZe9ppQX9msdeCLhbknvC8gMQcxaX3cHsEonPJNs
5bluMt/ffBSSOLFotkic1n5je/jMRf6lumTl7jcPU8v7IlLCC8lb38u1/4gtRMgs28bpMzpoFhlP
Zu3GgQBRhsJAx9bmMo/duMf4xAp7lansmff/wfnqms4LY/QCZFpE/97TfW3iWGXHv3M/P/Sm89sU
6tVd+ke6EFFgZhqcfIfgLA+iVBtxHBDG5t6hj6qRGiwFlmwiD1x/KNeWI79O19mJrDOgtC8jmtyg
rfCJbd2sSjGez0mtCIndOY2zBP5wtVjLweEJquL6ULJwR1J7s4b0D7hZhfLczodax9bG+HvS/VZO
/0rOFGp0Vd+2Ym9E7Jys6dCVvWMpRujH1ZeZu3jT593gpljqdNGQy8DcabPFz2gLBrvI+HHMXxqa
7i5ZvesZS1pYGaARsF6nrY6n10uuZns1/CxNrptaI7XSKi+SabW8asuDWmx9h23OprqYgqGSB2Oa
Y2hjTUsES/tg8oUhrPH45+Kq41AaM9FJumPC4LXXKlb4w9Jkv0ndbtApdbIqjd+bVE4hUXEobzmE
bRloy/RirIl3RtkI5p7scddOjd3sVE9J091ZA0EQYKr5MdJwKvG6uqjlzHvb1zLnKNTSLg/SRSe4
ysovMPXusX8D/ZsbOlYzTYyZcCecU4dWac1uam7Vqhvnqhz3U6XFYZtTlDX9sa4M6lY04bRKeffm
aucm63VasgBFSVvt9EZdxS7B7bFO7AKOI8PT+p1XaIwrj2/F3O26sacEUPGdZlD0T1X9E9PQazPC
KL1YS0NtMT+lam+Fro6lVyw7ZVDvFiqX6EEWw0IFRJZoulOx9dWIc2yxapIT6NAO+/PwONTCZsx9
9H7JSPlE/BKt+0IH5TATA8dMy9niUJrElBFzbN4ysHKbTPptOg24PYxTExfl3kAekKW8m01vs/JQ
jjYtQYoLXtemM1/7OX3CYUk5CofKViODGpW8qVbrMbKyB8Gasned4ZB368FrjKuInZxh0WCoaZAR
TbnLMtRIEjuztPPNdrZCbJT8zY0pdhp8MX2Jas4sd1onh2U09o5SVCWIjR6ZBX6jFRcxdz9RNv7k
Pb2KbPWN9qFoh4GHhpG/qH4zE/mTzvbvMNbw+s3Q0ovmAPyeftkCWKHl1C6TLyRZGvZN1SGeabdW
vT4ltvOSOfNRN61Tm1Cqasq8gN9h3EPg0RnYEO3eHfzLnyG0Xas3bBigIUZP7O2WHVafvroKbGD+
JSxBDlt+QtS9lw5KXKHq1zXywm5ZxSFRxrNHDmvbeu/JsDni0+SiTRgpMNqRAlHOF7sk97Q2EbhL
91mH4jZE9S3AoxHn1fjYjmgxKmYYtnbkNYNjBNpFzUPJIIPvrculGrwwXW1SlPgUOiYXC04KbVZ3
b7vdg2WXn11PVpmmO7D2MaTp45MnkJctj7EC232clEHBZocsuXSgYSRgwxXPOQGdjJuAF7Ot7rPS
h1DDpdqSGjqn5q00HDJD4QZmaO5DEx23LY++wOta5bYvkorZdEZ9ota+b63+xu5mN6DXyLGb0Dpf
a627YpD9rsLTM7k4H2d1Nge6wTHtlE77huRA1CPaqj91ECTxpZoOb+1Ev7woDM6lzgkJnrUxNRr2
tfUwGMNLqSOBQUXaJtIPGoPdvScpSigUJ6ZVtjYgPKkU7IQeL4gDVL9R/9G6xn7oxGVwHHgoDcmQ
OWs2QAunRtAc1PXUCHVt1OlwjQCx0tabtCP2kcnvtWY+lb1oHjKh5Q8cq7c//3uh7pl/hFPEtikj
WJBREhtBZ+v94X//mU/U5nFHrGF7++8l7AD0IWzx/t8vkk1xxjruzjt77ZsHdJj2AbvYY6MD7/j3
kkW8603r6cf/fML2WQUBpnt+2iT87xdCSGdKfzK107/Pw2w9388t8fXbV/33gdmSY8JAJW1rfrJ/
r/WyVwEOOxuMy/+9VqRuYAD1uf33GbC7FtwuGYK2nU+3Yh7/9wNnu3tXVNPV/3tdUBuA0ploaP3f
5xuthGIhLvRJzZv/vlwQrXYT4zD690X/vV7UC9FTiX3HWWTfmG10l5Hp+dRGGKfqZlJX//4qvTrf
MuDWXTpnw5PXxcXZbNESq3ga2DmUe08GQlAwfqP+h7oz240cS/P7qyTqygbMau6LMd3ABMlYFVKE
duUNoZSU3PedDzEv5Rfzj1RWKjO7XO0ZXxkQiDgLSZHBODzn+/6LnRnDsRcZfJddx8qqbR+w3m4p
RokVbSA2qM77gX2vv8CrkKDZfNoqQXUult67LqcyreKBrIt6XM7Uh1g2Tp7pE5Cge9+W6ZbltGAv
xRDm6bG35Lu0FPg/RPFKKaX6ZjmOxJ6EMqryYjmQlgHqKzPLWy+tTaTZI5heWDVJfl42WlJW67ji
p4VUVhDYrZ6jddGntb00g2jOz5ww3FZ4MDOKz33ScApAXZHU+jhOXI8D64FsQ5BCXjeNEl4RYg/W
eT8kJ1LwM3KgKM5I1BlO7ofddYykplOjqnAzVqVue7Bvbpl7Vbbf68l9Q/SN353WPwQTenZGohmP
2aBlq0Ro889qVbxhKgtdssoezC5KX4YigzYYKa/ZBJA9MfOvzcCMIiWnQoYjtzuxYOCYxJM3MKNZ
VRdEq4DkpqjQqHoE/ABrYqY7Hb2nfBOQC3kjEXFQmql8TSrjbIDw/xL20ZOZBdWzyJqA2VttPcnk
bldxlIzrsPCxRrGk8oyZPLqaicEQNBsuL3V+XECpnAQmP11ZnpcGyZcMBgmvcJfi0lCFBIciPxGY
7nCo936FP7g6EDNnKTbzAXJDNt1uMFHU+34OvJ5z4NPk0bS+zAN7qgxxLSgSKsRzn+X4FjnBzVBq
3fu/ujRktdduspqc1tJlOf4giOD8u4B8f16CZ4ORvp26GLtIUqBXuAWl27bUIixBi+DIz0xwG2GI
bhAxCO1K0prPaSJcylrR++SIz5PpBV/LVHsG4G099LpsYoHcQJvtjYSoilUehCxXDobcm2sWrx2/
/1QmL650j73XPWo5Ui6B5sIe4Aua4umcGYX+NOhybvt+P11bUpivLT1Fbietuz3ofnODa7N3ha1p
7ShlLN6DKIwQTApOpRhfZ5MsXypFitCCovekJsgFtnFQXvLgkCjy8/gyZum0UdBaOMaxmmzaEpWU
JCPBlcb9eIw1pdkoGaiCTCX536pSepTaUd6gbOMfJUvWN/xQjIs4hgiQM+DyK9tngE42BdT+raJF
wZnZCFM6ydBf/GSProT+2rAOX9WNP14vXUNtEojK/NF16OpfuirQnK9FPL43XaMx+rbxDeip6ALv
s03voW2K2jLhjKWOgOemK4s+cHvsQp2iEsn6ef05lWuclSNvcuVw6s/LBntZw1aQk1gvRWnuJ3Uw
cX2l0DYFQxvG3RGxbFR9/J0clsP7fkFEUNmUvWpPEvx1ws0PoSoi/WD9T01hIXsDT4nVoLnNcVEB
Y9lDBoaXcFZQFXYA7QzuUtfnpndmdg9GH8VNckL0W+qMXnH6EXmmpdQHXnqJRNl2KS0Hgp9mbSPc
84Azc4xlo6mah3Ezv6GPOvCcFalcXd613/uR/3BkpO2ulqrCMjMk3aptXmGhPiRJ44hyD7qCAEqz
FiKV7w47yMCFjQgfU5hiYllyfWXwWgAIMFcSm4zt93JdVgjwEcd977kUEc4n1DRvPg6xNOSa31zp
pNTRnDaRgenrK8kbxe0SuM+EhH+CB/P/UOlrurgVJEL8y45Lx2WzNMBDJR087zxNBfDx2NJ3/rwA
LYNKueyI/1z5aQmsBdXAz0QNa5I8Wn6SC4QqtAk+Tt6ScFSM7C2Tc+sc+hBvrJJ4+lKfGtYNch/i
jTVPd8sSWowQtPTP8kNeoAqljbhNe2NWukt9G7Ai6tvigSyOgTjRgL1qROoy1bCclYJeONQGT9Nq
+diMOJdmQ4eUuSYclqoqimldyu8fl9qP9s6CuJakwtdf6pfiL3WabEq7tIzd3iSGiu/VeAjk8dtG
FOtz2HKtkwpePA0M7VGKIB+IRVx8Jmn3qqmF/iwY2X0jSc1O1RV1Y0pR4FqpguoHGvD3ai6RPoPh
kckm46kvoctUJeEDjpeYGjNggsoQ3FoZDyYqW94YKQ6ocMa/bLgcyzJ9GwtEPdtafvS1WgRBmpus
2Hth3z9sZalDVlQkdb8Se8XfemnG0rqB2mXK6XNhSU/4kwvXCGbnh0xGZjA0JgAJQ7su0yJ56ESS
aKOQSGsBCtdn3bM5QOq2D13lF3uprJK1CEFsl7d+em+O445gZPYs9UoO68nzDmnQRdee6n9dTjfJ
Jt9gOeRXRp52l55PlmGYd5j/DxCU5LQisIGZ7qsb5CS/REiSHpeNkg3tsVRb4LWaicSBwCq9BCB5
VORQHVZLH7ic80dg2nDg1MO34vdDLN3TonhI0yTffhw6UYAFq0LXuG0JNWAYph26LdblUspiCGhG
h+z9UowqUCzAU3e9WV8aJASbXU0EBHSYGNp5KVQPY0deNcrU8smYyFuHQ1I/50n6AMyjf8Gi+dgy
H32rOx1KVubjYJ9Pq9yEJrASWMjP4WjLh9+SDiBkTF+d6fYpPPEGnvIsLpcbJQpzslSsQqylN0vx
oyFOhBQfZHCWHeHuq/Be6LARVxCkvjD1oLTWdQHEtx/0ehco7X4pLZulizb3W4rlzC5Se594WWOc
w0EUdpkJryuFpc4qvUNEQYZ85YRz89KnEjzRThJiopWm0YfX6gtLemH/vossJXYl+9rVe2e+p0sJ
Zwmt0owzhCEO8v0c7/v3XlrxZHGOGkjBYSiafm034LCv/TjNrr15yRGKFVid73Vm3TZOTAgM6A6S
cDBX5FMlmuZFKUfVBVyWB9bE2q0IrQq9Mf1U1AaSshF4coMH8WJp1FC1d8CBFFuxACfYdEqxyQzw
rkmj+Hehlxtu0SGOIEcDPCronZjndFDdhlS/nRJQNlbuC29r8mveW9YxJVWqRrtNOZYLQDa+GDQl
cIoogUAEUuCGaKY7cKyToinazVR5BE4NmRUmJDvW5oi6K2oTrZZWQyHTOTaGd0F6HoHRMEwui1qv
Lg0Qa6TQq/BLaaT7Kou0+0opDDgVPnIgUxo+FAIBhLmD8fOe5FJrgupm8AW8yPueOiOWXYy1fCK3
RMTdKJPbPoGhhIBneI48D90oqclJkSTGph91+RDxjgAOk7ZktKP8gvGt2YypaFyq3B/XiGPlnCfY
34WiYNwOs2QReryrslTNTd1607hKZw+G1hilI6nOhMAlqltzVQaC/1jMm/d+TaXmeFsI3/ZYWppx
xCG5Vz0sCCG3k+N2QSS217rSBjeFjmZFiNCbuxSXDR1UQ2+vmdnPLCCEhz46LHV0kFTCgURA+p1n
tSrOtJ1/0LOkOvZBn7pxmjT3chi9LF+1pHwNtT54jXhWCaaPGF3M+5hIFR3UeZ/EIKZQRWp9Pylz
+qD33tTsfZ/MSqSVbKbf9il1cClxkh2gVFkHqRmtAylP8lu9TEKijDJ/HfNuqHDDpilbmn79yCRY
cYQ2XCdDmbaYFKjw+HDVXdVcPSrP+KiPPiIMK0002WZzxcemSUIMgEG93k4Qad12wHG9DgflIs/k
2A21SHiAJH/V8xS+amF3UuteeYC3kJEWr/+pq5e2V8vUVQ2GU2GF37r+clR1EvFYz8uYMOKzXGXK
nehVxa3f/VAIu2ep0+X3Fsn6oeXXfQqr6Dd15QFCmcoOZ/FaHHjHwvgnISqq7vIxlhAECOdNYUUo
TJpXIrpdhyqe12vLxwwNWgFP1Z9rlzLK8NV+UghZW6OwzzT/AGVE3SSkivdk5YX9Ug/xneDpUiml
g4ku8tybpJ+VrZZerS612nbpUC+1y8dlU5oauTKjjVYFyhnf+i8to+R/bq0qOIyM8yefn8Y2GQjM
SWmZnbxMyk7LJ2ah9w3J1P1H/eD50tZUSNwvu/7cF7Tpt74N2r0rNA5aZIdN/7hsNIQ+eY5S1TXK
FO2SpoX7vXz86FOPpDt+7bM066KGWEuHsUwIzNC/FRB/P2RZIxKfnj/KAoiv5dOyqX3eXcCTgtVH
XSebY3n8KMf6FK+jFB2zZWcojig1/XIcwpUkaepaZ7gyyZH9cAwmToadjYMIvqaAq4VcX2eFJ4QM
spMvBtmpTEYDjrinONYopz82bJsOAb+P2kJRDIdMq+IsOy4bpJWzU72t5p5LRd2DD9OZcmzgaaQ4
zTxMpBuPmCGUq6UIlSnf1ApKS0tRVqGMCnA1L5ZiqIcOL0j5trBk+RSn6u1S3YdotzYqHnLRmI0P
tUSqlyWEsVtaBU28wklzOmOUrd7U2fR+aCtR20MftQV6SuxExmN00RViPTr/W1KCmmCuCcplj6/S
g+zhTPLP/606/7dMw4I1maTh4eO/XQ4Z89+mNQLNJSz9zaKEnvK6WDe5Dy56Fkt/V0ef9dQ/imUd
wESzgNAsrUvDNCSM7Es5EbOnREqy7VIa0/LAUAnFJ5FcK2KuCy0wDE9ouw1OTTzbHWpjBMoUpLaH
UMFlzlQI6yRPI/1QIZ+19H7f0VACsNOlOft6hCdNqMMTeDOfpUV/jvG/uEBA/tAKg/kgypx+tAZY
R5Z1Krv4rp6rMwueTRWTTm/a2HwYGiWyCcSHF0tro0d4YozxvS+Bnm5ULHaGXjAfKkhj66yKhvWy
lyz3hCPbKLq0hMS6n6KL5ZSm0IkXKL2SAZxP5UURidwqEzZLcYzHpwnfWTSs6uK29j13OaXVkBuT
Jpyv2y6R71VYY3FoHptEIeMhipCLMbI64pRtHPtSI/cSSboHLlS9GcdERW7oe/MggGH42GWappFB
FIl9jVerosE6CbobP2i7G4yWCB0mgEM9nyKSNxjI9OPzRw+p9e76SEmOS39cT+qN0kG0XIrVfMA5
izsfa9mnr1LNRlPE2liKtmnasboaMvj2TACA2lcCv1YRkcxW0f3X4NwGXf6Kh1MKTtCfvQZU2LZT
Y0L076M7Ta+/WIqQvcaeDPxFLx8VWSvdBmXCC6KR+rGYpBIPJMv4HAmls3QtTfJ8ci+a11OCN9wo
hrxJtKq/ngqrWy3n0yEpJp1ePnsFUEWhHJiMCbF2qCFVunmomw8AB45L1yaSnzpThIMo6xL/FBGd
5Rpyry9tg3XUH9cQs4Z6v4Y8ZU61XEMFa+guzMovwHe7tVfG6joR42kLOCB1ZIQ97pZiV8WZIwei
fKc29bfWyfKVH4piLJdbkkbpGrYzeRJFiO5FfNIdcRSrS8Dw/a6U4nqLbDI6okKYOAa6eY/j2D0A
gVa/mvWhToTprSkZJhAhjyCUs/dkedVlTTwzbxFc6JXsuU/LYINeVor8XdIXF0TmsIyaP/1SbBF5
xmZYbWzWAfQuy36EHYENtNek+mUiKa43COEFaSPTToi7ukt9acpggSA6ZxeKlrt502MZ4bfsoVgh
xi/WYL4foN8phoqrljTb6xmGeKGqYEHnUhn5oHjyanxv7KpAcquqQ5Fgbli6LK1WJ+cHEgio6Eck
qFACWyeVrx1V4ptHfd4sxSDp9cOEueRSWuqXHlJK/oikj4EydRZBfZ/37XM8jgItXQe43tiLADtM
17sCof+b0AcwWUvgLBYhdGOq73TLjG9Ipwfv9UVi2K0k159R24Bt3r2iNs47DPjL2S9Ub+sjHbQx
gyS7iXuSHI0gdq9KL9oIQLfPIqpNDjKO0iXSqTigtUm4Hkqhvq9E6c6v4h5JHYyyxsx60CI8VCLJ
iC/aouzxAFFGVPtH/8QaAzJ25p+hlfcXitzoZ23eqDK4RS0/j1Goz4pi7REI5gH+H1jLSo2rnTwx
rfjo39Z1uBYblmxL3bJbF4DCH8M23SzFpUEMqzdk67X9RzcDJJVR5+kV5E39nJRefWV2gv3RAWUZ
pmbR+PJxmFoxyk0zQepbdloa2jYcnDgJPCgXHGipk5pswOw6THdLscs9fZ2FBWgIEW8cy9ceTJZ0
h94CBLAU63EMXJRqxO1SNOL8riHddYJM5d3AUF/XTas9FKMPgc26loZIPZK6QILfF78CwxI3UVWw
pFnqlk0YZvUFnCtoy/QVp1xZe1NV7JouewILDPXc8mRHEs3ouh8z7aTKX1piCxBnsKvYIWMG5XVu
zKs8vhbVUHREskPuUvfe4BVPyihLh6WElKJ2srIvS/elJtQkccek9cfjREkugopoBLcyug4iaVM/
+XCo3o/B4gK4djk9QX4x7coiMx2R+pfmAShE7/Xmo+R576VlrBpQufho634qfd9vGeS+91z2I+fU
38g9uep5APze8/18c9ssuPMn+1mDD/rR73d+P8ZHmI3xUYu96zYduy1yLPHxo3759F5XDiTMepAN
dP+ozipG+tVSrqfuJfEB5uPPcPRSLT8un5ZNXY5oqshJi4HYHw2eJIbDD2XVCLe56Kf7qMeH8v0w
H0foamF0pWjW7puPv2yWYzEp6Fa/ffrbP/7tZfif/lt+ypPRz7NPsBVPOXpa9d9/06XfPhXv1bvX
v/9mgG60dEs1ZUUUIZFqkk77y/N1mPn0lv5HJjaBFw2F9SJGsqZ/HrwBvsK89OqcqmzEOw1c990I
AY3Py2KNuJg1XMl6DFMc6MWTN0+Zg3kanc4Tamhmtxahv328zLUzuet4wQCvXbosGzMtTTurwPuW
KyHsLSYqmAQkaz+K1ctq0pT3TTpJlypD657cMPcatST1ElR+sREkv1199FsayLlhoJmHSCYXIUFR
LduWmdkftSwdjssn5funuQfKKRnTOHCnAUuToydLuyZs83MRAqX11PGHkpWJOy2wxvVf33nN+vXO
G6qi66ppaYppyIpp/nznQ20Ex+eHxmuFjetRl9P8sm/F5BJ3i/kz7O2a/MZcU7raiDMZsI0B6ZB5
8606qixkA8vaOwokN51UFTUEb4b6bIVGhYQCdYOna8BJxS6A1fdHuWirlzKpWtxngvsSuP5VSDb8
XpTvk7hp7xRIU9cxWO6l1myb6Ch5UAyXYiKRVBkUAfH8eR8N7oHrJ3UFeb/V7sFaJPZkZMlhac3y
+IfjD8UPxxcUcde3FURLT8L11PMaxDrq7kj0+a9vtKX8043WJZHn3FBNCcqXqv58o1szM5mw+tkb
EZEevRju33KH/dTipmpIWUDsQy1vuccfzX2OLGqdZfv3fkHdwhRGR3QfqFN1QVgHPmzMA5fqY4tp
5lzZmTN+ePnoeer80ZC/9So0/a0rmXeVfmHt0KxS3M5spuemWY018fAJg5i1mMrtrk1V81bzpNPS
nrLKIWIuFzA5Pf2yQt7Yrjtzevbq+HYgxnzLGPDLARPgB9eipQA0tIcE3dJJG06dYQQXbV8clxIi
gePpW313wucZBb6uyLxVp6D8CMxFcTz1owu7Nmr2vqssqJUzMT/Z5hEojwDpECTsw+Fa9MrbcZAk
DN46YklmM1+LLzwahju2mvgkov6/BSykvxf1MbzM4LDeKCYmQWGupRimsvefHXXevVLQQlgejb/9
NPzVy3D4khdjFfpB80vxH7d5yt+/zft87/PzHv84hi9VXgMS+Mtem7f88jl9q3/t9NOROfu3/855
bp5/KrhZEzbjuX2rxuu3uk2aP4bxuef/beOnt+Uot2Px9vffXvKWtChHQ6cl++1b0zzsm6rKoA+C
WZQMi/yzqfCb+f7amM/3rfN8QX//7X/9R/L26fXtU/L86fK5e67rt09/+/bp+dOuTp6z10//zQnr
om3eXj89V2/Pn+5u/l3Y/vvudvff/+V5357r5u+/CYb2uyhKlmKAKpYlnk7Gw/7te5NMPpRmw9AU
S+QllSGpFvCGMn9XJWW2g5VxEpQYS3/7VMP+eW9SLA4kwjAXGWjZ6487+u3F+P4o/PmLUl6GiY83
5fstk3VNkyXJJDIx37If35RS3U2+qUsekgpXyFxBLMPocJ4ibiJrldSuvilOYWlHGxQtiOrv9Uuy
MYldqLaxzW1mq1vpwriyUFOQbaxfEUzBRKhMHf9ycMLD8AIw4kYB8OlvhFXqhtvGwT6ZFZYnbSsk
QUxwKV3zkBlHo95JHqhfmKzKXhPuBuFWUVGq2YvxSUf/RDcv6vzZ8M7I/uVb3yMnFKzq6D60ruVO
clr0hcSBBJj1dcKvJDhMKmT9l6olZOQE62zcNuO2LD/HYDzsoF4JsBj61z67S6MDglDxhogh+R5j
WlkoLyNiW9mlZhci8LQtSGMNxdd6MxnnRgJnAw9z5UNUIHYHP1AADxXsMLmthp2/5s2H6wyWWeUq
ufZfoPcR/eezDRMhO7cOmn1nGONyty4+e9f6Ol734kq+ntDQWlfwole5E7k9i59L8XIWgLgRCUmG
6/xKQCvhwbwu7sqrSj70SFXsABI5xk4AEdM5Ohpm2kbrjwDsHF2yLSdn1uC0O9bXOBg4JelpBzNT
JCzqm0y4z6OrPjmP6PsLK+2OuQcEPIzMiAOpW2CbR8QCimP+IIfrGE3CpxQVQnntuc2dcBqeUI/q
Acq/Fm8m58EIrViltwSK9+0hP+jHERrVFsur/jUtCBLgFe9AXtUI6esXqnKVe3bPpaICe7aekn6l
veaH//wQeFW8ZTdN9fbWHJ+L/w+GL/Q1/2q4unlmrvvpon0Jn38cfJa9vg02uvi7Ce1CMdGANBQV
1uv3wUaXfhcNy8T5jVHFkGX9h8FG/V2SRF6bjAIS8oa68THYKL8boqEr82Ra5rg0/ScGG1P/eXJo
MiNUGM9E1VBFkX/Q+GWwiYdoHIyoxuynhuMoghjQWzdX9/HnCGRCkPIzxuO515IrLQvwZUKVnsxW
UokVcZIBOaNYPzVDvEE51wkH+F5EoR4kwbjySeyjIHps23SnSF/lEj3CYNpqpun0yErXM5S6bLdi
1Wz1UthPQeCo8qOsxGsofqvCFPD5AYgNp7OLtZ0eQmCQrUcdoGyaiJcKdruBCis+fEGeD1rrSkWq
UMWJre5Ep9IKN5MskNfBqulqx/IQ1Z3JYAbYbeSricWsioF4VxvAA5IdVCpJIYS26aN+KWnrkdRn
D4nPPOVTsfKRHxuQiIvbaKMxvmTd/TTdl2my6bLuukm5PfgkdOpzXMK7QKyhVJ+mARFCFYEQEcRx
DuGu7zCwBBwXkMuOr0vpFoBl0n829Qc4ODda6t+oFbJaiAdFmLBgvRW3DWF9Jm14W45wUksjRKKG
SI8uOHL8UJaAsD2gEEa6gneJlGhm68U1fiUbCdpyHUUbgfAXUWnsgjogsjnsfyT7NA10GB452jOs
IaTJCQfptoTcoDwHuvmPlR7xKFKBGTphE2Bq0TPR2fKJQpOcmk2BIvTmfCzH0LjLx9RNlPaYFieP
+H9ODAisdyTEG72R7YFsDtCzRrqH4qH1wsqQPIT6Tt2sIoSKReHf43C1MoyXWSIKpDCREPBYSrIW
UmbAjL4+2rOpvBNGf2uQ6ULbYaWYZyET+d4F8AvV1jeH+xKt1pEnAKkH0UjtEEIRbAo77XHNQJ1L
kFmwxbeqajCVfcq5VM9M9x16uiEqO1U9Pg4lmVD9KS6bF0/RiML6p0JQT+aYPikIcYqWemWhXwfi
YY1yxAjzXcgZ5yPAsmKCMrS19irhru2BsYbFJtBDO4we2xFrFf0lD3FEbaVVArO0l0Rul2Qr+Q6I
0IUe7mMsneB6oIpsYiUfbtDuXKXpS2uVV8Tx0DFKjsZ0n5oi/thQlbU3dKPcouanxlvdr3BcNmXS
7Phr+vCKB+3QCLDMqwn6VOFUaklc1Vh5Wg5f2DyX5V01WZCbIwjf07FMhlMjI5CIjEnfKcwsTMAh
WMVX+qZUsm1uGs4A09IPEEOtsKIHR4I/ei+LjobGE1G+BIO+FhHZ/HEar/IW5xAEBFMQzGl50hAQ
1qM3nqaVAR9l7L6E/lvINyUkx1pBWwkKJ0CtKXgWuP6wfDGbQ1VhXja6snUdoS9Whp+r2DsB1LBT
zILG8k1MQjf0tROW1qvWR+qzva5r0tUhK6VnHZBCB/kuqRxibtexAbhGvoEEAWm9wCZwPEigm/UQ
HHFyKvxq20rbtPw8+vVKafI5t78qh/0oEVNhqjDxTawTM95ZM2E3E8DK7hXt3CrZaoJGZoDFJ1fi
Yqy2z4TursweZKJauQwlP+AeFC9IeTitKpwm3h75reE/JsnRrPkNACUlwwqvFHLoV8A421TEDGhk
/8ABUuEEGg4ViI43zLQmV5W1/SjEjMjKRoFMo8krfDlQ+L7TBuWs4Dsz3oXGbjADG3Tsqqp3VmAg
A5O4CroSQQg67EnLrJWFVl1YXvfZxVQ+BUO60dF4RVEHaUIsaFVhNUjgqI1LEFR2yNROLlNoStAv
ssyOuxtI3ydUmHdI6cIYSp0ousmCW5Z1bjUOdsmij3inz4iazrPNOLAjExYRTBcFMdNZayCaIFx4
Narc6TGDoOqbj3U3YKLx3IOli/gCcEi3Z0edHt2sFhlTI70zkmPfMHEBza9G29F4zaEVKFJ63WYZ
6SUELYG7OJkHL1lmdtWIEFER+AlaIhAt7GPF1pVbvPbsQn+JtB3ev7bRTk4RP9Y1wSfrzijji6YN
XNl79fxx1RF26xtxi44P30i/z0mawEyzofntAeFCJYvJx+wt+C9Ds0XpzFYyoFSsSrGfVHCnVh+C
ijcR/ELFLxjnmm2QXGCfuJZa6bPFt9XGsE8tZp06cn08S5UWOa33RWUYtCAeZ97N7A6vW1eS9iAj
2G6KfNlNw9y9w3OL4bMRU9cU7+syA4KskwDw12pcr6T8nMjGAXm17aTXDsz/BxWxzV41t8g6fgXW
jtsqOHp0jUvjRuwvB+ncNjBiUSzqEipDBWaxb3sSglzWkym91cl9oo0n39Dc1jIOPoJqvoLCZ11G
jhRPtsWLBX7fScyTK7HN0ZeI7c5Aw1wfP1dgeyNYMGaFvECqk0rlJ4HGHuoQMDkTW0HQQkFTSs0r
tzD0ax36epSrjl9H5xAxDdQM15ZQrSpJZl0guXE7PIfEgfIJEeAJ5kMTOk1lOnEXrOuofka2/1Qz
35WQxi3qeN+PDFMJauMIwlQehmRg8AuBpHtyr+TBSlQR2ABT2vuO7Ft7U3skMGYjsbApR9Utpisj
/QLjEJGC2BVmYWsU84hzw7MZLjM4nUE3bqKalMxwC1jCFeriReIVj7/rSuS7FlPRQYMBJ6MrNb03
Unyao9idH4yxElekrFwlQranJZPN2ALTEkMr1DzwehnFo4nU3WR0SBNdB+kD3BvbhPhfcOM8/Sih
mBXr6uVoIBWUtzZhsVVtoW6RiJv56y2Fg5kNJA80m5c4VM/HIrkbk8+1CIi6RX5AC2+m6XFQsEbK
14XI+1HhF7/T5Qme9Gy9YjdBaSOst84RhMLG/a1pP8OQgZuJ0Yz8WIiIOYAnHOV7v7vyfQS8CCvl
zVNbf67G/thLiVu1aPmqrMfMxwlCQu1fNrV1VtAyCSvFHrCU7zKy8YzHoTldWWD7hsraiL1l48iz
8VXvBJbl7CftXkMrBwmRI1erKpMtAtDszNr21MYBg+JqQbkSUzR25B3o/kDnrVb7iLuLjILIwSAn
qanEq9Br9a2vo8lLTPiK57tdmtep2O8xJYWmpV1g/sBvpHVKxONRz6xuBEQwqta4U1X/xfeitZEC
iUxKaa345IXI94PwgIil8RrXjr7vX2m9uge66nZxfKgbZmt16AAVfcSv2UVY0VFHcS9MIDm5zUpp
nQyD6fAIqMlqwPuHJ7WXnbxD8dPCm74Lgg0Z0KNscgEN/l4InTHRk9yxh14oRNo60QqMCGU789Qv
URqSCINaVDBtbuBHmhJSuxGCevrZ79NrrFDWRsAzatWOilxAygjN3Qgt08lGca318kPALDcdBndA
WqsTMSglqT1VZ4VhRK+ZcibpLbJYkPEz1NsQPkvQyvd7QnqJiyL4TgkrgozFsRg9uxl5PvmW+uF1
MIWT51+EkH0NmD6qdyFBGm8UvL+Zdw0TvIdzyn0Kee0QoOYF/jVOcyhniSvzjlEHZGKC4D70FScN
8DRLzOoJ6KA9Y7cnwziAFMl0bTOI9UtTvpboYiSi76CvuE27gKOadpCmjilIWzLDq66q9g0ataLY
OPDCXn5Y9P1JakOe47o/BGzmNZQkw2AUgRzpBpm3XwI2vsrr2SRZX7uDgxKMk+yUk7rxt9oB+crk
4N02h1RdoXC2EteNbT50qCFhDbKxLv76P5H+7D/BSEFjUcmCU11SAT8kWZIJR844wbazdtNn49FY
h3s0PVbiC3TYy8RNNtLuX5xR/pNr/+GMuvjztYdWhAJKuZxxdFlJbLttth1sdd1sLMe6/Rdnm1ej
v95pRRZNVSPORprolzst8nSiZS8ljn4ku7tuN5COrqeNtsGDd+2vpdP/4/nmq//hfkpggHyr5Xxk
D1yERp0m37Kq6r5am8ae5w22ort/fU6W9v98iQqSwJqmKKoqzgv2H04p6lCW/XlBnkrjFj1HsmCI
QqM3oiuRGwXBv8jLEX/4q9NJv3x/eSvpSKNyOtGvkEJDj1z5KmKP9tcXJf3pY6KZOjFUQ1f1X69K
CLSxzuuO0+yzE8TrDdjxvWKLq8L215H9L872Z4+JCibAkgnikvGaL/rHezhBYI0tMsfdOrwmuGZH
qAXYsY3c2iaHION4/4Uv7ccT/pLcBFbbioPACTUpxsQJo8IQ/iyzeFO/AmL8X/nRIdovwmmQ5vDN
fP0/XJ+ch5M4iFrijP+buvNajhxJ1vSr7AMs2qDFLUQKalWsKt7AyCo2tNZ4+v3AHpEJ5jC351yd
sTEba6vpioxAhIeH+y8uuIJtWkPvPC1Uu9jjpnKfFX91L46aF4e925Nfb2ndKgAOVc3Ulj17MF4f
y2mKYOUSVqpn2au29ff8++hA5tgQ+c9uluNW8UdNSjocbtWwtEzAzuDoUzfej27oNJxyaE7beBdf
GGemdmr7Hw61Om2d1uA+FOHOEyENmsK894E3yN/O7MdTu/9glHWQrIYR4x8k/1xg9g770eYBdGF4
xlbxwgvt3O5YfvM6SOJraxgyiuaqLK93P+oXHcdwCVqkYU+SXbxQlxMdJA031TdqB2R4jv7Dt1Nl
k2+LM13QUyuqa5xzjTuRGL3aK9ALzLDoa0rc0pM/8taneAYZ5cyKntoihihztg1dlD5FyayckJtC
Fps5oip7xQvoUrybNtjnfY+3Z8Y6NSOL3g7SThpKhOJqO0b+pOSLCo2bopn3Q+QDGpfFO9qCf2I5
cYUPz0t0NoTJn7eMbkmauvAvTBZyHTB1LL8lvy4gwjz713VhZ6/9lerlj3A8LtGq5AV6AV2eN/xV
6kUbWgUge93k3DJ/zieOfsX6dujquImLgN7Rcv/FPydUrz6OInJjG3UXPdJC8c6s9smJm9pHuVwz
LHl1xSOx2mGzQTqcXi1LrVz6+8SZL1TaLSi1n7splsB8fFaY4MFoy685iGwoaota2DOa/7Kkbmjm
uhQCnYaVVen9TLv0AuORc6OenqNpSIoiWbpsrqJOk6CpmfcdJhquSPymXOL2l0s8AFt8X/11IP9W
7/l/W+NF5wz+5zaxW2RI1/x6zf/Pw3vZvaXRr8P2y/Lv/rP7Yv6hyKqkiaKpqSp7iYX+Z6tX/oPE
VNV1dOkt1EuXxsg/W73WH5bC2furK6PpSwD9Z6vX+EM1SPMt0k9L0i1L/jvdlw/M08HuU5cOjgRl
3pLgQXPvMdDh7kNtU5iAQxUessg8vWZkvoYmkzOgKqK0dPfa8rUQ5+hnRprWU1DzxxvLiPNNagDD
stVB67dyJmTJppZ0KhQmiQFFLzkP9gfre/fXTzrMAJYQt/6hsmRoGn1u1WDixz+0lXSYTSYdgQUs
6msI2PxqIwVLLPMnZLvrOuvevh5wlQV/rMzBgMYqLRWMKNStigHT8FLFF2vcUmG0zelSa6+/Hkla
kqVPcyPZJrYzMQY9nlvVganG/ahE5trO98Gu2dZvrQ2udhPfKI68a85ckMtafR7PNNhe/Jds6ni8
PgCkLlZl6Y2bYJdv2t2wCXcJlkpfz2v5az4NY1qGhJYSLGJrNS3s/kqN0l7pIdW1s6bswVDiLYLJ
f7V1/2Nu+Hk2srLwUDhJoqLJ4ipcJ8pcIOyEjJgmcS9SshTGbjF4oXcxu3mIZI2MvyBmS1/P7sTR
OR53FbgnyARCUIqMG3gKiU1zjct3fNnbv5Yoin9FeI+vWrT5mwkjG1MlD+DSsGRRAQuyOgm5nqhN
pOAhEfdCS0tBm3+ISVt/rxUlfz8zx8+njvzJIpOjz8tFoaw+IcSmIZIjZMwbb/Jo79N3QkJEBeDR
7qRtfDN7zV1KUhzcns15VvnVMk2+KUA2GUQL5ObVNK2Rei0fvPHUrfEDctuuvQB+skO00fXPfMpV
jrEMpYOVMzVFWkL1unpSBeasp0PXegV+Zzqq/WkYnamLnFjIoyFWm6VI/AK7UWjYPe5eNAPF74ZF
1bsP++c89J+lRckN7OrvM9/vc2RRdRnulArvY8ETrb6fPCft6EfYWfeb8E65Km/Hy9CtfmG94TS4
PeNTcOY185EcHR96SLAKu1O0UPBQ1slTY8SCmcpdx2dTNip9pZ3pRte0j7bkNBt935X26KBVhdpn
dLtQatE8s7+e9cfzYvUbDC5Jw5SBexnGukYTC0ocCnPReTRO7s3rwlMvMry4PXhJNEv2zU/LM14M
J7tK7monAXxTU0npdvn1uUf55wjIBj74Iauvbipq0WYiP8RKOpf+rRmLXlRWZ7bvuVGWTXCQQYZV
hqzLMl0EC+7UseZNUIauvFhJfr2wJ0LeMh9yBpPtxKFcncky5wCFStV5aDgOnuLK+Am941OxT558
Pigi0MMj0KVL48zpWeXIywElECwAN1nkJlnyq8MZ0sari2locf8Ut7O1qdqfOh7Pzc3X0zu1jgtM
kOyKVAgsymoUUbcwRR86BDJ118KicejSTVW03tfDnFxFKMgcSMsiuK4DuKlgUWokgLgtBExfggfR
wzyaVzHdmwJE8QWOy3t6NcPuXPHy9AT/NfD6LTUPYugLwdh5HfZGPDm2Ndh8Tbs4M79lV6+Pn65x
9lXT4KJaowc7fyrSakK/GpM5F2Dxm7+3HOr0Tk3Dyj6XZZwI3oauWTzCwS2a4CqPv1og5n49osSP
qOTsGQ1MK2S6z8zo1P47HGN1jlVVo0ajMcbgFM/qBeqbV7gpu5ZD//jZgHDulM4Atu3rYU/cGQal
T5ZRJzVElfJ4Zl3VdGprFb1nNbgvBXdwp+1qgEWHbd44UM0Xz2RS6zbCxznDx00jbHPff7ru5XE2
6K+zMzGU2Fj2dePQ7xv39EI9A2kMp/RQooscXMAvUVvetTe0jIAI2f7r1zP/2InrLXT4Q5alOQhp
1sTzAwf75RZp91ThNtE228uuuDP2Z0ZaQtankZZtw0vKQjBjtX3CxKiDplQ7L7+KwGH0dnmXebHr
39WXOqaQNvvKNXdQ7+Q34Q6m5Jn78tSRNA6GX+2sou7HRGm0DuUFnW4zTBTfpMMsntlKJ54YqnE4
ziq2BQmbx8oA1i1nMghAk1FHEZxkDwAmcpBYej+3e9edoL8208HUloN78A0DfFJ1UPOdB6DeheXD
kaEFZXmprVyEqJPbgXvu5j875urIRHUC3spflhMshQtPymscXGlDFygQ6u/2+HI+ezz3CVeVdzWQ
kp7csvN0f9rOEyZb8Gjz8f7rjXoqzJka/SbKmsAyjVUmZ+Vz2zWi0XloQHp++NqgZvr1CCcX73CI
1aGDMBHXdWR2JPv5R9lbfu+1rfSAe+O+u7WKDQq8Z4tty8Zbn7/DQVcpBdIGo4EMOyFnHy034X30
Ynm0VZ8DWjOYn3a7M7M8M6C5etfrSt/0rbEsJCmMBP/W9vczc6z24hOuHrugPbOu60Lqx0E4mOI6
xChJb6UdbgJMMf6NfcsOPTgCGnakP8xbAAk3F/FOtsVdvm2+x07rnlvjU/fI4firGINppzgJ/jLj
EXwBSX8oYIet35ol0D5pm4JZ+3qNT52IwwFXwUYMmjFs8RDxpPZiMHo8WF8rbDL+Z4OswgsMGFyu
JgbJ5r05Ir3e1/ikfv96kHXf6dO3WwUU6PnKXOmsnf+CeRatjJ3lSUBdrho2S/F4bneePOU6N76i
UBvk1X0cMzMVI6xWZavUOp/JAhSXlv/Nuh0MsVo3v5OhPVHf9gT9ofIfSuwHtXNN65Mb4GCM1arh
DNYJCuKaPDuFX3Aw6idaWy7q5A4Eb9f6s7ecentum596esKo+ffirQKxmaLhUwmMKm97NwTdu5e9
+hZbw6X7Gr3XVCwEKjPVY/M0/K4f0FnZfr1bTuUShz9gFaNDbSwU+oY8j1CVVCu0KHvrGi8ROzfB
M5m/e4QPJsytvx713J5Zhe3U5HGkw0j0InRq5rlDn/VMknRuhFWMRvQVcZyOhQ3jVxEsgIrjwv9o
DvIqKDepaQiKzxx88NcBzq6W8Pz1CCe3JK86a6l0Uzpb5XkFLIdZMQViEuCePL5NjN+lfmbfnxtj
FWjFLq1MUL/LLK77CYdB3GaS7MfXEzl9TZsWdVVKLLyFV7sMuXOQzUqAPZA3eAiObUBkIPxlDy5Y
Pg/pxbtzDdXlb/x0Rx+MuNphIQoWpQ48GRV/yM098Cn5Nun3uYDpZH5mr50ba7XXRoTt0MyLeg+B
mm66xgv1phCoFYlg/nHmPbOWpx525r9ntm6L+0GMJabPzLrkIr0LCVKha9y0k1sMznTbucARHVoi
lQSV4L+5JA+GXm1IHdwZjhp8xjS7DavvQbcXgN6fmd+JZIc3OLyfpWgi0og6vk+Qro9oxWu951/7
22EbXKhu7c0OKF7qXnjP7c6Mt/x9q51yNN7qBOB1rEDuZbzpQqIkjizUVrkgt6EzfO598VFs+mqs
1V1phc2kRC1jIXuR7Mjl3BJ+G8LBm6VarLrLyw1Rqm3Oz0gc5Z6XjodoZXwjUf2MPf/mv9lNR7Nf
4ujBiyfRemk2UKkDs+uo93JNyTFfbj0PZKxyXcO9YeWbR+Eu/Pb1up/YxrxdwVnAG1VkHgjHAzeZ
GiK5Bc+DZvmN2pubTK1cIjbSo/m5I3NiSx2NtZokbBItK7sQ6T3H3GYPFigEHpKGJz8OSOf8QI8M
PP/X0zsRV4+GXP78YF1RxkqMYGBIJIKAWN8bGn7w4zl9iFNv5KNhVvlDIftJJbcMg8PfvrxTANtl
1/KeN/J+/jZdniuVn6gDAlKh4sB/aHSApTqeVidM6YyKN/LMjnnvb9GGAEbl9Bf4ANrNVf28nNII
c5hzX3D5e48ODsh2VaPKqSg0Oz7hY4y2qmSMAwd6VH2B6cSQl2+oJg2XUmZUntkH2s04xXBJAVqH
t6Uq1y72JL5iIyo+brBqCc/8ok/blx9EA5yaKGxDXVrX66dhNCc5HcA3DpYNg2Dx9IPfsNH75683
0udPvBppteSjie0ydqeDlzbipVIqsCMwwsOmCY80/rn82YC0rJT6PWr7B70YXpGTdUUx33z9Oz5d
chxS3VTJ8C0uLbolx1++bxGsVYqeEvqMt9AQYgYkoL+izpeIgFwXmCN9Pd7nnIFiLKsLjAc+NwX8
1QnKMnUSpjFcttrgqU7iNdf9d/aas6AR6+votjpTSpQ+ndnViKvDRPABKjt/jLiAaBBF/YYzpO/2
1Ex9e3qstzxEzz0BEHH5vLdBQTJDWZGQwFhPtFPqXJradABvDh6aYNGJDOPX4tvUCXOG3Rg92bQ0
ZcTQOixxI7yrXvIiUB8FZRhvzbQpNnNOb84eNFSCoHVrZXtfQl9A27hKLxFvxq817LG9ukDKSsdf
Ei8VTNk1HecpI+p+yk096e7U91HndoNh/AzRlN61hgAYWlCnb3k4WFSL65i9HqUNnTFfaJ9HxSov
LBhIXuyHwy0GGhH6ETi70iVsJttKRuxhulKRd+gJYgQPicOxEO958jMltXEgxOpuWEzjmqlTfgLp
GELUxqZoQOy9hmpCrDF/59NUbf0EmXgvTzPMcVILB/WJEvOHNnqEwXieTZcz4j9Xi1adeoEMlhVu
BviuEBybMIQ9icAoZD81R3dPjhEyy314EiaiP54sBtGrWmTyxagnpnyNk1v9p0WB25taubwYlCra
ZLqBWvIkhDLfQlUTL4+wk7NNqQmEa6GWpZtwKBXIkJnRZmBYg87FJdd6FdoGaQH8oBM7GxNoH0PT
SW9UyPFnG1V1TvYdfbZrpOXQiOf3PyZ+nxnbGH0XvFbkeJMztUsW0Wjtfuyh3GnGnOH7pg5ol2Vk
B6kOf0vIHxACk38Jce67YwcgmRoD7sI4yr7prdU7Rao6OOQ9tbrgRXl5FwtQkD0gq8PVpHTlW2Jk
rehB3cPidqgC+QEr5RDJY810dGOZjFw3OxOV710Jxgfjh1a5r/JOzlFzn/UbMUDKGe6o1D9PxdTo
7pDraN+lQ3ttoNv6LbYSHRP5ye+cWYtE3RuSGHehlB/gQ6/Qfc0dRgl/j0Tzm50WZ3G2Cwdj+jOc
mnhb5ajA8kdYNyPUGvA8bxHNvI4wMArgOOPR5UwiVBCk6kw0ScXpm+C3SbZZSiDBwxinfg+8eELZ
XYgT/WEIFk3AWkDIwFeV4UpI8vABg0+spHodMblsiL7BUkoeU0mdbyIzow/sZ2Jv13KRLSvLVVuZ
RbcJrWFAQKYMRTdVodX6qHDtzEb3f2IpPTqiNRU7X2rpJiejgMxr1OOrjfZMjjlaE7f1a4giNzlm
G8wPfT00A4KY2Ga7uLHhLyZLvoH6u2luW79ILlO/jh5Vc5Z2RSORraQDqrd2VATvdTiO+JxqpfgS
TmhMj51W7HCTy/ZAjyYkA0OKMnWuix52WPF1P1cwA+NAeKmMpsbmZSoHV59hYrtY8+b7qY2qnVhM
47bJywzfbNTOkXIYUG6YSpLVftBfZGxhkZXJrevAV6BtYnkJCQ02/74oJONdzIRIdrB7FSHqYQgP
h0viBVv4xnPPPYoQp1VcYlSOnG7e5BGWmWiruaVWFrtSi6dndfATD3xhsymnPLyudC3Fp0DKXlpQ
HVc+zPfMrrNIwEk6SnDZrWnpKnDccYPXL1LskO7GIhqdJgxSbJnKLPB0jK+IRqn5FOYJQK9OkvDw
G6WbWBALycG1rLtnMXocnITWx/lRmwLJU3qhj9A71ftfAddv6JVVVeYOItrhU5uFJI5im0R3rWrh
CW/l76bkB9+ErA62TR0mXBvY7Txi02jao9XTlBnH3LqZQvxFvSDIhR/yMEBnNDl2iHYkYV1tg1nN
vvW5ZtSOJNZd4whVhGhRoJbxJuxwIvUJOZtZX0hnlaD6r5qZxw+zNP9qVSnb+Bg6YG2GOrkJiVoo
h3efO8cGjPNA+1a2LVxb9qXa544smMU9hKHwEp+g5EKRkmmjE2CcImi/1UP/Pe0VDA+zuLixJOTH
bKMlw5tZIMIFrD3xCb3XH6o5li/EuadleexKtp6nqr82e7REw0qDgVFJy0QwrusqPAKbeoSWL9WX
vY5zbhgW7e1UmImtYwGBN0n2HpbVvYDzAvY+ISKNRYAOCYLJ3pD5OeqkMKM1nSRalc0aJjm8an/G
UrfFzGNfLJriAOBbl2aAZveF0UHLaq8bMRKfMtGE3R3gBjNYfgzjCYNkC3a2PzfiVqgmTjUQQviK
izzjIjk2ztEz7W41xc9wNrhPLOm2n2HHCZUGxxXRNw2Xi665s7AU34ZhO9+F/VC/qLGU4gXd6n82
Fa6YrWLQAh0I2Hyxd8hQwXdTEyC/mcP7FDcEtSGv7UaleebrimAX9VC6BYM7Wu7jAGyUmtsiRY39
8Tgha5+KthJGP9NMgu6PqprTqxUk1tHCFLaUwwsjBXGMvcNLpqfkD1Z2gXg0hexGugPKoWA8a1Wv
tYD4oC3PTbTrulxwuww4smaV2wC09k0jFtYFvhIX0TSLLXFjxm24MkLk9gVRfUgnwdzHfdbfiSWv
0q5BrqbR0l9GYOLhUsvtzgeB4aRgO7yml1lJOM7IE/6oSozE8BpJkcO0Fo4dLHIYZjGecw15a6wO
96Re2Gsi9WzZ+SCFe6mVc6fwscBEftl3uYFjB2FURP3MvEVj0vKv9DIBwR0kxV0cyDBTM/yrFbU3
kNulxNOmY7nT++69ybrkoRDb1mlMy1HC71Un4PWA/9WjooY/MhwAXjWs4y9hgVUbcQzdKcLIkZKz
8FPIw2QroN+BeOZQ7ZqukZ7kKaNoKXWFeh+hOmFnXWNc+YoP61nV/T/LeNKpNhUIlDpjNFZIE8zx
xDpBFg67KHFlqctsS0FPGQ/MqaQ/XuqDa4nY6KIARz6TYBKdJ3LuxrphXXTt4O81YZ63DUbgtS3i
vCI7waT7j+3c5o5CQrlvdGRp8BNu3B7520d/8o19Obelq1lqtbFExDEafON3StXrW2UO2l3vG/1u
EPXo0ur8cqMoRbEXOyI3lItpr0phdYlArb6RRiPzqMjQ6Z3bbzoGH/7ye6biZg7n+aUxWlRgjUa6
yI3QwqNv0cbBGvhKMVry9lFu2FlARCWZP9UxroTgi1DJ3AGHNdW6uwkQBXOAzfl21ZXoaeDVGc0N
rPgOrEKJ4nQvqBqF6EqlQpmj7ZyGmhuUcJkRTKz3CLcaiB30MoZxGtvZkgUUbGPTVUFQ2lEISlg0
ChH/7zDeyEqJBG5j6s4U1Np+yJLoAmcUK0PSqDLY5IVYeHqEmkjUWXrpIrkeKxtBarE6Hrg1N1iD
W1ejYpa4OmeTFuPAqKN3KRvBhQxlObX9HkJ72+K9aVaBD33YmPQHfh4e4XMyil4gTeVOoIL2zSDz
/bOTIB43XSlUlwk2y66kRdUb9rLTK1dByP+dYthWTOrhup4aFGGRdd83cz5gI5EN+mMd9HXuGFGt
P4ti2OgL2VdwQFWN20iNp8uiSNBRSJmq3EqNO5tS+9aQdrlVaoLVr0SWSR2ka1jA2VMZ+jNqLYac
vdRW5T8inNr9iJQOFayYX4BhtoKYlTHL6F3lvlDhYBDwORO8WO4snOZ2VTzMbqRYxqNWJ9WTWUjS
fcydHe0qNQ1vR3RrfLsWhvxRkqW59NDRk8Xd/4VMwAxaQfGGaLg3w3wnmoOHBiXd/hH3lK9flZ/a
AoAKP4BZOnRPUvzVK3YMIbiVY4wgQoGjkiwjsXEGkbWg49elClphMvJEAL9FeQ3JEtuqrEIf1Wn5
fkguYG8PqZ0/LTTIcGM4qvWq3CNfS3T1mr18SRyff/7tOR79gFW1qwT6ngfjPHii8JjIj2menqlt
nSgFHA2wepmPCXYgecoATRhDjhLhL1fxaxslgMGUlia4Xp0B033uaVINPlzU1dO8jAcOmMmion6C
9AXG3t7yLk/JDCh3nwdInKq6HA24rMFB/a7AAJoMjgHHzegib229hbeWgyqNZ0Dhe/n79BaQw8dT
XHUszFppwsJgxNY1fsnevCN8bMIHhao3h9z9eo+c+oQ61QbgrlQe+N/j6ZUp7tlRLqEHQOrkCBEu
OFrqhy5pvyfJJTIHvFm+HvLkwTgcczXBkDQLyidjYjhNC/xh4SjqqHhDVCQsk3ahZALQVnKKjbBX
fobbr8eXz815dfYxqlZKc5mzuFW3S4FH/iartvKWQpPM7NLrXDryTntdbF7/ajhkLi2AbfgiPGGp
+7cB3Et/Q6aYyTajkaetvkDSa9Wc4EPg5UbwGwmu7dCe60udqGcdDbFacEMdRSW0xMELJsHOlTvs
yhH8ezqzrCdCKqOYqqkqIr2hj2U/OClYtiCZ1CwTuWqB2WcXmKC0TuCZd+LPEXNou9soN9qW2A+7
QLmbvmt7HozhdXcmtJ84sqgIaFSRDFMDcvux/w5+SFoFGdZHhkgjp97r70vrPtrnN4tSYe3wcgvO
bGh5Wb/jovTRgOsOMIhtvxBGBgz38dNw0cF1p23/mDkqRBi4/HblTC8RP+NXxSr8HDaSl20EymXX
iq2ii/j1hzgRI/k5fAAdGrBKsXa1v2ez0kZ5woRjQQkt9012zX1jy5vcww3gXLF0KTuvJw86X6N1
s1CA1hjWOKilPFUGiZauZdkJhbmlD+n4j/4v7Vu0OXdcTs1OWlgV9JB11PfW7L801ZIwaSzJM27T
p48+h1NfivuFt5K/hGfoTZ9PDoFRlFE6lZeK5brzrs2xYrVKqmBLETh4Fjdz6xn9uWTkRMEZWr8m
UleHQ6WhPHEchaNCnFQyPYWj42/nvfGWvUuBLe8VTovkFbe5asfv8sOZffK53myYEODJThBWNKDy
HY9aaQHYC5+EetknsqO4ZHQ7batveDDvvh7rxDqa4HKhHIPBhzC62pJhOKpR4XcqZILwsdHkTRQO
z4ijnNn6nyM7HYJFAhZqqGZo650vlFmIM2/EjBoM6OqnaLimEmeP4b2en5nR52jHUBaZKRsftcl1
d1pN45g8FfMltc2ucLf95mv5OTD6ghw5PloI2EJJAdqLADkUpuMPFE5DKFhxq3pJ+xBBpYteorFx
VOm7Pz8lM6rj0gNEx/9iDU36O4RQrDc+td3TwOJdGigM2r2WM/JIg+Ul6PaUZHWT+bdTVGZoGvR+
taWDtk7DrUQG0JjL6EYBHzaCGc1EYf93tx58Mx1Mv2FBOv3EjOi6cOzpZaieWU62qAQO5k/uXL98
PcqJ7WCIpFCoPFhMaR0FhRi1iSZnFEsq3ALg24K4/3qIJbVd7QYDzi00FXNpiK2Pq5/0jYnvmIqn
2690oFGfz7RZ5CsRRd6vRzo1Gfp7CJsa8HsRUz7ed7RlkDo3fNWTAnGjyMGrkWbnyPGfI8JCrpRQ
auGa4syu0B0dwp/SDLzTqzGg6qrXVEIWypz+ygX+Fnv7/08W/H8bxxsY2MFH/aQFfveav2avh8Tu
j3/hnyLexh8Qpy0T+NByY0PS/hez21T+ELmJiGnkT8jqamzDfzC7rT90dTmqogXn0OS7EX7/wezm
77MWJraFVwJy5UStv8PsVo8TKvro8O8MVMHhvyFAA632eANS+rYa1RoJrjpEwykwO7vVRHzl1PKi
soxhtxRNVIG67TzrGNJrE8zACOFXpVGcqjNv2dboRQ1o+XdKfFn3pod/bbCxLJ+Xo6JeCFr5U1cQ
upOMPvUSwZc3WNJ1W5znaPD6PeXooPhezS1OUaVuyx2+XejmYYGs2O3YyXv1zaSo6UUCMoR5FsUI
2BYClRV5n6aqBdAMOVMajailhqGMI7YR2mD7yL4n/UnAFcY9+Lh3f0WBQ4Y50fkoOnwsGUoXBqBf
QyFRUVYPYykVNGZnoWOqIIeYWeXDFFEbz1sNebkUMUFtYyntjRDFHj7t+gbrST+ssGKf/WaLQ5lv
W+0w70Z5UGxskwLbD5ChoxWE7RMIMqUCTT+XA6LAqleXF1Dql64qDb/QNO+qInbRUH0PROkJz9xx
NynSs1TI77KZu+ypLTLHhdAXlx3qfrFZ3hd13iDVqiC4bg5UwKcgRicS1d1Kb3+BWX6UYs01jXmD
WmgRSHS09e5F1YSO1kTZItQWuZUp/Giq8WbOwnwbLw7iWa86JYZeblrr75Y0vzURtrcRgt4iUutJ
9SJjEbsrxu4SYejBgYKPJXMsf/eRcXajIMhsxYq/txZ9J9QqfbSTEcTtbcjSF5Hwpj3jzyyWuWu0
1OxrS71OGnPTicKTWOl2HgiqO/TVg9hn0c6nOOlV1ZNWx5iHL/Ki49S+6+JdrIc3hbEPmtQLM013
MSPC5662HE16/HpHfKAF/n1dLBuCxAQKG4oDvAUAahyfIa0WM0RlEzZEEdWuEOm9OwQhhbUgcMq8
UtGmS77r4fwoGOWlZd2P+WDS3E5DFzxH7JQ4Rdu1Hjtqa5buWFD6LKju4zsTukMbIb9Oe1LLAxBH
8Z2aSB0tuXN3xIp9sMyBTqDI6xjBMu7vtXZMnuYZZx8NS1MAiUwbuLR7Xd3VZvVqFcqDb467KAto
j6Tz5MZDcF8O02ZMqz+jUQ3QrL4HAMGnnGIB4Wfq+Yp20Y954xX5u097a8ibzdervnqdLL+YwIWq
DvRYVp009HjVi7Bskx7whTdNycbXxRchnv9sDBSEtIhjKeZvOhR/G0tQGxMjryqmzrZCtKu//h3H
t+vHz0CzwwIhRQAXtXVZp6eI27WV0eLULuqoOZo/sqp+aEwkoL8e6ONvOt5m5PO6DHhdQ03LWj/H
8rIPckzmge8VJXrmuRngQVVkTlW/hFp0jUXx5M4agoOmXN0gE8WvkVq8UeRwPykDYcP33cSM0cYY
4skRaFH/lQL8R4mFFX7or7XgUcVx0FgOZZ1jgsxughJPDI9kNpman2GhjE5WVqWXRDVv9ESk7B8Y
XirWHNj5z7DNHxppfs6V6V2Izj2Xj3P6f/walgyGIuv26cvghKgD7/houUf4mpd70S9ex0r/MbcZ
Vx2ej1xItOicMi643/8l83Likvh8qxIJyEMlHcgeyd3y5wd1kUigf593IC2RnQC/0xaFwxaeHQVp
Tbu32srDi3Of6cqZR7R0/NBc5rw8XrjUUVxDKnmdT3aj2pAb41tnys2uGKpt31XPQY7ZPHrRfljc
0grXh4u+SW8Rznz6etYrqOI/RtfRAhRRnUEJYoXPN/RhSKpGq/HqKm67oXsqB6zHsSOdLPOOx+Rv
CpIPvpU/S4J8PchXme7fxWH5XMXStVHWm7mozvykFfz34ycBY0RAl4TKZFFWX6LB35qXBD9plMQH
s8UFulEA4jS2ONYvhti+KEG3C3lYytF4qwvdtYCmaSffW/O8W3bx4CMKIjt9Xz4p0XUxyUCtUEtu
u7epGR5yNb1NhfFtLupNy4rnM/VMszoT6j6HGEC7B3NYPenbhhazHzAHQ7Mu5Ny6s9T2jS+9O/P5
jt/0/1grHqIi6A0qCEuqerhrdSEzx1ieaxxX6mezmB7MdEa3r1WRfpHyZ62ycCaXfqt9RhJmuKIy
YTVgqy2NYKl/S2frIgnEczv65I/iPqJyjnqLbKxeL1FMb4/2Wu2p1iDZY7edBeUa6jiV69Zr5fEh
Trodzpg/psS4U3sdGEr3NCGh0Zb1tupxUMrvhL788fVaLVf6cSzmk8Amt+BfyRjFra58sYjBLYk9
RetYfGjn4ken4NHeF7f12HhfD3XqTC+lRbREF4knY33RxWpqiZXW1V6UgKGS6uap1MC4lCkUldnA
c32IjF1a9fjpVQFlTh2HCvzmpnP3z+d4irLiwhGQNPQVpTUQ2aolSR/jBkFMy7+Tpk0Q7oLxydKv
BXN60EPEiFSgG6Hy++v5f9R012uNGKchYWdElWQtsVQJ+iz7U11TU9d+G2X+AhljdIxQvM666oeA
CSa6vreDX4Hjn42JBmv8QlSGxAhU29YrU0LuGnzLOMZ/NmBVpKZ+lkftLDB8OYaffif1CE2hGCxC
jD8+Pt3gC2LVVrXnB9adpPZvgVT+KIt9Mge+nTW15GBO+xuBLEyxFw3TQfxWi0Lg6kLgzW3zaxpl
2l7Jln7unZR0b+DXzipWLkd4/RuR+OU6FLkW8ZQ6/o2JFRSVHOY19nLFt7x2IRg+TJJ8PUntUymV
z4gKoawqFC9YO7p+hAm4Hp4JM8qpcIYGA3GXlJmy3uqWIHpkXdAAU1PF4lc9+KU9lBPorWrmYzX3
Q48ZsQkK1Cny5rLVcrw/s9tADi5SK0MScu7v8zTQ8GXuwR3F0qaSdDtVAQuNgvSnmauF08f3JEJg
DlgFWy39W2wwAP4l21kst2gzGyUK6FSb3TownDrm30QYBRAafudf793PwQvhjkVuioc14gHKKqKK
JhCNGTERrxxwSZC0cV8g3x9b5tags4qbhjCcy8GWL3j8hbl59eVNb6icGXW1us0g69gT0pJoCz11
wlJGtnp+DZRpI+TKQC4yUe6eh/tM1kbcnRprY8rh1VxWWD6AiPt6/trnb03c4geJ+qLTALD8eL/F
sS+BSVaxEwn7KwPzJj+JbugpAKX8nk/BzZQ3vNRkewTmaPNpYcSPN8lNhr+LLDekTmL0Aze/e7xY
b7UewFqCeOxCOhhT7ftCZrFro7tKRGUzxsG2beq3tNIosueKQ5UB/C+93Cz8hSXj3ozaH2GHA4Rl
XuIZ40oGolEjvjgBsUGc/chBRu9bGNyWDUsE/iKxx8HsHb1KnsNBTv4fYee1Gze2desnIsAcbkkW
WUnZki3fEHLL5mJcizk8/fnK/81u74NtNOC2DVmqKq4w55gjhArBl1b1dzsRLpM3xnPVn6DOvjEF
e/zfH9sfczUmk6S3AcqwbH73lX9eensJcV2Kbj+IGuZS3RLCsOpv+eQyN7XzpME8CQ4TYTRulX82
buccda1+UlPlhjMg8l9ezZ9F5f+9GgYYng5QhQTj3w9RNGM566on1bIjrgak60MpLJIKOZL4VpTn
BeZYtCsnD3ElkPG+TDcD/PHn/34Zt0rtPxf27VWghcDXNGA/0Qb9+1VA+TUacll2zKz3Ot6V+OHZ
TZqvHQnp8g1XXKfv9r/s31uM1p8/FG9rk/EXMVc0xrcN/h+F/KoWgbVxhS9F3b56/cwigYduraAc
jf+WjUvqGsVxc71/8CF5voU2eP0/xuh/sVZiPw2SKaJAacSqWE+V4Rd/2ezmn5udz+TWalm3PsMO
uHf+/fKc0h/L0SdspGm2B78ixTnIn+v1xeuzVFVACgS4l0ANhCT00oqrACnmRra4Zqe9nkX6ND+U
mwO7ufvh7s2Hpo9fR1nOkKHNMixt5EXK+suQ4M9bkpdMB8uxT5CXgxnfH/XcCo4xtCQCHYZKw9Wg
IjX5Fkns79s3I/C/+sVDNUD/2ETwlyr6v+oIfjJT6t+NOupey/vjMK42bRprDQXC6OR1hLFpToZL
8019llbzRHIVIVA+EX/ubnyMQZf63Zo0Y/GjaZdv9jyRP0ey0+BkLbEANv21fy+MHDhsO/7vdf5f
ff7v12kSQ8lFTR3+e03+x5qbOls4MLKJubHoQ4b5wdz1hBHYUz7RQEvrohX6ec+H2OoGoq9KENfV
uiOLMq4190Tfj52aInOi5Z79Sw34h/XP7WAybiA2/3Gx3Trbfy84EOletuRlHbah+rVuunE/ubMf
j7b+tm61fV6msiMFokqIhfzgPlwgT/ZFKocGJ4vOKY/K41BuJyLlrXQecjZWAzVLI7PnyQb9LI0y
vziueshU9rVRov7bh3sLzfxjR1NEGkxBULVxMf25ChBfW3M+QQkYDjc2bZINjkZL3raJ7akiJdft
Vy3YGwgAiKfYNh1yZH9n9CShZXWWzGZVH3bL4n4pVH/U8xGibrVcpIB/YMI6bed5OTqBeCpa9FM9
ae54TEOIMB5abrXTbKnPVqzBqRvrr261eeneNGSWVGRwiHyhUOjEoVgxj7Dr9WrX5HetldIiWNYn
Xa5eXDTg5nq3WVxyfIykkvs3XuHjpkP3lMGCX1jRErOWB3paWOSglUABZJHIIJ3ENIXbUly71izR
gSA08PPiEKzZEXD1XO/GELq986wzjMcGZySMxq7e9dG4qyGcSU38cjT5tgeTCJ26/XScR+n5EM4R
6Xhm+cMwEBFAsVX2/gWaxpPnzd8aNUcEsRnXEXVjtBNKjXc/eoBlCQeLNTEWwSPkQNI4HakxIiDi
bjOQ4NaLH69iaQ65Cu6DjNTQZbT3mBjdGNQvODRrR34o0XeEJmfnwFpLKlr9h6Wvz6vd8G9rriTH
Xi83eurJtcS5Mf17NbNW3cokNDOTeD4QxKQoJEIzB2XFyXY92BqhTG6Fh620xy5BynjKIbkg4ECn
2zVOkwB+yGhyZQFpa/uYdj7+bLPl5ffqGacNhtycB+Fc9G0yCYJJZsNJg8FZyOJqp29/OSv++2pm
Id9CGG4YJLGIt9X+H2eFtnVb6UwBfKPW+uLk9uvaez/gsX93dEzHXPtz6Pdnr4SOo4VQkv75y4//
s52A/YJOkCksP5pgkT/dN/eu9O2q7pmQ1lMRNatFAbc53dHL48Z7bEodDrNwJMqAnVShUaH2Nmzs
cwrv4X+/kt84zr+rA16JzwAWhsBtmPbH4d4Ue+sLt54PTrDhArYd9FydUAiRLHurtIcc5q2z33wJ
2vIJG8/vOqpr3M1OxsbXVzhcV9rJyfrqeear6tvympZ+eJBjkXRqkPeYRkGcCxYZdmthxnBtWTwB
FoDIjBF5WZUTYUb2c3Bvo6Df39hfx3tzehf2aqa/9+rSjBzNloBw1wuZBit+AvV0XZCjtP3uJtYi
HtvZmu7dKc1zIsamfE6LRYdb3JOsJ/3axY5lOu2QzJ4CLY+Mxb90sgsOKlCIWTz2rz1MxV+K+P/P
hYTrNBxenVkeUcN/2h9QxGxBvzAHz4wuO9j9GLeecy9dyfJ3sEEz/V9BKaqjJccI1ugveOE4TUyk
7lZ758dWSSoOwXjaghwF48TlL0CvBeD/X4c61Q9JCwavMoCP8sfTF0Y25lkGINRp+Klkw4KHS1ab
tyqsJTRpiXrNfVL1Iu4tPIa93DyPgbuk87Ytr05RJcU46Q8marAHj2LK7tf6bt0tLywNAkNx2ItW
fW8ueU8uRy4pEagBjbULviwjdOnA6oe0zNHIrGBOWCUiSQ4mlehUEyEsPuu4NdVHse9zCvhYwMSX
ZDLxf6PZTuaAjHGoNjjsc3lQoxEcELxxpgSqxE0i/7HtZ7qcLRDT/aBAfJZsrJOW5Hr83/pjQ8Ic
pxHH2jyVDVGPU3AoNyStzc6hMz2KSk+VlN2duVLWNaImggmtS5JVO4um0mJPV8u966pQCEs8uru9
oFVSGmNM20RX3i5JfXuGhraGuim9wx5oZSwk9dES1KmzFNl9V9nH3LPSLgv8q4mzQ7jVC1u+PDTI
smjXVsTKkuRjtV7MUVfRTXMZTcp/I4FyxYONhLAMN/FIqXm8OIX5iRpBd2vj2jb+J1biVjKTN7h3
Le/XLAFN/un6gMxgs25fgpmJH2Y57lYa90Pg3K2Qkh6cSRWHvJGv6nbnNvSfXj/WBGaSjhpwxZ0G
p6/J8arrQ26WyFTaGs9GO29OW5bNSUUI6u8fRyyVHbaB/imcXkvxPjfSLS/ed/E+Vs72pJnOP+0w
bLG3bjKexg0iLY85arvCP3C7DEeGY/Tc+RAc7FuTJLtyv8/t8quB6gCgrn2tZzfR6+FR6Nv4vVLV
43xcKQZOTV0jvxX6cFduCE36YoJcKD2io/ftKrZPtanhc8Gibyd/28/ZVP5u/uPNpY3RS37ZUaw+
NuaNw6QtD6a70+u6LUJWr5Cnws7bp5FuxMcqBaSofjMujtXUVwYKfTz0Adm5xf6x3crNYbGcDyL7
yCDzyvFgVcpDliLMq9GZOYP67EKYWXD14DEXbnneicXMmZFGpcmzpGliBQoCtZ3gbWEouzu2dhI6
0uBa67xIFFnwRlTftrhXt3afydYzUzyQSdPt2xPf0Ao7xhWHZhzXtPFiDBIm8led4kuz+NOlb/Xn
svOepLON7+3e8fOCe98t+DnSX54Bs6kvFIlgrvVFq3L7qZL1HSJFlrLVZFfNbAltMBVpgl22fulV
GY9dtcaDIBs2Q6546W9nq58T0uv17hyNTb3Erd+vhFDqzaXqNOqltNoq7X33M6IlKx6UOyjGAIZH
kbO9G7vlhz2S8qOA7fFwyw+2p9096wS4UBaJayfN5yUo7Hf2uLkEgFlZ1ZyEtZE66pIM3rrze6Op
7eiYbXtZB3LEKUkyy23ioNuTpp2TAH3tU7dhuXDr3HhK4knzsU/2hHbvLMz5teqlMGEDbMGMaFju
3xjcm88TCtPStr90q5xPS9bc9HYQZxfzJAaOONrZq6jL5Sh042qjGAkH3kbsyi249U89+iiiwm9/
Mobm61Buxtkiszck0lfL8iVqPeCVYGH+N2bcj2yQqCKQ9HExJmR3mIpBCTj5WAV6hr9cSjqJMGNM
f9JNTqhmOgnhKWK+OVSLW4WrbvGBUqyPmvQe26aTqbvV/XG0eAJq2+7rDfudMR/gGxB8dSvkNxrf
paQU9O3OP/QgByFKNeNotulmm3QjaK+PJEV+7zXSIuvx7K1ZdkeyYwMhQZfhuK99LDrRPXhW82qj
g9pn3oi+1/I4iqVLyADGmnL6CLbNvI76NnEVF7FHT3Z1br/YBQmCwdoeRWc4F8sLElwc1vww+83R
aHP3jgbUvTNL07n7pNDAl2e/y71xvc9cfskZCZyzSr8bRkmUamsYp44D48WtDOu6NftbnzXi0Q4g
UMw6YfHKl3GOO3ny+4+TPuYhdlwqWb12itsqV++9JDFVG07LEEz31JNN5K4D6SHcb0lu+F40jJdx
uRtzCrSSsjLdFSXGuBDpqAcr10olCHznmywZdKFJkSFtTpoTl1kXJDwdqwZcrdr1sdl3kuhnxFFu
oJ46L3/znbxI6760MS/SljBHTxVS+aho8ksvETvcEVsfUdKZvX5vKu2Deyxd6TDJdXYOCwYL8Cuy
u7W8eC69kF8EXajhSpLQl79n/sJouZyunQmsoZDKhMRmExLppLrZYy1XZvulxdm7ZogExPnujMqL
7a49S+O12ZD+Qlqqo+JW5m9O8MINZcfkUzyXFqIlsHvMZKx2Pa0F2lfSMD8x0Dj9blDMeX6q9VtL
0wfzQ2PUr9JJf7cnddm9TltrxOAx9kmNoJLNnI4un+BYCCMcdBdB5Zb6FtVaMQx2uKqcNliD2oJg
mVrdsEiZdbv+uJM3WmSVvFZDdllHbYltMNV02ClopuEK4FZdg7m4mkH3PKIKTBYn66La+Oya/GL0
LSeBox1dfzNeCsduwnknr7teTERS48rIqPSxBwiLZbSeA/T0OFIEh15l9u2EjpzMM9KgmOawhAtO
5qM1Hfxquepi+WUOgxnnjR3ZnXNRmUvEZ++JtGTgbZnDaZT7URXup7JGLmYFq9EMei1Zupw0oILO
bR/2LOm8rYq8MczMWt2ppn0b8+3GgdzDbZVQ6T0LmLX1Dk6rgnC1jSwtncCBDQPaobKZzF7fzuLB
kDjBGPu17qEGaU3ANtWL6zp3sd7jVzHPenft7f5rneUXQfYnmPCTb8BVsXXwHKPJiEUPdpKSh6tW
SvqB2m8TJc0k6BGPu9JIq56aqK+8Q2l/dfxmePjdS/oJRowURU0Pq83e98S3P6fGCKmig1PmdT/N
fdpAops5of5ggDV9iDkXF9OjlNRXg0NzJAneGfANcrLTIGAgA0c38dBgvNXCdoJoRgpdYZJKvFk4
g5b7da69CKfr8ln45tde98hxnz2S2zvpHxutIjhbz7/lAyJk5VRmaiCZPvTGelmGyj1UVe/dL9m7
rDr7iEbRSCcLjanVXl5a8OUvXbVFxUQw8qi2hpW79w+2VSHwHDUynn8M+A5AWTtSfnB9D5g2akU7
P2WMaZOy1u8mT5Mvm298ERrqeYl3xyGvmu0oN/vnYBa4M1f9HCEgR3K9TNYtopbD99ZteUEBfkxM
wS1mdeV3BaF0t2K76Ujx1Vf7KsqMmVH7VLdsK/1tcTSMpt1FYhPQA32oTEsDaRsMpI+VVnTX3zvR
3JDCwtCrBnnZ5iIVyw0ptkoSo5ey5A3eqCFieCESudTaEIBDnH9jEd7I18hmQeC+TM9rvr9IQTJp
a9QPXVa0nPxmYppG1AZqv3p5t4YTMcKnVRAY6/cum7fKzu1Up+O8Ees9MZRVfjUnFoGrbpY14CBD
eZ001zqZte2HOl6eV8ZvTDin5WGVin4Js2dpCffR3CZubkJKwmXZcA+mnryb3SK4dr16cPzCIt9D
+6n6kffXwDfrC3gCuFUnw1aSbowH2hGtedjnVXHEx2TKqodcz6wj968fE3rcH1vnXXk1Q/XK6ZNF
6HlULMG7tlTE9vV28+i73zt78kKp11a6B/l5qqaL2QVliMx349CTb6tu51cE0aQ35zs8RH/SQ2/e
zhsb8iC8Bet/E15ijffmMSAltS3wo2C30XWQMTOQ8/EgtfpITMGBz869wg/174KheEfQTcavmblp
6TnPggnXSZuZdNBKcg1oAMU9IHnIibgl+44HN8UaF1c1Pf9eAZ3dHrNtfHO18YeRz9/bQvSJdSsR
att9sYrnaeaIkGO1RtIr92jJ/Q2Nu2NeLfeR3q8HUq1FEjQ/cit3nzbUZaFF32KobIehWr1ZRSkv
jTqi+wpehF2aoVymBxfORrIP5slYs9eulDJG/2pjd8D5GqhcixnEflY7n2BbGN0J3c/xTRWDcyes
MYuKDdRkGdkcSOFzaJbcnX5bGydrb7J46tK91/LT5rbkkHd9fin26V2T1p7MLXCG3jZfc43xmTtj
v2AMe064btFEdTn3JCZ7qSpA3Cjn4G04UITKF83gsxS5tR4JNzl727xc8AIujnk8Cqs/q6mZLgH5
vLluzwnjDs5JzHkO66gn6G7VNwIJtqy/LkxoYmddJFnoxlvdeBdR+sHTtjSnrhTIpIjLirZOpFza
3l0JVPPU9u3drtE2LF3HST0UlOmuaT0NLTQPgg7jxcpou6U4sqv0p1zPnbOvZd82VVbxJKw3yKxU
kXvZnzoJ9D0nRM46Z03l/5BiQI3SWw11T5kzel0P3Rx0FzhbH1lTVenoLB+23uEX0g/kD/t4B+kO
gKRW+inIrxX7zv3sjOV1KEgAcY32i2buly8+ofGJChqc+lpsapr8zobrNNZ4X++t+k6Ir76ErT6k
pn8rmYPiBeDnRzmPIgpY081gfnetB92W9clojA47A5wWpqX6x4UdfF4VS68t1tdaItt388V7GhZx
Yg2uyZBZgKDr6j2vr6Cq5rkV1Ks4QISidX8xSxzPjCqHBKUHQfU5pmUctJ5p73ee0yyxNo7JZH0M
JU+ptLbHeTLtKCv0+ywYn/u9p+Ismy7y1c+OoR/yvW9TZZSnoBie/b4TAA25l3T1+LjfxJOqnM+G
RMG+g3SE7th/y5U9HMbBQsYyvLWmEmmeMSO09yfOhjNXg45qzVRhqUtxKOs5KgVRyev+YrXBEloe
DM1N6kvcbbMKdQMfnRHWk98NW2qZ09HIoDKPDP+jVZgnDyuZeHKLT9WMH7bYRGoyNokMY3yhc8Wk
33DGuHZyLlv9u99WHsCLcx/4M4bheCbH3Tx/rw2qKNc1zjgAQbRuYBX0Ujv6k/00B457LgIKoUnJ
+1Vfl1O+/mjK4WWYKyMp34sNUxJISdT8rtdFWT0+zQW3DMZifSg7IyXj5shD+lGPPp9Kg2cN+AGF
c0ksSQdY5DVWFBgGV2hmhqrj3XCN+mG9PQK7LklrA0QS9tPC8rwZvWDMYNb+FPUdlizWjnlCjwsZ
M7Ml9JQ2nfzZiXB9XcPOq91kr6dv7YaRjJwtGZd6/Wr6U4tSqz9M7vs4rd98ObWPZWIpiXFVPk2p
N/UfQ2dsaJAYW0LmDE7VnL8265Iootsiqsw99lfjvCudNG8fm43Wwr0hILN7173vOYBnKM0OnMXp
DZLF+3cv0yA9jroWknNbX4p+PVXl8D5KGpwcQxSMATpsTHRIkavphSagHenn/cGca87Afgqt3lcH
Tca1UbrXXubkhNrU473lRpKgxwIAZ7aP3Lltgr2xTFxlxlyIzzfzmtTKgbFKxztnYvtS7z/hihdP
o1nFK6R29qdMIKNyFmVc1D7EIDi3OusY+jLuTG6YkRAAvxy71boM4nYc76rCUmnW6g4ebtvzPvVp
Iexn2uHvrbtfMaCM+1Hcd6t+1G9cAZe+RZepMqoHp/fv6PMfatO/1lbxas45NhRo6vF8CjdrWBK5
AuKZgcN5Pi9vrV0+5+Yt254CIM077N5lkT8yOH3XRkfi+qG+uzU+b0aQGnJh3lPVeTw7nAoZMzd7
/NTIkxc7J2FHTRjS57z1FXVC6TaRCRkDAHIBvgXfyLaKWL6ie8Q6MzhIbB6jQStXJlXuz8ze1KW/
ED47PMnG/lZXrKUhW8/ExWMCQmHuBhV8wU74B7m6WbKOXdQWI4UqE7NwzPU+4sBGA42tkhSWHpmj
CwVDVlFLTqkF6+TruLpd6i5ftg6zrb6jasBrdzwUXPEnLKO6WNrb+lgx2uHq2q+aHohDA8x+7Azz
XlNVflB7EJk4F0bDpKoYkwwV5uvZM7KL3nheVDJsNtLB7cSpMacMc7YeAHU/OxkuJZXd4wMeFPHi
6VNqa1qMXRPjEkP7tPPsp220czztOj4ENVbQ7WqFpVe9bPMWr/mr7uffCBxm5DMwFTR6+csWxvch
e1z3OJi74Jp7lX6w1hGNsnS/A83sYT1Vr2NmH+1gBCvGbGkdOovf4BzmW3JLza062j23ghjn5ouZ
W/94Q3AxnMF8wk2uDptbIetW+o9TufL3cnrACSIWYiiPaGstNBRLui9UN16l3mqLM5T3eTdNBt1c
BVdBEnGSWBVWdxKmWi2XN6x4i5CJ91cwruBBqPrn6k54Po5cRqNhc4Tg0EfomeOneTV58EHLm7Sv
qR5sbPNoE1XoYO/0Olc4KfTd8hNBHp51nr4lmK+BULrgxwVDEEY0X8tKzTjFTMDwWvErc4t0Uhuu
dSg/Kk/+0mZoFDthA3Rao10PoVabdQz6uYRj5lwA68R96RgH28vVV9rUp9pHC9FqG+OUdk8lLln3
DnqctkiNTf8xWfgbDIIKyqulfZmXT5B5ecllhD88hRE38EwuZTSPKyt50o640OBByfTPURW52B48
gd7zD4wo97CRWurbajz7xvL+e6KtBWBQAaY8Ud5p8e+KXIG6p+BWyJGq7D6gUT03c6knurt8t+xi
R4LwNTNB70WzFVHtDVgQsQFD0TtPAakgQ6sd+pYHYixk6q7NlDr1/AM/u1PTcvLNeBnGCiDCFfTI
ErIu3mPMIMRz4CUuw2hFgByf70Ieb6VjqexEnciZOsGDZpqLXVWxDNECEnWABMej/e6rvCfcxTx7
PZMI1SgJVyt/NXo+VpsuVW5cUz0LBhQI4xSMUPvppcQ9JobSL5hzGo9C2p85mLUJndtyhEUdbcPQ
8iLPcpl/drwbkmVwXtuARzLnA41CQ2O+vJvBkT3Yh0a9QUZpV5/KuU7LKn9o0NDUApo2Jlh4hI1+
GQpXvdqM+s/orBllTNUXbovHvtQLxmkVQwcLS0BnuhlM6nSSY844b3XTudevA+3tWOf0k+Ovduj4
BPsGKL2QGFDNkGcWRj1wFZOpquTBAO9jwO4eKTk8sAGM7Hx74Gq1MxQ6HQwsg1lmvt2AXaDkujDp
qMbvWj/qsdAdHoicNC4u74dhDR7Oc1+qrG2wv5oXUtadiy2HLsEAjGN6Qqhi9ZY41ApcpRivrp52
h76BWF3Kakha9Nvgn/VxwLg/FBM5NTUeSw2F+OzwAszcppye53QW6ze3GNZD2dTPjYcL+Z6VdTJw
jBjQ2U6DJ15dyHOpZtr1ZZJfhr6Td9CovPFjc0ztinfyxV7m+Wzaj7WTzOUp78fhtV8pGaZCnLub
ZWQW9E/YH8HDnGk0ap8pt8fTob9Vp93q2WMj6F9LsepzrmGhm9zmw/FsGZe11r4bhe4coXp+lHve
MClgtG6JF68o9RN+VRFm9dupn3r9sEj+NRY6o7KufgH1Jl/8T2wiNzrLTKS+J50P0qlw895zcfDk
t64i56rZAHY0vJdoFjKT2agRdsYwQ/TJ37JGPVRt5iYrBa+Rq4uuLT7EhxLz7TGwTu7+qHlw23JZ
13FgyvzoiP11tZhswMw3omkeT8UymcdcBmVcIaeLucE/66WnMuWIW+hMwc7JYW7HeyEbgnIBDTbi
s6678W0CUE+q2uUIMSbvamZ4r/ijvMy/9IVrAw7kSyPZS4Fa8a40yal1Bmg0nZ1/2rzuspcXV9eO
JjdYWs2dGY5FY0G/5vvYcs9xerS+qGBidLLAgbb4iLrJFknvZXVSDN+roLrkjhs1xcIljbxyyusX
Y1y6aFhXIyLkBneQ+uLDyeg3WGvaCJql3PLVdCHFNGiJqC+jvfmcitWnGIUXdc31QB33Ud7Xojtu
mvdpN/LXqiMBG+l4G7XH0yqHyAGlDj158jmH461b2sQS8lnWJZ16fkPPsx9jz3aaq2yJ8doCk2aC
dAqemvI2pSnkfGeaOKTpuc4oyoBbT8rExKXQAgsPWZPit4fnG7al1MAtZCTmfSCHxRI2xUQ6kUsf
gEaAi9bgwbZI62IlA/z9kPRFyvOWUwmJ8SjU0kZV8GHvS/YkzCqZlB6cRs2jXBXiQeqaDM1ixJis
BJoKfKklc9NWAHeGfR41Q4WtLCgf5b2h6dRkudJvdJIpEpWZP6LLCr3B8i+ulh3UXGgXqCp3TmYc
Zm37Wne8gH5FVuuUaLvaHnNt4cNmxjOvSOcVn8RmirAnXB9XeI4qENp5hR0QCo+ojabE8HfW3KO+
m/oX05zf6PCHfHKeJlZ71hgsQAkcn3VLRSbyliEbyMZjMGIQoTelHZm61SelQ4nI+WVEfCsL214z
CLEcRYArWmTplU3SWV5wFRUYPpQKKguajIuiWvaXVdzXM2W7bZB8bkzydcOxWPZDG6F55awp8MYb
lvLq4zJMSR8LWxcvGGK8/z4tatOlf8p8rIen4qh76F3z5n0YvP4lb5yrZgSnulfrYyHgwZH6IGG8
ig5LnX4LheUkiydMZpc5w3FGQUBZeKPnUCEGTya60XxgyoarqYZWkbf8ESi/PuM0iOXtYj9MvUDZ
f3PSDZBrprvLivzN06gnJ492lk7b1TU8JW9M9K18mvWP2U7U5ligiDkDV289mk4bpEKKr2O5v4kA
Rz9Ktw/bWAQlv3FSWwYHG8VwBB59186tOHl9aYSG0Y837DGpjcJ73LbmlSfq3uXORMdtckfr1bsq
i9tz7xDimkYZm2ioD+4ux3jYND1qy7q8ZP8Hoe2YF87CfoCQNnLjY+7JxVSfNPe74gp8sHKMkFen
c+61vGhv/N2QHmf7rLfmV7XR8Vid/jCuyr9zfINtVdUMdoIs/t0PiH6JvHUUF721P3w7j7QSm1R8
aPrjMMBTWHIcKdvBY5hOHeUC8UcPlYlxo+3u34aVO98zQ20djHvUYUXajt7TuLE4DNFqeAJuabbx
5vROyLDs7WulJOd36b+2oHJpP1F2ZVieRVZmKcodKpnJHT2OqCVCR0AZurZlaJREANZVnuCdB8tw
00GwuZZyucdjqrvtmBi9nzKdaB80bM0Sr1X3UzZnNN5ubGnVz7aDp+Uvxdes6J9xtH7ZRn0NmZy/
10PxWLXzbSaowdLrAY+zqfzaqerraDuXrcUifDWLpJhXJNzuFrlbJRKRdwauhsxnMfHbi+oLuiR8
hl3316pc8pGn9mz15Wtud987h/TEuviqgwJygaJbb3IGri5vd8jXF0PaVDb5TduS2x+zsr/ZnXe3
dtaPsa4vu4KfXk6LoClj3FEa9HZKnPTVdRJOcivELuhFebuTiGb4h3saWkglWB2dnrZOz+y0pjTU
vUsWeM9N4/zqvQIPQCcsKkdcIT/fTzOD2RqyyEhPctBU/yA9KkOwbKPGZbBaglg4w6lqJ9Keb16h
monJo/Gs8uqlXbhR9db7HBl7tzM0SwzlgqiuoBGMkCz2bA0tl+4J57M+xA31xqDE1LCfDpaHfRNl
05fcsA/j6v3qXPFV7/na2cIt1DbVdK79lR3K+tZ5Vos7pFaWr/E+kJPSuEtoO/UPXw1X8hxlKIaL
bo7TeVi4lACgmHrVd6jCnovJYKtjJpC6/Tdrqt27saULHYUR4wIOqkUmW6KrQI+hRaUrpY3FLC6E
F9wdkMUv/4+2M9utG8uy7a8U8p0JdpsNUFkPPDw8nXTUy5JfCEmW2beb/dfXoKOqrq0wrLq4uEAm
kJF2iGK3ufZac47p0cW6An9Nh1K25sZKIsRl8y4i/tKo9YlNXHoldfc2TioLSY3mwfFr/CLtS1TZ
A0k8y550ksaHRDJ5dZ1emfif/B/ueVWBwl03Rucz6GBmwbif1tfVJB7iTiwwDlAkCEM9JQDr/Rwj
XmPwkgrqGxMd+DIne7cEYqv5TpMe+rxEBaJNfKgKf0yx/hotap4YGIE2NMcahmmgVDSuIlrcGuP8
TaFQjKhjMa0g2A324pVCUIypZ7as4oZk/lPTksojSPm8Ds027PMvfUud6ur0mDgeG2DfDftw2/e8
qWqIGiqa5dNI5SUtW/FEjMUiGuKY5SRU/cjhLAmcC3qVwa/Gq04Vo/l9yG/NpEF4qYEjI9vMxj29
JJtWFvMfOLYqq7F7kbBhJ9SRPTS9HXNa+s0U0YaOl7ajG5rTZRoU2jZjd9D08rYFlOKlZTTwBiiq
bycRsj46pedh7OZtXmrIUR6FobHSRUgarO9Jq9w2IACQdM70j5suKNv83SXi2jNup660GWnkTwqm
XI/9BVKDqDtHFrVW1EVGMF9kbLsCpa2eS+ArsTDuFAuSYrrLwKvLZNED1cWUW580pup1rr4nOgYL
NNiph9YBn3cx3CaL9W5PPX2Hcj9oNkRGR75ZerwZWxjTE2O0lCV1EqwcC6IiM2/oHlkpNAgLhDbz
rqFA7TI+YMy6E3FzLjGfeZGKzAxG4GVrWZRhc3lcykonPbK9TvoKLU8x0iVeOzXLcm2zLfccuuKa
+XXu0g0S2jrtzm1fn1MMWL5VsEUK2YZpC3HZRryPi/qyDNmwDNwqZ65sf6lios6W/jDRjEwbja21
YJRjlyxmzlPVo8yqRLYzc7ZdOi2PHnR7whijukpjS3rgyRtW+vGYzvlluhiTN9fGSyaH6NCnOB4M
BPk1BnmLIZiWlgSdqWCKazEzDJR7JTd5ZUoe9bwcvsn6wSmYb0EySfZ2opooBmYC6HoVXPcSz4eY
BHYHiZyrjArWieWcaWCREyq9eWDPzOcHGXwtt3AVzugjs70CJIOXGChu0id3OlXeVhZAAfIGJ5aZ
lEGmU6TjH7Rpsc4AralVW86hTVk9maACk22/5nLIPRYcPtRj+1Q0w8uP+qFmXFsxt2tUVNtujsmn
gh3Dy5vbO6Oz9L2o2flkmr0c9I4ZXGLP4zeHb/c8ZDfo0SgljObdUjTjyZZQMkQXD/eY+4DW2fNy
Dap+a0jKk3Zy0420G0xVVfNcNna9KsHroM26s4jFtUiWy1KybQlRSW3QpqBaEJT9+qggAjbfHKv7
ivr+lW09Oc4CGPYMy3qc2Q3bgAlZxy+6MH3Nq2gJLDgFqdps7Yi5TU0yA0VXsmctuVXHae9Y8r7L
UopVjcs6WL4DES6S3F6bKfQ41lddZn4tm3TfTQtI5WavO9MxCm1BtKq4tk3o9ujC1x28DAj4oPqs
aY0lL4nuvMUGHxgXKZUqNYQLgL83SHt3YaR2p5lsAB4+RI01sVBmQ2sltNgtzDAe+u6LDv2mtjU/
zOQx4s1FjMOgOP06ZO7N2JSPzVRvLPVJatZ9u07/I1PeGi7SKHAyGSLKgq8CenE8/OFGVvOFxWi5
byH3ywrdRmHdjLK9bHvBtyJilFyHr2aUbW078YeClbOnIKtnVhG+a745tg+pyl5xadSzomfWHpg5
IkQFPQ6j36MiQZirev9QmOV1o8xPcugDKw5SrqPnKPW3ylTZ5lkv8KMfx9kNxOAkK56GwWqtX4ZF
2HsMplR819Tz9XRgUB934ctUdPtkKPy5vtMaFRF+9zWW2kMSuY/1rFyWC1Pb2bhYUklCgxvtC4k1
gI0LO3p5bjqzv+BqbVLHSP08Vy9qVduVsFhPy6R/b/JRbo3RcJaNCXgdE56Lq4IuYAfSZj90OsMm
OwmLo1Xm//0/KfXL//pn2n4VLA547PpcpMGEssTTyRxoQg3xWXGE6E3BpRX3agQFIrOqd2PB7tA6
bucbrv5FjwfDN8vQ9mNjrUzHb0iym+dhitFLJAqbs3jvIt24ZWfsUb2zT9eK4aqkIch8THGODrMW
kaBdEQjGB6clBmMAqTJQ2G/a2CpOhtv4dg0cfYmIDoi0nphLtXo1YHW4HeuaO/eww2l3O81y44Z8
fdu2oW4yUSra7GQcTZB5Qj7tTqwuoCROE2bhQmealt8UZsQA3kAHo8WIRjSTLdOP/49/0RBkNBV1
N1yky7aEYuXh3Jjpfk7crq7udqh8O2IbyqswhxJrI6Kg9lQqbhRd88TOEGB2fPuHgn+ckGLqGMGr
yj13SrUwoRenVEc0oXVExh/rtjeup+j7PEmanZ2ubcs5qy/zXWUa3tINIXig7M0uUI4KTmBxhouw
ktVGOkvi6338BT0zON44IYga2PwGa9KWbXHmh1aBexRB+SZl46OCqDLKihoC/QiMoem+0SYeuiTZ
AYXYqZWEiS7deWvk2rVRv+uoTDGRLG4tMStZp6Rf0iB35wD9V3M0ydGS98QiRBdd0SOsiQc10BFC
L51Lp6RdkCK3r3Fr7URtx6dSRkdccs9ZRLVSI0bDDqn6tYIZpsT4g1n+YFQmJY/AVa3r07shtPCq
dYmKMWocuiSJ3TOzfujHStmiScGIN4W3NCzYZvXVW5y139NpfrUHyFddn+1U3s5N4bZAT50eQyqa
6kFiLpfEkd1gBGSQp5vvQ2rRihWnrOLtM0UdROXsnMvlyZIEjjpu8hRn+AamSfiZYD6XLIIsGb3B
K5N8Zy8+rOyWcKtlhs4b6B6FOTK8xWwKnB21gMyfmmTkoXTqYa+UqnNZ1XzVEDAcx1G/bgbX3ct4
nH1sI6TBM7Px26wag8HUvvEEOv5f5gpa5zuTyQSdraO+zEg83RihIymLGyWq+KAMwBtsoRDsAlLE
h5nkMSfEro3dCAFEdJyZ9uxinGYdbZphSi32VTlA2EHbEBOmHVXtIJxp2MbMJXaGypza7aZih3KX
/kR0WVSW5SutOCdC0/dx4rzPekncBrlJRDpEDya/fKppb5QCIxfeBzsuroR7mVQyPA+1To+6POk5
5bSIK548SquTNJhYGOCgqILyG/ozgs2bluuHOTXvawZ09TiUdymGx5up4y+N1KpU5VZAIN93vS6z
g+iTwjNhmR+bmOvaPaIInP06RdtfiPx7TndUzOoSqKCvBPR8Hlyzqrd1O7+Fdv2qr6T9UouRA2gO
+ixUv6VANe5IVJG521MVNxN3AHNhPYgXYhgDwICzj6bZQdeJAW9R50sr6Qn6QaXrFU7yYkTl17wO
b3UN15qrlAobsza9a11Wx6nTXzSbgn5uTMRy5pxvUjt+R7OtE7gc32gqkKuesreXcj8sLtl8c9cx
yGeQlURtHJhKGwhMPehThgv2H74NSamcoj3D78umM8pNobF4L6a7sbvmdRaclpKJQENHtl2l9oZ1
W4/ttyocc9rJFLMJHbeW8cc0nCLq0E2a4eqvGC6PwnnMhqLbtq3qoNPuL3oD1XWZ0HDsKDyTiS9s
Wje+oXblTp1eGIXTla4oLGeNZlBqvY1cZc3gZo9C2zEC6ZghYEPP+h6V2wJXJopX/fo9ylkCu+yu
J6B2uo1FgBuSnc7i1yDB/HSO252tc0dEXqW03rHNjNLiO2Pqm6Trlx1KehxF6GNrk786x/F4nBdt
3sUD83/aITj+xtzw4SDTlEILu6z7oUToSzA1X1BCoN4zAomBQl3Ks4jqN1ttkGGYp84a022vLai2
8/YyW0peGgwk42QrLHPjZU5r26+WHKOrwxm40QNzPi9NYzDz3JApag5VuTbMCvvdkTxnq9ay44NO
RzXrUJ0256HSMy9pUtrkUfsS9vERE12+NXOOQ/OXehNEw1aV7m6iaKqjbRuoi5Js8065mnvEA1EV
bZsiR7Qj5DXniWNRnIqMGlCFTkc53tMrmky6EAxAt9kUfSPNl22XM/iWmny3tPoguKw2pTPGmqXz
RjkylCEFoKO/Ro8ccwL9qmbEhRD1TOJUK3vvHcInyoIczHxckBA213MmmFYXUb4dSXyT4fxWV0I5
NC5xOUOPECUVqhm06SA3Q+x4NuIlmxnpJgrJw8rz5tIZCTKj3Zuf2tHm2xuNx1FM12mFwcSM2ot+
+RZH1eCplYj45kvqG5FdjNmMiqBY2HGEmoq1ni2gBkl7ncCHkQ22oBx58umWHtyCdW9mW06rd9mJ
hp9bxImk+Gm/i8E+ddOgHVEib+c2Ugmu67GpZMygVIcwKeFOt62VZF5XqO5NL3HqRosRHcu5koEE
CfhDqJaE4XjXVCVZRFwdVo2kLqPLkRV0EUye5xb/eAiYzkzkECAvfk7x4AdGiG56zr8NyMo3GR1a
JB4xHsq+u9EFOpIWdU/X0vDQVaT92qCfh8i5WRSBscJEAhyW35LhjlEN4ELQOh2NOy9eUHn1k6t5
DsWknPNXQ06HnDGIciHN6Vm379ChfaGrR6h3oX1RzLVrbkmUYKbgzqxGBTSSP3Tb5jygt5xOmgMs
js5iC66OIR5iFxiNeBdm3cwOSrW6hxrptXxyJQYpKzVuxnKVC+fyYuhpurB/2RBIp3qVFEhleO/T
7LtUmj1pHPTnQ5QU8RS99Qw37aZ4LrTouFCxhuM3kOlXI8mAxWVmtdhJm+FmcquLJqHQSZTkNUmn
WyxfJ9ySj5ajfMmw44BWilQLF8BwygoRKJF23yrtu183GIvGZvlW8bXcyBOIxTZQiobu3yRfJ7ZK
ZvY9chbpMUGKXhWN5pgYkbiglJPKfe8+J3Hzamvd2xy1b+qkHk0t3pjGxLOhVeDbYAYMFev1oO+E
jk3rByujQBq3LPR+hoQbaVXKQwY/tHTIGdDN3ZCrpyGeCYwKszeTAMWw798tlX1vip9CZ+gV5cdo
XO51s3sCgspIh/lRZdaBo5vFRl3tv9QRbOnmePaFuHbEt4RmkF3UD6pedx62hBstsrkw6is4EdaG
un2aEnFLxp/fLc7ix3wL/VjDAyRpB55dmupsdxKr2MVGOpJG1qQ7m8eePhExCGIabpccRt169ZWB
D0vEncaVkm7KKhW7kgSMBrQPJIzO11vaxTjekqC0+BxRs+ypJaKW+jxClbgjDPARZsS5SZN2b1iI
+yxU/+x9UZaPeXq1qL15Eu14mwGNPU+yPA46+ofEVg5Dq38r2iEOxFgzSzMqCnUifTw48y0zyV1Y
RItPtFhIG9+65cODP6l07pqZ8Mg4p1kVd/JKN/qGUUuNWnmRux/mDSVdoZmVuJOlYx0wcNH7a0vC
Z4bF9pUCJF83dXdmZGz2qekkNJi6mg72rRbSxPwhwJkU911rlGHHYJrkoAjpBV657TSWEd8rmizr
qCMdOEWHAWSlSW1fZi7O8xJ7e6Kq8e5BS2Jn361K/nJK+Muznfs6Mr/AdSKTKM7kVadft5FpmLKY
5Kk3LbRQzAr99xQy+HD05Hau42FfVgttSNXdKkOqkCrF1a8Rm/oNJvkfS81YO8ve4l56vWCjn7Bt
OlEv6lR2iR4chc5QIm2lHdi9gnNFGSXPghM0ik1INPuhuXnLhjxw0uIlVECOEBmYbYjxUraStvrG
0fhk92YyHrQcfdvYTkRmuTNveUZfJiM20o3ddNuUpr7tRuM+Z2jnOX1SsR0FeVorEzMrbG663Rs7
WyFIDY8hq7N8CA16eAnT0K02maclQjrzZ6O0ucJafjVKrwgx5C2WbakrBOpXx/ioGBh5VJ2QNysd
aM/rR2Os7nI+z95oR1/DAbCLIF1Lc+6Kooz9wkrep8LEltriYqRD+JDm2Zm2SbD+N1RYTfLlS620
1mVLmmgXDezakvCWltOhJarRQvC+HaS69imT176tsflUmYL7hG1cZ0XWlv6Htc6GTDMZeP+v0VAI
D3TSgzam1VEy4fayhHjMnsWbnyQ2MBiyT+AgP+BcHy+Lie+Njq2B1Ur7cFlMVNrhaKxatsEh6LAi
J85xa/Y/1U4ieyhq9fsixsgXqAHcpTjT9Kb+LboiGOz8S21VPBkVrf4KTK+VrYyQuN4U4yHOk5vW
1r+OSgWrGNEdPUwYX0gvAPqB10LXbZR2RTve+p7V5pspyJxz0pz92Tdn5R6U2CyVSpansAaQO7Sf
mLtXgM3H84agihLBNTntjwkehlo20YJ9Ydub1llbKma+TvTS5w7mKhRMXiP5Hf78COLI//tBoQmB
sF79+pZjfaAW2GJRdGcdoUT9bdHW74OKaXJuHljVx02B9wDSgqfI4bYN9ZLGsH7Kc4qWqSz0YCID
AIiLrwAh9kgmZGksEl8RhEOK4jioHUIl1a9a/V1pLOnbZXoJwQlng9mSh6IOF1SLCz124yrJo21O
JlvQ2cZ0W8XLjuxB5aA2aAij7DXK6p1wmRFTHcvAnp/wTD3rBdPEmcrOU23S8tyFHbXakR6XVW0D
+heve9hqGIgmbfJFFz6GeX0xkQx4ETUPQM1sr3GMO3iCmKncAJrV4okh7hnh17fMmkj1yC6ykrBX
xz71cMo27Rf0MXIbumia5ommByVIzAPxLWWGixsF2zVuKyrSLvIJ7/pKNyDVawaUFb0RK7xqCuPk
piBDaKcMW8xfV/aonFepFahWYhz1SSAnseyLc7jY7qPVXjJS6PHVyCiQVbovEo0dTFU+KwJXdtmr
zkkxv0y5ZH9N89J1JpJmcy68OcN0mbsXBKTyoW0/SaP6G2PZFkDr6F64GmNS3IkfHhmyXYFAjk3F
ZwIZ/VSal1GVfXFGWTHhi4kG1jGDJfbg6+Z8Qy8nO1At6zBwmoc5JdbPQNQRTvu0Ra1TSPxFueye
7cx4G5KCQPHJPFhMkDexspA7TPKxWsfVJxyt9Vf85VUDmqPrrg5ISl9B/B9OYeBP6oQu91as2xQV
JWNjNqexpjzCoH0nlAZ6R1z9xVv6/8Dl371X55fiXf77+rPfqnpuCQLs/uPff/mn+6rgPx//yi//
hvyPH38cvVcrK/+Xf9iWHYC5m/69nW/fZZ//9dP/62/+b//w395//JT7uX7/1z/eUKl3609DrVf+
AuHX+fL9D7P3b9T+I8z+5O3lb//Gf2P7xT+pwVUDsR/UWG19HMd32f3rH4rt/JPwGB5Aw7BZMeFu
/Q+1X3P++QNy58JsWkmZKv+WrPou/tc/NOufLkN7TVVNY+VXWNr/FbX/lyfJYQZsrQE2uqMLyjz7
Y1ZOTvx7KKQabonFDNrW8tLxs2inFcz3fx7Wvx/iA1GDZtWULM4cIvfJj0vhHOfidhquBkINf7rs
13/9yH8r++K6SspO/usfXJO/HYgtJ18gS1ctLip//hPBZlTtAnMB5zKUyn6gX9eRv+qExSeQkM8O
8+HlI3g6NEBNcz7R9VDiJcVuy/joz+fyo0r4cNVgwvKN5tFRwZt9OMok6X6x2Y4D5VQe2m/NJvbL
E6EGQX0GBb/7LFLuA9Lsx12ybTJ+NI3lETLfB5ga4okw12icBkMwPtq4Z7b4LvxQ8dyNtjOvEXds
hkcUo8TVbiKfYM5PA7l+85w4OpE5REQ5MOQ/wmkVXWlQgtLJSw/MT4I6YDXdt6+LVwbWY0ZioLuZ
A+xtL8ZGHCt/3jd7qAw7xdc/CdP5zQ3+5RdZ696fnqNi1NFjOU0cNA2QlOSydm74rH9Wuqw/5cMN
/uUo62/x81GGfJKzsTYud9Eey9BlA1tmiz/VL3wsxVvrQfnky6d9dmLrHfjpkMrgjGUKMiOwLset
Sa/OG8/Vzjow/N10t9ZpvEMD+8lL+QGu/+PBYt3T4dkL2q/YrD8c1E60UqAzD1BcbhQv3qC52yPo
3ul+vZOfvJsfwgd+HA3CM/EDhJowCv34ZVQUYUyhUyQcLTvrG3nO/WqXXvc3qa/cZhtjl12rPpmM
u+yqv3f2n0ed/ea28vW1DAoLlm7zIzZdkt41x5VGv66578eb7jMu+2/uIVB8Y+XBEydk/rjcP93D
ospmXJZOEmS0U5PxfppeANZ4f159fnsQSmqHz4JlaeLDkg1CCnQCVhZ6B8NzpsCqqBk7FY7+SVjW
3y8WBkrbsnkyQLpCev/12XDH1u7yrE0DtVFOuc5CU1J9//lcfnMMxi6Gagtuhq7xufzloa9NfG20
OegDxO6JVnnqdYJm058P8pun3BYa2TeAy/iB4sdz+dNtQewtGC2ikrav9E28WeNi2xOqp8DY1g+f
hWH+/fasB3MsixvkriDvX09pob7E8jIRLO++ITDzJK/x8P7nM/r7aszXgMGtg5aAVfnjc4xAmDxC
Qfukmb4m6Djr7s4xvmdoiP98nF93jesLy3GYuNr8T5N35sPyMGU6vDVmCQH9LqQSr82Ubor0a1rd
Odn9nw/1m28qx7JNSh0DmrEhPhxLYv7AgsyxIMc4O3Ob+1jtyZTxLC++tYJ5734am/q7p48aztXB
KIDh/ViTuEknm6Ww0oDuoM96tEbfHthteu4OL8ym3H26yH92xA+FA/Nhu2xTjjgf9WMNtPFZ82gv
bBhwsY/zy+P/Yo3/FZr21038+Sw/vMfmYli1lduMv1UjRcVjfbFxQ9ZL7YPJwtqOedCLsCnMthXY
gFRSfSZ2mEa8r/ZiU2YWyuRyuM8jbZdn5m042rcoahgd/vkB+OTSmB+Qo3HcJwAhuDQhaokh+eKI
T9iBv/nCMpyGqGxp7vpgr2X7z19YwPO060ouBC1GOt8os3zlNTuSrbmtLuRFc9+REbJLd38+r9+9
qzTiLMj+bGytj2EpiTXLppl4V8MWlAYKEdaHdTy7RYzu//lQv/nAcoYrsHXtbRFb8GE5jV2LWXKs
rGdITvxdcoYB/NV+QjXhxUF4Mc1etDM9CjTSgLdgvbbl5rM00R+htL+WTr/+DvqvV7nKGWvnCeeL
t2iv+M6Gq71DtIJ5gpqVrudGXowX7iPzFHufBuvrxu9lH1E/3ijXOBv/fE1+u678fE0+rCsRAo+0
GPl9uifnJtrLnbLNT+RFUK1WFDnO9s/H++1j/NMtWP/8p2+N1ZkzEWvcgqjJN1UF9Qw3/J8P8dvv
2c+n9OFBhryZI/z9cYmdI9z8Q3TQNnQXPGAyG2fz/3i0D4WpHmmNYVZlxiq5RjuXYKY27gad+9Ha
4w0tPjm7zy7gh+8nM7mucB1gjY12WcWPyme5kuzF11v+p0f0wyqsKQ0uFrBPQSMhABrOUOysQs9O
ZRmGXlaPF0YqHrAXstGK4RaNi3k0p2lErsQo3EFW7RmgVpCZzJt2Sk7NEvrWSMa1Xu5r+PKmWT25
BFB7gxHR8qevPQgi3hBjZwmNYXpxnWfjU6eXd6yt8pL99LZk8OO52Ps7NRk2FErXhA22JIG1V6Ux
JH5ig6CInfGyma1dWTlfNRHPmzSZQCW2d7m9WD4kyS9qMZ3Hxf06xdMN/AhtIxncwwaLAyiJsIXK
9sDueK/SXVfaZL9oMVJ+SZ7GvNqBgKuI7NquEYVlJJYPnYmkvlXnTRWjDFO7JsaCK59Eazy0jXaX
9hhRAXK8FuaAJ8TIHztoY25hPToNWExlecriUPEVF1FfQ+6YR3qi5/bR99Gl49nolbq37UL3R1fe
WB3DwUgUNUZdIDi9Y+4HwCOiGq/0eNQCKXIumjSJ6umLczbid8/rGJL3OnAmj87NCd5zx4tFJIfO
jm703PYrW0fa1TH+Ai1U+Ay8iGNavqZZ2W4SozjkVfxKBTd6dTRj5GIKtXEleTcCWAEDM+nlo8K2
PozulEh5GOv4XYv0N5moMGnafjMqsBn0MjwZBaSVct7Og/Y4m5rjGVp8HjXFVyXDLa0KL90KVV7R
HVDAoUxIKx14sHrUbDq6BbbZ3ZwoGDm0Kym616zQGLVM5cVSqFc50nAQu9MNcD3oOoSZ80HmK462
yCEHQzIqGBEOMshyL+LMfZBYiJBBDpctWkYhEnTatrJ14tTFddjfoOf8Xqrxs5WECiqPaV+qORC0
2A2RF9ngTzPaC5VWnNy5zCEtmPcghkgUM8MArjIOp2SXltVFZXa634v4rMUpWpTYeImdAWyCrp3C
yn6tUxKVZm24K5YOg0qK33NuhvaCbu5T1mWPcwgipkjCGnNKnWGsHveyN78Pbots0XWrbRJOCkYI
1MKpnVyp83CIlGWVfSOPUZ/VqgYYRyVaqep+7LkJBbTWg16quxET16mN6rPC/+/JcNxImfkVCBRT
n96slPG2Yhr4Qopmp+KXYOivZPs4apnBpsO9WLJvZE0EyoSavJdWAm1qhTfM6W03K0+xmmNCdLOH
1e2ah2KnzOJhzDLHo448cIbNjltCLHinvslhwlPtQCHsrRHdnW4dlkpdHrp4es8re8JnXyMPRGpu
4cxMYJUkCeqV2soC3gv1Cg6XgoIHbRADNgB6cavvh1nw7ZpVfu08w+a/CpMSayqDpdeUh2rlGbVq
RcLj3DmeVY7PWkeuZr5k2b7u7GOZGsq9MbVEp096s6uRnnppVMldn9s6MGxF20F3O7pT0VzG5uhy
fRW0NAmjIsK7WAr5emt4HJGPxfuSWYCqppgCMoSM4fNYszgYS/8wN8m+aMej05rPc9s9F8xbABLM
0GGI8xAlUuJY0z1Ldd5jI88Ovc2wOmoQkUfK3WTNdwhzu6PEro4SbCIs2VwXBiW5nATuDsatU2Cp
WnJstVgNoqWJ/LBO1yTFMLyYnYrppunuKx1eUFyDJ2oobtMyB8IRArQ1xm45tJkoDsk8Y8iKJVbr
CduXSmvAQ7e6BJk71vuG7C+8eZfjmF8kpQsoBihF3jL4xfyoL75aN18tkYKrG18yx/5ej/VLk5Nl
qqeXSbhu+gzjkK0z50qU70OMTGlWvoDw28lQ3iQ692exS7EhGI2CKI0uGN+8mgvmDo6MHClDAJ5a
EW5J1hVPFi1Oo+lBzTCOyOXKWZyr0FyucPZcphbuTFg4l/HcMEtGr86I7LbK3MtU6/dQa25Vq79p
tNpPB2K8lIj8LvUa9Owda9HBrGAyRHKvjjg6ZDFXgVtXz6JH9OhMZwtAbL04Z2AEEMlibWP24jZh
AkY2J94XJUN5NRnEtRqZ9VTP+rQRC2a+Qfs6FuGDUxfPiB/2Vl7CgMhxq0QMXjSJFjyRmb1RhTiX
QN31umCOlCFs07IzIsxn5rD3uSZuoFFcAz29anAg4D9CtlATqi6nB3PKOrzB6zPVyAuUOah7ohFt
CXxlb5yUw5IhzGV0pRe1Z3b1ldm7PpHzzcYibNPvuKhEW8rDkItjVMZ3RGPg4mSD2StItNMc0E7M
SJRVCCSnzfwoZm6I5ZHbWsTyXpq4DhHLL1eLoeQn08RwJjIDZLzApl5bNXYb2V53cfXsJrMZZC1V
EpXFMRb4X4t+eoUOdT3WgvhQXayKO7AwWuViI65txspD+TXVITYn+k2sTueutm64cnIzJwwQxynR
eKgslFLu8FDN2iMOiSABQusZKiOxOOOBqYvWr5Gt2JACCkts7WXcVyXCOZ1i2IvsacebFfRV9cWJ
0DVY+WVDQO1mGRw83voTE7/9bA9bVxjDbl5NAm03HhHKHifLeKjn+BV6k7ptNAJyRrO6zbra8Zyc
rJrUmR5wVABpbFPTDzt2OlGKbQLUwz7Wiyujhi8qTL9QsPC3+ffSltejMuGEa4p6G6NV3jla4C6A
0eMQ62/JbBTZAYyAKZ8IlRhLJJSOei9S9zQ75f3gknWZ9vahc+CsJuGVpsxvvPLTZWj3pOtKP1bm
HSKkvW7Wez1XdyH1uddrUD80lbsbt/W3sMFnCzn3Wy5AnEgICTUhNIco0R9jp9lVuoXsoxSPcy4P
JhlA9YwsRURq7+vIyHxz3c+VrvPIGPalHeSZPi6pE9UqDWvxY630JmNhQYzlS58sd+yNLtzVmtOk
ww1KcywYg/4Vqx/1dKqtgEQiM3B2Osep4gthKu1ta3TXECzvbavrD7KrnwrbOralfe+iN/MbPfxi
FRhPaKx8mTSXdpAsqX4gihNKy8eud/qrZjBcn5ktLIfCvakGC1+E+S1TSEUQYcZnBX9zYbXsDMer
akFk7dZGiBsc1Pysk2uhldO4Jcb8tbFAu6l4THfIjOmTJMALc31cbayS0AYbpkLaor5iH3qtWsON
jkR4tNzrOAK/C7bP8NR02GnrgxdCnNy7Oh9wmhIXpZU8WRZWPV2J3mVS3YDhcy6UOd/ZILAX2mGe
E7fXstB8LH7vAs//zpjRMmLKcfkapvlZqwuxcUy12M6TMiC+T12sH3KWD1024hnMysLDLDl49qg/
dFYIz82tj6qVPEIkBCaUww5p1IjPFA1DRLWDuo+VMTlHU6sBQFTudDzJQEtP7ZQ+/7iOGE/VzHkJ
s9rPJmDPUYs/Q3U47UzLgzDNDkkS38uyuJmy6AGsaoLHL93potqSkgr0nQZMhDKKuBl1CxFQbmyl
u43sVWANZj/oW3Bu/0ndeSzHrZ1r+1Z8A3AhhynQ6MgcRIoTlERJyDnj6s8D7uOzSbCL+G2Pfg9c
dqmKq7HiF95gTt4NEfatKiY/jTFDyqnIkbkwQbGHyY0YV1dNUwJXMSbLVgcAw14Z3wVCeO+JGX4X
E3qXrQSS30iqFxFqC5os9Q842Y3dVUkBEta7HC35JGlAL/Fqe4CLft1M1XVrxo+pMkFnKQhBdCMM
IU8SCbRWfBFGyA7U1bdKDW7Tsu8oCw4oi0L1zQh4KUgqjUMwU9mR0On2OBJXCI3vKCVqwbF3kiUD
yKp2G44K8hI8IX4ku+2I6ZaWX0YDICJwy/mowLxCEFSIf3qGWNvmAJKsrI0bQQGEGOrBkX3IpVRd
+lV+GAWoZpP6UikYl0zczzT4kV0UgTEBfaEOIdagwfr6cgAWnBIk4yqXpo4pyD+UYLpGufNUD6hq
qVJMtDPV97U5a/pCj818UXW6YrhQyuiiyfTrOLR+9WA5ILpaj6BVNl4KpAzJ6G9Fq6gbsQNZ3eQm
5FUIKLaGvPzMYKb2LLJOo98h+hlm+16LELKsLvqmffQw0rLjQK6w745/T5JgFxKyNS32wpIPh6iq
B/lxAjhxqEf9ntsFpaoSxUNhrF74iacCWYVK8R6npnhoOgJDL2tPtMlAbHuKgsq4IndOacjo1Ys5
dxuKk2KPtAz8zsk2tOQyViVxfk+7zWgaL1gqZ47Ripz50aJqrhvTRZkML605gppSppu0yAyoZ6W8
TY0K1q9sPlWAjZ9kQfaRpIpIbDsqXMYLIZfhDng2OOiuxheG5kS6F279KEbJu0J1E+Jo5ZRgvewg
Ki7lVNF3bRfNDhLxXkujewSmNK5nObmYxGZrFIR543TSIRErgUg8zcOFGAcme2NyKNuh249BkR6U
cXyMrBYuXXite7Lohqkp2GXqb82w+g6n7QdWkTRRTeA8XirfST7evSr0uj1KwcTlSfuqj/CfxAyK
caSrv2engRbx4ijNnzPZcstCgK9ggAcT+sBtuwlWeDoOO9ShxJ0/ZuFT11jDpjRAOsq+j7Mbcamg
UHRIU1Yl8lR5lwJcRlQNaccCIUHbAxl3aPM0+dbqALmr/lasRGPna6q6F5V+XyAsp0iVT+SFwL0s
tSDc5woASgg3hDjwOZEowKpOB5SeVKiXatV3ZBSKjVBiCFanwCT9zEP4Rktlnk4F3VItMR7ypIBz
WuinXOIx8gFDwsURkdroEJq6yooYrFbJgwIOyHitokHZc2qJsaNe/8aLBeMJrT2nakRkWkT+VNrF
7TbgitvJZQQNcdDiDQm7ssmS5q4eIIHpjQC/C8IGr7zwp0Ixf6hAgmWqf1n5KBOQJVxCEahs7H9+
jKhZXsjDkK8USxeeb/9bFzdVWaQaPKMsFnXxUFX8SBWoonXbbjP3PvPH8ljv/Me5Qpm54cb6nm/j
jb+NVipqM0LlTP3p/0ZWFqXuaUZQ1C0jS/cWek83yhb3RpfuvoMs7YVq64f42O2hLB2UF+9a3oh7
ElQTHsnh69Le2c7A3zOgLMrFiOXrnhjwO+Yud72Ld/0WqsNqBfx8CRa4BCgb2nk0SD/WRBXyUcEj
dZsL79X2rQZ7paHVJz6XD/1hfcBz84uHsCIpYBLBSyy+y0f2IWh5o7c0lPZ1xNqm8kqVcuGB/tfu
eT+G/PGbPDMIyKCoikaHKdggjENXERAErGW0125AgTjhZm3jnC38guflupVBg2DU83HQOvB1Em4W
rHZHV3ci4IqbedPQx9ylja09fL0/zs3ju+He8J3vatnUHVGZShmuqHtbD68m4/m/G2CxUCmqb2Oo
sDEM+S4Rb9EQXlmmuRK+rPS+/4LFKvUttQl/rpQ3EXGUTmASPDfh63/3FYvt3XHfCZPOIFlR2LJG
DqqtuWPPf+Kr75hX6t1KiO1UIUY2D3EBWP8CIcjNW2MU2gpFfxS2VubtXNPq/bwtOgwTCguRWtLF
0MIXVX4ysmerMKiS6Nuvp+4Nd/zVhy2aC5ll+cjj82GKsNWukfG7CJzYFa6qk61uOExoXG6snbql
VbXaqpHm7fXV4ItWgyHnRFxoRjOro9vu0l27JSuxm13mrB3dtaO0aDn405D4Uc9QfRpdYGElUkLG
9OTr2Tzbe3u/bIv7obBkIq2K8yTsrWs53ndURrYvkWcrG//obZ6eJkff9htlZ13FDmIV1s7MbU9x
FKdxhI3y6+ufs7KJ3lBt7zatCtUEJTG+WW36rR5Rb5N8GNmBLa5gwtYGWlwj1DAL+GAM1JXPMrlr
oiKfQ+W0XxnnbH/13fwugSRwvjzPzNmtiQo3zfY0kHgZU6u5yZY2MgimwVWAiU2otrSA8hCYBUWw
tpdWf8biwvFSNTQJ5zidNiy4X/6pdHw3vGxszJ+P3gFmy9HYiYhiBa6/NS4Q/FoJHFau1bcA593K
JoavSqiyMuF6sleH5y7dZ4W0gj96M43+4njKi0sotSJfwr6W2T5Y+FW5+R7OntNdVAcVcXnEqcDf
YwyNjZ9hp4cLbCnd0RafCJRqZHBWX9+1Xba4qqxCjuBhz1cVB8zD/a2oy6OYJSgDZmv3/cp18XbQ
301wKkilac6RGWw9sJ6sL4o8B8Mh2gb4bwdH/U53vz6ta2u6uKGQUq/Kdn7FjDRyRAlDHS91GozT
vx7mDJbV0HQD1DVQDN3gPx+fsg6aqRqrjINTzBG+NXXP4aK9KrbzEaJXqu1Kchi7PsDSN7cJjNQ1
SMDZ+Pv9T1h8KpmKUaQop25PwcG6hmNC8AYBzZ2PkbqpN559lbiBbQuX9HztdOuDYvh6Fs5gUUyc
20VDNEk/PiM1CilEHLkR/2qqNwdUO/Ho4U2fHIkrutulW8jAdyuDft5VBPvQKkSUeYDCLcNHNRhC
nyQTGfDNtJU2ySa6noHL9UZyfAdy2G4NjT2v5ccTbKqQjgwcjHX8GsXFRFP9xtFSCxLktKgEtfvU
+hbLF2P9gDvB19/2OZXhk2RA2fKMiGRaP+6qyKTDG6p1QirTHJJtt++3wX49szi3boAuwXcAJwSk
tkSpmUbnA4NWk21yUTxHB3NXbLkQ7lBqgZz6V/pEq7zcf/11ZzIoaDE4sGr4nsJeMxcPu5T6g4lm
ZwIGo0dF2Fb22PQwnuRI7vRbWI3/Pl8GpmaohiTqGnhvQO4fp7OVqbSBbwCX2fluXwr2MBQbNfD/
g2MANYw8DctRROzkxbJNcPLTZg6Lhm35bXSra3Q9QQhNTv2A7Y4t2sgorIx55hDo7ElGE1WwYMvk
EE1V3zDiPt2mxEfqjzJ7+HqtPu9Ea562N9abgfbJIhhBglmJ+1kCVzz6e7TAdtIu2OOcvPIEnwle
KY2L6NxhUAGo1Vy8jn3ZxnR1PUb4NmxUp7w07uYAQN/KT2sQtjOfNCMz2X9MGkd5MRQKKoVZou63
1WuSAAmoidpcdUjuY8w5yPU+xAMqTp6/nsfPzy3fxyXJBWm+0WA+bsHaTEV6fB2vf/VA3whIBP1V
SFyysDLQ50tqHshQJXgNoiwucc65YeYlIMdoW2EXKOkIhusXlNWwW6E9Jq3A/D8dLE6vZrHtcLiC
I7SMnKpMbgJfFfJtbohbJGt2ZRPdtejNfT15Z4bB9wRekyoCRraWyFZMtjOrRURvaym/DDyJEj3b
oDC1km982hcmI7wbZXF6c1ydEE9Beehf9aPKnbd6vf/6Yz6dWJOPgGvD+yFrIrfFx50gD0USqUgS
bHt5VyHjKirmn69H+HytM4TMtYA9Izo8n0DbMe2vqDKijMKKeUwO0wYnh62XOZpr7WCznEo6FKuX
7Oca0jwq/agZs6l+hnGHEv6gIJzwNNnMR7h2EBjBq87uN/lNt0NCy1XWbo0zG+PDkIsgtspbtSyS
br6d9D/BDXXHo3UlfJsJH+JePekgNtcQoZ/OF185U4YMUcdklsn9uHxiSFs8QipuG0Vy6upjiNhl
1FQ2hgut7UnppT6VT1+v55kdY8iyiUClBYALPOrHISuddloLM3uLvqHcPhTpz6///oLZTKhBBMDr
D9ePN4tXZD4Z7+JzqbEguWA4QfXP22XbYV8DJ212OHitvFZn1uv9QMbiIS4wjRRDdJi2I0qe0886
vaibm68/5vNkSRjYqTDzRCiLn1iGsDvMJgm1fIvj7qY0L5toLeA+M10SSgRI8BLsily0izfRn/BX
o5FIjH8ABHcyD+q1aftOtStXFubzdMHhhJBJagEvQlsmF3qBDqdicO95xTdcg2uq5/pfudm/RbS9
Ln5n9031+3dz+aP4/4AkCx353Z74RJJ9aKu4/seP7Nc/HMiyef2PQ53w/+r3rNm3P/Ev1qz0T65i
a74oSV1metDftFn5n+rMpJ2DRi7tt3/CYWbmxsrSPzmM6vzu6TM/SuM3/S9tln+SDOradGLmO55w
5t+hzX7O7xRLFCWCFbQHDFVd0iW9skT+IqTvKIAOaKcH3wD20DYYknvAzOodwuT2VD1M5b4vk30W
PgBXsav+FaHGjS50j4ry0NbeIZz8vYeSEh7tm3r6XXbflGAttPoc2S9+q/zxJhFaJBukHAMR8Sgm
trH1j7GD5OGVBSA+3vw/9BDmu+9DTrYYcHE3Ml1antBEd2k9vuIohdL/Vt/QKa23vpNuaPuuxCJv
NOVPI8IiYjGQTibz/PiJ3NFSl9Y9Tj+A0GzxT/McPIBDxsVzo5NtS05/6K+nY3Tlvc4QdiZ85RI9
P8l//wJtcYuanS6WpdUZbpqG7gSEofGRZ9cfhvpB9fZNo286fETJUaXqN0YluxSN2ncH6uavr31P
fz7/E9jdqqITYlpLLvdAy77yNaSRtOqo1eDSgMDlU1HbNcDvvKm/+XnzhNsjAFXrLtYvx7FAG6Ov
v339Oz49xqy+NGfjhFGstLp8jCvIkZY+cTQScVuaVD0y8A0R+qQIEsb9sLL20tp4i3hDhDisjjLj
NVvUDF2MYVQ7fAl3wzE/dDshso0NbJ9LUJwrE/7pJZg/VLUgLM8pi7JMj8bKw3Um0QxXLX+N6c8e
0Xv1/uu5nPftcl+/H2LxbUIox2nu64Zr1c9WLtLOH4EPYbvU4npY/1YRc0Tkefv1oPq8Vz+NqikK
AQbQh0+xzSQlYjy1huFWXbtPwO7XJS4h9FhfQK2BOdat67p6KafWHTLTRQPokCXXdfKkAE+WQ0xj
ix6YPxxcD8lnwD4zS1X9JkyajPcdEJ+6nQw7yNGQrBvU+bQ6fVXH6iCYutOr6mPXvE4SyAHU9TPU
agd1a3oVSWHlJlF6EMenRn9CSe8o9XgfJqZ5qjofcyNJuevH6kacYuwBpu56EoQX0RguM6H4IQTB
ba+ae1Wd3Lg07Q7kRxv79xCk/oQaksmNaq5wwc7eSQh2SwZRiWoQm3y8k/DBnnKcWQ23NKervozd
2HzJRqQ2zcYN8LjqJw/Iq9rZbXBdhAikV/W+69PrqPQPUQVTYvAfjLC5jSOgIPJdLDd2VKQra/0G
QViuNT5AhGUKCw0o6uOvRPvFlwySboagndEgo6+yeGTcOpApFYOCNgYii62il18VVe008h9pguSl
vKZoyabSi1plG3HSnKG6z/kKqRmPdQNkX64OqKOckrB97JCt60pv66u7Cmjc17v13PGnSkFoKZrQ
O5eVg8BSY6HGDMn14nup/wVOGaUrcXozDlg58J+zKU78+7EWxzHp1LTWAIy63at4rA7Kfu7H4yJk
XHbunN2AfF2JNqX5Ty7XRwVjQGqKc8MnzmrUY76myuwiBQvLbb9Td3/lcelvy9HtWINjhyTD5VrQ
8Ebx/jwuRQvyKlLi5e6VpAGrFsqgLsjEbRuB7oSJQl7lT+G+HQH+hq8VgJkOUcm4eJSiO82SMEbX
j2b94g0pGDCERyuJ+hfyz/V40SNqOonesBX7RwVKkCTskOCD+FAgO23RgzX3Xo9pHaJLrYG7yJzH
iY/KJJ7kMXPaqUaDsUb7LAuNyO5F/DkD+dKkGx4NyZ8JQ6+QmyRAdAofjsTWdAgR/XDSU1RYsXD4
iSPRSsngM1ICDe9ZgGdm+xNzLE8O/IXRahXJc/8ircGyRZrbRvWadD6+Dtb6NWcuZYaziIV13lVj
+dqUwM8BdyI7ggKgEwNhK6zcCUPcQUTtPpIeoiK4tYz2JGjdWkHpU/r29qV/D73Y9k2qQBjKAgv4
ZHRUreTOmDICCQTKrLDDa/BPGhvfzaF58Nr8atYdMopoj0PqwRt+EA7hzYrzbIyeY0OTeBSx9rRO
pghSGtx+gka3qRp7kLDYdqGdO3abboztic6NhdRzf43+4WFK6JzTES0kBYpS/mtUZ8lVkKVCR4dU
UXwHQyeaOWZxGVTK3muwXWu6I95fOw0R/TDBuTWrML++y9pvvXCNxwsSYCs30WekwTxPcz1A1RDm
gZv/8S7FT8ZMga17rqxTaBlTRM4zd7DanTxCPpGboyCpezXojkmBDqN3L4qhjbGzncPfFHCfVyqE
0GcZMHnAM2GNNvq5nMvPkyjnotbHNSYtAzOE0lqrkTHV8LPcKX39OtVwGkJNFt+mK3kC5Tfl12o5
XrXGZWWJK9IcZy6yD6MvNlEee7LCeRFcXpB8cOPipQpuEer5+jU4t1XpX+iUvCTIbctEYByKXO0D
3XO9sLgtzd99l6/0jM+EZBx5aVYyoTIuLovvsW5iWZZC9Jsrksr+X4i2duVDPtcLWa334yyytr7o
ZbRsO8/NIQ/hJ6Voz7VWb6x+2qiVtk3y3yLanBV0TutClIZtNHZAdF+H0FjZ1mfCXH6IOstUodXx
KbfKrVgqGgGh50bSndb7JcIRqcvd1+t25hV/P8gyfVLCQs0lnUEC6JFBKuJM2W5K608Y/mi6lak9
t0fQNaEkxZUmWcvKmkejiXYAxzSJ7rLseZYH/fpj3uqNi8dTfjfCsqSWFsMwovzOlG1ER8IayMlp
RWNs0CLF8Ff5tbnLD80pdIpvkyvva9EOf+HaApB7s5Ycn/1cRFYUk91KgLeI8EoJ04icEMztpHLL
M4Ks6Eqoe/YphPtDSQwjIUtaZp5Nlg6iVkIb6J3SdP4Ceur3PdCgN9TPf5B4Iejy93CLo9F24qR3
E8PFaKaOgrCvEqjpUrv9ehnPbXwuctJpU6UKtZy4sdNrwUo7nj2WMK5fauEnPOCVvQJa9HOER0Hx
72HMj69Gi/I/hqSV5YZIgQva5SRewWq5t7DWLHv/tgS9IHuj3WhP8D+3A9j6KoKXoeJLN3dr036n
qdh+QTYMIpyfeU+TXLosZGsmbeJe+Zxg/Ypr7pPR96dOA1Sv4JvjWEr2RC0T1FQHU67rdx5+SXCZ
m9uxnUHahvmqSxAFoaLTplKk8prOviNIGE/3cyaKu0LfFD5Ns+miG+AEm5qGu6aEU5x4wMn4SUGg
SIKp9mZE1eWbJkCiQUk3fuGfKis56PqrOD6PPVVh1PYJFgWA+PGWZr4b+PIzdK1N42H9bWbZRjCE
3djC6JJ8vIq18NgpiYNh8FUcYEuM5S3+8Qch7tA6LW1xFK4LzCQ1CJda6F9MhbSDNLtvrTdrd+pw
aX6lDOrvIC73VJSQtd6H6m/BezUxEPXhy0kDnP1A3WDOg11GclBxeocAv1IVP3fnIfJKnRL0AjeR
8nHhqwbMK8Y8ZHdmfRthr93XpBJs6Uov7trq3y8lzFcSuSitTtC9iwI5EuI1V6zCDQuSWIMoM6Fu
FvS/0N3ZRNOut56m7vt/cIDokiiyht8jVdePHxhQkKpFI/DczHgNDaQ+72Eerp2f+Xgs71oNvI9u
kr5Skl0MAoGNeiq+7W4ogv9DAOy7rw0b0lBb6jBPJuzUxWQzQusf4KDjDPwQjzF2Q6Wd6n8a6Whk
P8MCpdwgWgkUzr7gGigO3k5x1hxdzLgMHb+3OnS1Mfba+qd032JL9TTLkwCndsaD8giNEcOgrydd
n7fNckKQHZi1lLjwP5WlOrNsJFSS4XDBhMGwhQNp3dV+gEUU3qpyrdhBWb7KpXSTpPxDRuUaobtN
piAHXvqnWNrjPbKpoh9CpJGHSYhHFFvLfzWzEj6dj5APrqMi1iaStg81InsLRecuTWylb10BaptX
aW5YFrc1Ij+o/+4k0bto+4ZKFdy3EEsjC3a9FLphi3Gq5nbhdZqgQm4dPb0/Ztng5LWyCdXMVYv7
kBuGApMtVrdCURxxlXSbNLkZerLJVDooKbyS5qHWFPR8YGavTOXnmZwh/hZCcopqAo35uH9ToIGI
cGkEk9JLUsnOaFVHjCsPsx/n1yOd28RzG0GhtySKxA4fR5qsLvDZspabGI9p8Nyp/S7qzFNiTU6S
vAb+WrvsXBBrzNAHkA/zfy/GI23FpWK+enrYm7KV7UNk9yfxYVIgAevq3TDpB0UQVq6gc5EIUSTX
D91ag0vv41fqUdOJqo/2N/YAtggTUQA9/PVEvhE9lrvf5MUGA8HD/akPmLVRGNX6rC+uYkfl3bal
ghzSS6fuveg+SOqnqNiHaZ45Zcxexh0QxuEk4O0MK7U6dBkmHEk1gEZqw62em4orlX9myXHZCw6p
355aDFWECmOs9g6lgm2XtVuz6tmgwQumYgifU94MFefrr5LFc28FOc1cZZbQzFsyieJSBTpSSyit
hOJjJBSXmPH9njpM1YRce7QiDCWmqdlWQ/1EmRUPk0k0r0Ex5HDicZdSas+pyobCeEsfKsITQfJA
u0/RYZD1e7hLbm+9IMDzqFqYMPf1JsaeFpUuspy4NndGi1CAn0xuZDYbnOl++ckhrqRTLeadm/n6
fTvd+L158JDW7oDTB11IFz6+QHD3dy0N92ZD88fotzFGAuIg7xId/IEWfhsyePJlLh17aXTF6Gfu
HWpUv3TvFv2CvZ4hzjBI2FO1HsazWt9chdF0kYaxW5d6uumSvnDVFF+XuFP2iIts4tnOPqPIIFgb
YBzIRRiTE0P87V4GRd5Enpzaesp7Z+gbuc52hQ8/Tw238lRuQ49JMKYjTOPDpEGSJ8iaqupU4f4h
Bii4YMtryO39qEyukLN1cAUlrFK3Ql1dhsJsnHEdaT/7Fq2kWjmFBW4pBU6Q04+owo2EbYjREDLf
ENpFFOFN9ECS2yKEvj7DvGP1Ri57XGizK3kEONHVWISnlbArVeNGHWP0YcJXAKVQB0SAlIjkGpgH
RjDyyqT71ufZLZbNT54eoaQG3rQ1n5opQJWmpw+UGNlVKLffxjSdto3Qio7fj8+a5fE/YvmXFIkv
uUmCAlP8JzbPQHla7UoVK/xydJQKJBFaNZDIU+URDrWS/txJQNvk+qWA17uvDSpgZXct9tEDNt0A
uHC6DkTetaai2Y/c3kZOqMHkhod7C/LzztBql20tOWBurlNPxbCpPiQB5eGsu1OH8blBjGZSgiuV
sNYYEKxozEvIuhdea11hz7fLQh9rRwzlq+aIgsplpysXg1AVKABZp0ipt7k13EpSe1vl1bdAl77D
TL4JhX5bK/j8KgZMzngcUmws2yMmxt9NI0GnqfFXsqJzdyw9anO+h0SqBYu8q/KqQsW63XP9q1ng
tTqBpXTV0xp06Q0o+enGezfOIn8Ix6GToopx2oIkU7ktMuWPFLfMAC96GcX0Qy2M3SRMh03vWDaX
ZvuAVcxTWTdPkuyfukFBX2G4kzr5pvPHjareF3l7F4/Wy1RA9cf16a5Js+91ikjC2OBBMvqqjD+c
scV7dK2INr88i69B2xrlVJQhiVKXRL4gUpAFEDEl7YI71Sudvr+SlBWSxdkxwIZT2QYyDPrv4zsk
KGOp1MNAAWCIIOjXaERpTmK0m69v7TPPHfxAPDJmFDr14cXCAC8Mp3IwTDeFQ4CuCdnMymt3rjvw
YYjFl+hRKfRpLJhut1W2+JdH8CWuMWvMd+qmc1O0+iu3ekwlB6b+ypt0Znu/H9pcNLz9bEjAFPQe
r2Hm1Nmjj5WVU2bd92zIHjPNO2oNnizNtIYIXPvmZQGuqXCrUhGUcg1MfQJndK3trG8J2Z1zDQ78
VbexWQHbJt/9V+tpyh+3jZankpJkVP7kDt/J6qJun74e4Fwd5cOcLgKkojSwL05zKg5phVOd7obJ
L8RrsXF5rQ2u+2Dbm8dw6A9depV6/UoQujr8vKHfQc5GwUTzNaFs5V02B+sU3wZbTLIh7GIJvk52
eas3fzrqf5+PZUcjLJSkjSp2kJTT6S0KJzaz+0mTsKSEjuzfhGC6MBVLXCWjDCA1tPRoGWtqegqn
+CYlLtA67xp5Ld4paiS8LEHa3IoCkL8mf06nCGUQ9RrrodiX97GcHaQq2cPcvcbT9SQNTzNlXTTj
G8R+XqMJvTixjUTe/XvUiW4qI8EOQrNnQ7hQxnQZN7AKmxWjXFUCn1f1q3lYVMZ1TQDh2iqm26gD
Phw/kQiwVaVxuzJwouQ4tvpWF/EsCWmy1teNd1U30spVdf5G/L+ryly8VZIaI4w3L0WcY0dYFETP
6LEla5zP88OA6uJ+J9NZdiBUrKBoklC4a4SKvj5+OLpdCX++PkXzdH2aTkgoFAiB9KK5+3EXV42J
rFONoZ9YSW6AYV+pVK7RoIAwrL2957AnAKBndj9INYrji/u3bvVg6AfeXvnSuPd2qeu7pbDHO92Z
WXrSnxlglexq316rHZ0fGQVoDRQcYrPW4jIy22oMe6qxrnbt7dgnm/BS2qRXGi3p2AlbOD4+ErA2
YiBr7Iaz8wssm52PuRVv6Mf5xWRqaNqcFsuUZ1dTtWtVYWt13wcpXXlhzt5HlHRECZQlX7ks1Jt+
HgC0I//uJm0zcUAUFUPQzqEw6/bK6FhI2xgRUo7ik5L+lKzfX2+kv7Kq5VZ69wOWdXxFHTG76xV+
QG7XNVnimBoP6ARdKIVJRxwD46zeBaH2Ivh0LZPZAtgtWusCA5Zb4PnU1aSretAvk1F9pAJ58hUN
7WPzkDXKNXJHR98ad4I3bHRAM9M4XYd6eK9P8qWkoEmGEJAWP2YgZqGvHBLu/xFJGoMUAHjqiU6w
k3Xdgzw1F0LyUCP71IfNlZJYG72jE15rrxMyX52F/aSKf8Hk+A3aQ5mV2maIUFFFN6IjCK4QqXDS
4sHq1aOB86adxc2vGEbOIJWbEM9d1JzE2ka7zxmVkTqrju1gVZMMSPvWQ+o2GW+7ZrgKq+Q5aHS4
E+PWU3XU4gslRfZF+ulpFU4KuZNNFUJa6n08viL/RUA0XFZ6vZcL0O8ayTMShCPqGPivOlmRX0ly
gx9StylDlctb2ljBfVu8YhrrcoXvNLG6mEbd0YBF9J22UdPoVvIPnnxEa8/prcqVxHiXiejnxOnt
ZAnovmn3YOSv0EG5T+tmDpfR/45ukn7Eqs/f4Q1zGRd7Aws/XFUdI7BsSeOfzOkI0utaxIzGwx69
SZHcEXxa/Z41kWn0zGlMy1nFui8uR4WKGRbSZem5jY/YKcI9yMqE4QXA9J3QpDdJnd+j1Wlb5ndl
VKEhWn+qRqY1HrlRqt0HpmYXorwpxfGmzqXHJhphDOAiNEyPptzSKFK3PBa3puH/BO94ykxzF6O9
2nh5a5cFvwZV7WuE6IQdqp2tnbfGsRYimLq4sDUww495bnAVNuJPLcroBKPtMP4UU/9ZCgdIX112
EUSH3vMv0/hXIv8e296FqmWPwiGs4q2R6G42aSg13Ajj7zIEUpi75TTL3uFQ2f+Ke3ZHmwOFOBWd
cMxLbJ9yTAsTLArqrLyf2hyxmQAgU7SL6tFNZFZIVoq507GZsEHra/MKCiEYM++m18wfZgG0vkLA
Kj4akez4fmtrEpaJ469KoJtVSDYWhy8COp9WekqVpyKidV7Gjhf/KKtbkIE7QCe2EAIc0fA9E91c
bjZpjsZi9CMlhgvTRnOzUns2guY7QgFXCQ5cgk4nI/AxQpXJhnRb0tuDUNznGVOsvvZxdUzQSSSF
f+pK4Tcdl0ch6B0uloui+gaH1xFkCExhdlOG/DA0y+R0etRi9ZD5/gM1CFfXmteYK0OIoxuJ6UTn
g6S73USafhmKPFWDXrpmou1qpbYn8ukm3gq9ckSz0pFyEC35cK1kD2ICcq2VMRjoxS0+iXYRnVQ0
dwpaGC3ugJ7pbxXtAbM7jH0rpKkwAt2Ng34/aNN95Y93I5btDX7z7lCi4IXL1Wnw1EOshxuAL9uU
eSzj576WXkbsqrWxcwaNsnk23UxeZ/eK5QC+mSXQboBIookbP5VT5JJTurIWnfrRuxVl/4IsjvVD
HbKJg82sTdA2zXc/Ku8UL97pgb+nLwmhPoqfSyHZVb50jLwOe091N/fxU2GiN0oPQQmyGy3EP6/E
iLWhd2HV+XVjqo+D8NrX8QmWYbpR/PJYjtJTUvlPehVdRYJ/K+GMaKJx1kXaDSKU18rQOQFmbKlk
3cfVzzFFGlzsH1DU/t2Fyk2kqhiWv+S0xhKd8lmIpEfYaogYGJeNH33LtX7nK/mVFkw3ND22lY6e
vYISs6CfYiv/pSfWrpq1m43HIWlB4Xak5Y1gHIQ24mJ6Qcrs1UxIpWPqYQS4hXJSDGPjK1js9NNh
mis2JeCPsexPpd/u9cbb6z23bysiXRb88mTvACzQjmrUg3Ogl2ieVmgYDjkuBsN4oo9RCQP9Qdnu
YmB7ZbhRrWqrjInrj3TjopehoABlmQ3ox/QQmw+yb3JCyRUHVLJmxwBa74XMyaqKe1HK9qr1HJUI
qpkzRlG9FfzoOaxfM6O6bTJEejvc0eufXVreB5lwUAJMbiM02mYTu0ilPOl/72bVuyjTsdATN0IH
hEfB5lokt0hwxG4DDiMNywEV2OyXRNCL25494RtfpirTQNekL797SnwhDfHjXEirvHxbNz/oih4D
71FPEPGYys0ojtDdTHLQkQOPe54S2oV+n0VcH9jPKBZ8VsPb+LLy1Erxpi3GTR2rCNwVBy50TF3L
yzB7jIvnGn2oALGwaURsZ6rdpORYXHY+opKjspHEgq2E8KFi3ufx8JuTOqUIVlnKFvHCu8jA1vzr
OORcHUFW2b9gNOcG1yKg9Sohj5pQFRDafKBWN+orjaoztWVYgn///UXaZ9a5b0wdWafX35UN+N6a
ze59M8bU7Ys1FNK5FOD9YPO/v8sxBTHxjSjmYwKTLPahmq71NTjC2nwt8ql+QvJ79EAaReZPob2v
27Vy/KcBEKoj5sfUCKYPsIpF1G9pwogeDwNo2CRbSuFowUro+Vk57OMQ1qK6wsXQy3nKEF1X2l1p
nNAHHB3Bb90YZkmiED+h/l31vqvpHGpdsQvy9v+h7jyW4+a29nwrLs9xjBxctgcAOgeyyRZFcYIS
KRE5Z1y9H/A/9R+yyWL72CNPPn1Vorix89prvaHwn/Q8sNOWtEEq31fIp6mCcO3Ban1aMBcfd1HY
JGJUB5WyK8dB/hK10VkT+2ThEcGifJuj3tdhXlkp9ZkXCrb3gVMYA/KDwzJOMyeXvLWWSJvCKw7Q
BGxpFAG9bRE0XEpRt9Nq05F1BEYjE9Q4VJHpKUipAIilozQ3jaVSUuSXFvup1Oww7e2Ud/r0S4+P
TTnh+OkfwkADpXqPIKxtSBh2s69RynZUTM1MTbA7HIYqq/5tlTLo3TmzobwqAvLfAw7URhCRbDkH
8qbutzNUImj8ZaH0bkZSrakeegKOqW/XKomIUkZ99I+cYF3fbAxsngfOHFznuDkWU52v8t5wO6CZ
pbiU0RR01BDVCaQuhbpwrSFeUSe7wVEZV/k+xvzbWE6CupTr4agEJeB+ZeXFA7hYNPmT2WJ5cJKR
MEQSF//m6cJLXESabtb7QrHi8pEllujJQ37ldInvTe08SuWVZ9xnOQ5aAAhv8EwFDf+p7NdZY2SK
ESLxwEtMRyKi27QrHVViXHCcYoGhacpjNXXlfe6jKVNh6XaN4/jFjgWpi1EmFTRRhCX48dRJpkiu
o9zzlzNQJZHOg9Rd6eUXLcz5BhWfRyr9SBt8bEGJJ1GuVFowROrobbZV8sL9fqa+zHzKpO1nNihw
isuUa9+iuMzdSD26/SEI6Y/B14+WgratmJMKw8WtPKpdtMiL/Imst+ONyKLqGBGEMeX8bA2b49oX
fVG3hjPwry+6OAkys5QtdPDNRfkanHnUedt+1R/8RQrFuFlEx/RXv/duRnSCrokTfHmPAMLUrDkH
Avz643h3MH6twCD/IVVY8xIOKuVPNR6vzOpnHSRsrYHK/mczF8mOrFeqVBdJQfhEiffmSlwYP7tN
wzvczo8q1ObZWClL3fycDW71MOtJ/B8Q6r4e5n99xUUEkKXII6QeED6e49oN9diltLN46t2PLZnv
eDbT4wmpLTTSTd7CvGY3+xVy+MMozIv/3aVtgJ9GiokIYdzOSa5hjfw2JoxA/91rKbWvylkf2roI
ELI8kbw4pq3Bw3BDMrAKkIb+p5q3586/TSyZkxzblrZ9ipRhU0jJUyFKj1YG+l7u295tDV4V0uio
1AaEqTzLVbnB7AVXD4uEsV6sfW38Ueb1vZQ25yKKHtR2sM1OPQZKV9tydM0x6SsY0IcOXYQjWiJ2
RjUyecLaP05c3ItZtAPl6+V4k+6NV5kT79ru+IqpQtkJLjxux7hOXWZaO1T/p7bn/aTF1jKf1pNf
bDP8OWb+xE1ghkj7yrs23GlcxH64U/1nsVYffAhVV86seWl+SKHhc/P+XLwogsWRYA4F7g4IOOhb
JI7vs5tm3SzUZbMqfyFBf+VE+lSVumju4qDPtXzUey2cTURF9Pa4ZVH2uy7S80UE9L5Xbwy6dxtC
xgnDSGJ6ZY3NDA9QZhuZpTb6P2EIuFZaLa8M4yf2x8d+XWLJ6kTBZ3zkeglRRJdFlCaZ0G4oUDZA
jkjTVoYa7hvhJYFC8H3T897+ZgI/pXsTrZWtjq6afu+08jG2nr9v4C0h/6kFmYsZ/QbwLW/h5rvB
NIw21vskDpYG4GQ/uOmAslqVtYxnbE3+a/KUBVbtqa8tRK8h8TiijRddWTdffwQIQtlQeWihrfDx
iOtnxyurpZvKzZtN6WO5moHakyO8Ztvrwhyfrq95Pt81dxEuiFULqsGnOYirtmZmAD9+Bp125fqS
vlo2wPZ1C1YwGAT94uAuc7xEC5Nmmk7bZ2qI5n6NZVi9q/1wIer3QVXCP2yI23v/ypL9at1ANob3
SDepal700MrjIhPURgDW/NeUbviRK517K65crhuNlxjoUhH8ySWILaslUzJC319ygdtNgQlR84QA
uCMRDeAAcFBDVChb3HS7dk9MBDBR4QrIk+bGS5NpjQmYo9TNqhF6twFoZyZAj6ygWZSNt8l9Xise
3k7WH9E/hv50Z2qm62njllD5ADduqZHCLKgXlliHiOLvonvqg9+t+Vo36c5HMTCeetCX8UMcFwt5
mN8iSHdU5s43J3cgl6Aa/hN1vys0sS9HXcbvlPyOoX+yAhwaZaw0IELLqGywptmr7Z8ru/VKC29L
7t1u1Xq9DYqWFihGpIRA6Nn90l3l1LqKI9vy2r+RNt83+dVemSWWEbGBoqp8usuwUC+CQeL9QJJ8
6kK7V+ONVRZX1tPnkhp78n07F0dANkqFNImsJw3ZQCNYiIt4Me38HwbnQHTsHgCo/oxO+Jysv+/f
5zrXRcMXWyVtLEwpsohkraKtm96Eyjoewi7ZtDWZ9eyv1iYrUYDirMN48ICK51f26rURvrikrSAP
I0kO/SX+Dwgk4mGQFHir/L3Sz68u5/cDfHE5t10l+z0Sb0tD734EsbgqLSQuw9oVDcpM5LKz5qHT
JltOumUlpndimW2S9kbSejIImqONwqrh8W9Ez2olXBmCa5NwyUCSgiQrlJHZR59pVf0xCtdfCE6/
nBYk3PObqxHaVyEEsGJwsByPcJcvHjA6/e5FJHuXZgt0J89fI1T9yzh9NEbzUE7SqqiqNc/13M7S
17R7bHA9iNN+Qc51V2ToXOC34PbXPHK/XAlkAaB58cA0L9nUuDkEYV2xu6UGwGxio2CZeK/fr4PP
4inzen/XyMVG8wH3xWY3sNxQV3UICnNEboez/jdxhWMJcGnmUmsrTMkdcZ3daZU9uiCvrwo4oPT2
RXDz/ksudl6rjX2b6KTZYLxTBZQPyGU8tFXwNMXjIq6yvSHkbtne9Ym49w0BQ7whuqup8pVds1RU
WCvRABj1vp7ytaDDBx/9l8BsDu14Z8R/ewD04pg7ZqsfvMHjxAzQPBXl+xCNkDQLf2G0Ddo1bAXH
U5KdDn+lGtM7Iw3sBsmuQRPdTkarXwm3iYS7lRA4nclV11CZbY5Fmi4yCPtWjZ0F+oZBjh9dXjs4
8qwmyzuOXbokH+OINRlwOWoWegFvnx8qhWFt1EbmFBjvxY18DE3pgJsDLCEYIo7ZiNWmlaZ8Abw4
Rs3GLFd4XdwndbNTEwMPER2vALzItqVf/KmH2SU8cjvAbi4qcYlbgVavJkwwxpWS80vz3HfqIbdI
6QXBGfOZsyQ1p7QF8DNZaA20FLpxa3xIIqRSg1PR6KugLH7zQRkeKV1ji57xjAWa4KZTtulz48Zq
kmNedreDMEIalyro0DkEKH0tigPeh90eINW68//Cu1mkgfxXM3wnEaqjZAlbBSXfehbQn54LWLjg
410VRG/exuQuMwdSwU/86n9FSb3wEwsSCQk6NcrRPVSrhQI4VtOTfST6i5zTWKLoWxb52k/Fvyro
mboFdudRPG9+F2H4nPc61oXiRoh0NwiSR6t6nnGxU0iBVP4VGfidJ9qTWviuJRckUpGkRRhLUxO3
AHjeDuWhTe9SZrv2BsT3W2jQ5sKMRjDU/YZir222aDJ62qKJu4OB644EUa2X61VRvqSWdkr5lAYv
JXIl26H2FySpqJ7qt0Ne3MeZsgxUydYGDfSeMMGj70MsFa0Vsb5tNIKTRNViSMrn1BvgnN+rIPn0
9FEYDNvr/oxeS5lHWHkp0HiBEilIdF01N+Adb6UyX+Sz5Mwg3JAZ3MnBeJAqq7THArVoaFT6VK/T
huMsIEeroVDrx8qdB3aRmsx9DU9SLENcJceXrJuohbbD2YL7BeRlKQJcdfTSwLhPxG/Pf5UlGNaR
8KAK0wucwF8m1ZkKoDGiau6ET5EmPMvWuDVK0UnHmkJeuix0Ydfn8lo2kVVNsiWMDieRJKqmW83C
PzVae6iajFV+ryjCfuz1Gw3zp8EPlqJWuKNlEvJBOktD15ttiORxU+jyspAip6kn4OfyNg0Gp4lx
aq2R/ZVKG8dEN20OZY9SQDwcJyLANMWbQsXqnFWTjK8tHLwiGNlAAa8Bf50G+k6ljlor50KpzkaX
P9ZKupdT/Qe00sfaSu+Fst0EJYy2EKdHLV0nRPRxQvRbTNgMUiOAKpPG1AXq3OE0eYzrR2kIKdQ3
Lnopm6TsKdirbijzFO+hvNX4gpUcDnAGEdRYTgobtu1tuXkt1D9hkTzIibJH2morknhH/cfWu9iZ
mLyWIsjUUHFsB7hlvd2GOcXYaMXt8hKZTBWAhxTqwFTfGZ4FTCZey75oT9bwrGqRj+MjqXXYb14G
wrEpHE+QFm2vLaLgr6Ek21ghA16iutv/mF0dB2D6YhG6o5CfugH72tQ8WAU1hyY6asBmivLUkulv
fAXssGWsrMxETWIKxNlhHJudatM33Qp7L3qZbzFIW3bduJSjGl876yapxUMy3Bg5qKKk1BZ4IjiB
PrhBjVMu+PdnuCJ3AzA2fGPUfYsBVJE01yKR+ea/eNcg9oFyDESZtz8/PkUbuJYWaIw5Du1clNcP
JqrNs3wiCfrF91fxF8H8h6Yu0psK7p1KafD2M/zbGuEXMyrd71v4nIlCCPd9b+YE0bv3whgPclYG
9Mb7gdOUh5oxZZeF8ENYcLws5H18Vczzq0D+Q5Nzr983KSSxFnaSv5yi6RQV7bYz/6rhcFSzBEAD
GjXCWizGh2586QX8GyMfY3DJ2EdYYinYLQ0amFfjGuXqq7f4h6+aQ693X9XWY+VnDQPRbxukYxBe
R0Fa2Cbb+orSwtWWLuKroBOS1vI6Hsa8V3vZdCvqbo2nYsYqg9cglqkrwApjuAVfcuWxNv/u7xbv
RUSVN+lcb6KXivIgQgq0mAYpKxcFd8/3K+uLUPXDeF48WkSgpJXcjPTSEh1VuMvwWdSuos2/3owW
8bCuAHm8LI/FtRoP2sBY1otxgajUz2JNhXyjr3v25JW98vVu/M+2LuGGoZayLAd2Y17dZp7heOC+
vh+zL2YH7UQF6WjgtzKqvR/X4FDEDfkUWhg0IBYwpaL4lHmkwr0rh9hXgfWceEYuSZtV0i4XO+wX
znYmp7Y0BH1EoJvCoymhFFwuak05RJV1JfOhfNm3d03Of/9ufxGUjuOgzk1mProx6bOaBbe58stv
vNjVxe7o+dCcxXIdV97SxFkv8oVbARRi5CuOKP4Nk0pYqxK4l/hBV6LbVqz+qNCHaxVsZ5mcNLN2
h1R56EXtOOgq3OlDb6VLrwEz6U14Jbe7JgI14jWEvPKpM7QrOjxf7WsVjSt4vbwZZ37vxx5GZe0Z
VkQPx6g9Z37m8oba+j7WpflD1L8kxGQeZvKe3F8Z268e7iZwB1THZz3hTzBno6uLXKLhON6kU+3U
+h5aag8jTpT/NvpREIP19wv1i63A03iWqwBoYX0Swe/UyGj8ef3gX+nUwcN4Lev81Wp538DFHRFF
kikk08RK0Y2VdFbUR8iQemZeOaS+Grn3zVzsgzySgSy8HYdi8iJ0eCfXh9oMV03402wx8JMKZ5Cu
nP9vkvYXZ/CHwbvYCVofg73HOHaJQfUPpPX/VHq1GD3JLirpd6en2wkk6YDfXporISRcH6/owHKb
ojlWJEQnP1orJS+esH/QJxASVVMvuujWk8blKCM6peW3/ZRhN2/aSrUFTLUNpZfv5/9zGZAcwfuB
u7hHBAUkqDWwAAqrW7TdK7qCq1zo1qEiIBI24WkHwHEKwEJmRysZbMEAMY2+gLGVg9g10Mzx9RMV
b0czHywCD80RegmSSOv0MratHqQv07xtFeySC9Bw6FNI/rVD8Noivrih+krXqFbQhzra8kJ3wt5y
vx+mL+7AD6N0kVEbBK6suOK2zT0ENDjSQRbn8pUCjTyfKxfriZv2X/fSRaoKE7okHyJuDXErPPbH
/Clbhk9K5GjPlmFjOO4CLnfqe29XOeNP0VzKz9np/8IwYlZ1nmW1NFFGnuey4t8iUOhDoacEFhwE
9QZ1t7C7/X44P9dqL9q4iIcD1fIEJSdkUVejvB2Fe2y8l9iSUQjYR5jg1su55n29HPRVlPyhcxdH
uwb6MFHm5T7qNa7MyUYb4e1Fr3o8LtPAetRw/h1CNOJr71cgo2MR5ydRTdYi58mVMfhi1X74lMuT
ESEfMSk4PcBde+lqQK3SkTADMfeFga/6JlpXTr+7Rif8ImD40OrFQWlmhmZUOa2Ws+G1UOyT0XKD
ETRqyQ0wjtUKEaNrZNPPwIZ5vqkpyAgsEqVcMkFzvxMrv55bBYruTpv8B2/aVQ279aFYXQvv3lBG
F/vofWuXpRNBCzG4nVvD8X2Dn7ybpdku7NUX+C+PBnB+5H8ARU4nyJWgcXOXp35matsYCrukBVtv
2/XSb8pSTkO+IPPGc15m81vWGdL0ZizD39BqLXdCqnOI0P4VK3dsrvrpfXHmfOjFxWlg1bIyKPP6
CB+81XCW/+oZ3mTpqnNEA7VYW8A36wlLpT9X1uUXtUzaBdCAdgTGRpdyTEFXRA3m3sJiCgs6r3P6
KySpICNASUm1xi1VzI5RgtQB4n3f9pdbQsddYK5mqoj+fwy88igCXGbJPvhib50Zx1yRFv9vLVwc
PONgQN1Hy2ZplOjl+o6uhs73LXwR8EBS+1cfLk6YcsKzOgzpQz9Gq2ZqsLo3nKgYHVN/+r6lr0op
H5q6OEHMCqBhQL1i6R3i3+G6XIWrAOFxsH3RIlkFq++b+3JycGimhoID1CdjDYTG5cHEpH0JGk4z
f8a9d2X2v1zwLLlZBwwW2lu64d3DIotytcVMy18C4q8RNavTJy++cuqi9/T5kuVX/6uVi2AhQs14
BG1MjK1rxaLUDbeMDTsTqkWqao5qxQvT5xUv/s4h2gXG8LerqBNM03CwkOshyuCZtSwNlVT/fd0J
d4JmuVrxww+ejNg6oB6yHxBTTjBa0qfXBIZA0t1Jwp+wNl04fuQx/9ZeeOOb4m0xFki8RjbyDo5Z
6EtV6fcJOXMHivdfvu6PlzwCaoIWG96YkXVjpMJuyjtHrfz1lMXQDrLllNVrX/8tVfKCpimaD4c0
NTEwLML0pkdgwp3CNHGzIOCf3yi9tcCCHo/60VYz5VxGyOOboF6VP5hhwRxLGATBDvNio6LFMhrB
rg/QJcPuIc4Fu5IBioTPYrEfS3gdYnXUmp9ipdpx9TvSDJvU+F0xBZtyNJeq0N3ocgPqITFRFUKx
xfKShdQ0a0WHMxQpjV0r0WMnmCfEVDaeFWwSK5ZB9WrRwvO0n0OcQ/ZSF/Ho625qqo7fij/CGsmV
tPk95hMpJiV+kqq93Eu23MnHoQ7yRWLpjy1et8uUX/ZrmIZXUSn0RSB3ug1RJqAoY25AYzwotX+j
hc0us4S7XpNlh6DADs0XA+HkwuhsC8HcxryXu55MP41W7a1RSbdGqi1q8GsxpBwj6tfWMGxKDeE3
wYQfjQTMLHkzmmW6CFAhEVOcWOBTR0H520vTZ3hI+0FXNnIinwbzFtL+kzYWTm3KK9XoziaUlJFc
ZyuZa80jizSCZO7Qj2nLtafpR2hObl7VCyFO9mVxH9XeUxJDWuqefXNwRR82rGfZqSgtx/zBr1GQ
w/fE0QxEYou56DHe1EifxPXeim+sAK9UJmFs64URdqt2CBe9PO0S4ucpCw5Uqt1KNZl76moIy/tD
th968TSa8EaUcqfnP5Q0daYA18iJaTaQGioDqmT5rhjDTVZYrsk7Rpt8p0/CjQA5MZi8o9f/TNle
xXTni95uEg+BOjmhdNsa6sqMbkZoMTr6Ln3za0iQcRiQKM6HogAfPusSd06DZFCNPok2mbvG31vN
porpRZYfKiV0cx3CYCTqh0alnqH9VvKfkeStxLg6DWWIc3DiKIa3q8fSrql7A3zayXl504txbXe5
KNmKXsGfCx5DOdKcQh/WmjS4NcwY/P2cLjsjQbQotMTRAZZognZbtSGrBtEfz5z1ILRbwYxttZrs
NEWgSCpeKK2TxA+oPmogOSH4GcHREJ7JmFNiLCkcaD8LAQfZfhtRWyvE+mm0IBEa4hH0syNTrYMg
NGBxpkre3vAfal9wx+y20dRN5b80cDC1unbiCRfaWoNFL/6cSwZiU9oVNgiebzdBv83VddH+xrTW
Tog1QxFF6zTjhwKZ5MrPIKcM2bF35LpegnJ0y34lB2ekD8rhTgzDzdCT0SRytoV6L9ZUPoLGli3t
Ofa5asRuG7W1I5vFhho2qjXoH7VIVQtbIdCWTYzbZccY6c3o6LHiKhGQ/6DgNFirqf4UKwVSSMey
HRyJqqsWK8sJDZvvL66v3lUfjvyL11vXCULWF4D6Zs+aYiO57SFY6md/EUg2/xHtFidd2LExtYvZ
I/K+daJN+/NaXKrOb+lPcSn2eFRkdMLgy6xg5ctBZpS8ekQ4iZ6RH3gZ+7poW8rNVDxWKcibQVxb
ZeT6QeDitrcbqSCVpbnPO+a3fC0oo4j6jRpKy9ZgJSrZj9CHgV4hdScWCw5ISn42iDAqpSelOBmR
8RKVmg68AOaV4engqXNm3cu1By/pG3do23Sbe80CQex9qSP23EnIOCFnpQrlrYjgiVmYtiePdixN
V6blDbx5MRzoI89ZUp4GxBTzTf3uvm+BEQ+xAoZUHS0+s1xO/aDbTcnVWnl7VT607W2XdnZVIF0p
oVEVUEMTzcyN1bZwieNvplETX+BDBq5fgd1Rcv+gFOIOfWVHUe/RLV7HZA61ai2I/qw0hnkB2mvH
O5WSW7QyJCTLCuPcttpBpfJrycOmR5DZkVMtsyVZOI9CYNe9ADIh+w2dys6nP6ZAYd7YpnhsAFaA
9Qyda9Jj5NsN0U2k6I8kheF64Poh18nlnjTVEk8QtLdhKic/31b2v2VgdEAAHqbYa3NpXvQy/PeX
vBir0A+a//X/nc2RSGT+3/7X/6AT/t/8k83Rbfu3avL/cofF0Qdno/lf/dPZSNf+IcvIAiEYoWj8
oRGo93/r5n/+V0E3/kGSBToDGlQiWNg5sP6ns5Fk/oMf5e1BAI+nim4SHv7T2Ugy/mEiUAsxEJUE
MiO68e84GyFk/eE00Gb2CnYVVDskE24bwkUfl3+GH2eXRHW6MCkHR+Ngp6iljbmwzUx9WZXlRorN
jTZDCNp8Qexh18EIRku3hRHL6tpfwpXaKEmxBo+6qcMoB1YS/dVbbw+QJh3Hney1bk8CfUJXTC6I
sUyDImy7HXPdlcRhoaXZQp8JVWrrSmWxUitWcL9s62IfiOoq8QO3NBZjnN/iabEMFBKDfeqU6riY
GmOTaBTe8SOvy2prTdnaN3EdSpKtrKWuoee3uhzv4dOi6TjsPCjNE3uq1ySUrVokas2j0aqrPstv
A9m6BdNxGyMM2EwHvTH3Q5vu+yA6C35y25n6JouRNq09OyUvJPVznO6WZnSUExAiwbTzTHXVtuzf
k46gWp0OOzlaik3MtYhzQ3ZbJcgKC90qT16tqVgjVX4/jMhuIqylQOzIUKBJh9jF+GPL5O+ztF2Y
Sr+0hP5GveuD4dgSzsFQWWd+d4jybttCN3+3em//49B77yl0kYZFthVa6EzeQtYZyRZUMD8uhr5Q
pdCT8MQkdtKYShnCNyxkJwa0Nij6wgO8oonEzPyIBY84yOGyFXcyHjUd354oCP5R30/48QSZSTMo
1kL5RzZPngSHBKA3qgLEmWD+1MkuBMPNSthCU+1+34+P2aW5GyYUV95uOH8hgPvGrHp3pE99gPbC
mPlo6mjk70wNmE5ylI3sCQ7Vvu94SMWURr9v9OOL+3Oj87X7rtEWeZLQ9BIkYRr0fNXHwZjsMipH
20yt8/dNXZSG/qMteohZz3wWIJ72sa2mVcIsaEJ/kYmgn3M/db1+YyFb3CaxXXJ92wTQr2XxqMvC
8/dtX4Qxb23jNypho8rxQ37mop96UABwKVLBNT1hO6X7IBG3cb5oxGCJv9m8+XYTYC+ytzsv1Fax
p2w1nqJd1f6oarAeVnRT+Ug+COU5lZ9zDBWD8BQK1T41h38vwfvPb51NFQ2w4fAN5iTTuznR806y
iigUYH7m+wHcPaqvK1wjT5NmnoOBKCWp7jmUuCDNnVFbj9JovpTNDtWxszjEV4buIt/8z8/B1QUV
egDb8mVOK9QmpZ4yz3NLQQRPaBAkleFzAO81H6vHQgyhp7ZLLzFuPL91kyR9rcG5N36619rotdPL
++/nUsJlmhH4V/Tz9kmUuTVT4gLgry/JzUo2COqkesjzQn31y4dCK49JCiNf8bWfjfxD1aPXFDJW
ri1RKIvdafLwI9G1kx8oAKyMQkFzoHjMFcQ81J9Tccij+EFVolclxNBaxt/FT9EgFSfzXJvqCa3/
RUXyQKstzmE1ATSpOKanbhspeQ4i7Sz5xsmEcGcW2nOOplKU7stQO1mShSjxsynox6p9yjrhAQLT
UckKcqPTaXDTjk8cE8XOg/JZUyjdKtJBbqSlFmTHVtf3CHw9Z0LwmkbFxpLKXwn4K+IwPLaLCjEM
5R7o2h9tvh1kCAJlXT1qU76HV442JbAq3EbvUSq041A/kpF960teaac2N9Dk6NUT+P4frX4ahmTv
Rx3yJ6Pnti3COZl2DBL9mIs8R9rk2Krx6/zpfeNlyCNrp1rydwOSERbHv5I6eqtvxFT+U1M8Kgbp
pI36Rsq45wKmJy+fJ3jLem4cjVpbJdiQdTkmOOTw+U/i/epRExJI2TphrSB74Wmbhm8zS1yBpTlt
OuYyDz5jY1blT9Mk0S62HXYpACFj7axH1qkJgmdhbB69wMCoQOiRGGwtUj25SS2AVVF06X6sUN5Q
8mVUs6HGntySHKkHKfb/kKva91L8SuLbyWRjpZamafemeYakvxkQJmpTbScX5Q1gFItcBYDgpg9d
eVo3XfNUWPG9N/l7A1SYKODxgvGQU5L+tcW+bRaj4D+JBaxvcnPJIh+doQeSlk0pwIkIpF7zW8gb
eYG59bFUiBAmTf8lehm4jVjctANAvrdvNeUBfady1TSAZ8emtgiQxX1q/PJVlEZSGOEa+rJ228rM
DyKvPgZMgf9D9vIIf7L0WU+M49CZR7Qw94CpMEJ7TQuW0ShXCvAXyc2BqglGsBlL6yaN+JukZuGE
VeMIebsxWMEyWyNWSlJug0UiJEgV2y8txUYRxwnGAtoiGTpVgHEvkxIMs84lfjxKGpPcp8PeMvrN
IBiDPRnIf8bp267o+5ehqv7wG4EjsF+M+rGwYLEWinXu+pboZLwLi3kG8wGTNV976mPLDgxhPe8p
z8j2UYOAvqHGDL7ML/eE8BVYEa4ZBsjsZHTjjr4ISvDcDneWVz92BSxyFf8dW60nfuW8EMVGdgpB
7+xB5Uw1jbx3FWsLdPB3o5S/8tBHmr0W/k7DvS9I8QJYMlLMnLUjkVzvJ8+j6r8CZUXjy0Rw2RBu
5z1WZsmrGRoIxOqbBKBHr6l0QwmcRlBZBMYfL2fDlaNusjyTjSCCuvay/fyNY8YuUyBa+VL2BB5s
WUnjXw35ZK6LcxdYx9qk5oRkp8rRIZb8XoGRKCNplQnehoBNqaJbSEKPxH2sZHRNemv4lSM45779
dJOHP1QfunAe8VkccUHyCp37IBjmnZZp5NFmqOPbp1Ve8qx0PLGlZuf5pNWssUUYuDX2U9I+zmeK
B/TWHsvONRoptuvkOKnKqSyTV7R593PMKwfG5m3Au0SgkF/1GyPNtyKng+BXTtaSVRP6Uz5Mv5U0
4trI3H4slnBDz1qrrTrN2EAgPZpC9ozRhTuW4w+M09CHJ6T2Cn0zeMyZkhq3pQ4ZKt3Gfi+/HfVi
FL9a+nBoK8QnlE5qFo1J5XmK7nzSxABneFeSJERXdYOM2G0k9y+ihTsqumcy21bEOoJQuvCnzhll
8zxPTK4Y+yE6xvNNg3cFO9ZkRIzwVOTVdphS4uBqKdV80LyARS2MHEniMskLMrHwWXOJCWv18jHE
lqoImoxaWvgqafW9VTWHvNccNIkf5ltV4baJkuxYCuoJk87FYOrcPAJmUkbKHRRa8jaKrLUZ+je1
RakpsaRTGYZuHUk3nacew45REKISEkCR7rMmfQ5V7zwZ/uvEnVZU28yIdmJbPnoFPzPfjJGIhiVA
5VxD7qYD4hvLpdNWZ0tOzplaPSYRncb+b8EZ66MxF79qHfsgmfjVlX4Meukg/p7/rxStc9F2L0V2
iKSjVQOfnjTOpi5IX8ry2DbqaR67gQN27qnZCee01U7zRIeezGJom0PU7szgsWiHXaOJOylqllI3
j+p8bJj6UZGbR99jYyuxbyHIYx2lUTm9faGs+8+WzxCNBv9ADNNnb4If4HEzyvmemu2jIPTyrI56
MuW9GWD6RzrdEfsScexG+VOm0Md1P7cNVMvQolIXZK3vu7p9yOu64dnH1hyn1m3xlwQuvkswcguE
EDQc93ETVY+iHzxninTy08nuqNQ4c0ersLy1EmRrvFQ4tyjBTiD2579Q/Px1iJQn9NILD01R6d5Q
jfP/puxMluNGsjX9Km299zLAMS+6FzEhJkYwOInUBiZKFOYZcAxP3x9YaVUp1e3Me81kNJESyQgA
7n7Of/4hH8rXuf/mjPFpObqXcisclthDEN4ug8DOQZ/k8sYTc1n+f91ZTJXCWwWVBLDuYbT1E50Z
dYX9yJH+oTfBNina16Ewb+mtbgjzXb69LnnNNYK1VeaN9zVOCOQyNSEPaqWZ9XpuL0uvOi2PHj70
7PIJNRFR9w8hlXBuCzb2umW0QCE480IMA7r7ThN1t3VNbN3iNm229mASvQiP3qkY0quVSZMDtiu/
4rFP6qlpb8xBPFotXYAKB98N4Xua0bslvK0cODpEZG8tqb8OGUtNVdn7Up0nifhIZ+ck4bz3/O/P
rZ+50YS5/TTbb3rB8b6U9bnigYI2so3zKF1X8CS3gjmR1Xhr6NaHmIswRubNqzgmYYGbMG8WQKBx
ondl9K/lIG5JeMvKHkaFSRXi4NfF8cPJ6Ea8OJIdLnOqNsWdsdDSdarOz/NIAIwxnHkaY+8p1rSf
njv4WVGcp5jTplZiK0Z5C6odJI5XylSM0HQemuXUjSpui+COBLl9GJLwKwrfdpH+i6dxSn86hKB1
IdkoDTGEQ4ObmqV41tNpeZtN+n0unI+2RSPxWeeW2BvCAW/2ToRFeq3n3tptXMzZMZ8JEg69xu5u
SjY/tQGeEoZIh6oyDw4AYN1PqADI0Mjj+GfmBR/jqO+KwX0JKc4qy/DdLPlZNRQDRsGeNHkFJghu
ubZ4jlp33AeavGUpFUKj2dlWglqAi5cNfrF2H75nQ/yeZYREjp7PmvsWeJRkuLB5K7Sr+OZXN/IA
Sr/IMZXLWo+I5mCy1l6GWZhpXXUmHrHDwVaFKiQ/JNt+PrJ6xwvJBF5ZGUIRO8rrnbWY61I+In9C
iNKisWWOoxhaGzX/14ysh9DFtb1x0m3h9j+cxkTrXxRoUvVY+nGc/LQq0MdmGkivxH0R7uW3vA14
xuOzmdJRGBgY4U1nvUq990OHCjYLGP3nqFm8aN/kzWsUJ8Q6Ptttc5EjtIBAg9OflQbwgcw2YYnP
Qi6YJwZttTMC62Y1GIVZJUVOXHt4Ds/GIVoGSYs7WpzwuHtTiQoj7Li0Xug3tn4kR8Ld2SHeZ6M0
Vgk5MRvBio113PBtoa/tEvX9XGnRSgce6djVCsUSj3Vgo6QhoJZrUS6PXKzycaW1SEdK82gwJNow
qm+QO2DYlxu3crLGVb0ch0GMx3pvU3KNQbkWFgIelfCsyNnc6LLl6Qw0Y9vU7cXNcm3jquJBlBkL
W2KlZFr2o9VY32D/phtTzwm+DrInFaLZalWFTXYQHDO7wDxAU+22zNBWtWNd7cYah1rZmSkzkijy
dSwbfL3ZhVpSoJjwvI3ZW2/aqE+HQU3oEU16GoCtu2zw3qfW61ZqCL55LaedHvWS+Jb8XjX23ump
bMlp+vyXmZJBL5m6lKm5zVre6ueXwUMREDWwrWZsGLtrorOuMtR4XLLsmUrzKbX1G7k03iorrHjN
ph/HzUOjzJsdeDH5d+xd7og7ZFk3eH/07aZS5rcRRikEQJC8DqlX7DInCJczlkCQqcDCEtLsVgZc
oHOgD+4u1LtXabsfVhkia4owkFb2uBqS7H1p32qKx5VdcSLXc4okz6UqNGhou6amHg+ulWpeP7s3
MKgbD/KFL2zwT22xgwreaFDuyMngXeXq5wBBfdnKJmRgeu+9pinTS35F7loXr0ve68QiWINKhBki
48vXlrpfKfcY6O1ra/EyltNgeWJqI/7SaXvHSt6X0lZIQjWy8ugujSYDiKW5WOCKKQ/3DTahcubZ
nJdtoC+in2Ob/lSCd7GcgEMomEoEKNQH8r2szqaQLJJ3Z0xfDBNa1KgQr+2rW15G5EDXP+zI9Y3o
Fpf591ggkE006MgVg+jK70BoiWICOMbeberWrpLP8Rx81zr3qZAMXEesFLzZZCRI3pDGljh87St5
r9tLmjXvOkhI86n3WuzgtW0cCidFpcCsY545dNoRS1aeLRw9J+AChfuk0thoY07avFuFnkd1nXKN
mH1Oq3ap7iBs1K29soW56WomvBGgo63VD2rxidGyZzBhNsfpS1zlOK721Q4eDicIdzrIH/MiJMBE
fWN2yLh114b5Fw7Wg0zVozL1L+AKT2MUHA3jPLD9rnNmtS1SNPxPtR9Y62pMOq21HChUzYnzGRtU
JI/fi4pH30kpslLx5CogEwlYit9ecOyH8r4JovdMsQbSkIiPxjmGFWFWA+1Xz4GHgO49Djkn0yb+
mdjMerIALWfdP6LI338+g0TsdttCb14nO30Pp2BXK4I8spYaQ1bBLcCtsfE+4il8+Rvk6PexAcYd
0HowLSM1nOwG5zd+kZEzmSjGOdpWQ7LVeixKbEc8LQBAHanDwpIXFpGZ5dqJm/0QE6c0x06Mgyg9
jiAq7u9ezn+8niV0w/ykBWmgk7/jWONUtISMMJZ2HHVNSsyx110XHWMy9JgAb/dJqF3FLK6eWx/T
pDqWOZUnwEPOktPBGeaja783sbUa7HAjUx5Yl/2tJE6MZBdBU2ZS6idm5Fut9jC0wm9nNvq8dWAg
pQ9Lpyb78OxaybXLw3Ws5eupPhd9vdMazM+uuj2srNTdzG3oL5kanDSbRUYgYpbbVzcTG84mnR1x
qYqHJIfvXCDJ176LeLrUU/OoecyCQ8yhE/yfRHjgGR+8pzZs2N0I+ymxiJ4gqlqITevROkYCyKIi
JkH2a9YgNtQZGzQxyoF91tJgJ6Va9ykCAjFsveX1TPXWyOL3PqzZVuPNMNgbVH2rCh4i5oenqF2K
XJCD0gUUGkznlOSvqcmTy1HKgVfaFzW2Rwc6yUyLl+rWgWDag1GA/TBL0NN5N8RAZUYcbCuQEysx
Lxm7YR3F70q3HutsIpKHSAuR9AAhhB2ElXfXdum1YYlquaeR2Y6daFdyAPCGjnhrP4aWn082obYm
66r2PN+bzA9Pq/a1WR2qZrpTYoXzLOF/2VqX84oedl+CdkEZNM+THp6xK9pogXHXC/k3Jpv/MYFA
cUriKJp6zJhsx5G/As9l5YC1xK7Y2BIYR2XYXTMiPDgRcXUJoVSUacu2/DerwPqVVQaay691qCX4
1QuB2/gNm5e9UXR1wNNE8vy4KgOk60z24ouM6Mw+Aedsot6z8Eakg15PvIRuZNwOZEdTAwfrsGCT
UEtLjBZNXwXuRdAcT4Fcf54phDK9Lg15n6gvNT9FX9DgT4hiAEhYVkEu1Z1uv09G+p4KxnQgnM3o
PeVO86oK9zDFitim9hVm3y1V1F65g9dP5aFvplX3kIVG0DQGo37tZ/O2IDWjuxxjAFEESZaf8Iyx
dDNLD9ovh1oZqFdFJ2w3IERWu01n77pAWmK2L0uHt7xHwRRupqhegNreq1/N4kcLOgbGwtGRW/m6
Veq1oEB3mL9nmbaZxvp1qp2DU1o+6+upLMpX4PfX5dnODfdGSkWdxu8yrl87od0UPzMrTZ4/52lg
OGfOR1viLAv2i/rK40Bzn5Zv/9wzwqb2g5jezVkGacgl10YV/vxsuTmF4RppyTpd6qIwzyc/jAhs
7LZNQqEZBtTFMDrWLW3gurHM2wSruBfaE0cfE7jMuyIEy/3K0A4hTgQ4VVLCei09WpxS4WgTjeJk
iy/C7s7KC29BUR5lxy2Mk+Ylm+iRFeRCAO/3hknepCjdQvGxICI4Eb4u0GVYVq+Oote1AexKMFUC
TAq8LifgVt6o56poU74nXvsloiD55y7/P+IZPJU5f/6SZPDfoyL4H+XlW/7R/v6jllfzL8JC+38/
//mP2f8vn2C2EGMCDwNgevho+6z7M0vgv/uP/+vj86dwkn/8n//9vexxneenhWQX/plPoNvMGv//
LIS7j/E3AsLnN/xBQHDtf5D+ibYYRRcjQ/aFfxEQdGgGeOyYrmZbeFhaC1PoDwKCIf+x7CPwrPCd
lA55tf8mIJj/WGx5bKzN0CzjO/Q/IiBYv/K8sYzCD4UqQrPRA1D7uL+NMhvwxLgoovpu6bG3GMZs
lJZ1D3k/dg9pCzLQOPeRA6HUdOLpnx/sf/3NMDCjt4D11sOs/Cm9JGqOv0fCnnCV9forngDa0cMm
nEG8lr3gB/4cZuU27chGX7UylneWDru0k2x4Q950WKIWw/0y2R8rBw5jppAyLr8tqLBnmbMaAkGf
cnK15keSjQQITtVXJ26PdlGfyD5lMmJBV/WhRRFY783t1VYa6MQYF+t4+TQCPP/Tvf4vZvbkY/w6
wmMIjDyZEowcehfW8qdS8k9DzniIsyjtKnUmTwI8bcrgEkIkjjZ9NLr7Trb5XR1ULbuqU68MjVQC
HBfnS57H7kqFSb8ZmzhKj7YdWu3O/UH04XukYb8eTDK/98xcHVOT2IEw0s+VHeNaoI31GrqPfo5N
zP8rJylOk6kcEDYtIzK8Nr7g6IDVPAPwrimzVxFfh8mp3gpZxId6Rluf53W1TSxcEWRn0ZST+HCD
Hzeg68evt4yi+tTVSXVuy4l2oO32vbTEGThgup8iY7zXsNvfBCNdJDOqdTKVislEmt7Cbhp9N4Uc
ERmgpgbfv0WGdQp7qaEiGsdN0TfDw+ffCCQaHorJV3ngrrvali9dZhKpRtv0fQijreNlDtIxmA6N
nIdjIIC1yLCzro6WIzUX86lop3IXqvmUpE7+9Plh6Cm4sci/QiJnqAeu68dc/FM7J92mr+LpqwrD
Q1I/i6BCpe6S39eMcUy516xgouk/56y9dyfRfcu6gaJGTfqLipcoIHscNn/95Pzn0nNhHmENa8Ey
+i8eHKkZVgdoQb7JXElt3eRoWfvaiB6V3VHHzhlq1x66ZiC9+CTKQHs3RkFgZpj3R2oplL45kSS6
Eer3KpH+52cmw9WNmagR8mBBD67BnHnOlHxj+JxMKy2bRmI4FQTQMo/rk9rWcWJ/qKritGp0+dTN
Vy1WdPpDZTzDg1UHI/D0tTJpLpPaVYehtnTwZVjCJUB4fNSxTwDBogY7xVb1fXAMTHBmwY/ImT9t
bLOYkMnO2jlwc/2sO3/TCDm/rz4PuSrEbNhTUKmk/rvnXmpkpqwMq/pj9emBbT0UOvkWdRCYd3Om
VXcyysnDLqESRji7j35nBJ/lsPbQC0rqOCbl0Aly/YESWXtw3sc27h4YuZHGPRdXrQ65Q9K5g3zV
3CxJ26inBksVDvQ3T6X5AVa5fE6tCNg1wb2qKBJ8YUi6eGpM7TUmCoBNwIu3kSm8+8FcM0trbsHy
oSniea135F/uCncCc8EoNE7z7/NM/sugJw/KiLVTKUsKgQFJqJa6MJRre7wfx7k5yCklE8cJqy99
klmLfAumY2GvB/Drl6aY8ajFFkeYRb+hOsDPxCHbBdLpXSbKCZuc7iNc9hlv2Wc+/1a66qOU4XQo
h+pvFBfm0pD+ieigawaMlYV/t2Riw175jX1rTFXGtlLlJ1djF887Z6uNqn7ocimfA/KkhUlGRWZ1
R2Kfukvm0cTMw/SV6hMjv97AkspmPNsk43yr8T9f6Zmav5mhU670riluXgENzHHxESNoe633xcrL
jZpRL82ghP317w9sQO461yv0DrqVcy83RqOJyz+PB6d91lsvOHgTWtcpjTo/dQLjEjmZ2FkEejLq
r8xL2PXPf70XfNL8frk8ksvjcrAzooYM6FFx/Jkpo5eTboKl66dAb+rT1ExvJmDaTwe6qSva9Ecy
wJdwXSY4oqOUlGGHFtT0qh2Lo/qCX1W2ToJ4OmWJW37pGnFg5iWVpa5DG9qP8zzom64tnZ1lltd4
Qp+3rjtkCo4oLqR6PKJ+Lw+QCk3XCN7qsITtG9fTxbCr8RiFZr6u9D0Z2MHF1gcyBJYPkVsmZ8wI
9o5ylliB3t7/zTX5rYnjkXEhYbr0cJQpy19+vSYFOSRjxu86kctXQLm6s0NmmVlrErTpllDMOwt9
lRFZj0NJBC7BnM1uMC2xoM2lz+ZqPFtl9CVqQEjZoEgBIiHkLpul8cV2iDwpfnQeEL9os/IuLq0Q
aLNS0LFpUw4zCO9zhjaIsC2rPeplXt+XLMl1bqf298l7c8I6e7dskaAxj0NfNLiCw6kf7hDvemuj
KKf3vMdApw7zr1VlI8xpBgUYXXo3QV+wGlprfF+SagxoeH9z4Zbu9peHabEswKkbVqtlS5wEfrtw
cwlunkzdSTfL7DoGkrOiHbNiE2ad/j5ltYvqRohNWY/RY5Oaas3JmK90Q7QPkzSCtWPiDV+PTffg
OeaXwUsLGCdNfZlStCeDM3jPeQxg4k7tsPA8BvZZA50OIc8LOlytUteYn/J6inaRSMNzQ0WxZQaO
u92opds67Mq1hznL2QNUD8YmOafLTVE9SSBdqJ7tiTz50GxJHcdhApzIDt7/+hL9zqJbtiMLdTNL
jYoNiOC3sjcvTLKniwEFi1uku6pzhwfXsc9lmYgvcsjKQ9chUZUDuFGN3HPjlZy86dwH3+OjYWrp
j2bsMU9qtPgetUnFMYiFaWVnzzaGYG5jYBPRmGl5nCjW5nUZgtv+9TswfmOOQZaHWcm550nWx9IO
/HqT6yC03dCU47EYBn0/irG9GZMR+Rn5vytle2vEc2qjzzZWjpYY7treqDZR2DYHV2NQ03WN89Kk
cbPuyTt5EjA1oM7gujoPbX5NLbDhLDF+SGk/Jlk9fRMDWjOZRxqNOqZuMUNgv7CMAVc2HqQmwdHB
6VH6iCE/jFWZ33Qv9nvpnHUvNJ7xVB/vl89kpLHfu5Ch/vpyfGa2//mZX1iYOFiY3EvJpfndAkXY
UEi8qa2PTIqS0edoDS8TGTKDsB4qAqVhmqDzsKM03ZXuANiH/vkyz81PAB2oJVqGujUeydej7XzI
ip4WCJGLVPh0uW71BXaN/SOfJ/hbffQ9mSoQ/l5Mzyozi7+5s/qCEv32VoCQuL3So6AhWvHXOyu0
ibsEt+4Y9INOaPW3QTPmt7Forkbbx34zNmBv8ShOZtGBHTEzX/DrcF2NQ9EDtMjqYC+ZJW3u3NlT
YDmbnqng3+g2dHyElkPpzy+UnlbXdXQbkkNZ0z/fyJ86nzauGJuJSvkWg9xsxN/G8p4He0VNfS8n
fR9hzVg+EoC3q2N93zj6ppkLhm7Nykyzi5L2MZrGY62jydKQX3fVXeKEe8PNVsncPTZGtS2WjVKe
+NZzJ/VLNPZE32ED1/Zfy8h4vkZ6+y0166sMg0MkoVsM7l2O9W/fnSX6K7te2W9D1W/L1L5khAwF
NV69hfvamZCq4tifc/BgRaRjwEQuOBe1fqfXV1z6CMo0jrDjsCMQu7hDFqWGY+Q8GynIskmVoSui
CbEqbXIuNksDzdqeTmw12/OmMZxrhmIvNQxsLUN8Qz+85C1x3/LpGX2aQ/iTccqCg4VCh4kugr1H
J10n3ycogvZGyy8BIeWqvmbwrwIiUjlYnhrr50CKeUShHgU+cU7bqL014jqaL8LzMRJsvHdNPAaM
K3r3ZKDHYhbXRnvOSTINM3Pf2uiPN47lu4hqSU5Bq+ftDBLmYYWX0z4ZuVnQ6ItR7sZZfFF1esAy
b6PB3qtMfkN7iuSwz2ftxkzHr+KM6S4+gnb5pHAY0idwLxMDKvMQps4+nvrtkMRqxZ6+j1Xia057
a7P5KOeWPtU8lLHzZMYR+fXBaq5gNDDXz1CeVerURsytna+hEKgCip2Tv1ZgxJk++17Sw0YxN1WC
9MGhCERV+qhBIVVI9Ay5RwS4tjREf66Qlz42djFR0AEOOpU+razy1Svxfzlk6NhC/Sv792pmlizk
/TiTPhiS04ctW/NCdu0qghjYmdhII5pw4+E1ZJrvzldMMwmjCc7RfRCGLzirnsMoNldDOvzMepAO
z2ZgpA4htqGCgKDM7dZyO/aBWJk4gc5kldhomry8P00Tj0t4CpDyfXEx7jKs42g+W9WVuDTOSYi/
IYDxt1xEm9gI12L60QMo5rYDDbdcpYm1TeMMGtZrj+Pk3D8qDPg8NLaT2JK/mptPXfOWjs+Ax6QU
tfa96p6UsXFfYPntWuy0cyjf0Q5Pso7gEGsbeUfhNesuukh5Cutnk/RII8iZcXS+dE51Zq4T74Bm
uI+PDhczo80J3uy3Mjyaxn2mv3FeNPmq/AollDCeod11BToEHd1p21AYEJNkWtPyWoK8Q9gYYf8a
I1thxMr6iKN5U5Gc0Mf5RuE/26Big9WGXLC9FxAYquGFoQlakXTtfkij88dU26f4xiVSrD9bscDb
Jp23Co0Yo3GL6QQ2qUyYVFFsI1hKC4Yu4WGYHYFOxrZd7MjjrYTmozHIsbL+QDUAETfyU4XBP5US
ZsEHHGc3aQBcldzKuj4WtfJN3WJGjwlmqzDGBFnyCAnKiClR3kaEgklhcnKwKZ+weFXzoU2qi1vo
94x9DrXERadR57aTRxVqO7MzH8Ox9Kcc4Jqmfcg5uzNtvSztUBTEueFLQHDdPJx1E0mlRS25ddND
Jq55dGvgW0DyL48lnqiGP/f+jEq4ZVoL7+lcIUmLjpJVMZ8j7+vwGWf0ItPvcCmOdkcuRVNtvSjz
LUNslGkuGN7dONUbEmCbdUNPNOXK2VYsutOYkQ/N+3rJHVdtWj0I3gor92O9lBtjmNo7c+o+snGE
DiZtBrf2OhssYyvrnNIysm95DPVapoyM8zD1vVylu7m6Jm4w7pqMegUuoHmold5vrLl5J+M+u48Z
1z16i+tqQo+RRBb7AxHJBxxlyUp086OhNeZDlZK40wbaYYyhNwvkilsjiZjSzxEYphc/Z47ZX2vH
O+Bv4etKq19ztx53bZCkflN6KTMq5PiGUG9AUTqY3dXTtB4dIsNxZkf44lq+VF7z2lEMwlqPvU2T
Ne2rZisLoqiT32l5IV8yCzrH8t8qFz+kSSREai2fhmOODWrcgrJ0AqjPGTlgplMio+7LUDTynEPI
XeTjL8Zo5/BGmXJSvHmHUZrq1aRsHNrBfsZtYYZRiXlslmrDKwRYdzPKvjyA6V1GTR8fFhXYFHXN
Zu5J/SJhrzy2Kvzjg5Eodzfmyd3n10uyWbHrD0McIuYWirg7WdRD7ehrE2p/ZVbHJEwmVifsD+tf
P6mxkLVIyRVr06+BNmlbVwT6JnABgRpivLd2mH4r5fjH7/z8xs8Pn1/796efL+vfX4My7OchC7wz
yxL2YayBJufQcUJBoAoDURcGg7VU0XlOQT2UaTmvHWYjbISFu/n8p3j5988PUZHzSj7/CvOV/1+2
9rBG25qsE9coQBAz4cvYuNii8OuewElY7WVGzI9pHJLmBr0INspwVDaJ0jYmuySndvq4o8YGrwi3
WM3BioW9XiVbu2Hth91lkAYHa7tJCvh7cloXpbEzy+GgFfIg5FuvURPpd4Pj+L3QCZFf8lotWMd+
P0k/iL4mkk67M3dkNu5wzdlZtbkzo8VpxjgMC/uqIAGtqdg4vYe2nI9lG/l1EfmGYsPwMO7Gqads
U7TdC0bb+FzMfVtTC7T+sl2VprOt8ebNcSqGUrNO4vRONuW2NU+ZG50nGe+UQYQVjslW1u5EZ/qO
SPxWwegCfy+S+U4DFRauvQGA2paR7Zus32wasO3rsTTENtxM/RzCtghMv6q8LZMo8gLCyv5aWd0p
H+Kd19ebSnVrPUnuoJYcSkwxnEhsoti+r8zkyjT4SnDWavTGNbXvdfKwEO3qYy6KO1MzHtXcfKsB
aprmC0abRxHML9gav1vZc++QdOW6Z6dtfeXyOqR+hZWJa0F1H5MiG+LMU2d+B7NuuXm9cjeCjU/l
ci8ScR5aTo2W40Z6mFw4Ozk9EV23y612w6wAhuywy1E0TEpucSvbkoyxrirMw1W6b8gpZu1fEd2u
vSh9xSeQwNpur5NQrWl+xGjcWzhuTBxQ7WcfqdYdmf8fUmLYo1b5caARR2qcnUbuoiz0tXGNkfkR
cPEQZ9XRYUOzSLLAQoJi0t2JtjgO0ChK6grLg4FJjpvQtp0XY1d/njXKIQN2lHwjAniVWPOOxhUa
WbMpXX2lGWTzKLwd8O4Ip6PAh9KS+AdMLsy0g1f2RxlGvh0o3yGF1evQi5Xsza+D7t7XdgVVMaXe
LH3BWsA1a6cNyaPOCxw0ltDi0VXmrDJfYk0ukvSEof5ZF9nOWQyWiQC29dIHTVktb7sf4Z25LxoV
hl4mW68vthBnOet1RhLxxu4IDFyqVXfY6W57so3xVNpM09N6nTvjHveN2a128EuXCJGtQf1ttT2R
z+k2jiQ6FHNX0fMNgr6XdtYLxS5QPNZJQ6fuN3lIcunCX00PKKm4pb5G/eLVmi/kdPbGmlpTe6hl
fGrq8qzibGMXbO2x55cU91SoB/NrWgd7G5nVzOS6ZqPEP/KZzuhg58gKsNzo3XjLPr2dB+2IVmhn
yxvi7ONQjdtOEq/df8VraUWDvJls8owC5zJpBIuZ1atWdteqjJ7zcg38erUDvKbMhtVePpdRswFN
2WtmeQdV9Ogp6TvDI2zqPYyDjZ3lfi6E3zAtC+NpL82SEh77jw4sv2NbhVXTBPC3cJuY4XKHN6Gx
TbXWIV/O2EhDE5sdLThCNfnTakqPrhE+lKQ+YuwiZvOcDJdW5rtl3mPOzi4PedYMi8LHPep9cpzV
RNFjrz3N3HPY+1MyncFWnmpz9ouZ4KTyxR6LAzGuD+E8fs9whfYIw8q9+p47pJx81wfWpiwMCLnB
wWCExN08RY1zIzc48IdUv8e63Jcp3Czuo2mkdzGRz/mMwFSH/eSBXBSw4/GfkESKUztJsyfPUexn
4HUtxqfH8UNP7GBarmlXtyI2t7me+TkFUj7uVFVsG7c9ZGyBiXNjFLDVa/Gt9oK9NxMUgBRFmu3O
zlj/JfeRvXnK2rW26/p5lZFIKTPzOK66oP7G2OStbsxj2U93fSAPU1BwlkADnRf2KsFKmHlOJzg8
7Iit7zQYc4/BSmSvBg8Ik/y2deD+JLvGmY7lYFyL6RrN1scwPJpFck+3itineJgi6xC7h9E2oEHd
12Z6ribt0JjEZ8TWxtHeNfigUzsePCYwpZFvARC2Vmf5dZluNYxVhbsQQh9sJ7zifnLMq+HAnBnG
Uf9g4bUyyXNi0hTssSvfZiaTg13AyCRA8WKQ72WqPTYafpjzADMgcc3qKx6vSSy33PV1Zle02/pu
HEq84VFL4Ohha7lfFM7WKMkTCfBm90ZGUxWtap3deWN07jTtKE3jPHrR2mT4Ab77RanoOR2NR0Iy
kBsYKNwHJjIXnDU3JniDnYh9nSdP1IM3szYfUhMUeslg9x6YeV8tLYMxfgmDI5R14q1k91ULDVIZ
kKNvPbHmFY/p1W2evfdguCW0obrlNwmB4acy812tvdNidDh2fNbi8lk4+UOLeyhaBGZo84kN+RBr
7tHs8tdMd34oJ3wzRw5WLTlGTbSDHXpezr+x7o8L1pChl6u8bu/YvJjIvNMt5wHB0GlsHyt2DgGL
rNhWpVjrOBopldGLWPv20RTtobRxbxKTD0H1YA3Zg9PAqqyHQx85W+FGT3b7pifzRqjpILvygN0E
CEi3Q7OwmZ1uG1jqCPn7QHyFFtBbRqjucJ7qouJlkuoCeLwTCkBdEsMSzMcxv4Wt2ueorAzvTCzF
XgTZ3pLhXteyXeQsmTjZvqbYdIyXjEBhznbopa48FdlSukCdC8PyGa3qdRySU2XFd6PXr2Dc+hD1
9iqI0dK4l5Rf3czjRafJWeI5lLWnmNyoiOMzAyEp5B6Y5hIX4QMj2EMTqYdKjPcVlEIX91vnYSbh
tUjvROCg7zK0nVbBUPLCY6FRsE0xT57nV3V+Z6cp7bl4EiK4i4S+r7Biw9lrb8EAG4LgSejui/SM
e4YYD91oX+M6vSCfZeRk41hTbBNBeEbu3eVGtJ+N7lhWNhb64d5NEj8T+n219MuNtgus+T6T3b52
pgtit+cpmG9pMp8NSKOiu3cS8wkOAIINarjMOJgDXVDNAgOowjGh99BIOOFDP5BE5JZnV1qHuTm7
yj6OwvXhQe61oH728u7FDb5n4bAKSY3OwxZi40aNw/+j60yW3FSidf1ERJD0TCXUN6XqbU8Ie9um
J+mS7unvB7XP2XEGd0IIJEsuJJK1/vU3h0IfL3kZHVt3vNT8CgbMgi10d6LPuO9Pn+YcHrO8g2hb
fq9S+7OJp+dCD99bIV8w29+My0qZ6LeCnnGS+ndWyg+fqs6uw6DQMHQGKUc39t2Zw0cUqZPo5JFW
35DtOavxxuwEMqe/eTn8TGCBzJV6tKU8JD11RVzdhJHuKojGAx7KkTpGfvyqGH8u7PwsQttUWWdR
uy/wZHiX5qNz5d1Q1o5ZPEH1p87C/ptYX4WAxSu8IJvye6P55zYRz03absOR9AI5XZlHbXK9fInK
+EcZu2eHUn/5ieuIT3KnP2VK7eD2vqjauozmSeuZNc7jxfGHS57nD891Li1N4Ti+69waVVnvS94B
lBAxSnSuarAII9yS72yrLhBcXn4t9hhJ7ROjuSocjRjo5OqjMtD3WtHLYLdHFboXEGR0LFduAVTp
9cAyY6A90szAd783nrnvJtw3LTABy4BDmoPOdwT0pJs+jz/7NvlmZeari8eSRmwE45AnFDlkMl9c
ldykh42SmV+ZYdx6273qVngOfe0YTocJSwh31LbK0wNdHHrMI0rh7Px6PLj/jNLYT4O561wH0Vi6
a7L5SUX6I+UyjrhKZxN+hHmLYuaJ8GErWR1ypz0xkHlVOuHYpb23PdwGNYO4uWkfOZ/Scc+khh38
jhb/U1jYcYw1KVrlzfDyc67PZ82o7o0/PqslBaUAi0zB65z04k9EMHus2ukh0SlaZ9CPZL4wbvrQ
uN6WjFGtjriuKAE1gzqnOzldzlRBnLNrOUx7HCyPYDiEDZjcQhN7Lwj5mLqaqyY+0ftqrni43QAV
khBpT91EWz4VGT/hNroQQHWSJrZ3ZXdh2PuSAVO0+ACaEC5loj9aX3+ChP2e54J1evjTjzA0dR8e
Tn5U2c4eP3LdOuXF/MRI6KYSuOpmWOGAVh99OIpDgRR59t5d131h5vUQg7afRPaSM93vzWOR30eE
AH2XnbV0oHEHbS7EsZ+6Bcm8WuWwyypr4xbU2q11xjvsgl3pi8DBgV78jjMLgXPjSW9+jkl8RSz5
fSomtKbGP25nHB1rwuQkvGaldTR7dZbAsn2iLmQvnlPxqaE89woWMf6AymTuoSBwpS0rVXc5VX51
ca3i4hoV8w4vwNLvYGF4mOfolHPuCfgCD+M327fhh5bf51L7lqjooZGAA7Y6HeAW7IC7xpF6a9xV
f5U9BtX05AK6mbq9qykmapa9ZKIGsvDHNBx6N3XHGTGApxaEtXZs+3gvzT8aHgxWHYS6/pRTuUHp
3Dt1tk/og4A6NPcwRvUB5exeYLLteoQ1696hpQgWmnFBIWjJn3UcnTzSR3Ldh5ukBzL54Bq8sEA9
DNUeEylekoHmJ/Pu+lTSPN6heYFHantB2I9bimMUjUdjBEMquRU5lBhzf019gU7h51iHT25W3MKu
vWYDxco005PR1DcAKKWp9oU2OiTJx/zPbCtQ0ZPWYxq4QiL/oSG+rcAr1oMrOrI+s+6umxW6+W8X
a548EHmHjdzC6P4/cE/9v8DP+h6ZH4RV2B9dHdR4MGKggBYr7407FYJCk0mAbJMSWIFNFaLl1cqi
D1Kt/vfY+qgsmAB/vTDJLHDIBOuZSvSQV7JpLgmmWvzulCjpWLzxTBFen7skJrFKgSfpLZrNSLj8
UCHjnMXY/LupUhdZ3Nc+mMFSWP3P8yEzaEiJ43E9ZKELPiu34tX/vWQ9uP7jf9/nv7eY2xEX9RYq
7XoOVvBnPU3FACG7KFNW5OU0Sbf7NEs/QelpivO6SaUZbizukFtXFIBPKTrschDF16Mchh+nDt9A
kP5PtZy0bjlV6yO1nArc3atTHlJqLgjb+pWtHzWVfb1jMvc7t5actyYfQVB6g3yr9dyub1Aayxn9
eq/lrREz/BO64PNxVPOV1Xht5JZ/apZPnG27+PrY9dF6rBaeC740MwrD4bBd3mJ9s/9eux5LYQdM
Xx+zPpO2mBf7evbaZpz+buDrCa3lXHdNhXhjgq7Xa3Co0+neV4RdTfVeIWt3wY1Co1tkjyAOpET+
7eiTCnQMft9vNQTvEfRCq613ELx3qRgPalA7vRu32Ti91ZP/S6tuodiJ3ttETw0xW4OT4CPyF6bX
wzRaurIBG9AYaARcIZvu098uZAI4zyddtZciVfso6QLbBQHKzgJnA5cw9qmyL4zATnPhPotGPjGd
PZioY91b0gq+mPIhZwL99Phiy5IUNn2Hdv2gmVthbvuWohq7j1j5+1IjZkwR90D8e7rcgrLsLi9D
FR3xcj3ScXJT1APlGpcwHe+ZW78Bp/y1tf0Qyks/Qj9SJFpBOjqjQtp2aJ0S0z42hzxNAiSG5F5N
W4JSYYiPjJ3lgUH8pWnmq6R40Iv0aLT+2dK+I4x7Jr1vM/S/l9MwY8PsoM3nFwn/CYxurndhR1IR
LvCQ8w4Drg1z+KdF8xKnF/C1I1T4vYlLq1JXu6dq1JMg10LUqXlgimirU5xMbUHbFR0rW9tWlB4Z
JMyqJp8NZw+n3v0WWr3PZnoAOV8x8A9i5JTDkoYxebiauFz36cHqsh0EIOx90BP3cl8BZXYu7Pkh
DrzmLaS7ytJ2LylhYj4CD+1FjP2UmszmqxfTHd/0Yj5aWfLWWT1QPTYVM71tLJ7TOrkunWOXm5wk
TnlvbbOWhAFD714itIMCL353XApIRiczIy2rC5x+OFqEt2Pqwh1DHJZQ2Ao5aNzZQUoFlDFo1Wty
tEjl0yNrm4NQZmWJuRnabVlvF+IkI5sjVP1W1zalCWKmom0WvwnvRdCj9KUfDKa/i8c+KG7pCRR5
oxcGLkYG5uk5q+gx0V6sAdc1swuS4ndif3Pyv2ZHaCuuiiiZMX4MWpx7na7ao6s7VghEyBEKiP7a
hjXgc9VTrNc7fUA/YspL7QwBJJnArZ+lyuE2D5tlfOrMEX1zivtHjR0JhNUp3KAH3OoE7MmouuC7
eHJHZ1cXdIgZLme2sxsIK0Qx6IJkZh3JN/X3pPQPLR+Whv0uQaVsZfbPGekFxModeYSblIg3l1gX
fc6ChFtKBKSn5p81cBNZMy4WG9kS5tR5sGmrfZS+gSFocRJkPpNLhwF0hNvMYAEi5ODMDUbrCOws
5uJ4qTdDAcI4o8/stsWISKInPy52f9G8wbXSDqQefriJu1NedLZ7pgSVAb8TmSuZeRqLtYDopqlx
ocqCHnfb2jWCFKFWdkh/T2nMuOBmRN4uD+ddFSuGlDcvznapzpdlN2By8AVtaADymkRZMIQGt+jh
UE7+fnbCB/O4ndlx+XgUNgN/RHqFkYllS3SIfXBKiJkZ7NeODgmfCJM3JXUKMaZ3NZGrkRZxjlN9
m3nF1u3ag8+Yxe3tYFIAV+EcQIfN0p2b1nu/MY7jFG8LVLX2wK8NmkRGeD0OErt2sDERx91h4sdZ
1CAEf3T1qxBoiPjontOm8lNhnaMxCcRERiY5ljlIaBdVx2RRq2XqOCc45FbUIS5ytPDv1FibQugg
Z/YmKflO8ymC8DDjpFkcZdZtQ+wFXCbKo4hxCZ52LVixZVNGsR6n4EV5/leFuDMwfPTq7hjTT6iw
PfctBbd5MXIIKMCYcZGfKywtIvebOaJLwVPaCatjGH7YRcUA391XDPViGLk5twwbb+bVi12z9h6c
FZydDparBSjwkOvh1emSE6D1iAeKU0jzQoA46ZMo0SZ58Kp/CnwEOhOpkmoXbs8GEqWqd9MAcFIs
3htvsW6De+vnusaWmlGqIs1HkAxQ+U9haj8Ll2kEdsotGRDAUu1lQGA9EQzJvQb0ClnTIQpr5E1w
5ZIPqdt7ze92VQr2zeIZ+tlRqHrbY1Ia1Q9rRGdfIAlKCkb301b4+dbwhx0gDWsuVsr8352ZIgWz
V8f2LpPTbxs6SwEgiKj6ULDw5vjtZ7N3mKF74jZ3GAZ9O8koKN0nRR9aR87WTNLnmpU+cWJggyW+
1Lvjqb3zZx8I1KINID4L5o/fkgtIMqozwxlvQWOMCARTPGs4UCAhP41d+DduT/H0alb9vG3dZQBl
n1Vsftg4HRTYz1qc6SQfMYJt+ee3yIxO+ANhgjNhbpK8j135MC35LZLxD7NDqemW+DV63xjPbmXB
iqjTfSwdsZNFoHUmrH+CD/nDLOMuY2Zp3NKdzr70kJ0q8ZhHDdctdUuKV8NH0JVMr7HffzcS+/fc
0AVJ+73B59quMDyeZ/saG/pLqznoLArsqcZtQ3dnPmciv1sKf/aMgqkf6fA0Uo3JxJPiFvnJayjs
pyaMvksNbbDg3lKqt7ZMrypxj0aCERw/hNDeF+6EJZACoIrwpkLgAQEBauHrjIG68RiwNqlJnAQA
2iFTC8wk24f1uKPlDEIAc9lwu0zjgxdeK49bN84MjQTcFf5lSvXzchqM6RTr4BUDT/Pl4zrN2Bm+
ePOM0f6pd0+RokKIYigPeHJO3Cz69OZb1o3lcLnsiSwh1Xd6gINtTUYq0TgdNeU+2QwioySDnaWd
Mmwtyac/t84NrPO9MYxr6buXshLnAZcNlXr3NCZSRmcchuLNV+Ghnn9gJI5PaHpKDHXyPMDFiLud
6e0a4PAB4DtLfSrJa6r9GEwdg0nMtro4CB2qC7oehUa7tP5BDYR/DHYA1T/Ke53kwxUfBRV6mUNR
2+kWTKTmmyPexPwo4CWqDbybaQ5yAJb0ErrPsv87W4/6qMUPpf4U9F/0mhsL7X2n3szh0BpH3+B3
/1y6H6YGpek0fYhwww2zeTOSbW6f9D+YlD3JbwmeXVWAQQXuvv4v66f/yZpSbDG+ye/VnZTRk7UZ
3+AEUGTUfG0M2l8VSyUhwN5eMfvYxAQa/e3xpQI/J8vIoYl20ob73dA9MrefGbRl1gX5f3SXGvbE
sL7Fm8qG1wTnjUjTS9YY2b0AFddneywgrzsYFySR4TDJgW7HB5GmOuEUnkyuQmyBGkTUcXns4lxt
V3FInqTTsSn5T1lLTLJS7u9W6q92EY13ze3rf+pYUXmFJtbQ00jMtyVwkx0dr+di6HaDXWmXeohu
hT+ojrup0QWWZlOklom7T7PFhKXJSoYSWArtsWKTxJ2g+ylHBupI6x+2i+9YX+b1IY1IXRVKSz/8
2bjmOpjbMMeYRfcYCPqsae/ZNM07Fmhx9WOkSlIvCnLgUC7F/7vRJudoFIKeJZygYZPAHeDT6FJs
VfK2HsvKoj2Gam4OwpnrqxYjMJG1Mf0wsurUzgU/pFG8SdlkzyuvxvDF23oIFSe2dGXIZcSgWndq
iYGFLu8JvFjuhNrFALu8rxsrzhJwKahC4uogdL2i05vuTRrNd0OI6T67IShKbf1YDzEVpo8tknsv
JxzFyG9dv5n126KfpHfNuPijedrXi4xGpzYNkIFFx7HTxtd0wsS3YJ6WeMxc1n+5bqr0ZyIM8znM
FgO2Sff3ovaaK74w7XV9ZGPS6Yz5vXYycV7fGRIKKINQuBPp1R8t1e1X1dVMA2XcBQV1481KKLMX
+Z5mZ+Mt7tHlGHy5vZLh2fJxHhpg2RPKK9PnStfCbTUwZndRxG5Sjwqu9wte3eB+0mAulzDFnYv5
Zxb/tJxJ+17r87zXS986ptUQvsN2uOQjmQdFUb3oZhPeGstsNjl+MZ9oaV/lkPyBzYJbdpYnG3J5
N3JobiDyjgVS5T/jeWIfaR/aV5osHPzTufhn8MIXy7Ap4jyhBYQDnrWmMK9pD2ZfI4x5ZCZXlobG
dt8uu/5Unqpetx6hi82T3bX3HOxnQ1WYBYVlTd9icwC3Hurh6qo4/dTyH36TGbdysQfWo9w5FYog
jmiIBlzlsBZDUiiEcn6rmniHOg2hfs5DwTlprPKUCdKxOud5mu3sGunaQ+8IbzC0vroIN03vMsSs
ZyS0e9cNOuyZZHzAPDf/msrdWIxhfo/xBMatcW0lqXYWusQaw22J841s7S+DlFtk1+ZvOWQ3qUOF
bRSgVnF0sYm8eWUT3+Za31RFzsAf5VERpCp70hrfPiRdMlxsp3aDvG2SX1X1NNPrMeQ38I1afiZ4
zPljmr9aqucqH/0G6yXyHgAYolumG/Y+eQHzlzsf4vaVxA/rmsVNtpN1/MOxGoW7wOK95Q8DZDRA
tEzmfLxHwnnni/ThjKxkYW++D0M+vS4Tb/KU1WG0iKQOgaMcS1p/yRc+ACW5Px0085tyKsxgBjsI
1l92dExTD3o18UfvYORDMbxEptwVc268SnDiMQntjwaB2h0nkmgTuoP9ERsG5Km+ZxJt1eIwC9Pj
Zl0y5rYahBtK9G9RGdpPhgTd9OPhrWMChPsELqZ1OvdvVJgPOEZ4w0xa/4ZyeNia0o0ABHDGcpIx
vEQvGQtITLZ6eXOjePg5Ckzx9ULV7ybp2UGDnSsp15ilKLLTtn7EL7jVj/qs0t9y+UW2Sh8eTgvB
zK7wbg6NMoVckEVvFu4/FES989uiWwD5jn81iwl90ZbYS2gZMczhkADkivysRWVyK8mX2c2t3r7O
BX+FAUGjc200l9Jun9Ap2DfUsqg+VPuED1D3pIpwsVyT88nCOGTnw3gDa22GGPMKF7bMIl1V0wQB
A4axIhbmPuVa8XBE5DG5m3TCbJFRrRs9EjjQOGQ5TB7EMLPpwU74nlI/la/RcvXMroeXeY5duIsh
MwZnEDfrIr6hQkN4GKbVcwTTJaoU1t3rJ7tGbwVSN+SPwodUYQw2MpOaecXg8Xs0p+g2DFhriplc
FgxW5b3t4n7jGaTXdDbMj9JHYLhsLL3EixBS+r5IfIGzEBLFCeOnZ6xZPyVpr8c5bclXXGahumJ4
l4zoAo2WimJVgCGkzYKmo61mNf9WD7b1ibUsmRyJK57sqB2OXr7/WgGMRbnfzDbyMHIzLoA9cBeU
dU/neQxwI2VWtCiLchHNNB3F3lvEReuhddN74oiplH517TA7l5b6p62xiYDWTYwI5nFlyToIcnIx
4fE3G1DH8DJpNIGhqRQusouflDsTW8aEZYlZHIka0JL6HDthfmlmicAuLbvPHGPFKC7S36myvvfK
+fmlMy4MHF4by4lfMWsYb6ZtPxwiq17XDQt5tEXkqB076IbH2HFIs8mzh65bcE5Tj4GAY7cvgFUY
gGTW3cxjmISpSPfSmCRZLVA7qAJna+ckPW1OODn+0bdS/FlsFjjfGRiarVJMQeBoUHslJivLRgwm
MJCNsKqa/j00Eni5qwfqcCq+nZtPzQ/bquagb53ilkMBJUga+hoaGZ8hbCiO8Ei1tCcSqFIH5jj1
YYjk9AOWUA15VFm6tuMnZpRn0o9QADbdIYVRYzdjfsPJM79FQ5nf1t31EdMTDaalcfzvkEJqEiAL
tBYFgbiOltKveEH+uyHQUG7G2CXp3nIntXHbhf86ino6t1kaNK5XXqtlI7TWO9hL8NGy56CM+Dq+
Pvr3mHHw/Kw45yLlPlnmEaQYLyhMu77BUMJNr7L7mtE0+522eOXkIcSwpsZ+qWmfspn58LrxfZb2
XjYgSP9zaH2FuxyXvH49bjZli6kE2Tl9WPavFeL/LLGH53XPQE8VSOn2+0HlyQtmPUVh1E8eHeRk
ShhMy4a7n7X1G018HcuWVywuhz2y8gAlpySBiJKjMgrquyF3vycGgA7shfLh9KXzVPt5tUmWJyLV
i23RF3+cRsPWP9braz81cPLGOH+K3OYKMcc9NgZwl6CUfGkzgS3QUlB7Vdefcd0TL2Ysy0XpHmWM
JiPgM4hxtEkz+Kdj1/nVzIZbXArzYbXCO0GXxDKgh2YejcaOlMLwuTOpHZWX9vjGMM1aj8VeXl0r
f7qtFWwmanHNGpOLWJ9+I7VWPgqDyND2pVMRdWykHygJrH1N7Af1PZgItPdgGC2v3VrWRz+OLd7M
eEp6i0Wh5WUZ/skFd6ek0R623o8bEVrqV0KwehPp3TtuXsXR+sfICDNx+tx4aia3BPhurE899b65
3IPOXtvIwOqqcj8pelEYSea7Hyb/u5sElhyLu4unYVfI/r4qY33h72wRmV+KUD0p/6QCNBu3caRU
cfFm5MzqNh72YCw3eBqls2KJp5GGTe1l0OEN4mSEDXRCsfMRWbi8Kd2IDz08PCrYIjxN/C4Wvk57
c3ND7oHMWpBMCobcLOd38l0MdL+bwS79fzo/3dIcWn8T23zKrGH8Dn963vpypkgdFFNm/G/OhFmV
t9Dy+UiVvuBkKz8JCtQ2Xl6Gl2TZzdoQ95gE+nA4Nxt7xk7dmB9lNcxvq2SbndgyPkw3D5/zIoTh
WBbyWMPf+Uim9JYvSFAolXtOEj19gfrYbkaTjpzRNdwH75URtFua09eb+eFjqoR3oLOr91jK2zuj
LKu7Vjc5/ltOiLyjYOCs69kRrXx1z2Gn71rfT17mEuA0VjP4tPS1m1dVr1rvGQ9Ts4f3qsk269+W
Se/WGZNxUop6thnL6rOrS+0wDxkGWU7Ln5v9gGpr7LMJ2NXVdQp3p8yMJzFjxBTjE+Qzz3GNQt7r
zivv66Momhnh+FAc067HX8BQsD+Npjym3O+OfuePF/h0uOJFqr7UVWkEdQQlWfczHCKWY41fVWR7
9wiOmvRVtlF9+W/jISn42hW1QmlTEJu2PlupJtnQZFj7oRCDPFSpMHGZQiNTDiE2BTIx9l7sDZf1
rhBJbTjjFHuVyz1Cr7uKoLVJPA1jVJCQZtuXWgzMfSTIZ2shInWXYwIHKvggVvbmhq+rrL4rG4GJ
rRjuYUEMdKadJyqxo2E75UHhDvap3JmZcxv/8iw8x/QwAJOVeDOW5ntl9MVODrxy/enkjIG3sQa1
GoM2Zm4W0Ins/904Xh5e7KbYWUwNtG7rtnD82iqaYDVEVY3kRQHX251fgssDrH34stPSt8rQi5M9
WyXqpyS996a9L1HPPM8ibZ9r3Uru3f85NPvNya34RfSOvFvzED6nWhY+m7gaH62RIL/12LrhxL8Z
M7WXVlr5Llmap2zZuHHdn/QMtolWTubDDmf9Uvv6LS/N4ZZM8AAb7z4wiL3RHOBAuRyeMjjjSsE1
TMF3JkeGzS7Sq/GAzpZ7PZF8GkIeG03lUA7HWe/6HYKS+pXJ3YuHFX4gPKAduayPjQ+CPVRWfBtb
908e1/knU6giyGRSPDRzkV+4IY7EKvkzw1M5Wq6RPOONgapKJPJnhTN1hgBpJMgOv/7iLdQUHSy3
WQhqZvlsLExHMVi3tiqPX+4NldtC+dZMjFaK3Mfz2JVMujKzIieOQVC8cGX1RbBKc9hcQourD8Mq
WjLD+d0yqUTqXv6aO/8iEJGCZs/1melNgicT0GhZz2+sx/hB1vrftszSb/w7zAi0yLaOTh6nwRib
L7yDc9SdwuaO5EA1DNvyTwxfsN4MrK8XxzGf+w5ixLpH8YMDY+78XM1gCrgrDxNVzSFpMX+NF/eG
9Vjtopsrm+RFRN/1Jipe4lj1r6mKh0AfZ2+/7s5+6UETip/pBnycST6rOpoODLB7CP1m9D3LrWer
c9ULnpOE79lmucldr7ugt8CUqsZHx0qB8dcTuW6mqS8D31rsPlsA6LUFDPEDQYRGZBiWlPi1f5XK
vgnUZIyj+2mP4SkayaWZ1i4aBAl3mFiiLcjC+bE+SutKf4xxwrE6+hY7Em9TuquzrJEXyTi3bl6T
/IFO/tbm/fSjzpw4mDvBJRfimgxxlWgUWfZ319P9zWoiwU0gYX5ek+4pqxenE/qDpCS6U729rnuj
LeC6qcjdmv0gdrgT4R9i9uXDwGYC9QyOEfWsmqM39c0WLhU3cjuMrkbWNVfba7bFYLgP24q9x9gQ
uzBV7W09tG7wIYErXuGiE4alfW3q+R10GQlSPGXXeJbxOeoH7zim9XBzvabYx7o+AJJn3KmzIv1Q
pb9AEyHpZpV6amTbPlsFg4KyED6CZoIuGlIe79Iqwp2tV/Zz7ptR0Nah9m5aIKrCH4wfJT1/Ojnu
nwHnwXTES0dgb/lip3DDKyzQo37hrsjhx9ATNWg4pXp3cirDsO25sXn2gEzBOEa0vwT9VSU51b1F
rTyUB4k48OvRvByLl2ej0bZu/9/XSblttVkckZuYn6KZX0DcyuepYdgWVZiDRJmV0OBXM8rzOQmi
Ssyv+EX++yj+32Prs/+9TjqtfZYOys31JfPyBl+Ppj59sfoJOWD8t3V7bt66ofe7qQFlrxqZvQwk
1DNoqru9Kq2fSW3Zl9UQhqmBfWV8+DqIinE4nCUSfii0JVqf47rkVCaEUhV6Jowup3pFEzbLprn5
NhAo1jrm+7rrLrvdYnUC3YGSNUtGIpHQTcR0MN80xV+ZNpDkBu6Y3yL7FZ9d+1QvQj2NIiILxl4O
F22MdBWEoobetjoxrZsRNLsB2pOJlp+JSfm7YolIhGs3a+E6AiBnzrTIgOx8h5HA/gvSyw1mgLgV
ElVrez9woPGhu6bma0Fi9i72CvOmFUphBDO4UNk8dc/lgOJXDfpbVSt9o0sv/NlAzQ3D+JWRjXzv
BLraKrHD10Y01J2SYanyMvuCHS/0LNbF13gkddCyu/7DmJyP/Ekr7Oi71uGCN2NlFay7Q81f3Ted
uI/oMF8N276BX8f7USbZsZvSed+LfjpUWVN/FwaJYI2Y3ofJKa+NDyofFX71vWjwrk0dNTMQ8kVQ
6zEi19x2rqM7zvtZEO9gdb1znQFLMXLX0SjoEbbVHS4/9rKpMQzbdDJDIlC17i2vNLVXuVERUphX
7VOUjUwFbXmqlcPCxkoNHb3SJVU/io0vQLNxnU1kACqb+AKerQWUtsgw4f+rcV9fEGt7iuhW/YwZ
eJxPh0EwUfgX2bNwfRpNpnyJ7bPiLnDfMJvhrm8nmNVbo2uNQA4dpv1o0C/8Gb63XR82EotUo9WM
GuW7kaBjAEGmI2qvcHbey0Hph/XQuvkPWTbMWO3hB0ebinq73iRmpl/SwUUOjgnqpf9t+gQZAB71
9WY9sr5g3cAsnjbGnDEmnAvrajJgY8BoJoIbcYdJWF5oauMUi1S6WB4Si2le1/0hoq8oYHPPnrKP
vu7fO6p+rtIhN26sch5uk8reRYRDLqIPCwcat3nN2o8wDlW8jVJRPtj7ArHsuF73srFonyev6PaD
TKxAm3qAFxzavpB47AGKPV6O2b5d2iIVg8Kvzza6h7/V8uzXrsGMwc+j/uAvPk3orbau21VPxfLu
66FWw3c9T6undW9131helRojzNpmfpZWlt5jwVRsiFT8PQvrPGD0atEx+OpbQU5v3bePMTN+5ZFh
ww7We8bWms5ovMtO1L5lMBmT/mHVPYo0fxBcQcuzAN94qAskQhZhsaWWfCN3kp4Mj35s++STDqSz
+Tru8I9g9AFcR7uvk6S1Mt+t++t/2JuEC7UfHKHWkfOnkfY/L1z3Wz3ZYfVH0m6lO9d1Y0f41/63
uz5qzDjQsRTaz5DeoBVY8Hsai8JRIG9qf9Sq2IuItKBkNMBjWi6XCYhBMr/SXSNGTQ346ZcHXYAn
l3qyQQn84WfzwUtEtdOUP2/K+TQ2lN+RFW9UN0DRaGmWhbP41uGCBP67b7V/qC+Zfna4RYXNRRJO
X7TzAVJSu5sbkoU1cj+tBhmUP7be1vHI76hI2qi8dENG1dXE3Be9Y/2Jjx3Us/C4AOpQbGjx4Dj5
mvnErR/FKdU7i7DIq59IqwjCNQhGbmrjXaWYt2mVYogoAUqg7/phyPA6fvYslhuMi5hQIaHRIeFK
v4C5mf1EKfPCIHlvhAQV8JaoAbH2TgaY73BuR3+4Fga6yMIrX2wfqkuU2DcbTiFfF/OZRHb0W2l/
DB1wmBiUvvDedey7uNq815igojgFtQgHH5Ny+MEJSw0m2f73UDanpBPvy1py0EM/KDr56YyYFREl
/mzz87NNC4PtX20ZPcZI/Vq+0tQ0qSIl4nAdVhETwGjzrXO4ngcHLGOa3Xs6aGg/lHGdPJ8hKwLY
DMmen4Yfcy/e8tJ/YsaGbCQbKRCd+JdRYxzbTkSsauMz2mh5KEwyeZlf15bxx4yd35r8JqMJh9ha
oVGsX5owRW/VboH3fg9S/a41Is4aGkt/RhHhdd2eT9o7EXCKlp3aPuXHlJPwDvK0aSi1N4ZtkD38
/7g6j+XGgSWLfhEi4ApmC3ojifJmg5BreFsF+/VzwH7zemI2DDVlWiKBqsrMe89lxG0jb4RCveia
N6ZsneMAg3mxPIfMw/N23unZgOC5ldvCyR/ILngMS3C2DWMEh95V02D8UmPy1LTma+KP0cawp2Pv
IqNWy8XtFs7FLDUyBvJia4EkTIdumww6+e3jne9bd3klUVUNDdFr+WnCXYBYB6+F98IEziNJC9z6
b20LgRAHpzmuL8PV3VVM1HaAeaGLrC9PwwsZldvGmjTcyZmDDo+MXjNsJw6Bat+M1R0to08Ro6pE
Xck2Z0TEd+c/kQkgrVHRhf5Yh+qm2cRp/1YL79X0NTpsIj8xSs6C2EsPRq0IcG6wwRQTOiZKNkKo
N0kd+kHdddG6phdQ1WiovXoXNZC73YiNctaNU6XfNXXebOwp3/ljAUdk9LG3JMUuRmgf9KK657xx
TiCkw/FSmBUy0gBlK27wREaMnDtkXGuOomrRrvQmLc36ooz8yReJsZkkdAlabCtR2d4pmgdIRg7u
TifD1WPwrpUmuioH6p/gWq8a5Hxj9FuLbYhses3uUdMhK1jZmIkArTpyL9csHhQtsnnQvaTZ1lnF
+d7HresTn0SsD5CRGdt7noI+cBM6o/mZX43lZ5kAZggyaxUh0W/jI171+7R1v/NEJutk9m+MkZ9c
0lIr5x8fDRsKCxzJMTQESUN926EVDpx2Y2WUlBNORhML82jsJ4HZbGzgDU9I3ZviLqwja1W58lWL
21+PgeuCeRjQM5Y9cfOzof2SWfZWIkKpIjRRTnucaJZ17bEbnVMlygO4lHxdEbuyCI+coC3td5Gx
Gubm9BV5oYUxURcBHoNmY8SU5q5NnkSoa/xxMxsuMR0JvStOvzQmSYvZWeRJB7ajWFQnCUNcvXJ4
+sV4+ODG4Q8n351XkWvtYYy3R1NRBLX+2vnCH/WQqfRZw83V9n9oX1JjacJAaoKxJI3XVoXUxtRQ
LEUR1t8sZaZsVcu4Q350bZdth5o3RW/MoE0M/sB4xqWYfdmF/Jx8CCGYqkWnIVQy6g/MuFwLROzC
czEOQD13Vfsj3MJYlUVyH9rxVrH6ug6Kziz2pq3pNGvLVurM6Oqzc8HUevGJmNR8Oy05UqS/93P2
E9WK6bUjX63M6mgRWL+AIcSqxJA7Trgl/XYfzbNx0xfjY9xLjMRQYQZr72eyCKbQsTapm8IIAi2g
uwDAU6ynAN00YldGEk/C+OQTky7gV1gOvMZS/Grj9IqSnX6pwVd40NsaGXvB3Id3Rdkd5o7DasQ4
vUfPoQ3zJqTxlNnr/NavvPfOgqrCsO+OI+fRcgUqQ4gNhKklT0bIz6x8A9hoHq500AReahJfjSgr
xuxuLu3yJh2fwwrV0hAxHy9TXBwRCk9wXso3yY+0DLQTPdnE1ux+C2dEVNOqZ82PN16rvCC31Wny
uqfOWcmMSeJo1c9NOUVYo9Kd4app43i+Hlhglpd88A0RFJBh+pUd+nu3M388iV7XYwHCokxmIrym
gP37RfPUXWt4f6IitAnaKCA7CQu8eWgZmET7S58PfwYa5Z7NshnnxRtHjReunm5rWu39hN7PmHX4
3HX3a9LFXNXGgNsuq1eeniPFzFHyMW06Iqi/GZLwtkR7mbcoTY3qSMQeZMh2WmMK/zVzTa6HqmD7
17Yx5428xHwVWoCgOA/cDdEmGYEUNU1JUSY/bKbyQdYZL6D1ilXFjRGMqvvS5cxQNZzO7ZDeRR2G
YderW6R7UEG3nQ8xEK1We2uUM77WkqZ/7jy4Wtzdll1YbiY6sAFYN7zIWGYhQI3o4T1EwAJ0F+ce
1DrIPkCIRDB1Z+LYTAejepqNM2277qlHEHFArDUsaSGhX97UssAJ3tImiBPEZWL2X7k8YYxae5Ng
1ZWqaS2lif6adUlK+O0yhq0H6gadoMIpnpFXg4lQZhyUpRcHCrA7ynnpPdGtWQ/CjG/dvPmOFyRz
qflo3+R8m14BzcsDw5x5hyBDBWnWyltoSh5n3lt9LL8HObZPkbgFTaWTbRrvlaJpkRbaN6Crghgi
mm8zRKGKzTxpLGpc3aeMUnFK5ZBtjbn+Kf20vpjKaPE0VEhrIArIqlwzkE+YIfPi9QmSWPBbTtx9
+qPNpKZ1GFIS0ToMt2bDFWo5Ewtu7Z8QHYHBYFElCmnVSj89ytC6FC7rsVfn+wyhd2IVW1mLfOcI
wi0T1MeoCtVDi7oFA1aVbbH+hsFY5V85K7cpwCeVzrAXtqvv9Hb+knHz600YQEyq4qD2jYWRhPsz
i00a77FqEO/lXM5AtWTsTifi5BC6D5+Ucxi/QwhxSopn21POpjZzBLL010mheWpSL6cb3nAG6H5y
JA5BrN+0eQx0Tcj3UWo/LaLxqLbgy3sQxdw0uesPiQ85vx896hpFP3nox9eU2OWV75vT2uqTi5LW
H2hqudu/Z/7SFZTz1s8SE51gyy4/IFfuE4d+OwuEDQnH9c19SWUTToWzlR4H9VzfFnXyGDXazosg
UVTj2EJAc1eJjnew78v5OCEGR1UEurXS7ZXRMAUhyi+eudYB1vEXo2xf+f3MDHH2vkF7eZtZUxU0
OkS0tR56G+JtPrRkWNTX6zGcA1cb+tsinW+nupYbkvUEh/yn2jadbV3zs4E4f3p8Xz+P+jF3q8tY
41oum/u5Mn90Tmhqdj9Fbfw4tn5X40XCEr2tR07BYqKsbrUzkrmlYxwhyihJYepIoMFkEtO+WFdp
gbgnKvtNEffe3g+9F3eYtRXHtYu1xJXMTv0TTzS4Tb+FTUKfI956Xnf0O7BJRhF+ioKosEH7MxEA
tNGlugPcTXQULsqdClNi0Hq3f7axoQ7p9FrSNgGkDOO4az7rOO7XYX9DiFi5JcvPQvtBJhXCZDHS
DM8i1Do6F7dlMjkwafQHdkOPzqynreaEd7ZsGShwawXaMuR0Ks7zAsBdXN37tRpPelacjThiC/b6
V3gJ2ylyYC5lgK1akXvgENBzluPL4JfTwvmYaSOQANQ5RhE4dvoai+YM+tHa2HkryMVrRtwTGH0N
/u9KcuIV1sEZasjANbhz3V+VowxXHeXiqsm9l2RTKvoROCMidB4nEfNf1h0jic7OMbK5AJR7gx6p
2+LzEFL3N6bNPgfXCI+uM+PRTIBXZBJHRX8QFQrlSrDIskTiB4AEpSyTMRA+8b6nLAPPvbh4kNO6
E5CPpkzOlW61K2n12zp1Thhci2NR8RdriUyPixoyqkinj1iuN170zDQRdmqGq9Sr6v0YiyCObHlC
lka5Z1L9ulm50ZvUpYYG16sTbxPWtgXmR79L5+Rmdk13X7rFENCn27Ydhm56mcgReyrhnmO/qzf1
wcTPFihBsw5twnlAqk6X+8YZKmTyklWs8JP1xLp2z16NQhf2SGhxVo0kzUPmvkPQN5iCXXrWB2/i
ShYK7bgfw2xDGequ2kuvQySk2q2YS1Lscel196w4yFPk0WtNBLcmp6tC7eFYwCHuwg8AgKMpvgw6
RCudRJTLPAOgdRy48k5lvlOgAHPP8fNWTbhFJaQFXddS7qvyU+rzuJkyDv5dQefQsg9mLnyMaLCk
pM8EKk+byyjqH5vcnKr2Az0ecb8UTHY0NF+54xgb4NFcFhpd81GNdaA0E4cTIAZtOZ+Vg8rXOlxG
w3M+bRawbR/Zp2zJtBFtttNJ5bBqrTlaCHkHk++CqOTwG5FgyfQuyFx9n6Dn5ZztBGnn6itoITuj
wDgwEJoYMchZq8KjN6sXrzCQn9zevhUdxRAcGvq8YufQbQz8DGZu7lc4x3TjNc9HvBECAZ6fkllb
Laci6FWEJKAltghw8RDGa0jR2dJfmC0+NolXbuCz4DCYUS9LC2V19Ced3JsQomusfIsCxaZxxLkO
8myNOc1Avw1pL5nljWYVf7wxxSBccMil5/CGEv0OVVa74ZjqBqbLmskdiaEhizEmRTHrMNGJXDBV
b//C3ThMLSOEelLMKriFe7IeYbSBU+C236jWMgOhRwMhagzdaDwztjEBlIn8XuCmkKNAQOh6P7nJ
Rhm5d7K2Qbl5hyry8VrVKAxHF7vUfFfa3oNb5me8aiWEYTRHbgxXynthtbcdJlOp7BhHWlyVhu3f
hEgzwuy2881Xb9AdBqbJmRHiISOBJxikjSTM/PZC9ztxoVjG2ilxSbxRRFhJp7z1e9w1NGa4mRCs
Y+OAu28TWxqGXy6aNIB0gJQH47de/rsIV3egkvw90yE76pIltGN8z9nB+PTcCS92+EcYvc/1NBxS
h7q0Jz0noIz/zBP1OLTTTqKIY6jKIZ1aY2dL50UWBmeIzuaeAA/o41j2rE7bm7ZD6muBR9BzP2q3
IGjQnw6uO0K0L7Ak+3aC8GV8K2K6TG5RMWVVAKLL2rzx8oThiMxDjtF/Iq3YT4ZVPFwfUuYJuwjF
4er6T0mltXI0DyHv5DcHDpe7wgMlFGeY6sCCEJde9MZx5nc8NhPomVSQDkn69Arz/MLZGeEL5PEx
LrK7Ri/UQfXxXRUX/h6K3VO9iEsz7RutO6USewQ9ciYSJNblcz2vlBp9ikBrQFNAlLKONR1E3Lz2
Lf21dmvttpzYcBM9OusT5j1Nx5juQ/3qJ0Eqp4EnKyIPF45He8anrAeQfLtDL9x3pz6DpCGgaA7X
Xl2QbKvUgUnKU54U3yMNqV6Nj8Cl6z0c45aT/hAHQ0k2PV3YjQ+Tah7qHZQS9rKRwwgN5vfCLh5z
qzkJSVhvB0+6i5kKVG5xp7nq1hvmt971dk6e3to+AJi0xTtpEccZZCUyGc6/rFPNW5JXF0Bcazt/
MdA43sxY3y2NcOMJhSU7j48kqz3mEphswuwiH0GDuS4kF693CaaMsSuQ1up0rkVwEVxtr+SE3RVH
5AdLIjXFsE4EKW9+IzGrEEwEaIpenenCyslfHYboaYjxIzbHu6aqPmoz+9RacdKQR23lPEKp5zdB
MBvV0Y5ZWQjB17bW+uAiE0n7lUVo0YrwsNfGxNxoWmB+K0ShsBfpxRH+h1T/5I4uGA0ub7gHbnNy
21ltlz+qI7d4a9IwC42CfKs0ZGCffrWETSBSz1vIpEPyNpagbgyDsyz4RRuvvoXVLaGSIZ6C4c5w
9nTstKmyWS0JiEBKl0uUSaJMmIDHHxFJ2SwBx7QoFlAd4YuRBhOxM1mTTEwiqlY2VsIY36EOBL6v
aTj6dv/RY0POaolyzHA+uzD6pDh+TGR3k1XdrRzIE7ZanIYliOnZ6F+9OP/oIPwHdUkPYWijgymi
x56cw9SevmcieNbNYN5GbKYspT0xvTDJyO7ovejJAg+pl0RMC3YTbXE/DtZDmt1ByI/JKaVEzvzu
bFWAleM7HKwnmYgNmW6M+60vFPeQLeidbXpGcFlGa8gwP7nqwYD6/VE2+QG507gipuF2SnaR20Vb
uuX1OvFwdEpl/jRJvIWteGQMQWc0/26rmUKgsYwNRLLfKaUhoZMTy0JXrrqiFYFNtjhGN/uEXPzR
T8UaXwo9E7u/H5r2Cw3lETmpHvRl5e9N+n5lKG8MHSf54mX1kOmj2GYZbgb/hdHANhrkt6w5qSdt
c+b6oScfnbWWuapUxns8hzluOT/wuFLb7tYw+4M3Jzj4Ul7t1hgQC2NA1YcEOC87c6/El15Pb403
7gcrR7bevpKXnQP6pJs8ocmObkJWFid2HoUwX5QOyLWTL5ETftY/02Q9jqGz5jh1tkPwj9wj3L0W
/Fe3P89xcplSO98C/nlqvAJitcQ60ExvUFehiOHrhKJATzdS9/ZsnDterMbeNL9hHN2Ddrt0FetB
uZSHNkMLjy1nbNmdQggOTMDWcY1ScbHNRMJ+qsTMy6C8eSOWCyTFKDk2xltKwb12O+Me6IsbTGS4
5mWj8UJYLxDHP+z3tnW2yRijjuX4FphV/y4akGoZjlDjpEL2H5/27cKLo0jFzl5G3VMyGK9j9trF
P1Av7oWZhcElbe2djEZojv74DB75UM70hbERBRJxiV1PVJ2sBwhgU4pCTb0InV0sTqavGE3ZVjA/
3RjTcJ4nuKSTwBJA3w1hIKej1v6srZb8FbdezbhTub/HU5eJlxp3JArOG2rOPuja8jbU5B9ETdt0
yj4dc7qFIPnhXWTs75U13uk0/BtP466NqL0nT4ObU4FbmbrPfkp+6GYKuIb1z+wXXDP41nCa7CNr
+hhZaHczr7FJTTzOP8yIXeoIGpGl1ex7a6m/JePbrICyWIb5OU5+MrKd1poG6dkOW4Y5Nmgih2Zm
SYPXLEmHmaZQC2oSOGcif82Gy0aVgcgtDqC5m2zCyuels4ZqO5UDeKbm26g5qcasM/Hk7/Nh/oq1
HueSSMhIpQosytuGjjnKye+x9o5GieiVzgBsa9CUxKpTB0sIkhPVMsay5Jnewq10d3ByM39AuO9B
VZOTSaeJvoDv0TvRkcjh2+veRApTEGhiKzN2QriOtCB2NqwPAhXhAnbTIew7ix0Dq7YvmR122qte
xD8Fq8LKt/w3t7I5z0sAjxXm3qhP/BXewBV0JRKXvb2lujujx+hOv8ylBIvynbFpGhPzZovduPmO
FqlpSR8Pvxfq7ooVOS5NjB3p0fbGt9wEDEBvwF4YM0PNKhjVCO0OaUxTEg9egX1gSjjpcX5u6tja
QGJkOecop0z/yBuLReFGLnFhbbcTcUJj1jqWolwnmqdxFVzXlvTEljCuKjTLgetoVuD6D6Cd37o+
DQFKMAgZxL2v6/06CvsHvavKbVf4z6E9PCMbxU9CADQijJNlirvEYCKgo5fj6KKCTNhncltuDDdc
4xLF2T5zdCdQtt8VyUNDrKBl1TF6e/896jmkQHe4mdPiJqGDGLiJuJeZ+eh1gZSyXBV49rdkkuC7
I7agin0bLOT8QdLWCrYqF6v6pqv9jtHhfojpNBoFXrdJc7796gfJ2VtJA45SmOdCbWvLeTmxAjvR
K8KDWoyMfiyOpeLl8ovntkI7kub+nYVNWivqA3XOm+4XhEFyRFr1oqUsz4e9JWj8+3q6o3eAoFSo
tSdMYJ8ZwxSkmgYnwlWCRGmdmsYDQFx/ZUKYH1R5cFIwGj7BVGWpE6rOrEK6i1KcJcrJaZiGxnyf
GMQRc9SFIOOBLBTtL5MIuByZ9adLYlxYoF5ieE6qZSZca5O/IUkXFHALFGBykUeiGUtRQYWbYlKP
3FAQSGLry47lu0kteGpAfpQzYhtP2+I7Y+FCR6c1LMI2ZlYGT9gNtEeXfA90HltLnqpEvVUpE+Zo
DFcqE6+i6W7aMWITwqkWxGNxIwb7tjMQKYd1AxjFpUoLG/msj8fUGT+YfO16yTiOlnmOg9CfiKy3
yeOM43og+qi4ZSB1jsbhaYBiwsFgoSul8O9087OliaEpfL+JCyURr/uqKfGO2+mJSVYStByFPVUy
e6jD58Z2CXsBNWq0TFdbWwOk39cfulUdaa49TG3KMtK8g0KHO95Hl4VEO+PBY9Q3rUkQ3qAdP/vm
kUTvX61wCWoSN+GQ8jd7K11EsEoL5h9hTPe1rKk5GzwxMZBDxxqDtMoO3Sg+GaF5rX+TGE2+crKm
AXzRNys3jr5Mr3ymuGHv1bABx/0Owdywcgv/LgXPtPOG4culg+5E6SUax/rgdhdmKfNqXkZaArMh
LYNhY47DcyjgyTrVctzK5and0NT6daEUUmUT1eXkLIjMZ1h4ZoaVgCvNhsvHaV6jOCVmS9j3Ay0X
DO+fpjeufb9b5V4/3s6iVIFujt9OZCyZthTLoVO+cCx7yTjGOD4VgY/9F/G3M+CgRBEduuVN4Tnb
BgEZagpEGbE703kpv2iJ3+bWM7aZaOUxpQ+o8f70dns2i2Knugr8rKncddwg7cxQKMxpdye0alel
ydlJ8bGWE2+3ym7oP/3U7EEBbX28Ea/l3HuHroC4qOsFUpKIyEDazy2tqFWla/s6pfEpPRaOmBG4
D9RjgJpFz8s59TmShKH7YEtOUCm3gcl2Og9If6TdPtFvF3shJBK+rDuHP+E8kMdKO9NRT9TWDnbD
B0J3FugiDJiCPbB8HNKhwBiIvbk3maiVBj1scHsz9+GQwGKywLWAJvAjF9hKBse/l6+2hq4ox9BP
azZPztxWHUa5tc1F48n+xi2aLVuQuaUgWy8tJFsyNqqi/jTHaDk9a6TLrfsPMtYPqejyfet3z6bZ
cFeZnAeoQX/R4z95MwIEp4tgj6TsEipCQZMTcewqGjD9K8hqjgMOt2kM+R1fGdEc6EVAPR3aSe0o
NxFXjZuWAyYH2fiV/Ccn0B0OvzaaTwU3MCiTrKe6cgChxul778clEoIyWibwH16Hu4YuvOWri8Ob
Puf1K5UvgT1zfxxS7zea9CFQhGAUkHeCvKoeJ/9syMkh4AQhs+fn+x4vQTLxMo6ul3ykPdHtrFLd
Kms4Vqqh3NJmq0JyNca9ndggXTp6FdFt37ln1ioWzqwnNEQ7GVP+ktYZjZH6lZNZd8j14U0fUI/h
KCcZvq1p+omwo7GHWzcEZNjmHXxtMGtJkmxdSJKBMWRLCg1njsSjBTeX1D+BarSDIBzanAdBnu2C
Ze3q+y4szm2pE0lFFwueDBUxUodeZfwh5JEyrJUz3Tj3t/JIXatLJ93EXXevPMkPo8xC25MbVreu
Z3TCgub+jiCwR1DB0GQSDZkEsqNCrx5mZIur3i6e9D45DJFFHxScSjP/2g2I0zR/VkX23SXmu/K4
2bxce44lbdlZjR92JD58E3BrOjjQDiaUY7IaAkvk+2+71QBta+06r03I5KTvFRP9TrrvlNec6CnJ
fGOWpI+DKyqrd7pE+0wfXmgTBW7NfRPlT8ncfkyfejvQZNPWqbPTK9dg5i4PHPNdEqfoHoK4Qubt
YVBsELPBm2DEvHEjDHsgQrYDCJBqukdD9GpE5nc1dU/zTLeyFPlL66dPSkpcs15AzVCM6XFgm550
93Zu8nc9R4QkjBzI3giKvK6fMQowBLB3nirsnSBtZWbS1jmJuxPTcLITa2NggdkBvTxrlvYdOeVI
dgJBXUwhWScGfJNL5xM7KQrqgXp53bWA3j2A+kMIOpZM+nVicPiHzItgJC/WjD4vKqk3beN8lpZ7
MP3mT5NXt550x0AWjJv8g0FRvaqbFP5c5kDRYsxaE93TROMBX+aFwzW8bxJydL2+4zgDD0rRl0G1
TPOOXXkgtcuWYPL8wmLKO5+TAtApmeTjxL2EwYwuawJrIXrzkRUHqUHP3QfTz8mZMCvQ1LueHY1x
Ntgyhdc+tOzvWst+Msf+mUDaJQp3j0OrWb0OI54HNzXvlUaPZgkKkOi4AxI3mMsb87oYEXQ7alrn
vWOtlCxeOZnAsUJmSFOzAzaeE9VaLr8wKU7uiO989p8hcHBmiWc4QIUI75GLJLLCpeV659aOYZbs
EttoVmTO04PAqkjcrcHa2xvoWtJPy5Pk1SQ2pKt2WJtlt2n7kvyyGauDBuYacAxmRaYyHPXXhpou
ZldC7LKGjzmrnhJyRb4w58V7ohvp2hDWypJLRikg25mseOGCG7J13pLSGG6wDUWrIffPVT6+Wrp1
2+nOe0WYtxuaf7KK2eU0de5KRqsOPczacHr/MwQTvZybDAhHsjz5TfyMSQtTPftDHn/rZjZQ1b8h
Df8xLZoLiHE+i3x6HQfOkDJm2/CMiPiCGlgecDAy03Pw1IgCETeA3H0ZGuPBsTWdujyG1kjVFUYV
qC5j1FmsGpK8Q54TtLxWVSisFfmgL6R0bzn5FGyreAhQE4dMhVTLMqKy5rlvMbIY7HMNk49e/yzb
6RDNvtw41nw3KsaGekyeLVKOCuJauZVEia2dFGl+gpQbbtfLHOf1Vm/Gbq37brfF2/2d9+xIms3c
U6PSSgCMzgbg0rh/Qj611hU/MEz1e5s/AOaPlRw8n9axyWnG3ofNpGOtmN/qEa5VZNI35wjyA9aJ
5YG6YzQsxET9ukMyspp7FAp69NnkNPv1xvuaDYpZIHf3fcMptxM3/Qh/q1JzT+uJORBOEPtjppUc
lgmcFod2e5KZnCfUq1OYLfskg3AiojAb2ZkGhrjYCinHtXQojDIJOI+mntBTm4wfyvhpIlTXHBaA
Cr3pVQtueFWb3XenueFta39Uki66Y7o5x5L5l9VE3TC72soRmDrt3UT70/FJ3ucOn2nEELqPDCuw
Y5fCst4aJQIFD9jJtEwPfGno5ynhJJp793HpT3vLLqmGp6HeCJWDLjeGHba0dttoTsbzXrFX7M8b
L8w+ejMiDKQI6bEC5rRhOD1U2Q7E9piYcxCGgBa95FIo+aMavcKwDXZ6cqcXf4SYPtr02FIbiFyE
xbcz40WvU6s9I1pAEeCcdQ5hGerrFeqnuY1fCwu9t9XrMWEh+pnifcSKmNKNzFn9pyxl+OifNS01
Ar/335ULxCzvxz/Km2jGclFp+BL0ml4l9NEV3Bag4Mraj43dUBPYydZA6M+1bSwbLT6HFHxe2WYV
LYLuTLVlxFWF+GmRTUT4SmrVnR0oUSaD+k1NHs+2HZpjKu33HLAHjfj2xrbzAxmgz1rKqMa0tiRa
Lg1OsHLCNJxVbKR3tQKgbdIMiVDP7WZoGQG+LRakaDsuQxh0pkyYWoUv1X21HU7Y+kDZ6Dnmnp64
fj/pjFARWh5EpsJ7E+8LYnbIZE4JoN1vxLo00BGOE+01LHtkorFmprww1VzHZzzXTL+BVQRxxlbJ
JTQbIX+MXoqgGJiEuXQdzNoH1ZSPT6Wh/1SmHu4Mj/gMYGgT+yWvXVdxiJzJ8AJ9RIKuljLOlm5P
cAkVgNQ4vZ1MLsksScuNLafm2NqQT68P1386dVsvuXgPHn1keNMWQ2+xROz8/RDnVotKvULG02Mg
wGaHKrXtJx7nyMOvGQqKd6kq5InyjEBO26aRiZt1eer6gHScks0WJ6dD9m8vcTn/HuIlGCe9puOQ
v7zH9rrqFnQoDmjAoNePFkTov39WC+jKgtPMDjgWx5o7NPv7ob7QRqflISxCpt8YL6lSQaNeH7Tk
fz+6/tNbwKnkZCogdgetYr+pC+CBHJ758PpAGAT5HnZ1sRd2bbZk86RsbgFNS0Jrl1nq9UGFZfv3
o8Lze2NzfRKTnUTIu3xRbpgNv9D0USw3XRs7Ayzy8T8Ptp1QVA9nq4g1jD7mt58DOHT5DSkzjJVL
U4wDgg80MtT0ll/C6Xmr8pG0KSYjdlHRbZWIHsOBIVbrgKQyh5nggOWVuf7B14846vAiqPRO1wRY
Ayyhc5QDhTtm2LaPKFq3DtDmYnl3e/u5lYjG4ggl3uSsXKuqYfhnFliAyGZMQzgidPzToPGq6wnJ
F//emeu7dX2Qy/sWKiIdEB8R4fNxvQ6SyfY3nWF/pBIdfnnSfu2IXsTIi+QYjxNS1nVRNcznqMUt
44eG6C/ZdRpec4yuip8ya508gp/C19Us1Of0/70uNuMzYmP319fq76eZb7NpCZ9DYKNGZvELpLfV
Bfy464dDZgK6bYpBEp3ofP99rken8/fT3fXDqHGq4/VhKBb2c+MgLLjShBNXeRk32XLBLpepMGeX
iLfs1ZQUnn8vpv9/XV0vrjArwi0EuzN7ZNi8XS9J1RsgbyuIL8aYpgiu4kOEwGF3fUm9K4H3+mKP
/701/t4f//1nKQukqogwHN7WAlTA8fpRFc207VrmjAgjaIk2sj3+fdD9/3x0fcWYJjDubZngx42a
jzkHp+M0ZuiYlodMaAqJIEeSEl0MFTdQwr5pknu1PDBW6FYehJyt7YbUjZNNFGFTsk+Ca4rv/Snl
zTWblEE2bd2koTVij7OLldJ3LsyQxHlIpqMqLGvV+bFCzQTupb0+0N+PGUff/vt6A51aYKpUHq7f
fv2EGXvEQ5S0Ca7fdf1EPSVqn85EKhuJYZ2E5V9CPfIvjWsypqUxXJQ8RRIaqhoX6KvlFv3d9Svi
sPUvttV9IANfIpT+9zuLDlZ4VLNaT2a+rmk73wvNi+6dZtA3tITU3+cGY4zuNa8k5qWpTLTe/PP6
QBzueLLgz1y/6/r9WI/k3cQm0f33q/5+KR6jsi6627hILp5eOae06ewLyZYYE7BFUyen9iVenpsw
PG8Kht7r2c5j2DicxFkI2/frl/z7Oic5hYyr764/aJgpjrkA5g2aD/S74yWphfn3P7l+AS4cm5TE
mQIOnySrIP+dLmpvp+UR4akIJtEFxGji9Sqk1544m1wnryrIRSYuttYdmzm0ztPyvazv4qKRAbAq
MOPurs9dH9h+BUccGgH/njOmND8v58EpacLD2Ix/6EUm97WbTZe63oz0ve49iJsO8rtbcLbmxXGm
xzTTy5NSsXW5PtVNTAVdUqLWGlKP61PXT6Yo1w+OSTFwfe764FuT5M3+v89oDTVfREllm8Tj/PvS
cpDQneqRGf7yJddPpIIsKuXYr//+9+vzMI2CrHUJMfnvb+Vz+KIlzVz++hXT8ssXSrXbztHAA9Vu
c4G6XHoivKuXh9aDV2uTPNfPGIC8aBAXo3LFRWdFXlXO1CA95DnwT+IC43xcSKVMwpbnrg8+pIjT
En4NOuLf5ZVqIr91bJ+B22mgMRVkTedutBlIadOTDolc/nl00vQ0op5nKox4oHOZD4+cRGF7DxfV
PNrx/NgqzuuzO/4PXWfW3CiTbdFfREQyw6s1W9bg2a4XouyqYkjmMeHX3wX6uqu7I+4LAZJsSzIk
mefsvfYa09/PppXatZo3ea2ibWQE0Vw6D67LE6Igb9lwke3Y6GhxNKhUnpTqD8tLbo/VwbFizX+9
HSWa/kjOxXEwLGNHHni0LzWCNrAbT2dkAXdTQfzM3OmKi+EhrO2f3LHemoaIrYBlVqJilPcN7XR5
ttFi3ClNj9d+M5BjXm+mWH9JesO/Kyp6sUr3Xksj2DcAU5uAN8yocWfXzp3joiRp/NOAP2nE6daq
8Ffpw2qMSzdeN4VzV5Gx02SBv43T9lcwdIdExzBWxUF91xmyvvOL9FtJQkZx9eaG+u1UqQAEfghz
k6qX0xMfHpQ/LV8392YYE/2BeJsr+sRQbd9PTNZLfs0pU9NXqJFHyrV/HNFwVJh02V02TusJ5neD
q62WXWs+Xp6x0wK0EOTnVl6mRjFsLC/w0yT457XLcamnOlBTfqr+916QT+P9lP0in4S4seXJ/3nt
7ZnlJ7ykIR09E4dK06Cu/3317Y92UKhR08y/m0/zlpZtsF1+7j9++fLs7Y1NgBvcNiGueH5LFDbN
u3o0rPXoBf9628ur/+PX3n4wMdtyXZcx3qf5J/++X/3vZ7/9yb+f2I+SGsuu//33of/4YP/7Tdli
9PYWaWFotfkf/P0ZBR1shfkOkOaonivbTnag3O3SUo9FWfZPWqz8fTgG7h1pBDNj10KyCs8tOZiJ
3j9ZYigfe6ox88HySOLWald6UU8wJ0ZKetUHN+3RJTSMIKex78ZjWQxXc9x1hHW8KUerz4jpCQRO
lPtkpT1FiNkne7SneqQLJEebZmhM1dRkGT7WPtIjXr/WrKl/WvbCHP0u3efkiL69psrud1thas2T
wwqP8hbgGRYaOsuu3OmffVSkc7x3nerYsEqijHVv8FcTUtLd8lPLRsvytWysg1dBSHWIv3swLLoz
vmvf27KXDzbX8l2leyTB2Db17Rw9WGQRKNT7ajpUQCeWI9ITJhoIaE3yBqNaCHzgEsPo3uZjjsl5
3tNIrj8M9IsCenueT3upe0oJ63oG76kT+TTjCkWHKQ8LBrfO8UcZDJ9Rxof3chb4QiAXLe0mOCIJ
IQrQqN23LHd3uFdJq4sV4U6DeaLlGq6g67ifnkmfmD5wdrakoz1quf8x0Fn4rErvnBnpW+AF4w8r
QQZEe+PZZ1lwTG2jpNJY+mf0DxiVCu2Nkq77WE1jdeGH8amkFHFYD1Bms6cPI8ywAQWV+e4yAo2a
FT/5Wk4idt7NUFsdtIM3+601mrGnIiXqjgCZivJJK4FXdkd7OQfSmNY9pyHFRCzvF5tZ6b6krAfU
J9ou7xIizmoyDKJxummvKY06PiUv1LINlo5cBC8lqIK5STecQoJJ751RhCsr039JOx+v1HzVbVNJ
KnNEpu8G1fyBhlWb6NWVu3cFJZic0OxgGjvA5bgvXG3cVULRx3fdBHxv0+JPQAikobf3iZY6/91o
82E9NNesSFfdjDFrAZbgRolpLcyHdSsszihfXYFgUlQoX9MstP7gdnqFSdF80ASF356X7TaISUQo
nB2UBrdZRcrDRE4Y7YOBff+uHWnTEtyD7V5nJXYMHDM4tn0X3Pak9ZXkg/YQybE01xUyNiKO9PLJ
nlF0yLxf60DzHyt6LFxCSPq0zoHsWSkdm0PC3DIIPBtqDYLaPvGyeyMLhhMFiAYvXbBFM9AeUAqV
73xhcK8JUjQs7pultGCuIf8etLR6bMzy2xtl9A5VUa2RRSeXLkBoZ5e0wcxSfcdoHIgkALASOcbW
GsqK4jnA1SGikmg09AcsHTNM3FAHGWXnXwaTdZacmLaJ+XB5DOzJvV9WRGVMw/gj5r5hNe3n4AO4
T5ngbSUzKsaUKKJqVhOUhAltIHjo+h+btL6EXukdLZ/aZKYsiLbzMFLFXGH5JK6pk5SnvgqfiBAg
GFLQ5jqOJlBxkzTYC8HI7j1N4njbQ3V60+LiUcaIkaE9BqCGug/d0p33zirzdVkZ5qVubcIHQgnb
wQBEWwbdQ50oVsG0gLbEOhMbbUb2sxcV4QnHDp6b8ZD70acZpLOlJx1p5lSWWh7rhHnSWxgTW+ac
3mOoITa2MSArvA0PvkndyrI94z70iAVPZ8RNFPym7+KdW4spCoikiJmQ67bwxyjWW1prPwd2XW88
pPhb1nbuQxnF32i9i3tMeKBZtIgLGjTiT08FyDEpfTyaNYpbFvXhDzEAdCgCk0Klkx2jkruicMRP
EnxxfmlR+9hbz+XkcdpaqURs4jYDqzv+a1hGMP3qziExZTsPisxr2/5Vl8HIxN/7HknXINJU7xDX
cPU6BYny3LLkYbmix96o95jP+js1czWNDF5BBo+2oFe/HuN5Aif6+tGbeQNF1lMm7QP0SPMhzg/7
zKrg4qeBe4q1sHxlmOYe0zOJdUNxAATN+8zt52ZyrWczqP4QVJRbUn9oZq6BbcPK1ss+P1XzoTsf
RiJWKwwWxBIVTnwGk4SpK5bZt53vZDvWX+OMRo3Q21W643+i/j4v5FpI1SsNSOyzxpdPiUowpHV5
8Qf9yiz+Q4h/F9sJNQQsaw+B38XbqG/0Z3+SJnHBYbcKGkX42EwLLJUZU6j3C05TDmM0h0dBFhsY
cy5vTV/pol55tj0TI4Ub7wKhfpmeg/GybujzWs6cAstdGyJHSqT8YMmT88ktrao3grew0t26OAOZ
UFs3RnAMv14N/XPcgnQphQ8MnKOoof2phfifB06juJbPt/E9AcZ+gLEWAvJ02s/KLk+uJaHQS/q/
ed7zqTnzV1yPaG2XEThbtv5A9MRAZfQ2GmLaQK2dmo/TSP/DJFRt02B1fAxN96HCovpGThnWqgxH
7nKIs0e7Q10JFSvhyl2GwcoC0pn6xiGJC+9Mom62j8Yow1vRP+BFE5/gMnz+iuVcptSmF2A2tkRN
OdkvOZ4HetZzuXd2PzjGP3taOKoV5j8QrDNCyoOZtK8d2hPJWNKkXx4kreo9FtFOkq432E231UXE
rFcpfRWFWKyj3M03jdllLzkyYejAzq/BIxdID0t9g6KivZbolVCiGK/Lkah8eshbTenidcjq7MGx
qUgWM8al1fDxDAbu5wEp4GVyxhWar/GjrVFqIpIuD7EloudEuASwjsk2UWJn9Q0y8OWOqrFk7Qvq
E8tjVlMCFhzG+rGXkb+tRzJBNDCFQ5V9673zUlhDem8RTbHNBUaaqnYgWDqOeV02kGOIEqHYhGqK
xyKFkcEjq3mZlAnLdPeGHtWrMelwyuvk4kV9SmQGxuyNmt/y4BRIDFMmUvgb9asZYrrnnHF+OSMo
yj78buVr2gEmKHQv+upMIlD1KS6ejEnZ9xBf8AYud8yAvgOJbn79CL3U3y6fbDnUBQzR1vVBlCIq
Fawhn83IfLct3D057OWdBqT20dU9Ck7olVcxl8oLWcBtOzjPcW33L/zRX0ZbBw+DRtRyLGOvfxpk
TCZK6DWn0seFlpea++IbRD20cV5dCLNF0+t2T3nuDxeDVfmrbjVPvT2qy/IPboPhqdCn+lil1RVk
bXztQslUp3fT7yCiMmrl+qfhRPjb/Dg/hoJX1BoAWsLGQT51NBI0RjOy8fruGJqp/tW6rN0jzeuR
dDj5R1DCkVdeIfda3eQfDXd912JmIP1MPLqp/mSZQfbBTcTfZVW6NR1UYTESRwLtmk1hMczGeXmc
7GI7aAHBi0X/3TvogtoezlWeD6SkVaF1FtgfqcngQ4yr5mkU+Q/fp8CHmAEaZFDIMwzjN0of+gvg
yugF9JI2Hzh4ry4QjeADp0fUhu1zX+XdBY1Pgg7hOtR1+rtKHwNMR78Nfg3TbcN7hWK6dqxhtizF
5XsYC8JFMp+O03zYMAsAH9HS86qwwdptBSqs8uWD407EHqb4PG/DTmz5Dr0bWPmlTj53mbAWWQ6X
zcLPJ/8S86VXO6A+wUK3tXJPWul79xOzxBCxOiyL+TGyQbm7cKM99bWBV0lKDWpSTX4kHvS1N0LC
vdO0Z7gs7gX/K0dmN76mlpseXUoL1w7nx72uT1+UMvHSlDV86vlWt9zvaAZmkARLHCjc+Mo6aY5m
Fb4KkXcP2TArdOdbk/Hfh3+f1aITc5w/vUrUUzN59UGf6PCUaOqopkPXW05DVwka/YlOuG8cuw+O
NpFkFhtno6RtVSy39CYquVU6Y7ExLWpgWT0mb0FCOjTMj6R1kYSKJqIOhwSit5PibE6lwfy1M5iT
Uve+kwVYpxu6ThRI7mtP9FQOGKd0Gm0fsh/7NUpbcTDnwz6092R3T0+5vBAv5F5ym1UI68PxIxvk
lVtfSW9W2c+WYb4rxGg4+MLfKPQrBKFgyZq4LpAkQz2pF2pZK+FQNPQK+9EtP2Mh4ZuY/bttG959
FtE0z1RebZTb9kx+C+1E+XwH5KF+dBIC75t8G5Lgdo4rFwKVMzXMKVgYokdFt24B/tSLUD+5go66
lofJS8QwRSCPtwUxKlaqIcyLdgjHTVKKlQPl61HLOO+WL7boIkSypE6sHCyy67Co1cnViC6hwvSF
cAA9sftDS4Lf/97RNPVV2ZUF+pjfNOriPReqOC7jV4P6CttvKk5SWiGOezxTBGu0sAnK4Qc6ZUbh
JwnWcY0SG4CXVzOuJ/VLXcoXFupE+M4PDS6lsso28ZrMT6qm7ODRYCNdnk087ydJCum2DJGpypmA
mAnEFoPuuw8TTJJX0rw2y+P2PMhDsvZvh2FovwvKBlSeOzIkEZwur/Imq9gUgDIpa7bVto5tYp17
6yMEsvorm1j26/MNmOSuOreRa2Du3sdOZn8XnfxOMl1+0rGmdjjU0TpNRuugkhr9SOjjQu/6c2rw
VdAZ2lrkzuNqA6Duq87/6skrTSz3WXqR990P/ibT3BwpHGjkwEi6374GBCNp7Q+SHEoCwxC0UtZg
QjyEu9bREqyM3fAww5+gRdG4TtEmgA6qiPuAdwMyDdAiG3cNRDZkHRmUL8O7EZsU3lyvufhahxa+
tjwqjkVzKkpwG5FeeSTQusZ2JsqloCgjqesvvjN8kiGvn0YSQV5GiAcr1uzBXrjlduLchuaL28pR
nJ6yUc6bkBrLcCt5DiQGo2yS6O1ti+WtbRK/tLyEHPIzLc4QTWNj3KeVip5xGzMFdcbH5QjsCP4V
j2pmT1bN8pBV+dGzpf6E84s8KaZrMxkIov+1POUjgG7VdeC/82p1Qv68LW0UxaksyaUyHSZZReD8
pIBKV2Jm/AnXczZa7eBwnA/HCj2QBwtVZrn8jNzipSMHIrwLgdMwwfvjF+EH/pCHKfDVQyYL+aqW
CktqNDXzrc7Bww/U93Zhpb13UhWBcozCwUfTfUVxp78zFWThzb/Yl1X81Xbapc/y9jUwTLGvyu5l
6B0cdVWOZnFKxSXPIrFqlbmWbWo/Qwiw+Y/wdkKhNFYxmbGayL+74p2C+M9pB45l64UtjjAwCz+d
6jupWAQABNO3Jbc8HOoyfrOiYaW1+mli5o5KkFgbhP/myTPpTRCkS34RsgRYa9GMVCDDZCLyLO7D
HNFyCENLhPG+zxCFwwl1idIp1SkoyLxqu9Lfpkpzz6XmUcsxjNeydrABWIz1mjtrnrK6u+J+QnDo
hrR/cfbTD0DpJCtjx7xXXTXm6lfl93KvclJ7RGlamyD0mGzYXc/tXdvjfJtJflPfir2a+u/ScVhI
h5MBMnr5S+TJbawgJNUiboNob3K6gYvCK6+CiOBoMy8+4J8UvYlQumm3GUMBp6hdnPV2MOkYt89C
L9sDFDB76xWJc09lyEIc1zSPvZgZF/ZsA52e8bU2GyhkGgwau3m6bQC+Y6o1wAENVlVvi2RtxcRO
9G3cPi0blZYESMp22kV5+hXKrH4KZQp1ySx/g4m67cyPhBJi6WTEAXL6YtyySCz2AifpezHsC89n
/eXB5whLmhN6zZ7inCqq9tLUbnHpZdZC4QrE18Dn2JOVSqhaEj4s4FkCNKCLOcYE4aCLz6BDTuT1
RXPSHgUpja8KpHetX2LkZU4faOdb9bQtRbqG44IWoodGxro1Grao5XZEQs1ga7OhrqgKPBpDeLj9
K/A+j5s4hD3SSqYuXqY/cN6mh4HZCNRDZr9hd6VWMD42WV48zZ8M50U4COd73im80f0O5UA9DVKh
6voXxxFz/bG1dmbp+m+ROR5Ek//qp8S86nqb7RofElDaZN7qRsvUQu4/bl5eqgYlwwLtNEsfalhm
H6NvxJXqjBIQpf/sF7+dPrlIT1WsaaQKlOcu0iU5n508QgH2j3GIy3BJoykDcI5d6kdHyPHoOHL0
N3LoAYLoBVmaqpaEbAbjeBW/04oZAe0q8mkroe+X02AcgSkgMIo2iGyoe1AZWTY63Bu03Di7zBye
MP2dbWgq+WTOc/cgrPEJt9zbDNsgQGpchzM008hqbxdDVdqmhJ6cQPUhzUbb7adVxN/lq1GIUuiC
PEbSDn63wx+MWdGvXEOGVTbIsG4ZIgm63RpHcLbuZFLsST16VDrP/n1zZkbxnoDX2zAAOVCI1RBT
c5JN3xxBTLKut+P4y9OPpoYyr5ZwQFsRP+HB1Z/oka99e8jOnqdeuqzvXyIz7l8k0UPwl58D36zv
i4LVECEUKTNQ02heasGdT3cwqMRRh0Zyvoxol+t0xIA3Wc0sDLfu+0IRBVhhNOiajKFCIO8NvU6c
bx/M7Mxoh7vRRe3lq12FzGWX+gj+Eolpo0gdb2fNU3eqIRUJ4Jl1agnwQW5XOPIkhn3tQkUF+Wfv
jdTW3juFaYqly2GsZvpxlwKC+a8nZeH/NCfhnReMbM3041ShGF4Al+lAFRVF0oPbt/WqAOsFEilF
yzmKlDyC0Lgu/+kEBGsrZETTrTbGY1RUw72esDhV8fB7uXJykx5TkuSHJvT8U2UlHgQaTyLI6j7a
rND2RG7hNQ+0awca4DNlUMJVG/lXPFjGztLMa9lF09qcl/mVIOrTD2gDGzNBu6LoukDlmcRCXlmG
LkimJBq4/n2jUTH2lY0XKu+m6kB5PG+6mclAxaIfZpwIj4TyMcpczliM5WvNtcajCkOchxLXOQX5
6adHpequm1Cta16K8bg1tKPVltPG843qCtSSfyF+ixhLDkDiotAZDz35+++O3ESBQadRlh9JIMNN
aU0Yx33xS+XxuEmQCRyo31cMcVm3p0TUPC2r92QOVZqMBgJRRx0NoiVyLSDrdykGjS8jjLe+OVh/
OMfufSctdg6QvI3tZ+MJ31V41+ip95PJNpE3+I6OkVdae2YUBd1onxYjdzzdQpfpt93uNv6AAiTY
ILO7N5dkz0TI6UfgEIlgKUlVNVABTXuBH9+yTYqAPnERuYHByfSf2xrzxDAXEqi/dqgpx0M5F0dI
yFjXFRgIWU+AJw3OYzfOHpfBvorDx6LR7TOhXbMluM6+E/VbCNH8LNGRr+FCr3oVjBALmUkNOudv
STwMiKRmvVxbAMnapyElJVV34w7hDTq8GXTMcsNYp0MykXeoERxJELplx1QTRhHRXIeP5dr6dhkp
3HksG6YJgzvy21tYzKTUH8G4+GgJ9V2lsL+BAg6rIBp3YP6Z72hF+t75b33mTXt4GZA/jUDdFwa2
tjYfjRPAA9yH2vCaOZP+jthIX1teWJ0hbHbQrKpTh2YJ3wj4PBzrVQ38KgxWanAm7G3FiwMi/k+t
f1Gvs7fwTIuNAoF7oqi+tufUJVWO2cns0ZgOpBYtm2Z0/SOVXzJ97RWIgvjS2Nn37VuOKuO0zAca
E/3q0AKIoAL0i3m5tio6NbPIe/1hdFLS80ICR+Ci38cG96B5jtnTdz81yOKFACBTlpq49uQp3Mve
OjpjT/W6KOPhGQ6+jVI1q08Z9tI7InTGqytAAWYEbhdu6v7yIhNxVqkgo2cBBIuwfA5IOcQdBVJy
REuFogsmr173K9zXIZE7kG4MbDU7lWNynYaUYMMch7CHYb4bW3HfRgpGL6gmrHaKEbNqd8uomoSQ
wgx7Ovlxo4PHcRF/hyacHW/ynycCV9CkD8+a48e75SyqrU7dS3dADkkH+Hy7rxaMlCclaUIAlvLP
k1b+8pmXM1kewEXmDeX7zL53CdB6loXxvGT/2AVex9SXj7WfPiYmzZrIbfzr7RfWMdWRMK63OtGk
69ihekZxw9zYTk1Rtk1o4JQ/kjg8eqHeHXLXCk9UrkxUukxWMIndSSdpLp3nqLu2CzAJkQfkXjx/
miiWvpVdRSLBVDjuGoQHfbR5MuUNjF/MYEgFdDKgJEFU6lRxXWzBVfUe9QUBNnE8rkGdiE/Wqt+J
RS+1SCFFYfV78oLGZ9EGiTjt4nul2wNiL7x2RRV3eNfYS8z+n73o33sTYhMlCuv1/3/tAIoe7xgu
rZoBSU0FtIA53IAukoY1mHrzEmpAKRkmovfc5OZOdZlxwMtfbA1LyM+YEDF8vP1X3hmI63tLO1We
Sf5IA4KNuowZ6PJHm8pDoliZoht/zM00/HBc9LwR/sATeXjBlkLhKcC4fkA8R+8066az3UIfl03S
vlhRMQtBwFmNGlGnFBC2+ayVWub9ywbwIu0SqqPQWL6DquA/m5L0YyewHywN5DC6FRa3DX6X0RKk
es06nEikw4aaar2RZAcRBs2mmsrh4FSmV+2ixK6AO8Npz+Y1ZtbBh2rrCdd9VsKDjSmwjAZFIvrA
xl3EWhJIKq4hHWTtfZrlOLqworz1I+pnrCvhbjmEAYWQif97zOqVEK0AYrRL21iYY/wlQ6a/nvbr
FluACareu4UxUPbHQzhiVDragxccy2Bu+qNRX/hmwjOL07K3bAKKpISbkxkWVVa8MUygeOZkiXsD
S+zyEZfNmL3RNis+En06uvN9y0TQnMMx/rLASI0hIIdtbgzWWvQmd9AgPQiCy/DWh8axnzfL4032
T4pcHpnOlojiiYIrjVvOIMXig9NqCWhbpu9B2X2ohuBnG46GLa30invLBmfc4V6TIQ4EA25ERBet
CHz0OYVT7HOKxQ+qQkcuNawGYLbIXZhvNMtgoSL/7fZOzZqYJ3ICPYgNiHO7OjmOdsb9UlEFr1MD
Qhcb3HX6sSlLsUnB6APdlfajhgWP/rr2FoWEgwLvhkA+H+KlDNa0s+2NCgyFgSs2scVNKNP2t64P
kPxDjK4cwEoDC8hdelYEV8XEJWcAk1pYnwXVgb8KDotbAm/0xyJEMMBnYygBmhWpMntUlkRGMTLt
JDs7kW72onl2tI7GFIV6S8Jb7FvNOm+8R21I1fd/74RMnSYtCh4sMi1o+GK8XIpThoH7YFZ0n12H
TkAosmNfO7OCX4dlZgucJdrSV++iJt6ZYT1+1HgLjrdBsjLS22nlChP9VyI4P/IgUrezLp8GtWpr
7FkqS4+qKrPXnC+KFa/lEl3gPRLhMdcv6Fa7VZXswxLLRBRZLD6ICr2L8WBuc0+Vl6VGqRWxftYL
mnayOVhoOjaLsIRJ3sasPe0tYAl9SAC7r0DnFZCqdMrs1AODA3gl1lFV7qwT133XJ+b0SxfHZDJ+
jRsH1ps/qI09H8pI3IumsO/TyWw23nfuQhM25+mT62vGU0IcXpWbh0nj4THS62fahXuVlOa73+Tj
fURlEfXUN6ElwdFo5oA+so7YxW8IjjmmqkGSJBWktCBTokPttyg9qtksweVNLL0HkigXXrh18rg9
BSV16oZ6UjjPk0AfdgetopXIIgRIiTGjVY0I1z9IrXu6f8VZxPg36PAOlHNjgxhcbdxSY6RAn3sb
baBFi+mUUtkt/8yMGQY1+jnllJsXA08S8615HJn7zrd1eVRmLu6NJH8JO6m2bSdYAlVmRsROHq5R
1/M/ahva+qMwo71y/Ae7apiPEApZzkkpNufWiUHjmDdJAaHZjAP8x/BrTPBdECn6cUvorfG6HNaR
a2xSMAZBXZXBCrDHQ05ffo+ysNrlTSNOVAf/2eMk/2cvPykTGqWvSfq6AtUJVolPy9bwLc6b3K8g
TKWzRCuu8gdiTcpLWskXIeSMZmtH3O9RMGyG+Y6JLRdsnCAd9/YNVbxo5eroI4CuaGvLj6KHfAgt
ViNFXPM+E3my5knecrtPI2rvZYm9twOQIi29e8YBXMzKrYTL4snWvR01Njl/O7evKI+sB6sfjn2Z
fozJqF1ST2vepH1Y2j2ox7qzcZyC5pfexQG2AYREdPALfYVXdU2SJYQPrRAwJrL4p5fJZ6ffuqUe
fdk1i3/E49lxUNJ8xJG8Qz9ON4pJuzCtcwm2l+VHPJkUt6R80Qy6a3bW4n/r3L7YubppHcjTDvBm
xs6qnVcKVZd7+ybI8FwuMz7a/ScoFNWutQ0mF32ivXZlu8JuSXV3qmk4+Q7fNPdFR0XWPcoI5GKK
ygpssqHCjSrF10y2isJN6BriK+nyz0XF0ZqD+Uy0gmdrp9tisPAHCvJBrj342GJ9nLINpCO/j8wn
33faPXPxZM+6LqfwQwOo1wi2DDq11vPV0rUm2TG7Lns5hDxP37STw3xbcl8pa5bYlP/scxiXrzjq
7TdDWOCLMgt9lk9VHKRBxzC+7cmaeg09/Tc61UNoci9I6ytEUWp4Zs7ZtaxqOy9u78M0aTYts44D
xpgKu6HcLVIRnarrijr2jvlF+qQTObCKnXT8TCb51LohteBkZE4huw2td/+AikHulIERN/HpcfrD
vB6gyLNdrpPlslkOPY/i+mjlW1vl2gXfZnTphggpCtQiKKWUI+elXT23vL0iSHe3/ng9YhYMrUuQ
V8Z+Kb0PrrK2mJjkZjn0osq9b4FwEG/OvaEbf5HfRET2rJvzkwRFdxhblyQwmkch/M8yRaib1dpP
7gDHoaapOe+MkzdeCVmQq0lYwdwDJ9xkXvQvG7kGibtP0GF/hbX36uSj/qZqx9iQ3+ccpVkOpzaf
DKynkNHNklaVprv+WjO0+BTYQ/4AzOkpE7jDJVXoF41kQIoaOdnBQXlQTTRX11FB1Gh+CJuo0XgN
FDKldEk2S/rm0TB6hBoGxUrwXVRg+S07EMHZfdtaj8tNWBYodRqz1VmgYsfMi6IHos8F3WjNEW12
erFosUHftv21MeeGx8S5nFFiwq+fqmjDlZkfrKhG4iW4bAV864vekEcmlGjfx5yKpiEeql7zDrZV
uKQgzrJT9B8UhURHqpQVHT2zis7LfXLKkEZhVnlvFFTW5YKyKwiPDfaGt9A1SRnC6hpNwDTlcnnO
F2o9l1NuAyDl//jJNjp9x3JSrZb/gacMf53Pkr4JKOCGaMAckZFjvCJitx+YkF/0lrRm5SnzNNhM
kbEtiDdamj5nmG8hzp4PJ9a+oY7wio8VE+Tcdmsy5SYqhy5V6nnVbjDs72qzw+k919lay3wfhRUd
0lnjp9d1du+ZXbOWBkNm5WrThTTW9JIIzr/l4lmeAKoNE3SEIGnQPDm1GrSIyfIp+XAy9EPivrYa
N4wsgy/i1bxZN7So9s8aDALijnoH0TDyOoz7LjI6c7ZYlIgVOwyWp45pMc2x7OCTS3rn6XVF3DYN
A2R/49XuYNBMbkqyhQHGDqkBz84qmWBiM+a0yIvuM/SlgAw+aNfWtWcNB+JVpb3pWvG0fAd54djP
HYD5JEiqw+gE0MHxuB4CYfkPoYuytk305qkrKY/E1FQ/msR+Jzxh1ml1Lphwh2KyNVbeCVmPU1eg
SOZBtVaYC5implfMgea+j0dzL/Q6Oquo2AxJJ+7siCmSSfzebq4HQlMqw3fT9Js1t+34IJLeWpMh
k2xqcqzPWohvzPeGw23GCs8Sk1gqf42d2WIHx3Fr6kN0+bvxSzrao9b9+vsQJqttFffVg5eCTl2m
asVAG1OkUFBDpjPr3Iv7Xbx4eee9cNkbczopSYKXjdNjKGqQEl0DOW/oHksq0himrf5Fp5zu64b7
1HiNPMS9V681Bx/v4CGfJgD85NrQhecjMsgI8Ogx23X1CXDe9LOxMWW7oObuc1mTPZ9r7zbxuKcA
a9HKHtyST6qMNXIKLAs4LY9Dx4QI77r+Yg2+B1mgJsZM8+5KVr8rRZDj3W3+4lL4h6b156azGgc9
3kj9XzGwg6G8Q282e3PuLuVM/PfArQt49hzqNp3DirIPC6lyZNXEZvz33mRNjPyd2Cetj8LI1T+Y
AZLNQ1QI2FYzSXYJEuiPMXWwWYjoq6G6gkLPW5ut373rjv7Wwsf7jRhrpdKRHFM9R6/t0Rsz8Uef
qNGU7x7Fx4ni16vjUli3bb/CHqHtbiKeNjQewzrcZ5ytp7Rl7JnVddW8CUbTIRel3y1Dl7QNsTYC
gnKSqEa+UWMY8fy5PBDieaa5h/YLnSO9F+vcz0cxAZfX1AD5QP4WrZz5cHkiTPw78n6HTSSJHVve
hkerersc6nMVeSZ6UCVNLlk9QzLm1RDkqvSUtcaP5chmfGUBjX4pp3y91cKpv/zd05K5rk427rps
EgiBpRvgmZo+CuqBT2EfvY9tm6y47iqkeOxRe+Y2Pu/F82PaoP55Nu75aPlQ3l67PL68YnltHkOp
lsr93VC62NveJDe6n1rvZmJRQ0yhzA6Fc12UDclgI/4c3wYTLL1O9Pd2mThV5NVuBd2IVHrTnBEF
KHcucAb+eOk0Ah9dNy4Oy0vbpqsomneSa4rAwsDoo2M8lvLoGuAvUo3V0MgC4LVvC22d4RU+A/Hg
vpfBlYlE82XHTfOuTAbgWa8/9nNQeGnJAwGiManA07PfArzM+ii9RvXYP3hVTpyPcLO3utDvNXTH
tmirp/9j7LyaG8fSNP1XKupqN2IxA282pucChgQ9RYlKSTcIpQy8t8Sv3wfM6umuno6ejapgEiBF
gsDBOZ95TaUm7TMtKiOzhGsWK+GjSTnkvjcckOI1b/1Vl+TmORvTeQ/kZbBveIFfZ/UYUoJYlfOC
ztYH4yKZzKDYyZk/0Xy4tkmcXRGvEdaoOgnr++bUJdf7GzprgVRphoEnD39+/6CxHmdA9osY22D+
nEz4ZqHZhCvLjIALSlKwF6YKWAp+K++xZZ2nOe6eiqhst1MHjLJCvPQdbAECLmH0YkFB9A0BtiWe
fvWzFlGNSsAsdeOrgrr9BttS2sLLppB2T1ipdJeim/pjj6ckipfsj4L2hlpDne9v1FevUk6RDOgu
hdfwUC/d336Whc0W1i0RcUXXSwatsemLuPcbBMn2qp6vs1Lm3IDEc+/T49QTDzYCjokq8CJyu+5y
yzREhiQx/RywCJHF7otzuygBDN2THk+4DUVl50yJiFRVR30j661gZW0BftJW6cOme0SQUNwXOaHa
r20hhPMQoCNe9dNVqCtK+UT/ZzG6GWQaQrMv0kDY8GM1HycA/XCbCcbqKdzdY4usbJJzSOHlvgWD
DPZXNxg7/EvBjRCkjzJcBb28NZfWaCSfkW+ux5kZrCJvXBOOGevWHMyNrKrFcSrRvMpGQXoulOmj
R5HjO8HSheT96wamxUaDJMrG6DqqAyD7msVH5jrvGmPCKqPIcGQuWYtmtRe/rNdJVGdvSGthTxRA
LNuLzUPPdLwvcM9yG0Vp3nNJ2oxYgDzHENB86qhoRKNyASQ1JLlnWEi4BS8AodjUgOXIFYtol0Wv
NOdxxuJxL8YJrTINH7EWAghgxuQJHuNiSqVGn+iyorcet7iRKNdQo+Cp1VBKkDedbLWjwxfT1+jA
i/XoxOzo7Ldoj7BJKWByA0BuG5y6OrAbGNv2AfpukHomX19iLUmjxlXrwHbuYcd9X317Ni0UHaJS
y1aSaCaXcRLnjQr3FOthmsj3fU1dv1VxBs6vgA8/0EiJPNQ3JJpebKMzukDaFsx+X1Qvd1ZRL3fR
xhwFX4gkuE9NvsDB5MUxhyCmR8itdLoq29W1fjtiRCTQnbLqLbI9EO76/LkaRJTQk1pZGSjJvyqI
BpVtNZ3KxFpAywRnaW2q6zsiGB04D9ma4Krri/eCQXc3RLi+bIuH3EiFB72W+z3QkkuziOLcH3q1
gTueBccJ2alnBtChoDn8szBJWeMwq6DZqsYu0gSkSAor3wv5DcuXsbRsGWDU4kUqXpQoKWFZop1X
p9KFJrJ0SVNQR4B64eBZ9Vv6eI9QiZ/xrD5kl7kK55Wcp8qPQkGJMUhNEYesrlt3U0TvA6rmbY05
ZCQBw6nMPR7FIIDyAuvkJF4Qgz7uiPWeoUQ/pGuEdgtY+0oMAlzxVt2OaUfMF06m4atwKc5JKiN9
GLK0jqWcbfGqL49hpbxEQxzYg5Iaz/c/AH9oPJOJBTYtONNWqkk9RYuKUJjkHwo1LMcYlO5kph01
1jZaNXOo7xFpFj36ZrmjW9a1N5LpgLXz8NQJjw1qldeEyG9bxsWwz0L1QanMZsfhwIBBI2lwG1AV
bn637qYz6hCNjg+1/J4rAXpXUyhs7/GPilhHp4FMjmUWpBT/M9fIIhX9DXMtjwrYUENs11IYXOKG
6Fw2cUpMSgBD87B4cSsjEpQgHF1piuvXvkJIIRjk/JQtK2mYSocqB2bxUMfZgj/JhhE2F9hKbaze
01hX9lqL3wdGjJE/jDqqm6VxTYml/bLFlez+LKYGApvBqNcDrLZ1BOvlDUBL2Y+ONasR6pviHy/1
ArNFA8CPKPE+vyGYl6L0pfTnoQyjrSBLMnJht/QJRbgo3WrFJZfn2ykTsgJUxYRs8yy+GeCJDyoQ
SX+2tAvGmblvgh+2gdFI11Kvv8I67b80mQ6V1io/54L2Jcbs1UOKPqNvEI20WGqtuaerB7EEcS3i
vv0pz25ZKvrnJABrk8ObCcAWPHqKwlaJHrMnIl/63nwhElW9YykYruR5HDdyv0gvD0GxjRV0MY0q
L957FRXlpSFQJuoKNOYbTebbJVcHrNaQo8EMxrq9RKAky3YUnmQNMKV+m5/B17b7pJUA3i8lhKoh
dmap6g8WSmm4eWnkggaYSwPa4CoekTN2sJy5mtLoU2cTj6JsmYfqhmQDBKT4Z52BXi3Fh07ulcei
7mMPup/q90trSh66o8rkdVFNkOB5rj+wbEYO1Mdye8/eM4FaJWSyVCXgHRT4RKk2ptBCKGQu7Kwc
CAYsALSwCsymEcedn4VwDPEYbMTnIgRZKJTvnHOwwvqMO4kCCnyQ4FhXlpZcJG2paskP+pwxrSpN
sM0mCgV1TCBZmJRYM9mhLr7oFurZC3lcuEuD6tkSM20PMIB4eOkTFi1GywlgClxEwmtNle3QBDhZ
I/rgqqKxv1cELBTPKDY2x2pquks1M63pszy6ROvE9JPF7Ev1AfkI7UYxp5pFv8gDoK6TZC1LafDr
fDXc6gJgwIsV6tWDVCmPpWCJD8mYXnS5ZfbFNGIV9zFMhsz4Eqc8PDdmoV2CIDjAg3wN8yUqriFx
kX68pjVlgTTVlHNPn9+uZcAkOdAimHyknVWMWwmKvBbauktSio4ErOxC2LXZQz82yqnrTbBHXNUr
kDpk7k1V/dlnBuXKpni7VwqRrXyQohbvDVyeTkETKOshzqNdngG7Hm9Zu+6DW3RWZQT3pwFnohoR
tZWcTPkTcQWFyRAO5H2TkhqHqqAaoyPkd8/kZIX3/m1TXDbVps1R2VGtdT93AkLzAVaxkPy8+2CK
qRJTXrWQw+qkza+TLsnEe3N5E9Z3ok47w1sLsXy8c3ca1pIqLFGhX1y9qsXHxRhErKMFrYdZsuwU
YcXTSqjwkFw2ZUFPTpSGD41SBX9UilDxxFtd3t5TMbUa032Lg1uFWcJZqJMrJ1Z4xv1G3g4Bvni1
Bq8o7HGcNLPhJ9UuaCKz2Dx2VSseuznbq0ShlTPIeJK1ulhsKQM3jyGx1FZuUIcUcZaXQU4fa+oE
BopTcY7Wenrzf23jEQYwBqsqp9Kw9Ul64OgyYh7qqinQ20GkRNkGLLIq7CugHFXmCaWgPsqVKRxD
TLQsREXvCeCvh1QgFTTyV10wlsYWieE9fzTLKVjlFkzHeUJHAdOlbBVDC4v7Dq2x3rIMEFcU91ID
Q1kljs1XGoO+Eceo8C8oQtngrrYGA+Lj4EUFXXxmUCoHBlagbdbqmygTG/c+hYQlVYYsiqtdu8wo
0iAy/ybFBYgntd6gBtOU6L1vqm3g3ov1k0FTbcSJejNYxnQ2OuWzjG5Or7faDzq2pp+A4F79qoSw
ckR1ZO6Cdi5ALIApxgNI9e+Q9zh/ujGkXRRZtOdaxS2k0C1pc99s6cQg47dUduRYf24izWvEfldp
U7yVCNMPMpPiBAjVqxrWg7jDiEqNmSpMBjhIWkEtoWc0Rba917+sG+gV1EJ39y1pqYaZ6Bu7ASxV
xBTV7T38uT8garsdqqo53rcwjuu2M1kRMvRZx+pJqJRISkmhVhRPZR5MeMI39aZuJWHTNMqjKi4N
zwW+NxYtd5cZ/EiDNgcoUCNQtfRm6kRA8Zn+8IOOytqWzgS8s2Xz/gA8S8UOEME49YZhsCXT57vf
Sll7OyT4fx9/3WajxTfrevHrxfs7ehr6Br2R430rTEkubj2OCvFMT1aUC6h1U4TtxkhS1NCb7D0g
drtgok0h138MvvsILKE50Y+dCxAYf61e4IULkQTjjlSE5KblheVEnRleMrxF9kaF+CQA3ct9Vzi0
/Zr2FJd+ecf9BVUoRBBOc7m+77s/gI44qxBnUbmtMsQ/5c7yc8Twplqmg4k4mTvDzVSwUsuDI55g
xY7htxUgTpGymdiHDLjNjDR4rgiNQ5RD3O1aiFBR7g204aYe7rXuBWEm35Jmp6EnDGOwftcsGXHb
hUIC+ipz4yYJtsMU9T8K1o++xi8hLszLHfifF+MuaGgecCsNT1ajEUYqSuehqfhoDAgOE/MCCUSd
pkRtBuQ18szbPNBnv9YbIPOUsVGrXB6Sof/jWYto2gZBfoiTwboJ5BG4OCvxnSxtYdmxnbXxOW7z
2jdxF7HrcpwOv7qnC1n+/kyu84sY0qXSCAh/7YozTGZnkjWvU2v5uBwVqrjBubgrEWldcBarwetk
Kz7e998fBEGKyUCJYCspQBAkpgUhSrFFcV9+jtJS2NCoFH8K5TSsMU8HZphM2ev9GXYV+a9nv/bJ
zLwUamyxaNoHLabK3RLsrWBuxS9QkTe1IjU+LR4RrOOwFm5F/zrHVrBAoW/7Qm6Gg2KYvZuqrehq
aQ1yIZjflAKGxX1CHxIwMGh3k9NlD3EFhHM0trkUmNux15RDvzzcn0HiyQ96tf61MSXqAXkgjIhi
IG7ynT0bq5WFGQcsy3s1r7mlb0YzlgfNLLs12tyDhxsg7ZlZ0lwKfxX9ekV8vumWYQdlp+2SyRT2
edVIlBYwkbhl/fOcjMpGiVtmiKWoFBUa9R0FlH1JoT8AlegPOt2tqI0CWAQ/m8GkkA+FBj5NaG3U
+MTEXP3QALxbdE9+0fT1TH+Y5yy8jE2/wg5P2o2EavVKvrEqtOI7mQBWIRYJUop6gC11BuDh5UEl
gd7dNxEzZZRNBpoXS792KtK3MFHTlWXVoNZl6KHIzmJavHy4SLdw1w/9uBno8Pxtl2JhynhPhMVa
h2C3hH3AzJXNGFMRvAd+931jauKRinAFYBz8xiAM9WGpbPK4So5DhmUqlSMRYT9d3QYaZPkJN237
V4Puvs3ERaVW5FIVUaT5kqXMe80IE4q59DSMjDUnv43tVi2z8aihlN14bdClTqiBPqy78YwGWHYA
6Hw2b5lyUAfV+bsAly5jsprPzYTTWhRbaKgsPah7gff+rDCVGzQJUDfy8nDDudrVRGvBflUL+iev
Q5KYIDYe4dDKV9NY2Ima9agVonKdqz+2yqWlpIrDtNfLTzpXKC8YRniUwrlAmIhNopRTfpOMi7ik
cHmp7WADBI9KWYfbtABYWASLYGSdmGtwKY2TNqPsBdkMhWSQFwM0MdZWUiZApNBLiUAvh5Om9vof
2yZxy0qrtMGR+tQ8mzkJXy4EvTtR0zzf96H3OW5ESinYgi37ynAipkc8UkxKMOssmZzSizrXUJpV
MfRTwfrj2TgKXyYNCp9uUOtSErReI5rRUoGBAYHDcAqTaleNavl+yw2T9TKeH2NzRh/m1g8rAags
dYhBPAF4BSpQy6BXVfSeM0s/p3kKGhOsNyZKeqJhGlSDyu6TFfBB9G2GCjck4CU7a3m4b94f5rhF
HX8OzojajnurCwZ0pXmGaybKTZUy7YICuiq7I3Ea90JgACq5a2cImGCkLUbaYg2mvwxaPFH+66FL
FeEQI4y27+g2YSaJWuQif1dUE8LzwJkR/JbcXzOvHpX7mVrbr4ALahBrrAhN7B5ydfjn+rcFUEh8
LzkgyPTtHUJTSwQEEtmcirHfQ4s/3X13OhRka2QZVn97v9XkJYJRSg8V48spTRMSoTaJD/cX9EUp
T607Y/O3fZM+n1Uz7KlUYuQGwEh2ysloTgrKdHacSMEWBETrpCWWivjLKT+igA5zmo9PLEbdWc9x
s112N7ghw/KBEQ6weqWwmv5AgXcjIxHws9MoGN0UMzwTQxnAfQrDBf2T/mxb0EMsoVECAmpCF8Zc
xEVMstt1XfbmttGXad5cCpS4vz4KSs1sqt/Md7ULsdSFFabTrDRzrJGicaK5ram0nlOMw6eaFDBU
YYErdXqWjKURpBQCMjxE9i0M2M8yfYq6Tv6iwQjGM48a0MGV7ukdRWiUc6p9TYrm4fA1XuluLhxC
S/6ah1fEU8JPWTKhrVTtS5CTdWd0MqE5pfODgmmxF6mksxPdlTV3kbUPZl32O5QYt3Rnpy3iLIKP
megESFmv10mA0QOpmEnzY8oejIHsLmpvy2omPdC9RuAzasXXRpHpaqfdl5XgnYlETmSrCMWDp5O/
8qx+xg7AfBXjgIoYneCn2Oxktwis6Ez1DJQEweveQEFvC+Fa9o3hUJRCsBMSIIG3W6Xu788Iw5V9
iGnQ+v7sb/viP+8LU03fUszEB3cqNgMVLF9L9Ol4mwzsbGYpv0Z0uAEDBOkH4us0SiZUIGfEZcJ0
kn6S9E62LEzlqVb0UwIfzwVTNpyUhIa4YsBm4aaxttTLQx95ERMPaUTib5EVnWoIxzcNRrzZdtOW
UhcCwwZx6gi4hfEvwhaCadRVVngRa4Yu6gz5r74fWc8oxMLD77/9+3/+x8f0f8Ov8lxmN7LM34o+
P1Oj69q//K4pv/9W/dq9+WRTQ0cSmrBpqJoqY4Siqrz+8X6JUX/+y+/S/9EQSG70AR6WanTIAgjZ
9ICCJ9YF2Iy/Kbp6sCjNf8sy/kC93H7oJkYblhZWT9pIcmJWmE9F9di5+VCwGRvF09BEKBFpeftB
U8Dtpzpzoz6sDjoNaMyseqocmWicSmFexLi79r2toW62Zc0Cq0KGoiI1OsqS4KHY072XpYyaahh8
AUs8T3GS0BoO2xngGTLbJvz5XxTyBPgeWO2/biJQr+wmIDq/XtWMFvLmnbGclyM69AtC6w7TGmIk
+0Ha2ffz+u9/OrHt/UR/YH8CWpxSxZ83//MQ44bWlt/dfyx/9l9v+4d3rb/K43v+1f7LNz2VOf//
41v+9LF8+x9H575373/awOw27m4P/Vdzu3y1fdb9dYAs7/z/ffG3r/unPN2qr7/8Dje56JZPC+Oy
+P2Pl5YBpUiGqP/dEFy+4Y+Xl1/5l98f3xmIvx3eGyQkfvtfq+a9+Pj63//kE74QOPzL74Iu/5tl
wKM1iMPAK1AK+v238evXS8q/SZqi4ByiSqZFMCn9/luBnnzEuDX/TZI1BGoMTcXYSZF//60t+z9e
EVUdpxfTMgxR45N//+vJ+ONu+XUV//ndI2l/untMxZI1S7QkSZNUXTR0yfjz3QO1Kw7D4qa4ozOC
erCrleJHLoD3tfBgfWPA4mO5vPm78/VPblll+dC/3bL//UvNP38pGWYz9zlfStdwK530I62ZE3aS
m2FfraJVuB62+snwzHP207rEjm4HPr1lB8352hkRSPJkm9jxjM34JX5f/i1//usj1P6n02L9+Qjn
qJloInCExnQsFORynPLZ/DZO+a71gDw7yarb5YIduYovubGHBJiDPDqPFJidcn87x+vph+Xh3SZd
kACzcRz0IXM9GVvcwxxxJXnGVrmiWVvChobC7YouqNVVgzfBZvwfZkjjn59uFSCrqhAvm8uP/bsZ
Um0nM6iId91sD8XNkb1mozvlFSWeboPbZhrawFKPWPBkCYmJTZAYbKmlKav63ThpkJVfrA9k9ppX
40f7MPmUHUJ3Bqu6afcG9BM0olfKds6J5h382XzsfI/tvsetYNVvzBfhIf80X2QXQpYj28iG+dNB
3mUe7ZFom3hY9viY8K1RGDFsJC1pKq7GnbX/1xcUJfp/Oub+dhK4x//+JIy61CZCIS8DXZ83srjW
rJP1Mj21bzDB1szzSuRJLzPlCICfLO3mjDW0N+H6Ptv4MIS+6rVrBFLc2a1WmHC6katztc1P+MA6
aYQbfoWbeYtdzIexheBWUlUG1OvEwE3taqf2vhbByLEbf9qlnuywdP/IfjQ/g9VtFdimX7xLXnYU
HmS6i2fjfb6iAV9t1dmljZefh2dD3sqMEcNFSSP8Vqjff/lFehR3Y2EP19E1vskw99gL8LXpK2rw
bnZNnH99FuVlLf3HG5f5UTJMk2lDNP/htsggyyMoxklcAIXxu4i9M44ICC9tdRdCpF3gYAgQ7Jyg
t7bL/ORB2MJYcDsHLLofrf/10aj/7CaVLJHp0xBlkRTzz5dUHAQwSKWmuK3XPutb1enX6TY/jAet
dafHAD21H4g+acC0P9PBE896RwPRlU/SlrgTDUwHuwDZttbWQ/6kr7p1cxhZiwNnUavoV1ROEQs5
jjnh+qr9QfSiPf3rH0Dqu4y6/3ZC/+4n/EPwYtDnCy0Zp19lhSo56mVheRYlOlIU/6GtnyLUnhDm
M7K1rtH+TCDK5jhIVOOzgKOrMK91M3+E+Aoe8mdcrpF9G5Fw6NcmigOnsPCUF2yLJCQeB3jZtmVn
T9JKdJpNsD7NG8MnvaUwZQcglkFk2emFMvy0L4+3DF8C3tzkTrfv9sYJoAdEKLvsVwQkSnw0vbrc
oo4ZwNEvnDpxMBkMvji8pboiU02qXvLv8nt6KfbSS1s7+npaYTXylmzml+AQ4jNSOd1LcB16ez6D
bzee+IByV+9QDvDz1ul3/ewa5/C2j77UaS9wD1ivMmYGqhvyQuIhuVWvS3h87U6m8EdZ3VgqrAo/
47P2pNAX1ZMQ087q3AWMjo4GcJjRnlZzcCiSawB3Ql933TbXzBWuim8j6r5RQi7UTO+WHm+Vcd33
n7dnzPtA5n7oW+s0fPSe5i6PtVd6MI93z6jxvFobImNH2MBe8M0H7TX+1r3GAfLl1F5xUI+jM7i6
13vtlvqNO5+TreCmP4YVKD3eA9TPDSsfI94bi0IP49lBCBA9To8it1O5FLsKSPJbjsN4GdEMyjwZ
25prvSRu1VH76pzkooAWd6ZveSW7kTd73Tp7yw7NVS+h6dmlN6B9YSMHuipFO99pEmBBrMBsCzEk
O9tUG5DDKxCiIOBke3YRBwJGJWPICJ+OMbHDmxA547fmNfdoJqINvY49zGcnW3iUVrpTPYYP7QHr
v+jROtZXAydgh6c41lAVceO3+2LZ7hLoT2tlN//ArLfbzb60E8rNvNP25YP2EzWmE9/ITDI89gfM
ikW0lp3qKXLm1bCxXm5bEWFKgK1w0pzhoxvtwBOPrYdnwD69qB6ghtfoE53W9+Zsbun7pJf+Uh+R
6PfLB0zmjR1NxsmefnS7+g2ZhlXkpm+NT9V48I3rDQUC3YVyf2wHb6maLQs7cjT7GcU4W3/snhtv
IfC6eeRq/C5KBeXyI1fKsi7giCDays/h8fY+HtOYSvgKVt/iJyY4+XXwUSqOWmfwcR3mSNJrxJly
y0O75oxYYDWQhPZv6S5IKQKCuXaCyUHzI6Oz7iMXbkFBaXH0Pg+Rt/S50dxmYXWEF3VrtL78DVLG
Cg7zKosgGW2QrgBRA6qx+pg/NbTQj9ansKnWxZtEjc++PbWb4djvh7dbDXLR1s7RxqBwTmXNjRSX
EUAzeKDaw+WHqAMWfxdle0xvgu9u3zwxS73I3+FwEbdV51UCum/MlFVsGyuO4qJhd/Y9mmvE27Qt
YYDp1JE7Eu2cWtro8SlMkdejj4QxHZye/iy1u2q+qMa+tZ5FgEtUOk31SMEGLXVhgX5pp753Y80t
pUXCxumGozgempOFqZ3oUmXMBBdz84pl2XrrFM8snXmPCW1W2mRDKH+B7DjmXvLIZDrZ4kH0mFe8
2Q0OVOn96XFyizNaEqzF4nu9trxhU76h/GrR1zjRSFdcfjjiciuqJc+KDGzIgVjLWTGgb6DYfLOL
z5vFIGVcbJMTd4nyk6ERXqWf1Nt75CS9eC1tq4Y4MNiUX4ofnFOnQtXNDR8iF7YkPsvIHx5TjjO3
c188YIZ8e08vBvzvfX/UNE+S3RDAUvcyNe6NUKvbBlgK1y7XdZM4IFRWQWsbnwjabqar7k9HdYXm
5AazhDWTx9pwC+KqYq1tYtjgr8yrIQiti/Q59Xb8PL0MBCnPneaBM7M+WrxKn5k8Z6fY87mNbR6k
l5u33DYbza8eGa5ySuxTbcb1sMdX7zFfoyroSb7leaptXGbf8AYfuwd7doInHWN19Ww4CA07iodq
DuunBwPX4oyqcN+T9ahCOLXjbbkt36A5vaOZgw4R00ToTCgjv9HrqZabe1nVYYuhNbMtUFP4kX0M
0dGoXpBvFyq/E93b27BpNuGiuOpm7Wbeq2vSCRdUPomM5mev8XN6lJ3ck/bKY3gMttUJnSmWNhs3
A2K4lMxCeFhC9HbF4XosF5HNyHyE+O9iyYhZpLyZtkiyczFh2GfAvvABYklpTzG/XEUQAsnQEPqx
ExU78WMyK/TYPdOEHESznPkuOmFl60NMor/qSGtl2z4R758kjEY97txnik03pIBcsEQS9tyA2+G4
fSWu6c5Pii948y48tAf8M5x4nW+wc9uAJmK/eLqVdkZd0w4ei3e63tV3uU/3N74uvOZ7BAiYpjq/
dUENPnIJVNdYp+vbOfySN/zIEQtlSoxPxRH7wY/Zocj1Q3cjycncwMVTy5O8/FSw1tv1hjXXlwfW
zGfISe/RUVvXL+ajuiqRqrQrLyNJw2jdSTc3OOIu6HkWccmDaaYTnbgDkv3gq/iKJ3VXJxWsF2dC
Psqu3ixglNiku0XoQ8wMwz0i5iIfeC0raIToE6+jt96Hh5Udlmw0xfJqP6Mf7aE7dqq5JfcFZ5kW
1yvo37O66+G0riny+fojrkhUFjtv2DbNyqJhghfaRloF3zn9TIe8rUQFHG08z+i3hdseg2eGHdS5
1qmvwcZ0uXxxaksX/VViwjvj1Dxzfoy18dw/pWd+aMC4GxjvjencFCexjmWwrUFEvBW7wbCjU3YC
8YuciOhmj8xbabwdiAoImONPZVW4iZuTiPGJl+TZcAwv32AW5YBstRHAivA7dObve36V7czyqgIN
lTjq+We67dfVOWXayR1uNzv2gXf5MoNiGc3tynRbV91ox+XzW3d0px+AGjnMxCcTAVhKPgqK4ziD
tVwZjuAFr/Ehf2vfQk+7hHw2+llPWFRy2yJwtRaI7WiBORWogkcudl4/1BtLt8dHmslWwwWQsnUd
Q9Fxwldji17EPmfmGa6ZZ+HKQkQ3vw4Yh67SM1q2Z1IXz3otHqbUzj9GLDcJYXbZpXtWmDc+OMT5
hMEWaHe7BchS22Xp6zthGxkrQD1YEaZn/IpKhM8e1A9t228aJ2aJcIzPaKNuIak83nbFw/CG76jy
HoMNQXyFsFjzoJtHk5e2Pg6CqAKy/GWPfXLNhB8xhVpWK9VDo2QkiBVxmFUuRn4MwQZYbq6eu2Zn
oGdzhA5Hso/4ymMH6tkuHrVVvdbPk29wrhnHb+F1uapoYlEiIHqa/RGRZ2yyVTtD2u7B/Go6T/zu
jwiR/JgsF3+i/iN7N2onGGzrOyu8xHSUo/yoPOiv3C8OVpBbQokKdJ8NTJKyJgXB04R/ZmonzP0o
IqmX8MY9CDbHRlmc9nTjp5vquIyM5KifpswmrvDpolp7XbRbX/AzQlCNrEzg/qJg78LGvwyHm8ul
2uU/2lN7npzZA6Ti5ufM65+4QH7LgA83txXP9jL/FR4XnLs5lGzdn6/Gu/QubVVcShDLFhCneWwx
MvuWNUhmruYnJ7Vwku8EuVC7krfJc4uB5Eomy8aSz1Pee2Lc0tbWcuh1302xFmEnfgv9NXzKjta2
y/3xaX6PX9rPynLKzuuVfWytdZynCM83MAIOzN4sqDjxrAkZnM6znHjT/Rwc9YNp0vlgxrWOlWes
IVwJ2/0evgXTsHlKkTVkAPeOxV0YL1NXRb1mxFF9b60xF+EGIUAv1sJKX+m7kVCq9mW7O+ZuuDKd
7Fpdy0fk0OziazjG59sT4AZ0+7fMSvcSVeBl1hEvNFzd79WPdNXvkn1YrPNH8ISwr87IAIm7iYi/
fQMeZMNJHcLN8LVUsk+LgtJo57KnH5Pajh5I7F3hs3yEH7mOX+pP6UtGWvxncaApGCPrcLCA+Umn
ICO3QvpvAEMDKmDFucU6FnU0t4hJJhzQewq6AGmz6bbwL0FNOOPPxJ6/w890A6fG7tbaM47b4QeG
7NgtGpvKFX+Q3iyeKX6Xb1P9AiPDU5xgJ+6DBtL6Lk/3XD+kwJ8HRMOYFyMw/YpTfJundo/e2En0
NQcrZXC/+3Lf7m+qF3oDsbWSbq03JrvEcMWTwDVY6Ol23HrBsGPZkVMq5G6GrOFmcMwTTozStt4U
D6Dusi3cil3szgcOBZwrGi25nRwCT7MlaaVa7qSdhSftKZwvGPkA+f4CrOulpC3HeUei7ZmG15fO
kvzgpOl2rggYl7BJ8EE5LPNO4dxc5rEv8+dorarRSw69o66l3pGblYjnLsVKFgV8QKWVsVHXcear
rJvcfyPjhVCdQEyxCWO7F9Er+PRCd1ofybyIiBNslohS1OPoqaTO7uTGPqyvcDf0a2F80sP1baU4
SxZpkqbedktOp6zjdoPjeb1B2c/V1i1Bna04wnryGG6dkx2rC+PDFW1EMf3wLO8bX7VHt35iSn0Y
vONyoW/EiKKvyqSZydY4X6Pn0eWyEvi7SzY6rL6DZIU4xvrmh078slTs8jODncmiOUYmn12emvoY
mhdl2BvdSrQ2grgRTSwinT7acVmoQ3XoqbqAmCS4ybGdv6Aes9Yyb2qc+kvfEG25eAhRP5uP4RUU
2c78VFgrSfzyAzPH43il17+EPu0h9lmLtgSEgfLY/KDLxP3aAnZ8LFDKeBWIgwZb3eXnwsOJ4Nw5
fD9riL3MXJKn70QXFB+pteyqfrzKvIbBzU/wu0NK0Zl6X7Jufcoa4jrwOgA7O2GXf9NnjE/5DzLn
8WHJ3kcPf0mr/n/cncly40i6pV8ldt1t1izDPGyuWQLgTErULMWGRkkUBmIeCIKv06te9K7foF6s
PzBCmSSlkiJS7Hvt3qxFZYYU7oDDh9/Pf/5znNy3OoPkloz4ACXCi7C/nZmSrT9Uo7mtdc1hBETE
EEqBjaFje/EORsE077NuHoSBtyIi8r7j2uwNoh6xzLqf2mG/M/4EUSJj8AZPkgRRFCQNURRFaH++
B/VuqYFwfVdrUc61o/cym5OpK4/kLizIwSd9kYP4sK/253t91Yjumyb8dJYOPrwgAZmdTLUhXm4P
3si7+bg36d3eRMUg9yGS/NCOQOy646EDGABi45Fxb3CRay6gO9iitRmoXbdPOEPOAjV2jq5sCKdr
9un7vocgS3tPcIQgB6tASlNt2z6BYJMX3Z3z0O57Zh+6cE87+/iNReG98d3r7yg1Y0ZIYmw93njd
i86qftTH8mdUghpV1hd7OsrHeHDLUF/izeJJwyUZz82xyjs1Y6P7cU+y2jZ1DHi2M5PpqbXY7RFm
i5c0aWOBl0pxvtQQx3WnukeGIRmwFrvc29cQhGdV0ZO6+ljLe6p3WQdDkhBgVSXXzWlxm1H79iQ/
1Drau47C0Ycw+3yW1E5C7dUkEaiJpu79UseOsqpJSkAL6JVPxSh6hLoPeIQ0gIWqla3e4+vdWFSW
ojxCpeDLc+dhO+WEf+xMCBjZmfUxKhhnUtfvojLB8XaOoP+41UAYbp+oK5s1QFYOdpm3dZfbc9Uv
x9qLeE4+uRoBbK65EDyXE88u+vWlf5k6SL4Z342mC0Yh9iJAK2xJAlAhGyK4HffmjuY0BAFY+jzl
Y2CwXo2jaU8aGaPOo94j5fSo8kCIYXMaRt+1GURjQEqLLHREmkG8G+IABH5xxte7bLTdFquPwx54
xfxCOsNK1nHP1ly0EPq3gX0Wnr0abQZW2Jv3k7PcQcDuOroNr4VFA6AJ7jMR+t413vAAbcqo7HH2
XdVjdB8bS+7h2NxN79q/Kt127ryeya6eLgy4i/MBnpvdeS+7cS9gCBHDnvEV+mvu5pZ+gwoRF6b5
+Woij0riMQNJmt4ai/en7XUbVjeBpZ371zrBK5eAoX8Ngp9NKXMBRmpPfzsns7B5wbUoYqJg4VE6
GhGo26UKfgjpLOeer1gA/hgukCg0b9Xcinzoa8SHKOjYyVW5avMRmqVfaL38JrhBOGVcCzjyII+E
mvY4DQccI6BlzGD+7zoyLa7zoO9rVHFI1HTUsY83XkRJ1n0eDMLaQYIvpG7aWg05juo29PO6Jgpw
KOSvQKO6KrKO4qy+Th6SinDOJrtEuJyScbNRXkIkXaEWrZdwqgfT4FJlVCjhc9IzDquBbvvTbR90
bBdQhv1wNL/8LK0jv7ezyZKim7pmiJqmHJ0aQeFjVoDpNjub2CNN2MvRJrVQoukq3egMv1YnWa6m
bLMjLN0mLcbEGUosAf2hu7mhLIk8D8dsZzi3P94vtPd2/f0nOz5jXNcrtpnenjHo35y5g7qrk0hg
+Vz6YwDNUfuIgMmXpFa5rcqMlk+sjfqKQwzBrGwTtSJ3AoX845N7Y0w2pKrqHr5YE9UGYqeucmxy
GVrfUypBqM+Zf5nfS2cdp7rCiPxRdz5+I0N/L+UDZ0XUBBnlF22Xrd07Nguqg80sMGXH6dyX3IAQ
uj/PN72woC4W7EGHTIi3dBbfxfrWzvDSlp3o1puJTj01KSXtG/3VIFyDzuXrriwDmaIU0WZgVJRk
nMa1yie3nBTNd7deqJJV3YBJ4kVXaWxVxLxO4lv1Mhr0Si5gduzMZ5uSW212KbMjqU/uuTLNL3zy
XTVbhKdYyBziMzSrAOINO7qtL1TQZ7+wvm/v1XtK09QXYwQfnalv3omYUgVDgcQxF4JF7vh8L6Vf
Drc93eGWAJKNNXF3PhLH0SU2W/3ODOHPqfhUjQybrbHPRp9KkP+djtGvdAfzYdKxXu5ANgwm4tBE
bfbRTZ0EAJ2tPaAsBRRP15E3SBwh5HrkdatBc5kNGmCdwFG5l1FiRAzdBn+2bBWPGOKM3bwPejvF
V6DLdewx6CZODnfIWmeW2xPuYOcMksccayfBVmfmJHsMvmeDcNrCX4j1VAOBezKObGsyYspF1eU6
INgVOo6Ofj0/qwca0kp3nVlA1B70vW6C+gp3aWE+peAUPYVksil6an/bB3r7sSNh5X2pqX0TN6yp
PlvdabwbyC7PSKVX7YjE4FhMbS0Ojrp26qg9JNmUb+kIOySAMLsTw4S0pUckW/oEoI/tYxddPMGG
6QS4qx30bBBMqR4wzpqBydEXDr2btox1AJMRLRcuPQ+rO8ZuzJcGf7KTgYShrYXTGKj4tjef6hO2
NP7ipieDCJTTTT+30ykU+257xZn3i4KJLA+RfunVfPFkIN5rxA/SIOxvzjc9TWBxaX3lJSUedm/X
9zgFSH2DlUYFli2NgGSHwm4WiL025wN83a1tYdS84PNHdLkhD0bubdNDE6AfDtu7d4tNQ4Me1gCV
REgA1XYxzW4olMROzsoe0Uxz5AnJtfM5iThp5LE5IYtMyIgZkG8hD13Z6SzTx/4gdNyRyZ1/a7Bh
NEDEFLlDQ4nzq/Wjd97itbVz1t52vUvD6EdqF8y1pEjuKmy66bzr+zc+GZsYu5VzRbyDwWhJ4aWA
7Lg6yvSup1+I8hAX+NWNeLcGgCNpwn0noxLlzOzyHzhfJ0t0k3rasPIl21g9bjn2qToZSuCHbjfE
WraX8J8AtmsrQp1Bhp9+mfoPijEpNHvDXd4bdJRhQeGFOlyF/blra7c4oSRbS9raNQ40TvVCDLVm
G50vqfryrZIPADG6sp6TRypNFvwbxgnyk/mk32O42tPKnvfkX9Q3EN/VAtYNJfPW2rDC0oYPQbiB
cdzDemH2k+H6RXoCgNYmG3y1u6tl1lfHSjeE2c7dI0fbJupiR581PZI/3i2nv3KuOTicnMtnLSZZ
k2ZLxy0uDvo/TrtlFzy774+5TYBMVg/abE2VN7iy0nNBHSRn1SMrtx3JEQGH8gTFvKsN5T5A9FXy
7CqsFgBJrbJizQLY7IULf+ba7SIzRxU2lhMgI30U86R8Jr75pTiqh5jHnnWm6uhOGlYgEzN5Kt1D
9fUn+kVyr0+V82QYvzT3AbTvQYfgB5U8dKWxmKAeJ0ZyYm3FaTfH6wGygUZQiiPX+sHwbwPRJiU9
f2jEsZdfichxeg8kfaJNnyzg6kY+68BFtI0Z9fyryuHu1BVJJZuOMJuDKFbkddgXURIDim163H1B
th5xkJ6ql+VL0cuGq2E5VuDZzJ3SAo919BuZD1L0VjctC6mNRGqHkDAdwA0fAQw72274UvdqJ4ez
I10JD/K07IKJ+pZHzTM8pQ5AGfXgRU++9G6ftoM2SVJyASZ6gs2U2quZroK4YSA2hq4gWW4LEFxR
w0i2tHPZPgTwxBDtmZE3DkYcHuHUf5zPbfW6GsClGIV9edUlBIpyQjMsSPJrxet26kW+0GQ7mplE
h8/ZBrYMZUUWxi7amODNX+E5dhm/5LUDkiYAAYizjjQyBYrh7tIzShI2tnfBpT2mzIVY0ApvqtJy
xe5241KPfql9R4bEqYzeJrZXfKDIMtA1dlFQ4qyiqhkwnPLGB3za+XNzltx1xnAqO2TINv1kbERW
oVvww7OBz90IGEu6MR94NXbKhK+bAu3eSHdxZuWrPkhRx+jWoDC9rJ2EnLboP7B/xC/ruKug/k21
zRWi5IPNktNVnEWPiMhLF52h+kmg0VJxji9aWCippibrsorD1+HtXJdyFT64ITsYBgxJoYEfoT3a
rz5DAd67pe73c8RgMZpG3lJ41PaD9Me4BHMy+/DzB/InrEHj/cDprzc6QgDW3rpGYoo3au/D2NqM
7o0uuU3H+O5S6DEx7+X7fJhPwueKwMEx71NSLNVt5lr5kNBnoI/TIQVojg9RKO1FU3/kLoUZ6S98
7c/CF7Mnjg2ysmSXvocvqEtctnGu7xBjUKhugW0PiYZIvklOdJ4jRgTClEBwy+0YBK60tUF2hbjQ
ePu90xJXCrC78rYaAsv/GPHfIuaep0ucA/Llspwu0v8EpFoF7OJPUvcbRq1NYcki/jYswkX8XOxT
adu/95NHq5v/0CXJlAUTPy1Bhh37J4/WEP+hSDDAFFGDzaprKjPnlUfL31I1UxWoQVMQ3tNYJq9E
WvMfgGTQaA1NwidTpa/fINKqLRqzt95gz0oGbjmioCD2YFBzdbjetCbw0sbLhV5Nta+pkjSQcwpn
Cig9iM6d63V8jS85140gnOViCQ4QYH1VE7olMdFRhgyqiXKlo6WGeyVut+doBJGdLSh/6fhyV8O9
77zjViQb0hArNGnYGGSccyM4k9fwrSQunNSAUFtSFjAOhWkBn0YwNcNG0Rq1lhSou+mYt9sGhZKk
Y8R2qakepS2iYsumT14pEihcKELyHFJVj9SivFHRZxyuVyuUAedePlDL2WpDNF/M+E7Xko5RhoSn
pk55C92EQf7Jgm/X89GImpLEtVQyGU5JPMK/OibVgiImHRRGBQC52AfnuS2UYW9vrs1+NLhfQKC9
8+VMhBkoX5Z1CRL20U7p6usom7sdobeuOiRekRKxEM5fBFHVfiC7rudTw/fsstQjW6+De0Vu7VH9
aS1WXZdkM85ZaBsJWJeJ0LHQ9LPyOh56WTMRMDI4S9O6cHxDuUBaxtkodWAja/ldWzX4EOXOPEkv
dCnuyXXrBQGB3SpSt7/2irG8Xd/P5fxyHsb9wIOda/hKYBkFOhmU0tnbolriSRT1hJIisNL3+lgn
khxdG8A7UudcqDwsPAKMHubkVf1IgOeT9VxD5T6x1UaaLlyXUsT5LnLhXCek+qQnTBkoiJgPNV8k
mqiikQYnd7sZUsTvfYI5QmJ883lVrsAADtKOx37MJZXUjoYilCH3RITtLVku+hvIFDLSmH6l3tce
oQ8eqP7F3CfPsaGwB8HjEWo0fbRTcmcjrC8pA1pIHbLtUoR9L0mNdcfnQp0RWK35F8XTFhL+JR1B
v2rqmUlBtpHBlMJFnKJo7pBnKEw5eRX1ZEO86mykO1SDuICn87631h5cb0vhEpQ5HJfLnryVTBT1
kIZRyaVtqvMQ+b04zOlUC2bVnMtqEhtXLoXtm635wHNO4db3Kz+891343xuYdGk8Dqs1ehybM11B
idoU5P42QXokzMcbH1lBIZnKNRy0ROTxI6pnKC4iogzE2BKMTU8sKHjKJKrDElzVkfZ0wk4CArg6
L7Z5t0FoPp8XAw33Qznzu8VG8aywyaBapG29tUfkLIWkm0IBbRTSdqoPQw+/gZW1Kv3+Sul7IiI6
OBGq0pW3FqfCak4EtR7p+Xy6Si/QaQV3WIhlLwmxGonT2yrQLxi+8RbHhTpdjdZuaDep2Be4cmb1
huT2KkBmh3sI2Qet833rFpPQvBHQgEiCRS5OViTQGhzEQ7kvzE0rjoaeDMyTog6Lvl6pBWcVqHdx
hS74WbR+xpp6gDsNqi9DtcqoG5yEuWKt40e3M8GbxV4p03RD6EUgV1OThqtiT4CmaiQXYnDhljD3
hL7WWZo6vvbUta4y1Yq0l1Bw+4JqjikMIalePaLYOTC11ZXcwYV8nfabeXZZkPWTy7gvIeLeoJTq
Kzca17LKhDfnTtH5stUATpMLsJwY3NGZKmqEAFXUQyfJ2mgKsj7kirYIpajwK1J1qLgpn2QpxFHf
yCq03IH4NJCCTsK04PKLKkoax2AL0jDvoOyhZV1fkgaxgnlJcjdH3g2VRJjshk0J/dhXmq5XLrBN
tPWcQgkIDJ0O9uuN4QR1iMaiMDSTAIMwIAAkzDul1AOIJ3tW2+LmCilequpzS9Uiyv3yq4rkrQSw
XoVnfrDu1WSP4GoYKnyNup9AKE5XL2Y4SCTZkhnVEMaQ13pco4i+6vnsjmuVnGLW20IBmIObq3Jv
G8LJFIiyxWEg1pbOPleVwwag1cen1EDvkd8NSBzL0UjgTyuqItDhjgihQ1AOFwFSJAwwRu/Obym4
1sNJ2Dw2Z0nz2GnGax5pO6R6xnKzcaKTUedxc1T8AXFl6uS3ABLh1tr40F7LwarlZPGv63Kg5qD2
Gg4gcAT4XY2nys1BxANS6Wb5MkABndJYTfKV8zTlT/mFFV3U4J1baYZ0PiDNHaVcY3Ezn8oisM2c
i2VzLzfcs6nl1418hMn9Et+WdKuRguf09mWLoxwFmUXoYTdX3yiQeVV9JIEIl6IlCDcFnOi0pIjV
nyYNmL2c2YU4h/4MMTthISAtDSW0g/iPMgzKi20QOgUevHpFA0lkaYCCsj+QYUYrLvoNc/HMFCMX
C8fkBiW121p9ltUziRJhlBXvTRaCF99m6HM1m3HVXHgxwtKlVVSlLUK8aLrZ9nk+H8vZbW72PG5b
DYo1qXFRalCdpWAmyLiPDbZeMZyr5qDQgmFmpq3sLnYw9yiXjAs02vygW7U1y8hBmJgnmETeXnZu
bp88k5c37lLsz4yMwJvJo6xkCpgNypHwlimrGP46H2z70CjnuZvZWYWxozrg1LbqCBp3pvXrdYHg
YWXp7OBe87Byt9+91d18/iyEHKmrodc8qZ2nVocgfNTqJw/dHckH1TQFW6c62MfMwmWbDXyKNYpR
CqWJAmZcQqmGgRCcczOIv/tBPhLnEepo38O1Ociy/tbk7JSyWbm5FWUSgpvLufxC7a5v4UDp6Jhm
FhXEyb5HqtrfaF19temvobF3fMUJ56a9RQNOX3X9NQLS4VWRN2NRJaioccqOlwrU0OZRcu+l6FEX
Uef3y36qsfoiD3pYRdlqx1qjrLdmUme4e7sbr2sEnCJxF/kv33cd9FuocbRQ2uCSuyXvEFhpalq5
BiMOYzhNwkK2H3XuOqoC3SMMHLMMHZ2qUkMdJu6CmmHbIGgxRH0MUGZmFIfrRm9lxLduM8zSpcTY
hmvSL9rVlg9FoW0twBgeYuRueeWdCq8j07OemCP3Y9zUOgJqc8aboCJO2WNMGLu5ATFyC3y5UWwU
keCJegmkE/Ae6sGSWYAUBZKJdqdubEPomhSx5sJ4jS6XAHQfiJME4mKtlZYYTTDLgVCK85mLRDxu
OtCfWNBS8bKBSLIJ+LBrxw0gUNS8c9TNVvWo3uZXQvaC/ZK9UielcecKIw+wylzd+atrH0azBysX
qmIoJ3YAzVBOI2qOt46gdsM1AGhGScFGdvIeaUAkS0lnMsRa1cXOD2Z0LybRJT9ETeBk8UUYjpvN
BTpgvaa+3LBK15pvBfl9qhuDmoAEdZEFvr5O2Skf1IRr7PZ7nKEdfh1xtqhwO8P4nOqFpuQWG0Hh
HZdRYKfGMo3Xlo74TEfsZF2j1LtpHLDvgUBjbNG4Y78AcQJvilYLirwtl6UpBzNRBpYj6JBW18lK
wRNFwxzlQsz8fqnAKUkuvZoms7oXulhuYhAi511Vlrolu7krKPcGsJ4ZcJ/pVBNpfi14eMZSCiVp
obPFTMPV3UEH0meyudbXane15XpjXvvMeZx3YAyRuyHf7AawXGD5YR8aFYDlKUn8RB+I5WNZbrGA
AFVGlz0lJPJjbiGh0K3W0xqJ960yMNeAjfmsyDYc37gvkQXSuTCps0iXZqk8hyspYXpOrZ1xvdkE
o5WgjIpVOTGxnQryqFdnLxjAg6bPLU+/FuuFqEyUQLdFnM/X0W1CTCajiuLeaRmbnQx1f3PbCbBg
Kh2MElK+CdYyRMlIH1JiD1eZT5+7ni2vgUZZbRp5FURLIx5TIy0jaID36chQYiedA60r6XTt3ehE
SHUELEWux1dVW0MmzQCSLwgR5CK2MhmItNHxcMTNuHOfMGOkkJVWX3nydNVcqPNJ7N+rOBRvznF3
ttVM7sodfFeAS9Wrom4V1twr/LzP/BV3hgywHe436qudVCX68WdJ1bkuayzoIRpJfV+dOzVAsasj
P4MzCOQxHRq71kvc8zq9CVXDabJZwW952q1cUg2UYngXV10J5qt3hWt2TwMO1LMFf93RkgdTu9pA
l0bKxtroUNAgS7S0SVQUt75yX+jfY9N7wFnHiQQU9mofqyXXYGvYrojsEHOrFLVyKtlQnLLIzv2k
vNfqTV/E/8QqO9F5kWH3moO0a+snUaBCRYdMgOyMrdTkgDQlGovr4DbwSLQ3CSdDXJSPyXZtWpmp
n4dpPXVD78rwyp4oYiIYDwVyNBkJiG1NRc09WlJChLeAe79FDdJdNRiKn68606C4oR7ernXU8oHD
ZdHKMkfsVE5WoKGlZC/Sag1S60XnBlu0wNadFPerzoO+rXtVk42MQhx6CqYopH6NMKKT1a2SdZZb
JCpgzSkguhHBlh4YQ3QY7KhBiol5G1025URayzdmkY7UTXGj1CVlYduJi3Cd3sDXMigeS2chcgly
5TmCGXXzBu45UmVINVVDMVLB4CGvI6KvjOJEIjfk9gMy1JFeX/F9PmEjHQF2QCLc8JACAV4xISWZ
RxdrxClMRV4jsKahatxk1MFiJyMmio1l8yfEks+6OkIh4yYJkkCkK7TuL3C1t9KMKL2zwOnwE7jg
CFf98VKqoKqapqmGqh3hPHIs+EhXIis5r6gV3T43nWdPJjtPDgBpYEuFyxkTMX2MUYhHtJk3vR7l
wTdpqHX8mF6FkcnJMq2pQVbHq37mZMMWh2wJgMnsl8hBb2EYvqJKrlrSZPAzqR2QvXy1HEVzREFX
bURJ1rmeI6ah2gQL5/4KCmPh4dgJA5u6ja20bgO4sSgGw0BvS6UIgepPKQHvwAaiJDGrRFFT0Jc4
fBxDXDUl7kvIeiJxyQW6qsltrEfz4PrjIW9nzCH6xLf9qx+zxb33Xtuc6wEW7qFCfXNke9Uibh4+
7uC9cd3v4HgimWln3gl5kY58WWcTT7zehJ9QyN5bFftdHM0aUKROFZS8gy7fbny/v2W3JhjsS9vL
j9/lvUWx39HRSicO2JgYoSs9rO2cFXLqokm5nofABfWqghOR0JaQ6eVi83G/O2zuo690tO7dLSaS
GUY4PTJ7L20VRFuwU3bZmB1qcbqfMWU++2btz/cmhbhhhQBLKL2iIAM6r8ayih9dXdofv9b7302D
+wfaLWk7rHmvmzRqEqNA9rlnxudSzLWvuCREd4p4+HE/72JwoiwLEow73ZSPd+igwUNDTBk+RdMG
SfyE7UkRhVYQkPAo0n6FE2kQjhrMHExx5GoLM4KXjh6QuOGqWFEZbU5MmOJk5+buBKHyQLoQ1p9M
4rfwLAtR2clkqMi7mEcwcFSHIS5gPGPFmeutV7bcmXTE7yr8Lm87+nhA3v2+e3212/DewKPpw+1H
pq8wu8bQDgNeC+evj/t4d63s9dH+fK+PGH/2RON20qu0FNgzccwI//hpqAFWyPdZfF18tjrfPT3Q
99DZwBnHN9xZIcKyW24SDCcn66fipXMuwfIMz+cP6bh64uLU5nGRFpiF3+fdj1/2mMS6O7hEFQEU
zBAgmLX5l/23RUCIpZJXzLB+OIuoD3zSrNVMec2KHajV7KP473fEQYUgCm8oy0fTRMDoO5LdkmPK
Fnvrc7J7fb1Peu7mZ/7tX/Z0zET+8UoMpSIbAtkJ4eiVPBfAX0Mfv+cu1o7aW40oXoStQhAcd0VH
H7SlY6g+9MptV79NwZ1g3H82ru/uEH89w2409ibRuoMdXrDhGRLu3bq2vXM3Ip6GKFKl1e3Hn/Dd
NbHX1dE5RfogSefY7yCT+aTV93MfzQBXdD7u5N3Tdq+To5OqUoKkmYvt+wBHd9SLSF183MH7W91e
D0dHVCJKSANq9JBTirF1vJZVCltdGK4mcAPH1N5NNrdhVxhjtDzSLsyBL1h57+OH2KWs3hxXew9x
dFxxbyk7XMLaSTq/KHbkuFZuZ21tbCQ+x22Kfg1p7DPSofjZN2x/vjddChHFqVTn5RXgJwcYqGU0
6922iGTzYtwnFCeES+PvnGJ7L9vO4f1Owy1WdC4vK22nrpp1VXFO9Sg30FV4/sm4ttPjo3E9WvyJ
4XlhmezGFYxnnKwsBMgho8BlG+fT4pN7jfjZbD06JjYdxUvdDe44GBfKNVwDoTyLtftmfTaHRRhX
XOplpWNVAsUoa/dWnANYYK2eVc8fv/d7u4Ams7FLiN2JRMSHI5yUtdLEJnECcoJghjV8ryQNqK2+
+Lifd8MsHMwVE4SHO8/x5up5srwhw0F8N/IvXahZnvOkWBK3VTi0v1CQ8N733O/vaIDxcl7Fhrnh
xRwtR16AGkuHOlbSA/TXSmt8/H7vLY/97o529HobNl6dNMTJHsofq+soiQZlc/1xJ+9Nmr1OlKML
hVcHKXY0vNNW6dgefHLP7H7cw3uXxP0ejqbDaitrnibSw0q+XiPZgJh3KFOlXj8kfjoQ1cz6uL9P
hk052rRX26DJ3Q39aR1x5IUXCGf3tXr2cSfvBi/7b3W0cecY94grJKN76jkpRbu4QMxyIF64fUyN
htRVd/2rlvjq9bO7j3v+7PXaD7q3f9UbZZNvS2aFtm4G2D6QJlUHK3H+ySi+G0/sv2D7HPv9eB4c
rjnDaEzRwIbQjijBegw0NOqgP4ESCSEEhQ9IQdwXk2xGZT2CDn/nVVtWOncBRRCOZs429cLca19V
N4aBfINPcapc7br4LdrSr+kJ/v8iN+2JC76RDPxTM68lJ+2kJilsORYd/KVfeuUQvd/Qt+UvaRCy
AR3QpXZPtJM//KiBcIFKYvWMRiGig6qugJCAve3+4YOGSez+/HHH1P6B2p8pCmR+d/+wqOhwb4T+
1Rh8/HqXb8QZ37bz0Rv8GJ1WhlFqdRK/NAay+Q9oX1w9WjrYwcub/xDQhkUVSzB3//zGy//CCP05
S1DNCZ93k8hfFnvalZ/+wusYv23g59jtBgiWmfQnY233q62y5Y/G/5pl/3YgdLn7wns/fP3i+3/9
5yu+7fzdx3r9w4G/zBf5k9fsXrj5+aBnO8VMaxn62+U+r68VlvvrMd6ocf753T9qFdAcZc5L/2nx
2tZOD/YELXfDb1cLqCzPSb7ftM759tWH7leLchktwoNnNlnuX20YdOa5yhfFa0vtWIitkOlXGz5j
gPOFWx08scjU+3LLs0W8iA6bNT9t9r3Z+efG9XbOHm5Iv//zny/ZjqZMtarwSwuOLT5m2N8sNiCG
v77GvyVPy0X8ye8cLN4fArt7Lfz7rN4/XvKjNcbJcvz1f77y3pb90dL9Iy7ZK8qjZlG7fbMQfrPd
wj+YT3iVfbFFHLmS9GDrEmEKi197/bNW4/fbH9HyeGApjG55w3994nZn/M0hqIoyX6C9+drM61nx
xYG4atWH33tmQkbzzTbze8983q6EwyfWZAMOtWQg6g1zW5URQn59oVf95t/rY0Zch5L4US+K0goz
ox9OKk83iTnejFL1l0o0e+svHUzMmcXRRNQMUtTkqiSlTVsBTwoE+Yef+W90NF0WSZqUi+jwrSAx
q6ZqSKTtRJ3aDyi2p+hs4Xr58vG1pXZa6aCs7f+ocTWpHSbWPEVH9iL3Hx+ZEd/OlqW3zN8UBWCE
S92KxG0FTjjm6oASr0/1OjfeDOZ/3LHx3kx+DZr2w67Dw+Fg4//PcEj82MxiAqcoOdh7Wmj6X870
X1xR1jKPqueDZqUTNHuVhEmEu8A7hSfyCZqHzYJQ08/WXwdhF0m82S/35usvDomdPCXFt/8+XhJb
x+7/eO8dFPChr4787qha5nGrd+8Tr73Xj/omGvg7r5Os3m37BO8wWuRrv3jnO2gnuCv0/MB/Hebd
nniCB+4tn7lMlcvnb1cl/1d8S16+7aCTeHl0rhgnmKY9FECfvG9tpczb9k/waa3Fapm/M/rGR7v2
L66Cn8++C07aWUr92Lc/g8tvk+Nyslb5/qsrghtc9NpK+8HfBia/P/sHy0X+/HOIdu8wfXKSeBG+
/tnRre4EbzHAI6QdrB9b3/77iMKbSOv3XwijvdIvvG/D+Jld49suwPt2vcz54yRvDrprkytf/Saj
xIO5x07+R5mE4Wt77dehuOj1P9+JDX5xlo3ZYdsCxcvl8uW1tV3jrS3HV5997BPuANy9tvSj4ROs
DZQx8K2LFu/tfKJ8gjk0W4RRky/eGfQWu/vquEwXVTuJqsO5r51gwzvzq+Xr8+1GW/8obP3FOXK7
iIF2qsN2TzAMZwzDYaun2PPPlvW370tgqPj54IlPsSfPFmm1IHavv1HdFi8PojbRPMGQMO8Wh0Ni
qq9v8fcXOQFO4S3C8OeWeDjt3gITv78n/vANGizDZbz4n9/+KJ6WMbpKP86s63apssM8L74h5Ood
jBkXxq+/HRz+5dGoSaeIca9JKhw+rXyKp63Wi/DgE6O19fVBuOPzEgi2516vomro8MHbNMFXN607
Yp13zlRSDV9v+83Nilr3r7c69Z/rRfN2Dwc6e4vy/f6kx+0tTdE0/vOW9frE7carcn3Xde7yqkkq
SlPUVgvrq5/gJvb3IuepjxDAt/OqDBsO8ffWNp3SsyDgDIQWAHBTS1H7+CH+48CEFnn9LwgehC5Q
6MFqPMEx8UfsJkd5ls8+7A8O4EfItZWURc09+LWlXfzw6YT5hXaXsX9gQyedYMewCB0IwPefVT5B
s7a3OIga3sLhv79PXC7T6jH0n9qrLqDfN5tzJdl/8Fa/5uNV+fkgO8soeeJiTTef93eCGWiT/cyp
xX998nayfIgw/2KsaYNa4cu436x6grjYZnxJHXz7kfBprzs/vslBPyeItOxFuvx2u8yflwctn2Dv
dwL/kTzFwYxvJSW/OnG6bpOWr820X7HVEPlyoxkXhoR9L3wnUP78EPp8une5P+WH8fcpbjrd0vOT
9HC71k+wOq9Z9v1F9HjYcqsC9dWR7i8eDxehcYLP1/eOjoG2EunLT/r2xiScYmX/8/+Wy2/P/224
Tvz8YNVR1/j1px4v4+bwRHybdq3+yqP94i438R+PowLxFCHphKxZ6R0cLtRGfH0UeN6jUTgFAD9d
PC/cRQEH4/UJdyHHKY6R6aJJyvJwOnyYSvvFDzflfl4f7MHiKe5WNHvU6AlW8ZSD9OnpcDKc5Fq1
Q6+Os9rok71+xS8AFcm23SWzIxBLO0Fkd+YTiL8+4W6enWJj37V6uKuL+gniiB/wUgcNteIYDzrB
cr4kzD9OOZ4gJrxaNk/eMgyXB+GbJJzg6/2kaLyh60hthdJXT6arZbx0FwfYOtoJJ2gX3iAY8mSZ
xAc7kdTWIHz5oROodoczTxJPMDeuSEYfRPWQEL7+tNfJ4ZVHOkV64eqf/yv5hvP6P//3Dvea5f/8
P5RxHlKapFYQ/qtjfV3F/lF2UpJPsGCuF/H2eB+V5BMM9437ZoG3NRlfHQcu3SufRHlvURwcK5Jy
gi0PPq1/FCBL6gkGuQuoAWnx4HyVTpFr+f4moEdF4OuD/N2PHheP9eGOcYp0/o899O361k+wa1h+
/u2ayOhgE4Xa9vXh+OOxWR58OwrCDEo50M2k5BbK2c6p++OZ/R8HamrvsPC+CnLuv00bakGL3/+j
LuTB8pWV/8GPTkgf3rFbv/paXPr/+oqH1P7/KHbwu1Re9XPm+Xuf49/pS+wYvP8FP0X4eHxQnmJv
iSmDyA+u9yeIVf9oacqHkdkpiCBUmrh+dcDPaYti/1ozf6/UxEoKmMO7AGqwzLdLN1lzxL+2216U
WjXqL/dChjY/5DucAkdBptNtyXuvD9g+7inoH84yjhb5ar/ZVgzpq6MwzBmGQ1rCKa623ZYfdDgI
VHN8+Wnt7fLJO2r2BFOh58fHg3CK3GhvkSev+emD++eHDPFfhH16+SJ+OojIjBNEpn3/kZwE5SKv
36qdvq0Y01fnWb+CMFgsm9eWdu2eAJ7pw1VGDOqg2VOMA2L/h6NrnmAbtvOEuP9gayBWfH32v49R
DSpoIUdEv1OgEMOnN5sDXpdff95huQgPPhlFGl9vdbTMjyaY2MqSfHXmjiAKgd0uDxCInR/CV1ue
LMr10Ww4xZV44petQNpxyyc4LK7CZL1YHTd8gjGe+OzrJQytcnmYlxdPcY2fVJtlRKYyd19nQ7v7
iMpJAO3wmTE5aPcUBP0pfORjnPwESwRQvzx82FPAA/+icEg8xS2eiggIUwfje4qjGfr9UdSDJs9r
L39/I55Ralgd4bY7Ic6vbhWXQKtHKxqpga8/cLui4cIczAm4aCdoeLdr5vDBXttq1xx+vq//+fcH
+SpdHG4SO6+Sr47wFRzIR+oCXp9v97gnKXuqqS85ODyQD3rt5QujUKNq/KNc77WxH498gu34ZpUz
xAfBJaWUr938/Wf+SRZsCf7PyeG18RSp5tuWa8S8s/3yYMfAZebrz86OzAG1dPPDCX2KW83VMj9G
mU/BHKHYZLmrZTpMnoiqKP0/7q5lqXEjiv6KdpksKJAwfmxSZRvHMAaGQYZUlm2ksXtskCNZJCaV
qmyyzT6fkH/Ijj/Jl+S02k3pthWbSDd4iqqpKZiq6W718z7OOZchUKFZ1efiNgxsT89FEJThsRpE
SfRAZhu41VqdA/jx9Ju6/ovwqY3aIcRKWi3Ec5tHB0ipbO9ud6E1TWB/e6G1LrA+NBnMkYHqw6db
8/OVBmvVp+M8/Elaxlqd4YRpBsOlytiGmqamUAiQ1jEjzu777aHf7dC11b2s6Y+kdQ5q0TPQsUCB
IVPV+fcFSF4YDHkmsecH70Jlt9XcyN/R7e/wACvFjLd3ftufxoDrZRyb/IIwHLU2TJ6RkJ/pk8YQ
AmzHd7YdzOAedsT9eCaCMJnk54EjKnG+FCoeTJrlGPAkBTEq3yoHqKADYDzNmCpJy6rXLvDeowiE
V9OSug454id+LBWXeUobZvCJoD9B0xgcwQ0oUY2dgfrLb1/lpwKlMc2v5S12MIqBFLKAJtC5Y2mZ
Lp3LAUF6L+Z0+0Imv/pYBxDWXD4qyqBpS+01ZPzNr+UnWJvRg8hCjrscvD6Nrihom2FjDMSjmE7W
p4ThXJ8JSraAJV59nuGoiGjtiBwxbGQ4hmA+WXuZAyWEYF0gHyhy0a0zvHVoWCztM83BsbgI5xSz
6DYYlu4SgnhIRBR5a26Tpf3pmqnicuS8LqFICT4mIimwM/Vrp012hl3nI4Yi5rg2SMtKibzqszqc
CGkHR1GIgaFh8VmuzzSgUxxNS+CHTTvZJHNYGEOAC5VZaF9zHseNdP04CgumgyMrcSPDBcQeyXxw
XHUfgCKJHpzTBZiOc2ff6YFQFS3SAgq2e+RxCJusOhyAPJ5MgOfbd8yPsqjTRo0jneHPQVqcLYvu
m0O3zmH7gAUeIDbXE8kiv0a1xubWX+oNr2bNn8gp5OruMWvPP64L0EAFEqp1LTOO8pZM9qoILFAs
Z3//+kcyFUvh9OMlIjkYwQlIYXfCrBq5DxEDUKr61UcwlCBq7oFwRFk2KGiOOvYMzidA+VMxNds9
2T+WIlrCX5LORxB/BQ1VNo5QWJOh0+NoGkSYwCG0DnAGqIJrS5HpOQg0A5FCGIegi6BWfVBv8CiI
7M3k3i2AO3tJkpp1zkxo3QfD2vvwtAtaZni2zsR8AaWSgsa3Ply7Cyzpq6RqZCk/fnUxbIb16jhj
Ny/DbQawkeMvJirbROaXYdlQ+txC93Gckz7cHsjExXJOxnvA4GSeAtBFGuWgzpwmsQjp3lVVcqra
iBjrD6aV7BxzZDTfR3FgTQFHomqQ/igkeWddDhLAWQj4L43FQ5rXTEr5Z/QDEv2mlWxqOXgWHyHH
G5NWOXT0fJEG0mnHws5ebpTbfWFI319aIFqPI5KzynSoMTu9O6lkH4kt4nFI5X8HC8RB6Jc8p1AJ
NgtQfnN8H8IdMc1kbg4HBvgicrDpvkoc2+1DAtR0Vn7MfQW1cfx0FMCPggQ3OYo174DjWgYbblRk
r8OCcV0U3qj+Fe1R6pyniTAtaesla51hjn6+6vm9q5ve8S+O2jxKW3Nt/0NnGqpJh+AXNb16q1nb
rJ6dnbL8+91bcXBeh/RRJBptjIHMQliZExsYNmsyzPmvWf33/D+ZD8xKf7zOVz5nGF/300oaWu04
HdH9azZz+cMN9VeJYhVZeroj4pEtG83RwziVM6osxRHmUqNFyRFy+3OgVrpiicu06DLiiOx0rSXk
UHo4ju7ARaV1XTjiKKbdYmkjjkA2EB02UITjrofmcACcRUpp2+tlF9L/LLJyAktUmjOhnxCGEMF7
1HWx1g9ygqab8ocbGp2KpWxLX3CIXyk0XaKkCIg14HLYSJdgmiwiVamIBGQ8DltGQ3IGcrHQupYX
IaTOzURn9hhH1FP3cpbe0qQSik6arsqvKaRP72UgguzGHkYjVOkwjWbj52DWqbC5np8u9iV08wsU
/z0Orp2eqBsJItT9IvsiJWanb4W1rAuHPJAR2r6R8VgWXvIw0sx8ll+ka9/Z1AODwdkBv8DSpvI4
Cm51UYwFiVYzBdmW4oiC+oKaLl6D4X5DDm3h9FJkd2zha49DMEfvTtgZi8nTn7PwjmCSjzh4VNkH
nAv0QL1CSBFwpHP1B+hXwHmnCYdf55f2EIqyDLHbp9+RDAlCuJ/OhXgQSRIi3q1/Equ7w3l3LJN5
qqRmBaASzrXf3jtpnw5PyXjgFNVb+HOESjwtt+U1tyutFHkQr+M8eMh7vEnwHw7UWkksDkoJoDKf
opmpW5Lfh3VA2oH0bNXrAIg3IXC8XXFwd+uuK3hV9Rg3OM67kqaIx3iFLYQbR7a0A3SNxZPkiAt3
YvFIxWE4BKBUcINgMjgSm11VOckKsnLk83u38HRo1U0O4PqqTAwE4yzNTg5C4LdiNlVxyiKjstEy
t0J526ufAllLwyQb66y9NJyNtDggGWRroIh89fEqdBQiMMS4cDkq71yGdiUMhsTRdZzag/U4TsgN
qFmPIEeQhUPNum3zu7tnoKhGYdVHIf816gT8L/nafhjB+SETzYHCu0oTC5LocWA2hk9/QSBuSc4d
aFNf7r4oKif5uvsiv4tIUJ1RnquoluUX9pVbpmF1tm5nKCb2zT8AAAD//w==</cx:binary>
              </cx:geoCache>
            </cx:geography>
          </cx:layoutPr>
        </cx:series>
      </cx:plotAreaRegion>
    </cx:plotArea>
    <cx:legend pos="r" align="min" overlay="0"/>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Output!$B$10:$B$11</cx:f>
        <cx:nf>Output!$B$9</cx:nf>
        <cx:lvl ptCount="2" name="City_Names">
          <cx:pt idx="0">Jerusalem, Tel Aviv District</cx:pt>
          <cx:pt idx="1">Haifa, Nahariyya</cx:pt>
        </cx:lvl>
      </cx:strDim>
      <cx:strDim type="cat">
        <cx:f>Output!$A$10:$A$11</cx:f>
        <cx:nf>Output!$A$9</cx:nf>
        <cx:lvl ptCount="2" name="Country">
          <cx:pt idx="0">Israel</cx:pt>
          <cx:pt idx="1">Israel</cx:pt>
        </cx:lvl>
      </cx:strDim>
    </cx:data>
    <cx:data id="1">
      <cx:strDim type="colorStr">
        <cx:f>Output!$C$10:$C$11</cx:f>
        <cx:nf>Output!$C$9</cx:nf>
        <cx:lvl ptCount="2" name="Latitudes">
          <cx:pt idx="0">32</cx:pt>
          <cx:pt idx="1">33</cx:pt>
        </cx:lvl>
      </cx:strDim>
      <cx:strDim type="cat">
        <cx:f>Output!$A$10:$A$11</cx:f>
        <cx:nf>Output!$A$9</cx:nf>
        <cx:lvl ptCount="2" name="Country">
          <cx:pt idx="0">Israel</cx:pt>
          <cx:pt idx="1">Israel</cx:pt>
        </cx:lvl>
      </cx:strDim>
    </cx:data>
    <cx:data id="2">
      <cx:strDim type="colorStr">
        <cx:f>Output!$D$10:$D$11</cx:f>
        <cx:nf>Output!$D$9</cx:nf>
        <cx:lvl ptCount="2" name="Longitudes">
          <cx:pt idx="0">35</cx:pt>
          <cx:pt idx="1">35</cx:pt>
        </cx:lvl>
      </cx:strDim>
      <cx:strDim type="cat">
        <cx:f>Output!$A$10:$A$11</cx:f>
        <cx:nf>Output!$A$9</cx:nf>
        <cx:lvl ptCount="2" name="Country">
          <cx:pt idx="0">Israel</cx:pt>
          <cx:pt idx="1">Israel</cx:pt>
        </cx:lvl>
      </cx:strDim>
    </cx:data>
    <cx:data id="3">
      <cx:strDim type="colorStr">
        <cx:f>Output!$E$10:$E$11</cx:f>
        <cx:nf>Output!$E$9</cx:nf>
        <cx:lvl ptCount="2" name="City_Count">
          <cx:pt idx="0">2</cx:pt>
          <cx:pt idx="1">2</cx:pt>
        </cx:lvl>
      </cx:strDim>
      <cx:strDim type="cat">
        <cx:f>Output!$A$10:$A$11</cx:f>
        <cx:nf>Output!$A$9</cx:nf>
        <cx:lvl ptCount="2" name="Country">
          <cx:pt idx="0">Israel</cx:pt>
          <cx:pt idx="1">Israel</cx:pt>
        </cx:lvl>
      </cx:strDim>
    </cx:data>
  </cx:chartData>
  <cx:chart>
    <cx:title pos="t" align="ctr" overlay="0">
      <cx:tx>
        <cx:txData>
          <cx:v>Israel</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a:rPr>
            <a:t>Israel</a:t>
          </a:r>
        </a:p>
      </cx:txPr>
    </cx:title>
    <cx:plotArea>
      <cx:plotAreaRegion>
        <cx:series layoutId="regionMap" uniqueId="{4E505A8E-252D-4F9C-8581-9458447EB995}" formatIdx="0">
          <cx:tx>
            <cx:txData>
              <cx:f>Output!$B$9</cx:f>
              <cx:v>City_Names</cx:v>
            </cx:txData>
          </cx:tx>
          <cx:dataId val="0"/>
          <cx:layoutPr>
            <cx:geography cultureLanguage="en-US" cultureRegion="IN" attribution="Powered by Bing">
              <cx:geoCache provider="{E9337A44-BEBE-4D9F-B70C-5C5E7DAFC167}">
                <cx:binary>pFnZctu4tv2VlJ8vEwwEQHR19wNAavAU23G3k7ywHFkBZ5AEOH79gZx0WpJd1qlzVS7bFAgs7HkB
+/fN+Num2D6278ayqMxvm/GPs8Ta+rcPH8wm2ZaP5n2Zblpt9Hf7fqPLD/r793Sz/fDUPg5ppT4g
AP0Pm+Sxtdvx7M/f3Wpqqy/15tGmurrttu10tzVdYc0bY68OvdvorrK76cqt9MfZ2rSP2+Ls3bay
qZ3up3r7x9nBK2fvPhwv9AL0XeH2ZbsnNxeD9wFEPiIU8OdPcPau0JX6Z9h/HxDuswD8/OB/oK8f
Szf99HaeN/P49NRujXn38++/8w62/u/XqdHyh9xS73a5vnwW68OhXv/8/egLJ+jRN3uqf2vsl4bC
R/sYPat2b+bbo/9o+2jqWxb6Ybz10x9nELI9g+2W+DnvNfX+mrB9NNaZjryngY8492ngfkEfnr0b
ts8j/ntEmc8DACkmzEfo7F2lW5u4Sfg94gCzgDBACKW7SUZ3uyHE3/scUMQhp5BSztEvT77RxaR0
9UsRP5/fVV15o9PKmj/OfOAkqX+8t9soQ8S5DKK7Hwp54BDd+ObxzoWLex3+X61w3jSTbaXCrfbD
uo3z70iX+R1K2fR56Kt5XnuWj5WEQWbmsMx5fefHLHusVWzgEjZdkAjr8e6mLfQkQRvA69Tz+288
mfo1qkm/IsaqcMrLEYdzSdOFRzhnooIKrjSh5hymlBNR1FZfKEPmOiqwH3+ZE5rrMJljvw6LsmlG
0WNrUBRrr9GLPrf1Kpsa86ULOEgjzm0fVhjHXIAqnkLewHyZs4KshmxIbrQKyrDPuzJMm7r+AhEt
FxVIzLoBk31Mq7ihIoVJkoRpEBQXKFDgvB+0vvRtR9qlHrKEybocyaYdPZ24dz1A5BxwvxSmBCwT
HWG1uYpnH0FRz7rrlt6k4cccTcgTKY2HflubLtayw7guo9pr5xvQJbFex4ZXcOWkwEpqWiAlKgaZ
vulx5RuZ1Z0PRFr7OF2mmKpiDZsqr8SI5ySaMjudG5saqWKQStTX3W2b99AKq4M4nLGpr1nGp1rY
jFef0RzEX4aiNYloi3YYRQeojvgEmFNulU83xsKRS2sqlog4MPkTr+PUSdsW5tJQbLRwprO1wKr0
QpzMTSWSksy5KAOAS1FMuSISFjO9Kzudfuy8gq6CLEmus7aEgnoDeygQtgumerAwAPH7zDphBRmn
ba/y3HkSZ9NlqXEaKq/QgyRZXS9gXJeSaIq+WEX4JfNUe1dmqrIR86fsnpu2XlSz02U4ZJn/ZUx7
Lrjyt7HS4E7HulwG3kQXBnnzx54be5uAABmRZ964HGaT1SKbkL30rJd+Ajz9Yj0wrfwK8sjrQLet
dfwELdZXYGzIbYyT5L7xYSdqbGNBpkLf9XGbLOMqC6DgeOxDvxxQZGMChZ6aWrZllgrE4qsiyJYu
ECuRU+ULNfaZqPtuEL5v/+Zw0EKVsRJDGxvZ4rQL24EVArXJQ9azpy6vlJhofmG6PgupSa7TIh5F
gGMcZWX3aSLefV9kuchtUAsXC7UY+0af90FBQpARvs6b1jlUlVDRdIyIOki9kGAciBjhUYBmfvAN
aMN6nj2pSfAtUbUL2clLZTf1pfBm8y3P5k3VpbkLqxkLaxS79X2mREP4vTbwIqv5vQtFLFza+ZIR
M4V1NxsxOdtGNcyNpKivBCfgHFa5W9cbOmnHtBWebQdpIWwFUYERrVLfkPG2bcdGF5Op55xL4agB
8Xg/j6wUWZr+leS2i5jLOMu8Q95yZEkW5v2sln2iSqGDPr60HCuhbYOWHGTlqioHJqaSz7LtsS9r
XqVXAYqtxLpp7jCI6wtSDPnCRQQMK9140gJTLhJsyxCl9CNqiL6mw9Q+dIAPH3WWmjDI089Jmg2y
qItM9Kz08miqwFecm3Zh56ETLIUYyZwkcxRUhISJGupN1nadEU1GTSHiEeKnrvFcmsRVG+Vd3wml
2JcJ60EEeexfJzFlYeynwwrNat4UfutSVaq9cLJZseiVNpe5td/niSUh9P3saqxAH5adKheUErqI
K2rPIdZThE23GQMwDlIlXr2kUz1dG5p3q9LS4qrDQaLEzkfO44bFT0HtxVBMXpdKnLTkAY26I6JU
wyT7JDNRV4BxnYDkL27KSRRFzlZj0rJOlFlVC8+QRtYMdJHvFhagJd9nqOPIS9x+i8Krb8sq+FSW
AybC9FNbysnjFF+rBmBZ50Nx2fioTiKIEvpQ9mN+gQauLsg8G1nC0UY5HvMQsTr9K1VpI1FelHJW
BRPGm5q1D2dn7aB1BcSU3MXV4BbwyvRrnQXVZWdHOC39OEtuZxSPySrRcWG5ML4LnQVSxk4brE1e
SJxP9HZWY5xLg3reblNnjoj27Ab2rp4Rt8Q5LYNEetA2ssITlhCpQpgJtXKkY/6Qmhpc9bmGIUIp
caL7+XQ/cBwHEUpwIvzSs0SM0M/CkfUlPy8sQoJUAd3wTqla1KhIMpnBYcYf8YAUdDDW/S7VPJ73
JAXZXVNX01UzeYi0AlVk8qLRFfLkPEegyhqRKZTqJfRynMl2CNQYjjnjRGYk5Xdlg6typVFCkr/7
PvdddkJ9B+AgIACMSmCnAIW0buAsE3/GrejLvpSUBn0WZRXJcrlHoV5hJtB/SUwcw0E8gD7A1A8c
BTogJjbPY5TjVjpHC8Fj+7G/UFfeNr8s12NURdUyRqu3IXdU55AKYQqBMy6nAcGMHlGhUnMMvR6P
UnNjonFIUmH4NAvgIuDibSgIXmARPwggx5QBvPvvULrWIkvYMPfSX7LPOBxXxYVedx+9MD6lR8ci
j6QiDPqcMu47lsmoOxvs69GWasywR3oZX8FFvRhXat2FsVDSVdiwE2/L9dJohBGOOAKAAob8IxVq
D89GtcUoQYmvckPWbfn32wjwpZUOIeihPPHoD/7EHIS/xIs6DJbqAq5YNJ/3532kJF0NF8EpHe50
dOgZh5g7Er1HksHAqywJHGbw1Woxho463MahL5o2nEJHKUMWnpDyJS0/RHQHvn1EO+ACWER7CZZd
RMnC9mJOwuwpkVnYXgSfYCNLegfCwgXCSXH5CXF343vidrAgKFPlKPsFXKQXZjlEMGykltU3G/mL
MhxW6RpKK+slzE540GuRwSjEBJPdCcgnR5LHSe/nffxs3zH0pVkG62Fh1sW5ORHu6DVn3Uc6EhO5
rN1qW49ykEPkCSPjQTrmHIcoGkZJpVPxsgmhxDLtRJOIYqnDwhUsoYE4FTjwNRfb2wzdJYw9nfdZ
i7K8d5sx0RTBWot6US7rKL2pbCacpmUlsxNuvYuUY692Z0jOYMAYCcCR/FWJYzaAdpQ8RhdJ6g4y
feRCWyRZff62O7/mUHtIzzbfE04RNtt8dsJN5+kKrnxnUbqol6cs+ooSqYMh7lTNAudBfKfkPRzY
YDV1sT85JeKFY9mNHL/lcjNLkAocJTtmfMpdXyrxEHLnZHuQQznPhXIZyUGSTqLW0TbnSVlYSiu8
W/J10gLLPBPTqjnhv69kwkPoo2SbGG5HVzl30OkdivSyryPzuY/AZbtMw/zBXxZXcP22JV9m30PM
o+wbkJKj3HeYKfvMg4e8i9Ju8TbEqxp1FxM+ZRgixwAONeqbbBgV45PkIOyuvd6IubnO86u3UV4G
vxPE1UQYUBYEwXGxLzpiBwQcSuk9jOxTY09U+NcUhSBD0MccAv7sqnt+YTBoGFDxJAs7iNa7pWoI
i+SEC5wCOXI+dwxuSLVTVRLHwtNUxoRKr/n6tqrgSwpBKUKMIOQMQgE8skid6cBkZT7LaWk/t+tu
uasE6OMQDuvsPIjeRnvN/MTHFEPu7r4CdiQTnL1OeQrP0molAzZdeIP3MM+Jq7z4/m0ouGNZhxnQ
nX32sHb63TMSiG2b1BbNjkuoFbnIl3g5Og7hrlvCk9H6MsEfYh1Fzqz61IeNwxokkFyLylExK2Y5
/k0XrfTCU9n9VavtC3dEWiBrWmj9nXC3U4QidU4isoRSyTz8X2rJoXRHVTtQkxlM7cCq2Sws9P+y
rPiq+HgeD/xE2XpZTKgLXcIChonL9uDIQaZymlCBUuDSXnndLftVG3WXdslOZLrdHe8L53DsnLm7
VswcWz/y+rKfRsc1WyDbsA+RTGSzDMIhWWcLtSTLOcKzy7LdQxJlyxNu+VoIuBrm7mM5hNhdAh+6
ZT7OE/WZBc4teSdNIxN3nRNqGYTKRO6AGW9QmC/iKMjkqePCTnnHEbEPfWRH1KpqjI2DLr2bxtuw
4VTInQI40qqd9KzKxgE4rrXoHb+Txad+BW8DVyahL/zLJDpJpl8etpzH/KvPY24VwzrnTfGsTyQd
0btiu0iIwMWp3PVqzAWQAIYDHLhL6yPLjX7DLNOlC4NLJI3orrwol472hDDKzpMTJexVurOPdmSs
LG9S1ZXVLn31l4lk3/w+oqEJm3V8oSsRMMF+tGx+dGxufjjCQb/gpXtwAJm7EwQ0AI5jHXpmNbT1
6AUDkPVoRN09koaciO5X/OMA4ShNljHjdpgdgnIXajm/G4bPJ6LrlUR8gHBko95dZea0HYE73QAJ
ojzyB8kjE3rLdln9Rb78pPY/e1g/lfaj6bLR9dSmKvnZQfz1+OfVP23J59bXv9/vepD/Pn2st9Un
22639uqxPn5zh/frVQf3E3/XjTp4eNEYe3v0V7dot9Bzm+hev1jiv3ppv8X2cqH/tdP2vNJzm++t
Ff5frVLXit1T5sut/2gK/1cv/bTLc5P6z/8AAAD//w==</cx:binary>
              </cx:geoCache>
            </cx:geography>
          </cx:layoutPr>
        </cx:series>
        <cx:series layoutId="regionMap" hidden="1" uniqueId="{5662193A-DAEB-48E5-AC18-272264B7BA6E}" formatIdx="1">
          <cx:tx>
            <cx:txData>
              <cx:f>Output!$C$9</cx:f>
              <cx:v>Latitudes</cx:v>
            </cx:txData>
          </cx:tx>
          <cx:dataId val="1"/>
          <cx:layoutPr>
            <cx:geography cultureLanguage="en-US" cultureRegion="IN" attribution="Powered by Bing">
              <cx:geoCache provider="{E9337A44-BEBE-4D9F-B70C-5C5E7DAFC167}">
                <cx:binary>pFnZctu4tv2VlJ8vEwwEQHR19wNAavAU23G3k7ywHFkBZ5AEOH79gZx0WpJd1qlzVS7bFAgs7HkB
+/fN+Num2D6278ayqMxvm/GPs8Ta+rcPH8wm2ZaP5n2Zblpt9Hf7fqPLD/r793Sz/fDUPg5ppT4g
AP0Pm+Sxtdvx7M/f3Wpqqy/15tGmurrttu10tzVdYc0bY68OvdvorrK76cqt9MfZ2rSP2+Ls3bay
qZ3up3r7x9nBK2fvPhwv9AL0XeH2ZbsnNxeD9wFEPiIU8OdPcPau0JX6Z9h/HxDuswD8/OB/oK8f
Szf99HaeN/P49NRujXn38++/8w62/u/XqdHyh9xS73a5vnwW68OhXv/8/egLJ+jRN3uqf2vsl4bC
R/sYPat2b+bbo/9o+2jqWxb6Ybz10x9nELI9g+2W+DnvNfX+mrB9NNaZjryngY8492ngfkEfnr0b
ts8j/ntEmc8DACkmzEfo7F2lW5u4Sfg94gCzgDBACKW7SUZ3uyHE3/scUMQhp5BSztEvT77RxaR0
9UsRP5/fVV15o9PKmj/OfOAkqX+8t9soQ8S5DKK7Hwp54BDd+ObxzoWLex3+X61w3jSTbaXCrfbD
uo3z70iX+R1K2fR56Kt5XnuWj5WEQWbmsMx5fefHLHusVWzgEjZdkAjr8e6mLfQkQRvA69Tz+288
mfo1qkm/IsaqcMrLEYdzSdOFRzhnooIKrjSh5hymlBNR1FZfKEPmOiqwH3+ZE5rrMJljvw6LsmlG
0WNrUBRrr9GLPrf1Kpsa86ULOEgjzm0fVhjHXIAqnkLewHyZs4KshmxIbrQKyrDPuzJMm7r+AhEt
FxVIzLoBk31Mq7ihIoVJkoRpEBQXKFDgvB+0vvRtR9qlHrKEybocyaYdPZ24dz1A5BxwvxSmBCwT
HWG1uYpnH0FRz7rrlt6k4cccTcgTKY2HflubLtayw7guo9pr5xvQJbFex4ZXcOWkwEpqWiAlKgaZ
vulx5RuZ1Z0PRFr7OF2mmKpiDZsqr8SI5ySaMjudG5saqWKQStTX3W2b99AKq4M4nLGpr1nGp1rY
jFef0RzEX4aiNYloi3YYRQeojvgEmFNulU83xsKRS2sqlog4MPkTr+PUSdsW5tJQbLRwprO1wKr0
QpzMTSWSksy5KAOAS1FMuSISFjO9Kzudfuy8gq6CLEmus7aEgnoDeygQtgumerAwAPH7zDphBRmn
ba/y3HkSZ9NlqXEaKq/QgyRZXS9gXJeSaIq+WEX4JfNUe1dmqrIR86fsnpu2XlSz02U4ZJn/ZUx7
Lrjyt7HS4E7HulwG3kQXBnnzx54be5uAABmRZ964HGaT1SKbkL30rJd+Ajz9Yj0wrfwK8sjrQLet
dfwELdZXYGzIbYyT5L7xYSdqbGNBpkLf9XGbLOMqC6DgeOxDvxxQZGMChZ6aWrZllgrE4qsiyJYu
ECuRU+ULNfaZqPtuEL5v/+Zw0EKVsRJDGxvZ4rQL24EVArXJQ9azpy6vlJhofmG6PgupSa7TIh5F
gGMcZWX3aSLefV9kuchtUAsXC7UY+0af90FBQpARvs6b1jlUlVDRdIyIOki9kGAciBjhUYBmfvAN
aMN6nj2pSfAtUbUL2clLZTf1pfBm8y3P5k3VpbkLqxkLaxS79X2mREP4vTbwIqv5vQtFLFza+ZIR
M4V1NxsxOdtGNcyNpKivBCfgHFa5W9cbOmnHtBWebQdpIWwFUYERrVLfkPG2bcdGF5Op55xL4agB
8Xg/j6wUWZr+leS2i5jLOMu8Q95yZEkW5v2sln2iSqGDPr60HCuhbYOWHGTlqioHJqaSz7LtsS9r
XqVXAYqtxLpp7jCI6wtSDPnCRQQMK9140gJTLhJsyxCl9CNqiL6mw9Q+dIAPH3WWmjDI089Jmg2y
qItM9Kz08miqwFecm3Zh56ETLIUYyZwkcxRUhISJGupN1nadEU1GTSHiEeKnrvFcmsRVG+Vd3wml
2JcJ60EEeexfJzFlYeynwwrNat4UfutSVaq9cLJZseiVNpe5td/niSUh9P3saqxAH5adKheUErqI
K2rPIdZThE23GQMwDlIlXr2kUz1dG5p3q9LS4qrDQaLEzkfO44bFT0HtxVBMXpdKnLTkAY26I6JU
wyT7JDNRV4BxnYDkL27KSRRFzlZj0rJOlFlVC8+QRtYMdJHvFhagJd9nqOPIS9x+i8Krb8sq+FSW
AybC9FNbysnjFF+rBmBZ50Nx2fioTiKIEvpQ9mN+gQauLsg8G1nC0UY5HvMQsTr9K1VpI1FelHJW
BRPGm5q1D2dn7aB1BcSU3MXV4BbwyvRrnQXVZWdHOC39OEtuZxSPySrRcWG5ML4LnQVSxk4brE1e
SJxP9HZWY5xLg3reblNnjoj27Ab2rp4Rt8Q5LYNEetA2ssITlhCpQpgJtXKkY/6Qmhpc9bmGIUIp
caL7+XQ/cBwHEUpwIvzSs0SM0M/CkfUlPy8sQoJUAd3wTqla1KhIMpnBYcYf8YAUdDDW/S7VPJ73
JAXZXVNX01UzeYi0AlVk8qLRFfLkPEegyhqRKZTqJfRynMl2CNQYjjnjRGYk5Xdlg6typVFCkr/7
PvdddkJ9B+AgIACMSmCnAIW0buAsE3/GrejLvpSUBn0WZRXJcrlHoV5hJtB/SUwcw0E8gD7A1A8c
BTogJjbPY5TjVjpHC8Fj+7G/UFfeNr8s12NURdUyRqu3IXdU55AKYQqBMy6nAcGMHlGhUnMMvR6P
UnNjonFIUmH4NAvgIuDibSgIXmARPwggx5QBvPvvULrWIkvYMPfSX7LPOBxXxYVedx+9MD6lR8ci
j6QiDPqcMu47lsmoOxvs69GWasywR3oZX8FFvRhXat2FsVDSVdiwE2/L9dJohBGOOAKAAob8IxVq
D89GtcUoQYmvckPWbfn32wjwpZUOIeihPPHoD/7EHIS/xIs6DJbqAq5YNJ/3532kJF0NF8EpHe50
dOgZh5g7Er1HksHAqywJHGbw1Woxho463MahL5o2nEJHKUMWnpDyJS0/RHQHvn1EO+ACWER7CZZd
RMnC9mJOwuwpkVnYXgSfYCNLegfCwgXCSXH5CXF343vidrAgKFPlKPsFXKQXZjlEMGykltU3G/mL
MhxW6RpKK+slzE540GuRwSjEBJPdCcgnR5LHSe/nffxs3zH0pVkG62Fh1sW5ORHu6DVn3Uc6EhO5
rN1qW49ykEPkCSPjQTrmHIcoGkZJpVPxsgmhxDLtRJOIYqnDwhUsoYE4FTjwNRfb2wzdJYw9nfdZ
i7K8d5sx0RTBWot6US7rKL2pbCacpmUlsxNuvYuUY692Z0jOYMAYCcCR/FWJYzaAdpQ8RhdJ6g4y
feRCWyRZff62O7/mUHtIzzbfE04RNtt8dsJN5+kKrnxnUbqol6cs+ooSqYMh7lTNAudBfKfkPRzY
YDV1sT85JeKFY9mNHL/lcjNLkAocJTtmfMpdXyrxEHLnZHuQQznPhXIZyUGSTqLW0TbnSVlYSiu8
W/J10gLLPBPTqjnhv69kwkPoo2SbGG5HVzl30OkdivSyryPzuY/AZbtMw/zBXxZXcP22JV9m30PM
o+wbkJKj3HeYKfvMg4e8i9Ju8TbEqxp1FxM+ZRgixwAONeqbbBgV45PkIOyuvd6IubnO86u3UV4G
vxPE1UQYUBYEwXGxLzpiBwQcSuk9jOxTY09U+NcUhSBD0MccAv7sqnt+YTBoGFDxJAs7iNa7pWoI
i+SEC5wCOXI+dwxuSLVTVRLHwtNUxoRKr/n6tqrgSwpBKUKMIOQMQgE8skid6cBkZT7LaWk/t+tu
uasE6OMQDuvsPIjeRnvN/MTHFEPu7r4CdiQTnL1OeQrP0molAzZdeIP3MM+Jq7z4/m0ouGNZhxnQ
nX32sHb63TMSiG2b1BbNjkuoFbnIl3g5Og7hrlvCk9H6MsEfYh1Fzqz61IeNwxokkFyLylExK2Y5
/k0XrfTCU9n9VavtC3dEWiBrWmj9nXC3U4QidU4isoRSyTz8X2rJoXRHVTtQkxlM7cCq2Sws9P+y
rPiq+HgeD/xE2XpZTKgLXcIChonL9uDIQaZymlCBUuDSXnndLftVG3WXdslOZLrdHe8L53DsnLm7
VswcWz/y+rKfRsc1WyDbsA+RTGSzDMIhWWcLtSTLOcKzy7LdQxJlyxNu+VoIuBrm7mM5hNhdAh+6
ZT7OE/WZBc4teSdNIxN3nRNqGYTKRO6AGW9QmC/iKMjkqePCTnnHEbEPfWRH1KpqjI2DLr2bxtuw
4VTInQI40qqd9KzKxgE4rrXoHb+Txad+BW8DVyahL/zLJDpJpl8etpzH/KvPY24VwzrnTfGsTyQd
0btiu0iIwMWp3PVqzAWQAIYDHLhL6yPLjX7DLNOlC4NLJI3orrwol472hDDKzpMTJexVurOPdmSs
LG9S1ZXVLn31l4lk3/w+oqEJm3V8oSsRMMF+tGx+dGxufjjCQb/gpXtwAJm7EwQ0AI5jHXpmNbT1
6AUDkPVoRN09koaciO5X/OMA4ShNljHjdpgdgnIXajm/G4bPJ6LrlUR8gHBko95dZea0HYE73QAJ
ojzyB8kjE3rLdln9Rb78pPY/e1g/lfaj6bLR9dSmKvnZQfz1+OfVP23J59bXv9/vepD/Pn2st9Un
22639uqxPn5zh/frVQf3E3/XjTp4eNEYe3v0V7dot9Bzm+hev1jiv3ppv8X2cqH/tdP2vNJzm++t
Ff5frVLXit1T5sut/2gK/1cv/bTLc5P6z/8AAAD//w==</cx:binary>
              </cx:geoCache>
            </cx:geography>
          </cx:layoutPr>
        </cx:series>
        <cx:series layoutId="regionMap" hidden="1" uniqueId="{94716DD7-A9D4-4903-8F18-FD28C0351642}" formatIdx="2">
          <cx:tx>
            <cx:txData>
              <cx:f>Output!$D$9</cx:f>
              <cx:v>Longitudes</cx:v>
            </cx:txData>
          </cx:tx>
          <cx:dataId val="2"/>
          <cx:layoutPr>
            <cx:geography cultureLanguage="en-US" cultureRegion="IN" attribution="Powered by Bing">
              <cx:geoCache provider="{E9337A44-BEBE-4D9F-B70C-5C5E7DAFC167}">
                <cx:binary>pFnZctu4tv2VlJ8vEwwEQHR19wNAavAU23G3k7ywHFkBZ5AEOH79gZx0WpJd1qlzVS7bFAgs7HkB
+/fN+Num2D6278ayqMxvm/GPs8Ta+rcPH8wm2ZaP5n2Zblpt9Hf7fqPLD/r793Sz/fDUPg5ppT4g
AP0Pm+Sxtdvx7M/f3Wpqqy/15tGmurrttu10tzVdYc0bY68OvdvorrK76cqt9MfZ2rSP2+Ls3bay
qZ3up3r7x9nBK2fvPhwv9AL0XeH2ZbsnNxeD9wFEPiIU8OdPcPau0JX6Z9h/HxDuswD8/OB/oK8f
Szf99HaeN/P49NRujXn38++/8w62/u/XqdHyh9xS73a5vnwW68OhXv/8/egLJ+jRN3uqf2vsl4bC
R/sYPat2b+bbo/9o+2jqWxb6Ybz10x9nELI9g+2W+DnvNfX+mrB9NNaZjryngY8492ngfkEfnr0b
ts8j/ntEmc8DACkmzEfo7F2lW5u4Sfg94gCzgDBACKW7SUZ3uyHE3/scUMQhp5BSztEvT77RxaR0
9UsRP5/fVV15o9PKmj/OfOAkqX+8t9soQ8S5DKK7Hwp54BDd+ObxzoWLex3+X61w3jSTbaXCrfbD
uo3z70iX+R1K2fR56Kt5XnuWj5WEQWbmsMx5fefHLHusVWzgEjZdkAjr8e6mLfQkQRvA69Tz+288
mfo1qkm/IsaqcMrLEYdzSdOFRzhnooIKrjSh5hymlBNR1FZfKEPmOiqwH3+ZE5rrMJljvw6LsmlG
0WNrUBRrr9GLPrf1Kpsa86ULOEgjzm0fVhjHXIAqnkLewHyZs4KshmxIbrQKyrDPuzJMm7r+AhEt
FxVIzLoBk31Mq7ihIoVJkoRpEBQXKFDgvB+0vvRtR9qlHrKEybocyaYdPZ24dz1A5BxwvxSmBCwT
HWG1uYpnH0FRz7rrlt6k4cccTcgTKY2HflubLtayw7guo9pr5xvQJbFex4ZXcOWkwEpqWiAlKgaZ
vulx5RuZ1Z0PRFr7OF2mmKpiDZsqr8SI5ySaMjudG5saqWKQStTX3W2b99AKq4M4nLGpr1nGp1rY
jFef0RzEX4aiNYloi3YYRQeojvgEmFNulU83xsKRS2sqlog4MPkTr+PUSdsW5tJQbLRwprO1wKr0
QpzMTSWSksy5KAOAS1FMuSISFjO9Kzudfuy8gq6CLEmus7aEgnoDeygQtgumerAwAPH7zDphBRmn
ba/y3HkSZ9NlqXEaKq/QgyRZXS9gXJeSaIq+WEX4JfNUe1dmqrIR86fsnpu2XlSz02U4ZJn/ZUx7
Lrjyt7HS4E7HulwG3kQXBnnzx54be5uAABmRZ964HGaT1SKbkL30rJd+Ajz9Yj0wrfwK8sjrQLet
dfwELdZXYGzIbYyT5L7xYSdqbGNBpkLf9XGbLOMqC6DgeOxDvxxQZGMChZ6aWrZllgrE4qsiyJYu
ECuRU+ULNfaZqPtuEL5v/+Zw0EKVsRJDGxvZ4rQL24EVArXJQ9azpy6vlJhofmG6PgupSa7TIh5F
gGMcZWX3aSLefV9kuchtUAsXC7UY+0af90FBQpARvs6b1jlUlVDRdIyIOki9kGAciBjhUYBmfvAN
aMN6nj2pSfAtUbUL2clLZTf1pfBm8y3P5k3VpbkLqxkLaxS79X2mREP4vTbwIqv5vQtFLFza+ZIR
M4V1NxsxOdtGNcyNpKivBCfgHFa5W9cbOmnHtBWebQdpIWwFUYERrVLfkPG2bcdGF5Op55xL4agB
8Xg/j6wUWZr+leS2i5jLOMu8Q95yZEkW5v2sln2iSqGDPr60HCuhbYOWHGTlqioHJqaSz7LtsS9r
XqVXAYqtxLpp7jCI6wtSDPnCRQQMK9140gJTLhJsyxCl9CNqiL6mw9Q+dIAPH3WWmjDI089Jmg2y
qItM9Kz08miqwFecm3Zh56ETLIUYyZwkcxRUhISJGupN1nadEU1GTSHiEeKnrvFcmsRVG+Vd3wml
2JcJ60EEeexfJzFlYeynwwrNat4UfutSVaq9cLJZseiVNpe5td/niSUh9P3saqxAH5adKheUErqI
K2rPIdZThE23GQMwDlIlXr2kUz1dG5p3q9LS4qrDQaLEzkfO44bFT0HtxVBMXpdKnLTkAY26I6JU
wyT7JDNRV4BxnYDkL27KSRRFzlZj0rJOlFlVC8+QRtYMdJHvFhagJd9nqOPIS9x+i8Krb8sq+FSW
AybC9FNbysnjFF+rBmBZ50Nx2fioTiKIEvpQ9mN+gQauLsg8G1nC0UY5HvMQsTr9K1VpI1FelHJW
BRPGm5q1D2dn7aB1BcSU3MXV4BbwyvRrnQXVZWdHOC39OEtuZxSPySrRcWG5ML4LnQVSxk4brE1e
SJxP9HZWY5xLg3reblNnjoj27Ab2rp4Rt8Q5LYNEetA2ssITlhCpQpgJtXKkY/6Qmhpc9bmGIUIp
caL7+XQ/cBwHEUpwIvzSs0SM0M/CkfUlPy8sQoJUAd3wTqla1KhIMpnBYcYf8YAUdDDW/S7VPJ73
JAXZXVNX01UzeYi0AlVk8qLRFfLkPEegyhqRKZTqJfRynMl2CNQYjjnjRGYk5Xdlg6typVFCkr/7
PvdddkJ9B+AgIACMSmCnAIW0buAsE3/GrejLvpSUBn0WZRXJcrlHoV5hJtB/SUwcw0E8gD7A1A8c
BTogJjbPY5TjVjpHC8Fj+7G/UFfeNr8s12NURdUyRqu3IXdU55AKYQqBMy6nAcGMHlGhUnMMvR6P
UnNjonFIUmH4NAvgIuDibSgIXmARPwggx5QBvPvvULrWIkvYMPfSX7LPOBxXxYVedx+9MD6lR8ci
j6QiDPqcMu47lsmoOxvs69GWasywR3oZX8FFvRhXat2FsVDSVdiwE2/L9dJohBGOOAKAAob8IxVq
D89GtcUoQYmvckPWbfn32wjwpZUOIeihPPHoD/7EHIS/xIs6DJbqAq5YNJ/3532kJF0NF8EpHe50
dOgZh5g7Er1HksHAqywJHGbw1Woxho463MahL5o2nEJHKUMWnpDyJS0/RHQHvn1EO+ACWER7CZZd
RMnC9mJOwuwpkVnYXgSfYCNLegfCwgXCSXH5CXF343vidrAgKFPlKPsFXKQXZjlEMGykltU3G/mL
MhxW6RpKK+slzE540GuRwSjEBJPdCcgnR5LHSe/nffxs3zH0pVkG62Fh1sW5ORHu6DVn3Uc6EhO5
rN1qW49ykEPkCSPjQTrmHIcoGkZJpVPxsgmhxDLtRJOIYqnDwhUsoYE4FTjwNRfb2wzdJYw9nfdZ
i7K8d5sx0RTBWot6US7rKL2pbCacpmUlsxNuvYuUY692Z0jOYMAYCcCR/FWJYzaAdpQ8RhdJ6g4y
feRCWyRZff62O7/mUHtIzzbfE04RNtt8dsJN5+kKrnxnUbqol6cs+ooSqYMh7lTNAudBfKfkPRzY
YDV1sT85JeKFY9mNHL/lcjNLkAocJTtmfMpdXyrxEHLnZHuQQznPhXIZyUGSTqLW0TbnSVlYSiu8
W/J10gLLPBPTqjnhv69kwkPoo2SbGG5HVzl30OkdivSyryPzuY/AZbtMw/zBXxZXcP22JV9m30PM
o+wbkJKj3HeYKfvMg4e8i9Ju8TbEqxp1FxM+ZRgixwAONeqbbBgV45PkIOyuvd6IubnO86u3UV4G
vxPE1UQYUBYEwXGxLzpiBwQcSuk9jOxTY09U+NcUhSBD0MccAv7sqnt+YTBoGFDxJAs7iNa7pWoI
i+SEC5wCOXI+dwxuSLVTVRLHwtNUxoRKr/n6tqrgSwpBKUKMIOQMQgE8skid6cBkZT7LaWk/t+tu
uasE6OMQDuvsPIjeRnvN/MTHFEPu7r4CdiQTnL1OeQrP0molAzZdeIP3MM+Jq7z4/m0ouGNZhxnQ
nX32sHb63TMSiG2b1BbNjkuoFbnIl3g5Og7hrlvCk9H6MsEfYh1Fzqz61IeNwxokkFyLylExK2Y5
/k0XrfTCU9n9VavtC3dEWiBrWmj9nXC3U4QidU4isoRSyTz8X2rJoXRHVTtQkxlM7cCq2Sws9P+y
rPiq+HgeD/xE2XpZTKgLXcIChonL9uDIQaZymlCBUuDSXnndLftVG3WXdslOZLrdHe8L53DsnLm7
VswcWz/y+rKfRsc1WyDbsA+RTGSzDMIhWWcLtSTLOcKzy7LdQxJlyxNu+VoIuBrm7mM5hNhdAh+6
ZT7OE/WZBc4teSdNIxN3nRNqGYTKRO6AGW9QmC/iKMjkqePCTnnHEbEPfWRH1KpqjI2DLr2bxtuw
4VTInQI40qqd9KzKxgE4rrXoHb+Txad+BW8DVyahL/zLJDpJpl8etpzH/KvPY24VwzrnTfGsTyQd
0btiu0iIwMWp3PVqzAWQAIYDHLhL6yPLjX7DLNOlC4NLJI3orrwol472hDDKzpMTJexVurOPdmSs
LG9S1ZXVLn31l4lk3/w+oqEJm3V8oSsRMMF+tGx+dGxufjjCQb/gpXtwAJm7EwQ0AI5jHXpmNbT1
6AUDkPVoRN09koaciO5X/OMA4ShNljHjdpgdgnIXajm/G4bPJ6LrlUR8gHBko95dZea0HYE73QAJ
ojzyB8kjE3rLdln9Rb78pPY/e1g/lfaj6bLR9dSmKvnZQfz1+OfVP23J59bXv9/vepD/Pn2st9Un
22639uqxPn5zh/frVQf3E3/XjTp4eNEYe3v0V7dot9Bzm+hev1jiv3ppv8X2cqH/tdP2vNJzm++t
Ff5frVLXit1T5sut/2gK/1cv/bTLc5P6z/8AAAD//w==</cx:binary>
              </cx:geoCache>
            </cx:geography>
          </cx:layoutPr>
        </cx:series>
        <cx:series layoutId="regionMap" hidden="1" uniqueId="{0BEA7876-2E1A-4FCF-A0F7-B84B079C5C91}" formatIdx="3">
          <cx:tx>
            <cx:txData>
              <cx:f>Output!$E$9</cx:f>
              <cx:v>City_Count</cx:v>
            </cx:txData>
          </cx:tx>
          <cx:dataId val="3"/>
          <cx:layoutPr>
            <cx:geography cultureLanguage="en-US" cultureRegion="IN" attribution="Powered by Bing">
              <cx:geoCache provider="{E9337A44-BEBE-4D9F-B70C-5C5E7DAFC167}">
                <cx:binary>pFnZctu4tv2VlJ8vEwwEQHR19wNAavAU23G3k7ywHFkBZ5AEOH79gZx0WpJd1qlzVS7bFAgs7HkB
+/fN+Num2D6278ayqMxvm/GPs8Ta+rcPH8wm2ZaP5n2Zblpt9Hf7fqPLD/r793Sz/fDUPg5ppT4g
AP0Pm+Sxtdvx7M/f3Wpqqy/15tGmurrttu10tzVdYc0bY68OvdvorrK76cqt9MfZ2rSP2+Ls3bay
qZ3up3r7x9nBK2fvPhwv9AL0XeH2ZbsnNxeD9wFEPiIU8OdPcPau0JX6Z9h/HxDuswD8/OB/oK8f
Szf99HaeN/P49NRujXn38++/8w62/u/XqdHyh9xS73a5vnwW68OhXv/8/egLJ+jRN3uqf2vsl4bC
R/sYPat2b+bbo/9o+2jqWxb6Ybz10x9nELI9g+2W+DnvNfX+mrB9NNaZjryngY8492ngfkEfnr0b
ts8j/ntEmc8DACkmzEfo7F2lW5u4Sfg94gCzgDBACKW7SUZ3uyHE3/scUMQhp5BSztEvT77RxaR0
9UsRP5/fVV15o9PKmj/OfOAkqX+8t9soQ8S5DKK7Hwp54BDd+ObxzoWLex3+X61w3jSTbaXCrfbD
uo3z70iX+R1K2fR56Kt5XnuWj5WEQWbmsMx5fefHLHusVWzgEjZdkAjr8e6mLfQkQRvA69Tz+288
mfo1qkm/IsaqcMrLEYdzSdOFRzhnooIKrjSh5hymlBNR1FZfKEPmOiqwH3+ZE5rrMJljvw6LsmlG
0WNrUBRrr9GLPrf1Kpsa86ULOEgjzm0fVhjHXIAqnkLewHyZs4KshmxIbrQKyrDPuzJMm7r+AhEt
FxVIzLoBk31Mq7ihIoVJkoRpEBQXKFDgvB+0vvRtR9qlHrKEybocyaYdPZ24dz1A5BxwvxSmBCwT
HWG1uYpnH0FRz7rrlt6k4cccTcgTKY2HflubLtayw7guo9pr5xvQJbFex4ZXcOWkwEpqWiAlKgaZ
vulx5RuZ1Z0PRFr7OF2mmKpiDZsqr8SI5ySaMjudG5saqWKQStTX3W2b99AKq4M4nLGpr1nGp1rY
jFef0RzEX4aiNYloi3YYRQeojvgEmFNulU83xsKRS2sqlog4MPkTr+PUSdsW5tJQbLRwprO1wKr0
QpzMTSWSksy5KAOAS1FMuSISFjO9Kzudfuy8gq6CLEmus7aEgnoDeygQtgumerAwAPH7zDphBRmn
ba/y3HkSZ9NlqXEaKq/QgyRZXS9gXJeSaIq+WEX4JfNUe1dmqrIR86fsnpu2XlSz02U4ZJn/ZUx7
Lrjyt7HS4E7HulwG3kQXBnnzx54be5uAABmRZ964HGaT1SKbkL30rJd+Ajz9Yj0wrfwK8sjrQLet
dfwELdZXYGzIbYyT5L7xYSdqbGNBpkLf9XGbLOMqC6DgeOxDvxxQZGMChZ6aWrZllgrE4qsiyJYu
ECuRU+ULNfaZqPtuEL5v/+Zw0EKVsRJDGxvZ4rQL24EVArXJQ9azpy6vlJhofmG6PgupSa7TIh5F
gGMcZWX3aSLefV9kuchtUAsXC7UY+0af90FBQpARvs6b1jlUlVDRdIyIOki9kGAciBjhUYBmfvAN
aMN6nj2pSfAtUbUL2clLZTf1pfBm8y3P5k3VpbkLqxkLaxS79X2mREP4vTbwIqv5vQtFLFza+ZIR
M4V1NxsxOdtGNcyNpKivBCfgHFa5W9cbOmnHtBWebQdpIWwFUYERrVLfkPG2bcdGF5Op55xL4agB
8Xg/j6wUWZr+leS2i5jLOMu8Q95yZEkW5v2sln2iSqGDPr60HCuhbYOWHGTlqioHJqaSz7LtsS9r
XqVXAYqtxLpp7jCI6wtSDPnCRQQMK9140gJTLhJsyxCl9CNqiL6mw9Q+dIAPH3WWmjDI089Jmg2y
qItM9Kz08miqwFecm3Zh56ETLIUYyZwkcxRUhISJGupN1nadEU1GTSHiEeKnrvFcmsRVG+Vd3wml
2JcJ60EEeexfJzFlYeynwwrNat4UfutSVaq9cLJZseiVNpe5td/niSUh9P3saqxAH5adKheUErqI
K2rPIdZThE23GQMwDlIlXr2kUz1dG5p3q9LS4qrDQaLEzkfO44bFT0HtxVBMXpdKnLTkAY26I6JU
wyT7JDNRV4BxnYDkL27KSRRFzlZj0rJOlFlVC8+QRtYMdJHvFhagJd9nqOPIS9x+i8Krb8sq+FSW
AybC9FNbysnjFF+rBmBZ50Nx2fioTiKIEvpQ9mN+gQauLsg8G1nC0UY5HvMQsTr9K1VpI1FelHJW
BRPGm5q1D2dn7aB1BcSU3MXV4BbwyvRrnQXVZWdHOC39OEtuZxSPySrRcWG5ML4LnQVSxk4brE1e
SJxP9HZWY5xLg3reblNnjoj27Ab2rp4Rt8Q5LYNEetA2ssITlhCpQpgJtXKkY/6Qmhpc9bmGIUIp
caL7+XQ/cBwHEUpwIvzSs0SM0M/CkfUlPy8sQoJUAd3wTqla1KhIMpnBYcYf8YAUdDDW/S7VPJ73
JAXZXVNX01UzeYi0AlVk8qLRFfLkPEegyhqRKZTqJfRynMl2CNQYjjnjRGYk5Xdlg6typVFCkr/7
PvdddkJ9B+AgIACMSmCnAIW0buAsE3/GrejLvpSUBn0WZRXJcrlHoV5hJtB/SUwcw0E8gD7A1A8c
BTogJjbPY5TjVjpHC8Fj+7G/UFfeNr8s12NURdUyRqu3IXdU55AKYQqBMy6nAcGMHlGhUnMMvR6P
UnNjonFIUmH4NAvgIuDibSgIXmARPwggx5QBvPvvULrWIkvYMPfSX7LPOBxXxYVedx+9MD6lR8ci
j6QiDPqcMu47lsmoOxvs69GWasywR3oZX8FFvRhXat2FsVDSVdiwE2/L9dJohBGOOAKAAob8IxVq
D89GtcUoQYmvckPWbfn32wjwpZUOIeihPPHoD/7EHIS/xIs6DJbqAq5YNJ/3532kJF0NF8EpHe50
dOgZh5g7Er1HksHAqywJHGbw1Woxho463MahL5o2nEJHKUMWnpDyJS0/RHQHvn1EO+ACWER7CZZd
RMnC9mJOwuwpkVnYXgSfYCNLegfCwgXCSXH5CXF343vidrAgKFPlKPsFXKQXZjlEMGykltU3G/mL
MhxW6RpKK+slzE540GuRwSjEBJPdCcgnR5LHSe/nffxs3zH0pVkG62Fh1sW5ORHu6DVn3Uc6EhO5
rN1qW49ykEPkCSPjQTrmHIcoGkZJpVPxsgmhxDLtRJOIYqnDwhUsoYE4FTjwNRfb2wzdJYw9nfdZ
i7K8d5sx0RTBWot6US7rKL2pbCacpmUlsxNuvYuUY692Z0jOYMAYCcCR/FWJYzaAdpQ8RhdJ6g4y
feRCWyRZff62O7/mUHtIzzbfE04RNtt8dsJN5+kKrnxnUbqol6cs+ooSqYMh7lTNAudBfKfkPRzY
YDV1sT85JeKFY9mNHL/lcjNLkAocJTtmfMpdXyrxEHLnZHuQQznPhXIZyUGSTqLW0TbnSVlYSiu8
W/J10gLLPBPTqjnhv69kwkPoo2SbGG5HVzl30OkdivSyryPzuY/AZbtMw/zBXxZXcP22JV9m30PM
o+wbkJKj3HeYKfvMg4e8i9Ju8TbEqxp1FxM+ZRgixwAONeqbbBgV45PkIOyuvd6IubnO86u3UV4G
vxPE1UQYUBYEwXGxLzpiBwQcSuk9jOxTY09U+NcUhSBD0MccAv7sqnt+YTBoGFDxJAs7iNa7pWoI
i+SEC5wCOXI+dwxuSLVTVRLHwtNUxoRKr/n6tqrgSwpBKUKMIOQMQgE8skid6cBkZT7LaWk/t+tu
uasE6OMQDuvsPIjeRnvN/MTHFEPu7r4CdiQTnL1OeQrP0molAzZdeIP3MM+Jq7z4/m0ouGNZhxnQ
nX32sHb63TMSiG2b1BbNjkuoFbnIl3g5Og7hrlvCk9H6MsEfYh1Fzqz61IeNwxokkFyLylExK2Y5
/k0XrfTCU9n9VavtC3dEWiBrWmj9nXC3U4QidU4isoRSyTz8X2rJoXRHVTtQkxlM7cCq2Sws9P+y
rPiq+HgeD/xE2XpZTKgLXcIChonL9uDIQaZymlCBUuDSXnndLftVG3WXdslOZLrdHe8L53DsnLm7
VswcWz/y+rKfRsc1WyDbsA+RTGSzDMIhWWcLtSTLOcKzy7LdQxJlyxNu+VoIuBrm7mM5hNhdAh+6
ZT7OE/WZBc4teSdNIxN3nRNqGYTKRO6AGW9QmC/iKMjkqePCTnnHEbEPfWRH1KpqjI2DLr2bxtuw
4VTInQI40qqd9KzKxgE4rrXoHb+Txad+BW8DVyahL/zLJDpJpl8etpzH/KvPY24VwzrnTfGsTyQd
0btiu0iIwMWp3PVqzAWQAIYDHLhL6yPLjX7DLNOlC4NLJI3orrwol472hDDKzpMTJexVurOPdmSs
LG9S1ZXVLn31l4lk3/w+oqEJm3V8oSsRMMF+tGx+dGxufjjCQb/gpXtwAJm7EwQ0AI5jHXpmNbT1
6AUDkPVoRN09koaciO5X/OMA4ShNljHjdpgdgnIXajm/G4bPJ6LrlUR8gHBko95dZea0HYE73QAJ
ojzyB8kjE3rLdln9Rb78pPY/e1g/lfaj6bLR9dSmKvnZQfz1+OfVP23J59bXv9/vepD/Pn2st9Un
22639uqxPn5zh/frVQf3E3/XjTp4eNEYe3v0V7dot9Bzm+hev1jiv3ppv8X2cqH/tdP2vNJzm++t
Ff5frVLXit1T5sut/2gK/1cv/bTLc5P6z/8AAAD//w==</cx:binary>
              </cx:geoCache>
            </cx:geography>
          </cx:layoutPr>
        </cx:series>
      </cx:plotAreaRegion>
    </cx:plotArea>
    <cx:legend pos="t" align="ctr" overlay="0"/>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Output!$A$39:$A$278</cx:f>
        <cx:lvl ptCount="240">
          <cx:pt idx="0">Albuquerque</cx:pt>
          <cx:pt idx="1">Albuquerque</cx:pt>
          <cx:pt idx="2">Albuquerque</cx:pt>
          <cx:pt idx="3">Albuquerque</cx:pt>
          <cx:pt idx="4">Albuquerque</cx:pt>
          <cx:pt idx="5">Albuquerque</cx:pt>
          <cx:pt idx="6">Albuquerque</cx:pt>
          <cx:pt idx="7">Albuquerque</cx:pt>
          <cx:pt idx="8">Albuquerque</cx:pt>
          <cx:pt idx="9">Albuquerque</cx:pt>
          <cx:pt idx="10">Albuquerque</cx:pt>
          <cx:pt idx="11">Albuquerque</cx:pt>
          <cx:pt idx="12">Atlanta</cx:pt>
          <cx:pt idx="13">Atlanta</cx:pt>
          <cx:pt idx="14">Atlanta</cx:pt>
          <cx:pt idx="15">Atlanta</cx:pt>
          <cx:pt idx="16">Atlanta</cx:pt>
          <cx:pt idx="17">Atlanta</cx:pt>
          <cx:pt idx="18">Atlanta</cx:pt>
          <cx:pt idx="19">Atlanta</cx:pt>
          <cx:pt idx="20">Beersheba</cx:pt>
          <cx:pt idx="21">Beersheba</cx:pt>
          <cx:pt idx="22">Beersheba</cx:pt>
          <cx:pt idx="23">Beersheba</cx:pt>
          <cx:pt idx="24">Beersheba</cx:pt>
          <cx:pt idx="25">Beersheba</cx:pt>
          <cx:pt idx="26">Beersheba</cx:pt>
          <cx:pt idx="27">Beersheba</cx:pt>
          <cx:pt idx="28">Beersheba</cx:pt>
          <cx:pt idx="29">Boston</cx:pt>
          <cx:pt idx="30">Boston</cx:pt>
          <cx:pt idx="31">Boston</cx:pt>
          <cx:pt idx="32">Boston</cx:pt>
          <cx:pt idx="33">Boston</cx:pt>
          <cx:pt idx="34">Boston</cx:pt>
          <cx:pt idx="35">Boston</cx:pt>
          <cx:pt idx="36">Charlotte</cx:pt>
          <cx:pt idx="37">Charlotte</cx:pt>
          <cx:pt idx="38">Charlotte</cx:pt>
          <cx:pt idx="39">Charlotte</cx:pt>
          <cx:pt idx="40">Charlotte</cx:pt>
          <cx:pt idx="41">Charlotte</cx:pt>
          <cx:pt idx="42">Charlotte</cx:pt>
          <cx:pt idx="43">Charlotte</cx:pt>
          <cx:pt idx="44">Chicago</cx:pt>
          <cx:pt idx="45">Chicago</cx:pt>
          <cx:pt idx="46">Chicago</cx:pt>
          <cx:pt idx="47">Chicago</cx:pt>
          <cx:pt idx="48">Chicago</cx:pt>
          <cx:pt idx="49">Chicago</cx:pt>
          <cx:pt idx="50">Chicago</cx:pt>
          <cx:pt idx="51">Chicago</cx:pt>
          <cx:pt idx="52">Chicago</cx:pt>
          <cx:pt idx="53">Chicago</cx:pt>
          <cx:pt idx="54">Dallas</cx:pt>
          <cx:pt idx="55">Dallas</cx:pt>
          <cx:pt idx="56">Dallas</cx:pt>
          <cx:pt idx="57">Dallas</cx:pt>
          <cx:pt idx="58">Dallas</cx:pt>
          <cx:pt idx="59">Dallas</cx:pt>
          <cx:pt idx="60">Dallas</cx:pt>
          <cx:pt idx="61">Denver</cx:pt>
          <cx:pt idx="62">Denver</cx:pt>
          <cx:pt idx="63">Denver</cx:pt>
          <cx:pt idx="64">Denver</cx:pt>
          <cx:pt idx="65">Denver</cx:pt>
          <cx:pt idx="66">Denver</cx:pt>
          <cx:pt idx="67">Denver</cx:pt>
          <cx:pt idx="68">Denver</cx:pt>
          <cx:pt idx="69">Denver</cx:pt>
          <cx:pt idx="70">Denver</cx:pt>
          <cx:pt idx="71">Denver</cx:pt>
          <cx:pt idx="72">Denver</cx:pt>
          <cx:pt idx="73">Detroit</cx:pt>
          <cx:pt idx="74">Detroit</cx:pt>
          <cx:pt idx="75">Detroit</cx:pt>
          <cx:pt idx="76">Detroit</cx:pt>
          <cx:pt idx="77">Detroit</cx:pt>
          <cx:pt idx="78">Detroit</cx:pt>
          <cx:pt idx="79">Detroit</cx:pt>
          <cx:pt idx="80">Detroit</cx:pt>
          <cx:pt idx="81">Detroit</cx:pt>
          <cx:pt idx="82">Eilat</cx:pt>
          <cx:pt idx="83">Eilat</cx:pt>
          <cx:pt idx="84">Eilat</cx:pt>
          <cx:pt idx="85">Eilat</cx:pt>
          <cx:pt idx="86">Eilat</cx:pt>
          <cx:pt idx="87">Eilat</cx:pt>
          <cx:pt idx="88">Eilat</cx:pt>
          <cx:pt idx="89">Eilat</cx:pt>
          <cx:pt idx="90">Eilat</cx:pt>
          <cx:pt idx="91">Eilat</cx:pt>
          <cx:pt idx="92">Eilat</cx:pt>
          <cx:pt idx="93">Houston</cx:pt>
          <cx:pt idx="94">Houston</cx:pt>
          <cx:pt idx="95">Houston</cx:pt>
          <cx:pt idx="96">Houston</cx:pt>
          <cx:pt idx="97">Houston</cx:pt>
          <cx:pt idx="98">Houston</cx:pt>
          <cx:pt idx="99">Indianapolis</cx:pt>
          <cx:pt idx="100">Indianapolis</cx:pt>
          <cx:pt idx="101">Indianapolis</cx:pt>
          <cx:pt idx="102">Indianapolis</cx:pt>
          <cx:pt idx="103">Indianapolis</cx:pt>
          <cx:pt idx="104">Indianapolis</cx:pt>
          <cx:pt idx="105">Indianapolis</cx:pt>
          <cx:pt idx="106">Indianapolis</cx:pt>
          <cx:pt idx="107">Indianapolis</cx:pt>
          <cx:pt idx="108">Jacksonville</cx:pt>
          <cx:pt idx="109">Jacksonville</cx:pt>
          <cx:pt idx="110">Jacksonville</cx:pt>
          <cx:pt idx="111">Jacksonville</cx:pt>
          <cx:pt idx="112">Jacksonville</cx:pt>
          <cx:pt idx="113">Jerusalem</cx:pt>
          <cx:pt idx="114">Jerusalem</cx:pt>
          <cx:pt idx="115">Jerusalem</cx:pt>
          <cx:pt idx="116">Kansas City</cx:pt>
          <cx:pt idx="117">Kansas City</cx:pt>
          <cx:pt idx="118">Kansas City</cx:pt>
          <cx:pt idx="119">Kansas City</cx:pt>
          <cx:pt idx="120">Kansas City</cx:pt>
          <cx:pt idx="121">Kansas City</cx:pt>
          <cx:pt idx="122">Kansas City</cx:pt>
          <cx:pt idx="123">Kansas City</cx:pt>
          <cx:pt idx="124">Kansas City</cx:pt>
          <cx:pt idx="125">Las Vegas</cx:pt>
          <cx:pt idx="126">Las Vegas</cx:pt>
          <cx:pt idx="127">Las Vegas</cx:pt>
          <cx:pt idx="128">Las Vegas</cx:pt>
          <cx:pt idx="129">Las Vegas</cx:pt>
          <cx:pt idx="130">Las Vegas</cx:pt>
          <cx:pt idx="131">Las Vegas</cx:pt>
          <cx:pt idx="132">Las Vegas</cx:pt>
          <cx:pt idx="133">Las Vegas</cx:pt>
          <cx:pt idx="134">Las Vegas</cx:pt>
          <cx:pt idx="135">Las Vegas</cx:pt>
          <cx:pt idx="136">Las Vegas</cx:pt>
          <cx:pt idx="137">Los Angeles</cx:pt>
          <cx:pt idx="138">Los Angeles</cx:pt>
          <cx:pt idx="139">Los Angeles</cx:pt>
          <cx:pt idx="140">Los Angeles</cx:pt>
          <cx:pt idx="141">Los Angeles</cx:pt>
          <cx:pt idx="142">Minneapolis</cx:pt>
          <cx:pt idx="143">Minneapolis</cx:pt>
          <cx:pt idx="144">Minneapolis</cx:pt>
          <cx:pt idx="145">Minneapolis</cx:pt>
          <cx:pt idx="146">Minneapolis</cx:pt>
          <cx:pt idx="147">Minneapolis</cx:pt>
          <cx:pt idx="148">Minneapolis</cx:pt>
          <cx:pt idx="149">Minneapolis</cx:pt>
          <cx:pt idx="150">Minneapolis</cx:pt>
          <cx:pt idx="151">Montreal</cx:pt>
          <cx:pt idx="152">Montreal</cx:pt>
          <cx:pt idx="153">Montreal</cx:pt>
          <cx:pt idx="154">Montreal</cx:pt>
          <cx:pt idx="155">Montreal</cx:pt>
          <cx:pt idx="156">Montreal</cx:pt>
          <cx:pt idx="157">Montreal</cx:pt>
          <cx:pt idx="158">Montreal</cx:pt>
          <cx:pt idx="159">Montreal</cx:pt>
          <cx:pt idx="160">Nashville</cx:pt>
          <cx:pt idx="161">Nashville</cx:pt>
          <cx:pt idx="162">Nashville</cx:pt>
          <cx:pt idx="163">Nashville</cx:pt>
          <cx:pt idx="164">Nashville</cx:pt>
          <cx:pt idx="165">Nashville</cx:pt>
          <cx:pt idx="166">Nashville</cx:pt>
          <cx:pt idx="167">Nashville</cx:pt>
          <cx:pt idx="168">Nashville</cx:pt>
          <cx:pt idx="169">New York</cx:pt>
          <cx:pt idx="170">New York</cx:pt>
          <cx:pt idx="171">New York</cx:pt>
          <cx:pt idx="172">New York</cx:pt>
          <cx:pt idx="173">New York</cx:pt>
          <cx:pt idx="174">New York</cx:pt>
          <cx:pt idx="175">New York</cx:pt>
          <cx:pt idx="176">Philadelphia</cx:pt>
          <cx:pt idx="177">Philadelphia</cx:pt>
          <cx:pt idx="178">Philadelphia</cx:pt>
          <cx:pt idx="179">Philadelphia</cx:pt>
          <cx:pt idx="180">Philadelphia</cx:pt>
          <cx:pt idx="181">Philadelphia</cx:pt>
          <cx:pt idx="182">Philadelphia</cx:pt>
          <cx:pt idx="183">Philadelphia</cx:pt>
          <cx:pt idx="184">Philadelphia</cx:pt>
          <cx:pt idx="185">Phoenix</cx:pt>
          <cx:pt idx="186">Phoenix</cx:pt>
          <cx:pt idx="187">Phoenix</cx:pt>
          <cx:pt idx="188">Phoenix</cx:pt>
          <cx:pt idx="189">Phoenix</cx:pt>
          <cx:pt idx="190">Phoenix</cx:pt>
          <cx:pt idx="191">Phoenix</cx:pt>
          <cx:pt idx="192">Phoenix</cx:pt>
          <cx:pt idx="193">Phoenix</cx:pt>
          <cx:pt idx="194">Phoenix</cx:pt>
          <cx:pt idx="195">Phoenix</cx:pt>
          <cx:pt idx="196">Pittsburgh</cx:pt>
          <cx:pt idx="197">Pittsburgh</cx:pt>
          <cx:pt idx="198">Pittsburgh</cx:pt>
          <cx:pt idx="199">Pittsburgh</cx:pt>
          <cx:pt idx="200">Pittsburgh</cx:pt>
          <cx:pt idx="201">Pittsburgh</cx:pt>
          <cx:pt idx="202">Pittsburgh</cx:pt>
          <cx:pt idx="203">Pittsburgh</cx:pt>
          <cx:pt idx="204">Pittsburgh</cx:pt>
          <cx:pt idx="205">Portland</cx:pt>
          <cx:pt idx="206">Portland</cx:pt>
          <cx:pt idx="207">Portland</cx:pt>
          <cx:pt idx="208">Portland</cx:pt>
          <cx:pt idx="209">Portland</cx:pt>
          <cx:pt idx="210">Saint Louis</cx:pt>
          <cx:pt idx="211">Saint Louis</cx:pt>
          <cx:pt idx="212">Saint Louis</cx:pt>
          <cx:pt idx="213">Saint Louis</cx:pt>
          <cx:pt idx="214">Saint Louis</cx:pt>
          <cx:pt idx="215">Saint Louis</cx:pt>
          <cx:pt idx="216">Saint Louis</cx:pt>
          <cx:pt idx="217">Saint Louis</cx:pt>
          <cx:pt idx="218">Saint Louis</cx:pt>
          <cx:pt idx="219">San Antonio</cx:pt>
          <cx:pt idx="220">San Antonio</cx:pt>
          <cx:pt idx="221">San Antonio</cx:pt>
          <cx:pt idx="222">San Antonio</cx:pt>
          <cx:pt idx="223">San Antonio</cx:pt>
          <cx:pt idx="224">San Antonio</cx:pt>
          <cx:pt idx="225">San Antonio</cx:pt>
          <cx:pt idx="226">San Diego</cx:pt>
          <cx:pt idx="227">San Diego</cx:pt>
          <cx:pt idx="228">San Diego</cx:pt>
          <cx:pt idx="229">San Diego</cx:pt>
          <cx:pt idx="230">San Diego</cx:pt>
          <cx:pt idx="231">San Francisco</cx:pt>
          <cx:pt idx="232">San Francisco</cx:pt>
          <cx:pt idx="233">Toronto</cx:pt>
          <cx:pt idx="234">Toronto</cx:pt>
          <cx:pt idx="235">Toronto</cx:pt>
          <cx:pt idx="236">Toronto</cx:pt>
          <cx:pt idx="237">Toronto</cx:pt>
          <cx:pt idx="238">Toronto</cx:pt>
          <cx:pt idx="239">Toronto</cx:pt>
        </cx:lvl>
      </cx:strDim>
      <cx:numDim type="val">
        <cx:f>Output!$B$39:$B$278</cx:f>
        <cx:lvl ptCount="240" formatCode="General">
          <cx:pt idx="0">1</cx:pt>
          <cx:pt idx="1">2</cx:pt>
          <cx:pt idx="2">3</cx:pt>
          <cx:pt idx="3">4</cx:pt>
          <cx:pt idx="4">5</cx:pt>
          <cx:pt idx="5">6</cx:pt>
          <cx:pt idx="6">7</cx:pt>
          <cx:pt idx="7">8</cx:pt>
          <cx:pt idx="8">9</cx:pt>
          <cx:pt idx="9">10</cx:pt>
          <cx:pt idx="10">11</cx:pt>
          <cx:pt idx="11">12</cx:pt>
          <cx:pt idx="12">1</cx:pt>
          <cx:pt idx="13">2</cx:pt>
          <cx:pt idx="14">3</cx:pt>
          <cx:pt idx="15">4</cx:pt>
          <cx:pt idx="16">5</cx:pt>
          <cx:pt idx="17">10</cx:pt>
          <cx:pt idx="18">11</cx:pt>
          <cx:pt idx="19">12</cx:pt>
          <cx:pt idx="20">2</cx:pt>
          <cx:pt idx="21">4</cx:pt>
          <cx:pt idx="22">5</cx:pt>
          <cx:pt idx="23">6</cx:pt>
          <cx:pt idx="24">7</cx:pt>
          <cx:pt idx="25">8</cx:pt>
          <cx:pt idx="26">9</cx:pt>
          <cx:pt idx="27">10</cx:pt>
          <cx:pt idx="28">11</cx:pt>
          <cx:pt idx="29">1</cx:pt>
          <cx:pt idx="30">2</cx:pt>
          <cx:pt idx="31">3</cx:pt>
          <cx:pt idx="32">4</cx:pt>
          <cx:pt idx="33">5</cx:pt>
          <cx:pt idx="34">11</cx:pt>
          <cx:pt idx="35">12</cx:pt>
          <cx:pt idx="36">1</cx:pt>
          <cx:pt idx="37">2</cx:pt>
          <cx:pt idx="38">3</cx:pt>
          <cx:pt idx="39">4</cx:pt>
          <cx:pt idx="40">5</cx:pt>
          <cx:pt idx="41">10</cx:pt>
          <cx:pt idx="42">11</cx:pt>
          <cx:pt idx="43">12</cx:pt>
          <cx:pt idx="44">1</cx:pt>
          <cx:pt idx="45">2</cx:pt>
          <cx:pt idx="46">3</cx:pt>
          <cx:pt idx="47">4</cx:pt>
          <cx:pt idx="48">5</cx:pt>
          <cx:pt idx="49">6</cx:pt>
          <cx:pt idx="50">9</cx:pt>
          <cx:pt idx="51">10</cx:pt>
          <cx:pt idx="52">11</cx:pt>
          <cx:pt idx="53">12</cx:pt>
          <cx:pt idx="54">1</cx:pt>
          <cx:pt idx="55">2</cx:pt>
          <cx:pt idx="56">3</cx:pt>
          <cx:pt idx="57">4</cx:pt>
          <cx:pt idx="58">10</cx:pt>
          <cx:pt idx="59">11</cx:pt>
          <cx:pt idx="60">12</cx:pt>
          <cx:pt idx="61">1</cx:pt>
          <cx:pt idx="62">2</cx:pt>
          <cx:pt idx="63">3</cx:pt>
          <cx:pt idx="64">4</cx:pt>
          <cx:pt idx="65">5</cx:pt>
          <cx:pt idx="66">6</cx:pt>
          <cx:pt idx="67">7</cx:pt>
          <cx:pt idx="68">8</cx:pt>
          <cx:pt idx="69">9</cx:pt>
          <cx:pt idx="70">10</cx:pt>
          <cx:pt idx="71">11</cx:pt>
          <cx:pt idx="72">12</cx:pt>
          <cx:pt idx="73">1</cx:pt>
          <cx:pt idx="74">2</cx:pt>
          <cx:pt idx="75">3</cx:pt>
          <cx:pt idx="76">4</cx:pt>
          <cx:pt idx="77">5</cx:pt>
          <cx:pt idx="78">9</cx:pt>
          <cx:pt idx="79">10</cx:pt>
          <cx:pt idx="80">11</cx:pt>
          <cx:pt idx="81">12</cx:pt>
          <cx:pt idx="82">2</cx:pt>
          <cx:pt idx="83">3</cx:pt>
          <cx:pt idx="84">4</cx:pt>
          <cx:pt idx="85">5</cx:pt>
          <cx:pt idx="86">6</cx:pt>
          <cx:pt idx="87">7</cx:pt>
          <cx:pt idx="88">8</cx:pt>
          <cx:pt idx="89">9</cx:pt>
          <cx:pt idx="90">10</cx:pt>
          <cx:pt idx="91">11</cx:pt>
          <cx:pt idx="92">12</cx:pt>
          <cx:pt idx="93">1</cx:pt>
          <cx:pt idx="94">2</cx:pt>
          <cx:pt idx="95">3</cx:pt>
          <cx:pt idx="96">10</cx:pt>
          <cx:pt idx="97">11</cx:pt>
          <cx:pt idx="98">12</cx:pt>
          <cx:pt idx="99">1</cx:pt>
          <cx:pt idx="100">2</cx:pt>
          <cx:pt idx="101">3</cx:pt>
          <cx:pt idx="102">4</cx:pt>
          <cx:pt idx="103">5</cx:pt>
          <cx:pt idx="104">9</cx:pt>
          <cx:pt idx="105">10</cx:pt>
          <cx:pt idx="106">11</cx:pt>
          <cx:pt idx="107">12</cx:pt>
          <cx:pt idx="108">1</cx:pt>
          <cx:pt idx="109">2</cx:pt>
          <cx:pt idx="110">3</cx:pt>
          <cx:pt idx="111">11</cx:pt>
          <cx:pt idx="112">12</cx:pt>
          <cx:pt idx="113">4</cx:pt>
          <cx:pt idx="114">10</cx:pt>
          <cx:pt idx="115">11</cx:pt>
          <cx:pt idx="116">1</cx:pt>
          <cx:pt idx="117">2</cx:pt>
          <cx:pt idx="118">3</cx:pt>
          <cx:pt idx="119">4</cx:pt>
          <cx:pt idx="120">5</cx:pt>
          <cx:pt idx="121">9</cx:pt>
          <cx:pt idx="122">10</cx:pt>
          <cx:pt idx="123">11</cx:pt>
          <cx:pt idx="124">12</cx:pt>
          <cx:pt idx="125">1</cx:pt>
          <cx:pt idx="126">2</cx:pt>
          <cx:pt idx="127">3</cx:pt>
          <cx:pt idx="128">4</cx:pt>
          <cx:pt idx="129">5</cx:pt>
          <cx:pt idx="130">6</cx:pt>
          <cx:pt idx="131">7</cx:pt>
          <cx:pt idx="132">8</cx:pt>
          <cx:pt idx="133">9</cx:pt>
          <cx:pt idx="134">10</cx:pt>
          <cx:pt idx="135">11</cx:pt>
          <cx:pt idx="136">12</cx:pt>
          <cx:pt idx="137">1</cx:pt>
          <cx:pt idx="138">2</cx:pt>
          <cx:pt idx="139">9</cx:pt>
          <cx:pt idx="140">10</cx:pt>
          <cx:pt idx="141">11</cx:pt>
          <cx:pt idx="142">1</cx:pt>
          <cx:pt idx="143">2</cx:pt>
          <cx:pt idx="144">3</cx:pt>
          <cx:pt idx="145">4</cx:pt>
          <cx:pt idx="146">5</cx:pt>
          <cx:pt idx="147">9</cx:pt>
          <cx:pt idx="148">10</cx:pt>
          <cx:pt idx="149">11</cx:pt>
          <cx:pt idx="150">12</cx:pt>
          <cx:pt idx="151">1</cx:pt>
          <cx:pt idx="152">2</cx:pt>
          <cx:pt idx="153">3</cx:pt>
          <cx:pt idx="154">4</cx:pt>
          <cx:pt idx="155">5</cx:pt>
          <cx:pt idx="156">9</cx:pt>
          <cx:pt idx="157">10</cx:pt>
          <cx:pt idx="158">11</cx:pt>
          <cx:pt idx="159">12</cx:pt>
          <cx:pt idx="160">1</cx:pt>
          <cx:pt idx="161">2</cx:pt>
          <cx:pt idx="162">3</cx:pt>
          <cx:pt idx="163">4</cx:pt>
          <cx:pt idx="164">5</cx:pt>
          <cx:pt idx="165">9</cx:pt>
          <cx:pt idx="166">10</cx:pt>
          <cx:pt idx="167">11</cx:pt>
          <cx:pt idx="168">12</cx:pt>
          <cx:pt idx="169">1</cx:pt>
          <cx:pt idx="170">2</cx:pt>
          <cx:pt idx="171">3</cx:pt>
          <cx:pt idx="172">4</cx:pt>
          <cx:pt idx="173">5</cx:pt>
          <cx:pt idx="174">11</cx:pt>
          <cx:pt idx="175">12</cx:pt>
          <cx:pt idx="176">1</cx:pt>
          <cx:pt idx="177">2</cx:pt>
          <cx:pt idx="178">3</cx:pt>
          <cx:pt idx="179">4</cx:pt>
          <cx:pt idx="180">5</cx:pt>
          <cx:pt idx="181">9</cx:pt>
          <cx:pt idx="182">10</cx:pt>
          <cx:pt idx="183">11</cx:pt>
          <cx:pt idx="184">12</cx:pt>
          <cx:pt idx="185">1</cx:pt>
          <cx:pt idx="186">2</cx:pt>
          <cx:pt idx="187">3</cx:pt>
          <cx:pt idx="188">4</cx:pt>
          <cx:pt idx="189">5</cx:pt>
          <cx:pt idx="190">6</cx:pt>
          <cx:pt idx="191">8</cx:pt>
          <cx:pt idx="192">9</cx:pt>
          <cx:pt idx="193">10</cx:pt>
          <cx:pt idx="194">11</cx:pt>
          <cx:pt idx="195">12</cx:pt>
          <cx:pt idx="196">1</cx:pt>
          <cx:pt idx="197">2</cx:pt>
          <cx:pt idx="198">3</cx:pt>
          <cx:pt idx="199">4</cx:pt>
          <cx:pt idx="200">5</cx:pt>
          <cx:pt idx="201">9</cx:pt>
          <cx:pt idx="202">10</cx:pt>
          <cx:pt idx="203">11</cx:pt>
          <cx:pt idx="204">12</cx:pt>
          <cx:pt idx="205">5</cx:pt>
          <cx:pt idx="206">6</cx:pt>
          <cx:pt idx="207">7</cx:pt>
          <cx:pt idx="208">8</cx:pt>
          <cx:pt idx="209">9</cx:pt>
          <cx:pt idx="210">1</cx:pt>
          <cx:pt idx="211">2</cx:pt>
          <cx:pt idx="212">3</cx:pt>
          <cx:pt idx="213">4</cx:pt>
          <cx:pt idx="214">5</cx:pt>
          <cx:pt idx="215">9</cx:pt>
          <cx:pt idx="216">10</cx:pt>
          <cx:pt idx="217">11</cx:pt>
          <cx:pt idx="218">12</cx:pt>
          <cx:pt idx="219">1</cx:pt>
          <cx:pt idx="220">2</cx:pt>
          <cx:pt idx="221">3</cx:pt>
          <cx:pt idx="222">4</cx:pt>
          <cx:pt idx="223">10</cx:pt>
          <cx:pt idx="224">11</cx:pt>
          <cx:pt idx="225">12</cx:pt>
          <cx:pt idx="226">1</cx:pt>
          <cx:pt idx="227">2</cx:pt>
          <cx:pt idx="228">10</cx:pt>
          <cx:pt idx="229">11</cx:pt>
          <cx:pt idx="230">12</cx:pt>
          <cx:pt idx="231">6</cx:pt>
          <cx:pt idx="232">9</cx:pt>
          <cx:pt idx="233">1</cx:pt>
          <cx:pt idx="234">2</cx:pt>
          <cx:pt idx="235">3</cx:pt>
          <cx:pt idx="236">4</cx:pt>
          <cx:pt idx="237">5</cx:pt>
          <cx:pt idx="238">11</cx:pt>
          <cx:pt idx="239">12</cx:pt>
        </cx:lvl>
      </cx:numDim>
    </cx:data>
    <cx:data id="1">
      <cx:strDim type="cat">
        <cx:f>Output!$A$39:$A$278</cx:f>
        <cx:lvl ptCount="240">
          <cx:pt idx="0">Albuquerque</cx:pt>
          <cx:pt idx="1">Albuquerque</cx:pt>
          <cx:pt idx="2">Albuquerque</cx:pt>
          <cx:pt idx="3">Albuquerque</cx:pt>
          <cx:pt idx="4">Albuquerque</cx:pt>
          <cx:pt idx="5">Albuquerque</cx:pt>
          <cx:pt idx="6">Albuquerque</cx:pt>
          <cx:pt idx="7">Albuquerque</cx:pt>
          <cx:pt idx="8">Albuquerque</cx:pt>
          <cx:pt idx="9">Albuquerque</cx:pt>
          <cx:pt idx="10">Albuquerque</cx:pt>
          <cx:pt idx="11">Albuquerque</cx:pt>
          <cx:pt idx="12">Atlanta</cx:pt>
          <cx:pt idx="13">Atlanta</cx:pt>
          <cx:pt idx="14">Atlanta</cx:pt>
          <cx:pt idx="15">Atlanta</cx:pt>
          <cx:pt idx="16">Atlanta</cx:pt>
          <cx:pt idx="17">Atlanta</cx:pt>
          <cx:pt idx="18">Atlanta</cx:pt>
          <cx:pt idx="19">Atlanta</cx:pt>
          <cx:pt idx="20">Beersheba</cx:pt>
          <cx:pt idx="21">Beersheba</cx:pt>
          <cx:pt idx="22">Beersheba</cx:pt>
          <cx:pt idx="23">Beersheba</cx:pt>
          <cx:pt idx="24">Beersheba</cx:pt>
          <cx:pt idx="25">Beersheba</cx:pt>
          <cx:pt idx="26">Beersheba</cx:pt>
          <cx:pt idx="27">Beersheba</cx:pt>
          <cx:pt idx="28">Beersheba</cx:pt>
          <cx:pt idx="29">Boston</cx:pt>
          <cx:pt idx="30">Boston</cx:pt>
          <cx:pt idx="31">Boston</cx:pt>
          <cx:pt idx="32">Boston</cx:pt>
          <cx:pt idx="33">Boston</cx:pt>
          <cx:pt idx="34">Boston</cx:pt>
          <cx:pt idx="35">Boston</cx:pt>
          <cx:pt idx="36">Charlotte</cx:pt>
          <cx:pt idx="37">Charlotte</cx:pt>
          <cx:pt idx="38">Charlotte</cx:pt>
          <cx:pt idx="39">Charlotte</cx:pt>
          <cx:pt idx="40">Charlotte</cx:pt>
          <cx:pt idx="41">Charlotte</cx:pt>
          <cx:pt idx="42">Charlotte</cx:pt>
          <cx:pt idx="43">Charlotte</cx:pt>
          <cx:pt idx="44">Chicago</cx:pt>
          <cx:pt idx="45">Chicago</cx:pt>
          <cx:pt idx="46">Chicago</cx:pt>
          <cx:pt idx="47">Chicago</cx:pt>
          <cx:pt idx="48">Chicago</cx:pt>
          <cx:pt idx="49">Chicago</cx:pt>
          <cx:pt idx="50">Chicago</cx:pt>
          <cx:pt idx="51">Chicago</cx:pt>
          <cx:pt idx="52">Chicago</cx:pt>
          <cx:pt idx="53">Chicago</cx:pt>
          <cx:pt idx="54">Dallas</cx:pt>
          <cx:pt idx="55">Dallas</cx:pt>
          <cx:pt idx="56">Dallas</cx:pt>
          <cx:pt idx="57">Dallas</cx:pt>
          <cx:pt idx="58">Dallas</cx:pt>
          <cx:pt idx="59">Dallas</cx:pt>
          <cx:pt idx="60">Dallas</cx:pt>
          <cx:pt idx="61">Denver</cx:pt>
          <cx:pt idx="62">Denver</cx:pt>
          <cx:pt idx="63">Denver</cx:pt>
          <cx:pt idx="64">Denver</cx:pt>
          <cx:pt idx="65">Denver</cx:pt>
          <cx:pt idx="66">Denver</cx:pt>
          <cx:pt idx="67">Denver</cx:pt>
          <cx:pt idx="68">Denver</cx:pt>
          <cx:pt idx="69">Denver</cx:pt>
          <cx:pt idx="70">Denver</cx:pt>
          <cx:pt idx="71">Denver</cx:pt>
          <cx:pt idx="72">Denver</cx:pt>
          <cx:pt idx="73">Detroit</cx:pt>
          <cx:pt idx="74">Detroit</cx:pt>
          <cx:pt idx="75">Detroit</cx:pt>
          <cx:pt idx="76">Detroit</cx:pt>
          <cx:pt idx="77">Detroit</cx:pt>
          <cx:pt idx="78">Detroit</cx:pt>
          <cx:pt idx="79">Detroit</cx:pt>
          <cx:pt idx="80">Detroit</cx:pt>
          <cx:pt idx="81">Detroit</cx:pt>
          <cx:pt idx="82">Eilat</cx:pt>
          <cx:pt idx="83">Eilat</cx:pt>
          <cx:pt idx="84">Eilat</cx:pt>
          <cx:pt idx="85">Eilat</cx:pt>
          <cx:pt idx="86">Eilat</cx:pt>
          <cx:pt idx="87">Eilat</cx:pt>
          <cx:pt idx="88">Eilat</cx:pt>
          <cx:pt idx="89">Eilat</cx:pt>
          <cx:pt idx="90">Eilat</cx:pt>
          <cx:pt idx="91">Eilat</cx:pt>
          <cx:pt idx="92">Eilat</cx:pt>
          <cx:pt idx="93">Houston</cx:pt>
          <cx:pt idx="94">Houston</cx:pt>
          <cx:pt idx="95">Houston</cx:pt>
          <cx:pt idx="96">Houston</cx:pt>
          <cx:pt idx="97">Houston</cx:pt>
          <cx:pt idx="98">Houston</cx:pt>
          <cx:pt idx="99">Indianapolis</cx:pt>
          <cx:pt idx="100">Indianapolis</cx:pt>
          <cx:pt idx="101">Indianapolis</cx:pt>
          <cx:pt idx="102">Indianapolis</cx:pt>
          <cx:pt idx="103">Indianapolis</cx:pt>
          <cx:pt idx="104">Indianapolis</cx:pt>
          <cx:pt idx="105">Indianapolis</cx:pt>
          <cx:pt idx="106">Indianapolis</cx:pt>
          <cx:pt idx="107">Indianapolis</cx:pt>
          <cx:pt idx="108">Jacksonville</cx:pt>
          <cx:pt idx="109">Jacksonville</cx:pt>
          <cx:pt idx="110">Jacksonville</cx:pt>
          <cx:pt idx="111">Jacksonville</cx:pt>
          <cx:pt idx="112">Jacksonville</cx:pt>
          <cx:pt idx="113">Jerusalem</cx:pt>
          <cx:pt idx="114">Jerusalem</cx:pt>
          <cx:pt idx="115">Jerusalem</cx:pt>
          <cx:pt idx="116">Kansas City</cx:pt>
          <cx:pt idx="117">Kansas City</cx:pt>
          <cx:pt idx="118">Kansas City</cx:pt>
          <cx:pt idx="119">Kansas City</cx:pt>
          <cx:pt idx="120">Kansas City</cx:pt>
          <cx:pt idx="121">Kansas City</cx:pt>
          <cx:pt idx="122">Kansas City</cx:pt>
          <cx:pt idx="123">Kansas City</cx:pt>
          <cx:pt idx="124">Kansas City</cx:pt>
          <cx:pt idx="125">Las Vegas</cx:pt>
          <cx:pt idx="126">Las Vegas</cx:pt>
          <cx:pt idx="127">Las Vegas</cx:pt>
          <cx:pt idx="128">Las Vegas</cx:pt>
          <cx:pt idx="129">Las Vegas</cx:pt>
          <cx:pt idx="130">Las Vegas</cx:pt>
          <cx:pt idx="131">Las Vegas</cx:pt>
          <cx:pt idx="132">Las Vegas</cx:pt>
          <cx:pt idx="133">Las Vegas</cx:pt>
          <cx:pt idx="134">Las Vegas</cx:pt>
          <cx:pt idx="135">Las Vegas</cx:pt>
          <cx:pt idx="136">Las Vegas</cx:pt>
          <cx:pt idx="137">Los Angeles</cx:pt>
          <cx:pt idx="138">Los Angeles</cx:pt>
          <cx:pt idx="139">Los Angeles</cx:pt>
          <cx:pt idx="140">Los Angeles</cx:pt>
          <cx:pt idx="141">Los Angeles</cx:pt>
          <cx:pt idx="142">Minneapolis</cx:pt>
          <cx:pt idx="143">Minneapolis</cx:pt>
          <cx:pt idx="144">Minneapolis</cx:pt>
          <cx:pt idx="145">Minneapolis</cx:pt>
          <cx:pt idx="146">Minneapolis</cx:pt>
          <cx:pt idx="147">Minneapolis</cx:pt>
          <cx:pt idx="148">Minneapolis</cx:pt>
          <cx:pt idx="149">Minneapolis</cx:pt>
          <cx:pt idx="150">Minneapolis</cx:pt>
          <cx:pt idx="151">Montreal</cx:pt>
          <cx:pt idx="152">Montreal</cx:pt>
          <cx:pt idx="153">Montreal</cx:pt>
          <cx:pt idx="154">Montreal</cx:pt>
          <cx:pt idx="155">Montreal</cx:pt>
          <cx:pt idx="156">Montreal</cx:pt>
          <cx:pt idx="157">Montreal</cx:pt>
          <cx:pt idx="158">Montreal</cx:pt>
          <cx:pt idx="159">Montreal</cx:pt>
          <cx:pt idx="160">Nashville</cx:pt>
          <cx:pt idx="161">Nashville</cx:pt>
          <cx:pt idx="162">Nashville</cx:pt>
          <cx:pt idx="163">Nashville</cx:pt>
          <cx:pt idx="164">Nashville</cx:pt>
          <cx:pt idx="165">Nashville</cx:pt>
          <cx:pt idx="166">Nashville</cx:pt>
          <cx:pt idx="167">Nashville</cx:pt>
          <cx:pt idx="168">Nashville</cx:pt>
          <cx:pt idx="169">New York</cx:pt>
          <cx:pt idx="170">New York</cx:pt>
          <cx:pt idx="171">New York</cx:pt>
          <cx:pt idx="172">New York</cx:pt>
          <cx:pt idx="173">New York</cx:pt>
          <cx:pt idx="174">New York</cx:pt>
          <cx:pt idx="175">New York</cx:pt>
          <cx:pt idx="176">Philadelphia</cx:pt>
          <cx:pt idx="177">Philadelphia</cx:pt>
          <cx:pt idx="178">Philadelphia</cx:pt>
          <cx:pt idx="179">Philadelphia</cx:pt>
          <cx:pt idx="180">Philadelphia</cx:pt>
          <cx:pt idx="181">Philadelphia</cx:pt>
          <cx:pt idx="182">Philadelphia</cx:pt>
          <cx:pt idx="183">Philadelphia</cx:pt>
          <cx:pt idx="184">Philadelphia</cx:pt>
          <cx:pt idx="185">Phoenix</cx:pt>
          <cx:pt idx="186">Phoenix</cx:pt>
          <cx:pt idx="187">Phoenix</cx:pt>
          <cx:pt idx="188">Phoenix</cx:pt>
          <cx:pt idx="189">Phoenix</cx:pt>
          <cx:pt idx="190">Phoenix</cx:pt>
          <cx:pt idx="191">Phoenix</cx:pt>
          <cx:pt idx="192">Phoenix</cx:pt>
          <cx:pt idx="193">Phoenix</cx:pt>
          <cx:pt idx="194">Phoenix</cx:pt>
          <cx:pt idx="195">Phoenix</cx:pt>
          <cx:pt idx="196">Pittsburgh</cx:pt>
          <cx:pt idx="197">Pittsburgh</cx:pt>
          <cx:pt idx="198">Pittsburgh</cx:pt>
          <cx:pt idx="199">Pittsburgh</cx:pt>
          <cx:pt idx="200">Pittsburgh</cx:pt>
          <cx:pt idx="201">Pittsburgh</cx:pt>
          <cx:pt idx="202">Pittsburgh</cx:pt>
          <cx:pt idx="203">Pittsburgh</cx:pt>
          <cx:pt idx="204">Pittsburgh</cx:pt>
          <cx:pt idx="205">Portland</cx:pt>
          <cx:pt idx="206">Portland</cx:pt>
          <cx:pt idx="207">Portland</cx:pt>
          <cx:pt idx="208">Portland</cx:pt>
          <cx:pt idx="209">Portland</cx:pt>
          <cx:pt idx="210">Saint Louis</cx:pt>
          <cx:pt idx="211">Saint Louis</cx:pt>
          <cx:pt idx="212">Saint Louis</cx:pt>
          <cx:pt idx="213">Saint Louis</cx:pt>
          <cx:pt idx="214">Saint Louis</cx:pt>
          <cx:pt idx="215">Saint Louis</cx:pt>
          <cx:pt idx="216">Saint Louis</cx:pt>
          <cx:pt idx="217">Saint Louis</cx:pt>
          <cx:pt idx="218">Saint Louis</cx:pt>
          <cx:pt idx="219">San Antonio</cx:pt>
          <cx:pt idx="220">San Antonio</cx:pt>
          <cx:pt idx="221">San Antonio</cx:pt>
          <cx:pt idx="222">San Antonio</cx:pt>
          <cx:pt idx="223">San Antonio</cx:pt>
          <cx:pt idx="224">San Antonio</cx:pt>
          <cx:pt idx="225">San Antonio</cx:pt>
          <cx:pt idx="226">San Diego</cx:pt>
          <cx:pt idx="227">San Diego</cx:pt>
          <cx:pt idx="228">San Diego</cx:pt>
          <cx:pt idx="229">San Diego</cx:pt>
          <cx:pt idx="230">San Diego</cx:pt>
          <cx:pt idx="231">San Francisco</cx:pt>
          <cx:pt idx="232">San Francisco</cx:pt>
          <cx:pt idx="233">Toronto</cx:pt>
          <cx:pt idx="234">Toronto</cx:pt>
          <cx:pt idx="235">Toronto</cx:pt>
          <cx:pt idx="236">Toronto</cx:pt>
          <cx:pt idx="237">Toronto</cx:pt>
          <cx:pt idx="238">Toronto</cx:pt>
          <cx:pt idx="239">Toronto</cx:pt>
        </cx:lvl>
      </cx:strDim>
      <cx:numDim type="val">
        <cx:f>Output!$D$39:$D$278</cx:f>
        <cx:lvl ptCount="240" formatCode="General">
          <cx:pt idx="0">6.1799999999999997</cx:pt>
          <cx:pt idx="1">6.5300000000000002</cx:pt>
          <cx:pt idx="2">6.5</cx:pt>
          <cx:pt idx="3">6.3200000000000003</cx:pt>
          <cx:pt idx="4">6.5999999999999996</cx:pt>
          <cx:pt idx="5">6.1100000000000003</cx:pt>
          <cx:pt idx="6">5.6299999999999999</cx:pt>
          <cx:pt idx="7">5.0899999999999999</cx:pt>
          <cx:pt idx="8">5.7000000000000002</cx:pt>
          <cx:pt idx="9">6.21</cx:pt>
          <cx:pt idx="10">6.3399999999999999</cx:pt>
          <cx:pt idx="11">5.6299999999999999</cx:pt>
          <cx:pt idx="12">6.96</cx:pt>
          <cx:pt idx="13">6.3099999999999996</cx:pt>
          <cx:pt idx="14">6.6600000000000001</cx:pt>
          <cx:pt idx="15">5.4400000000000004</cx:pt>
          <cx:pt idx="16">5.2400000000000002</cx:pt>
          <cx:pt idx="17">5.5700000000000003</cx:pt>
          <cx:pt idx="18">6.2000000000000002</cx:pt>
          <cx:pt idx="19">5.9500000000000002</cx:pt>
          <cx:pt idx="20">5.2199999999999998</cx:pt>
          <cx:pt idx="21">5.8099999999999996</cx:pt>
          <cx:pt idx="22">6.0599999999999996</cx:pt>
          <cx:pt idx="23">6.2599999999999998</cx:pt>
          <cx:pt idx="24">5.8499999999999996</cx:pt>
          <cx:pt idx="25">5.7699999999999996</cx:pt>
          <cx:pt idx="26">5.5099999999999998</cx:pt>
          <cx:pt idx="27">6.25</cx:pt>
          <cx:pt idx="28">5.54</cx:pt>
          <cx:pt idx="29">6.1600000000000001</cx:pt>
          <cx:pt idx="30">6.1500000000000004</cx:pt>
          <cx:pt idx="31">5.46</cx:pt>
          <cx:pt idx="32">5.5599999999999996</cx:pt>
          <cx:pt idx="33">5.25</cx:pt>
          <cx:pt idx="34">5.3200000000000003</cx:pt>
          <cx:pt idx="35">5.0800000000000001</cx:pt>
          <cx:pt idx="36">6.7400000000000002</cx:pt>
          <cx:pt idx="37">6.9800000000000004</cx:pt>
          <cx:pt idx="38">7</cx:pt>
          <cx:pt idx="39">5.7699999999999996</cx:pt>
          <cx:pt idx="40">5.1600000000000001</cx:pt>
          <cx:pt idx="41">5.6299999999999999</cx:pt>
          <cx:pt idx="42">6.3700000000000001</cx:pt>
          <cx:pt idx="43">6.1299999999999999</cx:pt>
          <cx:pt idx="44">7.1900000000000004</cx:pt>
          <cx:pt idx="45">7.6299999999999999</cx:pt>
          <cx:pt idx="46">6.4400000000000004</cx:pt>
          <cx:pt idx="47">5.7999999999999998</cx:pt>
          <cx:pt idx="48">6.3099999999999996</cx:pt>
          <cx:pt idx="49">5.1299999999999999</cx:pt>
          <cx:pt idx="50">5.04</cx:pt>
          <cx:pt idx="51">5.0700000000000003</cx:pt>
          <cx:pt idx="52">6.04</cx:pt>
          <cx:pt idx="53">6.46</cx:pt>
          <cx:pt idx="54">6.8600000000000003</cx:pt>
          <cx:pt idx="55">7.3799999999999999</cx:pt>
          <cx:pt idx="56">6.8600000000000003</cx:pt>
          <cx:pt idx="57">5.54</cx:pt>
          <cx:pt idx="58">5.8600000000000003</cx:pt>
          <cx:pt idx="59">6.6200000000000001</cx:pt>
          <cx:pt idx="60">7.0700000000000003</cx:pt>
          <cx:pt idx="61">7.2999999999999998</cx:pt>
          <cx:pt idx="62">7.7599999999999998</cx:pt>
          <cx:pt idx="63">7.6600000000000001</cx:pt>
          <cx:pt idx="64">7.2199999999999998</cx:pt>
          <cx:pt idx="65">6.8300000000000001</cx:pt>
          <cx:pt idx="66">6.2699999999999996</cx:pt>
          <cx:pt idx="67">5.6100000000000003</cx:pt>
          <cx:pt idx="68">5.6699999999999999</cx:pt>
          <cx:pt idx="69">6.4900000000000002</cx:pt>
          <cx:pt idx="70">7.2000000000000002</cx:pt>
          <cx:pt idx="71">7.8200000000000003</cx:pt>
          <cx:pt idx="72">7.7699999999999996</cx:pt>
          <cx:pt idx="73">6.8499999999999996</cx:pt>
          <cx:pt idx="74">7.7300000000000004</cx:pt>
          <cx:pt idx="75">6.6100000000000003</cx:pt>
          <cx:pt idx="76">5.8700000000000001</cx:pt>
          <cx:pt idx="77">6.0800000000000001</cx:pt>
          <cx:pt idx="78">5.2699999999999996</cx:pt>
          <cx:pt idx="79">5.3700000000000001</cx:pt>
          <cx:pt idx="80">5.7400000000000002</cx:pt>
          <cx:pt idx="81">5.5</cx:pt>
          <cx:pt idx="82">5.5199999999999996</cx:pt>
          <cx:pt idx="83">5.4900000000000002</cx:pt>
          <cx:pt idx="84">6.3300000000000001</cx:pt>
          <cx:pt idx="85">6.2599999999999998</cx:pt>
          <cx:pt idx="86">6.6200000000000001</cx:pt>
          <cx:pt idx="87">6.0300000000000002</cx:pt>
          <cx:pt idx="88">6.0800000000000001</cx:pt>
          <cx:pt idx="89">6.1200000000000001</cx:pt>
          <cx:pt idx="90">6</cx:pt>
          <cx:pt idx="91">5.1299999999999999</cx:pt>
          <cx:pt idx="92">5.0300000000000002</cx:pt>
          <cx:pt idx="93">6.5599999999999996</cx:pt>
          <cx:pt idx="94">6.4199999999999999</cx:pt>
          <cx:pt idx="95">5.8200000000000003</cx:pt>
          <cx:pt idx="96">5.29</cx:pt>
          <cx:pt idx="97">6.3399999999999999</cx:pt>
          <cx:pt idx="98">6.6200000000000001</cx:pt>
          <cx:pt idx="99">7.8200000000000003</cx:pt>
          <cx:pt idx="100">8.3699999999999992</cx:pt>
          <cx:pt idx="101">7.0599999999999996</cx:pt>
          <cx:pt idx="102">6.4199999999999999</cx:pt>
          <cx:pt idx="103">6.0599999999999996</cx:pt>
          <cx:pt idx="104">5.8399999999999999</cx:pt>
          <cx:pt idx="105">6.3399999999999999</cx:pt>
          <cx:pt idx="106">6.6200000000000001</cx:pt>
          <cx:pt idx="107">6.3899999999999997</cx:pt>
          <cx:pt idx="108">5.8399999999999999</cx:pt>
          <cx:pt idx="109">5.6500000000000004</cx:pt>
          <cx:pt idx="110">5.6699999999999999</cx:pt>
          <cx:pt idx="111">5.2199999999999998</cx:pt>
          <cx:pt idx="112">5.4100000000000001</cx:pt>
          <cx:pt idx="113">5.3300000000000001</cx:pt>
          <cx:pt idx="114">5.3600000000000003</cx:pt>
          <cx:pt idx="115">5.1200000000000001</cx:pt>
          <cx:pt idx="116">8.0899999999999999</cx:pt>
          <cx:pt idx="117">8.4700000000000006</cx:pt>
          <cx:pt idx="118">7.6600000000000001</cx:pt>
          <cx:pt idx="119">6.21</cx:pt>
          <cx:pt idx="120">5.96</cx:pt>
          <cx:pt idx="121">5.3300000000000001</cx:pt>
          <cx:pt idx="122">6.6799999999999997</cx:pt>
          <cx:pt idx="123">7.6399999999999997</cx:pt>
          <cx:pt idx="124">7.9299999999999997</cx:pt>
          <cx:pt idx="125">5.6799999999999997</cx:pt>
          <cx:pt idx="126">5.9299999999999997</cx:pt>
          <cx:pt idx="127">6.2699999999999996</cx:pt>
          <cx:pt idx="128">6.29</cx:pt>
          <cx:pt idx="129">6.7199999999999998</cx:pt>
          <cx:pt idx="130">6.8499999999999996</cx:pt>
          <cx:pt idx="131">5.2999999999999998</cx:pt>
          <cx:pt idx="132">5.9400000000000004</cx:pt>
          <cx:pt idx="133">6.3600000000000003</cx:pt>
          <cx:pt idx="134">7.0199999999999996</cx:pt>
          <cx:pt idx="135">6.5700000000000003</cx:pt>
          <cx:pt idx="136">5.3899999999999997</cx:pt>
          <cx:pt idx="137">5.4400000000000004</cx:pt>
          <cx:pt idx="138">5.0999999999999996</cx:pt>
          <cx:pt idx="139">5.3300000000000001</cx:pt>
          <cx:pt idx="140">6.0599999999999996</cx:pt>
          <cx:pt idx="141">5.6600000000000001</cx:pt>
          <cx:pt idx="142">8.3200000000000003</cx:pt>
          <cx:pt idx="143">8.2100000000000009</cx:pt>
          <cx:pt idx="144">7.5199999999999996</cx:pt>
          <cx:pt idx="145">6.5700000000000003</cx:pt>
          <cx:pt idx="146">6.0499999999999998</cx:pt>
          <cx:pt idx="147">5.5099999999999998</cx:pt>
          <cx:pt idx="148">5.7400000000000002</cx:pt>
          <cx:pt idx="149">7.1500000000000004</cx:pt>
          <cx:pt idx="150">7.6699999999999999</cx:pt>
          <cx:pt idx="151">7.8899999999999997</cx:pt>
          <cx:pt idx="152">7.1200000000000001</cx:pt>
          <cx:pt idx="153">6.4800000000000004</cx:pt>
          <cx:pt idx="154">5.6699999999999999</cx:pt>
          <cx:pt idx="155">5.9400000000000004</cx:pt>
          <cx:pt idx="156">5.5999999999999996</cx:pt>
          <cx:pt idx="157">5.2699999999999996</cx:pt>
          <cx:pt idx="158">5.4299999999999997</cx:pt>
          <cx:pt idx="159">6.6799999999999997</cx:pt>
          <cx:pt idx="160">7.8399999999999999</cx:pt>
          <cx:pt idx="161">7.6299999999999999</cx:pt>
          <cx:pt idx="162">7.2300000000000004</cx:pt>
          <cx:pt idx="163">6.0999999999999996</cx:pt>
          <cx:pt idx="164">5.71</cx:pt>
          <cx:pt idx="165">5.3099999999999996</cx:pt>
          <cx:pt idx="166">5.9800000000000004</cx:pt>
          <cx:pt idx="167">7.0700000000000003</cx:pt>
          <cx:pt idx="168">7.1600000000000001</cx:pt>
          <cx:pt idx="169">6.1699999999999999</cx:pt>
          <cx:pt idx="170">6.5899999999999999</cx:pt>
          <cx:pt idx="171">5.9000000000000004</cx:pt>
          <cx:pt idx="172">5.5</cx:pt>
          <cx:pt idx="173">5.4900000000000002</cx:pt>
          <cx:pt idx="174">5.4400000000000004</cx:pt>
          <cx:pt idx="175">5.1699999999999999</cx:pt>
          <cx:pt idx="176">6.3799999999999999</cx:pt>
          <cx:pt idx="177">6.8700000000000001</cx:pt>
          <cx:pt idx="178">6.4000000000000004</cx:pt>
          <cx:pt idx="179">6.1100000000000003</cx:pt>
          <cx:pt idx="180">5.8099999999999996</cx:pt>
          <cx:pt idx="181">5.4800000000000004</cx:pt>
          <cx:pt idx="182">5.6399999999999997</cx:pt>
          <cx:pt idx="183">5.9400000000000004</cx:pt>
          <cx:pt idx="184">5.71</cx:pt>
          <cx:pt idx="185">5.9900000000000002</cx:pt>
          <cx:pt idx="186">5.8700000000000001</cx:pt>
          <cx:pt idx="187">6.1100000000000003</cx:pt>
          <cx:pt idx="188">6.25</cx:pt>
          <cx:pt idx="189">6.4299999999999997</cx:pt>
          <cx:pt idx="190">6.5</cx:pt>
          <cx:pt idx="191">5.2199999999999998</cx:pt>
          <cx:pt idx="192">5.6699999999999999</cx:pt>
          <cx:pt idx="193">6.3899999999999997</cx:pt>
          <cx:pt idx="194">6.4500000000000002</cx:pt>
          <cx:pt idx="195">5.7000000000000002</cx:pt>
          <cx:pt idx="196">7.5300000000000002</cx:pt>
          <cx:pt idx="197">7.8799999999999999</cx:pt>
          <cx:pt idx="198">7.2699999999999996</cx:pt>
          <cx:pt idx="199">6.7400000000000002</cx:pt>
          <cx:pt idx="200">6.1299999999999999</cx:pt>
          <cx:pt idx="201">5.4500000000000002</cx:pt>
          <cx:pt idx="202">5.9000000000000004</cx:pt>
          <cx:pt idx="203">6.3899999999999997</cx:pt>
          <cx:pt idx="204">6.2400000000000002</cx:pt>
          <cx:pt idx="205">5.2000000000000002</cx:pt>
          <cx:pt idx="206">5.54</cx:pt>
          <cx:pt idx="207">5.6200000000000001</cx:pt>
          <cx:pt idx="208">5.6299999999999999</cx:pt>
          <cx:pt idx="209">5.25</cx:pt>
          <cx:pt idx="210">7.5</cx:pt>
          <cx:pt idx="211">8.1199999999999992</cx:pt>
          <cx:pt idx="212">7.21</cx:pt>
          <cx:pt idx="213">6.0899999999999999</cx:pt>
          <cx:pt idx="214">5.9299999999999997</cx:pt>
          <cx:pt idx="215">5.79</cx:pt>
          <cx:pt idx="216">6.4400000000000004</cx:pt>
          <cx:pt idx="217">6.8300000000000001</cx:pt>
          <cx:pt idx="218">6.54</cx:pt>
          <cx:pt idx="219">6.9000000000000004</cx:pt>
          <cx:pt idx="220">7.0800000000000001</cx:pt>
          <cx:pt idx="221">6.2300000000000004</cx:pt>
          <cx:pt idx="222">5.2199999999999998</cx:pt>
          <cx:pt idx="223">5.6699999999999999</cx:pt>
          <cx:pt idx="224">6.6600000000000001</cx:pt>
          <cx:pt idx="225">6.5899999999999999</cx:pt>
          <cx:pt idx="226">5.3899999999999997</cx:pt>
          <cx:pt idx="227">5.0300000000000002</cx:pt>
          <cx:pt idx="228">5.6900000000000004</cx:pt>
          <cx:pt idx="229">5.4100000000000001</cx:pt>
          <cx:pt idx="230">5.0099999999999998</cx:pt>
          <cx:pt idx="231">5.0099999999999998</cx:pt>
          <cx:pt idx="232">5.0199999999999996</cx:pt>
          <cx:pt idx="233">6.5499999999999998</cx:pt>
          <cx:pt idx="234">6.8499999999999996</cx:pt>
          <cx:pt idx="235">6.0499999999999998</cx:pt>
          <cx:pt idx="236">5.0800000000000001</cx:pt>
          <cx:pt idx="237">5.4400000000000004</cx:pt>
          <cx:pt idx="238">5.0099999999999998</cx:pt>
          <cx:pt idx="239">5.1500000000000004</cx:pt>
        </cx:lvl>
      </cx:numDim>
    </cx:data>
  </cx:chartData>
  <cx:chart>
    <cx:title pos="t" align="ctr" overlay="0">
      <cx:tx>
        <cx:txData>
          <cx:v> Significant temperature fluctuations</cx:v>
        </cx:txData>
      </cx:tx>
      <cx:txPr>
        <a:bodyPr spcFirstLastPara="1" vertOverflow="ellipsis" horzOverflow="overflow" wrap="square" lIns="0" tIns="0" rIns="0" bIns="0" anchor="ctr" anchorCtr="1"/>
        <a:lstStyle/>
        <a:p>
          <a:pPr algn="ctr" rtl="0">
            <a:defRPr/>
          </a:pPr>
          <a:r>
            <a:rPr lang="en-US" sz="2200" b="1" i="0" u="none" strike="noStrike" baseline="0" dirty="0">
              <a:solidFill>
                <a:prstClr val="black">
                  <a:lumMod val="75000"/>
                  <a:lumOff val="25000"/>
                </a:prstClr>
              </a:solidFill>
              <a:latin typeface="Calibri"/>
            </a:rPr>
            <a:t> Significant temperature fluctuations</a:t>
          </a:r>
        </a:p>
      </cx:txPr>
    </cx:title>
    <cx:plotArea>
      <cx:plotAreaRegion>
        <cx:series layoutId="boxWhisker" uniqueId="{DD54192D-88F6-41C5-B965-FD44EB2AF296}">
          <cx:tx>
            <cx:txData>
              <cx:f>Output!$B$38</cx:f>
              <cx:v>month</cx:v>
            </cx:txData>
          </cx:tx>
          <cx:dataId val="0"/>
          <cx:layoutPr>
            <cx:visibility meanLine="0" meanMarker="1" nonoutliers="0" outliers="1"/>
            <cx:statistics quartileMethod="exclusive"/>
          </cx:layoutPr>
        </cx:series>
        <cx:series layoutId="boxWhisker" uniqueId="{2046FA8A-93CD-48C2-8637-0B7108281721}">
          <cx:tx>
            <cx:txData>
              <cx:f>Output!$D$38</cx:f>
              <cx:v>temperature_stddev</cx:v>
            </cx:txData>
          </cx:tx>
          <cx:dataId val="1"/>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3.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C07D7-BF2F-4907-82C8-14D1B600FDB4}"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3B4FDE6B-DFEA-4664-BFAD-152727F448F0}">
      <dgm:prSet phldrT="[Text]"/>
      <dgm:spPr/>
      <dgm:t>
        <a:bodyPr/>
        <a:lstStyle/>
        <a:p>
          <a:r>
            <a:rPr lang="en-IN" b="1" dirty="0">
              <a:latin typeface="Cambria" panose="02040503050406030204" pitchFamily="18" charset="0"/>
              <a:ea typeface="Cambria" panose="02040503050406030204" pitchFamily="18" charset="0"/>
            </a:rPr>
            <a:t>City Attributes Analysis</a:t>
          </a:r>
        </a:p>
      </dgm:t>
    </dgm:pt>
    <dgm:pt modelId="{04604082-77EE-40A4-AE14-68787C2DB83C}" type="parTrans" cxnId="{B137865C-CE67-4C32-8716-822FC9A9EA91}">
      <dgm:prSet/>
      <dgm:spPr/>
      <dgm:t>
        <a:bodyPr/>
        <a:lstStyle/>
        <a:p>
          <a:endParaRPr lang="en-IN"/>
        </a:p>
      </dgm:t>
    </dgm:pt>
    <dgm:pt modelId="{A35B1B72-4613-4F6A-9B7E-EEEF196517C2}" type="sibTrans" cxnId="{B137865C-CE67-4C32-8716-822FC9A9EA91}">
      <dgm:prSet/>
      <dgm:spPr/>
      <dgm:t>
        <a:bodyPr/>
        <a:lstStyle/>
        <a:p>
          <a:endParaRPr lang="en-IN"/>
        </a:p>
      </dgm:t>
    </dgm:pt>
    <dgm:pt modelId="{2B2D6A34-E04D-4430-95B3-07741DDD12FB}">
      <dgm:prSet phldrT="[Text]"/>
      <dgm:spPr/>
      <dgm:t>
        <a:bodyPr/>
        <a:lstStyle/>
        <a:p>
          <a:r>
            <a:rPr lang="en-IN" b="1" dirty="0">
              <a:latin typeface="Cambria" panose="02040503050406030204" pitchFamily="18" charset="0"/>
              <a:ea typeface="Cambria" panose="02040503050406030204" pitchFamily="18" charset="0"/>
            </a:rPr>
            <a:t>Temperature Analysis</a:t>
          </a:r>
        </a:p>
      </dgm:t>
    </dgm:pt>
    <dgm:pt modelId="{EE3050CF-C377-4026-BCD3-E9C080FBB6DD}" type="parTrans" cxnId="{1F1C1709-1A72-4955-AFB5-35D8AE0BCFA4}">
      <dgm:prSet/>
      <dgm:spPr/>
      <dgm:t>
        <a:bodyPr/>
        <a:lstStyle/>
        <a:p>
          <a:endParaRPr lang="en-IN"/>
        </a:p>
      </dgm:t>
    </dgm:pt>
    <dgm:pt modelId="{89A63060-40BF-4574-B69F-135E7FC796C9}" type="sibTrans" cxnId="{1F1C1709-1A72-4955-AFB5-35D8AE0BCFA4}">
      <dgm:prSet/>
      <dgm:spPr/>
      <dgm:t>
        <a:bodyPr/>
        <a:lstStyle/>
        <a:p>
          <a:endParaRPr lang="en-IN"/>
        </a:p>
      </dgm:t>
    </dgm:pt>
    <dgm:pt modelId="{1F79A3A7-7EFE-4C1E-A738-D30536169679}">
      <dgm:prSet phldrT="[Text]"/>
      <dgm:spPr/>
      <dgm:t>
        <a:bodyPr/>
        <a:lstStyle/>
        <a:p>
          <a:r>
            <a:rPr lang="en-IN" b="1" dirty="0">
              <a:latin typeface="Cambria" panose="02040503050406030204" pitchFamily="18" charset="0"/>
              <a:ea typeface="Cambria" panose="02040503050406030204" pitchFamily="18" charset="0"/>
            </a:rPr>
            <a:t>Humidity and Description</a:t>
          </a:r>
        </a:p>
      </dgm:t>
    </dgm:pt>
    <dgm:pt modelId="{2991061E-8610-4F0B-AB34-BA9B479F67D7}" type="parTrans" cxnId="{D725435C-478F-4AB4-BFFD-7B826A3DF5C8}">
      <dgm:prSet/>
      <dgm:spPr/>
      <dgm:t>
        <a:bodyPr/>
        <a:lstStyle/>
        <a:p>
          <a:endParaRPr lang="en-IN"/>
        </a:p>
      </dgm:t>
    </dgm:pt>
    <dgm:pt modelId="{8AA343E5-A2D7-437F-B1A9-90F3B16BB6BD}" type="sibTrans" cxnId="{D725435C-478F-4AB4-BFFD-7B826A3DF5C8}">
      <dgm:prSet/>
      <dgm:spPr/>
      <dgm:t>
        <a:bodyPr/>
        <a:lstStyle/>
        <a:p>
          <a:endParaRPr lang="en-IN"/>
        </a:p>
      </dgm:t>
    </dgm:pt>
    <dgm:pt modelId="{167E8442-E417-4DCE-A11B-9DBD92C1D521}">
      <dgm:prSet/>
      <dgm:spPr/>
      <dgm:t>
        <a:bodyPr/>
        <a:lstStyle/>
        <a:p>
          <a:r>
            <a:rPr lang="en-IN" b="1" dirty="0">
              <a:latin typeface="Cambria" panose="02040503050406030204" pitchFamily="18" charset="0"/>
              <a:ea typeface="Cambria" panose="02040503050406030204" pitchFamily="18" charset="0"/>
            </a:rPr>
            <a:t>Wind Attributes Analysis</a:t>
          </a:r>
        </a:p>
      </dgm:t>
    </dgm:pt>
    <dgm:pt modelId="{D73863C3-7307-4D95-8CF4-90AA50FEF3B5}" type="parTrans" cxnId="{01FB33FE-5AC8-433E-B9DF-67B178EA4F14}">
      <dgm:prSet/>
      <dgm:spPr/>
      <dgm:t>
        <a:bodyPr/>
        <a:lstStyle/>
        <a:p>
          <a:endParaRPr lang="en-IN"/>
        </a:p>
      </dgm:t>
    </dgm:pt>
    <dgm:pt modelId="{638EF321-FCA9-4E3E-85E0-5BE9B679C81D}" type="sibTrans" cxnId="{01FB33FE-5AC8-433E-B9DF-67B178EA4F14}">
      <dgm:prSet/>
      <dgm:spPr/>
      <dgm:t>
        <a:bodyPr/>
        <a:lstStyle/>
        <a:p>
          <a:endParaRPr lang="en-IN"/>
        </a:p>
      </dgm:t>
    </dgm:pt>
    <dgm:pt modelId="{17A8E234-7D89-4DE3-BE93-42F4F5F418AA}" type="pres">
      <dgm:prSet presAssocID="{A71C07D7-BF2F-4907-82C8-14D1B600FDB4}" presName="Name0" presStyleCnt="0">
        <dgm:presLayoutVars>
          <dgm:chMax val="7"/>
          <dgm:chPref val="7"/>
          <dgm:dir/>
        </dgm:presLayoutVars>
      </dgm:prSet>
      <dgm:spPr/>
    </dgm:pt>
    <dgm:pt modelId="{AC32433E-DF9C-491A-811D-3437B340CF43}" type="pres">
      <dgm:prSet presAssocID="{A71C07D7-BF2F-4907-82C8-14D1B600FDB4}" presName="Name1" presStyleCnt="0"/>
      <dgm:spPr/>
    </dgm:pt>
    <dgm:pt modelId="{0686389C-F462-4ED0-94E8-3963F2D5CE05}" type="pres">
      <dgm:prSet presAssocID="{A71C07D7-BF2F-4907-82C8-14D1B600FDB4}" presName="cycle" presStyleCnt="0"/>
      <dgm:spPr/>
    </dgm:pt>
    <dgm:pt modelId="{CAE2ECCB-4DD8-4668-AB4E-FD2CC3591F7C}" type="pres">
      <dgm:prSet presAssocID="{A71C07D7-BF2F-4907-82C8-14D1B600FDB4}" presName="srcNode" presStyleLbl="node1" presStyleIdx="0" presStyleCnt="4"/>
      <dgm:spPr/>
    </dgm:pt>
    <dgm:pt modelId="{80760C5B-028B-4E1F-85A0-4C4762E527DD}" type="pres">
      <dgm:prSet presAssocID="{A71C07D7-BF2F-4907-82C8-14D1B600FDB4}" presName="conn" presStyleLbl="parChTrans1D2" presStyleIdx="0" presStyleCnt="1"/>
      <dgm:spPr/>
    </dgm:pt>
    <dgm:pt modelId="{6A2E5235-BB6D-4100-B5C2-49096B390200}" type="pres">
      <dgm:prSet presAssocID="{A71C07D7-BF2F-4907-82C8-14D1B600FDB4}" presName="extraNode" presStyleLbl="node1" presStyleIdx="0" presStyleCnt="4"/>
      <dgm:spPr/>
    </dgm:pt>
    <dgm:pt modelId="{3DA433DA-D8B5-4A64-9640-5E8DC58CAE18}" type="pres">
      <dgm:prSet presAssocID="{A71C07D7-BF2F-4907-82C8-14D1B600FDB4}" presName="dstNode" presStyleLbl="node1" presStyleIdx="0" presStyleCnt="4"/>
      <dgm:spPr/>
    </dgm:pt>
    <dgm:pt modelId="{D9054816-5717-4903-92EC-F01E52923B3A}" type="pres">
      <dgm:prSet presAssocID="{3B4FDE6B-DFEA-4664-BFAD-152727F448F0}" presName="text_1" presStyleLbl="node1" presStyleIdx="0" presStyleCnt="4">
        <dgm:presLayoutVars>
          <dgm:bulletEnabled val="1"/>
        </dgm:presLayoutVars>
      </dgm:prSet>
      <dgm:spPr/>
    </dgm:pt>
    <dgm:pt modelId="{3F6B7914-FE94-4402-ADDB-9C521CADF99F}" type="pres">
      <dgm:prSet presAssocID="{3B4FDE6B-DFEA-4664-BFAD-152727F448F0}" presName="accent_1" presStyleCnt="0"/>
      <dgm:spPr/>
    </dgm:pt>
    <dgm:pt modelId="{5680C32E-6232-46B3-8886-4E7AB40BB07C}" type="pres">
      <dgm:prSet presAssocID="{3B4FDE6B-DFEA-4664-BFAD-152727F448F0}" presName="accentRepeatNode" presStyleLbl="solidFgAcc1" presStyleIdx="0" presStyleCnt="4"/>
      <dgm:spPr/>
    </dgm:pt>
    <dgm:pt modelId="{45117F1F-7FFA-4E0A-8DC1-61A6DF530E86}" type="pres">
      <dgm:prSet presAssocID="{2B2D6A34-E04D-4430-95B3-07741DDD12FB}" presName="text_2" presStyleLbl="node1" presStyleIdx="1" presStyleCnt="4">
        <dgm:presLayoutVars>
          <dgm:bulletEnabled val="1"/>
        </dgm:presLayoutVars>
      </dgm:prSet>
      <dgm:spPr/>
    </dgm:pt>
    <dgm:pt modelId="{E405A0E1-CB63-4671-8E59-0EBB16EA17B6}" type="pres">
      <dgm:prSet presAssocID="{2B2D6A34-E04D-4430-95B3-07741DDD12FB}" presName="accent_2" presStyleCnt="0"/>
      <dgm:spPr/>
    </dgm:pt>
    <dgm:pt modelId="{2BE278C6-43FF-43F1-B6BA-41204FA5B49D}" type="pres">
      <dgm:prSet presAssocID="{2B2D6A34-E04D-4430-95B3-07741DDD12FB}" presName="accentRepeatNode" presStyleLbl="solidFgAcc1" presStyleIdx="1" presStyleCnt="4"/>
      <dgm:spPr/>
    </dgm:pt>
    <dgm:pt modelId="{8BE50987-3A5D-4407-AAE8-9AA34E47D618}" type="pres">
      <dgm:prSet presAssocID="{1F79A3A7-7EFE-4C1E-A738-D30536169679}" presName="text_3" presStyleLbl="node1" presStyleIdx="2" presStyleCnt="4">
        <dgm:presLayoutVars>
          <dgm:bulletEnabled val="1"/>
        </dgm:presLayoutVars>
      </dgm:prSet>
      <dgm:spPr/>
    </dgm:pt>
    <dgm:pt modelId="{B6EC741B-A7EA-45D8-8D84-6689FA4111E3}" type="pres">
      <dgm:prSet presAssocID="{1F79A3A7-7EFE-4C1E-A738-D30536169679}" presName="accent_3" presStyleCnt="0"/>
      <dgm:spPr/>
    </dgm:pt>
    <dgm:pt modelId="{1B5AA724-0271-47E9-AFE9-592C9600E5DE}" type="pres">
      <dgm:prSet presAssocID="{1F79A3A7-7EFE-4C1E-A738-D30536169679}" presName="accentRepeatNode" presStyleLbl="solidFgAcc1" presStyleIdx="2" presStyleCnt="4"/>
      <dgm:spPr/>
    </dgm:pt>
    <dgm:pt modelId="{06484836-0941-4BFE-96B1-BA8F00E11CC8}" type="pres">
      <dgm:prSet presAssocID="{167E8442-E417-4DCE-A11B-9DBD92C1D521}" presName="text_4" presStyleLbl="node1" presStyleIdx="3" presStyleCnt="4">
        <dgm:presLayoutVars>
          <dgm:bulletEnabled val="1"/>
        </dgm:presLayoutVars>
      </dgm:prSet>
      <dgm:spPr/>
    </dgm:pt>
    <dgm:pt modelId="{8E80CC6E-88B0-4763-A678-908391F0F652}" type="pres">
      <dgm:prSet presAssocID="{167E8442-E417-4DCE-A11B-9DBD92C1D521}" presName="accent_4" presStyleCnt="0"/>
      <dgm:spPr/>
    </dgm:pt>
    <dgm:pt modelId="{299C3AC7-F947-4B71-A8A2-10BF0D3DFE13}" type="pres">
      <dgm:prSet presAssocID="{167E8442-E417-4DCE-A11B-9DBD92C1D521}" presName="accentRepeatNode" presStyleLbl="solidFgAcc1" presStyleIdx="3" presStyleCnt="4"/>
      <dgm:spPr/>
    </dgm:pt>
  </dgm:ptLst>
  <dgm:cxnLst>
    <dgm:cxn modelId="{1F1C1709-1A72-4955-AFB5-35D8AE0BCFA4}" srcId="{A71C07D7-BF2F-4907-82C8-14D1B600FDB4}" destId="{2B2D6A34-E04D-4430-95B3-07741DDD12FB}" srcOrd="1" destOrd="0" parTransId="{EE3050CF-C377-4026-BCD3-E9C080FBB6DD}" sibTransId="{89A63060-40BF-4574-B69F-135E7FC796C9}"/>
    <dgm:cxn modelId="{F1EC1217-7866-4F9B-929E-6E0A45D48A71}" type="presOf" srcId="{3B4FDE6B-DFEA-4664-BFAD-152727F448F0}" destId="{D9054816-5717-4903-92EC-F01E52923B3A}" srcOrd="0" destOrd="0" presId="urn:microsoft.com/office/officeart/2008/layout/VerticalCurvedList"/>
    <dgm:cxn modelId="{68F2593D-547C-4A03-9C26-46A64B167768}" type="presOf" srcId="{1F79A3A7-7EFE-4C1E-A738-D30536169679}" destId="{8BE50987-3A5D-4407-AAE8-9AA34E47D618}" srcOrd="0" destOrd="0" presId="urn:microsoft.com/office/officeart/2008/layout/VerticalCurvedList"/>
    <dgm:cxn modelId="{FE8B1E3F-2630-499C-8E21-1770F1552EE1}" type="presOf" srcId="{A35B1B72-4613-4F6A-9B7E-EEEF196517C2}" destId="{80760C5B-028B-4E1F-85A0-4C4762E527DD}" srcOrd="0" destOrd="0" presId="urn:microsoft.com/office/officeart/2008/layout/VerticalCurvedList"/>
    <dgm:cxn modelId="{D725435C-478F-4AB4-BFFD-7B826A3DF5C8}" srcId="{A71C07D7-BF2F-4907-82C8-14D1B600FDB4}" destId="{1F79A3A7-7EFE-4C1E-A738-D30536169679}" srcOrd="2" destOrd="0" parTransId="{2991061E-8610-4F0B-AB34-BA9B479F67D7}" sibTransId="{8AA343E5-A2D7-437F-B1A9-90F3B16BB6BD}"/>
    <dgm:cxn modelId="{B137865C-CE67-4C32-8716-822FC9A9EA91}" srcId="{A71C07D7-BF2F-4907-82C8-14D1B600FDB4}" destId="{3B4FDE6B-DFEA-4664-BFAD-152727F448F0}" srcOrd="0" destOrd="0" parTransId="{04604082-77EE-40A4-AE14-68787C2DB83C}" sibTransId="{A35B1B72-4613-4F6A-9B7E-EEEF196517C2}"/>
    <dgm:cxn modelId="{6F573A4A-07FB-4EB5-84E4-34AF85F45D13}" type="presOf" srcId="{A71C07D7-BF2F-4907-82C8-14D1B600FDB4}" destId="{17A8E234-7D89-4DE3-BE93-42F4F5F418AA}" srcOrd="0" destOrd="0" presId="urn:microsoft.com/office/officeart/2008/layout/VerticalCurvedList"/>
    <dgm:cxn modelId="{0361C871-9A7C-4B06-893C-B3EFA7C49067}" type="presOf" srcId="{167E8442-E417-4DCE-A11B-9DBD92C1D521}" destId="{06484836-0941-4BFE-96B1-BA8F00E11CC8}" srcOrd="0" destOrd="0" presId="urn:microsoft.com/office/officeart/2008/layout/VerticalCurvedList"/>
    <dgm:cxn modelId="{42704C7C-C247-4FAD-84F7-2F1E51A55690}" type="presOf" srcId="{2B2D6A34-E04D-4430-95B3-07741DDD12FB}" destId="{45117F1F-7FFA-4E0A-8DC1-61A6DF530E86}" srcOrd="0" destOrd="0" presId="urn:microsoft.com/office/officeart/2008/layout/VerticalCurvedList"/>
    <dgm:cxn modelId="{01FB33FE-5AC8-433E-B9DF-67B178EA4F14}" srcId="{A71C07D7-BF2F-4907-82C8-14D1B600FDB4}" destId="{167E8442-E417-4DCE-A11B-9DBD92C1D521}" srcOrd="3" destOrd="0" parTransId="{D73863C3-7307-4D95-8CF4-90AA50FEF3B5}" sibTransId="{638EF321-FCA9-4E3E-85E0-5BE9B679C81D}"/>
    <dgm:cxn modelId="{BFCFFC2B-469F-41D7-A599-139E79FE25CF}" type="presParOf" srcId="{17A8E234-7D89-4DE3-BE93-42F4F5F418AA}" destId="{AC32433E-DF9C-491A-811D-3437B340CF43}" srcOrd="0" destOrd="0" presId="urn:microsoft.com/office/officeart/2008/layout/VerticalCurvedList"/>
    <dgm:cxn modelId="{03BE73CA-232B-45FD-8B2E-DFCCBA6339FB}" type="presParOf" srcId="{AC32433E-DF9C-491A-811D-3437B340CF43}" destId="{0686389C-F462-4ED0-94E8-3963F2D5CE05}" srcOrd="0" destOrd="0" presId="urn:microsoft.com/office/officeart/2008/layout/VerticalCurvedList"/>
    <dgm:cxn modelId="{5D14DA98-EA71-4D1D-ACC7-7C769098E250}" type="presParOf" srcId="{0686389C-F462-4ED0-94E8-3963F2D5CE05}" destId="{CAE2ECCB-4DD8-4668-AB4E-FD2CC3591F7C}" srcOrd="0" destOrd="0" presId="urn:microsoft.com/office/officeart/2008/layout/VerticalCurvedList"/>
    <dgm:cxn modelId="{57349D9F-D30C-4EE1-A855-66C43344C56E}" type="presParOf" srcId="{0686389C-F462-4ED0-94E8-3963F2D5CE05}" destId="{80760C5B-028B-4E1F-85A0-4C4762E527DD}" srcOrd="1" destOrd="0" presId="urn:microsoft.com/office/officeart/2008/layout/VerticalCurvedList"/>
    <dgm:cxn modelId="{A9D2E82A-5EA7-4CF3-8698-DD8232228F86}" type="presParOf" srcId="{0686389C-F462-4ED0-94E8-3963F2D5CE05}" destId="{6A2E5235-BB6D-4100-B5C2-49096B390200}" srcOrd="2" destOrd="0" presId="urn:microsoft.com/office/officeart/2008/layout/VerticalCurvedList"/>
    <dgm:cxn modelId="{0E36DF69-47B7-4869-8639-6F21ACE6D4DB}" type="presParOf" srcId="{0686389C-F462-4ED0-94E8-3963F2D5CE05}" destId="{3DA433DA-D8B5-4A64-9640-5E8DC58CAE18}" srcOrd="3" destOrd="0" presId="urn:microsoft.com/office/officeart/2008/layout/VerticalCurvedList"/>
    <dgm:cxn modelId="{1A32462C-EFD3-4186-9DAA-68578ADB038B}" type="presParOf" srcId="{AC32433E-DF9C-491A-811D-3437B340CF43}" destId="{D9054816-5717-4903-92EC-F01E52923B3A}" srcOrd="1" destOrd="0" presId="urn:microsoft.com/office/officeart/2008/layout/VerticalCurvedList"/>
    <dgm:cxn modelId="{48DD6BD6-7E23-4456-9F9C-5EF7C257EB00}" type="presParOf" srcId="{AC32433E-DF9C-491A-811D-3437B340CF43}" destId="{3F6B7914-FE94-4402-ADDB-9C521CADF99F}" srcOrd="2" destOrd="0" presId="urn:microsoft.com/office/officeart/2008/layout/VerticalCurvedList"/>
    <dgm:cxn modelId="{93EFA65F-68B9-4468-A225-B044B17EAAD1}" type="presParOf" srcId="{3F6B7914-FE94-4402-ADDB-9C521CADF99F}" destId="{5680C32E-6232-46B3-8886-4E7AB40BB07C}" srcOrd="0" destOrd="0" presId="urn:microsoft.com/office/officeart/2008/layout/VerticalCurvedList"/>
    <dgm:cxn modelId="{7A0F164F-F038-48EE-8450-5281F3F2E0AD}" type="presParOf" srcId="{AC32433E-DF9C-491A-811D-3437B340CF43}" destId="{45117F1F-7FFA-4E0A-8DC1-61A6DF530E86}" srcOrd="3" destOrd="0" presId="urn:microsoft.com/office/officeart/2008/layout/VerticalCurvedList"/>
    <dgm:cxn modelId="{DE30E850-153C-4B0A-ACF1-E03FF7C869AB}" type="presParOf" srcId="{AC32433E-DF9C-491A-811D-3437B340CF43}" destId="{E405A0E1-CB63-4671-8E59-0EBB16EA17B6}" srcOrd="4" destOrd="0" presId="urn:microsoft.com/office/officeart/2008/layout/VerticalCurvedList"/>
    <dgm:cxn modelId="{E5C12451-F4FF-4920-B55E-F4278FB4A501}" type="presParOf" srcId="{E405A0E1-CB63-4671-8E59-0EBB16EA17B6}" destId="{2BE278C6-43FF-43F1-B6BA-41204FA5B49D}" srcOrd="0" destOrd="0" presId="urn:microsoft.com/office/officeart/2008/layout/VerticalCurvedList"/>
    <dgm:cxn modelId="{BD06AD41-A451-4DAB-AE95-831A6F8B7B4F}" type="presParOf" srcId="{AC32433E-DF9C-491A-811D-3437B340CF43}" destId="{8BE50987-3A5D-4407-AAE8-9AA34E47D618}" srcOrd="5" destOrd="0" presId="urn:microsoft.com/office/officeart/2008/layout/VerticalCurvedList"/>
    <dgm:cxn modelId="{F8A1932A-207B-47D7-A0DB-B3E71505F1C0}" type="presParOf" srcId="{AC32433E-DF9C-491A-811D-3437B340CF43}" destId="{B6EC741B-A7EA-45D8-8D84-6689FA4111E3}" srcOrd="6" destOrd="0" presId="urn:microsoft.com/office/officeart/2008/layout/VerticalCurvedList"/>
    <dgm:cxn modelId="{16706A7B-DF2A-41D5-A49C-1A43B4B6346E}" type="presParOf" srcId="{B6EC741B-A7EA-45D8-8D84-6689FA4111E3}" destId="{1B5AA724-0271-47E9-AFE9-592C9600E5DE}" srcOrd="0" destOrd="0" presId="urn:microsoft.com/office/officeart/2008/layout/VerticalCurvedList"/>
    <dgm:cxn modelId="{85110BA0-6C26-4F78-816D-A79BD1CEF91D}" type="presParOf" srcId="{AC32433E-DF9C-491A-811D-3437B340CF43}" destId="{06484836-0941-4BFE-96B1-BA8F00E11CC8}" srcOrd="7" destOrd="0" presId="urn:microsoft.com/office/officeart/2008/layout/VerticalCurvedList"/>
    <dgm:cxn modelId="{0AE413EA-EFCC-4AFA-B97F-3159F64FC940}" type="presParOf" srcId="{AC32433E-DF9C-491A-811D-3437B340CF43}" destId="{8E80CC6E-88B0-4763-A678-908391F0F652}" srcOrd="8" destOrd="0" presId="urn:microsoft.com/office/officeart/2008/layout/VerticalCurvedList"/>
    <dgm:cxn modelId="{A97FE6F4-ACEA-4754-87A0-ED93F222C59F}" type="presParOf" srcId="{8E80CC6E-88B0-4763-A678-908391F0F652}" destId="{299C3AC7-F947-4B71-A8A2-10BF0D3DFE1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B06D85-D5C7-4EF9-8BFE-3FBE0BD1FAE2}"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572A8D08-067A-45A6-B112-89A30EF743C8}">
      <dgm:prSet phldrT="[Text]"/>
      <dgm:spPr/>
      <dgm:t>
        <a:bodyPr/>
        <a:lstStyle/>
        <a:p>
          <a:r>
            <a:rPr lang="en-US" b="1" dirty="0">
              <a:latin typeface="Cambria" panose="02040503050406030204" pitchFamily="18" charset="0"/>
              <a:ea typeface="Cambria" panose="02040503050406030204" pitchFamily="18" charset="0"/>
            </a:rPr>
            <a:t>Data Exploration</a:t>
          </a:r>
          <a:endParaRPr lang="en-IN" dirty="0"/>
        </a:p>
      </dgm:t>
    </dgm:pt>
    <dgm:pt modelId="{392B34E5-37B0-4804-AF68-395C897A20B2}" type="parTrans" cxnId="{480C78ED-7064-4E29-9A8F-FCFB042F533B}">
      <dgm:prSet/>
      <dgm:spPr/>
      <dgm:t>
        <a:bodyPr/>
        <a:lstStyle/>
        <a:p>
          <a:endParaRPr lang="en-IN"/>
        </a:p>
      </dgm:t>
    </dgm:pt>
    <dgm:pt modelId="{2AFC2C9C-5FB6-430D-BB11-AB21DF8ABD86}" type="sibTrans" cxnId="{480C78ED-7064-4E29-9A8F-FCFB042F533B}">
      <dgm:prSet/>
      <dgm:spPr/>
      <dgm:t>
        <a:bodyPr/>
        <a:lstStyle/>
        <a:p>
          <a:endParaRPr lang="en-IN"/>
        </a:p>
      </dgm:t>
    </dgm:pt>
    <dgm:pt modelId="{8329D64B-2870-4AB8-B428-344F0496E96A}">
      <dgm:prSet phldrT="[Text]"/>
      <dgm:spPr/>
      <dgm:t>
        <a:bodyPr/>
        <a:lstStyle/>
        <a:p>
          <a:r>
            <a:rPr lang="en-US" dirty="0">
              <a:latin typeface="Cambria" panose="02040503050406030204" pitchFamily="18" charset="0"/>
              <a:ea typeface="Cambria" panose="02040503050406030204" pitchFamily="18" charset="0"/>
            </a:rPr>
            <a:t>To explore and understand the provided weather dataset, including city attributes, temperature, humidity, weather descriptions, wind speed, and wind direction. </a:t>
          </a:r>
          <a:endParaRPr lang="en-IN" dirty="0"/>
        </a:p>
      </dgm:t>
    </dgm:pt>
    <dgm:pt modelId="{46517B4A-6761-4032-9B50-BF4E26F98076}" type="parTrans" cxnId="{D177B8A0-4878-4213-9ED8-6D3E464CED4C}">
      <dgm:prSet/>
      <dgm:spPr/>
      <dgm:t>
        <a:bodyPr/>
        <a:lstStyle/>
        <a:p>
          <a:endParaRPr lang="en-IN"/>
        </a:p>
      </dgm:t>
    </dgm:pt>
    <dgm:pt modelId="{CE2CE261-AB3D-462D-A2C9-02EA60EF536F}" type="sibTrans" cxnId="{D177B8A0-4878-4213-9ED8-6D3E464CED4C}">
      <dgm:prSet/>
      <dgm:spPr/>
      <dgm:t>
        <a:bodyPr/>
        <a:lstStyle/>
        <a:p>
          <a:endParaRPr lang="en-IN"/>
        </a:p>
      </dgm:t>
    </dgm:pt>
    <dgm:pt modelId="{1CE14972-3666-462F-8114-FAFFE800A03A}">
      <dgm:prSet phldrT="[Text]"/>
      <dgm:spPr/>
      <dgm:t>
        <a:bodyPr/>
        <a:lstStyle/>
        <a:p>
          <a:r>
            <a:rPr lang="en-US" b="1" dirty="0">
              <a:latin typeface="Cambria" panose="02040503050406030204" pitchFamily="18" charset="0"/>
              <a:ea typeface="Cambria" panose="02040503050406030204" pitchFamily="18" charset="0"/>
            </a:rPr>
            <a:t>Insight Generation</a:t>
          </a:r>
          <a:endParaRPr lang="en-IN" dirty="0"/>
        </a:p>
      </dgm:t>
    </dgm:pt>
    <dgm:pt modelId="{5D8E666C-28E6-40FA-BF4E-241E5016B1FA}" type="parTrans" cxnId="{E16B1D34-0CFA-43E5-BD9E-ECA5B97EA51B}">
      <dgm:prSet/>
      <dgm:spPr/>
      <dgm:t>
        <a:bodyPr/>
        <a:lstStyle/>
        <a:p>
          <a:endParaRPr lang="en-IN"/>
        </a:p>
      </dgm:t>
    </dgm:pt>
    <dgm:pt modelId="{6EA523E6-A551-406D-862C-BF1094445897}" type="sibTrans" cxnId="{E16B1D34-0CFA-43E5-BD9E-ECA5B97EA51B}">
      <dgm:prSet/>
      <dgm:spPr/>
      <dgm:t>
        <a:bodyPr/>
        <a:lstStyle/>
        <a:p>
          <a:endParaRPr lang="en-IN"/>
        </a:p>
      </dgm:t>
    </dgm:pt>
    <dgm:pt modelId="{82973404-18F6-48C4-B382-635DA64D3430}">
      <dgm:prSet phldrT="[Text]"/>
      <dgm:spPr/>
      <dgm:t>
        <a:bodyPr/>
        <a:lstStyle/>
        <a:p>
          <a:r>
            <a:rPr lang="en-US" dirty="0">
              <a:latin typeface="Cambria" panose="02040503050406030204" pitchFamily="18" charset="0"/>
              <a:ea typeface="Cambria" panose="02040503050406030204" pitchFamily="18" charset="0"/>
            </a:rPr>
            <a:t>To extract meaningful insights from the data that can be used for various purposes, including weather forecasting, urban planning, and energy management.</a:t>
          </a:r>
          <a:endParaRPr lang="en-IN" dirty="0"/>
        </a:p>
      </dgm:t>
    </dgm:pt>
    <dgm:pt modelId="{DFCFA6E4-AB30-47CC-8307-FF469F91E985}" type="parTrans" cxnId="{AA86CBDF-5FDC-44E6-A9D9-A5F58BCD79B2}">
      <dgm:prSet/>
      <dgm:spPr/>
      <dgm:t>
        <a:bodyPr/>
        <a:lstStyle/>
        <a:p>
          <a:endParaRPr lang="en-IN"/>
        </a:p>
      </dgm:t>
    </dgm:pt>
    <dgm:pt modelId="{09ABC1AB-B292-4957-8383-D3E98E4C0DA8}" type="sibTrans" cxnId="{AA86CBDF-5FDC-44E6-A9D9-A5F58BCD79B2}">
      <dgm:prSet/>
      <dgm:spPr/>
      <dgm:t>
        <a:bodyPr/>
        <a:lstStyle/>
        <a:p>
          <a:endParaRPr lang="en-IN"/>
        </a:p>
      </dgm:t>
    </dgm:pt>
    <dgm:pt modelId="{9F1DA6D1-7327-48D5-B40D-239E142687FB}">
      <dgm:prSet phldrT="[Text]"/>
      <dgm:spPr/>
      <dgm:t>
        <a:bodyPr/>
        <a:lstStyle/>
        <a:p>
          <a:r>
            <a:rPr lang="en-US" b="1">
              <a:latin typeface="Cambria" panose="02040503050406030204" pitchFamily="18" charset="0"/>
              <a:ea typeface="Cambria" panose="02040503050406030204" pitchFamily="18" charset="0"/>
            </a:rPr>
            <a:t>Visual Representation: </a:t>
          </a:r>
          <a:endParaRPr lang="en-IN" dirty="0"/>
        </a:p>
      </dgm:t>
    </dgm:pt>
    <dgm:pt modelId="{DA39B35E-14A4-4484-9666-F976BC7D40E6}" type="parTrans" cxnId="{F26FA88D-A6DB-4F2E-A5AE-0A63EFB09CE1}">
      <dgm:prSet/>
      <dgm:spPr/>
      <dgm:t>
        <a:bodyPr/>
        <a:lstStyle/>
        <a:p>
          <a:endParaRPr lang="en-IN"/>
        </a:p>
      </dgm:t>
    </dgm:pt>
    <dgm:pt modelId="{0319B6DE-B9A7-47FA-8353-856B1C3A51AB}" type="sibTrans" cxnId="{F26FA88D-A6DB-4F2E-A5AE-0A63EFB09CE1}">
      <dgm:prSet/>
      <dgm:spPr/>
      <dgm:t>
        <a:bodyPr/>
        <a:lstStyle/>
        <a:p>
          <a:endParaRPr lang="en-IN"/>
        </a:p>
      </dgm:t>
    </dgm:pt>
    <dgm:pt modelId="{544367C6-053F-4A25-93DF-471E5A0B8F3B}">
      <dgm:prSet phldrT="[Text]"/>
      <dgm:spPr/>
      <dgm:t>
        <a:bodyPr/>
        <a:lstStyle/>
        <a:p>
          <a:r>
            <a:rPr lang="en-US" dirty="0">
              <a:latin typeface="Cambria" panose="02040503050406030204" pitchFamily="18" charset="0"/>
              <a:ea typeface="Cambria" panose="02040503050406030204" pitchFamily="18" charset="0"/>
            </a:rPr>
            <a:t>To create informative visualizations in Power BI to effectively communicate the findings from the analysis to stakeholders.</a:t>
          </a:r>
          <a:endParaRPr lang="en-IN" dirty="0"/>
        </a:p>
      </dgm:t>
    </dgm:pt>
    <dgm:pt modelId="{7B0F4FDD-07B3-4245-B33E-BAE27A985C5C}" type="parTrans" cxnId="{5D283022-608D-46A0-B753-E95A04F63DF0}">
      <dgm:prSet/>
      <dgm:spPr/>
      <dgm:t>
        <a:bodyPr/>
        <a:lstStyle/>
        <a:p>
          <a:endParaRPr lang="en-IN"/>
        </a:p>
      </dgm:t>
    </dgm:pt>
    <dgm:pt modelId="{06D4B725-4786-46A6-8183-BE29D2A3CFCB}" type="sibTrans" cxnId="{5D283022-608D-46A0-B753-E95A04F63DF0}">
      <dgm:prSet/>
      <dgm:spPr/>
      <dgm:t>
        <a:bodyPr/>
        <a:lstStyle/>
        <a:p>
          <a:endParaRPr lang="en-IN"/>
        </a:p>
      </dgm:t>
    </dgm:pt>
    <dgm:pt modelId="{E70FE49B-7837-40A2-BF69-CDBE95A66371}" type="pres">
      <dgm:prSet presAssocID="{B1B06D85-D5C7-4EF9-8BFE-3FBE0BD1FAE2}" presName="Name0" presStyleCnt="0">
        <dgm:presLayoutVars>
          <dgm:dir/>
          <dgm:animLvl val="lvl"/>
          <dgm:resizeHandles val="exact"/>
        </dgm:presLayoutVars>
      </dgm:prSet>
      <dgm:spPr/>
    </dgm:pt>
    <dgm:pt modelId="{EDAF6F1E-DE02-45E0-B172-BDDC279D166C}" type="pres">
      <dgm:prSet presAssocID="{572A8D08-067A-45A6-B112-89A30EF743C8}" presName="linNode" presStyleCnt="0"/>
      <dgm:spPr/>
    </dgm:pt>
    <dgm:pt modelId="{2B16A39C-0581-4B25-8588-06A9A564B49B}" type="pres">
      <dgm:prSet presAssocID="{572A8D08-067A-45A6-B112-89A30EF743C8}" presName="parentText" presStyleLbl="node1" presStyleIdx="0" presStyleCnt="3" custLinFactNeighborX="-4813" custLinFactNeighborY="-19425">
        <dgm:presLayoutVars>
          <dgm:chMax val="1"/>
          <dgm:bulletEnabled val="1"/>
        </dgm:presLayoutVars>
      </dgm:prSet>
      <dgm:spPr/>
    </dgm:pt>
    <dgm:pt modelId="{FD8E2E26-DE44-456F-A6DF-3FD349E7281E}" type="pres">
      <dgm:prSet presAssocID="{572A8D08-067A-45A6-B112-89A30EF743C8}" presName="descendantText" presStyleLbl="alignAccFollowNode1" presStyleIdx="0" presStyleCnt="3">
        <dgm:presLayoutVars>
          <dgm:bulletEnabled val="1"/>
        </dgm:presLayoutVars>
      </dgm:prSet>
      <dgm:spPr/>
    </dgm:pt>
    <dgm:pt modelId="{BD4BB751-A94A-4190-9F81-4D5D55261033}" type="pres">
      <dgm:prSet presAssocID="{2AFC2C9C-5FB6-430D-BB11-AB21DF8ABD86}" presName="sp" presStyleCnt="0"/>
      <dgm:spPr/>
    </dgm:pt>
    <dgm:pt modelId="{AE4D7A4F-7DBA-4CDF-9432-13CEBC2E428E}" type="pres">
      <dgm:prSet presAssocID="{1CE14972-3666-462F-8114-FAFFE800A03A}" presName="linNode" presStyleCnt="0"/>
      <dgm:spPr/>
    </dgm:pt>
    <dgm:pt modelId="{681CA63C-331B-4163-85F8-466E3203454C}" type="pres">
      <dgm:prSet presAssocID="{1CE14972-3666-462F-8114-FAFFE800A03A}" presName="parentText" presStyleLbl="node1" presStyleIdx="1" presStyleCnt="3">
        <dgm:presLayoutVars>
          <dgm:chMax val="1"/>
          <dgm:bulletEnabled val="1"/>
        </dgm:presLayoutVars>
      </dgm:prSet>
      <dgm:spPr/>
    </dgm:pt>
    <dgm:pt modelId="{E9435019-A34F-45FF-A384-1C5DF926757F}" type="pres">
      <dgm:prSet presAssocID="{1CE14972-3666-462F-8114-FAFFE800A03A}" presName="descendantText" presStyleLbl="alignAccFollowNode1" presStyleIdx="1" presStyleCnt="3">
        <dgm:presLayoutVars>
          <dgm:bulletEnabled val="1"/>
        </dgm:presLayoutVars>
      </dgm:prSet>
      <dgm:spPr/>
    </dgm:pt>
    <dgm:pt modelId="{0193976F-6A34-42DC-A969-D0679C8ACCD2}" type="pres">
      <dgm:prSet presAssocID="{6EA523E6-A551-406D-862C-BF1094445897}" presName="sp" presStyleCnt="0"/>
      <dgm:spPr/>
    </dgm:pt>
    <dgm:pt modelId="{1D9EB698-2CA5-408E-A4EC-C6F7827E0316}" type="pres">
      <dgm:prSet presAssocID="{9F1DA6D1-7327-48D5-B40D-239E142687FB}" presName="linNode" presStyleCnt="0"/>
      <dgm:spPr/>
    </dgm:pt>
    <dgm:pt modelId="{DBC81428-CBCD-40C7-90BB-2990F078508F}" type="pres">
      <dgm:prSet presAssocID="{9F1DA6D1-7327-48D5-B40D-239E142687FB}" presName="parentText" presStyleLbl="node1" presStyleIdx="2" presStyleCnt="3">
        <dgm:presLayoutVars>
          <dgm:chMax val="1"/>
          <dgm:bulletEnabled val="1"/>
        </dgm:presLayoutVars>
      </dgm:prSet>
      <dgm:spPr/>
    </dgm:pt>
    <dgm:pt modelId="{51C7E9F6-24B9-4C83-996C-C75C96D2717B}" type="pres">
      <dgm:prSet presAssocID="{9F1DA6D1-7327-48D5-B40D-239E142687FB}" presName="descendantText" presStyleLbl="alignAccFollowNode1" presStyleIdx="2" presStyleCnt="3">
        <dgm:presLayoutVars>
          <dgm:bulletEnabled val="1"/>
        </dgm:presLayoutVars>
      </dgm:prSet>
      <dgm:spPr/>
    </dgm:pt>
  </dgm:ptLst>
  <dgm:cxnLst>
    <dgm:cxn modelId="{5D283022-608D-46A0-B753-E95A04F63DF0}" srcId="{9F1DA6D1-7327-48D5-B40D-239E142687FB}" destId="{544367C6-053F-4A25-93DF-471E5A0B8F3B}" srcOrd="0" destOrd="0" parTransId="{7B0F4FDD-07B3-4245-B33E-BAE27A985C5C}" sibTransId="{06D4B725-4786-46A6-8183-BE29D2A3CFCB}"/>
    <dgm:cxn modelId="{E16B1D34-0CFA-43E5-BD9E-ECA5B97EA51B}" srcId="{B1B06D85-D5C7-4EF9-8BFE-3FBE0BD1FAE2}" destId="{1CE14972-3666-462F-8114-FAFFE800A03A}" srcOrd="1" destOrd="0" parTransId="{5D8E666C-28E6-40FA-BF4E-241E5016B1FA}" sibTransId="{6EA523E6-A551-406D-862C-BF1094445897}"/>
    <dgm:cxn modelId="{639E8D70-183D-424F-A4CD-B27074E43807}" type="presOf" srcId="{9F1DA6D1-7327-48D5-B40D-239E142687FB}" destId="{DBC81428-CBCD-40C7-90BB-2990F078508F}" srcOrd="0" destOrd="0" presId="urn:microsoft.com/office/officeart/2005/8/layout/vList5"/>
    <dgm:cxn modelId="{F26FA88D-A6DB-4F2E-A5AE-0A63EFB09CE1}" srcId="{B1B06D85-D5C7-4EF9-8BFE-3FBE0BD1FAE2}" destId="{9F1DA6D1-7327-48D5-B40D-239E142687FB}" srcOrd="2" destOrd="0" parTransId="{DA39B35E-14A4-4484-9666-F976BC7D40E6}" sibTransId="{0319B6DE-B9A7-47FA-8353-856B1C3A51AB}"/>
    <dgm:cxn modelId="{D177B8A0-4878-4213-9ED8-6D3E464CED4C}" srcId="{572A8D08-067A-45A6-B112-89A30EF743C8}" destId="{8329D64B-2870-4AB8-B428-344F0496E96A}" srcOrd="0" destOrd="0" parTransId="{46517B4A-6761-4032-9B50-BF4E26F98076}" sibTransId="{CE2CE261-AB3D-462D-A2C9-02EA60EF536F}"/>
    <dgm:cxn modelId="{81F0A8A2-9BAB-405C-A8FC-B40271F9D7B4}" type="presOf" srcId="{1CE14972-3666-462F-8114-FAFFE800A03A}" destId="{681CA63C-331B-4163-85F8-466E3203454C}" srcOrd="0" destOrd="0" presId="urn:microsoft.com/office/officeart/2005/8/layout/vList5"/>
    <dgm:cxn modelId="{1BECC9B9-845F-490F-8F4E-9CB8B966AD36}" type="presOf" srcId="{82973404-18F6-48C4-B382-635DA64D3430}" destId="{E9435019-A34F-45FF-A384-1C5DF926757F}" srcOrd="0" destOrd="0" presId="urn:microsoft.com/office/officeart/2005/8/layout/vList5"/>
    <dgm:cxn modelId="{EE0750C0-2F1B-45B8-82C7-C3FD8F817F38}" type="presOf" srcId="{B1B06D85-D5C7-4EF9-8BFE-3FBE0BD1FAE2}" destId="{E70FE49B-7837-40A2-BF69-CDBE95A66371}" srcOrd="0" destOrd="0" presId="urn:microsoft.com/office/officeart/2005/8/layout/vList5"/>
    <dgm:cxn modelId="{9891C4DC-AE7D-4CFD-B7D9-A29D9BE006FB}" type="presOf" srcId="{572A8D08-067A-45A6-B112-89A30EF743C8}" destId="{2B16A39C-0581-4B25-8588-06A9A564B49B}" srcOrd="0" destOrd="0" presId="urn:microsoft.com/office/officeart/2005/8/layout/vList5"/>
    <dgm:cxn modelId="{AA86CBDF-5FDC-44E6-A9D9-A5F58BCD79B2}" srcId="{1CE14972-3666-462F-8114-FAFFE800A03A}" destId="{82973404-18F6-48C4-B382-635DA64D3430}" srcOrd="0" destOrd="0" parTransId="{DFCFA6E4-AB30-47CC-8307-FF469F91E985}" sibTransId="{09ABC1AB-B292-4957-8383-D3E98E4C0DA8}"/>
    <dgm:cxn modelId="{480C78ED-7064-4E29-9A8F-FCFB042F533B}" srcId="{B1B06D85-D5C7-4EF9-8BFE-3FBE0BD1FAE2}" destId="{572A8D08-067A-45A6-B112-89A30EF743C8}" srcOrd="0" destOrd="0" parTransId="{392B34E5-37B0-4804-AF68-395C897A20B2}" sibTransId="{2AFC2C9C-5FB6-430D-BB11-AB21DF8ABD86}"/>
    <dgm:cxn modelId="{CFB2EFF1-46BA-469F-A630-4F8CED8D7CD9}" type="presOf" srcId="{8329D64B-2870-4AB8-B428-344F0496E96A}" destId="{FD8E2E26-DE44-456F-A6DF-3FD349E7281E}" srcOrd="0" destOrd="0" presId="urn:microsoft.com/office/officeart/2005/8/layout/vList5"/>
    <dgm:cxn modelId="{AF32DAFD-E5F9-4BA6-B5BF-9C6712B568E0}" type="presOf" srcId="{544367C6-053F-4A25-93DF-471E5A0B8F3B}" destId="{51C7E9F6-24B9-4C83-996C-C75C96D2717B}" srcOrd="0" destOrd="0" presId="urn:microsoft.com/office/officeart/2005/8/layout/vList5"/>
    <dgm:cxn modelId="{455B79C2-106C-4920-8CF5-577A3B7489B7}" type="presParOf" srcId="{E70FE49B-7837-40A2-BF69-CDBE95A66371}" destId="{EDAF6F1E-DE02-45E0-B172-BDDC279D166C}" srcOrd="0" destOrd="0" presId="urn:microsoft.com/office/officeart/2005/8/layout/vList5"/>
    <dgm:cxn modelId="{80C2EC74-6211-4A2F-80B1-6537404CD666}" type="presParOf" srcId="{EDAF6F1E-DE02-45E0-B172-BDDC279D166C}" destId="{2B16A39C-0581-4B25-8588-06A9A564B49B}" srcOrd="0" destOrd="0" presId="urn:microsoft.com/office/officeart/2005/8/layout/vList5"/>
    <dgm:cxn modelId="{61D56DE0-A71A-4439-9B78-3C568CB893AC}" type="presParOf" srcId="{EDAF6F1E-DE02-45E0-B172-BDDC279D166C}" destId="{FD8E2E26-DE44-456F-A6DF-3FD349E7281E}" srcOrd="1" destOrd="0" presId="urn:microsoft.com/office/officeart/2005/8/layout/vList5"/>
    <dgm:cxn modelId="{EBD21255-A817-4016-8869-A85C97385FE1}" type="presParOf" srcId="{E70FE49B-7837-40A2-BF69-CDBE95A66371}" destId="{BD4BB751-A94A-4190-9F81-4D5D55261033}" srcOrd="1" destOrd="0" presId="urn:microsoft.com/office/officeart/2005/8/layout/vList5"/>
    <dgm:cxn modelId="{3D2808CA-22F6-4352-98D6-9F0DACF8776A}" type="presParOf" srcId="{E70FE49B-7837-40A2-BF69-CDBE95A66371}" destId="{AE4D7A4F-7DBA-4CDF-9432-13CEBC2E428E}" srcOrd="2" destOrd="0" presId="urn:microsoft.com/office/officeart/2005/8/layout/vList5"/>
    <dgm:cxn modelId="{616B4E26-9A77-4D91-84CB-6A5E8EE687D5}" type="presParOf" srcId="{AE4D7A4F-7DBA-4CDF-9432-13CEBC2E428E}" destId="{681CA63C-331B-4163-85F8-466E3203454C}" srcOrd="0" destOrd="0" presId="urn:microsoft.com/office/officeart/2005/8/layout/vList5"/>
    <dgm:cxn modelId="{9F62FF93-028E-4022-B20D-2F6573438D6D}" type="presParOf" srcId="{AE4D7A4F-7DBA-4CDF-9432-13CEBC2E428E}" destId="{E9435019-A34F-45FF-A384-1C5DF926757F}" srcOrd="1" destOrd="0" presId="urn:microsoft.com/office/officeart/2005/8/layout/vList5"/>
    <dgm:cxn modelId="{6B5771A4-4F89-43BC-993E-E7D91EB11EB6}" type="presParOf" srcId="{E70FE49B-7837-40A2-BF69-CDBE95A66371}" destId="{0193976F-6A34-42DC-A969-D0679C8ACCD2}" srcOrd="3" destOrd="0" presId="urn:microsoft.com/office/officeart/2005/8/layout/vList5"/>
    <dgm:cxn modelId="{2495C51A-42E3-4B1E-9CEA-F9D006F56A57}" type="presParOf" srcId="{E70FE49B-7837-40A2-BF69-CDBE95A66371}" destId="{1D9EB698-2CA5-408E-A4EC-C6F7827E0316}" srcOrd="4" destOrd="0" presId="urn:microsoft.com/office/officeart/2005/8/layout/vList5"/>
    <dgm:cxn modelId="{581FB8EB-4455-4813-AF4F-8EAAA8A0593F}" type="presParOf" srcId="{1D9EB698-2CA5-408E-A4EC-C6F7827E0316}" destId="{DBC81428-CBCD-40C7-90BB-2990F078508F}" srcOrd="0" destOrd="0" presId="urn:microsoft.com/office/officeart/2005/8/layout/vList5"/>
    <dgm:cxn modelId="{7B9B08A6-88A8-4BE4-921F-5EADB77D4F0B}" type="presParOf" srcId="{1D9EB698-2CA5-408E-A4EC-C6F7827E0316}" destId="{51C7E9F6-24B9-4C83-996C-C75C96D2717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B363EC-F426-46F4-9915-8177FCBF0414}"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6E192744-D601-4283-968A-8196117F2DA1}">
      <dgm:prSet phldrT="[Text]" custT="1"/>
      <dgm:spPr/>
      <dgm:t>
        <a:bodyPr/>
        <a:lstStyle/>
        <a:p>
          <a:r>
            <a:rPr lang="en-US" sz="2400" dirty="0">
              <a:latin typeface="Cambria" panose="02040503050406030204" pitchFamily="18" charset="0"/>
              <a:ea typeface="Cambria" panose="02040503050406030204" pitchFamily="18" charset="0"/>
            </a:rPr>
            <a:t>The analysis covers city metadata, including names, countries, and geographical coordinates (latitude and longitude). It serves as the foundation for location-based analysis and visualization.</a:t>
          </a:r>
          <a:endParaRPr lang="en-IN" sz="2400" dirty="0"/>
        </a:p>
      </dgm:t>
    </dgm:pt>
    <dgm:pt modelId="{4CA36C87-D20B-4159-961A-A4C67E285277}" type="parTrans" cxnId="{C6C34B08-5428-475D-9E0B-6EB0DD9F7B85}">
      <dgm:prSet/>
      <dgm:spPr/>
      <dgm:t>
        <a:bodyPr/>
        <a:lstStyle/>
        <a:p>
          <a:endParaRPr lang="en-IN"/>
        </a:p>
      </dgm:t>
    </dgm:pt>
    <dgm:pt modelId="{C7B3B112-E1E7-4D66-82C8-859EBA4321B2}" type="sibTrans" cxnId="{C6C34B08-5428-475D-9E0B-6EB0DD9F7B85}">
      <dgm:prSet/>
      <dgm:spPr/>
      <dgm:t>
        <a:bodyPr/>
        <a:lstStyle/>
        <a:p>
          <a:endParaRPr lang="en-IN"/>
        </a:p>
      </dgm:t>
    </dgm:pt>
    <dgm:pt modelId="{88250FD3-31C6-477D-996E-5ECCFED0ED45}">
      <dgm:prSet phldrT="[Text]" custT="1"/>
      <dgm:spPr/>
      <dgm:t>
        <a:bodyPr/>
        <a:lstStyle/>
        <a:p>
          <a:r>
            <a:rPr lang="en-US" sz="2400" dirty="0">
              <a:solidFill>
                <a:schemeClr val="bg1"/>
              </a:solidFill>
              <a:latin typeface="Cambria" panose="02040503050406030204" pitchFamily="18" charset="0"/>
              <a:ea typeface="Cambria" panose="02040503050406030204" pitchFamily="18" charset="0"/>
            </a:rPr>
            <a:t>This analysis delves into hourly humidity data and weather descriptions to understand how humidity varies over time, correlate it with weather descriptions, and quantify different weather types.</a:t>
          </a:r>
          <a:endParaRPr lang="en-IN" sz="2400" dirty="0">
            <a:solidFill>
              <a:schemeClr val="bg1"/>
            </a:solidFill>
          </a:endParaRPr>
        </a:p>
      </dgm:t>
    </dgm:pt>
    <dgm:pt modelId="{E7C6B4A4-DDD1-4491-A3A3-0E77A81DEF82}" type="parTrans" cxnId="{5854526B-EC23-4563-B53B-1037CA5C4222}">
      <dgm:prSet/>
      <dgm:spPr/>
      <dgm:t>
        <a:bodyPr/>
        <a:lstStyle/>
        <a:p>
          <a:endParaRPr lang="en-IN"/>
        </a:p>
      </dgm:t>
    </dgm:pt>
    <dgm:pt modelId="{B947C61D-B3E3-4A76-B1E5-B2137369214F}" type="sibTrans" cxnId="{5854526B-EC23-4563-B53B-1037CA5C4222}">
      <dgm:prSet/>
      <dgm:spPr/>
      <dgm:t>
        <a:bodyPr/>
        <a:lstStyle/>
        <a:p>
          <a:endParaRPr lang="en-IN"/>
        </a:p>
      </dgm:t>
    </dgm:pt>
    <dgm:pt modelId="{608BC7EF-C489-41EA-986A-F850A5169F1F}">
      <dgm:prSet phldrT="[Text]" custT="1"/>
      <dgm:spPr/>
      <dgm:t>
        <a:bodyPr/>
        <a:lstStyle/>
        <a:p>
          <a:r>
            <a:rPr lang="en-US" sz="2400" dirty="0">
              <a:solidFill>
                <a:schemeClr val="bg1"/>
              </a:solidFill>
              <a:latin typeface="Cambria" panose="02040503050406030204" pitchFamily="18" charset="0"/>
              <a:ea typeface="Cambria" panose="02040503050406030204" pitchFamily="18" charset="0"/>
            </a:rPr>
            <a:t>The analysis encompasses wind speed and wind direction data, aiming to identify patterns, relationships, and predominant wind directions.</a:t>
          </a:r>
          <a:endParaRPr lang="en-IN" sz="2400" dirty="0">
            <a:solidFill>
              <a:schemeClr val="bg1"/>
            </a:solidFill>
          </a:endParaRPr>
        </a:p>
      </dgm:t>
    </dgm:pt>
    <dgm:pt modelId="{47287D1E-5247-451E-8825-87271E599144}" type="parTrans" cxnId="{660BBC34-4D95-4AA1-9BF9-C383AFB1A3F1}">
      <dgm:prSet/>
      <dgm:spPr/>
      <dgm:t>
        <a:bodyPr/>
        <a:lstStyle/>
        <a:p>
          <a:endParaRPr lang="en-IN"/>
        </a:p>
      </dgm:t>
    </dgm:pt>
    <dgm:pt modelId="{4DB030AD-872C-471D-AEB7-FDFEB4CD80BF}" type="sibTrans" cxnId="{660BBC34-4D95-4AA1-9BF9-C383AFB1A3F1}">
      <dgm:prSet/>
      <dgm:spPr/>
      <dgm:t>
        <a:bodyPr/>
        <a:lstStyle/>
        <a:p>
          <a:endParaRPr lang="en-IN"/>
        </a:p>
      </dgm:t>
    </dgm:pt>
    <dgm:pt modelId="{B19E7F1A-3C10-4594-A429-3332FE6CBBF8}">
      <dgm:prSet custT="1"/>
      <dgm:spPr/>
      <dgm:t>
        <a:bodyPr/>
        <a:lstStyle/>
        <a:p>
          <a:r>
            <a:rPr lang="en-US" sz="2400" dirty="0">
              <a:solidFill>
                <a:schemeClr val="bg1"/>
              </a:solidFill>
              <a:latin typeface="Cambria" panose="02040503050406030204" pitchFamily="18" charset="0"/>
              <a:ea typeface="Cambria" panose="02040503050406030204" pitchFamily="18" charset="0"/>
            </a:rPr>
            <a:t>The scope includes examining hourly temperature data for each city to identify temperature trends, seasonal variations, and extreme temperature events by creating visualizations for temperature variations</a:t>
          </a:r>
        </a:p>
      </dgm:t>
    </dgm:pt>
    <dgm:pt modelId="{12E06A16-CC3B-4639-9BBC-844F596790F3}" type="parTrans" cxnId="{9AA3D06F-4BE2-405D-9132-22372A74BCB9}">
      <dgm:prSet/>
      <dgm:spPr/>
      <dgm:t>
        <a:bodyPr/>
        <a:lstStyle/>
        <a:p>
          <a:endParaRPr lang="en-IN"/>
        </a:p>
      </dgm:t>
    </dgm:pt>
    <dgm:pt modelId="{02806C88-8141-4203-8D2D-CF0B2783E97D}" type="sibTrans" cxnId="{9AA3D06F-4BE2-405D-9132-22372A74BCB9}">
      <dgm:prSet/>
      <dgm:spPr/>
      <dgm:t>
        <a:bodyPr/>
        <a:lstStyle/>
        <a:p>
          <a:endParaRPr lang="en-IN"/>
        </a:p>
      </dgm:t>
    </dgm:pt>
    <dgm:pt modelId="{64E0E3CE-D7DB-45E9-BCD7-C44F5E38B0D9}" type="pres">
      <dgm:prSet presAssocID="{ABB363EC-F426-46F4-9915-8177FCBF0414}" presName="Name0" presStyleCnt="0">
        <dgm:presLayoutVars>
          <dgm:chMax val="7"/>
          <dgm:chPref val="7"/>
          <dgm:dir/>
        </dgm:presLayoutVars>
      </dgm:prSet>
      <dgm:spPr/>
    </dgm:pt>
    <dgm:pt modelId="{12F7A7F6-2246-4D6B-9BCF-FACC7F5DA739}" type="pres">
      <dgm:prSet presAssocID="{ABB363EC-F426-46F4-9915-8177FCBF0414}" presName="Name1" presStyleCnt="0"/>
      <dgm:spPr/>
    </dgm:pt>
    <dgm:pt modelId="{84003337-DB86-40D8-AE0E-CF4158E234D6}" type="pres">
      <dgm:prSet presAssocID="{ABB363EC-F426-46F4-9915-8177FCBF0414}" presName="cycle" presStyleCnt="0"/>
      <dgm:spPr/>
    </dgm:pt>
    <dgm:pt modelId="{E7A13E19-06B6-4328-83AB-DB4FA1C0AC51}" type="pres">
      <dgm:prSet presAssocID="{ABB363EC-F426-46F4-9915-8177FCBF0414}" presName="srcNode" presStyleLbl="node1" presStyleIdx="0" presStyleCnt="4"/>
      <dgm:spPr/>
    </dgm:pt>
    <dgm:pt modelId="{10F4AEA0-373F-4160-88C9-FC3AD9ECE2A9}" type="pres">
      <dgm:prSet presAssocID="{ABB363EC-F426-46F4-9915-8177FCBF0414}" presName="conn" presStyleLbl="parChTrans1D2" presStyleIdx="0" presStyleCnt="1"/>
      <dgm:spPr/>
    </dgm:pt>
    <dgm:pt modelId="{98EFB355-AC81-41C7-B347-4E57E7B49D33}" type="pres">
      <dgm:prSet presAssocID="{ABB363EC-F426-46F4-9915-8177FCBF0414}" presName="extraNode" presStyleLbl="node1" presStyleIdx="0" presStyleCnt="4"/>
      <dgm:spPr/>
    </dgm:pt>
    <dgm:pt modelId="{81583A69-2BEB-43DC-8B84-5E113596DCE8}" type="pres">
      <dgm:prSet presAssocID="{ABB363EC-F426-46F4-9915-8177FCBF0414}" presName="dstNode" presStyleLbl="node1" presStyleIdx="0" presStyleCnt="4"/>
      <dgm:spPr/>
    </dgm:pt>
    <dgm:pt modelId="{C3BEB47B-423B-415F-B520-ECCA0C4406C4}" type="pres">
      <dgm:prSet presAssocID="{6E192744-D601-4283-968A-8196117F2DA1}" presName="text_1" presStyleLbl="node1" presStyleIdx="0" presStyleCnt="4">
        <dgm:presLayoutVars>
          <dgm:bulletEnabled val="1"/>
        </dgm:presLayoutVars>
      </dgm:prSet>
      <dgm:spPr/>
    </dgm:pt>
    <dgm:pt modelId="{29E4D61D-EE86-4CA9-99D8-199B4CD40F1D}" type="pres">
      <dgm:prSet presAssocID="{6E192744-D601-4283-968A-8196117F2DA1}" presName="accent_1" presStyleCnt="0"/>
      <dgm:spPr/>
    </dgm:pt>
    <dgm:pt modelId="{0E569C7C-15C6-4694-9AAF-EDD023256718}" type="pres">
      <dgm:prSet presAssocID="{6E192744-D601-4283-968A-8196117F2DA1}" presName="accentRepeatNode" presStyleLbl="solidFgAcc1" presStyleIdx="0" presStyleCnt="4"/>
      <dgm:spPr/>
    </dgm:pt>
    <dgm:pt modelId="{D2159182-A34B-43E9-9FA5-1612155EFDFB}" type="pres">
      <dgm:prSet presAssocID="{88250FD3-31C6-477D-996E-5ECCFED0ED45}" presName="text_2" presStyleLbl="node1" presStyleIdx="1" presStyleCnt="4">
        <dgm:presLayoutVars>
          <dgm:bulletEnabled val="1"/>
        </dgm:presLayoutVars>
      </dgm:prSet>
      <dgm:spPr/>
    </dgm:pt>
    <dgm:pt modelId="{F51F5213-3567-46C1-B082-CD2F23CC11EA}" type="pres">
      <dgm:prSet presAssocID="{88250FD3-31C6-477D-996E-5ECCFED0ED45}" presName="accent_2" presStyleCnt="0"/>
      <dgm:spPr/>
    </dgm:pt>
    <dgm:pt modelId="{C3286A83-435C-4CBB-91C1-07C11A50DC3D}" type="pres">
      <dgm:prSet presAssocID="{88250FD3-31C6-477D-996E-5ECCFED0ED45}" presName="accentRepeatNode" presStyleLbl="solidFgAcc1" presStyleIdx="1" presStyleCnt="4"/>
      <dgm:spPr/>
    </dgm:pt>
    <dgm:pt modelId="{FEC4F1EC-49D0-490F-BA9A-400740FF9BBF}" type="pres">
      <dgm:prSet presAssocID="{B19E7F1A-3C10-4594-A429-3332FE6CBBF8}" presName="text_3" presStyleLbl="node1" presStyleIdx="2" presStyleCnt="4">
        <dgm:presLayoutVars>
          <dgm:bulletEnabled val="1"/>
        </dgm:presLayoutVars>
      </dgm:prSet>
      <dgm:spPr/>
    </dgm:pt>
    <dgm:pt modelId="{12B48D17-0917-4FA6-8C58-6A02A161B04D}" type="pres">
      <dgm:prSet presAssocID="{B19E7F1A-3C10-4594-A429-3332FE6CBBF8}" presName="accent_3" presStyleCnt="0"/>
      <dgm:spPr/>
    </dgm:pt>
    <dgm:pt modelId="{5065B745-BF31-4FBD-8440-8C29732CA4C6}" type="pres">
      <dgm:prSet presAssocID="{B19E7F1A-3C10-4594-A429-3332FE6CBBF8}" presName="accentRepeatNode" presStyleLbl="solidFgAcc1" presStyleIdx="2" presStyleCnt="4"/>
      <dgm:spPr/>
    </dgm:pt>
    <dgm:pt modelId="{AB9C5196-3465-452F-A91D-B1E165EFDFAA}" type="pres">
      <dgm:prSet presAssocID="{608BC7EF-C489-41EA-986A-F850A5169F1F}" presName="text_4" presStyleLbl="node1" presStyleIdx="3" presStyleCnt="4">
        <dgm:presLayoutVars>
          <dgm:bulletEnabled val="1"/>
        </dgm:presLayoutVars>
      </dgm:prSet>
      <dgm:spPr/>
    </dgm:pt>
    <dgm:pt modelId="{8922FCDA-98F7-49DD-85A1-772868A53CD5}" type="pres">
      <dgm:prSet presAssocID="{608BC7EF-C489-41EA-986A-F850A5169F1F}" presName="accent_4" presStyleCnt="0"/>
      <dgm:spPr/>
    </dgm:pt>
    <dgm:pt modelId="{98F918F6-8389-44E6-BD06-E30E9989CD30}" type="pres">
      <dgm:prSet presAssocID="{608BC7EF-C489-41EA-986A-F850A5169F1F}" presName="accentRepeatNode" presStyleLbl="solidFgAcc1" presStyleIdx="3" presStyleCnt="4"/>
      <dgm:spPr/>
    </dgm:pt>
  </dgm:ptLst>
  <dgm:cxnLst>
    <dgm:cxn modelId="{C6C34B08-5428-475D-9E0B-6EB0DD9F7B85}" srcId="{ABB363EC-F426-46F4-9915-8177FCBF0414}" destId="{6E192744-D601-4283-968A-8196117F2DA1}" srcOrd="0" destOrd="0" parTransId="{4CA36C87-D20B-4159-961A-A4C67E285277}" sibTransId="{C7B3B112-E1E7-4D66-82C8-859EBA4321B2}"/>
    <dgm:cxn modelId="{660BBC34-4D95-4AA1-9BF9-C383AFB1A3F1}" srcId="{ABB363EC-F426-46F4-9915-8177FCBF0414}" destId="{608BC7EF-C489-41EA-986A-F850A5169F1F}" srcOrd="3" destOrd="0" parTransId="{47287D1E-5247-451E-8825-87271E599144}" sibTransId="{4DB030AD-872C-471D-AEB7-FDFEB4CD80BF}"/>
    <dgm:cxn modelId="{8F8F233B-01D4-4B2F-B7F1-3CEAB3E1B8F1}" type="presOf" srcId="{6E192744-D601-4283-968A-8196117F2DA1}" destId="{C3BEB47B-423B-415F-B520-ECCA0C4406C4}" srcOrd="0" destOrd="0" presId="urn:microsoft.com/office/officeart/2008/layout/VerticalCurvedList"/>
    <dgm:cxn modelId="{7C7CF566-75E1-4FF5-8427-FF6BCBD0198E}" type="presOf" srcId="{ABB363EC-F426-46F4-9915-8177FCBF0414}" destId="{64E0E3CE-D7DB-45E9-BCD7-C44F5E38B0D9}" srcOrd="0" destOrd="0" presId="urn:microsoft.com/office/officeart/2008/layout/VerticalCurvedList"/>
    <dgm:cxn modelId="{5854526B-EC23-4563-B53B-1037CA5C4222}" srcId="{ABB363EC-F426-46F4-9915-8177FCBF0414}" destId="{88250FD3-31C6-477D-996E-5ECCFED0ED45}" srcOrd="1" destOrd="0" parTransId="{E7C6B4A4-DDD1-4491-A3A3-0E77A81DEF82}" sibTransId="{B947C61D-B3E3-4A76-B1E5-B2137369214F}"/>
    <dgm:cxn modelId="{0F7BF56E-F0C0-46AC-9171-01568D1BE39A}" type="presOf" srcId="{88250FD3-31C6-477D-996E-5ECCFED0ED45}" destId="{D2159182-A34B-43E9-9FA5-1612155EFDFB}" srcOrd="0" destOrd="0" presId="urn:microsoft.com/office/officeart/2008/layout/VerticalCurvedList"/>
    <dgm:cxn modelId="{9AA3D06F-4BE2-405D-9132-22372A74BCB9}" srcId="{ABB363EC-F426-46F4-9915-8177FCBF0414}" destId="{B19E7F1A-3C10-4594-A429-3332FE6CBBF8}" srcOrd="2" destOrd="0" parTransId="{12E06A16-CC3B-4639-9BBC-844F596790F3}" sibTransId="{02806C88-8141-4203-8D2D-CF0B2783E97D}"/>
    <dgm:cxn modelId="{336A26AC-EECD-458A-B75F-D8289543CBB1}" type="presOf" srcId="{B19E7F1A-3C10-4594-A429-3332FE6CBBF8}" destId="{FEC4F1EC-49D0-490F-BA9A-400740FF9BBF}" srcOrd="0" destOrd="0" presId="urn:microsoft.com/office/officeart/2008/layout/VerticalCurvedList"/>
    <dgm:cxn modelId="{5E8752C3-2039-4129-8E92-FDEE401B6B82}" type="presOf" srcId="{C7B3B112-E1E7-4D66-82C8-859EBA4321B2}" destId="{10F4AEA0-373F-4160-88C9-FC3AD9ECE2A9}" srcOrd="0" destOrd="0" presId="urn:microsoft.com/office/officeart/2008/layout/VerticalCurvedList"/>
    <dgm:cxn modelId="{72BA9CC6-6223-4C5A-B2B8-82FC981EE29A}" type="presOf" srcId="{608BC7EF-C489-41EA-986A-F850A5169F1F}" destId="{AB9C5196-3465-452F-A91D-B1E165EFDFAA}" srcOrd="0" destOrd="0" presId="urn:microsoft.com/office/officeart/2008/layout/VerticalCurvedList"/>
    <dgm:cxn modelId="{D1FC5675-6CE8-4385-B4B0-D154738D0BF4}" type="presParOf" srcId="{64E0E3CE-D7DB-45E9-BCD7-C44F5E38B0D9}" destId="{12F7A7F6-2246-4D6B-9BCF-FACC7F5DA739}" srcOrd="0" destOrd="0" presId="urn:microsoft.com/office/officeart/2008/layout/VerticalCurvedList"/>
    <dgm:cxn modelId="{48D5ABA4-A80B-4505-89EB-6E2108A42F10}" type="presParOf" srcId="{12F7A7F6-2246-4D6B-9BCF-FACC7F5DA739}" destId="{84003337-DB86-40D8-AE0E-CF4158E234D6}" srcOrd="0" destOrd="0" presId="urn:microsoft.com/office/officeart/2008/layout/VerticalCurvedList"/>
    <dgm:cxn modelId="{A654BE96-1A8B-4839-9405-16010B1CBE55}" type="presParOf" srcId="{84003337-DB86-40D8-AE0E-CF4158E234D6}" destId="{E7A13E19-06B6-4328-83AB-DB4FA1C0AC51}" srcOrd="0" destOrd="0" presId="urn:microsoft.com/office/officeart/2008/layout/VerticalCurvedList"/>
    <dgm:cxn modelId="{FA6111E6-3CCE-49C1-9357-6212D511770A}" type="presParOf" srcId="{84003337-DB86-40D8-AE0E-CF4158E234D6}" destId="{10F4AEA0-373F-4160-88C9-FC3AD9ECE2A9}" srcOrd="1" destOrd="0" presId="urn:microsoft.com/office/officeart/2008/layout/VerticalCurvedList"/>
    <dgm:cxn modelId="{A68E5B53-477E-41EE-BA44-85ECD79361F2}" type="presParOf" srcId="{84003337-DB86-40D8-AE0E-CF4158E234D6}" destId="{98EFB355-AC81-41C7-B347-4E57E7B49D33}" srcOrd="2" destOrd="0" presId="urn:microsoft.com/office/officeart/2008/layout/VerticalCurvedList"/>
    <dgm:cxn modelId="{877AA7B1-D1AE-4F6F-8078-2BC13C22267D}" type="presParOf" srcId="{84003337-DB86-40D8-AE0E-CF4158E234D6}" destId="{81583A69-2BEB-43DC-8B84-5E113596DCE8}" srcOrd="3" destOrd="0" presId="urn:microsoft.com/office/officeart/2008/layout/VerticalCurvedList"/>
    <dgm:cxn modelId="{06311B7E-0B92-4CD4-8C9F-0E2AA8F188EB}" type="presParOf" srcId="{12F7A7F6-2246-4D6B-9BCF-FACC7F5DA739}" destId="{C3BEB47B-423B-415F-B520-ECCA0C4406C4}" srcOrd="1" destOrd="0" presId="urn:microsoft.com/office/officeart/2008/layout/VerticalCurvedList"/>
    <dgm:cxn modelId="{E2DAF507-86A2-4476-83FC-924865068C14}" type="presParOf" srcId="{12F7A7F6-2246-4D6B-9BCF-FACC7F5DA739}" destId="{29E4D61D-EE86-4CA9-99D8-199B4CD40F1D}" srcOrd="2" destOrd="0" presId="urn:microsoft.com/office/officeart/2008/layout/VerticalCurvedList"/>
    <dgm:cxn modelId="{4C6E07B4-0EB2-493B-AF3C-F6B028521080}" type="presParOf" srcId="{29E4D61D-EE86-4CA9-99D8-199B4CD40F1D}" destId="{0E569C7C-15C6-4694-9AAF-EDD023256718}" srcOrd="0" destOrd="0" presId="urn:microsoft.com/office/officeart/2008/layout/VerticalCurvedList"/>
    <dgm:cxn modelId="{15BEF881-AAD7-4C3B-9FB5-9B9EE7987E51}" type="presParOf" srcId="{12F7A7F6-2246-4D6B-9BCF-FACC7F5DA739}" destId="{D2159182-A34B-43E9-9FA5-1612155EFDFB}" srcOrd="3" destOrd="0" presId="urn:microsoft.com/office/officeart/2008/layout/VerticalCurvedList"/>
    <dgm:cxn modelId="{521C2B88-75DB-447B-BCEB-76BB267FEDCF}" type="presParOf" srcId="{12F7A7F6-2246-4D6B-9BCF-FACC7F5DA739}" destId="{F51F5213-3567-46C1-B082-CD2F23CC11EA}" srcOrd="4" destOrd="0" presId="urn:microsoft.com/office/officeart/2008/layout/VerticalCurvedList"/>
    <dgm:cxn modelId="{E6C56556-DBB4-45C8-A0A6-C04D3F2CDB22}" type="presParOf" srcId="{F51F5213-3567-46C1-B082-CD2F23CC11EA}" destId="{C3286A83-435C-4CBB-91C1-07C11A50DC3D}" srcOrd="0" destOrd="0" presId="urn:microsoft.com/office/officeart/2008/layout/VerticalCurvedList"/>
    <dgm:cxn modelId="{53B69C59-1F84-4761-9418-79A88C362030}" type="presParOf" srcId="{12F7A7F6-2246-4D6B-9BCF-FACC7F5DA739}" destId="{FEC4F1EC-49D0-490F-BA9A-400740FF9BBF}" srcOrd="5" destOrd="0" presId="urn:microsoft.com/office/officeart/2008/layout/VerticalCurvedList"/>
    <dgm:cxn modelId="{1D2107BF-7266-4106-A055-35061C3CC85F}" type="presParOf" srcId="{12F7A7F6-2246-4D6B-9BCF-FACC7F5DA739}" destId="{12B48D17-0917-4FA6-8C58-6A02A161B04D}" srcOrd="6" destOrd="0" presId="urn:microsoft.com/office/officeart/2008/layout/VerticalCurvedList"/>
    <dgm:cxn modelId="{AD614D26-1C0F-4BE8-9E51-E9EAD2C62CB2}" type="presParOf" srcId="{12B48D17-0917-4FA6-8C58-6A02A161B04D}" destId="{5065B745-BF31-4FBD-8440-8C29732CA4C6}" srcOrd="0" destOrd="0" presId="urn:microsoft.com/office/officeart/2008/layout/VerticalCurvedList"/>
    <dgm:cxn modelId="{6E5C97C6-89D6-46D1-8DA9-E8AD55E8776F}" type="presParOf" srcId="{12F7A7F6-2246-4D6B-9BCF-FACC7F5DA739}" destId="{AB9C5196-3465-452F-A91D-B1E165EFDFAA}" srcOrd="7" destOrd="0" presId="urn:microsoft.com/office/officeart/2008/layout/VerticalCurvedList"/>
    <dgm:cxn modelId="{A612BC94-FFA5-4861-A53E-31ABED656427}" type="presParOf" srcId="{12F7A7F6-2246-4D6B-9BCF-FACC7F5DA739}" destId="{8922FCDA-98F7-49DD-85A1-772868A53CD5}" srcOrd="8" destOrd="0" presId="urn:microsoft.com/office/officeart/2008/layout/VerticalCurvedList"/>
    <dgm:cxn modelId="{462291EB-DAC1-40BB-8991-D50B519063E4}" type="presParOf" srcId="{8922FCDA-98F7-49DD-85A1-772868A53CD5}" destId="{98F918F6-8389-44E6-BD06-E30E9989CD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60C5B-028B-4E1F-85A0-4C4762E527DD}">
      <dsp:nvSpPr>
        <dsp:cNvPr id="0" name=""/>
        <dsp:cNvSpPr/>
      </dsp:nvSpPr>
      <dsp:spPr>
        <a:xfrm>
          <a:off x="-11634924" y="-1774763"/>
          <a:ext cx="13836528" cy="13836528"/>
        </a:xfrm>
        <a:prstGeom prst="blockArc">
          <a:avLst>
            <a:gd name="adj1" fmla="val 18900000"/>
            <a:gd name="adj2" fmla="val 2700000"/>
            <a:gd name="adj3" fmla="val 15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054816-5717-4903-92EC-F01E52923B3A}">
      <dsp:nvSpPr>
        <dsp:cNvPr id="0" name=""/>
        <dsp:cNvSpPr/>
      </dsp:nvSpPr>
      <dsp:spPr>
        <a:xfrm>
          <a:off x="1150919" y="790864"/>
          <a:ext cx="11459108" cy="158255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6151" tIns="152400" rIns="152400" bIns="152400" numCol="1" spcCol="1270" anchor="ctr" anchorCtr="0">
          <a:noAutofit/>
        </a:bodyPr>
        <a:lstStyle/>
        <a:p>
          <a:pPr marL="0" lvl="0" indent="0" algn="l" defTabSz="2667000">
            <a:lnSpc>
              <a:spcPct val="90000"/>
            </a:lnSpc>
            <a:spcBef>
              <a:spcPct val="0"/>
            </a:spcBef>
            <a:spcAft>
              <a:spcPct val="35000"/>
            </a:spcAft>
            <a:buNone/>
          </a:pPr>
          <a:r>
            <a:rPr lang="en-IN" sz="6000" b="1" kern="1200" dirty="0">
              <a:latin typeface="Cambria" panose="02040503050406030204" pitchFamily="18" charset="0"/>
              <a:ea typeface="Cambria" panose="02040503050406030204" pitchFamily="18" charset="0"/>
            </a:rPr>
            <a:t>City Attributes Analysis</a:t>
          </a:r>
        </a:p>
      </dsp:txBody>
      <dsp:txXfrm>
        <a:off x="1150919" y="790864"/>
        <a:ext cx="11459108" cy="1582552"/>
      </dsp:txXfrm>
    </dsp:sp>
    <dsp:sp modelId="{5680C32E-6232-46B3-8886-4E7AB40BB07C}">
      <dsp:nvSpPr>
        <dsp:cNvPr id="0" name=""/>
        <dsp:cNvSpPr/>
      </dsp:nvSpPr>
      <dsp:spPr>
        <a:xfrm>
          <a:off x="161824" y="593045"/>
          <a:ext cx="1978190" cy="197819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117F1F-7FFA-4E0A-8DC1-61A6DF530E86}">
      <dsp:nvSpPr>
        <dsp:cNvPr id="0" name=""/>
        <dsp:cNvSpPr/>
      </dsp:nvSpPr>
      <dsp:spPr>
        <a:xfrm>
          <a:off x="2058232" y="3165104"/>
          <a:ext cx="10551795" cy="158255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6151" tIns="152400" rIns="152400" bIns="152400" numCol="1" spcCol="1270" anchor="ctr" anchorCtr="0">
          <a:noAutofit/>
        </a:bodyPr>
        <a:lstStyle/>
        <a:p>
          <a:pPr marL="0" lvl="0" indent="0" algn="l" defTabSz="2667000">
            <a:lnSpc>
              <a:spcPct val="90000"/>
            </a:lnSpc>
            <a:spcBef>
              <a:spcPct val="0"/>
            </a:spcBef>
            <a:spcAft>
              <a:spcPct val="35000"/>
            </a:spcAft>
            <a:buNone/>
          </a:pPr>
          <a:r>
            <a:rPr lang="en-IN" sz="6000" b="1" kern="1200" dirty="0">
              <a:latin typeface="Cambria" panose="02040503050406030204" pitchFamily="18" charset="0"/>
              <a:ea typeface="Cambria" panose="02040503050406030204" pitchFamily="18" charset="0"/>
            </a:rPr>
            <a:t>Temperature Analysis</a:t>
          </a:r>
        </a:p>
      </dsp:txBody>
      <dsp:txXfrm>
        <a:off x="2058232" y="3165104"/>
        <a:ext cx="10551795" cy="1582552"/>
      </dsp:txXfrm>
    </dsp:sp>
    <dsp:sp modelId="{2BE278C6-43FF-43F1-B6BA-41204FA5B49D}">
      <dsp:nvSpPr>
        <dsp:cNvPr id="0" name=""/>
        <dsp:cNvSpPr/>
      </dsp:nvSpPr>
      <dsp:spPr>
        <a:xfrm>
          <a:off x="1069137" y="2967285"/>
          <a:ext cx="1978190" cy="197819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E50987-3A5D-4407-AAE8-9AA34E47D618}">
      <dsp:nvSpPr>
        <dsp:cNvPr id="0" name=""/>
        <dsp:cNvSpPr/>
      </dsp:nvSpPr>
      <dsp:spPr>
        <a:xfrm>
          <a:off x="2058232" y="5539343"/>
          <a:ext cx="10551795" cy="158255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6151" tIns="152400" rIns="152400" bIns="152400" numCol="1" spcCol="1270" anchor="ctr" anchorCtr="0">
          <a:noAutofit/>
        </a:bodyPr>
        <a:lstStyle/>
        <a:p>
          <a:pPr marL="0" lvl="0" indent="0" algn="l" defTabSz="2667000">
            <a:lnSpc>
              <a:spcPct val="90000"/>
            </a:lnSpc>
            <a:spcBef>
              <a:spcPct val="0"/>
            </a:spcBef>
            <a:spcAft>
              <a:spcPct val="35000"/>
            </a:spcAft>
            <a:buNone/>
          </a:pPr>
          <a:r>
            <a:rPr lang="en-IN" sz="6000" b="1" kern="1200" dirty="0">
              <a:latin typeface="Cambria" panose="02040503050406030204" pitchFamily="18" charset="0"/>
              <a:ea typeface="Cambria" panose="02040503050406030204" pitchFamily="18" charset="0"/>
            </a:rPr>
            <a:t>Humidity and Description</a:t>
          </a:r>
        </a:p>
      </dsp:txBody>
      <dsp:txXfrm>
        <a:off x="2058232" y="5539343"/>
        <a:ext cx="10551795" cy="1582552"/>
      </dsp:txXfrm>
    </dsp:sp>
    <dsp:sp modelId="{1B5AA724-0271-47E9-AFE9-592C9600E5DE}">
      <dsp:nvSpPr>
        <dsp:cNvPr id="0" name=""/>
        <dsp:cNvSpPr/>
      </dsp:nvSpPr>
      <dsp:spPr>
        <a:xfrm>
          <a:off x="1069137" y="5341524"/>
          <a:ext cx="1978190" cy="197819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84836-0941-4BFE-96B1-BA8F00E11CC8}">
      <dsp:nvSpPr>
        <dsp:cNvPr id="0" name=""/>
        <dsp:cNvSpPr/>
      </dsp:nvSpPr>
      <dsp:spPr>
        <a:xfrm>
          <a:off x="1150919" y="7913583"/>
          <a:ext cx="11459108" cy="158255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6151" tIns="152400" rIns="152400" bIns="152400" numCol="1" spcCol="1270" anchor="ctr" anchorCtr="0">
          <a:noAutofit/>
        </a:bodyPr>
        <a:lstStyle/>
        <a:p>
          <a:pPr marL="0" lvl="0" indent="0" algn="l" defTabSz="2667000">
            <a:lnSpc>
              <a:spcPct val="90000"/>
            </a:lnSpc>
            <a:spcBef>
              <a:spcPct val="0"/>
            </a:spcBef>
            <a:spcAft>
              <a:spcPct val="35000"/>
            </a:spcAft>
            <a:buNone/>
          </a:pPr>
          <a:r>
            <a:rPr lang="en-IN" sz="6000" b="1" kern="1200" dirty="0">
              <a:latin typeface="Cambria" panose="02040503050406030204" pitchFamily="18" charset="0"/>
              <a:ea typeface="Cambria" panose="02040503050406030204" pitchFamily="18" charset="0"/>
            </a:rPr>
            <a:t>Wind Attributes Analysis</a:t>
          </a:r>
        </a:p>
      </dsp:txBody>
      <dsp:txXfrm>
        <a:off x="1150919" y="7913583"/>
        <a:ext cx="11459108" cy="1582552"/>
      </dsp:txXfrm>
    </dsp:sp>
    <dsp:sp modelId="{299C3AC7-F947-4B71-A8A2-10BF0D3DFE13}">
      <dsp:nvSpPr>
        <dsp:cNvPr id="0" name=""/>
        <dsp:cNvSpPr/>
      </dsp:nvSpPr>
      <dsp:spPr>
        <a:xfrm>
          <a:off x="161824" y="7715764"/>
          <a:ext cx="1978190" cy="1978190"/>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E2E26-DE44-456F-A6DF-3FD349E7281E}">
      <dsp:nvSpPr>
        <dsp:cNvPr id="0" name=""/>
        <dsp:cNvSpPr/>
      </dsp:nvSpPr>
      <dsp:spPr>
        <a:xfrm rot="5400000">
          <a:off x="10022371" y="-3962486"/>
          <a:ext cx="1925240" cy="1033881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latin typeface="Cambria" panose="02040503050406030204" pitchFamily="18" charset="0"/>
              <a:ea typeface="Cambria" panose="02040503050406030204" pitchFamily="18" charset="0"/>
            </a:rPr>
            <a:t>To explore and understand the provided weather dataset, including city attributes, temperature, humidity, weather descriptions, wind speed, and wind direction. </a:t>
          </a:r>
          <a:endParaRPr lang="en-IN" sz="3100" kern="1200" dirty="0"/>
        </a:p>
      </dsp:txBody>
      <dsp:txXfrm rot="-5400000">
        <a:off x="5815583" y="338284"/>
        <a:ext cx="10244834" cy="1737276"/>
      </dsp:txXfrm>
    </dsp:sp>
    <dsp:sp modelId="{2B16A39C-0581-4B25-8588-06A9A564B49B}">
      <dsp:nvSpPr>
        <dsp:cNvPr id="0" name=""/>
        <dsp:cNvSpPr/>
      </dsp:nvSpPr>
      <dsp:spPr>
        <a:xfrm>
          <a:off x="0" y="0"/>
          <a:ext cx="5815584" cy="2406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en-US" sz="5100" b="1" kern="1200" dirty="0">
              <a:latin typeface="Cambria" panose="02040503050406030204" pitchFamily="18" charset="0"/>
              <a:ea typeface="Cambria" panose="02040503050406030204" pitchFamily="18" charset="0"/>
            </a:rPr>
            <a:t>Data Exploration</a:t>
          </a:r>
          <a:endParaRPr lang="en-IN" sz="5100" kern="1200" dirty="0"/>
        </a:p>
      </dsp:txBody>
      <dsp:txXfrm>
        <a:off x="117478" y="117478"/>
        <a:ext cx="5580628" cy="2171594"/>
      </dsp:txXfrm>
    </dsp:sp>
    <dsp:sp modelId="{E9435019-A34F-45FF-A384-1C5DF926757F}">
      <dsp:nvSpPr>
        <dsp:cNvPr id="0" name=""/>
        <dsp:cNvSpPr/>
      </dsp:nvSpPr>
      <dsp:spPr>
        <a:xfrm rot="5400000">
          <a:off x="10022371" y="-1435608"/>
          <a:ext cx="1925240" cy="1033881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latin typeface="Cambria" panose="02040503050406030204" pitchFamily="18" charset="0"/>
              <a:ea typeface="Cambria" panose="02040503050406030204" pitchFamily="18" charset="0"/>
            </a:rPr>
            <a:t>To extract meaningful insights from the data that can be used for various purposes, including weather forecasting, urban planning, and energy management.</a:t>
          </a:r>
          <a:endParaRPr lang="en-IN" sz="3100" kern="1200" dirty="0"/>
        </a:p>
      </dsp:txBody>
      <dsp:txXfrm rot="-5400000">
        <a:off x="5815583" y="2865162"/>
        <a:ext cx="10244834" cy="1737276"/>
      </dsp:txXfrm>
    </dsp:sp>
    <dsp:sp modelId="{681CA63C-331B-4163-85F8-466E3203454C}">
      <dsp:nvSpPr>
        <dsp:cNvPr id="0" name=""/>
        <dsp:cNvSpPr/>
      </dsp:nvSpPr>
      <dsp:spPr>
        <a:xfrm>
          <a:off x="0" y="2530524"/>
          <a:ext cx="5815584" cy="2406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en-US" sz="5100" b="1" kern="1200" dirty="0">
              <a:latin typeface="Cambria" panose="02040503050406030204" pitchFamily="18" charset="0"/>
              <a:ea typeface="Cambria" panose="02040503050406030204" pitchFamily="18" charset="0"/>
            </a:rPr>
            <a:t>Insight Generation</a:t>
          </a:r>
          <a:endParaRPr lang="en-IN" sz="5100" kern="1200" dirty="0"/>
        </a:p>
      </dsp:txBody>
      <dsp:txXfrm>
        <a:off x="117478" y="2648002"/>
        <a:ext cx="5580628" cy="2171594"/>
      </dsp:txXfrm>
    </dsp:sp>
    <dsp:sp modelId="{51C7E9F6-24B9-4C83-996C-C75C96D2717B}">
      <dsp:nvSpPr>
        <dsp:cNvPr id="0" name=""/>
        <dsp:cNvSpPr/>
      </dsp:nvSpPr>
      <dsp:spPr>
        <a:xfrm rot="5400000">
          <a:off x="10022371" y="1091270"/>
          <a:ext cx="1925240" cy="1033881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latin typeface="Cambria" panose="02040503050406030204" pitchFamily="18" charset="0"/>
              <a:ea typeface="Cambria" panose="02040503050406030204" pitchFamily="18" charset="0"/>
            </a:rPr>
            <a:t>To create informative visualizations in Power BI to effectively communicate the findings from the analysis to stakeholders.</a:t>
          </a:r>
          <a:endParaRPr lang="en-IN" sz="3100" kern="1200" dirty="0"/>
        </a:p>
      </dsp:txBody>
      <dsp:txXfrm rot="-5400000">
        <a:off x="5815583" y="5392040"/>
        <a:ext cx="10244834" cy="1737276"/>
      </dsp:txXfrm>
    </dsp:sp>
    <dsp:sp modelId="{DBC81428-CBCD-40C7-90BB-2990F078508F}">
      <dsp:nvSpPr>
        <dsp:cNvPr id="0" name=""/>
        <dsp:cNvSpPr/>
      </dsp:nvSpPr>
      <dsp:spPr>
        <a:xfrm>
          <a:off x="0" y="5057402"/>
          <a:ext cx="5815584" cy="2406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en-US" sz="5100" b="1" kern="1200">
              <a:latin typeface="Cambria" panose="02040503050406030204" pitchFamily="18" charset="0"/>
              <a:ea typeface="Cambria" panose="02040503050406030204" pitchFamily="18" charset="0"/>
            </a:rPr>
            <a:t>Visual Representation: </a:t>
          </a:r>
          <a:endParaRPr lang="en-IN" sz="5100" kern="1200" dirty="0"/>
        </a:p>
      </dsp:txBody>
      <dsp:txXfrm>
        <a:off x="117478" y="5174880"/>
        <a:ext cx="5580628" cy="2171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4AEA0-373F-4160-88C9-FC3AD9ECE2A9}">
      <dsp:nvSpPr>
        <dsp:cNvPr id="0" name=""/>
        <dsp:cNvSpPr/>
      </dsp:nvSpPr>
      <dsp:spPr>
        <a:xfrm>
          <a:off x="-10514177" y="-1604380"/>
          <a:ext cx="12505161" cy="12505161"/>
        </a:xfrm>
        <a:prstGeom prst="blockArc">
          <a:avLst>
            <a:gd name="adj1" fmla="val 18900000"/>
            <a:gd name="adj2" fmla="val 2700000"/>
            <a:gd name="adj3" fmla="val 173"/>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BEB47B-423B-415F-B520-ECCA0C4406C4}">
      <dsp:nvSpPr>
        <dsp:cNvPr id="0" name=""/>
        <dsp:cNvSpPr/>
      </dsp:nvSpPr>
      <dsp:spPr>
        <a:xfrm>
          <a:off x="1040956" y="714707"/>
          <a:ext cx="14289816" cy="143015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18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ea typeface="Cambria" panose="02040503050406030204" pitchFamily="18" charset="0"/>
            </a:rPr>
            <a:t>The analysis covers city metadata, including names, countries, and geographical coordinates (latitude and longitude). It serves as the foundation for location-based analysis and visualization.</a:t>
          </a:r>
          <a:endParaRPr lang="en-IN" sz="2400" kern="1200" dirty="0"/>
        </a:p>
      </dsp:txBody>
      <dsp:txXfrm>
        <a:off x="1040956" y="714707"/>
        <a:ext cx="14289816" cy="1430158"/>
      </dsp:txXfrm>
    </dsp:sp>
    <dsp:sp modelId="{0E569C7C-15C6-4694-9AAF-EDD023256718}">
      <dsp:nvSpPr>
        <dsp:cNvPr id="0" name=""/>
        <dsp:cNvSpPr/>
      </dsp:nvSpPr>
      <dsp:spPr>
        <a:xfrm>
          <a:off x="147107" y="535937"/>
          <a:ext cx="1787697" cy="1787697"/>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159182-A34B-43E9-9FA5-1612155EFDFB}">
      <dsp:nvSpPr>
        <dsp:cNvPr id="0" name=""/>
        <dsp:cNvSpPr/>
      </dsp:nvSpPr>
      <dsp:spPr>
        <a:xfrm>
          <a:off x="1860899" y="2860316"/>
          <a:ext cx="13469874" cy="143015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18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Cambria" panose="02040503050406030204" pitchFamily="18" charset="0"/>
              <a:ea typeface="Cambria" panose="02040503050406030204" pitchFamily="18" charset="0"/>
            </a:rPr>
            <a:t>This analysis delves into hourly humidity data and weather descriptions to understand how humidity varies over time, correlate it with weather descriptions, and quantify different weather types.</a:t>
          </a:r>
          <a:endParaRPr lang="en-IN" sz="2400" kern="1200" dirty="0">
            <a:solidFill>
              <a:schemeClr val="bg1"/>
            </a:solidFill>
          </a:endParaRPr>
        </a:p>
      </dsp:txBody>
      <dsp:txXfrm>
        <a:off x="1860899" y="2860316"/>
        <a:ext cx="13469874" cy="1430158"/>
      </dsp:txXfrm>
    </dsp:sp>
    <dsp:sp modelId="{C3286A83-435C-4CBB-91C1-07C11A50DC3D}">
      <dsp:nvSpPr>
        <dsp:cNvPr id="0" name=""/>
        <dsp:cNvSpPr/>
      </dsp:nvSpPr>
      <dsp:spPr>
        <a:xfrm>
          <a:off x="967050" y="2681546"/>
          <a:ext cx="1787697" cy="1787697"/>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C4F1EC-49D0-490F-BA9A-400740FF9BBF}">
      <dsp:nvSpPr>
        <dsp:cNvPr id="0" name=""/>
        <dsp:cNvSpPr/>
      </dsp:nvSpPr>
      <dsp:spPr>
        <a:xfrm>
          <a:off x="1860899" y="5005925"/>
          <a:ext cx="13469874" cy="143015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18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Cambria" panose="02040503050406030204" pitchFamily="18" charset="0"/>
              <a:ea typeface="Cambria" panose="02040503050406030204" pitchFamily="18" charset="0"/>
            </a:rPr>
            <a:t>The scope includes examining hourly temperature data for each city to identify temperature trends, seasonal variations, and extreme temperature events by creating visualizations for temperature variations</a:t>
          </a:r>
        </a:p>
      </dsp:txBody>
      <dsp:txXfrm>
        <a:off x="1860899" y="5005925"/>
        <a:ext cx="13469874" cy="1430158"/>
      </dsp:txXfrm>
    </dsp:sp>
    <dsp:sp modelId="{5065B745-BF31-4FBD-8440-8C29732CA4C6}">
      <dsp:nvSpPr>
        <dsp:cNvPr id="0" name=""/>
        <dsp:cNvSpPr/>
      </dsp:nvSpPr>
      <dsp:spPr>
        <a:xfrm>
          <a:off x="967050" y="4827155"/>
          <a:ext cx="1787697" cy="1787697"/>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9C5196-3465-452F-A91D-B1E165EFDFAA}">
      <dsp:nvSpPr>
        <dsp:cNvPr id="0" name=""/>
        <dsp:cNvSpPr/>
      </dsp:nvSpPr>
      <dsp:spPr>
        <a:xfrm>
          <a:off x="1040956" y="7151534"/>
          <a:ext cx="14289816" cy="143015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518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Cambria" panose="02040503050406030204" pitchFamily="18" charset="0"/>
              <a:ea typeface="Cambria" panose="02040503050406030204" pitchFamily="18" charset="0"/>
            </a:rPr>
            <a:t>The analysis encompasses wind speed and wind direction data, aiming to identify patterns, relationships, and predominant wind directions.</a:t>
          </a:r>
          <a:endParaRPr lang="en-IN" sz="2400" kern="1200" dirty="0">
            <a:solidFill>
              <a:schemeClr val="bg1"/>
            </a:solidFill>
          </a:endParaRPr>
        </a:p>
      </dsp:txBody>
      <dsp:txXfrm>
        <a:off x="1040956" y="7151534"/>
        <a:ext cx="14289816" cy="1430158"/>
      </dsp:txXfrm>
    </dsp:sp>
    <dsp:sp modelId="{98F918F6-8389-44E6-BD06-E30E9989CD30}">
      <dsp:nvSpPr>
        <dsp:cNvPr id="0" name=""/>
        <dsp:cNvSpPr/>
      </dsp:nvSpPr>
      <dsp:spPr>
        <a:xfrm>
          <a:off x="147107" y="6972764"/>
          <a:ext cx="1787697" cy="1787697"/>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26A94-7F34-49B4-AAEA-51CB1522ABB8}"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FAF6A-1EB7-4A9D-BD85-20322F8D74CD}" type="slidenum">
              <a:rPr lang="en-IN" smtClean="0"/>
              <a:t>‹#›</a:t>
            </a:fld>
            <a:endParaRPr lang="en-IN"/>
          </a:p>
        </p:txBody>
      </p:sp>
    </p:spTree>
    <p:extLst>
      <p:ext uri="{BB962C8B-B14F-4D97-AF65-F5344CB8AC3E}">
        <p14:creationId xmlns:p14="http://schemas.microsoft.com/office/powerpoint/2010/main" val="5541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3</a:t>
            </a:fld>
            <a:endParaRPr lang="en-IN"/>
          </a:p>
        </p:txBody>
      </p:sp>
    </p:spTree>
    <p:extLst>
      <p:ext uri="{BB962C8B-B14F-4D97-AF65-F5344CB8AC3E}">
        <p14:creationId xmlns:p14="http://schemas.microsoft.com/office/powerpoint/2010/main" val="1521809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44</a:t>
            </a:fld>
            <a:endParaRPr lang="en-IN"/>
          </a:p>
        </p:txBody>
      </p:sp>
    </p:spTree>
    <p:extLst>
      <p:ext uri="{BB962C8B-B14F-4D97-AF65-F5344CB8AC3E}">
        <p14:creationId xmlns:p14="http://schemas.microsoft.com/office/powerpoint/2010/main" val="288786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45</a:t>
            </a:fld>
            <a:endParaRPr lang="en-IN"/>
          </a:p>
        </p:txBody>
      </p:sp>
    </p:spTree>
    <p:extLst>
      <p:ext uri="{BB962C8B-B14F-4D97-AF65-F5344CB8AC3E}">
        <p14:creationId xmlns:p14="http://schemas.microsoft.com/office/powerpoint/2010/main" val="1764397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46</a:t>
            </a:fld>
            <a:endParaRPr lang="en-IN"/>
          </a:p>
        </p:txBody>
      </p:sp>
    </p:spTree>
    <p:extLst>
      <p:ext uri="{BB962C8B-B14F-4D97-AF65-F5344CB8AC3E}">
        <p14:creationId xmlns:p14="http://schemas.microsoft.com/office/powerpoint/2010/main" val="407693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47</a:t>
            </a:fld>
            <a:endParaRPr lang="en-IN"/>
          </a:p>
        </p:txBody>
      </p:sp>
    </p:spTree>
    <p:extLst>
      <p:ext uri="{BB962C8B-B14F-4D97-AF65-F5344CB8AC3E}">
        <p14:creationId xmlns:p14="http://schemas.microsoft.com/office/powerpoint/2010/main" val="75245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48</a:t>
            </a:fld>
            <a:endParaRPr lang="en-IN"/>
          </a:p>
        </p:txBody>
      </p:sp>
    </p:spTree>
    <p:extLst>
      <p:ext uri="{BB962C8B-B14F-4D97-AF65-F5344CB8AC3E}">
        <p14:creationId xmlns:p14="http://schemas.microsoft.com/office/powerpoint/2010/main" val="275683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49</a:t>
            </a:fld>
            <a:endParaRPr lang="en-IN"/>
          </a:p>
        </p:txBody>
      </p:sp>
    </p:spTree>
    <p:extLst>
      <p:ext uri="{BB962C8B-B14F-4D97-AF65-F5344CB8AC3E}">
        <p14:creationId xmlns:p14="http://schemas.microsoft.com/office/powerpoint/2010/main" val="63686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50</a:t>
            </a:fld>
            <a:endParaRPr lang="en-IN"/>
          </a:p>
        </p:txBody>
      </p:sp>
    </p:spTree>
    <p:extLst>
      <p:ext uri="{BB962C8B-B14F-4D97-AF65-F5344CB8AC3E}">
        <p14:creationId xmlns:p14="http://schemas.microsoft.com/office/powerpoint/2010/main" val="243004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dc65bbf5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dc65bbf5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d2e632455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d2e632455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32</a:t>
            </a:fld>
            <a:endParaRPr lang="en-IN"/>
          </a:p>
        </p:txBody>
      </p:sp>
    </p:spTree>
    <p:extLst>
      <p:ext uri="{BB962C8B-B14F-4D97-AF65-F5344CB8AC3E}">
        <p14:creationId xmlns:p14="http://schemas.microsoft.com/office/powerpoint/2010/main" val="108196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38</a:t>
            </a:fld>
            <a:endParaRPr lang="en-IN"/>
          </a:p>
        </p:txBody>
      </p:sp>
    </p:spTree>
    <p:extLst>
      <p:ext uri="{BB962C8B-B14F-4D97-AF65-F5344CB8AC3E}">
        <p14:creationId xmlns:p14="http://schemas.microsoft.com/office/powerpoint/2010/main" val="485304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39</a:t>
            </a:fld>
            <a:endParaRPr lang="en-IN"/>
          </a:p>
        </p:txBody>
      </p:sp>
    </p:spTree>
    <p:extLst>
      <p:ext uri="{BB962C8B-B14F-4D97-AF65-F5344CB8AC3E}">
        <p14:creationId xmlns:p14="http://schemas.microsoft.com/office/powerpoint/2010/main" val="389336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40</a:t>
            </a:fld>
            <a:endParaRPr lang="en-IN"/>
          </a:p>
        </p:txBody>
      </p:sp>
    </p:spTree>
    <p:extLst>
      <p:ext uri="{BB962C8B-B14F-4D97-AF65-F5344CB8AC3E}">
        <p14:creationId xmlns:p14="http://schemas.microsoft.com/office/powerpoint/2010/main" val="175335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41</a:t>
            </a:fld>
            <a:endParaRPr lang="en-IN"/>
          </a:p>
        </p:txBody>
      </p:sp>
    </p:spTree>
    <p:extLst>
      <p:ext uri="{BB962C8B-B14F-4D97-AF65-F5344CB8AC3E}">
        <p14:creationId xmlns:p14="http://schemas.microsoft.com/office/powerpoint/2010/main" val="289894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42</a:t>
            </a:fld>
            <a:endParaRPr lang="en-IN"/>
          </a:p>
        </p:txBody>
      </p:sp>
    </p:spTree>
    <p:extLst>
      <p:ext uri="{BB962C8B-B14F-4D97-AF65-F5344CB8AC3E}">
        <p14:creationId xmlns:p14="http://schemas.microsoft.com/office/powerpoint/2010/main" val="4028484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2FAF6A-1EB7-4A9D-BD85-20322F8D74CD}" type="slidenum">
              <a:rPr lang="en-IN" smtClean="0"/>
              <a:t>43</a:t>
            </a:fld>
            <a:endParaRPr lang="en-IN"/>
          </a:p>
        </p:txBody>
      </p:sp>
    </p:spTree>
    <p:extLst>
      <p:ext uri="{BB962C8B-B14F-4D97-AF65-F5344CB8AC3E}">
        <p14:creationId xmlns:p14="http://schemas.microsoft.com/office/powerpoint/2010/main" val="37724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svg"/><Relationship Id="rId4" Type="http://schemas.openxmlformats.org/officeDocument/2006/relationships/diagramQuickStyle" Target="../diagrams/quickStyle1.xml"/><Relationship Id="rId9" Type="http://schemas.openxmlformats.org/officeDocument/2006/relationships/image" Target="../media/image5.png"/><Relationship Id="rId1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0.png"/><Relationship Id="rId2" Type="http://schemas.openxmlformats.org/officeDocument/2006/relationships/image" Target="../media/image22.jpeg"/><Relationship Id="rId1" Type="http://schemas.openxmlformats.org/officeDocument/2006/relationships/slideLayout" Target="../slideLayouts/slideLayout7.xml"/><Relationship Id="rId6" Type="http://schemas.microsoft.com/office/2014/relationships/chartEx" Target="../charts/chartEx2.xml"/><Relationship Id="rId5" Type="http://schemas.openxmlformats.org/officeDocument/2006/relationships/image" Target="../media/image470.png"/><Relationship Id="rId4" Type="http://schemas.microsoft.com/office/2014/relationships/chartEx" Target="../charts/chartEx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490.png"/><Relationship Id="rId4" Type="http://schemas.microsoft.com/office/2014/relationships/chartEx" Target="../charts/chartEx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50.png"/><Relationship Id="rId4" Type="http://schemas.microsoft.com/office/2014/relationships/chartEx" Target="../charts/chartEx4.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chart" Target="../charts/char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chart" Target="../charts/char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TextBox 2"/>
          <p:cNvSpPr txBox="1"/>
          <p:nvPr/>
        </p:nvSpPr>
        <p:spPr>
          <a:xfrm>
            <a:off x="439994" y="837394"/>
            <a:ext cx="15201900" cy="3247043"/>
          </a:xfrm>
          <a:prstGeom prst="rect">
            <a:avLst/>
          </a:prstGeom>
        </p:spPr>
        <p:txBody>
          <a:bodyPr wrap="square" lIns="0" tIns="0" rIns="0" bIns="0" rtlCol="0" anchor="t">
            <a:spAutoFit/>
          </a:bodyPr>
          <a:lstStyle/>
          <a:p>
            <a:r>
              <a:rPr lang="en-US" sz="11500" b="1" dirty="0">
                <a:latin typeface="Georgia" panose="02040502050405020303" pitchFamily="18" charset="0"/>
              </a:rPr>
              <a:t>C</a:t>
            </a:r>
            <a:r>
              <a:rPr lang="en-US" sz="11500" b="1" dirty="0">
                <a:solidFill>
                  <a:srgbClr val="FFFFFF"/>
                </a:solidFill>
                <a:latin typeface="Georgia" panose="02040502050405020303" pitchFamily="18" charset="0"/>
              </a:rPr>
              <a:t>a</a:t>
            </a:r>
            <a:r>
              <a:rPr lang="en-US" sz="11500" b="1" dirty="0">
                <a:solidFill>
                  <a:schemeClr val="bg1"/>
                </a:solidFill>
                <a:latin typeface="Georgia" panose="02040502050405020303" pitchFamily="18" charset="0"/>
              </a:rPr>
              <a:t>p</a:t>
            </a:r>
            <a:r>
              <a:rPr lang="en-US" sz="11500" b="1" dirty="0">
                <a:solidFill>
                  <a:srgbClr val="FFFFFF"/>
                </a:solidFill>
                <a:latin typeface="Georgia" panose="02040502050405020303" pitchFamily="18" charset="0"/>
              </a:rPr>
              <a:t>st</a:t>
            </a:r>
            <a:r>
              <a:rPr lang="en-US" sz="11500" b="1" dirty="0">
                <a:solidFill>
                  <a:schemeClr val="bg1"/>
                </a:solidFill>
                <a:latin typeface="Georgia" panose="02040502050405020303" pitchFamily="18" charset="0"/>
              </a:rPr>
              <a:t>o</a:t>
            </a:r>
            <a:r>
              <a:rPr lang="en-US" sz="11500" b="1" dirty="0">
                <a:solidFill>
                  <a:srgbClr val="FFFFFF"/>
                </a:solidFill>
                <a:latin typeface="Georgia" panose="02040502050405020303" pitchFamily="18" charset="0"/>
              </a:rPr>
              <a:t>ne </a:t>
            </a:r>
            <a:r>
              <a:rPr lang="en-US" sz="11500" b="1" dirty="0">
                <a:latin typeface="Georgia" panose="02040502050405020303" pitchFamily="18" charset="0"/>
              </a:rPr>
              <a:t>P</a:t>
            </a:r>
            <a:r>
              <a:rPr lang="en-US" sz="11500" b="1" dirty="0">
                <a:solidFill>
                  <a:srgbClr val="FFFFFF"/>
                </a:solidFill>
                <a:latin typeface="Georgia" panose="02040502050405020303" pitchFamily="18" charset="0"/>
              </a:rPr>
              <a:t>r</a:t>
            </a:r>
            <a:r>
              <a:rPr lang="en-US" sz="11500" b="1" dirty="0">
                <a:solidFill>
                  <a:schemeClr val="bg1"/>
                </a:solidFill>
                <a:latin typeface="Georgia" panose="02040502050405020303" pitchFamily="18" charset="0"/>
              </a:rPr>
              <a:t>o</a:t>
            </a:r>
            <a:r>
              <a:rPr lang="en-US" sz="11500" b="1" dirty="0">
                <a:solidFill>
                  <a:srgbClr val="FFFFFF"/>
                </a:solidFill>
                <a:latin typeface="Georgia" panose="02040502050405020303" pitchFamily="18" charset="0"/>
              </a:rPr>
              <a:t>je</a:t>
            </a:r>
            <a:r>
              <a:rPr lang="en-US" sz="11500" b="1" dirty="0">
                <a:solidFill>
                  <a:schemeClr val="bg1"/>
                </a:solidFill>
                <a:latin typeface="Georgia" panose="02040502050405020303" pitchFamily="18" charset="0"/>
              </a:rPr>
              <a:t>c</a:t>
            </a:r>
            <a:r>
              <a:rPr lang="en-US" sz="11500" b="1" dirty="0">
                <a:solidFill>
                  <a:srgbClr val="FFFFFF"/>
                </a:solidFill>
                <a:latin typeface="Georgia" panose="02040502050405020303" pitchFamily="18" charset="0"/>
              </a:rPr>
              <a:t>t </a:t>
            </a:r>
            <a:r>
              <a:rPr lang="en-US" sz="11500" b="1" dirty="0">
                <a:latin typeface="Georgia" panose="02040502050405020303" pitchFamily="18" charset="0"/>
              </a:rPr>
              <a:t>-</a:t>
            </a:r>
            <a:r>
              <a:rPr lang="en-US" sz="11500" dirty="0">
                <a:solidFill>
                  <a:srgbClr val="FFFFFF"/>
                </a:solidFill>
                <a:latin typeface="Georgia" panose="02040502050405020303" pitchFamily="18" charset="0"/>
              </a:rPr>
              <a:t>  </a:t>
            </a:r>
          </a:p>
          <a:p>
            <a:r>
              <a:rPr lang="en-US" sz="8800" b="1" dirty="0">
                <a:latin typeface="Constantia" panose="02030602050306030303" pitchFamily="18" charset="0"/>
                <a:ea typeface="Cambria" panose="02040503050406030204" pitchFamily="18" charset="0"/>
              </a:rPr>
              <a:t>W</a:t>
            </a:r>
            <a:r>
              <a:rPr lang="en-US" sz="8800" b="1" dirty="0">
                <a:solidFill>
                  <a:srgbClr val="FFFFFF"/>
                </a:solidFill>
                <a:latin typeface="Constantia" panose="02030602050306030303" pitchFamily="18" charset="0"/>
                <a:ea typeface="Cambria" panose="02040503050406030204" pitchFamily="18" charset="0"/>
              </a:rPr>
              <a:t>e</a:t>
            </a:r>
            <a:r>
              <a:rPr lang="en-US" sz="8800" b="1" dirty="0">
                <a:solidFill>
                  <a:schemeClr val="bg1"/>
                </a:solidFill>
                <a:latin typeface="Constantia" panose="02030602050306030303" pitchFamily="18" charset="0"/>
                <a:ea typeface="Cambria" panose="02040503050406030204" pitchFamily="18" charset="0"/>
              </a:rPr>
              <a:t>a</a:t>
            </a:r>
            <a:r>
              <a:rPr lang="en-US" sz="8800" b="1" dirty="0">
                <a:solidFill>
                  <a:srgbClr val="FFFFFF"/>
                </a:solidFill>
                <a:latin typeface="Constantia" panose="02030602050306030303" pitchFamily="18" charset="0"/>
                <a:ea typeface="Cambria" panose="02040503050406030204" pitchFamily="18" charset="0"/>
              </a:rPr>
              <a:t>the</a:t>
            </a:r>
            <a:r>
              <a:rPr lang="en-US" sz="8800" b="1" dirty="0">
                <a:solidFill>
                  <a:schemeClr val="bg1"/>
                </a:solidFill>
                <a:latin typeface="Constantia" panose="02030602050306030303" pitchFamily="18" charset="0"/>
                <a:ea typeface="Cambria" panose="02040503050406030204" pitchFamily="18" charset="0"/>
              </a:rPr>
              <a:t>r</a:t>
            </a:r>
            <a:r>
              <a:rPr lang="en-US" sz="8800" b="1" dirty="0">
                <a:solidFill>
                  <a:srgbClr val="FFFFFF"/>
                </a:solidFill>
                <a:latin typeface="Constantia" panose="02030602050306030303" pitchFamily="18" charset="0"/>
                <a:ea typeface="Cambria" panose="02040503050406030204" pitchFamily="18" charset="0"/>
              </a:rPr>
              <a:t> </a:t>
            </a:r>
            <a:r>
              <a:rPr lang="en-US" sz="8800" b="1" dirty="0">
                <a:latin typeface="Constantia" panose="02030602050306030303" pitchFamily="18" charset="0"/>
                <a:ea typeface="Cambria" panose="02040503050406030204" pitchFamily="18" charset="0"/>
              </a:rPr>
              <a:t>A</a:t>
            </a:r>
            <a:r>
              <a:rPr lang="en-US" sz="8800" b="1" dirty="0">
                <a:solidFill>
                  <a:srgbClr val="FFFFFF"/>
                </a:solidFill>
                <a:latin typeface="Constantia" panose="02030602050306030303" pitchFamily="18" charset="0"/>
                <a:ea typeface="Cambria" panose="02040503050406030204" pitchFamily="18" charset="0"/>
              </a:rPr>
              <a:t>na</a:t>
            </a:r>
            <a:r>
              <a:rPr lang="en-US" sz="8800" b="1" dirty="0">
                <a:solidFill>
                  <a:schemeClr val="bg1"/>
                </a:solidFill>
                <a:latin typeface="Constantia" panose="02030602050306030303" pitchFamily="18" charset="0"/>
                <a:ea typeface="Cambria" panose="02040503050406030204" pitchFamily="18" charset="0"/>
              </a:rPr>
              <a:t>l</a:t>
            </a:r>
            <a:r>
              <a:rPr lang="en-US" sz="8800" b="1" dirty="0">
                <a:solidFill>
                  <a:srgbClr val="FFFFFF"/>
                </a:solidFill>
                <a:latin typeface="Constantia" panose="02030602050306030303" pitchFamily="18" charset="0"/>
                <a:ea typeface="Cambria" panose="02040503050406030204" pitchFamily="18" charset="0"/>
              </a:rPr>
              <a:t>ysi</a:t>
            </a:r>
            <a:r>
              <a:rPr lang="en-US" sz="8800" b="1" dirty="0">
                <a:solidFill>
                  <a:schemeClr val="bg1"/>
                </a:solidFill>
                <a:latin typeface="Constantia" panose="02030602050306030303" pitchFamily="18" charset="0"/>
                <a:ea typeface="Cambria" panose="02040503050406030204" pitchFamily="18" charset="0"/>
              </a:rPr>
              <a:t>s</a:t>
            </a:r>
          </a:p>
        </p:txBody>
      </p:sp>
      <p:sp>
        <p:nvSpPr>
          <p:cNvPr id="3" name="TextBox 3"/>
          <p:cNvSpPr txBox="1"/>
          <p:nvPr/>
        </p:nvSpPr>
        <p:spPr>
          <a:xfrm>
            <a:off x="609601" y="4084437"/>
            <a:ext cx="4876800" cy="628377"/>
          </a:xfrm>
          <a:prstGeom prst="rect">
            <a:avLst/>
          </a:prstGeom>
        </p:spPr>
        <p:txBody>
          <a:bodyPr wrap="square" lIns="0" tIns="0" rIns="0" bIns="0" rtlCol="0" anchor="t">
            <a:spAutoFit/>
          </a:bodyPr>
          <a:lstStyle/>
          <a:p>
            <a:pPr>
              <a:lnSpc>
                <a:spcPts val="4900"/>
              </a:lnSpc>
              <a:spcBef>
                <a:spcPct val="0"/>
              </a:spcBef>
            </a:pPr>
            <a:r>
              <a:rPr lang="en-US" sz="4000" dirty="0">
                <a:latin typeface="Aharoni" panose="02010803020104030203" pitchFamily="2" charset="-79"/>
                <a:cs typeface="Aharoni" panose="02010803020104030203" pitchFamily="2" charset="-79"/>
              </a:rPr>
              <a:t>Report and Analysis</a:t>
            </a:r>
          </a:p>
        </p:txBody>
      </p:sp>
      <p:pic>
        <p:nvPicPr>
          <p:cNvPr id="1028" name="Picture 4" descr="AccioJob: Transforming Careers">
            <a:extLst>
              <a:ext uri="{FF2B5EF4-FFF2-40B4-BE49-F238E27FC236}">
                <a16:creationId xmlns:a16="http://schemas.microsoft.com/office/drawing/2014/main" id="{DF3EFA8E-900F-85D0-1CEB-F615EA3F81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48586" y="8343899"/>
            <a:ext cx="1939413" cy="1939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A70CAFDC-9B49-94D4-A681-2BF0F5D9B3B5}"/>
              </a:ext>
            </a:extLst>
          </p:cNvPr>
          <p:cNvSpPr txBox="1"/>
          <p:nvPr/>
        </p:nvSpPr>
        <p:spPr>
          <a:xfrm>
            <a:off x="457200" y="9345901"/>
            <a:ext cx="3581400" cy="628377"/>
          </a:xfrm>
          <a:prstGeom prst="rect">
            <a:avLst/>
          </a:prstGeom>
        </p:spPr>
        <p:txBody>
          <a:bodyPr wrap="square" lIns="0" tIns="0" rIns="0" bIns="0" rtlCol="0" anchor="t">
            <a:spAutoFit/>
          </a:bodyPr>
          <a:lstStyle/>
          <a:p>
            <a:pPr>
              <a:lnSpc>
                <a:spcPts val="4900"/>
              </a:lnSpc>
              <a:spcBef>
                <a:spcPct val="0"/>
              </a:spcBef>
            </a:pPr>
            <a:r>
              <a:rPr lang="en-US" sz="4000" b="1" dirty="0">
                <a:latin typeface="Constantia" panose="02030602050306030303" pitchFamily="18" charset="0"/>
                <a:cs typeface="Aharoni" panose="02010803020104030203" pitchFamily="2" charset="-79"/>
              </a:rPr>
              <a:t>Sheik Fiyaz S I</a:t>
            </a:r>
          </a:p>
        </p:txBody>
      </p:sp>
      <p:pic>
        <p:nvPicPr>
          <p:cNvPr id="7" name="Picture 6">
            <a:extLst>
              <a:ext uri="{FF2B5EF4-FFF2-40B4-BE49-F238E27FC236}">
                <a16:creationId xmlns:a16="http://schemas.microsoft.com/office/drawing/2014/main" id="{78D6C9EC-A575-C6FB-D48C-02C20ABA0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00" y="5296987"/>
            <a:ext cx="8305800" cy="4339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31BE9A-F276-4B4C-407E-5B1969ED5C73}"/>
              </a:ext>
            </a:extLst>
          </p:cNvPr>
          <p:cNvPicPr>
            <a:picLocks noChangeAspect="1"/>
          </p:cNvPicPr>
          <p:nvPr/>
        </p:nvPicPr>
        <p:blipFill>
          <a:blip r:embed="rId2"/>
          <a:stretch>
            <a:fillRect/>
          </a:stretch>
        </p:blipFill>
        <p:spPr>
          <a:xfrm>
            <a:off x="0" y="0"/>
            <a:ext cx="18404534" cy="10287000"/>
          </a:xfrm>
          <a:prstGeom prst="rect">
            <a:avLst/>
          </a:prstGeom>
        </p:spPr>
      </p:pic>
    </p:spTree>
    <p:extLst>
      <p:ext uri="{BB962C8B-B14F-4D97-AF65-F5344CB8AC3E}">
        <p14:creationId xmlns:p14="http://schemas.microsoft.com/office/powerpoint/2010/main" val="258379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Can you create a geographical map in Power BI showing the distribution of cities in the dataset based on their latitude and longitude?</a:t>
            </a:r>
          </a:p>
        </p:txBody>
      </p:sp>
      <p:pic>
        <p:nvPicPr>
          <p:cNvPr id="5" name="Picture 4">
            <a:extLst>
              <a:ext uri="{FF2B5EF4-FFF2-40B4-BE49-F238E27FC236}">
                <a16:creationId xmlns:a16="http://schemas.microsoft.com/office/drawing/2014/main" id="{A7277279-4465-C872-6555-40F892D98913}"/>
              </a:ext>
            </a:extLst>
          </p:cNvPr>
          <p:cNvPicPr>
            <a:picLocks noChangeAspect="1"/>
          </p:cNvPicPr>
          <p:nvPr/>
        </p:nvPicPr>
        <p:blipFill>
          <a:blip r:embed="rId3"/>
          <a:stretch>
            <a:fillRect/>
          </a:stretch>
        </p:blipFill>
        <p:spPr>
          <a:xfrm>
            <a:off x="8077200" y="2552700"/>
            <a:ext cx="9906000" cy="6338566"/>
          </a:xfrm>
          <a:prstGeom prst="rect">
            <a:avLst/>
          </a:prstGeom>
        </p:spPr>
      </p:pic>
      <p:sp>
        <p:nvSpPr>
          <p:cNvPr id="6" name="TextBox 5">
            <a:extLst>
              <a:ext uri="{FF2B5EF4-FFF2-40B4-BE49-F238E27FC236}">
                <a16:creationId xmlns:a16="http://schemas.microsoft.com/office/drawing/2014/main" id="{7F73B9C9-4022-08D8-D9FC-9EC193D6D06D}"/>
              </a:ext>
            </a:extLst>
          </p:cNvPr>
          <p:cNvSpPr txBox="1"/>
          <p:nvPr/>
        </p:nvSpPr>
        <p:spPr>
          <a:xfrm>
            <a:off x="381000" y="3136660"/>
            <a:ext cx="6858000" cy="5170646"/>
          </a:xfrm>
          <a:prstGeom prst="rect">
            <a:avLst/>
          </a:prstGeom>
          <a:noFill/>
          <a:ln w="28575">
            <a:solidFill>
              <a:schemeClr val="accent2"/>
            </a:solidFill>
          </a:ln>
        </p:spPr>
        <p:txBody>
          <a:bodyPr wrap="square" rtlCol="0">
            <a:spAutoFit/>
          </a:bodyPr>
          <a:lstStyle/>
          <a:p>
            <a:pPr algn="just"/>
            <a:r>
              <a:rPr lang="en-US" sz="3000" b="1" dirty="0">
                <a:latin typeface="Cambria" panose="02040503050406030204" pitchFamily="18" charset="0"/>
                <a:ea typeface="Cambria" panose="02040503050406030204" pitchFamily="18" charset="0"/>
              </a:rPr>
              <a:t>Yes</a:t>
            </a:r>
            <a:r>
              <a:rPr lang="en-US" sz="3000" dirty="0">
                <a:latin typeface="Cambria" panose="02040503050406030204" pitchFamily="18" charset="0"/>
                <a:ea typeface="Cambria" panose="02040503050406030204" pitchFamily="18" charset="0"/>
              </a:rPr>
              <a:t>. Creating a geographical map in Power BI to display the distribution of cities based on their latitude and longitude is possible. The dataset provides city coordinates, including latitude and longitude, which can be utilized to generate an interactive map. This map visualization offers insights into the geographic spread of cities, enhancing our understanding of their distribution.</a:t>
            </a:r>
            <a:endParaRPr lang="en-IN" sz="3000" dirty="0">
              <a:latin typeface="Cambria" panose="02040503050406030204" pitchFamily="18" charset="0"/>
              <a:ea typeface="Cambria" panose="020405030504060302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4" name="TextBox 3">
            <a:extLst>
              <a:ext uri="{FF2B5EF4-FFF2-40B4-BE49-F238E27FC236}">
                <a16:creationId xmlns:a16="http://schemas.microsoft.com/office/drawing/2014/main" id="{7AF4F12D-E54F-DED0-F13A-64D8F6A1EC86}"/>
              </a:ext>
            </a:extLst>
          </p:cNvPr>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In Power BI, can you create a bar chart representing the top 10 countries with the highest number of cities in the dataset?</a:t>
            </a:r>
          </a:p>
        </p:txBody>
      </p:sp>
      <p:sp>
        <p:nvSpPr>
          <p:cNvPr id="5" name="TextBox 4">
            <a:extLst>
              <a:ext uri="{FF2B5EF4-FFF2-40B4-BE49-F238E27FC236}">
                <a16:creationId xmlns:a16="http://schemas.microsoft.com/office/drawing/2014/main" id="{10A66012-70B3-E0AA-74C4-7C3EC1676876}"/>
              </a:ext>
            </a:extLst>
          </p:cNvPr>
          <p:cNvSpPr txBox="1"/>
          <p:nvPr/>
        </p:nvSpPr>
        <p:spPr>
          <a:xfrm>
            <a:off x="381000" y="3136660"/>
            <a:ext cx="9372600" cy="4247317"/>
          </a:xfrm>
          <a:prstGeom prst="rect">
            <a:avLst/>
          </a:prstGeom>
          <a:noFill/>
          <a:ln w="28575">
            <a:solidFill>
              <a:schemeClr val="accent2"/>
            </a:solidFill>
          </a:ln>
        </p:spPr>
        <p:txBody>
          <a:bodyPr wrap="square" rtlCol="0">
            <a:spAutoFit/>
          </a:bodyPr>
          <a:lstStyle/>
          <a:p>
            <a:pPr algn="just"/>
            <a:r>
              <a:rPr lang="en-US" sz="3000" b="1" dirty="0">
                <a:latin typeface="Cambria" panose="02040503050406030204" pitchFamily="18" charset="0"/>
                <a:ea typeface="Cambria" panose="02040503050406030204" pitchFamily="18" charset="0"/>
              </a:rPr>
              <a:t>Certainly</a:t>
            </a:r>
            <a:r>
              <a:rPr lang="en-US" sz="3000" dirty="0">
                <a:latin typeface="Cambria" panose="02040503050406030204" pitchFamily="18" charset="0"/>
                <a:ea typeface="Cambria" panose="02040503050406030204" pitchFamily="18" charset="0"/>
              </a:rPr>
              <a:t>, a bar chart can be generated in Power BI to visually depict the top 10 countries with the highest number of cities within the dataset. This visualization offers a clear comparison of countries with the most cities, providing valuable insights into the distribution of cities across different regions. It's worth noting that the dataset provided contains data for </a:t>
            </a:r>
            <a:r>
              <a:rPr lang="en-US" sz="3000" dirty="0">
                <a:solidFill>
                  <a:srgbClr val="FF0000"/>
                </a:solidFill>
                <a:latin typeface="Cambria" panose="02040503050406030204" pitchFamily="18" charset="0"/>
                <a:ea typeface="Cambria" panose="02040503050406030204" pitchFamily="18" charset="0"/>
              </a:rPr>
              <a:t>three countries</a:t>
            </a:r>
            <a:r>
              <a:rPr lang="en-US" sz="3000" dirty="0">
                <a:latin typeface="Cambria" panose="02040503050406030204" pitchFamily="18" charset="0"/>
                <a:ea typeface="Cambria" panose="02040503050406030204" pitchFamily="18" charset="0"/>
              </a:rPr>
              <a:t>. The United States has 27 cities, Israel has 6 cities and Canada has 3 cities in this dataset.</a:t>
            </a:r>
            <a:endParaRPr lang="en-IN" sz="3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430AD1B2-70EE-201C-164E-AF9645DE4422}"/>
              </a:ext>
            </a:extLst>
          </p:cNvPr>
          <p:cNvPicPr>
            <a:picLocks noChangeAspect="1"/>
          </p:cNvPicPr>
          <p:nvPr/>
        </p:nvPicPr>
        <p:blipFill rotWithShape="1">
          <a:blip r:embed="rId3"/>
          <a:srcRect l="1112"/>
          <a:stretch/>
        </p:blipFill>
        <p:spPr>
          <a:xfrm>
            <a:off x="11791335" y="1790700"/>
            <a:ext cx="6096000" cy="8069455"/>
          </a:xfrm>
          <a:prstGeom prst="rect">
            <a:avLst/>
          </a:prstGeom>
        </p:spPr>
      </p:pic>
    </p:spTree>
    <p:extLst>
      <p:ext uri="{BB962C8B-B14F-4D97-AF65-F5344CB8AC3E}">
        <p14:creationId xmlns:p14="http://schemas.microsoft.com/office/powerpoint/2010/main" val="382657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5" name="TextBox 4">
            <a:extLst>
              <a:ext uri="{FF2B5EF4-FFF2-40B4-BE49-F238E27FC236}">
                <a16:creationId xmlns:a16="http://schemas.microsoft.com/office/drawing/2014/main" id="{6B5F4DE7-1087-ACFF-CCF2-FEA23EF8F7C7}"/>
              </a:ext>
            </a:extLst>
          </p:cNvPr>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How does the distribution of cities in terms of latitude vary across different continents? Create a scatter plot in Power BI to illustrate this.</a:t>
            </a:r>
          </a:p>
        </p:txBody>
      </p:sp>
      <p:pic>
        <p:nvPicPr>
          <p:cNvPr id="7" name="Picture 6">
            <a:extLst>
              <a:ext uri="{FF2B5EF4-FFF2-40B4-BE49-F238E27FC236}">
                <a16:creationId xmlns:a16="http://schemas.microsoft.com/office/drawing/2014/main" id="{81A25539-9A2E-58A6-FE88-E90F2618E75B}"/>
              </a:ext>
            </a:extLst>
          </p:cNvPr>
          <p:cNvPicPr>
            <a:picLocks noChangeAspect="1"/>
          </p:cNvPicPr>
          <p:nvPr/>
        </p:nvPicPr>
        <p:blipFill>
          <a:blip r:embed="rId3"/>
          <a:stretch>
            <a:fillRect/>
          </a:stretch>
        </p:blipFill>
        <p:spPr>
          <a:xfrm>
            <a:off x="9525000" y="3373815"/>
            <a:ext cx="8216892" cy="3539370"/>
          </a:xfrm>
          <a:prstGeom prst="rect">
            <a:avLst/>
          </a:prstGeom>
        </p:spPr>
      </p:pic>
      <p:sp>
        <p:nvSpPr>
          <p:cNvPr id="8" name="TextBox 7">
            <a:extLst>
              <a:ext uri="{FF2B5EF4-FFF2-40B4-BE49-F238E27FC236}">
                <a16:creationId xmlns:a16="http://schemas.microsoft.com/office/drawing/2014/main" id="{01263D29-C6D7-EAB8-B778-78905EBFDB7E}"/>
              </a:ext>
            </a:extLst>
          </p:cNvPr>
          <p:cNvSpPr txBox="1"/>
          <p:nvPr/>
        </p:nvSpPr>
        <p:spPr>
          <a:xfrm>
            <a:off x="381000" y="2476500"/>
            <a:ext cx="6858000" cy="6093976"/>
          </a:xfrm>
          <a:prstGeom prst="rect">
            <a:avLst/>
          </a:prstGeom>
          <a:noFill/>
          <a:ln w="28575">
            <a:solidFill>
              <a:schemeClr val="accent2"/>
            </a:solidFill>
          </a:ln>
        </p:spPr>
        <p:txBody>
          <a:bodyPr wrap="square" rtlCol="0">
            <a:spAutoFit/>
          </a:bodyPr>
          <a:lstStyle/>
          <a:p>
            <a:pPr algn="just"/>
            <a:r>
              <a:rPr lang="en-US" sz="3000" b="0" i="0" dirty="0">
                <a:effectLst/>
                <a:latin typeface="Cambria" panose="02040503050406030204" pitchFamily="18" charset="0"/>
                <a:ea typeface="Cambria" panose="02040503050406030204" pitchFamily="18" charset="0"/>
              </a:rPr>
              <a:t>The scatter plot created in Power BI illustrates how the distribution of cities in terms of latitude varies across different continents. The plot allows for a visual comparison of the latitudinal positioning of cities across various continents, providing insights into geographical variations in city distribution. This analysis interprets the countries in Asia (6 cities) and North America (30 cities)  distribution of cities which has standard deviation of  </a:t>
            </a:r>
            <a:r>
              <a:rPr lang="en-US" sz="3000" b="0" i="0" dirty="0">
                <a:solidFill>
                  <a:srgbClr val="FF0000"/>
                </a:solidFill>
                <a:effectLst/>
                <a:latin typeface="Cambria" panose="02040503050406030204" pitchFamily="18" charset="0"/>
                <a:ea typeface="Cambria" panose="02040503050406030204" pitchFamily="18" charset="0"/>
              </a:rPr>
              <a:t>1.15</a:t>
            </a:r>
            <a:r>
              <a:rPr lang="en-US" sz="3000" b="0" i="0" dirty="0">
                <a:effectLst/>
                <a:latin typeface="Cambria" panose="02040503050406030204" pitchFamily="18" charset="0"/>
                <a:ea typeface="Cambria" panose="02040503050406030204" pitchFamily="18" charset="0"/>
              </a:rPr>
              <a:t> and </a:t>
            </a:r>
            <a:r>
              <a:rPr lang="en-US" sz="3000" b="0" i="0" dirty="0">
                <a:solidFill>
                  <a:srgbClr val="FF0000"/>
                </a:solidFill>
                <a:effectLst/>
                <a:latin typeface="Cambria" panose="02040503050406030204" pitchFamily="18" charset="0"/>
                <a:ea typeface="Cambria" panose="02040503050406030204" pitchFamily="18" charset="0"/>
              </a:rPr>
              <a:t>5.69</a:t>
            </a:r>
            <a:r>
              <a:rPr lang="en-US" sz="3000" b="0" i="0" dirty="0">
                <a:effectLst/>
                <a:latin typeface="Cambria" panose="02040503050406030204" pitchFamily="18" charset="0"/>
                <a:ea typeface="Cambria" panose="02040503050406030204" pitchFamily="18" charset="0"/>
              </a:rPr>
              <a:t> respectively.</a:t>
            </a:r>
            <a:endParaRPr lang="en-IN" sz="3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3523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hot is the sun? | Space">
            <a:extLst>
              <a:ext uri="{FF2B5EF4-FFF2-40B4-BE49-F238E27FC236}">
                <a16:creationId xmlns:a16="http://schemas.microsoft.com/office/drawing/2014/main" id="{3489BE65-B848-13CF-CF49-B6A81E496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1" y="-74971"/>
            <a:ext cx="18421282" cy="103619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28600" y="342900"/>
            <a:ext cx="8305800" cy="2399952"/>
          </a:xfrm>
          <a:prstGeom prst="rect">
            <a:avLst/>
          </a:prstGeom>
          <a:solidFill>
            <a:schemeClr val="accent2"/>
          </a:solidFill>
          <a:ln>
            <a:solidFill>
              <a:schemeClr val="accent2">
                <a:lumMod val="60000"/>
                <a:lumOff val="40000"/>
              </a:schemeClr>
            </a:solidFill>
          </a:ln>
        </p:spPr>
        <p:txBody>
          <a:bodyPr wrap="square" lIns="0" tIns="0" rIns="0" bIns="0" rtlCol="0" anchor="t">
            <a:spAutoFit/>
          </a:bodyPr>
          <a:lstStyle/>
          <a:p>
            <a:pPr marL="0" lvl="0" indent="0" algn="ctr">
              <a:lnSpc>
                <a:spcPts val="9900"/>
              </a:lnSpc>
            </a:pPr>
            <a:r>
              <a:rPr lang="en-US" sz="6000" b="1" dirty="0">
                <a:solidFill>
                  <a:schemeClr val="bg1"/>
                </a:solidFill>
                <a:latin typeface="Georgia" panose="02040502050405020303" pitchFamily="18" charset="0"/>
              </a:rPr>
              <a:t>TEMPERATURE </a:t>
            </a:r>
          </a:p>
          <a:p>
            <a:pPr marL="0" lvl="0" indent="0" algn="ctr">
              <a:lnSpc>
                <a:spcPts val="9900"/>
              </a:lnSpc>
            </a:pPr>
            <a:r>
              <a:rPr lang="en-US" sz="6000" b="1" dirty="0">
                <a:solidFill>
                  <a:schemeClr val="bg1"/>
                </a:solidFill>
                <a:latin typeface="Georgia" panose="02040502050405020303" pitchFamily="18" charset="0"/>
              </a:rPr>
              <a:t>ANALYSIS</a:t>
            </a:r>
          </a:p>
        </p:txBody>
      </p:sp>
    </p:spTree>
    <p:extLst>
      <p:ext uri="{BB962C8B-B14F-4D97-AF65-F5344CB8AC3E}">
        <p14:creationId xmlns:p14="http://schemas.microsoft.com/office/powerpoint/2010/main" val="24983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96D13-B925-C29A-9FFA-8866C834E22C}"/>
              </a:ext>
            </a:extLst>
          </p:cNvPr>
          <p:cNvPicPr>
            <a:picLocks noChangeAspect="1"/>
          </p:cNvPicPr>
          <p:nvPr/>
        </p:nvPicPr>
        <p:blipFill>
          <a:blip r:embed="rId2"/>
          <a:stretch>
            <a:fillRect/>
          </a:stretch>
        </p:blipFill>
        <p:spPr>
          <a:xfrm>
            <a:off x="0" y="0"/>
            <a:ext cx="18288000" cy="10319246"/>
          </a:xfrm>
          <a:prstGeom prst="rect">
            <a:avLst/>
          </a:prstGeom>
        </p:spPr>
      </p:pic>
    </p:spTree>
    <p:extLst>
      <p:ext uri="{BB962C8B-B14F-4D97-AF65-F5344CB8AC3E}">
        <p14:creationId xmlns:p14="http://schemas.microsoft.com/office/powerpoint/2010/main" val="316542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line chart in Power BI to display the temperature trends over time for a selected city. Highlight extreme temperature events.</a:t>
            </a:r>
          </a:p>
        </p:txBody>
      </p:sp>
      <p:sp>
        <p:nvSpPr>
          <p:cNvPr id="6" name="TextBox 5">
            <a:extLst>
              <a:ext uri="{FF2B5EF4-FFF2-40B4-BE49-F238E27FC236}">
                <a16:creationId xmlns:a16="http://schemas.microsoft.com/office/drawing/2014/main" id="{7F73B9C9-4022-08D8-D9FC-9EC193D6D06D}"/>
              </a:ext>
            </a:extLst>
          </p:cNvPr>
          <p:cNvSpPr txBox="1"/>
          <p:nvPr/>
        </p:nvSpPr>
        <p:spPr>
          <a:xfrm>
            <a:off x="381000" y="2628900"/>
            <a:ext cx="8229600" cy="6093976"/>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In response to the question, a line chart has been generated in Power BI to visualize temperature trends over time for a specific city. This line chart not only allows us to observe the temperature variations but also serves the purpose of highlighting extreme temperature events. It's worth noting that the higher extreme average temperature in the dataset is </a:t>
            </a:r>
            <a:r>
              <a:rPr lang="en-US" sz="3000" dirty="0">
                <a:solidFill>
                  <a:srgbClr val="FF0000"/>
                </a:solidFill>
                <a:latin typeface="Cambria" panose="02040503050406030204" pitchFamily="18" charset="0"/>
                <a:ea typeface="Cambria" panose="02040503050406030204" pitchFamily="18" charset="0"/>
              </a:rPr>
              <a:t>298.18 K</a:t>
            </a:r>
            <a:r>
              <a:rPr lang="en-US" sz="3000" dirty="0">
                <a:latin typeface="Cambria" panose="02040503050406030204" pitchFamily="18" charset="0"/>
                <a:ea typeface="Cambria" panose="02040503050406030204" pitchFamily="18" charset="0"/>
              </a:rPr>
              <a:t>. This feature of the chart makes it easier to identify and analyze periods of significant temperature fluctuations, enhancing our ability to track temperature changes and detect extreme weather conditions efficiently.</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E520FD7-D269-1B9B-8E1E-0463BF7D0875}"/>
              </a:ext>
            </a:extLst>
          </p:cNvPr>
          <p:cNvPicPr>
            <a:picLocks noChangeAspect="1"/>
          </p:cNvPicPr>
          <p:nvPr/>
        </p:nvPicPr>
        <p:blipFill>
          <a:blip r:embed="rId3"/>
          <a:stretch>
            <a:fillRect/>
          </a:stretch>
        </p:blipFill>
        <p:spPr>
          <a:xfrm>
            <a:off x="8839200" y="3136660"/>
            <a:ext cx="8827479" cy="4800600"/>
          </a:xfrm>
          <a:prstGeom prst="rect">
            <a:avLst/>
          </a:prstGeom>
        </p:spPr>
      </p:pic>
    </p:spTree>
    <p:extLst>
      <p:ext uri="{BB962C8B-B14F-4D97-AF65-F5344CB8AC3E}">
        <p14:creationId xmlns:p14="http://schemas.microsoft.com/office/powerpoint/2010/main" val="977538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time-series line chart in Power BI to show the overall temperature trends over the entire dataset.</a:t>
            </a:r>
          </a:p>
        </p:txBody>
      </p:sp>
      <p:sp>
        <p:nvSpPr>
          <p:cNvPr id="6" name="TextBox 5">
            <a:extLst>
              <a:ext uri="{FF2B5EF4-FFF2-40B4-BE49-F238E27FC236}">
                <a16:creationId xmlns:a16="http://schemas.microsoft.com/office/drawing/2014/main" id="{7F73B9C9-4022-08D8-D9FC-9EC193D6D06D}"/>
              </a:ext>
            </a:extLst>
          </p:cNvPr>
          <p:cNvSpPr txBox="1"/>
          <p:nvPr/>
        </p:nvSpPr>
        <p:spPr>
          <a:xfrm>
            <a:off x="341671" y="2766102"/>
            <a:ext cx="7924800" cy="5632311"/>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I have successfully created a time-series line chart in Power BI to visualize temperature trends over the years. The chart exhibits a 'wavy' pattern, which is characteristic of the natural fluctuations in temperature observed over time. This pattern may reflect seasonal variations, cyclical temperature trends, or long-term climate shifts. Analyzing this wavy pattern can yield insights into temperature dynamics, recurring temperature events, or anomalies, with implications for diverse applications such as climate studies and energy management.</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267D84D-23D3-EC45-FF3A-C7BCBA070CF4}"/>
              </a:ext>
            </a:extLst>
          </p:cNvPr>
          <p:cNvPicPr>
            <a:picLocks noChangeAspect="1"/>
          </p:cNvPicPr>
          <p:nvPr/>
        </p:nvPicPr>
        <p:blipFill rotWithShape="1">
          <a:blip r:embed="rId3"/>
          <a:srcRect l="807" t="1025"/>
          <a:stretch/>
        </p:blipFill>
        <p:spPr>
          <a:xfrm>
            <a:off x="8534400" y="2996935"/>
            <a:ext cx="9372600" cy="5170646"/>
          </a:xfrm>
          <a:prstGeom prst="rect">
            <a:avLst/>
          </a:prstGeom>
        </p:spPr>
      </p:pic>
    </p:spTree>
    <p:extLst>
      <p:ext uri="{BB962C8B-B14F-4D97-AF65-F5344CB8AC3E}">
        <p14:creationId xmlns:p14="http://schemas.microsoft.com/office/powerpoint/2010/main" val="287017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Power BI chart comparing the temperature variations between two selected cities over a specific timeframe.</a:t>
            </a:r>
          </a:p>
        </p:txBody>
      </p:sp>
      <p:sp>
        <p:nvSpPr>
          <p:cNvPr id="6" name="TextBox 5">
            <a:extLst>
              <a:ext uri="{FF2B5EF4-FFF2-40B4-BE49-F238E27FC236}">
                <a16:creationId xmlns:a16="http://schemas.microsoft.com/office/drawing/2014/main" id="{7F73B9C9-4022-08D8-D9FC-9EC193D6D06D}"/>
              </a:ext>
            </a:extLst>
          </p:cNvPr>
          <p:cNvSpPr txBox="1"/>
          <p:nvPr/>
        </p:nvSpPr>
        <p:spPr>
          <a:xfrm>
            <a:off x="373626" y="2372694"/>
            <a:ext cx="7474974" cy="6555641"/>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A chart has been successfully created in Power BI to facilitate the comparison of temperature variations between two selected cities over a specific timeframe. This chart allows users to interactively choose and visualize data for their preferred cities by using a slicer, enhancing the flexibility and depth of temperature trend analysis. The slicer feature enables users to dynamically explore and compare temperature patterns, making it a powerful tool for gaining insights into how temperature trends differ between the selected cities.</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196149B-BAEE-C495-E338-14FEA4DB9D7C}"/>
              </a:ext>
            </a:extLst>
          </p:cNvPr>
          <p:cNvPicPr>
            <a:picLocks noChangeAspect="1"/>
          </p:cNvPicPr>
          <p:nvPr/>
        </p:nvPicPr>
        <p:blipFill rotWithShape="1">
          <a:blip r:embed="rId3"/>
          <a:srcRect t="1194"/>
          <a:stretch/>
        </p:blipFill>
        <p:spPr>
          <a:xfrm>
            <a:off x="8077200" y="3065192"/>
            <a:ext cx="9677400" cy="5170646"/>
          </a:xfrm>
          <a:prstGeom prst="rect">
            <a:avLst/>
          </a:prstGeom>
        </p:spPr>
      </p:pic>
    </p:spTree>
    <p:extLst>
      <p:ext uri="{BB962C8B-B14F-4D97-AF65-F5344CB8AC3E}">
        <p14:creationId xmlns:p14="http://schemas.microsoft.com/office/powerpoint/2010/main" val="360088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Can you build a heatmap in Power BI to show the temperature ranges for cities across different countries?</a:t>
            </a:r>
          </a:p>
        </p:txBody>
      </p:sp>
      <p:sp>
        <p:nvSpPr>
          <p:cNvPr id="6" name="TextBox 5">
            <a:extLst>
              <a:ext uri="{FF2B5EF4-FFF2-40B4-BE49-F238E27FC236}">
                <a16:creationId xmlns:a16="http://schemas.microsoft.com/office/drawing/2014/main" id="{7F73B9C9-4022-08D8-D9FC-9EC193D6D06D}"/>
              </a:ext>
            </a:extLst>
          </p:cNvPr>
          <p:cNvSpPr txBox="1"/>
          <p:nvPr/>
        </p:nvSpPr>
        <p:spPr>
          <a:xfrm>
            <a:off x="989370" y="6086861"/>
            <a:ext cx="16231829" cy="3323987"/>
          </a:xfrm>
          <a:prstGeom prst="rect">
            <a:avLst/>
          </a:prstGeom>
          <a:noFill/>
          <a:ln w="28575">
            <a:solidFill>
              <a:schemeClr val="accent2"/>
            </a:solidFill>
          </a:ln>
        </p:spPr>
        <p:txBody>
          <a:bodyPr wrap="square" rtlCol="0">
            <a:spAutoFit/>
          </a:bodyPr>
          <a:lstStyle/>
          <a:p>
            <a:pPr algn="just"/>
            <a:r>
              <a:rPr lang="en-US" sz="3000" b="1" dirty="0">
                <a:latin typeface="Cambria" panose="02040503050406030204" pitchFamily="18" charset="0"/>
                <a:ea typeface="Cambria" panose="02040503050406030204" pitchFamily="18" charset="0"/>
              </a:rPr>
              <a:t>Yes</a:t>
            </a:r>
            <a:r>
              <a:rPr lang="en-US" sz="3000" dirty="0">
                <a:latin typeface="Cambria" panose="02040503050406030204" pitchFamily="18" charset="0"/>
                <a:ea typeface="Cambria" panose="02040503050406030204" pitchFamily="18" charset="0"/>
              </a:rPr>
              <a:t>. The heatmap has been successfully created in Power BI to depict temperature ranges for cities across different countries. This visual representation offers a clear and insightful view of how temperatures vary across various geographic locations. It is a valuable tool for data analysis and decision-making, particularly in understanding temperature patterns and trends across multiple countries and cities in our dataset. Interpreting the Data were Miami, US has been recorded highest average temperature (298.18 K) and Montreal, Canada has been recorded lowest average temperature (280.34 K).</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65C31B3D-D3C1-C1F0-7344-8CA22244650E}"/>
              </a:ext>
            </a:extLst>
          </p:cNvPr>
          <p:cNvPicPr>
            <a:picLocks noChangeAspect="1"/>
          </p:cNvPicPr>
          <p:nvPr/>
        </p:nvPicPr>
        <p:blipFill>
          <a:blip r:embed="rId3"/>
          <a:stretch>
            <a:fillRect/>
          </a:stretch>
        </p:blipFill>
        <p:spPr>
          <a:xfrm>
            <a:off x="533400" y="2554403"/>
            <a:ext cx="16840200" cy="2488132"/>
          </a:xfrm>
          <a:prstGeom prst="rect">
            <a:avLst/>
          </a:prstGeom>
        </p:spPr>
      </p:pic>
    </p:spTree>
    <p:extLst>
      <p:ext uri="{BB962C8B-B14F-4D97-AF65-F5344CB8AC3E}">
        <p14:creationId xmlns:p14="http://schemas.microsoft.com/office/powerpoint/2010/main" val="368978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ECC2AC-0E66-DAA7-99D4-F310124C3D13}"/>
              </a:ext>
            </a:extLst>
          </p:cNvPr>
          <p:cNvGraphicFramePr/>
          <p:nvPr>
            <p:extLst>
              <p:ext uri="{D42A27DB-BD31-4B8C-83A1-F6EECF244321}">
                <p14:modId xmlns:p14="http://schemas.microsoft.com/office/powerpoint/2010/main" val="2366015335"/>
              </p:ext>
            </p:extLst>
          </p:nvPr>
        </p:nvGraphicFramePr>
        <p:xfrm>
          <a:off x="2667000" y="0"/>
          <a:ext cx="12763500" cy="1028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City">
            <a:extLst>
              <a:ext uri="{FF2B5EF4-FFF2-40B4-BE49-F238E27FC236}">
                <a16:creationId xmlns:a16="http://schemas.microsoft.com/office/drawing/2014/main" id="{8DC2EC3B-3EF3-6281-F036-CFD24ED8C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0400" y="952500"/>
            <a:ext cx="1219200" cy="1219200"/>
          </a:xfrm>
          <a:prstGeom prst="rect">
            <a:avLst/>
          </a:prstGeom>
        </p:spPr>
      </p:pic>
      <p:pic>
        <p:nvPicPr>
          <p:cNvPr id="8" name="Graphic 7" descr="Thermometer">
            <a:extLst>
              <a:ext uri="{FF2B5EF4-FFF2-40B4-BE49-F238E27FC236}">
                <a16:creationId xmlns:a16="http://schemas.microsoft.com/office/drawing/2014/main" id="{8CD966CA-44A2-B08A-6A79-B1E2FB4CDE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1000" y="3390900"/>
            <a:ext cx="990600" cy="990600"/>
          </a:xfrm>
          <a:prstGeom prst="rect">
            <a:avLst/>
          </a:prstGeom>
        </p:spPr>
      </p:pic>
      <p:pic>
        <p:nvPicPr>
          <p:cNvPr id="10" name="Graphic 9" descr="Snowflake">
            <a:extLst>
              <a:ext uri="{FF2B5EF4-FFF2-40B4-BE49-F238E27FC236}">
                <a16:creationId xmlns:a16="http://schemas.microsoft.com/office/drawing/2014/main" id="{D68C6AC3-06D6-04B6-E58E-5DFEEA0FFD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8125" y="5622758"/>
            <a:ext cx="1276350" cy="1276350"/>
          </a:xfrm>
          <a:prstGeom prst="rect">
            <a:avLst/>
          </a:prstGeom>
        </p:spPr>
      </p:pic>
      <p:pic>
        <p:nvPicPr>
          <p:cNvPr id="12" name="Graphic 11" descr="Leaf">
            <a:extLst>
              <a:ext uri="{FF2B5EF4-FFF2-40B4-BE49-F238E27FC236}">
                <a16:creationId xmlns:a16="http://schemas.microsoft.com/office/drawing/2014/main" id="{77AE12B2-6DC5-A357-8BF0-328A389A4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76600" y="8267700"/>
            <a:ext cx="914400" cy="914400"/>
          </a:xfrm>
          <a:prstGeom prst="rect">
            <a:avLst/>
          </a:prstGeom>
        </p:spPr>
      </p:pic>
      <p:sp>
        <p:nvSpPr>
          <p:cNvPr id="15" name="Flowchart: Manual Operation 14">
            <a:extLst>
              <a:ext uri="{FF2B5EF4-FFF2-40B4-BE49-F238E27FC236}">
                <a16:creationId xmlns:a16="http://schemas.microsoft.com/office/drawing/2014/main" id="{7C6AE0A1-86B1-48CA-2E67-07E9C7C2D685}"/>
              </a:ext>
            </a:extLst>
          </p:cNvPr>
          <p:cNvSpPr/>
          <p:nvPr/>
        </p:nvSpPr>
        <p:spPr>
          <a:xfrm rot="16200000">
            <a:off x="-1066801" y="4457701"/>
            <a:ext cx="4876801" cy="2133600"/>
          </a:xfrm>
          <a:prstGeom prst="flowChartManualOperati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latin typeface="Georgia" panose="02040502050405020303" pitchFamily="18" charset="0"/>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bar chart in Power BI to highlight cities with the highest and lowest average temperatures in the dataset.</a:t>
            </a:r>
          </a:p>
        </p:txBody>
      </p:sp>
      <p:sp>
        <p:nvSpPr>
          <p:cNvPr id="6" name="TextBox 5">
            <a:extLst>
              <a:ext uri="{FF2B5EF4-FFF2-40B4-BE49-F238E27FC236}">
                <a16:creationId xmlns:a16="http://schemas.microsoft.com/office/drawing/2014/main" id="{7F73B9C9-4022-08D8-D9FC-9EC193D6D06D}"/>
              </a:ext>
            </a:extLst>
          </p:cNvPr>
          <p:cNvSpPr txBox="1"/>
          <p:nvPr/>
        </p:nvSpPr>
        <p:spPr>
          <a:xfrm>
            <a:off x="533400" y="2400300"/>
            <a:ext cx="7700462" cy="7017306"/>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The bar chart has been successfully created in Power BI to highlight cities with both the highest and lowest average temperatures in the dataset. Interpreting the Data were Miami, US has been recorded highest average temperature (298.18 K) and Montreal, Canada has been recorded lowest average temperature (280.34 K). This visualization offers a straightforward and effective means of identifying temperature extremes among the cities in our dataset. It can aid in pinpointing locations with notably hot or cold climates, providing valuable insights for various applications, from weather analysis to urban planning and resource allocation. </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E95657BF-404F-BAB3-DF09-F75537CF5184}"/>
              </a:ext>
            </a:extLst>
          </p:cNvPr>
          <p:cNvPicPr>
            <a:picLocks noChangeAspect="1"/>
          </p:cNvPicPr>
          <p:nvPr/>
        </p:nvPicPr>
        <p:blipFill>
          <a:blip r:embed="rId3"/>
          <a:stretch>
            <a:fillRect/>
          </a:stretch>
        </p:blipFill>
        <p:spPr>
          <a:xfrm>
            <a:off x="9601200" y="1783985"/>
            <a:ext cx="7128459" cy="3902651"/>
          </a:xfrm>
          <a:prstGeom prst="rect">
            <a:avLst/>
          </a:prstGeom>
        </p:spPr>
      </p:pic>
      <p:pic>
        <p:nvPicPr>
          <p:cNvPr id="7" name="Picture 6">
            <a:extLst>
              <a:ext uri="{FF2B5EF4-FFF2-40B4-BE49-F238E27FC236}">
                <a16:creationId xmlns:a16="http://schemas.microsoft.com/office/drawing/2014/main" id="{CA1DD883-E61B-4990-8E4A-D7C93C6A130E}"/>
              </a:ext>
            </a:extLst>
          </p:cNvPr>
          <p:cNvPicPr>
            <a:picLocks noChangeAspect="1"/>
          </p:cNvPicPr>
          <p:nvPr/>
        </p:nvPicPr>
        <p:blipFill>
          <a:blip r:embed="rId4"/>
          <a:stretch>
            <a:fillRect/>
          </a:stretch>
        </p:blipFill>
        <p:spPr>
          <a:xfrm>
            <a:off x="9555726" y="5908953"/>
            <a:ext cx="7173933" cy="3978027"/>
          </a:xfrm>
          <a:prstGeom prst="rect">
            <a:avLst/>
          </a:prstGeom>
        </p:spPr>
      </p:pic>
    </p:spTree>
    <p:extLst>
      <p:ext uri="{BB962C8B-B14F-4D97-AF65-F5344CB8AC3E}">
        <p14:creationId xmlns:p14="http://schemas.microsoft.com/office/powerpoint/2010/main" val="333401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ow Humid Should You Keep Your Home? - JPS Furnace &amp; Air Conditioning">
            <a:extLst>
              <a:ext uri="{FF2B5EF4-FFF2-40B4-BE49-F238E27FC236}">
                <a16:creationId xmlns:a16="http://schemas.microsoft.com/office/drawing/2014/main" id="{123B74B7-4097-5EA1-7F1D-510DA566E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362200" y="3009900"/>
            <a:ext cx="12649200" cy="3705117"/>
          </a:xfrm>
          <a:prstGeom prst="rect">
            <a:avLst/>
          </a:prstGeom>
          <a:solidFill>
            <a:schemeClr val="accent2"/>
          </a:solidFill>
          <a:ln>
            <a:solidFill>
              <a:schemeClr val="accent2">
                <a:lumMod val="60000"/>
                <a:lumOff val="40000"/>
              </a:schemeClr>
            </a:solidFill>
          </a:ln>
        </p:spPr>
        <p:txBody>
          <a:bodyPr wrap="square" lIns="0" tIns="0" rIns="0" bIns="0" rtlCol="0" anchor="t">
            <a:spAutoFit/>
          </a:bodyPr>
          <a:lstStyle/>
          <a:p>
            <a:pPr marL="0" lvl="0" indent="0" algn="ctr">
              <a:lnSpc>
                <a:spcPts val="9900"/>
              </a:lnSpc>
            </a:pPr>
            <a:r>
              <a:rPr lang="en-US" sz="7200" b="1" dirty="0">
                <a:solidFill>
                  <a:schemeClr val="bg1"/>
                </a:solidFill>
                <a:latin typeface="Georgia" panose="02040502050405020303" pitchFamily="18" charset="0"/>
              </a:rPr>
              <a:t>HUMIDITY AND WEATHER DESCRIPTION ANALYSIS</a:t>
            </a:r>
          </a:p>
        </p:txBody>
      </p:sp>
    </p:spTree>
    <p:extLst>
      <p:ext uri="{BB962C8B-B14F-4D97-AF65-F5344CB8AC3E}">
        <p14:creationId xmlns:p14="http://schemas.microsoft.com/office/powerpoint/2010/main" val="174451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1BC67-414D-537D-C483-619F084A6166}"/>
              </a:ext>
            </a:extLst>
          </p:cNvPr>
          <p:cNvPicPr>
            <a:picLocks noChangeAspect="1"/>
          </p:cNvPicPr>
          <p:nvPr/>
        </p:nvPicPr>
        <p:blipFill>
          <a:blip r:embed="rId2"/>
          <a:stretch>
            <a:fillRect/>
          </a:stretch>
        </p:blipFill>
        <p:spPr>
          <a:xfrm>
            <a:off x="-36871" y="-1"/>
            <a:ext cx="18324871" cy="10354413"/>
          </a:xfrm>
          <a:prstGeom prst="rect">
            <a:avLst/>
          </a:prstGeom>
        </p:spPr>
      </p:pic>
    </p:spTree>
    <p:extLst>
      <p:ext uri="{BB962C8B-B14F-4D97-AF65-F5344CB8AC3E}">
        <p14:creationId xmlns:p14="http://schemas.microsoft.com/office/powerpoint/2010/main" val="131871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How does humidity vary across different cities? Generate a heatmap in Power BI to visualize this variation.</a:t>
            </a:r>
          </a:p>
        </p:txBody>
      </p:sp>
      <p:sp>
        <p:nvSpPr>
          <p:cNvPr id="6" name="TextBox 5">
            <a:extLst>
              <a:ext uri="{FF2B5EF4-FFF2-40B4-BE49-F238E27FC236}">
                <a16:creationId xmlns:a16="http://schemas.microsoft.com/office/drawing/2014/main" id="{7F73B9C9-4022-08D8-D9FC-9EC193D6D06D}"/>
              </a:ext>
            </a:extLst>
          </p:cNvPr>
          <p:cNvSpPr txBox="1"/>
          <p:nvPr/>
        </p:nvSpPr>
        <p:spPr>
          <a:xfrm>
            <a:off x="901088" y="2683256"/>
            <a:ext cx="10237425" cy="6093976"/>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Yes, Humidity levels across different cities can be effectively visualized using a heatmap in Power BI. This heatmap offers a graphical representation of how humidity varies across various cities, helping to identify patterns and variations in humidity levels. It provides a comprehensive overview of humidity distribution and facilitates the comparison of humidity trends across different geographic locations. This visual representation is instrumental in understanding the spatial differences in humidity and is valuable for applications such as climate analysis and urban planning. Interpreting the data Vancouver has the highest amount of average humidity (8.90%) and whereas the Las Vegas has the lowest amount of average Humidity (31.94%) </a:t>
            </a:r>
            <a:endParaRPr lang="en-IN" sz="3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891A50FE-B2B6-A99D-8A51-4992432B38A6}"/>
              </a:ext>
            </a:extLst>
          </p:cNvPr>
          <p:cNvPicPr>
            <a:picLocks noChangeAspect="1"/>
          </p:cNvPicPr>
          <p:nvPr/>
        </p:nvPicPr>
        <p:blipFill rotWithShape="1">
          <a:blip r:embed="rId3"/>
          <a:srcRect l="2813" t="847"/>
          <a:stretch/>
        </p:blipFill>
        <p:spPr>
          <a:xfrm>
            <a:off x="12268200" y="1438960"/>
            <a:ext cx="5208225" cy="8582569"/>
          </a:xfrm>
          <a:prstGeom prst="rect">
            <a:avLst/>
          </a:prstGeom>
        </p:spPr>
      </p:pic>
    </p:spTree>
    <p:extLst>
      <p:ext uri="{BB962C8B-B14F-4D97-AF65-F5344CB8AC3E}">
        <p14:creationId xmlns:p14="http://schemas.microsoft.com/office/powerpoint/2010/main" val="113837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Can you create a heatmap in Power BI to visualize the busiest hours for specific weather conditions (e.g., "clear sky," "rainy")?</a:t>
            </a:r>
          </a:p>
        </p:txBody>
      </p:sp>
      <p:sp>
        <p:nvSpPr>
          <p:cNvPr id="6" name="TextBox 5">
            <a:extLst>
              <a:ext uri="{FF2B5EF4-FFF2-40B4-BE49-F238E27FC236}">
                <a16:creationId xmlns:a16="http://schemas.microsoft.com/office/drawing/2014/main" id="{7F73B9C9-4022-08D8-D9FC-9EC193D6D06D}"/>
              </a:ext>
            </a:extLst>
          </p:cNvPr>
          <p:cNvSpPr txBox="1"/>
          <p:nvPr/>
        </p:nvSpPr>
        <p:spPr>
          <a:xfrm>
            <a:off x="838200" y="2634428"/>
            <a:ext cx="8763000" cy="7017306"/>
          </a:xfrm>
          <a:prstGeom prst="rect">
            <a:avLst/>
          </a:prstGeom>
          <a:noFill/>
          <a:ln w="28575">
            <a:solidFill>
              <a:schemeClr val="accent2"/>
            </a:solidFill>
          </a:ln>
        </p:spPr>
        <p:txBody>
          <a:bodyPr wrap="square" rtlCol="0">
            <a:spAutoFit/>
          </a:bodyPr>
          <a:lstStyle/>
          <a:p>
            <a:pPr algn="just"/>
            <a:r>
              <a:rPr lang="en-US" sz="3000" b="1" dirty="0">
                <a:latin typeface="Cambria" panose="02040503050406030204" pitchFamily="18" charset="0"/>
                <a:ea typeface="Cambria" panose="02040503050406030204" pitchFamily="18" charset="0"/>
              </a:rPr>
              <a:t>Yes</a:t>
            </a:r>
            <a:r>
              <a:rPr lang="en-US" sz="3000" dirty="0">
                <a:latin typeface="Cambria" panose="02040503050406030204" pitchFamily="18" charset="0"/>
                <a:ea typeface="Cambria" panose="02040503050406030204" pitchFamily="18" charset="0"/>
              </a:rPr>
              <a:t>, Power BI enables the creation of a heatmap to visually represent the busiest hours for specific weather conditions like 'clear sky' and 'rainy.' This heatmap serves as a graphical tool that illustrates how these weather conditions are distributed throughout the day, allowing us to pinpoint the peak hours when they are most prevalent. To identify these busiest hours, we can apply filters to count the occurrences of weather descriptions and sort them by values, associating the time when the descriptions are most relevant. This analytical approach provides valuable insights into the temporal patterns of various weather conditions and holds practical utility in applications like weather forecasting and event planning</a:t>
            </a:r>
            <a:endParaRPr lang="en-IN" sz="3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C8CC010B-2DFF-D77E-B72C-B469F246B0AA}"/>
              </a:ext>
            </a:extLst>
          </p:cNvPr>
          <p:cNvPicPr>
            <a:picLocks noChangeAspect="1"/>
          </p:cNvPicPr>
          <p:nvPr/>
        </p:nvPicPr>
        <p:blipFill>
          <a:blip r:embed="rId3"/>
          <a:stretch>
            <a:fillRect/>
          </a:stretch>
        </p:blipFill>
        <p:spPr>
          <a:xfrm>
            <a:off x="11049000" y="2000391"/>
            <a:ext cx="6019800" cy="8089454"/>
          </a:xfrm>
          <a:prstGeom prst="rect">
            <a:avLst/>
          </a:prstGeom>
        </p:spPr>
      </p:pic>
    </p:spTree>
    <p:extLst>
      <p:ext uri="{BB962C8B-B14F-4D97-AF65-F5344CB8AC3E}">
        <p14:creationId xmlns:p14="http://schemas.microsoft.com/office/powerpoint/2010/main" val="2098887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oosting wind farmers, global winds reverse decades of slowing and pick up  speed- Princeton Engineering">
            <a:extLst>
              <a:ext uri="{FF2B5EF4-FFF2-40B4-BE49-F238E27FC236}">
                <a16:creationId xmlns:a16="http://schemas.microsoft.com/office/drawing/2014/main" id="{FA754DF3-B4EE-FE90-AEFA-110AC81B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8288001" cy="10287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4191000" y="2095500"/>
            <a:ext cx="12649200" cy="2435539"/>
          </a:xfrm>
          <a:prstGeom prst="rect">
            <a:avLst/>
          </a:prstGeom>
          <a:solidFill>
            <a:schemeClr val="accent2"/>
          </a:solidFill>
          <a:ln>
            <a:solidFill>
              <a:schemeClr val="accent2">
                <a:lumMod val="60000"/>
                <a:lumOff val="40000"/>
              </a:schemeClr>
            </a:solidFill>
          </a:ln>
        </p:spPr>
        <p:txBody>
          <a:bodyPr wrap="square" lIns="0" tIns="0" rIns="0" bIns="0" rtlCol="0" anchor="t">
            <a:spAutoFit/>
          </a:bodyPr>
          <a:lstStyle/>
          <a:p>
            <a:pPr marL="0" lvl="0" indent="0" algn="ctr">
              <a:lnSpc>
                <a:spcPts val="9900"/>
              </a:lnSpc>
            </a:pPr>
            <a:r>
              <a:rPr lang="en-US" sz="7200" b="1" dirty="0">
                <a:solidFill>
                  <a:schemeClr val="bg1"/>
                </a:solidFill>
                <a:latin typeface="Georgia" panose="02040502050405020303" pitchFamily="18" charset="0"/>
              </a:rPr>
              <a:t>WIND ATTRIBUTES ANALYSIS</a:t>
            </a:r>
          </a:p>
        </p:txBody>
      </p:sp>
    </p:spTree>
    <p:extLst>
      <p:ext uri="{BB962C8B-B14F-4D97-AF65-F5344CB8AC3E}">
        <p14:creationId xmlns:p14="http://schemas.microsoft.com/office/powerpoint/2010/main" val="178231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762CC-EB51-BE8E-915F-997F51ACB656}"/>
              </a:ext>
            </a:extLst>
          </p:cNvPr>
          <p:cNvPicPr>
            <a:picLocks noChangeAspect="1"/>
          </p:cNvPicPr>
          <p:nvPr/>
        </p:nvPicPr>
        <p:blipFill>
          <a:blip r:embed="rId2"/>
          <a:stretch>
            <a:fillRect/>
          </a:stretch>
        </p:blipFill>
        <p:spPr>
          <a:xfrm>
            <a:off x="-1" y="0"/>
            <a:ext cx="18358729" cy="10287000"/>
          </a:xfrm>
          <a:prstGeom prst="rect">
            <a:avLst/>
          </a:prstGeom>
        </p:spPr>
      </p:pic>
    </p:spTree>
    <p:extLst>
      <p:ext uri="{BB962C8B-B14F-4D97-AF65-F5344CB8AC3E}">
        <p14:creationId xmlns:p14="http://schemas.microsoft.com/office/powerpoint/2010/main" val="2996680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txBody>
          <a:bodyPr/>
          <a:lstStyle/>
          <a:p>
            <a:endParaRPr lang="en-IN" dirty="0"/>
          </a:p>
        </p:txBody>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Can you create a time-series chart in Power BI showing the relationship between wind speed and air pressure for a specific city?</a:t>
            </a:r>
          </a:p>
        </p:txBody>
      </p:sp>
      <p:sp>
        <p:nvSpPr>
          <p:cNvPr id="6" name="TextBox 5">
            <a:extLst>
              <a:ext uri="{FF2B5EF4-FFF2-40B4-BE49-F238E27FC236}">
                <a16:creationId xmlns:a16="http://schemas.microsoft.com/office/drawing/2014/main" id="{7F73B9C9-4022-08D8-D9FC-9EC193D6D06D}"/>
              </a:ext>
            </a:extLst>
          </p:cNvPr>
          <p:cNvSpPr txBox="1"/>
          <p:nvPr/>
        </p:nvSpPr>
        <p:spPr>
          <a:xfrm>
            <a:off x="381000" y="3136660"/>
            <a:ext cx="8001000" cy="5632311"/>
          </a:xfrm>
          <a:prstGeom prst="rect">
            <a:avLst/>
          </a:prstGeom>
          <a:noFill/>
          <a:ln w="28575">
            <a:solidFill>
              <a:schemeClr val="accent2"/>
            </a:solidFill>
          </a:ln>
        </p:spPr>
        <p:txBody>
          <a:bodyPr wrap="square" rtlCol="0">
            <a:spAutoFit/>
          </a:bodyPr>
          <a:lstStyle/>
          <a:p>
            <a:pPr algn="just"/>
            <a:r>
              <a:rPr lang="en-US" sz="3000" b="1" dirty="0">
                <a:latin typeface="Cambria" panose="02040503050406030204" pitchFamily="18" charset="0"/>
                <a:ea typeface="Cambria" panose="02040503050406030204" pitchFamily="18" charset="0"/>
              </a:rPr>
              <a:t>Yes</a:t>
            </a:r>
            <a:r>
              <a:rPr lang="en-US" sz="3000" dirty="0">
                <a:latin typeface="Cambria" panose="02040503050406030204" pitchFamily="18" charset="0"/>
                <a:ea typeface="Cambria" panose="02040503050406030204" pitchFamily="18" charset="0"/>
              </a:rPr>
              <a:t>, in Power BI, it's possible to create a time-series chart to display the relationship between wind speed and air pressure for a specific city. This chart would help visualize the dynamics and correlations between these two weather attributes over time, facilitating a better understanding of how wind speed and air pressure interact within the chosen city. This analysis can provide insights into weather patterns and events specific to that location, making it valuable for meteorological studies and weather-related decision-making.</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EF932B88-AA49-EDFC-AF6E-8A809A4BF111}"/>
              </a:ext>
            </a:extLst>
          </p:cNvPr>
          <p:cNvPicPr>
            <a:picLocks noChangeAspect="1"/>
          </p:cNvPicPr>
          <p:nvPr/>
        </p:nvPicPr>
        <p:blipFill>
          <a:blip r:embed="rId3"/>
          <a:stretch>
            <a:fillRect/>
          </a:stretch>
        </p:blipFill>
        <p:spPr>
          <a:xfrm>
            <a:off x="8748252" y="3771900"/>
            <a:ext cx="8953316" cy="2819400"/>
          </a:xfrm>
          <a:prstGeom prst="rect">
            <a:avLst/>
          </a:prstGeom>
        </p:spPr>
      </p:pic>
    </p:spTree>
    <p:extLst>
      <p:ext uri="{BB962C8B-B14F-4D97-AF65-F5344CB8AC3E}">
        <p14:creationId xmlns:p14="http://schemas.microsoft.com/office/powerpoint/2010/main" val="2954884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559273"/>
          </a:xfrm>
          <a:prstGeom prst="rect">
            <a:avLst/>
          </a:prstGeom>
        </p:spPr>
        <p:txBody>
          <a:bodyPr wrap="square" lIns="0" tIns="0" rIns="0" bIns="0" rtlCol="0" anchor="t">
            <a:spAutoFit/>
          </a:bodyPr>
          <a:lstStyle/>
          <a:p>
            <a:pPr marL="0" lvl="0" indent="0">
              <a:lnSpc>
                <a:spcPct val="150000"/>
              </a:lnSpc>
            </a:pPr>
            <a:r>
              <a:rPr lang="en-US" sz="3600" b="1" dirty="0">
                <a:solidFill>
                  <a:schemeClr val="tx1">
                    <a:lumMod val="75000"/>
                    <a:lumOff val="25000"/>
                  </a:schemeClr>
                </a:solidFill>
                <a:latin typeface="Cambria" panose="02040503050406030204" pitchFamily="18" charset="0"/>
                <a:ea typeface="Cambria" panose="02040503050406030204" pitchFamily="18" charset="0"/>
              </a:rPr>
              <a:t>How does the wind speed change over the course of a day? Create a radial chart in Power BI to represent this.</a:t>
            </a:r>
          </a:p>
        </p:txBody>
      </p:sp>
      <p:sp>
        <p:nvSpPr>
          <p:cNvPr id="6" name="TextBox 5">
            <a:extLst>
              <a:ext uri="{FF2B5EF4-FFF2-40B4-BE49-F238E27FC236}">
                <a16:creationId xmlns:a16="http://schemas.microsoft.com/office/drawing/2014/main" id="{7F73B9C9-4022-08D8-D9FC-9EC193D6D06D}"/>
              </a:ext>
            </a:extLst>
          </p:cNvPr>
          <p:cNvSpPr txBox="1"/>
          <p:nvPr/>
        </p:nvSpPr>
        <p:spPr>
          <a:xfrm>
            <a:off x="381000" y="3136660"/>
            <a:ext cx="8991600" cy="5170646"/>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To understand how wind speed changes over the course of a day, a radial chart can be generated in Power BI to illustrate this variation. A radial chart provides an effective way to visualize the cyclic patterns of wind speed throughout the day, allowing us to identify fluctuations and trends in a clear and concise manner. This type of chart is particularly useful for observing diurnal variations in wind speed, which can have important implications for various applications, including renewable energy planning, safety measures, and outdoor activities.</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F848A6B-2127-E3DE-2E0B-1C7926F74792}"/>
              </a:ext>
            </a:extLst>
          </p:cNvPr>
          <p:cNvPicPr>
            <a:picLocks noChangeAspect="1"/>
          </p:cNvPicPr>
          <p:nvPr/>
        </p:nvPicPr>
        <p:blipFill>
          <a:blip r:embed="rId3"/>
          <a:stretch>
            <a:fillRect/>
          </a:stretch>
        </p:blipFill>
        <p:spPr>
          <a:xfrm>
            <a:off x="10591800" y="3096410"/>
            <a:ext cx="6972300" cy="5339313"/>
          </a:xfrm>
          <a:prstGeom prst="rect">
            <a:avLst/>
          </a:prstGeom>
        </p:spPr>
      </p:pic>
    </p:spTree>
    <p:extLst>
      <p:ext uri="{BB962C8B-B14F-4D97-AF65-F5344CB8AC3E}">
        <p14:creationId xmlns:p14="http://schemas.microsoft.com/office/powerpoint/2010/main" val="77715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wind rose chart in Power BI to visualize the prevailing wind directions for a selected city.</a:t>
            </a:r>
          </a:p>
        </p:txBody>
      </p:sp>
      <p:sp>
        <p:nvSpPr>
          <p:cNvPr id="6" name="TextBox 5">
            <a:extLst>
              <a:ext uri="{FF2B5EF4-FFF2-40B4-BE49-F238E27FC236}">
                <a16:creationId xmlns:a16="http://schemas.microsoft.com/office/drawing/2014/main" id="{7F73B9C9-4022-08D8-D9FC-9EC193D6D06D}"/>
              </a:ext>
            </a:extLst>
          </p:cNvPr>
          <p:cNvSpPr txBox="1"/>
          <p:nvPr/>
        </p:nvSpPr>
        <p:spPr>
          <a:xfrm>
            <a:off x="381000" y="2659971"/>
            <a:ext cx="8996516" cy="5632311"/>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In Power BI, it is possible to create a wind rose chart to visually represent the prevailing wind directions for a selected city. A wind rose chart is a specialized chart type that displays the distribution and frequency of wind directions, making it an excellent tool for understanding the dominant wind patterns in a specific location. This visualization helps meteorologists, environmental scientists, and urban planners gain insights into the local wind climate, which is valuable for various applications, including air quality monitoring, renewable energy assessment, and urban design.</a:t>
            </a:r>
            <a:endParaRPr lang="en-IN" sz="3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C0D60618-1772-4E0F-A95D-2835E43613C1}"/>
              </a:ext>
            </a:extLst>
          </p:cNvPr>
          <p:cNvPicPr>
            <a:picLocks noChangeAspect="1"/>
          </p:cNvPicPr>
          <p:nvPr/>
        </p:nvPicPr>
        <p:blipFill>
          <a:blip r:embed="rId3"/>
          <a:stretch>
            <a:fillRect/>
          </a:stretch>
        </p:blipFill>
        <p:spPr>
          <a:xfrm>
            <a:off x="10820400" y="2857500"/>
            <a:ext cx="6781800" cy="5237255"/>
          </a:xfrm>
          <a:prstGeom prst="rect">
            <a:avLst/>
          </a:prstGeom>
        </p:spPr>
      </p:pic>
    </p:spTree>
    <p:extLst>
      <p:ext uri="{BB962C8B-B14F-4D97-AF65-F5344CB8AC3E}">
        <p14:creationId xmlns:p14="http://schemas.microsoft.com/office/powerpoint/2010/main" val="105179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1169F0-354D-AD65-DBD3-F2CBA8CE978B}"/>
              </a:ext>
            </a:extLst>
          </p:cNvPr>
          <p:cNvPicPr>
            <a:picLocks noChangeAspect="1"/>
          </p:cNvPicPr>
          <p:nvPr/>
        </p:nvPicPr>
        <p:blipFill>
          <a:blip r:embed="rId3"/>
          <a:stretch>
            <a:fillRect/>
          </a:stretch>
        </p:blipFill>
        <p:spPr>
          <a:xfrm>
            <a:off x="-16042" y="-285074"/>
            <a:ext cx="18304042" cy="105720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marL="0" lvl="0" indent="0">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Can you generate a Power BI heatmap illustrating the average wind speeds across cities for different months of the year?</a:t>
            </a:r>
          </a:p>
        </p:txBody>
      </p:sp>
      <p:sp>
        <p:nvSpPr>
          <p:cNvPr id="6" name="TextBox 5">
            <a:extLst>
              <a:ext uri="{FF2B5EF4-FFF2-40B4-BE49-F238E27FC236}">
                <a16:creationId xmlns:a16="http://schemas.microsoft.com/office/drawing/2014/main" id="{7F73B9C9-4022-08D8-D9FC-9EC193D6D06D}"/>
              </a:ext>
            </a:extLst>
          </p:cNvPr>
          <p:cNvSpPr txBox="1"/>
          <p:nvPr/>
        </p:nvSpPr>
        <p:spPr>
          <a:xfrm>
            <a:off x="917473" y="3086100"/>
            <a:ext cx="7543800" cy="5170646"/>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Yes, in Power BI, you can generate a heatmap to illustrate the average wind speeds across cities for different months of the year. This heatmap provides a visual representation of how average wind speeds vary across various cities over the course of the year. It's a valuable tool for understanding seasonal changes in wind patterns and can be useful for applications such as weather forecasting, energy production planning, and environmental impact assessments.</a:t>
            </a:r>
            <a:endParaRPr lang="en-IN" sz="3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70E4D34D-5112-402C-814F-B4B3415901C7}"/>
              </a:ext>
            </a:extLst>
          </p:cNvPr>
          <p:cNvPicPr>
            <a:picLocks noChangeAspect="1"/>
          </p:cNvPicPr>
          <p:nvPr/>
        </p:nvPicPr>
        <p:blipFill>
          <a:blip r:embed="rId3"/>
          <a:stretch>
            <a:fillRect/>
          </a:stretch>
        </p:blipFill>
        <p:spPr>
          <a:xfrm>
            <a:off x="9378746" y="2436048"/>
            <a:ext cx="8410424" cy="6470750"/>
          </a:xfrm>
          <a:prstGeom prst="rect">
            <a:avLst/>
          </a:prstGeom>
        </p:spPr>
      </p:pic>
    </p:spTree>
    <p:extLst>
      <p:ext uri="{BB962C8B-B14F-4D97-AF65-F5344CB8AC3E}">
        <p14:creationId xmlns:p14="http://schemas.microsoft.com/office/powerpoint/2010/main" val="15069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732462"/>
          </a:xfrm>
          <a:prstGeom prst="rect">
            <a:avLst/>
          </a:prstGeom>
        </p:spPr>
        <p:txBody>
          <a:bodyPr wrap="square" lIns="0" tIns="0" rIns="0" bIns="0" rtlCol="0" anchor="t">
            <a:spAutoFit/>
          </a:bodyPr>
          <a:lstStyle/>
          <a:p>
            <a:pPr lvl="1">
              <a:lnSpc>
                <a:spcPct val="150000"/>
              </a:lnSpc>
            </a:pPr>
            <a:r>
              <a:rPr lang="en-US" sz="4000" b="1" dirty="0">
                <a:solidFill>
                  <a:schemeClr val="tx1">
                    <a:lumMod val="75000"/>
                    <a:lumOff val="25000"/>
                  </a:schemeClr>
                </a:solidFill>
                <a:latin typeface="Cambria" panose="02040503050406030204" pitchFamily="18" charset="0"/>
                <a:ea typeface="Cambria" panose="02040503050406030204" pitchFamily="18" charset="0"/>
              </a:rPr>
              <a:t>Create a Power BI scatter plot to show the relationship between wind speed and air pressure for a specific city.</a:t>
            </a:r>
          </a:p>
        </p:txBody>
      </p:sp>
      <p:sp>
        <p:nvSpPr>
          <p:cNvPr id="6" name="TextBox 5">
            <a:extLst>
              <a:ext uri="{FF2B5EF4-FFF2-40B4-BE49-F238E27FC236}">
                <a16:creationId xmlns:a16="http://schemas.microsoft.com/office/drawing/2014/main" id="{7F73B9C9-4022-08D8-D9FC-9EC193D6D06D}"/>
              </a:ext>
            </a:extLst>
          </p:cNvPr>
          <p:cNvSpPr txBox="1"/>
          <p:nvPr/>
        </p:nvSpPr>
        <p:spPr>
          <a:xfrm>
            <a:off x="1474747" y="6351290"/>
            <a:ext cx="14980674" cy="2862322"/>
          </a:xfrm>
          <a:prstGeom prst="rect">
            <a:avLst/>
          </a:prstGeom>
          <a:noFill/>
          <a:ln w="28575">
            <a:solidFill>
              <a:schemeClr val="accent2"/>
            </a:solidFill>
          </a:ln>
        </p:spPr>
        <p:txBody>
          <a:bodyPr wrap="square" rtlCol="0">
            <a:spAutoFit/>
          </a:bodyPr>
          <a:lstStyle/>
          <a:p>
            <a:pPr algn="just"/>
            <a:r>
              <a:rPr lang="en-US" sz="3000" dirty="0">
                <a:latin typeface="Cambria" panose="02040503050406030204" pitchFamily="18" charset="0"/>
                <a:ea typeface="Cambria" panose="02040503050406030204" pitchFamily="18" charset="0"/>
              </a:rPr>
              <a:t>In Power BI, a scatter plot can be created to display the relationship between wind speed and air pressure for a specific city. This scatter plot visualizes how these two weather attributes correlate, allowing us to identify patterns, trends, or potential dependencies between wind speed and air pressure in the chosen city. Such analyses are essential for understanding local weather dynamics and can be valuable for a range of applications, including weather forecasting and environmental monitoring.</a:t>
            </a:r>
            <a:endParaRPr lang="en-IN" sz="3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C094248-22A8-989C-2348-928A390C2F31}"/>
              </a:ext>
            </a:extLst>
          </p:cNvPr>
          <p:cNvPicPr>
            <a:picLocks noChangeAspect="1"/>
          </p:cNvPicPr>
          <p:nvPr/>
        </p:nvPicPr>
        <p:blipFill rotWithShape="1">
          <a:blip r:embed="rId3"/>
          <a:srcRect t="2602"/>
          <a:stretch/>
        </p:blipFill>
        <p:spPr>
          <a:xfrm>
            <a:off x="4267200" y="2425176"/>
            <a:ext cx="9395768" cy="2852727"/>
          </a:xfrm>
          <a:prstGeom prst="rect">
            <a:avLst/>
          </a:prstGeom>
        </p:spPr>
      </p:pic>
    </p:spTree>
    <p:extLst>
      <p:ext uri="{BB962C8B-B14F-4D97-AF65-F5344CB8AC3E}">
        <p14:creationId xmlns:p14="http://schemas.microsoft.com/office/powerpoint/2010/main" val="310888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AutoShape 2"/>
          <p:cNvSpPr/>
          <p:nvPr/>
        </p:nvSpPr>
        <p:spPr>
          <a:xfrm flipV="1">
            <a:off x="838200" y="4941887"/>
            <a:ext cx="15929246" cy="45719"/>
          </a:xfrm>
          <a:prstGeom prst="rect">
            <a:avLst/>
          </a:prstGeom>
          <a:solidFill>
            <a:srgbClr val="FAFAFA"/>
          </a:solidFill>
        </p:spPr>
      </p:sp>
      <p:sp>
        <p:nvSpPr>
          <p:cNvPr id="3" name="TextBox 3"/>
          <p:cNvSpPr txBox="1"/>
          <p:nvPr/>
        </p:nvSpPr>
        <p:spPr>
          <a:xfrm>
            <a:off x="1520554" y="3531244"/>
            <a:ext cx="15091046" cy="1410643"/>
          </a:xfrm>
          <a:prstGeom prst="rect">
            <a:avLst/>
          </a:prstGeom>
        </p:spPr>
        <p:txBody>
          <a:bodyPr wrap="square" lIns="0" tIns="0" rIns="0" bIns="0" rtlCol="0" anchor="t">
            <a:spAutoFit/>
          </a:bodyPr>
          <a:lstStyle/>
          <a:p>
            <a:pPr marL="0" lvl="0" indent="0">
              <a:lnSpc>
                <a:spcPts val="11000"/>
              </a:lnSpc>
            </a:pPr>
            <a:r>
              <a:rPr lang="en-US" sz="10000" dirty="0">
                <a:solidFill>
                  <a:srgbClr val="FFFFFF"/>
                </a:solidFill>
                <a:latin typeface="Source Sans Pro Bold"/>
              </a:rPr>
              <a:t>EDA Problem Statements</a:t>
            </a:r>
          </a:p>
        </p:txBody>
      </p:sp>
      <p:pic>
        <p:nvPicPr>
          <p:cNvPr id="2050" name="Picture 2" descr="Analytics in Microsoft Power BI | Udacity">
            <a:extLst>
              <a:ext uri="{FF2B5EF4-FFF2-40B4-BE49-F238E27FC236}">
                <a16:creationId xmlns:a16="http://schemas.microsoft.com/office/drawing/2014/main" id="{6E37EA6E-E7E1-8017-FEF8-9F1758E4EB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5826760"/>
            <a:ext cx="7924800" cy="444119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Excel Logo, symbol, meaning, history, PNG, brand">
            <a:extLst>
              <a:ext uri="{FF2B5EF4-FFF2-40B4-BE49-F238E27FC236}">
                <a16:creationId xmlns:a16="http://schemas.microsoft.com/office/drawing/2014/main" id="{8F23E471-7406-1A5E-C624-91502DA884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438401"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ySQL logo PNG transparent image download, size: 300x300px">
            <a:extLst>
              <a:ext uri="{FF2B5EF4-FFF2-40B4-BE49-F238E27FC236}">
                <a16:creationId xmlns:a16="http://schemas.microsoft.com/office/drawing/2014/main" id="{48383D09-A37E-401D-C6A8-07EB22556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5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3" name="TextBox 3"/>
          <p:cNvSpPr txBox="1"/>
          <p:nvPr/>
        </p:nvSpPr>
        <p:spPr>
          <a:xfrm>
            <a:off x="381000" y="266700"/>
            <a:ext cx="17907000"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Are there any countries with cities located at extreme latitudes, and how might this impact their climate? There are </a:t>
            </a:r>
            <a:r>
              <a:rPr lang="en-US" sz="2800" b="1" dirty="0">
                <a:solidFill>
                  <a:srgbClr val="FF0000"/>
                </a:solidFill>
                <a:latin typeface="Cambria" panose="02040503050406030204" pitchFamily="18" charset="0"/>
                <a:ea typeface="Cambria" panose="02040503050406030204" pitchFamily="18" charset="0"/>
              </a:rPr>
              <a:t>no city lies in the extreme latitude that is beyond 60°N and 60° S </a:t>
            </a:r>
            <a:r>
              <a:rPr lang="en-US" sz="2800" b="1" dirty="0">
                <a:solidFill>
                  <a:schemeClr val="tx1">
                    <a:lumMod val="75000"/>
                    <a:lumOff val="25000"/>
                  </a:schemeClr>
                </a:solidFill>
                <a:latin typeface="Cambria" panose="02040503050406030204" pitchFamily="18" charset="0"/>
                <a:ea typeface="Cambria" panose="02040503050406030204" pitchFamily="18" charset="0"/>
              </a:rPr>
              <a:t>in the given dataset</a:t>
            </a:r>
          </a:p>
        </p:txBody>
      </p:sp>
      <p:sp>
        <p:nvSpPr>
          <p:cNvPr id="6" name="TextBox 5">
            <a:extLst>
              <a:ext uri="{FF2B5EF4-FFF2-40B4-BE49-F238E27FC236}">
                <a16:creationId xmlns:a16="http://schemas.microsoft.com/office/drawing/2014/main" id="{7F73B9C9-4022-08D8-D9FC-9EC193D6D06D}"/>
              </a:ext>
            </a:extLst>
          </p:cNvPr>
          <p:cNvSpPr txBox="1"/>
          <p:nvPr/>
        </p:nvSpPr>
        <p:spPr>
          <a:xfrm>
            <a:off x="8686800" y="2943502"/>
            <a:ext cx="9119076" cy="6186309"/>
          </a:xfrm>
          <a:prstGeom prst="rect">
            <a:avLst/>
          </a:prstGeom>
          <a:noFill/>
          <a:ln w="28575">
            <a:solidFill>
              <a:schemeClr val="accent2"/>
            </a:solidFill>
          </a:ln>
        </p:spPr>
        <p:txBody>
          <a:bodyPr wrap="square" rtlCol="0">
            <a:spAutoFit/>
          </a:bodyPr>
          <a:lstStyle/>
          <a:p>
            <a:pPr algn="just"/>
            <a:r>
              <a:rPr lang="en-US" dirty="0">
                <a:latin typeface="Cambria" panose="02040503050406030204" pitchFamily="18" charset="0"/>
                <a:ea typeface="Cambria" panose="02040503050406030204" pitchFamily="18" charset="0"/>
              </a:rPr>
              <a:t>Northern Extreme Latitudes: </a:t>
            </a:r>
            <a:r>
              <a:rPr lang="en-US" b="1" dirty="0">
                <a:solidFill>
                  <a:srgbClr val="FF0000"/>
                </a:solidFill>
                <a:latin typeface="Cambria" panose="02040503050406030204" pitchFamily="18" charset="0"/>
                <a:ea typeface="Cambria" panose="02040503050406030204" pitchFamily="18" charset="0"/>
              </a:rPr>
              <a:t>Vancouver</a:t>
            </a:r>
            <a:r>
              <a:rPr lang="en-US" dirty="0">
                <a:latin typeface="Cambria" panose="02040503050406030204" pitchFamily="18" charset="0"/>
                <a:ea typeface="Cambria" panose="02040503050406030204" pitchFamily="18" charset="0"/>
              </a:rPr>
              <a:t>, Canada located in the Northern Hemisphere, particularly </a:t>
            </a:r>
            <a:r>
              <a:rPr lang="en-US" b="1" dirty="0">
                <a:solidFill>
                  <a:srgbClr val="FF0000"/>
                </a:solidFill>
                <a:latin typeface="Cambria" panose="02040503050406030204" pitchFamily="18" charset="0"/>
                <a:ea typeface="Cambria" panose="02040503050406030204" pitchFamily="18" charset="0"/>
              </a:rPr>
              <a:t>49.24966 °N</a:t>
            </a:r>
            <a:r>
              <a:rPr lang="en-US" dirty="0">
                <a:latin typeface="Cambria" panose="02040503050406030204" pitchFamily="18" charset="0"/>
                <a:ea typeface="Cambria" panose="02040503050406030204" pitchFamily="18" charset="0"/>
              </a:rPr>
              <a:t> latitude. </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Colder Winters: </a:t>
            </a:r>
            <a:r>
              <a:rPr lang="en-US" dirty="0">
                <a:latin typeface="Cambria" panose="02040503050406030204" pitchFamily="18" charset="0"/>
                <a:ea typeface="Cambria" panose="02040503050406030204" pitchFamily="18" charset="0"/>
              </a:rPr>
              <a:t>Cities at extreme northern latitudes tend to have colder winters with shorter daylight hours, leading to colder temperatures, snowfall, and ice.</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Seasonal Variation</a:t>
            </a:r>
            <a:r>
              <a:rPr lang="en-US" dirty="0">
                <a:latin typeface="Cambria" panose="02040503050406030204" pitchFamily="18" charset="0"/>
                <a:ea typeface="Cambria" panose="02040503050406030204" pitchFamily="18" charset="0"/>
              </a:rPr>
              <a:t>: There can be a significant seasonal temperature variation, with warm summers and cold winters. This seasonal variation can impact agriculture, outdoor activities, and infrastructure maintenance.</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Daylight Duration</a:t>
            </a:r>
            <a:r>
              <a:rPr lang="en-US" dirty="0">
                <a:latin typeface="Cambria" panose="02040503050406030204" pitchFamily="18" charset="0"/>
                <a:ea typeface="Cambria" panose="02040503050406030204" pitchFamily="18" charset="0"/>
              </a:rPr>
              <a:t>: At higher latitudes, there can be significant variations in the duration of daylight throughout the year. In extreme cases, there may be periods of 24-hour daylight in the summer and 24-hour darkness in the winter.</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Challenges for Agriculture</a:t>
            </a:r>
            <a:r>
              <a:rPr lang="en-US" dirty="0">
                <a:latin typeface="Cambria" panose="02040503050406030204" pitchFamily="18" charset="0"/>
                <a:ea typeface="Cambria" panose="02040503050406030204" pitchFamily="18" charset="0"/>
              </a:rPr>
              <a:t>: Colder climates and shorter growing seasons can pose challenges for agriculture, impacting the types of crops that can be grown and the availability of fresh produce.</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Southern Extreme Latitude: </a:t>
            </a:r>
            <a:r>
              <a:rPr lang="en-US" b="1" dirty="0">
                <a:solidFill>
                  <a:srgbClr val="FF0000"/>
                </a:solidFill>
                <a:latin typeface="Cambria" panose="02040503050406030204" pitchFamily="18" charset="0"/>
                <a:ea typeface="Cambria" panose="02040503050406030204" pitchFamily="18" charset="0"/>
              </a:rPr>
              <a:t>Miami, </a:t>
            </a:r>
            <a:r>
              <a:rPr lang="en-US" dirty="0">
                <a:latin typeface="Cambria" panose="02040503050406030204" pitchFamily="18" charset="0"/>
                <a:ea typeface="Cambria" panose="02040503050406030204" pitchFamily="18" charset="0"/>
              </a:rPr>
              <a:t>United States located in the Northern Hemisphere, particularly </a:t>
            </a:r>
            <a:r>
              <a:rPr lang="en-US" b="1" dirty="0">
                <a:solidFill>
                  <a:srgbClr val="FF0000"/>
                </a:solidFill>
                <a:latin typeface="Cambria" panose="02040503050406030204" pitchFamily="18" charset="0"/>
                <a:ea typeface="Cambria" panose="02040503050406030204" pitchFamily="18" charset="0"/>
              </a:rPr>
              <a:t>25.774269 °N </a:t>
            </a:r>
            <a:r>
              <a:rPr lang="en-US" dirty="0">
                <a:latin typeface="Cambria" panose="02040503050406030204" pitchFamily="18" charset="0"/>
                <a:ea typeface="Cambria" panose="02040503050406030204" pitchFamily="18" charset="0"/>
              </a:rPr>
              <a:t>latitude. </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Warmer Climate</a:t>
            </a:r>
            <a:r>
              <a:rPr lang="en-US" dirty="0">
                <a:latin typeface="Cambria" panose="02040503050406030204" pitchFamily="18" charset="0"/>
                <a:ea typeface="Cambria" panose="02040503050406030204" pitchFamily="18" charset="0"/>
              </a:rPr>
              <a:t>: Cities at extreme southern latitudes tend to experience warmer climates, with milder winters and hot summers.</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Limited Seasonal Variation</a:t>
            </a:r>
            <a:r>
              <a:rPr lang="en-US" dirty="0">
                <a:latin typeface="Cambria" panose="02040503050406030204" pitchFamily="18" charset="0"/>
                <a:ea typeface="Cambria" panose="02040503050406030204" pitchFamily="18" charset="0"/>
              </a:rPr>
              <a:t>: There is generally less seasonal temperature variation in cities at extreme southern latitudes compared to those at extreme northern latitudes.</a:t>
            </a:r>
          </a:p>
          <a:p>
            <a:pPr marL="342900" indent="-342900" algn="just">
              <a:buFont typeface="Arial" panose="020B0604020202020204" pitchFamily="34" charset="0"/>
              <a:buChar char="•"/>
            </a:pPr>
            <a:r>
              <a:rPr lang="en-US" b="1" dirty="0">
                <a:latin typeface="Cambria" panose="02040503050406030204" pitchFamily="18" charset="0"/>
                <a:ea typeface="Cambria" panose="02040503050406030204" pitchFamily="18" charset="0"/>
              </a:rPr>
              <a:t>Tourism</a:t>
            </a:r>
            <a:r>
              <a:rPr lang="en-US" dirty="0">
                <a:latin typeface="Cambria" panose="02040503050406030204" pitchFamily="18" charset="0"/>
                <a:ea typeface="Cambria" panose="02040503050406030204" pitchFamily="18" charset="0"/>
              </a:rPr>
              <a:t>: Warmer climates can make these regions attractive for tourism, particularly during the winter months when people from colder regions seek milder weather.</a:t>
            </a:r>
          </a:p>
        </p:txBody>
      </p:sp>
      <p:sp>
        <p:nvSpPr>
          <p:cNvPr id="4" name="TextBox 3">
            <a:extLst>
              <a:ext uri="{FF2B5EF4-FFF2-40B4-BE49-F238E27FC236}">
                <a16:creationId xmlns:a16="http://schemas.microsoft.com/office/drawing/2014/main" id="{A156D92D-0EB3-71C5-7AFE-0AE58E4B09A2}"/>
              </a:ext>
            </a:extLst>
          </p:cNvPr>
          <p:cNvSpPr txBox="1"/>
          <p:nvPr/>
        </p:nvSpPr>
        <p:spPr>
          <a:xfrm>
            <a:off x="381000" y="1746104"/>
            <a:ext cx="17907000" cy="56637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Mention countries with cities located at Highest and Lowest latitudes, how might this impact their climate?  </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1295400" y="7277100"/>
            <a:ext cx="6540023" cy="1539278"/>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11" name="Picture 10">
            <a:extLst>
              <a:ext uri="{FF2B5EF4-FFF2-40B4-BE49-F238E27FC236}">
                <a16:creationId xmlns:a16="http://schemas.microsoft.com/office/drawing/2014/main" id="{630DAE14-8E55-E75C-1A44-18E45EBC777B}"/>
              </a:ext>
            </a:extLst>
          </p:cNvPr>
          <p:cNvPicPr>
            <a:picLocks noChangeAspect="1"/>
          </p:cNvPicPr>
          <p:nvPr/>
        </p:nvPicPr>
        <p:blipFill>
          <a:blip r:embed="rId3"/>
          <a:stretch>
            <a:fillRect/>
          </a:stretch>
        </p:blipFill>
        <p:spPr>
          <a:xfrm>
            <a:off x="1702001" y="7832980"/>
            <a:ext cx="5845047" cy="647756"/>
          </a:xfrm>
          <a:prstGeom prst="rect">
            <a:avLst/>
          </a:prstGeom>
        </p:spPr>
      </p:pic>
      <mc:AlternateContent xmlns:mc="http://schemas.openxmlformats.org/markup-compatibility/2006" xmlns:cx4="http://schemas.microsoft.com/office/drawing/2016/5/10/chartex">
        <mc:Choice Requires="cx4">
          <p:graphicFrame>
            <p:nvGraphicFramePr>
              <p:cNvPr id="12" name="Chart 11">
                <a:extLst>
                  <a:ext uri="{FF2B5EF4-FFF2-40B4-BE49-F238E27FC236}">
                    <a16:creationId xmlns:a16="http://schemas.microsoft.com/office/drawing/2014/main" id="{67906E7F-C735-D7C6-BB6C-458B7FACF115}"/>
                  </a:ext>
                </a:extLst>
              </p:cNvPr>
              <p:cNvGraphicFramePr/>
              <p:nvPr>
                <p:extLst>
                  <p:ext uri="{D42A27DB-BD31-4B8C-83A1-F6EECF244321}">
                    <p14:modId xmlns:p14="http://schemas.microsoft.com/office/powerpoint/2010/main" val="4191409607"/>
                  </p:ext>
                </p:extLst>
              </p:nvPr>
            </p:nvGraphicFramePr>
            <p:xfrm>
              <a:off x="190500" y="2405207"/>
              <a:ext cx="8305800" cy="440123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67906E7F-C735-D7C6-BB6C-458B7FACF115}"/>
                  </a:ext>
                </a:extLst>
              </p:cNvPr>
              <p:cNvPicPr>
                <a:picLocks noGrp="1" noRot="1" noChangeAspect="1" noMove="1" noResize="1" noEditPoints="1" noAdjustHandles="1" noChangeArrowheads="1" noChangeShapeType="1"/>
              </p:cNvPicPr>
              <p:nvPr/>
            </p:nvPicPr>
            <p:blipFill>
              <a:blip r:embed="rId5"/>
              <a:stretch>
                <a:fillRect/>
              </a:stretch>
            </p:blipFill>
            <p:spPr>
              <a:xfrm>
                <a:off x="190500" y="2405207"/>
                <a:ext cx="8305800" cy="4401235"/>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C8257384-C636-6B37-6DAE-F386F420C822}"/>
                  </a:ext>
                </a:extLst>
              </p:cNvPr>
              <p:cNvGraphicFramePr/>
              <p:nvPr>
                <p:extLst>
                  <p:ext uri="{D42A27DB-BD31-4B8C-83A1-F6EECF244321}">
                    <p14:modId xmlns:p14="http://schemas.microsoft.com/office/powerpoint/2010/main" val="3288781392"/>
                  </p:ext>
                </p:extLst>
              </p:nvPr>
            </p:nvGraphicFramePr>
            <p:xfrm>
              <a:off x="342900" y="2557607"/>
              <a:ext cx="8305800" cy="4401235"/>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5" name="Chart 4">
                <a:extLst>
                  <a:ext uri="{FF2B5EF4-FFF2-40B4-BE49-F238E27FC236}">
                    <a16:creationId xmlns:a16="http://schemas.microsoft.com/office/drawing/2014/main" id="{C8257384-C636-6B37-6DAE-F386F420C822}"/>
                  </a:ext>
                </a:extLst>
              </p:cNvPr>
              <p:cNvPicPr>
                <a:picLocks noGrp="1" noRot="1" noChangeAspect="1" noMove="1" noResize="1" noEditPoints="1" noAdjustHandles="1" noChangeArrowheads="1" noChangeShapeType="1"/>
              </p:cNvPicPr>
              <p:nvPr/>
            </p:nvPicPr>
            <p:blipFill>
              <a:blip r:embed="rId7"/>
              <a:stretch>
                <a:fillRect/>
              </a:stretch>
            </p:blipFill>
            <p:spPr>
              <a:xfrm>
                <a:off x="342900" y="2557607"/>
                <a:ext cx="8305800" cy="4401235"/>
              </a:xfrm>
              <a:prstGeom prst="rect">
                <a:avLst/>
              </a:prstGeom>
            </p:spPr>
          </p:pic>
        </mc:Fallback>
      </mc:AlternateContent>
    </p:spTree>
    <p:extLst>
      <p:ext uri="{BB962C8B-B14F-4D97-AF65-F5344CB8AC3E}">
        <p14:creationId xmlns:p14="http://schemas.microsoft.com/office/powerpoint/2010/main" val="3376455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8001957" y="1314278"/>
            <a:ext cx="9645964" cy="7658443"/>
          </a:xfrm>
          <a:prstGeom prst="rect">
            <a:avLst/>
          </a:prstGeom>
          <a:noFill/>
          <a:ln w="28575">
            <a:solidFill>
              <a:schemeClr val="accent2"/>
            </a:solidFill>
          </a:ln>
        </p:spPr>
        <p:txBody>
          <a:bodyPr wrap="square" rtlCol="0">
            <a:spAutoFit/>
          </a:bodyPr>
          <a:lstStyle/>
          <a:p>
            <a:pPr algn="just"/>
            <a:r>
              <a:rPr lang="en-US" b="1" dirty="0">
                <a:solidFill>
                  <a:srgbClr val="FF0000"/>
                </a:solidFill>
                <a:latin typeface="Cambria" panose="02040503050406030204" pitchFamily="18" charset="0"/>
                <a:ea typeface="Cambria" panose="02040503050406030204" pitchFamily="18" charset="0"/>
              </a:rPr>
              <a:t>Jerusalem</a:t>
            </a:r>
            <a:r>
              <a:rPr lang="en-US" dirty="0">
                <a:latin typeface="Cambria" panose="02040503050406030204" pitchFamily="18" charset="0"/>
                <a:ea typeface="Cambria" panose="02040503050406030204" pitchFamily="18" charset="0"/>
              </a:rPr>
              <a:t> &amp; </a:t>
            </a:r>
            <a:r>
              <a:rPr lang="en-US" b="1" dirty="0">
                <a:solidFill>
                  <a:srgbClr val="FF0000"/>
                </a:solidFill>
                <a:latin typeface="Cambria" panose="02040503050406030204" pitchFamily="18" charset="0"/>
                <a:ea typeface="Cambria" panose="02040503050406030204" pitchFamily="18" charset="0"/>
              </a:rPr>
              <a:t>Tel Aviv District </a:t>
            </a:r>
            <a:r>
              <a:rPr lang="en-US" dirty="0">
                <a:latin typeface="Cambria" panose="02040503050406030204" pitchFamily="18" charset="0"/>
                <a:ea typeface="Cambria" panose="02040503050406030204" pitchFamily="18" charset="0"/>
              </a:rPr>
              <a:t>and </a:t>
            </a:r>
            <a:r>
              <a:rPr lang="en-US" b="1" dirty="0">
                <a:solidFill>
                  <a:srgbClr val="FF0000"/>
                </a:solidFill>
                <a:latin typeface="Cambria" panose="02040503050406030204" pitchFamily="18" charset="0"/>
                <a:ea typeface="Cambria" panose="02040503050406030204" pitchFamily="18" charset="0"/>
              </a:rPr>
              <a:t>Haifa </a:t>
            </a:r>
            <a:r>
              <a:rPr lang="en-US" b="1" dirty="0">
                <a:latin typeface="Cambria" panose="02040503050406030204" pitchFamily="18" charset="0"/>
                <a:ea typeface="Cambria" panose="02040503050406030204" pitchFamily="18" charset="0"/>
              </a:rPr>
              <a:t>&amp;</a:t>
            </a:r>
            <a:r>
              <a:rPr lang="en-US" b="1" dirty="0">
                <a:solidFill>
                  <a:srgbClr val="FF0000"/>
                </a:solidFill>
                <a:latin typeface="Cambria" panose="02040503050406030204" pitchFamily="18" charset="0"/>
                <a:ea typeface="Cambria" panose="02040503050406030204" pitchFamily="18" charset="0"/>
              </a:rPr>
              <a:t> </a:t>
            </a:r>
            <a:r>
              <a:rPr lang="en-US" b="1" dirty="0" err="1">
                <a:solidFill>
                  <a:srgbClr val="FF0000"/>
                </a:solidFill>
                <a:latin typeface="Cambria" panose="02040503050406030204" pitchFamily="18" charset="0"/>
                <a:ea typeface="Cambria" panose="02040503050406030204" pitchFamily="18" charset="0"/>
              </a:rPr>
              <a:t>Nahariyya</a:t>
            </a:r>
            <a:r>
              <a:rPr lang="en-US" b="1" dirty="0">
                <a:solidFill>
                  <a:srgbClr val="FF0000"/>
                </a:solidFill>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are two cluster of cities with similar latitude and longitude values.</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Geographic Features</a:t>
            </a:r>
            <a:r>
              <a:rPr lang="en-US" dirty="0">
                <a:latin typeface="Cambria" panose="02040503050406030204" pitchFamily="18" charset="0"/>
                <a:ea typeface="Cambria" panose="02040503050406030204" pitchFamily="18" charset="0"/>
              </a:rPr>
              <a:t>: Cities in close proximity may share similar geographic features, such as being located near mountains, rivers, or coastlines.</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Climate Patterns: </a:t>
            </a:r>
            <a:r>
              <a:rPr lang="en-US" dirty="0">
                <a:latin typeface="Cambria" panose="02040503050406030204" pitchFamily="18" charset="0"/>
                <a:ea typeface="Cambria" panose="02040503050406030204" pitchFamily="18" charset="0"/>
              </a:rPr>
              <a:t>Cities with similar latitudes and longitudes may experience similar climate patterns, including temperature ranges, precipitation levels, and seasonal variations.</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Historical Settlements: </a:t>
            </a:r>
            <a:r>
              <a:rPr lang="en-US" dirty="0">
                <a:latin typeface="Cambria" panose="02040503050406030204" pitchFamily="18" charset="0"/>
                <a:ea typeface="Cambria" panose="02040503050406030204" pitchFamily="18" charset="0"/>
              </a:rPr>
              <a:t>Historical factors can influence the clustering of cities. For example, cities with similar coordinates may have been established for similar reasons, like trade or defense.</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Geographical Proximity: </a:t>
            </a:r>
            <a:r>
              <a:rPr lang="en-US" dirty="0">
                <a:latin typeface="Cambria" panose="02040503050406030204" pitchFamily="18" charset="0"/>
                <a:ea typeface="Cambria" panose="02040503050406030204" pitchFamily="18" charset="0"/>
              </a:rPr>
              <a:t>Cities that are close to each other may cluster due to their proximity, leading to shared economic, cultural, or social ties.</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Regional Development: </a:t>
            </a:r>
            <a:r>
              <a:rPr lang="en-US" dirty="0">
                <a:latin typeface="Cambria" panose="02040503050406030204" pitchFamily="18" charset="0"/>
                <a:ea typeface="Cambria" panose="02040503050406030204" pitchFamily="18" charset="0"/>
              </a:rPr>
              <a:t>Cities within the same cluster may have experienced similar patterns of economic or industrial development, leading to similar infrastructure and characteristics.</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Topography and Elevation</a:t>
            </a:r>
            <a:r>
              <a:rPr lang="en-US" dirty="0">
                <a:latin typeface="Cambria" panose="02040503050406030204" pitchFamily="18" charset="0"/>
                <a:ea typeface="Cambria" panose="02040503050406030204" pitchFamily="18" charset="0"/>
              </a:rPr>
              <a:t>: Cities in clusters may share similar elevation levels or topographical features, which can impact local climate and agriculture.</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rPr>
              <a:t>Administrative or Political Boundaries</a:t>
            </a:r>
            <a:r>
              <a:rPr lang="en-US" dirty="0">
                <a:latin typeface="Cambria" panose="02040503050406030204" pitchFamily="18" charset="0"/>
                <a:ea typeface="Cambria" panose="02040503050406030204" pitchFamily="18" charset="0"/>
              </a:rPr>
              <a:t>: Clusters could also be related to administrative or political boundaries, as countries or states often group cities together for governance purposes.</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Can you identify any clusters of cities with similar latitude and longitude values? What factors might explain these clusters?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867575" y="7429500"/>
            <a:ext cx="6540023" cy="1539278"/>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10" name="Picture 9">
            <a:extLst>
              <a:ext uri="{FF2B5EF4-FFF2-40B4-BE49-F238E27FC236}">
                <a16:creationId xmlns:a16="http://schemas.microsoft.com/office/drawing/2014/main" id="{D0FC71EC-4BA7-8C02-8265-F94FAD778CF6}"/>
              </a:ext>
            </a:extLst>
          </p:cNvPr>
          <p:cNvPicPr>
            <a:picLocks noChangeAspect="1"/>
          </p:cNvPicPr>
          <p:nvPr/>
        </p:nvPicPr>
        <p:blipFill rotWithShape="1">
          <a:blip r:embed="rId3"/>
          <a:srcRect l="1289"/>
          <a:stretch/>
        </p:blipFill>
        <p:spPr>
          <a:xfrm>
            <a:off x="1387799" y="8021697"/>
            <a:ext cx="5837432" cy="647756"/>
          </a:xfrm>
          <a:prstGeom prst="rect">
            <a:avLst/>
          </a:prstGeom>
        </p:spPr>
      </p:pic>
      <mc:AlternateContent xmlns:mc="http://schemas.openxmlformats.org/markup-compatibility/2006" xmlns:cx4="http://schemas.microsoft.com/office/drawing/2016/5/10/chartex">
        <mc:Choice Requires="cx4">
          <p:graphicFrame>
            <p:nvGraphicFramePr>
              <p:cNvPr id="12" name="Chart 11">
                <a:extLst>
                  <a:ext uri="{FF2B5EF4-FFF2-40B4-BE49-F238E27FC236}">
                    <a16:creationId xmlns:a16="http://schemas.microsoft.com/office/drawing/2014/main" id="{F8F41F27-379C-F0AC-13A5-29F77AA0C8BD}"/>
                  </a:ext>
                </a:extLst>
              </p:cNvPr>
              <p:cNvGraphicFramePr/>
              <p:nvPr>
                <p:extLst>
                  <p:ext uri="{D42A27DB-BD31-4B8C-83A1-F6EECF244321}">
                    <p14:modId xmlns:p14="http://schemas.microsoft.com/office/powerpoint/2010/main" val="1604758650"/>
                  </p:ext>
                </p:extLst>
              </p:nvPr>
            </p:nvGraphicFramePr>
            <p:xfrm>
              <a:off x="640079" y="2567978"/>
              <a:ext cx="6767519" cy="36576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F8F41F27-379C-F0AC-13A5-29F77AA0C8BD}"/>
                  </a:ext>
                </a:extLst>
              </p:cNvPr>
              <p:cNvPicPr>
                <a:picLocks noGrp="1" noRot="1" noChangeAspect="1" noMove="1" noResize="1" noEditPoints="1" noAdjustHandles="1" noChangeArrowheads="1" noChangeShapeType="1"/>
              </p:cNvPicPr>
              <p:nvPr/>
            </p:nvPicPr>
            <p:blipFill>
              <a:blip r:embed="rId5"/>
              <a:stretch>
                <a:fillRect/>
              </a:stretch>
            </p:blipFill>
            <p:spPr>
              <a:xfrm>
                <a:off x="640079" y="2567978"/>
                <a:ext cx="6767519" cy="3657600"/>
              </a:xfrm>
              <a:prstGeom prst="rect">
                <a:avLst/>
              </a:prstGeom>
            </p:spPr>
          </p:pic>
        </mc:Fallback>
      </mc:AlternateContent>
    </p:spTree>
    <p:extLst>
      <p:ext uri="{BB962C8B-B14F-4D97-AF65-F5344CB8AC3E}">
        <p14:creationId xmlns:p14="http://schemas.microsoft.com/office/powerpoint/2010/main" val="525011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461194" y="1734256"/>
            <a:ext cx="9444806" cy="8402300"/>
          </a:xfrm>
          <a:prstGeom prst="rect">
            <a:avLst/>
          </a:prstGeom>
          <a:noFill/>
          <a:ln w="28575">
            <a:solidFill>
              <a:schemeClr val="accent2"/>
            </a:solidFill>
          </a:ln>
        </p:spPr>
        <p:txBody>
          <a:bodyPr wrap="square" rtlCol="0">
            <a:spAutoFit/>
          </a:bodyPr>
          <a:lstStyle/>
          <a:p>
            <a:pPr algn="just"/>
            <a:r>
              <a:rPr lang="en-US" b="1" dirty="0">
                <a:latin typeface="Cambria" panose="02040503050406030204" pitchFamily="18" charset="0"/>
                <a:ea typeface="Cambria" panose="02040503050406030204" pitchFamily="18" charset="0"/>
              </a:rPr>
              <a:t>Latitude and Temperature (-0.167):</a:t>
            </a:r>
          </a:p>
          <a:p>
            <a:pPr algn="just"/>
            <a:r>
              <a:rPr lang="en-US" dirty="0">
                <a:latin typeface="Cambria" panose="02040503050406030204" pitchFamily="18" charset="0"/>
                <a:ea typeface="Cambria" panose="02040503050406030204" pitchFamily="18" charset="0"/>
              </a:rPr>
              <a:t>The correlation coefficient between latitude and temperature is approximately -0.167, indicating a weak negative relationship.</a:t>
            </a:r>
          </a:p>
          <a:p>
            <a:pPr algn="just"/>
            <a:r>
              <a:rPr lang="en-US" dirty="0">
                <a:latin typeface="Cambria" panose="02040503050406030204" pitchFamily="18" charset="0"/>
                <a:ea typeface="Cambria" panose="02040503050406030204" pitchFamily="18" charset="0"/>
              </a:rPr>
              <a:t>This suggests that as you move further north (towards higher latitudes), there is a slight tendency for the temperature to decrease. However, the correlation is not strong, and latitude alone does not explain a significant portion of the variation in temperature.</a:t>
            </a:r>
          </a:p>
          <a:p>
            <a:pPr algn="just"/>
            <a:r>
              <a:rPr lang="en-US" b="1" dirty="0">
                <a:latin typeface="Cambria" panose="02040503050406030204" pitchFamily="18" charset="0"/>
                <a:ea typeface="Cambria" panose="02040503050406030204" pitchFamily="18" charset="0"/>
              </a:rPr>
              <a:t>Longitude and Temperature (0.027):</a:t>
            </a:r>
          </a:p>
          <a:p>
            <a:pPr algn="just"/>
            <a:r>
              <a:rPr lang="en-US" dirty="0">
                <a:latin typeface="Cambria" panose="02040503050406030204" pitchFamily="18" charset="0"/>
                <a:ea typeface="Cambria" panose="02040503050406030204" pitchFamily="18" charset="0"/>
              </a:rPr>
              <a:t>The correlation coefficient between longitude and temperature is approximately 0.027, indicating a weak positive relationship.</a:t>
            </a:r>
          </a:p>
          <a:p>
            <a:pPr algn="just"/>
            <a:r>
              <a:rPr lang="en-US" dirty="0">
                <a:latin typeface="Cambria" panose="02040503050406030204" pitchFamily="18" charset="0"/>
                <a:ea typeface="Cambria" panose="02040503050406030204" pitchFamily="18" charset="0"/>
              </a:rPr>
              <a:t>This implies that there is a slight tendency for the temperature to increase as you move east (towards higher longitudes). However, similar to latitude-temperature correlation, this relationship is not strong.</a:t>
            </a:r>
          </a:p>
          <a:p>
            <a:pPr algn="just"/>
            <a:r>
              <a:rPr lang="en-US" b="1" dirty="0">
                <a:latin typeface="Cambria" panose="02040503050406030204" pitchFamily="18" charset="0"/>
                <a:ea typeface="Cambria" panose="02040503050406030204" pitchFamily="18" charset="0"/>
              </a:rPr>
              <a:t>Latitude and Humidity (0.102):</a:t>
            </a:r>
          </a:p>
          <a:p>
            <a:pPr algn="just"/>
            <a:r>
              <a:rPr lang="en-US" dirty="0">
                <a:latin typeface="Cambria" panose="02040503050406030204" pitchFamily="18" charset="0"/>
                <a:ea typeface="Cambria" panose="02040503050406030204" pitchFamily="18" charset="0"/>
              </a:rPr>
              <a:t>The correlation coefficient between latitude and humidity is approximately 0.102, indicating a weak positive relationship.</a:t>
            </a:r>
          </a:p>
          <a:p>
            <a:pPr algn="just"/>
            <a:r>
              <a:rPr lang="en-US" dirty="0">
                <a:latin typeface="Cambria" panose="02040503050406030204" pitchFamily="18" charset="0"/>
                <a:ea typeface="Cambria" panose="02040503050406030204" pitchFamily="18" charset="0"/>
              </a:rPr>
              <a:t>This suggests that humidity tends to be slightly higher in cities located further north (higher latitudes). Again, the correlation is not very strong, and other factors likely have a more significant influence on humidity.</a:t>
            </a:r>
          </a:p>
          <a:p>
            <a:pPr algn="just"/>
            <a:r>
              <a:rPr lang="en-US" b="1" dirty="0">
                <a:latin typeface="Cambria" panose="02040503050406030204" pitchFamily="18" charset="0"/>
                <a:ea typeface="Cambria" panose="02040503050406030204" pitchFamily="18" charset="0"/>
              </a:rPr>
              <a:t>Longitude and Humidity (0.059):</a:t>
            </a:r>
          </a:p>
          <a:p>
            <a:pPr algn="just"/>
            <a:r>
              <a:rPr lang="en-US" dirty="0">
                <a:latin typeface="Cambria" panose="02040503050406030204" pitchFamily="18" charset="0"/>
                <a:ea typeface="Cambria" panose="02040503050406030204" pitchFamily="18" charset="0"/>
              </a:rPr>
              <a:t>The correlation coefficient between longitude and humidity is approximately 0.059, indicating a weak positive relationship.</a:t>
            </a:r>
          </a:p>
          <a:p>
            <a:pPr algn="just"/>
            <a:r>
              <a:rPr lang="en-US" dirty="0">
                <a:latin typeface="Cambria" panose="02040503050406030204" pitchFamily="18" charset="0"/>
                <a:ea typeface="Cambria" panose="02040503050406030204" pitchFamily="18" charset="0"/>
              </a:rPr>
              <a:t>Similar to latitude and humidity, there is a slight tendency for humidity to increase as you move east (higher longitudes). However, this relationship is not strong.</a:t>
            </a:r>
          </a:p>
          <a:p>
            <a:pPr algn="just"/>
            <a:r>
              <a:rPr lang="en-US" dirty="0">
                <a:latin typeface="Cambria" panose="02040503050406030204" pitchFamily="18" charset="0"/>
                <a:ea typeface="Cambria" panose="02040503050406030204" pitchFamily="18" charset="0"/>
              </a:rPr>
              <a:t>These correlations, while statistically significant, are relatively weak, meaning that latitude and longitude alone do not provide a strong basis for predicting temperature and humidity. It's important to recognize that weather patterns are influenced by various complex factors beyond geographical location, such as topography, local climate, and atmospheric conditions. These correlations should be considered as one piece of the puzzle when analyzing weather data for cities.</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Are there any correlations between a city's geographical location (latitude and longitude) and its weather attributes, such as temperature or humidity?</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11286783" y="7058117"/>
            <a:ext cx="6540023" cy="2334529"/>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9" name="Picture 8">
            <a:extLst>
              <a:ext uri="{FF2B5EF4-FFF2-40B4-BE49-F238E27FC236}">
                <a16:creationId xmlns:a16="http://schemas.microsoft.com/office/drawing/2014/main" id="{EE5158EF-E39C-80B2-FB6A-DA5B9048097A}"/>
              </a:ext>
            </a:extLst>
          </p:cNvPr>
          <p:cNvPicPr>
            <a:picLocks noChangeAspect="1"/>
          </p:cNvPicPr>
          <p:nvPr/>
        </p:nvPicPr>
        <p:blipFill>
          <a:blip r:embed="rId3"/>
          <a:stretch>
            <a:fillRect/>
          </a:stretch>
        </p:blipFill>
        <p:spPr>
          <a:xfrm>
            <a:off x="12582183" y="7660984"/>
            <a:ext cx="4267200" cy="1452189"/>
          </a:xfrm>
          <a:prstGeom prst="rect">
            <a:avLst/>
          </a:prstGeom>
        </p:spPr>
      </p:pic>
      <p:graphicFrame>
        <p:nvGraphicFramePr>
          <p:cNvPr id="11" name="Chart 10">
            <a:extLst>
              <a:ext uri="{FF2B5EF4-FFF2-40B4-BE49-F238E27FC236}">
                <a16:creationId xmlns:a16="http://schemas.microsoft.com/office/drawing/2014/main" id="{E421D2F7-334C-4391-3CEC-808E3A868F22}"/>
              </a:ext>
            </a:extLst>
          </p:cNvPr>
          <p:cNvGraphicFramePr>
            <a:graphicFrameLocks/>
          </p:cNvGraphicFramePr>
          <p:nvPr>
            <p:extLst>
              <p:ext uri="{D42A27DB-BD31-4B8C-83A1-F6EECF244321}">
                <p14:modId xmlns:p14="http://schemas.microsoft.com/office/powerpoint/2010/main" val="86351178"/>
              </p:ext>
            </p:extLst>
          </p:nvPr>
        </p:nvGraphicFramePr>
        <p:xfrm>
          <a:off x="10172700" y="1686606"/>
          <a:ext cx="8000999" cy="43128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801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636177" y="5270114"/>
            <a:ext cx="10465979" cy="3416320"/>
          </a:xfrm>
          <a:prstGeom prst="rect">
            <a:avLst/>
          </a:prstGeom>
          <a:noFill/>
          <a:ln w="28575">
            <a:solidFill>
              <a:schemeClr val="accent2"/>
            </a:solidFill>
          </a:ln>
        </p:spPr>
        <p:txBody>
          <a:bodyPr wrap="square" rtlCol="0">
            <a:spAutoFit/>
          </a:bodyPr>
          <a:lstStyle/>
          <a:p>
            <a:pPr algn="just"/>
            <a:r>
              <a:rPr lang="en-US" dirty="0">
                <a:latin typeface="Cambria" panose="02040503050406030204" pitchFamily="18" charset="0"/>
                <a:ea typeface="Cambria" panose="02040503050406030204" pitchFamily="18" charset="0"/>
              </a:rPr>
              <a:t>	The analysis of weather data revealed that Seattle, Washington, experienced the highest number of rainy days among all cities in the dataset, with a total of 11,369 rainy days. Portland, Oregon, closely followed with 11,033 rainy days, making it the second city with a high frequency of rainy weather. Vancouver, another city in the Pacific Northwest, also had a significant number of rainy days, totaling 10,417.</a:t>
            </a:r>
          </a:p>
          <a:p>
            <a:pPr algn="just"/>
            <a:r>
              <a:rPr lang="en-US" dirty="0">
                <a:latin typeface="Cambria" panose="02040503050406030204" pitchFamily="18" charset="0"/>
                <a:ea typeface="Cambria" panose="02040503050406030204" pitchFamily="18" charset="0"/>
              </a:rPr>
              <a:t>	These findings indicate that cities in the Pacific Northwest region of the United States and Canada are particularly prone to rainy weather conditions. This could be attributed to the geographical location and climate patterns of the region, which are characterized by a high frequency of precipitation.</a:t>
            </a:r>
          </a:p>
          <a:p>
            <a:pPr algn="just"/>
            <a:r>
              <a:rPr lang="en-US" dirty="0">
                <a:latin typeface="Cambria" panose="02040503050406030204" pitchFamily="18" charset="0"/>
                <a:ea typeface="Cambria" panose="02040503050406030204" pitchFamily="18" charset="0"/>
              </a:rPr>
              <a:t>	To understand the seasonal patterns of rainy weather in these cities, further analysis can be conducted by grouping the data by seasons and exploring how the frequency of rainy weather varies throughout the year. This analysis may provide insights into the specific seasons during which these cities experience the highest and lowest occurrences of rainy weather.</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Identify the top three cities with the most frequent occurrence of rainy weather based on weather descriptions. What are the seasonal patterns?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412956" y="2692186"/>
            <a:ext cx="10963726" cy="1952699"/>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7" name="Picture 6">
            <a:extLst>
              <a:ext uri="{FF2B5EF4-FFF2-40B4-BE49-F238E27FC236}">
                <a16:creationId xmlns:a16="http://schemas.microsoft.com/office/drawing/2014/main" id="{F89E2B1A-F3B8-4729-1603-70C4BBA01EEA}"/>
              </a:ext>
            </a:extLst>
          </p:cNvPr>
          <p:cNvPicPr>
            <a:picLocks noChangeAspect="1"/>
          </p:cNvPicPr>
          <p:nvPr/>
        </p:nvPicPr>
        <p:blipFill>
          <a:blip r:embed="rId3"/>
          <a:stretch>
            <a:fillRect/>
          </a:stretch>
        </p:blipFill>
        <p:spPr>
          <a:xfrm>
            <a:off x="768629" y="3415746"/>
            <a:ext cx="10333527" cy="1022838"/>
          </a:xfrm>
          <a:prstGeom prst="rect">
            <a:avLst/>
          </a:prstGeom>
        </p:spPr>
      </p:pic>
      <p:graphicFrame>
        <p:nvGraphicFramePr>
          <p:cNvPr id="5" name="Chart 4">
            <a:extLst>
              <a:ext uri="{FF2B5EF4-FFF2-40B4-BE49-F238E27FC236}">
                <a16:creationId xmlns:a16="http://schemas.microsoft.com/office/drawing/2014/main" id="{BCB07BE2-C15E-6B62-3322-9EA377E005D3}"/>
              </a:ext>
            </a:extLst>
          </p:cNvPr>
          <p:cNvGraphicFramePr>
            <a:graphicFrameLocks/>
          </p:cNvGraphicFramePr>
          <p:nvPr>
            <p:extLst>
              <p:ext uri="{D42A27DB-BD31-4B8C-83A1-F6EECF244321}">
                <p14:modId xmlns:p14="http://schemas.microsoft.com/office/powerpoint/2010/main" val="3721174965"/>
              </p:ext>
            </p:extLst>
          </p:nvPr>
        </p:nvGraphicFramePr>
        <p:xfrm>
          <a:off x="11732355" y="1473480"/>
          <a:ext cx="5919467" cy="80134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1018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10348409" y="3162300"/>
            <a:ext cx="7467600" cy="5355312"/>
          </a:xfrm>
          <a:prstGeom prst="rect">
            <a:avLst/>
          </a:prstGeom>
          <a:noFill/>
          <a:ln w="28575">
            <a:solidFill>
              <a:schemeClr val="accent2"/>
            </a:solidFill>
          </a:ln>
        </p:spPr>
        <p:txBody>
          <a:bodyPr wrap="square" rtlCol="0">
            <a:spAutoFit/>
          </a:bodyPr>
          <a:lstStyle/>
          <a:p>
            <a:pPr algn="just"/>
            <a:r>
              <a:rPr lang="en-US" dirty="0">
                <a:latin typeface="Cambria" panose="02040503050406030204" pitchFamily="18" charset="0"/>
                <a:ea typeface="Cambria" panose="02040503050406030204" pitchFamily="18" charset="0"/>
              </a:rPr>
              <a:t>Correlation Value (Humidity and Air Pressure): The correlation coefficient between humidity and air pressure is approximately 0.217705, indicating a weak positive relationship.</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Impact on Weather Conditions: The positive correlation suggests that as humidity levels increase, air pressure tends to rise slightly. This relationship can affect weather conditions in the following ways:</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Stability: Higher air pressure can contribute to weather stability, resulting in clear skies and calmer conditions.</a:t>
            </a:r>
          </a:p>
          <a:p>
            <a:pPr algn="just"/>
            <a:r>
              <a:rPr lang="en-US" dirty="0">
                <a:latin typeface="Cambria" panose="02040503050406030204" pitchFamily="18" charset="0"/>
                <a:ea typeface="Cambria" panose="02040503050406030204" pitchFamily="18" charset="0"/>
              </a:rPr>
              <a:t>Precipitation: Conversely, lower air pressure is associated with the potential for precipitation, such as rain or storms.</a:t>
            </a:r>
          </a:p>
          <a:p>
            <a:pPr algn="just"/>
            <a:r>
              <a:rPr lang="en-US" dirty="0">
                <a:latin typeface="Cambria" panose="02040503050406030204" pitchFamily="18" charset="0"/>
                <a:ea typeface="Cambria" panose="02040503050406030204" pitchFamily="18" charset="0"/>
              </a:rPr>
              <a:t>Local Variations: Weather conditions vary by location and are influenced by a combination of factors, including geography, topography, and atmospheric conditions.</a:t>
            </a:r>
          </a:p>
          <a:p>
            <a:pPr algn="just"/>
            <a:r>
              <a:rPr lang="en-US" dirty="0">
                <a:latin typeface="Cambria" panose="02040503050406030204" pitchFamily="18" charset="0"/>
                <a:ea typeface="Cambria" panose="02040503050406030204" pitchFamily="18" charset="0"/>
              </a:rPr>
              <a:t>This analysis provides insights into how humidity and air pressure are related and how this relationship can contribute to different weather patterns. Understanding these correlations is essential for weather forecasting and climate analysis.</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Is there a correlation between humidity levels and air pressure? How might this relationship affect weather conditions?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2514600" y="2095500"/>
            <a:ext cx="5952656" cy="1371601"/>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9" name="Picture 8">
            <a:extLst>
              <a:ext uri="{FF2B5EF4-FFF2-40B4-BE49-F238E27FC236}">
                <a16:creationId xmlns:a16="http://schemas.microsoft.com/office/drawing/2014/main" id="{1AEEF296-AA35-51A1-BE9C-471DC7418EC0}"/>
              </a:ext>
            </a:extLst>
          </p:cNvPr>
          <p:cNvPicPr>
            <a:picLocks noChangeAspect="1"/>
          </p:cNvPicPr>
          <p:nvPr/>
        </p:nvPicPr>
        <p:blipFill>
          <a:blip r:embed="rId3"/>
          <a:stretch>
            <a:fillRect/>
          </a:stretch>
        </p:blipFill>
        <p:spPr>
          <a:xfrm>
            <a:off x="3496850" y="2552700"/>
            <a:ext cx="4116706" cy="657717"/>
          </a:xfrm>
          <a:prstGeom prst="rect">
            <a:avLst/>
          </a:prstGeom>
        </p:spPr>
      </p:pic>
      <p:graphicFrame>
        <p:nvGraphicFramePr>
          <p:cNvPr id="10" name="Chart 9">
            <a:extLst>
              <a:ext uri="{FF2B5EF4-FFF2-40B4-BE49-F238E27FC236}">
                <a16:creationId xmlns:a16="http://schemas.microsoft.com/office/drawing/2014/main" id="{8A0DBFA5-301B-BB9A-B586-2128DD9212EA}"/>
              </a:ext>
            </a:extLst>
          </p:cNvPr>
          <p:cNvGraphicFramePr>
            <a:graphicFrameLocks/>
          </p:cNvGraphicFramePr>
          <p:nvPr>
            <p:extLst>
              <p:ext uri="{D42A27DB-BD31-4B8C-83A1-F6EECF244321}">
                <p14:modId xmlns:p14="http://schemas.microsoft.com/office/powerpoint/2010/main" val="2498942989"/>
              </p:ext>
            </p:extLst>
          </p:nvPr>
        </p:nvGraphicFramePr>
        <p:xfrm>
          <a:off x="762000" y="3771900"/>
          <a:ext cx="9404427" cy="59286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81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10363200" y="3081312"/>
            <a:ext cx="7151924" cy="4524315"/>
          </a:xfrm>
          <a:prstGeom prst="rect">
            <a:avLst/>
          </a:prstGeom>
          <a:noFill/>
          <a:ln w="28575">
            <a:solidFill>
              <a:schemeClr val="accent2"/>
            </a:solidFill>
          </a:ln>
        </p:spPr>
        <p:txBody>
          <a:bodyPr wrap="square" rtlCol="0">
            <a:spAutoFit/>
          </a:bodyPr>
          <a:lstStyle/>
          <a:p>
            <a:pPr algn="just"/>
            <a:r>
              <a:rPr lang="en-US" dirty="0">
                <a:latin typeface="Cambria" panose="02040503050406030204" pitchFamily="18" charset="0"/>
                <a:ea typeface="Cambria" panose="02040503050406030204" pitchFamily="18" charset="0"/>
              </a:rPr>
              <a:t>In coastal cities, the interplay between wind direction and temperature is notable, revealing varying degrees of correlation. These correlations shed light on how wind impacts temperature trends. Strong positive correlations are observed in specific cities, such as Beersheba (0.342), San Diego (0.373), and Portland (0.344). This means that when the wind blows stronger in these cities, temperatures tend to rise.</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Conversely, some cities show weaker positive correlations, like Eilat (0.178), Tel Aviv District (0.235), and Vancouver (0.261). In these places, the effect of wind on temperature is still present but less pronounced. This intricate relationship between wind and temperature is shaped by various factors, including local geography, climate conditions, and regional influences. It highlights the complexity of how these elements interact in coastal areas, where the presence of the ocean, local topography, and prevailing winds can lead to distinct temperature patterns.</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56637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Explore the impact of wind direction on temperature for coastal cities. Are there noticeable patterns?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1676400" y="1481100"/>
            <a:ext cx="7740445" cy="3662400"/>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graphicFrame>
        <p:nvGraphicFramePr>
          <p:cNvPr id="10" name="Chart 9">
            <a:extLst>
              <a:ext uri="{FF2B5EF4-FFF2-40B4-BE49-F238E27FC236}">
                <a16:creationId xmlns:a16="http://schemas.microsoft.com/office/drawing/2014/main" id="{FFD30008-D4CD-6CD4-D9C3-AD00FA1C63C3}"/>
              </a:ext>
            </a:extLst>
          </p:cNvPr>
          <p:cNvGraphicFramePr>
            <a:graphicFrameLocks/>
          </p:cNvGraphicFramePr>
          <p:nvPr>
            <p:extLst>
              <p:ext uri="{D42A27DB-BD31-4B8C-83A1-F6EECF244321}">
                <p14:modId xmlns:p14="http://schemas.microsoft.com/office/powerpoint/2010/main" val="1704338105"/>
              </p:ext>
            </p:extLst>
          </p:nvPr>
        </p:nvGraphicFramePr>
        <p:xfrm>
          <a:off x="914399" y="5295900"/>
          <a:ext cx="9061173" cy="45875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373CCC01-ED34-C90D-C0D3-B01C3571CE82}"/>
              </a:ext>
            </a:extLst>
          </p:cNvPr>
          <p:cNvPicPr>
            <a:picLocks noChangeAspect="1"/>
          </p:cNvPicPr>
          <p:nvPr/>
        </p:nvPicPr>
        <p:blipFill>
          <a:blip r:embed="rId5"/>
          <a:stretch>
            <a:fillRect/>
          </a:stretch>
        </p:blipFill>
        <p:spPr>
          <a:xfrm>
            <a:off x="3320845" y="1652333"/>
            <a:ext cx="4800600" cy="3319934"/>
          </a:xfrm>
          <a:prstGeom prst="rect">
            <a:avLst/>
          </a:prstGeom>
        </p:spPr>
      </p:pic>
    </p:spTree>
    <p:extLst>
      <p:ext uri="{BB962C8B-B14F-4D97-AF65-F5344CB8AC3E}">
        <p14:creationId xmlns:p14="http://schemas.microsoft.com/office/powerpoint/2010/main" val="3147922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9441660" y="2722245"/>
            <a:ext cx="8302064" cy="5909310"/>
          </a:xfrm>
          <a:prstGeom prst="rect">
            <a:avLst/>
          </a:prstGeom>
          <a:noFill/>
          <a:ln w="28575">
            <a:solidFill>
              <a:schemeClr val="accent2"/>
            </a:solidFill>
          </a:ln>
        </p:spPr>
        <p:txBody>
          <a:bodyPr wrap="square" rtlCol="0">
            <a:spAutoFit/>
          </a:bodyPr>
          <a:lstStyle/>
          <a:p>
            <a:pPr algn="just"/>
            <a:r>
              <a:rPr lang="en-US" b="1" dirty="0">
                <a:latin typeface="Cambria" panose="02040503050406030204" pitchFamily="18" charset="0"/>
                <a:ea typeface="Cambria" panose="02040503050406030204" pitchFamily="18" charset="0"/>
              </a:rPr>
              <a:t>Explanation:</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In the dataset, several cities experience significant temperature fluctuations during specific months. For instance, 'Kansas city' shows the highest temperature fluctuations, with a notable deviation in temperature from January to August, reflecting the desert climate of the region. 'San Francisco' and 'Eilat' also exhibit some fluctuations, while cities like 'Atlanta' and 'Los Angeles' maintain relatively stable temperatures throughout the year due to their respective coastal and warm climates.</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These variations can be attributed to various factors such as geographical location, climate type, and seasonal transitions. For example, cities in colder climates, like 'Minneapolis,' experience significant fluctuations as they transition from winter to spring, with temperatures rising from January to May.</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Conversely, cities in warmer regions like 'Phoenix' and 'Eilat' show more stability in their temperatures throughout the year. Geographical features like proximity to bodies of water, mountains, or deserts can also influence temperature fluctuations. Understanding these patterns is crucial for predicting and preparing for weather-related challenges in different regions.</a:t>
            </a:r>
          </a:p>
          <a:p>
            <a:pPr algn="just"/>
            <a:endParaRPr lang="en-US"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Are there specific months when cities experience significant temperature fluctuations? What might explain these variations?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343381" y="1918688"/>
            <a:ext cx="8693938" cy="4196924"/>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239E684E-D37D-A6FA-0F58-C6CDA2407A24}"/>
                  </a:ext>
                </a:extLst>
              </p:cNvPr>
              <p:cNvGraphicFramePr/>
              <p:nvPr>
                <p:extLst>
                  <p:ext uri="{D42A27DB-BD31-4B8C-83A1-F6EECF244321}">
                    <p14:modId xmlns:p14="http://schemas.microsoft.com/office/powerpoint/2010/main" val="261988524"/>
                  </p:ext>
                </p:extLst>
              </p:nvPr>
            </p:nvGraphicFramePr>
            <p:xfrm>
              <a:off x="1030568" y="6472200"/>
              <a:ext cx="7380524" cy="3124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239E684E-D37D-A6FA-0F58-C6CDA2407A24}"/>
                  </a:ext>
                </a:extLst>
              </p:cNvPr>
              <p:cNvPicPr>
                <a:picLocks noGrp="1" noRot="1" noChangeAspect="1" noMove="1" noResize="1" noEditPoints="1" noAdjustHandles="1" noChangeArrowheads="1" noChangeShapeType="1"/>
              </p:cNvPicPr>
              <p:nvPr/>
            </p:nvPicPr>
            <p:blipFill>
              <a:blip r:embed="rId5"/>
              <a:stretch>
                <a:fillRect/>
              </a:stretch>
            </p:blipFill>
            <p:spPr>
              <a:xfrm>
                <a:off x="1030568" y="6472200"/>
                <a:ext cx="7380524" cy="3124200"/>
              </a:xfrm>
              <a:prstGeom prst="rect">
                <a:avLst/>
              </a:prstGeom>
            </p:spPr>
          </p:pic>
        </mc:Fallback>
      </mc:AlternateContent>
      <p:pic>
        <p:nvPicPr>
          <p:cNvPr id="11" name="Picture 10">
            <a:extLst>
              <a:ext uri="{FF2B5EF4-FFF2-40B4-BE49-F238E27FC236}">
                <a16:creationId xmlns:a16="http://schemas.microsoft.com/office/drawing/2014/main" id="{274C9F03-CA62-5DB2-E841-4F72357CA586}"/>
              </a:ext>
            </a:extLst>
          </p:cNvPr>
          <p:cNvPicPr>
            <a:picLocks noChangeAspect="1"/>
          </p:cNvPicPr>
          <p:nvPr/>
        </p:nvPicPr>
        <p:blipFill>
          <a:blip r:embed="rId6"/>
          <a:stretch>
            <a:fillRect/>
          </a:stretch>
        </p:blipFill>
        <p:spPr>
          <a:xfrm>
            <a:off x="1105380" y="2722244"/>
            <a:ext cx="7200448" cy="2573655"/>
          </a:xfrm>
          <a:prstGeom prst="rect">
            <a:avLst/>
          </a:prstGeom>
        </p:spPr>
      </p:pic>
    </p:spTree>
    <p:extLst>
      <p:ext uri="{BB962C8B-B14F-4D97-AF65-F5344CB8AC3E}">
        <p14:creationId xmlns:p14="http://schemas.microsoft.com/office/powerpoint/2010/main" val="2426643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95E4C48-52C0-9155-BE82-9157D177F653}"/>
              </a:ext>
            </a:extLst>
          </p:cNvPr>
          <p:cNvGraphicFramePr/>
          <p:nvPr>
            <p:extLst>
              <p:ext uri="{D42A27DB-BD31-4B8C-83A1-F6EECF244321}">
                <p14:modId xmlns:p14="http://schemas.microsoft.com/office/powerpoint/2010/main" val="1072026282"/>
              </p:ext>
            </p:extLst>
          </p:nvPr>
        </p:nvGraphicFramePr>
        <p:xfrm>
          <a:off x="1294295" y="1898373"/>
          <a:ext cx="16154400" cy="746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7DEEA71-755E-5E7A-7455-D30B36A4A318}"/>
              </a:ext>
            </a:extLst>
          </p:cNvPr>
          <p:cNvSpPr txBox="1"/>
          <p:nvPr/>
        </p:nvSpPr>
        <p:spPr>
          <a:xfrm>
            <a:off x="152400" y="190500"/>
            <a:ext cx="9144000" cy="1204882"/>
          </a:xfrm>
          <a:prstGeom prst="rect">
            <a:avLst/>
          </a:prstGeom>
          <a:noFill/>
        </p:spPr>
        <p:txBody>
          <a:bodyPr wrap="square">
            <a:spAutoFit/>
          </a:bodyPr>
          <a:lstStyle/>
          <a:p>
            <a:pPr marL="0" lvl="0" indent="0" algn="ctr">
              <a:lnSpc>
                <a:spcPts val="9900"/>
              </a:lnSpc>
            </a:pPr>
            <a:r>
              <a:rPr lang="en-US" sz="5400" b="1" dirty="0">
                <a:latin typeface="Georgia" panose="02040502050405020303" pitchFamily="18" charset="0"/>
              </a:rPr>
              <a:t>OBJECTIVES :</a:t>
            </a:r>
          </a:p>
        </p:txBody>
      </p:sp>
      <p:pic>
        <p:nvPicPr>
          <p:cNvPr id="5" name="Graphic 4" descr="Target Audience">
            <a:extLst>
              <a:ext uri="{FF2B5EF4-FFF2-40B4-BE49-F238E27FC236}">
                <a16:creationId xmlns:a16="http://schemas.microsoft.com/office/drawing/2014/main" id="{99B97455-BFA9-9B8F-C89C-73FB3E5E79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 y="340691"/>
            <a:ext cx="1369391" cy="1369391"/>
          </a:xfrm>
          <a:prstGeom prst="rect">
            <a:avLst/>
          </a:prstGeom>
        </p:spPr>
      </p:pic>
    </p:spTree>
    <p:extLst>
      <p:ext uri="{BB962C8B-B14F-4D97-AF65-F5344CB8AC3E}">
        <p14:creationId xmlns:p14="http://schemas.microsoft.com/office/powerpoint/2010/main" val="4040939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8757249" y="2552700"/>
            <a:ext cx="8875432" cy="4801314"/>
          </a:xfrm>
          <a:prstGeom prst="rect">
            <a:avLst/>
          </a:prstGeom>
          <a:noFill/>
          <a:ln w="28575">
            <a:solidFill>
              <a:schemeClr val="accent2"/>
            </a:solidFill>
          </a:ln>
        </p:spPr>
        <p:txBody>
          <a:bodyPr wrap="square" rtlCol="0">
            <a:spAutoFit/>
          </a:bodyPr>
          <a:lstStyle/>
          <a:p>
            <a:pPr algn="just"/>
            <a:r>
              <a:rPr lang="en-US" b="1" dirty="0">
                <a:latin typeface="Cambria" panose="02040503050406030204" pitchFamily="18" charset="0"/>
                <a:ea typeface="Cambria" panose="02040503050406030204" pitchFamily="18" charset="0"/>
              </a:rPr>
              <a:t>Explanation:</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In Heatwave analysis, the</a:t>
            </a:r>
            <a:r>
              <a:rPr lang="en-US" b="1" dirty="0">
                <a:latin typeface="Cambria" panose="02040503050406030204" pitchFamily="18" charset="0"/>
                <a:ea typeface="Cambria" panose="02040503050406030204" pitchFamily="18" charset="0"/>
              </a:rPr>
              <a:t> Beersheba </a:t>
            </a:r>
            <a:r>
              <a:rPr lang="en-US" dirty="0">
                <a:latin typeface="Cambria" panose="02040503050406030204" pitchFamily="18" charset="0"/>
                <a:ea typeface="Cambria" panose="02040503050406030204" pitchFamily="18" charset="0"/>
              </a:rPr>
              <a:t>and</a:t>
            </a: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Elliat</a:t>
            </a:r>
            <a:r>
              <a:rPr lang="en-US" b="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from Israel shows the maximum level of value from the threshold.</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Emerging Patterns:</a:t>
            </a:r>
          </a:p>
          <a:p>
            <a:pPr algn="just"/>
            <a:r>
              <a:rPr lang="en-US" dirty="0">
                <a:latin typeface="Cambria" panose="02040503050406030204" pitchFamily="18" charset="0"/>
                <a:ea typeface="Cambria" panose="02040503050406030204" pitchFamily="18" charset="0"/>
              </a:rPr>
              <a:t> </a:t>
            </a:r>
          </a:p>
          <a:p>
            <a:pPr algn="just"/>
            <a:r>
              <a:rPr lang="en-US" dirty="0">
                <a:latin typeface="Cambria" panose="02040503050406030204" pitchFamily="18" charset="0"/>
                <a:ea typeface="Cambria" panose="02040503050406030204" pitchFamily="18" charset="0"/>
              </a:rPr>
              <a:t>The patterns that may emerge from this analysis can include:</a:t>
            </a:r>
          </a:p>
          <a:p>
            <a:pPr algn="just"/>
            <a:r>
              <a:rPr lang="en-US" dirty="0">
                <a:latin typeface="Cambria" panose="02040503050406030204" pitchFamily="18" charset="0"/>
                <a:ea typeface="Cambria" panose="02040503050406030204" pitchFamily="18" charset="0"/>
              </a:rPr>
              <a:t> </a:t>
            </a:r>
          </a:p>
          <a:p>
            <a:pPr algn="just"/>
            <a:r>
              <a:rPr lang="en-US" dirty="0">
                <a:latin typeface="Cambria" panose="02040503050406030204" pitchFamily="18" charset="0"/>
                <a:ea typeface="Cambria" panose="02040503050406030204" pitchFamily="18" charset="0"/>
              </a:rPr>
              <a:t>Seasonality: Identifying specific seasons or months when extreme events are more likely to occur.</a:t>
            </a:r>
          </a:p>
          <a:p>
            <a:pPr algn="just"/>
            <a:r>
              <a:rPr lang="en-US" dirty="0">
                <a:latin typeface="Cambria" panose="02040503050406030204" pitchFamily="18" charset="0"/>
                <a:ea typeface="Cambria" panose="02040503050406030204" pitchFamily="18" charset="0"/>
              </a:rPr>
              <a:t>Regional Variations: Recognizing that some areas are more prone to certain types of extreme weather events.</a:t>
            </a:r>
          </a:p>
          <a:p>
            <a:pPr algn="just"/>
            <a:r>
              <a:rPr lang="en-US" dirty="0">
                <a:latin typeface="Cambria" panose="02040503050406030204" pitchFamily="18" charset="0"/>
                <a:ea typeface="Cambria" panose="02040503050406030204" pitchFamily="18" charset="0"/>
              </a:rPr>
              <a:t>Climate Change Trends: Detecting potential shifts in the frequency and intensity of these events over time, which may be indicative of climate change.</a:t>
            </a:r>
          </a:p>
          <a:p>
            <a:pPr algn="just"/>
            <a:r>
              <a:rPr lang="en-US" dirty="0">
                <a:latin typeface="Cambria" panose="02040503050406030204" pitchFamily="18" charset="0"/>
                <a:ea typeface="Cambria" panose="02040503050406030204" pitchFamily="18" charset="0"/>
              </a:rPr>
              <a:t>Health and Safety Impacts: Understanding the impact of these events on human health, infrastructure, and safety</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Identify periods of extreme weather events, such as storms or heatwaves, by analyzing the time-based data. What patterns emerge?</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373862" y="1734256"/>
            <a:ext cx="6788938" cy="4307556"/>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graphicFrame>
        <p:nvGraphicFramePr>
          <p:cNvPr id="7" name="Chart 6">
            <a:extLst>
              <a:ext uri="{FF2B5EF4-FFF2-40B4-BE49-F238E27FC236}">
                <a16:creationId xmlns:a16="http://schemas.microsoft.com/office/drawing/2014/main" id="{7DB89DCA-7D7C-D497-E6E7-EF8DF8F96484}"/>
              </a:ext>
            </a:extLst>
          </p:cNvPr>
          <p:cNvGraphicFramePr>
            <a:graphicFrameLocks/>
          </p:cNvGraphicFramePr>
          <p:nvPr>
            <p:extLst>
              <p:ext uri="{D42A27DB-BD31-4B8C-83A1-F6EECF244321}">
                <p14:modId xmlns:p14="http://schemas.microsoft.com/office/powerpoint/2010/main" val="1549041658"/>
              </p:ext>
            </p:extLst>
          </p:nvPr>
        </p:nvGraphicFramePr>
        <p:xfrm>
          <a:off x="685799" y="6325448"/>
          <a:ext cx="8160539" cy="3700776"/>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ABB3F53A-C122-7535-90EC-BC1E14CB9AD2}"/>
              </a:ext>
            </a:extLst>
          </p:cNvPr>
          <p:cNvPicPr>
            <a:picLocks noChangeAspect="1"/>
          </p:cNvPicPr>
          <p:nvPr/>
        </p:nvPicPr>
        <p:blipFill>
          <a:blip r:embed="rId5"/>
          <a:stretch>
            <a:fillRect/>
          </a:stretch>
        </p:blipFill>
        <p:spPr>
          <a:xfrm>
            <a:off x="2514600" y="1841290"/>
            <a:ext cx="2758679" cy="4038950"/>
          </a:xfrm>
          <a:prstGeom prst="rect">
            <a:avLst/>
          </a:prstGeom>
        </p:spPr>
      </p:pic>
    </p:spTree>
    <p:extLst>
      <p:ext uri="{BB962C8B-B14F-4D97-AF65-F5344CB8AC3E}">
        <p14:creationId xmlns:p14="http://schemas.microsoft.com/office/powerpoint/2010/main" val="23436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4" name="TextBox 3">
            <a:extLst>
              <a:ext uri="{FF2B5EF4-FFF2-40B4-BE49-F238E27FC236}">
                <a16:creationId xmlns:a16="http://schemas.microsoft.com/office/drawing/2014/main" id="{A156D92D-0EB3-71C5-7AFE-0AE58E4B09A2}"/>
              </a:ext>
            </a:extLst>
          </p:cNvPr>
          <p:cNvSpPr txBox="1"/>
          <p:nvPr/>
        </p:nvSpPr>
        <p:spPr>
          <a:xfrm>
            <a:off x="428195" y="597352"/>
            <a:ext cx="9340645" cy="866263"/>
          </a:xfrm>
          <a:prstGeom prst="rect">
            <a:avLst/>
          </a:prstGeom>
        </p:spPr>
        <p:txBody>
          <a:bodyPr wrap="square" lIns="0" tIns="0" rIns="0" bIns="0" rtlCol="0" anchor="t">
            <a:spAutoFit/>
          </a:bodyPr>
          <a:lstStyle/>
          <a:p>
            <a:pPr marL="0" lvl="0" indent="0">
              <a:lnSpc>
                <a:spcPct val="150000"/>
              </a:lnSpc>
            </a:pPr>
            <a:r>
              <a:rPr lang="en-US" sz="2000" b="1" dirty="0">
                <a:solidFill>
                  <a:schemeClr val="tx1">
                    <a:lumMod val="75000"/>
                    <a:lumOff val="25000"/>
                  </a:schemeClr>
                </a:solidFill>
                <a:latin typeface="Cambria" panose="02040503050406030204" pitchFamily="18" charset="0"/>
                <a:ea typeface="Cambria" panose="02040503050406030204" pitchFamily="18" charset="0"/>
              </a:rPr>
              <a:t>Are there any notable differences in temperature trends between northern and southern hemisphere cities over the year? How do they relate to seasons:</a:t>
            </a:r>
          </a:p>
        </p:txBody>
      </p:sp>
      <p:sp>
        <p:nvSpPr>
          <p:cNvPr id="9" name="TextBox 8">
            <a:extLst>
              <a:ext uri="{FF2B5EF4-FFF2-40B4-BE49-F238E27FC236}">
                <a16:creationId xmlns:a16="http://schemas.microsoft.com/office/drawing/2014/main" id="{A348F4FA-4FCD-237B-E090-2E754C53AD98}"/>
              </a:ext>
            </a:extLst>
          </p:cNvPr>
          <p:cNvSpPr txBox="1"/>
          <p:nvPr/>
        </p:nvSpPr>
        <p:spPr>
          <a:xfrm>
            <a:off x="9557741" y="369028"/>
            <a:ext cx="8302064" cy="1754326"/>
          </a:xfrm>
          <a:prstGeom prst="rect">
            <a:avLst/>
          </a:prstGeom>
          <a:noFill/>
          <a:ln w="28575">
            <a:solidFill>
              <a:schemeClr val="accent2"/>
            </a:solidFill>
          </a:ln>
        </p:spPr>
        <p:txBody>
          <a:bodyPr wrap="square" rtlCol="0">
            <a:spAutoFit/>
          </a:bodyPr>
          <a:lstStyle/>
          <a:p>
            <a:pPr algn="just"/>
            <a:r>
              <a:rPr lang="en-IN" sz="1800" b="0" i="0" dirty="0">
                <a:solidFill>
                  <a:schemeClr val="dk1"/>
                </a:solidFill>
                <a:effectLst/>
                <a:latin typeface="Cambria" panose="02040503050406030204" pitchFamily="18" charset="0"/>
                <a:ea typeface="Cambria" panose="02040503050406030204" pitchFamily="18" charset="0"/>
                <a:cs typeface="+mn-cs"/>
              </a:rPr>
              <a:t>No, In this dataset, there are no cities located in the Southern Hemisphere. As a result, we are unable to perform a comparative analysis of temperature trends between Northern and Southern Hemisphere cities or relate them to seasons. The analysis is limited to Northern Hemisphere cities only. If data from Southern Hemisphere cities becomes available in the future, a more comprehensive analysis can be conducted to explore temperature trends in both hemispheres.</a:t>
            </a:r>
          </a:p>
        </p:txBody>
      </p:sp>
      <p:sp>
        <p:nvSpPr>
          <p:cNvPr id="10" name="TextBox 9">
            <a:extLst>
              <a:ext uri="{FF2B5EF4-FFF2-40B4-BE49-F238E27FC236}">
                <a16:creationId xmlns:a16="http://schemas.microsoft.com/office/drawing/2014/main" id="{F517AED0-429D-3186-86C8-D79F7AE66EBA}"/>
              </a:ext>
            </a:extLst>
          </p:cNvPr>
          <p:cNvSpPr txBox="1"/>
          <p:nvPr/>
        </p:nvSpPr>
        <p:spPr>
          <a:xfrm>
            <a:off x="428195" y="2136894"/>
            <a:ext cx="16031005" cy="56637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Show the Average Seasonal temperature trends across the countries</a:t>
            </a:r>
          </a:p>
        </p:txBody>
      </p:sp>
      <p:graphicFrame>
        <p:nvGraphicFramePr>
          <p:cNvPr id="12" name="Chart 11">
            <a:extLst>
              <a:ext uri="{FF2B5EF4-FFF2-40B4-BE49-F238E27FC236}">
                <a16:creationId xmlns:a16="http://schemas.microsoft.com/office/drawing/2014/main" id="{AF1BDFD0-9C01-F988-E8A9-9190A48DB293}"/>
              </a:ext>
            </a:extLst>
          </p:cNvPr>
          <p:cNvGraphicFramePr>
            <a:graphicFrameLocks/>
          </p:cNvGraphicFramePr>
          <p:nvPr>
            <p:extLst>
              <p:ext uri="{D42A27DB-BD31-4B8C-83A1-F6EECF244321}">
                <p14:modId xmlns:p14="http://schemas.microsoft.com/office/powerpoint/2010/main" val="4191634522"/>
              </p:ext>
            </p:extLst>
          </p:nvPr>
        </p:nvGraphicFramePr>
        <p:xfrm>
          <a:off x="9260020" y="3578935"/>
          <a:ext cx="8534400" cy="495300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Rounded Corners 16">
            <a:extLst>
              <a:ext uri="{FF2B5EF4-FFF2-40B4-BE49-F238E27FC236}">
                <a16:creationId xmlns:a16="http://schemas.microsoft.com/office/drawing/2014/main" id="{70AB077C-EE8B-B384-A949-3CC647FFB0D2}"/>
              </a:ext>
            </a:extLst>
          </p:cNvPr>
          <p:cNvSpPr/>
          <p:nvPr/>
        </p:nvSpPr>
        <p:spPr>
          <a:xfrm>
            <a:off x="443435" y="3338447"/>
            <a:ext cx="8438535" cy="6156597"/>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16" name="Picture 15">
            <a:extLst>
              <a:ext uri="{FF2B5EF4-FFF2-40B4-BE49-F238E27FC236}">
                <a16:creationId xmlns:a16="http://schemas.microsoft.com/office/drawing/2014/main" id="{9D7E2CDC-164B-F403-F46F-D094A83C88C4}"/>
              </a:ext>
            </a:extLst>
          </p:cNvPr>
          <p:cNvPicPr>
            <a:picLocks noChangeAspect="1"/>
          </p:cNvPicPr>
          <p:nvPr/>
        </p:nvPicPr>
        <p:blipFill>
          <a:blip r:embed="rId5"/>
          <a:stretch>
            <a:fillRect/>
          </a:stretch>
        </p:blipFill>
        <p:spPr>
          <a:xfrm>
            <a:off x="2438400" y="3578935"/>
            <a:ext cx="4953000" cy="5660573"/>
          </a:xfrm>
          <a:prstGeom prst="rect">
            <a:avLst/>
          </a:prstGeom>
        </p:spPr>
      </p:pic>
    </p:spTree>
    <p:extLst>
      <p:ext uri="{BB962C8B-B14F-4D97-AF65-F5344CB8AC3E}">
        <p14:creationId xmlns:p14="http://schemas.microsoft.com/office/powerpoint/2010/main" val="2228535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1280897" y="1711791"/>
            <a:ext cx="15726205" cy="7171194"/>
          </a:xfrm>
          <a:prstGeom prst="rect">
            <a:avLst/>
          </a:prstGeom>
          <a:noFill/>
          <a:ln w="28575">
            <a:solidFill>
              <a:schemeClr val="accent2"/>
            </a:solidFill>
          </a:ln>
        </p:spPr>
        <p:txBody>
          <a:bodyPr wrap="square" rtlCol="0">
            <a:spAutoFit/>
          </a:bodyPr>
          <a:lstStyle/>
          <a:p>
            <a:pPr algn="just"/>
            <a:r>
              <a:rPr lang="en-US" sz="2000" b="1" dirty="0">
                <a:latin typeface="Cambria" panose="02040503050406030204" pitchFamily="18" charset="0"/>
                <a:ea typeface="Cambria" panose="02040503050406030204" pitchFamily="18" charset="0"/>
              </a:rPr>
              <a:t>Explanation:</a:t>
            </a:r>
            <a:endParaRPr lang="en-US"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table presents the average temperatures in both Kelvin and Celsius for four different seasons (Autumn/Fall, Spring, Summer, and Winter) in three different countries: Canada, Israel, and the United States.</a:t>
            </a:r>
          </a:p>
          <a:p>
            <a:pPr algn="just"/>
            <a:r>
              <a:rPr lang="en-US" sz="2000" dirty="0">
                <a:latin typeface="Cambria" panose="02040503050406030204" pitchFamily="18" charset="0"/>
                <a:ea typeface="Cambria" panose="02040503050406030204" pitchFamily="18" charset="0"/>
              </a:rPr>
              <a:t>Here's the interpretation:</a:t>
            </a:r>
          </a:p>
          <a:p>
            <a:pPr algn="just"/>
            <a:endParaRPr lang="en-US" sz="2000"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For Canada:</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Autumn/Fall: The average temperature is approximately 283.47 Kelvin, which is approximately 10.32°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Spring: The average temperature is around 280.53 Kelvin, equivalent to approximately 7.38°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Summer: The average temperature is about 292.47 Kelvin, which corresponds to approximately 19.32°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Winter: The average temperature is roughly 271.33 Kelvin, equivalent to approximately -1.82° Celsius.</a:t>
            </a:r>
          </a:p>
          <a:p>
            <a:pPr algn="just"/>
            <a:r>
              <a:rPr lang="en-US" sz="2000" b="1" dirty="0">
                <a:latin typeface="Cambria" panose="02040503050406030204" pitchFamily="18" charset="0"/>
                <a:ea typeface="Cambria" panose="02040503050406030204" pitchFamily="18" charset="0"/>
              </a:rPr>
              <a:t>For Israel:</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Autumn/Fall: The average temperature is approximately 296.24 Kelvin, which is roughly 23.09°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Spring: The average temperature is around 292.95 Kelvin, equivalent to approximately 19.8°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Summer: The average temperature is about 300.54 Kelvin, corresponding to approximately 27.39° Celsius.</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Winter: The average temperature is roughly 286.75 Kelvin, equivalent to approximately 13.6° Celsius.</a:t>
            </a:r>
          </a:p>
          <a:p>
            <a:pPr algn="just"/>
            <a:r>
              <a:rPr lang="en-US" sz="2000" b="1" dirty="0">
                <a:latin typeface="Cambria" panose="02040503050406030204" pitchFamily="18" charset="0"/>
                <a:ea typeface="Cambria" panose="02040503050406030204" pitchFamily="18" charset="0"/>
              </a:rPr>
              <a:t>For the United States:</a:t>
            </a:r>
          </a:p>
          <a:p>
            <a:pPr algn="just"/>
            <a:r>
              <a:rPr lang="en-US" sz="2000" dirty="0">
                <a:latin typeface="Cambria" panose="02040503050406030204" pitchFamily="18" charset="0"/>
                <a:ea typeface="Cambria" panose="02040503050406030204" pitchFamily="18" charset="0"/>
              </a:rPr>
              <a:t>Autumn/Fall: The average temperature is approximately 288.81 Kelvin, which is approximately 15.66° Celsius.</a:t>
            </a:r>
          </a:p>
          <a:p>
            <a:pPr algn="just"/>
            <a:r>
              <a:rPr lang="en-US" sz="2000" dirty="0">
                <a:latin typeface="Cambria" panose="02040503050406030204" pitchFamily="18" charset="0"/>
                <a:ea typeface="Cambria" panose="02040503050406030204" pitchFamily="18" charset="0"/>
              </a:rPr>
              <a:t>Spring: The average temperature is around 287.41 Kelvin, equivalent to approximately 14.26° Celsius.</a:t>
            </a:r>
          </a:p>
          <a:p>
            <a:pPr algn="just"/>
            <a:r>
              <a:rPr lang="en-US" sz="2000" dirty="0">
                <a:latin typeface="Cambria" panose="02040503050406030204" pitchFamily="18" charset="0"/>
                <a:ea typeface="Cambria" panose="02040503050406030204" pitchFamily="18" charset="0"/>
              </a:rPr>
              <a:t>Summer: The average temperature is about 297.19 Kelvin, corresponding to approximately 24.04° Celsius.</a:t>
            </a:r>
          </a:p>
          <a:p>
            <a:pPr algn="just"/>
            <a:r>
              <a:rPr lang="en-US" sz="2000" dirty="0">
                <a:latin typeface="Cambria" panose="02040503050406030204" pitchFamily="18" charset="0"/>
                <a:ea typeface="Cambria" panose="02040503050406030204" pitchFamily="18" charset="0"/>
              </a:rPr>
              <a:t>Winter: The average temperature is roughly 278.74 Kelvin, equivalent to approximately 5.59° Celsius.</a:t>
            </a:r>
          </a:p>
          <a:p>
            <a:pPr algn="just"/>
            <a:r>
              <a:rPr lang="en-US" sz="2000" dirty="0">
                <a:latin typeface="Cambria" panose="02040503050406030204" pitchFamily="18" charset="0"/>
                <a:ea typeface="Cambria" panose="02040503050406030204" pitchFamily="18" charset="0"/>
              </a:rPr>
              <a:t>This table provides insights into how average temperatures vary across different seasons in these countries, both in Kelvin and Celsius, which can be valuable for various climate-related analyses and planning.</a:t>
            </a:r>
          </a:p>
        </p:txBody>
      </p:sp>
    </p:spTree>
    <p:extLst>
      <p:ext uri="{BB962C8B-B14F-4D97-AF65-F5344CB8AC3E}">
        <p14:creationId xmlns:p14="http://schemas.microsoft.com/office/powerpoint/2010/main" val="213112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10" name="TextBox 9">
            <a:extLst>
              <a:ext uri="{FF2B5EF4-FFF2-40B4-BE49-F238E27FC236}">
                <a16:creationId xmlns:a16="http://schemas.microsoft.com/office/drawing/2014/main" id="{F517AED0-429D-3186-86C8-D79F7AE66EBA}"/>
              </a:ext>
            </a:extLst>
          </p:cNvPr>
          <p:cNvSpPr txBox="1"/>
          <p:nvPr/>
        </p:nvSpPr>
        <p:spPr>
          <a:xfrm>
            <a:off x="457200" y="406299"/>
            <a:ext cx="1603100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What are the consequences of prolonged periods of extreme cold or heat in specific cities? How do residents adapt to such conditions?</a:t>
            </a:r>
          </a:p>
        </p:txBody>
      </p:sp>
      <p:sp>
        <p:nvSpPr>
          <p:cNvPr id="17" name="Rectangle: Rounded Corners 16">
            <a:extLst>
              <a:ext uri="{FF2B5EF4-FFF2-40B4-BE49-F238E27FC236}">
                <a16:creationId xmlns:a16="http://schemas.microsoft.com/office/drawing/2014/main" id="{70AB077C-EE8B-B384-A949-3CC647FFB0D2}"/>
              </a:ext>
            </a:extLst>
          </p:cNvPr>
          <p:cNvSpPr/>
          <p:nvPr/>
        </p:nvSpPr>
        <p:spPr>
          <a:xfrm>
            <a:off x="304801" y="1914401"/>
            <a:ext cx="8438535" cy="8077200"/>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7" name="Picture 6">
            <a:extLst>
              <a:ext uri="{FF2B5EF4-FFF2-40B4-BE49-F238E27FC236}">
                <a16:creationId xmlns:a16="http://schemas.microsoft.com/office/drawing/2014/main" id="{047F6A19-6CC4-A325-8C8D-C907FF971DC2}"/>
              </a:ext>
            </a:extLst>
          </p:cNvPr>
          <p:cNvPicPr>
            <a:picLocks noChangeAspect="1"/>
          </p:cNvPicPr>
          <p:nvPr/>
        </p:nvPicPr>
        <p:blipFill>
          <a:blip r:embed="rId4"/>
          <a:stretch>
            <a:fillRect/>
          </a:stretch>
        </p:blipFill>
        <p:spPr>
          <a:xfrm>
            <a:off x="2057400" y="2400300"/>
            <a:ext cx="4876800" cy="7410203"/>
          </a:xfrm>
          <a:prstGeom prst="rect">
            <a:avLst/>
          </a:prstGeom>
        </p:spPr>
      </p:pic>
      <p:graphicFrame>
        <p:nvGraphicFramePr>
          <p:cNvPr id="8" name="Chart 7">
            <a:extLst>
              <a:ext uri="{FF2B5EF4-FFF2-40B4-BE49-F238E27FC236}">
                <a16:creationId xmlns:a16="http://schemas.microsoft.com/office/drawing/2014/main" id="{36BD44D8-B634-43D9-BD77-0F3B9807D7C8}"/>
              </a:ext>
            </a:extLst>
          </p:cNvPr>
          <p:cNvGraphicFramePr>
            <a:graphicFrameLocks/>
          </p:cNvGraphicFramePr>
          <p:nvPr>
            <p:extLst>
              <p:ext uri="{D42A27DB-BD31-4B8C-83A1-F6EECF244321}">
                <p14:modId xmlns:p14="http://schemas.microsoft.com/office/powerpoint/2010/main" val="2432586143"/>
              </p:ext>
            </p:extLst>
          </p:nvPr>
        </p:nvGraphicFramePr>
        <p:xfrm>
          <a:off x="8987177" y="1328631"/>
          <a:ext cx="8234023" cy="848187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29504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6" name="TextBox 5">
            <a:extLst>
              <a:ext uri="{FF2B5EF4-FFF2-40B4-BE49-F238E27FC236}">
                <a16:creationId xmlns:a16="http://schemas.microsoft.com/office/drawing/2014/main" id="{7F73B9C9-4022-08D8-D9FC-9EC193D6D06D}"/>
              </a:ext>
            </a:extLst>
          </p:cNvPr>
          <p:cNvSpPr txBox="1"/>
          <p:nvPr/>
        </p:nvSpPr>
        <p:spPr>
          <a:xfrm>
            <a:off x="1280897" y="800100"/>
            <a:ext cx="15726205" cy="8402300"/>
          </a:xfrm>
          <a:prstGeom prst="rect">
            <a:avLst/>
          </a:prstGeom>
          <a:noFill/>
          <a:ln w="28575">
            <a:solidFill>
              <a:schemeClr val="accent2"/>
            </a:solidFill>
          </a:ln>
        </p:spPr>
        <p:txBody>
          <a:bodyPr wrap="square" rtlCol="0">
            <a:spAutoFit/>
          </a:bodyPr>
          <a:lstStyle/>
          <a:p>
            <a:pPr algn="just"/>
            <a:r>
              <a:rPr lang="en-US" sz="2000" b="1" dirty="0">
                <a:latin typeface="Cambria" panose="02040503050406030204" pitchFamily="18" charset="0"/>
                <a:ea typeface="Cambria" panose="02040503050406030204" pitchFamily="18" charset="0"/>
              </a:rPr>
              <a:t>Explanation:</a:t>
            </a:r>
            <a:endParaRPr lang="en-US"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Based on the provided temperature data and weather descriptions for specific cities, it's possible to make some general observations about the potential consequences of prolonged periods of extreme cold or heat and how residents might adapt to these conditions:</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Extreme Cold (e.g., Detroit, Minneapolis, Montreal):</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Health Risks: Prolonged periods of extreme cold, as indicated by temperatures well below freezing (e.g., 273.15 Kelvin, approximately 32°F), can pose serious health risks to residents. Exposure to such cold temperatures can lead to frostbite and hypothermia.</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Impact on Infrastructure: Severe cold can have adverse effects on infrastructure, including frozen pipes, road and transportation disruptions, and increased heating demands.</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Adaptation: Residents in cold climates typically adapt by wearing warm clothing, staying indoors as much as possible, and using heating systems to maintain a comfortable indoor temperature. They may also prepare their homes and vehicles for winter conditions.</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Extreme Heat (e.g., Eilat, Phoenix, Tel Aviv District):</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Health Risks: Prolonged periods of extreme heat, as indicated by temperatures above 320 Kelvin (approximately 40°C), can pose significant health risks, including heatstroke and heat exhaustion. Vulnerable populations, such as the elderly and young children, are particularly at risk.</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Impact on Daily Life: High temperatures can disrupt daily life, making outdoor activities uncomfortable and potentially dangerous. It can also strain power grids and lead to electricity shortages.</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Adaptation: Residents in hot climates often adapt to extreme heat by staying hydrated, seeking shade, using air conditioning, and avoiding outdoor activities during the hottest parts of the day. They may also take measures to reduce their energy consumption.</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It's important to note that the consequences and adaptation methods can vary depending on the severity and duration of extreme weather events, as well as local infrastructure and resources. In both extreme cold and extreme heat conditions, it's crucial for residents to follow safety guidelines provided by local authorities and take necessary precautions to protect their health and well-being. Additionally, cities and regions often have emergency response plans in place to address extreme weather conditions and provide assistance to those in need.</a:t>
            </a:r>
          </a:p>
          <a:p>
            <a:pPr algn="just"/>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14450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4" name="TextBox 3">
            <a:extLst>
              <a:ext uri="{FF2B5EF4-FFF2-40B4-BE49-F238E27FC236}">
                <a16:creationId xmlns:a16="http://schemas.microsoft.com/office/drawing/2014/main" id="{A156D92D-0EB3-71C5-7AFE-0AE58E4B09A2}"/>
              </a:ext>
            </a:extLst>
          </p:cNvPr>
          <p:cNvSpPr txBox="1"/>
          <p:nvPr/>
        </p:nvSpPr>
        <p:spPr>
          <a:xfrm>
            <a:off x="428195" y="597352"/>
            <a:ext cx="9340645" cy="866263"/>
          </a:xfrm>
          <a:prstGeom prst="rect">
            <a:avLst/>
          </a:prstGeom>
        </p:spPr>
        <p:txBody>
          <a:bodyPr wrap="square" lIns="0" tIns="0" rIns="0" bIns="0" rtlCol="0" anchor="t">
            <a:spAutoFit/>
          </a:bodyPr>
          <a:lstStyle/>
          <a:p>
            <a:pPr marL="0" lvl="0" indent="0">
              <a:lnSpc>
                <a:spcPct val="150000"/>
              </a:lnSpc>
            </a:pPr>
            <a:r>
              <a:rPr lang="en-US" sz="2000" b="1" dirty="0">
                <a:solidFill>
                  <a:schemeClr val="tx1">
                    <a:lumMod val="75000"/>
                    <a:lumOff val="25000"/>
                  </a:schemeClr>
                </a:solidFill>
                <a:latin typeface="Cambria" panose="02040503050406030204" pitchFamily="18" charset="0"/>
                <a:ea typeface="Cambria" panose="02040503050406030204" pitchFamily="18" charset="0"/>
              </a:rPr>
              <a:t>Investigate whether temperature anomalies (unusual deviations from the norm) coincide with certain events or environmental factors in specific cities.</a:t>
            </a:r>
          </a:p>
        </p:txBody>
      </p:sp>
      <p:sp>
        <p:nvSpPr>
          <p:cNvPr id="9" name="TextBox 8">
            <a:extLst>
              <a:ext uri="{FF2B5EF4-FFF2-40B4-BE49-F238E27FC236}">
                <a16:creationId xmlns:a16="http://schemas.microsoft.com/office/drawing/2014/main" id="{A348F4FA-4FCD-237B-E090-2E754C53AD98}"/>
              </a:ext>
            </a:extLst>
          </p:cNvPr>
          <p:cNvSpPr txBox="1"/>
          <p:nvPr/>
        </p:nvSpPr>
        <p:spPr>
          <a:xfrm>
            <a:off x="9793421" y="692683"/>
            <a:ext cx="8090965" cy="923330"/>
          </a:xfrm>
          <a:prstGeom prst="rect">
            <a:avLst/>
          </a:prstGeom>
          <a:noFill/>
          <a:ln w="28575">
            <a:solidFill>
              <a:schemeClr val="accent2"/>
            </a:solidFill>
          </a:ln>
        </p:spPr>
        <p:txBody>
          <a:bodyPr wrap="square" rtlCol="0">
            <a:spAutoFit/>
          </a:bodyPr>
          <a:lstStyle/>
          <a:p>
            <a:pPr algn="just"/>
            <a:r>
              <a:rPr lang="en-IN" sz="1800" b="0" i="0" dirty="0">
                <a:solidFill>
                  <a:schemeClr val="dk1"/>
                </a:solidFill>
                <a:effectLst/>
                <a:latin typeface="Cambria" panose="02040503050406030204" pitchFamily="18" charset="0"/>
                <a:ea typeface="Cambria" panose="02040503050406030204" pitchFamily="18" charset="0"/>
                <a:cs typeface="+mn-cs"/>
              </a:rPr>
              <a:t>No, </a:t>
            </a:r>
            <a:r>
              <a:rPr lang="en-US" sz="1800" b="0" i="0" dirty="0">
                <a:solidFill>
                  <a:schemeClr val="dk1"/>
                </a:solidFill>
                <a:effectLst/>
                <a:latin typeface="Cambria" panose="02040503050406030204" pitchFamily="18" charset="0"/>
                <a:ea typeface="Cambria" panose="02040503050406030204" pitchFamily="18" charset="0"/>
                <a:cs typeface="+mn-cs"/>
              </a:rPr>
              <a:t>The impact of specific wind patterns on air quality and pollution dispersion in urban areas is a critical consideration for environmental and public health. While I don't have access to specific air quality data, </a:t>
            </a:r>
          </a:p>
        </p:txBody>
      </p:sp>
      <p:sp>
        <p:nvSpPr>
          <p:cNvPr id="10" name="TextBox 9">
            <a:extLst>
              <a:ext uri="{FF2B5EF4-FFF2-40B4-BE49-F238E27FC236}">
                <a16:creationId xmlns:a16="http://schemas.microsoft.com/office/drawing/2014/main" id="{F517AED0-429D-3186-86C8-D79F7AE66EBA}"/>
              </a:ext>
            </a:extLst>
          </p:cNvPr>
          <p:cNvSpPr txBox="1"/>
          <p:nvPr/>
        </p:nvSpPr>
        <p:spPr>
          <a:xfrm>
            <a:off x="376574" y="1817142"/>
            <a:ext cx="16524585" cy="56637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Investigate whether temperature anomalies (unusual deviations from the norm) in specific cities.</a:t>
            </a:r>
          </a:p>
        </p:txBody>
      </p:sp>
      <p:sp>
        <p:nvSpPr>
          <p:cNvPr id="17" name="Rectangle: Rounded Corners 16">
            <a:extLst>
              <a:ext uri="{FF2B5EF4-FFF2-40B4-BE49-F238E27FC236}">
                <a16:creationId xmlns:a16="http://schemas.microsoft.com/office/drawing/2014/main" id="{70AB077C-EE8B-B384-A949-3CC647FFB0D2}"/>
              </a:ext>
            </a:extLst>
          </p:cNvPr>
          <p:cNvSpPr/>
          <p:nvPr/>
        </p:nvSpPr>
        <p:spPr>
          <a:xfrm>
            <a:off x="4419600" y="3923225"/>
            <a:ext cx="8438535" cy="2262253"/>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3" name="Picture 2">
            <a:extLst>
              <a:ext uri="{FF2B5EF4-FFF2-40B4-BE49-F238E27FC236}">
                <a16:creationId xmlns:a16="http://schemas.microsoft.com/office/drawing/2014/main" id="{6F3EA9C2-B38E-AD3F-5254-638930BE507E}"/>
              </a:ext>
            </a:extLst>
          </p:cNvPr>
          <p:cNvPicPr>
            <a:picLocks noChangeAspect="1"/>
          </p:cNvPicPr>
          <p:nvPr/>
        </p:nvPicPr>
        <p:blipFill>
          <a:blip r:embed="rId4"/>
          <a:stretch>
            <a:fillRect/>
          </a:stretch>
        </p:blipFill>
        <p:spPr>
          <a:xfrm>
            <a:off x="5195365" y="4588671"/>
            <a:ext cx="7331057" cy="1409700"/>
          </a:xfrm>
          <a:prstGeom prst="rect">
            <a:avLst/>
          </a:prstGeom>
        </p:spPr>
      </p:pic>
      <p:sp>
        <p:nvSpPr>
          <p:cNvPr id="5" name="TextBox 4">
            <a:extLst>
              <a:ext uri="{FF2B5EF4-FFF2-40B4-BE49-F238E27FC236}">
                <a16:creationId xmlns:a16="http://schemas.microsoft.com/office/drawing/2014/main" id="{D13AA059-1EF6-73FE-C9E3-416B7E13D462}"/>
              </a:ext>
            </a:extLst>
          </p:cNvPr>
          <p:cNvSpPr txBox="1"/>
          <p:nvPr/>
        </p:nvSpPr>
        <p:spPr>
          <a:xfrm>
            <a:off x="3276600" y="6968813"/>
            <a:ext cx="12115800" cy="2308324"/>
          </a:xfrm>
          <a:prstGeom prst="rect">
            <a:avLst/>
          </a:prstGeom>
          <a:noFill/>
          <a:ln w="28575">
            <a:solidFill>
              <a:schemeClr val="accent2"/>
            </a:solidFill>
          </a:ln>
        </p:spPr>
        <p:txBody>
          <a:bodyPr wrap="square" rtlCol="0">
            <a:spAutoFit/>
          </a:bodyPr>
          <a:lstStyle/>
          <a:p>
            <a:pPr algn="just"/>
            <a:r>
              <a:rPr lang="en-US" sz="1800" b="1" i="0" dirty="0">
                <a:solidFill>
                  <a:schemeClr val="dk1"/>
                </a:solidFill>
                <a:effectLst/>
                <a:latin typeface="Cambria" panose="02040503050406030204" pitchFamily="18" charset="0"/>
                <a:ea typeface="Cambria" panose="02040503050406030204" pitchFamily="18" charset="0"/>
                <a:cs typeface="+mn-cs"/>
              </a:rPr>
              <a:t>Explanation:</a:t>
            </a:r>
          </a:p>
          <a:p>
            <a:pPr algn="just"/>
            <a:endParaRPr lang="en-US" sz="1800" b="0" i="0" dirty="0">
              <a:solidFill>
                <a:schemeClr val="dk1"/>
              </a:solidFill>
              <a:effectLst/>
              <a:latin typeface="Cambria" panose="02040503050406030204" pitchFamily="18" charset="0"/>
              <a:ea typeface="Cambria" panose="02040503050406030204" pitchFamily="18" charset="0"/>
              <a:cs typeface="+mn-cs"/>
            </a:endParaRPr>
          </a:p>
          <a:p>
            <a:pPr algn="just"/>
            <a:r>
              <a:rPr lang="en-US" sz="1800" b="0" i="0" dirty="0">
                <a:solidFill>
                  <a:schemeClr val="dk1"/>
                </a:solidFill>
                <a:effectLst/>
                <a:latin typeface="Cambria" panose="02040503050406030204" pitchFamily="18" charset="0"/>
                <a:ea typeface="Cambria" panose="02040503050406030204" pitchFamily="18" charset="0"/>
                <a:cs typeface="+mn-cs"/>
              </a:rPr>
              <a:t>In the dataset, notable temperature anomalies, representing unusual deviations from the norm, were observed in specific cities. The highest temperature anomaly was recorded in 'Denver' on '2013-10-08,' where the daily temperature was an astonishing '30.91' degrees higher than the city's average temperature. Conversely, the lowest temperature anomaly was identified in 'Indianapolis' on '2015-02-20,' with a remarkable deviation of '-39.9' degrees below the city's average. These extreme temperature anomalies underscore the variability in weather patterns among cities and prompt further investigation into the factors contributing to such deviations.</a:t>
            </a:r>
          </a:p>
        </p:txBody>
      </p:sp>
    </p:spTree>
    <p:extLst>
      <p:ext uri="{BB962C8B-B14F-4D97-AF65-F5344CB8AC3E}">
        <p14:creationId xmlns:p14="http://schemas.microsoft.com/office/powerpoint/2010/main" val="125722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4" name="TextBox 3">
            <a:extLst>
              <a:ext uri="{FF2B5EF4-FFF2-40B4-BE49-F238E27FC236}">
                <a16:creationId xmlns:a16="http://schemas.microsoft.com/office/drawing/2014/main" id="{A156D92D-0EB3-71C5-7AFE-0AE58E4B09A2}"/>
              </a:ext>
            </a:extLst>
          </p:cNvPr>
          <p:cNvSpPr txBox="1"/>
          <p:nvPr/>
        </p:nvSpPr>
        <p:spPr>
          <a:xfrm>
            <a:off x="428195" y="597352"/>
            <a:ext cx="8334805" cy="866263"/>
          </a:xfrm>
          <a:prstGeom prst="rect">
            <a:avLst/>
          </a:prstGeom>
        </p:spPr>
        <p:txBody>
          <a:bodyPr wrap="square" lIns="0" tIns="0" rIns="0" bIns="0" rtlCol="0" anchor="t">
            <a:spAutoFit/>
          </a:bodyPr>
          <a:lstStyle/>
          <a:p>
            <a:pPr marL="0" lvl="0" indent="0">
              <a:lnSpc>
                <a:spcPct val="150000"/>
              </a:lnSpc>
            </a:pPr>
            <a:r>
              <a:rPr lang="en-US" sz="2000" b="1" dirty="0">
                <a:solidFill>
                  <a:schemeClr val="tx1">
                    <a:lumMod val="75000"/>
                    <a:lumOff val="25000"/>
                  </a:schemeClr>
                </a:solidFill>
                <a:latin typeface="Cambria" panose="02040503050406030204" pitchFamily="18" charset="0"/>
                <a:ea typeface="Cambria" panose="02040503050406030204" pitchFamily="18" charset="0"/>
              </a:rPr>
              <a:t>Analyze the impact of temperature on energy consumption patterns in cities. Are there noticeable trends or correlations?</a:t>
            </a:r>
          </a:p>
        </p:txBody>
      </p:sp>
      <p:sp>
        <p:nvSpPr>
          <p:cNvPr id="9" name="TextBox 8">
            <a:extLst>
              <a:ext uri="{FF2B5EF4-FFF2-40B4-BE49-F238E27FC236}">
                <a16:creationId xmlns:a16="http://schemas.microsoft.com/office/drawing/2014/main" id="{A348F4FA-4FCD-237B-E090-2E754C53AD98}"/>
              </a:ext>
            </a:extLst>
          </p:cNvPr>
          <p:cNvSpPr txBox="1"/>
          <p:nvPr/>
        </p:nvSpPr>
        <p:spPr>
          <a:xfrm>
            <a:off x="8991600" y="369028"/>
            <a:ext cx="8868205" cy="2862322"/>
          </a:xfrm>
          <a:prstGeom prst="rect">
            <a:avLst/>
          </a:prstGeom>
          <a:noFill/>
          <a:ln w="28575">
            <a:solidFill>
              <a:schemeClr val="accent2"/>
            </a:solidFill>
          </a:ln>
        </p:spPr>
        <p:txBody>
          <a:bodyPr wrap="square" rtlCol="0">
            <a:spAutoFit/>
          </a:bodyPr>
          <a:lstStyle/>
          <a:p>
            <a:pPr lvl="1" algn="just"/>
            <a:r>
              <a:rPr lang="en-US" b="0" i="0" dirty="0">
                <a:solidFill>
                  <a:schemeClr val="dk1"/>
                </a:solidFill>
                <a:effectLst/>
                <a:latin typeface="Cambria" panose="02040503050406030204" pitchFamily="18" charset="0"/>
                <a:ea typeface="Cambria" panose="02040503050406030204" pitchFamily="18" charset="0"/>
                <a:cs typeface="+mn-cs"/>
              </a:rPr>
              <a:t>Analyzing the impact of temperature on energy consumption patterns in cities is a complex task that typically requires access to both temperature and energy consumption data. Unfortunately, without energy consumption data, it's challenging to identify noticeable trends or correlations. Energy consumption patterns are influenced by various factors, including temperature, seasonal variations, energy sources, and city-specific characteristics. To draw meaningful conclusions about the impact of temperature, comprehensive data that includes both temperature and energy consumption records over time is essential. Without this data, it's not possible to provide specific insights into how temperature affects energy consumption patterns in cities..</a:t>
            </a:r>
          </a:p>
        </p:txBody>
      </p:sp>
      <p:sp>
        <p:nvSpPr>
          <p:cNvPr id="10" name="TextBox 9">
            <a:extLst>
              <a:ext uri="{FF2B5EF4-FFF2-40B4-BE49-F238E27FC236}">
                <a16:creationId xmlns:a16="http://schemas.microsoft.com/office/drawing/2014/main" id="{F517AED0-429D-3186-86C8-D79F7AE66EBA}"/>
              </a:ext>
            </a:extLst>
          </p:cNvPr>
          <p:cNvSpPr txBox="1"/>
          <p:nvPr/>
        </p:nvSpPr>
        <p:spPr>
          <a:xfrm>
            <a:off x="428195" y="2959774"/>
            <a:ext cx="16524585" cy="56637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How can the weather conditions be categorized and the number of occurrences determined?</a:t>
            </a:r>
          </a:p>
        </p:txBody>
      </p:sp>
      <p:sp>
        <p:nvSpPr>
          <p:cNvPr id="5" name="TextBox 4">
            <a:extLst>
              <a:ext uri="{FF2B5EF4-FFF2-40B4-BE49-F238E27FC236}">
                <a16:creationId xmlns:a16="http://schemas.microsoft.com/office/drawing/2014/main" id="{D13AA059-1EF6-73FE-C9E3-416B7E13D462}"/>
              </a:ext>
            </a:extLst>
          </p:cNvPr>
          <p:cNvSpPr txBox="1"/>
          <p:nvPr/>
        </p:nvSpPr>
        <p:spPr>
          <a:xfrm>
            <a:off x="7496975" y="3674920"/>
            <a:ext cx="10316004" cy="6463308"/>
          </a:xfrm>
          <a:prstGeom prst="rect">
            <a:avLst/>
          </a:prstGeom>
          <a:noFill/>
          <a:ln w="28575">
            <a:solidFill>
              <a:schemeClr val="accent2"/>
            </a:solidFill>
          </a:ln>
        </p:spPr>
        <p:txBody>
          <a:bodyPr wrap="square" rtlCol="0">
            <a:spAutoFit/>
          </a:bodyPr>
          <a:lstStyle/>
          <a:p>
            <a:pPr algn="just"/>
            <a:r>
              <a:rPr lang="en-US" sz="1800" b="1" i="0" dirty="0">
                <a:solidFill>
                  <a:schemeClr val="dk1"/>
                </a:solidFill>
                <a:effectLst/>
                <a:latin typeface="Cambria" panose="02040503050406030204" pitchFamily="18" charset="0"/>
                <a:ea typeface="Cambria" panose="02040503050406030204" pitchFamily="18" charset="0"/>
                <a:cs typeface="+mn-cs"/>
              </a:rPr>
              <a:t>Explanation:</a:t>
            </a:r>
          </a:p>
          <a:p>
            <a:pPr algn="just"/>
            <a:endParaRPr lang="en-US" sz="1800" b="0" i="0" dirty="0">
              <a:solidFill>
                <a:schemeClr val="dk1"/>
              </a:solidFill>
              <a:effectLst/>
              <a:latin typeface="Cambria" panose="02040503050406030204" pitchFamily="18" charset="0"/>
              <a:ea typeface="Cambria" panose="02040503050406030204" pitchFamily="18" charset="0"/>
              <a:cs typeface="+mn-cs"/>
            </a:endParaRPr>
          </a:p>
          <a:p>
            <a:pPr algn="just"/>
            <a:r>
              <a:rPr lang="en-US" sz="1800" b="0" i="0" dirty="0">
                <a:solidFill>
                  <a:schemeClr val="dk1"/>
                </a:solidFill>
                <a:effectLst/>
                <a:latin typeface="Cambria" panose="02040503050406030204" pitchFamily="18" charset="0"/>
                <a:ea typeface="Cambria" panose="02040503050406030204" pitchFamily="18" charset="0"/>
                <a:cs typeface="+mn-cs"/>
              </a:rPr>
              <a:t>This analysis provides a comprehensive overview of the frequency of different weather conditions in various cities. Each row represents a specific city, and the columns categorize the weather conditions. The numbers in each cell indicate the count of days when a particular weather condition occurred in that city.</a:t>
            </a:r>
          </a:p>
          <a:p>
            <a:pPr algn="just"/>
            <a:r>
              <a:rPr lang="en-US" sz="1800" b="0" i="0" dirty="0">
                <a:solidFill>
                  <a:schemeClr val="dk1"/>
                </a:solidFill>
                <a:effectLst/>
                <a:latin typeface="Cambria" panose="02040503050406030204" pitchFamily="18" charset="0"/>
                <a:ea typeface="Cambria" panose="02040503050406030204" pitchFamily="18" charset="0"/>
                <a:cs typeface="+mn-cs"/>
              </a:rPr>
              <a:t>Possible insights and analyses using this data could include:</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Comparative Weather Analysis: You can compare the prevalence of specific weather conditions across different cities to identify regions with similar or distinct weather patterns.</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Seasonal Patterns: By analyzing the data over time, you can uncover seasonal variations in weather conditions for each city.</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Geographic Clustering: Discover if certain weather conditions are more common in specific geographic regions or cities with similar latitudes or altitudes.</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Impact on Local Activities: Understand how different weather conditions might affect local activities, industries, and lifestyles in each city.</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Climate Studies: These data can contribute to climate studies and provide insights into the long-term climate trends of each city.</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Emergency Preparedness: Knowing the most common weather conditions in a city can help with emergency planning and preparedness.</a:t>
            </a:r>
          </a:p>
          <a:p>
            <a:pPr marL="285750" indent="-285750" algn="just">
              <a:buFont typeface="Arial" panose="020B0604020202020204" pitchFamily="34" charset="0"/>
              <a:buChar char="•"/>
            </a:pPr>
            <a:r>
              <a:rPr lang="en-US" sz="1800" b="0" i="0" dirty="0">
                <a:solidFill>
                  <a:schemeClr val="dk1"/>
                </a:solidFill>
                <a:effectLst/>
                <a:latin typeface="Cambria" panose="02040503050406030204" pitchFamily="18" charset="0"/>
                <a:ea typeface="Cambria" panose="02040503050406030204" pitchFamily="18" charset="0"/>
                <a:cs typeface="+mn-cs"/>
              </a:rPr>
              <a:t>Environmental Impact: Analyzing the data can help assess the environmental impact of weather patterns, such as droughts, floods, or extreme temperatures.</a:t>
            </a:r>
          </a:p>
          <a:p>
            <a:pPr algn="just"/>
            <a:r>
              <a:rPr lang="en-US" sz="1800" b="0" i="0" dirty="0">
                <a:solidFill>
                  <a:schemeClr val="dk1"/>
                </a:solidFill>
                <a:effectLst/>
                <a:latin typeface="Cambria" panose="02040503050406030204" pitchFamily="18" charset="0"/>
                <a:ea typeface="Cambria" panose="02040503050406030204" pitchFamily="18" charset="0"/>
                <a:cs typeface="+mn-cs"/>
              </a:rPr>
              <a:t>Overall, this data can be valuable for various fields, including meteorology, urban planning, and climate research, to better understand and respond to the weather conditions in different cities.</a:t>
            </a:r>
          </a:p>
        </p:txBody>
      </p:sp>
      <p:pic>
        <p:nvPicPr>
          <p:cNvPr id="16" name="Picture 15">
            <a:extLst>
              <a:ext uri="{FF2B5EF4-FFF2-40B4-BE49-F238E27FC236}">
                <a16:creationId xmlns:a16="http://schemas.microsoft.com/office/drawing/2014/main" id="{C6FB63E0-513B-9D6E-2128-6664D97964E1}"/>
              </a:ext>
            </a:extLst>
          </p:cNvPr>
          <p:cNvPicPr>
            <a:picLocks noChangeAspect="1"/>
          </p:cNvPicPr>
          <p:nvPr/>
        </p:nvPicPr>
        <p:blipFill>
          <a:blip r:embed="rId4"/>
          <a:stretch>
            <a:fillRect/>
          </a:stretch>
        </p:blipFill>
        <p:spPr>
          <a:xfrm>
            <a:off x="250602" y="5262430"/>
            <a:ext cx="7056732" cy="3848433"/>
          </a:xfrm>
          <a:prstGeom prst="rect">
            <a:avLst/>
          </a:prstGeom>
        </p:spPr>
      </p:pic>
    </p:spTree>
    <p:extLst>
      <p:ext uri="{BB962C8B-B14F-4D97-AF65-F5344CB8AC3E}">
        <p14:creationId xmlns:p14="http://schemas.microsoft.com/office/powerpoint/2010/main" val="2700349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4" name="TextBox 3">
            <a:extLst>
              <a:ext uri="{FF2B5EF4-FFF2-40B4-BE49-F238E27FC236}">
                <a16:creationId xmlns:a16="http://schemas.microsoft.com/office/drawing/2014/main" id="{A156D92D-0EB3-71C5-7AFE-0AE58E4B09A2}"/>
              </a:ext>
            </a:extLst>
          </p:cNvPr>
          <p:cNvSpPr txBox="1"/>
          <p:nvPr/>
        </p:nvSpPr>
        <p:spPr>
          <a:xfrm>
            <a:off x="428195" y="597352"/>
            <a:ext cx="8334805" cy="866263"/>
          </a:xfrm>
          <a:prstGeom prst="rect">
            <a:avLst/>
          </a:prstGeom>
        </p:spPr>
        <p:txBody>
          <a:bodyPr wrap="square" lIns="0" tIns="0" rIns="0" bIns="0" rtlCol="0" anchor="t">
            <a:spAutoFit/>
          </a:bodyPr>
          <a:lstStyle/>
          <a:p>
            <a:pPr marL="0" lvl="0" indent="0">
              <a:lnSpc>
                <a:spcPct val="150000"/>
              </a:lnSpc>
            </a:pPr>
            <a:r>
              <a:rPr lang="en-US" sz="2000" b="1" dirty="0">
                <a:solidFill>
                  <a:schemeClr val="tx1">
                    <a:lumMod val="75000"/>
                    <a:lumOff val="25000"/>
                  </a:schemeClr>
                </a:solidFill>
                <a:latin typeface="Cambria" panose="02040503050406030204" pitchFamily="18" charset="0"/>
                <a:ea typeface="Cambria" panose="02040503050406030204" pitchFamily="18" charset="0"/>
              </a:rPr>
              <a:t>How do specific wind patterns impact air quality and pollution dispersion in urban areas?</a:t>
            </a:r>
          </a:p>
        </p:txBody>
      </p:sp>
      <p:sp>
        <p:nvSpPr>
          <p:cNvPr id="9" name="TextBox 8">
            <a:extLst>
              <a:ext uri="{FF2B5EF4-FFF2-40B4-BE49-F238E27FC236}">
                <a16:creationId xmlns:a16="http://schemas.microsoft.com/office/drawing/2014/main" id="{A348F4FA-4FCD-237B-E090-2E754C53AD98}"/>
              </a:ext>
            </a:extLst>
          </p:cNvPr>
          <p:cNvSpPr txBox="1"/>
          <p:nvPr/>
        </p:nvSpPr>
        <p:spPr>
          <a:xfrm>
            <a:off x="8991600" y="369028"/>
            <a:ext cx="8868205" cy="1477328"/>
          </a:xfrm>
          <a:prstGeom prst="rect">
            <a:avLst/>
          </a:prstGeom>
          <a:noFill/>
          <a:ln w="28575">
            <a:solidFill>
              <a:schemeClr val="accent2"/>
            </a:solidFill>
          </a:ln>
        </p:spPr>
        <p:txBody>
          <a:bodyPr wrap="square" rtlCol="0">
            <a:spAutoFit/>
          </a:bodyPr>
          <a:lstStyle/>
          <a:p>
            <a:pPr algn="just"/>
            <a:r>
              <a:rPr lang="en-US" sz="1800" b="1" i="0" dirty="0">
                <a:solidFill>
                  <a:schemeClr val="dk1"/>
                </a:solidFill>
                <a:effectLst/>
                <a:latin typeface="Cambria" panose="02040503050406030204" pitchFamily="18" charset="0"/>
                <a:ea typeface="Cambria" panose="02040503050406030204" pitchFamily="18" charset="0"/>
                <a:cs typeface="+mn-cs"/>
              </a:rPr>
              <a:t>Explanation:</a:t>
            </a:r>
          </a:p>
          <a:p>
            <a:pPr algn="just"/>
            <a:endParaRPr lang="en-US" sz="1800" b="0" i="0" dirty="0">
              <a:solidFill>
                <a:schemeClr val="dk1"/>
              </a:solidFill>
              <a:effectLst/>
              <a:latin typeface="Cambria" panose="02040503050406030204" pitchFamily="18" charset="0"/>
              <a:ea typeface="Cambria" panose="02040503050406030204" pitchFamily="18" charset="0"/>
              <a:cs typeface="+mn-cs"/>
            </a:endParaRPr>
          </a:p>
          <a:p>
            <a:pPr algn="just"/>
            <a:r>
              <a:rPr lang="en-US" sz="1800" b="0" i="0" dirty="0">
                <a:solidFill>
                  <a:schemeClr val="dk1"/>
                </a:solidFill>
                <a:effectLst/>
                <a:latin typeface="Cambria" panose="02040503050406030204" pitchFamily="18" charset="0"/>
                <a:ea typeface="Cambria" panose="02040503050406030204" pitchFamily="18" charset="0"/>
                <a:cs typeface="+mn-cs"/>
              </a:rPr>
              <a:t>The impact of specific wind patterns on air quality and pollution dispersion in urban areas is a critical consideration for environmental and public health. While I don't have access to specific air quality data, </a:t>
            </a:r>
          </a:p>
        </p:txBody>
      </p:sp>
      <p:sp>
        <p:nvSpPr>
          <p:cNvPr id="10" name="TextBox 9">
            <a:extLst>
              <a:ext uri="{FF2B5EF4-FFF2-40B4-BE49-F238E27FC236}">
                <a16:creationId xmlns:a16="http://schemas.microsoft.com/office/drawing/2014/main" id="{F517AED0-429D-3186-86C8-D79F7AE66EBA}"/>
              </a:ext>
            </a:extLst>
          </p:cNvPr>
          <p:cNvSpPr txBox="1"/>
          <p:nvPr/>
        </p:nvSpPr>
        <p:spPr>
          <a:xfrm>
            <a:off x="487311" y="2139355"/>
            <a:ext cx="17384784" cy="1126077"/>
          </a:xfrm>
          <a:prstGeom prst="rect">
            <a:avLst/>
          </a:prstGeom>
        </p:spPr>
        <p:txBody>
          <a:bodyPr wrap="square" lIns="0" tIns="0" rIns="0" bIns="0" rtlCol="0" anchor="t">
            <a:spAutoFit/>
          </a:bodyPr>
          <a:lstStyle/>
          <a:p>
            <a:pPr marL="0" lvl="0" indent="0">
              <a:lnSpc>
                <a:spcPct val="150000"/>
              </a:lnSpc>
            </a:pPr>
            <a:r>
              <a:rPr lang="en-US" sz="2600" b="1" dirty="0">
                <a:solidFill>
                  <a:schemeClr val="tx1">
                    <a:lumMod val="75000"/>
                    <a:lumOff val="25000"/>
                  </a:schemeClr>
                </a:solidFill>
                <a:latin typeface="Cambria" panose="02040503050406030204" pitchFamily="18" charset="0"/>
                <a:ea typeface="Cambria" panose="02040503050406030204" pitchFamily="18" charset="0"/>
              </a:rPr>
              <a:t>How do different wind patterns, influence average temperature, humidity, and wind speed? Can we identify any significant variations in weather-related factors associated with these specific wind directions?</a:t>
            </a:r>
          </a:p>
        </p:txBody>
      </p:sp>
      <p:sp>
        <p:nvSpPr>
          <p:cNvPr id="7" name="Rectangle: Rounded Corners 6">
            <a:extLst>
              <a:ext uri="{FF2B5EF4-FFF2-40B4-BE49-F238E27FC236}">
                <a16:creationId xmlns:a16="http://schemas.microsoft.com/office/drawing/2014/main" id="{CFA8BA91-773C-4E26-B983-2369922E67F7}"/>
              </a:ext>
            </a:extLst>
          </p:cNvPr>
          <p:cNvSpPr/>
          <p:nvPr/>
        </p:nvSpPr>
        <p:spPr>
          <a:xfrm>
            <a:off x="1117190" y="4799595"/>
            <a:ext cx="7315200" cy="3571694"/>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l"/>
            <a:r>
              <a:rPr lang="en-IN" sz="2400" b="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p>
          <a:p>
            <a:pPr marL="0" indent="0" algn="l"/>
            <a:endParaRPr lang="en-IN" sz="11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l"/>
            <a:endParaRPr lang="en-IN" sz="11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8" name="Picture 7">
            <a:extLst>
              <a:ext uri="{FF2B5EF4-FFF2-40B4-BE49-F238E27FC236}">
                <a16:creationId xmlns:a16="http://schemas.microsoft.com/office/drawing/2014/main" id="{A4CB521D-8C58-4626-C488-AB3397BEBB54}"/>
              </a:ext>
            </a:extLst>
          </p:cNvPr>
          <p:cNvPicPr>
            <a:picLocks noChangeAspect="1"/>
          </p:cNvPicPr>
          <p:nvPr/>
        </p:nvPicPr>
        <p:blipFill>
          <a:blip r:embed="rId4"/>
          <a:stretch>
            <a:fillRect/>
          </a:stretch>
        </p:blipFill>
        <p:spPr>
          <a:xfrm>
            <a:off x="1470311" y="5822715"/>
            <a:ext cx="6607428" cy="1806426"/>
          </a:xfrm>
          <a:prstGeom prst="rect">
            <a:avLst/>
          </a:prstGeom>
        </p:spPr>
      </p:pic>
      <p:graphicFrame>
        <p:nvGraphicFramePr>
          <p:cNvPr id="11" name="Chart 10">
            <a:extLst>
              <a:ext uri="{FF2B5EF4-FFF2-40B4-BE49-F238E27FC236}">
                <a16:creationId xmlns:a16="http://schemas.microsoft.com/office/drawing/2014/main" id="{A6E2106A-1463-4329-982D-11C62A97660E}"/>
              </a:ext>
            </a:extLst>
          </p:cNvPr>
          <p:cNvGraphicFramePr>
            <a:graphicFrameLocks/>
          </p:cNvGraphicFramePr>
          <p:nvPr>
            <p:extLst>
              <p:ext uri="{D42A27DB-BD31-4B8C-83A1-F6EECF244321}">
                <p14:modId xmlns:p14="http://schemas.microsoft.com/office/powerpoint/2010/main" val="1065805922"/>
              </p:ext>
            </p:extLst>
          </p:nvPr>
        </p:nvGraphicFramePr>
        <p:xfrm>
          <a:off x="9525000" y="4295594"/>
          <a:ext cx="8121585" cy="457969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1397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sp>
      <p:sp>
        <p:nvSpPr>
          <p:cNvPr id="5" name="TextBox 4">
            <a:extLst>
              <a:ext uri="{FF2B5EF4-FFF2-40B4-BE49-F238E27FC236}">
                <a16:creationId xmlns:a16="http://schemas.microsoft.com/office/drawing/2014/main" id="{D13AA059-1EF6-73FE-C9E3-416B7E13D462}"/>
              </a:ext>
            </a:extLst>
          </p:cNvPr>
          <p:cNvSpPr txBox="1"/>
          <p:nvPr/>
        </p:nvSpPr>
        <p:spPr>
          <a:xfrm>
            <a:off x="876300" y="1250126"/>
            <a:ext cx="16535400" cy="7786747"/>
          </a:xfrm>
          <a:prstGeom prst="rect">
            <a:avLst/>
          </a:prstGeom>
          <a:noFill/>
          <a:ln w="28575">
            <a:solidFill>
              <a:schemeClr val="accent2"/>
            </a:solidFill>
          </a:ln>
        </p:spPr>
        <p:txBody>
          <a:bodyPr wrap="square" rtlCol="0">
            <a:spAutoFit/>
          </a:bodyPr>
          <a:lstStyle/>
          <a:p>
            <a:pPr algn="just"/>
            <a:r>
              <a:rPr lang="en-US" sz="2000" b="1" i="0" dirty="0">
                <a:solidFill>
                  <a:schemeClr val="dk1"/>
                </a:solidFill>
                <a:effectLst/>
                <a:latin typeface="Cambria" panose="02040503050406030204" pitchFamily="18" charset="0"/>
                <a:ea typeface="Cambria" panose="02040503050406030204" pitchFamily="18" charset="0"/>
                <a:cs typeface="+mn-cs"/>
              </a:rPr>
              <a:t>Explanation:</a:t>
            </a:r>
          </a:p>
          <a:p>
            <a:pPr algn="just"/>
            <a:endParaRPr lang="en-US" sz="2000" i="0" dirty="0">
              <a:solidFill>
                <a:schemeClr val="dk1"/>
              </a:solidFill>
              <a:effectLst/>
              <a:latin typeface="Cambria" panose="02040503050406030204" pitchFamily="18" charset="0"/>
              <a:ea typeface="Cambria" panose="02040503050406030204" pitchFamily="18" charset="0"/>
              <a:cs typeface="+mn-cs"/>
            </a:endParaRPr>
          </a:p>
          <a:p>
            <a:pPr algn="just"/>
            <a:r>
              <a:rPr lang="en-US" sz="2000" i="0" dirty="0">
                <a:solidFill>
                  <a:schemeClr val="dk1"/>
                </a:solidFill>
                <a:effectLst/>
                <a:latin typeface="Cambria" panose="02040503050406030204" pitchFamily="18" charset="0"/>
                <a:ea typeface="Cambria" panose="02040503050406030204" pitchFamily="18" charset="0"/>
                <a:cs typeface="+mn-cs"/>
              </a:rPr>
              <a:t>In our analysis, I categorized wind patterns into four main directions: North, East, South, and West, and examined how these patterns influence various weather-related factors. Here's what we found:</a:t>
            </a:r>
          </a:p>
          <a:p>
            <a:pPr algn="just"/>
            <a:r>
              <a:rPr lang="en-US" sz="2000" i="0" dirty="0">
                <a:solidFill>
                  <a:schemeClr val="dk1"/>
                </a:solidFill>
                <a:effectLst/>
                <a:latin typeface="Cambria" panose="02040503050406030204" pitchFamily="18" charset="0"/>
                <a:ea typeface="Cambria" panose="02040503050406030204" pitchFamily="18" charset="0"/>
                <a:cs typeface="+mn-cs"/>
              </a:rPr>
              <a:t>Temperature:</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East: The Eastern wind pattern is associated with an average temperature of 288.82°C. This indicates a slightly warmer climate when the wind blows from the East.</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North: The Northern wind pattern results in an average temperature of 287.74°C. This direction seems to bring cooler air to the area.</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South: When the wind comes from the South, it leads to an average temperature of 290.29°C, suggesting warmer conditions.</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West: The Western wind pattern has an average temperature of 287.60°C, similar to the North, indicating cooler temperatures.</a:t>
            </a:r>
          </a:p>
          <a:p>
            <a:pPr algn="just"/>
            <a:r>
              <a:rPr lang="en-US" sz="2000" i="0" dirty="0">
                <a:solidFill>
                  <a:schemeClr val="dk1"/>
                </a:solidFill>
                <a:effectLst/>
                <a:latin typeface="Cambria" panose="02040503050406030204" pitchFamily="18" charset="0"/>
                <a:ea typeface="Cambria" panose="02040503050406030204" pitchFamily="18" charset="0"/>
                <a:cs typeface="+mn-cs"/>
              </a:rPr>
              <a:t>Humidity:</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East: Humidity is highest when the wind comes from the East, with an average of 70.22%. This suggests that an Eastern wind pattern may bring more moisture to the area.</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North: The Northern wind pattern results in an average humidity level of 66.06%, indicating drier conditions.</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South: Wind from the South has an average humidity of 69.29%, slightly higher than the North.</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West: The Western wind pattern, with an average humidity of 67.55%, falls between the North and the other directions.</a:t>
            </a:r>
          </a:p>
          <a:p>
            <a:pPr algn="just"/>
            <a:r>
              <a:rPr lang="en-US" sz="2000" i="0" dirty="0">
                <a:solidFill>
                  <a:schemeClr val="dk1"/>
                </a:solidFill>
                <a:effectLst/>
                <a:latin typeface="Cambria" panose="02040503050406030204" pitchFamily="18" charset="0"/>
                <a:ea typeface="Cambria" panose="02040503050406030204" pitchFamily="18" charset="0"/>
                <a:cs typeface="+mn-cs"/>
              </a:rPr>
              <a:t>Wind Speed:</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East: Wind from the East has an average speed of 2.55 knots, indicating relatively calm winds.</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North: The Northern wind pattern has a similar wind speed of 2.57 knots, also relatively calm.</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South: Wind from the South comes at an average speed of 2.90 knots, suggesting slightly stronger winds.</a:t>
            </a:r>
          </a:p>
          <a:p>
            <a:pPr marL="342900" indent="-342900" algn="just">
              <a:buFont typeface="Arial" panose="020B0604020202020204" pitchFamily="34" charset="0"/>
              <a:buChar char="•"/>
            </a:pPr>
            <a:r>
              <a:rPr lang="en-US" sz="2000" i="0" dirty="0">
                <a:solidFill>
                  <a:schemeClr val="dk1"/>
                </a:solidFill>
                <a:effectLst/>
                <a:latin typeface="Cambria" panose="02040503050406030204" pitchFamily="18" charset="0"/>
                <a:ea typeface="Cambria" panose="02040503050406030204" pitchFamily="18" charset="0"/>
                <a:cs typeface="+mn-cs"/>
              </a:rPr>
              <a:t>West: The Western wind pattern has the highest average wind speed at 3.07 knots, signifying potentially stronger breezes.</a:t>
            </a:r>
          </a:p>
          <a:p>
            <a:pPr algn="just"/>
            <a:r>
              <a:rPr lang="en-US" sz="2000" i="0" dirty="0">
                <a:solidFill>
                  <a:schemeClr val="dk1"/>
                </a:solidFill>
                <a:effectLst/>
                <a:latin typeface="Cambria" panose="02040503050406030204" pitchFamily="18" charset="0"/>
                <a:ea typeface="Cambria" panose="02040503050406030204" pitchFamily="18" charset="0"/>
                <a:cs typeface="+mn-cs"/>
              </a:rPr>
              <a:t>These findings demonstrate the impact of wind direction on temperature, humidity, and wind speed. The variations in these factors based on wind patterns can be crucial for understanding and predicting weather conditions, which is valuable for urban planning, agriculture, and various other applications. The differences in wind patterns may also influence air quality, precipitation patterns, and local climate, making this analysis relevant for various real-time weather-related decisions and assessments.</a:t>
            </a:r>
          </a:p>
        </p:txBody>
      </p:sp>
    </p:spTree>
    <p:extLst>
      <p:ext uri="{BB962C8B-B14F-4D97-AF65-F5344CB8AC3E}">
        <p14:creationId xmlns:p14="http://schemas.microsoft.com/office/powerpoint/2010/main" val="3476495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txBody>
          <a:bodyPr/>
          <a:lstStyle/>
          <a:p>
            <a:endParaRPr lang="en-IN" dirty="0"/>
          </a:p>
        </p:txBody>
      </p:sp>
      <p:sp>
        <p:nvSpPr>
          <p:cNvPr id="6" name="TextBox 5">
            <a:extLst>
              <a:ext uri="{FF2B5EF4-FFF2-40B4-BE49-F238E27FC236}">
                <a16:creationId xmlns:a16="http://schemas.microsoft.com/office/drawing/2014/main" id="{7F73B9C9-4022-08D8-D9FC-9EC193D6D06D}"/>
              </a:ext>
            </a:extLst>
          </p:cNvPr>
          <p:cNvSpPr txBox="1"/>
          <p:nvPr/>
        </p:nvSpPr>
        <p:spPr>
          <a:xfrm>
            <a:off x="7582892" y="2095500"/>
            <a:ext cx="10331246" cy="6740307"/>
          </a:xfrm>
          <a:prstGeom prst="rect">
            <a:avLst/>
          </a:prstGeom>
          <a:noFill/>
          <a:ln w="28575">
            <a:solidFill>
              <a:schemeClr val="accent2"/>
            </a:solidFill>
          </a:ln>
        </p:spPr>
        <p:txBody>
          <a:bodyPr wrap="square" rtlCol="0">
            <a:spAutoFit/>
          </a:bodyPr>
          <a:lstStyle/>
          <a:p>
            <a:pPr algn="just"/>
            <a:r>
              <a:rPr lang="en-US" b="1" dirty="0">
                <a:latin typeface="Cambria" panose="02040503050406030204" pitchFamily="18" charset="0"/>
                <a:ea typeface="Cambria" panose="02040503050406030204" pitchFamily="18" charset="0"/>
              </a:rPr>
              <a:t>Explanation:</a:t>
            </a:r>
          </a:p>
          <a:p>
            <a:pPr algn="just"/>
            <a:r>
              <a:rPr lang="en-US" dirty="0">
                <a:latin typeface="Cambria" panose="02040503050406030204" pitchFamily="18" charset="0"/>
                <a:ea typeface="Cambria" panose="02040503050406030204" pitchFamily="18" charset="0"/>
              </a:rPr>
              <a:t>Based on the provided wind speed data in knots, the following cities are exhibited to storms with wind speeds equal to or exceeding the specified thresholds:</a:t>
            </a:r>
          </a:p>
          <a:p>
            <a:pPr algn="just"/>
            <a:r>
              <a:rPr lang="en-US" dirty="0">
                <a:latin typeface="Cambria" panose="02040503050406030204" pitchFamily="18" charset="0"/>
                <a:ea typeface="Cambria" panose="02040503050406030204" pitchFamily="18" charset="0"/>
              </a:rPr>
              <a:t>Dallas: 50 knots</a:t>
            </a:r>
          </a:p>
          <a:p>
            <a:pPr algn="just"/>
            <a:r>
              <a:rPr lang="en-US" dirty="0">
                <a:latin typeface="Cambria" panose="02040503050406030204" pitchFamily="18" charset="0"/>
                <a:ea typeface="Cambria" panose="02040503050406030204" pitchFamily="18" charset="0"/>
              </a:rPr>
              <a:t>Tel Aviv District: 49 knots</a:t>
            </a:r>
          </a:p>
          <a:p>
            <a:pPr algn="just"/>
            <a:r>
              <a:rPr lang="en-US" dirty="0">
                <a:latin typeface="Cambria" panose="02040503050406030204" pitchFamily="18" charset="0"/>
                <a:ea typeface="Cambria" panose="02040503050406030204" pitchFamily="18" charset="0"/>
              </a:rPr>
              <a:t>Jerusalem: 49 knots</a:t>
            </a:r>
          </a:p>
          <a:p>
            <a:pPr algn="just"/>
            <a:r>
              <a:rPr lang="en-US" dirty="0">
                <a:latin typeface="Cambria" panose="02040503050406030204" pitchFamily="18" charset="0"/>
                <a:ea typeface="Cambria" panose="02040503050406030204" pitchFamily="18" charset="0"/>
              </a:rPr>
              <a:t>Phoenix: 48 knots</a:t>
            </a:r>
          </a:p>
          <a:p>
            <a:pPr algn="just"/>
            <a:r>
              <a:rPr lang="en-US" dirty="0">
                <a:latin typeface="Cambria" panose="02040503050406030204" pitchFamily="18" charset="0"/>
                <a:ea typeface="Cambria" panose="02040503050406030204" pitchFamily="18" charset="0"/>
              </a:rPr>
              <a:t>Eilat: 44 knots</a:t>
            </a:r>
          </a:p>
          <a:p>
            <a:pPr algn="just"/>
            <a:r>
              <a:rPr lang="en-US" dirty="0">
                <a:latin typeface="Cambria" panose="02040503050406030204" pitchFamily="18" charset="0"/>
                <a:ea typeface="Cambria" panose="02040503050406030204" pitchFamily="18" charset="0"/>
              </a:rPr>
              <a:t>San Francisco: 43 knots</a:t>
            </a:r>
          </a:p>
          <a:p>
            <a:pPr algn="just"/>
            <a:r>
              <a:rPr lang="en-US" dirty="0">
                <a:latin typeface="Cambria" panose="02040503050406030204" pitchFamily="18" charset="0"/>
                <a:ea typeface="Cambria" panose="02040503050406030204" pitchFamily="18" charset="0"/>
              </a:rPr>
              <a:t>Pittsburgh: 36 knots</a:t>
            </a:r>
          </a:p>
          <a:p>
            <a:pPr algn="just"/>
            <a:r>
              <a:rPr lang="en-US" dirty="0">
                <a:latin typeface="Cambria" panose="02040503050406030204" pitchFamily="18" charset="0"/>
                <a:ea typeface="Cambria" panose="02040503050406030204" pitchFamily="18" charset="0"/>
              </a:rPr>
              <a:t>These cities experience strong wind conditions that may lead to storms or severe weather events. It's important to stay informed and take necessary precautions when such weather conditions are expected. </a:t>
            </a:r>
          </a:p>
          <a:p>
            <a:pPr algn="just"/>
            <a:r>
              <a:rPr lang="en-US" dirty="0">
                <a:latin typeface="Cambria" panose="02040503050406030204" pitchFamily="18" charset="0"/>
                <a:ea typeface="Cambria" panose="02040503050406030204" pitchFamily="18" charset="0"/>
              </a:rPr>
              <a:t>These cities exhibit higher average wind speeds, which could lead to several potential consequences:</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Increased Risk of Natural Disasters: Strong winds can contribute to severe weather events such as storms, tornadoes, and hurricanes, which can lead to property damage and safety hazards. Chicago, Toronto, and Minneapolis, in particular, may face a higher risk of such events.</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Challenges for Transportation: High winds can make transportation, especially air travel, more difficult and dangerous. Airports in these cities might experience delays and cancellations. Wind-related road hazards, such as fallen trees or debris, could disrupt ground transportation.</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Agricultural Impacts: These cities may experience challenges in agriculture, such as crop damage or soil erosion, due to strong winds.</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It's essential for these cities to be well-prepared for weather-related challenges associated with strong winds. This includes having effective disaster response plans, resilient infrastructure, and public awareness campaigns to ensure the safety and well-being of residents and travelers.</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Identify cities prone to strong winds and the potential consequences, such as increased risk of natural disasters or challenges for transportation.</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373862" y="1734256"/>
            <a:ext cx="6788938" cy="4307556"/>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3" name="Picture 2">
            <a:extLst>
              <a:ext uri="{FF2B5EF4-FFF2-40B4-BE49-F238E27FC236}">
                <a16:creationId xmlns:a16="http://schemas.microsoft.com/office/drawing/2014/main" id="{8248DBA7-5A2C-9511-59BD-9DA8D92D5736}"/>
              </a:ext>
            </a:extLst>
          </p:cNvPr>
          <p:cNvPicPr>
            <a:picLocks noChangeAspect="1"/>
          </p:cNvPicPr>
          <p:nvPr/>
        </p:nvPicPr>
        <p:blipFill>
          <a:blip r:embed="rId4"/>
          <a:stretch>
            <a:fillRect/>
          </a:stretch>
        </p:blipFill>
        <p:spPr>
          <a:xfrm>
            <a:off x="1151806" y="2613398"/>
            <a:ext cx="5233049" cy="2632830"/>
          </a:xfrm>
          <a:prstGeom prst="rect">
            <a:avLst/>
          </a:prstGeom>
        </p:spPr>
      </p:pic>
      <p:graphicFrame>
        <p:nvGraphicFramePr>
          <p:cNvPr id="5" name="Chart 4">
            <a:extLst>
              <a:ext uri="{FF2B5EF4-FFF2-40B4-BE49-F238E27FC236}">
                <a16:creationId xmlns:a16="http://schemas.microsoft.com/office/drawing/2014/main" id="{D9EDAFB6-34AC-4E7B-B61E-8D56F81206BF}"/>
              </a:ext>
            </a:extLst>
          </p:cNvPr>
          <p:cNvGraphicFramePr>
            <a:graphicFrameLocks/>
          </p:cNvGraphicFramePr>
          <p:nvPr>
            <p:extLst>
              <p:ext uri="{D42A27DB-BD31-4B8C-83A1-F6EECF244321}">
                <p14:modId xmlns:p14="http://schemas.microsoft.com/office/powerpoint/2010/main" val="85688923"/>
              </p:ext>
            </p:extLst>
          </p:nvPr>
        </p:nvGraphicFramePr>
        <p:xfrm>
          <a:off x="412955" y="6224830"/>
          <a:ext cx="6796075" cy="356687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3084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3807C9D-01D1-81FE-318C-76DB564616B4}"/>
              </a:ext>
            </a:extLst>
          </p:cNvPr>
          <p:cNvGraphicFramePr/>
          <p:nvPr>
            <p:extLst>
              <p:ext uri="{D42A27DB-BD31-4B8C-83A1-F6EECF244321}">
                <p14:modId xmlns:p14="http://schemas.microsoft.com/office/powerpoint/2010/main" val="2341188031"/>
              </p:ext>
            </p:extLst>
          </p:nvPr>
        </p:nvGraphicFramePr>
        <p:xfrm>
          <a:off x="2209800" y="266700"/>
          <a:ext cx="15468600" cy="929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Manual Operation 6">
            <a:extLst>
              <a:ext uri="{FF2B5EF4-FFF2-40B4-BE49-F238E27FC236}">
                <a16:creationId xmlns:a16="http://schemas.microsoft.com/office/drawing/2014/main" id="{5B34A2F0-DE1F-8EDC-D81E-1F84517904B7}"/>
              </a:ext>
            </a:extLst>
          </p:cNvPr>
          <p:cNvSpPr/>
          <p:nvPr/>
        </p:nvSpPr>
        <p:spPr>
          <a:xfrm rot="16200000">
            <a:off x="-1066801" y="4457701"/>
            <a:ext cx="4876801" cy="2133600"/>
          </a:xfrm>
          <a:prstGeom prst="flowChartManualOperati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latin typeface="Georgia" panose="02040502050405020303" pitchFamily="18" charset="0"/>
              </a:rPr>
              <a:t>SCOPE</a:t>
            </a:r>
          </a:p>
        </p:txBody>
      </p:sp>
      <p:sp>
        <p:nvSpPr>
          <p:cNvPr id="8" name="TextBox 7">
            <a:extLst>
              <a:ext uri="{FF2B5EF4-FFF2-40B4-BE49-F238E27FC236}">
                <a16:creationId xmlns:a16="http://schemas.microsoft.com/office/drawing/2014/main" id="{C662D574-ACAE-8D2F-0E84-8E0D3F2628A6}"/>
              </a:ext>
            </a:extLst>
          </p:cNvPr>
          <p:cNvSpPr txBox="1"/>
          <p:nvPr/>
        </p:nvSpPr>
        <p:spPr>
          <a:xfrm>
            <a:off x="2209800" y="1168941"/>
            <a:ext cx="2020963" cy="892552"/>
          </a:xfrm>
          <a:prstGeom prst="rect">
            <a:avLst/>
          </a:prstGeom>
          <a:noFill/>
        </p:spPr>
        <p:txBody>
          <a:bodyPr wrap="square" rtlCol="0">
            <a:spAutoFit/>
          </a:bodyPr>
          <a:lstStyle/>
          <a:p>
            <a:pPr algn="ctr"/>
            <a:r>
              <a:rPr lang="en-IN" sz="2800" dirty="0">
                <a:latin typeface="Georgia" panose="02040502050405020303" pitchFamily="18" charset="0"/>
              </a:rPr>
              <a:t>City</a:t>
            </a:r>
          </a:p>
          <a:p>
            <a:pPr algn="ctr"/>
            <a:r>
              <a:rPr lang="en-IN" sz="2400" dirty="0">
                <a:latin typeface="Georgia" panose="02040502050405020303" pitchFamily="18" charset="0"/>
              </a:rPr>
              <a:t>attributes</a:t>
            </a:r>
          </a:p>
        </p:txBody>
      </p:sp>
      <p:sp>
        <p:nvSpPr>
          <p:cNvPr id="9" name="TextBox 8">
            <a:extLst>
              <a:ext uri="{FF2B5EF4-FFF2-40B4-BE49-F238E27FC236}">
                <a16:creationId xmlns:a16="http://schemas.microsoft.com/office/drawing/2014/main" id="{07EC2CF4-B784-07AA-A349-CA6797BBF5B8}"/>
              </a:ext>
            </a:extLst>
          </p:cNvPr>
          <p:cNvSpPr txBox="1"/>
          <p:nvPr/>
        </p:nvSpPr>
        <p:spPr>
          <a:xfrm>
            <a:off x="3227656" y="5739452"/>
            <a:ext cx="1960793" cy="400110"/>
          </a:xfrm>
          <a:prstGeom prst="rect">
            <a:avLst/>
          </a:prstGeom>
          <a:noFill/>
        </p:spPr>
        <p:txBody>
          <a:bodyPr wrap="square" rtlCol="0">
            <a:spAutoFit/>
          </a:bodyPr>
          <a:lstStyle/>
          <a:p>
            <a:r>
              <a:rPr lang="en-IN" sz="2000" dirty="0">
                <a:latin typeface="Georgia" panose="02040502050405020303" pitchFamily="18" charset="0"/>
              </a:rPr>
              <a:t>Temperature</a:t>
            </a:r>
          </a:p>
        </p:txBody>
      </p:sp>
      <p:sp>
        <p:nvSpPr>
          <p:cNvPr id="10" name="TextBox 9">
            <a:extLst>
              <a:ext uri="{FF2B5EF4-FFF2-40B4-BE49-F238E27FC236}">
                <a16:creationId xmlns:a16="http://schemas.microsoft.com/office/drawing/2014/main" id="{8F5D2A19-F823-BC90-8EBE-2562A1E49D89}"/>
              </a:ext>
            </a:extLst>
          </p:cNvPr>
          <p:cNvSpPr txBox="1"/>
          <p:nvPr/>
        </p:nvSpPr>
        <p:spPr>
          <a:xfrm>
            <a:off x="7391400" y="4000500"/>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F5103E76-2169-1B9A-B120-4EEFE4AC5A22}"/>
              </a:ext>
            </a:extLst>
          </p:cNvPr>
          <p:cNvSpPr txBox="1"/>
          <p:nvPr/>
        </p:nvSpPr>
        <p:spPr>
          <a:xfrm>
            <a:off x="3184951" y="3354169"/>
            <a:ext cx="1771639" cy="1292662"/>
          </a:xfrm>
          <a:prstGeom prst="rect">
            <a:avLst/>
          </a:prstGeom>
          <a:noFill/>
        </p:spPr>
        <p:txBody>
          <a:bodyPr wrap="none" rtlCol="0">
            <a:spAutoFit/>
          </a:bodyPr>
          <a:lstStyle/>
          <a:p>
            <a:pPr algn="ctr"/>
            <a:r>
              <a:rPr lang="en-IN" sz="2000" dirty="0">
                <a:latin typeface="Georgia" panose="02040502050405020303" pitchFamily="18" charset="0"/>
              </a:rPr>
              <a:t>Humidity and</a:t>
            </a:r>
          </a:p>
          <a:p>
            <a:pPr algn="ctr"/>
            <a:r>
              <a:rPr lang="en-IN" sz="2000" dirty="0">
                <a:latin typeface="Georgia" panose="02040502050405020303" pitchFamily="18" charset="0"/>
              </a:rPr>
              <a:t>Weather </a:t>
            </a:r>
          </a:p>
          <a:p>
            <a:pPr algn="ctr"/>
            <a:r>
              <a:rPr lang="en-IN" sz="2000" dirty="0">
                <a:latin typeface="Georgia" panose="02040502050405020303" pitchFamily="18" charset="0"/>
              </a:rPr>
              <a:t>Description </a:t>
            </a:r>
          </a:p>
          <a:p>
            <a:endParaRPr lang="en-IN" dirty="0"/>
          </a:p>
        </p:txBody>
      </p:sp>
      <p:sp>
        <p:nvSpPr>
          <p:cNvPr id="12" name="TextBox 11">
            <a:extLst>
              <a:ext uri="{FF2B5EF4-FFF2-40B4-BE49-F238E27FC236}">
                <a16:creationId xmlns:a16="http://schemas.microsoft.com/office/drawing/2014/main" id="{4020C5F3-67BC-3CC5-7AA8-A81AA3B259BC}"/>
              </a:ext>
            </a:extLst>
          </p:cNvPr>
          <p:cNvSpPr txBox="1"/>
          <p:nvPr/>
        </p:nvSpPr>
        <p:spPr>
          <a:xfrm>
            <a:off x="2463706" y="7734300"/>
            <a:ext cx="1619354" cy="1015663"/>
          </a:xfrm>
          <a:prstGeom prst="rect">
            <a:avLst/>
          </a:prstGeom>
          <a:noFill/>
        </p:spPr>
        <p:txBody>
          <a:bodyPr wrap="none" rtlCol="0">
            <a:spAutoFit/>
          </a:bodyPr>
          <a:lstStyle/>
          <a:p>
            <a:pPr algn="ctr"/>
            <a:r>
              <a:rPr lang="en-IN" sz="2000" dirty="0">
                <a:latin typeface="Georgia" panose="02040502050405020303" pitchFamily="18" charset="0"/>
              </a:rPr>
              <a:t>Wind Speed </a:t>
            </a:r>
          </a:p>
          <a:p>
            <a:pPr algn="ctr"/>
            <a:r>
              <a:rPr lang="en-IN" sz="2000" dirty="0">
                <a:latin typeface="Georgia" panose="02040502050405020303" pitchFamily="18" charset="0"/>
              </a:rPr>
              <a:t>&amp; </a:t>
            </a:r>
          </a:p>
          <a:p>
            <a:pPr algn="ctr"/>
            <a:r>
              <a:rPr lang="en-IN" sz="2000" dirty="0">
                <a:latin typeface="Georgia" panose="02040502050405020303" pitchFamily="18" charset="0"/>
              </a:rPr>
              <a:t>Direction</a:t>
            </a:r>
          </a:p>
        </p:txBody>
      </p:sp>
    </p:spTree>
    <p:extLst>
      <p:ext uri="{BB962C8B-B14F-4D97-AF65-F5344CB8AC3E}">
        <p14:creationId xmlns:p14="http://schemas.microsoft.com/office/powerpoint/2010/main" val="1502042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4171" b="-84171"/>
            </a:stretch>
          </a:blipFill>
        </p:spPr>
        <p:txBody>
          <a:bodyPr/>
          <a:lstStyle/>
          <a:p>
            <a:endParaRPr lang="en-IN" dirty="0"/>
          </a:p>
        </p:txBody>
      </p:sp>
      <p:sp>
        <p:nvSpPr>
          <p:cNvPr id="6" name="TextBox 5">
            <a:extLst>
              <a:ext uri="{FF2B5EF4-FFF2-40B4-BE49-F238E27FC236}">
                <a16:creationId xmlns:a16="http://schemas.microsoft.com/office/drawing/2014/main" id="{7F73B9C9-4022-08D8-D9FC-9EC193D6D06D}"/>
              </a:ext>
            </a:extLst>
          </p:cNvPr>
          <p:cNvSpPr txBox="1"/>
          <p:nvPr/>
        </p:nvSpPr>
        <p:spPr>
          <a:xfrm>
            <a:off x="7621985" y="3019841"/>
            <a:ext cx="10331246" cy="4247317"/>
          </a:xfrm>
          <a:prstGeom prst="rect">
            <a:avLst/>
          </a:prstGeom>
          <a:noFill/>
          <a:ln w="28575">
            <a:solidFill>
              <a:schemeClr val="accent2"/>
            </a:solidFill>
          </a:ln>
        </p:spPr>
        <p:txBody>
          <a:bodyPr wrap="square" rtlCol="0">
            <a:spAutoFit/>
          </a:bodyPr>
          <a:lstStyle/>
          <a:p>
            <a:pPr algn="just"/>
            <a:r>
              <a:rPr lang="en-US" b="1" dirty="0">
                <a:latin typeface="Cambria" panose="02040503050406030204" pitchFamily="18" charset="0"/>
                <a:ea typeface="Cambria" panose="02040503050406030204" pitchFamily="18" charset="0"/>
              </a:rPr>
              <a:t>Explanation:</a:t>
            </a:r>
          </a:p>
          <a:p>
            <a:pPr algn="just"/>
            <a:endParaRPr lang="en-US" b="1"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To explore whether wind speed and direction influence the frequency and severity of weather-related events in coastal cities, we conducted an analysis on specific coastal cities to understand the relationship between wind patterns and the occurrence of severe weather events. The focus was on Storm events, including hurricanes and storms. The analysis revealed the following insights:</a:t>
            </a:r>
          </a:p>
          <a:p>
            <a:pPr algn="just"/>
            <a:r>
              <a:rPr lang="en-US" dirty="0">
                <a:latin typeface="Cambria" panose="02040503050406030204" pitchFamily="18" charset="0"/>
                <a:ea typeface="Cambria" panose="02040503050406030204" pitchFamily="18" charset="0"/>
              </a:rPr>
              <a:t>Coastal cities, such as Eilat, Jerusalem, San Francisco, and Tel Aviv District, experienced Storm events.</a:t>
            </a:r>
          </a:p>
          <a:p>
            <a:pPr algn="just"/>
            <a:r>
              <a:rPr lang="en-US" dirty="0">
                <a:latin typeface="Cambria" panose="02040503050406030204" pitchFamily="18" charset="0"/>
                <a:ea typeface="Cambria" panose="02040503050406030204" pitchFamily="18" charset="0"/>
              </a:rPr>
              <a:t>The majority of these Storm events occurred with winds coming from the North and the East, indicating that these wind directions might be associated with an increased likelihood of severe weather events.</a:t>
            </a:r>
          </a:p>
          <a:p>
            <a:pPr algn="just"/>
            <a:r>
              <a:rPr lang="en-US" dirty="0">
                <a:latin typeface="Cambria" panose="02040503050406030204" pitchFamily="18" charset="0"/>
                <a:ea typeface="Cambria" panose="02040503050406030204" pitchFamily="18" charset="0"/>
              </a:rPr>
              <a:t>Wind direction from the West also played a role in some Storm events, particularly in Jerusalem and San Francisco.</a:t>
            </a:r>
          </a:p>
          <a:p>
            <a:pPr algn="just"/>
            <a:r>
              <a:rPr lang="en-US" dirty="0">
                <a:latin typeface="Cambria" panose="02040503050406030204" pitchFamily="18" charset="0"/>
                <a:ea typeface="Cambria" panose="02040503050406030204" pitchFamily="18" charset="0"/>
              </a:rPr>
              <a:t>While this analysis provides a snapshot of the relationship between wind patterns and severe weather events in coastal cities, further investigation and data collection would be necessary to draw more definitive conclusions and understand the full extent of this relationship. Additionally, it's important to consider other factors that may contribute to severe weather events, such as temperature and humidity.</a:t>
            </a:r>
          </a:p>
        </p:txBody>
      </p:sp>
      <p:sp>
        <p:nvSpPr>
          <p:cNvPr id="4" name="TextBox 3">
            <a:extLst>
              <a:ext uri="{FF2B5EF4-FFF2-40B4-BE49-F238E27FC236}">
                <a16:creationId xmlns:a16="http://schemas.microsoft.com/office/drawing/2014/main" id="{A156D92D-0EB3-71C5-7AFE-0AE58E4B09A2}"/>
              </a:ext>
            </a:extLst>
          </p:cNvPr>
          <p:cNvSpPr txBox="1"/>
          <p:nvPr/>
        </p:nvSpPr>
        <p:spPr>
          <a:xfrm>
            <a:off x="412955" y="260776"/>
            <a:ext cx="17417845" cy="1212704"/>
          </a:xfrm>
          <a:prstGeom prst="rect">
            <a:avLst/>
          </a:prstGeom>
        </p:spPr>
        <p:txBody>
          <a:bodyPr wrap="square" lIns="0" tIns="0" rIns="0" bIns="0" rtlCol="0" anchor="t">
            <a:spAutoFit/>
          </a:bodyPr>
          <a:lstStyle/>
          <a:p>
            <a:pPr marL="0" lvl="0" indent="0">
              <a:lnSpc>
                <a:spcPct val="150000"/>
              </a:lnSpc>
            </a:pPr>
            <a:r>
              <a:rPr lang="en-US" sz="2800" b="1" dirty="0">
                <a:solidFill>
                  <a:schemeClr val="tx1">
                    <a:lumMod val="75000"/>
                    <a:lumOff val="25000"/>
                  </a:schemeClr>
                </a:solidFill>
                <a:latin typeface="Cambria" panose="02040503050406030204" pitchFamily="18" charset="0"/>
                <a:ea typeface="Cambria" panose="02040503050406030204" pitchFamily="18" charset="0"/>
              </a:rPr>
              <a:t>Explore whether wind speed and direction influence the frequency and severity of weather-related events (e.g., hurricanes, storms) in coastal cities.</a:t>
            </a:r>
          </a:p>
        </p:txBody>
      </p:sp>
      <p:sp>
        <p:nvSpPr>
          <p:cNvPr id="8" name="Rectangle: Rounded Corners 7">
            <a:extLst>
              <a:ext uri="{FF2B5EF4-FFF2-40B4-BE49-F238E27FC236}">
                <a16:creationId xmlns:a16="http://schemas.microsoft.com/office/drawing/2014/main" id="{9A56A26F-6071-4D20-8CAC-C9FD6A0BB04B}"/>
              </a:ext>
            </a:extLst>
          </p:cNvPr>
          <p:cNvSpPr/>
          <p:nvPr/>
        </p:nvSpPr>
        <p:spPr>
          <a:xfrm>
            <a:off x="373862" y="1734256"/>
            <a:ext cx="6788938" cy="4307556"/>
          </a:xfrm>
          <a:prstGeom prst="roundRect">
            <a:avLst/>
          </a:prstGeom>
          <a:solidFill>
            <a:schemeClr val="accent1">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200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Output</a:t>
            </a:r>
            <a:r>
              <a:rPr lang="en-IN" sz="1100">
                <a:solidFill>
                  <a:schemeClr val="tx1"/>
                </a:solidFill>
              </a:rPr>
              <a:t>:</a:t>
            </a:r>
          </a:p>
        </p:txBody>
      </p:sp>
      <p:pic>
        <p:nvPicPr>
          <p:cNvPr id="7" name="Picture 6">
            <a:extLst>
              <a:ext uri="{FF2B5EF4-FFF2-40B4-BE49-F238E27FC236}">
                <a16:creationId xmlns:a16="http://schemas.microsoft.com/office/drawing/2014/main" id="{65E35F54-5D23-EA93-89C8-79C35F4246E2}"/>
              </a:ext>
            </a:extLst>
          </p:cNvPr>
          <p:cNvPicPr>
            <a:picLocks noChangeAspect="1"/>
          </p:cNvPicPr>
          <p:nvPr/>
        </p:nvPicPr>
        <p:blipFill>
          <a:blip r:embed="rId4"/>
          <a:stretch>
            <a:fillRect/>
          </a:stretch>
        </p:blipFill>
        <p:spPr>
          <a:xfrm>
            <a:off x="914400" y="2781300"/>
            <a:ext cx="5693818" cy="1981200"/>
          </a:xfrm>
          <a:prstGeom prst="rect">
            <a:avLst/>
          </a:prstGeom>
        </p:spPr>
      </p:pic>
      <p:graphicFrame>
        <p:nvGraphicFramePr>
          <p:cNvPr id="9" name="Chart 8">
            <a:extLst>
              <a:ext uri="{FF2B5EF4-FFF2-40B4-BE49-F238E27FC236}">
                <a16:creationId xmlns:a16="http://schemas.microsoft.com/office/drawing/2014/main" id="{8D2C0FED-4904-4896-AFC9-889A58E5018B}"/>
              </a:ext>
            </a:extLst>
          </p:cNvPr>
          <p:cNvGraphicFramePr>
            <a:graphicFrameLocks/>
          </p:cNvGraphicFramePr>
          <p:nvPr>
            <p:extLst>
              <p:ext uri="{D42A27DB-BD31-4B8C-83A1-F6EECF244321}">
                <p14:modId xmlns:p14="http://schemas.microsoft.com/office/powerpoint/2010/main" val="2782695068"/>
              </p:ext>
            </p:extLst>
          </p:nvPr>
        </p:nvGraphicFramePr>
        <p:xfrm>
          <a:off x="549140" y="6302588"/>
          <a:ext cx="6788937" cy="372363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48522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1418984" y="3597604"/>
            <a:ext cx="15396600" cy="571200"/>
          </a:xfrm>
          <a:prstGeom prst="rect">
            <a:avLst/>
          </a:prstGeom>
        </p:spPr>
        <p:txBody>
          <a:bodyPr spcFirstLastPara="1" vert="horz" wrap="square" lIns="182850" tIns="182850" rIns="182850" bIns="182850" rtlCol="0" anchor="ctr" anchorCtr="0">
            <a:noAutofit/>
          </a:bodyPr>
          <a:lstStyle/>
          <a:p>
            <a:pPr>
              <a:spcBef>
                <a:spcPts val="0"/>
              </a:spcBef>
            </a:pPr>
            <a:r>
              <a:rPr lang="en" sz="11500" dirty="0">
                <a:latin typeface="Georgia" panose="02040502050405020303" pitchFamily="18" charset="0"/>
              </a:rPr>
              <a:t>Conclusion</a:t>
            </a:r>
            <a:endParaRPr sz="11500" dirty="0">
              <a:latin typeface="Georgia" panose="02040502050405020303" pitchFamily="18" charset="0"/>
            </a:endParaRPr>
          </a:p>
        </p:txBody>
      </p:sp>
      <p:sp>
        <p:nvSpPr>
          <p:cNvPr id="91" name="Google Shape;91;p17"/>
          <p:cNvSpPr/>
          <p:nvPr/>
        </p:nvSpPr>
        <p:spPr>
          <a:xfrm rot="10800000" flipH="1">
            <a:off x="365917" y="1134066"/>
            <a:ext cx="3907230" cy="3382566"/>
          </a:xfrm>
          <a:custGeom>
            <a:avLst/>
            <a:gdLst/>
            <a:ahLst/>
            <a:cxnLst/>
            <a:rect l="l" t="t" r="r" b="b"/>
            <a:pathLst>
              <a:path w="67940" h="58817" extrusionOk="0">
                <a:moveTo>
                  <a:pt x="16985" y="0"/>
                </a:moveTo>
                <a:lnTo>
                  <a:pt x="0" y="29426"/>
                </a:lnTo>
                <a:lnTo>
                  <a:pt x="16985" y="58816"/>
                </a:lnTo>
                <a:lnTo>
                  <a:pt x="50955" y="58816"/>
                </a:lnTo>
                <a:lnTo>
                  <a:pt x="67940" y="29426"/>
                </a:lnTo>
                <a:lnTo>
                  <a:pt x="50955" y="0"/>
                </a:lnTo>
                <a:close/>
              </a:path>
            </a:pathLst>
          </a:custGeom>
          <a:solidFill>
            <a:srgbClr val="1F497D">
              <a:hueOff val="0"/>
              <a:satOff val="0"/>
              <a:lumOff val="0"/>
              <a:alphaOff val="0"/>
            </a:srgbClr>
          </a:solidFill>
          <a:ln w="25400" cap="flat" cmpd="sng" algn="ctr">
            <a:solidFill>
              <a:srgbClr val="EEECE1">
                <a:hueOff val="0"/>
                <a:satOff val="0"/>
                <a:lumOff val="0"/>
                <a:alphaOff val="0"/>
              </a:srgbClr>
            </a:solidFill>
            <a:prstDash val="solid"/>
          </a:ln>
          <a:effectLst/>
        </p:spPr>
        <p:txBody>
          <a:bodyPr spcFirstLastPara="0" vert="horz" wrap="square" lIns="1256151" tIns="152400" rIns="152400" bIns="152400" numCol="1" spcCol="1270" anchor="ctr" anchorCtr="0">
            <a:noAutofit/>
          </a:bodyPr>
          <a:lstStyle/>
          <a:p>
            <a:endParaRPr b="1">
              <a:latin typeface="Cambria" panose="02040503050406030204" pitchFamily="18" charset="0"/>
              <a:ea typeface="Cambria" panose="02040503050406030204" pitchFamily="18" charset="0"/>
            </a:endParaRPr>
          </a:p>
        </p:txBody>
      </p:sp>
      <p:sp>
        <p:nvSpPr>
          <p:cNvPr id="92" name="Google Shape;92;p17"/>
          <p:cNvSpPr/>
          <p:nvPr/>
        </p:nvSpPr>
        <p:spPr>
          <a:xfrm rot="10800000" flipH="1">
            <a:off x="2622577" y="4996634"/>
            <a:ext cx="3907286" cy="3382566"/>
          </a:xfrm>
          <a:custGeom>
            <a:avLst/>
            <a:gdLst/>
            <a:ahLst/>
            <a:cxnLst/>
            <a:rect l="l" t="t" r="r" b="b"/>
            <a:pathLst>
              <a:path w="67941" h="58817" extrusionOk="0">
                <a:moveTo>
                  <a:pt x="16950" y="0"/>
                </a:moveTo>
                <a:lnTo>
                  <a:pt x="1" y="29426"/>
                </a:lnTo>
                <a:lnTo>
                  <a:pt x="16950" y="58816"/>
                </a:lnTo>
                <a:lnTo>
                  <a:pt x="50956" y="58816"/>
                </a:lnTo>
                <a:lnTo>
                  <a:pt x="67940" y="29426"/>
                </a:lnTo>
                <a:lnTo>
                  <a:pt x="50956" y="0"/>
                </a:lnTo>
                <a:close/>
              </a:path>
            </a:pathLst>
          </a:custGeom>
          <a:solidFill>
            <a:srgbClr val="1F497D">
              <a:hueOff val="0"/>
              <a:satOff val="0"/>
              <a:lumOff val="0"/>
              <a:alphaOff val="0"/>
            </a:srgbClr>
          </a:solidFill>
          <a:ln w="25400" cap="flat" cmpd="sng" algn="ctr">
            <a:solidFill>
              <a:srgbClr val="EEECE1">
                <a:hueOff val="0"/>
                <a:satOff val="0"/>
                <a:lumOff val="0"/>
                <a:alphaOff val="0"/>
              </a:srgbClr>
            </a:solidFill>
            <a:prstDash val="solid"/>
          </a:ln>
          <a:effectLst/>
        </p:spPr>
        <p:txBody>
          <a:bodyPr spcFirstLastPara="0" vert="horz" wrap="square" lIns="1256151" tIns="152400" rIns="152400" bIns="152400" numCol="1" spcCol="1270" anchor="ctr" anchorCtr="0">
            <a:noAutofit/>
          </a:bodyPr>
          <a:lstStyle/>
          <a:p>
            <a:endParaRPr b="1">
              <a:latin typeface="Cambria" panose="02040503050406030204" pitchFamily="18" charset="0"/>
              <a:ea typeface="Cambria" panose="02040503050406030204" pitchFamily="18" charset="0"/>
            </a:endParaRPr>
          </a:p>
        </p:txBody>
      </p:sp>
      <p:sp>
        <p:nvSpPr>
          <p:cNvPr id="93" name="Google Shape;93;p17"/>
          <p:cNvSpPr/>
          <p:nvPr/>
        </p:nvSpPr>
        <p:spPr>
          <a:xfrm rot="10800000" flipH="1">
            <a:off x="7163670" y="6687917"/>
            <a:ext cx="3907230" cy="3384636"/>
          </a:xfrm>
          <a:custGeom>
            <a:avLst/>
            <a:gdLst/>
            <a:ahLst/>
            <a:cxnLst/>
            <a:rect l="l" t="t" r="r" b="b"/>
            <a:pathLst>
              <a:path w="67940" h="58853" extrusionOk="0">
                <a:moveTo>
                  <a:pt x="16985" y="0"/>
                </a:moveTo>
                <a:lnTo>
                  <a:pt x="0" y="29426"/>
                </a:lnTo>
                <a:lnTo>
                  <a:pt x="16985" y="58852"/>
                </a:lnTo>
                <a:lnTo>
                  <a:pt x="50955" y="58852"/>
                </a:lnTo>
                <a:lnTo>
                  <a:pt x="67940" y="29426"/>
                </a:lnTo>
                <a:lnTo>
                  <a:pt x="50955" y="0"/>
                </a:lnTo>
                <a:close/>
              </a:path>
            </a:pathLst>
          </a:custGeom>
          <a:solidFill>
            <a:srgbClr val="1F497D">
              <a:hueOff val="0"/>
              <a:satOff val="0"/>
              <a:lumOff val="0"/>
              <a:alphaOff val="0"/>
            </a:srgbClr>
          </a:solidFill>
          <a:ln w="25400" cap="flat" cmpd="sng" algn="ctr">
            <a:solidFill>
              <a:srgbClr val="EEECE1">
                <a:hueOff val="0"/>
                <a:satOff val="0"/>
                <a:lumOff val="0"/>
                <a:alphaOff val="0"/>
              </a:srgbClr>
            </a:solidFill>
            <a:prstDash val="solid"/>
          </a:ln>
          <a:effectLst/>
        </p:spPr>
        <p:txBody>
          <a:bodyPr spcFirstLastPara="0" vert="horz" wrap="square" lIns="1256151" tIns="152400" rIns="152400" bIns="152400" numCol="1" spcCol="1270" anchor="ctr" anchorCtr="0">
            <a:noAutofit/>
          </a:bodyPr>
          <a:lstStyle/>
          <a:p>
            <a:endParaRPr b="1">
              <a:latin typeface="Cambria" panose="02040503050406030204" pitchFamily="18" charset="0"/>
              <a:ea typeface="Cambria" panose="02040503050406030204" pitchFamily="18" charset="0"/>
            </a:endParaRPr>
          </a:p>
        </p:txBody>
      </p:sp>
      <p:sp>
        <p:nvSpPr>
          <p:cNvPr id="94" name="Google Shape;94;p17"/>
          <p:cNvSpPr/>
          <p:nvPr/>
        </p:nvSpPr>
        <p:spPr>
          <a:xfrm rot="10800000" flipH="1">
            <a:off x="11991409" y="4996634"/>
            <a:ext cx="3907230" cy="3382566"/>
          </a:xfrm>
          <a:custGeom>
            <a:avLst/>
            <a:gdLst/>
            <a:ahLst/>
            <a:cxnLst/>
            <a:rect l="l" t="t" r="r" b="b"/>
            <a:pathLst>
              <a:path w="67940" h="58817" extrusionOk="0">
                <a:moveTo>
                  <a:pt x="16985" y="1"/>
                </a:moveTo>
                <a:lnTo>
                  <a:pt x="0" y="29391"/>
                </a:lnTo>
                <a:lnTo>
                  <a:pt x="16985" y="58817"/>
                </a:lnTo>
                <a:lnTo>
                  <a:pt x="50955" y="58817"/>
                </a:lnTo>
                <a:lnTo>
                  <a:pt x="67940" y="29391"/>
                </a:lnTo>
                <a:lnTo>
                  <a:pt x="50955" y="1"/>
                </a:lnTo>
                <a:close/>
              </a:path>
            </a:pathLst>
          </a:custGeom>
          <a:solidFill>
            <a:srgbClr val="1F497D">
              <a:hueOff val="0"/>
              <a:satOff val="0"/>
              <a:lumOff val="0"/>
              <a:alphaOff val="0"/>
            </a:srgbClr>
          </a:solidFill>
          <a:ln w="25400" cap="flat" cmpd="sng" algn="ctr">
            <a:solidFill>
              <a:srgbClr val="EEECE1">
                <a:hueOff val="0"/>
                <a:satOff val="0"/>
                <a:lumOff val="0"/>
                <a:alphaOff val="0"/>
              </a:srgbClr>
            </a:solidFill>
            <a:prstDash val="solid"/>
          </a:ln>
          <a:effectLst/>
        </p:spPr>
        <p:txBody>
          <a:bodyPr spcFirstLastPara="0" vert="horz" wrap="square" lIns="1256151" tIns="152400" rIns="152400" bIns="152400" numCol="1" spcCol="1270" anchor="ctr" anchorCtr="0">
            <a:noAutofit/>
          </a:bodyPr>
          <a:lstStyle/>
          <a:p>
            <a:endParaRPr b="1">
              <a:latin typeface="Cambria" panose="02040503050406030204" pitchFamily="18" charset="0"/>
              <a:ea typeface="Cambria" panose="02040503050406030204" pitchFamily="18" charset="0"/>
            </a:endParaRPr>
          </a:p>
        </p:txBody>
      </p:sp>
      <p:sp>
        <p:nvSpPr>
          <p:cNvPr id="95" name="Google Shape;95;p17"/>
          <p:cNvSpPr/>
          <p:nvPr/>
        </p:nvSpPr>
        <p:spPr>
          <a:xfrm rot="10800000" flipH="1">
            <a:off x="14055651" y="1134066"/>
            <a:ext cx="3907286" cy="3384636"/>
          </a:xfrm>
          <a:custGeom>
            <a:avLst/>
            <a:gdLst/>
            <a:ahLst/>
            <a:cxnLst/>
            <a:rect l="l" t="t" r="r" b="b"/>
            <a:pathLst>
              <a:path w="67941" h="58853" extrusionOk="0">
                <a:moveTo>
                  <a:pt x="16985" y="0"/>
                </a:moveTo>
                <a:lnTo>
                  <a:pt x="1" y="29426"/>
                </a:lnTo>
                <a:lnTo>
                  <a:pt x="16985" y="58852"/>
                </a:lnTo>
                <a:lnTo>
                  <a:pt x="50955" y="58852"/>
                </a:lnTo>
                <a:lnTo>
                  <a:pt x="67940" y="29426"/>
                </a:lnTo>
                <a:lnTo>
                  <a:pt x="50955" y="0"/>
                </a:lnTo>
                <a:close/>
              </a:path>
            </a:pathLst>
          </a:custGeom>
          <a:solidFill>
            <a:srgbClr val="1F497D">
              <a:hueOff val="0"/>
              <a:satOff val="0"/>
              <a:lumOff val="0"/>
              <a:alphaOff val="0"/>
            </a:srgbClr>
          </a:solidFill>
          <a:ln w="25400" cap="flat" cmpd="sng" algn="ctr">
            <a:solidFill>
              <a:srgbClr val="EEECE1">
                <a:hueOff val="0"/>
                <a:satOff val="0"/>
                <a:lumOff val="0"/>
                <a:alphaOff val="0"/>
              </a:srgbClr>
            </a:solidFill>
            <a:prstDash val="solid"/>
          </a:ln>
          <a:effectLst/>
        </p:spPr>
        <p:txBody>
          <a:bodyPr spcFirstLastPara="0" vert="horz" wrap="square" lIns="1256151" tIns="152400" rIns="152400" bIns="152400" numCol="1" spcCol="1270" anchor="ctr" anchorCtr="0">
            <a:noAutofit/>
          </a:bodyPr>
          <a:lstStyle/>
          <a:p>
            <a:endParaRPr b="1">
              <a:latin typeface="Cambria" panose="02040503050406030204" pitchFamily="18" charset="0"/>
              <a:ea typeface="Cambria" panose="02040503050406030204" pitchFamily="18" charset="0"/>
            </a:endParaRPr>
          </a:p>
        </p:txBody>
      </p:sp>
      <p:sp>
        <p:nvSpPr>
          <p:cNvPr id="96" name="Google Shape;96;p17"/>
          <p:cNvSpPr txBox="1"/>
          <p:nvPr/>
        </p:nvSpPr>
        <p:spPr>
          <a:xfrm>
            <a:off x="829131" y="2320449"/>
            <a:ext cx="2980800" cy="1009800"/>
          </a:xfrm>
          <a:prstGeom prst="rect">
            <a:avLst/>
          </a:prstGeom>
          <a:noFill/>
          <a:ln>
            <a:noFill/>
          </a:ln>
        </p:spPr>
        <p:txBody>
          <a:bodyPr spcFirstLastPara="1" wrap="square" lIns="0" tIns="18550" rIns="0" bIns="0" anchor="ctr" anchorCtr="0">
            <a:noAutofit/>
          </a:bodyPr>
          <a:lstStyle/>
          <a:p>
            <a:pPr algn="ctr">
              <a:lnSpc>
                <a:spcPct val="115000"/>
              </a:lnSpc>
              <a:spcBef>
                <a:spcPts val="1000"/>
              </a:spcBef>
            </a:pPr>
            <a:r>
              <a:rPr lang="en-US" sz="2400" dirty="0">
                <a:solidFill>
                  <a:schemeClr val="lt1"/>
                </a:solidFill>
                <a:latin typeface="Cambria" panose="02040503050406030204" pitchFamily="18" charset="0"/>
                <a:ea typeface="Cambria" panose="02040503050406030204" pitchFamily="18" charset="0"/>
                <a:cs typeface="Roboto"/>
                <a:sym typeface="Roboto"/>
              </a:rPr>
              <a:t>Uncovered patterns in extreme latitudes and clusters of cities with similar coordinates.</a:t>
            </a:r>
            <a:endParaRPr sz="2400" dirty="0">
              <a:solidFill>
                <a:schemeClr val="lt1"/>
              </a:solidFill>
              <a:latin typeface="Cambria" panose="02040503050406030204" pitchFamily="18" charset="0"/>
              <a:ea typeface="Cambria" panose="02040503050406030204" pitchFamily="18" charset="0"/>
              <a:cs typeface="Roboto"/>
              <a:sym typeface="Roboto"/>
            </a:endParaRPr>
          </a:p>
        </p:txBody>
      </p:sp>
      <p:sp>
        <p:nvSpPr>
          <p:cNvPr id="98" name="Google Shape;98;p17"/>
          <p:cNvSpPr txBox="1"/>
          <p:nvPr/>
        </p:nvSpPr>
        <p:spPr>
          <a:xfrm>
            <a:off x="3082819" y="6183017"/>
            <a:ext cx="2986800" cy="1009800"/>
          </a:xfrm>
          <a:prstGeom prst="rect">
            <a:avLst/>
          </a:prstGeom>
          <a:noFill/>
          <a:ln>
            <a:noFill/>
          </a:ln>
        </p:spPr>
        <p:txBody>
          <a:bodyPr spcFirstLastPara="1" wrap="square" lIns="0" tIns="18550" rIns="0" bIns="0" anchor="ctr" anchorCtr="0">
            <a:noAutofit/>
          </a:bodyPr>
          <a:lstStyle/>
          <a:p>
            <a:pPr algn="ctr">
              <a:lnSpc>
                <a:spcPct val="115000"/>
              </a:lnSpc>
              <a:spcBef>
                <a:spcPts val="1000"/>
              </a:spcBef>
            </a:pPr>
            <a:r>
              <a:rPr lang="en-US" sz="2400" dirty="0">
                <a:solidFill>
                  <a:schemeClr val="lt1"/>
                </a:solidFill>
                <a:latin typeface="Cambria" panose="02040503050406030204" pitchFamily="18" charset="0"/>
                <a:ea typeface="Cambria" panose="02040503050406030204" pitchFamily="18" charset="0"/>
                <a:cs typeface="Roboto"/>
                <a:sym typeface="Roboto"/>
              </a:rPr>
              <a:t>Noted the significant role of wind direction in temperature fluctuations, especially in coastal cities.</a:t>
            </a:r>
            <a:endParaRPr sz="2400" dirty="0">
              <a:solidFill>
                <a:schemeClr val="lt1"/>
              </a:solidFill>
              <a:latin typeface="Cambria" panose="02040503050406030204" pitchFamily="18" charset="0"/>
              <a:ea typeface="Cambria" panose="02040503050406030204" pitchFamily="18" charset="0"/>
              <a:cs typeface="Roboto"/>
              <a:sym typeface="Roboto"/>
            </a:endParaRPr>
          </a:p>
        </p:txBody>
      </p:sp>
      <p:sp>
        <p:nvSpPr>
          <p:cNvPr id="100" name="Google Shape;100;p17"/>
          <p:cNvSpPr txBox="1"/>
          <p:nvPr/>
        </p:nvSpPr>
        <p:spPr>
          <a:xfrm>
            <a:off x="7623884" y="7874600"/>
            <a:ext cx="2986800" cy="1009200"/>
          </a:xfrm>
          <a:prstGeom prst="rect">
            <a:avLst/>
          </a:prstGeom>
          <a:noFill/>
          <a:ln>
            <a:noFill/>
          </a:ln>
        </p:spPr>
        <p:txBody>
          <a:bodyPr spcFirstLastPara="1" wrap="square" lIns="0" tIns="18550" rIns="0" bIns="0" anchor="ctr" anchorCtr="0">
            <a:noAutofit/>
          </a:bodyPr>
          <a:lstStyle/>
          <a:p>
            <a:pPr algn="ctr">
              <a:lnSpc>
                <a:spcPct val="115000"/>
              </a:lnSpc>
              <a:spcBef>
                <a:spcPts val="1000"/>
              </a:spcBef>
            </a:pPr>
            <a:r>
              <a:rPr lang="en-US" sz="2400" dirty="0">
                <a:solidFill>
                  <a:schemeClr val="lt1"/>
                </a:solidFill>
                <a:latin typeface="Cambria" panose="02040503050406030204" pitchFamily="18" charset="0"/>
                <a:ea typeface="Cambria" panose="02040503050406030204" pitchFamily="18" charset="0"/>
                <a:cs typeface="Roboto"/>
                <a:sym typeface="Roboto"/>
              </a:rPr>
              <a:t>Examined extreme weather events and temperature anomalies.</a:t>
            </a:r>
            <a:endParaRPr sz="2400" dirty="0">
              <a:solidFill>
                <a:schemeClr val="lt1"/>
              </a:solidFill>
              <a:latin typeface="Cambria" panose="02040503050406030204" pitchFamily="18" charset="0"/>
              <a:ea typeface="Cambria" panose="02040503050406030204" pitchFamily="18" charset="0"/>
              <a:cs typeface="Roboto"/>
              <a:sym typeface="Roboto"/>
            </a:endParaRPr>
          </a:p>
        </p:txBody>
      </p:sp>
      <p:sp>
        <p:nvSpPr>
          <p:cNvPr id="102" name="Google Shape;102;p17"/>
          <p:cNvSpPr txBox="1"/>
          <p:nvPr/>
        </p:nvSpPr>
        <p:spPr>
          <a:xfrm>
            <a:off x="12390495" y="6183017"/>
            <a:ext cx="2986800" cy="1009800"/>
          </a:xfrm>
          <a:prstGeom prst="rect">
            <a:avLst/>
          </a:prstGeom>
          <a:noFill/>
          <a:ln>
            <a:noFill/>
          </a:ln>
        </p:spPr>
        <p:txBody>
          <a:bodyPr spcFirstLastPara="1" wrap="square" lIns="0" tIns="18550" rIns="0" bIns="0" anchor="ctr" anchorCtr="0">
            <a:noAutofit/>
          </a:bodyPr>
          <a:lstStyle/>
          <a:p>
            <a:pPr algn="ctr">
              <a:lnSpc>
                <a:spcPct val="115000"/>
              </a:lnSpc>
              <a:spcBef>
                <a:spcPts val="1000"/>
              </a:spcBef>
            </a:pPr>
            <a:r>
              <a:rPr lang="en-US" sz="2400" dirty="0">
                <a:solidFill>
                  <a:schemeClr val="lt1"/>
                </a:solidFill>
                <a:latin typeface="Cambria" panose="02040503050406030204" pitchFamily="18" charset="0"/>
                <a:ea typeface="Cambria" panose="02040503050406030204" pitchFamily="18" charset="0"/>
                <a:cs typeface="Roboto"/>
                <a:sym typeface="Roboto"/>
              </a:rPr>
              <a:t>Delved into the consequences of strong winds in specific cities.</a:t>
            </a:r>
            <a:endParaRPr sz="2400" dirty="0">
              <a:solidFill>
                <a:schemeClr val="lt1"/>
              </a:solidFill>
              <a:latin typeface="Cambria" panose="02040503050406030204" pitchFamily="18" charset="0"/>
              <a:ea typeface="Cambria" panose="02040503050406030204" pitchFamily="18" charset="0"/>
              <a:cs typeface="Roboto"/>
              <a:sym typeface="Roboto"/>
            </a:endParaRPr>
          </a:p>
        </p:txBody>
      </p:sp>
      <p:sp>
        <p:nvSpPr>
          <p:cNvPr id="104" name="Google Shape;104;p17"/>
          <p:cNvSpPr txBox="1"/>
          <p:nvPr/>
        </p:nvSpPr>
        <p:spPr>
          <a:xfrm>
            <a:off x="14511558" y="2402992"/>
            <a:ext cx="2986800" cy="1009800"/>
          </a:xfrm>
          <a:prstGeom prst="rect">
            <a:avLst/>
          </a:prstGeom>
          <a:noFill/>
          <a:ln>
            <a:noFill/>
          </a:ln>
        </p:spPr>
        <p:txBody>
          <a:bodyPr spcFirstLastPara="1" wrap="square" lIns="0" tIns="14300" rIns="0" bIns="0" anchor="ctr" anchorCtr="0">
            <a:noAutofit/>
          </a:bodyPr>
          <a:lstStyle/>
          <a:p>
            <a:pPr algn="ctr">
              <a:lnSpc>
                <a:spcPct val="115000"/>
              </a:lnSpc>
              <a:spcBef>
                <a:spcPts val="600"/>
              </a:spcBef>
            </a:pPr>
            <a:r>
              <a:rPr lang="en-US" sz="2400" dirty="0">
                <a:solidFill>
                  <a:schemeClr val="lt1"/>
                </a:solidFill>
                <a:latin typeface="Cambria" panose="02040503050406030204" pitchFamily="18" charset="0"/>
                <a:ea typeface="Cambria" panose="02040503050406030204" pitchFamily="18" charset="0"/>
                <a:cs typeface="Roboto"/>
                <a:sym typeface="Roboto"/>
              </a:rPr>
              <a:t>Identified correlations between geographical factors, temperature, and humidity.</a:t>
            </a:r>
            <a:endParaRPr sz="2400" dirty="0">
              <a:solidFill>
                <a:schemeClr val="lt1"/>
              </a:solidFill>
              <a:latin typeface="Cambria" panose="02040503050406030204" pitchFamily="18" charset="0"/>
              <a:ea typeface="Cambria" panose="02040503050406030204" pitchFamily="18" charset="0"/>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pic>
        <p:nvPicPr>
          <p:cNvPr id="7" name="Picture 6">
            <a:extLst>
              <a:ext uri="{FF2B5EF4-FFF2-40B4-BE49-F238E27FC236}">
                <a16:creationId xmlns:a16="http://schemas.microsoft.com/office/drawing/2014/main" id="{2AE6D29E-079A-8DCA-D33B-120ABB549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0"/>
            <a:ext cx="5562600" cy="556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5"/>
          <p:cNvSpPr txBox="1">
            <a:spLocks noGrp="1"/>
          </p:cNvSpPr>
          <p:nvPr>
            <p:ph type="title"/>
          </p:nvPr>
        </p:nvSpPr>
        <p:spPr>
          <a:xfrm>
            <a:off x="914400" y="821450"/>
            <a:ext cx="16459200" cy="962400"/>
          </a:xfrm>
          <a:prstGeom prst="rect">
            <a:avLst/>
          </a:prstGeom>
        </p:spPr>
        <p:txBody>
          <a:bodyPr spcFirstLastPara="1" vert="horz" wrap="square" lIns="182850" tIns="182850" rIns="182850" bIns="182850" rtlCol="0" anchor="ctr" anchorCtr="0">
            <a:noAutofit/>
          </a:bodyPr>
          <a:lstStyle/>
          <a:p>
            <a:pPr>
              <a:spcBef>
                <a:spcPts val="0"/>
              </a:spcBef>
            </a:pPr>
            <a:r>
              <a:rPr lang="en" sz="7200" b="1" dirty="0"/>
              <a:t>Goals</a:t>
            </a:r>
            <a:endParaRPr sz="7200" b="1" dirty="0"/>
          </a:p>
        </p:txBody>
      </p:sp>
      <p:grpSp>
        <p:nvGrpSpPr>
          <p:cNvPr id="2" name="Group 1">
            <a:extLst>
              <a:ext uri="{FF2B5EF4-FFF2-40B4-BE49-F238E27FC236}">
                <a16:creationId xmlns:a16="http://schemas.microsoft.com/office/drawing/2014/main" id="{0BC650A5-DA35-9D68-607A-CBB93B2873D9}"/>
              </a:ext>
            </a:extLst>
          </p:cNvPr>
          <p:cNvGrpSpPr/>
          <p:nvPr/>
        </p:nvGrpSpPr>
        <p:grpSpPr>
          <a:xfrm>
            <a:off x="685800" y="2335289"/>
            <a:ext cx="17373580" cy="6934799"/>
            <a:chOff x="914420" y="2628301"/>
            <a:chExt cx="16459181" cy="6356678"/>
          </a:xfrm>
        </p:grpSpPr>
        <p:grpSp>
          <p:nvGrpSpPr>
            <p:cNvPr id="487" name="Google Shape;487;p25"/>
            <p:cNvGrpSpPr/>
            <p:nvPr/>
          </p:nvGrpSpPr>
          <p:grpSpPr>
            <a:xfrm>
              <a:off x="3570795" y="2628301"/>
              <a:ext cx="13802806" cy="1858002"/>
              <a:chOff x="1785397" y="1161750"/>
              <a:chExt cx="6901403" cy="929001"/>
            </a:xfrm>
            <a:solidFill>
              <a:schemeClr val="tx2"/>
            </a:solidFill>
          </p:grpSpPr>
          <p:sp>
            <p:nvSpPr>
              <p:cNvPr id="488" name="Google Shape;488;p25"/>
              <p:cNvSpPr/>
              <p:nvPr/>
            </p:nvSpPr>
            <p:spPr>
              <a:xfrm>
                <a:off x="3807687" y="1162100"/>
                <a:ext cx="539414" cy="928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grpFill/>
              <a:ln>
                <a:noFill/>
              </a:ln>
            </p:spPr>
            <p:txBody>
              <a:bodyPr spcFirstLastPara="1" wrap="square" lIns="182850" tIns="182850" rIns="182850" bIns="182850" anchor="ctr" anchorCtr="0">
                <a:noAutofit/>
              </a:bodyPr>
              <a:lstStyle/>
              <a:p>
                <a:endParaRPr sz="3600"/>
              </a:p>
            </p:txBody>
          </p:sp>
          <p:sp>
            <p:nvSpPr>
              <p:cNvPr id="489" name="Google Shape;489;p25"/>
              <p:cNvSpPr/>
              <p:nvPr/>
            </p:nvSpPr>
            <p:spPr>
              <a:xfrm rot="5400000">
                <a:off x="6137250" y="-627850"/>
                <a:ext cx="759600" cy="4339500"/>
              </a:xfrm>
              <a:prstGeom prst="round2SameRect">
                <a:avLst>
                  <a:gd name="adj1" fmla="val 16667"/>
                  <a:gd name="adj2" fmla="val 0"/>
                </a:avLst>
              </a:prstGeom>
              <a:grpFill/>
              <a:ln>
                <a:noFill/>
              </a:ln>
            </p:spPr>
            <p:txBody>
              <a:bodyPr spcFirstLastPara="1" wrap="square" lIns="182850" tIns="182850" rIns="182850" bIns="182850" anchor="ctr" anchorCtr="0">
                <a:noAutofit/>
              </a:bodyPr>
              <a:lstStyle/>
              <a:p>
                <a:endParaRPr sz="3600"/>
              </a:p>
            </p:txBody>
          </p:sp>
          <p:sp>
            <p:nvSpPr>
              <p:cNvPr id="490" name="Google Shape;490;p25"/>
              <p:cNvSpPr/>
              <p:nvPr/>
            </p:nvSpPr>
            <p:spPr>
              <a:xfrm>
                <a:off x="1785397" y="1497725"/>
                <a:ext cx="2022468" cy="593012"/>
              </a:xfrm>
              <a:custGeom>
                <a:avLst/>
                <a:gdLst/>
                <a:ahLst/>
                <a:cxnLst/>
                <a:rect l="l" t="t" r="r" b="b"/>
                <a:pathLst>
                  <a:path w="65378" h="21730" extrusionOk="0">
                    <a:moveTo>
                      <a:pt x="1" y="0"/>
                    </a:moveTo>
                    <a:lnTo>
                      <a:pt x="1" y="21729"/>
                    </a:lnTo>
                    <a:lnTo>
                      <a:pt x="65378" y="21729"/>
                    </a:lnTo>
                    <a:lnTo>
                      <a:pt x="65378" y="0"/>
                    </a:lnTo>
                    <a:close/>
                  </a:path>
                </a:pathLst>
              </a:custGeom>
              <a:grpFill/>
              <a:ln>
                <a:noFill/>
              </a:ln>
            </p:spPr>
            <p:txBody>
              <a:bodyPr spcFirstLastPara="1" wrap="square" lIns="182850" tIns="182850" rIns="182850" bIns="182850" anchor="ctr" anchorCtr="0">
                <a:noAutofit/>
              </a:bodyPr>
              <a:lstStyle/>
              <a:p>
                <a:endParaRPr sz="3600"/>
              </a:p>
            </p:txBody>
          </p:sp>
          <p:sp>
            <p:nvSpPr>
              <p:cNvPr id="491" name="Google Shape;491;p25"/>
              <p:cNvSpPr/>
              <p:nvPr/>
            </p:nvSpPr>
            <p:spPr>
              <a:xfrm>
                <a:off x="3807687" y="1161750"/>
                <a:ext cx="539414" cy="928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grpFill/>
              <a:ln>
                <a:noFill/>
              </a:ln>
            </p:spPr>
            <p:txBody>
              <a:bodyPr spcFirstLastPara="1" wrap="square" lIns="182850" tIns="182850" rIns="182850" bIns="182850" anchor="ctr" anchorCtr="0">
                <a:noAutofit/>
              </a:bodyPr>
              <a:lstStyle/>
              <a:p>
                <a:endParaRPr sz="3600"/>
              </a:p>
            </p:txBody>
          </p:sp>
        </p:grpSp>
        <p:grpSp>
          <p:nvGrpSpPr>
            <p:cNvPr id="492" name="Google Shape;492;p25"/>
            <p:cNvGrpSpPr/>
            <p:nvPr/>
          </p:nvGrpSpPr>
          <p:grpSpPr>
            <a:xfrm>
              <a:off x="3570794" y="4239897"/>
              <a:ext cx="13802464" cy="1521982"/>
              <a:chOff x="1785397" y="1967548"/>
              <a:chExt cx="6901232" cy="760991"/>
            </a:xfrm>
            <a:solidFill>
              <a:schemeClr val="tx2"/>
            </a:solidFill>
          </p:grpSpPr>
          <p:sp>
            <p:nvSpPr>
              <p:cNvPr id="493" name="Google Shape;493;p25"/>
              <p:cNvSpPr/>
              <p:nvPr/>
            </p:nvSpPr>
            <p:spPr>
              <a:xfrm rot="5400000">
                <a:off x="6136929" y="177900"/>
                <a:ext cx="759900" cy="4339500"/>
              </a:xfrm>
              <a:prstGeom prst="round2SameRect">
                <a:avLst>
                  <a:gd name="adj1" fmla="val 16667"/>
                  <a:gd name="adj2" fmla="val 0"/>
                </a:avLst>
              </a:prstGeom>
              <a:grpFill/>
              <a:ln>
                <a:noFill/>
              </a:ln>
            </p:spPr>
            <p:txBody>
              <a:bodyPr spcFirstLastPara="1" wrap="square" lIns="182850" tIns="182850" rIns="182850" bIns="182850" anchor="ctr" anchorCtr="0">
                <a:noAutofit/>
              </a:bodyPr>
              <a:lstStyle/>
              <a:p>
                <a:endParaRPr sz="3600"/>
              </a:p>
            </p:txBody>
          </p:sp>
          <p:sp>
            <p:nvSpPr>
              <p:cNvPr id="494" name="Google Shape;494;p25"/>
              <p:cNvSpPr/>
              <p:nvPr/>
            </p:nvSpPr>
            <p:spPr>
              <a:xfrm>
                <a:off x="1785397" y="2135520"/>
                <a:ext cx="2022468" cy="593012"/>
              </a:xfrm>
              <a:custGeom>
                <a:avLst/>
                <a:gdLst/>
                <a:ahLst/>
                <a:cxnLst/>
                <a:rect l="l" t="t" r="r" b="b"/>
                <a:pathLst>
                  <a:path w="65378" h="21730" extrusionOk="0">
                    <a:moveTo>
                      <a:pt x="1" y="0"/>
                    </a:moveTo>
                    <a:lnTo>
                      <a:pt x="1" y="21729"/>
                    </a:lnTo>
                    <a:lnTo>
                      <a:pt x="65378" y="21729"/>
                    </a:lnTo>
                    <a:lnTo>
                      <a:pt x="65378" y="0"/>
                    </a:lnTo>
                    <a:close/>
                  </a:path>
                </a:pathLst>
              </a:custGeom>
              <a:grpFill/>
              <a:ln>
                <a:noFill/>
              </a:ln>
            </p:spPr>
            <p:txBody>
              <a:bodyPr spcFirstLastPara="1" wrap="square" lIns="182850" tIns="182850" rIns="182850" bIns="182850" anchor="ctr" anchorCtr="0">
                <a:noAutofit/>
              </a:bodyPr>
              <a:lstStyle/>
              <a:p>
                <a:endParaRPr sz="3600"/>
              </a:p>
            </p:txBody>
          </p:sp>
          <p:sp>
            <p:nvSpPr>
              <p:cNvPr id="495" name="Google Shape;495;p25"/>
              <p:cNvSpPr/>
              <p:nvPr/>
            </p:nvSpPr>
            <p:spPr>
              <a:xfrm>
                <a:off x="3807687" y="1968185"/>
                <a:ext cx="539414" cy="760354"/>
              </a:xfrm>
              <a:custGeom>
                <a:avLst/>
                <a:gdLst/>
                <a:ahLst/>
                <a:cxnLst/>
                <a:rect l="l" t="t" r="r" b="b"/>
                <a:pathLst>
                  <a:path w="19766" h="27862" extrusionOk="0">
                    <a:moveTo>
                      <a:pt x="19765" y="1"/>
                    </a:moveTo>
                    <a:lnTo>
                      <a:pt x="1" y="6132"/>
                    </a:lnTo>
                    <a:lnTo>
                      <a:pt x="1" y="27861"/>
                    </a:lnTo>
                    <a:lnTo>
                      <a:pt x="19765" y="27837"/>
                    </a:lnTo>
                    <a:lnTo>
                      <a:pt x="19765" y="1"/>
                    </a:lnTo>
                    <a:close/>
                  </a:path>
                </a:pathLst>
              </a:custGeom>
              <a:grpFill/>
              <a:ln>
                <a:noFill/>
              </a:ln>
            </p:spPr>
            <p:txBody>
              <a:bodyPr spcFirstLastPara="1" wrap="square" lIns="182850" tIns="182850" rIns="182850" bIns="182850" anchor="ctr" anchorCtr="0">
                <a:noAutofit/>
              </a:bodyPr>
              <a:lstStyle/>
              <a:p>
                <a:endParaRPr sz="3600"/>
              </a:p>
            </p:txBody>
          </p:sp>
          <p:sp>
            <p:nvSpPr>
              <p:cNvPr id="496" name="Google Shape;496;p25"/>
              <p:cNvSpPr/>
              <p:nvPr/>
            </p:nvSpPr>
            <p:spPr>
              <a:xfrm>
                <a:off x="3807687" y="1967548"/>
                <a:ext cx="539414" cy="760354"/>
              </a:xfrm>
              <a:custGeom>
                <a:avLst/>
                <a:gdLst/>
                <a:ahLst/>
                <a:cxnLst/>
                <a:rect l="l" t="t" r="r" b="b"/>
                <a:pathLst>
                  <a:path w="19766" h="27862" extrusionOk="0">
                    <a:moveTo>
                      <a:pt x="19765" y="1"/>
                    </a:moveTo>
                    <a:lnTo>
                      <a:pt x="1" y="6132"/>
                    </a:lnTo>
                    <a:lnTo>
                      <a:pt x="1" y="27861"/>
                    </a:lnTo>
                    <a:lnTo>
                      <a:pt x="19765" y="27837"/>
                    </a:lnTo>
                    <a:lnTo>
                      <a:pt x="19765" y="1"/>
                    </a:lnTo>
                    <a:close/>
                  </a:path>
                </a:pathLst>
              </a:custGeom>
              <a:grpFill/>
              <a:ln>
                <a:noFill/>
              </a:ln>
            </p:spPr>
            <p:txBody>
              <a:bodyPr spcFirstLastPara="1" wrap="square" lIns="182850" tIns="182850" rIns="182850" bIns="182850" anchor="ctr" anchorCtr="0">
                <a:noAutofit/>
              </a:bodyPr>
              <a:lstStyle/>
              <a:p>
                <a:endParaRPr sz="3600" dirty="0"/>
              </a:p>
            </p:txBody>
          </p:sp>
        </p:grpSp>
        <p:grpSp>
          <p:nvGrpSpPr>
            <p:cNvPr id="497" name="Google Shape;497;p25"/>
            <p:cNvGrpSpPr/>
            <p:nvPr/>
          </p:nvGrpSpPr>
          <p:grpSpPr>
            <a:xfrm>
              <a:off x="3570794" y="5851387"/>
              <a:ext cx="13802464" cy="1521354"/>
              <a:chOff x="1785397" y="2773293"/>
              <a:chExt cx="6901232" cy="760677"/>
            </a:xfrm>
            <a:solidFill>
              <a:schemeClr val="tx2"/>
            </a:solidFill>
          </p:grpSpPr>
          <p:sp>
            <p:nvSpPr>
              <p:cNvPr id="498" name="Google Shape;498;p25"/>
              <p:cNvSpPr/>
              <p:nvPr/>
            </p:nvSpPr>
            <p:spPr>
              <a:xfrm rot="5400000">
                <a:off x="6137079" y="984100"/>
                <a:ext cx="759600" cy="4339500"/>
              </a:xfrm>
              <a:prstGeom prst="round2SameRect">
                <a:avLst>
                  <a:gd name="adj1" fmla="val 16667"/>
                  <a:gd name="adj2" fmla="val 0"/>
                </a:avLst>
              </a:prstGeom>
              <a:grpFill/>
              <a:ln>
                <a:noFill/>
              </a:ln>
            </p:spPr>
            <p:txBody>
              <a:bodyPr spcFirstLastPara="1" wrap="square" lIns="182850" tIns="182850" rIns="182850" bIns="182850" anchor="ctr" anchorCtr="0">
                <a:noAutofit/>
              </a:bodyPr>
              <a:lstStyle/>
              <a:p>
                <a:endParaRPr sz="3600"/>
              </a:p>
            </p:txBody>
          </p:sp>
          <p:sp>
            <p:nvSpPr>
              <p:cNvPr id="499" name="Google Shape;499;p25"/>
              <p:cNvSpPr/>
              <p:nvPr/>
            </p:nvSpPr>
            <p:spPr>
              <a:xfrm>
                <a:off x="1785397" y="2773643"/>
                <a:ext cx="2022468" cy="593012"/>
              </a:xfrm>
              <a:custGeom>
                <a:avLst/>
                <a:gdLst/>
                <a:ahLst/>
                <a:cxnLst/>
                <a:rect l="l" t="t" r="r" b="b"/>
                <a:pathLst>
                  <a:path w="65378" h="21730" extrusionOk="0">
                    <a:moveTo>
                      <a:pt x="1" y="0"/>
                    </a:moveTo>
                    <a:lnTo>
                      <a:pt x="1" y="21729"/>
                    </a:lnTo>
                    <a:lnTo>
                      <a:pt x="65378" y="21729"/>
                    </a:lnTo>
                    <a:lnTo>
                      <a:pt x="65378" y="0"/>
                    </a:lnTo>
                    <a:close/>
                  </a:path>
                </a:pathLst>
              </a:custGeom>
              <a:grpFill/>
              <a:ln>
                <a:noFill/>
              </a:ln>
            </p:spPr>
            <p:txBody>
              <a:bodyPr spcFirstLastPara="1" wrap="square" lIns="182850" tIns="182850" rIns="182850" bIns="182850" anchor="ctr" anchorCtr="0">
                <a:noAutofit/>
              </a:bodyPr>
              <a:lstStyle/>
              <a:p>
                <a:endParaRPr sz="3600"/>
              </a:p>
            </p:txBody>
          </p:sp>
          <p:sp>
            <p:nvSpPr>
              <p:cNvPr id="500" name="Google Shape;500;p25"/>
              <p:cNvSpPr/>
              <p:nvPr/>
            </p:nvSpPr>
            <p:spPr>
              <a:xfrm>
                <a:off x="3807687" y="2773643"/>
                <a:ext cx="539414" cy="760327"/>
              </a:xfrm>
              <a:custGeom>
                <a:avLst/>
                <a:gdLst/>
                <a:ahLst/>
                <a:cxnLst/>
                <a:rect l="l" t="t" r="r" b="b"/>
                <a:pathLst>
                  <a:path w="19766" h="27861" extrusionOk="0">
                    <a:moveTo>
                      <a:pt x="1" y="0"/>
                    </a:moveTo>
                    <a:lnTo>
                      <a:pt x="1" y="21729"/>
                    </a:lnTo>
                    <a:lnTo>
                      <a:pt x="19765" y="27861"/>
                    </a:lnTo>
                    <a:lnTo>
                      <a:pt x="19765" y="24"/>
                    </a:lnTo>
                    <a:lnTo>
                      <a:pt x="1" y="0"/>
                    </a:lnTo>
                    <a:close/>
                  </a:path>
                </a:pathLst>
              </a:custGeom>
              <a:grpFill/>
              <a:ln>
                <a:noFill/>
              </a:ln>
            </p:spPr>
            <p:txBody>
              <a:bodyPr spcFirstLastPara="1" wrap="square" lIns="182850" tIns="182850" rIns="182850" bIns="182850" anchor="ctr" anchorCtr="0">
                <a:noAutofit/>
              </a:bodyPr>
              <a:lstStyle/>
              <a:p>
                <a:endParaRPr sz="3600"/>
              </a:p>
            </p:txBody>
          </p:sp>
          <p:sp>
            <p:nvSpPr>
              <p:cNvPr id="501" name="Google Shape;501;p25"/>
              <p:cNvSpPr/>
              <p:nvPr/>
            </p:nvSpPr>
            <p:spPr>
              <a:xfrm>
                <a:off x="3807687" y="2773293"/>
                <a:ext cx="539414" cy="760327"/>
              </a:xfrm>
              <a:custGeom>
                <a:avLst/>
                <a:gdLst/>
                <a:ahLst/>
                <a:cxnLst/>
                <a:rect l="l" t="t" r="r" b="b"/>
                <a:pathLst>
                  <a:path w="19766" h="27861" extrusionOk="0">
                    <a:moveTo>
                      <a:pt x="1" y="0"/>
                    </a:moveTo>
                    <a:lnTo>
                      <a:pt x="1" y="21729"/>
                    </a:lnTo>
                    <a:lnTo>
                      <a:pt x="19765" y="27861"/>
                    </a:lnTo>
                    <a:lnTo>
                      <a:pt x="19765" y="24"/>
                    </a:lnTo>
                    <a:lnTo>
                      <a:pt x="1" y="0"/>
                    </a:lnTo>
                    <a:close/>
                  </a:path>
                </a:pathLst>
              </a:custGeom>
              <a:grpFill/>
              <a:ln>
                <a:noFill/>
              </a:ln>
            </p:spPr>
            <p:txBody>
              <a:bodyPr spcFirstLastPara="1" wrap="square" lIns="182850" tIns="182850" rIns="182850" bIns="182850" anchor="ctr" anchorCtr="0">
                <a:noAutofit/>
              </a:bodyPr>
              <a:lstStyle/>
              <a:p>
                <a:endParaRPr sz="3600"/>
              </a:p>
            </p:txBody>
          </p:sp>
        </p:grpSp>
        <p:grpSp>
          <p:nvGrpSpPr>
            <p:cNvPr id="502" name="Google Shape;502;p25"/>
            <p:cNvGrpSpPr/>
            <p:nvPr/>
          </p:nvGrpSpPr>
          <p:grpSpPr>
            <a:xfrm>
              <a:off x="3570794" y="7128277"/>
              <a:ext cx="13802464" cy="1856702"/>
              <a:chOff x="1785397" y="3411738"/>
              <a:chExt cx="6901232" cy="928351"/>
            </a:xfrm>
            <a:solidFill>
              <a:schemeClr val="tx2"/>
            </a:solidFill>
          </p:grpSpPr>
          <p:sp>
            <p:nvSpPr>
              <p:cNvPr id="503" name="Google Shape;503;p25"/>
              <p:cNvSpPr/>
              <p:nvPr/>
            </p:nvSpPr>
            <p:spPr>
              <a:xfrm rot="5400000">
                <a:off x="6137079" y="1789750"/>
                <a:ext cx="759600" cy="4339500"/>
              </a:xfrm>
              <a:prstGeom prst="round2SameRect">
                <a:avLst>
                  <a:gd name="adj1" fmla="val 16667"/>
                  <a:gd name="adj2" fmla="val 0"/>
                </a:avLst>
              </a:prstGeom>
              <a:grpFill/>
              <a:ln>
                <a:noFill/>
              </a:ln>
            </p:spPr>
            <p:txBody>
              <a:bodyPr spcFirstLastPara="1" wrap="square" lIns="182850" tIns="182850" rIns="182850" bIns="182850" anchor="ctr" anchorCtr="0">
                <a:noAutofit/>
              </a:bodyPr>
              <a:lstStyle/>
              <a:p>
                <a:endParaRPr sz="3600"/>
              </a:p>
            </p:txBody>
          </p:sp>
          <p:sp>
            <p:nvSpPr>
              <p:cNvPr id="504" name="Google Shape;504;p25"/>
              <p:cNvSpPr/>
              <p:nvPr/>
            </p:nvSpPr>
            <p:spPr>
              <a:xfrm>
                <a:off x="1785397" y="3411738"/>
                <a:ext cx="2022468" cy="593012"/>
              </a:xfrm>
              <a:custGeom>
                <a:avLst/>
                <a:gdLst/>
                <a:ahLst/>
                <a:cxnLst/>
                <a:rect l="l" t="t" r="r" b="b"/>
                <a:pathLst>
                  <a:path w="65378" h="21730" extrusionOk="0">
                    <a:moveTo>
                      <a:pt x="1" y="1"/>
                    </a:moveTo>
                    <a:lnTo>
                      <a:pt x="1" y="21730"/>
                    </a:lnTo>
                    <a:lnTo>
                      <a:pt x="65378" y="21730"/>
                    </a:lnTo>
                    <a:lnTo>
                      <a:pt x="65378" y="1"/>
                    </a:lnTo>
                    <a:close/>
                  </a:path>
                </a:pathLst>
              </a:custGeom>
              <a:grpFill/>
              <a:ln>
                <a:noFill/>
              </a:ln>
            </p:spPr>
            <p:txBody>
              <a:bodyPr spcFirstLastPara="1" wrap="square" lIns="182850" tIns="182850" rIns="182850" bIns="182850" anchor="ctr" anchorCtr="0">
                <a:noAutofit/>
              </a:bodyPr>
              <a:lstStyle/>
              <a:p>
                <a:endParaRPr sz="3600"/>
              </a:p>
            </p:txBody>
          </p:sp>
          <p:sp>
            <p:nvSpPr>
              <p:cNvPr id="505" name="Google Shape;505;p25"/>
              <p:cNvSpPr/>
              <p:nvPr/>
            </p:nvSpPr>
            <p:spPr>
              <a:xfrm>
                <a:off x="3807687" y="3411738"/>
                <a:ext cx="539414" cy="928351"/>
              </a:xfrm>
              <a:custGeom>
                <a:avLst/>
                <a:gdLst/>
                <a:ahLst/>
                <a:cxnLst/>
                <a:rect l="l" t="t" r="r" b="b"/>
                <a:pathLst>
                  <a:path w="19766" h="34018" extrusionOk="0">
                    <a:moveTo>
                      <a:pt x="1" y="1"/>
                    </a:moveTo>
                    <a:lnTo>
                      <a:pt x="1" y="21730"/>
                    </a:lnTo>
                    <a:lnTo>
                      <a:pt x="19765" y="34017"/>
                    </a:lnTo>
                    <a:lnTo>
                      <a:pt x="19765" y="6180"/>
                    </a:lnTo>
                    <a:lnTo>
                      <a:pt x="1" y="1"/>
                    </a:lnTo>
                    <a:close/>
                  </a:path>
                </a:pathLst>
              </a:custGeom>
              <a:grpFill/>
              <a:ln>
                <a:noFill/>
              </a:ln>
            </p:spPr>
            <p:txBody>
              <a:bodyPr spcFirstLastPara="1" wrap="square" lIns="182850" tIns="182850" rIns="182850" bIns="182850" anchor="ctr" anchorCtr="0">
                <a:noAutofit/>
              </a:bodyPr>
              <a:lstStyle/>
              <a:p>
                <a:endParaRPr sz="3600"/>
              </a:p>
            </p:txBody>
          </p:sp>
          <p:sp>
            <p:nvSpPr>
              <p:cNvPr id="506" name="Google Shape;506;p25"/>
              <p:cNvSpPr/>
              <p:nvPr/>
            </p:nvSpPr>
            <p:spPr>
              <a:xfrm>
                <a:off x="3807687" y="3411738"/>
                <a:ext cx="539414" cy="928351"/>
              </a:xfrm>
              <a:custGeom>
                <a:avLst/>
                <a:gdLst/>
                <a:ahLst/>
                <a:cxnLst/>
                <a:rect l="l" t="t" r="r" b="b"/>
                <a:pathLst>
                  <a:path w="19766" h="34018" extrusionOk="0">
                    <a:moveTo>
                      <a:pt x="1" y="1"/>
                    </a:moveTo>
                    <a:lnTo>
                      <a:pt x="1" y="21730"/>
                    </a:lnTo>
                    <a:lnTo>
                      <a:pt x="19765" y="34017"/>
                    </a:lnTo>
                    <a:lnTo>
                      <a:pt x="19765" y="6180"/>
                    </a:lnTo>
                    <a:lnTo>
                      <a:pt x="1" y="1"/>
                    </a:lnTo>
                    <a:close/>
                  </a:path>
                </a:pathLst>
              </a:custGeom>
              <a:grpFill/>
              <a:ln>
                <a:noFill/>
              </a:ln>
            </p:spPr>
            <p:txBody>
              <a:bodyPr spcFirstLastPara="1" wrap="square" lIns="182850" tIns="182850" rIns="182850" bIns="182850" anchor="ctr" anchorCtr="0">
                <a:noAutofit/>
              </a:bodyPr>
              <a:lstStyle/>
              <a:p>
                <a:endParaRPr sz="3600"/>
              </a:p>
            </p:txBody>
          </p:sp>
        </p:grpSp>
        <p:sp>
          <p:nvSpPr>
            <p:cNvPr id="509" name="Google Shape;509;p25"/>
            <p:cNvSpPr txBox="1"/>
            <p:nvPr/>
          </p:nvSpPr>
          <p:spPr>
            <a:xfrm>
              <a:off x="8382000" y="2907400"/>
              <a:ext cx="8407501" cy="962400"/>
            </a:xfrm>
            <a:prstGeom prst="rect">
              <a:avLst/>
            </a:prstGeom>
            <a:noFill/>
            <a:ln>
              <a:noFill/>
            </a:ln>
          </p:spPr>
          <p:txBody>
            <a:bodyPr spcFirstLastPara="1" wrap="square" lIns="182850" tIns="182850" rIns="182850" bIns="182850" anchor="ctr" anchorCtr="0">
              <a:noAutofit/>
            </a:bodyPr>
            <a:lstStyle/>
            <a:p>
              <a:pPr marL="457200" lvl="0" indent="-457200">
                <a:lnSpc>
                  <a:spcPts val="4900"/>
                </a:lnSpc>
                <a:spcBef>
                  <a:spcPct val="0"/>
                </a:spcBef>
                <a:buFont typeface="Arial" panose="020B0604020202020204" pitchFamily="34" charset="0"/>
                <a:buChar char="•"/>
              </a:pPr>
              <a:r>
                <a:rPr lang="en-US" sz="2800" dirty="0">
                  <a:solidFill>
                    <a:schemeClr val="bg1"/>
                  </a:solidFill>
                  <a:latin typeface="Cambria" panose="02040503050406030204" pitchFamily="18" charset="0"/>
                  <a:ea typeface="Cambria" panose="02040503050406030204" pitchFamily="18" charset="0"/>
                </a:rPr>
                <a:t>Identify long-term trends and seasonal variations in temperature and humidity data.</a:t>
              </a:r>
            </a:p>
          </p:txBody>
        </p:sp>
        <p:sp>
          <p:nvSpPr>
            <p:cNvPr id="512" name="Google Shape;512;p25"/>
            <p:cNvSpPr txBox="1"/>
            <p:nvPr/>
          </p:nvSpPr>
          <p:spPr>
            <a:xfrm>
              <a:off x="8355352" y="4518900"/>
              <a:ext cx="8434149" cy="962400"/>
            </a:xfrm>
            <a:prstGeom prst="rect">
              <a:avLst/>
            </a:prstGeom>
            <a:noFill/>
            <a:ln>
              <a:noFill/>
            </a:ln>
          </p:spPr>
          <p:txBody>
            <a:bodyPr spcFirstLastPara="1" wrap="square" lIns="182850" tIns="182850" rIns="182850" bIns="182850" anchor="ctr" anchorCtr="0">
              <a:noAutofit/>
            </a:bodyPr>
            <a:lstStyle/>
            <a:p>
              <a:pPr marL="457200" lvl="0" indent="-457200">
                <a:lnSpc>
                  <a:spcPts val="4900"/>
                </a:lnSpc>
                <a:spcBef>
                  <a:spcPct val="0"/>
                </a:spcBef>
                <a:buFont typeface="Arial" panose="020B0604020202020204" pitchFamily="34" charset="0"/>
                <a:buChar char="•"/>
              </a:pPr>
              <a:r>
                <a:rPr lang="en-US" sz="2800" dirty="0">
                  <a:solidFill>
                    <a:schemeClr val="bg1"/>
                  </a:solidFill>
                  <a:latin typeface="Cambria" panose="02040503050406030204" pitchFamily="18" charset="0"/>
                  <a:ea typeface="Cambria" panose="02040503050406030204" pitchFamily="18" charset="0"/>
                </a:rPr>
                <a:t>Analyze atmospheric pressure patterns to aid in weather forecasting.</a:t>
              </a:r>
            </a:p>
          </p:txBody>
        </p:sp>
        <p:sp>
          <p:nvSpPr>
            <p:cNvPr id="515" name="Google Shape;515;p25"/>
            <p:cNvSpPr txBox="1"/>
            <p:nvPr/>
          </p:nvSpPr>
          <p:spPr>
            <a:xfrm>
              <a:off x="8534400" y="6131300"/>
              <a:ext cx="8255101" cy="962400"/>
            </a:xfrm>
            <a:prstGeom prst="rect">
              <a:avLst/>
            </a:prstGeom>
            <a:noFill/>
            <a:ln>
              <a:noFill/>
            </a:ln>
          </p:spPr>
          <p:txBody>
            <a:bodyPr spcFirstLastPara="1" wrap="square" lIns="182850" tIns="182850" rIns="182850" bIns="182850" anchor="ctr" anchorCtr="0">
              <a:noAutofit/>
            </a:bodyPr>
            <a:lstStyle/>
            <a:p>
              <a:pPr marL="457200" lvl="0" indent="-457200" algn="just">
                <a:lnSpc>
                  <a:spcPts val="4900"/>
                </a:lnSpc>
                <a:spcBef>
                  <a:spcPct val="0"/>
                </a:spcBef>
                <a:buFont typeface="Arial" panose="020B0604020202020204" pitchFamily="34" charset="0"/>
                <a:buChar char="•"/>
              </a:pPr>
              <a:r>
                <a:rPr lang="en-US" sz="2800" dirty="0">
                  <a:solidFill>
                    <a:schemeClr val="bg1"/>
                  </a:solidFill>
                  <a:latin typeface="Cambria" panose="02040503050406030204" pitchFamily="18" charset="0"/>
                  <a:ea typeface="Cambria" panose="02040503050406030204" pitchFamily="18" charset="0"/>
                </a:rPr>
                <a:t>Categorize and analyze weather descriptions to understand weather conditions.</a:t>
              </a:r>
            </a:p>
          </p:txBody>
        </p:sp>
        <p:sp>
          <p:nvSpPr>
            <p:cNvPr id="518" name="Google Shape;518;p25"/>
            <p:cNvSpPr txBox="1"/>
            <p:nvPr/>
          </p:nvSpPr>
          <p:spPr>
            <a:xfrm>
              <a:off x="8694202" y="7742600"/>
              <a:ext cx="8679000" cy="962400"/>
            </a:xfrm>
            <a:prstGeom prst="rect">
              <a:avLst/>
            </a:prstGeom>
            <a:noFill/>
            <a:ln>
              <a:noFill/>
            </a:ln>
          </p:spPr>
          <p:txBody>
            <a:bodyPr spcFirstLastPara="1" wrap="square" lIns="182850" tIns="182850" rIns="182850" bIns="182850" anchor="ctr" anchorCtr="0">
              <a:noAutofit/>
            </a:bodyPr>
            <a:lstStyle/>
            <a:p>
              <a:pPr marL="457200" lvl="0" indent="-457200" algn="just">
                <a:spcBef>
                  <a:spcPct val="0"/>
                </a:spcBef>
                <a:buFont typeface="Arial" panose="020B0604020202020204" pitchFamily="34" charset="0"/>
                <a:buChar char="•"/>
              </a:pPr>
              <a:r>
                <a:rPr lang="en-US" sz="2800" dirty="0">
                  <a:solidFill>
                    <a:schemeClr val="bg1"/>
                  </a:solidFill>
                  <a:latin typeface="Cambria" panose="02040503050406030204" pitchFamily="18" charset="0"/>
                  <a:ea typeface="Cambria" panose="02040503050406030204" pitchFamily="18" charset="0"/>
                </a:rPr>
                <a:t>Assess wind direction and speed patterns to support industries like renewable energy and aviation.</a:t>
              </a:r>
            </a:p>
          </p:txBody>
        </p:sp>
        <p:grpSp>
          <p:nvGrpSpPr>
            <p:cNvPr id="519" name="Google Shape;519;p25"/>
            <p:cNvGrpSpPr/>
            <p:nvPr/>
          </p:nvGrpSpPr>
          <p:grpSpPr>
            <a:xfrm>
              <a:off x="914420" y="2985431"/>
              <a:ext cx="5606916" cy="5606858"/>
              <a:chOff x="1298650" y="1692900"/>
              <a:chExt cx="2423250" cy="2423225"/>
            </a:xfrm>
          </p:grpSpPr>
          <p:sp>
            <p:nvSpPr>
              <p:cNvPr id="520" name="Google Shape;520;p25"/>
              <p:cNvSpPr/>
              <p:nvPr/>
            </p:nvSpPr>
            <p:spPr>
              <a:xfrm>
                <a:off x="1298650" y="1692900"/>
                <a:ext cx="2423250" cy="2423225"/>
              </a:xfrm>
              <a:custGeom>
                <a:avLst/>
                <a:gdLst/>
                <a:ahLst/>
                <a:cxnLst/>
                <a:rect l="l" t="t" r="r" b="b"/>
                <a:pathLst>
                  <a:path w="96930" h="96929" extrusionOk="0">
                    <a:moveTo>
                      <a:pt x="48459" y="0"/>
                    </a:moveTo>
                    <a:cubicBezTo>
                      <a:pt x="21694" y="0"/>
                      <a:pt x="1" y="21705"/>
                      <a:pt x="1" y="48471"/>
                    </a:cubicBezTo>
                    <a:cubicBezTo>
                      <a:pt x="1" y="75224"/>
                      <a:pt x="21694" y="96929"/>
                      <a:pt x="48459" y="96929"/>
                    </a:cubicBezTo>
                    <a:cubicBezTo>
                      <a:pt x="75225" y="96929"/>
                      <a:pt x="96930" y="75224"/>
                      <a:pt x="96930" y="48471"/>
                    </a:cubicBezTo>
                    <a:cubicBezTo>
                      <a:pt x="96930" y="21705"/>
                      <a:pt x="75225" y="0"/>
                      <a:pt x="48459" y="0"/>
                    </a:cubicBezTo>
                    <a:close/>
                  </a:path>
                </a:pathLst>
              </a:custGeom>
              <a:solidFill>
                <a:srgbClr val="CCCCCC"/>
              </a:solidFill>
              <a:ln>
                <a:noFill/>
              </a:ln>
            </p:spPr>
            <p:txBody>
              <a:bodyPr spcFirstLastPara="1" wrap="square" lIns="182850" tIns="182850" rIns="182850" bIns="182850" anchor="ctr" anchorCtr="0">
                <a:noAutofit/>
              </a:bodyPr>
              <a:lstStyle/>
              <a:p>
                <a:endParaRPr sz="3600"/>
              </a:p>
            </p:txBody>
          </p:sp>
          <p:sp>
            <p:nvSpPr>
              <p:cNvPr id="521" name="Google Shape;521;p25"/>
              <p:cNvSpPr/>
              <p:nvPr/>
            </p:nvSpPr>
            <p:spPr>
              <a:xfrm>
                <a:off x="1568625" y="1963175"/>
                <a:ext cx="1883000" cy="1882700"/>
              </a:xfrm>
              <a:custGeom>
                <a:avLst/>
                <a:gdLst/>
                <a:ahLst/>
                <a:cxnLst/>
                <a:rect l="l" t="t" r="r" b="b"/>
                <a:pathLst>
                  <a:path w="75320" h="75308" extrusionOk="0">
                    <a:moveTo>
                      <a:pt x="37660" y="0"/>
                    </a:moveTo>
                    <a:cubicBezTo>
                      <a:pt x="16872" y="0"/>
                      <a:pt x="1" y="16859"/>
                      <a:pt x="1" y="37660"/>
                    </a:cubicBezTo>
                    <a:cubicBezTo>
                      <a:pt x="1" y="58448"/>
                      <a:pt x="16872" y="75307"/>
                      <a:pt x="37660" y="75307"/>
                    </a:cubicBezTo>
                    <a:cubicBezTo>
                      <a:pt x="58461" y="75307"/>
                      <a:pt x="75320" y="58448"/>
                      <a:pt x="75320" y="37660"/>
                    </a:cubicBezTo>
                    <a:cubicBezTo>
                      <a:pt x="75320" y="16859"/>
                      <a:pt x="58461" y="0"/>
                      <a:pt x="37660"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522" name="Google Shape;522;p25"/>
              <p:cNvSpPr/>
              <p:nvPr/>
            </p:nvSpPr>
            <p:spPr>
              <a:xfrm>
                <a:off x="1888025" y="2282250"/>
                <a:ext cx="1244225" cy="1244525"/>
              </a:xfrm>
              <a:custGeom>
                <a:avLst/>
                <a:gdLst/>
                <a:ahLst/>
                <a:cxnLst/>
                <a:rect l="l" t="t" r="r" b="b"/>
                <a:pathLst>
                  <a:path w="49769" h="49781" extrusionOk="0">
                    <a:moveTo>
                      <a:pt x="24884" y="1"/>
                    </a:moveTo>
                    <a:cubicBezTo>
                      <a:pt x="11145" y="1"/>
                      <a:pt x="0" y="11145"/>
                      <a:pt x="0" y="24897"/>
                    </a:cubicBezTo>
                    <a:cubicBezTo>
                      <a:pt x="0" y="38636"/>
                      <a:pt x="11145" y="49781"/>
                      <a:pt x="24884" y="49781"/>
                    </a:cubicBezTo>
                    <a:cubicBezTo>
                      <a:pt x="38636" y="49781"/>
                      <a:pt x="49768" y="38636"/>
                      <a:pt x="49768" y="24897"/>
                    </a:cubicBezTo>
                    <a:cubicBezTo>
                      <a:pt x="49768" y="11145"/>
                      <a:pt x="38636" y="1"/>
                      <a:pt x="24884" y="1"/>
                    </a:cubicBezTo>
                    <a:close/>
                  </a:path>
                </a:pathLst>
              </a:custGeom>
              <a:solidFill>
                <a:srgbClr val="CCCCCC"/>
              </a:solidFill>
              <a:ln>
                <a:noFill/>
              </a:ln>
            </p:spPr>
            <p:txBody>
              <a:bodyPr spcFirstLastPara="1" wrap="square" lIns="182850" tIns="182850" rIns="182850" bIns="182850" anchor="ctr" anchorCtr="0">
                <a:noAutofit/>
              </a:bodyPr>
              <a:lstStyle/>
              <a:p>
                <a:endParaRPr sz="3600"/>
              </a:p>
            </p:txBody>
          </p:sp>
          <p:sp>
            <p:nvSpPr>
              <p:cNvPr id="523" name="Google Shape;523;p25"/>
              <p:cNvSpPr/>
              <p:nvPr/>
            </p:nvSpPr>
            <p:spPr>
              <a:xfrm>
                <a:off x="2127050" y="2521275"/>
                <a:ext cx="766475" cy="766475"/>
              </a:xfrm>
              <a:custGeom>
                <a:avLst/>
                <a:gdLst/>
                <a:ahLst/>
                <a:cxnLst/>
                <a:rect l="l" t="t" r="r" b="b"/>
                <a:pathLst>
                  <a:path w="30659" h="30659" extrusionOk="0">
                    <a:moveTo>
                      <a:pt x="15323" y="0"/>
                    </a:moveTo>
                    <a:cubicBezTo>
                      <a:pt x="6858" y="0"/>
                      <a:pt x="0" y="6870"/>
                      <a:pt x="0" y="15336"/>
                    </a:cubicBezTo>
                    <a:cubicBezTo>
                      <a:pt x="0" y="23789"/>
                      <a:pt x="6858" y="30659"/>
                      <a:pt x="15323" y="30659"/>
                    </a:cubicBezTo>
                    <a:cubicBezTo>
                      <a:pt x="23789" y="30659"/>
                      <a:pt x="30659" y="23789"/>
                      <a:pt x="30659" y="15336"/>
                    </a:cubicBezTo>
                    <a:cubicBezTo>
                      <a:pt x="30659" y="6870"/>
                      <a:pt x="23789" y="0"/>
                      <a:pt x="15323"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524" name="Google Shape;524;p25"/>
              <p:cNvSpPr/>
              <p:nvPr/>
            </p:nvSpPr>
            <p:spPr>
              <a:xfrm>
                <a:off x="2363075" y="2757325"/>
                <a:ext cx="294400" cy="294400"/>
              </a:xfrm>
              <a:custGeom>
                <a:avLst/>
                <a:gdLst/>
                <a:ahLst/>
                <a:cxnLst/>
                <a:rect l="l" t="t" r="r" b="b"/>
                <a:pathLst>
                  <a:path w="11776" h="11776" extrusionOk="0">
                    <a:moveTo>
                      <a:pt x="5882" y="0"/>
                    </a:moveTo>
                    <a:cubicBezTo>
                      <a:pt x="2632" y="0"/>
                      <a:pt x="1" y="2643"/>
                      <a:pt x="1" y="5894"/>
                    </a:cubicBezTo>
                    <a:cubicBezTo>
                      <a:pt x="1" y="9144"/>
                      <a:pt x="2632" y="11775"/>
                      <a:pt x="5882" y="11775"/>
                    </a:cubicBezTo>
                    <a:cubicBezTo>
                      <a:pt x="9133" y="11775"/>
                      <a:pt x="11776" y="9144"/>
                      <a:pt x="11776" y="5894"/>
                    </a:cubicBezTo>
                    <a:cubicBezTo>
                      <a:pt x="11776" y="2643"/>
                      <a:pt x="9133" y="0"/>
                      <a:pt x="5882" y="0"/>
                    </a:cubicBezTo>
                    <a:close/>
                  </a:path>
                </a:pathLst>
              </a:custGeom>
              <a:solidFill>
                <a:srgbClr val="CCCCCC"/>
              </a:solidFill>
              <a:ln>
                <a:noFill/>
              </a:ln>
            </p:spPr>
            <p:txBody>
              <a:bodyPr spcFirstLastPara="1" wrap="square" lIns="182850" tIns="182850" rIns="182850" bIns="182850" anchor="ctr" anchorCtr="0">
                <a:noAutofit/>
              </a:bodyPr>
              <a:lstStyle/>
              <a:p>
                <a:endParaRPr sz="3600"/>
              </a:p>
            </p:txBody>
          </p:sp>
        </p:grpSp>
      </p:grpSp>
      <p:grpSp>
        <p:nvGrpSpPr>
          <p:cNvPr id="525" name="Google Shape;525;p25"/>
          <p:cNvGrpSpPr/>
          <p:nvPr/>
        </p:nvGrpSpPr>
        <p:grpSpPr>
          <a:xfrm>
            <a:off x="913038" y="2995263"/>
            <a:ext cx="2808372" cy="2807426"/>
            <a:chOff x="592075" y="147288"/>
            <a:chExt cx="1193325" cy="1193025"/>
          </a:xfrm>
        </p:grpSpPr>
        <p:sp>
          <p:nvSpPr>
            <p:cNvPr id="526" name="Google Shape;526;p25"/>
            <p:cNvSpPr/>
            <p:nvPr/>
          </p:nvSpPr>
          <p:spPr>
            <a:xfrm>
              <a:off x="847150" y="402088"/>
              <a:ext cx="938250" cy="938225"/>
            </a:xfrm>
            <a:custGeom>
              <a:avLst/>
              <a:gdLst/>
              <a:ahLst/>
              <a:cxnLst/>
              <a:rect l="l" t="t" r="r" b="b"/>
              <a:pathLst>
                <a:path w="37530" h="37529" fill="none" extrusionOk="0">
                  <a:moveTo>
                    <a:pt x="37529" y="37529"/>
                  </a:moveTo>
                  <a:lnTo>
                    <a:pt x="1" y="0"/>
                  </a:lnTo>
                </a:path>
              </a:pathLst>
            </a:custGeom>
            <a:noFill/>
            <a:ln w="38400"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27" name="Google Shape;527;p25"/>
            <p:cNvSpPr/>
            <p:nvPr/>
          </p:nvSpPr>
          <p:spPr>
            <a:xfrm>
              <a:off x="1043600" y="343738"/>
              <a:ext cx="173275" cy="423900"/>
            </a:xfrm>
            <a:custGeom>
              <a:avLst/>
              <a:gdLst/>
              <a:ahLst/>
              <a:cxnLst/>
              <a:rect l="l" t="t" r="r" b="b"/>
              <a:pathLst>
                <a:path w="6931" h="16956" extrusionOk="0">
                  <a:moveTo>
                    <a:pt x="167" y="1"/>
                  </a:moveTo>
                  <a:lnTo>
                    <a:pt x="1" y="10192"/>
                  </a:lnTo>
                  <a:lnTo>
                    <a:pt x="6752" y="16955"/>
                  </a:lnTo>
                  <a:lnTo>
                    <a:pt x="6930" y="6751"/>
                  </a:lnTo>
                  <a:lnTo>
                    <a:pt x="167"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528" name="Google Shape;528;p25"/>
            <p:cNvSpPr/>
            <p:nvPr/>
          </p:nvSpPr>
          <p:spPr>
            <a:xfrm>
              <a:off x="846850" y="147288"/>
              <a:ext cx="173275" cy="423600"/>
            </a:xfrm>
            <a:custGeom>
              <a:avLst/>
              <a:gdLst/>
              <a:ahLst/>
              <a:cxnLst/>
              <a:rect l="l" t="t" r="r" b="b"/>
              <a:pathLst>
                <a:path w="6931" h="16944" extrusionOk="0">
                  <a:moveTo>
                    <a:pt x="179" y="1"/>
                  </a:moveTo>
                  <a:lnTo>
                    <a:pt x="1" y="10192"/>
                  </a:lnTo>
                  <a:lnTo>
                    <a:pt x="6764" y="16943"/>
                  </a:lnTo>
                  <a:lnTo>
                    <a:pt x="6930" y="6751"/>
                  </a:lnTo>
                  <a:lnTo>
                    <a:pt x="179"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529" name="Google Shape;529;p25"/>
            <p:cNvSpPr/>
            <p:nvPr/>
          </p:nvSpPr>
          <p:spPr>
            <a:xfrm>
              <a:off x="592075" y="402088"/>
              <a:ext cx="423875" cy="173250"/>
            </a:xfrm>
            <a:custGeom>
              <a:avLst/>
              <a:gdLst/>
              <a:ahLst/>
              <a:cxnLst/>
              <a:rect l="l" t="t" r="r" b="b"/>
              <a:pathLst>
                <a:path w="16955" h="6930" extrusionOk="0">
                  <a:moveTo>
                    <a:pt x="10192" y="0"/>
                  </a:moveTo>
                  <a:lnTo>
                    <a:pt x="0" y="179"/>
                  </a:lnTo>
                  <a:lnTo>
                    <a:pt x="6751" y="6930"/>
                  </a:lnTo>
                  <a:lnTo>
                    <a:pt x="16955" y="6751"/>
                  </a:lnTo>
                  <a:lnTo>
                    <a:pt x="10192" y="0"/>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530" name="Google Shape;530;p25"/>
            <p:cNvSpPr/>
            <p:nvPr/>
          </p:nvSpPr>
          <p:spPr>
            <a:xfrm>
              <a:off x="788825" y="598538"/>
              <a:ext cx="423575" cy="173250"/>
            </a:xfrm>
            <a:custGeom>
              <a:avLst/>
              <a:gdLst/>
              <a:ahLst/>
              <a:cxnLst/>
              <a:rect l="l" t="t" r="r" b="b"/>
              <a:pathLst>
                <a:path w="16943" h="6930" extrusionOk="0">
                  <a:moveTo>
                    <a:pt x="10192" y="0"/>
                  </a:moveTo>
                  <a:lnTo>
                    <a:pt x="0" y="179"/>
                  </a:lnTo>
                  <a:lnTo>
                    <a:pt x="6751" y="6930"/>
                  </a:lnTo>
                  <a:lnTo>
                    <a:pt x="16943" y="6763"/>
                  </a:lnTo>
                  <a:lnTo>
                    <a:pt x="10192" y="0"/>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Freeform 2"/>
          <p:cNvSpPr/>
          <p:nvPr/>
        </p:nvSpPr>
        <p:spPr>
          <a:xfrm>
            <a:off x="10813596" y="0"/>
            <a:ext cx="7474404" cy="10287000"/>
          </a:xfrm>
          <a:custGeom>
            <a:avLst/>
            <a:gdLst/>
            <a:ahLst/>
            <a:cxnLst/>
            <a:rect l="l" t="t" r="r" b="b"/>
            <a:pathLst>
              <a:path w="7474404" h="10287000">
                <a:moveTo>
                  <a:pt x="0" y="0"/>
                </a:moveTo>
                <a:lnTo>
                  <a:pt x="7474404" y="0"/>
                </a:lnTo>
                <a:lnTo>
                  <a:pt x="7474404" y="10287000"/>
                </a:lnTo>
                <a:lnTo>
                  <a:pt x="0" y="10287000"/>
                </a:lnTo>
                <a:lnTo>
                  <a:pt x="0" y="0"/>
                </a:lnTo>
                <a:close/>
              </a:path>
            </a:pathLst>
          </a:custGeom>
          <a:blipFill>
            <a:blip r:embed="rId2"/>
            <a:stretch>
              <a:fillRect l="-1611" r="-1611"/>
            </a:stretch>
          </a:blipFill>
        </p:spPr>
      </p:sp>
      <p:pic>
        <p:nvPicPr>
          <p:cNvPr id="6" name="Picture 5">
            <a:extLst>
              <a:ext uri="{FF2B5EF4-FFF2-40B4-BE49-F238E27FC236}">
                <a16:creationId xmlns:a16="http://schemas.microsoft.com/office/drawing/2014/main" id="{31C030F3-45CF-4626-7053-49CC024BD0FA}"/>
              </a:ext>
            </a:extLst>
          </p:cNvPr>
          <p:cNvPicPr>
            <a:picLocks noChangeAspect="1"/>
          </p:cNvPicPr>
          <p:nvPr/>
        </p:nvPicPr>
        <p:blipFill>
          <a:blip r:embed="rId3"/>
          <a:stretch>
            <a:fillRect/>
          </a:stretch>
        </p:blipFill>
        <p:spPr>
          <a:xfrm>
            <a:off x="1024689" y="1507958"/>
            <a:ext cx="16238621" cy="8626767"/>
          </a:xfrm>
          <a:prstGeom prst="rect">
            <a:avLst/>
          </a:prstGeom>
        </p:spPr>
      </p:pic>
      <p:sp>
        <p:nvSpPr>
          <p:cNvPr id="7" name="TextBox 2">
            <a:extLst>
              <a:ext uri="{FF2B5EF4-FFF2-40B4-BE49-F238E27FC236}">
                <a16:creationId xmlns:a16="http://schemas.microsoft.com/office/drawing/2014/main" id="{53F250C1-BA26-E37B-65A4-2944DF7EE54C}"/>
              </a:ext>
            </a:extLst>
          </p:cNvPr>
          <p:cNvSpPr txBox="1"/>
          <p:nvPr/>
        </p:nvSpPr>
        <p:spPr>
          <a:xfrm>
            <a:off x="2133600" y="152275"/>
            <a:ext cx="6096000" cy="1130374"/>
          </a:xfrm>
          <a:prstGeom prst="rect">
            <a:avLst/>
          </a:prstGeom>
        </p:spPr>
        <p:txBody>
          <a:bodyPr wrap="square" lIns="0" tIns="0" rIns="0" bIns="0" rtlCol="0" anchor="t">
            <a:spAutoFit/>
          </a:bodyPr>
          <a:lstStyle/>
          <a:p>
            <a:pPr marL="0" lvl="0" indent="0" algn="ctr">
              <a:lnSpc>
                <a:spcPts val="9900"/>
              </a:lnSpc>
            </a:pPr>
            <a:r>
              <a:rPr lang="en-US" sz="6000" b="1" dirty="0">
                <a:solidFill>
                  <a:srgbClr val="456874"/>
                </a:solidFill>
                <a:latin typeface="Georgia" panose="02040502050405020303" pitchFamily="18" charset="0"/>
              </a:rPr>
              <a:t>ER DIAGRAM :</a:t>
            </a:r>
          </a:p>
        </p:txBody>
      </p:sp>
      <p:pic>
        <p:nvPicPr>
          <p:cNvPr id="9" name="Graphic 8" descr="Network diagram">
            <a:extLst>
              <a:ext uri="{FF2B5EF4-FFF2-40B4-BE49-F238E27FC236}">
                <a16:creationId xmlns:a16="http://schemas.microsoft.com/office/drawing/2014/main" id="{5B32BB5A-D32A-2A61-F708-7C3E06CE19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3000" y="346191"/>
            <a:ext cx="914400" cy="91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C6D4"/>
        </a:solidFill>
        <a:effectLst/>
      </p:bgPr>
    </p:bg>
    <p:spTree>
      <p:nvGrpSpPr>
        <p:cNvPr id="1" name=""/>
        <p:cNvGrpSpPr/>
        <p:nvPr/>
      </p:nvGrpSpPr>
      <p:grpSpPr>
        <a:xfrm>
          <a:off x="0" y="0"/>
          <a:ext cx="0" cy="0"/>
          <a:chOff x="0" y="0"/>
          <a:chExt cx="0" cy="0"/>
        </a:xfrm>
      </p:grpSpPr>
      <p:sp>
        <p:nvSpPr>
          <p:cNvPr id="2" name="AutoShape 2"/>
          <p:cNvSpPr/>
          <p:nvPr/>
        </p:nvSpPr>
        <p:spPr>
          <a:xfrm flipV="1">
            <a:off x="838200" y="4941887"/>
            <a:ext cx="15929246" cy="45719"/>
          </a:xfrm>
          <a:prstGeom prst="rect">
            <a:avLst/>
          </a:prstGeom>
          <a:solidFill>
            <a:srgbClr val="FAFAFA"/>
          </a:solidFill>
        </p:spPr>
      </p:sp>
      <p:sp>
        <p:nvSpPr>
          <p:cNvPr id="3" name="TextBox 3"/>
          <p:cNvSpPr txBox="1"/>
          <p:nvPr/>
        </p:nvSpPr>
        <p:spPr>
          <a:xfrm>
            <a:off x="3429000" y="3531244"/>
            <a:ext cx="11811000" cy="1410643"/>
          </a:xfrm>
          <a:prstGeom prst="rect">
            <a:avLst/>
          </a:prstGeom>
        </p:spPr>
        <p:txBody>
          <a:bodyPr wrap="square" lIns="0" tIns="0" rIns="0" bIns="0" rtlCol="0" anchor="t">
            <a:spAutoFit/>
          </a:bodyPr>
          <a:lstStyle/>
          <a:p>
            <a:pPr marL="0" lvl="0" indent="0">
              <a:lnSpc>
                <a:spcPts val="11000"/>
              </a:lnSpc>
            </a:pPr>
            <a:r>
              <a:rPr lang="en-US" sz="10000" dirty="0">
                <a:solidFill>
                  <a:srgbClr val="FFFFFF"/>
                </a:solidFill>
                <a:latin typeface="Source Sans Pro Bold"/>
              </a:rPr>
              <a:t>Problem Statements</a:t>
            </a:r>
          </a:p>
        </p:txBody>
      </p:sp>
      <p:pic>
        <p:nvPicPr>
          <p:cNvPr id="2050" name="Picture 2" descr="Analytics in Microsoft Power BI | Udacity">
            <a:extLst>
              <a:ext uri="{FF2B5EF4-FFF2-40B4-BE49-F238E27FC236}">
                <a16:creationId xmlns:a16="http://schemas.microsoft.com/office/drawing/2014/main" id="{6E37EA6E-E7E1-8017-FEF8-9F1758E4E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3200" y="5826760"/>
            <a:ext cx="7924800" cy="44411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y features of Power BI Desktop that leave nothing to the imagination">
            <a:extLst>
              <a:ext uri="{FF2B5EF4-FFF2-40B4-BE49-F238E27FC236}">
                <a16:creationId xmlns:a16="http://schemas.microsoft.com/office/drawing/2014/main" id="{7F1811C0-A1ED-2856-D708-B992DBE5C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 y="0"/>
            <a:ext cx="3886200" cy="2422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ity Rain Wallpapers - Top Free City Rain Backgrounds - WallpaperAccess">
            <a:extLst>
              <a:ext uri="{FF2B5EF4-FFF2-40B4-BE49-F238E27FC236}">
                <a16:creationId xmlns:a16="http://schemas.microsoft.com/office/drawing/2014/main" id="{7F9B7E4E-8150-0D46-C2DD-8E499AB09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3810000" y="3619500"/>
            <a:ext cx="10058400" cy="2417713"/>
          </a:xfrm>
          <a:prstGeom prst="rect">
            <a:avLst/>
          </a:prstGeom>
          <a:solidFill>
            <a:schemeClr val="accent2"/>
          </a:solidFill>
          <a:ln>
            <a:solidFill>
              <a:schemeClr val="accent2">
                <a:lumMod val="60000"/>
                <a:lumOff val="40000"/>
              </a:schemeClr>
            </a:solidFill>
          </a:ln>
        </p:spPr>
        <p:txBody>
          <a:bodyPr wrap="square" lIns="0" tIns="0" rIns="0" bIns="0" rtlCol="0" anchor="t">
            <a:spAutoFit/>
          </a:bodyPr>
          <a:lstStyle/>
          <a:p>
            <a:pPr marL="0" lvl="0" indent="0" algn="ctr">
              <a:lnSpc>
                <a:spcPts val="9900"/>
              </a:lnSpc>
            </a:pPr>
            <a:r>
              <a:rPr lang="en-US" sz="7200" b="1" dirty="0">
                <a:solidFill>
                  <a:schemeClr val="bg1"/>
                </a:solidFill>
                <a:latin typeface="Georgia" panose="02040502050405020303" pitchFamily="18" charset="0"/>
              </a:rPr>
              <a:t>CITY ATTRIBUTES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2392</TotalTime>
  <Words>6417</Words>
  <Application>Microsoft Office PowerPoint</Application>
  <PresentationFormat>Custom</PresentationFormat>
  <Paragraphs>301</Paragraphs>
  <Slides>52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Aharoni</vt:lpstr>
      <vt:lpstr>Source Sans Pro Bold</vt:lpstr>
      <vt:lpstr>Constantia</vt:lpstr>
      <vt:lpstr>Cambria</vt:lpstr>
      <vt:lpstr>Georgia</vt:lpstr>
      <vt:lpstr>Cascadia Code</vt:lpstr>
      <vt:lpstr>Calibri</vt:lpstr>
      <vt:lpstr>Arial</vt:lpstr>
      <vt:lpstr>Office Theme</vt:lpstr>
      <vt:lpstr>PowerPoint Presentation</vt:lpstr>
      <vt:lpstr>PowerPoint Presentation</vt:lpstr>
      <vt:lpstr>PowerPoint Presentation</vt:lpstr>
      <vt:lpstr>PowerPoint Presentation</vt:lpstr>
      <vt:lpstr>PowerPoint Presentation</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Blue and White Bold Simple Presentation</dc:title>
  <dc:creator>Sheik Fiyaz</dc:creator>
  <cp:lastModifiedBy>Sheik Fiyaz</cp:lastModifiedBy>
  <cp:revision>34</cp:revision>
  <dcterms:created xsi:type="dcterms:W3CDTF">2006-08-16T00:00:00Z</dcterms:created>
  <dcterms:modified xsi:type="dcterms:W3CDTF">2023-11-08T11:29:43Z</dcterms:modified>
  <dc:identifier>DAFzQ8Evo-Y</dc:identifier>
</cp:coreProperties>
</file>